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notesSlides/notesSlide3.xml" ContentType="application/vnd.openxmlformats-officedocument.presentationml.notesSlide+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notesSlides/notesSlide4.xml" ContentType="application/vnd.openxmlformats-officedocument.presentationml.notesSlide+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notesSlides/notesSlide5.xml" ContentType="application/vnd.openxmlformats-officedocument.presentationml.notesSlide+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notesSlides/notesSlide6.xml" ContentType="application/vnd.openxmlformats-officedocument.presentationml.notesSlide+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notesSlides/notesSlide7.xml" ContentType="application/vnd.openxmlformats-officedocument.presentationml.notesSlide+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notesSlides/notesSlide8.xml" ContentType="application/vnd.openxmlformats-officedocument.presentationml.notesSlide+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notesSlides/notesSlide9.xml" ContentType="application/vnd.openxmlformats-officedocument.presentationml.notesSlide+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notesSlides/notesSlide10.xml" ContentType="application/vnd.openxmlformats-officedocument.presentationml.notesSlide+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notesSlides/notesSlide11.xml" ContentType="application/vnd.openxmlformats-officedocument.presentationml.notesSlide+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notesSlides/notesSlide12.xml" ContentType="application/vnd.openxmlformats-officedocument.presentationml.notesSlide+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notesSlides/notesSlide13.xml" ContentType="application/vnd.openxmlformats-officedocument.presentationml.notesSlide+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notesSlides/notesSlide14.xml" ContentType="application/vnd.openxmlformats-officedocument.presentationml.notesSlide+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notesSlides/notesSlide15.xml" ContentType="application/vnd.openxmlformats-officedocument.presentationml.notesSlide+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notesSlides/notesSlide16.xml" ContentType="application/vnd.openxmlformats-officedocument.presentationml.notesSlide+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notesSlides/notesSlide17.xml" ContentType="application/vnd.openxmlformats-officedocument.presentationml.notesSlide+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notesSlides/notesSlide18.xml" ContentType="application/vnd.openxmlformats-officedocument.presentationml.notesSlide+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notesSlides/notesSlide19.xml" ContentType="application/vnd.openxmlformats-officedocument.presentationml.notesSlide+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notesSlides/notesSlide20.xml" ContentType="application/vnd.openxmlformats-officedocument.presentationml.notesSlide+xml"/>
  <Override PartName="/ppt/ink/ink2744.xml" ContentType="application/inkml+xml"/>
  <Override PartName="/ppt/ink/ink2745.xml" ContentType="application/inkml+xml"/>
  <Override PartName="/ppt/notesSlides/notesSlide21.xml" ContentType="application/vnd.openxmlformats-officedocument.presentationml.notesSlide+xml"/>
  <Override PartName="/ppt/ink/ink2746.xml" ContentType="application/inkml+xml"/>
  <Override PartName="/ppt/ink/ink2747.xml" ContentType="application/inkml+xml"/>
  <Override PartName="/ppt/ink/ink2748.xml" ContentType="application/inkml+xml"/>
  <Override PartName="/ppt/notesSlides/notesSlide22.xml" ContentType="application/vnd.openxmlformats-officedocument.presentationml.notesSlide+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notesSlides/notesSlide23.xml" ContentType="application/vnd.openxmlformats-officedocument.presentationml.notesSlide+xml"/>
  <Override PartName="/ppt/ink/ink3308.xml" ContentType="application/inkml+xml"/>
  <Override PartName="/ppt/ink/ink3309.xml" ContentType="application/inkml+xml"/>
  <Override PartName="/ppt/notesSlides/notesSlide24.xml" ContentType="application/vnd.openxmlformats-officedocument.presentationml.notesSlide+xml"/>
  <Override PartName="/ppt/ink/ink3310.xml" ContentType="application/inkml+xml"/>
  <Override PartName="/ppt/notesSlides/notesSlide25.xml" ContentType="application/vnd.openxmlformats-officedocument.presentationml.notesSlide+xml"/>
  <Override PartName="/ppt/ink/ink3311.xml" ContentType="application/inkml+xml"/>
  <Override PartName="/ppt/notesSlides/notesSlide26.xml" ContentType="application/vnd.openxmlformats-officedocument.presentationml.notesSlide+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notesSlides/notesSlide27.xml" ContentType="application/vnd.openxmlformats-officedocument.presentationml.notesSlide+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notesSlides/notesSlide28.xml" ContentType="application/vnd.openxmlformats-officedocument.presentationml.notesSlide+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notesSlides/notesSlide29.xml" ContentType="application/vnd.openxmlformats-officedocument.presentationml.notesSlide+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notesSlides/notesSlide30.xml" ContentType="application/vnd.openxmlformats-officedocument.presentationml.notesSlide+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notesSlides/notesSlide31.xml" ContentType="application/vnd.openxmlformats-officedocument.presentationml.notesSlide+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notesSlides/notesSlide32.xml" ContentType="application/vnd.openxmlformats-officedocument.presentationml.notesSlide+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1262" r:id="rId3"/>
    <p:sldId id="1263" r:id="rId4"/>
    <p:sldId id="1264" r:id="rId5"/>
    <p:sldId id="1265" r:id="rId6"/>
    <p:sldId id="1266" r:id="rId7"/>
    <p:sldId id="1267" r:id="rId8"/>
    <p:sldId id="1268" r:id="rId9"/>
    <p:sldId id="1269" r:id="rId10"/>
    <p:sldId id="1270" r:id="rId11"/>
    <p:sldId id="1271" r:id="rId12"/>
    <p:sldId id="1272" r:id="rId13"/>
    <p:sldId id="1273" r:id="rId14"/>
    <p:sldId id="1274" r:id="rId15"/>
    <p:sldId id="1275" r:id="rId16"/>
    <p:sldId id="1276" r:id="rId17"/>
    <p:sldId id="1277" r:id="rId18"/>
    <p:sldId id="1278" r:id="rId19"/>
    <p:sldId id="1279" r:id="rId20"/>
    <p:sldId id="1280" r:id="rId21"/>
    <p:sldId id="1281" r:id="rId22"/>
    <p:sldId id="1282" r:id="rId23"/>
    <p:sldId id="1283" r:id="rId24"/>
    <p:sldId id="1284" r:id="rId25"/>
    <p:sldId id="1285" r:id="rId26"/>
    <p:sldId id="1286" r:id="rId27"/>
    <p:sldId id="1287" r:id="rId28"/>
    <p:sldId id="1288" r:id="rId29"/>
    <p:sldId id="1289" r:id="rId30"/>
    <p:sldId id="1290" r:id="rId31"/>
    <p:sldId id="1398" r:id="rId32"/>
    <p:sldId id="1399" r:id="rId33"/>
    <p:sldId id="1400" r:id="rId34"/>
    <p:sldId id="1401" r:id="rId35"/>
    <p:sldId id="1402" r:id="rId36"/>
    <p:sldId id="1405" r:id="rId37"/>
    <p:sldId id="1406" r:id="rId38"/>
    <p:sldId id="1407" r:id="rId39"/>
    <p:sldId id="1408" r:id="rId40"/>
    <p:sldId id="1409" r:id="rId41"/>
    <p:sldId id="1410" r:id="rId4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3" autoAdjust="0"/>
    <p:restoredTop sz="94660"/>
  </p:normalViewPr>
  <p:slideViewPr>
    <p:cSldViewPr snapToGrid="0">
      <p:cViewPr varScale="1">
        <p:scale>
          <a:sx n="114" d="100"/>
          <a:sy n="114"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238"/>
    </inkml:context>
    <inkml:brush xml:id="br0">
      <inkml:brushProperty name="width" value="0.025" units="cm"/>
      <inkml:brushProperty name="height" value="0.025" units="cm"/>
    </inkml:brush>
  </inkml:definitions>
  <inkml:trace contextRef="#ctx0" brushRef="#br0">157 77 5509,'0'0'5990,"1"-9"-3577,2 1-1660,-2 5-491,0 0 0,0 1 1,0-1-1,-1 0 0,1 0 1,-1 0-1,1 0 0,-1 0 1,0 0-1,0 0 0,0 0 1,-1 0-1,0-3 0,1 5-160,0 0 0,-1 0 0,1 0 0,-1 0 0,1 1 0,-1-1 0,1 0 0,-1 0 0,0 0 0,1 1 0,-1-1 0,0 0 0,1 1 0,-1-1 1,0 1-1,0-1 0,0 1 0,0-1 0,0 1 0,1-1 0,-1 1 0,0 0 0,0 0 0,0-1 0,0 1 0,0 0 0,0 0 0,0 0 0,0 0 0,0 0 0,0 0 0,0 0 0,0 1 0,0-1 0,0 0 0,0 0 0,0 1 0,0-1 0,0 1 0,1-1 0,-1 1 0,0-1 0,0 1 0,0-1 0,-1 2 0,-36 28-305,24-16 305,1 1 0,-18 30 0,26-39-86,2 1 0,-1-1 0,1 1 0,0 0-1,0 0 1,0 1 0,1-1 0,1 0 0,-1 1 0,0 8-1,2-15-19,1 0 1,-1-1-1,0 1 0,0 0 0,1 0 0,-1-1 0,1 1 0,-1 0 0,0 0 0,1-1 0,0 1 0,-1 0 0,1-1 1,-1 1-1,1-1 0,0 1 0,-1-1 0,1 1 0,0-1 0,0 1 0,-1-1 0,1 0 0,0 1 0,0-1 0,0 0 1,-1 0-1,1 0 0,0 1 0,0-1 0,0 0 0,0 0 0,-1 0 0,1 0 0,0 0 0,0-1 0,0 1 0,0 0 1,-1 0-1,3-1 0,36-11 299,-22 2-173,-1 0 1,0-2-1,-1 0 0,-1-1 1,0 0-1,0-1 0,-2-1 1,0 0-1,0 0 0,17-33 0,-25 40-116,-7 15-16,-19 52-60,21-55-60,0 0 1,1 0-1,-1 0 1,1 0-1,0 1 0,0-1 1,1 0-1,0 0 1,-1 0-1,1 0 1,0 0-1,3 5 1,-3-7-145,0 0 1,0 0 0,0-1-1,1 1 1,-1 0-1,0-1 1,1 1 0,0-1-1,-1 1 1,1-1 0,0 0-1,0 0 1,0 0 0,0 0-1,0 0 1,2 1-1,18 2-4979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208"/>
    </inkml:context>
    <inkml:brush xml:id="br0">
      <inkml:brushProperty name="width" value="0.025" units="cm"/>
      <inkml:brushProperty name="height" value="0.025" units="cm"/>
    </inkml:brush>
  </inkml:definitions>
  <inkml:trace contextRef="#ctx0" brushRef="#br0">61 0 7399,'0'0'7015,"-5"11"-5318,-3 9-1186,1 0-1,1 0 0,1 1 1,-3 25-1,2 15-335,-9 171 72,15-231-186,-1 0 0,1 0 0,0 0 0,0-1 1,1 1-1,-1 0 0,0 0 0,0 0 0,0-1 1,0 1-1,1 0 0,-1 0 0,0-1 0,1 1 1,-1 0-1,1-1 0,-1 1 0,1 0 0,-1-1 0,1 1 1,-1-1-1,1 1 0,-1-1 0,1 1 0,0-1 1,-1 1-1,1-1 0,0 1 0,0-1 0,26-1 1984,26-23 1036,-23 5-1967,60-40 764,-73 46-2245,-1 0 1,-1 0 0,17-20 0,-26 23-2259,-7 4-5721,-3 6 2378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2.097"/>
    </inkml:context>
    <inkml:brush xml:id="br0">
      <inkml:brushProperty name="width" value="0.025" units="cm"/>
      <inkml:brushProperty name="height" value="0.025" units="cm"/>
    </inkml:brush>
  </inkml:definitions>
  <inkml:trace contextRef="#ctx0" brushRef="#br0">89 282 8360,'0'0'8194,"-10"11"-5754,2-3-1922,-39 51 1836,44-56-2139,0 1 0,0 1 0,1-1 0,0 0-1,0 1 1,0-1 0,1 1 0,-1-1 0,1 1 0,0 0 0,0 0 0,1 0-1,0-1 1,-1 1 0,2 6 0,-1-10-188,1 0-1,0 0 1,-1 0-1,1 0 1,0 0-1,0 0 1,0 0 0,-1 0-1,1 0 1,0 0-1,0 0 1,0-1 0,0 1-1,1 0 1,-1-1-1,0 1 1,0-1-1,0 1 1,0-1 0,1 1-1,-1-1 1,0 0-1,0 0 1,1 0 0,-1 0-1,0 1 1,0-2-1,3 1 1,37-5 782,-29-1-741,0 1 0,0-2 0,0 1 0,-1-2 0,-1 1-1,1-2 1,-1 1 0,0-1 0,-1-1 0,14-17 0,-8 7 118,-1 0 0,0-1 0,-2-1-1,18-41 1,-4-21 47,-25 77-295,0 1 0,0-1 0,0 1 0,-1-1 0,0 0 0,0 1-1,0-1 1,-1 1 0,0-1 0,0 1 0,-3-8 0,2 11 14,0 1 0,1 0 0,-1 0 0,0 0 1,0 0-1,-1 0 0,1 0 0,0 0 0,-1 0 0,1 1 1,-1 0-1,1-1 0,-1 1 0,0 0 0,1 0 0,-1 0 1,0 1-1,0-1 0,0 0 0,1 1 0,-1 0 0,0 0 0,0 0 1,0 0-1,-5 1 0,-1 0 44,0 0 0,0 0 0,0 1 0,1 0 0,-1 1 0,1 0 0,-10 4 0,8-1 159,1 0 0,-1 1 0,1 0-1,1 0 1,-16 17 0,22-22-111,0 1-1,0-1 1,0 1-1,1-1 1,-1 1-1,1 0 1,0 0-1,0-1 1,0 1-1,0 0 1,-1 6 0,2-7-40,0-1 0,0 1 0,1 0 1,-1-1-1,0 1 0,1-1 0,-1 1 1,1 0-1,-1-1 0,1 1 0,0-1 1,0 1-1,-1-1 0,1 0 0,0 1 0,0-1 1,1 0-1,-1 0 0,0 0 0,0 0 1,1 0-1,-1 0 0,2 1 0,66 32 82,-52-27-140,-1 1 0,1 1 1,22 15-1,-35-21 43,0 0 0,0 1-1,0-1 1,-1 1 0,1 0 0,-1 0 0,0 0-1,0 0 1,-1 1 0,1-1 0,-1 1-1,0 0 1,0 0 0,0 0 0,-1 0-1,2 10 1,-2-7-87,0 1 0,-1 0 0,0 0 0,-1 0 0,1 0 0,-2 0 0,1-1 0,-1 1 0,-1-1 0,-4 13 0,5-17-891,-1 0-1,1 0 0,-1 0 1,1 0-1,-1 0 0,0-1 1,-7 7-1,1-7-9308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3.315"/>
    </inkml:context>
    <inkml:brush xml:id="br0">
      <inkml:brushProperty name="width" value="0.025" units="cm"/>
      <inkml:brushProperty name="height" value="0.025" units="cm"/>
    </inkml:brush>
  </inkml:definitions>
  <inkml:trace contextRef="#ctx0" brushRef="#br0">1 0 14221,'0'0'8115,"4"12"-7523,3 6-431,-1 0-1,-1 1 0,-1-1 0,3 37 0,-5-44-126,-1 1 0,1 0-1,1 0 1,5 15 0,-7-24-36,1 0 0,-1 0 0,0 0 0,1 0 0,0 0-1,0 0 1,0-1 0,0 1 0,5 3 0,-6-5-10,0 0 1,0 0-1,0-1 0,0 1 1,0-1-1,0 1 1,1-1-1,-1 1 0,0-1 1,0 0-1,1 0 0,-1 0 1,0 1-1,1-1 0,-1 0 1,0 0-1,0-1 0,1 1 1,-1 0-1,0 0 1,0-1-1,1 1 0,-1-1 1,0 1-1,2-2 0,0 0-14,-1 0-1,1-1 1,-1 0-1,1 0 0,-1 0 1,0 0-1,0 0 1,0 0-1,0 0 0,-1 0 1,1-1-1,-1 1 1,1-5-1,0-3-1533,-12 35-1398,6-7-1649,-1-3-4281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4.767"/>
    </inkml:context>
    <inkml:brush xml:id="br0">
      <inkml:brushProperty name="width" value="0.025" units="cm"/>
      <inkml:brushProperty name="height" value="0.025" units="cm"/>
    </inkml:brush>
  </inkml:definitions>
  <inkml:trace contextRef="#ctx0" brushRef="#br0">97 234 2594,'0'0'12951,"4"-9"-9363,-1 5-3025,0-1 198,0-1 0,0 0 0,0 0 0,-1 0 0,0 0 0,0 0 0,-1 0 0,1-1 0,0-9 0,-3 16-712,1 0 1,-1-1 0,1 1-1,-1 0 1,1 0 0,-1-1-1,0 1 1,1 0-1,-1 0 1,1 0 0,-1 0-1,0 0 1,1 0-1,-1 0 1,1 0 0,-1 0-1,0 0 1,1 0 0,-1 1-1,1-1 1,-1 0-1,0 0 1,1 0 0,-1 1-1,1-1 1,-1 0-1,1 1 1,-1-1 0,1 1-1,-1-1 1,1 0 0,-1 1-1,-20 12-159,-35 43 108,52-52 3,1 0-1,0 0 1,0 1-1,1-1 1,-1 1-1,1-1 1,0 1-1,0 0 1,0 0-1,1 0 1,0 0-1,0 0 0,0 6 1,2-11 3,1 0 0,0 1 1,0-1-1,0 0 0,0 0 0,0 0 0,0-1 1,-1 1-1,1 0 0,0-1 0,0 1 0,0-1 0,2-1 1,15-10 21,-1-1 1,-1-1-1,-1 0 0,0-2 1,-1 0-1,24-32 1,-32 40-4,44-61 32,-47 63-36,0 0 0,-1 0 1,0-1-1,0 1 0,-1-1 0,0 1 1,0-1-1,0 0 0,-1 0 1,1-7-1,-17 39-126,4 3 109,1-1 0,2 2 0,1-1 0,0 1 0,3 0 0,0 0 0,1 49 0,3-76 1,0 0 0,1 0 0,-1 0 1,0-1-1,1 1 0,0 0 0,-1 0 0,1 0 0,0-1 0,0 1 1,0-1-1,0 1 0,0-1 0,0 1 0,1-1 0,-1 1 0,0-1 1,1 0-1,-1 0 0,1 0 0,3 2 0,-1-1 5,1 0 0,0 0 0,0 0 0,0-1-1,0 0 1,0 0 0,1 0 0,5 0 0,-1-1-64,0 0 1,0 0 0,0-1 0,0 0-1,-1-1 1,1 0 0,0-1 0,12-5-1,-16 5-10,0 0 0,0-1 0,-1 0 0,1 0-1,-1 0 1,0-1 0,0 1 0,0-1 0,-1-1-1,1 1 1,-1-1 0,-1 1 0,6-10 0,-6 5 134,1 0-1,-1 1 1,0-1 0,-1-1 0,-1 1 0,1 0 0,-2 0 0,1-12 0,-1 21-48,0-1 0,0 1 1,0 0-1,-1 0 0,1 0 0,0 0 0,0 0 0,-1 0 0,1 0 0,0 0 0,-1 0 0,1 0 0,-1 0 0,0 0 0,1 0 0,-1 0 0,0 1 0,1-1 0,-1 0 0,0 0 0,0 1 0,0-1 0,1 0 0,-1 1 0,0-1 0,0 1 0,0-1 0,0 1 1,0 0-1,0-1 0,0 1 0,0 0 0,-1 0 0,1-1 0,0 1 0,0 0 0,0 0 0,0 0 0,-2 1 0,-1-1-22,1 0-1,-1 1 1,1 0 0,-1 0-1,1 0 1,0 0 0,-1 0 0,1 1-1,0-1 1,0 1 0,-5 3-1,0 2 2,1 1 0,0-1 0,1 1 0,0 0-1,0 1 1,-6 12 0,9-16 7,0-1 1,1 1-1,0 0 0,0 0 1,1 1-1,-1-1 0,1 0 1,0 0-1,0 1 0,1-1 1,0 1-1,0-1 0,1 10 1,0-13-7,0-1 1,0 1-1,1-1 1,-1 0-1,1 1 1,-1-1 0,1 0-1,-1 0 1,1 0-1,-1 0 1,1 0-1,0 0 1,0-1 0,0 1-1,-1-1 1,1 1-1,0-1 1,0 1-1,0-1 1,0 0 0,0 0-1,0 0 1,0 0-1,-1 0 1,1-1-1,0 1 1,2-1 0,55-11-17,-31 0-55,-21 8 54,1 1-1,-1-1 1,1 1-1,0 1 1,-1 0-1,1 0 1,0 0-1,1 1 1,14 0-1,-22 1 24,0 1 0,0-1 0,0 1 0,0-1 0,-1 1 0,1-1 0,0 1 1,0 0-1,-1 0 0,1-1 0,-1 1 0,1 0 0,-1 0 0,1 0 0,-1-1 0,1 1 0,-1 0 0,0 0 0,1 0 0,-1 0 1,0 0-1,0 0 0,0 2 0,1-2 16,-1 0 0,0 0 0,0 1 0,0-1 0,1 0 0,-1 0 1,1 1-1,-1-1 0,1 0 0,-1 0 0,1 0 0,0 0 0,-1 0 0,1 0 0,0 0 1,0 0-1,0 0 0,0 0 0,0-1 0,0 1 0,0 0 0,0-1 0,0 1 0,0 0 1,1 0-1,3-1 34,-1 0 0,0 0 0,1 0 0,-1-1 1,0 1-1,0-1 0,0 0 0,0-1 0,0 1 1,0 0-1,7-5 0,44-29 171,-14 7-232,-34 24-124,0 0-1,1 0 0,-1 0 0,0 1 0,1 0 0,0 1 0,0 0 0,0 0 0,0 1 1,0-1-1,15 1 0,-21 2 110,-1-1 1,1 1-1,-1 0 0,0 0 1,1-1-1,-1 1 1,0 0-1,0 0 1,0 0-1,1 0 1,-1 1-1,0-1 1,-1 0-1,1 0 0,0 1 1,0-1-1,0 0 1,-1 1-1,1-1 1,-1 1-1,1-1 1,-1 1-1,1-1 0,-1 1 1,0-1-1,0 1 1,0-1-1,0 3 1,1 53-4601,-2-42-1751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117"/>
    </inkml:context>
    <inkml:brush xml:id="br0">
      <inkml:brushProperty name="width" value="0.025" units="cm"/>
      <inkml:brushProperty name="height" value="0.025" units="cm"/>
    </inkml:brush>
  </inkml:definitions>
  <inkml:trace contextRef="#ctx0" brushRef="#br0">21 0 16656,'0'0'5957,"-17"62"-3747,13-35-1120,4-1-1,0 2-545,0 0-352,0-2-160,10-2-32,-3-3-1057,1-5-897,7-5-1088,-8-7-1251,-3-4-863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449"/>
    </inkml:context>
    <inkml:brush xml:id="br0">
      <inkml:brushProperty name="width" value="0.025" units="cm"/>
      <inkml:brushProperty name="height" value="0.025" units="cm"/>
    </inkml:brush>
  </inkml:definitions>
  <inkml:trace contextRef="#ctx0" brushRef="#br0">0 45 16496,'0'0'11787,"75"-11"-10762,-33 11-481,5 0-288,4 0-159,2 0-33,-4 0 0,3-2-224,-6-4-1314,-5-3-1793,-3 2-2466,-8-2-5254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950"/>
    </inkml:context>
    <inkml:brush xml:id="br0">
      <inkml:brushProperty name="width" value="0.025" units="cm"/>
      <inkml:brushProperty name="height" value="0.025" units="cm"/>
    </inkml:brush>
  </inkml:definitions>
  <inkml:trace contextRef="#ctx0" brushRef="#br0">102 39 15567,'0'0'15380,"-7"5"-15151,-7 7-199,0 0 1,-19 22-1,29-30-29,1 0 1,0 0 0,0 0-1,0 0 1,1 0-1,-1 1 1,1-1-1,0 1 1,0-1 0,1 1-1,-1 0 1,1 0-1,0 0 1,0 0-1,1 0 1,-1 8 0,2-12-3,0 0 1,0 0 0,0 0-1,-1 1 1,1-1 0,0 0 0,0 0-1,1 0 1,-1 0 0,0 0-1,0-1 1,0 1 0,1 0 0,-1-1-1,0 1 1,1 0 0,-1-1 0,0 0-1,1 1 1,-1-1 0,1 0-1,-1 1 1,1-1 0,-1 0 0,0 0-1,1 0 1,-1-1 0,1 1-1,-1 0 1,1 0 0,-1-1 0,2 0-1,48-12-112,-33 2-126,-2 0 1,1-2-1,-1 1 1,-1-2-1,0 0 1,-1-1-1,16-22 1,-10 13-315,-29 37 442,1 0 0,-12 25 0,14-27 166,3-4 70,-1-1-1,1 1 1,0 0-1,1 0 1,0 0 0,0 1-1,1-1 1,-1 0-1,1 1 1,1-1-1,0 15 1,1-21-111,-1 0 0,1 0 0,0 0 0,0 0 0,0 0 0,-1 0 0,1 0 0,0 0 0,0-1 0,0 1 0,0 0 0,0-1 0,0 1 0,1 0 0,-1-1 0,0 1 0,0-1-1,0 0 1,1 1 0,-1-1 0,0 0 0,0 0 0,1 0 0,-1 0 0,0 0 0,0 0 0,1 0 0,-1 0 0,0 0 0,2-1 0,38-8 140,-30 3-179,0 0-1,-1 0 0,1-1 0,-1-1 1,-1 0-1,0 0 0,0-1 1,9-11-1,-5 4-9,0-1 0,-1 0 0,-1 0 0,9-20 0,-15 20-159,-17 30 147,-16 29 144,25-37-15,0 1 0,1-1-1,0 1 1,0-1-1,0 1 1,0 0 0,1 0-1,0 0 1,1 0-1,-1 0 1,1 0 0,0 0-1,2 8 1,-2-13-70,1 0 1,0 0-1,0 0 0,0 0 1,0 0-1,0 0 1,0 0-1,0 0 0,1-1 1,-1 1-1,0 0 1,0-1-1,1 1 0,-1-1 1,0 1-1,0-1 1,1 0-1,-1 1 0,1-1 1,-1 0-1,0 0 1,1 0-1,-1 0 0,0 0 1,1-1-1,-1 1 1,0 0-1,3-1 0,41-10 125,-26 1-147,0-1-1,0-1 0,-2-1 1,1 0-1,-2-2 0,0 0 0,0 0 1,-1-1-1,18-28 0,-40 54 16,1 0-1,1 1 1,0 0-1,0-1 1,1 2-1,0-1 1,1 0-1,0 1 1,1 0-1,0-1 0,0 25 1,2-35-103,1 0 1,-1 0-1,1 1 1,0-1 0,-1 0-1,1 0 1,0 0-1,0 0 1,0 0-1,0 0 1,0 0-1,0-1 1,0 1-1,0 0 1,0-1 0,0 1-1,0 0 1,0-1-1,1 1 1,-1-1-1,0 0 1,0 1-1,1-1 1,-1 0-1,0 0 1,1 0 0,-1 0-1,0 0 1,0 0-1,1 0 1,-1 0-1,0 0 1,1-1-1,-1 1 1,2-1-1,4 0-1702,-1-1-1,1 0 1,-1 0-1,1 0 0,10-6 1,15-13-10089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340"/>
    </inkml:context>
    <inkml:brush xml:id="br0">
      <inkml:brushProperty name="width" value="0.025" units="cm"/>
      <inkml:brushProperty name="height" value="0.025" units="cm"/>
    </inkml:brush>
  </inkml:definitions>
  <inkml:trace contextRef="#ctx0" brushRef="#br0">103 0 13773,'0'0'12684,"-11"2"-11387,7-2-1237,-3 1 85,-1 0 0,0 1 0,1 0 0,-1 0 0,-6 4 0,11-5-123,1 0-1,0 0 0,0 0 1,0 0-1,0 1 0,0-1 0,1 1 1,-1-1-1,0 1 0,0 0 1,1 0-1,0-1 0,-1 1 1,1 0-1,0 0 0,0 1 1,0-1-1,0 0 0,0 0 0,0 0 1,1 1-1,-1-1 0,1 0 1,-1 1-1,1 2 0,0-3-35,1-1-1,-1 0 0,1 0 1,-1 0-1,1 0 1,0 0-1,-1 0 0,1 0 1,0 0-1,0-1 1,-1 1-1,1 0 0,0 0 1,0-1-1,0 1 0,0 0 1,0-1-1,0 1 1,0-1-1,0 1 0,0-1 1,1 0-1,-1 1 0,0-1 1,0 0-1,0 0 1,0 0-1,0 0 0,1 0 1,0 0-1,47 1-1547,-39-2 978,79 1 1283,-89 1-619,1-1 0,-1 0 0,0 1 0,0-1 0,0 0 1,0 1-1,1-1 0,-1 1 0,0-1 0,0 0 0,0 1 0,0-1 0,0 0 0,0 1 1,0-1-1,0 1 0,0-1 0,0 0 0,0 1 0,0-1 0,-1 1 0,1-1 0,0 0 1,0 1-1,0-1 0,0 0 0,-1 1 0,1-1 0,0 0 0,0 1 0,-1-1 0,1 0 1,0 1-1,0-1 0,-1 0 0,0 1 0,-8 13 335,-10 7-139,-40 41 54,54-58-302,0 1-1,0-1 1,0 0-1,-1-1 1,0 1-1,1-1 0,-1 0 1,0-1-1,-12 4 1,18-6-160,-1 0 0,0 0 1,0 0-1,1 0 0,-1 0 0,0 0 1,0-1-1,1 1 0,-1 0 0,0-1 0,1 1 1,-1 0-1,0-1 0,1 1 0,-1-1 1,1 1-1,-1-1 0,0 1 0,1-1 1,0 0-1,-1 1 0,1-1 0,-1 0 0,1 1 1,0-1-1,-1 0 0,1 1 0,0-1 1,0 0-1,-1 0 0,1 1 0,0-1 1,0 0-1,0 0 0,0 1 0,0-1 0,0 0 1,0 0-1,0 1 0,0-1 0,1-1 1,5-37-10783,10 14-1065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734"/>
    </inkml:context>
    <inkml:brush xml:id="br0">
      <inkml:brushProperty name="width" value="0.025" units="cm"/>
      <inkml:brushProperty name="height" value="0.025" units="cm"/>
    </inkml:brush>
  </inkml:definitions>
  <inkml:trace contextRef="#ctx0" brushRef="#br0">76 347 13453,'0'0'18492,"-10"-4"-18241,4 1-238,4 1-13,-1 1 1,0 0-1,0 0 1,0-1-1,0 2 1,0-1-1,0 0 1,0 1-1,-3-1 1,5 1-2,-1 0 0,1 1 1,0-1-1,-1 1 0,1-1 0,0 1 1,0-1-1,0 1 0,0 0 0,0-1 1,-1 1-1,1 0 0,0 0 0,1 0 0,-1 0 1,0 0-1,0 0 0,0 0 0,0 0 1,1 0-1,-1 0 0,1 1 0,-1-1 1,1 0-1,-1 0 0,1 1 0,0-1 1,-1 0-1,1 0 0,0 2 0,0-1 1,-1-1-1,1 0 0,0 1 0,-1-1 0,1 0 0,0 1 0,0-1 1,0 1-1,0-1 0,0 0 0,0 1 0,1-1 0,-1 1 0,0-1 1,1 0-1,-1 0 0,1 1 0,0-1 0,-1 0 0,1 0 0,0 1 1,0-1-1,-1 0 0,1 0 0,0 0 0,2 2 0,0-2 5,0 1 0,0-1-1,-1 0 1,1 0 0,0 0 0,0 0-1,1 0 1,-1-1 0,0 0-1,0 1 1,5-1 0,5-1 13,0 0 0,0 0 0,0-2-1,0 1 1,12-6 0,11-5-23,-1-2-1,0-2 0,59-38 0,-75 42 8,-1-1 0,0 0-1,-1-1 1,0-1 0,-1-1-1,-1 0 1,22-34 0,-34 46 3,0 0 0,0 0 0,-1-1 0,1 1 0,-2-1 0,1 0 0,0 1 0,-1-1 0,0 0 0,0 0 0,-1 0 0,0 0 0,0-6 0,-1 10-22,1 0-1,-1-1 0,1 1 0,-1 0 1,0-1-1,0 1 0,0 0 1,0 0-1,-1 0 0,1 0 1,0 0-1,-1 0 0,0 0 1,1 1-1,-1-1 0,0 0 0,0 1 1,0-1-1,0 1 0,0 0 1,0 0-1,0 0 0,0 0 1,-1 0-1,1 0 0,0 0 1,-1 1-1,1-1 0,0 1 0,-1 0 1,1 0-1,-4 0 0,-4 0-46,0 1-1,0 0 0,0 0 1,0 1-1,0 0 0,1 1 1,-1 0-1,1 1 1,-1 0-1,1 0 0,0 1 1,-15 11-1,8-5 60,1 1 1,1 1 0,0 0-1,1 1 1,-22 29-1,32-40 25,1 0-1,0 0 1,0 1-1,0-1 1,0 0-1,0 1 0,1 0 1,0-1-1,-1 1 1,1 0-1,1 0 1,-1 0-1,1-1 1,-1 6-1,2-7-17,-1-1 1,1 1-1,0-1 0,-1 1 0,1 0 0,0-1 1,0 1-1,0-1 0,0 0 0,0 1 0,0-1 0,1 0 1,-1 1-1,0-1 0,1 0 0,-1 0 0,1 0 1,-1 0-1,1-1 0,0 1 0,-1 0 0,1-1 0,0 1 1,-1-1-1,1 1 0,0-1 0,-1 0 0,1 0 1,0 0-1,0 0 0,2 0 0,58 2-754,-42-3 527,0 2 1,0 0 0,0 1 0,0 1 0,24 6 0,-40-7 169,1-1 0,-1 1 0,1 0-1,-1 1 1,0-1 0,0 1 0,0-1 0,0 1 0,-1 0 0,1 1 0,-1-1 0,0 1-1,1-1 1,-2 1 0,1 0 0,0 0 0,-1 0 0,0 1 0,0-1 0,0 0-1,0 1 1,-1 0 0,0-1 0,0 1 0,0 0 0,0 9 0,1 36-2761,-9-18-5694,0-20-3314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369"/>
    </inkml:context>
    <inkml:brush xml:id="br0">
      <inkml:brushProperty name="width" value="0.025" units="cm"/>
      <inkml:brushProperty name="height" value="0.025" units="cm"/>
    </inkml:brush>
  </inkml:definitions>
  <inkml:trace contextRef="#ctx0" brushRef="#br0">1 62 17232,'0'0'8115,"12"-10"-7010,39-27-278,-48 35-794,-1 1-1,1-1 1,-1 1-1,1-1 1,-1 1-1,1 0 1,0 0-1,0 0 1,0 0-1,-1 1 1,1-1-1,0 1 1,0 0-1,0-1 1,0 1-1,0 1 0,3-1 1,-4 1-43,-1 0 0,0-1 0,1 1-1,-1 0 1,0 0 0,1 0 0,-1 0 0,0 0 0,0 0 0,0 1-1,0-1 1,0 0 0,0 0 0,0 1 0,0-1 0,-1 1 0,1-1-1,-1 1 1,1-1 0,-1 1 0,1 2 0,0 4-75,0 0-1,0 0 1,-1-1 0,0 1-1,-1 0 1,0 0 0,0 0 0,-1-1-1,-3 11 1,-9 16 52,10-25 50,0 0 0,0-1-1,1 2 1,0-1 0,1 0 0,0 0 0,-1 15-1,3-23 5,0 0 1,0 0-1,0 0 0,0 0 0,1 0 0,-1 0 0,0 0 0,0 0 0,1 0 0,-1-1 0,1 1 0,-1 0 0,1 0 0,-1 0 0,1-1 0,-1 1 0,1 0 1,0 0-1,-1-1 0,1 1 0,0-1 0,0 1 0,-1 0 0,1-1 0,0 0 0,0 1 0,1 0 0,33 3 367,-24-5-319,0-1 0,-1 0 1,1-1-1,15-5 0,-7 0-22,-1-1-1,0 0 1,0-2-1,16-13 0,-28 20-40,0-1 0,0 1 0,-1-1 0,0-1 0,0 1 0,0-1 0,-1 1-1,0-1 1,0-1 0,0 1 0,-1 0 0,0-1 0,0 0 0,3-13 0,-6 20-28,1-1 1,-1 1 0,0-1-1,0 1 1,0-1 0,0 1-1,0-1 1,0 1 0,0 0-1,0-1 1,0 1-1,0-1 1,0 1 0,-1-1-1,1 1 1,0-1 0,0 1-1,0-1 1,-1 1 0,1 0-1,0-1 1,0 1 0,-1-1-1,1 1 1,0 0 0,-1-1-1,1 1 1,0 0-1,-1-1 1,1 1 0,-1 0-1,1 0 1,-1-1 0,1 1-1,-21 2-1064,17-1 860,0 0 0,0 1 0,0-1 1,0 1-1,1 0 0,-1 1 0,-6 4 0,-3 23-1138,13-29 1092,-1 0 0,1 1 0,0-1 0,0 0 0,-1 0-1,1 1 1,0-1 0,0 0 0,0 1 0,1-1 0,-1 0-1,0 1 1,0-1 0,1 0 0,-1 0 0,1 1 0,-1-1-1,1 0 1,-1 0 0,1 0 0,0 0 0,1 2 0,17 5-4602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779"/>
    </inkml:context>
    <inkml:brush xml:id="br0">
      <inkml:brushProperty name="width" value="0.025" units="cm"/>
      <inkml:brushProperty name="height" value="0.025" units="cm"/>
    </inkml:brush>
  </inkml:definitions>
  <inkml:trace contextRef="#ctx0" brushRef="#br0">164 23 8712,'0'0'12380,"-8"-4"-9545,5 1-2753,0 1 0,0 0 1,0 1-1,-1-1 1,1 0-1,-1 1 1,1 0-1,-1 0 0,1 0 1,-1 0-1,0 0 1,1 1-1,-1-1 0,0 1 1,1 0-1,-1 1 1,0-1-1,1 0 0,-1 1 1,0 0-1,1 0 1,-1 0-1,1 0 1,-1 1-1,1-1 0,0 1 1,-1 0-1,1 0 1,0 0-1,0 1 0,-3 2 1,2-2-22,1 1 1,-1-1 0,1 1-1,-1 0 1,1 0 0,1 0-1,-1 0 1,0 0 0,1 1-1,0-1 1,0 1 0,0-1-1,1 1 1,0 0 0,0 0-1,0 0 1,0 0 0,1 0-1,0 6 1,0-10-49,1 0 0,0 0 0,-1-1 0,1 1 1,0 0-1,0 0 0,0 0 0,0-1 0,0 1 0,0-1 0,0 1 0,0-1 1,0 1-1,0-1 0,0 1 0,0-1 0,1 0 0,-1 0 0,0 1 0,0-1 1,0 0-1,0 0 0,1 0 0,-1 0 0,1-1 0,41 0 165,-36 1-158,80-14 32,-66 10-124,-1 0-1,36-1 1,-55 5 74,0 0 0,0 0 0,-1 0 1,1 0-1,0 0 0,0 0 0,-1 1 1,1-1-1,0 0 0,0 0 0,-1 1 1,1-1-1,0 0 0,-1 1 0,1-1 1,0 1-1,-1-1 0,1 1 0,0-1 1,-1 1-1,1-1 0,-1 1 0,1 0 1,-1-1-1,0 1 0,1 0 1,-1-1-1,0 1 0,1 0 0,-1 0 1,0-1-1,1 2 0,-1 29 967,-1-19-288,3-11-641,-1 0-1,1-1 1,0 0 0,0 1-1,0-1 1,-1 0 0,1 0-1,0 0 1,0 0 0,-1 0-1,1 0 1,0-1-1,2 0 1,13-3 2,0-2 0,26-12 0,-32 12-93,0 1 0,0 1 0,1 0 0,-1 0 0,1 1 0,0 1-1,23-3 1,-34 5 47,0 0-1,-1 0 1,1 1-1,0-1 1,-1 0-1,1 0 0,-1 0 1,1 1-1,0-1 1,-1 0-1,1 1 1,-1-1-1,1 0 1,-1 1-1,1-1 1,-1 1-1,1-1 0,-1 1 1,0-1-1,1 1 1,-1-1-1,1 1 1,-1-1-1,0 1 1,0 0-1,1-1 1,-1 1-1,0-1 1,0 1-1,0 0 0,0-1 1,0 1-1,0 0 1,0-1-1,0 1 1,0 0-1,0-1 1,0 2-1,-1 11-3236,1-5-3836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540"/>
    </inkml:context>
    <inkml:brush xml:id="br0">
      <inkml:brushProperty name="width" value="0.025" units="cm"/>
      <inkml:brushProperty name="height" value="0.025" units="cm"/>
    </inkml:brush>
  </inkml:definitions>
  <inkml:trace contextRef="#ctx0" brushRef="#br0">0 0 9033,'0'0'8167,"10"56"-7814,-3-47-289,6-5 32,-1-2-1217,3-2-673,0-6-961,0-13-1344,4-10-674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553"/>
    </inkml:context>
    <inkml:brush xml:id="br0">
      <inkml:brushProperty name="width" value="0.025" units="cm"/>
      <inkml:brushProperty name="height" value="0.025" units="cm"/>
    </inkml:brush>
  </inkml:definitions>
  <inkml:trace contextRef="#ctx0" brushRef="#br0">320 66 480,'0'0'14777,"1"-8"-9737,-1-27-1864,0 34-3070,0 0 1,0 0-1,0 0 0,-1 0 1,1 0-1,0 0 0,-1 0 1,1 0-1,0 0 0,-1 0 1,1 1-1,-1-1 0,1 0 1,-1 0-1,0 0 0,1 1 1,-1-1-1,0 0 0,0 1 1,1-1-1,-1 0 0,0 1 1,0-1-1,0 1 0,0 0 1,0-1-1,0 1 0,1 0 1,-1-1-1,0 1 0,0 0 1,0 0-1,0 0 0,0 0 1,-2 0-1,-32 7 684,24-2-745,0 2 1,0-1 0,0 1-1,1 1 1,0 0 0,1 1-1,-17 18 1,-54 78 470,59-75-298,14-22-201,0 1 1,1 1-1,0-1 0,1 1 0,0 0 0,0 0 0,1 1 1,1-1-1,-1 1 0,2 0 0,0 0 0,0 0 0,0 13 1,2-22-23,0 0 1,1 1-1,-1-1 1,1 0-1,-1 0 1,1 0 0,0 0-1,0 0 1,0 0-1,0 0 1,0-1-1,0 1 1,0 0 0,1 0-1,-1-1 1,1 1-1,-1-1 1,1 1 0,2 1-1,0-1-18,1 1 0,0-1 0,-1 0 0,1 0 0,0 0 0,0-1-1,10 2 1,1-1-5,0-1-1,0 0 0,1-1 1,20-4-1,-30 3 84,1-1 1,0-1-1,0 1 0,-1-2 0,1 1 0,-1-1 1,8-5-1,-12 8 26,-1-1 0,0 0-1,1 0 1,-1 0 0,0 0 0,0 0 0,0 0 0,-1-1 0,1 1 0,2-5-1,-4 6-32,1 0 0,-1-1 0,0 1 0,1 0 0,-1 0 0,0-1 0,0 1 0,0 0 0,0-1 0,0 1 0,0 0 0,0 0 0,-1-1 0,1 1 0,0 0 0,-1 0 0,1-1 0,-1 1 0,1 0 0,-1 0 0,1 0 0,-1 0 0,0 0 0,-1-2 0,-2-1-41,0 1 1,-1 0 0,1 0 0,-1 0 0,0 0 0,0 1 0,0-1 0,0 1 0,0 0 0,0 1 0,0 0 0,-7-2 0,-66-6-69,62 8 57,-37 3-163,48 1 19,13 2 81,10 0 21,20-3-36,0-2 0,0-1 0,-1-2-1,1-2 1,-1-1 0,0-2 0,69-25 0,-106 34 89,0-1 0,0 1 0,1-1-1,-1 1 1,0-1 0,0 0 0,0 1-1,0-1 1,1 1 0,-1-1 0,0 1 0,0-1-1,0 1 1,0-1 0,0 1 0,0-1 0,0 1-1,0-1 1,-1 1 0,1-1 0,0 1-1,0-1 1,0 1 0,0-1 0,-1 1 0,1-1-1,0 0 1,0 1 0,-1-1 0,1 1 0,0-1-1,-1 0 1,0 1 0,-17 41 468,-16 46 250,33-57-938,1-31 54,1 1 0,-1-1 0,0 1 0,1-1 1,-1 1-1,0-1 0,1 1 0,-1-1 0,1 1 1,-1-1-1,1 1 0,-1-1 0,1 0 0,-1 1 1,1-1-1,0 0 0,-1 0 0,1 1 0,-1-1 1,1 0-1,0 0 0,-1 0 0,1 0 1,0 0-1,-1 0 0,1 0 0,0 0 0,-1 0 1,1 0-1,0 0 0,-1 0 0,1 0 0,-1 0 1,1-1-1,0 1 0,-1 0 0,1 0 0,-1-1 1,1 1-1,-1-1 0,1 1 0,-1 0 0,1-1 1,-1 1-1,1-1 0,0 0 0,12-10-7181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915"/>
    </inkml:context>
    <inkml:brush xml:id="br0">
      <inkml:brushProperty name="width" value="0.025" units="cm"/>
      <inkml:brushProperty name="height" value="0.025" units="cm"/>
    </inkml:brush>
  </inkml:definitions>
  <inkml:trace contextRef="#ctx0" brushRef="#br0">40 17 16560,'0'0'8909,"-5"11"-8775,-2 6 17,1-1 0,1 1 1,0 0-1,1 0 0,1 0 0,1 1 1,0-1-1,2 31 0,0-47-126,0 1 0,0 0-1,1-1 1,-1 1 0,0-1 0,1 1 0,-1 0-1,1-1 1,-1 1 0,1-1 0,0 1-1,0-1 1,0 0 0,0 1 0,0-1 0,0 0-1,0 0 1,0 0 0,0 1 0,0-1-1,1 0 1,-1-1 0,1 1 0,-1 0-1,0 0 1,1 0 0,-1-1 0,1 1 0,0-1-1,-1 1 1,1-1 0,-1 0 0,1 0-1,0 0 1,-1 0 0,1 0 0,-1 0-1,1 0 1,0 0 0,-1 0 0,1-1 0,0 1-1,-1-1 1,1 1 0,1-2 0,5 0 90,1-1 1,-1-1 0,0 1 0,0-1 0,-1-1-1,1 1 1,7-7 0,1-2-78,0-1-1,-1-1 0,-1 0 1,-1-1-1,0-1 0,-1 0 1,0-1-1,-2 0 0,0 0 1,11-29-1,-54 107-635,27-45 416,1 1 0,1-1 0,0 1 0,1 0-1,1 0 1,0 0 0,1 31 0,1-46 125,0 0 0,0-1-1,0 1 1,1 0 0,-1-1 0,0 1 0,0 0 0,0 0 0,1-1-1,-1 1 1,0-1 0,1 1 0,-1 0 0,0-1 0,1 1 0,-1-1-1,1 1 1,-1 0 0,1-1 0,-1 0 0,1 1 0,-1-1-1,1 1 1,0-1 0,-1 0 0,1 1 0,0-1 0,-1 0 0,1 1-1,0-1 1,-1 0 0,1 0 0,0 0 0,0 0 0,-1 0 0,1 0-1,0 0 1,-1 0 0,1 0 0,0 0 0,0 0 0,-1 0 0,1-1-1,0 1 1,-1 0 0,1 0 0,0-1 0,-1 1 0,1 0-1,1-2 1,33-20-3082,-6-10-2365,1-6-3181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9.852"/>
    </inkml:context>
    <inkml:brush xml:id="br0">
      <inkml:brushProperty name="width" value="0.025" units="cm"/>
      <inkml:brushProperty name="height" value="0.025" units="cm"/>
    </inkml:brush>
  </inkml:definitions>
  <inkml:trace contextRef="#ctx0" brushRef="#br0">116 1 12844,'0'0'3086,"-7"12"-801,-9 15-1526,1 1 1,1 0 0,2 2-1,1-1 1,1 1-1,2 1 1,1 0 0,1 0-1,-3 50 1,10 7-408,-2-87-349,1-1 0,0 1 0,0-1 0,0 0-1,0 1 1,0-1 0,-1 1 0,1-1-1,0 1 1,0-1 0,0 1 0,0-1-1,0 1 1,0-1 0,1 1 0,-1-1 0,0 1-1,0-1 1,0 1 0,0-1 0,1 1-1,-1-1 1,0 0 0,0 1 0,1-1 0,-1 1-1,0-1 1,1 0 0,-1 1 0,0-1-1,1 0 1,-1 0 0,0 1 0,1-1-1,-1 0 1,1 0 0,-1 1 0,1-1 0,-1 0-1,1 0 1,-1 0 0,0 0 0,1 0-1,-1 0 1,1 1 0,-1-1 0,1 0 0,-1-1-1,1 1 1,-1 0 0,1 0 0,-1 0-1,1 0 1,-1 0 0,1 0 0,-1 0 0,1-1-1,-1 1 1,0 0 0,1 0 0,-1-1-1,1 1 1,-1 0 0,0-1 0,1 1-1,1-2-8,0 0-1,0 0 1,0 0-1,0-1 1,0 1-1,0 0 1,-1-1-1,1 1 0,1-6 1,1-6 5,-1-1-1,0 0 1,-2 1 0,1-1-1,-2 0 1,0 0 0,-4-29-1,3 42 0,1 0-1,-1 1 1,0-1 0,1 0-1,-1 1 1,0-1 0,0 1-1,0-1 1,0 1-1,0-1 1,0 1 0,-1 0-1,1 0 1,0-1 0,-3 0-1,3 2 3,1-1-1,0 1 0,-1 0 1,1 0-1,-1 0 0,1 0 1,-1-1-1,1 1 1,0 0-1,-1 0 0,1 0 1,-1 0-1,1 0 0,-1 0 1,1 0-1,-1 0 1,1 1-1,0-1 0,-1 0 1,1 0-1,-1 0 1,1 0-1,0 0 0,-1 1 1,1-1-1,-1 0 0,1 0 1,0 1-1,-1-1 1,1 0-1,0 1 0,-1-1 1,1 0-1,0 1 0,0-1 1,-1 1-1,1-1 1,0 0-1,0 1 0,0-1 1,0 1-1,-1-1 0,1 0 1,0 1-1,0-1 1,0 1-1,0-1 0,0 1 1,0-1-1,0 1 0,0-1 1,0 1-1,0-1 1,0 0-1,1 1 0,-1-1 1,0 1-1,0 0 0,0 2 4,0-1-1,1 1 1,-1 0-1,0 0 0,1 0 1,0 0-1,0 0 0,0 0 1,0 0-1,0-1 0,0 1 1,1-1-1,-1 1 0,1-1 1,0 1-1,-1-1 0,1 0 1,0 0-1,5 4 0,-2-3 57,0 0 0,-1 0-1,1-1 1,1 1 0,-1-1-1,0-1 1,1 1 0,-1-1-1,0 0 1,8 1 0,-1-1 86,1-1 1,-1 0-1,1 0 0,0-2 1,-1 1-1,1-2 0,-1 1 1,0-2-1,14-5 0,-17 5-102,0-1 0,-1 0 0,0 0 0,0-1 0,0 0 0,9-10 0,-15 14-28,0 0-1,0 0 0,0 0 0,0 0 1,0-1-1,-1 1 0,1 0 0,-1-1 1,0 1-1,0-1 0,0 1 0,0-1 0,0 1 1,0-1-1,-1 0 0,1 0 0,-1 1 1,0-1-1,0 0 0,0 0 0,0 1 0,0-1 1,0 0-1,-1 0 0,0 1 0,1-1 1,-2-2-1,1 3-3,-1 1 0,1-1 1,0 1-1,-1 0 0,1 0 1,-1 0-1,0 0 0,1 0 0,-1 0 1,0 0-1,1 0 0,-1 1 1,0-1-1,0 1 0,0-1 1,1 1-1,-1 0 0,0 0 0,0 0 1,0 0-1,0 0 0,-3 0 1,-2 1 3,1-1 0,0 1 1,0 1-1,-1-1 1,-9 5-1,10-3 22,-1 0 0,1 0 0,0 1 0,1 0 0,-1 1-1,1-1 1,0 1 0,0 0 0,0 0 0,0 0 0,1 1 0,0 0 0,0 0 0,1 0-1,0 0 1,0 0 0,0 1 0,1 0 0,0-1 0,0 1 0,-2 12 0,5-17-31,-1-1 1,1 1 0,-1-1 0,1 1 0,0-1-1,0 1 1,-1-1 0,1 1 0,0-1 0,0 0-1,0 1 1,1-1 0,-1 0 0,0 0 0,0 0-1,1 0 1,-1 0 0,0 0 0,1 0 0,-1 0-1,1-1 1,-1 1 0,1-1 0,0 1 0,-1-1-1,1 1 1,0-1 0,-1 0 0,1 0 0,0 0-1,1 0 1,66 2 19,-55-2-24,0 0 6,0-1-55,0 0 0,0 2 0,0 0 0,-1 0-1,1 1 1,0 1 0,-1 1 0,25 8 0,-37-15 311,1-1 1,-2 1-1,1-1 1,0 0 0,-1 0-1,0 1 1,1-1-1,-2 0 1,1-5-1,0 6-176,-4-48-445,3 39 163,-1-1 0,2 1 0,0-1 0,0 1 0,4-24 0,-3 34 186,-1 1 0,1 0-1,-1-1 1,1 1 0,0 0 0,-1 0 0,1 0 0,0 0 0,0-1 0,-1 1 0,1 0 0,0 0 0,0 1 0,0-1 0,1 0 0,-1 0 0,0 0 0,0 1 0,0-1 0,1 1 0,-1-1 0,0 1 0,0-1 0,1 1 0,-1 0 0,0-1 0,1 1 0,-1 0 0,1 0 0,-1 0 0,0 0 0,1 0 0,-1 0 0,0 1 0,1-1 0,-1 0 0,0 1 0,1-1 0,0 1 0,9 3-45,0 0-1,-1 1 1,18 10 0,-15-7 37,21 6-83,-25-10 24,-1-1 1,1 1-1,-1 0 0,12 9 1,-18-12 67,0 1 1,0 0-1,0 0 1,0 0-1,-1 0 1,1 0-1,0 0 1,-1 0-1,0 1 1,1-1-1,-1 1 1,0-1-1,0 1 1,-1-1-1,1 1 1,0-1-1,-1 1 1,0 0-1,1-1 1,-1 4-1,-1-5 30,1 0 0,0 1 0,0-1 0,0 0 0,0 1 0,0-1 0,0 0 0,0 0 0,0 1 0,1-1 0,-1 0 0,0 0-1,1 1 1,-1-1 0,1 0 0,-1 0 0,1 0 0,0 0 0,-1 1 0,1-1 0,0 0 0,0 0 0,0-1 0,0 1 0,0 0 0,0 0 0,0 0 0,0-1 0,1 2 0,1-2-29,0 0 1,0 0 0,0 0-1,0-1 1,0 1 0,0-1-1,0 1 1,0-1 0,0 0-1,0 0 1,-1-1 0,1 1-1,2-2 1,38-20-355,-29 14 246,0 1 0,1 1 0,0 0 0,0 1 0,1 1 0,16-4 0,-32 9 97,1 0 0,-1 0 0,1 0 0,-1 0 0,1 0 0,-1 0 0,0 0 0,1-1 0,-1 2 0,1-1 0,-1 0 0,1 0 0,-1 0 0,0 0 0,1 0 0,-1 0 0,1 0 0,-1 0 0,1 1 0,-1-1 0,0 0 0,1 0 0,-1 1 0,0-1 0,1 0 0,-1 0 1,0 1-1,1-1 0,-1 0 0,0 1 0,0-1 0,1 0 0,-1 1 0,0-1 0,0 1 0,0-1 0,0 0 0,1 2 0,-5 21-20,-23 29 488,23-45-470,-4 8 166,0 1-1,1 0 1,-5 17 0,11-33-510,1 0-1,0 0 1,-1 0 0,1 0-1,-1 0 1,1 0 0,-1 0-1,1 0 1,0 0 0,-1 0-1,1 0 1,-1 0 0,1 0-1,0 0 1,-1 0 0,1-1-1,-1 1 1,1 0 0,0 0-1,-1 0 1,1-1 0,0 1-1,-1 0 1,1 0 0,0-1-1,-1 1 1,1 0 0,0-1-1,0 1 1,-1 0 0,1-1-1,0 0 1,-9-13-12994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184"/>
    </inkml:context>
    <inkml:brush xml:id="br0">
      <inkml:brushProperty name="width" value="0.025" units="cm"/>
      <inkml:brushProperty name="height" value="0.025" units="cm"/>
    </inkml:brush>
  </inkml:definitions>
  <inkml:trace contextRef="#ctx0" brushRef="#br0">1 1 21076,'20'0'1249,"16"0"2947,9 0-1890,8 0-1409,4 0-705,5 0-224,0 6-1121,-2-4-2562,-1-2-5414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591"/>
    </inkml:context>
    <inkml:brush xml:id="br0">
      <inkml:brushProperty name="width" value="0.025" units="cm"/>
      <inkml:brushProperty name="height" value="0.025" units="cm"/>
    </inkml:brush>
  </inkml:definitions>
  <inkml:trace contextRef="#ctx0" brushRef="#br0">1 0 12684,'0'0'16560,"17"71"-15984,-17-36-223,0 2-225,0 2-96,0-2 0,0 0-1025,0-4-1698,0-5-2273,-6-10-8041</inkml:trace>
  <inkml:trace contextRef="#ctx0" brushRef="#br0" timeOffset="1">1 464 25272,'0'0'4772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3.256"/>
    </inkml:context>
    <inkml:brush xml:id="br0">
      <inkml:brushProperty name="width" value="0.025" units="cm"/>
      <inkml:brushProperty name="height" value="0.025" units="cm"/>
    </inkml:brush>
  </inkml:definitions>
  <inkml:trace contextRef="#ctx0" brushRef="#br0">10681 413 10762,'2'-3'119,"0"0"1,0 0-1,0-1 0,0 1 0,-1 0 1,1 0-1,-1-1 0,0 1 0,0-1 0,0 1 1,-1-1-1,1 0 0,-1 1 0,0-1 0,0 1 1,0-1-1,0 0 0,-1 1 0,1-1 1,-3-6-1,1 5-59,-1 1 1,0-1-1,0 0 0,0 1 1,0-1-1,-1 1 0,1 0 1,-1 0-1,0 1 0,-1-1 1,1 1-1,-7-4 0,-14-7-59,0 2 0,-1 1-1,-1 1 1,-33-9 0,50 16 70,-167-43 438,-266-37-1,-192 25-211,-583 38-268,978 21-26,-2395 117-233,-164 214-160,2518-278 347,-449 147 0,565-141 66,3 6 0,3 8 0,-288 182 0,391-217-139,-84 76 0,116-93 69,2 1 0,1 1 1,1 0-1,1 2 0,-28 48 0,43-64 39,-1-1 0,1 1-1,1-1 1,-1 1 0,2 0 0,-1 0-1,2 0 1,-1 1 0,1-1-1,1 0 1,0 1 0,0-1 0,1 0-1,2 12 1,1-10 6,0 1 0,0-1 0,1 0 0,1 0 0,0 0 0,0-1 0,1 0 0,1 0-1,17 18 1,2-3 9,1-1 0,1-1 0,1-1 0,2-2 0,0-2 0,62 29 0,-11-13-5,1-4-1,2-4 1,162 31 0,278 4-126,635-1-706,-347-25 843,232 35 129,149 9 58,2-44 638,-42-73 454,483-125 213,-1466 140-1437,268-70 1,-371 72-52,-2-3 0,0-3 0,-2-3 0,-1-2 0,-2-4 0,99-70 0,-115 68 285,-2-2 0,-1-1 0,-2-2 0,-2-2 0,-2-2-1,-2-1 1,44-80 0,-61 93-328,-1-1 1,-2 0-1,-2-1 1,-1-1-1,-1 0 0,-2 0 1,-2-1-1,-2 0 1,-1-1-1,-2 1 0,-2-1 1,-6-58-1,2 72-164,-1 0 1,-1 1-1,-1-1 0,-2 2 0,0-1 0,-1 1 1,-1 1-1,-22-32 0,14 27-41,-1 2 0,-1 0 0,-1 1 0,-2 2 0,-50-39 0,22 27-538,-1 2 0,-1 3 0,-2 2 0,0 2 0,-2 3 0,-94-22 0,-35 1-3721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4.529"/>
    </inkml:context>
    <inkml:brush xml:id="br0">
      <inkml:brushProperty name="width" value="0.025" units="cm"/>
      <inkml:brushProperty name="height" value="0.025" units="cm"/>
    </inkml:brush>
  </inkml:definitions>
  <inkml:trace contextRef="#ctx0" brushRef="#br0">7866 7428 10378,'-37'28'235,"-1"-2"0,-1-2 0,-1-1 0,-1-2 0,-1-2 0,-1-2 0,0-2 0,-55 12 0,-48 3 1458,-178 13 0,133-22-1626,-619 58 80,647-74-73,0-7-1,-321-46 1,227-6 584,-273-93 1,-238-125 1376,357 122-2355,-454-204-395,753 297 683,3-5 0,3-4 0,3-6 0,3-3 0,-131-129 0,98 60-1228,5-6 0,-146-226 0,-174-359-718,439 719 2034,-280-518 1559,222 392-877,-88-281 0,135 347-672,3 0-1,4-1 0,3 0 1,3-1-1,6-123 1,8 105-57,5 0 0,3 1 0,5 0 0,36-103 0,-4 51-12,6 2 0,6 2-1,7 4 1,5 2 0,7 4 0,5 4 0,5 4-1,6 4 1,169-160 0,-109 136-3,218-153-1,-260 218 35,4 5-1,248-112 0,-195 115-24,235-64-1,-332 117-20,1 2 1,0 4-1,0 4 0,1 2 1,146 9-1,-135 10-15,0 5-1,104 33 1,-115-27-294,1-3-1,1-4 1,87 6 0,-84-21-2070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163"/>
    </inkml:context>
    <inkml:brush xml:id="br0">
      <inkml:brushProperty name="width" value="0.025" units="cm"/>
      <inkml:brushProperty name="height" value="0.025" units="cm"/>
    </inkml:brush>
  </inkml:definitions>
  <inkml:trace contextRef="#ctx0" brushRef="#br0">71 1 9769,'-8'5'231,"1"1"0,-1 1-1,1-1 1,0 1 0,1 0-1,-11 16 1,15-21-174,1 1 0,0-1 0,0 0 0,0 1 0,0-1 0,0 1 0,1-1 0,-1 1 0,1-1 0,-1 1 0,1 0 0,0-1 0,0 1 0,0 0 0,0-1 0,1 1 0,-1-1 0,1 1 0,-1-1 0,1 1-1,0-1 1,0 1 0,0-1 0,1 1 0,-1-1 0,0 0 0,1 0 0,-1 0 0,1 0 0,0 0 0,3 2 0,4 5 126,1-1-1,1-1 1,0 0-1,0 0 1,0-1-1,1 0 1,-1-1-1,2-1 1,-1 0-1,25 5 1,13-1 682,73 4 0,-91-10-674,83 5 83,402 36 23,-516-43-301,12 2-40,0 0 0,1 0 0,24 9 0,-36-10-99,0 0 0,1 0-1,-1 1 1,0-1-1,1 0 1,-1 1 0,0 0-1,0-1 1,0 1-1,0 0 1,-1 0 0,3 3-1,-3-4-78,-1 1-1,1-1 1,-1 0-1,1 1 1,-1-1-1,1 1 1,-1-1 0,0 1-1,0-1 1,0 1-1,0-1 1,0 1-1,0-1 1,-1 1-1,1-1 1,0 1 0,-1-1-1,1 1 1,-1-1-1,1 0 1,-1 1-1,0-1 1,-1 2-1,-9 7-5200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623"/>
    </inkml:context>
    <inkml:brush xml:id="br0">
      <inkml:brushProperty name="width" value="0.025" units="cm"/>
      <inkml:brushProperty name="height" value="0.025" units="cm"/>
    </inkml:brush>
  </inkml:definitions>
  <inkml:trace contextRef="#ctx0" brushRef="#br0">134 1 11339,'0'0'4415,"9"6"-3631,25 15-479,2-1 0,0-2 0,1-1 0,1-2-1,46 12 1,210 39-174,-230-53-25,-50-11-90,5 2-33,1 0 0,-1 1 0,31 13 0,-46-17 9,0 0 1,-1 1-1,1 0 0,-1 0 1,0 0-1,0 0 0,0 0 1,0 1-1,0 0 1,0-1-1,0 1 0,-1 0 1,0 0-1,1 0 0,-1 1 1,0-1-1,-1 0 0,1 1 1,0 0-1,-1-1 1,0 1-1,0 0 0,0-1 1,-1 1-1,1 5 0,-1-6 11,-1 0 0,1 0 0,-1-1 0,0 1-1,0 0 1,-1-1 0,1 1 0,0-1-1,-1 1 1,0-1 0,1 0 0,-1 0 0,0 0-1,0 0 1,0 0 0,0 0 0,-1 0-1,1 0 1,0-1 0,-1 0 0,-3 3 0,-64 25 123,60-25-121,-516 145 1735,224-71-5840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59.758"/>
    </inkml:context>
    <inkml:brush xml:id="br0">
      <inkml:brushProperty name="width" value="0.025" units="cm"/>
      <inkml:brushProperty name="height" value="0.025" units="cm"/>
    </inkml:brush>
  </inkml:definitions>
  <inkml:trace contextRef="#ctx0" brushRef="#br0">1928 82 6694,'-34'2'461,"1"3"-1,0 0 0,0 3 0,0 0 0,-40 17 1,-7 1 1000,9-2-1253,0 3 0,2 3 0,-77 45 0,-185 134-800,293-184 582,-38 30-68,2 4 0,3 3 0,2 3 0,-77 96 0,100-104 157,3 2-1,3 2 1,-40 79 0,28-34 231,-45 137-1,78-180-162,1 0-1,4 1 1,-7 72 0,5 198-211,17-300 44,2-1-1,2 1 1,1 0-1,1-1 0,20 53 1,77 157 138,-72-172-33,10 17-40,3-3-1,3-1 1,5-3-1,2-2 1,98 106-1,-121-154-38,1-2-1,1-1 1,1-2-1,1-1 0,52 26 1,208 84 96,-205-97-109,390 181 189,-417-193-44,0-2-1,1-2 1,2-4 0,94 14 0,-18-14 67,153-1 1,-231-15-207,0-3 0,0-2 0,0-4 1,0-2-1,-1-3 0,65-22 0,650-259 195,-256 88-164,304-145 45,-617 243-179,352-242 0,-479 290 155,143-110-85,-197 145 30,-1-3-1,-1 0 0,-1-2 1,-2 0-1,26-41 0,-38 47 64,0-1-1,-1 0 0,-1 0 0,-1-1 1,-2-1-1,0 1 0,-2-1 0,-1-1 1,-1 1-1,-1 0 0,-1-1 0,-1 1 1,-2-1-1,0 1 0,-2 0 0,-9-32 1,-4-2 76,-3 0 1,-2 1 0,-3 1-1,-3 1 1,-58-89 0,10 31-95,-4 3 1,-144-153 0,160 200 6,-2 3-1,-4 3 1,-1 4-1,-147-86 1,28 41-43,-4 9 0,-4 9 1,-4 8-1,-2 9 0,-3 9 1,-2 9-1,-2 9 0,-306-14 1,-688 75 1280,1088-16-1414,7 0 184,-145 27 1,221-27-701,0 1 0,1 2 1,0 2-1,0 1 1,1 1-1,1 2 0,1 1 1,-41 30-1,-19 27-4561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027"/>
    </inkml:context>
    <inkml:brush xml:id="br0">
      <inkml:brushProperty name="width" value="0.025" units="cm"/>
      <inkml:brushProperty name="height" value="0.025" units="cm"/>
    </inkml:brush>
  </inkml:definitions>
  <inkml:trace contextRef="#ctx0" brushRef="#br0">48 1 12043,'0'0'1431,"-5"11"96,-4 12-1089,1 0-1,1 1 1,1 0 0,2 0 0,0 0-1,0 47 1,3-41-382,2 1-1,1 0 1,1 0-1,14 55 1,-11-76 1748,-2-24-502,-2-23-543,-3 12-711,0 16-632,0 0 0,1 0 0,1 1 0,2-18 0,-3 25 538,1 1 0,0-1 1,0 0-1,0 0 0,0 1 1,0-1-1,0 0 0,0 1 1,0-1-1,0 1 0,0-1 1,0 1-1,0-1 0,0 1 1,0 0-1,0 0 0,0 0 1,1-1-1,-1 1 0,0 0 1,0 0-1,0 1 0,2-1 1,31 3 164,-32-3-157,-2 0 35,18 3 8,-1-1 0,0-1 0,1 0-1,29-4 1,-44 3 10,0 0 0,1-1 0,-1 1 1,0-1-1,0 0 0,0 0 0,0 0 0,0 0 0,0-1 0,-1 1 0,1-1 0,0 0 1,-1 1-1,1-1 0,-1 0 0,1-1 0,-1 1 0,0 0 0,0-1 0,0 1 1,0-1-1,-1 0 0,1 1 0,-1-1 0,1 0 0,-1 0 0,0 0 0,0 0 0,0 0 1,-1 0-1,1 0 0,-1-1 0,0 1 0,0-3 0,0 5-31,0 0 0,0 0 0,0 0 0,0 1 0,0-1 0,0 0-1,0 0 1,0 1 0,0-1 0,-1 0 0,1 0 0,0 1 0,0-1 0,-1 0 0,1 1 0,-1-1-1,1 0 1,-1 1 0,1-1 0,-1 1 0,1-1 0,-1 1 0,1-1 0,-1 1 0,0-1 0,1 1-1,-1-1 1,-1 0 0,-24 3-332,22-1 372,0 1 0,0 0 0,0 0 0,0 0 0,0 0 0,1 0-1,-1 1 1,1-1 0,-1 1 0,1 0 0,-3 4 0,3-3 58,1 1 0,-1 0 0,1 0 0,0 0 1,1 0-1,-1 0 0,0 7 0,1-10-57,1-1-1,0 1 1,0-1-1,0 0 0,0 1 1,0-1-1,0 1 1,0-1-1,0 0 1,1 1-1,-1-1 1,1 1-1,-1-1 1,1 0-1,-1 1 1,1-1-1,0 0 1,-1 0-1,1 0 1,0 0-1,0 1 0,0-1 1,0 0-1,0 0 1,0 0-1,0-1 1,0 1-1,1 0 1,-1 0-1,0-1 1,0 1-1,1-1 1,1 2-1,15 2 195,0-1 0,0-1 0,1 0 0,-1-1-1,32-3 1,92-18-507,-145 22 330,0 0-1,-1 0 0,1 0 1,0 1-1,0-1 1,1 1-1,-1 0 1,0 0-1,1 0 0,0 0 1,-1 0-1,1 0 1,0 0-1,1 1 1,-1-1-1,1 1 0,-1 0 1,1-1-1,0 1 1,-1 7-1,4-10-22,0 0 0,0 1 1,0-1-1,0-1 0,0 1 0,0 0 0,0 0 0,0-1 0,0 1 0,0-1 0,0 1 0,1-1 0,-1 0 1,0 0-1,0 0 0,0 0 0,0-1 0,5 0 0,0 1 83,37-2-590,62-11 0,-41 4-4030,-40 9 1146,-19 0-2235,-11 6 2148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3:16.697"/>
    </inkml:context>
    <inkml:brush xml:id="br0">
      <inkml:brushProperty name="width" value="0.025" units="cm"/>
      <inkml:brushProperty name="height" value="0.025" units="cm"/>
    </inkml:brush>
  </inkml:definitions>
  <inkml:trace contextRef="#ctx0" brushRef="#br0">8947 45 6790,'-14'0'-363,"-213"0"4654,-127-2-4973,-17 0-1644,126 1 4006,-116 25-915,73-1-622,-637-38 999,121 3-789,-2 44-359,709-27 6,-303 12-330,-594 37 96,11 73-1658,793-87 1674,-203 71 0,264-65 219,2 5 1,-165 94-1,202-91 38,3 4 1,2 4-1,3 4 1,3 3-1,3 4 0,4 3 1,-105 140-1,151-177 136,1 2 0,2 0 0,2 1 0,2 1 0,1 1 0,3 0 0,2 1 0,1 1-1,3 0 1,1 1 0,3 0 0,0 64 0,6-93-143,0-1 0,1 0 0,0 1 1,1-1-1,2 0 0,-1 0 0,2-1 0,0 0 0,1 0 0,17 28 0,-10-23-41,0-1 0,2-1 0,0-1 0,1 0 0,1-1 1,0-1-1,22 14 0,6 0-22,1-3 0,2-2 0,0-1-1,2-3 1,0-2 0,70 16 0,63 5-240,265 25-1,194-22 361,-585-40-72,1097 12 60,-761-17-53,35 0 54,1017 27 666,307 40 158,-1700-65-876,550-5 116,0-32-91,1047-169-14,-1429 172-20,-1-9-1,-2-11 0,299-113 0,-452 140-16,-1-3 0,-2-2 0,-1-4 0,-2-1 0,71-59 1,-97 68-95,-2-1-1,0-2 1,-2-1 0,-2-1 0,-1-1 0,-1-2 0,-2 0 0,-2-2 0,31-72 0,-46 92 97,0 1 1,0-1-1,-2 0 1,0 0-1,-1 0 1,-1-1-1,-1 1 1,0-1-1,-2 1 1,0-1-1,-1 1 1,0 0-1,-2 0 1,0 0-1,-1 0 1,-1 0-1,-1 1 1,0 0-1,-1 0 1,-1 1-1,-1 0 1,-13-18-1,-16-9 124,-1 1 0,-2 3 0,-2 1 0,-1 2 0,-2 2 0,-1 2 0,-84-41 0,-383-140-220,514 213 94,-999-335 45,722 258-120,-473-66 0,259 97-430,-883 30-1,800 52-2879,396-22 736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3:23.338"/>
    </inkml:context>
    <inkml:brush xml:id="br0">
      <inkml:brushProperty name="width" value="0.025" units="cm"/>
      <inkml:brushProperty name="height" value="0.025" units="cm"/>
    </inkml:brush>
  </inkml:definitions>
  <inkml:trace contextRef="#ctx0" brushRef="#br0">93 0 929,'0'0'4521,"-10"10"-4371,-19 24-91,3-2 1285,-2-1 3648,29-29-4946,0 0-1,0-1 1,0 1-1,0-1 1,0 1-1,0-1 1,0 1-1,0-1 1,0 0-1,1 0 1,-1 1-1,1-1 1,-1 0-1,1 0 1,-1 0-1,3 0 1,31 23 168,-15-13-219,-1-1 0,1-2 0,1 0 0,-1-1 0,1 0 1,1-2-1,-1-1 0,1 0 0,33 0 0,14-5 74,116-15 0,26-1 18,-4 23-52,408 64 0,76 37 75,7-37 9,-400-65-42,342-38 1,228-4 70,-319 19-19,-467 13 347,0-4-1,-1-3 0,90-27 0,-168 28-294,-5-13-6213,-4 12 704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36.903"/>
    </inkml:context>
    <inkml:brush xml:id="br0">
      <inkml:brushProperty name="width" value="0.025" units="cm"/>
      <inkml:brushProperty name="height" value="0.025" units="cm"/>
    </inkml:brush>
  </inkml:definitions>
  <inkml:trace contextRef="#ctx0" brushRef="#br0">0 248 11115,'0'0'832,"7"-2"-917,19 1 59,-1 0 1,42 5-1,14 0-20,64-11 159,244-44 0,-81 6 120,763-39 81,-706 61-201,1216-15 49,-967 35 109,1133 6-76,-1265 1-177,858-6 286,838 14 337,2300 29-652,-1605-42 2659,-2705 4-2743,55 1-1723,-75-8-2488,-34-5-3830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3.571"/>
    </inkml:context>
    <inkml:brush xml:id="br0">
      <inkml:brushProperty name="width" value="0.025" units="cm"/>
      <inkml:brushProperty name="height" value="0.025" units="cm"/>
    </inkml:brush>
  </inkml:definitions>
  <inkml:trace contextRef="#ctx0" brushRef="#br0">26 1 15727,'0'0'4965,"-2"9"-3700,-6 31-1007,1 0 0,3-1 0,1 1 0,1 1 0,6 44 0,-4-80-128,0-1 0,1 0 0,0 0 0,0 0 0,0 0 1,0 0-1,0 0 0,1 0 0,0-1 0,0 1 0,0 0 0,0-1 0,1 0 1,-1 1-1,1-1 0,0 0 0,0 0 0,0 0 0,0-1 0,0 1 0,1-1 0,-1 0 1,1 0-1,0 0 0,-1 0 0,5 1 0,-1-2 113,-1 0 1,0 0-1,0-1 0,0 0 1,1 0-1,-1-1 0,0 1 1,0-1-1,0-1 0,0 1 1,0-1-1,0 0 0,0-1 1,0 1-1,-1-1 0,9-6 1,1 0-113,-1-1-1,-1-1 1,0 0 0,0-1 0,-1 0 0,-1-1-1,12-17 1,-16 21-119,-1-1-1,0 0 1,-1 0-1,0 0 1,-1-1 0,0 0-1,0 1 1,-2-1-1,1-1 1,-1 1-1,1-21 1,-3 31-71,0 0 0,0 1-1,-1-1 1,1 0 0,0 0 0,0 1 0,0-1 0,-1 0-1,1 0 1,0 1 0,-1-1 0,1 0 0,-1 1 0,1-1-1,-1 1 1,1-1 0,-1 0 0,1 1 0,-1-1 0,1 1 0,-1 0-1,0-1 1,1 1 0,-1-1 0,0 1 0,1 0 0,-1-1-1,0 1 1,-1 0 0,-4 0-3466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217"/>
    </inkml:context>
    <inkml:brush xml:id="br0">
      <inkml:brushProperty name="width" value="0.025" units="cm"/>
      <inkml:brushProperty name="height" value="0.025" units="cm"/>
    </inkml:brush>
  </inkml:definitions>
  <inkml:trace contextRef="#ctx0" brushRef="#br0">84 92 14894,'0'0'4057,"-10"9"-2738,1-2-1205,0 1-1,0 0 1,1 1 0,-12 16 0,18-22-107,0 0 0,0 0 0,0 0 0,0 0 0,1 0 0,-1 0 0,1 1 0,0-1 0,0 1 0,0-1 0,0 1 0,1-1 1,-1 1-1,1-1 0,0 1 0,0-1 0,1 1 0,-1-1 0,0 1 0,1-1 0,0 1 0,0-1 0,0 1 0,1-1 0,1 4 1,-1-5 111,-1 0 1,1-1 0,0 1-1,0 0 1,0-1 0,0 1-1,0-1 1,0 0 0,0 0-1,0 1 1,1-2 0,-1 1-1,0 0 1,1 0 0,-1-1-1,0 1 1,1-1 0,-1 0-1,1 0 1,-1 0 0,1 0-1,-1 0 1,1 0 0,4-2-1,0 1 248,0 0 0,0-1 0,0 0-1,0-1 1,0 0 0,0 0-1,7-5 1,-3 1-39,47-35 484,-54 39-791,0 0 1,0-1 0,-1 0-1,1 0 1,-1 0-1,0 0 1,0 0-1,-1-1 1,1 1 0,-1-1-1,2-6 1,-30 37-786,16-10 713,0 0 0,1 0 0,1 1-1,1 0 1,0 0 0,2 1 0,0 0-1,0 0 1,2 0 0,0 1 0,1-1-1,1 1 1,1-1 0,1 1 0,0-1-1,1 1 1,1-1 0,1 0 0,11 33-1,-11-40 46,0-1 0,-1 1 0,0 0 0,0 0 0,-1 0 0,-1 1 0,0-1 0,-1 0-1,0 0 1,-2 16 0,1-23 11,0 0 0,0 0 1,0 0-1,0 0 0,-1 0 0,1 0 0,-1-1 0,0 1 0,0-1 0,-1 1 0,1-1 0,-1 0 1,1 0-1,-1 0 0,0 0 0,0 0 0,-1-1 0,1 0 0,0 1 0,-1-1 0,1 0 1,-1-1-1,0 1 0,0-1 0,0 1 0,0-1 0,0 0 0,0-1 0,0 1 0,0-1 0,-7 1 1,9-1 7,0 0 1,0 0 0,0 0 0,0-1-1,0 1 1,0 0 0,0-1 0,0 1 0,0-1-1,0 0 1,0 0 0,0 1 0,0-1 0,0-1-1,0 1 1,1 0 0,-1 0 0,0-1 0,1 1-1,-1-1 1,1 1 0,-2-3 0,0 0 1,1 0 0,0 0 0,0-1 0,0 1 0,1-1 1,-1 0-1,1 1 0,0-1 0,0-8 0,0 1-7,1-1 1,0 1-1,1-1 0,0 1 0,1 0 0,0-1 0,6-13 0,-1 9 36,1 1 0,1 0 0,0 0 0,1 1 0,1 0 0,0 1 0,1 0 0,26-22 0,14-8 216,61-38 0,-47 36-268,-37 25 17,77-60 31,-98 73-33,0 1 0,0-1 0,-1 0-1,0-1 1,0 1 0,-1-1 0,-1-1 0,1 1 0,5-16-1,-10 24-4,0-1-1,-1 0 0,1 1 0,-1-1 1,1 0-1,-1 0 0,0 1 1,1-1-1,-1 0 0,0 0 0,0 0 1,0 1-1,-1-1 0,1 0 0,0 0 1,-1 1-1,1-1 0,-1 0 1,1 0-1,-1 1 0,0-1 0,-1-1 1,1 2-9,-1-1 1,1 1-1,-1 1 1,1-1-1,-1 0 1,1 0-1,-1 0 1,0 1-1,1-1 1,-1 1-1,0 0 1,0-1 0,1 1-1,-1 0 1,0 0-1,0 0 1,1 0-1,-3 0 1,-4 2-7,0-1 0,0 1 0,1 0 0,-1 0-1,1 1 1,0 0 0,0 0 0,0 1 0,-7 4 0,4 0 8,0 0 1,0 1-1,1 0 0,0 1 0,1-1 1,0 2-1,-12 19 0,16-23-4,1 0 0,0 0 0,0 1 0,0 0 0,1-1-1,0 1 1,1 0 0,-1 0 0,1 0 0,1 0 0,0 0 0,0 0 0,2 14 0,-1-19-80,0 0 1,0 0-1,0 0 1,0 0 0,0-1-1,1 1 1,-1 0-1,1-1 1,0 1 0,-1-1-1,1 1 1,0-1-1,1 0 1,-1 0 0,0 0-1,1 0 1,-1 0-1,1-1 1,-1 1 0,1-1-1,0 1 1,3 0-1,3 1-1170,0 0 0,0-1 0,0 0 0,0-1-1,1 0 1,9 0 0,26-1-9823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580"/>
    </inkml:context>
    <inkml:brush xml:id="br0">
      <inkml:brushProperty name="width" value="0.025" units="cm"/>
      <inkml:brushProperty name="height" value="0.025" units="cm"/>
    </inkml:brush>
  </inkml:definitions>
  <inkml:trace contextRef="#ctx0" brushRef="#br0">72 1 23734,'0'0'6118,"-62"40"-4676,53-27-1250,9-6-128,9-7-8776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6.674"/>
    </inkml:context>
    <inkml:brush xml:id="br0">
      <inkml:brushProperty name="width" value="0.025" units="cm"/>
      <inkml:brushProperty name="height" value="0.025" units="cm"/>
    </inkml:brush>
  </inkml:definitions>
  <inkml:trace contextRef="#ctx0" brushRef="#br0">9 132 10186,'5'-26'2980,"13"-52"5160,-13 50 230,-23 234-8113,0 5-418,18-209 160,0-1 0,0 1 0,0 0 0,0 0 0,0 0-1,0-1 1,0 1 0,1 0 0,-1 0 0,1-1 0,-1 1 0,1 0 0,0-1 0,0 1-1,-1-1 1,1 1 0,0-1 0,1 1 0,1 1 0,-2-2 4,0-1 0,0 1-1,0-1 1,0 1 0,0-1 0,1 0 0,-1 0 0,0 0 0,0 0-1,1 1 1,-1-2 0,0 1 0,0 0 0,0 0 0,1 0-1,-1 0 1,0-1 0,0 1 0,0-1 0,0 1 0,2-1 0,4-3 53,0 0 0,0-1 0,-1 0 0,1 0 0,-1 0 0,11-12 0,1-6 61,-1-1 0,-1 0 1,-2-1-1,0-1 1,-1 0-1,-2-1 1,0 0-1,6-30 1,-27 161-401,7-86 144,0-1 0,1 1 0,1 0 0,1-1 1,0 1-1,6 32 0,-6-48 144,1-1 1,0 1-1,0 0 1,0-1-1,0 1 1,0 0-1,0-1 0,0 0 1,0 1-1,0-1 1,1 0-1,-1 1 1,1-1-1,-1 0 0,1 0 1,-1 0-1,1 0 1,0-1-1,0 1 1,-1 0-1,1-1 1,0 1-1,0-1 0,-1 1 1,1-1-1,0 0 1,0 0-1,0 0 1,0 0-1,0 0 0,0 0 1,-1-1-1,1 1 1,0 0-1,3-2 0,3 0 133,-1-1-1,0 1 0,0-1 0,0-1 0,-1 1 0,1-1 0,8-7 0,-1-1-47,-2-1 0,0 0-1,0 0 1,-1-1 0,-1-1 0,0 0 0,-1 0-1,-1-1 1,11-30 0,-11 25-19,-2 0 1,0-1-1,-2 0 0,0 1 0,-2-1 1,0-1-1,-2-32 0,0 55-81,0 0-1,0-1 1,0 1 0,0-1 0,0 1-1,0 0 1,0-1 0,0 1 0,0-1-1,0 1 1,0 0 0,0-1-1,0 1 1,0-1 0,-1 1 0,1 0-1,0-1 1,0 1 0,0 0-1,-1-1 1,1 1 0,0 0 0,-1-1-1,1 1 1,0 0 0,0 0 0,-1-1-1,1 1 1,-1 0 0,1 0-1,0 0 1,-1-1 0,1 1 0,0 0-1,-1 0 1,1 0 0,-1 0-1,1 0 1,0 0 0,-1 0 0,1 0-1,-1 0 1,1 0 0,0 0 0,-1 0-1,1 0 1,-1 0 0,1 0-1,0 0 1,-1 1 0,1-1 0,-1 0-1,1 0 1,0 0 0,-1 1-1,1-1 1,0 0 0,-1 0 0,1 1-1,0-1 1,0 0 0,-1 1 0,1-1-1,0 0 1,0 1 0,0-1-1,-1 0 1,1 1 0,0 0 0,-20 23-1390,8 0-424,-7 18-6138,15-26 489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469"/>
    </inkml:context>
    <inkml:brush xml:id="br0">
      <inkml:brushProperty name="width" value="0.025" units="cm"/>
      <inkml:brushProperty name="height" value="0.025" units="cm"/>
    </inkml:brush>
  </inkml:definitions>
  <inkml:trace contextRef="#ctx0" brushRef="#br0">64 212 7399,'0'0'6198,"0"-10"-3422,3-28-524,-3 35-1788,1 0 0,-1 0 0,0 0 0,0 0 0,-1 0 1,1 0-1,-1 0 0,1 1 0,-1-1 0,0 0 0,0 0 0,0 0 1,0 1-1,-2-4 0,-12 0 1586,8 3-191,5-16-2010,3 11-108,0 0 0,0 0 0,1 1 0,0-1 0,5-13 0,-3 16 1811,-12 37-1144,6-27-387,-8 23 88,2 1 0,0 0 0,2 0 0,-4 53 0,10-82-100,0 1-1,0-1 1,0 1 0,0-1 0,0 1 0,0-1 0,0 1 0,1-1 0,-1 1 0,0-1-1,0 1 1,0-1 0,1 1 0,-1-1 0,0 0 0,0 1 0,1-1 0,-1 1 0,0-1-1,1 0 1,-1 1 0,0-1 0,1 0 0,-1 1 0,1-1 0,-1 0 0,1 0 0,-1 1-1,0-1 1,1 0 0,-1 0 0,1 0 0,-1 0 0,1 0 0,0 1 0,23-5 308,21-17 124,-4-9-268,-28 19-145,0 1 1,1 1-1,0 0 1,28-12-1,-42 21-31,1 0 1,-1 0-1,1 0 1,-1 0-1,0 0 0,1 0 1,-1 0-1,1 0 1,-1 0-1,1 0 0,-1 0 1,0 0-1,1 0 1,-1 1-1,1-1 0,-1 0 1,0 0-1,1 0 1,-1 1-1,0-1 0,1 0 1,-1 0-1,0 1 1,1-1-1,-1 0 0,0 1 1,0-1-1,1 0 1,-1 1-1,0-1 0,0 0 1,0 1-1,1-1 1,-1 1-1,0-1 0,0 1 1,0-1-1,0 0 1,0 1-1,0-1 0,0 1 1,0-1-1,0 0 1,0 1-1,0 0 0,0 27-214,-1-20 15,-4-102 229,39 92-150,-21 2-65,-1-1 1,0 0-1,0 0 1,0-1-1,22-7 1,-28 7-341,-1-1 0,0 1 0,1-1 1,-1 0-1,0 0 0,4-4 0,-5 3-368,-1 1 1,1 0-1,-1-1 0,0 0 0,0 0 1,-1 0-1,1 0 0,2-6 0,6-22-7784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802"/>
    </inkml:context>
    <inkml:brush xml:id="br0">
      <inkml:brushProperty name="width" value="0.025" units="cm"/>
      <inkml:brushProperty name="height" value="0.025" units="cm"/>
    </inkml:brush>
  </inkml:definitions>
  <inkml:trace contextRef="#ctx0" brushRef="#br0">0 1 14446,'0'0'15566,"62"38"-15630,-48-27-1633,-3-2-2435,0-8-4292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134"/>
    </inkml:context>
    <inkml:brush xml:id="br0">
      <inkml:brushProperty name="width" value="0.025" units="cm"/>
      <inkml:brushProperty name="height" value="0.025" units="cm"/>
    </inkml:brush>
  </inkml:definitions>
  <inkml:trace contextRef="#ctx0" brushRef="#br0">112 1 14894,'0'0'6785,"-1"12"-4286,-8 84 434,-7 147-1489,16-212-1712,1 0 0,1-1 1,2 1-1,2-1 0,17 57 0,-22-85 161,-1 1 0,0-1 1,1 0-1,0 0 1,0 0-1,-1 1 1,1-1-1,0 0 1,0 0-1,1-1 1,-1 1-1,0 0 1,1 0-1,-1 0 1,1-1 0,0 1-1,-1-1 1,1 1-1,0-1 1,0 0-1,3 2 1,-5-8-1183,1 1 1,0 0-1,-1 0 0,0-1 1,0 1-1,0 0 1,-2-6-1,-9-32-5731,-8 1 4021,-31-40 5689,19 33 2728,-9-11 2648,55 74-5083,10 2-3433,30 12-7709,-27-21 765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393"/>
    </inkml:context>
    <inkml:brush xml:id="br0">
      <inkml:brushProperty name="width" value="0.025" units="cm"/>
      <inkml:brushProperty name="height" value="0.025" units="cm"/>
    </inkml:brush>
  </inkml:definitions>
  <inkml:trace contextRef="#ctx0" brushRef="#br0">0 5 16592,'0'0'5093,"66"-5"-6215,-45 5-2753,2 0-2243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524"/>
    </inkml:context>
    <inkml:brush xml:id="br0">
      <inkml:brushProperty name="width" value="0.025" units="cm"/>
      <inkml:brushProperty name="height" value="0.025" units="cm"/>
    </inkml:brush>
  </inkml:definitions>
  <inkml:trace contextRef="#ctx0" brushRef="#br0">125 2 9769,'0'0'14366,"-11"-1"-14003,3 1-334,1 0 1,-1 0-1,1 1 1,-1 0-1,1 0 1,-11 4-1,15-5-56,0 1 1,0 0-1,1 0 1,-1 1-1,0-1 0,1 0 1,-1 1-1,1 0 0,0-1 1,0 1-1,-1 0 1,1 0-1,0 0 0,1 1 1,-1-1-1,0 0 1,1 1-1,-1-1 0,1 1 1,0-1-1,-1 1 0,1 0 1,1 0-1,-1-1 1,-1 5-1,3-6 23,-1 0 0,0 0 1,0-1-1,0 1 0,0 0 0,1-1 0,-1 1 0,0 0 1,1-1-1,-1 1 0,0 0 0,1-1 0,-1 1 0,1-1 1,-1 1-1,1-1 0,-1 1 0,1-1 0,-1 1 1,1-1-1,0 0 0,-1 1 0,1-1 0,-1 0 0,1 1 1,0-1-1,0 0 0,-1 0 0,1 0 0,0 1 0,-1-1 1,1 0-1,1 0 0,34 2 62,-23-1-71,-10-1 11,15 0-18,0 1 1,0 1-1,-1 1 1,1 1-1,0 0 0,21 9 1,-38-13 16,0 1 0,0-1 0,0 0 0,0 1 1,0-1-1,0 1 0,0-1 0,0 1 0,0 0 0,0-1 0,-1 1 1,1 0-1,0-1 0,0 1 0,-1 0 0,1 0 0,0 0 0,-1 0 1,1 0-1,-1 0 0,1 0 0,-1 0 0,0 0 0,1 0 0,-1 0 1,0 2-1,0-2 21,-1 0 1,1 0 0,-1 1 0,0-1-1,0 0 1,1 0 0,-1 0-1,0 0 1,0 0 0,0 0 0,0 0-1,0-1 1,0 1 0,0 0-1,-1 0 1,1-1 0,-2 2-1,-5 1 60,0 1 0,-1-2 0,1 1-1,-1-1 1,-11 2 0,19-4-66,-42-1-1183,42 1 777,-1 0 0,0-1 0,0 1 0,1-1 0,-1 0 0,1 1 0,-1-1 0,0 0 0,1 0 0,0 0 0,-1 0-1,1 0 1,0 0 0,-1-1 0,1 1 0,0 0 0,0-1 0,0 1 0,0 0 0,0-1 0,-1-1 0,-4-18-8270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871"/>
    </inkml:context>
    <inkml:brush xml:id="br0">
      <inkml:brushProperty name="width" value="0.025" units="cm"/>
      <inkml:brushProperty name="height" value="0.025" units="cm"/>
    </inkml:brush>
  </inkml:definitions>
  <inkml:trace contextRef="#ctx0" brushRef="#br0">52 431 13004,'0'0'2264,"-6"11"336,1-1-1897,-24 50 2099,27-56-2617,0 1 0,1-1 1,-1 1-1,1 0 0,0-1 0,0 1 1,0 0-1,1 0 0,0-1 0,0 1 0,1 8 1,-1-12-158,1-1 0,-1 1 0,1 0 0,0 0 0,0-1 0,-1 1 0,1-1 0,0 1 1,0-1-1,0 1 0,0-1 0,0 1 0,0-1 0,-1 0 0,1 0 0,0 1 0,0-1 0,0 0 1,0 0-1,0 0 0,0 0 0,0 0 0,0 0 0,1 0 0,26-3 1015,-19 1-905,-1-1 1,1 0-1,-1 0 0,0-1 0,0 0 0,0 0 0,-1-1 1,0 0-1,1 0 0,-2-1 0,10-9 0,1-2-121,-1-1-1,-1 0 1,14-23 0,-17 22-45,0-1 0,-2-1 0,0 0 0,-1 0 0,-1-1 0,-1 0 0,-1 0 0,-1-1 0,-1 0 0,-1 1 0,-1-2 1,-1-28-1,-1 47 8,0 0 1,-1 0 0,0 0 0,0 0 0,0 0 0,-1 0 0,1 0 0,-1 0-1,0 0 1,-1 1 0,1-1 0,-1 1 0,0 0 0,0 0 0,0 0 0,0 0-1,-1 0 1,0 1 0,0-1 0,0 1 0,0 0 0,-6-3 0,4 3 6,1 1 0,-1 0 0,0 0 0,1 1 1,-1-1-1,0 1 0,0 1 0,0-1 0,0 1 1,0 0-1,-1 0 0,1 1 0,0 0 0,1 0 1,-1 0-1,0 1 0,0-1 0,-10 6 0,8-3 11,0 1-1,0-1 1,0 1-1,0 1 1,1 0-1,0 0 0,1 0 1,-1 1-1,1 0 1,0 0-1,1 0 1,0 1-1,0 0 1,0 0-1,1 0 1,0 0-1,1 1 1,0 0-1,0 0 0,-1 12 1,4-19 3,0 0-1,0 0 1,0 1 0,0-1-1,0 0 1,1 0 0,-1 0-1,1 0 1,0 1 0,0-1-1,0 0 1,0 0 0,0-1-1,0 1 1,0 0 0,0 0-1,1 0 1,-1-1 0,1 1-1,-1-1 1,1 1 0,0-1-1,0 1 1,0-1 0,-1 0-1,1 0 1,0 0 0,0 0-1,0-1 1,1 1 0,-1 0-1,4 0 1,9 2 14,0 0 0,1-1 0,26 1 0,-17-2 4,-14 0-25,0 0 0,0 1 0,0 0 0,-1 0 0,1 1 0,0 1 0,10 5-1,-17-7-1,-1 0-1,1 0 0,-1 1 0,0-1 1,0 1-1,0 0 0,0 0 0,-1 0 0,1 0 1,-1 0-1,0 0 0,0 1 0,0-1 0,0 1 1,0 0-1,-1-1 0,0 1 0,0 0 1,0 0-1,0 0 0,0 0 0,-1 8 0,0 10-98,-1 1 1,-1-1-1,-6 26 0,4-23-1988,-3 47 0,8-66-788,2-5-1820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9.661"/>
    </inkml:context>
    <inkml:brush xml:id="br0">
      <inkml:brushProperty name="width" value="0.025" units="cm"/>
      <inkml:brushProperty name="height" value="0.025" units="cm"/>
    </inkml:brush>
  </inkml:definitions>
  <inkml:trace contextRef="#ctx0" brushRef="#br0">165 377 17969,'0'0'3118,"-10"2"-455,2 0-2442,-1 0 0,1 1 0,-1 1 0,1-1 0,0 1 0,0 1 0,1-1-1,0 1 1,-1 1 0,1-1 0,1 1 0,-1 1 0,1-1 0,0 1 0,-9 14-1,-10 33 247,22-25-382,3-28-83,0 0 0,1 0 1,-1-1-1,0 1 1,1 0-1,-1 0 0,0-1 1,1 1-1,-1 0 0,1-1 1,-1 1-1,1-1 0,-1 1 1,1 0-1,0-1 0,-1 1 1,1-1-1,-1 0 0,1 1 1,0-1-1,0 1 0,-1-1 1,1 0-1,0 0 0,0 1 1,-1-1-1,1 0 0,1 0 1,6 0 36,-1 0 1,0 0-1,0-1 1,1 0 0,-1 0-1,0-1 1,0 0-1,0 0 1,-1-1-1,1 0 1,0 0 0,-1 0-1,0-1 1,0 0-1,0 0 1,0-1-1,-1 0 1,6-5 0,2-3-36,-1-1-1,0 0 1,-1-1 0,0-1 0,-1 1 0,7-18 0,-15 29-27,0-1 0,0 1 1,-1-1-1,0 1 0,0-1 0,0 1 0,0-8 0,-1 11 13,0 1 0,0-1 0,0 1 0,0-1 0,0 1 0,0-1-1,0 1 1,-1-1 0,1 1 0,0-1 0,0 1 0,0 0 0,0-1 0,-1 1-1,1-1 1,0 1 0,0-1 0,-1 1 0,1 0 0,0-1 0,-1 1 0,1 0-1,0-1 1,-1 1 0,1 0 0,0 0 0,-2-1 0,1 1-4,0 0 0,0 0-1,0 1 1,0-1 0,0 0 0,-1 1 0,1-1 0,0 1 0,0-1-1,0 1 1,0-1 0,0 1 0,0 0 0,0-1 0,1 1 0,-1 0 0,-1 1-1,-6 6 16,0 1-1,1 0 1,0 0-1,0 0 1,1 1-1,-9 18 1,12-22 36,1 0 0,-1 1 0,1-1 0,0 1 0,0-1 0,1 1 1,0 0-1,0 0 0,1-1 0,-1 1 0,1 0 0,3 13 0,-3-18-23,1-1 0,0 1 1,0-1-1,0 0 0,1 1 0,-1-1 0,0 0 0,0 0 0,1 1 0,-1-1 1,1 0-1,-1 0 0,1-1 0,-1 1 0,1 0 0,0 0 0,-1-1 0,1 1 1,0-1-1,-1 0 0,1 1 0,0-1 0,0 0 0,-1 0 0,1 0 0,0 0 1,3-1-1,3 1 54,1-1 0,-1 0 0,0 0 1,15-5-1,-7-1-67,-1 0-1,0-1 1,0-1 0,-1 0-1,-1-1 1,1-1 0,-1 0-1,-1-1 1,15-17 0,2-6-157,-2 0 1,29-53 0,-48 76-75,-1-1 1,0 0-1,-1 0 1,8-25-1,-14 38 226,0-1 0,0 1 0,0 0 0,0 0-1,0-1 1,0 1 0,0 0 0,0 0 0,0-1 0,0 1 0,0 0-1,0 0 1,0 0 0,0-1 0,0 1 0,0 0 0,0 0 0,-1-1-1,1 1 1,0 0 0,0 0 0,0 0 0,0 0 0,0-1 0,-1 1-1,1 0 1,0 0 0,0 0 0,0 0 0,0 0 0,-1-1 0,1 1-1,0 0 1,0 0 0,-1 0 0,1 0 0,0 0 0,0 0 0,0 0-1,-1 0 1,1 0 0,0 0 0,0 0 0,-1 0 0,1 0 0,0 0-1,0 0 1,-1 0 0,1 0 0,0 0 0,0 0 0,0 0 0,-1 0-1,1 0 1,0 1 0,0-1 0,0 0 0,-1 0 0,1 0 0,0 0-1,0 0 1,0 1 0,0-1 0,-1 0 0,1 0 0,0 0 0,0 1-1,0-1 1,0 0 0,-16 11-10,4 0 58,0 1 1,1 0 0,1 0-1,0 1 1,1 0 0,0 1-1,1 0 1,0 0 0,1 1-1,1 0 1,0 0 0,2 1-1,-1-1 1,2 1 0,0 0-1,1 0 1,0 1-1,2-1 1,0 0 0,0 0-1,4 21 1,-3-33-48,-1 1 0,1-1-1,0 0 1,0 0 0,1 1-1,-1-1 1,1 0 0,0 0 0,0 0-1,0 0 1,1-1 0,-1 1 0,6 5-1,-6-8 14,-1 0-1,1 1 1,-1-1-1,1 0 1,0-1-1,0 1 1,-1 0-1,1 0 1,0-1-1,0 1 1,0-1-1,0 0 1,0 1-1,0-1 1,0 0-1,-1 0 1,1 0-1,0 0 1,0-1 0,0 1-1,0 0 1,0-1-1,0 0 1,0 1-1,-1-1 1,1 0-1,0 0 1,0 0-1,-1 0 1,1 0-1,-1 0 1,1 0-1,1-3 1,12-9 208,-1 0 0,-1-2 0,-1 1 0,0-2 0,17-27 0,41-90 604,-56 104-723,8-15-184,-2-1 0,-2 0 0,-2-2 0,18-83 0,-37 129-650,-7 11 566,-8 17 176,4 3 7,2 1 0,1 0-1,1 0 1,1 1 0,2 1 0,-3 37-1,9-60 7,-4 127 131,5-122-139,1 1-1,0-1 1,2 1-1,0-1 0,0 0 1,10 24-1,-13-39 0,0 1-1,0-1 0,0 0 1,0 1-1,0-1 0,0 0 1,0 0-1,0 1 0,0-1 1,0 0-1,0 1 1,0-1-1,0 0 0,0 0 1,0 1-1,0-1 0,1 0 1,-1 0-1,0 1 0,0-1 1,0 0-1,1 0 1,-1 0-1,0 1 0,0-1 1,0 0-1,1 0 0,-1 0 1,0 0-1,0 1 0,1-1 1,-1 0-1,0 0 1,1 0-1,-1 0 0,0 0 1,0 0-1,1 0 0,-1 0 1,0 0-1,1 0 0,-1 0 1,0 0-1,0 0 1,1 0-1,-1 0 0,5-17 154,-3-25-115,-4 20-49,-1 1 1,-1-1-1,-1 1 1,-1 0 0,0 1-1,-11-22 1,-9-30 27,30 69-547,7 7-193,19 11-1108,-22-10 877,3 0-583,0-1-1,0 0 0,1-1 0,-1 0 1,1-1-1,0 0 0,21 0 0,15-2-5995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022"/>
    </inkml:context>
    <inkml:brush xml:id="br0">
      <inkml:brushProperty name="width" value="0.025" units="cm"/>
      <inkml:brushProperty name="height" value="0.025" units="cm"/>
    </inkml:brush>
  </inkml:definitions>
  <inkml:trace contextRef="#ctx0" brushRef="#br0">178 20 11691,'0'0'15839,"-11"-5"-15081,6 2-696,-1 1 0,0 0 0,0 0 0,-1 0-1,1 1 1,0 0 0,0 0 0,-1 1 0,-8 0 0,12 0-50,-1 0 0,1 1-1,-1-1 1,1 1 0,-1 0 0,1 0 0,0 1 0,-1-1 0,1 1-1,0-1 1,0 1 0,0 0 0,0 0 0,0 1 0,1-1 0,-1 0-1,1 1 1,-1 0 0,1-1 0,0 1 0,0 0 0,-3 7 0,5-10-23,0 1-1,-1 0 1,1 0 0,0 0 0,0 0 0,0 0 0,0 0 0,0 0 0,0 0 0,1 0 0,-1 0 0,0 0 0,0 0 0,1-1 0,-1 1 0,0 0-1,1 0 1,-1 0 0,1 0 0,-1-1 0,1 1 0,0 0 0,-1-1 0,1 1 0,0 0 0,-1-1 0,1 1 0,0-1 0,0 1 0,0-1 0,-1 1-1,1-1 1,0 1 0,0-1 0,0 0 0,0 0 0,0 1 0,1-1 0,47 13-41,-38-11-41,2 1-29,-1 1 1,0 1-1,0-1 1,0 2-1,16 10 1,-26-15 109,0 0 0,-1 0 0,1 1 0,-1-1 0,1 0 0,-1 1 0,1 0 0,-1-1 0,0 1 0,0 0 0,0-1 0,0 1 0,0 0 0,0 0 0,0 0 0,-1 0 0,1 3 0,-1-3 10,0 0 1,0 0 0,-1 0 0,1 0 0,-1 0-1,0 0 1,1 0 0,-1 0 0,0 0 0,0-1 0,0 1-1,-1 0 1,1-1 0,0 1 0,-1-1 0,1 1-1,-1-1 1,1 1 0,-1-1 0,0 0 0,-2 2-1,-7 5 43,0-1 0,-1 0 0,0 0 0,0-1 0,0-1 0,-1 0 0,-13 4 0,-27-4-4586,24-6-5288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465"/>
    </inkml:context>
    <inkml:brush xml:id="br0">
      <inkml:brushProperty name="width" value="0.025" units="cm"/>
      <inkml:brushProperty name="height" value="0.025" units="cm"/>
    </inkml:brush>
  </inkml:definitions>
  <inkml:trace contextRef="#ctx0" brushRef="#br0">37 0 14446,'0'0'11947,"0"14"-11178,0 84 987,-23 162 0,22-256-1704,-4 27 344,1 0 1,2 1-1,0 0 1,6 54-1,-4-85-394,0 1 1,1-1-1,-1 1 0,0-1 0,1 0 0,-1 1 1,1-1-1,-1 0 0,1 1 0,-1-1 0,1 0 0,0 0 1,0 1-1,0-1 0,-1 0 0,1 0 0,0 0 0,1 0 1,-1 0-1,0 0 0,0-1 0,0 1 0,0 0 0,1-1 1,-1 1-1,2 0 0,-1-1-1,1 1 0,0-1 0,0 0 1,-1 0-1,1-1 0,0 1 0,0 0 0,-1-1 0,1 0 0,-1 0 0,1 1 1,4-4-1,4-1-4,0-2 0,0 0 0,0 0 0,14-14 0,3-7 3,-1-1 0,-1-1 0,-2-2 0,-1 0 0,-2-1 0,30-64 0,-44 83-2087,-10 20-2966,-11 22-6716,3-8 1338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126"/>
    </inkml:context>
    <inkml:brush xml:id="br0">
      <inkml:brushProperty name="width" value="0.025" units="cm"/>
      <inkml:brushProperty name="height" value="0.025" units="cm"/>
    </inkml:brush>
  </inkml:definitions>
  <inkml:trace contextRef="#ctx0" brushRef="#br0">36 103 2306,'0'0'10394,"-5"10"-5461,-2-1-3659,-11 21 674,12-1 3029,7-28-4894,0 0-1,-1 0 0,1-1 1,-1 1-1,1 0 0,0 0 1,0-1-1,0 1 0,-1-1 1,1 1-1,0-1 0,0 1 1,0-1-1,0 1 0,0-1 1,0 0-1,0 1 0,0-1 1,0 0-1,0 0 0,0 0 1,0 0-1,0 0 0,0 0 1,0 0-1,0 0 0,0 0 1,0 0-1,0-1 0,0 1 1,0 0-1,0-1 0,1 0 1,36-9 166,-23 4-296,-4 1-29,1 0 0,-1 0 0,0-1 0,0 0 1,14-12-1,-25 18-10,28-1-229,-12-2 381,-1 0 0,0-1-1,-1 0 1,1-1-1,22-12 1,-28 13-40,-1-1 1,0 1-1,-1-1 0,1-1 1,-1 0-1,0 0 0,-1 0 1,1 0-1,-1-1 0,9-13 1,-15 19-31,1 1 0,-1-1-1,1 1 1,-1-1 0,0 1 0,1-1 0,-1 1 0,0-1 0,0 1-1,1-1 1,-1 1 0,0-1 0,0 0 0,0 1 0,0-1 0,0 1 0,0-1-1,0 0 1,0 1 0,0-1 0,0 1 0,0-1 0,0 0 0,0 1-1,0-1 1,-1 0 0,-12 2-105,-20 18 58,-6 27 239,38-43-138,-1-1 0,0 0 1,1 1-1,0-1 0,-1 1 0,1 0 1,0-1-1,0 1 0,1 0 0,-1 0 0,0 0 1,1-1-1,0 1 0,0 0 0,0 0 0,0 0 1,0 0-1,1 4 0,0-6 13,1 0 1,-1 0-1,1 0 0,-1-1 1,1 1-1,-1 0 1,1-1-1,-1 1 0,1-1 1,-1 0-1,1 1 0,0-1 1,-1 0-1,1 0 1,-1 0-1,1 0 0,2-1 1,32-2 493,-23-2-545,-1 1 1,0-2-1,-1 0 1,1 0-1,-1-1 1,0-1-1,-1 1 1,0-2 0,9-9-1,24-17-175,-42 34 78,-12 29-364,7-22 472,1 1-1,0-1 1,0 1-1,0-1 1,1 1-1,-2 10 1,4-15 1,-1-1 0,1 1 0,0-1 0,0 1 0,0 0 0,0-1-1,0 1 1,0-1 0,0 1 0,0-1 0,1 1 0,-1-1 0,0 1 0,1-1 0,0 1 0,-1-1 0,1 0 0,0 1 0,0-1 0,-1 0 0,1 1 0,0-1 0,0 0 0,1 0 0,-1 0-1,0 0 1,0 0 0,0 0 0,1 0 0,-1-1 0,0 1 0,1 0 0,-1-1 0,1 1 0,1 0 0,114 15-1033,-116-16-149,-21-4-6103,10-12 418,-1-8-4848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456"/>
    </inkml:context>
    <inkml:brush xml:id="br0">
      <inkml:brushProperty name="width" value="0.025" units="cm"/>
      <inkml:brushProperty name="height" value="0.025" units="cm"/>
    </inkml:brush>
  </inkml:definitions>
  <inkml:trace contextRef="#ctx0" brushRef="#br0">0 0 17296,'0'0'10410,"30"54"-25752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853"/>
    </inkml:context>
    <inkml:brush xml:id="br0">
      <inkml:brushProperty name="width" value="0.025" units="cm"/>
      <inkml:brushProperty name="height" value="0.025" units="cm"/>
    </inkml:brush>
  </inkml:definitions>
  <inkml:trace contextRef="#ctx0" brushRef="#br0">247 36 19346,'0'0'7442,"-13"-6"-5792,-3 0-1390,-1 0 1,0 1 0,0 1-1,-29-3 1,38 6-235,1 0 0,-1 1 0,1 1-1,-1-1 1,1 1 0,-1 1 0,-8 2 0,13-3-61,-1 0-1,1 0 0,0 1 1,0-1-1,0 1 1,0 0-1,1 0 0,-1 0 1,0 0-1,1 0 1,-1 1-1,1-1 1,0 1-1,0 0 0,0 0 1,0-1-1,-1 5 1,2-6 4,1 0 1,-1 0-1,1 0 1,0 0-1,-1 0 1,1 0-1,0 0 1,0 0-1,0 0 1,0 0-1,0 0 1,0 0-1,0 0 1,0 1-1,0-1 1,0 0-1,1 0 1,-1 0-1,0 0 1,1 0-1,-1 0 1,1 0-1,-1 0 1,1 0-1,-1-1 1,1 1-1,0 0 1,-1 0-1,1 0 1,0 0-1,0-1 1,0 1-1,-1 0 1,1-1-1,0 1 1,0-1-1,0 1 1,0-1 0,0 0-1,0 1 1,0-1-1,0 0 1,0 1-1,0-1 1,2 0-1,57 6 203,-51-6-222,29 1 92,-14-1-30,1 1 0,-1 1 0,47 10 0,-70-11-5,1-1 1,-1 0-1,0 0 0,0 0 0,1 1 0,-1-1 0,0 1 0,0-1 1,1 1-1,-1 0 0,0-1 0,0 1 0,0 0 0,0 0 0,0 0 1,0-1-1,0 1 0,0 0 0,0 0 0,-1 1 0,1-1 0,0 0 1,-1 0-1,1 0 0,0 0 0,0 3 0,-2-2 31,1-1 0,0 1 0,-1 0 0,1 0-1,-1-1 1,0 1 0,0 0 0,0-1 0,0 1 0,0-1 0,0 1 0,0-1-1,0 0 1,0 1 0,-1-1 0,-1 2 0,-9 6 296,0-1 0,0 1 0,-19 7 0,3-2 375,-53 20-1,70-31-1097,0 0 0,0-1 0,-1 0 0,-20 1-1,31-3 219,1 0-1,0 0 0,-1 0 0,1 0 0,0 0 1,-1 0-1,1 0 0,0 0 0,-1 0 0,1 0 1,0-1-1,-1 1 0,1 0 0,0 0 0,-1 0 1,1 0-1,0 0 0,0-1 0,-1 1 1,1 0-1,0 0 0,-1-1 0,1 1 0,0 0 1,0 0-1,0-1 0,-1 1 0,1 0 0,0 0 1,0-1-1,0 1 0,0 0 0,0-1 0,-1 1 1,1 0-1,0-1 0,0 1 0,0 0 0,0-1 1,0 1-1,0 0 0,0-1 0,0 1 0,0-1 1,0 1-1,0 0 0,1-1 0,-1 1 0,0-3-1472,0-15-9407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2.897"/>
    </inkml:context>
    <inkml:brush xml:id="br0">
      <inkml:brushProperty name="width" value="0.025" units="cm"/>
      <inkml:brushProperty name="height" value="0.025" units="cm"/>
    </inkml:brush>
  </inkml:definitions>
  <inkml:trace contextRef="#ctx0" brushRef="#br0">51 78 8936,'0'0'2755,"1"-8"-6,2-13-967,3-9 2032,-4 12 3840,-4 43-7088,-1-1 0,0 1 0,-9 28 1,-4 24-307,10-39-233,-13 103 93,18-120-142,0 0 0,1-1 0,1 1 0,7 33 1,-7-49-30,1-1 0,-1 0 0,1 1 0,0-1 1,1 0-1,-1 0 0,1 0 0,-1-1 0,1 1 1,1-1-1,-1 1 0,0-1 0,1 0 1,-1 0-1,1 0 0,0-1 0,0 1 0,0-1 1,0 0-1,1 0 0,-1-1 0,0 1 0,1-1 1,-1 0-1,1 0 0,5 0 0,-2 0-347,0 0 0,0-1 0,0 0 0,1 0 0,-1-1 0,11-2-1,-13 2-335,0-1 0,0 0-1,0 0 1,-1 0 0,1-1-1,0 1 1,-1-2-1,6-3 1,17-20-5741,0-3-2435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3.513"/>
    </inkml:context>
    <inkml:brush xml:id="br0">
      <inkml:brushProperty name="width" value="0.025" units="cm"/>
      <inkml:brushProperty name="height" value="0.025" units="cm"/>
    </inkml:brush>
  </inkml:definitions>
  <inkml:trace contextRef="#ctx0" brushRef="#br0">124 24 11531,'0'0'4009,"-11"7"-865,-1 0-2459,0 0 0,1 1 1,0 1-1,1-1 0,-14 16 0,21-21-603,0 0 1,0 0-1,1 0 1,-1 1-1,1-1 1,-1 1 0,1-1-1,0 1 1,0 0-1,1 0 1,-1 0-1,1 0 1,0 0-1,0 0 1,0 1-1,1-1 1,-1 0 0,1 0-1,0 1 1,0-1-1,1 0 1,-1 0-1,1 1 1,0-1-1,3 8 1,-2-10-77,0 0 0,0 0 1,0 0-1,0 0 0,0 0 0,1 0 1,-1-1-1,0 1 0,1-1 1,0 0-1,-1 0 0,1 0 0,0 0 1,-1 0-1,1 0 0,0-1 0,0 1 1,0-1-1,0 0 0,3 0 0,5 0 159,0 0 0,0 0 0,0-1 0,12-2-1,-10-2-48,1-1 0,-1 0 0,0 0 0,-1-1 0,1-1 0,-1 0 0,-1-1 0,0 0 0,0-1 0,-1 0 0,0 0 0,0-1 0,-1-1 0,-1 1 0,0-1 0,-1-1 0,12-26 0,-19 39-121,1-1 0,-1 0 0,1 1 0,-1-1 0,0 0 0,1 0 0,-1 0 0,0 1 1,0-1-1,0 0 0,0 0 0,1 0 0,-1 0 0,0 1 0,-1-1 0,1 0 0,0 0 0,0 0 0,0 0 0,0 1 0,-1-1 1,1 0-1,-1-1 0,-12 10-214,-18 27-85,24-27 366,1 0 1,1 1-1,-1 0 0,1-1 1,1 2-1,0-1 0,0 0 0,1 1 1,0 0-1,0 0 0,0 12 1,3-21-50,0 0 0,0 0 0,0 0 0,0 0 0,0 0 0,0 0 0,1 0 0,-1 1 0,1-1 0,-1 0 0,0 0 0,1 0 0,0 0 0,-1-1 0,1 1 0,0 0 0,-1 0 0,1 0 0,0 0 0,0-1 0,0 1 0,0 0 0,0-1 0,0 1 0,0-1 0,1 1 0,1 1 77,1-1 0,-1 0-1,1 0 1,0-1-1,-1 1 1,1-1 0,0 0-1,5 0 1,2-1 217,1 0 1,0-1-1,-1-1 1,19-6-1,-10 1-153,0-2 0,-1 0 0,36-25 0,-47 29-200,0 0 0,0-1 1,-1 0-1,0 0 0,0 0 0,0-1 1,-1 0-1,-1 0 0,1-1 0,7-17 1,-77 104-1573,61-72 1673,-1 0 0,1-1 1,0 1-1,0 0 0,0 0 0,1 1 0,0-1 0,-2 11 1,5-17-31,-1 1 0,1 0 0,-1-1 0,1 1 1,-1 0-1,1-1 0,0 1 0,-1-1 0,1 1 1,0-1-1,-1 1 0,1-1 0,0 1 1,0-1-1,-1 0 0,1 0 0,0 1 0,0-1 1,0 0-1,0 0 0,-1 0 0,1 0 0,0 0 1,0 0-1,0 0 0,0 0 0,-1 0 1,1 0-1,0 0 0,0 0 0,1-1 0,31-3 551,-12-3-604,1 0-1,-1-2 1,0 0 0,-1-1-1,0-1 1,0-1 0,-1-1-1,-1 0 1,0-1 0,-1-2-1,-1 1 1,19-25 0,-54 65-1063,-30 42 714,46-61 419,-1 0 0,1 1 0,1-1 1,-1 1-1,1-1 0,0 1 0,0 0 0,1 0 1,0 0-1,0 7 0,1-13-36,0 0-1,0-1 1,0 1 0,0 0-1,1 0 1,-1 0 0,0-1-1,0 1 1,1 0 0,-1 0-1,0-1 1,1 1 0,-1 0-1,1-1 1,-1 1-1,1 0 1,0-1 0,-1 1-1,1-1 1,-1 1 0,1-1-1,0 1 1,0-1 0,-1 1-1,1-1 1,1 1 0,29 4 70,-22-6-85,0 1-1,0-1 1,0-1-1,16-4 1,-19 3-430,1 0 1,-1-1 0,1 1-1,-1-1 1,0-1-1,0 1 1,6-8 0,-4 3-2173,1 0 1,-2 0-1,11-17 0,3-10-8316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725"/>
    </inkml:context>
    <inkml:brush xml:id="br0">
      <inkml:brushProperty name="width" value="0.025" units="cm"/>
      <inkml:brushProperty name="height" value="0.025" units="cm"/>
    </inkml:brush>
  </inkml:definitions>
  <inkml:trace contextRef="#ctx0" brushRef="#br0">1 3 5477,'0'0'16848,"55"-2"-33440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4.137"/>
    </inkml:context>
    <inkml:brush xml:id="br0">
      <inkml:brushProperty name="width" value="0.025" units="cm"/>
      <inkml:brushProperty name="height" value="0.025" units="cm"/>
    </inkml:brush>
  </inkml:definitions>
  <inkml:trace contextRef="#ctx0" brushRef="#br0">274 0 12460,'0'0'8968,"-2"13"-8103,-10 55 1377,-35 106-1,26-105-990,3 2 1,-10 72-1,27-134-1169,-8 135 525,8-131-592,2 0 1,0-1-1,0 1 1,1-1-1,1 1 1,0-1-1,1 0 1,0 0-1,6 12 1,-10-24-10,0 0 0,0 1-1,0-1 1,0 1 0,0-1 0,0 1 0,1-1 0,-1 0 0,0 1 0,0-1 0,0 1 0,1-1 0,-1 0 0,0 1 0,0-1 0,1 0 0,-1 1-1,0-1 1,0 0 0,1 1 0,-1-1 0,1 0 0,-1 0 0,0 1 0,1-1 0,-1 0 0,0 0 0,1 0 0,-1 0 0,1 0 0,-1 1 0,1-1-1,-1 0 1,0 0 0,2 0 0,-1-18 119,-8-28-239,-14-6-619,-39-73 0,35 77 793,-33-85 1,58 132-17,-1 0-1,1 0 1,-1 0 0,1 0 0,-1 0 0,1 0 0,-1 0 0,1 0 0,0 0 0,0-1 0,0 1-1,-1 0 1,1 0 0,0 0 0,0 0 0,1 0 0,-1 0 0,0 0 0,0-1 0,0 1 0,1 0-1,-1 0 1,1 0 0,-1 0 0,0 0 0,1 0 0,0 0 0,-1 0 0,1 1 0,0-1 0,-1 0-1,1 0 1,0 0 0,0 1 0,1-2 0,3 1 60,-1 0 0,1 0 0,0 1 1,-1 0-1,1-1 0,-1 2 0,9 0 0,-5 0-152,116 16 311,-86-10-1518,0-1 0,78 0 0,-65-9-4767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7.649"/>
    </inkml:context>
    <inkml:brush xml:id="br0">
      <inkml:brushProperty name="width" value="0.025" units="cm"/>
      <inkml:brushProperty name="height" value="0.025" units="cm"/>
    </inkml:brush>
  </inkml:definitions>
  <inkml:trace contextRef="#ctx0" brushRef="#br0">1 427 4773,'0'0'902,"3"-10"117,81-268 9652,-47 140-4115,-37 139-6472,0-1-1,0 0 0,0 0 0,1 0 0,-1 0 1,0 0-1,0 0 0,0 0 0,0 0 1,0 0-1,1 0 0,-1 0 0,0 0 1,0 0-1,0 0 0,0 0 0,0 0 0,0 0 1,1 0-1,-1 0 0,0 0 0,0 0 1,0 0-1,0 0 0,0 0 0,0 0 1,1 0-1,-1 0 0,0-1 0,0 1 0,0 0 1,0 0-1,0 0 0,0 0 0,0 0 1,0 0-1,1 0 0,-1 0 0,0-1 1,0 1-1,2 28 501,-4 42-822,-14 37 326,7-59 6,-3 88 1,12-135-67,0 0 0,0 0 1,0 0-1,0 0 0,0-1 0,0 1 0,0 0 1,0 0-1,0 0 0,1 0 0,-1 0 0,0 0 0,1 0 1,-1 0-1,1 0 0,-1 0 0,1 0 0,-1-1 0,1 1 1,-1 0-1,1 0 0,0-1 0,0 1 0,-1 0 1,1-1-1,0 1 0,0-1 0,1 1 0,0 0 54,0-1 0,0 0-1,0 0 1,0 0-1,0 0 1,0 0 0,0 0-1,0 0 1,1-1-1,-1 1 1,-1-1 0,5-1-1,3-2 234,1-1 1,-1 0-1,-1 0 0,14-11 0,7-12-121,-2-1-1,-1-1 1,-2-1 0,0-1 0,-3-1-1,26-51 1,-45 79-785,4-7-5443,-6 12 5841,0-1 1,0 1-1,0 0 1,0 0 0,0-1-1,0 1 1,0 0-1,0-1 1,0 1 0,0 0-1,0 0 1,-1 0-1,1-1 1,0 1-1,0 0 1,0 0 0,0-1-1,-1 1 1,1 0-1,0 0 1,0 0 0,0 0-1,-1-1 1,1 1-1,0 0 1,0 0 0,-1 0-1,1 0 1,0 0-1,0 0 1,-1 0 0,1-1-1,0 1 1,0 0-1,-1 0 1,1 0-1,0 0 1,0 0 0,-1 0-1,1 0 1,0 0-1,-1 1 1,1-1 0,0 0-1,-13 0-11428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015"/>
    </inkml:context>
    <inkml:brush xml:id="br0">
      <inkml:brushProperty name="width" value="0.025" units="cm"/>
      <inkml:brushProperty name="height" value="0.025" units="cm"/>
    </inkml:brush>
  </inkml:definitions>
  <inkml:trace contextRef="#ctx0" brushRef="#br0">0 1 13645,'0'0'11467,"64"62"-11179,-50-42-192,6 0-929,-1-2-2081,4-5-2500,-3-5-3746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345"/>
    </inkml:context>
    <inkml:brush xml:id="br0">
      <inkml:brushProperty name="width" value="0.025" units="cm"/>
      <inkml:brushProperty name="height" value="0.025" units="cm"/>
    </inkml:brush>
  </inkml:definitions>
  <inkml:trace contextRef="#ctx0" brushRef="#br0">84 0 9161,'0'0'15348,"-10"3"-15172,7-3-173,-1 1 0,1 0 0,-1 0 0,1 0 0,-1 0 0,1 0 0,0 1 0,0-1 0,-1 1 0,1 0 0,0 0 0,1 0 0,-1 1 0,0-1 0,1 1 0,-1-1 0,1 1 0,0 0 0,0 0 0,0 0 0,0 0 0,0 0 0,1 0 0,-1 1 0,1-1 0,0 0 0,0 1 0,0-1 0,0 7 0,2-9 88,1-1 1,0 1-1,-1 0 0,1-1 0,-1 0 0,1 1 0,0-1 0,-1 0 0,1 0 0,0 0 0,-1 0 0,1 0 0,0 0 0,0 0 0,-1 0 0,1-1 0,1 0 0,46-14 694,17-5-675,-61 19-113,-1 0-1,1 0 0,-1 1 0,1 0 0,0 0 0,-1 0 0,1 0 1,-1 1-1,1 0 0,0 0 0,6 2 0,-10-2 2,0 0 0,0 0 0,1 0 0,-1 1 0,0-1-1,0 0 1,0 0 0,0 1 0,0-1 0,-1 1 0,1-1 0,0 1 0,-1-1-1,1 1 1,-1 0 0,0-1 0,1 1 0,-1 0 0,0-1 0,0 1 0,0 0-1,0-1 1,0 3 0,5 22 320,-4-26-256,0 1 0,0 0 0,-1-1-1,1 1 1,0-1 0,0 0 0,0 1-1,0-1 1,0 0 0,0 1 0,0-1-1,0 0 1,-1 0 0,1 0-1,0 0 1,0 0 0,0 0 0,0 0-1,0 0 1,0 0 0,0-1 0,0 1-1,0 0 1,0-1 0,0 1 0,0 0-1,0-1 1,-1 1 0,2-2-1,29-11 513,5-3-1817,5 4-3890,11 0-4813,-21 3 3423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678"/>
    </inkml:context>
    <inkml:brush xml:id="br0">
      <inkml:brushProperty name="width" value="0.025" units="cm"/>
      <inkml:brushProperty name="height" value="0.025" units="cm"/>
    </inkml:brush>
  </inkml:definitions>
  <inkml:trace contextRef="#ctx0" brushRef="#br0">117 64 6182,'0'0'4297,"4"-9"6,8-26-219,-12 34-3961,1 0 0,-1 1 1,0-1-1,0 1 0,0-1 1,0 0-1,0 1 0,0-1 0,0 1 1,0-1-1,0 0 0,0 1 1,0-1-1,0 1 0,-1-1 0,1 1 1,0-1-1,0 0 0,-1 1 0,1-1 1,0 1-1,-1-1 0,1 1 1,0 0-1,-1-1 0,1 1 0,-1-1 1,1 1-1,-1 0 0,1-1 1,-1 1-1,1 0 0,-1-1 0,1 1 1,-1 0-1,1 0 0,-1-1 1,1 1-1,-1 0 0,0 0 0,1 0 1,-1 0-1,1 0 0,-1 0 1,0 0-1,1 0 0,-1 0 0,1 0 1,-2 1-1,-28 4 824,24-1-938,0-1 0,0 1 0,1 0 1,-1 0-1,1 1 0,0 0 0,1 0 1,-1 0-1,1 0 0,0 1 1,0-1-1,1 1 0,-1 0 0,1 0 1,1 1-1,-1-1 0,1 1 0,-3 12 1,6-18-11,-1-1 0,1 1 0,-1 0 1,1-1-1,0 1 0,-1-1 0,1 0 0,-1 1 0,1-1 1,0 1-1,-1-1 0,1 0 0,0 1 0,0-1 1,-1 0-1,1 0 0,0 0 0,0 0 0,-1 0 1,1 1-1,0-1 0,0-1 0,-1 1 0,3 0 1,26 0-221,-22 0 93,11-1-271,-11 0 218,-1 1-1,0 0 1,1 0 0,-1 0 0,1 1 0,-1-1 0,0 2 0,1-1-1,-1 1 1,0 0 0,0 0 0,8 4 0,-13-5 200,0-1 1,-1 1 0,1 0 0,0-1-1,-1 1 1,1 0 0,-1 0-1,1-1 1,-1 1 0,1 0-1,-1 0 1,0 0 0,1 0 0,-1 0-1,0-1 1,1 1 0,-1 0-1,0 0 1,0 0 0,0 0-1,0 0 1,0 0 0,0 0 0,0 0-1,0 0 1,-1 0 0,1 0-1,0 0 1,0-1 0,-1 1-1,1 0 1,-1 0 0,1 0 0,-1 0-1,1-1 1,-1 1 0,1 0-1,-1 0 1,0-1 0,1 1-1,-2 0 1,-33 27 1437,30-25-1360,-4 3 191,0 1-92,-1 0 1,1-1-1,-1 0 0,0-1 1,0 0-1,-1-1 0,1 0 1,-18 4-1,28-8-290,-1 0 1,1 0-1,0 0 1,-1 0-1,1 0 1,0 0-1,-1 0 1,1 0-1,0 0 0,-1 0 1,1 0-1,0 0 1,0 0-1,-1 0 1,1 0-1,0 0 1,-1 0-1,1 0 0,0-1 1,-1 1-1,1 0 1,0 0-1,0 0 1,-1 0-1,1-1 1,0 1-1,0 0 0,-1 0 1,1-1-1,0 1 1,0 0-1,0 0 1,0-1-1,-1 1 1,1 0-1,0-1 0,0 1 1,0 0-1,0-1 1,0 1-1,0 0 1,0-1-1,6-18-4237,16-16-4104,-1 10 1185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074"/>
    </inkml:context>
    <inkml:brush xml:id="br0">
      <inkml:brushProperty name="width" value="0.025" units="cm"/>
      <inkml:brushProperty name="height" value="0.025" units="cm"/>
    </inkml:brush>
  </inkml:definitions>
  <inkml:trace contextRef="#ctx0" brushRef="#br0">72 0 8648,'0'0'6299,"-5"11"-2829,-9 17-1595,5-16-1054,2 2 0,0-1 1,1 1-1,0 0 1,1 0-1,0 0 0,-2 19 1,7-32-813,0 0 0,0 0-1,0-1 1,0 1 0,0 0 0,0-1 0,0 1 0,0 0 0,1-1 0,-1 1 0,0 0 0,1-1-1,-1 1 1,0 0 0,1-1 0,-1 1 0,1-1 0,-1 1 0,1-1 0,-1 1 0,1-1-1,-1 1 1,1-1 0,-1 0 0,1 1 0,0-1 0,-1 0 0,2 1 0,25 0 319,24-16 207,-28 2-486,0-1-1,32-25 1,13-10-24,-57 47-127,-11 15 106,-18 30 481,10-27 169,8-15-637,-1 0 0,1 0 1,0 0-1,-1 0 0,1 0 1,0 0-1,-1 0 0,1 0 1,0 0-1,0 0 0,0 0 1,0 0-1,0 0 0,0 0 1,0 0-1,0 0 1,1-1-1,-1 1 0,0 0 1,0 0-1,1 0 0,-1 0 1,1 0-1,-1 0 0,1 0 1,-1-1-1,1 1 0,-1 0 1,1 0-1,1 0 0,0 0 43,0 0-1,0-1 0,0 1 0,0-1 0,0 1 0,0-1 1,0 0-1,0 0 0,0 0 0,0 0 0,0 0 1,0-1-1,4 0 0,11-4 372,1-1 1,25-12-1,-35 15-395,6-3-104,-6 1-71,1 1 0,0 1 0,0-1 0,0 2 0,0-1 0,0 1 0,14-1 0,-23 3 123,1 1 1,-1 0 0,1-1-1,-1 1 1,0-1 0,1 1-1,-1 0 1,1-1-1,-1 1 1,0 0 0,0-1-1,1 1 1,-1 0 0,0-1-1,0 1 1,0 0-1,0 0 1,0-1 0,0 1-1,0 0 1,0 0 0,0-1-1,0 1 1,0 0-1,0-1 1,0 1 0,-1 1-1,1-1 37,-1 0-1,1 0 0,0 0 0,0 0 0,0 1 0,0-1 0,0 0 0,0 0 0,0 0 0,0 0 1,0 1-1,0-1 0,1 0 0,-1 0 0,0 0 0,1 0 0,-1 0 0,1 0 0,0 0 0,-1 0 1,1 0-1,1 1 0,3-1 79,1 0 0,-1 0 1,1 0-1,-1-1 1,1 0-1,0 0 0,-1 0 1,1-1-1,-1 0 0,1 0 1,-1 0-1,10-5 0,70-32-77,-49 20-97,-21 11-13,-3 1-163,0 1 1,0-1-1,1 2 1,0 0-1,-1 0 1,1 2-1,20-3 1,-33 5 243,1 0 0,-1 0 0,1 0 0,-1 0 0,1 0 0,-1 0 1,1 0-1,-1 0 0,0 1 0,1-1 0,-1 0 0,1 0 0,-1 0 1,0 1-1,1-1 0,-1 0 0,0 1 0,1-1 0,-1 0 0,0 0 1,1 1-1,-1-1 0,0 1 0,1-1 0,-1 0 0,0 1 0,0-1 0,0 1 1,1-1-1,-1 0 0,0 1 0,0-1 0,0 1 0,0-1 0,0 1 1,0-1-1,0 1 0,0-1 0,0 1 0,0-1 0,0 0 0,0 1 1,-7 25 126,3-11 514,5-14-591,-1 0 0,1-1-1,0 1 1,0-1 0,-1 1 0,1-1 0,0 1 0,0-1 0,0 0 0,0 1 0,0-1 0,0 0 0,0 0 0,-1 0-1,1 0 1,0 0 0,0 0 0,0 0 0,0 0 0,0 0 0,0 0 0,0 0 0,0 0 0,1-1 0,26-4 160,11-7-122,-31 8-525,0 1-1,0 1 0,1 0 0,-1 0 0,0 0 0,10 0 0,-15 5-4291,-10 7-57,-9-2-657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548"/>
    </inkml:context>
    <inkml:brush xml:id="br0">
      <inkml:brushProperty name="width" value="0.025" units="cm"/>
      <inkml:brushProperty name="height" value="0.025" units="cm"/>
    </inkml:brush>
  </inkml:definitions>
  <inkml:trace contextRef="#ctx0" brushRef="#br0">1 23 12075,'0'0'18642,"58"-5"-17713,-9 2-417,10-1-223,-5 3-193,1 1-320,-6-1-1186,-8-2-2017,-7-2-4581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116"/>
    </inkml:context>
    <inkml:brush xml:id="br0">
      <inkml:brushProperty name="width" value="0.025" units="cm"/>
      <inkml:brushProperty name="height" value="0.025" units="cm"/>
    </inkml:brush>
  </inkml:definitions>
  <inkml:trace contextRef="#ctx0" brushRef="#br0">233 5 10282,'0'0'17189,"-8"-2"-16500,3 1-659,0 0 1,0 1-1,1-1 0,-1 1 1,0 0-1,0 1 0,0-1 0,0 1 1,0 0-1,0 0 0,0 1 1,-8 3-1,-5 3-15,1 1-1,-23 16 1,35-22-4,-1 1-114,-1-1 1,1 2 0,0-1-1,0 1 1,0 0 0,1 0-1,0 0 1,0 1 0,0 0-1,0 0 1,-5 10 0,10-15 92,0 0 0,0-1 0,0 1 0,0 0 0,0 0 0,0-1 0,0 1 0,0 0 0,0-1 0,0 1 1,0 0-1,1-1 0,-1 1 0,0 0 0,1-1 0,-1 1 0,0 0 0,1-1 0,-1 1 0,1-1 0,-1 1 1,1-1-1,-1 1 0,1-1 0,-1 1 0,1-1 0,-1 1 0,1-1 0,0 0 0,-1 1 0,1-1 0,0 0 0,-1 0 1,1 1-1,0-1 0,-1 0 0,1 0 0,0 0 0,0 0 0,37 5-7,-30-5-7,9 2 1,88 11 60,-95-11-93,1 1-1,-1-1 1,-1 2-1,1-1 1,0 1-1,-1 1 1,17 11-1,-24-16 62,-1 1 1,0 0-1,1 0 0,-1 0 1,0 1-1,0-1 0,1 0 1,-1 0-1,0 1 0,0-1 1,-1 0-1,1 1 0,0-1 1,0 1-1,-1 0 0,1-1 1,-1 1-1,1-1 0,-1 1 1,0 0-1,1-1 0,-1 1 1,0 0-1,0-1 0,0 1 1,-1 1-1,0 1 81,0-1-1,-1 0 0,1 0 1,-1 0-1,1 0 1,-1-1-1,0 1 0,-1 0 1,1-1-1,0 1 1,-1-1-1,-2 2 1,-10 7 498,1-1 1,-1-1-1,-26 12 1,29-15-517,1-1 0,-1 0 0,0-1 1,-1 0-1,1-1 0,-1 0 0,1-1 1,-16 0-1,27-2-212,1 0 0,0 0 1,-1 0-1,1 0 0,0 0 1,0 0-1,-1 0 0,1 0 1,0-1-1,0 1 0,-1 0 1,1 0-1,0 0 0,0 0 1,0-1-1,-1 1 0,1 0 1,0 0-1,0 0 0,0-1 1,0 1-1,-1 0 0,1 0 1,0-1-1,0 1 0,0 0 1,0-1-1,0 1 0,0 0 1,0 0-1,0-1 0,0 1 1,0 0-1,0-1 0,0 1 0,0 0 1,0 0-1,0-1 0,0 1 1,0 0-1,0 0 0,0-1 1,0 1-1,1-1 0,4-12-6101,10-5-4229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529"/>
    </inkml:context>
    <inkml:brush xml:id="br0">
      <inkml:brushProperty name="width" value="0.025" units="cm"/>
      <inkml:brushProperty name="height" value="0.025" units="cm"/>
    </inkml:brush>
  </inkml:definitions>
  <inkml:trace contextRef="#ctx0" brushRef="#br0">166 1 4292,'0'0'9219,"-7"12"-4302,-18 30-2066,-62 113 3537,79-137-6231,0 1 0,1-1 0,1 1 0,1 1 0,1-1 0,0 1 0,0 23 0,4 53 372,0-96-517,0 0-1,0-1 1,0 1 0,0 0 0,0 0-1,1-1 1,-1 1 0,0 0 0,0 0 0,0 0-1,1-1 1,-1 1 0,0 0 0,0 0-1,1 0 1,-1 0 0,0 0 0,0-1-1,1 1 1,-1 0 0,0 0 0,0 0 0,1 0-1,-1 0 1,0 0 0,1 0 0,-1 0-1,0 0 1,0 0 0,1 0 0,-1 0-1,0 0 1,1 0 0,-1 0 0,0 1-1,0-1 1,1 0 0,-1 0 0,0 0 0,0 0-1,1 0 1,-1 1 0,0-1 0,0 0-1,0 0 1,1 0 0,-1 1 0,0-1-1,0 0 1,0 0 0,0 1 0,1-1 0,-1 0-1,0 0 1,0 1 0,0-1 0,0 0-1,0 0 1,0 1 0,0-1 0,0 0-1,0 1 1,0-1 0,0 0 0,0 1-1,16-21 174,64-156 24,-53 112-506,49-87 0,-75 149 263,-1 1 0,1 0-1,0-1 1,0 1-1,-1 0 1,1-1-1,0 1 1,0 0 0,0 0-1,0 0 1,0 0-1,1 0 1,-1 0 0,0 0-1,0 0 1,1 1-1,-1-1 1,0 0-1,1 1 1,-1-1 0,1 1-1,-1-1 1,0 1-1,3 0 1,-2 0-44,-1 1 1,0-1-1,0 1 0,1 0 1,-1 0-1,0-1 0,0 1 1,0 0-1,0 0 0,1 0 1,-2 0-1,1 1 0,0-1 1,0 0-1,0 0 1,0 0-1,-1 1 0,1-1 1,0 3-1,1 1-39,0 1 0,0 0 0,0-1 0,-1 1 0,0 0 0,-1-1 0,1 1 0,-1 0 0,0 0 0,0-1 0,-3 12 0,1-12 126,-1-1 0,0 1 0,0-1 0,0 0 0,-1 0 0,0 0 0,1 0 0,-1-1 0,0 0 0,-1 0 0,1 0 0,-1 0 0,1 0 0,-1-1 0,0 0-1,-7 2 1,5-1-15,0-1-1,0 0 0,-1 0 0,1 0 0,-1-1 0,1 0 0,-1-1 0,1 0 1,-1 0-1,1 0 0,-9-2 0,15 1-155,0 1 1,-1-1-1,1 1 1,0-1-1,0 0 1,-1 0-1,1 1 1,0-1 0,0 0-1,0 0 1,0 0-1,0 0 1,0 0-1,0 0 1,1 0-1,-1-1 1,-1-1-1,-6-25-7709,7 6-297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955"/>
    </inkml:context>
    <inkml:brush xml:id="br0">
      <inkml:brushProperty name="width" value="0.025" units="cm"/>
      <inkml:brushProperty name="height" value="0.025" units="cm"/>
    </inkml:brush>
  </inkml:definitions>
  <inkml:trace contextRef="#ctx0" brushRef="#br0">87 88 865,'0'0'21476,"5"-8"-19052,15-25-881,-20 27-271,-10 8-980,-9 8-314,-32 44 18,47-50 62,1 0 1,0 0-1,0 0 0,0 1 0,0-1 0,1 1 0,0 0 1,0 0-1,0 0 0,1 0 0,-3 9 0,5-13-46,-1 0 1,1-1-1,-1 1 0,0-1 0,1 0 0,-1 1 0,1-1 0,-1 1 0,1-1 0,-1 0 1,1 1-1,-1-1 0,1 0 0,-1 1 0,1-1 0,0 0 0,-1 0 0,1 0 0,-1 1 1,1-1-1,0 0 0,-1 0 0,1 0 0,0 0 0,-1 0 0,1 0 0,0 0 0,-1-1 0,2 1 1,21-3 205,12-7-124,0-1 0,40-20 0,-31 12-71,-56 16 897,-35-6-776,45 8-103,0 0 1,0 1-1,0-1 1,0 0-1,0 0 1,0 0-1,0 0 1,0 0-1,0 0 1,0-1-1,1 1 1,-1-1-1,0 1 1,1-1-1,0 1 0,-1-1 1,1 0-1,-2-3 1,2 3-22,0 0 1,0 1-1,1-1 1,-1 0-1,1 0 1,-1 0-1,1 1 0,0-1 1,0 0-1,-1 0 1,1 0-1,0 0 1,1 0-1,-1 0 1,0 1-1,1-1 0,-1 0 1,1 0-1,-1 0 1,1 1-1,0-1 1,0 0-1,0 1 1,0-1-1,0 0 0,0 1 1,0-1-1,0 1 1,1 0-1,-1-1 1,0 1-1,1 0 0,-1 0 1,1 0-1,0 0 1,-1 0-1,1 0 1,0 1-1,-1-1 1,1 0-1,0 1 0,0-1 1,0 1-1,0 0 1,-1 0-1,1 0 1,0 0-1,2 0 1,11-1-30,-1 2 1,1-1 0,-1 2 0,29 6 0,-28-5-157,47 10-915,-21-10-4594,-21-3-2611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5.069"/>
    </inkml:context>
    <inkml:brush xml:id="br0">
      <inkml:brushProperty name="width" value="0.025" units="cm"/>
      <inkml:brushProperty name="height" value="0.025" units="cm"/>
    </inkml:brush>
  </inkml:definitions>
  <inkml:trace contextRef="#ctx0" brushRef="#br0">44 126 9929,'-9'2'2451,"-25"3"-327,59-5 1791,44-2-3191,809-47 1764,-628 49-3393,882-25-1991,-862 6 3468,603-18 1867,-859 37-2621,-12 0 67,1 0-1,-1-1 1,1 1-1,0 0 1,-1 1-1,1-1 1,-1 0-1,1 1 0,-1-1 1,1 1-1,-1 0 1,1 0-1,-1 0 1,0 0-1,1 0 1,1 2-1,-4-3 61,0 0 1,0 0-1,0 0 0,0 0 0,0 0 1,0 0-1,-1 0 0,1 0 1,0 0-1,0 0 0,0 0 0,0 0 1,0 0-1,0 0 0,-1 0 1,1 0-1,0 0 0,0 0 0,0 0 1,0 0-1,0 0 0,0 0 0,-1 0 1,1 0-1,0 0 0,0 0 1,0 0-1,0 0 0,0 1 0,0-1 1,0 0-1,0 0 0,-1 0 1,1 0-1,0 0 0,0 0 0,0 0 1,0 0-1,0 1 0,0-1 1,0 0-1,0 0 0,0 0 0,0 0 1,0 0-1,0 0 0,0 0 1,0 1-1,0-1 0,0 0 0,0 0 1,0 0-1,0 0 0,0 0 0,0 0 1,0 1-1,0-1 0,0 0 1,0 0-1,0 0 0,0 0 0,0 0 1,0 0-1,0 0 0,1 1 1,-1-1-1,0 0 0,-28 1-6399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364"/>
    </inkml:context>
    <inkml:brush xml:id="br0">
      <inkml:brushProperty name="width" value="0.025" units="cm"/>
      <inkml:brushProperty name="height" value="0.025" units="cm"/>
    </inkml:brush>
  </inkml:definitions>
  <inkml:trace contextRef="#ctx0" brushRef="#br0">0 0 9001,'0'0'20915,"76"24"-20306,-46-17-449,6-1-160,7-2-897,0-4-2466,-1 0-4645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710"/>
    </inkml:context>
    <inkml:brush xml:id="br0">
      <inkml:brushProperty name="width" value="0.025" units="cm"/>
      <inkml:brushProperty name="height" value="0.025" units="cm"/>
    </inkml:brush>
  </inkml:definitions>
  <inkml:trace contextRef="#ctx0" brushRef="#br0">23 1 13965,'0'0'8328,"6"78"-5926,-6-41-1184,0 1-770,-6 1-256,1-5-160,-1-3-1249,2-6-1506,-1-9-2850,3-7-2338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074"/>
    </inkml:context>
    <inkml:brush xml:id="br0">
      <inkml:brushProperty name="width" value="0.025" units="cm"/>
      <inkml:brushProperty name="height" value="0.025" units="cm"/>
    </inkml:brush>
  </inkml:definitions>
  <inkml:trace contextRef="#ctx0" brushRef="#br0">0 14 13100,'0'0'11147,"59"-14"-10667,-40 24-127,3-3-193,1-1-32,1-2-192,1-2-352,-6 0-321,-2-1-640,-6 1-1634,-5-1-2274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415"/>
    </inkml:context>
    <inkml:brush xml:id="br0">
      <inkml:brushProperty name="width" value="0.025" units="cm"/>
      <inkml:brushProperty name="height" value="0.025" units="cm"/>
    </inkml:brush>
  </inkml:definitions>
  <inkml:trace contextRef="#ctx0" brushRef="#br0">55 34 8264,'0'0'19474,"60"2"-17424,-26-12-833,-2 0-800,4 1-353,-9 4-288,-12 4-1346,-6 1-2402</inkml:trace>
  <inkml:trace contextRef="#ctx0" brushRef="#br0" timeOffset="1">0 188 3395,'0'0'20916,"53"1"-19058,-28-8-929,3 1-705,-7 1-192,-4 3-769,0 0-800,-10 2-801,3 0-833,-7-2-2243,7-2-3170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870"/>
    </inkml:context>
    <inkml:brush xml:id="br0">
      <inkml:brushProperty name="width" value="0.025" units="cm"/>
      <inkml:brushProperty name="height" value="0.025" units="cm"/>
    </inkml:brush>
  </inkml:definitions>
  <inkml:trace contextRef="#ctx0" brushRef="#br0">1 287 5669,'0'0'8862,"8"0"-6390,2-1-1723,-7 1-477,0-1 0,0 1-1,0-1 1,0 1-1,0 0 1,1 1-1,-1-1 1,0 0 0,0 1-1,5 1 1,-8-1-165,1 0-1,0 1 1,0-1 0,0 0 0,-1 1 0,1-1 0,-1 1 0,1-1 0,-1 0-1,0 1 1,1-1 0,-1 1 0,0-1 0,0 1 0,0-1 0,0 1 0,0 2 0,-2 34-213,2-34 257,-5 19-121,4-11 1816,17-24-1010,8-12-2099,0-1 0,-2-1-1,-1-2 1,-1 0-1,-1-1 1,26-55 0,5-33 978,-50 116 516,0 1 1,1-1 0,-1 1-1,1-1 1,-1 0 0,0 1-1,1-1 1,-1 0 0,0 0-1,0 1 1,1-1 0,-1 0-1,0 1 1,0-1 0,0 0-1,0 0 1,0 1 0,0-1-1,0 0 1,0 0 0,-1 1-1,1-1 1,0 0 0,0 0-1,0 1 1,-1-2 0,-14 13 1245,-18 31-1319,24-24 133,0 1 0,2 1 0,0-1 0,1 1 1,1 1-1,1-1 0,1 1 0,1-1 0,0 1 0,2 0 1,0 0-1,4 22 0,9 2 277,-12-42-534,0-1 0,0 1 0,0 0 0,0-1 0,0 1 1,1-1-1,-1 0 0,1 1 0,0-1 0,-1 0 1,1 0-1,0 0 0,5 3 0,-7-5-30,0 0 0,1 0 0,-1 0 0,1-1 0,-1 1 0,0 0 0,0 0 0,1 0 0,-1-1-1,0 1 1,1 0 0,-1 0 0,0-1 0,0 1 0,1 0 0,-1-1 0,0 1 0,0 0 0,1-1 0,-1 1 0,0 0 0,0-1 0,0 1 0,0 0 0,0-1-1,0 1 1,0 0 0,0-1 0,0 1 0,0-1 0,0 1 0,0 0 0,0-1 0,0 1 0,0-1 0,0 1 0,0-23 150,0 18-139,1-20-18,-2-1-1,0 1 1,-2-1 0,-1 1-1,-1 0 1,-1 0 0,-14-36-1,19 59-49,13 38-2744,-9-32 2098,0 0-1,0-1 1,1 1 0,-1-1 0,1 0 0,0 0 0,5 3 0,19 7-6195,-1-6-2395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213"/>
    </inkml:context>
    <inkml:brush xml:id="br0">
      <inkml:brushProperty name="width" value="0.025" units="cm"/>
      <inkml:brushProperty name="height" value="0.025" units="cm"/>
    </inkml:brush>
  </inkml:definitions>
  <inkml:trace contextRef="#ctx0" brushRef="#br0">155 28 9545,'0'0'16709,"-8"-7"-16645,6 5-64,0 0-1,0 1 0,0-1 1,0 0-1,0 1 0,0-1 1,-1 1-1,1 0 0,0 0 1,-1 0-1,1 0 0,-1 0 1,1 0-1,-1 1 0,1-1 1,-1 1-1,1 0 0,-1 0 1,1 0-1,-1 0 0,0 0 1,1 0-1,-1 1 0,1-1 1,-1 1-1,1 0 0,-1 0 1,1 0-1,-1 0 0,1 0 1,0 0-1,0 1 0,0-1 1,-1 1-1,1-1 0,1 1 1,-1 0-1,0 0 0,-3 4 1,4-5-1,-1 0 1,1 1 0,-1-1-1,1 1 1,0-1 0,-1 1-1,1 0 1,0-1 0,0 1 0,0 0-1,0 0 1,1 0 0,-1-1-1,0 1 1,1 0 0,-1 0-1,1 0 1,0 0 0,0 0-1,-1 0 1,2 4 0,0-3 0,1-1 0,0 1 0,-1-1 0,1 0 0,0 1 0,0-1 1,0 0-1,1-1 0,-1 1 0,0 0 0,1 0 0,-1-1 0,6 3 0,-3-1-5,-1 0 1,1 0-1,-1 0 0,0 1 0,0 0 1,-1 0-1,1 0 0,-1 1 0,0-1 0,0 1 1,4 7-1,-6-11 4,-1 0 0,1 1 1,-1-1-1,0 0 0,1 0 1,-1 0-1,0 0 0,0 1 1,0-1-1,0 0 0,0 0 1,0 1-1,0-1 0,0 0 1,0 0-1,-1 0 0,1 1 1,0-1-1,-1 0 0,1 0 1,-2 2-1,1-2 4,-1 1-1,1-1 0,-1 0 1,0 0-1,1 0 0,-1 0 1,0 0-1,0 0 1,0-1-1,1 1 0,-1-1 1,0 1-1,0-1 1,0 0-1,0 1 0,0-1 1,0 0-1,-3-1 1,0 1-21,-1 0 0,1 0 0,0 0 0,0-1 0,0 0 0,0 0 0,-9-4 1,-4-9-2754,8-12-5136,9 7-1478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656"/>
    </inkml:context>
    <inkml:brush xml:id="br0">
      <inkml:brushProperty name="width" value="0.025" units="cm"/>
      <inkml:brushProperty name="height" value="0.025" units="cm"/>
    </inkml:brush>
  </inkml:definitions>
  <inkml:trace contextRef="#ctx0" brushRef="#br0">178 302 13965,'0'0'3305,"-8"0"-1234,-2 2-1886,1 1 1,0-1-1,-1 1 1,2 1-1,-1 0 0,0 0 1,1 1-1,-1 0 0,1 0 1,1 1-1,-1 0 1,1 0-1,0 1 0,0 0 1,1 0-1,0 1 1,0 0-1,1 0 0,0 0 1,0 1-1,-5 13 0,10-21-159,0-1-1,-1 1 0,1 0 0,0-1 0,0 1 0,0 0 0,0 0 0,-1-1 0,1 1 0,0 0 0,0-1 0,0 1 0,1 0 0,-1 0 0,0-1 0,0 1 0,0 0 0,0-1 0,1 1 0,-1 0 0,0-1 0,1 1 0,-1 0 0,0-1 0,1 1 0,-1-1 1,1 1-1,-1 0 0,1-1 0,-1 1 0,1-1 0,-1 0 0,1 1 0,1 0 0,0-1 78,1 1 0,-1 0-1,1-1 1,-1 0 0,1 0 0,-1 0 0,1 0 0,-1 0-1,1 0 1,3-1 0,3-1 143,0-1-1,0 1 1,-1-1-1,1-1 1,10-5-1,-6-1-179,0 0-1,0-1 1,-1 0-1,-1-1 1,0 0 0,0-1-1,-1 0 1,-1-1-1,0 0 1,-1 0-1,7-17 1,-7 10-274,0-1 0,-1 0 1,-1 0-1,-2-1 0,0 1 0,-1-1 0,0-33 1,-3 54 193,0-1 0,0 1 1,0-1-1,0 1 1,0-1-1,-1 1 0,1-1 1,-1 1-1,1-1 0,-1 1 1,0 0-1,0-1 1,0 1-1,0 0 0,0 0 1,-1 0-1,1 0 1,-1 0-1,1 0 0,-1 0 1,0 0-1,0 0 0,0 1 1,0-1-1,0 1 1,0-1-1,0 1 0,0 0 1,-1 0-1,1 0 1,0 0-1,-1 0 0,1 1 1,-1-1-1,1 1 0,-1 0 1,1-1-1,-1 1 1,1 0-1,-1 0 0,-2 1 1,-2 0 9,0 0 0,0 0 0,0 1 1,0 0-1,0 0 0,1 1 0,-1 0 1,1 0-1,-1 1 0,1-1 0,0 1 1,0 1-1,-8 7 0,11-9 43,0 0 1,0 0-1,1 1 0,-1-1 0,1 1 1,0-1-1,0 1 0,0 0 0,0 0 1,1 0-1,0 0 0,-1 0 0,1 0 1,1 0-1,-2 8 0,3-9-25,-1 0 0,1 0-1,-1 0 1,1 0 0,0 0 0,0 0-1,0-1 1,0 1 0,0 0 0,1-1 0,-1 1-1,1-1 1,0 1 0,0-1 0,0 0-1,0 0 1,0 0 0,0 0 0,1 0 0,-1 0-1,0-1 1,5 3 0,-5-3-11,17 9 35,0 2 1,-1 0 0,29 24-1,-43-31-33,1-1 0,-1 1-1,0 0 1,0 0-1,-1 0 1,1 1 0,-1-1-1,0 1 1,-1 0-1,1 0 1,-1 0 0,0 0-1,-1 0 1,0 0-1,0 1 1,0-1 0,0 8-1,-1-8-546,0 1 1,0-1-1,-1 1 0,1-1 1,-2 0-1,1 1 0,-1-1 1,1 0-1,-2 0 0,1 0 1,-1 0-1,0-1 0,0 1 1,0-1-1,-1 1 0,-6 5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115"/>
    </inkml:context>
    <inkml:brush xml:id="br0">
      <inkml:brushProperty name="width" value="0.025" units="cm"/>
      <inkml:brushProperty name="height" value="0.025" units="cm"/>
    </inkml:brush>
  </inkml:definitions>
  <inkml:trace contextRef="#ctx0" brushRef="#br0">1 67 14157,'0'0'14329,"8"1"-14127,1 0-195,-4-1 27,0 1 0,0-1 0,1 1-1,-1-1 1,0-1 0,1 1 0,6-2 0,-10 1-25,-1 0 1,1 1-1,-1-1 1,1 0-1,-1 0 1,1 0-1,-1 0 0,0 0 1,1-1-1,-1 1 1,0 0-1,0 0 1,0-1-1,0 1 1,0-1-1,0 1 0,0-1 1,-1 1-1,1-1 1,0 0-1,-1 1 1,1-1-1,-1 0 0,0 1 1,0-1-1,1 0 1,-1 0-1,0 1 1,-1-4-1,1 4-9,1 0-1,-1-1 1,0 1-1,0 0 1,0 0-1,0 0 1,0 0-1,0 0 1,-1 0-1,1 0 1,0 0-1,0 0 1,-1-1-1,1 1 1,-1 0-1,1 0 1,-1 1-1,1-1 1,-1 0-1,-1-2 1,1 3-7,1 0 0,-1 1 0,0-1 0,1 0 1,-1 0-1,0 0 0,1 0 0,-1 1 0,0-1 1,1 0-1,-1 1 0,1-1 0,-1 0 0,1 1 0,-1-1 1,0 1-1,1-1 0,0 1 0,-1-1 0,1 1 1,-1-1-1,1 1 0,-1 0 0,-24 43-107,20-34 167,2 1 1,-1-1-1,2 1 1,-1-1-1,1 1 0,0 13 1,2-22-15,0 1 1,0-1-1,0 0 1,0 0-1,1 1 1,-1-1-1,1 0 1,0 0 0,-1 0-1,1 0 1,0 0-1,0 0 1,0 0-1,1 0 1,-1 0-1,0 0 1,1-1-1,-1 1 1,1-1-1,0 1 1,-1-1-1,1 1 1,0-1-1,0 0 1,0 0-1,0 0 1,0 0-1,0 0 1,0 0 0,0-1-1,0 1 1,1-1-1,-1 1 1,0-1-1,0 0 1,4 0-1,3 1 0,1 0 0,-1-1-1,1 0 1,-1-1 0,0 0-1,1 0 1,-1-1 0,0-1-1,0 1 1,0-1 0,0-1 0,0 0-1,-1 0 1,0-1 0,0 1-1,0-2 1,0 1 0,-1-1 0,0-1-1,0 1 1,0-1 0,-1 0-1,10-16 1,-10 9-149,-12 12-107,-17 19 21,20-13 187,-34 49-4,35-50 25,0 1 0,0-1 0,1 1-1,0-1 1,-1 1 0,1 0 0,1 0-1,-1 0 1,0-1 0,1 1 0,0 0-1,0 0 1,0 0 0,1 5 0,-1-9-40,0 0-1,0 0 1,0 1 0,0-1 0,0 0 0,1 0 0,-1 1 0,0-1 0,0 0 0,0 0-1,0 0 1,0 1 0,1-1 0,-1 0 0,0 0 0,0 0 0,0 0 0,1 0 0,-1 1-1,0-1 1,0 0 0,0 0 0,1 0 0,-1 0 0,0 0 0,0 0 0,1 0 0,-1 0-1,0 0 1,0 0 0,1 0 0,-1 0 0,0 0 0,0 0 0,1 0 0,-1 0 0,0 0-1,0 0 1,1 0 0,-1 0 0,0 0 0,0 0 0,0 0 0,1-1 0,-1 1 0,0 0-1,0 0 1,0 0 0,1 0 0,-1-1 0,0 1 0,0 0 0,0 0 0,0 0 0,1-1-1,-1 1 1,0 0 0,0 0 0,0 0 0,0-1 0,0 1 0,0-1 0,10-13-4506,-4-9-2822,3-7-4415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462"/>
    </inkml:context>
    <inkml:brush xml:id="br0">
      <inkml:brushProperty name="width" value="0.025" units="cm"/>
      <inkml:brushProperty name="height" value="0.025" units="cm"/>
    </inkml:brush>
  </inkml:definitions>
  <inkml:trace contextRef="#ctx0" brushRef="#br0">1 1 13581,'0'0'11178,"53"62"-11754,-44-41-2051,-5 0-2209,2 1-2563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155"/>
    </inkml:context>
    <inkml:brush xml:id="br0">
      <inkml:brushProperty name="width" value="0.025" units="cm"/>
      <inkml:brushProperty name="height" value="0.025" units="cm"/>
    </inkml:brush>
  </inkml:definitions>
  <inkml:trace contextRef="#ctx0" brushRef="#br0">125 234 13389,'0'0'11370,"-11"0"-10051,5 0-1143,-1 1 1,1 0-1,0 0 0,-1 0 0,1 0 1,0 1-1,0 0 0,0 1 1,-9 4-1,12-5-109,0 0 1,0 0 0,0 0-1,0 0 1,1 1-1,-1-1 1,1 1-1,0 0 1,-1-1 0,1 1-1,0 0 1,1 0-1,-1 1 1,0-1-1,1 0 1,0 0 0,0 1-1,0-1 1,0 1-1,1-1 1,-1 1-1,1-1 1,0 5 0,0-8-35,0 1 0,0-1 1,0 1-1,1 0 1,-1-1-1,0 1 1,1-1-1,-1 1 0,0-1 1,1 1-1,-1-1 1,0 0-1,1 1 1,-1-1-1,1 1 1,-1-1-1,1 0 0,-1 1 1,1-1-1,-1 0 1,1 0-1,0 1 1,-1-1-1,1 0 1,-1 0-1,1 0 0,0 0 1,-1 0-1,1 0 1,-1 0-1,1 0 1,0 0-1,-1 0 0,1 0 1,-1 0-1,1 0 1,-1 0-1,1-1 1,0 1-1,0-1 1,29-9 677,-5-6-623,-1-2 0,0 0 1,-1-2-1,39-42 0,-48 45-249,1 0 0,-2-1-1,-1-1 1,0 0 0,-1-1-1,-1 0 1,9-26 0,-19 46 145,1-1 0,-1 1 0,0 0 0,0-1 1,1 1-1,-1-1 0,0 1 0,0-1 0,0 1 1,0-1-1,0 1 0,0-1 0,0 1 0,0-1 0,0 1 1,0-1-1,0 1 0,0-1 0,0 1 0,0-1 1,0 1-1,0-1 0,0 1 0,-1-1 0,1 1 1,0-1-1,0 1 0,-1 0 0,0-2 0,-12 7-227,-15 19 123,13-7 113,0 0-1,1 2 1,-17 29 0,26-39 19,1 0 0,0 1 0,0-1 0,1 1-1,0 0 1,0 0 0,1 1 0,1-1-1,0 0 1,0 13 0,1-21 18,0 0 0,0 0 0,0 0 0,0 0 0,1 0 0,-1 0-1,1 0 1,0 0 0,-1 0 0,1 0 0,0 0 0,0 0 0,0 0 0,0-1 0,1 1 0,-1 0 0,0-1 0,1 1-1,-1-1 1,1 0 0,-1 1 0,1-1 0,2 2 0,0-2 26,0 1 0,1-1 0,-1 1 0,0-1 0,0-1 0,1 1 0,-1-1 1,0 1-1,1-1 0,7-1 0,0 0-6,0-1 1,-1-1 0,1 0 0,-1 0-1,0-1 1,0 0 0,19-11-1,-19 8-88,0 0 0,0-1 0,-1 0 0,0-1 1,-1 0-1,0 0 0,0-1 0,13-20 0,-43 39-587,16-5 640,0 0-1,1 0 1,-1 1 0,1 0-1,0-1 1,0 1 0,1 1 0,-1-1-1,1 0 1,0 1 0,1 0-1,-1-1 1,1 1 0,0 0-1,-1 7 1,4-12 3,0 0 1,0 0-1,0 0 1,0-1-1,0 1 1,0 0-1,0 0 1,1-1-1,-1 1 1,0 0-1,0-1 1,1 1-1,-1-1 1,0 0-1,1 1 0,-1-1 1,0 0-1,1 0 1,-1 0-1,0 0 1,1 0-1,-1 0 1,0 0-1,2-1 1,39-1 240,-27-1-263,0-1 1,0-1 0,-1 0-1,25-12 1,20-7-1133,-64 28 1097,-1 0 1,1 1-1,0-1 1,1 1-1,-1 1 1,1-1-1,0 0 1,0 1-1,1 0 1,-5 9-1,6-10 52,-3 4 73,0 1 0,1-1 0,0 1 1,0 0-1,1 0 0,1 1 1,-1-1-1,2 1 0,-1-1 1,2 1-1,-1-1 0,3 17 0,2 2-41,2-1 0,1 0 0,15 36 1,-22-63-46,3 6-9,-1 0 0,1 1-1,-2-1 1,1 0 0,-1 1 0,-1-1-1,1 1 1,-1-1 0,0 1 0,-1 0-1,0-1 1,0 0 0,0 1 0,-4 8 0,3-12 9,0 1 0,-1-1 0,1 0 0,-1 0 1,0 0-1,0 0 0,0-1 0,-1 1 0,1-1 1,-1 0-1,0 0 0,0 0 0,0 0 1,0-1-1,-1 0 0,1 0 0,0 0 0,-1 0 1,0-1-1,1 1 0,-1-1 0,-9 1 1,12-2 26,-1 1 1,1 0 0,-1-1 0,1 0 0,-1 1 0,1-1 0,-1 0 0,1 0 0,-1 0-1,1-1 1,0 1 0,-1-1 0,1 1 0,-1-1 0,1 0 0,0 0 0,-1 0-1,1 0 1,0 0 0,0 0 0,0-1 0,0 1 0,0-1 0,0 0 0,0 1-1,-2-4 1,2-1 44,0 1 0,0-1 1,0 0-1,1 0 0,0 0 0,0 0 0,0 0 0,1-1 0,0-10 0,1-1-72,1 0 0,1 0 0,1 0 0,0 0 0,1 1 0,1 0 0,0 0 0,2 1 0,14-26 0,-1 7 0,2 2 0,1 1 0,35-38 0,-53 63-59,1 1 0,-1-1 0,1 1-1,0 0 1,1 0 0,-1 1 0,1 0 0,0 0 0,1 1-1,-1 0 1,11-3 0,-18 7-419,1 0 0,-1-1 0,1 1 0,-1-1 0,1 0 1,-1 1-1,0-1 0,0 0 0,1 0 0,-1 0 0,0 0 0,0 0 0,0 0 0,0 0 0,0-1 0,0 1 0,0 0 1,0 0-1,-1-1 0,2-1 0,4-12-7193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211"/>
    </inkml:context>
    <inkml:brush xml:id="br0">
      <inkml:brushProperty name="width" value="0.025" units="cm"/>
      <inkml:brushProperty name="height" value="0.025" units="cm"/>
    </inkml:brush>
  </inkml:definitions>
  <inkml:trace contextRef="#ctx0" brushRef="#br0">50 356 12588,'0'0'4372,"-8"1"-1922,-19 2-462,12-1 611,32-4-1490,97-15-1020,0-4-1,129-43 0,213-94-254,-207 67-936,-240 87 431,2 0-405,-2 3-6146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484"/>
    </inkml:context>
    <inkml:brush xml:id="br0">
      <inkml:brushProperty name="width" value="0.025" units="cm"/>
      <inkml:brushProperty name="height" value="0.025" units="cm"/>
    </inkml:brush>
  </inkml:definitions>
  <inkml:trace contextRef="#ctx0" brushRef="#br0">1 1 16720,'0'0'10954,"0"48"-9192,3-16-545,1 9-672,2 1-385,-2 7-192,-2 4-481,-2 0-960,0-1-1698,0-3-2306,-2-3-5638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816"/>
    </inkml:context>
    <inkml:brush xml:id="br0">
      <inkml:brushProperty name="width" value="0.025" units="cm"/>
      <inkml:brushProperty name="height" value="0.025" units="cm"/>
    </inkml:brush>
  </inkml:definitions>
  <inkml:trace contextRef="#ctx0" brushRef="#br0">1 10 18225,'0'0'14542,"7"-2"-18065,-1-6-4485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2.315"/>
    </inkml:context>
    <inkml:brush xml:id="br0">
      <inkml:brushProperty name="width" value="0.025" units="cm"/>
      <inkml:brushProperty name="height" value="0.025" units="cm"/>
    </inkml:brush>
  </inkml:definitions>
  <inkml:trace contextRef="#ctx0" brushRef="#br0">89 58 7976,'-18'2'864,"11"-1"-194,0 0 0,0-1 0,0 1 0,0-1 0,0-1 0,0 1 0,-12-4 0,19 4-645,0 0 0,0 0-1,0 0 1,0 0 0,-1 0 0,1 0 0,0 0-1,0 0 1,0 0 0,0 0 0,0 0 0,0 0-1,0 0 1,0 0 0,-1 0 0,1 0 0,0 0-1,0-1 1,0 1 0,0 0 0,0 0 0,0 0-1,0 0 1,0 0 0,0 0 0,0 0 0,0 0-1,0-1 1,0 1 0,0 0 0,0 0 0,0 0-1,0 0 1,0 0 0,0 0 0,0-1 0,0 1-1,0 0 1,0 0 0,0 0 0,0 0 0,0 0-1,0 0 1,0 0 0,0 0 0,0-1 0,0 1-1,0 0 1,0 0 0,0 0 0,1 0 0,-1 0-1,0 0 1,0 0 0,0 0 0,0 0 0,0 0-1,0 0 1,0-1 0,0 1 0,1 0 0,10-3 305,14 2-345,445 10 474,-187-12 467,501 22 214,-145 16-606,1-35 255,-275-2-607,-290 2-167,712-33 840,-575 3-254,99-12-305,-274 41-215,-28 1-4294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3.735"/>
    </inkml:context>
    <inkml:brush xml:id="br0">
      <inkml:brushProperty name="width" value="0.025" units="cm"/>
      <inkml:brushProperty name="height" value="0.025" units="cm"/>
    </inkml:brush>
  </inkml:definitions>
  <inkml:trace contextRef="#ctx0" brushRef="#br0">54 1 6726,'-54'0'5755,"56"2"-5723,0 1-1,0-1 1,1 1-1,-1-1 1,0 0-1,1 0 1,0 0-1,-1 0 1,6 2-1,26 13 146,1-1 1,0-2-1,2-1 0,-1-2 1,1-1-1,1-2 1,41 3-1,274 2-170,-285-14 30,686-10 1732,2 0-832,73 35-758,-393-6-160,-413-17-11,594-6 1276,-588 4-1155,-19 1-93,1 0 1,-1-1 0,0 0-1,0-1 1,0 0 0,0 0 0,0-1-1,12-5 1,-22 7-50,0 1 0,1 0-1,-1-1 1,0 1 0,0 0 0,0-1 0,0 1 0,0 0-1,0-1 1,0 1 0,0-1 0,0 1 0,0 0-1,0-1 1,0 1 0,0 0 0,0-1 0,0 1 0,0 0-1,0-1 1,0 1 0,-1 0 0,1-1 0,0 1 0,0 0-1,0-1 1,-1 1 0,1 0 0,0 0 0,0-1 0,-1 1-1,1 0 1,0 0 0,0-1 0,-1 1 0,1 0-1,0 0 1,-1 0 0,1 0 0,0-1 0,-1 1 0,1 0-1,0 0 1,-1 0 0,1 0 0,-1 0 0,1 0 0,0 0-1,-1 0 1,1 0 0,-27-10-1894,23 9 1197,-21-10-3907,-4-4-5270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401"/>
    </inkml:context>
    <inkml:brush xml:id="br0">
      <inkml:brushProperty name="width" value="0.025" units="cm"/>
      <inkml:brushProperty name="height" value="0.025" units="cm"/>
    </inkml:brush>
  </inkml:definitions>
  <inkml:trace contextRef="#ctx0" brushRef="#br0">1 1 3523,'0'0'-416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735"/>
    </inkml:context>
    <inkml:brush xml:id="br0">
      <inkml:brushProperty name="width" value="0.025" units="cm"/>
      <inkml:brushProperty name="height" value="0.025" units="cm"/>
    </inkml:brush>
  </inkml:definitions>
  <inkml:trace contextRef="#ctx0" brushRef="#br0">74 8 448,'0'0'897,"-74"-8"-2242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5.495"/>
    </inkml:context>
    <inkml:brush xml:id="br0">
      <inkml:brushProperty name="width" value="0.025" units="cm"/>
      <inkml:brushProperty name="height" value="0.025" units="cm"/>
    </inkml:brush>
  </inkml:definitions>
  <inkml:trace contextRef="#ctx0" brushRef="#br0">532 0 5093,'-9'2'3283,"-14"2"-2136,3-1 43,1 1-1,-1 1 0,-27 10 0,47-15-1177,0 0 1,0 0-1,0 0 0,-1 0 1,1 1-1,0-1 0,0 0 1,-1 0-1,1 0 0,0 0 1,0 0-1,0 0 0,-1 0 1,1 0-1,0 1 0,0-1 1,0 0-1,0 0 0,-1 0 0,1 0 1,0 1-1,0-1 0,0 0 1,0 0-1,0 0 0,0 1 1,-1-1-1,1 0 0,0 0 1,0 0-1,0 1 0,0-1 1,0 0-1,0 0 0,0 1 0,0-1 1,0 0-1,0 0 0,0 1 1,0-1-1,0 0 0,0 0 1,1 1-1,10 4 244,18 1 83,280-1 265,-208-7-569,147 14-1,329 69 849,229 28-816,855 33 97,4-64-130,-375-67 66,-5-102 29,-1236 85-115,161-26 19,-174 25-23,0-2-1,-1-2 1,57-25 0,-91 36-17,1-1 1,0 0 0,0 0-1,0 0 1,0 0 0,-1 0 0,1 0-1,0 0 1,-1 0 0,1-1-1,-1 1 1,1 0 0,-1-1-1,0 0 1,0 1 0,1-1 0,-1 0-1,0 1 1,-1-1 0,1 0-1,0 0 1,0 0 0,-1 0 0,1 0-1,-1 0 1,1-3 0,-2 3-14,0 0 1,0 0-1,0 0 1,0-1-1,0 1 0,0 0 1,-1 0-1,1 1 1,0-1-1,-1 0 1,0 0-1,1 1 1,-1-1-1,0 1 1,0-1-1,0 1 1,0 0-1,0 0 0,0 0 1,0 0-1,-1 0 1,-2 0-1,-31-11-80,0 2-1,-1 1 1,1 2 0,-40-2-1,-156-1-17,174 9 23,-1678 25-1035,1159-7 1198,-2562 21-100,2080-10 55,7 76-14,1027-101 16,18-3-19,0 0 0,0 1 0,0 0 0,0 0 0,0 1 0,1 0 0,-1 0 0,1 0 0,-10 6 0,14-2-118,11-3-160,41 3 170,0-2 0,85-4 0,-51-2 194,1006 6 338,1660-20-75,699-21-403,-3415 37 27,560-20-337,-586 19 226,-4 1 27,-1 1 0,0-2 0,1 1 0,-1 0 0,0-1 0,0 1-1,0-1 1,1 0 0,-1 0 0,0 0 0,0 0 0,0-1 0,0 1 0,4-4 0,-7 4 105,0 0 1,0 1-1,0-1 1,0 0-1,0 0 1,0 1-1,0-1 1,0 0 0,0 1-1,-1-1 1,1 0-1,0 1 1,0-1-1,-1 0 1,1 1-1,-1-1 1,1 1 0,0-1-1,-1 0 1,1 1-1,-1-1 1,1 1-1,-1-1 1,0 1-1,1 0 1,-1-1 0,1 1-1,-1 0 1,0-1-1,1 1 1,-1 0-1,0 0 1,-1-1-1,-27-10 162,27 10-150,-51-13 174,-1 1 1,-85-7-1,-118 3-67,195 14-66,-1205-32 65,708 24-92,-2455-38 28,1208 109 58,227 141 817,1551-198-864,21-3-58,0 1 0,0-1 1,0 1-1,0 0 0,0 1 0,0 0 0,0 0 0,0 0 0,1 1 1,-12 6-1,19-8-30,0 0 1,0 0-1,0 0 1,0-1 0,0 1-1,0 0 1,1-1-1,-1 1 1,0-1 0,0 1-1,1-1 1,-1 1-1,0-1 1,1 0-1,-1 0 1,0 0 0,1 0-1,-1 0 1,3 0-1,515 7-1326,-302-9 958,703-4 218,832 9 1286,2066 26-751,-2189-27-4130,-1388-2 757,-9 0-1110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6.789"/>
    </inkml:context>
    <inkml:brush xml:id="br0">
      <inkml:brushProperty name="width" value="0.025" units="cm"/>
      <inkml:brushProperty name="height" value="0.025" units="cm"/>
    </inkml:brush>
  </inkml:definitions>
  <inkml:trace contextRef="#ctx0" brushRef="#br0">0 204 9001,'0'0'2295,"9"-3"-2466,20-5 142,-1 1 0,1 2 0,1 0 0,33 1-1,135 3-23,-94 3 87,490-23 307,-493 16-337,-1 4 0,0 5 0,184 30 0,-280-33-3,250 50 57,313 24 1,509-38 36,3-31 2,-1070-6-97,1646-61 406,-655 13-209,-724 39-195,2581-102 34,-486 7 684,-1220 83-159,-1065 23-381,0 3 1,-1 3-1,0 5 1,86 24-1,-149-29-165,-1 1 1,-1 1-1,0 1 1,35 24-1,3 2-3220,-37-25-2096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9.839"/>
    </inkml:context>
    <inkml:brush xml:id="br0">
      <inkml:brushProperty name="width" value="0.025" units="cm"/>
      <inkml:brushProperty name="height" value="0.025" units="cm"/>
    </inkml:brush>
  </inkml:definitions>
  <inkml:trace contextRef="#ctx0" brushRef="#br0">1 130 3267,'0'0'1767,"9"3"-1703,3-1 71,0 0 1,0 0-1,0-1 0,0-1 0,0 0 1,0-1-1,0 0 0,0-1 0,0-1 1,0 1-1,12-6 0,90-27 308,142-36 506,-224 65-842,0 1 0,0 2 0,1 1 0,0 1 0,-1 2 0,35 5 0,-28 3-73,-2 2 0,0 1 0,0 2 0,54 29 0,12 5 95,-43-26-110,1-2-1,0-3 1,2-3 0,96 10 0,261-5 41,-79-6 10,123 36-36,179 11 7,480-77 541,-4-97 181,221-9-527,6 66-255,-935 43-49,-19 5 154,538 58-1,-516-15 1113,-291-25-928,23 17-910,-130-28-1811,-10-13-2567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1.960"/>
    </inkml:context>
    <inkml:brush xml:id="br0">
      <inkml:brushProperty name="width" value="0.025" units="cm"/>
      <inkml:brushProperty name="height" value="0.025" units="cm"/>
    </inkml:brush>
  </inkml:definitions>
  <inkml:trace contextRef="#ctx0" brushRef="#br0">0 226 10602,'0'0'464,"10"5"-293,19 7-75,1 0 0,0-3 0,1 0-1,-1-2 1,58 5 0,179 2 490,-155-11-247,248 3 19,376-45 0,1316-90-1282,-1179 75 992,-462 23 99,-152 6 261,49-4-167,-283 30-265,-25-1-19,0 0 1,0 0-1,0 0 1,0 0-1,0 0 1,0 0-1,-1 0 1,1 0-1,0 0 1,0 0 0,0 0-1,0 0 1,0 0-1,0 0 1,0 0-1,0 0 1,0 0-1,0 0 1,0 1-1,0-1 1,0 0-1,0 0 1,0 0-1,0 0 1,0 0-1,0 0 1,0 0-1,0 0 1,0 0-1,-1 0 1,1 0-1,0 0 1,0 1-1,0-1 1,1 0-1,-1 0 1,0 0-1,0 0 1,0 0-1,0 0 1,0 0 0,0 0-1,0 0 1,-4 1-515,0 0 1,0-1-1,0 0 1,0 0-1,0 0 1,0 0-1,-7-2 1,-12-8-5422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539"/>
    </inkml:context>
    <inkml:brush xml:id="br0">
      <inkml:brushProperty name="width" value="0.025" units="cm"/>
      <inkml:brushProperty name="height" value="0.025" units="cm"/>
    </inkml:brush>
  </inkml:definitions>
  <inkml:trace contextRef="#ctx0" brushRef="#br0">1 53 13613,'0'0'2173,"9"-7"-657,-3 2-1343,1 0 0,-1 1 1,1 0-1,1 0 0,-1 1 0,0 0 1,1 0-1,0 0 0,-1 1 1,1 0-1,0 1 0,14-1 1,14 0 157,73 0-70,-99 2-253,1 1 0,-1 0 0,1 1 0,-1 0 0,0 0 0,0 1 0,16 8 0,-24-10 28,0 0 0,-1 0 0,1 1-1,-1-1 1,0 1 0,1-1 0,-1 1 0,0 0-1,0-1 1,0 1 0,0 0 0,0 0 0,-1 0 0,1-1-1,0 1 1,-1 0 0,0 0 0,1 0 0,-1 0-1,0 0 1,0 0 0,0 0 0,0 0 0,0 0 0,-1 0-1,1 0 1,0 0 0,-1 0 0,-1 3 0,-1 5 252,0 0 0,-1 0 0,0 0 0,-7 11 0,-92 125 623,18-29-867,68-83-814,13-12-3046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3.993"/>
    </inkml:context>
    <inkml:brush xml:id="br0">
      <inkml:brushProperty name="width" value="0.025" units="cm"/>
      <inkml:brushProperty name="height" value="0.025" units="cm"/>
    </inkml:brush>
  </inkml:definitions>
  <inkml:trace contextRef="#ctx0" brushRef="#br0">0 117 5125,'1955'-10'5509,"-900"-30"-5344,154-3-132,-676 36 79,1080-10-514,1 39 8,1289 95 1200,-2087-81-208,2820 43 1815,-3621-79-2419,437-10-1616,-245-15-1266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509"/>
    </inkml:context>
    <inkml:brush xml:id="br0">
      <inkml:brushProperty name="width" value="0.025" units="cm"/>
      <inkml:brushProperty name="height" value="0.025" units="cm"/>
    </inkml:brush>
  </inkml:definitions>
  <inkml:trace contextRef="#ctx0" brushRef="#br0">250 1 13325,'-13'0'331,"-10"0"-131,-83 2 1814,93-1-933,0 0 0,-1 1-1,1 1 1,0 1 0,0-1 0,-16 8 0,115-10 56,-3-7-971,-20 1-140,78 4 0,-124 3-20,0 2 0,0 1-1,-1 0 1,0 0-1,0 2 1,0 0 0,-1 1-1,22 15 1,-16-10-46,1-2 0,45 19 0,-51-25 15,1-1-1,-1-1 1,22 2-1,7-8-1479,-43 2 1112,1 1 0,-1-1-1,0 0 1,1 0 0,-1 0 0,0 0-1,0-1 1,0 1 0,0 0 0,0-1-1,0 0 1,0 1 0,-1-1 0,3-2-1,6-17-6220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887"/>
    </inkml:context>
    <inkml:brush xml:id="br0">
      <inkml:brushProperty name="width" value="0.025" units="cm"/>
      <inkml:brushProperty name="height" value="0.025" units="cm"/>
    </inkml:brush>
  </inkml:definitions>
  <inkml:trace contextRef="#ctx0" brushRef="#br0">1 15 13805,'0'0'4719,"10"-3"-3566,-2 0-1021,1 1 0,-1 0 0,0 0 0,1 1 0,-1 0 0,1 1 0,-1-1-1,1 2 1,-1-1 0,1 1 0,-1 0 0,0 1 0,1 0 0,-1 0 0,0 1 0,12 6-1,-12-5-97,-1 0-1,0 1 1,0 0-1,0 0 0,-1 1 1,0 0-1,0 0 1,0 0-1,-1 0 0,0 1 1,0 0-1,-1 0 1,1 1-1,-2-1 1,1 1-1,-1 0 0,0 0 1,-1 0-1,0 0 1,0 1-1,-1-1 0,0 0 1,0 1-1,-1-1 1,0 1-1,0-1 0,-1 1 1,0-1-1,-1 0 1,-5 16-1,-7 19 934,-32 63 1,19-46-2408,3 1-4361,19-47-1246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225"/>
    </inkml:context>
    <inkml:brush xml:id="br0">
      <inkml:brushProperty name="width" value="0.025" units="cm"/>
      <inkml:brushProperty name="height" value="0.025" units="cm"/>
    </inkml:brush>
  </inkml:definitions>
  <inkml:trace contextRef="#ctx0" brushRef="#br0">78 40 13613,'4'-18'2632,"1"-4"4850,-3 36-4709,-2 2-2684,-17 461 900,9-450-1322,8-26 165,0-1-1,0 1 1,-1 0-1,1-1 0,-1 1 1,1-1-1,0 1 1,-1-1-1,1 0 0,-1 1 1,1-1-1,-1 1 1,0-1-1,1 0 1,-1 1-1,1-1 0,-1 0 1,1 0-1,-1 1 1,0-1-1,1 0 0,-2 0 1,0-1-364,0 1-1,0-1 1,0 0 0,0 0-1,0 0 1,0 0 0,0-1-1,0 1 1,1 0 0,-1-1-1,1 1 1,-1-1 0,1 0-1,-1 0 1,1 1 0,0-1-1,0 0 1,0 0 0,-1-2-1,-16-30-8472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617"/>
    </inkml:context>
    <inkml:brush xml:id="br0">
      <inkml:brushProperty name="width" value="0.025" units="cm"/>
      <inkml:brushProperty name="height" value="0.025" units="cm"/>
    </inkml:brush>
  </inkml:definitions>
  <inkml:trace contextRef="#ctx0" brushRef="#br0">1 139 9289,'4'-9'2461,"-1"2"-2035,0 0 0,1 0 0,-1 1 0,2-1 0,-1 1 0,1 0 0,0 1 0,0-1 0,0 1 0,1 0 1,0 0-1,0 0 0,0 1 0,0 0 0,8-3 0,6-1 57,1 1 0,-1 1 0,1 1 0,0 1 1,1 0-1,-1 2 0,1 1 0,-1 0 0,25 3 0,-43-2-466,1 1 0,-1-1-1,1 0 1,-1 1 0,1 0 0,-1 0-1,1 0 1,-1 0 0,0 0-1,0 1 1,1-1 0,-1 1 0,0 0-1,-1 0 1,1 0 0,0 0 0,3 4-1,-4-3 37,-1 0 0,1-1-1,-1 1 1,0 0 0,0-1 0,0 1-1,0 0 1,0 0 0,-1 0-1,1 0 1,-1 0 0,0 0 0,0 0-1,0 0 1,0 0 0,-1 4-1,-2 5 179,0-1 0,0 0 0,-1-1 0,-1 1 0,0-1 0,0 0 0,-1 0 0,-1 0 0,-9 11 0,-119 121 971,132-133-5503,14-8 1311,16-10-2921,0-8-986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138"/>
    </inkml:context>
    <inkml:brush xml:id="br0">
      <inkml:brushProperty name="width" value="0.025" units="cm"/>
      <inkml:brushProperty name="height" value="0.025" units="cm"/>
    </inkml:brush>
  </inkml:definitions>
  <inkml:trace contextRef="#ctx0" brushRef="#br0">53 0 12940,'0'0'7063,"-3"13"-3924,-10 31-1102,-16 61 950,27-95-2912,0 0-1,0 1 1,1-1 0,0 0-1,1 0 1,0 1 0,4 19-1,-4-29-68,0 0-1,1 1 0,-1-1 1,1 0-1,0 1 1,-1-1-1,1 0 0,0 1 1,0-1-1,-1 0 0,1 0 1,0 0-1,0 0 1,1 0-1,-1 0 0,0 0 1,0 0-1,0 0 1,1-1-1,-1 1 0,0 0 1,0-1-1,1 1 1,-1-1-1,1 1 0,-1-1 1,1 0-1,-1 0 0,0 1 1,1-1-1,-1 0 1,1 0-1,-1-1 0,1 1 1,-1 0-1,1 0 1,-1-1-1,0 1 0,2-1 1,2-1 31,0 0 0,0 0 0,-1 0 0,1 0 1,-1-1-1,1 1 0,-1-1 0,0 0 0,7-8 0,2-6 0,0-1-1,-1 0 1,0-1-1,-2-1 0,0 0 1,-1 0-1,-2 0 1,0-1-1,-1-1 0,4-23 1,-10 45-44,0 0 1,0 1-1,-1-1 1,1 0-1,0 0 1,0 0 0,0 0-1,0 0 1,0 0-1,0 0 1,0 0-1,0 0 1,-1 0-1,1 0 1,0 0-1,0 0 1,0 0-1,0 0 1,0 0-1,0 0 1,0 0 0,0 0-1,-1 0 1,1 0-1,0 0 1,0 0-1,0 0 1,0 0-1,0 0 1,0 0-1,0 0 1,0-1-1,-1 1 1,1 0-1,0 0 1,0 0-1,0 0 1,0 0 0,0 0-1,0 0 1,0 0-1,0 0 1,0 0-1,0-1 1,0 1-1,0 0 1,0 0-1,0 0 1,0 0-1,0 0 1,0 0-1,0 0 1,0 0 0,0-1-1,-12 17-89,-9 27 110,20-40-5,0 0 0,0 0-1,0 0 1,0 1 0,1-1 0,-1 0-1,1 1 1,0-1 0,0 0 0,0 1 0,0-1-1,1 1 1,-1-1 0,1 0 0,0 0-1,2 5 1,-1-6 2,0 0 1,0 0-1,0 0 0,0-1 0,0 1 0,0-1 1,1 1-1,-1-1 0,0 0 0,1 0 0,-1 0 1,1 0-1,0 0 0,-1-1 0,1 1 0,-1-1 1,1 0-1,0 0 0,0 0 0,5 0 0,2 0 8,1-1-1,0 0 0,-1 0 1,1-1-1,-1 0 0,1-1 1,-1 0-1,0-1 0,0 0 1,15-9-1,-2-2 30,-1-1 1,39-35-1,-54 48-92,-9 14-60,-16 27-119,10-22 189,4-9 80,1 0-1,0 0 1,0 1 0,1-1 0,0 1 0,1 0-1,-1 0 1,1-1 0,1 1 0,0 0 0,0 11 0,1-18-40,0 0 0,0 1 0,0-1 0,-1 0 0,1 0 0,0 0 0,0 0 0,1 0 0,-1 0 0,0 0 0,0 0 0,0 0 0,1 0 0,-1 0 0,0-1 0,1 1 1,-1-1-1,1 1 0,-1-1 0,1 1 0,-1-1 0,1 0 0,-1 0 0,1 0 0,-1 0 0,1 0 0,1 0 0,47-4 214,-35 0-260,0-1 0,-1 0 0,1-1-1,-1-1 1,-1 0 0,1-1 0,-1 0 0,-1-1-1,0-1 1,0 0 0,-1 0 0,0-1-1,0-1 1,11-16 0,-21 24-52,-3 6 60,-12 18 97,-17 35 256,30-51-293,-1 1 1,1-1 0,0 1 0,1-1 0,-1 1 0,1-1-1,-1 1 1,1-1 0,1 1 0,-1-1 0,0 1-1,1-1 1,1 5 0,0-7-44,-1 0-1,0 0 1,0 0 0,1-1-1,0 1 1,-1 0 0,1-1-1,0 1 1,-1-1 0,1 0-1,0 1 1,0-1 0,0 0-1,0 0 1,0 0 0,1 0-1,-1-1 1,0 1 0,0-1-1,0 1 1,1-1 0,-1 0-1,0 1 1,1-1 0,-1-1-1,4 1 1,-3 0-343,0 0 0,1-1 0,-1 1-1,1-1 1,-1 1 0,0-1 0,1 0 0,5-3 0,-6 2-396,0 0 1,0 1 0,-1-2-1,1 1 1,0 0 0,-1 0-1,1-1 1,-1 0-1,2-2 1,12-23-7537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483"/>
    </inkml:context>
    <inkml:brush xml:id="br0">
      <inkml:brushProperty name="width" value="0.025" units="cm"/>
      <inkml:brushProperty name="height" value="0.025" units="cm"/>
    </inkml:brush>
  </inkml:definitions>
  <inkml:trace contextRef="#ctx0" brushRef="#br0">0 1 14157,'0'0'13549,"12"49"-16111,18-39-1890,-4-5-2083,2 0-5668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814"/>
    </inkml:context>
    <inkml:brush xml:id="br0">
      <inkml:brushProperty name="width" value="0.025" units="cm"/>
      <inkml:brushProperty name="height" value="0.025" units="cm"/>
    </inkml:brush>
  </inkml:definitions>
  <inkml:trace contextRef="#ctx0" brushRef="#br0">72 0 13389,'0'0'14365,"-9"10"-12833,-6 4-1084,-27 32 460,42-46-927,-1 1 0,1-1 0,-1 1-1,1-1 1,0 1 0,-1-1 0,1 1 0,0-1-1,-1 1 1,1-1 0,0 1 0,0-1 0,-1 1-1,1-1 1,0 1 0,0 0 0,0-1 0,0 1-1,0-1 1,0 1 0,0 0 0,0-1 0,0 1-1,0-1 1,0 1 0,0 0 0,1-1-1,-1 1 1,0-1 0,0 1 0,0-1 0,1 1-1,-1-1 1,0 1 0,1-1 0,-1 1 0,1-1-1,-1 1 1,0-1 0,1 0 0,-1 1 0,1-1-1,-1 1 1,1-1 0,-1 0 0,1 0 0,-1 1-1,1-1 1,0 0 0,-1 0 0,1 0-1,-1 0 1,1 1 0,0-1 0,0 0 0,41 3-1780,-35-4 1508,29 1-880,-20 0 802,0-1-1,1 2 0,-1 0 1,1 1-1,-1 1 0,18 5 0,-32-7 416,-1-1 0,0 0 0,1 1 0,-1-1 0,0 1 1,1 0-1,-1 0 0,0-1 0,0 1 0,0 0 0,0 0 0,0 0 0,0 0 0,0 0 0,0 0 0,0 0 0,0 1 0,0-1 0,-1 0 0,1 0 0,0 1 0,-1-1 0,1 0 0,-1 1 0,0-1 0,1 1 0,-1-1 0,0 0 0,0 1 0,0-1 0,0 1 0,0-1 0,0 1 0,0-1 0,-1 0 0,1 1 0,0-1 0,-1 1 0,1-1 0,-1 0 0,-1 2 0,0 3 325,-2-1 0,1 1 0,-1-1 0,1 0 0,-2 0 0,1-1 0,-9 9 0,7-8-81,-62 45 2220,62-46-2459,-1 0 0,1-1 0,-1 0 0,1 0 0,-1 0 0,0-1 0,0 0 0,0-1 0,-10 2 0,16-3-172,0 0 0,0 0-1,0 1 1,0-1 0,0-1 0,0 1 0,0 0 0,0 0 0,0 0-1,0 0 1,0-1 0,0 1 0,0 0 0,1-1 0,-1 1 0,0-1-1,0 1 1,0-1 0,1 1 0,-1-1 0,-1 0 0,-3-15-4800,4-16-7763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160"/>
    </inkml:context>
    <inkml:brush xml:id="br0">
      <inkml:brushProperty name="width" value="0.025" units="cm"/>
      <inkml:brushProperty name="height" value="0.025" units="cm"/>
    </inkml:brush>
  </inkml:definitions>
  <inkml:trace contextRef="#ctx0" brushRef="#br0">7 0 15118,'0'0'14083,"-1"11"-13496,0 0-446,-1 9 64,0 1 0,2 0 0,2 25 0,-2-44-208,1 0 0,0 0 1,0 0-1,0 0 0,0 0 0,1 0 0,-1-1 0,0 1 0,1 0 1,-1-1-1,1 1 0,-1-1 0,1 0 0,0 1 0,0-1 0,-1 0 1,1 0-1,0 0 0,0-1 0,0 1 0,0 0 0,0-1 1,0 1-1,0-1 0,1 1 0,-1-1 0,0 0 0,0 0 0,3 0 1,65-4-399,-50 0-18,0 0 0,29-12 0,-36 11 319,0 1 0,0 0 1,1 0-1,0 1 0,0 1 0,0 0 1,20 1-1,-33 1 102,0 0 0,0 1 0,0-1 0,-1 0 0,1 0 0,0 1 0,0-1 0,-1 0 0,1 1 0,0-1 0,-1 1 0,1-1 1,0 1-1,-1-1 0,1 1 0,-1-1 0,1 1 0,-1 0 0,1-1 0,-1 1 0,1 0 0,-1-1 0,1 1 0,-1 0 0,0 0 0,0-1 0,1 1 0,-1 0 0,0 0 0,0-1 0,0 2 0,-1 34 795,1-33-741,-1 0 0,1 0-1,0 1 1,0-1 0,0 0 0,0 0 0,0 0-1,1 0 1,1 5 0,0-7-35,1-1-1,0 1 1,0-1 0,-1 1-1,1-1 1,0 0 0,0 0-1,-1-1 1,1 1-1,0 0 1,-1-1 0,1 0-1,0 1 1,2-3 0,69-34-431,-63 30 59,-1 1 1,1 0-1,0 1 0,1 0 0,-1 0 0,1 1 0,0 1 0,0 0 0,19-2 0,-30 5 360,0 1-1,0-1 1,0 1 0,0-1-1,-1 1 1,1 0-1,0-1 1,0 1-1,-1 0 1,1 0 0,0-1-1,-1 1 1,1 0-1,-1 0 1,1 0-1,-1 0 1,0 0 0,1 0-1,-1 0 1,0 0-1,1 0 1,-1 0-1,0 0 1,0 0 0,0 0-1,0 0 1,0 0-1,0 0 1,0 0 0,-1 0-1,1 0 1,0 0-1,0 0 1,-1 1-1,-9 40 893,5-24-593,0-3 146,3-20-6025,2-16-3099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492"/>
    </inkml:context>
    <inkml:brush xml:id="br0">
      <inkml:brushProperty name="width" value="0.025" units="cm"/>
      <inkml:brushProperty name="height" value="0.025" units="cm"/>
    </inkml:brush>
  </inkml:definitions>
  <inkml:trace contextRef="#ctx0" brushRef="#br0">6 0 18129,'0'0'3491,"-6"50"-13900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1.818"/>
    </inkml:context>
    <inkml:brush xml:id="br0">
      <inkml:brushProperty name="width" value="0.025" units="cm"/>
      <inkml:brushProperty name="height" value="0.025" units="cm"/>
    </inkml:brush>
  </inkml:definitions>
  <inkml:trace contextRef="#ctx0" brushRef="#br0">87 17 8232,'0'0'11670,"-3"11"-11404,-7 25 68,2 1-1,2 1 0,-2 56 0,5 130 1175,4-143-1242,-1-47-148,2-1-1,2 0 1,14 59-1,-23-153 3955,2 6-3857,0 39-185,-3-23-36,-2 1 0,-1 0-1,-22-56 1,24 85-230,6 21-72,7 21 46,-3-28 235,-1 0-1,1-1 1,0 0 0,1 0 0,-1 0-1,1 0 1,-1 0 0,1-1-1,1 1 1,-1-1 0,0 0-1,1-1 1,-1 1 0,1-1 0,0 0-1,0 0 1,0 0 0,0 0-1,0-1 1,0 0 0,0 0-1,0-1 1,1 1 0,-1-1 0,0 0-1,0-1 1,1 1 0,-1-1-1,0 0 1,0 0 0,6-3-1,-4 2 112,0 0 0,-1-1 0,1 1 0,0-2 0,-1 1 0,0-1 0,0 0 0,0 0 0,0-1 0,-1 0 0,0 0 0,0 0 0,0 0 0,-1-1 0,1 0-1,-1 0 1,0 0 0,-1 0 0,0-1 0,0 1 0,0-1 0,2-9 0,-3 2-21,-1 1 0,-1 0-1,-1-17 1,1 2-79,-15 87-539,14-53 551,0-1-7,1-1-1,-1 1 1,1 0 0,0-1-1,0 1 1,1 0 0,0 5-1,0-9 10,-1 0 0,1 0 0,-1 0-1,1 1 1,0-1 0,0 0-1,-1 0 1,1 0 0,0 0 0,0 0-1,0 0 1,0-1 0,0 1-1,0 0 1,1 0 0,-1-1-1,0 1 1,0-1 0,0 1 0,1-1-1,-1 1 1,0-1 0,0 0-1,1 0 1,-1 1 0,0-1-1,1 0 1,-1 0 0,0 0 0,2-1-1,8 0 16,0-1-1,0 0 0,0-1 1,0 0-1,-1 0 0,0-1 0,1-1 1,-1 0-1,-1 0 0,1-1 1,-1 0-1,14-12 0,-6 5 10,1 1-1,23-11 1,-40 22-22,0 1 0,1-1 0,-1 1 1,0-1-1,0 1 0,1-1 1,-1 1-1,0 0 0,1 0 0,-1-1 1,1 1-1,-1 0 0,0 0 1,1 1-1,-1-1 0,0 0 0,1 0 1,-1 1-1,0-1 0,1 0 1,-1 1-1,0 0 0,1-1 0,1 2 1,18 26 30,-19-25-23,0 1 1,0-1-1,0 0 0,0 0 1,1 0-1,-1 0 1,1-1-1,3 3 0,-5-4-2,0-1-1,1 1 0,-1 0 1,1-1-1,-1 0 0,1 1 0,-1-1 1,1 0-1,-1 0 0,1 0 0,-1 0 1,1 0-1,-1 0 0,1 0 0,-1 0 1,1-1-1,-1 1 0,1 0 1,-1-1-1,1 1 0,-1-1 0,0 0 1,1 0-1,-1 1 0,2-2 0,1-2 64,0 1 0,0-1-1,0 0 1,-1 0 0,1 0-1,-1 0 1,0-1-1,0 1 1,-1-1 0,1 0-1,-1 0 1,0 0-1,2-7 1,1-5 179,0 0-1,3-32 0,-8 43-206,7-86 316,-7 85-372,0 0 0,-1 0 0,1 1 1,-1-1-1,0 0 0,-1 0 0,0 1 1,0-1-1,0 1 0,-6-12 0,7 18-37,1 0-1,0 0 0,0 0 1,0 0-1,0 0 0,0-1 1,0 1-1,0 0 0,0 0 1,0 0-1,0 0 1,0 0-1,0 0 0,0 0 1,0-1-1,0 1 0,-1 0 1,1 0-1,0 0 0,0 0 1,0 0-1,0 0 0,0 0 1,0 0-1,0 0 0,-1 0 1,1 0-1,0 0 1,0 0-1,0 0 0,0 0 1,0 0-1,-1 0 0,1 0 1,0 0-1,0 0 0,0 0 1,0 0-1,0 0 0,0 0 1,-1 0-1,1 0 1,0 0-1,0 0 0,0 0 1,0 0-1,0 0 0,0 0 1,0 0-1,-1 0 0,1 0 1,0 1-1,0-1 0,0 0 1,0 0-1,0 0 1,0 0-1,-3 13-2514,2 19-2851,1-29 4199,0 9-3959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890"/>
    </inkml:context>
    <inkml:brush xml:id="br0">
      <inkml:brushProperty name="width" value="0.025" units="cm"/>
      <inkml:brushProperty name="height" value="0.025" units="cm"/>
    </inkml:brush>
  </inkml:definitions>
  <inkml:trace contextRef="#ctx0" brushRef="#br0">375 0 15375,'0'0'12208,"-13"0"-11791,6 0-399,-1 0-1,1 1 1,0-1 0,-1 1 0,1 1 0,0-1-1,0 1 1,0 1 0,0-1 0,0 1 0,0 0-1,1 1 1,-1 0 0,-7 6 0,-13 11 42,1 2-1,2 1 1,0 1 0,1 1 0,2 1-1,0 1 1,2 1 0,2 1 0,-17 35 0,32-61-35,0 1 0,0-1 0,1 1 0,-1 0 0,1 0 0,0-1 0,1 1 0,-1 0 1,1 0-1,0 0 0,0 0 0,0 0 0,1 0 0,-1 0 0,4 8 0,-3-10-8,1-1 1,0 1-1,0 0 0,1-1 1,-1 1-1,0-1 0,1 0 1,-1 1-1,1-1 0,0 0 0,0-1 1,0 1-1,0 0 0,0-1 1,0 0-1,0 0 0,1 0 1,-1 0-1,0 0 0,1-1 0,-1 1 1,0-1-1,7 0 0,24 2-64,0-2 0,0-1 0,0-2 1,-1-1-1,1-1 0,-1-2 0,0-1 0,-1-2 0,57-26 0,-69 23-1559,-13 3-1575,-9-1-4893,-11 0-4337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8.282"/>
    </inkml:context>
    <inkml:brush xml:id="br0">
      <inkml:brushProperty name="width" value="0.025" units="cm"/>
      <inkml:brushProperty name="height" value="0.025" units="cm"/>
    </inkml:brush>
  </inkml:definitions>
  <inkml:trace contextRef="#ctx0" brushRef="#br0">1 57 14670,'0'0'9769,"62"-9"-7783,-11 2-449,6-2-255,12-2-482,3 2-543,1 3-193,-3 2-64,-11 3-1153,-16 1-1762,-9 0-1409,-21 0-4485</inkml:trace>
  <inkml:trace contextRef="#ctx0" brushRef="#br0" timeOffset="1">3 149 13933,'0'0'11083,"64"-9"-9129,-15 1-97,6-4-576,9 3-832,2 3-353,0-1-96,-2 2-769,-4-1-2145,-5-3-5030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461"/>
    </inkml:context>
    <inkml:brush xml:id="br0">
      <inkml:brushProperty name="width" value="0.025" units="cm"/>
      <inkml:brushProperty name="height" value="0.025" units="cm"/>
    </inkml:brush>
  </inkml:definitions>
  <inkml:trace contextRef="#ctx0" brushRef="#br0">29 0 11723,'0'0'17312,"-3"11"-17296,3-9-15,-6 16 30,0 1-1,2 0 0,0 0 0,1 1 0,0 35 0,4-53-27,0 0-1,-1 0 1,1-1-1,0 1 1,0 0-1,0 0 1,0 0 0,1-1-1,-1 1 1,0-1-1,1 1 1,-1-1-1,1 1 1,0-1 0,-1 0-1,1 0 1,0 0-1,0 0 1,0 0-1,0 0 1,-1 0 0,1-1-1,0 1 1,0-1-1,1 1 1,-1-1-1,0 0 1,0 0 0,0 0-1,0 0 1,4-1-1,6 1-24,1 0 1,-1-2-1,0 1 0,13-5 0,-9 1-140,0-1-1,0 0 0,-1-2 0,20-12 1,-20 11 95,1 0 1,0 1 0,25-8 0,-41 17 38,1-1 0,-1 1-1,0 0 1,1-1 0,-1 1 0,0 0 0,0 0 0,1-1 0,-1 1-1,0 0 1,0 0 0,0 0 0,0-1 0,0 1 0,0 0-1,0 0 1,0 0 0,-1-1 0,1 1 0,0 0 0,0 0-1,-1-1 1,1 1 0,-1 1 0,-6 22 214,7-24-177,-1 1 0,1-1-1,-1 1 1,1-1 0,0 1 0,-1 0 0,1-1-1,0 1 1,-1 0 0,1-1 0,0 1-1,0 0 1,-1-1 0,1 1 0,0 0-1,0-1 1,0 1 0,0 0 0,0-1 0,0 1-1,0 0 1,0 0 0,0-1 0,1 1-1,-1 0 1,0-1 0,0 1 0,1 0-1,-1-1 1,0 1 0,1-1 0,-1 1 0,0 0-1,1-1 1,-1 1 0,1-1 0,-1 1-1,1 0 1,31-2 272,-28 0-279,71-16 35,-58 12-135,0 1 0,0 1-1,0 0 1,24-1 0,-40 4 92,1 0 0,-1 0-1,1 1 1,-1-1 0,1 0 0,-1 1 0,0-1-1,1 1 1,-1-1 0,1 1 0,-1 0 0,0 0 0,0-1-1,1 1 1,-1 0 0,0 0 0,0 0 0,0 0-1,0 0 1,0 1 0,0-1 0,0 0 0,0 0-1,-1 1 1,1-1 0,0 0 0,-1 1 0,1-1 0,-1 1-1,1 1 1,-1-2 25,1 1 0,-1 0 0,1-1 1,0 1-1,-1-1 0,1 1 0,0-1 0,0 1 0,0-1 0,0 1 0,0-1 0,0 0 0,0 0 1,1 1-1,-1-1 0,0 0 0,1 0 0,-1 0 0,1-1 0,-1 1 0,1 0 0,-1 0 1,1-1-1,0 1 0,-1-1 0,1 0 0,0 1 0,-1-1 0,1 0 0,2 0 0,13-1 41,-1-1-1,1-1 0,-1 0 1,0-2-1,0 0 0,21-9 1,-21 7-148,1 1 0,0 1 0,0 0 0,0 1 0,26-2 0,-42 6 75,-1 0 1,1 0-1,-1 0 0,0 0 0,1 0 0,-1 0 0,1 0 0,-1 0 1,0 0-1,1 0 0,-1 1 0,1-1 0,-1 0 0,0 0 1,1 0-1,-1 1 0,0-1 0,1 0 0,-1 0 0,0 1 0,1-1 1,-1 0-1,0 1 0,0-1 0,1 0 0,-1 1 0,0-1 1,0 0-1,0 1 0,0-1 0,1 1 0,-1-1 0,0 0 0,0 1 1,0-1-1,0 1 0,0 0 0,-4 22 38,-15 19-379,11-40-5699,3-2-1341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794"/>
    </inkml:context>
    <inkml:brush xml:id="br0">
      <inkml:brushProperty name="width" value="0.025" units="cm"/>
      <inkml:brushProperty name="height" value="0.025" units="cm"/>
    </inkml:brush>
  </inkml:definitions>
  <inkml:trace contextRef="#ctx0" brushRef="#br0">1 1 11018,'0'0'13645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126"/>
    </inkml:context>
    <inkml:brush xml:id="br0">
      <inkml:brushProperty name="width" value="0.025" units="cm"/>
      <inkml:brushProperty name="height" value="0.025" units="cm"/>
    </inkml:brush>
  </inkml:definitions>
  <inkml:trace contextRef="#ctx0" brushRef="#br0">23 1 14926,'0'0'11883,"0"50"-11370,0-10-1,0 4-384,0 2-63,-2-3-1,-3-5-897,5-4-1505,-4-8-1890,2-5-1570,-7-7-2754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677"/>
    </inkml:context>
    <inkml:brush xml:id="br0">
      <inkml:brushProperty name="width" value="0.025" units="cm"/>
      <inkml:brushProperty name="height" value="0.025" units="cm"/>
    </inkml:brush>
  </inkml:definitions>
  <inkml:trace contextRef="#ctx0" brushRef="#br0">0 139 13933,'0'0'3273,"8"-11"106,-5 8-3131,1-4 83,1 0 0,-1 0 1,2 1-1,-1 0 0,1 0 0,0 1 0,0-1 1,0 1-1,1 1 0,0-1 0,14-6 0,12 0 104,0 1-1,0 1 0,1 2 0,0 2 0,0 1 1,1 1-1,-1 2 0,47 5 0,-78-4-439,-1 0 0,0 0-1,1 0 1,-1 1 0,0-1 0,0 1 0,1-1-1,-1 1 1,0 0 0,0 0 0,0 0-1,0 0 1,0 0 0,0 1 0,0-1-1,0 0 1,0 1 0,-1 0 0,1-1-1,-1 1 1,1 0 0,-1 0 0,1 0 0,-1 0-1,0 0 1,0 0 0,0 0 0,0 2-1,0-1 12,-1 0 1,0 0-1,0 0 0,0 0 0,0 0 0,-1 0 1,0 0-1,1 0 0,-1 0 0,0 0 0,0 0 0,0 0 1,-1-1-1,1 1 0,-1-1 0,1 1 0,-1-1 0,0 1 1,0-1-1,0 0 0,-3 3 0,-18 14 110,0-2-1,0 0 1,-30 15-1,-41 29-828,146-67-707,-48 6 1414,-2-2-10,1 2 0,-1-1 0,1 0 0,-1 0 0,1 1 0,-1-1 0,1 1 0,0 0 0,-1 0 0,1 0 0,0 0 0,-1 0 0,1 1 0,-1-1 0,1 1 0,0 0 0,-1-1 0,1 1 0,-1 0 0,0 1 1,1-1-1,-1 0 0,0 1 0,3 1 0,16 20 497,-19-22-486,0 1 0,1 0 0,-1 0 0,0 0 1,0 0-1,-1 0 0,1 1 0,0-1 0,-1 0 1,1 1-1,-1 0 0,0-1 0,0 1 0,0 0 0,0-1 1,0 1-1,-1 0 0,1 3 0,-1-2 116,-1-1 1,1 1-1,-1-1 0,0 1 0,1-1 0,-2 1 1,1-1-1,0 0 0,-1 1 0,1-1 0,-1 0 1,0 0-1,0 0 0,0-1 0,-5 6 0,-48 42 873,33-31-827,14-12-109,0 0 1,0-1-1,-1 0 0,1 0 0,-1-1 0,-1 0 0,1 0 0,-1-1 0,0-1 0,-17 5 1,20-7-35,-1 0 0,0 0 0,0-1 0,0 0 0,0-1 1,0 1-1,1-1 0,-1-1 0,0 0 0,1 0 1,-1 0-1,1-1 0,-1 0 0,-12-8 0,12 7-271,-26-19-414,33 23 462,0-1-1,0 0 1,0 0-1,0 0 1,1 0-1,-1 0 1,0 0-1,1 0 1,-1 0-1,0 0 1,1 0-1,-1 0 1,1 0-1,0 0 1,-1 0-1,1-3 1,0 4-47,0-1 0,0 1 0,0-1 1,0 1-1,1-1 0,-1 1 0,0-1 1,0 0-1,1 1 0,-1-1 0,0 1 1,1 0-1,-1-1 0,0 1 0,1-1 1,-1 1-1,1-1 0,-1 1 0,0 0 1,1-1-1,-1 1 0,1 0 0,0 0 0,-1-1 1,1 1-1,-1 0 0,2 0 0,1-2-1113,13-6-6195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101"/>
    </inkml:context>
    <inkml:brush xml:id="br0">
      <inkml:brushProperty name="width" value="0.025" units="cm"/>
      <inkml:brushProperty name="height" value="0.025" units="cm"/>
    </inkml:brush>
  </inkml:definitions>
  <inkml:trace contextRef="#ctx0" brushRef="#br0">42 0 7847,'0'0'17809,"27"55"-16848,-35-10-224,-5 6-449,-4 1-192,4-4-32,3-6-32,5-7-544,3-8-577,2-7-545,0-7-736,5-9-2563,7-4-4612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449"/>
    </inkml:context>
    <inkml:brush xml:id="br0">
      <inkml:brushProperty name="width" value="0.025" units="cm"/>
      <inkml:brushProperty name="height" value="0.025" units="cm"/>
    </inkml:brush>
  </inkml:definitions>
  <inkml:trace contextRef="#ctx0" brushRef="#br0">48 0 5189,'0'0'15086,"-13"56"-13164,1-24-577,1 3-256,4 2-672,3 1-353,4-1 32,0 2-96,0-7-801,0-5-929,0-8-608,0-6-1185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782"/>
    </inkml:context>
    <inkml:brush xml:id="br0">
      <inkml:brushProperty name="width" value="0.025" units="cm"/>
      <inkml:brushProperty name="height" value="0.025" units="cm"/>
    </inkml:brush>
  </inkml:definitions>
  <inkml:trace contextRef="#ctx0" brushRef="#br0">0 117 13645,'0'0'5920,"13"-10"-3902,3-2-1691,0 1 0,0 0 0,1 1 0,0 1 0,0 1 0,1 0 0,26-7 0,-16 8-302,0 2 1,-1 0-1,2 2 0,-1 1 1,0 1-1,0 2 0,47 6 1,-69-6-38,0 1 1,-1 0 0,1 0-1,0 1 1,-1-1-1,0 1 1,1 0-1,-1 1 1,0-1 0,-1 1-1,1 0 1,-1 0-1,0 1 1,0-1 0,0 1-1,0 0 1,4 9-1,-6-10 46,0 0-1,0 0 0,-1 0 0,1 0 0,-1 1 1,0-1-1,-1 0 0,1 1 0,-1-1 0,1 1 1,-1-1-1,-1 0 0,1 1 0,-1-1 0,1 1 1,-1-1-1,-1 0 0,1 0 0,0 1 0,-1-1 1,0 0-1,0 0 0,0-1 0,-4 6 0,-2 1 43,0-1 0,-1 0 0,0 0 0,0-1 0,-1 0 0,0-1 0,0 0 0,0 0 0,-21 8 0,24-12-1017,0 0 0,-1-1 1,1 0-1,-1-1 0,-13 2 1,5-2-8120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161"/>
    </inkml:context>
    <inkml:brush xml:id="br0">
      <inkml:brushProperty name="width" value="0.025" units="cm"/>
      <inkml:brushProperty name="height" value="0.025" units="cm"/>
    </inkml:brush>
  </inkml:definitions>
  <inkml:trace contextRef="#ctx0" brushRef="#br0">34 10 8616,'0'0'14974,"1"12"-14456,-1 34-150,-3-1 1,-2 0-1,-13 57 1,15-88-339,1-9-18,1 0 0,0 1 0,0-1 0,1 1 0,-1-1 0,1 1-1,1 7 1,-1-12 17,1 0 0,-1 1 0,1-1-1,0 0 1,-1 0 0,1 0-1,0 0 1,0 1 0,0-1-1,0 0 1,0-1 0,0 1-1,0 0 1,0 0 0,0 0-1,0-1 1,0 1 0,1 0-1,-1-1 1,0 1 0,0-1-1,1 1 1,-1-1 0,0 0-1,1 0 1,-1 1 0,0-1 0,1 0-1,-1 0 1,1 0 0,-1-1-1,0 1 1,1 0 0,-1 0-1,2-1 1,11-2 200,0 0 0,0-1 0,-1 0 0,1-1 0,-1-1-1,0 0 1,-1-1 0,13-8 0,93-71 510,-110 79-661,22-15-29,-2-1 0,-1-2 0,-1-1 0,-1 0 0,24-35 0,-49 61-162,0-1 0,1 1 0,-1 0-1,0-1 1,1 1 0,-1 0 0,0-1 0,1 1 0,-1 0 0,0-1 0,0 1 0,1 0-1,-1-1 1,0 1 0,0-1 0,0 1 0,0-1 0,0 1 0,1 0 0,-1-1-1,0 1 1,0-1 0,0 1 0,0-1 0,0 1 0,0-1 0,0 1 0,-1-1-1,1 1 1,0 0 0,0-1 0,0 1 0,0-1 0,-1 1 0,1 0 0,0-1 0,-1 0-1,-18 5-7593,-4 8 84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182"/>
    </inkml:context>
    <inkml:brush xml:id="br0">
      <inkml:brushProperty name="width" value="0.025" units="cm"/>
      <inkml:brushProperty name="height" value="0.025" units="cm"/>
    </inkml:brush>
  </inkml:definitions>
  <inkml:trace contextRef="#ctx0" brushRef="#br0">1 3 13196,'0'0'8232,"51"-3"-8520,-21 8-2787,0-3-4036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533"/>
    </inkml:context>
    <inkml:brush xml:id="br0">
      <inkml:brushProperty name="width" value="0.025" units="cm"/>
      <inkml:brushProperty name="height" value="0.025" units="cm"/>
    </inkml:brush>
  </inkml:definitions>
  <inkml:trace contextRef="#ctx0" brushRef="#br0">1 1 12107,'0'0'11403,"28"52"-11114,-9-34-193,3 0-577,3-4-2402,5-2-3619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862"/>
    </inkml:context>
    <inkml:brush xml:id="br0">
      <inkml:brushProperty name="width" value="0.025" units="cm"/>
      <inkml:brushProperty name="height" value="0.025" units="cm"/>
    </inkml:brush>
  </inkml:definitions>
  <inkml:trace contextRef="#ctx0" brushRef="#br0">155 14 13613,'0'0'2776,"-10"-3"-593,3 1-2006,0 0-1,1 0 1,-1 1 0,-1-1-1,1 2 1,0-1-1,0 1 1,-9 0-1,13 1-136,-1 0 0,1-1 0,-1 2 0,1-1 0,-1 0 0,1 1 0,-1-1-1,1 1 1,0 0 0,0 0 0,0 0 0,0 0 0,0 1 0,1-1-1,-1 1 1,1 0 0,-1 0 0,1 0 0,0 0 0,0 0 0,-1 4 0,2-6 12,0 1 1,0-1 0,0 1 0,0-1 0,1 1-1,-1 0 1,1-1 0,-1 1 0,1 0 0,0-1-1,0 1 1,0 0 0,0-1 0,0 1 0,0 0-1,0 2 1,1-3-2,-1 0-1,1 0 0,0 0 1,-1 0-1,1 0 1,-1 0-1,1-1 1,0 1-1,0 0 0,-1-1 1,1 1-1,0 0 1,0-1-1,0 1 0,0-1 1,0 0-1,0 1 1,0-1-1,0 0 0,1 1 1,7 0 212,-1 0 0,1-1-1,-1 0 1,0 0 0,12-2 0,-14 1-204,22-3 119,1-2-1,35-12 0,-42 11-65,0 1-1,1 1 0,0 0 1,38-1-1,-61 6-94,1 0 0,-1 0 0,1 0 0,-1 0 0,0 0-1,1 0 1,-1 0 0,1 1 0,-1-1 0,0 0 0,1 0-1,-1 0 1,0 1 0,1-1 0,-1 0 0,0 0 0,1 1 0,-1-1-1,0 0 1,0 1 0,1-1 0,-1 0 0,0 1 0,0-1-1,0 0 1,1 1 0,-1-1 0,0 0 0,0 1 0,0-1-1,0 1 1,0-1 0,0 0 0,0 1 0,0-1 0,0 1 0,0-1-1,0 0 1,0 1 0,0-1 0,0 1 0,0-1 0,0 0-1,0 1 1,-1-1 0,1 1 0,0-1 0,0 0 0,-1 1 0,-11 26 580,7-15-419,37-14 505,41-24-620,-59 19-323,-1 1 0,2 1 0,-1 1 0,0 0 1,1 1-1,24-3 0,-38 6 242,-1 0 0,0 0 0,1 0-1,-1 1 1,1-1 0,-1 0 0,0 0 0,1 0 0,-1 0 0,1 0 0,-1 0-1,0 1 1,1-1 0,-1 0 0,0 0 0,1 0 0,-1 1 0,0-1 0,1 0 0,-1 1-1,0-1 1,0 0 0,1 1 0,-1-1 0,0 0 0,0 1 0,0-1 0,1 0-1,-1 1 1,0-1 0,0 0 0,0 1 0,0-1 0,0 1 0,0-1 0,0 0 0,0 1-1,-4 22-140,-15 19 410,18-41-247,1-1 10,-1 1-1,1 0 0,-1-1 0,1 1 1,-1 0-1,1 0 0,-1 0 1,1-1-1,0 1 0,-1 0 0,1 0 1,0 0-1,0 0 0,0 0 0,0 0 1,0-1-1,0 1 0,0 0 1,0 0-1,0 0 0,0 0 0,0 0 1,0 0-1,1 0 0,-1-1 0,0 1 1,1 0-1,-1 0 0,0 0 1,2 0-1,-1 0-12,1 0-1,-1-1 1,1 1 0,-1-1 0,1 1-1,-1-1 1,1 0 0,-1 0 0,1 0-1,0 1 1,-1-2 0,1 1 0,-1 0-1,1 0 1,2-1 0,58-19-3686,-26 1-2092,2-3-2753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195"/>
    </inkml:context>
    <inkml:brush xml:id="br0">
      <inkml:brushProperty name="width" value="0.025" units="cm"/>
      <inkml:brushProperty name="height" value="0.025" units="cm"/>
    </inkml:brush>
  </inkml:definitions>
  <inkml:trace contextRef="#ctx0" brushRef="#br0">56 0 14574,'0'0'6817,"-10"9"-3785,-29 29-1030,39-38-1954,-1 0 1,1 1-1,-1-1 0,1 0 0,0 0 1,-1 1-1,1-1 0,0 0 1,-1 1-1,1-1 0,0 0 1,-1 1-1,1-1 0,0 1 0,0-1 1,0 0-1,-1 1 0,1-1 1,0 1-1,0-1 0,0 1 1,0-1-1,0 0 0,0 1 0,0-1 1,0 1-1,0-1 0,0 1 1,0-1-1,0 1 0,0-1 1,0 1-1,1-1 0,13 3 355,21-8-441,23-12-1196,-39 11 443,1 0 0,0 1 0,0 2 0,33-4 0,-53 7 806,1 0 0,-1 0-1,0 0 1,0 0 0,0 0-1,1 0 1,-1 0-1,0 0 1,0 0 0,0 0-1,0 0 1,1 0 0,-1 0-1,0 0 1,0 0 0,0 1-1,1-1 1,-1 0 0,0 0-1,0 0 1,0 0-1,0 0 1,0 0 0,1 0-1,-1 0 1,0 1 0,0-1-1,0 0 1,0 0 0,0 0-1,0 0 1,1 1 0,-1-1-1,0 0 1,0 0 0,0 0-1,0 0 1,0 1-1,0-1 1,0 0 0,0 0-1,0 0 1,0 1 0,0-1-1,0 0 1,0 0 0,0 0-1,0 0 1,0 1 0,0-1-1,0 0 1,-9 13 1018,-12 9 397,20-22-1389,0 0 1,1 1 0,-1-1-1,0 0 1,0 1 0,1-1-1,-1 1 1,0-1 0,1 1-1,-1-1 1,1 1 0,-1-1-1,1 1 1,-1 0 0,1-1-1,-1 1 1,1 0 0,0-1-1,-1 1 1,1 0-1,0 0 1,0-1 0,-1 1-1,1 0 1,0 0 0,0 0-1,0-1 1,0 1 0,0 0-1,0 0 1,0 1 0,2-2-11,-1 1 0,1-1 1,-1 1-1,1-1 1,-1 1-1,1-1 0,-1 0 1,1 0-1,0 0 1,-1 0-1,1 0 0,-1 0 1,4-1-1,61-13-3262,-66 14 3168,24-7-4362,-1 0-3188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540"/>
    </inkml:context>
    <inkml:brush xml:id="br0">
      <inkml:brushProperty name="width" value="0.025" units="cm"/>
      <inkml:brushProperty name="height" value="0.025" units="cm"/>
    </inkml:brush>
  </inkml:definitions>
  <inkml:trace contextRef="#ctx0" brushRef="#br0">0 7 17328,'0'0'5670,"51"-7"-9802,-24 7-4484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079"/>
    </inkml:context>
    <inkml:brush xml:id="br0">
      <inkml:brushProperty name="width" value="0.025" units="cm"/>
      <inkml:brushProperty name="height" value="0.025" units="cm"/>
    </inkml:brush>
  </inkml:definitions>
  <inkml:trace contextRef="#ctx0" brushRef="#br0">0 35 13933,'0'0'7639,"2"8"-6421,-1-2-1057,-1-5-114,0 1 0,0-1 0,1 1 1,-1 0-1,0-1 0,1 1 0,-1-1 0,1 1 0,-1-1 0,1 1 1,0-1-1,0 1 0,-1-1 0,1 1 0,0-1 0,0 0 0,1 0 1,-1 1-1,0-1 0,0 0 0,0 0 0,1 0 0,-1 0 0,1-1 1,-1 1-1,0 0 0,1-1 0,0 1 0,-1 0 0,1-1 1,-1 0-1,1 1 0,-1-1 0,1 0 0,0 0 0,2 0 0,21 1 57,0-1-1,0-1 0,0-1 0,0-1 0,0-1 1,-1-2-1,1 0 0,31-13 0,-54 18-126,-1 1-1,1-1 1,-1 1-1,1-1 1,-1 0-1,0 0 1,1 1-1,-1-1 1,0 0-1,0 0 1,1 0-1,-1 0 1,0-1-1,0 1 1,0 0-1,0 0 1,0-1-1,-1 1 1,1 0-1,0-1 1,-1 1 0,1-1-1,0 1 1,-1-1-1,0 1 1,1-3-1,-2 3 9,0 0 1,0 0-1,0 0 0,0 0 0,0 0 1,0 0-1,-1 0 0,1 0 1,0 0-1,0 0 0,-1 1 0,1-1 1,0 1-1,-1-1 0,1 1 1,-1-1-1,1 1 0,-1 0 0,1 0 1,-1 0-1,1 0 0,-1 0 1,1 0-1,-1 0 0,1 0 0,-1 0 1,-2 2-1,-6 0 89,-1 0 1,1 1-1,0 1 1,0 0-1,0 0 0,0 1 1,1 0-1,-1 1 1,1 0-1,1 1 1,-1-1-1,1 2 0,0-1 1,1 1-1,0 0 1,-9 13-1,16-21-68,0 0 0,0 1 1,-1-1-1,1 1 0,0-1 0,0 0 0,-1 1 0,1-1 1,0 1-1,0-1 0,0 1 0,0-1 0,0 1 0,0-1 1,0 1-1,0-1 0,0 0 0,0 1 0,0-1 1,0 1-1,0-1 0,0 1 0,0-1 0,1 1 0,-1-1 1,0 1-1,0-1 0,0 0 0,1 1 0,-1-1 0,0 0 1,1 1-1,-1-1 0,0 1 0,1-1 0,-1 0 0,0 0 1,1 1-1,-1-1 0,0 0 0,1 0 0,-1 1 0,1-1 1,-1 0-1,1 0 0,24 2 164,-20-2-127,27-3-49,1-1 1,0-1-1,-1-2 1,0-2-1,-1-1 1,52-23-1,51-16-302,-133 49 312,-1 0 1,0 0-1,0 0 0,0 0 1,0 0-1,0 0 1,0 0-1,0 0 1,0 0-1,1 0 1,-1 0-1,0 0 1,0 0-1,0 1 1,0-1-1,0 0 0,0 0 1,0 0-1,0 0 1,0 0-1,1 0 1,-1 0-1,0 0 1,0 0-1,0 0 1,0 0-1,0 0 1,0 0-1,0 0 1,0 1-1,0-1 0,0 0 1,0 0-1,0 0 1,0 0-1,0 0 1,0 0-1,0 0 1,0 0-1,0 1 1,0-1-1,0 0 1,0 0-1,0 0 1,0 0-1,0 0 0,0 0 1,0 0-1,0 0 1,0 0-1,0 1 1,0-1-1,0 0 1,0 0-1,0 0 1,0 0-1,0 0 1,0 0-1,0 0 0,0 0 1,0 0-1,0 0 1,0 1-1,-1-1 1,1 0-1,0 0 1,0 0-1,-8 13 358,-12 14 366,20-27-696,-11 20 720,14-10 70,1-10-731,0 1 0,0 0 0,-1-1-1,1 0 1,0 0 0,0 0 0,0 0 0,6-2 0,69-13-248,-58 10-567,0 1-1,1 0 0,0 2 1,27 0-1,-49 2 690,1 0 0,-1 0 0,1 0 0,0 0 0,-1 0-1,1 0 1,-1 0 0,1 0 0,0 0 0,-1 1 0,1-1 0,-1 0 0,1 0 0,-1 1 0,1-1 0,-1 0 0,1 1-1,-1-1 1,1 0 0,-1 1 0,0-1 0,1 1 0,-1-1 0,1 1 0,-1-1 0,0 1 0,0-1 0,1 1 0,-1-1-1,0 1 1,0 0 0,1 0 0,-6 22-130,-20 18-2131,13-27-3924,5-4-6448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800"/>
    </inkml:context>
    <inkml:brush xml:id="br0">
      <inkml:brushProperty name="width" value="0.025" units="cm"/>
      <inkml:brushProperty name="height" value="0.025" units="cm"/>
    </inkml:brush>
  </inkml:definitions>
  <inkml:trace contextRef="#ctx0" brushRef="#br0">148 272 14830,'0'0'10202,"-8"-2"-8884,2 1-1286,1 1-1,-1 0 0,0 0 1,0 1-1,1-1 1,-1 1-1,0 0 0,1 1 1,-1-1-1,1 1 1,0 0-1,-1 1 0,1-1 1,0 1-1,1 0 0,-1 0 1,0 1-1,1-1 1,-1 1-1,1 0 0,0 0 1,1 0-1,-1 1 1,-4 7-1,7-11-28,0 1-1,-1 0 1,1 0-1,0 0 1,1 0 0,-1-1-1,0 1 1,0 0-1,1 0 1,-1 1 0,1-1-1,0 0 1,-1 2-1,1-3 4,1 0-1,-1-1 1,0 1 0,0 0-1,0-1 1,1 1-1,-1 0 1,0-1-1,1 1 1,-1-1-1,1 1 1,-1-1-1,0 1 1,1-1-1,-1 1 1,1-1-1,0 1 1,-1-1-1,1 1 1,-1-1 0,1 0-1,0 1 1,-1-1-1,1 0 1,0 0-1,0 1 1,5-1 34,-1 1-1,1-1 1,-1 0 0,1 0 0,-1-1 0,1 1 0,0-1 0,8-3 0,7-2-129,-1-2 0,1 0 1,-1-2-1,-1 0 0,0-1 1,0 0-1,-1-2 1,-1 0-1,17-17 0,-50 50-171,-26 37 99,39-52 183,0 0 1,1 0-1,0 0 0,-1 0 1,1 0-1,1 0 0,-1 1 0,1-1 1,0 1-1,0 6 0,1-11 0,0 0 0,1 0 0,-1 0 0,0 0 0,1 0 0,-1 0-1,1-1 1,-1 1 0,1 0 0,0 0 0,-1 0 0,1 0 0,0-1 0,-1 1-1,1 0 1,0-1 0,0 1 0,0 0 0,0-1 0,-1 1 0,1-1 0,0 0 0,0 1-1,0-1 1,0 0 0,0 1 0,0-1 0,0 0 0,0 0 0,0 0 0,0 0 0,1 0-1,-1 0 1,0 0 0,0 0 0,0 0 0,0-1 0,1 0 0,43-8 692,-45 9-712,21-7 67,0-1 0,-1 0-1,-1-2 1,1-1 0,-1 0 0,-1-1 0,0-1 0,-1-1 0,17-17 0,-5 1-219,-2 0 1,-1-2-1,41-66 0,-62 90 63,0-1 0,-1 1-1,0-1 1,0 1-1,0-1 1,-1-1 0,2-10-1,-6 19 86,1 1-1,-1-1 1,0 1-1,1 0 1,-1 0-1,0-1 1,0 1 0,1 0-1,-1 0 1,0 0-1,0 0 1,1 0-1,-1 0 1,0 0-1,0 0 1,1 0-1,-1 0 1,0 0 0,1 0-1,-1 1 1,0-1-1,0 0 1,0 1-1,-8 3 29,0 1-1,1-1 0,-1 2 0,1-1 0,0 1 1,1 1-1,-12 11 0,-44 56 665,56-64-607,1 0 1,0 0-1,1 0 1,-1 0-1,2 1 0,0 0 1,0 0-1,1 0 1,0 0-1,1 1 0,0-1 1,1 1-1,0 0 1,1-1-1,3 24 0,-2-32-350,0 1 0,0-1 0,0 0 0,0 1 0,1-1-1,0 0 1,-1 0 0,1 0 0,0 0 0,1 0-1,-1-1 1,0 1 0,1-1 0,0 1 0,-1-1 0,1 0-1,0 0 1,0 0 0,4 1 0,0 1-1054,0-1 1,1 0-1,-1-1 0,1 1 1,0-2-1,-1 1 1,13 0-1,12-1-11043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6.145"/>
    </inkml:context>
    <inkml:brush xml:id="br0">
      <inkml:brushProperty name="width" value="0.025" units="cm"/>
      <inkml:brushProperty name="height" value="0.025" units="cm"/>
    </inkml:brush>
  </inkml:definitions>
  <inkml:trace contextRef="#ctx0" brushRef="#br0">231 12 16335,'-9'-2'4047,"-5"-1"-3083,-1 0-1,1 2 1,-1-1-1,0 2 1,-20 1-1,28-1-856,1 1-1,0 0 1,-1 0-1,1 0 1,0 1-1,0 0 1,0 1-1,0-1 1,1 1-1,-1 0 0,1 0 1,-1 1-1,1 0 1,0 0-1,1 0 1,-10 9-1,14-12-113,-1 0 0,0 0-1,1-1 1,-1 1 0,0 0-1,1 0 1,-1 0 0,1 0-1,-1 0 1,1 0 0,0 0-1,-1 0 1,1 0 0,0 0 0,0 0-1,-1 0 1,1 0 0,0 0-1,0 0 1,0 0 0,0 0-1,1 0 1,-1 0 0,0 0 0,0 0-1,1 0 1,-1 0 0,0 0-1,1 0 1,-1 0 0,1 0-1,-1 0 1,1 0 0,0 0-1,-1-1 1,1 1 0,0 0 0,-1 0-1,1-1 1,0 1 0,0 0-1,0-1 1,0 1 0,0-1-1,0 1 1,0-1 0,0 0 0,0 1-1,1-1 1,7 4-208,1-2 0,0 1 0,0-1 0,11 1 0,-11-2 38,63 9-425,-37-6 228,0 1 0,52 15-1,-85-20 429,-1 1 0,1 0 0,0 0 0,-1 0 0,1 0 0,-1 1 0,0-1 0,0 1 0,1-1 0,-1 1 0,0 0 0,0 0 0,2 3 0,-4-4-20,1 0-1,-1 0 1,0 0 0,0 0 0,0 0 0,0 0 0,0 0-1,0 0 1,0 0 0,0 0 0,0 0 0,0 0 0,0 0-1,-1 0 1,1 0 0,0 0 0,-1 0 0,1 0 0,-1 0-1,1 0 1,-1 0 0,1-1 0,-1 1 0,0 0 0,1 0-1,-1-1 1,0 1 0,0 0 0,1-1 0,-1 1 0,0 0-1,0-1 1,0 1 0,0-1 0,0 0 0,-2 1 0,-19 11 489,0-1 0,-1 0 0,-1-2 1,0-1-1,-40 8 0,36-11-2196,1-1 0,-45 1 0,48-5-5694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7.217"/>
    </inkml:context>
    <inkml:brush xml:id="br0">
      <inkml:brushProperty name="width" value="0.025" units="cm"/>
      <inkml:brushProperty name="height" value="0.025" units="cm"/>
    </inkml:brush>
  </inkml:definitions>
  <inkml:trace contextRef="#ctx0" brushRef="#br0">422 52 10634,'0'0'4837,"0"-8"-2254,0 6-2437,1 0 0,-1 0-1,0 0 1,0 0-1,0 0 1,-1 0-1,1 0 1,0 0 0,-1 0-1,1 0 1,-1 0-1,0 0 1,0 0-1,1 0 1,-3-2 0,1 2-63,0 1 1,0 0-1,0 0 1,0 0-1,0 1 1,0-1 0,0 0-1,0 1 1,0-1-1,-1 1 1,1 0-1,0 0 1,0 0-1,0 0 1,-1 0 0,1 0-1,0 0 1,0 1-1,0-1 1,-3 2-1,-9 2-55,0 0 0,0 1 0,0 1-1,1 0 1,0 1 0,0 0 0,1 1 0,-13 10-1,-5 6-58,-50 52-1,62-57 56,0 1-1,2 1 1,1 1-1,-14 23 1,25-38-1,0 1 0,0-1 0,1 1 1,0 0-1,0 0 0,1 0 0,0 0 1,0 0-1,1 0 0,0 1 0,1-1 0,0 0 1,0 1-1,0-1 0,1 0 0,4 15 1,-3-19-15,0 0 1,1 0 0,-1-1-1,1 1 1,0-1-1,0 0 1,0 1 0,1-1-1,-1 0 1,1-1 0,-1 1-1,1-1 1,0 0 0,0 0-1,0 0 1,0 0 0,0-1-1,1 1 1,-1-1 0,1 0-1,7 0 1,2 2 1,-1-2 1,1 0 0,-1-1-1,1 0 1,-1-1 0,17-3-1,-20 1 3,1 0 0,-1-1-1,0 0 1,0-1 0,-1 0 0,17-11-1,-21 12 1,0 1 0,0-1 0,-1 0-1,1 0 1,-1 0 0,0 0-1,0-1 1,0 0 0,-1 0 0,0 0-1,0 0 1,0-1 0,3-8-1,-5 13 0,-1 0 0,0 1 0,0-1-1,0 0 1,0 0 0,0 1-1,0-1 1,-1 0 0,1 1-1,0-1 1,0 0 0,0 0-1,-1 1 1,1-1 0,0 0-1,-1 1 1,1-1 0,-1 0 0,1 1-1,0-1 1,-1 1 0,0-1-1,1 1 1,-1-1 0,1 1-1,-1-1 1,1 1 0,-1-1-1,0 1 1,1 0 0,-1 0-1,-1-1 1,-34-6 57,26 7-79,1 0 1,-1 0 0,1 1-1,-1 0 1,-15 5-1,24-5-1,-1 0 0,0 0 0,0 0 0,0 0 0,1 0 0,-1 0-1,0 1 1,1-1 0,-1 1 0,1-1 0,0 1 0,0 0 0,-1-1 0,1 1-1,0 0 1,-1 3 0,2-5 7,0 1 1,0 0-1,-1 0 0,1-1 0,0 1 0,0 0 1,0 0-1,0-1 0,0 1 0,0 0 0,1-1 0,-1 1 1,0 0-1,0 0 0,0-1 0,1 1 0,-1 0 1,0-1-1,1 1 0,-1 0 0,1-1 0,-1 1 0,1-1 1,-1 1-1,1-1 0,-1 1 0,1-1 0,-1 1 1,1-1-1,-1 1 0,1-1 0,0 0 0,-1 1 1,1-1-1,0 0 0,0 0 0,-1 0 0,1 1 0,0-1 1,-1 0-1,1 0 0,0 0 0,0 0 0,-1 0 1,1 0-1,1-1 0,27 1-51,-1-1 0,0-1 0,1-2 0,-1-1-1,-1-1 1,39-14 0,-27 8-761,0 2 0,46-6 0,-84 16 810,-1 0 0,1 0 0,0-1 0,0 1 0,0 0 0,-1 0 0,1 0 0,0 0 0,0 0 0,0 0 0,-1 1 0,1-1 0,0 0 0,0 0 0,-1 0 0,1 1 0,0-1 0,0 0 0,-1 1 0,1-1 0,0 1 0,-1-1 0,1 1 0,0-1 0,-1 1 0,1-1 0,-1 1 0,1 0 0,-1-1 0,1 1 0,0 0 0,-1 1 51,0 0-1,0 0 0,0 0 1,0 0-1,0 0 0,0 0 0,0 0 1,-1 0-1,1 0 0,-1-1 1,1 1-1,-1 0 0,-1 2 1,-38 64 1552,32-56-1514,-8 12 218,7-10-77,-1 1-1,2 0 1,0 1-1,0-1 1,-8 30-1,16-45-302,0 1 0,1-1 0,-1 0 0,0 0 0,0 0 0,0 1 1,1-1-1,-1 0 0,0 0 0,1 0 0,-1 0 0,0 0 0,0 0 0,1 1 0,-1-1 0,0 0 0,1 0 0,-1 0 0,0 0 0,0 0 0,1 0 0,-1 0 0,0 0 0,1 0 0,-1-1 0,0 1 0,1 0 0,-1 0 0,0 0 0,0 0 1,1 0-1,-1 0 0,0-1 0,0 1 0,1 0 0,-1 0 0,0 0 0,0-1 0,0 1 0,1 0 0,-1 0 0,0 0 0,0-1 0,0 1 0,0 0 0,1-1 0,-1 1 0,0-1 0,16-11-4873,6-15-8058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160"/>
    </inkml:context>
    <inkml:brush xml:id="br0">
      <inkml:brushProperty name="width" value="0.025" units="cm"/>
      <inkml:brushProperty name="height" value="0.025" units="cm"/>
    </inkml:brush>
  </inkml:definitions>
  <inkml:trace contextRef="#ctx0" brushRef="#br0">0 189 13132,'0'0'10853,"11"1"-10201,-2-1-611,0-1 1,0 1 0,0-2 0,0 1 0,0-1 0,0 0-1,-1-1 1,1 0 0,-1 0 0,0-1 0,13-8-1,-10 5-21,48-36 36,-57 41-50,1-1-1,0 1 1,-1-1-1,1 1 1,-1-1 0,0 0-1,0 0 1,0 0-1,0 0 1,0-1 0,-1 1-1,0 0 1,1-1-1,-1 1 1,0-1 0,0-4-1,-1 7-8,0 1 0,-1 0-1,1-1 1,-1 1 0,1 0-1,0-1 1,-1 1-1,1 0 1,-1-1 0,1 1-1,0 0 1,-1-1 0,1 1-1,-1 0 1,1 0 0,-1 0-1,1 0 1,-1 0 0,1-1-1,-1 1 1,1 0-1,-1 0 1,1 0 0,-1 0-1,1 0 1,-1 0 0,0 1-1,1-1 1,-1 0 0,1 0-1,-1 0 1,1 0 0,0 1-1,-1-1 1,1 0-1,-2 1 1,-20 8-86,11-2 117,0 0 1,1 1 0,0 1-1,0 0 1,1 0 0,0 1-1,0 0 1,1 0 0,1 1-1,0 0 1,0 1 0,1-1-1,1 1 1,0 0 0,0 1-1,1-1 1,1 1 0,-3 17-1,6-28-16,-1-1 1,1 1-1,0-1 0,0 1 0,0 0 1,1-1-1,-1 1 0,0-1 0,0 1 1,1-1-1,-1 1 0,1-1 0,0 1 1,-1-1-1,1 0 0,0 1 0,0-1 1,-1 0-1,1 0 0,0 1 0,1-1 1,-1 0-1,0 0 0,0 0 0,0 0 1,1 0-1,1 1 0,1-1 8,-1 0 0,1 0 0,0 0 1,0 0-1,0-1 0,0 1 0,0-1 0,0 0 0,0 0 0,7-2 1,4 0 26,0-2 0,0 0 0,0 0 1,25-13-1,-5-1-303,54-37 0,-77 46 214,0-1 1,0 0 0,-1 0-1,0-1 1,-1 0-1,0-1 1,11-17 0,-14 12 38,-14 18-123,-18 22 36,15-10 154,0 0-1,1 1 1,-13 28 0,19-36-25,0 0 0,1 0-1,0 1 1,0-1 0,0 1-1,1-1 1,0 1-1,0-1 1,1 1 0,0 0-1,0-1 1,1 10 0,0-14-31,0-1 1,0 1 0,0-1-1,0 0 1,0 1-1,1-1 1,-1 0 0,0 0-1,0 0 1,1 0 0,-1 0-1,1 0 1,-1 0-1,1-1 1,-1 1 0,1 0-1,0-1 1,-1 1-1,1-1 1,0 0 0,-1 0-1,1 1 1,0-1 0,0 0-1,-1 0 1,1-1-1,3 1 1,50-9 161,-34 0-215,0-1 0,-1 0 0,0-2 0,-1 0 0,0-1 0,-1-1 0,0-1 0,-2 0 0,1-2 0,-2 1 1,15-23-1,-26 33 29,-18 24-8,-20 33 96,29-42 94,1 1 0,0-1 0,1 1 0,0 0 0,0 0-1,1 0 1,1 0 0,0 0 0,0 1 0,1 10 0,1-19-147,-1 0 0,1 0 0,0-1 0,0 1 0,0 0 0,0-1 0,0 1 0,1-1 0,-1 1 0,0-1 0,1 0 0,-1 1 0,1-1 0,0 0 0,-1 0 0,1 0 0,0 0 0,-1 0 0,1-1 0,0 1 0,0 0 0,0-1 0,0 1 0,0-1 0,0 0 0,0 0 0,0 0 0,-1 0-1,1 0 1,0 0 0,3-1 0,5 1 30,0-1-1,-1 0 0,1-1 1,0 0-1,9-3 0,-8 0-49,0 0 0,0 0-1,0-1 1,-1-1 0,0 1 0,-1-2-1,1 1 1,-1-1 0,13-16 0,-17 18-10,1-1 1,-1 0 0,0 0 0,-1-1 0,0 0-1,0 1 1,0-1 0,-1-1 0,0 1 0,-1 0-1,0-1 1,0 1 0,-1-1 0,0-9 0,-1 17 3,1 0 1,-1 0 0,-1 0 0,1 0 0,0 0-1,0-1 1,0 1 0,0 0 0,-1 0-1,1 0 1,-1 0 0,1 0 0,-1 0-1,1 0 1,-1 0 0,1 0 0,-1 0-1,0 0 1,0 0 0,1 0 0,-1 1-1,0-1 1,0 0 0,0 1 0,0-1 0,0 0-1,0 1 1,0-1 0,0 1 0,0-1-1,0 1 1,0 0 0,0 0 0,-1-1-1,1 1 1,0 0 0,0 0 0,0 0-1,0 0 1,0 0 0,-1 0 0,0 1-1,0-1-2,0 1-1,0-1 1,0 0-1,1 1 0,-1 0 1,0-1-1,0 1 0,1 0 1,-1 0-1,1 0 0,-1 0 1,1 0-1,-1 1 1,1-1-1,0 0 0,-1 1 1,1-1-1,0 1 0,0-1 1,0 1-1,0-1 0,0 1 1,1 0-1,-1-1 1,0 1-1,0 3 0,1-4 12,0 0-1,0 0 1,0 0-1,0 0 1,0 0-1,0 1 1,0-1-1,0 0 1,0 0-1,0 0 0,1 0 1,-1 0-1,0 0 1,1 0-1,-1 0 1,1 0-1,-1 0 1,1 0-1,-1 0 1,1 0-1,0 0 1,0-1-1,-1 1 1,1 0-1,0 0 1,0-1-1,0 1 1,0 0-1,0-1 0,1 1 1,1 0 7,1 0 0,-1 0 0,1 0 1,-1-1-1,1 1 0,-1-1 0,1 0 0,-1 0 1,7-1-1,5-2 1,-1 0-1,0 0 1,0-2 0,14-5 0,-1-2-268,-1-2-1,-1 0 0,0-1 1,-1-2-1,-1-1 1,22-21-1,-61 73 955,8-14-479,-3 1 31,-20 49 1122,29-64-1278,0-1 0,0 1 0,1 0 1,0 0-1,0 0 0,1 0 0,-1 0 0,2 0 1,-1 0-1,2 8 0,-2-13-118,1 0-1,-1 0 1,1 0-1,-1 0 1,1 0-1,0 0 1,0 0-1,-1-1 1,1 1-1,0 0 1,0-1-1,0 1 1,0 0-1,0-1 1,0 1 0,0-1-1,0 1 1,0-1-1,0 0 1,0 0-1,0 1 1,1-1-1,-1 0 1,0 0-1,0 0 1,0 0-1,0 0 1,0 0-1,0 0 1,0 0-1,2-1 1,0 0-603,0 1 0,0 0-1,-1-1 1,1 0 0,0 0 0,0 0 0,-1 0 0,1 0-1,-1 0 1,1 0 0,3-4 0,7-14-8441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537"/>
    </inkml:context>
    <inkml:brush xml:id="br0">
      <inkml:brushProperty name="width" value="0.025" units="cm"/>
      <inkml:brushProperty name="height" value="0.025" units="cm"/>
    </inkml:brush>
  </inkml:definitions>
  <inkml:trace contextRef="#ctx0" brushRef="#br0">1 0 12620,'0'0'12940,"0"69"-12940,17-49-1761,2 1-2692,5 1-2497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724"/>
    </inkml:context>
    <inkml:brush xml:id="br0">
      <inkml:brushProperty name="width" value="0.025" units="cm"/>
      <inkml:brushProperty name="height" value="0.025" units="cm"/>
    </inkml:brush>
  </inkml:definitions>
  <inkml:trace contextRef="#ctx0" brushRef="#br0">72 0 11787,'0'0'10661,"-5"10"-10207,-3 4-158,0 1 0,2 0 1,0 0-1,1 0 0,-6 29 0,2 0-101,-2 11-871,9-18-7614,13-39 197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829"/>
    </inkml:context>
    <inkml:brush xml:id="br0">
      <inkml:brushProperty name="width" value="0.025" units="cm"/>
      <inkml:brushProperty name="height" value="0.025" units="cm"/>
    </inkml:brush>
  </inkml:definitions>
  <inkml:trace contextRef="#ctx0" brushRef="#br0">203 259 7847,'0'0'6834,"-5"-8"-3562,-1 0-2693,-1 0 0,1 1 0,-1 0 0,0 0 0,-1 1 0,1 0 0,-10-5 0,15 9-555,0 1 0,0 0 0,-1-1 0,1 1-1,0 0 1,-1 1 0,1-1 0,-1 0 0,1 1 0,-1-1 0,1 1 0,-1 0 0,1 0 0,-1 0 0,1 0 0,-1 0 0,1 0 0,-1 1 0,1-1-1,-1 1 1,1 0 0,-1 0 0,1 0 0,0 0 0,-1 0 0,1 0 0,0 1 0,0-1 0,0 1 0,0-1 0,0 1 0,0 0 0,1 0 0,-1 0-1,1 0 1,-1 0 0,-2 4 0,-2 6-37,-1-1 1,2 1-1,0 0 0,0 0 1,1 1-1,0 0 0,1-1 0,1 1 1,0 0-1,0 1 0,2-1 0,0 18 1,1-30 4,-1 1-1,1-1 1,-1 0 0,1 1 0,-1-1 0,1 0-1,0 1 1,0-1 0,0 0 0,0 0 0,0 1-1,0-1 1,0 0 0,0 0 0,0 0-1,0-1 1,1 1 0,-1 0 0,0 0 0,1-1-1,-1 1 1,1 0 0,-1-1 0,0 0 0,1 1-1,-1-1 1,1 0 0,-1 0 0,1 1 0,-1-1-1,1 0 1,-1-1 0,1 1 0,0 0 0,2-1-1,3 0 34,0 0 0,0-1-1,0 0 1,0 0 0,-1 0-1,12-6 1,2-6 263,0-1-1,0 0 1,-2-2-1,0 0 1,-1-1-1,-1-1 1,0 0-1,-2-1 1,0-1 0,-1 0-1,-1-1 1,-2 0-1,0 0 1,12-41-1,-20 57-266,0 1 0,-1-1 0,0 0 0,0 0 0,0 0 0,0-1-1,-1 1 1,0 0 0,-1 0 0,-1-8 0,1 15-59,-1 0 0,0 0 0,0 0 0,1 0 0,-1 0-1,0 0 1,1 1 0,-1-1 0,1 1 0,0-1 0,-1 1 0,1 0 0,0-1 0,-1 3 0,-8 15-21,0 1-1,1 0 1,2 0 0,0 1 0,1 0-1,1 0 1,0 1 0,2-1 0,1 1 0,0 31-1,2-51 47,0-1 0,0 1 0,0-1 0,0 1 0,0-1 0,1 1 0,-1-1 0,0 1 0,1-1 0,-1 1 0,1-1 0,0 0 0,-1 1-1,1-1 1,0 0 0,0 0 0,0 1 0,0-1 0,0 0 0,0 0 0,0 0 0,0 0 0,0 0 0,1 0 0,-1 0 0,2 0 0,-1 0 22,1-1 0,0 1 1,0-1-1,0 1 0,0-1 1,0 0-1,0 0 0,0 0 1,0-1-1,-1 1 0,1-1 1,5-1-1,3-2 85,0 0-1,-1 0 1,1-1 0,-1-1 0,18-12-1,-12 3-59,1-1-1,-2 0 1,0-1-1,-1-1 0,-1 0 1,0 0-1,10-22 0,-24 81-668,0-35 633,-1 1-10,1-1-1,-1 1 0,2 0 0,-1 0 0,1 0 0,0 8 0,1-13 11,-1 0 1,0 0-1,1-1 1,0 1-1,-1 0 1,1-1-1,0 1 1,0 0-1,0-1 0,0 0 1,0 1-1,0-1 1,0 1-1,1-1 1,-1 0-1,0 0 1,1 0-1,-1 0 0,1 0 1,-1 0-1,1 0 1,0 0-1,-1-1 1,1 1-1,0 0 0,-1-1 1,1 0-1,0 1 1,3-1-1,5 1 84,1-1 0,0 0-1,-1 0 1,1-1 0,0-1 0,-1 0-1,1 0 1,-1-1 0,0 0 0,0-1-1,0 0 1,0-1 0,-1 0 0,17-11-1,-16 9-51,-1 0 0,1 0 0,-1-1 0,0-1 0,-1 1 0,0-1-1,-1-1 1,0 1 0,0-1 0,-1 0 0,0-1 0,-1 0 0,5-12-1,-9 22-22,-1 0 0,1-1-1,-1 1 1,1-1 0,-1 1-1,1 0 1,-1-1 0,0 1-1,0-1 1,1 1 0,-1-1-1,0 1 1,-1-1 0,1 1-1,0-1 1,0 1 0,-1-1-1,1 1 1,0-1 0,-1 1-1,0 0 1,1-1-1,-1 1 1,0 0 0,0-1-1,1 1 1,-1 0 0,-2-1-1,2 1-11,-1 1 0,1 0 0,-1 0 0,0 0 0,1 0-1,-1 0 1,1 0 0,-1 0 0,0 0 0,1 1 0,-1-1-1,1 1 1,-1-1 0,1 1 0,-1 0 0,1-1 0,0 1-1,-1 0 1,1 0 0,0 0 0,-1 0 0,1 0 0,0 0-1,0 0 1,0 1 0,-1 0 0,-5 6 19,0 0-1,0 0 1,1 0 0,0 1-1,0 0 1,1 1 0,0-1-1,1 1 1,0-1 0,1 1-1,0 1 1,0-1 0,1 0-1,0 1 1,0 12 0,3-21-13,-1 1 1,0-1-1,1 0 0,-1 0 1,1-1-1,-1 1 0,1 0 1,0 0-1,0 0 1,0 0-1,0 0 0,0-1 1,0 1-1,0-1 1,1 1-1,-1-1 0,1 1 1,-1-1-1,1 0 0,0 1 1,-1-1-1,1 0 1,0 0-1,0 0 0,-1 0 1,1-1-1,0 1 1,0 0-1,0-1 0,0 0 1,0 1-1,0-1 1,0 0-1,0 0 0,4 0 1,-2 0-303,1 0 0,0 0 0,0 0 0,0-1 0,-1 0 1,1 0-1,0 0 0,0-1 0,-1 1 0,1-1 0,-1 0 0,0 0 1,1-1-1,6-4 0,15-22-5822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898"/>
    </inkml:context>
    <inkml:brush xml:id="br0">
      <inkml:brushProperty name="width" value="0.025" units="cm"/>
      <inkml:brushProperty name="height" value="0.025" units="cm"/>
    </inkml:brush>
  </inkml:definitions>
  <inkml:trace contextRef="#ctx0" brushRef="#br0">132 291 12396,'0'0'12823,"-10"-7"-11937,4 3-760,-23-16 212,27 20-324,1-1 1,0 1-1,-1-1 0,1 1 0,-1 0 0,1 0 0,-1-1 1,1 1-1,-1 0 0,1 0 0,-1 1 0,1-1 0,-1 0 1,1 0-1,-1 1 0,1-1 0,-1 1 0,1-1 0,0 1 1,-1 0-1,1-1 0,0 1 0,0 0 0,-1 0 0,0 1 0,-3 3 54,1-1 0,-1 1 0,1 0 0,0 1 0,1-1 0,-1 1 0,1-1-1,0 1 1,1 0 0,-1 0 0,1 0 0,1 1 0,-1-1 0,1 0 0,0 1-1,0-1 1,1 1 0,0-1 0,0 1 0,2 12 0,-2-18-59,0 1 1,1-1-1,-1 1 1,1-1-1,-1 1 0,1-1 1,0 1-1,-1-1 1,1 0-1,0 1 1,0-1-1,0 0 0,0 0 1,0 0-1,0 0 1,0 0-1,1 0 1,-1 0-1,0 0 0,1 0 1,1 1-1,1-1 13,0 0 0,0 0 0,-1 0-1,1 0 1,0-1 0,0 1 0,0-1 0,6 0-1,0-1 18,0-1-1,0 1 1,-1-1-1,1-1 1,-1 0-1,14-6 0,-5-1-101,1-1-1,-1-1 1,-1-1-1,0 0 1,-1-1-1,0-1 1,-2-1-1,18-22 1,-23 26 2,0-1 0,-1 0 1,0-1-1,-1 0 0,0 0 0,-1 0 1,-1-1-1,-1 0 0,0 0 0,0 0 1,-2-1-1,1-16 0,-2 30 45,-1-1 0,0 0 0,0 1 1,0-1-1,0 0 0,0 1 0,-1-1 0,1 0 0,-1 1 0,0-1 0,0 0 0,0 1 0,0-1 0,0 1 0,0 0 0,-1-1 1,1 1-1,-1 0 0,0 0 0,0 0 0,1 0 0,-1 0 0,-1 0 0,1 1 0,0-1 0,0 1 0,0-1 0,-1 1 1,1 0-1,-1 0 0,1 0 0,-1 0 0,0 0 0,1 0 0,-1 1 0,-5-1 0,2 1-4,-1 0-1,0 1 1,1-1-1,-1 2 1,1-1-1,-1 0 1,1 1-1,-1 1 0,1-1 1,0 1-1,0 0 1,0 0-1,0 0 1,-6 6-1,3-1 22,0 0-1,1 0 1,-1 1-1,2 0 1,-12 17-1,16-21 12,0 0-1,0 0 0,0 1 0,1-1 0,0 0 1,1 1-1,-1-1 0,1 1 0,0 0 1,0 0-1,0-1 0,1 1 0,1 9 0,-1-13-11,1 1 0,0-1-1,0 1 1,1-1-1,-1 1 1,0-1 0,1 0-1,0 1 1,-1-1-1,1 0 1,0 0 0,0 0-1,0-1 1,0 1-1,1 0 1,-1-1-1,0 1 1,1-1 0,-1 0-1,1 0 1,-1 0-1,1 0 1,4 1 0,11 3-185,-1-1 0,27 2 1,-25-3-176,-14-3 255,10 2-446,1 1 0,0 1 0,26 9 0,-38-11 500,0-1 0,-1 1 0,1 0 1,-1 0-1,1 1 0,-1-1 0,0 1 0,0 0 0,0-1 1,0 1-1,0 0 0,-1 1 0,0-1 0,1 0 0,-1 1 1,0-1-1,-1 1 0,1 0 0,2 7 0,-4-10-53,0-1-1,0 1 1,0 0-1,0-1 1,1 1 0,-1 0-1,0-1 1,1 1-1,-1 0 1,0-1-1,1 1 1,-1-1 0,1 1-1,-1-1 1,1 1-1,-1-1 1,1 1-1,-1-1 1,1 0 0,-1 1-1,1-1 1,0 1-1,-1-1 1,1 0-1,-1 0 1,1 0 0,0 1-1,-1-1 1,1 0-1,0 0 1,0 0-1,-1 0 1,1 0 0,0 0-1,-1 0 1,1 0-1,0 0 1,-1 0-1,1-1 1,0 1 0,-1 0-1,1 0 1,0-1-1,-1 1 1,1-1-1,29-19-6317,-4-4 1078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451"/>
    </inkml:context>
    <inkml:brush xml:id="br0">
      <inkml:brushProperty name="width" value="0.025" units="cm"/>
      <inkml:brushProperty name="height" value="0.025" units="cm"/>
    </inkml:brush>
  </inkml:definitions>
  <inkml:trace contextRef="#ctx0" brushRef="#br0">187 1 9673,'0'0'4783,"-8"9"-1532,-19 24-1327,1 1-1,2 1 0,-23 45 1,38-63-1642,1 0-1,0 1 1,2 0 0,0 1 0,1-1 0,1 1-1,1 0 1,0 0 0,1 39 0,1-55-289,1-1 1,0 1-1,0 0 1,1-1-1,-1 1 1,0-1-1,1 1 1,-1-1-1,1 1 1,0-1-1,0 1 1,0-1-1,0 1 1,0-1-1,1 0 1,-1 0 0,1 0-1,0 0 1,-1 0-1,1 0 1,0 0-1,0 0 1,0-1-1,0 1 1,0-1-1,1 1 1,-1-1-1,0 0 1,1 0-1,-1 0 1,1 0-1,-1 0 1,1-1-1,-1 1 1,1-1-1,-1 0 1,1 1-1,0-1 1,-1 0-1,4-1 1,0 0-112,-1 0 0,1 0 0,-1-1 0,0 0 0,1 0 0,-1 0-1,0-1 1,0 0 0,0 0 0,-1 0 0,1 0 0,-1-1 0,0 1 0,0-1 0,0 0 0,0-1 0,0 1 0,2-5 0,-3 4 115,0 0 0,-1-1 1,0 1-1,0 0 0,0-1 1,0 1-1,-1-1 0,0 1 1,0-1-1,-1 0 0,1 0 1,-1 1-1,0-1 0,-1 0 1,0-5-1,-5 9 76,2 11 98,-1 12 178,5-19-328,0-1 1,0 1-1,1 0 1,-1 0-1,0 0 1,1 0-1,0-1 1,-1 1 0,1 0-1,0-1 1,0 1-1,0 0 1,0-1-1,0 1 1,0-1 0,0 1-1,0-1 1,1 0-1,-1 0 1,0 1-1,3 0 1,0 1 7,1-1 1,-1 0-1,1 0 1,0 0-1,0 0 1,0-1-1,8 2 1,8 0 37,1-2 1,37-1-1,-55 0-51,15-2-77,0 0-1,0-1 0,0-1 1,-1-1-1,1-1 1,23-11-1,5-5-246,49-32 1,-95 54 303,-1-1 0,0 1 0,1 0 0,-1-1 1,0 1-1,1 0 0,-1-1 0,0 1 0,1 0 0,-1-1 0,1 1 0,-1 0 0,1 0 0,-1 0 1,1-1-1,-1 1 0,1 0 0,-1 0 0,1 0 0,-1 0 0,1 0 0,-1 0 0,1 0 1,-1 0-1,1 0 0,-1 0 0,1 0 0,-1 0 0,1 0 0,-1 1 0,1-1 0,-1 0 0,1 0 1,-1 0-1,0 1 0,1-1 0,-1 0 0,1 1 0,-1-1 0,0 0 0,1 1 0,-1-1 0,0 0 1,1 1-1,-1-1 0,0 1 0,1-1 0,-1 1 0,0-1 0,0 1 0,0-1 0,1 1 0,-1-1 1,0 1-1,0-1 0,0 1 0,0-1 0,0 1 0,0-1 0,0 1 0,0-1 0,0 1 0,0-1 1,0 1-1,-1-1 0,1 1 0,0 0 0,-12 51 69,5-25 146,6-20-171,1 0 0,0 0 1,0 0-1,1 0 0,-1 0 1,2 0-1,-1 0 0,1 0 1,0 0-1,0-1 0,1 1 1,0-1-1,0 1 0,1-1 1,-1 0-1,1 0 0,1-1 1,5 8-1,20 30-523,-25-34 465,0 1 1,-1-1-1,0 1 0,-1 0 1,0 0-1,-1 0 1,0 1-1,0-1 1,-1 0-1,0 1 0,-1-1 1,-1 1-1,1-1 1,-1 1-1,-1-1 1,-5 18-1,4-19 281,0 1 0,0-1 0,-1 0 0,-1 0 0,0 0 0,0 0 0,0-1 0,-1 0 0,0 0 1,-1 0-1,0-1 0,0 0 0,-1 0 0,1-1 0,-2 0 0,1 0 0,-14 6 0,21-11-241,0-1 0,0 1 0,0-1 0,0 0 1,-1 0-1,1 1 0,0-1 0,0 0 0,0 0 0,-1 0 1,1 0-1,0 0 0,0-1 0,0 1 0,-1 0 0,1 0 1,0-1-1,0 1 0,0-1 0,0 1 0,0-1 0,0 1 0,0-1 1,0 0-1,0 0 0,0 1 0,0-1 0,0 0 0,0 0 1,0 0-1,1 0 0,-1 0 0,0 0 0,1 0 0,-1 0 0,1 0 1,-1 0-1,1-1 0,0 1 0,-1 0 0,1 0 0,0 0 1,0-1-1,0 1 0,0-1 0,-3-12-34,1 0-1,0 0 1,1-16 0,1 17 45,-4-33-177,1 11-619,1 0 0,4-52 0,-1 79 418,0 1-1,0 0 1,0-1 0,1 1 0,0 0-1,0 0 1,1 0 0,-1 0 0,2 0-1,-1 1 1,1-1 0,0 1 0,0 0-1,1 0 1,0 0 0,0 1 0,9-8-1,-5 8-534,-1 1-1,1 1 0,0-1 1,0 1-1,0 1 0,0 0 1,0 0-1,1 1 0,18-1 1,11-2-3339,-6-1-410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794"/>
    </inkml:context>
    <inkml:brush xml:id="br0">
      <inkml:brushProperty name="width" value="0.025" units="cm"/>
      <inkml:brushProperty name="height" value="0.025" units="cm"/>
    </inkml:brush>
  </inkml:definitions>
  <inkml:trace contextRef="#ctx0" brushRef="#br0">115 117 8968,'6'-8'3252,"-4"6"-2964,27-39 3920,-28 39-3823,1 0 0,-1 0 0,0-1 0,1 1 0,-1 0 0,0-1 0,-1 1 1,1 0-1,0-1 0,-1 1 0,1-1 0,-1 0 0,0 1 0,0-1 0,0 1 0,0-1 0,0 1 1,0-1-1,-2-3 0,1 4-286,0 1 1,-1 0-1,1 0 1,-1 0-1,1 0 1,-1 0-1,1 0 1,-1 0-1,1 1 1,-1-1 0,0 0-1,0 1 1,1-1-1,-1 1 1,0 0-1,0 0 1,1-1-1,-1 1 1,0 1-1,0-1 1,0 0-1,1 0 1,-1 0-1,0 1 1,0-1-1,1 1 1,-3 1-1,-3 0-105,-1 0 0,1 1 0,0 0 0,1 1-1,-9 4 1,-30 34-1,43-40 7,0-1 0,1 1 1,-1 0-1,1 0 0,0-1 0,0 1 0,-1 0 0,1 0 0,0 0 0,0 0 0,1 1 0,-1-1 0,0 0 0,1 0 0,-1 0 0,1 1 0,0-1 0,0 0 0,0 0 0,0 1 0,0-1 0,0 0 1,1 0-1,-1 1 0,2 1 0,-1-2-2,0-1 1,1 0 0,-1 0-1,1 0 1,0 0-1,-1 0 1,1 0 0,0-1-1,0 1 1,-1 0 0,1-1-1,0 0 1,0 1-1,0-1 1,0 0 0,1 0-1,42 2-142,-27-2-41,-13 1 67,9 0-82,-1 0-1,1 1 1,22 7-1,-35-9 213,1 0 0,0 1-1,-1-1 1,1 1 0,-1-1-1,1 1 1,-1 0 0,1 0-1,-1-1 1,1 1 0,-1 0-1,1 0 1,-1 0 0,0 1-1,0-1 1,1 0 0,-1 0-1,0 1 1,0-1-1,0 1 1,-1-1 0,1 1-1,0-1 1,0 1 0,-1-1-1,1 1 1,-1 0 0,0-1-1,1 1 1,-1 0 0,0-1-1,0 1 1,0 0 0,0-1-1,0 1 1,0 0 0,-1-1-1,1 1 1,-1 2 0,-2 0 125,0 0 1,1 1 0,-2-1 0,1 0 0,0-1-1,-1 1 1,0-1 0,0 0 0,0 1 0,0-2-1,0 1 1,-1 0 0,1-1 0,-1 0 0,-7 2-1,5-1-502,0 0-1,0-1 0,0 0 0,-1 0 0,1-1 0,0 0 0,-1 0 0,1-1 0,-1 0 0,-8-1 0,-6-8-6969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582"/>
    </inkml:context>
    <inkml:brush xml:id="br0">
      <inkml:brushProperty name="width" value="0.025" units="cm"/>
      <inkml:brushProperty name="height" value="0.025" units="cm"/>
    </inkml:brush>
  </inkml:definitions>
  <inkml:trace contextRef="#ctx0" brushRef="#br0">318 99 8808,'3'-10'3577,"-1"5"-3346,0-1 465,0 0 0,-1 0 0,1 0 0,-1 0-1,1-10 1,-2 15-567,0-1-1,0 1 0,0-1 0,0 1 0,-1 0 1,1-1-1,0 1 0,-1-1 0,1 1 0,-1 0 1,1-1-1,-1 1 0,1 0 0,-1 0 1,0-1-1,0 1 0,0 0 0,0 0 0,0 0 1,0 0-1,0 0 0,0 0 0,0 0 0,0 1 1,0-1-1,-1 0 0,1 1 0,0-1 0,0 0 1,-1 1-1,1 0 0,-1-1 0,1 1 1,-3-1-1,-1 1-69,0-1 1,-1 1-1,1 0 1,0 0-1,0 0 1,-1 1-1,1 0 0,0 0 1,0 0-1,0 1 1,0 0-1,0 0 1,0 0-1,0 0 1,-6 5-1,4-1 19,-1 0 0,1 0 1,0 1-1,0 0 0,1 1 0,0-1 0,-10 16 1,2 4 294,0 1 0,2 0 0,1 1 1,-9 39-1,12-36-129,2 0 1,0 1-1,0 41 0,5-56-215,1 0 0,1 0-1,1 0 1,1-1 0,0 1-1,1-1 1,10 28 0,1-11 22,-7-18 94,-1 0-1,-1 0 1,8 31-1,-17-58 132,-1-1-1,0 1 0,-10-18 0,-2-5-644,-70-161-3811,86 194 4178,0 1 1,0-1-1,-1 1 0,1-1 0,0 1 1,0-1-1,0 1 0,0-1 1,0 1-1,0-1 0,0 1 1,0-1-1,0 1 0,0-1 1,0 1-1,0-1 0,0 1 1,0-1-1,1 1 0,-1-1 1,0 1-1,0-1 0,1 1 1,-1-1-1,0 1 0,0-1 0,1 1 1,-1 0-1,0-1 0,1 1 1,-1 0-1,1-1 0,-1 1 1,1-1-1,25-4-4,40 9 37,-56-2-35,-4-2-83,148 13 32,-129-13-2554,0-1 0,25-3-1,-45 3 1575,0-1 0,1 1 0,-1-1 0,0 0 0,0 0 0,-1-1 0,7-3 0,5-6-2872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914"/>
    </inkml:context>
    <inkml:brush xml:id="br0">
      <inkml:brushProperty name="width" value="0.025" units="cm"/>
      <inkml:brushProperty name="height" value="0.025" units="cm"/>
    </inkml:brush>
  </inkml:definitions>
  <inkml:trace contextRef="#ctx0" brushRef="#br0">178 26 6854,'0'0'7095,"-11"-4"-4223,-37-13-587,45 16-2126,0 1-1,-1 0 1,1 0 0,0 0-1,-1 0 1,1 0-1,0 1 1,-1 0 0,1-1-1,0 1 1,0 0 0,0 1-1,0-1 1,0 0 0,0 1-1,0 0 1,0 0-1,1 0 1,-1 0 0,0 0-1,1 0 1,0 1 0,0-1-1,-1 1 1,-2 4-1,0 1 49,0 0-1,0 0 1,0 1-1,1-1 1,0 1-1,1 0 1,-3 11-1,5-19-190,1 1 0,-1-1 0,1 0 0,0 1 1,0-1-1,0 1 0,0-1 0,0 0 0,0 1 0,0-1 0,0 0 0,0 1 0,0-1 0,1 1 0,-1-1 0,1 0 0,-1 0 0,1 1 0,-1-1 0,1 0 0,0 0 0,0 0 1,0 0-1,-1 1 0,1-1 0,0 0 0,2 1 0,0-1 12,0 0 0,-1 0 0,1 0 0,0 0 0,0 0 0,0-1 0,0 1 0,0-1 0,0 0 0,0 0 0,0 0 0,4-1 0,5-1-22,-1 0 1,0 0-1,0-2 1,-1 1 0,1-1-1,14-8 1,-12 4-117,0 0 0,-1 0 1,-1-1-1,1-1 0,-1 0 1,-1-1-1,0 0 0,0 0 1,-1-1-1,13-23 0,-42 77 65,14-31 15,0 0 1,1 1-1,0-1 0,1 1 1,0 0-1,1 0 0,0 0 1,1 1-1,-1 16 1,3-28-5,0 0 1,0 0 0,0-1 0,1 1-1,-1 0 1,0 0 0,1-1 0,-1 1 0,0 0-1,1-1 1,-1 1 0,1 0 0,-1-1 0,1 1-1,-1 0 1,1-1 0,0 1 0,-1-1-1,1 1 1,0-1 0,-1 0 0,1 1 0,0-1-1,-1 0 1,1 1 0,0-1 0,0 0 0,0 0-1,-1 0 1,1 1 0,0-1 0,0 0-1,0 0 1,-1 0 0,1-1 0,0 1 0,0 0-1,0 0 1,0 0 0,35-11-2274,-9-10-1670,1-9-2354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246"/>
    </inkml:context>
    <inkml:brush xml:id="br0">
      <inkml:brushProperty name="width" value="0.025" units="cm"/>
      <inkml:brushProperty name="height" value="0.025" units="cm"/>
    </inkml:brush>
  </inkml:definitions>
  <inkml:trace contextRef="#ctx0" brushRef="#br0">110 0 13453,'0'0'2338,"-6"11"336,-12 24-1312,2 0-1,1 0 0,2 1 0,-8 39 0,14-45-1050,2 1 0,1-1 1,0 42-1,4-71-301,-1 0 1,1 0-1,0 0 0,0 0 1,0 0-1,0 0 0,0 0 1,1 0-1,-1 0 1,0 0-1,0 0 0,1 0 1,-1 0-1,1 0 1,-1 0-1,1 0 0,-1 0 1,1 0-1,-1 0 1,1 0-1,0-1 0,-1 1 1,1 0-1,0-1 0,0 1 1,0 0-1,0-1 1,-1 1-1,2 0 0,1-1 13,-1 0-1,0 0 0,0 0 1,0 0-1,0 0 0,0 0 1,1 0-1,-1-1 0,0 1 0,0-1 1,0 0-1,0 1 0,2-3 1,9-3 36,-1-1-1,1-1 1,12-11 0,0-1-679,0-1 0,31-36 0,-48 46-584,1 0-1,-1 0 1,9-18-1,-14 23 107,-1 0 0,1 0 0,-1 0 0,0 0 0,-1 0 0,1 0 1,-1-1-1,0-9 0,-1 15 961,0 1 0,0-1 0,0 1 0,0-1 0,0 1 0,0-1 0,0 0 0,0 1 0,0-1 0,0 1 0,0-1 0,0 1 0,0-1 0,-1 1 0,1-1 1,0 1-1,0-1 0,-1 1 0,1-1 0,0 1 0,-1-1 0,1 1 0,-1-1 0,1 1 0,0 0 0,-1-1 0,1 1 0,-1 0 0,1-1 0,-1 1 0,1 0 0,-1 0 1,1-1-1,-1 1 0,1 0 0,-1 0 0,0 0 0,1 0 0,-1 0 0,1 0 0,-1 0 0,1 0 0,-1 0 0,0 0 0,0 0 0,-19 0-4059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576"/>
    </inkml:context>
    <inkml:brush xml:id="br0">
      <inkml:brushProperty name="width" value="0.025" units="cm"/>
      <inkml:brushProperty name="height" value="0.025" units="cm"/>
    </inkml:brush>
  </inkml:definitions>
  <inkml:trace contextRef="#ctx0" brushRef="#br0">0 379 9065,'0'0'9897,"12"59"-7239,1-51-928,8-1-929,-3-5-577,5-2-288,-4-4-3267,2-12-5445</inkml:trace>
  <inkml:trace contextRef="#ctx0" brushRef="#br0" timeOffset="1">321 1 13869,'0'0'8456,"-30"63"-6630,24-33-769,6 2-224,0 4-97,0 1-319,0 4-321,6 1-64,5-5 64,-2 0-32,6-5-544,-7-4-738,-2-9-1120,-6-8-1409,0-6-1602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909"/>
    </inkml:context>
    <inkml:brush xml:id="br0">
      <inkml:brushProperty name="width" value="0.025" units="cm"/>
      <inkml:brushProperty name="height" value="0.025" units="cm"/>
    </inkml:brush>
  </inkml:definitions>
  <inkml:trace contextRef="#ctx0" brushRef="#br0">44 82 1922,'0'0'7303,"-30"-50"-5317,22 35 928,3 3 257,5 7 2371,9 5-4453,18 0-673,3 8-224,7 1-128,9 0-64,-3-6-1761,4-3-4806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2.839"/>
    </inkml:context>
    <inkml:brush xml:id="br0">
      <inkml:brushProperty name="width" value="0.025" units="cm"/>
      <inkml:brushProperty name="height" value="0.025" units="cm"/>
    </inkml:brush>
  </inkml:definitions>
  <inkml:trace contextRef="#ctx0" brushRef="#br0">170 65 13613,'0'0'11541,"-8"-5"-11172,6 3-363,-1 0 1,1 1-1,0-1 0,0 1 1,0 0-1,-1 0 0,1 0 1,-1 0-1,1 0 0,-1 1 1,1-1-1,-1 1 0,1-1 1,-1 1-1,1 0 0,-1 0 1,0 0-1,1 0 0,-1 1 1,1-1-1,-1 1 0,1-1 1,-1 1-1,1 0 1,-1 0-1,1 0 0,0 0 1,-1 1-1,1-1 0,0 0 1,0 1-1,0 0 0,0-1 1,0 1-1,0 0 0,-1 2 1,-43 50 50,42-50-41,1 0 0,0 0-1,1 1 1,-1 0 0,1-1-1,0 1 1,0 0 0,0 0-1,1 0 1,-1 0 0,0 6-1,3-10-5,0 0 0,0-1 0,0 1 0,0-1 0,-1 1-1,1-1 1,0 1 0,0-1 0,0 0 0,0 1 0,0-1 0,0 0-1,0 0 1,0 0 0,0 0 0,0 0 0,0 0 0,0 0 0,0 0 0,0 0-1,0 0 1,2-1 0,28-3 201,77-29 59,-83 24-278,1 1 1,-1 1-1,1 1 0,1 1 1,39-2-1,-66 6 4,1 1-1,0 0 0,-1 0 0,1 0 1,-1 0-1,1 0 0,-1 0 1,1 0-1,-1 0 0,1 1 1,0-1-1,-1 0 0,1 0 0,-1 0 1,1 1-1,-1-1 0,1 0 1,-1 1-1,1-1 0,-1 0 1,1 1-1,-1-1 0,0 0 0,1 1 1,-1-1-1,0 1 0,1-1 1,-1 1-1,0-1 0,1 1 0,-1 0 1,-5 19 392,-21 15 992,24-33-1251,0-1 1,0 1-1,0 0 1,0-1-1,0 1 1,0-1-1,-1 1 1,1-1-1,-1 0 1,-4 1-1,7-2-107,-1 0-1,1 0 1,0 0-1,-1 0 0,1 0 1,0 0-1,-1-1 0,1 1 1,0 0-1,-1 0 1,1 0-1,0-1 0,-1 1 1,1 0-1,0 0 0,0-1 1,-1 1-1,1 0 1,0-1-1,0 1 0,-1 0 1,1-1-1,0 1 0,0 0 1,0-1-1,0 1 1,0-1-1,0 1 0,0 0 1,-1-1-1,1 1 0,0 0 1,0-1-1,0 1 1,1-1-1,-1 1 0,0 0 1,0-1-1,0 1 0,0-1 1,18-63 495,-8 35-693,3-21-683,-13 54 785,0 0-1,1-1 1,-1 1 0,1 0 0,0-1-1,0 1 1,0-1 0,0 1 0,1-1-1,0 0 1,-1 1 0,1-1 0,0 0 0,1 0-1,-1 0 1,0-1 0,1 1 0,0 0-1,2 2 1,0-1 85,1 1 1,-1-1-1,0 0 0,1 0 0,0-1 0,0 0 1,0 0-1,0 0 0,1 0 0,8 1 0,-5-3 15,0 0 0,0 0-1,0-1 1,0-1-1,0 1 1,0-2-1,0 1 1,0-2-1,0 1 1,0-1-1,18-9 1,-23 10-18,1-1 1,-1 0 0,0 0 0,0-1 0,0 0 0,0 1 0,-1-2 0,0 1 0,0 0 0,0-1-1,0 0 1,0 0 0,-1 0 0,0 0 0,0 0 0,-1-1 0,1 1 0,-1-1 0,0 0 0,-1 0-1,2-6 1,-3 12-13,0-1 0,0 0 0,0 1 0,0-1 0,0 1 0,0-1 0,0 0 0,-1 1 0,1-1 0,0 1 0,0-1 0,0 0-1,-1 1 1,1-1 0,0 1 0,0-1 0,-1 1 0,1-1 0,-1 1 0,1-1 0,0 1 0,-1-1 0,1 1 0,-1 0 0,1-1 0,-1 1 0,1 0-1,-1-1 1,1 1 0,-1 0 0,1 0 0,-1-1 0,0 1 0,1 0 0,-1 0 0,1 0 0,-1 0 0,0 0 0,1 0 0,-1 0 0,0 0 0,1 0 0,-1 0-1,1 0 1,-1 0 0,0 0 0,1 1 0,-1-1 0,1 0 0,-1 0 0,1 1 0,-1-1 0,1 0 0,-1 1 0,0-1 0,-34 18-196,23-8 178,0 1-1,1 0 1,0 1-1,-15 20 1,21-25 47,1-1 1,0 1 0,0 0 0,0 0 0,1 0 0,0 0-1,0 0 1,1 1 0,0-1 0,0 1 0,0 10 0,2-17-17,1 0 0,-1 1 0,1-1 0,0 0 1,0 1-1,0-1 0,0 0 0,0 0 0,0 0 0,0 0 0,0 0 1,0 0-1,0 0 0,1 0 0,-1 0 0,0 0 0,1-1 0,-1 1 1,0 0-1,1-1 0,-1 1 0,1-1 0,-1 0 0,1 0 1,-1 1-1,1-1 0,-1 0 0,1 0 0,-1 0 0,1 0 0,2-1 1,55-3 241,-30-3-437,0-1 0,0-1-1,39-19 1,-38 15-53,0 1 0,52-13 0,-80 30 394,-8 7 206,-8 9 356,9-15-610,1-3-7,1 1-1,0 0 1,0 0-1,0 0 1,1 0 0,-1 0-1,1 1 1,0-1-1,0 1 1,0-1 0,0 7-1,6-10-37,0 0 0,0 0 0,0-1 0,0 1 0,0-1 0,0 0 0,0 0 0,0-1 0,7 0 0,13-6-220,0 0 0,0-2 0,22-11 1,-27 11-160,0 1 0,0 1 0,1 1 0,38-8 0,-58 14 310,1 0 1,-1 0-1,0 0 1,1 0-1,-1 0 0,1 0 1,-1 0-1,1 0 0,-1 0 1,0 0-1,1 1 0,-1-1 1,0 0-1,1 0 1,-1 0-1,1 0 0,-1 1 1,0-1-1,1 0 0,-1 0 1,0 1-1,0-1 0,1 0 1,-1 1-1,0-1 1,1 0-1,-1 1 0,0-1 1,0 0-1,0 1 0,0-1 1,1 0-1,-1 1 1,0-1-1,0 1 0,0-1 1,0 0-1,0 1 0,0-1 1,0 1-1,0-1 0,0 1 1,0-1-1,0 0 1,0 1-1,0-1 0,0 1 1,-1-1-1,1 0 0,0 1 1,0-1-1,0 0 0,-1 1 1,1-1-1,0 0 1,0 1-1,-1-1 0,1 0 1,0 1-1,0-1 0,-1 0 1,0 1-1,-16 23 73,17-23-77,-39 54-18,29-30-2905,9-19-2719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3.992"/>
    </inkml:context>
    <inkml:brush xml:id="br0">
      <inkml:brushProperty name="width" value="0.025" units="cm"/>
      <inkml:brushProperty name="height" value="0.025" units="cm"/>
    </inkml:brush>
  </inkml:definitions>
  <inkml:trace contextRef="#ctx0" brushRef="#br0">188 86 12908,'0'-2'457,"0"1"-1,0 0 1,0-1-1,0 1 1,0 0-1,0 0 1,0-1 0,0 1-1,0 0 1,-1-1-1,1 1 1,-1 0-1,1 0 1,-1 0-1,1-1 1,-1 1-1,0 0 1,1 0-1,-1 0 1,0 0 0,0 0-1,0 0 1,-1-1-1,-1 1-215,0 1 0,0-1 0,1 0 0,-1 1 0,0 0 0,0-1 0,0 1 0,0 0 0,0 1 0,-3-1 0,-1 2-197,-1-1-1,1 1 1,0 1 0,-1-1 0,1 1 0,1 1 0,-1-1-1,0 1 1,1 0 0,-11 9 0,12-9-51,0 0 0,0 0 0,1 0 0,0 1 0,0 0 0,0 0 0,0 0 0,1 0 0,-1 0 0,1 1 0,1-1 0,-1 1 0,-2 10 0,5-15 9,0-1-1,1 1 1,-1 0-1,0 0 1,1 0-1,-1-1 1,0 1-1,1 0 1,-1 0-1,1-1 1,0 1-1,-1 0 1,1-1-1,-1 1 1,1-1-1,0 1 1,-1-1-1,1 1 1,0-1-1,0 1 1,-1-1-1,1 0 1,0 1-1,0-1 1,0 0-1,-1 0 1,1 0 0,0 1-1,0-1 1,0 0-1,0 0 1,0 0-1,-1 0 1,1 0-1,0-1 1,0 1-1,0 0 1,0 0-1,0-1 1,40-6 193,-13-5-200,-1-1 0,-1-2-1,0-1 1,-1-1 0,0-1-1,-2-1 1,0-1 0,25-29-1,-59 63-93,0 2 0,0 0 0,-15 32 0,21-38 60,0 1 0,1 0 0,0 0 1,0 1-1,1-1 0,1 1 0,0 0 0,1-1 0,-1 24 1,3-33 53,0 0 0,0 1 1,0-1-1,0 0 1,0 0-1,0 0 1,0 0-1,1 0 1,-1 0-1,1 0 1,-1 0-1,1-1 0,0 1 1,0-1-1,0 1 1,0-1-1,0 0 1,0 0-1,0 1 1,0-1-1,0-1 1,1 1-1,-1 0 0,0-1 1,1 1-1,-1-1 1,0 1-1,1-1 1,-1 0-1,4 0 1,6 0 97,1 0 1,-1 0-1,0-1 0,20-4 1,-20 2-85,-1 0-1,0-1 1,0-1 0,-1 0 0,0 0 0,0-1-1,10-7 1,-15 10-24,0-1 0,0 0 0,0 0 0,0-1 0,-1 0 0,0 1 0,0-1 0,0-1 0,0 1 0,-1 0-1,0-1 1,0 0 0,0 0 0,1-6 0,-4 11-10,0 0-1,1 1 0,-1-1 1,0 0-1,0 1 1,0-1-1,0 0 1,0 1-1,0-1 0,0 0 1,0 1-1,0-1 1,0 0-1,0 1 1,0-1-1,0 0 0,-1 1 1,1-1-1,0 0 1,0 1-1,-1-1 1,1 1-1,-1-1 0,1 0 1,0 1-1,-1-1 1,1 1-1,-1-1 1,1 1-1,-1-1 0,1 1 1,-1 0-1,0-1 1,1 1-1,-1 0 1,0-1-1,1 1 0,-1 0 1,1 0-1,-1 0 1,0 0-1,0-1 1,1 1-1,-1 0 0,0 0 1,1 0-1,-1 0 1,0 0-1,1 1 1,-1-1-1,0 0 0,1 0 1,-1 0-1,0 1 1,1-1-1,-1 0 1,1 0-1,-1 1 0,0 0 1,-40 18-200,41-18 204,-6 2 14,1 1-1,0 0 1,0 0-1,1 0 1,-1 1-1,1 0 1,0 0-1,0 0 1,0 0-1,1 0 1,-6 12-1,10-17-5,-1 1-1,0-1 0,0 1 0,0-1 0,0 1 0,0-1 0,1 1 0,-1-1 0,0 1 0,0-1 0,1 0 0,-1 1 0,0-1 0,1 0 0,-1 1 0,0-1 0,1 0 0,-1 1 0,1-1 0,-1 0 1,0 1-1,1-1 0,-1 0 0,1 0 0,-1 0 0,1 0 0,-1 1 0,1-1 0,-1 0 0,1 0 0,-1 0 0,1 0 0,-1 0 0,1 0 0,-1 0 0,1 0 0,26 0 132,-19-1-83,321-16 148,-327 17-194,16 1-140,-17-1 133,-1 0 0,0 0 0,0 0 0,1 0 1,-1 0-1,0 0 0,1 1 0,-1-1 0,0 0 1,1 0-1,-1 0 0,0 0 0,0 0 1,1 1-1,-1-1 0,0 0 0,0 0 0,1 0 1,-1 1-1,0-1 0,0 0 0,0 0 0,1 1 1,-1-1-1,0 0 0,0 0 0,0 1 0,0-1 1,0 0-1,1 1 0,-1-1 0,0 0 1,0 1-1,0-1 0,0 0 0,0 0 0,0 1 1,0-1-1,0 0 0,0 1 0,0-1 0,0 0 1,-1 1-1,1-1 0,0 0 0,0 1 0,0-1 1,-1 1 95,0-1 0,-1 0 0,1 0 0,0 0 1,0 1-1,0-1 0,0 0 0,0 0 0,0 0 1,-1-1-1,1 1 0,0 0 0,0 0 0,0-1 1,0 1-1,0 0 0,0-1 0,0 1 0,0-1 0,0 0 1,0 1-1,0-1 0,0 0 0,0 1 0,1-1 1,-1 0-1,-1-1 0,-4-10-167,0 1 0,1 0 0,1-1 1,0 0-1,1 0 0,0 0 0,0-1 0,1 1 0,0-19 0,14 30-3625,49 11-4014,-17-3 309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193"/>
    </inkml:context>
    <inkml:brush xml:id="br0">
      <inkml:brushProperty name="width" value="0.025" units="cm"/>
      <inkml:brushProperty name="height" value="0.025" units="cm"/>
    </inkml:brush>
  </inkml:definitions>
  <inkml:trace contextRef="#ctx0" brushRef="#br0">0 1 15535,'0'0'5957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4.935"/>
    </inkml:context>
    <inkml:brush xml:id="br0">
      <inkml:brushProperty name="width" value="0.025" units="cm"/>
      <inkml:brushProperty name="height" value="0.025" units="cm"/>
    </inkml:brush>
  </inkml:definitions>
  <inkml:trace contextRef="#ctx0" brushRef="#br0">59 209 12172,'0'0'3112,"11"2"-1276,-9-1-1756,2 0 74,0 0 0,0 0 0,0 0 1,0-1-1,1 1 0,-1-1 1,0 0-1,0 0 0,1-1 1,-1 1-1,0-1 0,0 0 1,0 0-1,0 0 0,0-1 1,0 0-1,0 1 0,0-1 1,5-4-1,9-7 659,0-1 1,30-31-1,-45 42-779,1 0-1,-1-1 0,0 1 1,0-1-1,-1 0 1,1 0-1,-1 0 1,0 0-1,0 0 1,0-1-1,-1 1 1,1-1-1,-1 1 1,0-1-1,0 1 0,-1-1 1,1 0-1,-1 1 1,0-1-1,0 0 1,-2-5-1,1 8-86,0 0 0,-1 0 1,1 0-1,-1 0 0,1 0 0,-1 1 0,0-1 0,0 0 0,0 1 1,0-1-1,0 1 0,0 0 0,0 0 0,0 0 0,0 0 0,-1 0 1,1 0-1,0 1 0,-1-1 0,1 1 0,-1-1 0,1 1 0,0 0 0,-1 0 1,1 0-1,-1 0 0,1 1 0,-1-1 0,-2 2 0,-3-2-41,0 2 0,0-1 0,0 1 0,0 0 0,0 1 0,0 0 0,-12 6 0,9 0 182,0 0 0,0 0 1,1 1-1,0 0 0,1 1 0,0 0 1,0 0-1,1 1 0,1 0 0,0 0 1,1 1-1,0 0 0,1 0 0,0 1 1,1-1-1,-3 21 0,7-33-70,0 0 0,0 1 1,0-1-1,0 0 0,0 1 0,0-1 1,0 0-1,1 0 0,-1 1 0,0-1 0,1 0 1,-1 1-1,1-1 0,0 0 0,-1 0 0,1 0 1,0 0-1,0 0 0,-1 0 0,1 0 1,0 0-1,0 0 0,0 0 0,0 0 0,1 0 1,0 0-1,2 1 49,-1-1 0,1 0 1,0 0-1,0 0 0,0 0 1,-1 0-1,1-1 0,0 0 1,5 0-1,8-1 216,-1-1-1,1 0 1,20-7 0,4-5-132,-1-1 1,-1-2-1,67-40 1,-47 24-91,-59 33-70,1-1 1,-1 1-1,1-1 1,-1 1-1,1-1 1,-1 1-1,1 0 1,-1-1-1,1 1 1,0 0-1,-1-1 0,1 1 1,0 0-1,-1 0 1,1 0-1,0-1 1,-1 1-1,1 0 1,0 0-1,-1 0 1,1 0-1,0 0 1,-1 0-1,1 0 0,0 1 1,-1-1-1,1 0 1,0 0-1,-1 0 1,1 1-1,-1-1 1,1 0-1,0 1 1,-1-1-1,1 0 1,-1 1-1,2 0 0,-2 27-176,-1-27 198,-12 41 225,11-38-110,0 0 1,0 1-1,0-1 0,1 0 1,0 1-1,0-1 1,0 1-1,0-1 0,1 1 1,-1 6-1,2-10-107,0-1 1,-1 1-1,1 0 0,0-1 1,-1 1-1,1-1 1,0 1-1,-1-1 0,1 1 1,0-1-1,0 0 1,0 0-1,0 1 0,-1-1 1,1 0-1,0 0 0,0 0 1,0 0-1,0 0 1,0 0-1,-1 0 0,1 0 1,1 0-1,28-1 193,-25 0-156,18-2-103,0-1 1,0-1 0,0-1 0,24-11-1,-25 9-90,-1 1 0,1 0 0,0 2 0,34-4 0,-55 9 133,0 0-1,0 0 1,0 0 0,0 1-1,0-1 1,-1 0 0,1 0-1,0 0 1,0 1 0,0-1-1,0 0 1,-1 1 0,1-1-1,0 1 1,0-1 0,-1 1-1,1-1 1,0 1 0,-1-1-1,1 1 1,-1 0 0,1-1-1,-1 1 1,1 0 0,-1 0-1,1-1 1,-1 1 0,0 0-1,1 0 1,-1 0 0,0-1-1,0 1 1,0 0 0,1 0-1,-1 0 1,0 0 0,0 0-1,0-1 1,0 1 0,-1 2-1,-7 46 477,3-24-83,6-24-376,-1-1 0,1 1 0,-1 0 0,1-1 0,0 1 0,-1-1 1,1 1-1,0-1 0,-1 0 0,1 1 0,0-1 0,0 0 1,-1 1-1,1-1 0,0 0 0,0 0 0,0 0 0,0 0 0,-1 0 1,1 0-1,0 0 0,0 0 0,0 0 0,0 0 0,0 0 0,27-3 189,30-17-706,-7 2-2810,-17 13-4826,-38 5 5581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281"/>
    </inkml:context>
    <inkml:brush xml:id="br0">
      <inkml:brushProperty name="width" value="0.025" units="cm"/>
      <inkml:brushProperty name="height" value="0.025" units="cm"/>
    </inkml:brush>
  </inkml:definitions>
  <inkml:trace contextRef="#ctx0" brushRef="#br0">1 3 17104,'0'0'5573,"57"-3"-7655,-31 16-3235,4-2-3459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624"/>
    </inkml:context>
    <inkml:brush xml:id="br0">
      <inkml:brushProperty name="width" value="0.025" units="cm"/>
      <inkml:brushProperty name="height" value="0.025" units="cm"/>
    </inkml:brush>
  </inkml:definitions>
  <inkml:trace contextRef="#ctx0" brushRef="#br0">225 0 11691,'0'0'3006,"-6"9"944,-7 6-2296,-2 0-1,0-1 1,-26 20 0,-22 20 1527,60-51-3079,-1 0-1,1 0 1,0 1 0,0-1-1,1 1 1,-1 0 0,1 0-1,-3 6 1,5-9-88,-1-1 1,1 1-1,0-1 0,0 1 1,0 0-1,0-1 0,0 1 1,0 0-1,0-1 0,0 1 1,0 0-1,0-1 1,0 1-1,1 0 0,-1-1 1,0 1-1,0-1 0,1 1 1,-1 0-1,0-1 0,1 1 1,-1-1-1,0 1 0,1 0 1,1 0 26,-1 0 1,1 0 0,-1-1-1,1 1 1,0 0 0,-1 0-1,1-1 1,0 1-1,-1-1 1,1 0 0,0 1-1,3-1 1,194 6-411,-170-6-917,-28 0 978,14-1-1689,-15 1 1834,0 0 0,0 0-1,1 0 1,-1 0 0,0 0 0,0 0 0,0 0 0,1 0-1,-1 0 1,0 0 0,0-1 0,0 1 0,1 0 0,-1 0 0,0 0-1,0 0 1,0 0 0,1 0 0,-1 0 0,0-1 0,0 1-1,0 0 1,0 0 0,0 0 0,1 0 0,-1-1 0,0 1 0,0 0-1,0 0 1,0 0 0,0-1 0,0 1 0,0 0 0,0 0-1,0 0 1,0-1 0,0 1 0,0 0 0,0 0 0,0-1 0,0 1-1,0 0 1,0 0 0,0 0 0,0-1 0,0 1 0,0 0-1,0 0 1,0 0 0,0-1 0,0 1 0,-1 0 0,1 0 0,0 0-1,0 0 1,0-1 0,0 1 0,-1 0 0,-8-8-7605</inkml:trace>
  <inkml:trace contextRef="#ctx0" brushRef="#br0" timeOffset="1">1 113 9577,'0'0'16976,"55"-25"-16688,-10 25-192,2 0-63,2 3-322,0-2-2081,-4-1-3812,-9 0-6278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6.396"/>
    </inkml:context>
    <inkml:brush xml:id="br0">
      <inkml:brushProperty name="width" value="0.025" units="cm"/>
      <inkml:brushProperty name="height" value="0.025" units="cm"/>
    </inkml:brush>
  </inkml:definitions>
  <inkml:trace contextRef="#ctx0" brushRef="#br0">0 349 15759,'0'0'10821,"11"6"-9705,-3-2-1017,-1 0 1,1-1-1,0 0 1,0 0 0,0 0-1,0-1 1,0 0 0,1-1-1,-1 0 1,1 0 0,-1-1-1,1 0 1,-1-1 0,9-1-1,2-2-156,0 0-1,-1-1 1,0-1-1,0-1 0,0-1 1,-1 0-1,0-1 1,0-1-1,-1-1 0,-1 0 1,0-1-1,0-1 1,20-23-1,-34 35 44,1-1 0,-1 1 0,0-1 0,1 1 0,-1-1 0,0 0 1,0 0-1,0 0 0,-1 0 0,1 0 0,0 0 0,-1 0 0,1 0 0,-1 0 0,0 0 0,1 0 0,-1 0 0,0 0 0,0 0 0,-1 0 0,1 0 0,-1-3 0,0 3-9,0 1 0,-1-1 1,1 1-1,0 0 0,-1 0 0,1-1 0,-1 1 0,1 0 0,-1 0 0,0 1 1,1-1-1,-1 0 0,0 1 0,0-1 0,1 1 0,-1-1 0,0 1 0,0 0 0,0-1 1,0 1-1,0 0 0,1 0 0,-4 1 0,-2 0 33,0 0 0,0 1-1,0-1 1,1 1 0,-1 1 0,1-1 0,-1 1-1,1 0 1,0 1 0,0 0 0,0 0-1,1 0 1,-1 0 0,1 1 0,0 0 0,0 0-1,-3 6 1,2-5 119,2 0 0,-1 0 1,1 0-1,0 1 0,0 0 0,1 0 0,0 0 0,0 0 0,1 0 0,0 1 1,0-1-1,0 1 0,1 0 0,0-1 0,1 10 0,0-15-110,0-1 0,1 0 1,-1 0-1,0 1 0,1-1 0,-1 0 0,1 0 0,-1 0 0,1 0 0,0 0 0,-1 1 1,1-1-1,0 0 0,0 0 0,0-1 0,0 1 0,0 0 0,0 0 0,0 0 1,0-1-1,0 1 0,0 0 0,2 0 0,1 0 18,0 1-1,1-1 1,-1 0 0,0 0-1,1-1 1,-1 1-1,6-1 1,3 0 28,-1-1 1,1-1-1,0 0 0,15-4 1,-4-3-40,0-1 1,-1-1-1,0-1 1,0-1-1,-2-1 1,31-25-1,-25 17-32,-1-2 0,-1-1 0,-2-1 0,27-36-1,-42 50-14,-4 8 3,0 0 1,-1-1 0,1 0-1,-1 0 1,0 0-1,-1 0 1,1 0-1,-1 0 1,0-1 0,0 1-1,-1-1 1,1 1-1,-1-1 1,0-9-1,-1 14 8,-1 0-1,1 1 1,-1-1-1,0 0 0,1 0 1,-1 0-1,0 1 1,1-1-1,-1 0 0,0 1 1,0-1-1,0 1 1,0-1-1,1 1 0,-1-1 1,0 1-1,0 0 1,0-1-1,0 1 0,0 0 1,0 0-1,0-1 1,0 1-1,0 0 0,0 0 1,0 0-1,0 1 1,0-1-1,0 0 1,0 0-1,0 0 0,0 1 1,0-1-1,-1 1 1,-37 11-143,21-2 179,1 0-1,0 1 0,0 1 0,1 0 1,1 1-1,0 1 0,-18 22 1,25-27 56,1-1 1,0 1 0,1 1 0,0-1 0,0 1 0,1 0 0,0 0 0,1 1 0,1-1 0,-1 1 0,1 0 0,1 0 0,0 0 0,0 22 0,2-30-77,1 1 0,-1-1 1,1 1-1,1-1 0,-1 0 0,0 1 1,1-1-1,-1 0 0,1 0 0,0 0 1,0 0-1,0-1 0,1 1 0,-1 0 1,1-1-1,-1 1 0,1-1 0,0 0 1,0 0-1,0 0 0,0-1 0,0 1 1,0-1-1,0 1 0,1-1 0,-1 0 1,1 0-1,-1 0 0,4 0 0,14 2-411,1 0-1,-1-1 0,35-2 0,-40 0-171,-13 0 521,0 0-1,0 0 1,0-1-1,0 1 1,0-1-1,0 0 0,-1 0 1,1 0-1,0 0 1,-1 0-1,1-1 1,0 1-1,-1-1 0,0 0 1,5-4-1,27-38 82,-3 4-25,-27 35 35,28-26 139,-31 30-84,1 0 0,-1-1 0,1 1 0,-1 0 0,1 0 1,0 0-1,0 0 0,0 0 0,0 0 0,-1 0 0,1 1 0,0-1 0,0 1 0,0 0 0,0-1 0,0 1 1,3 0-1,-4 4-37,-1 0 0,0 0 1,0 0-1,0 0 1,-1 0-1,0 0 0,-1 6 1,-16 28 97,15-33-142,-1 1 0,2-1 0,-1 0 0,1 1 0,0-1-1,0 1 1,0 0 0,1 0 0,-1 8 0,4-14 15,0 1 1,1-1-1,-1 0 0,0 0 1,1 0-1,-1 0 1,1 0-1,-1 0 1,1 0-1,-1-1 0,0 1 1,1-1-1,2-1 1,14-6-255,0-1 0,22-15 1,-30 17 22,1-1 1,0 2 0,0 0 0,1 0 0,-1 1 0,1 1-1,26-6 1,-39 10 200,0 0 0,0 0 0,0 0 0,0 0-1,1 0 1,-1 0 0,0 0 0,0 0 0,0 0-1,0 0 1,1 0 0,-1 0 0,0 1-1,0-1 1,0 0 0,0 0 0,1 0 0,-1 0-1,0 0 1,0 0 0,0 0 0,0 0 0,0 1-1,1-1 1,-1 0 0,0 0 0,0 0 0,0 0-1,0 1 1,0-1 0,0 0 0,0 0 0,0 0-1,0 0 1,0 1 0,0-1 0,0 0 0,0 0-1,0 0 1,0 0 0,0 1 0,0-1 0,0 0-1,0 0 1,0 0 0,0 0 0,0 1 0,-5 13 46,-10 12 330,15-25-355,-16 21 459,11-16-286,1-1 0,-1 1 0,1 0 0,1 0 0,-1 0 0,1 0 0,0 1 0,1-1 0,-1 1 0,-1 8 0,5-14-217,-1-1 1,1 1-1,0-1 1,-1 1-1,1-1 1,-1 0-1,1 1 1,0-1-1,-1 0 1,1 0-1,0 0 1,0 1-1,-1-1 1,1 0-1,0 0 1,-1 0-1,1 0 1,0 0-1,0 0 1,-1 0-1,1-1 1,0 1-1,-1 0 1,1 0-1,0 0 1,-1-1-1,1 1 1,0 0 0,-1-1-1,1 1 1,-1-1-1,2 0 1,22-9-3079,-4-9-3924,4-6-6912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072"/>
    </inkml:context>
    <inkml:brush xml:id="br0">
      <inkml:brushProperty name="width" value="0.025" units="cm"/>
      <inkml:brushProperty name="height" value="0.025" units="cm"/>
    </inkml:brush>
  </inkml:definitions>
  <inkml:trace contextRef="#ctx0" brushRef="#br0">25 77 17008,'0'0'11077,"-5"8"-9459,-14 25-561,19-32-1032,0 0 1,0-1 0,0 1-1,0-1 1,0 1 0,0 0-1,0-1 1,0 1-1,0-1 1,0 1 0,0 0-1,0-1 1,0 1 0,1-1-1,-1 1 1,0 0 0,0-1-1,1 1 1,-1-1-1,0 1 1,1-1 0,-1 1-1,1-1 1,-1 1 0,0-1-1,1 0 1,-1 1-1,1-1 1,-1 0 0,1 1-1,-1-1 1,1 0 0,0 1-1,-1-1 1,1 0 0,-1 0-1,1 0 1,0 0-1,-1 0 1,1 0 0,-1 1-1,1-1 1,0-1 0,0 1-1,32 2 285,-30-2-236,7 0-73,1 0-1,-1-1 1,1 0 0,-1-1-1,0 0 1,0 0-1,0-1 1,0-1 0,0 0-1,0 0 1,-1-1-1,0 0 1,0 0 0,0-1-1,-1-1 1,0 1-1,13-15 1,-20 21-33,1-1-1,-1 0 1,0 0 0,0 0 0,0-1-1,0 1 1,0 0 0,-1 0 0,1 0-1,0-1 1,0 1 0,-1-1 0,1 1-1,-1 0 1,1-1 0,-1 1 0,0-1 0,1 1-1,-1-1 1,0 1 0,0-1 0,0 1-1,0-1 1,0 1 0,-1-1 0,1 1-1,0-1 1,-1 1 0,1-1 0,-1 1-1,1 0 1,-1-1 0,0 1 0,1 0-1,-1-1 1,-2-1 0,1 2-35,0 0 0,-1 0 0,1 0-1,-1 0 1,1 0 0,0 0 0,-1 1 0,0-1 0,1 1 0,-1 0 0,1 0 0,-1 0 0,1 0 0,-1 0-1,0 0 1,1 1 0,-1-1 0,1 1 0,-1 0 0,1 0 0,-4 1 0,-4 4 34,-1 0 0,1 0 0,0 1 0,1 0 0,-1 1 0,2 0 0,-14 15 0,15-16 140,1 0 1,0 1-1,0 0 0,1 0 1,0 0-1,1 1 1,-1 0-1,2 0 1,-1 0-1,-1 10 1,4-18-90,1 0 0,0 0 0,0 1-1,0-1 1,0 0 0,0 1 0,0-1 0,0 0 0,1 0 0,-1 1 0,0-1 0,1 0 0,-1 0-1,1 1 1,-1-1 0,1 0 0,0 0 0,-1 0 0,1 0 0,0 0 0,0 0 0,0 0 0,0 0-1,0 0 1,0 0 0,0-1 0,0 1 0,0 0 0,0-1 0,0 1 0,0-1 0,1 1-1,-1-1 1,0 1 0,0-1 0,3 1 0,5 0 39,0 0-1,1 0 1,-1-1 0,12-1-1,-5 1 8,23-3-133,-1-2 0,1-2 0,-1-1 1,0-2-1,65-26 0,71-19-116,-174 55 183,0 0 0,0 0 0,0 1 0,0-1 0,-1 0 0,1 0 0,0 0 1,0 0-1,0 0 0,0 0 0,0 0 0,-1 0 0,1 1 0,0-1 0,0 0 0,0 0 0,0 0 0,0 0 0,0 1 0,0-1 0,0 0 0,0 0 1,-1 0-1,1 0 0,0 1 0,0-1 0,0 0 0,0 0 0,0 0 0,0 0 0,0 1 0,0-1 0,0 0 0,0 0 0,0 0 0,1 1 0,-1-1 1,0 0-1,0 0 0,0 0 0,0 0 0,0 1 0,0-1 0,0 0 0,0 0 0,0 0 0,1 0 0,-1 0 0,0 1 0,0-1 0,0 0 1,0 0-1,0 0 0,1 0 0,-1 0 0,0 0 0,0 0 0,0 0 0,0 0 0,1 0 0,-1 0 0,0 0 0,0 0 0,0 0 0,1 0 0,-1 0 1,0 0-1,-19 25 140,-29 24 410,48-49-547,-4 3 54,1 1 0,0-1-1,-1 1 1,1-1 0,1 1 0,-1 0-1,0 0 1,1 0 0,0 0 0,-3 8-1,6-11-48,-1-1-1,0 1 0,1-1 0,-1 1 0,1-1 0,-1 1 0,1-1 1,-1 0-1,1 1 0,-1-1 0,1 0 0,0 1 0,-1-1 0,1 0 1,-1 0-1,1 1 0,0-1 0,-1 0 0,1 0 0,0 0 1,-1 0-1,1 0 0,0 0 0,-1 0 0,1 0 0,0 0 0,-1 0 1,2-1-1,25 0 98,-27 1-99,24-3-339,0-2 1,0-1 0,-1 0 0,26-12 0,-24 8-342,1 2 1,-1 0 0,29-3-1,-53 11 648,-1 0 0,0-1 0,1 1-1,-1 0 1,0 0 0,1 0-1,-1 0 1,0 0 0,1 0-1,-1 0 1,0 0 0,1 0-1,-1 0 1,0 0 0,1 0-1,-1 0 1,0 0 0,1 0-1,-1 0 1,0 0 0,1 1-1,-1-1 1,0 0 0,1 0-1,-1 0 1,0 1 0,0-1-1,1 0 1,-1 0 0,0 0 0,0 1-1,1-1 1,-1 0 0,0 1-1,0-1 1,0 0 0,1 1-1,-1-1 1,0 0 0,0 0-1,0 1 1,0-1 0,0 1-1,0-1 1,0 1 0,-9 19-1295,-21 16-3434,7-16-993,2-3-4067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898"/>
    </inkml:context>
    <inkml:brush xml:id="br0">
      <inkml:brushProperty name="width" value="0.025" units="cm"/>
      <inkml:brushProperty name="height" value="0.025" units="cm"/>
    </inkml:brush>
  </inkml:definitions>
  <inkml:trace contextRef="#ctx0" brushRef="#br0">67 46 15695,'4'11'7306,"-3"55"-6562,-7-17-205,-25 93 1,-1 12 1178,31-152-1696,1-1 0,-1 1 0,1-1 0,0 1-1,0-1 1,0 1 0,0-1 0,0 1 0,0 0-1,0-1 1,0 1 0,1-1 0,-1 1 0,1-1-1,-1 0 1,1 1 0,-1-1 0,1 1 0,0-1-1,0 0 1,-1 1 0,1-1 0,0 0 0,2 2-1,-1-2 2,1-1-1,-1 1 0,0-1 0,1 0 1,-1 1-1,0-1 0,0 0 0,1-1 0,-1 1 1,0 0-1,1-1 0,-1 1 0,0-1 0,0 1 1,1-1-1,-1 0 0,3-2 0,24-12 185,-1-1 0,-1-1 0,0-2-1,47-43 1,-24 20 14,23-15 19,-18 16-100,-2-3 0,-2-2 0,51-59 1,-101 104-211,0 1 0,0-1 1,0 0-1,0 0 1,-1 0-1,1 0 0,0 0 1,0-1-1,-1 1 1,1 0-1,0 0 0,-1 0 1,0-1-1,1 1 1,-1 0-1,1 0 0,-1-1 1,0 1-1,0 0 1,0-1-1,0 1 0,0 0 1,0-2-1,-2 2-461,1 0 0,0 0 0,-1 0 1,1 1-1,-1-1 0,1 0 0,-1 1 0,0-1 0,1 1 0,-1 0 0,1 0 0,-1-1 0,0 1 1,1 0-1,-1 0 0,0 0 0,-2 1 0,-31-1-11955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228"/>
    </inkml:context>
    <inkml:brush xml:id="br0">
      <inkml:brushProperty name="width" value="0.025" units="cm"/>
      <inkml:brushProperty name="height" value="0.025" units="cm"/>
    </inkml:brush>
  </inkml:definitions>
  <inkml:trace contextRef="#ctx0" brushRef="#br0">1 1 15727,'0'0'5829,"35"51"-3843,-16-36-1185,9-2-353,3 0-287,4-3-129,7-2-1954,-4-1-2434,1-2-2211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606"/>
    </inkml:context>
    <inkml:brush xml:id="br0">
      <inkml:brushProperty name="width" value="0.025" units="cm"/>
      <inkml:brushProperty name="height" value="0.025" units="cm"/>
    </inkml:brush>
  </inkml:definitions>
  <inkml:trace contextRef="#ctx0" brushRef="#br0">166 23 12716,'0'0'8242,"-11"-5"-5503,7 2-2561,1 1-120,1 1-1,-1-1 1,0 1 0,0-1-1,0 1 1,1 0 0,-1 0-1,0 0 1,0 1 0,-1-1-1,1 0 1,0 1 0,0 0-1,0 0 1,0 0 0,0 0-1,0 1 1,0-1 0,0 1-1,0 0 1,0 0 0,0 0-1,0 0 1,0 0 0,0 0-1,0 1 1,1 0 0,-1-1-1,1 1 1,-1 0 0,-2 3-1,-3 4-42,0 0 0,1 1 0,0-1 0,-6 14-1,11-20-4,0 0 0,1 0-1,-1 0 1,1 0 0,0 0-1,0 1 1,0-1 0,0 1-1,1-1 1,-1 0-1,1 1 1,0-1 0,0 1-1,0-1 1,1 1 0,-1-1-1,1 1 1,0-1 0,1 4-1,-1-6 5,0 0 0,0-1 0,-1 1 0,1 0 0,0-1 0,0 1 0,0-1 0,0 1 0,1-1-1,-1 0 1,0 0 0,0 1 0,0-1 0,0 0 0,0 0 0,0 0 0,0 0 0,1 0 0,-1 0 0,0 0 0,0 0-1,1-1 1,28-6 323,-5-3-206,41-24 0,-52 25-138,0 1 1,0 0-1,1 2 1,0-1-1,1 2 0,-1 0 1,1 0-1,32-3 1,-47 8 9,0 0 1,0 0 0,0 0 0,-1 1-1,1-1 1,0 0 0,-1 1 0,1-1-1,0 0 1,0 1 0,-1-1 0,1 1-1,-1-1 1,1 1 0,0-1-1,-1 1 1,1 0 0,-1-1 0,1 1-1,-1 0 1,0-1 0,1 1 0,-1 0-1,0-1 1,1 1 0,-1 0 0,0 0-1,0-1 1,1 1 0,-1 0-1,0 0 1,0 0 0,0-1 0,0 1-1,0 0 1,-1 1 0,-3 38 802,2-22-304,2-17-458,0 0 0,0-1 0,0 1 0,0 0-1,0 0 1,0 0 0,0-1 0,0 1 0,1 0-1,-1 0 1,0-1 0,1 1 0,-1 0-1,0 0 1,1-1 0,-1 1 0,1 0 0,-1-1-1,1 1 1,-1-1 0,1 1 0,0-1 0,-1 1-1,1-1 1,-1 1 0,1-1 0,1 1-1,24 0 552,35-22-375,-50 17-195,6-2-194,1 1 0,-1 0-1,1 2 1,0 0 0,1 1 0,29 1-1,-46 0 163,-1 2 0,1-1 0,-1 0 0,1 0 0,-1 0 0,0 1 0,1-1 0,-1 1 0,1-1 0,-1 1 0,0 0 0,1-1 0,-1 1 0,0 0-1,0 0 1,0 0 0,0 0 0,1 0 0,-1 0 0,0 0 0,-1 0 0,1 0 0,0 1 0,0-1 0,0 0 0,-1 1 0,1-1 0,-1 0 0,1 3 0,-1-3 18,1 0 0,-1 0 0,1 0 0,-1 0 0,1 1 0,-1-1 0,1 0-1,0 0 1,-1 0 0,1 0 0,0 0 0,0 0 0,0-1 0,-1 1 0,1 0 0,0 0 0,0 0 0,0-1 0,1 1 0,-1-1 0,0 1 0,0-1 0,0 1 0,0-1 0,1 0 0,-1 1 0,0-1 0,2 0 0,9-1 38,1-1-1,-1-1 1,0 0 0,0-1 0,-1 0-1,1 0 1,-1-2 0,16-8 0,39-17-168,-55 27 73,1 1 0,0 0 0,0 0-1,0 1 1,24-1 0,-35 4 46,1-1 0,-1 0 0,0 1 0,0-1 0,0 1 0,0-1 0,0 1 0,1 0 0,-1-1 0,0 1 0,0 0 0,-1 0 0,1-1 0,0 1 0,0 0 0,0 0 0,0 0 0,-1 0 0,1 0 0,-1 1 0,1-1 0,-1 0 0,1 0 0,-1 0 0,1 0 0,-1 1 0,0-1 0,0 0 0,0 0 0,0 1 0,0-1 0,0 0 0,0 0 0,0 1 0,0 0 0,-6 58 306,3-45-308,3-12-10,0 18-95,0-20 28,0-1 1,0 1 0,0-1 0,0 0 0,0 1 0,0-1-1,1 0 1,-1 1 0,0-1 0,0 0 0,1 0 0,-1 1-1,0-1 1,0 0 0,1 1 0,-1-1 0,0 0-1,0 0 1,1 0 0,-1 1 0,0-1 0,1 0 0,-1 0-1,0 0 1,1 0 0,-1 0 0,1 0 0,-1 1 0,0-1-1,1 0 1,-1 0 0,0 0 0,1 0 0,-1 0-1,1-1 1,-1 1 0,0 0 0,1 0 0,-1 0 0,0 0-1,1 0 1,-1 0 0,0-1 0,1 1 0,0 0 0,15-10-6008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144"/>
    </inkml:context>
    <inkml:brush xml:id="br0">
      <inkml:brushProperty name="width" value="0.025" units="cm"/>
      <inkml:brushProperty name="height" value="0.025" units="cm"/>
    </inkml:brush>
  </inkml:definitions>
  <inkml:trace contextRef="#ctx0" brushRef="#br0">196 1 17328,'0'0'7688,"-6"10"-6028,-29 51-885,2 2 0,4 1 0,2 1 0,-33 125 1,59-186-752,0 1-8,0 1 0,0-1 1,0 0-1,1 0 0,0 1 1,0-1-1,0 0 0,1 7 0,-1-12-30,1 1 0,-1-1 0,0 0 0,0 1 0,1-1 0,-1 0-1,0 0 1,1 1 0,-1-1 0,0 0 0,1 0 0,-1 0 0,0 1-1,1-1 1,-1 0 0,1 0 0,-1 0 0,0 0 0,1 0 0,-1 0-1,0 0 1,1 0 0,-1 0 0,1 0 0,-1 0 0,0 0 0,1 0-1,-1 0 1,1 0 0,-1 0 0,0 0 0,1-1 0,-1 1 0,0 0-1,1 0 1,-1 0 0,0-1 0,1 1 0,-1 0 0,0-1-1,1 1 1,14-12-518,2-7 363,-2-1 0,-1-1 0,0 0 0,-1-1 0,-2 0 0,17-45 0,9-14 44,-33 72 83,14-26-160,25-38 1,-37 64 183,0 1 0,0-1 0,1 1 0,1 1 0,-1-1 0,1 1 0,0 0 0,1 1 0,13-8 1,-20 13 3,0-1 1,0 1 0,0 1 0,0-1 0,0 0 0,0 0 0,0 1 0,0-1-1,0 1 1,0 0 0,0 0 0,1-1 0,-1 1 0,0 1 0,0-1 0,0 0 0,3 1-1,-4 0 10,0-1-1,0 1 0,0 0 1,0 0-1,0-1 1,0 1-1,0 0 0,0 0 1,0 0-1,-1 0 0,1 0 1,0 0-1,-1 0 0,1 0 1,-1 0-1,1 0 1,-1 1-1,0-1 0,1 0 1,-1 0-1,0 0 0,0 2 1,0 3 108,0-1 0,0 1 1,-1-1-1,1 0 1,-1 1-1,-1-1 0,1 0 1,-1 1-1,0-1 1,0 0-1,0 0 0,-5 7 1,-6 6 497,-1 1 0,0-2 0,-27 26 0,37-39-616,-1 0 0,1 0-1,-1 0 1,0 0 0,0-1 0,-1 0 0,1 0 0,0 0 0,-1-1 0,0 0 0,0 0 0,0 0 0,0-1 0,0 1 0,0-1 0,0-1 0,0 0 0,-9 0-1,13 0-277,-1-1 0,1 1-1,0-1 1,0 0 0,0 0-1,0 0 1,0 0-1,0 0 1,0 0 0,1 0-1,-1-1 1,0 1-1,1 0 1,-1-1 0,1 0-1,-1 1 1,1-1-1,0 0 1,0 0 0,0 0-1,-2-2 1,-7-23-8495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773"/>
    </inkml:context>
    <inkml:brush xml:id="br0">
      <inkml:brushProperty name="width" value="0.025" units="cm"/>
      <inkml:brushProperty name="height" value="0.025" units="cm"/>
    </inkml:brush>
  </inkml:definitions>
  <inkml:trace contextRef="#ctx0" brushRef="#br0">194 4 13933,'0'0'3454,"-8"-1"315,3 0-3419,-1 0 0,0 1 0,1-1 0,-1 1 0,0 1 0,1-1 0,-1 1 0,1 0 0,-1 0 0,1 1 0,-1-1 0,1 1-1,0 1 1,0-1 0,0 1 0,0-1 0,-6 6 0,-39 38 826,46-42-1046,1 0-1,0 0 0,0 0 1,0 0-1,0 1 1,0-1-1,1 1 1,0-1-1,0 1 1,-2 10-1,4-15-117,0 1 1,1-1-1,-1 1 0,1-1 1,0 1-1,-1-1 0,1 1 0,-1-1 1,1 1-1,0-1 0,-1 0 1,1 1-1,0-1 0,-1 0 0,1 0 1,0 1-1,-1-1 0,1 0 1,0 0-1,-1 0 0,1 0 1,0 0-1,0 0 0,-1 0 0,1 0 1,0 0-1,0-1 0,-1 1 1,1 0-1,0 0 0,-1-1 0,1 1 1,0 0-1,-1-1 0,1 1 1,0-1-1,30-9 110,-4-2-252,114-45-586,-121 51 675,1 0-1,0 2 1,-1 0-1,2 1 1,24 1-1,-45 2 61,1 0 0,-1 0-1,1 1 1,-1-1 0,0 0-1,1 1 1,-1-1-1,0 1 1,0 0 0,1-1-1,-1 1 1,0 0 0,0 0-1,0 0 1,0 0 0,0 0-1,0 0 1,0 0 0,0 0-1,0 0 1,0 0 0,-1 0-1,1 1 1,-1-1 0,1 0-1,-1 0 1,1 1-1,-1-1 1,1 0 0,-1 1-1,0-1 1,0 1 0,0-1-1,0 0 1,0 1 0,0-1-1,0 1 1,-1 1 0,1 0 18,0 0 1,-1 0-1,1-1 1,-1 1-1,1 0 1,-1 0 0,0-1-1,0 1 1,0 0-1,-1-1 1,1 0-1,-1 1 1,1-1 0,-1 0-1,0 1 1,0-1-1,1 0 1,-2 0-1,-3 2 1,68-25-1276,-47 13 1046,2 0 0,-1 1 1,1 1-1,0 1 1,0 1-1,1 0 1,23-2-1,-41 6 207,1 0 0,-1 0 0,0 0 0,1 0 0,-1 0 0,1 1-1,-1-1 1,1 0 0,-1 0 0,1 0 0,-1 0 0,1 1 0,-1-1-1,0 0 1,1 0 0,-1 1 0,1-1 0,-1 0 0,0 1 0,1-1 0,-1 0-1,0 1 1,0-1 0,1 1 0,-1-1 0,0 0 0,0 1 0,1-1-1,-1 1 1,0-1 0,0 1 0,0-1 0,0 1 0,0 0 0,-2 23 718,-15 20 773,16-44-1536,1 0 1,0 0-1,0 1 0,0-1 0,-1 0 0,1 0 0,0 1 0,0-1 0,0 0 1,0 1-1,0-1 0,-1 0 0,1 1 0,0-1 0,0 0 0,0 1 0,0-1 0,0 0 1,0 1-1,0-1 0,0 0 0,0 1 0,0-1 0,1 0 0,-1 1 0,0-1 1,0 0-1,0 1 0,0-1 0,0 0 0,0 1 0,1-1 0,-1 0 0,0 0 1,0 1-1,1-1 0,-1 0 0,14 2-6265,-11-2 4074,8 0-7506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526"/>
    </inkml:context>
    <inkml:brush xml:id="br0">
      <inkml:brushProperty name="width" value="0.025" units="cm"/>
      <inkml:brushProperty name="height" value="0.025" units="cm"/>
    </inkml:brush>
  </inkml:definitions>
  <inkml:trace contextRef="#ctx0" brushRef="#br0">14 0 5573,'0'0'7784,"0"82"-5991,-4-25 129,-1 6-1025,3 6-769,0-1-96,2-5-1697,0-8-3845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228"/>
    </inkml:context>
    <inkml:brush xml:id="br0">
      <inkml:brushProperty name="width" value="0.025" units="cm"/>
      <inkml:brushProperty name="height" value="0.025" units="cm"/>
    </inkml:brush>
  </inkml:definitions>
  <inkml:trace contextRef="#ctx0" brushRef="#br0">1 104 13901,'0'0'12754,"5"8"-11820,-3-5-881,0 0 1,1 0-1,-1 0 1,1 0 0,0 0-1,0-1 1,0 1-1,0-1 1,0 0-1,0 0 1,1 0 0,-1 0-1,1 0 1,-1-1-1,1 0 1,0 0-1,-1 0 1,1 0 0,0 0-1,0-1 1,0 1-1,-1-1 1,1 0-1,0-1 1,0 1 0,0-1-1,0 1 1,4-3-1,8 0 0,-2-1 0,1 0-1,0-2 1,-1 1 0,19-12 0,-25 13-71,0 0-1,-1-1 1,0 0 0,0-1 0,0 1 0,0-1 0,-1-1 0,0 1 0,-1-1 0,9-13 0,-13 20-3,0-1 1,-1 0-1,1 1 1,-1-1-1,1 0 1,-1 1-1,1-1 1,-1 0 0,0 0-1,1 1 1,-1-1-1,0 0 1,1 0-1,-1 0 1,0 1-1,0-1 1,0 0-1,0 0 1,0 0 0,0 0-1,0 0 1,0 1-1,0-1 1,-1 0-1,1 0 1,0 0-1,0 1 1,-1-1-1,1 0 1,0 0-1,-1 1 1,1-1 0,-1 0-1,1 0 1,-1 1-1,1-1 1,-1 1-1,0-1 1,1 0-1,-1 1 1,0-1-1,1 1 1,-1 0 0,0-1-1,0 1 1,1 0-1,-1-1 1,0 1-1,0 0 1,-1-1-1,-2 1-77,1 0 0,-1 0-1,1 0 1,-1 0-1,1 1 1,0 0 0,-1-1-1,1 1 1,-1 0 0,1 1-1,0-1 1,-3 2-1,-7 6 49,0 1-1,1 1 1,1 0-1,-1 0 1,2 1-1,0 1 1,0 0-1,1 0 1,1 0-1,0 1 1,1 1-1,0-1 1,2 1-1,-9 29 0,14-43 58,-1 1 0,1-1-1,-1 1 1,1 0 0,0-1-1,0 1 1,0 0 0,0-1-1,0 1 1,0 0-1,0-1 1,0 1 0,1 0-1,-1-1 1,0 1 0,1 0-1,0-1 1,-1 1 0,1-1-1,0 1 1,0-1-1,0 1 1,0-1 0,0 0-1,0 0 1,0 1 0,0-1-1,0 0 1,1 0 0,-1 0-1,1 0 1,-1 0 0,0 0-1,1-1 1,0 1-1,-1 0 1,1-1 0,-1 1-1,1-1 1,0 0 0,-1 1-1,1-1 1,3 0 0,4 0-100,0-1 0,-1 0 1,1 0-1,0-1 1,0 0-1,-1-1 1,12-5-1,6-4-2386,-1 0 0,41-30 1,-6-1-4062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914"/>
    </inkml:context>
    <inkml:brush xml:id="br0">
      <inkml:brushProperty name="width" value="0.025" units="cm"/>
      <inkml:brushProperty name="height" value="0.025" units="cm"/>
    </inkml:brush>
  </inkml:definitions>
  <inkml:trace contextRef="#ctx0" brushRef="#br0">291 0 10122,'0'0'7425,"-13"14"-4793,-16 18-1694,1 2-1,2 1 0,2 0 1,-34 65-1,44-66-436,0 1 0,-16 69 0,26-81-1335,0 1 1,0 42-1,2-87 635,-2-1-1,1 1 1,-2 0 0,-1 1-1,-17-40 1,65 76 3658,-26-11-3186,1-1 0,0-1-1,0 0 1,0-1 0,0 0-1,1-2 1,-1 0 0,33-5-1,-36 3-273,0 0 1,-1-1-1,0-1 0,0 0 1,0-1-1,0-1 0,-1 1 0,1-2 1,-1 0-1,-1 0 0,17-15 0,-15 6-43,-16 8-215,1 8 237,1 0 1,-1 1 0,0-1-1,0 0 1,0 1-1,0-1 1,1 1 0,-1-1-1,0 1 1,1 0-1,-1 0 1,0 0 0,1 0-1,-1 0 1,1 0-1,-3 3 1,-9 7 11,1 1 1,0 1-1,-17 24 1,25-32 55,1 0 0,-1 0 0,1 1 0,0-1 1,1 1-1,-1 0 0,1 0 0,0 0 1,1 0-1,0 0 0,-1 0 0,2 0 0,-1 11 1,1-16-32,1 0 0,-1 0-1,1-1 1,-1 1 0,1 0 0,-1 0 0,1 0 0,-1-1 0,1 1 0,0 0 0,0 0 0,-1-1 0,1 1 0,0-1 0,0 1 0,0-1-1,0 1 1,0-1 0,0 0 0,-1 1 0,1-1 0,0 0 0,0 1 0,0-1 0,0 0 0,0 0 0,0 0 0,0 0 0,0 0-1,2-1 1,33-2 353,-35 3-360,18-4 83,-1-1 1,0 0-1,0-2 1,29-14-1,70-45-477,-87 48 133,5-4 21,-21 12 201,0 1-1,0 1 0,1 0 1,1 1-1,20-7 1,-35 14 30,-1 0 0,0 0 0,1 0 0,-1 0 0,0 0 0,1 0 0,-1 0 0,0 0 0,1 0 0,-1 0 0,0 0 0,1 0 0,-1 0 0,0 1 0,1-1 0,-1 0 1,0 0-1,0 0 0,1 0 0,-1 0 0,0 1 0,0-1 0,1 0 0,-1 0 0,0 1 0,0-1 0,1 0 0,-1 0 0,0 1 0,0-1 0,0 0 0,0 0 0,1 1 1,-1-1-1,0 0 0,0 1 0,0-1 0,0 0 0,0 1 0,0-1 0,0 0 0,0 1 0,0-1 0,0 0 0,0 1 0,0-1 0,0 0 0,0 1 0,0-1 0,0 0 1,0 1-1,-1-1 0,1 0 0,0 0 0,0 1 0,-1-1 0,-7 21 263,-16 20 129,19-34-222,0 1 0,0 1 0,0-1 0,1 1 0,0-1 0,-4 15 1,9-23-160,-1 1 0,0-1 1,1 1-1,-1-1 0,0 1 1,1-1-1,-1 1 0,0-1 1,1 0-1,-1 1 0,1-1 1,-1 0-1,0 1 0,1-1 1,-1 0-1,1 0 0,-1 1 1,1-1-1,0 0 1,-1 0-1,1 0 0,-1 0 1,1 0-1,-1 0 0,1 0 1,-1 0-1,1 0 0,-1 0 1,1 0-1,-1 0 0,1 0 1,0 0-1,0-1 0,22-1 124,6-6-563,49-20-1,-61 20-484,1 1 0,0 1-1,0 0 1,0 2 0,0 0 0,1 1-1,27-1 1,-45 4 878,-1 0 0,1 0-1,0 0 1,0 0 0,0 0 0,-1 0-1,1 0 1,0 0 0,0 0 0,-1 1-1,1-1 1,0 0 0,0 1 0,-1-1-1,1 0 1,0 1 0,-1-1 0,1 1-1,-1-1 1,1 1 0,-1-1 0,1 1-1,-1 0 1,1-1 0,-1 1-1,1 0 1,-1-1 0,0 1 0,1 1-1,-3 24 105,-1-20-554,1 0 1,-1 0-1,0 0 0,0 0 1,-1-1-1,-7 10 0,-10 3-5066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1.706"/>
    </inkml:context>
    <inkml:brush xml:id="br0">
      <inkml:brushProperty name="width" value="0.025" units="cm"/>
      <inkml:brushProperty name="height" value="0.025" units="cm"/>
    </inkml:brush>
  </inkml:definitions>
  <inkml:trace contextRef="#ctx0" brushRef="#br0">230 19 13741,'0'0'12588,"-12"-5"-11280,10 4-1267,-2-1 8,0 0-1,0 0 0,0 1 0,0 0 1,-1-1-1,1 1 0,0 1 1,-1-1-1,1 1 0,-1-1 1,1 1-1,-1 0 0,1 1 1,0-1-1,-1 1 0,1 0 0,-1 0 1,1 0-1,0 1 0,0 0 1,0-1-1,0 1 0,0 1 1,-5 2-1,-1 2-21,1 0 0,-1 1 0,1 0 1,1 1-1,0 0 0,0 0 0,0 0 0,1 1 0,1 0 0,-1 1 0,-6 17 1,13-28-33,-1 1 0,1 0 0,0-1 1,0 1-1,0 0 0,0-1 0,0 1 0,0 0 1,0-1-1,0 1 0,0 0 0,0-1 1,0 1-1,0 0 0,0 0 0,1-1 0,-1 1 1,0-1-1,0 1 0,1 0 0,-1-1 1,0 1-1,1-1 0,-1 1 0,1-1 0,-1 1 1,1-1-1,-1 1 0,1-1 0,-1 1 1,2 0-1,25 3-380,-19-4 180,1-1-1,-1-1 1,0 0 0,16-4-1,-11-2-129,1 1 0,-1-2 0,-1 1 0,1-2 0,-2 0 0,1 0 0,-1-1-1,11-15 1,-25 33 468,-1-1-1,2 1 0,-1 0 0,1 0 0,-3 11 0,1-4 36,3-10-104,0-1-1,0 1 1,0-1 0,0 1-1,1-1 1,-1 1-1,1 0 1,0-1 0,0 1-1,1 5 1,0-8-24,-1 1 1,1-1-1,0 0 1,0 0 0,0 0-1,-1 0 1,1 0-1,0 0 1,0 0-1,1 0 1,-1 0-1,0 0 1,0 0 0,0-1-1,1 1 1,-1 0-1,0-1 1,1 1-1,-1-1 1,0 0 0,1 1-1,-1-1 1,1 0-1,-1 0 1,0 0-1,1 0 1,-1 0 0,1 0-1,1-1 1,13 0 17,0-1 1,1-1 0,-2-1-1,1-1 1,0 0 0,-1 0-1,0-2 1,26-14 0,13-5-16,-54 26-43,1-1 1,-1 1-1,0 0 1,0 0-1,1 0 1,-1-1-1,0 1 1,1 0-1,-1 0 1,0 0-1,1 0 1,-1 0-1,1 0 1,-1 0-1,0-1 1,1 1-1,-1 0 1,0 0-1,1 1 0,-1-1 1,1 0-1,-1 0 1,0 0-1,1 0 1,-1 0-1,0 0 1,1 0-1,-1 0 1,0 1-1,1-1 1,-1 0-1,0 0 1,1 0-1,-1 1 1,0-1-1,0 0 1,1 1-1,-1-1 1,0 0-1,0 0 1,0 1-1,1-1 0,-1 0 1,0 1-1,0-1 1,0 0-1,0 1 1,0-1-1,0 1 1,0-1-1,1 0 1,-1 1-1,0-1 1,0 0-1,0 1 1,-1-1-1,1 1 1,0-1-1,0 0 1,0 1-1,0-1 1,0 1-1,-10 36 81,1-4 32,51-33 677,23-20-5843,-48 14 2051,16-5-5513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288"/>
    </inkml:context>
    <inkml:brush xml:id="br0">
      <inkml:brushProperty name="width" value="0.025" units="cm"/>
      <inkml:brushProperty name="height" value="0.025" units="cm"/>
    </inkml:brush>
  </inkml:definitions>
  <inkml:trace contextRef="#ctx0" brushRef="#br0">154 57 15150,'0'0'10656,"-7"8"-10651,-24 28 6,28-31-10,1 0 1,-1 0 0,1 0-1,1 1 1,-1-1 0,1 1-1,0-1 1,0 1-1,1 0 1,-1-1 0,1 1-1,0 0 1,1-1 0,0 1-1,1 8 1,0-5-2,0 2-15,1-1 1,0 0-1,1 0 0,0 0 0,1 0 0,0-1 0,1 1 0,-1-1 0,10 10 0,-8-11 7,-2-1 0,1 1 1,-1 0-1,0 0 0,-1 0 0,0 1 0,0 0 1,-1 0-1,0 0 0,0 0 0,-1 0 0,1 12 1,-4-16 174,0 1 0,0 0 1,-1-1-1,0 0 0,0 1 1,0-1-1,0 0 0,-1 0 1,0 0-1,0 0 1,0 0-1,-1-1 0,0 0 1,-5 6-1,-4 3 408,0-1 0,-1-1 0,-20 14-1,31-23-545,1 0 0,0-1-1,-1 1 1,1-1-1,-1 0 1,1 0-1,-1 0 1,0 0 0,1 0-1,-1-1 1,0 1-1,0-1 1,0 1 0,1-1-1,-1 0 1,0 0-1,0-1 1,0 1-1,1 0 1,-5-2 0,5 1-32,-1-1 1,1 1 0,0-1 0,0 0 0,0 1 0,1-1 0,-1 0 0,0 0 0,1 0 0,-1 0 0,1-1 0,-1 1 0,1 0 0,0-1 0,0 1 0,0-1 0,1 1 0,-1-1 0,0 1 0,1-1 0,-1-4 0,0-4-207,0-1 0,0 1 0,1-1 0,0 1 0,1-1 0,1 0 0,-1 1 0,2 0 0,0-1 0,0 1 0,1 0 1,0 0-1,1 1 0,8-15 0,-1 9 59,0 0 0,1 0-1,1 1 1,0 1 0,1 0 0,0 1 0,28-18 0,69-35 136,-81 50 143,-1-1 0,-1-2 0,52-42 0,-80 60-54,1 0 0,-1 0 1,1-1-1,-1 1 0,0 0 1,0-1-1,0 1 0,1-1 0,-1 1 1,-1-1-1,1 1 0,0-1 1,0 0-1,0 0 0,-1 1 1,1-1-1,0-3 0,-2 4-38,1 0-1,-1 1 0,1-1 1,0 0-1,-1 1 1,1-1-1,-1 1 1,1-1-1,-1 1 0,1-1 1,-1 1-1,0-1 1,1 1-1,-1-1 0,0 1 1,1 0-1,-1-1 1,0 1-1,0 0 0,1 0 1,-1-1-1,0 1 1,0 0-1,1 0 1,-1 0-1,0 0 0,-1 0 1,-4 0 15,-1 0 0,1 0 1,0 1-1,-1 0 0,1 0 0,0 1 1,0 0-1,-10 3 0,0 4-60,0 1 0,0 1 0,1 0 0,-20 19-1,29-26 7,1 1 0,1 0 0,-1 0 0,1 0 0,0 0 0,0 1-1,1 0 1,-1 0 0,1 0 0,0 0 0,1 0 0,0 0 0,0 1 0,0-1-1,-1 12 1,3-17-36,1 0 0,-1 0 0,1 1-1,-1-1 1,1 0 0,0 0 0,-1 0-1,1 0 1,0-1 0,0 1 0,0 0 0,0 0-1,0 0 1,0-1 0,0 1 0,0 0-1,0-1 1,0 1 0,0-1 0,0 1 0,0-1-1,0 0 1,0 1 0,1-1 0,-1 0-1,0 0 1,0 0 0,0 0 0,1 0-1,-1 0 1,0 0 0,0 0 0,2-1 0,47-4-2741,-32-1-115,0 0 1,0-1 0,18-10-1,16-10-8023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651"/>
    </inkml:context>
    <inkml:brush xml:id="br0">
      <inkml:brushProperty name="width" value="0.025" units="cm"/>
      <inkml:brushProperty name="height" value="0.025" units="cm"/>
    </inkml:brush>
  </inkml:definitions>
  <inkml:trace contextRef="#ctx0" brushRef="#br0">212 0 13677,'0'0'3523,"-12"3"-875,-10 3-1325,0 2 0,-33 15-1,45-18-987,1 0-1,-1 0 1,1 1 0,0 0-1,1 1 1,-1 0-1,1 0 1,1 1-1,-9 10 1,16-18-328,-1 1 1,1-1 0,-1 1 0,1-1-1,-1 1 1,1 0 0,0-1-1,-1 1 1,1 0 0,0-1 0,0 1-1,-1 0 1,1-1 0,0 1-1,0 0 1,0-1 0,0 1 0,0 0-1,0 0 1,0-1 0,0 1-1,0 0 1,0-1 0,0 1 0,1 0-1,-1 0 1,0-1 0,0 1-1,1-1 1,-1 1 0,0 0 0,1-1-1,-1 1 1,1-1 0,-1 1-1,1 0 1,-1-1 0,1 0 0,-1 1-1,1-1 1,0 1 0,-1-1-1,1 0 1,-1 1 0,1-1 0,0 0-1,-1 1 1,1-1 0,0 0-1,0 0 1,-1 0 0,1 0 0,0 0-1,-1 0 1,1 0 0,0 0-1,1 0 1,58 0 108,-42-1-113,-2 0-9,48 4-71,-60-3 73,0 1 0,-1-1 0,1 1 0,0 0 0,0 0 0,-1 1 0,1-1 0,-1 1 0,1-1 0,-1 1 0,0 0 0,0 1 0,5 2 0,-8-4 24,1 0 0,0 0 0,-1 0 1,1-1-1,0 1 0,-1 0 0,1 0 0,-1 0 1,1 0-1,-1 0 0,0 0 0,1 0 0,-1 0 1,0 0-1,0 0 0,1 0 0,-1 0 0,0 0 1,0 0-1,0 0 0,0 0 0,-1 0 0,1 0 0,0 0 1,0 1-1,-1-1 0,0 1 0,0 0 95,-1 1-1,1-1 1,-1 0 0,0 1-1,0-1 1,0 0-1,0 0 1,0-1-1,-1 1 1,-2 1-1,-6 4 383,0-1-1,-1-1 1,-16 7-1,16-9-782,-1 1-1,1-2 1,-1 0-1,0 0 1,-21-1-1,24-3-4005,4-8-3769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035"/>
    </inkml:context>
    <inkml:brush xml:id="br0">
      <inkml:brushProperty name="width" value="0.025" units="cm"/>
      <inkml:brushProperty name="height" value="0.025" units="cm"/>
    </inkml:brush>
  </inkml:definitions>
  <inkml:trace contextRef="#ctx0" brushRef="#br0">1 184 12588,'0'0'17638,"5"0"-17013,5 2-549,0-2 0,0 0 1,0 0-1,0-1 0,1 0 1,-1 0-1,0-1 0,0-1 1,-1 0-1,1 0 0,-1-1 1,19-9-1,-18 7-69,0 1 1,0-2-1,0 0 0,-1 0 0,0 0 0,0-1 0,-1-1 0,0 1 0,-1-1 1,1-1-1,7-14 0,-14 23-11,0-1-1,0 1 1,0-1 0,0 1 0,-1-1-1,1 1 1,-1-1 0,1 1 0,-1-1 0,1 0-1,-1 1 1,0-1 0,0 1 0,0-1-1,0 0 1,0 1 0,0-1 0,0 0-1,-1 1 1,1-1 0,-2-2 0,2 3-14,-1 0 1,0 0-1,0 0 1,-1 0-1,1 1 0,0-1 1,0 0-1,0 1 1,0-1-1,-1 1 1,1-1-1,0 1 0,0-1 1,-1 1-1,1 0 1,0 0-1,-1 0 1,1 0-1,0 0 0,-3 0 1,-3 1-31,1-1 0,-1 2 1,0-1-1,1 1 0,-1 0 0,1 0 1,-1 1-1,1 0 0,-6 3 0,-2 5 22,-1 1-1,2 0 0,0 0 1,1 1-1,0 1 1,-15 21-1,20-24 56,0 0 0,1 1-1,0 0 1,1 0 0,0 0 0,1 0-1,0 1 1,1-1 0,-2 21 0,5-31-26,0-1 1,0 0-1,0 1 0,0-1 1,0 1-1,0-1 1,0 1-1,1-1 1,-1 0-1,1 1 0,-1-1 1,1 0-1,-1 1 1,1-1-1,0 0 1,0 0-1,0 1 0,0-1 1,0 0-1,0 0 1,0 0-1,0 0 1,0 0-1,2 0 0,0 1-55,1 0 0,-1 0 0,1-1 0,0 0 0,0 0-1,0 0 1,0 0 0,7 0 0,3-1-722,1 0 0,-1-1-1,0 0 1,19-5 0,-19 2-861,1-1-1,-1-1 1,-1 0 0,1 0-1,17-13 1,18-14-5171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399"/>
    </inkml:context>
    <inkml:brush xml:id="br0">
      <inkml:brushProperty name="width" value="0.025" units="cm"/>
      <inkml:brushProperty name="height" value="0.025" units="cm"/>
    </inkml:brush>
  </inkml:definitions>
  <inkml:trace contextRef="#ctx0" brushRef="#br0">237 58 9513,'-1'-8'4201,"0"6"-3827,1 0 0,0-1 0,-1 1 0,1 0 0,-1 0 0,0-1 0,0 1 0,1 0-1,-2 0 1,1 0 0,0 0 0,0 0 0,-1 0 0,1 0 0,-1 1 0,1-1 0,-1 0 0,0 1-1,0-1 1,1 1 0,-1 0 0,0 0 0,0-1 0,-1 1 0,1 1 0,0-1 0,-3-1 0,1 2-183,1 0 0,0 0 0,-1 0 0,1 0 0,0 0 0,-1 1 1,1 0-1,0-1 0,0 1 0,-5 2 0,-1 2 18,0 0-1,1 0 1,0 1-1,0 0 1,0 0-1,1 0 1,0 1-1,0 1 1,1-1-1,0 1 1,-6 9-1,4-4-47,-1 1-1,2 0 0,0 1 1,1 0-1,0 0 1,-4 18-1,8-27-146,1 1-1,0-1 1,0 1-1,1-1 1,-1 1-1,1 0 1,1-1 0,1 9-1,-2-13-10,1 0 0,-1 0 0,1 0 0,0 0 0,0 0 1,0-1-1,0 1 0,1 0 0,-1 0 0,0-1 0,1 1 0,-1-1 0,1 1 0,-1-1 0,1 1 0,0-1 0,0 0 0,-1 0 0,1 0 0,0 0 0,0 0 0,0-1 0,0 1 0,0 0 0,0-1 0,0 0 0,1 1 0,-1-1 0,2 0 1,13 0-207,-1-1 1,1-1 0,-1 0 0,1-2 0,-1 1 0,0-2 0,0 0 0,0-1 0,22-12 0,-20 9 87,0 1 0,1 1-1,0 1 1,0 1 0,33-5 0,-51 9 163,-1 1 0,1 0 0,0 0 0,-1 0 0,1 0 0,0 0 0,-1 0 0,1 0 0,0 0 0,-1 0 0,1 0 0,0 1 0,-1-1 0,1 0 0,-1 0 0,1 0 0,0 1 0,-1-1 0,1 0 1,-1 1-1,1-1 0,-1 1 0,1-1 0,-1 0 0,1 1 0,-1-1 0,1 1 0,-1 0 0,0-1 0,1 1 0,-1-1 0,0 1 0,0-1 0,1 1 0,-1 0 0,0-1 0,0 1 0,0 0 0,0-1 0,1 1 1,-1 0-1,0-1 0,0 1 0,0-1 0,-1 1 0,1 0 0,0-1 0,0 1 0,0 0 0,0-1 0,-1 1 0,1 0 0,0-1 0,0 1 0,-1-1 0,1 1 0,-1-1 0,1 1 0,-1 0 0,-24 38 1524,23-36-1478,-13 14 335,12-15-409,-1 1 0,1 0 0,0 1 0,0-1 0,1 1 0,-1-1 0,1 1 0,0 0 0,0 0 0,0 0 0,0 0 0,-1 6 0,3-10-226,0 1 1,1-1-1,-1 1 1,1-1 0,-1 0-1,0 0 1,1 1 0,-1-1-1,1 0 1,-1 1 0,1-1-1,-1 0 1,0 0 0,1 0-1,-1 0 1,1 0 0,-1 1-1,1-1 1,-1 0-1,1 0 1,-1 0 0,1 0-1,-1 0 1,1 0 0,-1-1-1,1 1 1,-1 0 0,2 0-1,1 0-1798,8 0-7279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4.439"/>
    </inkml:context>
    <inkml:brush xml:id="br0">
      <inkml:brushProperty name="width" value="0.025" units="cm"/>
      <inkml:brushProperty name="height" value="0.025" units="cm"/>
    </inkml:brush>
  </inkml:definitions>
  <inkml:trace contextRef="#ctx0" brushRef="#br0">19 126 13485,'0'0'11712,"12"0"-10692,-3 0-930,-1-1-1,1 0 1,-1-1 0,1 0 0,-1 0-1,0-1 1,1 0 0,12-7 0,-16 7-79,-1 1 0,1-1 0,-1 0 0,0 0 0,0 0 0,0-1 1,-1 1-1,1-1 0,-1 0 0,0 0 0,0 0 0,0 0 0,-1-1 0,1 1 1,-1-1-1,0 0 0,0 1 0,-1-1 0,2-8 0,-2 12-20,-1 0-1,0 1 1,0-1-1,0 1 1,0-1-1,0 1 1,0-1 0,0 0-1,0 1 1,0-1-1,0 1 1,0-1-1,-1 1 1,1-1-1,0 1 1,0-1-1,0 1 1,-1-1 0,1 1-1,0-1 1,-1 1-1,1-1 1,0 1-1,-1-1 1,1 1-1,-1 0 1,1-1 0,0 1-1,-1 0 1,1-1-1,-1 1 1,0-1-1,-22 2-215,-21 18 25,31-9 210,1 1 0,0 0 0,1 1 0,-13 16 0,20-23 74,-1 1 1,1 0-1,1 0 1,-1 0-1,1 0 1,0 0-1,1 1 1,-1 0-1,1-1 1,1 1-1,-1 0 1,0 8-1,3-14-59,-1 0-1,0 0 1,1 1-1,-1-1 1,1 0 0,0 0-1,-1 0 1,1 0-1,0 0 1,-1 0 0,1 0-1,0-1 1,0 1-1,0 0 1,0 0-1,0-1 1,0 1 0,0 0-1,0-1 1,0 1-1,0-1 1,0 1-1,0-1 1,1 0 0,-1 0-1,0 1 1,0-1-1,0 0 1,0 0-1,1 0 1,-1 0 0,0 0-1,0 0 1,0-1-1,2 1 1,48-7 350,-25 0-392,0-1 1,0-1-1,34-19 1,-35 16-190,-1 1-1,1 2 1,39-11 0,-64 20 200,0 1 0,0-1 0,0 0 0,1 0 0,-1 0 0,0 0 0,0 0 0,1 1 1,-1-1-1,0 0 0,0 0 0,0 0 0,0 1 0,1-1 0,-1 0 0,0 0 0,0 0 1,0 1-1,0-1 0,0 0 0,0 0 0,0 1 0,1-1 0,-1 0 0,0 0 1,0 1-1,0-1 0,0 0 0,0 0 0,0 1 0,0-1 0,0 0 0,0 0 0,-1 1 1,1-1-1,0 0 0,0 0 0,0 1 0,0-1 0,0 0 0,0 0 0,0 1 0,-1-1 1,1 0-1,0 0 0,0 0 0,-1 1 0,-4 12 171,-11 12 169,13-21-273,0 0-1,0 0 0,0 1 1,1-1-1,0 1 0,0-1 1,-3 9-1,6-12-47,-1 0 0,0-1 0,0 1 0,0-1 0,0 1 0,1-1 0,-1 1 0,0-1 0,1 1 0,-1-1 0,0 1 0,1-1 0,-1 1 0,1-1 0,-1 0 0,0 1 0,1-1 0,-1 0 0,1 1 0,-1-1 0,1 0 0,0 1 0,-1-1 0,1 0 0,-1 0 0,1 0 0,-1 0 0,1 0 0,-1 1 0,1-1 0,0 0 0,-1 0 0,1 0 0,-1-1 0,1 1 0,0 0 0,-1 0 0,1 0 0,-1 0 0,1 0 0,0-1 0,29-4 226,58-32-301,-71 28-136,1 1 0,0 1 0,0 0 0,0 2 0,27-5 0,-44 9 195,-1 1-1,1 0 1,-1 0-1,1 0 0,-1 0 1,1-1-1,-1 1 0,1 0 1,-1 0-1,1 0 1,-1 0-1,1 0 0,-1 0 1,1 1-1,-1-1 0,1 0 1,-1 0-1,1 0 1,-1 0-1,1 1 0,-1-1 1,0 0-1,1 0 0,-1 1 1,1-1-1,-1 0 1,0 1-1,1-1 0,-1 0 1,1 1-1,-1-1 0,0 1 1,0-1-1,1 1 1,-1-1-1,0 0 0,0 1 1,0-1-1,1 1 0,-1-1 1,0 1-1,0 0 1,-10 26 250,-26 23-1582,27-42-3235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510"/>
    </inkml:context>
    <inkml:brush xml:id="br0">
      <inkml:brushProperty name="width" value="0.025" units="cm"/>
      <inkml:brushProperty name="height" value="0.025" units="cm"/>
    </inkml:brush>
  </inkml:definitions>
  <inkml:trace contextRef="#ctx0" brushRef="#br0">50 35 12075,'0'0'13368,"-7"10"-12914,4-6-406,-2 2 24,1 0 1,-1 1-1,1 0 1,1 0-1,0 0 1,0 0-1,0 0 1,1 0-1,0 1 1,0-1-1,-1 15 1,3-19-8,-1-1 1,1 0 0,0 0 0,0 1-1,0-1 1,1 0 0,-1 0-1,0 1 1,1-1 0,0 0-1,-1 0 1,1 0 0,0 0 0,0 0-1,0 0 1,1 0 0,-1 0-1,0 0 1,1 0 0,-1-1 0,1 1-1,2 2 1,1-2 40,-1-1 0,1 1 0,0-1 1,0 0-1,0 0 0,0 0 0,0-1 0,0 0 1,8 0-1,0-1-75,0-1 0,0 0 0,0-1 0,-1 0 0,1-1 0,-1 0 0,0-1 1,0 0-1,-1-1 0,1-1 0,-1 0 0,-1 0 0,1-1 0,-1 0 0,0-1 0,14-17 0,-75 83-698,48-51 675,-1-1 0,1 1-1,0-1 1,1 1 0,-1 0 0,1 0 0,0 1-1,0-1 1,1 0 0,0 0 0,0 1 0,1 11-1,0-17 10,0-1-1,1 1 1,-1 0-1,1 0 1,-1-1-1,1 1 1,-1 0-1,1-1 1,-1 1-1,1-1 1,0 1-1,-1-1 1,1 1-1,0-1 1,-1 1-1,1-1 1,0 1-1,0-1 1,-1 0-1,1 0 1,0 1-1,0-1 1,0 0-1,0 0 0,-1 0 1,1 0-1,0 0 1,0 0-1,0 0 1,0 0-1,-1 0 1,1 0-1,0 0 1,1-1-1,31-9 582,-15 1-516,-1-2 0,-1 0 1,0-1-1,28-26 0,-37 32-83,0-1-1,-1 0 0,0-1 1,0 1-1,0-1 0,-1 0 1,0 0-1,-1-1 0,0 0 1,0 1-1,-1-1 0,3-12 1,-6 21-19,0 0 0,0 0 0,-1 0 1,1 0-1,0 0 0,0 0 0,0 0 0,0 0 1,0 0-1,0 0 0,0 0 0,0 0 1,0 0-1,-1 1 0,1-1 0,0 0 1,0 0-1,0 0 0,0 0 0,0-1 1,0 1-1,0 0 0,0 0 0,-1 0 1,1 0-1,0 0 0,0 0 0,0 0 0,0 0 1,0 0-1,0 0 0,0 0 0,0 0 1,0 0-1,0 0 0,0 0 0,-1 0 1,1 0-1,0 0 0,0-1 0,0 1 1,0 0-1,0 0 0,-11 18-193,-9 28 228,19-44 12,0 0 0,0 0 0,1 0 1,-1 1-1,0-1 0,1 0 0,-1 0 0,1 1 1,0-1-1,0 0 0,0 1 0,0-1 0,0 0 1,1 1-1,-1-1 0,1 0 0,-1 0 0,1 1 0,0-1 1,0 0-1,0 0 0,0 0 0,0 0 0,0 0 1,1 0-1,-1 0 0,4 3 0,-1-3 75,1 0 0,0 0 0,0-1 0,0 0 0,0 1 0,0-2 0,0 1 0,0 0 0,0-1 0,0 0 0,0 0 0,7-2 0,-3 1-44,1-1-1,0 0 1,-1-1-1,1 0 1,-1 0-1,0-1 1,0-1-1,-1 1 1,1-1-1,-1-1 1,11-8-1,-14 11-62,-1-1-1,1 0 0,-1 0 1,0 0-1,0 0 0,-1-1 1,1 1-1,-1-1 0,0 0 1,0 0-1,0 0 0,-1 0 1,0-1-1,0 1 0,0-1 1,-1 1-1,1-1 0,-1 0 1,-1 0-1,1-9 0,-1 14-5,-1 0-1,1 0 1,0 0-1,-1 0 1,1 1-1,-1-1 1,1 0-1,-1 0 1,1 0-1,-1 0 1,0 1-1,1-1 1,-1 0-1,0 1 1,0-1-1,0 0 1,1 1-1,-1-1 1,0 1-1,0-1 0,0 1 1,0 0-1,0-1 1,0 1-1,0 0 1,0 0-1,0 0 1,0-1-1,0 1 1,0 0-1,0 0 1,0 1-1,0-1 1,0 0-1,0 0 1,-1 1-1,-3-1-21,1 1 1,-1 0-1,1 0 0,0 1 0,0-1 0,-1 1 1,-6 4-1,2 0 14,0 2 1,1-1-1,0 1 1,0 0 0,1 1-1,-7 9 1,11-15 9,0 1 0,0 0 0,1 0 0,0 0 0,0 1 1,0-1-1,0 0 0,0 1 0,1-1 0,0 1 0,0-1 1,0 1-1,0 0 0,1-1 0,0 1 0,0 0 0,1 7 0,0-11 8,0 1-1,0-1 1,0 1-1,0-1 1,1 1-1,-1-1 1,0 1-1,1-1 1,-1 0-1,1 0 1,-1 0-1,1 0 1,0 0-1,-1 0 1,1 0-1,0 0 1,0-1-1,0 1 1,-1-1-1,1 1 1,0-1-1,0 0 1,3 0-1,55 2-26,-45-3-30,261 1-199,-276-2 391,0 0-1,-1-1 1,0 1-1,1-1 1,-1 1-1,0 0 1,-1 0-1,1-1 1,0 1-1,0 0 1,-3-2-1,4 3-117,-24-39-155,-31-77 0,55 117 20,0 0-1,0 0 0,-1 0 1,1 0-1,0 0 0,0 0 0,0 0 1,0 0-1,-1 0 0,1-1 1,0 1-1,0 0 0,0 0 1,0 0-1,0 0 0,0 0 0,-1-1 1,1 1-1,0 0 0,0 0 1,0 0-1,0 0 0,0-1 1,0 1-1,0 0 0,0 0 0,0 0 1,0-1-1,0 1 0,0 0 1,0 0-1,0 0 0,0 0 1,0-1-1,0 1 0,0 0 0,0 0 1,0 0-1,0-1 0,0 1 1,0 0-1,0 0 0,1 0 1,-1 0-1,0-1 0,0 1 0,0 0 1,0 0-1,0 0 0,0 0 1,1 0-1,-1 0 0,0 0 1,0-1-1,0 1 0,0 0 0,1 0 1,-1 0-1,0 0 0,0 0 1,0 0-1,1 0 0,-1 0 1,0 0-1,0 0 0,0 0 0,0 0 1,1 0-1,-1 0 0,14 9-4993,-7-4 3375,22 8-4791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901"/>
    </inkml:context>
    <inkml:brush xml:id="br0">
      <inkml:brushProperty name="width" value="0.025" units="cm"/>
      <inkml:brushProperty name="height" value="0.025" units="cm"/>
    </inkml:brush>
  </inkml:definitions>
  <inkml:trace contextRef="#ctx0" brushRef="#br0">216 216 14606,'0'0'4036,"-9"-7"-337,5 4-3545,0-1 0,0 1 0,0 1 0,0-1 0,0 0-1,0 1 1,-1 0 0,1 0 0,-1 0 0,0 1 0,1 0 0,-1 0 0,0 0 0,0 0 0,0 0-1,0 1 1,0 0 0,1 0 0,-1 1 0,0-1 0,0 1 0,0 0 0,0 1 0,1-1-1,-1 1 1,0-1 0,1 2 0,-7 2 0,5 0-62,1 0 1,-1 0-1,1 0 0,0 1 1,1 0-1,-1 0 1,1 0-1,0 0 0,0 1 1,1-1-1,0 1 0,0 0 1,1 0-1,0 0 0,0 0 1,0 0-1,1 1 0,0-1 1,1 11-1,0-17-73,0 0 0,0 1 0,0-1 0,0 0 0,0 0 1,1 1-1,-1-1 0,0 0 0,1 0 0,-1 0 0,1 1 0,0-1 0,-1 0 0,1 0 0,0 0 0,0 0 0,-1 0 0,1 0 0,0 0 0,0-1 1,0 1-1,0 0 0,0 0 0,2 0 0,1 1 35,-1-1 0,1 0 0,-1 0 0,1 0 0,0 0 0,0-1 0,-1 0 0,7 1 0,2-2 65,0 0 0,0-1 1,-1 0-1,22-7 0,13-10-84,-2-3 0,0-2 0,-2-2 0,-1-1 0,-1-2 0,68-65 0,-100 86-34,0 1-3,1 0 0,-2-1 0,1 0 1,-1 0-1,0 0 0,-1-1 0,0-1 0,8-16 0,-14 26-1,0 0-1,0-1 0,1 1 1,-1 0-1,0-1 1,0 1-1,0-1 0,0 1 1,0 0-1,0-1 0,0 1 1,0 0-1,0-1 0,-1 1 1,1-1-1,0 1 0,0 0 1,0-1-1,0 1 0,0 0 1,-1-1-1,1 1 0,0 0 1,0 0-1,-1-1 0,1 1 1,0 0-1,0-1 0,-1 1 1,1 0-1,0 0 1,-1 0-1,1-1 0,0 1 1,-1 0-1,1 0 0,0 0 1,-1 0-1,1 0 0,0 0 1,-1 0-1,1-1 0,-1 1 1,1 0-1,0 0 0,-1 1 1,1-1-1,0 0 0,-1 0 1,1 0-1,-1 0 0,1 0 1,0 0-1,-1 0 0,1 0 1,0 1-1,-1-1 1,1 0-1,0 0 0,-1 1 1,1-1-1,-27 11 17,10 0-2,1 2 1,0 0-1,0 0 0,2 1 1,-1 1-1,2 1 0,-19 27 1,24-31-2,0 1 1,0 0 0,1 0-1,1 1 1,0 0 0,1 0-1,1 0 1,0 1 0,1-1-1,0 1 1,0 16 0,3-29-102,0 0 0,0 0 1,0 0-1,0 0 0,1 0 1,-1 0-1,0 0 0,1-1 0,-1 1 1,1 0-1,0 0 0,0 0 0,0-1 1,0 1-1,0 0 0,0-1 1,0 1-1,0-1 0,1 1 0,2 1 1,26 7-4288,0-9-2680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872"/>
    </inkml:context>
    <inkml:brush xml:id="br0">
      <inkml:brushProperty name="width" value="0.025" units="cm"/>
      <inkml:brushProperty name="height" value="0.025" units="cm"/>
    </inkml:brush>
  </inkml:definitions>
  <inkml:trace contextRef="#ctx0" brushRef="#br0">19 146 13933,'0'0'2669,"-4"-11"929,-10-36-992,14 45-2554,0 0 0,-1 0 0,1-1 0,0 1 0,0 0 0,0 0 0,0-1 0,1 1 0,-1 0 0,1 0 0,-1 0 0,1 0 0,0 0 0,-1 0 0,1 0 0,0 0 0,0 0 0,1 0 0,-1 0 0,0 0 0,1 1 0,-1-1 0,1 0 0,-1 1 0,1-1 0,0 1 0,0 0 0,0 0 0,0-1 0,0 1 0,0 1 0,2-2 0,6-2 102,1 0 0,-1 1 1,1 0-1,17-2 0,30-1-743,1 3 0,90 7 0,-136-4 552,1 1 1,0 1-1,-1 0 0,1 1 0,-1 1 0,18 7 0,-27-10 52,0 1-1,-1 0 0,1 0 0,0 0 0,-1 1 0,1 0 1,-1-1-1,0 1 0,0 0 0,0 0 0,0 1 0,0-1 0,-1 0 1,0 1-1,1 0 0,-1 0 0,-1-1 0,1 1 0,0 0 1,-1 1-1,0-1 0,0 0 0,0 0 0,0 6 0,-2 3 180,0-1 0,0 1 1,-2-1-1,1 0 0,-2 1 0,1-1 0,-2-1 0,1 1 0,-2 0 0,0-1 0,0 0 0,-1-1 0,0 1 0,0-1 0,-11 9 0,8-6-66,-1-2 0,-1 0 0,0 0 0,0-1 0,-1 0-1,0-1 1,-1-1 0,0 0 0,0-1 0,-1 0 0,-23 7-1,-4-12-1487,42-2 1266,-1 0-1,0 0 0,1 0 0,-1 0 0,0 0 0,1 0 0,-1 0 1,1-1-1,-1 1 0,0 0 0,1 0 0,-1-1 0,1 1 0,-1 0 1,1-1-1,-1 1 0,1-1 0,-1 1 0,1-1 0,0 1 0,-1-1 1,0 0-1,1 0-62,0 0 1,0 0-1,1 0 1,-1 0-1,0 0 1,0 0-1,1 0 1,-1 0-1,0 0 1,1 1-1,-1-1 1,1 0-1,-1 0 1,1 0 0,-1 0-1,1 1 1,0-1-1,-1 0 1,1 1-1,1-2 1,6-4-1527,-1 1 0,1 0 1,0 0-1,16-7 0,14-4-6468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6.439"/>
    </inkml:context>
    <inkml:brush xml:id="br0">
      <inkml:brushProperty name="width" value="0.025" units="cm"/>
      <inkml:brushProperty name="height" value="0.025" units="cm"/>
    </inkml:brush>
  </inkml:definitions>
  <inkml:trace contextRef="#ctx0" brushRef="#br0">0 77 17360,'0'0'14633,"12"5"-14366,-4-2-249,-1 0 0,1 0 1,0-1-1,0 0 0,0 0 0,0 0 1,0-1-1,1-1 0,-1 1 0,0-1 1,1-1-1,-1 0 0,0 0 1,0 0-1,0-1 0,0 0 0,0-1 1,8-3-1,26-20 25,-40 25-38,-1-1 0,1 1 1,0-1-1,-1 1 0,1-1 1,-1 0-1,1 0 0,-1 0 1,0 0-1,0 0 0,1 0 1,-2 0-1,1 0 0,0 0 1,0 0-1,-1-1 0,1 1 1,0-3-1,-2 4-11,1 0 0,-1 0 0,1 0 0,-1 0 0,1 0 0,-1 0 0,0 0 0,1 0 0,-1 0 0,0 0 0,0 1 0,0-1 0,0 0 0,0 0 0,0 1 0,0-1 0,0 1 0,0-1 0,0 1 0,0-1 0,0 1 0,0-1 0,0 1 0,0 0 0,0 0 0,-1 0 0,1 0 0,0 0 0,0 0 0,0 0 0,0 0 0,-1 0 0,1 0 0,-1 1 0,-46 6-120,39-2 138,-1-1 0,0 1 0,1 1-1,0-1 1,0 2 0,1-1 0,-1 1 0,2 0 0,-1 1 0,1 0 0,0 0 0,0 1 0,1 0 0,1 0 0,-1 0 0,1 1 0,1-1 0,0 1 0,0 0 0,-2 13 0,5-21-10,1 0-1,0-1 1,0 1 0,0 0 0,0 0 0,1 0 0,-1 0 0,0 0 0,1-1 0,0 1 0,-1 0 0,1 0 0,0-1 0,0 1 0,0 0 0,0-1 0,0 1 0,0-1-1,0 1 1,0-1 0,1 1 0,-1-1 0,1 0 0,-1 0 0,1 0 0,-1 0 0,1 0 0,0 0 0,-1 0 0,1 0 0,0-1 0,0 1 0,-1-1 0,1 1 0,0-1-1,2 0 1,10 2 4,0-1 0,-1 0-1,1-1 1,15-2 0,-8 0-5,19-2-40,-1-2 1,0-2-1,0-1 1,51-20-1,-47 14-12,2 2-1,68-11 1,-113 23 47,1 1 1,-1 0-1,1 0 0,0 0 0,-1 0 1,1 0-1,-1-1 0,1 1 0,0 0 1,-1 0-1,1 0 0,-1 1 0,1-1 1,0 0-1,-1 0 0,1 0 1,-1 0-1,1 1 0,-1-1 0,1 0 1,-1 0-1,1 1 0,-1-1 0,1 0 1,-1 1-1,1-1 0,-1 1 0,1 0 1,-7 14-13,-26 19 114,29-31-83,-14 11 36,3-2 10,1 1 1,0 0-1,0 0 1,-16 26-1,28-39-61,1 0 0,0 1 0,0-1 0,-1 0 0,1 1 0,0-1 0,0 0 0,0 1 0,-1-1 0,1 0 0,0 1 0,0-1 0,0 1 0,0-1 0,0 0 0,0 1 0,0-1 0,0 0 0,0 1 0,0-1 0,0 1 0,0-1 0,0 0 0,0 1 0,0-1 0,0 0 0,0 1 0,0-1 0,1 1 0,-1-1 0,0 0 0,0 1 0,0-1 0,1 0 0,-1 0 0,0 1 0,0-1 0,1 0 0,-1 1 0,0-1 0,1 0 0,-1 0 0,1 1 0,22-1 0,28-13 0,126-71-2107,-81 35 1144,-95 48 934,0 1-1,-1-1 0,1 0 0,0 1 0,0-1 0,0 1 0,0-1 0,0 1 0,0-1 0,1 1 1,-1 0-1,0 0 0,0 0 0,0-1 0,0 1 0,0 0 0,0 0 0,0 0 0,0 1 0,1-1 1,-1 0-1,0 0 0,1 1 0,-1 0 14,-1 0 1,0 0 0,0 0-1,0 0 1,0 1 0,0-1-1,0 0 1,-1 0 0,1 0-1,0 0 1,0 0 0,-1 0-1,1 0 1,-1 0 0,1 0-1,-1 0 1,1 0 0,-2 1-1,-43 60-596,37-53 199,-44 57-5907,35-43-2980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4:10.840"/>
    </inkml:context>
    <inkml:brush xml:id="br0">
      <inkml:brushProperty name="width" value="0.025" units="cm"/>
      <inkml:brushProperty name="height" value="0.025" units="cm"/>
    </inkml:brush>
  </inkml:definitions>
  <inkml:trace contextRef="#ctx0" brushRef="#br0">0 1 7431,'0'0'5968,"11"1"-6037,202 10 83,44 4 95,-6 20-9,322 24 83,269-69 93,-201-2-173,514 44 166,-793-18-47,374-4 915,-714-11-1849,1-1 0,0-1-1,0 0 1,39-13 0,-10-3-3975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8:55.545"/>
    </inkml:context>
    <inkml:brush xml:id="br0">
      <inkml:brushProperty name="width" value="0.025" units="cm"/>
      <inkml:brushProperty name="height" value="0.025" units="cm"/>
    </inkml:brush>
  </inkml:definitions>
  <inkml:trace contextRef="#ctx0" brushRef="#br0">2054 158 3587,'-71'-10'1416,"-1"3"-1,1 3 1,-1 4-1,-85 9 1,-283 59 793,375-57-1604,-3 2-296,1 3 0,-97 36-1,123-35-316,1 1-1,1 3 1,0 1 0,2 1-1,-36 30 1,21-8 1,1 2-1,3 2 1,1 2 0,3 3 0,3 1-1,1 1 1,4 3 0,2 1-1,2 1 1,-39 110 0,62-142-19,0 1 1,2 0-1,1 0 1,2 0-1,0 0 1,2 1-1,2-1 1,6 58-1,-2-63 0,1 0 0,1 0 0,1-1-1,2 0 1,0-1 0,2 1 0,0-2-1,1 0 1,2 0 0,0-1 0,19 21-1,5-1 1,2-2 0,2-2 1,1-1-1,2-2 0,1-3 0,93 48 0,-27-26 45,3-5 1,122 34 0,-105-46 1,1-5 0,169 17 0,277-18-90,539-81-303,-956 31 448,0-7-1,-2-7 1,-2-7-1,279-113 1,-366 122 78,0-4 1,-3-3-1,120-89 1,-157 103-48,0-1 1,-3-1-1,0-2 1,-1 0-1,-2-2 0,-2-1 1,0-1-1,-2-1 0,25-57 1,-36 66 15,-2 0 1,0-1-1,-2 0 0,-1-1 1,-1 1-1,-1-1 0,-1 1 1,-2-1-1,0 0 1,-8-43-1,1 33-56,-2 1-1,-1 0 1,-2 0-1,-1 1 1,-2 1-1,-2 0 1,-20-31 0,-3 5 37,-2 2 0,-3 2 0,-2 1 0,-3 3 1,-1 2-1,-3 3 0,-78-54 0,54 50 29,-1 2 1,-3 5-1,-1 2 0,-2 5 1,-109-33-1,109 47-117,-2 3 0,0 4 0,-1 4 1,-1 4-1,-97 4 0,60 9-166,1 6 1,0 5-1,-123 33 0,-396 120-4313,445-122 1399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7.095"/>
    </inkml:context>
    <inkml:brush xml:id="br0">
      <inkml:brushProperty name="width" value="0.025" units="cm"/>
      <inkml:brushProperty name="height" value="0.025" units="cm"/>
    </inkml:brush>
  </inkml:definitions>
  <inkml:trace contextRef="#ctx0" brushRef="#br0">0 160 5285,'0'0'4602,"10"-4"-4469,11-2-105,0 1-1,1 1 1,0 1-1,0 1 1,36 2 0,456-15 652,1 0 722,315-8-1120,-188 1-84,325-8-93,591 0-50,-816 71-27,-176-5-24,581-10 58,-317-12 132,1237-65 1056,-2006 47-1074,-71 30 48,-3 8-2626,13-22-785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9.312"/>
    </inkml:context>
    <inkml:brush xml:id="br0">
      <inkml:brushProperty name="width" value="0.025" units="cm"/>
      <inkml:brushProperty name="height" value="0.025" units="cm"/>
    </inkml:brush>
  </inkml:definitions>
  <inkml:trace contextRef="#ctx0" brushRef="#br0">1 93 7815,'0'0'401,"13"-1"31,2578-91 1842,-1555 134-1760,-461-14 376,1704 0 393,-874-23-735,-1279-3-613,623 20-2053,-733-21 9,-9-1-1382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43.696"/>
    </inkml:context>
    <inkml:brush xml:id="br0">
      <inkml:brushProperty name="width" value="0.025" units="cm"/>
      <inkml:brushProperty name="height" value="0.025" units="cm"/>
    </inkml:brush>
  </inkml:definitions>
  <inkml:trace contextRef="#ctx0" brushRef="#br0">4002 548 12460,'-214'-71'464,"-338"-68"1,398 116-391,-192-4 0,-159 24 135,352 4-187,16 6-75,1 7 1,0 5 0,1 6-1,-150 48 1,197-45-282,0 4 0,3 4 0,1 3 0,-122 77 0,113-54 395,3 4 0,3 4 1,-111 115-1,169-154-18,1 0 0,2 2 0,1 1 0,2 1 0,-22 45 0,36-62-31,0 1 0,2 0 1,0 0-1,2 0 0,0 1 0,1 0 0,1 0 0,0 0 0,2 0 1,0 1-1,2-1 0,5 36 0,-2-38-8,2 0-1,0-1 1,1 0-1,0 0 1,2-1-1,0 0 1,20 27-1,1-5-1,61 61 0,-37-50-38,2-3-1,2-2 0,1-3 1,2-2-1,83 38 0,-15-19-77,234 72 0,-228-93 92,1-6 0,1-6 1,213 12-1,-159-32 32,0-9 0,197-28 0,376-111 77,-23-64 0,-151 14-52,-16-38 400,-494 194-378,-2-4 1,-1-4-1,111-84 1,-158 105 79,-1-2-1,-1 0 1,-2-2 0,0 0 0,-2-2 0,-1-1 0,-2-1-1,-1-1 1,-1 0 0,24-61 0,-37 75-93,-1-1-1,0 1 1,-1-1-1,-1 0 1,-1 0 0,-1 0-1,0 0 1,-2 0-1,0 0 1,-2 0 0,0 0-1,-1 0 1,-1 1-1,0 0 1,-2 0 0,0 0-1,-15-26 1,3 13 18,-1 1 0,-2 0 1,-1 2-1,-1 1 0,-2 1 0,-1 1 1,0 1-1,-51-34 0,5 11-75,-3 4 0,-1 3 0,-2 3 0,-1 4 0,-150-43-1,95 43-68,-2 6 0,-263-18 0,256 40-946,0 6 1,1 6 0,-1 7 0,-152 34 0,68 1-3270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35.739"/>
    </inkml:context>
    <inkml:brush xml:id="br0">
      <inkml:brushProperty name="width" value="0.025" units="cm"/>
      <inkml:brushProperty name="height" value="0.025" units="cm"/>
    </inkml:brush>
  </inkml:definitions>
  <inkml:trace contextRef="#ctx0" brushRef="#br0">1452 273 6502,'-16'5'-85,"-28"10"543,0-1-1,-1-3 1,-64 9 0,84-19-587,-23 1 707,0 2 1,0 2-1,0 2 1,1 2-1,-60 21 1,16 11-494,1 3 0,3 4 1,-97 73-1,149-97-68,2 1-1,1 1 1,1 2 0,2 1-1,1 1 1,-39 55-1,52-62-7,0 0-1,2 1 1,0 0-1,2 1 0,1 0 1,1 1-1,1 0 0,1 0 1,2 1-1,-4 50 0,8-47-28,2 0-1,0 0 0,3 0 0,0-1 0,2 1 0,1-1 0,1 0 0,2-1 0,1 0 0,1 0 0,2-2 0,0 1 0,22 28 0,-7-14 23,2-1-1,1-1 1,3-2 0,69 59-1,-75-74-9,1-1 0,2-2-1,0-1 1,1-2-1,1-1 1,0-2 0,51 14-1,40 3-24,181 22 0,133-13 14,-117-27 15,0-14 1,510-67-1,-42-69 4,-551 79 0,289-111 0,-379 113-17,-3-7 0,219-129-1,-305 153 15,-2-3 0,-2-2 0,55-56 0,-76 64 9,-2-2 1,-1-1-1,-2-2 0,-2 0 0,27-55 0,-45 78 12,-1-1 0,-1 0-1,-1-1 1,-1 1 0,-1-1-1,5-35 1,-9 48 30,-1-1 1,1 1-1,-2-1 1,1 1-1,-1-1 1,0 1-1,-1-1 1,1 1-1,-1 0 1,-1 0-1,0 0 1,0 0-1,0 0 1,-1 0-1,1 1 1,-2 0-1,1 0 1,-1 0-1,0 0 1,0 1-1,-8-7 1,-15-9 125,0 2-1,-2 1 1,-50-23 0,-102-33 94,150 62-206,-191-69 112,-4 9 1,-243-44-1,-383-27-445,570 109 6,-296 5 0,307 34-30,-303 44 0,400-22-663,1 7 0,-301 102 0,332-80-1370,3 7-1126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52.768"/>
    </inkml:context>
    <inkml:brush xml:id="br0">
      <inkml:brushProperty name="width" value="0.025" units="cm"/>
      <inkml:brushProperty name="height" value="0.025" units="cm"/>
    </inkml:brush>
  </inkml:definitions>
  <inkml:trace contextRef="#ctx0" brushRef="#br0">5231 579 5926,'0'0'1521,"1"-9"449,4-31-385,-5 38-1469,0-1-1,0 0 0,0 1 1,-1-1-1,1 0 0,-1 1 1,0-1-1,0 1 0,0-1 1,0 1-1,0-1 0,0 1 1,-1 0-1,1-1 0,-1 1 1,1 0-1,-1 0 0,0 0 1,0 0-1,0 1 0,0-1 1,0 0-1,0 1 0,-3-2 1,-6-3-13,0 0 1,-1 1 0,-19-7-1,27 11-75,-516-147 195,352 105-141,-125-26 208,-371-38 0,-307 39 448,427 61-699,0 44-30,429-20-14,2 5 0,-184 61 0,218-53-2,1 2 1,2 5-1,1 2 1,-101 72-1,130-78 32,2 2-1,2 1 1,1 3-1,1 1 1,-44 60 0,69-79-21,0 0 0,2 2-1,0-1 1,1 1 0,2 1 0,0 0 0,2 1 0,0 0 0,2 0 0,1 0 0,1 1 0,1 0 0,0 45 0,5-52-5,1-1 1,1 0-1,1 0 1,0 0-1,1 0 1,1-1-1,1 0 0,0 0 1,1-1-1,1 0 1,0 0-1,1-1 1,23 23-1,-6-10-15,0-1-1,2-2 1,1 0-1,1-2 1,53 28-1,-13-15 51,1-4-1,1-3 1,113 28 0,242 34 290,-286-64-334,695 114 117,8-79-124,53-107 140,-541-3-118,-3-16 1,605-191-1,-490 68-60,-388 146 83,-1-3 1,-2-4-1,105-84 1,-164 115 1,-1 0 1,0-1-1,-1-1 0,-2-1 1,0 0-1,0-2 0,-2 1 1,13-29-1,-22 40 24,0 0 0,-2 0 0,1 0 0,-1-1 0,-1 0 0,0 1 1,0-1-1,-1 0 0,0 0 0,-1 0 0,0 0 0,-1 0 0,0 0 0,-1 1 0,0-1 0,-1 0 0,0 1 0,-1 0 0,0-1 0,0 1 1,-10-16-1,-1 7-7,1 0 0,-2 0 0,-1 2 0,0 0 1,-1 1-1,-1 0 0,0 2 0,-1 0 0,-27-13 0,-13-4-24,-1 3-1,-70-22 1,-40-3 56,-2 8 1,-3 7 0,-215-18-1,-543 2-3584,818 50 2224,-86-5-3118,16-6-3214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1:42.837"/>
    </inkml:context>
    <inkml:brush xml:id="br0">
      <inkml:brushProperty name="width" value="0.025" units="cm"/>
      <inkml:brushProperty name="height" value="0.025" units="cm"/>
    </inkml:brush>
  </inkml:definitions>
  <inkml:trace contextRef="#ctx0" brushRef="#br0">98 139 2018,'-19'-1'2638,"-34"0"2897,52 1-5486,-1 0 0,0 0 0,1 1 0,-1-1-1,1 0 1,-1 1 0,1-1 0,-1 1-1,1 0 1,-1-1 0,1 1 0,-1 0 0,-2 2-1,4-3-24,0 0 0,0 0 0,0 1 0,0-1-1,0 0 1,0 0 0,0 0 0,-1 0 0,1 1-1,0-1 1,0 0 0,0 0 0,0 0 0,0 0 0,0 1-1,0-1 1,0 0 0,0 0 0,0 0 0,0 1-1,0-1 1,0 0 0,0 0 0,0 0 0,0 1 0,0-1-1,0 0 1,0 0 0,0 0 0,0 1 0,1-1 0,-1 0-1,0 0 1,0 0 0,0 0 0,0 0 0,0 1-1,0-1 1,1 0 0,-1 0 0,0 0 0,0 0 0,0 0-1,0 0 1,1 0 0,-1 1 0,16 3 750,24 0-4,-33-4-684,95 8 210,156 7 283,439-33 1775,475-44-1544,-238 6-477,-508 40-324,789-15 1204,-1210 30-1942,2 0-4441,3 1 1172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4:03.727"/>
    </inkml:context>
    <inkml:brush xml:id="br0">
      <inkml:brushProperty name="width" value="0.025" units="cm"/>
      <inkml:brushProperty name="height" value="0.025" units="cm"/>
    </inkml:brush>
  </inkml:definitions>
  <inkml:trace contextRef="#ctx0" brushRef="#br0">19 82 10922,'0'0'1532,"-3"-10"-1500,-2-3 3,3 8 19,0 1 0,1-1 0,-1 0 1,1 0-1,0 0 0,0 0 0,1 0 1,-1 0-1,2-8 1906,18 14-1853,185 15 2497,-124-7-2219,141-2-1,-62-23-332,51-2-7,101 34-19,-62 3 16,293-13 0,-294-8-51,395 23 52,-177-3-27,640 34 69,-131-22 124,-718-27-178,-90-2-9,255 14 266,-409-15-90,-12-5-888,-18-11-2742,9 9 1484,-13-11-4218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248"/>
    </inkml:context>
    <inkml:brush xml:id="br0">
      <inkml:brushProperty name="width" value="0.025" units="cm"/>
      <inkml:brushProperty name="height" value="0.025" units="cm"/>
    </inkml:brush>
  </inkml:definitions>
  <inkml:trace contextRef="#ctx0" brushRef="#br0">175 179 14125,'0'0'9316,"-8"-5"-6941,-1-1-2097,-1 1 0,0 1-1,0 0 1,-20-5-1,26 8-266,0-1-1,0 1 0,0 1 1,0-1-1,0 1 1,0-1-1,-1 1 1,1 1-1,0-1 0,0 0 1,0 1-1,0 0 1,0 0-1,0 0 0,0 1 1,0-1-1,0 1 1,0 0-1,-3 2 1,6-4-34,0 1 0,1-1 0,-1 1 0,0-1 0,0 1 0,0-1 0,1 1 0,-1-1 0,0 1 0,1 0 0,-1-1 0,1 1 1,-1 0-1,1 0 0,-1-1 0,1 1 0,-1 0 0,1 0 0,0 0 0,-1 0 0,1 0 0,0-1 0,0 1 0,0 0 0,0 0 0,0 0 1,0 0-1,0 0 0,0 0 0,0 0 0,0 0 0,0 1 0,2-1-2,-1 0-1,1 0 1,0 0 0,-1 0 0,1 0 0,0-1-1,-1 1 1,1 0 0,0-1 0,0 1-1,0-1 1,0 0 0,-1 0 0,4 0 0,67-3 1,-11-6 37,-35 4 66,0 2 1,28-1-1,-53 3 116,-1 0 0,1 1-1,-1-1 1,0 0 0,1 0 0,-1 0-1,0 1 1,1-1 0,-1 0-1,0 0 1,0 0 0,0 0 0,0 1-1,0-1 1,0 0 0,0 0 0,0 0-1,0 0 1,0 0 0,0 1 0,0-1-1,-1 0 1,1 0 0,0 0 0,-1 1-1,0-2 1,-7-25 222,-3-6-290,5 13-421,-2 0 1,-11-23 0,18 42-673,4 1-1015,6 1 584,1 1 0,-1 0-1,0 0 1,1 1 0,12 5-1,18 6-3243,1-5-20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1.814"/>
    </inkml:context>
    <inkml:brush xml:id="br0">
      <inkml:brushProperty name="width" value="0.025" units="cm"/>
      <inkml:brushProperty name="height" value="0.025" units="cm"/>
    </inkml:brush>
  </inkml:definitions>
  <inkml:trace contextRef="#ctx0" brushRef="#br0">1826 333 6951,'-176'-22'969,"0"8"1,-227 12 0,330 5-459,0 4 1,1 2-1,-103 29 0,133-25-229,0 1-1,0 2 0,1 2 1,1 2-1,1 2 0,-67 49 0,72-45-192,1 1-1,1 1 1,2 2-1,1 1 0,2 2 1,0 0-1,3 2 0,-36 65 1,54-88-89,2 1 0,-1 0 0,1-1 0,1 2 1,0-1-1,1 0 0,0 0 0,1 1 0,1-1 0,0 1 0,1-1 0,0 0 1,5 18-1,-2-15-7,1 0 1,1 0-1,1 0 0,0 0 1,1-1-1,0 0 1,1-1-1,1 0 0,22 25 1,5-2 29,0-2 0,2-2 0,2-1 0,52 30 0,-25-22 10,2-3-1,77 29 1,-26-23-22,2-5-1,2-6 1,239 31 0,394-11 27,-714-51-39,1072 21-310,-4-91 195,-517-13 291,-406 47-49,206-66 0,-335 82 11,-2-3 0,0-1 0,-2-4 0,0-2 0,83-58 0,-118 72 62,-1-1 0,0-1 0,-2-1 0,0 0-1,0-1 1,-2-1 0,-1-1 0,0 0 0,-2-1-1,0-1 1,-1 0 0,-2 0 0,0-1-1,-2-1 1,0 0 0,5-31 0,-9 20 29,0 1 1,-2-1-1,-2 0 0,-2 1 1,-1-1-1,-1 1 1,-2 0-1,-12-38 1,10 46-160,-2 2 0,0-1 1,-2 2-1,-1-1 0,-1 2 1,-1 0-1,0 0 0,-2 1 1,-1 2-1,-1-1 0,-24-19 1,4 9-99,-2 2-1,-2 2 1,0 2 0,-2 1 0,0 3-1,-2 1 1,0 3 0,-1 2 0,-60-12-1,-28 3-1043,0 5 0,-156 0-1,85 14-1488,-3 4-1084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4.266"/>
    </inkml:context>
    <inkml:brush xml:id="br0">
      <inkml:brushProperty name="width" value="0.025" units="cm"/>
      <inkml:brushProperty name="height" value="0.025" units="cm"/>
    </inkml:brush>
  </inkml:definitions>
  <inkml:trace contextRef="#ctx0" brushRef="#br0">0 199 6566,'0'0'6743,"8"-3"-6920,7-2-34,0 1 0,-1 1 0,1 0 0,0 1 0,0 1-1,1 0 1,-1 1 0,24 4 0,240 8-471,42 5 622,623 45 1058,540-90-3,-300 2-650,-108 19 808,840-13-240,514 8-473,-1655 13-367,263-36 278,-1 0 72,-705 36-248,916-20 312,1899-71 191,-3115 90-727,27-1-195,1 3 1,94 14-1,-135-10-544,-19-6 725,0 0 0,1 0 0,-1 0 0,0 0 0,0 0 0,1 0 0,-1 0 0,0 0 0,0 0 0,1 0 0,-1 0 0,0 0-1,0 0 1,0 0 0,1 0 0,-1 0 0,0 0 0,0 1 0,1-1 0,-1 0 0,0 0 0,0 0 0,0 0 0,0 0 0,1 1 0,-1-1-1,0 0 1,0 0 0,0 0 0,0 1 0,0-1 0,1 0 0,-1 0 0,0 0 0,0 1 0,0-1 0,0 0 0,0 0 0,0 1 0,0-1 0,0 0-1,0 0 1,0 1 0,0-1 0,0 0 0,0 0 0,0 1 0,0-1 0,0 0 0,0 0 0,0 0 0,0 1 0,-1-1 0,1 0 0,0 0-1,0 1 1,-19 5-4255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5.730"/>
    </inkml:context>
    <inkml:brush xml:id="br0">
      <inkml:brushProperty name="width" value="0.025" units="cm"/>
      <inkml:brushProperty name="height" value="0.025" units="cm"/>
    </inkml:brush>
  </inkml:definitions>
  <inkml:trace contextRef="#ctx0" brushRef="#br0">1 34 7687,'255'-6'5066,"21"0"-5188,548 0 190,779 11 622,279 21-98,171 46 1063,-791-13-2013,1137 40 497,-848-48 280,-259-12-32,1225-80 72,-1430-47-493,583-39-220,-18 27 292,-1368 91-86,-166 8-6145,-145 1 1127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6.927"/>
    </inkml:context>
    <inkml:brush xml:id="br0">
      <inkml:brushProperty name="width" value="0.025" units="cm"/>
      <inkml:brushProperty name="height" value="0.025" units="cm"/>
    </inkml:brush>
  </inkml:definitions>
  <inkml:trace contextRef="#ctx0" brushRef="#br0">0 70 7143,'1'1'146,"0"0"0,-1-1 0,1 1 0,0 0 1,0 0-1,0 0 0,0-1 0,0 1 0,0-1 1,0 1-1,0-1 0,0 1 0,0-1 0,0 1 0,0-1 1,0 0-1,1 0 0,-1 1 0,0-1 0,1 0 1,31 4 629,-30-3-634,347 21 1657,-176-14-1789,1122 19 16,-333-15 498,1857 3-108,-1308-57 1349,906-11-140,-1174 39-1030,86 0 439,-1307 14-1149,80-3-577,-92 2 126,0 0 1,-1-1-1,1 0 0,-1-1 0,1-1 0,18-8 0,-5-6-2989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7.962"/>
    </inkml:context>
    <inkml:brush xml:id="br0">
      <inkml:brushProperty name="width" value="0.025" units="cm"/>
      <inkml:brushProperty name="height" value="0.025" units="cm"/>
    </inkml:brush>
  </inkml:definitions>
  <inkml:trace contextRef="#ctx0" brushRef="#br0">5771 1012 8776,'13'-5'2947,"6"-1"-2642,75-29 217,-85 32-596,-1-1-1,-1 0 1,1-1 0,-1 1 0,1-1 0,-1-1 0,-1 0 0,1 0 0,9-11-1,-15 15 54,0 0-1,0 1 1,1-1-1,-2 0 1,1 0-1,0 0 1,0 0-1,-1 0 0,1 0 1,-1 0-1,0 0 1,1 0-1,-1 0 1,0 0-1,0-1 0,0 1 1,-1 0-1,1 0 1,0 0-1,-2-3 1,1 2 4,-1-1 1,0 1 0,0-1-1,0 1 1,-1 0 0,1 0 0,-1 0-1,1 0 1,-1 0 0,-5-3-1,-8-5 45,-1 1-1,-1 0 0,-29-12 1,29 14 30,-209-88 435,-4 10 0,-382-90 1,-502-39 1424,793 159-1766,-458-54-125,585 94-18,0 9 0,-202 19-1,257 4-11,2 6-1,-222 63 1,183-28-3,-253 119 1,358-142 4,0 3 0,-73 52 1,125-75 25,1 0 0,0 2 0,0 0 0,2 1 0,0 1 0,1 1 0,1 0 1,0 1-1,2 1 0,1 0 0,-14 30 0,21-37-20,0-1-1,1 2 1,1-1-1,1 0 1,-1 1-1,2 0 1,0-1 0,1 1-1,1 0 1,0-1-1,1 1 1,0-1-1,1 1 1,1-1 0,0 0-1,1 0 1,0-1-1,2 1 1,-1-1-1,1 0 1,1-1 0,1 0-1,-1 0 1,14 13-1,5 2 17,1 0 1,2-2-1,0-1 0,2-1 0,0-2 0,1-1 0,1-2 0,42 16 0,24 4 8,0-5 0,3-4-1,0-5 1,158 17 0,428-6 73,725-63-10,-11-128-35,-799 29-4,-486 94 12,-1-5-1,-3-6 0,110-57 0,-197 87-11,-2-1-1,0 0 1,-1-2 0,-1-1-1,0-1 1,-1-1 0,31-37-1,-46 49-19,-1 0-1,0-1 1,-1 0-1,0 0 1,0 0-1,-1-1 1,0 1-1,0-1 1,-1 0-1,-1 0 1,0-1-1,0 1 1,-1 0-1,0-1 0,0 1 1,-2 0-1,1-1 1,-1 1-1,-1-1 1,0 1-1,0 0 1,-1 0-1,0 0 1,-9-18-1,2 10 5,-1 1-1,-1 0 0,0 0 1,-1 2-1,-1-1 1,-1 2-1,0 0 1,0 1-1,-29-19 0,-1 3 12,-1 3 0,-82-34-1,33 23-38,-2 6 0,-1 3-1,-186-27 1,90 33-325,-211 5-1,157 25-1177,0 10-1,-287 60 0,159-6-2300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10.286"/>
    </inkml:context>
    <inkml:brush xml:id="br0">
      <inkml:brushProperty name="width" value="0.025" units="cm"/>
      <inkml:brushProperty name="height" value="0.025" units="cm"/>
    </inkml:brush>
  </inkml:definitions>
  <inkml:trace contextRef="#ctx0" brushRef="#br0">6089 369 8936,'-387'-94'4786,"277"61"-4717,-2 5-1,-167-19 1,-522 29-2810,59 5 2391,486-7 1073,-634-27 935,614 48-1615,0 12-1,-425 75 1,205 30 124,388-84-93,2 5 0,-149 75 1,228-100-55,0 1 0,1 2 0,1 0 0,1 1 0,1 2 1,-39 40-1,53-49-58,0 1 0,1 0 0,1 0 0,0 0 1,0 1-1,1 0 0,1 0 0,0 1 0,1-1 1,0 1-1,1 0 0,1 0 0,0 1 0,1-1 0,0 0 1,3 23-1,1-21-16,0 0 0,1 0-1,0-1 1,2 0 0,0 0 0,0 0 0,2-1 0,-1 0 0,2 0-1,0-1 1,1 0 0,0 0 0,0-1 0,15 12 0,10 8-17,2-2 1,1-1-1,65 37 0,-11-14 100,3-4-1,2-5 0,106 33 1,-60-34 18,238 40-1,-66-45-34,445-2-1,615-87 80,-559-56 108,-11-69-35,-626 122 231,251-113 0,-315 113-96,-3-5 0,-2-5 0,108-84 0,-179 119-38,-1-1 0,43-47 0,-72 69-140,0-1 0,-1 0 1,0-1-1,-1 1 1,0-1-1,-1-1 0,0 1 1,-1-1-1,0 0 0,-1-1 1,-1 1-1,0-1 1,3-22-1,-6 26-60,-1 1-1,0 0 1,0-1 0,-1 1-1,0 0 1,0 0 0,-1 0-1,0 1 1,0-1 0,-1 0-1,0 1 1,0 0-1,-1 0 1,0 0 0,0 1-1,-1 0 1,1 0 0,-2 0-1,-11-9 1,-7-3-41,-1 0 0,-1 2 0,-1 1 0,-30-12 0,-36-11-217,-2 5 0,-2 3 0,0 5 0,-142-18-1,-414-4-2990,357 43 609,-15 3-1873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4:57.504"/>
    </inkml:context>
    <inkml:brush xml:id="br0">
      <inkml:brushProperty name="width" value="0.025" units="cm"/>
      <inkml:brushProperty name="height" value="0.025" units="cm"/>
    </inkml:brush>
  </inkml:definitions>
  <inkml:trace contextRef="#ctx0" brushRef="#br0">711 214 8840,'-177'46'3389,"-81"43"-3281,245-84-167,1 1 1,0 0-1,0 1 1,1 1-1,0 0 1,0 0-1,0 1 0,1 0 1,1 1-1,0 0 1,0 1-1,-7 11 1,4-1-109,1 1 0,1 0 0,0 0 1,2 1-1,-10 44 0,-2 25-134,3 0 0,5 1 0,4 1 0,5 137 0,6-170 314,3 0 0,3 0 1,2-1-1,3-1 1,3 0-1,2-1 0,52 107 1,-55-136 32,1-1 0,1-1-1,2 0 1,1-2 0,0 0 0,2-1 0,1-1 0,44 32 0,-32-31-21,1-1 1,1-2-1,1-1 1,1-2-1,80 24 1,-37-23 1,0-3-1,1-4 1,0-3-1,1-4 1,0-4 0,110-12-1,262-63 19,-6-39-342,-355 87 149,1217-377-119,-1237 376 321,-1-3-1,-1-3 1,-2-3-1,97-67 1,-141 84 10,-2-2 0,0-1 0,-2-1 0,0-1 0,-1-1 0,-2-1 0,-1-1 0,-1-1 0,-1-1 0,-1 0 0,-2-1 0,-1-1 0,13-41 0,-19 46 3,-2-1 0,0 0-1,-2-1 1,-1 1 0,-2-1 0,0 1 0,-2-1 0,0 1-1,-2-1 1,-2 1 0,0 0 0,-2 0 0,0 0 0,-2 1 0,-1 0-1,-1 1 1,-2 0 0,0 1 0,-1 1 0,-2 0 0,0 0-1,-35-35 1,16 24-25,-2 1-1,-1 3 1,-1 0-1,-1 3 0,-2 1 1,-1 3-1,0 1 1,-2 2-1,0 2 1,-49-13-1,-23 1 31,0 5 1,-232-19-1,89 30 190,-292 20-1,430 4-716,-239 50 0,51 35-3482,161-36-627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5:18.336"/>
    </inkml:context>
    <inkml:brush xml:id="br0">
      <inkml:brushProperty name="width" value="0.025" units="cm"/>
      <inkml:brushProperty name="height" value="0.025" units="cm"/>
    </inkml:brush>
  </inkml:definitions>
  <inkml:trace contextRef="#ctx0" brushRef="#br0">585 605 7527,'-14'3'2482,"-6"3"-2413,0-1-1,-1-1 0,1-1 1,-1-1-1,0-1 0,0-1 1,0-1-1,0 0 0,-23-6 1,36 5-66,1 0 0,-1 1 0,0-1-1,0 2 1,0-1 0,1 1 0,-1 0 0,0 0 0,0 1 0,0 0 0,0 1 0,1 0 0,-1 0 0,1 0-1,-1 1 1,1 0 0,0 1 0,0-1 0,0 1 0,1 1 0,-12 8 0,4-1 24,0 0 0,1 0 0,0 2 0,1-1 0,1 2 0,0-1 0,1 2 0,0-1 0,1 1 0,1 1 0,1 0 0,0 0-1,1 0 1,1 1 0,1-1 0,0 1 0,1 1 0,0 28 0,4-17-21,1 0 0,2 0 0,1-1 0,12 38 0,46 115 28,-32-96-28,-13-36-45,3-1 0,1 0 1,36 56-1,-43-82 25,0-2 1,1 0-1,1-1 0,1-1 1,1 0-1,0-2 0,2 0 1,36 24-1,-1-12 121,2-1 0,0-3 0,1-3 1,1-2-1,2-3 0,91 13 0,382 16-29,-220-41-58,1-15 0,-1-13 0,478-97 0,83-59-4,-458 65-131,-328 82 87,-1-4 1,126-70-1,-191 92 36,-1-2 1,0 0-1,-1-1 0,-1-1 0,-1-1 1,0-1-1,-2 0 0,0-2 0,24-38 1,-33 44 18,0 0 1,-2-1 0,1 0 0,-2 0 0,0-1 0,-1 0 0,-1 0 0,-1 0-1,-1 0 1,0-1 0,-1 1 0,-1 0 0,-1-1 0,0 1 0,-6-26 0,2 26 47,0 1 1,-2 0-1,0 0 1,-1 1 0,0 0-1,-2 0 1,0 0-1,-18-21 1,-15-12 151,-50-44 1,91 91-226,-50-45 33,-3 2 1,-1 2 0,-2 3-1,-2 3 1,-87-41-1,34 29-45,-2 5-1,-148-36 0,54 26-164,-3 10 1,-1 9-1,-412-13 0,427 48-252,0 10 0,-350 61 0,228 4-756,-550 207 1,614-168-1514,141-54-181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00.337"/>
    </inkml:context>
    <inkml:brush xml:id="br0">
      <inkml:brushProperty name="width" value="0.025" units="cm"/>
      <inkml:brushProperty name="height" value="0.025" units="cm"/>
    </inkml:brush>
  </inkml:definitions>
  <inkml:trace contextRef="#ctx0" brushRef="#br0">37 50 9321,'0'0'4276,"-8"0"-3881,-21 3-32,55-3-203,122-9-117,166 11-1,-215 0-18,0-5-1,164-24 0,-244 24-23,101-7 29,1 5 1,-1 5-1,223 30 0,155-1 7,1-38 2,39 0 27,28 56-58,25-1 23,-27-59 67,-323 1 92,321 27 1,-486-6-274,-29-3-189,48 0 0,-83-6-325,1 0 0,0-1 0,-1-1 0,1 0 0,-1-1 0,0 0 0,0-1 1,20-8-1,20-19-4602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34.335"/>
    </inkml:context>
    <inkml:brush xml:id="br0">
      <inkml:brushProperty name="width" value="0.025" units="cm"/>
      <inkml:brushProperty name="height" value="0.025" units="cm"/>
    </inkml:brush>
  </inkml:definitions>
  <inkml:trace contextRef="#ctx0" brushRef="#br0">1 105 1345,'0'0'7495,"11"-2"-5973,298-43 3245,-257 37-4459,28-5 299,133-4-1,358 37-600,393 9 1730,-688-27-1465,332 25-115,65 1-82,-23-4 666,-65 0-642,-296-22-87,519 14 42,794-42-21,-71-26 16,-786 33-32,-43 5-49,328-13 66,78-22 31,-940 44-75,-195 18-4110,9-10 582,-3-2-2915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628"/>
    </inkml:context>
    <inkml:brush xml:id="br0">
      <inkml:brushProperty name="width" value="0.025" units="cm"/>
      <inkml:brushProperty name="height" value="0.025" units="cm"/>
    </inkml:brush>
  </inkml:definitions>
  <inkml:trace contextRef="#ctx0" brushRef="#br0">138 74 9513,'0'0'3886,"0"-8"305,0 5-3905,0 0-1,0 1 1,0-1-1,0 0 1,-1 0-1,1 1 1,-1-1 0,0 0-1,0 1 1,0-1-1,0 0 1,0 1-1,0 0 1,-1-1-1,1 1 1,-1 0 0,1-1-1,-1 1 1,0 0-1,0 0 1,0 0-1,0 1 1,-1-1 0,-3-2-1,3 3-253,0 0-1,0 1 1,1-1-1,-1 1 1,0-1-1,0 1 1,0 0-1,0 0 0,0 1 1,0-1-1,0 1 1,-5 1-1,4 0-62,-1 1 0,1-1 0,0 1 0,0 1 0,0-1 0,0 0 0,1 1 0,0 0 0,-1 0 0,1 0 0,1 0 0,-1 1 0,0-1 0,1 1 0,0-1 0,0 1 0,1 0 0,-1 0 0,1 0 0,-1 5 0,3-9 27,-1 0 0,0 0 0,1 0 0,-1-1-1,1 1 1,-1 0 0,1 0 0,-1 0 0,1-1 0,0 1 0,-1 0-1,1 0 1,0-1 0,0 1 0,-1-1 0,1 1 0,0-1 0,0 1-1,0-1 1,0 1 0,0-1 0,0 0 0,0 1 0,0-1 0,-1 0-1,1 0 1,0 0 0,0 0 0,2 0 0,36 2-107,-33-2 106,198 0 101,-203 0-84,-1 0-1,0 0 1,1 0 0,-1 0 0,0 0-1,1 0 1,-1 0 0,0 0-1,1 0 1,-1 0 0,0 0 0,1 0-1,-1 0 1,0 0 0,1 0 0,-1 0-1,0 1 1,1-1 0,-1 0-1,0 0 1,0 0 0,1 0 0,-1 1-1,0-1 1,0 0 0,0 0-1,1 1 1,-1-1 0,0 0 0,0 1-1,0-1 1,0 0 0,1 0-1,-1 1 1,0-1 0,0 1 0,-5 12 713,-16 12 497,-5-2-716,-46 29-1,64-46-812,-1-1 0,0 0 0,-1 0 0,1-1-1,-1 0 1,0-1 0,0 0 0,0-1 0,-17 3-1,26-5 132,0 0 0,1 0 0,-1 0 0,0 0-1,1 0 1,-1 0 0,0 0 0,0 0 0,1 0 0,-1-1-1,0 1 1,1 0 0,-1 0 0,0-1 0,1 1 0,-1 0-1,1-1 1,-1 1 0,0 0 0,1-1 0,-1 1 0,1-1 0,-1 1-1,1-1 1,-1 1 0,1-1 0,0 0 0,-1 1 0,1-1-1,0 1 1,-1-1 0,1 0 0,0 1 0,0-1 0,0 0-1,-1 1 1,1-1 0,0 0 0,0 0 0,0 1 0,0-1-1,1-1 1,-2-25-7207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10.756"/>
    </inkml:context>
    <inkml:brush xml:id="br0">
      <inkml:brushProperty name="width" value="0.025" units="cm"/>
      <inkml:brushProperty name="height" value="0.025" units="cm"/>
    </inkml:brush>
  </inkml:definitions>
  <inkml:trace contextRef="#ctx0" brushRef="#br0">1 105 11211,'0'0'-273,"12"3"-394,-5-1 644,0 0 43,0 0-1,0-1 0,-1 0 1,1 0-1,0 0 1,0-1-1,0 0 1,0-1-1,0 1 0,0-1 1,0-1-1,9-2 1,49-19 93,3-2 210,103-24 0,-148 45-279,0 0 0,0 2 1,1 0-1,-1 1 1,0 2-1,1 0 0,-1 2 1,40 9-1,-44-7-42,69 20 181,2-3-1,151 16 1,400-28 553,40 2-244,-241 31-344,286 17 19,83-58 128,200 10-35,439-14 231,158-6 28,-482 13-574,-108-55-158,-434 15 192,-346 22 26,596-5 139,-795 23-129,-32-4-242,1 1 0,-1-1 0,1 0 0,-1-1 0,1 0 0,0 0 0,-1 0 0,1 0 0,-1-1 0,8-1 0,-7-6-4108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3.487"/>
    </inkml:context>
    <inkml:brush xml:id="br0">
      <inkml:brushProperty name="width" value="0.025" units="cm"/>
      <inkml:brushProperty name="height" value="0.025" units="cm"/>
    </inkml:brush>
  </inkml:definitions>
  <inkml:trace contextRef="#ctx0" brushRef="#br0">664 448 15983,'-7'-16'-256,"-6"-19"413,2 1 1,1-1-1,-6-37 1,-9-84-53,1 57 2705,37 124-2730,2 0 1,1 0 0,19 22-1,18 27-103,-9-6-660,-4 2 0,44 102 0,-64-122 329,-3 1 1,-1 0-1,-3 2 0,10 84 1,-14-15 436,-6 1 0,-5-1 0,-21 156 0,-89 362 528,21-151-620,2 311-503,56-452 661,11-193-58,-7-2-1,-85 265 1,96-363-86,3 0 1,3 1-1,-10 96 0,21-141-18,1-1 0,1 1 0,-1 0 0,2 0 0,-1-1 0,1 1 0,1-1-1,0 1 1,1-1 0,-1 0 0,2 0 0,0-1 0,9 15 0,-5-12-105,1 0 1,0-1 0,1 0 0,0-1 0,1 0-1,0 0 1,0-1 0,27 13 0,11 2-921,79 26 0,-71-30-30,60 31 0,-101-42 1033,-1 0 0,-1 0 0,0 2 0,0 0 0,-1 0 0,0 2 0,-1 0 0,12 15 0,-19-20 234,0 0 0,-1 0 0,0 1 0,-1 0 0,0 0 0,0 0 0,-1 0 0,0 1 0,0-1 0,-1 1 0,2 19 0,-4-15 167,-1 1 0,0-1 0,0 0 1,-1 1-1,-1-1 0,-1 0 0,-6 18 0,-9 11 595,-2 0 0,-2-2 0,-51 71 0,71-108-951,-269 442 711,242-392-1186,-2-2 0,-2-1-1,-73 82 1,75-99 414,-1-2 0,-1-1 0,-2-1 0,-1-3 0,-67 39 0,91-58 160,-1-1 1,0-1 0,0 0 0,-22 5 0,34-10-177,0-1 1,-1 1-1,0 0 1,1-1-1,-1 0 0,1 0 1,-1 1-1,1-2 1,-1 1-1,0 0 1,1 0-1,-1-1 1,1 1-1,-1-1 0,1 0 1,-1 0-1,1 0 1,0 0-1,-1 0 1,1-1-1,0 1 1,0-1-1,0 1 1,0-1-1,0 0 0,0 1 1,1-1-1,-1 0 1,0 0-1,1-1 1,0 1-1,-1 0 1,-1-5-1,-10-45-4113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4.790"/>
    </inkml:context>
    <inkml:brush xml:id="br0">
      <inkml:brushProperty name="width" value="0.025" units="cm"/>
      <inkml:brushProperty name="height" value="0.025" units="cm"/>
    </inkml:brush>
  </inkml:definitions>
  <inkml:trace contextRef="#ctx0" brushRef="#br0">17 0 3171,'-17'19'4347,"17"-18"-4234,0-1-1,0 1 1,1-1-1,-1 1 1,0-1-1,0 0 0,0 1 1,0-1-1,1 1 1,-1-1-1,0 1 0,1-1 1,-1 0-1,0 1 1,0-1-1,1 1 1,-1-1-1,1 0 0,-1 0 1,0 1-1,1-1 1,-1 0-1,1 0 1,-1 1-1,1-1 0,-1 0 1,1 0-1,-1 0 1,1 0-1,-1 0 1,0 0-1,1 1 0,-1-1 1,1 0-1,-1-1 1,1 1-1,-1 0 1,1 0-1,-1 0 0,1 0 1,-1 0-1,1 0 1,0-1-1,1 13-4052,-2-8-261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184"/>
    </inkml:context>
    <inkml:brush xml:id="br0">
      <inkml:brushProperty name="width" value="0.025" units="cm"/>
      <inkml:brushProperty name="height" value="0.025" units="cm"/>
    </inkml:brush>
  </inkml:definitions>
  <inkml:trace contextRef="#ctx0" brushRef="#br0">1 24 15022,'0'0'12588,"66"-23"-11659,-30 23-513,5 0-352,0 0-32,5 0 1,-5 5-418,1-1-448,-12 1-1313,-9 1 192,-6 1-640,-15-1-1186,-4-2-544,-21 0-608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517"/>
    </inkml:context>
    <inkml:brush xml:id="br0">
      <inkml:brushProperty name="width" value="0.025" units="cm"/>
      <inkml:brushProperty name="height" value="0.025" units="cm"/>
    </inkml:brush>
  </inkml:definitions>
  <inkml:trace contextRef="#ctx0" brushRef="#br0">0 1 11499,'0'0'9513,"49"19"-7143,-7-19-448,-1 0-1442,10 0-384,0 0-256,0 0-1922,-2-4-2498,-8-10-5317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848"/>
    </inkml:context>
    <inkml:brush xml:id="br0">
      <inkml:brushProperty name="width" value="0.025" units="cm"/>
      <inkml:brushProperty name="height" value="0.025" units="cm"/>
    </inkml:brush>
  </inkml:definitions>
  <inkml:trace contextRef="#ctx0" brushRef="#br0">21 0 14862,'0'0'5701,"9"1"-5087,89 15 582,-86-14-1145,-1 1-1,0 1 1,0 0 0,0 0 0,0 2-1,0-1 1,12 10 0,-20-13-31,-1-1-1,0 1 1,0 1 0,0-1-1,0 0 1,-1 0 0,1 1-1,-1-1 1,1 1 0,-1-1-1,0 1 1,0 0 0,0-1-1,0 1 1,-1 0 0,1 0-1,-1 0 1,1 0 0,-1-1 0,0 1-1,0 0 1,0 0 0,-1 0-1,1 0 1,-1 0 0,0-1-1,1 1 1,-1 0 0,0 0-1,-1-1 1,1 1 0,0-1-1,-3 4 1,-4 7 388,-1 1-1,-1-2 1,-1 1-1,-16 15 1,25-26-318,-74 61 2085,59-51-2593,0 1 0,1 1 0,1 0 1,-18 22-1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538"/>
    </inkml:context>
    <inkml:brush xml:id="br0">
      <inkml:brushProperty name="width" value="0.025" units="cm"/>
      <inkml:brushProperty name="height" value="0.025" units="cm"/>
    </inkml:brush>
  </inkml:definitions>
  <inkml:trace contextRef="#ctx0" brushRef="#br0">185 57 8872,'0'0'14505,"-11"-6"-13459,4 1-908,5 4-122,1-1 1,-1 0-1,0 1 0,0 0 0,0-1 0,0 1 1,0 0-1,0 0 0,0 0 0,0 0 0,0 0 1,-1 0-1,1 1 0,0-1 0,0 1 0,-1 0 1,1 0-1,0-1 0,-1 1 0,1 1 0,0-1 1,-1 0-1,1 1 0,0-1 0,-1 1 1,1-1-1,0 1 0,0 0 0,0 0 0,0 0 1,-3 2-1,-10 11 141,2 1 0,-22 29 0,30-37-101,1-1 0,1 1-1,-1 0 1,1 0 0,0 0-1,0 1 1,1-1-1,0 1 1,1-1 0,-2 11-1,3-17-37,0 0 0,0 0 0,0 0 0,1 0 0,-1 1 0,0-1 0,0 0 0,1 0 0,-1 0-1,0 0 1,1 0 0,-1 0 0,1-1 0,-1 1 0,1 0 0,0 0 0,-1 0 0,1 0 0,0 0-1,-1-1 1,1 1 0,0 0 0,0-1 0,0 1 0,0-1 0,0 1 0,0-1 0,0 1 0,0-1-1,0 0 1,0 1 0,0-1 0,0 0 0,0 0 0,0 0 0,0 1 0,0-1 0,0-1 0,0 1-1,0 0 1,0 0 0,0 0 0,0 0 0,0-1 0,0 1 0,1-1 0,5 0 144,0-1 0,0 0 1,-1 0-1,1-1 0,11-6 0,-1-2 21,-1 0-1,0-1 1,-1-1-1,14-15 0,-22 20-143,0 1-1,-1-1 1,0 0-1,0 0 1,-1-1 0,0 0-1,0 0 1,-1 0-1,5-18 1,-10 18-153,-7 17-21,-9 16 10,16-22 129,-22 42-31,22-42 40,0 0 0,0 0 1,0 0-1,1 1 1,-1-1-1,0 0 1,1 0-1,0 1 1,-1-1-1,1 1 1,0-1-1,0 0 1,0 1-1,1-1 1,-1 0-1,0 1 0,2 3 1,0-5 25,-1 0 0,0 0 0,1 0 0,-1 0 0,1-1 0,-1 1-1,1 0 1,-1-1 0,1 1 0,0-1 0,-1 0 0,1 1 0,-1-1 0,1 0 0,0 0 0,-1 0 0,1 0 0,0-1 0,-1 1 0,1 0 0,0-1 0,2 0 0,38-13 869,-31 8-862,0 0-1,0-1 1,0 0 0,-1-1-1,0 0 1,0 0-1,-1-1 1,0 0-1,-1-1 1,0 0 0,0 0-1,8-16 1,-21 37-169,1 1 0,1-1 0,0 1 1,0 0-1,-1 22 0,4-33 131,1 0-1,-1 0 1,1 0-1,-1 0 1,1 0-1,-1-1 1,1 1-1,0 0 1,-1 0-1,1-1 1,0 1-1,0 0 1,0-1 0,-1 1-1,1-1 1,0 1-1,0-1 1,0 1-1,0-1 1,0 0-1,0 1 1,0-1-1,0 0 1,0 0-1,0 0 1,0 0-1,0 0 1,0 0-1,0 0 1,0 0 0,0 0-1,0 0 1,0 0-1,0-1 1,2 0-1,39-10 384,-32 6-392,-1 0 0,0-1 1,-1 0-1,0-1 0,0 0 0,0 0 0,-1 0 1,0-1-1,0 0 0,-1-1 0,0 1 0,6-13 0,-30 66-649,-5 13 780,21-55-105,1 1 0,1 0-1,-1 0 1,0-1 0,1 1 0,0 0 0,0 0 0,0 0-1,0 0 1,1-1 0,0 1 0,1 6 0,-1-8-23,0-1 1,0 0-1,1 0 1,-1 0 0,0 0-1,0 1 1,1-2-1,-1 1 1,1 0-1,-1 0 1,1 0-1,-1-1 1,1 1-1,-1 0 1,1-1-1,0 0 1,-1 1-1,1-1 1,-1 0-1,1 0 1,0 0 0,-1 0-1,1 0 1,0 0-1,-1 0 1,1-1-1,2 0 1,0 1-133,1-1 1,0 0 0,-1 0-1,0-1 1,1 1 0,-1-1-1,0 0 1,0 0 0,4-3-1,-2 0-606,-1 0 0,0 0 0,-1-1 0,1 0-1,5-9 1,13-38-7557,-9 5-1162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917"/>
    </inkml:context>
    <inkml:brush xml:id="br0">
      <inkml:brushProperty name="width" value="0.025" units="cm"/>
      <inkml:brushProperty name="height" value="0.025" units="cm"/>
    </inkml:brush>
  </inkml:definitions>
  <inkml:trace contextRef="#ctx0" brushRef="#br0">66 1 11435,'0'0'12844,"-1"12"-12582,-25 179 1906,12-106-1165,-5 116 0,17-150-962,0-35-29,1 0 0,0 0 0,1 0 0,1 0 0,0 0 0,2 0 0,-1 0 1,10 26-1,-12-41 3,0-1 1,0 1 0,0 0 0,0-1-1,0 1 1,1-1 0,-1 1 0,0-1-1,0 1 1,1-1 0,-1 1 0,0-1 0,1 1-1,-1-1 1,1 0 0,-1 1 0,0-1-1,1 1 1,-1-1 0,1 0 0,-1 1-1,1-1 1,-1 0 0,1 0 0,-1 1-1,1-1 1,0 0 0,-1 0 0,1 0-1,0 0 1,6-15 665,-2-28-35,-3-10-976,-2 0 0,-3 0 0,-2 1 0,-12-53 0,17 105 165,1-1-1,-1 1 0,0 0 1,1-1-1,-1 1 0,0 0 1,1 0-1,-1 0 1,1-1-1,-1 1 0,0 0 1,1 0-1,-1 0 1,1 0-1,-1 0 0,1-1 1,-1 1-1,0 0 0,1 0 1,-1 0-1,1 0 1,-1 0-1,1 1 0,-1-1 1,0 0-1,1 0 1,-1 0-1,1 0 0,-1 0 1,0 1-1,1-1 0,-1 0 1,1 0-1,-1 0 1,1 1-1,28 9-2366,-15-6 34,16 2-2637,2-5-2899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385"/>
    </inkml:context>
    <inkml:brush xml:id="br0">
      <inkml:brushProperty name="width" value="0.025" units="cm"/>
      <inkml:brushProperty name="height" value="0.025" units="cm"/>
    </inkml:brush>
  </inkml:definitions>
  <inkml:trace contextRef="#ctx0" brushRef="#br0">91 1 7559,'0'0'14334,"-10"7"-13416,0 0-522,1 1 0,1 1 1,-15 17-1,19-21-250,0-1 0,1 1-1,0 0 1,1 0 0,-1 1 0,1-1 0,0 1-1,0-1 1,0 1 0,1-1 0,0 1 0,-1 11 0,2-16-143,0 0 0,1 0 0,-1 0 1,0 0-1,1 0 0,-1 0 0,1 0 1,-1 0-1,1 0 0,-1 0 0,1 0 1,0 0-1,-1 0 0,1-1 0,0 1 1,0 0-1,-1 0 0,1-1 0,0 1 1,0-1-1,0 1 0,0 0 0,0-1 1,0 0-1,0 1 0,2 0 0,35 7-140,-23-5-54,-4 0-16,-1 0 0,1 0-1,0 1 1,18 10 0,-26-12 164,0 0-1,0 0 1,0-1 0,-1 1 0,1 1 0,-1-1 0,0 0-1,1 1 1,-1-1 0,0 1 0,-1 0 0,1 0 0,0-1 0,-1 1-1,1 0 1,-1 0 0,0 1 0,0-1 0,0 0 0,-1 0 0,1 5-1,-1 0 21,0-1 0,-1 1 0,1-1 0,-2 1 0,1-1 0,-1 0 0,-4 10-1,5-15 80,1 1-1,-1-1 0,0 0 1,0 0-1,0 0 0,0 0 0,-1 0 1,1-1-1,0 1 0,-1 0 1,0-1-1,1 1 0,-1-1 0,0 1 1,1-1-1,-1 0 0,0 1 1,0-1-1,0 0 0,0-1 0,0 1 1,-1 0-1,1 0 0,0-1 0,0 1 1,0-1-1,-1 0 0,1 0 1,-2 0-1,3 0-24,0 0 1,0-1-1,1 1 1,-1-1-1,0 1 1,1-1-1,-1 1 1,1-1-1,-1 1 1,1-1-1,-1 1 1,1-1-1,-1 0 1,1 1-1,-1-1 1,1 0-1,0 0 1,-1 1-1,1-1 1,0 0-1,0 0 1,-1 1-1,1-1 1,0 0-1,0 0 1,0 0-1,0 0 1,-1-28 89,1 24-67,1-10-65,0 1 0,1-1 0,0 1 0,1-1 0,1 1 1,9-25-1,-10 32-50,1-1 0,0 1 0,0-1 0,0 1 0,0 0 0,1 1 0,1-1 0,-1 1 1,1 0-1,0 0 0,0 1 0,1 0 0,10-7 0,-15 10 42,0 1 1,0 0-1,1 0 0,-1 1 1,0-1-1,0 0 1,0 1-1,0-1 0,1 1 1,-1 0-1,0-1 0,1 1 1,-1 0-1,0 1 1,0-1-1,1 0 0,-1 1 1,0-1-1,0 1 0,4 1 1,-1 1-60,0 0 0,-1 1 0,1-1 1,-1 1-1,0 0 0,6 7 0,-8-7 46,2-1 0,-1 1-1,0 0 1,1-1 0,0 0-1,0 0 1,0 0 0,0 0-1,0-1 1,1 0 0,-1 0-1,7 3 1,-3-4-326,0 1 1,1-2-1,-1 1 1,0-1-1,9-1 0,-6 0-682,-1-1 0,1-1 0,-1 0 0,0 0 0,0-1 0,0 0 0,-1-1 0,1 0 0,-1 0 0,12-10 0,1 1-6002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794"/>
    </inkml:context>
    <inkml:brush xml:id="br0">
      <inkml:brushProperty name="width" value="0.025" units="cm"/>
      <inkml:brushProperty name="height" value="0.025" units="cm"/>
    </inkml:brush>
  </inkml:definitions>
  <inkml:trace contextRef="#ctx0" brushRef="#br0">1 237 3107,'0'0'8509,"8"5"-6827,25 11-64,-32-15-1569,0-1 0,-1 1 0,1 0 0,0-1 0,0 1 0,0-1 0,1 1 0,-1-1-1,0 0 1,0 0 0,0 1 0,0-1 0,0 0 0,0 0 0,0 0 0,1 0 0,-1 0 0,0 0 0,0 0 0,0-1 0,0 1 0,0 0 0,0-1 0,0 1 0,0 0 0,0-1 0,0 0 0,0 1 0,0-1 0,0 1 0,0-1 0,0 0 0,0 0 0,-1 0 0,1 1 0,0-1 0,-1 0 0,1 0 0,0-1 0,-2 2-11,0 0 0,0 0 0,0 0-1,0 0 1,0 0 0,0 1 0,0-1 0,0 0 0,0 1 0,0-1 0,0 1 0,0-1 0,0 1 0,0-1 0,1 1 0,-1-1 0,-1 2 0,-2 1 269,1 0 0,-1 1 1,1-1-1,0 1 0,0 0 0,0 0 1,0 0-1,1 0 0,-1 0 0,1 0 1,0 1-1,1-1 0,-1 1 1,1 0-1,0-1 0,0 1 0,-1 8 1,3-11-226,0-1 1,0 0 0,0 0-1,0 0 1,0 1 0,0-1-1,0 0 1,1 0 0,-1-1-1,0 1 1,1 0 0,-1 0 0,0-1-1,1 1 1,-1 0 0,1-1-1,-1 0 1,1 1 0,-1-1-1,1 0 1,-1 0 0,1 0 0,-1 0-1,1 0 1,2 0 0,42-4 1589,-31 0-1472,1 0 0,-1-1 0,0-1 0,0-1 1,-1 0-1,0-1 0,0 0 0,16-13 0,-9 4-144,0-1 1,-1-1-1,-1 0 0,17-23 0,-26 30-133,-1 0 0,0 0 0,-1-1 0,-1 0 0,0-1 1,-1 0-1,0 0 0,-1 0 0,5-21 0,-10 35 67,0 0 1,0-1-1,0 1 1,0-1-1,0 1 1,0-1-1,0 1 1,0-1-1,0 1 0,0 0 1,0-1-1,0 1 1,0-1-1,0 1 1,0-1-1,0 1 0,0 0 1,-1-1-1,1 1 1,0-1-1,0 1 1,0 0-1,-1-1 1,1 1-1,0 0 0,-1-1 1,1 1-1,0 0 1,-1-1-1,1 1 1,0 0-1,-1 0 0,1-1 1,-1 1-1,1 0 1,0 0-1,-1 0 1,1 0-1,-1 0 1,1 0-1,0-1 0,-1 1 1,1 0-1,-1 0 1,1 0-1,-1 0 1,1 0-1,-1 1 0,1-1 1,0 0-1,-1 0 1,0 0-1,-24 12-268,15-5 325,0 1 0,0 1 0,1-1 0,0 2 0,0-1 0,1 1 0,0 0 0,-9 17 0,12-18 58,1-1 0,-1 1 0,2 0 0,-1 0 0,1 0 0,0 1 0,1-1-1,0 1 1,1-1 0,0 1 0,1 19 0,1-24-91,0-1 0,0 0 0,0 0-1,1 0 1,0 0 0,0 0 0,0 0 0,0 0 0,1 0 0,0-1 0,-1 1 0,1-1-1,0 0 1,1 0 0,-1 0 0,1 0 0,-1-1 0,1 1 0,0-1 0,0 0 0,0 0 0,0 0-1,0-1 1,0 0 0,0 1 0,5 0 0,12 2-434,0 0 0,0-1 0,0 0 0,23-2 1,32-3-4792,5-11-5893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959"/>
    </inkml:context>
    <inkml:brush xml:id="br0">
      <inkml:brushProperty name="width" value="0.025" units="cm"/>
      <inkml:brushProperty name="height" value="0.025" units="cm"/>
    </inkml:brush>
  </inkml:definitions>
  <inkml:trace contextRef="#ctx0" brushRef="#br0">143 1 12332,'0'0'7543,"-5"13"-5846,-9 27-911,1 1 0,2 0 0,2 1 0,-6 71-1,14-70-683,6 64 0,-3-90-166,1 1 1,1-1 0,0 0-1,1 0 1,1-1 0,11 23-1,0-18-214,-17-21 276,1 0 1,-1 0-1,0 1 1,1-1-1,-1 0 1,0 0 0,1 0-1,-1 0 1,0 0-1,1 0 1,-1 0-1,0 0 1,1 0-1,-1 0 1,0 0 0,1 0-1,-1 0 1,0-1-1,1 1 1,-1 0-1,0 0 1,1 0-1,-1 0 1,0-1-1,1 1 1,-1 0 0,0 0-1,0-1 1,1 1-1,-1 0 1,0 0-1,0-1 1,0 1-1,1 0 1,-1-1-1,1-2 22,0 1-1,0-1 0,-1 0 0,1 1 0,-1-1 1,0 0-1,1 1 0,-1-1 0,-1 0 1,1 0-1,0 1 0,0-1 0,-1 0 0,-1-4 1,-6-10 182,0 0 1,-1 0-1,-1 0 1,-1 2-1,-20-25 1,-14-22-52,18 14 388,55 45-5,58 16-730,-34-3-1540,1-6-4206,-13-4-4137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456"/>
    </inkml:context>
    <inkml:brush xml:id="br0">
      <inkml:brushProperty name="width" value="0.025" units="cm"/>
      <inkml:brushProperty name="height" value="0.025" units="cm"/>
    </inkml:brush>
  </inkml:definitions>
  <inkml:trace contextRef="#ctx0" brushRef="#br0">150 177 11691,'0'0'6572,"-8"-9"-4159,-23-29-940,29 37-1404,1 0 0,-1 0 0,1-1 0,-1 1 0,1 0 1,-1 1-1,0-1 0,1 0 0,-1 0 0,0 1 0,0-1 0,1 1 0,-1 0 0,0-1 0,0 1 0,0 0 1,0 0-1,1 0 0,-1 0 0,0 0 0,0 1 0,0-1 0,0 1 0,1-1 0,-1 1 0,0-1 0,0 1 1,1 0-1,-1 0 0,1 0 0,-3 2 0,-1 0 18,0 1-1,1 0 1,0 0-1,0 0 1,0 1 0,0-1-1,-4 8 1,6-9 47,0 1 0,0 0 0,0 0 0,0 0 0,1 0 0,0 0 0,0 1 1,0-1-1,-1 8 0,2-10-101,0-1 0,0 0 0,0 0 0,1 1 0,-1-1 0,0 0 0,1 0 0,-1 1 0,1-1 0,-1 0 0,1 0 0,0 0 0,-1 0 0,1 0 0,0 0 0,0 0 0,0 0 0,0 0 0,0 0 0,0 0 0,0-1 0,0 1 0,0 0 0,0-1 0,0 1 0,0-1 0,0 1 0,1-1 0,-1 1 0,0-1 0,0 0 0,1 0 0,-1 1 0,0-1 0,0 0 0,3-1 0,12 2 148,0-2 0,0 0 0,-1-1-1,1-1 1,0 0 0,-1-1-1,1-1 1,-1-1 0,-1 0-1,1 0 1,-1-2 0,16-10 0,-12 7-202,0-2 1,-1 0 0,-1-1 0,0 0 0,-1-1-1,-1-1 1,0 0 0,19-32 0,-22 27-541,-11 21 550,0 0 0,0 0 0,0 0 0,-1 0 0,1 0 0,0 0 0,0 0 0,0 1 0,0-1 0,0 0 1,0 0-1,0 0 0,0 0 0,0 0 0,0 0 0,0 0 0,0 0 0,-1 0 0,1 0 0,0 0 0,0 1 0,0-1 0,0 0 1,0 0-1,0 0 0,0 0 0,0 0 0,-1 0 0,1 0 0,0 0 0,0 0 0,0 0 0,0 0 0,0 0 0,0 0 0,0 0 1,-1 0-1,1 0 0,0 0 0,0 0 0,0-1 0,0 1 0,0 0 0,0 0 0,0 0 0,-1 0 0,1 0 0,0 0 0,0 0 1,0 0-1,0 0 0,0 0 0,0 0 0,0 0 0,0-1 0,0 1 0,0 0 0,0 0 0,0 0 0,0 0 0,0 0 0,0 0 0,0 0 1,0-1-1,0 1 0,0 0 0,0 0 0,0 0 0,0 0 0,-30 30-494,12-8 468,-1 0 421,-26 42-1,41-58-272,1 0 0,-1 1 0,1 0 0,1-1 0,-1 1 0,1 0 0,0 0 0,1 1 0,-1-1 0,1 0 0,1 0 0,0 9-1,0-15-89,0 0-1,0 0 0,1 1 0,-1-1 0,0 0 0,1 0 0,-1 0 0,1 1 0,0-1 0,-1 0 0,1 0 0,0 0 0,0 0 0,-1 0 0,1 0 0,0-1 0,0 1 0,0 0 0,0 0 0,0 0 0,0-1 0,2 1 0,34 8 420,-26-9-369,-1 0 1,1-1-1,0 0 1,-1 0-1,12-4 1,-10 0-133,-1-1-1,1 1 1,-1-2 0,-1 0 0,1 0-1,-1-1 1,-1 0 0,1-1 0,-2 0-1,1 0 1,-1-1 0,0 0 0,-1-1-1,0 1 1,-1-1 0,0-1 0,-1 1-1,7-25 1,-11 36 56,-1-1 1,0 1-1,0-1 1,0 1-1,0-1 1,1 1-1,-1-1 1,0 1-1,0-1 1,0 1-1,0-1 1,0 1-1,0-1 1,0 1-1,-1-1 1,1 1-1,0-1 1,0 1-1,0-1 0,0 1 1,-1-1-1,1 1 1,0 0-1,0-1 1,-1 1-1,1-1 1,0 1-1,-1 0 1,1-1-1,-1 1 1,1 0-1,0-1 1,-1 1-1,1 0 1,-1-1-1,1 1 0,-1 0 1,0 0-1,-23 6-160,-21 24 128,42-28 53,-11 10 162,1 1-1,-20 22 1,31-33-164,0 1 1,0-1-1,0 1 1,0 0-1,0 0 0,0 0 1,1 0-1,0 0 1,-1 0-1,1 0 1,0 0-1,0 1 0,1-1 1,-1 0-1,1 1 1,0-1-1,0 0 1,0 1-1,0-1 1,0 0-1,1 1 0,0 2 1,1-4-12,-1 0-1,0 0 1,1-1 0,0 1-1,-1-1 1,1 1 0,0-1-1,0 1 1,0-1 0,0 0 0,0 0-1,0 0 1,0 0 0,0-1-1,0 1 1,1 0 0,-1-1-1,0 0 1,0 1 0,3-1 0,54 2-1351,-50-2 562,34-2-3783,5-7-3177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804"/>
    </inkml:context>
    <inkml:brush xml:id="br0">
      <inkml:brushProperty name="width" value="0.025" units="cm"/>
      <inkml:brushProperty name="height" value="0.025" units="cm"/>
    </inkml:brush>
  </inkml:definitions>
  <inkml:trace contextRef="#ctx0" brushRef="#br0">149 5 13837,'0'0'4580,"-11"-1"-901,2 0-3124,-7-1 914,1 1 0,-30 2 0,41-1-1278,0 1 0,0-1 0,1 1 1,-1 0-1,0 0 0,1 1 0,-1-1 0,-3 3 0,6-4-191,0 1 0,0 0 0,0 0 0,0 0-1,0 0 1,0 0 0,0 0 0,0 0 0,0 0-1,0 0 1,1 0 0,-1 0 0,0 1 0,1-1-1,-1 0 1,1 0 0,0 1 0,-1-1 0,1 0-1,0 1 1,0-1 0,0 2 0,0-1-52,1-1 0,-1 1 0,1-1 0,0 1 0,-1-1 0,1 0 0,0 1 1,0-1-1,0 0 0,0 0 0,0 0 0,0 1 0,0-1 0,1 0 0,-1-1 0,0 1 0,1 0 0,-1 0 0,0 0 1,1-1-1,-1 1 0,1-1 0,-1 1 0,3-1 0,48 13-393,-38-10 373,36 6 21,-33-7 1,-1 1-1,1 0 1,-1 1 0,0 1 0,28 13 0,-43-18 47,0 1 1,-1-1 0,1 0-1,0 1 1,0-1 0,-1 1 0,1-1-1,0 1 1,0-1 0,-1 1 0,1-1-1,-1 1 1,1 0 0,-1-1-1,1 1 1,-1 0 0,1 0 0,-1-1-1,1 1 1,-1 0 0,0 0-1,1 0 1,-1-1 0,0 1 0,0 0-1,0 0 1,0 0 0,0 1 0,0-1 34,-1 1 1,0-1 0,1 0 0,-1 0-1,0 0 1,0 0 0,0 1-1,0-1 1,0 0 0,0-1 0,0 1-1,-1 0 1,1 0 0,0 0 0,-2 0-1,-56 21 1259,54-21-1219,-98 25 1423,33-20-5200,57-8-2488,4-6-4959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274"/>
    </inkml:context>
    <inkml:brush xml:id="br0">
      <inkml:brushProperty name="width" value="0.025" units="cm"/>
      <inkml:brushProperty name="height" value="0.025" units="cm"/>
    </inkml:brush>
  </inkml:definitions>
  <inkml:trace contextRef="#ctx0" brushRef="#br0">50 0 16976,'0'0'3652,"-29"80"-1378,20-42-769,3 2-416,1 1-224,5-5-353,0 0-351,5-9-97,9-2-192,-1-7-641,-4-7-160,-1-6-544,-6-5-1186,-4-14-6502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605"/>
    </inkml:context>
    <inkml:brush xml:id="br0">
      <inkml:brushProperty name="width" value="0.025" units="cm"/>
      <inkml:brushProperty name="height" value="0.025" units="cm"/>
    </inkml:brush>
  </inkml:definitions>
  <inkml:trace contextRef="#ctx0" brushRef="#br0">1 91 14478,'0'0'13805,"73"-45"-13197,-24 41-415,8 2-129,11-1-64,3-3-609,5-2-2050,-8-2-2177,-2-3-6983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236"/>
    </inkml:context>
    <inkml:brush xml:id="br0">
      <inkml:brushProperty name="width" value="0.025" units="cm"/>
      <inkml:brushProperty name="height" value="0.025" units="cm"/>
    </inkml:brush>
  </inkml:definitions>
  <inkml:trace contextRef="#ctx0" brushRef="#br0">217 127 15663,'0'0'6785,"-5"-8"-4730,1 2-1886,0 1 1,0 0-1,0 0 0,-1 0 0,0 1 0,0-1 0,0 1 1,-1 1-1,1-1 0,-8-3 0,10 5-163,0 1-1,-1-1 1,1 1 0,-1 0-1,0 0 1,1 0 0,-1 0-1,0 1 1,0-1 0,1 1-1,-1 0 1,0 0 0,0 0-1,1 1 1,-1-1 0,0 1-1,1 0 1,-1 0-1,0 1 1,1-1 0,-1 1-1,1-1 1,-5 4 0,3-1 2,0 0 1,1 0-1,-1 1 1,0 0-1,1 0 1,0 0 0,1 0-1,-1 1 1,1-1-1,0 1 1,0 0-1,1 0 1,-1 0-1,1 0 1,1 0-1,-1 1 1,1-1 0,0 1-1,0 7 1,2-12 3,-1 0-1,0 0 1,1 0 0,0-1 0,-1 1 0,1 0 0,0 0 0,0-1 0,0 1 0,0 0 0,0-1 0,0 1 0,1-1 0,-1 0 0,0 1 0,1-1 0,-1 0-1,1 0 1,0 0 0,-1 0 0,1 0 0,0 0 0,-1 0 0,1-1 0,0 1 0,0-1 0,0 1 0,0-1 0,-1 0 0,1 1 0,0-1 0,0 0 0,0 0-1,2-1 1,6 2 98,0-1-1,-1-1 0,1 0 0,0 0 0,16-4 1,-12 0-71,0-1 1,0 0 0,0-1-1,-1 0 1,0-1 0,-1-1-1,0 0 1,0-1-1,0 0 1,-2-1 0,1 0-1,-1 0 1,9-14 0,-12 8-160,-13 15-208,-17 25 103,-5 23 629,27-43-318,-1-1 0,1 1 0,0 0-1,0-1 1,0 1 0,1 0 0,-1 0 0,1 0 0,-1 0-1,1-1 1,0 1 0,0 0 0,0 0 0,1 0 0,-1 0-1,2 4 1,-1-6-58,-1 0-1,1 0 0,0 0 1,1 0-1,-1-1 0,0 1 1,0 0-1,0-1 0,0 1 1,1 0-1,-1-1 0,0 0 1,0 1-1,1-1 0,-1 0 1,0 1-1,1-1 0,-1 0 1,0 0-1,1 0 0,1 0 1,32-3 549,-33 3-528,8-2 30,0 0 1,0-1-1,0 0 0,-1-1 0,1 0 1,-1 0-1,0-1 0,0 0 0,0-1 1,15-12-1,-7 3-98,0-2 0,-1 0 0,23-31-1,-30 32-253,-7 11-65,-4 8-481,-12 23 632,9-18 268,-1 1-1,2 0 1,-1 0-1,1 0 1,1 0-1,0 1 1,0 0-1,1-1 1,0 1 0,-1 12-1,3-21-64,1 1 0,-1-1 0,1 0 0,-1 0 0,1 0 0,-1 0 1,1 0-1,-1 0 0,1 0 0,0-1 0,0 1 0,0 0 0,-1 0 0,1 0 0,0-1 0,0 1 0,0-1 0,0 1 0,0 0 0,0-1 0,0 0 0,0 1 0,0-1 1,1 0-1,-1 1 0,0-1 0,0 0 0,0 0 0,0 0 0,0 0 0,0 0 0,1 0 0,0 0 0,46-5 591,-34 0-524,0 0-1,-1 0 0,1-2 1,-1 0-1,0 0 1,-1-1-1,22-18 1,-13 8-399,-2 0 0,0-1 1,24-33-1,-58 73-46,1 0 1,-14 29-1,24-42 444,0-1-1,1 2 1,0-1-1,0 0 1,1 1-1,0-1 1,1 1-1,0 0 1,0-1-1,0 1 1,2 12-1,0-19-103,0 0 0,0 0 0,0-1 0,0 1 0,0-1 0,0 1 0,1-1 0,-1 0 0,1 1-1,-1-1 1,1 0 0,-1 0 0,1 0 0,-1 0 0,1 0 0,0 0 0,0-1 0,-1 1 0,1 0 0,0-1 0,0 0-1,0 1 1,0-1 0,0 0 0,0 0 0,0 0 0,0 0 0,-1 0 0,3-1 0,4 1-815,-1 0 1,0-1-1,0 0 1,0 0-1,0-1 1,13-4-1,11-14-6637,0-6-3288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722"/>
    </inkml:context>
    <inkml:brush xml:id="br0">
      <inkml:brushProperty name="width" value="0.025" units="cm"/>
      <inkml:brushProperty name="height" value="0.025" units="cm"/>
    </inkml:brush>
  </inkml:definitions>
  <inkml:trace contextRef="#ctx0" brushRef="#br0">149 1 14061,'0'0'5590,"-9"4"-3359,-101 65-288,107-68-1937,67-16 1654,-65 19-1430,1 0 0,0 1 1,-1-1-1,0 0 0,0 0 1,-3 8-1,1-4 56,-1-1 0,2 1 0,-1 0 0,1 1-1,-2 13 1,4-18-205,0 0-1,0 0 0,1 0 1,0 0-1,0 0 0,0 0 1,0 0-1,0 0 0,1-1 1,0 1-1,-1 0 0,2-1 1,3 7-1,1-1-70,-5-7 4,-1 0-1,1 1 0,0-1 0,-1 1 0,1-1 0,-1 1 0,0 0 0,1 0 0,0 3 0,-9 3 74,-15-7-11,11-1-229,-31-1 537,41 0-506,0 1 0,0-1-1,0 0 1,0 0 0,0 0-1,0 0 1,0 0 0,0-1 0,0 1-1,0 0 1,0 0 0,0-1 0,0 1-1,0 0 1,0-1 0,0 1-1,0-1 1,1 1 0,-1-1 0,0 0-1,0 1 1,1-1 0,-1 0 0,0 1-1,1-1 1,-1 0 0,1 0-1,-2-1 1,7-1-1495,0 0 0,0 1-1,1-1 1,-1 1 0,0 0 0,1 1-1,-1-1 1,9 0 0,-8 0 45,27-6-4332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147"/>
    </inkml:context>
    <inkml:brush xml:id="br0">
      <inkml:brushProperty name="width" value="0.025" units="cm"/>
      <inkml:brushProperty name="height" value="0.025" units="cm"/>
    </inkml:brush>
  </inkml:definitions>
  <inkml:trace contextRef="#ctx0" brushRef="#br0">165 269 9769,'0'0'7495,"8"-9"-4847,21-25-443,-29 34-2172,1 0-1,-1 0 1,0 0-1,0-1 1,0 1 0,0 0-1,0 0 1,1 0-1,-1-1 1,0 1 0,0 0-1,0 0 1,0-1-1,0 1 1,0 0 0,0 0-1,0-1 1,0 1-1,0 0 1,0 0 0,0-1-1,0 1 1,0 0-1,0 0 1,0-1 0,0 1-1,0 0 1,-1 0-1,1 0 1,0-1 0,0 1-1,0 0 1,0 0-1,0 0 1,0-1 0,-1 1-1,1 0 1,0 0-1,0 0 1,0 0 0,-1-1-1,1 1 1,0 0-1,0 0 1,0 0 0,-1 0-1,1 0 1,0 0-1,0 0 1,-1 0 0,1 0-1,0 0 1,0 0-1,-1 0 1,1 0 0,0 0-1,0 0 1,-1 0-1,1 0 1,0 0 0,-19 1 601,16-1-476,-7 2 13,0 0 0,1 1-1,-1 0 1,1 0 0,0 1 0,0 1-1,0-1 1,0 2 0,1-1-1,-11 9 1,14-10 3,0 0-1,0 0 1,0 0-1,1 1 1,0-1 0,0 1-1,0 0 1,0 0-1,1 1 1,-1-1-1,2 1 1,-1 0-1,0 0 1,1-1 0,0 2-1,1-1 1,-2 8-1,3-13-160,1 1 1,-1-1-1,1 0 0,-1 0 0,1 0 0,0 0 0,-1 0 0,1 0 0,0 0 0,0 0 0,0 0 1,0 0-1,0 0 0,0-1 0,0 1 0,0 0 0,0-1 0,0 1 0,0-1 0,0 1 1,0-1-1,1 1 0,-1-1 0,0 0 0,0 0 0,0 1 0,1-1 0,-1 0 0,0 0 1,0 0-1,1 0 0,0-1 0,47-1 323,-38 0-312,-1-1 1,1 0-1,0 0 1,-1-1-1,0-1 0,0 0 1,0 0-1,0-1 1,-1 0-1,0-1 0,15-14 1,-5 4-138,-2-1 0,0-1 0,-2-1 0,17-25 0,-26 35-156,0 1 0,-1-2 0,0 1 0,-1 0 1,1-1-1,-2 0 0,0 0 0,0 0 0,-1 0 1,0-1-1,-1 1 0,-1 0 0,0-14 0,0 23 237,0 1-1,-1-1 1,1 0-1,-1 1 0,1-1 1,-1 1-1,1-1 1,-1 1-1,0-1 1,0 1-1,0 0 0,0-1 1,0 1-1,0 0 1,0-1-1,0 1 1,0 0-1,-1 0 1,1 0-1,0 0 0,-1 0 1,1 1-1,-1-1 1,-1 0-1,-1 0 5,1 0 0,-1 1 0,1-1 0,-1 1 0,1 0 0,-1 0 0,0 1 0,1-1 0,-1 1 0,-6 1 0,-2 2 112,0 1 0,0 0 0,0 1-1,1 0 1,-13 10 0,15-10 55,1 1 0,0 0 0,0 0 1,-8 11-1,14-16-126,1 0 1,0-1 0,0 1 0,0 0-1,0 0 1,0-1 0,0 1-1,1 0 1,-1 0 0,1 0-1,-1 0 1,1 0 0,-1 3 0,2-4-12,-1 0 1,0 0 0,0 0-1,1 0 1,-1 0 0,1 0 0,-1 0-1,1 0 1,-1 0 0,1 0-1,0 0 1,-1 0 0,1 0 0,0-1-1,0 1 1,-1 0 0,1 0-1,0-1 1,0 1 0,0-1 0,0 1-1,0-1 1,0 1 0,0-1-1,0 1 1,2-1 0,35 13 91,-26-10-303,-1 1 1,1 0-1,-1 0 1,0 2-1,0-1 1,11 8-1,-19-10 162,-1-1 0,1 1 0,0 0-1,-1 0 1,1 0 0,-1 0 0,0 0-1,0 0 1,0 1 0,-1-1 0,1 1-1,-1-1 1,0 1 0,0 0 0,0-1 0,0 1-1,-1 0 1,1 0 0,-1 0 0,0 0-1,0-1 1,0 1 0,-1 0 0,0 4-1,-1-1-20,0 0 0,0 0 0,-1 0 0,0 0 0,0 0-1,-1-1 1,-6 11 0,-4 7-4597,9-14-3214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510"/>
    </inkml:context>
    <inkml:brush xml:id="br0">
      <inkml:brushProperty name="width" value="0.025" units="cm"/>
      <inkml:brushProperty name="height" value="0.025" units="cm"/>
    </inkml:brush>
  </inkml:definitions>
  <inkml:trace contextRef="#ctx0" brushRef="#br0">80 1 14606,'0'0'8776,"-53"48"-5925,44-28-833,-3 0-1089,8 2-513,3 2-256,1 1-128,1-2-32,15 4-801,-7-8-1249,6-2-1377,-4-7-2562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851"/>
    </inkml:context>
    <inkml:brush xml:id="br0">
      <inkml:brushProperty name="width" value="0.025" units="cm"/>
      <inkml:brushProperty name="height" value="0.025" units="cm"/>
    </inkml:brush>
  </inkml:definitions>
  <inkml:trace contextRef="#ctx0" brushRef="#br0">1 31 14382,'0'0'9545,"87"-21"-8552,-44 21-801,12 0-160,7 0-737,4-2-2562,5-5-6790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180"/>
    </inkml:context>
    <inkml:brush xml:id="br0">
      <inkml:brushProperty name="width" value="0.025" units="cm"/>
      <inkml:brushProperty name="height" value="0.025" units="cm"/>
    </inkml:brush>
  </inkml:definitions>
  <inkml:trace contextRef="#ctx0" brushRef="#br0">48 1 13293,'0'0'4948,"-5"10"-3373,-4 17-562,1 1 0,1 0-1,1 0 1,2 1 0,1 0 0,0 29-1,2-31-563,0-17-288,0 0 1,1-1-1,1 1 0,-1 0 1,2 0-1,2 13 0,-3-21-109,0 1-1,0-1 1,1 1-1,-1-1 1,1 0-1,-1 0 1,1 1 0,0-1-1,-1 0 1,1-1-1,0 1 1,1 0-1,-1-1 1,0 1 0,0-1-1,1 1 1,-1-1-1,1 0 1,-1 0-1,1 0 1,-1 0 0,1-1-1,0 1 1,-1-1-1,1 1 1,0-1-1,4 0 1,5-1 94,-1 0 0,1 0 0,-1-1 0,0 0 0,0-1 0,0 0 0,0-1 0,0 0 0,0-1 0,-1 0 1,0-1-1,0 0 0,12-10 0,8-8 103,0-2 0,41-45 0,-56 55-348,0 0 0,-1-1 1,-1 0-1,-1-1 0,-1-1 0,0 0 1,12-29-1,-23 48 47,0-1 1,0 1-1,0 0 1,0 0-1,0 0 0,0-1 1,0 1-1,0 0 1,0 0-1,0 0 1,0-1-1,0 1 0,0 0 1,0 0-1,0 0 1,0-1-1,0 1 1,0 0-1,0 0 0,0 0 1,-1-1-1,1 1 1,0 0-1,0 0 1,0 0-1,0 0 0,0-1 1,-1 1-1,1 0 1,0 0-1,0 0 1,0 0-1,0 0 0,-1 0 1,1 0-1,0-1 1,0 1-1,0 0 1,0 0-1,-1 0 0,1 0 1,0 0-1,0 0 1,-1 0-1,1 0 1,0 0-1,0 0 0,0 0 1,-1 0-1,1 0 1,0 0-1,0 0 1,0 0-1,-1 1 0,1-1 1,0 0-1,0 0 1,0 0-1,0 0 1,-1 0-1,1 0 0,0 0 1,0 1-1,-13 5-2274,-18 26-4192,15-8-988,7-2-3619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304"/>
    </inkml:context>
    <inkml:brush xml:id="br0">
      <inkml:brushProperty name="width" value="0.025" units="cm"/>
      <inkml:brushProperty name="height" value="0.025" units="cm"/>
    </inkml:brush>
  </inkml:definitions>
  <inkml:trace contextRef="#ctx0" brushRef="#br0">1 196 12236,'0'0'11776,"13"8"-11045,-4-2-572,-6-4-102,1 1-1,0 0 1,0-1 0,-1 0 0,1 0 0,1 0 0,-1 0 0,0-1 0,0 1 0,1-1 0,-1 0 0,0-1 0,1 1 0,-1-1 0,1 0 0,-1 0 0,1 0 0,-1 0 0,8-2 0,1-3 91,0-1 0,0 0 1,0 0-1,-1-1 1,0-1-1,-1 0 1,18-15-1,-25 20-106,-1-1 0,1 1-1,-1-1 1,1 1 0,-1-1 0,0 0-1,0 0 1,-1-1 0,1 1 0,-1 0-1,0-1 1,0 0 0,0 1 0,-1-1-1,0 0 1,0 0 0,0 0 0,0 0 0,-1 0-1,0 0 1,0 0 0,0 0 0,-1 0-1,-1-9 1,1 12-35,0-1-1,-1 0 1,1 1 0,0 0 0,-1-1-1,0 1 1,1 0 0,-1 0-1,0 0 1,0 0 0,0 0 0,0 0-1,-1 0 1,1 1 0,0-1-1,-1 1 1,1 0 0,-1 0-1,1 0 1,-1 0 0,0 0 0,1 0-1,-1 1 1,0-1 0,0 1-1,1 0 1,-1 0 0,0 0-1,0 0 1,-3 1 0,1-1-26,0 1 1,-1 0-1,1 0 1,0 1-1,0-1 1,0 1 0,0 0-1,0 1 1,0-1-1,0 1 1,1 0-1,-1 0 1,1 1-1,-7 6 1,0 4 8,0 1 0,1 0 0,1 1 0,0 0 0,1 1 0,1-1 0,0 1 0,2 1 0,0-1 0,0 1 0,2 0 0,0 0 0,2 0 0,-1 29 0,3-45-11,0 1 1,-1 0-1,1 0 0,0 0 1,0-1-1,1 1 0,-1 0 0,0-1 1,1 0-1,0 1 0,-1-1 1,1 0-1,0 0 0,0 1 0,1-1 1,-1-1-1,0 1 0,0 0 1,1-1-1,-1 1 0,1-1 0,0 0 1,-1 0-1,1 0 0,0 0 1,0 0-1,0 0 0,-1-1 0,1 1 1,0-1-1,6 0 0,3 1-336,1-1-1,0-1 1,0 1-1,-1-2 1,1 0-1,13-4 1,-11 1-975,0-1 0,-1 0 0,1-2 0,-1 1 0,17-13 0,19-18-5699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572"/>
    </inkml:context>
    <inkml:brush xml:id="br0">
      <inkml:brushProperty name="width" value="0.025" units="cm"/>
      <inkml:brushProperty name="height" value="0.025" units="cm"/>
    </inkml:brush>
  </inkml:definitions>
  <inkml:trace contextRef="#ctx0" brushRef="#br0">172 134 14414,'0'0'12641,"-2"-8"-11883,2 5-735,-1 1 0,1-1 0,-1 1 0,0-1 0,0 1 0,0 0 0,0 0 0,0-1 0,-1 1 0,1 0 0,-1 0 0,1 0 0,-1 0 0,0 1 0,-1-3 0,0 3-25,1 0-1,0 0 1,0 0-1,-1 1 1,1-1-1,-1 1 1,1-1 0,0 1-1,-1 0 1,1 0-1,-1 0 1,1 0 0,-1 0-1,1 1 1,0-1-1,-1 1 1,1-1 0,0 1-1,-1 0 1,1 0-1,-3 2 1,-5 2 20,-1 0 0,1 1-1,-17 13 1,24-17 23,0 0 0,0 0-1,0 1 1,1-1 0,0 1-1,-1-1 1,1 1 0,0 0 0,0 0-1,0 0 1,1 0 0,-1 0-1,1 0 1,-1 0 0,1 1 0,-1 6-1,2-10-23,1 1 0,-1 0 0,1-1-1,-1 1 1,1-1 0,0 1 0,-1-1 0,1 1-1,0-1 1,-1 1 0,1-1 0,0 0 0,0 1-1,-1-1 1,1 0 0,0 0 0,0 1-1,0-1 1,-1 0 0,1 0 0,0 0 0,0 0-1,0 0 1,-1 0 0,2-1 0,31 1 227,-26 0-140,106-9 325,-85 6-485,-1 0 0,1 1 0,0 2 0,43 5 1,-66-4 241,-8-1 1237,-12-13-160,5-5-1292,0 0 1,2-1 0,-12-34 0,13 5-4920,8 48 4529,0-1 0,0 0 0,0 1 0,0-1 1,0 0-1,0 1 0,0 0 0,0-1 0,0 1 0,0-1 1,0 1-1,0 0 0,0 0 0,0 0 0,0 0 0,1 0 1,-1 0-1,0 0 0,0 0 0,2 0 0,31 1-5127,-31 0 4748,30 2-5934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217"/>
    </inkml:context>
    <inkml:brush xml:id="br0">
      <inkml:brushProperty name="width" value="0.025" units="cm"/>
      <inkml:brushProperty name="height" value="0.025" units="cm"/>
    </inkml:brush>
  </inkml:definitions>
  <inkml:trace contextRef="#ctx0" brushRef="#br0">169 81 12332,'0'0'6507,"-12"-1"-3971,7 0-2355,0 0-19,-1 0 0,0 0 0,1 1-1,-1-1 1,0 1 0,0 1 0,0-1-1,1 1 1,-1 0 0,0 0 0,1 0-1,-1 1 1,1 0 0,-1 0 0,1 1-1,0-1 1,0 1 0,0 0 0,-7 6-1,8-5 24,0 0-1,1-1 0,0 1 0,0 1 1,0-1-1,0 0 0,1 1 0,0-1 1,-4 10-1,6-12-164,-1 0 0,1-1 0,0 1 0,0-1 1,0 1-1,0 0 0,0-1 0,0 1 0,1 0 0,-1-1 0,0 1 0,1-1 0,0 1 1,-1 0-1,1-1 0,0 1 0,-1-1 0,1 0 0,0 1 0,0-1 0,0 0 0,0 0 1,1 1-1,-1-1 0,0 0 0,0 0 0,1 0 0,-1 0 0,1-1 0,-1 1 0,1 0 1,-1 0-1,1-1 0,1 1 0,66 22-324,-54-20-59,-1 1 0,1 0 0,-1 1 0,0 1 0,-1 1 0,0 0 0,23 15 0,-36-22 381,0 0 1,1 0-1,-1 1 1,0-1-1,1 0 1,-1 0 0,0 0-1,0 0 1,0 1-1,1-1 1,-1 0-1,0 0 1,0 1 0,0-1-1,1 0 1,-1 0-1,0 1 1,0-1-1,0 0 1,0 0 0,0 1-1,0-1 1,0 0-1,0 1 1,0-1-1,0 0 1,0 1 0,0-1-1,0 0 1,0 0-1,0 1 1,0-1-1,0 0 1,0 1 0,0-1-1,0 0 1,0 0-1,0 1 1,0-1-1,-1 0 1,1 1 0,0-1-1,0 0 1,-1 1-1,-17 4 721,-32-3 438,45-3-971,-42 1 653,47 0-888,0 0 0,-1 0-1,1 0 1,0 0 0,0 0-1,0 0 1,0 0 0,0-1-1,0 1 1,0 0 0,0 0-1,-1 0 1,1 0 0,0 0-1,0-1 1,0 1 0,0 0-1,0 0 1,0 0 0,0 0-1,0 0 1,0-1 0,0 1-1,0 0 1,0 0-1,0 0 1,0 0 0,0-1-1,0 1 1,0 0 0,0 0-1,0 0 1,1 0 0,-1 0-1,0-1 1,0 1 0,0 0-1,0 0 1,0 0 0,0 0-1,0 0 1,0 0 0,1-1-1,-1 1 1,0 0 0,0 0-1,0 0 1,0 0 0,0 0-1,0 0 1,1 0 0,-1 0-1,0 0 1,0 0-1,0 0 1,0 0 0,1 0-1,-1 0 1,0 0 0,0 0-1,0 0 1,1 0 0,8-7-1107,59-31-3062,-52 28 3936,0 0-1,33-13 0,-32 19 3700,-16 3-3355,0 1 0,0 0 0,0 0 1,0-1-1,0 1 0,0-1 1,0 1-1,0-1 0,0 1 0,0-1 1,0 0-1,0 1 0,0-1 1,0 0-1,0 0 0,0 0 1,-1 1-1,1-1 0,0 0 0,-1 0 1,1 0-1,-1 0 0,1 0 1,-1-1-1,1 1 0,-1 0 0,0 0 1,0 0-1,1 0 0,-1 0 1,0-3-1,6-16-524,-2 0-1,0-1 1,3-39-1,-6 6 4258,-4 59-3781,-1 1 0,1-1 0,1 1 1,-1 0-1,1 0 0,0 0 0,0 0 1,1 0-1,0 0 0,0 0 0,0 8 1,-2 10 178,0 1 199,1-1 0,1 1 0,1 0 0,1 0 0,7 43 0,-7-66-400,-1 1 0,1-1 0,0 1 0,1 0 0,-1-1 0,0 0 0,1 1 0,-1-1 0,1 0 0,0 0 0,-1 0 1,1 0-1,0 0 0,1 0 0,-1 0 0,0-1 0,0 1 0,1-1 0,4 3 0,-6-4-44,0 0 1,0 0-1,0 0 1,0 1-1,0-1 1,0 0-1,0 0 1,0 0-1,-1-1 1,1 1-1,0 0 1,0 0-1,0 0 0,0-1 1,0 1-1,0 0 1,0-1-1,0 1 1,0-1-1,-1 1 1,2-2-1,0 0-141,-1 1 0,1-1 1,-1 0-1,0 0 0,0 0 0,0 1 0,0-1 1,0 0-1,0-1 0,-1 1 0,1 0 0,-1 0 1,1-4-1,3-29-3932,1-9-3001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567"/>
    </inkml:context>
    <inkml:brush xml:id="br0">
      <inkml:brushProperty name="width" value="0.025" units="cm"/>
      <inkml:brushProperty name="height" value="0.025" units="cm"/>
    </inkml:brush>
  </inkml:definitions>
  <inkml:trace contextRef="#ctx0" brushRef="#br0">1 0 16656,'0'0'7495,"62"46"-8392,-41-24-2082,-3-2-3299,5 2-5349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101"/>
    </inkml:context>
    <inkml:brush xml:id="br0">
      <inkml:brushProperty name="width" value="0.025" units="cm"/>
      <inkml:brushProperty name="height" value="0.025" units="cm"/>
    </inkml:brush>
  </inkml:definitions>
  <inkml:trace contextRef="#ctx0" brushRef="#br0">162 241 11275,'0'0'8055,"-11"0"-5765,5 0-2075,-1 0 0,1 1-1,-1-1 1,1 1-1,0 1 1,-1-1-1,1 1 1,0 0-1,0 1 1,0-1 0,0 1-1,1 0 1,-1 1-1,1-1 1,-1 1-1,1 0 1,1 0-1,-1 1 1,0 0-1,-5 7 1,7-8-95,0 1 0,1-1 0,-1 0-1,1 1 1,0 0 0,0 0 0,0-1 0,1 1 0,-1 0-1,1 0 1,1 1 0,-1-1 0,1 9 0,0-12-98,0-1-1,0 1 1,1-1 0,-1 0-1,0 1 1,1-1 0,0 1 0,-1-1-1,1 0 1,0 1 0,0-1 0,-1 0-1,1 0 1,0 0 0,0 0-1,1 0 1,-1 0 0,0 0 0,2 1-1,-1 0 32,1-1-1,0 0 0,0-1 1,-1 1-1,1 0 1,0-1-1,0 1 0,0-1 1,0 0-1,0 0 0,-1 0 1,1-1-1,5 0 0,0-1 34,0-1 0,0 0 0,0 0 0,0-1 0,0 0 0,-1 0 0,1-1 0,-1 0 0,-1 0 0,12-11 0,3-5-145,32-40 0,-44 50-294,0-1 0,-1 1 0,-1-1 1,0-1-1,0 1 0,-1-1 0,-1 0 0,0-1 1,-1 1-1,5-26 0,-9 37 315,0 0 1,0 1-1,0-1 1,1 0-1,-1 1 1,-1-1-1,1 0 1,0 1-1,0-1 1,-1 0-1,1 1 1,-1-1-1,1 1 1,-1-1-1,0 0 0,1 1 1,-1 0-1,0-1 1,0 1-1,0-1 1,0 1-1,0 0 1,-1 0-1,1 0 1,0 0-1,0 0 1,-1 0-1,1 0 1,-1 0-1,1 0 1,-1 0-1,1 1 1,-1-1-1,1 1 1,-1-1-1,0 1 0,1 0 1,-1-1-1,0 1 1,1 0-1,-1 0 1,0 0-1,1 1 1,-1-1-1,0 0 1,-2 1-1,-3 0 62,0 1 0,0-1-1,0 1 1,0 1 0,0-1-1,1 1 1,-1 0 0,1 1-1,-11 7 1,11-6 68,1-1 1,1 1-1,-1 0 0,1 0 0,0 1 1,0-1-1,0 1 0,1 0 0,0 0 1,-3 8-1,5-12-78,0 0-1,1 0 1,-1 0 0,1 0 0,0 0-1,-1 0 1,1 1 0,0-1 0,0 0 0,0 0-1,1 0 1,-1 0 0,1 0 0,-1 0-1,1 0 1,-1 0 0,1 0 0,0 0 0,0 0-1,0 0 1,0 0 0,0 0 0,1-1 0,-1 1-1,1 0 1,-1-1 0,1 1 0,-1-1-1,1 0 1,0 1 0,0-1 0,-1 0 0,1 0-1,0 0 1,4 1 0,17 8-525,0-1 1,1-1-1,0-2 1,0 0-1,1-1 1,0-2-1,25 1 1,-47-4 467,0-1 0,0 0 0,0 0 0,0-1 0,0 1 0,-1 0 0,1-1 0,0 0 0,-1 0 0,1 0 0,-1 0 0,0 0 0,0 0 0,1 0 0,-2-1 0,1 1 0,0-1 0,0 0 0,1-4 0,28-56-442,-25 46 575,0-1 0,-2 0 0,0 0 0,-1 0 0,-1 0 0,0-32 0,-1 50-63,-1-1 1,0 1-1,0-1 0,0 0 1,0 1-1,0-1 1,0 1-1,0-1 1,0 1-1,0-1 1,0 1-1,0-1 1,0 0-1,0 1 1,0-1-1,0 1 1,-1-1-1,1 1 0,0-1 1,0 1-1,-1-1 1,1 1-1,0-1 1,-1 1-1,1 0 1,0-1-1,-1 1 1,1-1-1,-1 1 1,1 0-1,0-1 0,-1 1 1,1 0-1,-1 0 1,1-1-1,-1 1 1,1 0-1,-1 0 1,0 0-1,1 0 1,-1-1-1,1 1 1,-1 0-1,1 0 1,-1 0-1,1 0 0,-2 1 1,1-1-3,-1 1 1,1 0-1,-1-1 0,1 1 1,-1 0-1,1 0 1,0 0-1,-1 1 0,1-1 1,0 0-1,0 0 0,0 1 1,0-1-1,0 0 1,-1 3-1,-5 13 138,1 1 1,0 0-1,2 0 0,0 0 1,1 1-1,1-1 0,1 1 1,0 0-1,1-1 0,1 1 1,1 0-1,1-1 1,0 0-1,2 1 0,0-1 1,1-1-1,0 1 0,2-1 1,9 17-1,-16-33-172,-1 0-85,1 1 1,0 0 0,0-1 0,0 1 0,0 0-1,0-1 1,0 1 0,0-1 0,1 0-1,-1 1 1,0-1 0,1 0 0,-1 0 0,1 0-1,-1 0 1,1 0 0,0 0 0,-1 0-1,4 0 1,-4-4-18,0 0-1,0-1 1,-1 1-1,0-1 0,1 0 1,-1 1-1,-1-1 1,1 1-1,-1-5 1,-3-8-58,-1-1 1,0 1-1,-1 1 1,-1-1 0,0 1-1,-1 0 1,-1 1-1,-11-15 1,-27-51 925,118 115-730,-51-28-1937,-1 0 0,0-2 0,1 0 0,39 3 0,-6-6-5244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478"/>
    </inkml:context>
    <inkml:brush xml:id="br0">
      <inkml:brushProperty name="width" value="0.025" units="cm"/>
      <inkml:brushProperty name="height" value="0.025" units="cm"/>
    </inkml:brush>
  </inkml:definitions>
  <inkml:trace contextRef="#ctx0" brushRef="#br0">163 11 5541,'0'0'11649,"-12"-3"-8847,1 1-2200,1 0-1,-1 0 1,0 1-1,1 1 1,-1 0-1,-15 1 1,23 0-475,0-1 0,0 1 0,0-1 1,1 1-1,-1 0 0,0 0 0,1 0 1,-1 1-1,1-1 0,-1 0 0,1 1 1,-1 0-1,1 0 0,0-1 0,0 1 1,0 1-1,0-1 0,0 0 0,0 0 1,1 1-1,-1-1 0,1 1 0,0-1 1,-1 1-1,1 0 0,0-1 0,1 1 1,-1 0-1,0 0 0,1 0 0,0-1 1,-1 1-1,1 0 0,1 3 0,-1-2-118,0-1 0,0 0-1,1 0 1,-1 0 0,1 0-1,0 0 1,0 0 0,0 0-1,0 0 1,0 0 0,1 0-1,-1-1 1,1 1 0,0-1-1,0 1 1,0-1 0,3 4-1,3 0-195,0 0-1,0 0 0,1 0 0,9 4 0,-10-6-551,0 0-1,0 1 0,0 0 1,-1 1-1,10 8 1,-16-13 502,0 0 1,0 0 0,0 0 0,0 0 0,0 0 0,0 1 0,-1-1 0,1 0 0,0 0 0,-1 1-1,1-1 1,-1 0 0,1 1 0,-1-1 0,0 0 0,1 1 0,-1-1 0,0 1 0,0-1 0,0 1-1,0-1 1,0 1 0,0-1 0,-1 0 0,1 1 0,0-1 0,-1 1 0,0 1 0,-1-1-48,1 1 0,-1-1 0,0 0 0,0 0 0,-1 0 0,1 0 0,0 0 0,-1-1 0,1 1 0,-1 0 0,1-1 0,-5 2 1,-20 7-5088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584"/>
    </inkml:context>
    <inkml:brush xml:id="br0">
      <inkml:brushProperty name="width" value="0.025" units="cm"/>
      <inkml:brushProperty name="height" value="0.025" units="cm"/>
    </inkml:brush>
  </inkml:definitions>
  <inkml:trace contextRef="#ctx0" brushRef="#br0">2 0 11627,'-2'20'11517,"4"30"-9780,0-9-956,-3-19-514,1-15-128,-1 0 1,1 0-1,1 0 0,-1 0 0,1 0 0,3 10 0,-4-15-100,1 0 1,0 0-1,0-1 0,0 1 1,0 0-1,0-1 0,0 1 0,1-1 1,-1 0-1,0 1 0,1-1 1,-1 0-1,1 0 0,0 0 0,-1 0 1,1 0-1,0 0 0,-1 0 1,1 0-1,0-1 0,0 1 0,0-1 1,0 1-1,0-1 0,0 0 1,0 0-1,0 0 0,2 0 1,7-1 29,0-1 1,0 1 0,-1-2 0,1 0 0,-1 0 0,0-1 0,0 0 0,0 0-1,0-1 1,-1-1 0,0 0 0,0 0 0,0-1 0,-1 0 0,0 0 0,0-1 0,-1 0-1,0 0 1,0-1 0,-1 0 0,8-14 0,-19 31-202,-1-1 278,1 1 1,1-1 0,-1 1 0,1 0-1,1 0 1,0 1 0,0-1-1,0 1 1,-2 17 0,6-25-131,-1 0 1,0-1 0,1 1 0,-1 0 0,1 0-1,-1-1 1,1 1 0,-1 0 0,1 0 0,0-1-1,-1 1 1,1-1 0,0 1 0,-1-1 0,1 1 0,0-1-1,0 1 1,0-1 0,-1 0 0,1 1 0,0-1-1,0 0 1,0 0 0,0 0 0,0 1 0,0-1-1,-1 0 1,1 0 0,0 0 0,0-1 0,1 1 0,35-1 179,-33 0-162,2 1-169,-1-2 1,1 1-1,0 0 0,0-1 0,-1 0 0,1-1 0,-1 1 0,0-1 0,0 0 0,0 0 1,0-1-1,9-7 0,23-34-9354,-29 31 1636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930"/>
    </inkml:context>
    <inkml:brush xml:id="br0">
      <inkml:brushProperty name="width" value="0.025" units="cm"/>
      <inkml:brushProperty name="height" value="0.025" units="cm"/>
    </inkml:brush>
  </inkml:definitions>
  <inkml:trace contextRef="#ctx0" brushRef="#br0">110 126 6182,'0'0'11872,"0"-9"-9309,1-28-1287,-1 36-1247,0 1 1,0-1 0,0 0-1,0 1 1,0-1-1,0 0 1,0 1 0,0-1-1,0 0 1,0 1 0,-1-1-1,1 1 1,0-1-1,-1 0 1,1 1 0,0-1-1,-1 1 1,1-1 0,-1 1-1,1-1 1,-1 1-1,1-1 1,-1 1 0,1-1-1,-1 1 1,1 0 0,-1-1-1,1 1 1,-1 0-1,0-1 1,1 1 0,-1 0-1,0 0 1,1 0-1,-1 0 1,0 0 0,1-1-1,-1 1 1,0 0 0,1 0-1,-1 1 1,0-1-1,1 0 1,-2 0 0,-25 11 190,21-6-100,0 1 0,1 0-1,-1 0 1,1 1 0,0-1-1,1 1 1,-7 14 0,8-17 46,1 0 1,0 0-1,1 0 0,-1 1 1,1-1-1,0 1 0,0-1 1,0 1-1,0-1 0,1 1 1,0 0-1,0-1 1,0 1-1,1 0 0,1 6 1,-2-10-129,1 0 0,0 0 1,0 0-1,-1-1 1,1 1-1,0 0 1,0 0-1,0-1 1,0 1-1,0-1 0,0 1 1,0-1-1,0 1 1,0-1-1,0 0 1,0 1-1,0-1 0,0 0 1,0 0-1,0 0 1,0 0-1,0 0 1,1 0-1,-1 0 1,0 0-1,0 0 0,0-1 1,0 1-1,1-1 1,32-11 623,-23 3-575,-1 0 1,0 0-1,0-1 0,-1 0 1,0-1-1,10-17 1,8-26-2414,-25 47 803,1 1 0,-2-1 0,1 0-1,-1 0 1,0-13 0,11 10-10974,1 1 7895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640"/>
    </inkml:context>
    <inkml:brush xml:id="br0">
      <inkml:brushProperty name="width" value="0.025" units="cm"/>
      <inkml:brushProperty name="height" value="0.025" units="cm"/>
    </inkml:brush>
  </inkml:definitions>
  <inkml:trace contextRef="#ctx0" brushRef="#br0">58 135 6118,'3'-11'3011,"1"2"-2237,16-55 2063,-13 13 2638,-27 80-4109,10-12-705,1 1-1,0 0 0,2 0 1,0 1-1,1 0 0,1 0 1,-3 29-1,2 8-66,2 76-1,4-132-571,0 1-1,0-1 0,0 0 0,0 1 1,-1-1-1,1 0 0,0 0 1,0 1-1,0-1 0,0 0 0,0 1 1,0-1-1,0 0 0,0 0 1,0 1-1,0-1 0,0 0 0,1 1 1,-1-1-1,0 0 0,0 0 1,0 1-1,0-1 0,0 0 0,1 0 1,-1 1-1,0-1 0,0 0 1,0 0-1,1 1 0,-1-1 0,0 0 1,0 0-1,0 0 0,1 0 1,-1 1-1,0-1 0,1 0 0,-1 0 1,0 0-1,0 0 0,1 0 1,-1 0-1,0 0 0,1 0 0,-1 0 1,0 0-1,1 0 0,-1 0 1,0 0-1,0 0 0,1 0 0,-1 0 1,0 0-1,1 0 0,-1 0 1,0 0-1,0 0 0,1-1 0,-1 1 1,0 0-1,0 0 0,1 0 1,-1-1-1,0 1 0,0 0 0,0 0 1,1 0-1,-1-1 0,15-17 1014,-9 4-989,-1 1-1,-1-1 0,0 0 1,0 0-1,-2 0 1,0 0-1,1-24 0,11 69 164,-14-29-165,0 1 1,0-1 0,1 0 0,-1 0-1,0 0 1,1 0 0,-1 0 0,1 0 0,0-1-1,0 1 1,0 0 0,0 0 0,0 0-1,0-1 1,0 1 0,0 0 0,1-1-1,-1 1 1,1-1 0,-1 0 0,3 2 0,-2-3-10,-1 0 1,1-1 0,-1 1 0,1-1-1,-1 1 1,1-1 0,-1 1-1,1-1 1,-1 0 0,1 0 0,-1 0-1,0 0 1,0 0 0,1 0 0,-1 0-1,0 0 1,0 0 0,0-1 0,0 1-1,0 0 1,0-1 0,-1 1 0,1-1-1,0 1 1,-1-1 0,1 1 0,0-3-1,12-26-7,11-23 14,-17 42-141,-7 20-154,-7 21 289,2 1 1,-1 40 0,5-64 3,1 1-1,0-1 1,0 1 0,1-1 0,0 1 0,0-1-1,1 1 1,0-1 0,0 0 0,1 0 0,0 0 0,0 0-1,0 0 1,1-1 0,6 8 0,-10-13-34,1-1 1,-1 1-1,0-1 0,0 1 1,1-1-1,-1 1 0,0-1 1,1 1-1,-1-1 0,1 1 1,-1-1-1,0 0 0,1 1 1,-1-1-1,1 0 1,-1 1-1,1-1 0,-1 0 1,1 0-1,0 0 0,-1 1 1,1-1-1,-1 0 0,1 0 1,-1 0-1,1 0 0,0 0 1,-1 0-1,1 0 0,-1 0 1,1 0-1,-1 0 0,1 0 1,-1-1-1,1 1 1,0 0-1,-1 0 0,1-1 1,-1 1-1,1 0 0,-1 0 1,1-1-1,-1 1 0,0-1 1,1 1-1,-1 0 0,1-1 1,-1 1-1,0-1 0,1 1 1,-1-1-1,0 1 1,0-1-1,1 1 0,-1-1 1,0 1-1,0-1 0,0 1 1,0-1-1,1 0 0,-1 1 1,0-1-1,0 1 0,0-1 1,0 1-1,0-1 0,-1 0 1,1 0-1,1-52-3041,-1 45 1505,0-25-4246,-2-5-3235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989"/>
    </inkml:context>
    <inkml:brush xml:id="br0">
      <inkml:brushProperty name="width" value="0.025" units="cm"/>
      <inkml:brushProperty name="height" value="0.025" units="cm"/>
    </inkml:brush>
  </inkml:definitions>
  <inkml:trace contextRef="#ctx0" brushRef="#br0">0 27 8040,'0'0'18289,"51"-27"-19827,-43 39-1312,3-3-1602,2 1-129,2 0-1537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336"/>
    </inkml:context>
    <inkml:brush xml:id="br0">
      <inkml:brushProperty name="width" value="0.025" units="cm"/>
      <inkml:brushProperty name="height" value="0.025" units="cm"/>
    </inkml:brush>
  </inkml:definitions>
  <inkml:trace contextRef="#ctx0" brushRef="#br0">113 66 9289,'0'0'7975,"-11"11"-4451,2-2-2903,-4 2 553,0 2 0,1 0 0,1 0 0,0 1 1,-14 23-1,24-35-1110,0 0 1,0 0 0,0 0 0,0 1 0,1-1 0,-1 0 0,1 0 0,-1 0-1,1 1 1,0-1 0,0 0 0,0 0 0,0 1 0,0-1 0,0 0-1,1 0 1,0 5 0,0-6-9,0 1 0,0-1 0,0 0 1,0 1-1,0-1 0,0 0 0,1 0 0,-1 0 0,0 0 0,1 0 0,-1 0 0,0 0 0,1 0 0,-1 0 0,1-1 0,0 1 1,-1-1-1,4 1 0,0 0-25,0 0 1,0-1-1,0 1 1,0-1 0,0-1-1,0 1 1,0-1-1,0 0 1,0 0-1,0 0 1,0-1-1,0 1 1,-1-1 0,8-4-1,4-5-457,0 0 0,-1-1 0,-1 0 0,17-18 0,-26 25 299,-1-1 0,1 1 0,-1-1 0,0 0 0,0 0 0,-1 0-1,1-1 1,-1 1 0,-1-1 0,1 0 0,-1 1 0,-1-1 0,1 0 0,0-9 0,-2 15 121,0 0-1,0 0 1,1 0-1,-1 0 0,0 0 1,0 0-1,-1 1 0,1-1 1,0 0-1,0 0 1,0 0-1,-1 0 0,1 0 1,0 0-1,-1 1 1,1-1-1,0 0 0,-1 0 1,1 1-1,-1-1 1,0 0-1,1 1 0,-1-1 1,1 0-1,-1 1 1,0-1-1,0 1 0,1-1 1,-1 1-1,0-1 1,0 1-1,0 0 0,1-1 1,-1 1-1,0 0 1,0 0-1,0 0 0,0-1 1,0 1-1,0 0 1,1 0-1,-1 0 0,0 1 1,0-1-1,0 0 1,0 0-1,0 0 0,-1 1 1,0 0 5,0 0 1,0-1 0,0 1-1,0 0 1,1 0 0,-1 1-1,0-1 1,1 0 0,-1 0-1,0 1 1,1-1 0,0 1-1,-1 0 1,1-1 0,0 1-1,0 0 1,0 0 0,0 0-1,0-1 1,0 1 0,0 4-1,0-5 27,1 0 0,0 0 0,0 0 1,0 0-1,0 0 0,0 0 0,0 0 0,0 0 0,0 0 0,0 0 0,0 0 0,0 0 0,0 0 0,1 0 0,-1-1 0,1 1 0,-1 0 0,0 0 0,1 0 0,-1 0 0,1 0 0,0 0 0,-1-1 0,1 1 1,0 0-1,-1-1 0,1 1 0,0 0 0,0-1 0,0 1 0,0-1 0,-1 1 0,1-1 0,0 1 0,0-1 0,0 0 0,0 0 0,0 1 0,0-1 0,0 0 0,0 0 0,0 0 0,0 0 0,0 0 0,0 0 0,0 0 1,0 0-1,0-1 0,0 1 0,0 0 0,0-1 0,1 1 0,2-1 1,0 0 0,0-1-1,0 1 1,0-1 0,0 1 0,0-1 0,0 0 0,-1-1 0,1 1-1,-1-1 1,0 1 0,5-5 0,-5 3-36,0 0 0,0 0 0,0-1 0,-1 1 0,0-1 0,1 1 0,-2-1 0,1 0 0,0 1 0,-1-1 0,0 0 0,1-7 0,-3 12-2,1-1 0,-1 1 0,1 0 0,-1 0 1,1 0-1,-1-1 0,1 1 0,-1 0 0,1 0 0,-1 0 1,1 0-1,-1 0 0,1 0 0,-1 0 0,1 0 1,-1 0-1,1 0 0,-1 1 0,1-1 0,-1 0 1,1 0-1,-1 0 0,1 0 0,-1 1 0,1-1 1,-1 0-1,1 1 0,0-1 0,-1 0 0,1 1 1,-1-1-1,0 1 0,-16 11 154,12-1 1267,4-6-4257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815"/>
    </inkml:context>
    <inkml:brush xml:id="br0">
      <inkml:brushProperty name="width" value="0.025" units="cm"/>
      <inkml:brushProperty name="height" value="0.025" units="cm"/>
    </inkml:brush>
  </inkml:definitions>
  <inkml:trace contextRef="#ctx0" brushRef="#br0">90 41 13325,'0'0'10735,"-6"13"-10537,-11 29-71,2 1 1,2 1-1,2 0 0,1 1 1,3 0-1,2 0 1,0 67-1,5-110-101,0 0-1,0 1 1,0-1-1,0 0 0,0 1 1,1-1-1,-1 0 1,1 0-1,0 1 1,-1-1-1,1 0 1,0 0-1,0 0 1,0 0-1,1 0 0,-1 0 1,0 0-1,1 0 1,-1-1-1,1 1 1,0 0-1,0-1 1,2 2-1,-2-2 46,0 0 0,1-1 0,-1 1 0,0-1-1,0 0 1,1 0 0,-1 1 0,1-1 0,-1-1 0,0 1 0,1 0-1,-1-1 1,0 1 0,0-1 0,1 0 0,-1 1 0,0-1 0,0 0-1,0 0 1,0-1 0,0 1 0,0 0 0,3-4 0,10-7 183,0-2 1,-2 0 0,1 0-1,-2-1 1,0-1 0,18-31-1,-6 5-19,27-73 1,-42 92-177,-1 0 0,-1 0 1,-1-1-1,-1 0 1,-2 0-1,0 0 0,-1-25 1,-2 49-68,0 0-1,0 1 1,-1-1 0,1 0 0,0 1 0,0-1 0,-1 0 0,1 0 0,0 0 0,-1 1 0,1-1-1,0 0 1,-1 0 0,1 0 0,0 0 0,-1 0 0,1 1 0,-1-1 0,1 0 0,0 0 0,-1 0-1,1 0 1,0 0 0,-1 0 0,1 0 0,-1 0 0,1-1 0,0 1 0,-1 0 0,1 0-1,0 0 1,-1 0 0,1 0 0,0-1 0,-1 1 0,1 0 0,0 0 0,-1 0 0,1-1 0,0 1-1,0 0 1,-1-1 0,1 1 0,0 0 0,0 0 0,-1-1 0,1 1 0,0 0 0,0-1 0,0 1-1,0-1 1,0 1 0,0 0 0,0-1 0,-1 1 0,1 0 0,0-1 0,0 1 0,0-1-1,0 1 1,1 0 0,-1-1 0,0 1 0,0 0 0,0-1 0,-19 26-493,8 7 439,1 0 0,2 0 0,0 1 1,-3 45-1,5 136 77,7-204-35,0 0-1,1 1 1,0-1-1,1 0 1,5 14-1,-8-22-156,1 0 0,0 0 0,0 0 1,0 0-1,0-1 0,0 1 0,0 0 0,1-1 0,-1 1 0,1-1 0,-1 1 1,1-1-1,-1 0 0,1 0 0,2 2 0,-3-3-133,0 0 0,1 0 0,-1 0 0,0 1 0,1-1 0,-1-1 0,0 1 0,1 0 0,-1 0 0,0 0 0,0-1 0,1 1 0,-1-1 0,0 1 0,0-1 0,0 1 0,1-1 0,-1 0 0,0 0 1,0 1-1,0-1 0,0 0 0,0 0 0,0 0 0,-1 0 0,2-2 0,15-21-7522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712"/>
    </inkml:context>
    <inkml:brush xml:id="br0">
      <inkml:brushProperty name="width" value="0.025" units="cm"/>
      <inkml:brushProperty name="height" value="0.025" units="cm"/>
    </inkml:brush>
  </inkml:definitions>
  <inkml:trace contextRef="#ctx0" brushRef="#br0">197 70 8808,'0'0'10608,"5"-9"-6935,1 1-2738,-4 6-689,0-1 0,0 1-1,-1-1 1,1 1 0,0-1 0,-1 0 0,0 0 0,0 0-1,0 0 1,0 0 0,0 0 0,0 0 0,-1 0-1,1 0 1,-1-3 0,0 5-238,-1 1-1,1 0 0,0-1 1,-1 1-1,1 0 1,0-1-1,-1 1 1,1 0-1,0 0 1,-1 0-1,1-1 0,-1 1 1,1 0-1,0 0 1,-1 0-1,1 0 1,-1 0-1,1 0 0,-1 0 1,1 0-1,0 0 1,-1 0-1,1 0 1,-1 0-1,1 0 1,-1 0-1,1 0 0,0 0 1,-1 0-1,1 1 1,-1-1-1,1 0 1,0 0-1,-1 0 1,1 1-1,0-1 0,-1 0 1,1 1-1,-1-1 1,-14 9-23,10-6 24,0 1-1,0 0 1,1 0 0,-1 0-1,1 0 1,0 1 0,1 0-1,-1 0 1,1 0 0,0 0-1,-3 7 1,5-9-5,1-1 0,-1 0 0,1 1 0,-1-1 0,1 1-1,0-1 1,0 1 0,1-1 0,-1 0 0,0 1 0,1-1 0,-1 1 0,1-1-1,0 0 1,0 1 0,0-1 0,0 0 0,0 0 0,0 0 0,1 0 0,-1 0-1,1 0 1,-1 0 0,1 0 0,0-1 0,0 1 0,-1-1 0,1 1 0,0-1-1,3 2 1,60 31-224,-53-30 120,-1 1 1,0 1-1,0 0 0,0 1 1,-1 0-1,10 8 0,-20-14 106,1-1-1,-1 1 1,1-1 0,-1 1-1,0-1 1,1 1-1,-1-1 1,0 1 0,0 0-1,1-1 1,-1 1-1,0 0 1,0-1 0,0 1-1,0 0 1,0-1 0,0 1-1,0 0 1,0-1-1,0 1 1,0 0 0,0-1-1,0 1 1,0 0-1,-1-1 1,1 1 0,0-1-1,0 1 1,-1 0 0,1-1-1,-1 1 1,1-1-1,0 1 1,-1-1 0,1 1-1,-1-1 1,1 1 0,-1-1-1,1 0 1,-1 1-1,1-1 1,-1 0 0,0 1-1,1-1 1,-1 0-1,0 0 1,1 1 0,-1-1-1,1 0 1,-1 0 0,-1 0-1,-40 13 1275,38-13-1154,-151 28 3216,51-22-8147,96-6-2685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9.378"/>
    </inkml:context>
    <inkml:brush xml:id="br0">
      <inkml:brushProperty name="width" value="0.025" units="cm"/>
      <inkml:brushProperty name="height" value="0.025" units="cm"/>
    </inkml:brush>
  </inkml:definitions>
  <inkml:trace contextRef="#ctx0" brushRef="#br0">35 430 15855,'0'0'7949,"-6"10"-6636,-18 29-272,23-38-994,1-1-1,-1 1 1,1-1 0,0 1 0,-1 0-1,1-1 1,0 1 0,0 0-1,-1-1 1,1 1 0,0 0-1,0-1 1,0 1 0,0 0-1,0 0 1,0-1 0,0 1 0,0 0-1,0-1 1,0 1 0,1 0-1,-1-1 1,0 1 0,0 0-1,1-1 1,-1 1 0,0 0 0,1-1-1,-1 1 1,1 0 0,22 7 930,-17-8-751,1 0-1,-1-1 1,0 1 0,0-1 0,11-3 0,-8-1-82,-1 0 1,1 0-1,-1 0 1,-1-1-1,1-1 1,-1 1-1,0-1 1,8-11-1,-11 14-139,-1 0-1,0 0 1,0-1-1,0 1 1,0-1-1,-1 0 1,0 0-1,0 0 1,0 0-1,-1 0 1,1 0-1,-1 0 1,0-1-1,-1 1 1,1 0-1,-2-11 1,1 15-29,0 0 0,0 0 1,-1 0-1,1 0 0,-1 0 0,1 0 0,-1 0 0,1 0 1,-1 0-1,1 0 0,-1 0 0,0 0 0,0 1 1,1-1-1,-1 0 0,0 1 0,0-1 0,0 0 0,0 1 1,0-1-1,0 1 0,1-1 0,-1 1 0,-1 0 1,1-1-1,0 1 0,0 0 0,0 0 0,0-1 0,0 1 1,0 0-1,0 0 0,0 0 0,0 1 0,0-1 1,0 0-1,0 0 0,0 0 0,-2 1 0,0 0-61,-1 0-1,1 0 0,0 1 1,-1-1-1,1 1 0,0-1 1,0 1-1,0 0 0,0 0 0,-4 5 1,2-1 61,0 1-1,0 0 1,1 0 0,-1 0 0,2 1 0,-1-1-1,1 1 1,-3 12 0,6-19 24,-1 1 0,1 0 0,-1 0 0,1 0 1,0-1-1,-1 1 0,1 0 0,0 0 0,0 0 0,0 0 0,1 0 0,-1 0 0,0 0 0,1-1 1,-1 1-1,1 0 0,0 0 0,-1-1 0,1 1 0,0 0 0,0-1 0,0 1 0,0-1 0,1 1 1,-1-1-1,0 1 0,1-1 0,-1 0 0,0 0 0,1 1 0,0-1 0,-1 0 0,1-1 0,0 1 1,-1 0-1,1 0 0,0-1 0,0 1 0,0-1 0,-1 1 0,5-1 0,17 3 43,0-2-1,0 0 1,27-4-1,-37 2-12,-1 0-1,1-1 1,-1-1-1,0 0 1,1-1-1,-1 0 1,16-9-1,-27 11 67,0 1 0,1-1 0,-2 0-1,1 1 1,0-1 0,0 0 0,0 1 0,-1-1 0,1 0-1,-1 0 1,1 0 0,-1 0 0,0 0 0,0 0 0,0 1-1,0-1 1,0 0 0,0 0 0,-1-3 0,-6-37 577,7 41-669,-4-18 23,1-1 0,1 0 0,1-23-1,28 39-3715,-20 2 2919,0-1 0,0 1 0,-1-1 0,1 0 0,-1-1-1,0 0 1,0 0 0,0 0 0,-1 0 0,1-1-1,-1 0 1,0 0 0,-1-1 0,1 1 0,-1-1-1,0 0 1,0 0 0,4-11 0,16-49-2804,-11 3 5771,-3 19 6585,-20 78-8004,-27 109 2249,33-124-2517,2-1 0,0 1 0,1 0 0,1 0 0,4 33 0,-4-50-484,0 1 0,1-1 0,-1 0-1,1 0 1,0 0 0,0 0 0,0 0-1,0 0 1,0 0 0,0 0 0,0 0-1,0 0 1,1-1 0,-1 1 0,1 0-1,0-1 1,-1 1 0,1-1 0,0 0-1,0 1 1,0-1 0,0 0-1,0 0 1,0 0 0,0 0 0,0-1-1,0 1 1,0-1 0,0 1 0,1-1-1,-1 0 1,0 0 0,0 0 0,1 0-1,-1 0 1,0 0 0,0 0 0,1-1-1,-1 1 1,2-2 0,4 0 33,0 0 1,-1 0-1,0-1 0,1 0 1,-1-1-1,0 0 0,0 0 1,-1 0-1,1-1 0,6-6 1,-5 1-35,-6 7-28,0 0 0,0 0 0,1 1 0,-1-1 0,1 0 0,-1 1 0,1 0 0,0-1-1,5-2 1,-8 37-354,-10 14 340,8-40 45,0 0-1,1 0 0,-1 0 0,1 0 1,0 0-1,1 0 0,0 0 0,0 1 1,1 11-1,0-17-42,-1-1 1,1 1-1,-1-1 0,1 1 1,0-1-1,-1 1 0,1-1 1,0 1-1,-1-1 0,1 1 1,0-1-1,0 0 0,-1 0 1,1 1-1,0-1 0,0 0 1,0 0-1,-1 0 0,1 0 1,0 0-1,0 0 0,0 0 1,0 0-1,-1 0 0,1 0 1,0-1-1,0 1 0,0 0 1,-1 0-1,1-1 0,0 1 1,0-1-1,0 0 0,28-13-2358,7-19-3402,-5-6-3499,-10 7-1515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0.535"/>
    </inkml:context>
    <inkml:brush xml:id="br0">
      <inkml:brushProperty name="width" value="0.025" units="cm"/>
      <inkml:brushProperty name="height" value="0.025" units="cm"/>
    </inkml:brush>
  </inkml:definitions>
  <inkml:trace contextRef="#ctx0" brushRef="#br0">92 184 4869,'0'0'10046,"-6"9"-6997,-10 11-1494,4-7-146,2 1 0,0 0 0,0 0 0,1 1 0,-7 17 0,15-31-1396,1-1 0,0 1 0,0-1 1,-1 1-1,1-1 0,0 1 0,0 0 0,0-1 0,0 1 0,0-1 0,0 1 0,0 0 1,0-1-1,0 1 0,0-1 0,0 1 0,0 0 0,0-1 0,1 1 0,-1-1 1,0 1-1,0-1 0,1 1 0,-1 0 0,0-1 0,1 0 0,-1 1 0,0-1 0,1 1 1,-1-1-1,1 1 0,-1-1 0,1 0 0,-1 1 0,1-1 0,-1 0 0,1 1 0,-1-1 1,1 0-1,-1 0 0,1 0 0,0 1 0,-1-1 0,1 0 0,-1 0 0,1 0 0,0 0 1,-1 0-1,1 0 0,-1 0 0,1 0 0,0 0 0,-1-1 0,1 1 0,-1 0 0,1 0 1,-1 0-1,1-1 0,0 1 0,0-1 0,35-16 223,-25 5-211,-10 9-88,1 1 0,-1 0 0,1 0 0,0 0 0,0 0 0,0 1 0,0-1 0,0 0 0,0 1 0,0-1-1,3 0 1,-6 30-684,-7-3 732,6-21 98,0 0-1,0 1 1,1-1-1,-1 0 1,1 0-1,0 1 1,1-1-1,-1 1 1,1-1-1,0 1 1,0-1-1,0 1 1,0-1-1,3 9 1,-3-12-63,1 0 1,1-1 0,-1 1-1,0 0 1,0 0 0,0-1-1,0 1 1,0 0 0,1-1-1,-1 1 1,0-1 0,1 0 0,-1 1-1,0-1 1,1 0 0,-1 0-1,0 0 1,1 0 0,-1 0-1,3 0 1,29-4 623,-20-1-532,1 0 0,-2 0 0,1-1 0,-1-1-1,0 0 1,0-1 0,-1 0 0,0-1 0,0 0 0,-1-1 0,11-12 0,6-10-10,-1-1 0,30-52 0,-48 75-206,-1-1-1,-1 0 1,0-1-1,-1 0 0,0 0 1,0 0-1,-2 0 0,1 0 1,2-22-1,-6 34 97,0 0 1,0-1-1,0 1 0,0-1 0,-1 1 1,1 0-1,0-1 0,0 1 0,0-1 1,0 1-1,0 0 0,-1-1 0,1 1 1,0 0-1,0-1 0,-1 1 0,1 0 1,0-1-1,-1 1 0,1 0 0,0 0 1,-1-1-1,1 1 0,0 0 0,-1 0 1,1 0-1,0-1 0,-1 1 0,1 0 1,-1 0-1,1 0 0,0 0 0,-1 0 1,1 0-1,-1 0 0,1 0 0,0 0 0,-1 0 1,1 0-1,-1 0 0,1 0 0,-1 0 1,1 0-1,0 1 0,-1-1 0,1 0 1,0 0-1,-1 1 0,-22 9-167,8 1 236,-1 1 0,1 0 1,1 1-1,0 0 0,1 1 0,1 1 1,-21 31-1,28-38-26,-1 0 1,1 1-1,1 0 0,0 0 1,0 0-1,1 1 0,0-1 1,1 1-1,-1 0 0,2-1 1,0 1-1,0 0 1,1 0-1,0 0 0,0 0 1,1 0-1,3 12 0,-2-18-32,0 0 0,0 0-1,1 0 1,-1-1 0,1 1-1,0-1 1,0 0 0,0 0-1,0 0 1,1 0 0,-1 0-1,1-1 1,0 1 0,0-1-1,-1 0 1,2 0 0,-1-1-1,0 1 1,0-1 0,0 0-1,1 0 1,-1 0 0,0-1 0,7 1-1,1 0 11,0 0-1,1-1 0,-1-1 1,0 1-1,0-2 0,0 0 0,22-6 1,-17 0 10,-1 0-1,1-1 1,-2-1 0,1-1 0,-1 0-1,-1 0 1,0-2 0,17-19 0,-10 9-1,-2-1 0,0 0 0,-2-2 0,18-34 0,-11 3 19,-23 54-50,0-1-1,1 1 1,-2 0 0,1-1 0,0 1 0,-1 0 0,0-1 0,1 1-1,-1-1 1,-1 1 0,1-1 0,0 1 0,-1 0 0,-1-7 0,1 9-1,0 0 0,1 1 0,-1-1 1,1 0-1,-1 1 0,0-1 0,1 1 0,-1-1 1,0 1-1,0-1 0,1 1 0,-1-1 1,0 1-1,0 0 0,0-1 0,0 1 0,1 0 1,-1 0-1,0 0 0,0 0 0,0 0 1,0 0-1,0 0 0,0 0 0,0 0 0,1 0 1,-1 0-1,0 0 0,0 1 0,0-1 0,0 0 1,0 0-1,1 1 0,-1-1 0,0 1 1,0-1-1,0 2 0,-26 22-125,18-8 155,1 0 1,1 1 0,1-1 0,0 2 0,1-1 0,1 1 0,-4 30 0,2 129 446,6-149-466,0-27 2,0 0 0,0 1 0,0-1 1,0 0-1,0 0 0,1 0 0,-1 0 0,0 0 1,1 0-1,-1 0 0,1 0 0,-1 0 0,1 0 0,0-1 1,-1 1-1,1 0 0,0 0 0,0 0 0,-1-1 1,2 2-1,-1-2 1,-1 0 1,0 0-1,1 1 0,-1-1 1,1 0-1,-1 0 1,0 0-1,1 0 1,-1 0-1,1 0 0,-1 0 1,1 0-1,-1 0 1,0 0-1,1 0 1,-1 0-1,1 0 0,-1-1 1,1 1-1,-1 0 1,0 0-1,1 0 1,-1-1-1,0 1 0,1 0 1,-1 0-1,0-1 1,1 1-1,-1 0 1,0 0-1,1-1 0,-1 1 1,0 0-1,0-1 1,0 1-1,1-1 1,-1 1-1,0 0 0,0-1 1,0 1-1,0-1 1,0 1-1,1 0 1,-1-1-1,0 1 0,0-1 1,0 1-1,0-1 1,-1 0-1,4-15 26,-1 0 1,-1 0-1,-1 0 0,0 0 1,-3-22-1,2 28-133,-1 0 0,0 0 0,0 0 0,-1 1 0,-1-1 0,1 1-1,-1-1 1,-1 1 0,-10-15 0,17 33-317,4 16 349,0-19 80,1 0-1,-1 0 0,1-1 1,1 0-1,-1 0 1,0-1-1,1 0 0,0 0 1,0-1-1,1 0 0,-1 0 1,0-1-1,1 0 1,0 0-1,-1-1 0,1-1 1,14 1-1,-11-1 13,-1 0 0,0-1 0,0 0 0,0 0 0,1-1-1,-1-1 1,-1 0 0,1 0 0,0-1 0,-1 0 0,0-1 0,0 0-1,13-10 1,-6-3-28,-17 18 6,0-1 0,0 1 1,0 0-1,0 0 0,0 0 0,0 0 1,0-1-1,0 1 0,0 0 1,0 0-1,0 0 0,0 0 1,0-1-1,0 1 0,0 0 1,0 0-1,0 0 0,0 0 1,0 0-1,0-1 0,0 1 0,-1 0 1,1 0-1,0 0 0,0 0 1,0 0-1,0-1 0,0 1 1,0 0-1,-1 0 0,1 0 1,0 0-1,0 0 0,0 0 1,0 0-1,-1 0 0,1 0 1,0 0-1,0 0 0,0 0 0,0 0 1,-1 0-1,1 0 0,0 0 1,0 0-1,0 0 0,0 0 1,-1 0-1,1 0 0,0 0 1,0 0-1,0 0 0,0 0 1,-1 0-1,-2 1-5,-1 0 0,1 0-1,-1 0 1,1 0 0,0 1 0,0-1 0,-1 1 0,1 0 0,-4 3-1,-42 41 528,45-42-468,1-1-1,0 1 1,0 0 0,0 0 0,0 0-1,1 0 1,-1 1 0,1-1-1,0 1 1,0-1 0,-1 7 0,4-11-41,-1 1 1,1 0 0,-1 0 0,1-1 0,-1 1 0,1 0-1,-1-1 1,1 1 0,-1 0 0,1-1 0,0 1 0,-1-1-1,1 1 1,0-1 0,0 1 0,-1-1 0,1 0-1,0 1 1,0-1 0,0 0 0,0 0 0,-1 1 0,1-1-1,0 0 1,0 0 0,0 0 0,0 0 0,0 0 0,0 0-1,-1 0 1,1-1 0,0 1 0,0 0 0,0 0 0,1-1-1,37-7 338,36-26-350,-59 25 0,-1 1 0,1 1 0,1 0 0,28-6 0,-44 13 0,-1 0 0,1 0 0,-1 0 0,1 0 0,-1 0 0,0 0 0,1 0 0,-1 0 0,1 0 0,-1 0 0,0 0 0,1 1 0,-1-1 0,1 0 0,-1 0 0,0 0 0,1 1 0,-1-1 0,0 0 0,1 1 0,-1-1 0,0 0 0,0 1 0,1-1 0,-1 0 0,0 1 0,0-1 0,0 0 0,1 1 0,-1-1 0,0 1 0,5 22 0,-6 35 0,1-43 0,4-14-280,0 0 1,0 0-1,0-1 1,1 0-1,-1 0 1,0 0-1,0 0 1,0 0-1,0-1 1,7-1-1,15-9-7215,3-6-8712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594"/>
    </inkml:context>
    <inkml:brush xml:id="br0">
      <inkml:brushProperty name="width" value="0.025" units="cm"/>
      <inkml:brushProperty name="height" value="0.025" units="cm"/>
    </inkml:brush>
  </inkml:definitions>
  <inkml:trace contextRef="#ctx0" brushRef="#br0">1 177 12204,'0'-1'501,"0"-1"1,-1 0 0,1 1 0,0-1 0,0 1 0,0-1 0,1 0 0,-1 1-1,0-1 1,0 1 0,1-1 0,-1 1 0,1-1 0,0 1 0,-1-1 0,1 1 0,1-3-1,25-19 3014,-13 16-3135,0 1-1,28-9 1,-28 10 688,4-1-742,0 0 1,0 0-1,1 2 1,0 0-1,28-1 1,-47 5-330,1 0-1,-1 0 1,1 0 0,-1 0 0,1 0-1,-1 0 1,1 0 0,-1 0-1,1 0 1,-1 0 0,1 0-1,0 0 1,-1 1 0,1-1 0,-1 0-1,1 0 1,-1 1 0,0-1-1,1 0 1,-1 1 0,1-1-1,-1 0 1,0 1 0,1-1 0,-1 0-1,1 1 1,-1-1 0,0 1-1,0-1 1,1 1 0,-1-1-1,0 1 1,0-1 0,0 1 0,1 0-1,-8 22-86,-29 29 83,30-43 68,-6 6-10,7-8-46,-1-1-1,1 1 1,0 1 0,0-1-1,1 1 1,0 0 0,0 0-1,1 0 1,0 0 0,1 0-1,-3 18 1,5-25 5,1-1-1,-1 1 1,1-1-1,0 1 1,-1-1-1,1 1 1,0-1-1,0 1 1,-1-1-1,1 1 1,0-1-1,0 0 1,0 1 0,0-1-1,-1 0 1,1 0-1,0 0 1,0 0-1,0 0 1,0 0-1,0 0 1,0 0-1,-1 0 1,1 0-1,0 0 1,0-1 0,1 1-1,28-6 306,-10-1-350,-1-1 0,0-2 0,-1 0 0,0 0 0,0-2 1,-1 0-1,0-1 0,-1-1 0,-1-1 0,-1 0 0,0-1 0,0 0 0,-2-1 1,14-23-1,-20 23-568,-13 20-3,-16 25 416,17-21 382,0 1 0,0 1-1,1-1 1,1 1 0,-1 0 0,1 0-1,1 0 1,0 1 0,0-1 0,1 1 0,0 0-1,-1 17 1,3-26-153,1 1 0,-1-1 0,1 0 1,0 0-1,-1 1 0,1-1 0,0 0 0,0 0 0,0 0 0,0 0 0,0 0 1,0 0-1,0 0 0,0 0 0,0-1 0,1 1 0,-1 0 0,0-1 0,0 1 1,1-1-1,-1 1 0,0-1 0,1 0 0,-1 1 0,0-1 0,1 0 1,-1 0-1,1 0 0,-1 0 0,2 0 0,46-4 617,-37 1-622,-1-1 1,0 0-1,0 0 1,0-1 0,-1-1-1,1 0 1,-1 0 0,0-1-1,-1 0 1,16-16-1,-17 16-108,-1-1 0,0 0 0,0 0 0,-1-1 0,0 1 0,-1-1 0,0-1 0,0 1 0,-1-1 0,0 0 0,-1 0 0,4-13 0,-7 22 48,0 0 1,0 0-1,1 0 1,-1 0-1,0 0 1,0 0-1,0 0 1,0 0-1,0 0 1,0 0-1,0 0 1,-1 0 0,1 0-1,0 0 1,0 1-1,-1-1 1,1 0-1,-1 0 1,1 0-1,-1 0 1,1 0-1,-2-1 1,1 2 11,1 0-1,-1-1 1,0 1 0,0 0 0,0 0 0,1 0 0,-1 0 0,0 0-1,0 0 1,0 0 0,0 0 0,1 0 0,-1 0 0,0 0-1,0 1 1,0-1 0,1 0 0,-1 1 0,0-1 0,-1 1 0,-36 29-102,-4 24 516,40-51-340,0 1-1,0-1 1,0 1-1,1 0 1,-1 0-1,1-1 0,0 1 1,0 0-1,1 0 1,-1 0-1,1 0 1,0 0-1,0 1 1,1 4-1,0-7-48,0-1 0,0 1 0,0-1 1,0 0-1,0 0 0,1 0 0,-1 0 0,0 0 0,1 0 0,-1 0 0,1 0 0,-1 0 0,1-1 0,0 1 0,-1 0 1,1-1-1,0 0 0,-1 1 0,1-1 0,0 0 0,-1 0 0,1 0 0,0 0 0,0 0 0,1-1 0,48-3 96,-36-1-182,1 0-1,-1-1 1,-1-1-1,1 0 0,-1-1 1,-1-1-1,0 0 1,0-1-1,0 0 1,-1-1-1,-1-1 1,14-16-1,-31 36 40,0 0 0,1 1 0,0-1-1,0 1 1,1 1 0,0-1 0,1 0 0,0 1 0,1 0 0,0 0-1,0 0 1,0 13 0,2-22 44,0 0 0,1 0-1,-1 0 1,1 0 0,-1 0-1,1 0 1,-1 0 0,1 0-1,0 0 1,-1 0 0,1-1-1,0 1 1,0 0 0,0 0-1,-1-1 1,1 1 0,0-1 0,0 1-1,0-1 1,0 1 0,0-1-1,0 1 1,0-1 0,0 0-1,0 0 1,0 1 0,0-1-1,0 0 1,2 0 0,40 1 128,-32-2-118,112-9-249,-61 3 141,-68 4 196,0 0-1,0-1 0,0 0 0,0-1 1,1 1-1,0-1 0,0 0 0,0 0 0,1 0 1,0-1-1,0 0 0,0 0 0,-4-8 1,8 13-109,0 0 0,0-1 1,0 1-1,0 0 1,0 0-1,1 0 1,-1-1-1,0 1 0,0 0 1,1 0-1,-1 0 1,1 0-1,-1 0 0,1 0 1,-1 0-1,1 0 1,0 0-1,-1 0 0,1 0 1,0 0-1,0 0 1,0 1-1,0-1 0,0 0 1,0 0-1,0 1 1,0-1-1,0 1 0,0-1 1,0 1-1,0-1 1,0 1-1,0 0 1,0 0-1,2-1 0,57-5-1056,-14 2-2534,-22-9-1206,-4-6-2942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971"/>
    </inkml:context>
    <inkml:brush xml:id="br0">
      <inkml:brushProperty name="width" value="0.025" units="cm"/>
      <inkml:brushProperty name="height" value="0.025" units="cm"/>
    </inkml:brush>
  </inkml:definitions>
  <inkml:trace contextRef="#ctx0" brushRef="#br0">0 1 11659,'0'0'9705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479"/>
    </inkml:context>
    <inkml:brush xml:id="br0">
      <inkml:brushProperty name="width" value="0.025" units="cm"/>
      <inkml:brushProperty name="height" value="0.025" units="cm"/>
    </inkml:brush>
  </inkml:definitions>
  <inkml:trace contextRef="#ctx0" brushRef="#br0">6 149 10954,'0'0'16400,"10"4"-15290,-3-2-1054,-1 0-1,0-1 1,0 1 0,1-1-1,-1-1 1,1 1-1,-1-1 1,1 0-1,-1-1 1,0 0 0,1 0-1,-1 0 1,0 0-1,1-1 1,-1 0-1,0-1 1,0 1-1,-1-1 1,1 0 0,-1 0-1,11-9 1,-12 8-106,0 1-1,0-1 1,0-1 0,0 1 0,-1-1 0,1 1 0,-1-1-1,-1 0 1,1 0 0,-1 0 0,0-1 0,0 1-1,0-1 1,1-8 0,-2 12-21,-1 0 0,0 0 0,0 1 0,0-1 0,0 0 0,0 0 0,0 0 0,-1 1 0,1-1 0,0 0 0,-1 1 0,0-1-1,1 0 1,-1 1 0,0-1 0,0 0 0,0 1 0,0-1 0,-2-1 0,2 2-12,-1-1 1,0 1-1,-1 0 0,1 0 1,0 0-1,0 0 0,0 1 1,-1-1-1,1 1 0,0-1 0,0 1 1,-1 0-1,1-1 0,0 1 1,-1 1-1,1-1 0,-1 0 1,1 0-1,-3 2 0,-2 0 37,0 1 0,0 0 0,0 0 0,1 0 0,-1 1 0,1 0 0,0 1 0,0-1 0,0 1 0,1 0 0,-1 1-1,1-1 1,-6 10 0,3-5 230,1 0-1,0 0 0,1 1 1,0 0-1,0 0 1,1 0-1,-4 18 0,8-27-104,0 1-1,0 0 1,1-1-1,-1 1 1,1 0-1,0 0 0,-1 0 1,1-1-1,1 1 1,-1 0-1,0 0 1,1 0-1,0-1 1,-1 1-1,1 0 1,0-1-1,0 1 1,0 0-1,3 3 0,-1-3-14,0-1 0,0 0 0,0 0-1,0 0 1,0-1 0,1 1 0,-1-1-1,0 0 1,1 1 0,-1-2 0,1 1-1,-1 0 1,1-1 0,-1 1 0,6-1-1,21 1 149,0-2-1,1 0 0,-1-3 1,0 0-1,0-2 0,44-14 1,168-76-512,-223 89-105,-15 10-238,-21 19-152,9-13 989,-1 1-165,3-4 53,0-1-1,1 1 1,0 0-1,0 1 1,0-1-1,1 1 1,0 0-1,0 0 1,1 0-1,0 0 1,0 1-1,-3 14 1,7-22-62,-1 1-1,0-1 1,1 1 0,-1 0 0,0-1 0,1 1 0,-1-1 0,1 1 0,-1-1 0,1 1 0,-1-1 0,1 0 0,-1 1 0,1-1 0,-1 0 0,1 1 0,-1-1-1,1 0 1,0 1 0,-1-1 0,1 0 0,0 0 0,-1 0 0,1 0 0,0 0 0,-1 0 0,1 0 0,0 0 0,-1 0 0,1 0 0,1 0 0,27-2 357,-26 2-319,23-5 6,1-1-1,-1-1 1,-1-1 0,36-17 0,-36 14-726,1 1 0,0 1 1,1 1-1,28-4 0,-54 12 644,-1 0 1,1 0-1,-1 0 0,1 0 1,-1 0-1,1 0 0,-1 0 1,0 0-1,1 0 0,-1 0 1,1 1-1,-1-1 1,0 0-1,1 0 0,-1 0 1,1 1-1,-1-1 0,0 0 1,1 1-1,-1-1 0,0 0 1,1 1-1,-1-1 0,0 0 1,0 1-1,1-1 0,-1 0 1,0 1-1,0-1 0,0 1 1,0-1-1,1 0 0,-1 1 1,0-1-1,0 1 0,0-1 1,0 1-1,0-1 0,0 1 1,0-1-1,0 0 0,0 1 1,0-1-1,-1 1 0,1-1 1,0 1-1,0-1 0,0 0 1,0 1-1,-1-1 0,1 1 1,0-1-1,0 0 0,-1 1 1,1-1-1,-17 34 98,12-25-73,4-7 15,-9 32 734,10-33-728,0 0-1,0 0 1,0-1-1,0 1 1,0 0-1,0 0 0,1-1 1,-1 1-1,0 0 1,0 0-1,1-1 1,-1 1-1,1 0 1,-1-1-1,1 1 1,-1 0-1,1-1 1,-1 1-1,1-1 1,-1 1-1,1-1 1,0 1-1,-1-1 1,1 1-1,0-1 1,-1 0-1,1 1 1,0-1-1,0 0 1,-1 0-1,1 1 1,0-1-1,0 0 1,0 0-1,-1 0 1,1 0-1,0 0 1,0 0-1,-1 0 1,1 0-1,1-1 0,15 1-131,0-2-1,0 0 0,-1-1 0,1 0 0,29-11 0,-29 8-2317,-1-2 0,30-17 0,-16 5-4144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856"/>
    </inkml:context>
    <inkml:brush xml:id="br0">
      <inkml:brushProperty name="width" value="0.025" units="cm"/>
      <inkml:brushProperty name="height" value="0.025" units="cm"/>
    </inkml:brush>
  </inkml:definitions>
  <inkml:trace contextRef="#ctx0" brushRef="#br0">0 1 21076,'0'0'8200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3.878"/>
    </inkml:context>
    <inkml:brush xml:id="br0">
      <inkml:brushProperty name="width" value="0.025" units="cm"/>
      <inkml:brushProperty name="height" value="0.025" units="cm"/>
    </inkml:brush>
  </inkml:definitions>
  <inkml:trace contextRef="#ctx0" brushRef="#br0">0 202 13421,'0'0'10959,"9"7"-10067,-2-2-750,0 0 0,0-1 0,0 0 0,1 0 0,-1 0 0,1-1 0,0-1 0,0 1 0,0-1 0,1 0 0,-1-1 0,0 0 0,1 0 0,13-1 0,-1-1-28,0 0 0,0-1 1,0-2-1,0 0 0,-1-1 0,28-10 0,-37 11-74,0-1-1,-1 0 0,0 0 1,0-1-1,0 0 1,-1-1-1,0 0 0,0-1 1,-1 1-1,0-2 0,0 1 1,-1-1-1,10-16 1,-15 22-55,0 0 1,0 0 0,-1 0 0,1-1 0,-1 1-1,0 0 1,0-1 0,0 1 0,0-1 0,-1 0-1,0 1 1,1-1 0,-1 1 0,0-1 0,-1 1-1,0-6 1,0 7-14,0 0 0,0-1 0,0 1 0,0 0 0,0 0 0,-1 0 0,1 0 1,-1 0-1,1 0 0,-1 0 0,0 1 0,0-1 0,0 1 0,0-1 0,0 1 0,0-1 0,0 1 0,-4-1 0,1 0-13,-1 0 0,1 1 0,-1 0-1,1 0 1,-1 0 0,0 1 0,0 0 0,1 0 0,-1 0 0,0 1 0,1-1 0,-1 1 0,0 1 0,1-1-1,-1 1 1,1 0 0,0 0 0,-10 7 0,3-2 119,2 2 0,-1-1 0,1 1 0,1 1-1,0 0 1,0 0 0,-8 14 0,14-20-8,1 0 0,0 0 0,0 1 1,0-1-1,0 1 0,1-1 0,-1 1 0,1-1 1,0 1-1,0 7 0,1-10-34,0 1 0,1 0 1,-1-1-1,1 1 0,-1-1 1,1 1-1,0-1 0,0 1 0,0-1 1,0 0-1,0 1 0,1-1 1,-1 0-1,1 0 0,-1 0 0,1 0 1,0 0-1,0 0 0,0-1 1,2 3-1,10 5 81,0 0 0,0-2 1,1 1-1,0-2 0,0 0 0,0-1 1,23 5-1,40 3-2198,-3-9-6679,-32-4-7682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163"/>
    </inkml:context>
    <inkml:brush xml:id="br0">
      <inkml:brushProperty name="width" value="0.025" units="cm"/>
      <inkml:brushProperty name="height" value="0.025" units="cm"/>
    </inkml:brush>
  </inkml:definitions>
  <inkml:trace contextRef="#ctx0" brushRef="#br0">59 14 17264,'-6'96'4752,"-18"46"-3535,-1 25-278,23-146-149,6-34 26,2-9-852,35-158 74,-3 11-1021,-37 165 933,0 0 1,0 1 0,1-1-1,-1 0 1,1 1 0,0-1-1,0 1 1,0 0 0,0 0-1,1 0 1,-1 0 0,1 0-1,4-4 1,-5 6 33,-1 1-1,1-1 1,0 0 0,-1 1 0,1-1-1,0 1 1,-1 0 0,1 0 0,0-1-1,-1 1 1,1 0 0,0 0-1,-1 1 1,1-1 0,0 0 0,0 1-1,-1-1 1,1 0 0,-1 1 0,1 0-1,0-1 1,-1 1 0,1 0 0,-1 0-1,0 0 1,1 0 0,-1 0 0,0 0-1,0 1 1,1-1 0,-1 0-1,0 0 1,1 2 0,6 7 7,0-1 0,0 1 0,-1 0 0,0 1 0,-1 0 0,8 17 1,-13-24 83,1-1 1,-1 1 0,0 0 0,0-1 0,0 1 0,0 0 0,-1 0 0,1-1 0,-1 1 0,0 0 0,-1 0-1,1 0 1,0 0 0,-1-1 0,0 1 0,0 0 0,0 0 0,0-1 0,-1 1 0,0-1 0,1 1-1,-1-1 1,0 0 0,-1 0 0,-3 5 0,-2-1 27,0 0 0,-1 0 0,0-1 0,0 0 0,0-1 0,0 0 0,-1 0 0,0-1 0,0 0 0,-1-1 0,1 0 0,-1-1 0,1 0 0,-1-1 0,0 0 0,-17-1 0,27 0-225,-1 0-1,1 0 1,-1 0 0,1-1-1,-1 1 1,1-1-1,-1 1 1,1-1 0,0 1-1,-1-1 1,1 0 0,0 0-1,-1 0 1,1 0-1,0 0 1,0 0 0,0 0-1,0 0 1,0 0 0,0 0-1,0-1 1,-1-1-1,1 1-439,0-1-1,1 1 0,-1 0 1,0-1-1,1 1 0,-1 0 0,1-1 1,0 1-1,0-1 0,0 1 0,0-1 1,1 1-1,0-5 0,7-13-5101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496"/>
    </inkml:context>
    <inkml:brush xml:id="br0">
      <inkml:brushProperty name="width" value="0.025" units="cm"/>
      <inkml:brushProperty name="height" value="0.025" units="cm"/>
    </inkml:brush>
  </inkml:definitions>
  <inkml:trace contextRef="#ctx0" brushRef="#br0">144 67 15118,'0'0'8189,"-8"-1"-6080,3 1-2010,0-1 1,0 1-1,0 0 1,0 0-1,0 0 1,0 1-1,0-1 1,0 1-1,0 1 1,0-1-1,1 1 0,-1-1 1,0 1-1,1 1 1,-1-1-1,1 1 1,0-1-1,0 1 1,0 0-1,0 1 1,1-1-1,-1 1 0,1 0 1,0-1-1,0 1 1,-3 7-1,4-8-61,0 0-1,0 0 0,0 0 0,1 0 1,0 0-1,0 1 0,-1-1 0,2 0 1,-1 1-1,0-1 0,1 1 1,0-1-1,0 1 0,0-1 0,0 1 1,0-1-1,1 1 0,0 4 0,0-7-25,1 1 0,-1 0-1,1 0 1,-1-1 0,1 1-1,-1 0 1,1-1 0,0 0-1,0 1 1,0-1 0,-1 0-1,1 0 1,0 0 0,1 0-1,-1 0 1,0-1 0,0 1-1,0-1 1,0 1 0,1-1-1,-1 0 1,0 0 0,0 0-1,0 0 1,1 0 0,-1 0-1,0-1 1,3 0 0,1 0 10,-1 0 0,1-1 0,0 0-1,-1 0 1,0 0 0,1-1 0,-1 1 0,0-1 0,0 0 0,-1-1 0,1 1 0,-1-1 0,1 0 0,-1 0 0,-1-1 0,1 1 0,5-8 0,-5 4-5,1 1 0,-1-1 0,0 1 0,-1-1-1,1 0 1,-2 0 0,1-1 0,-1 1 0,0 0 0,-1-1 0,1-11-1,-3 18-22,1 0-1,-1 0 0,0-1 0,0 1 1,0 0-1,0 0 0,0 0 1,0 0-1,0 0 0,-1 0 0,1 0 1,-1 0-1,0 1 0,1-1 0,-1 0 1,0 1-1,0 0 0,0-1 0,0 1 1,0 0-1,0 0 0,0 0 0,0 0 1,-1 0-1,1 1 0,0-1 0,-1 1 1,1-1-1,-3 1 0,3 0-233,-1-1 0,1 1-1,0 0 1,0 0 0,0 0-1,-1 0 1,1 1 0,0-1 0,0 1-1,0-1 1,0 1 0,0 0-1,-1 0 1,-1 1 0,3-1-169,0-1 0,0 1 0,0 0 0,0 0 0,0 0 0,0 0 0,0 1 1,1-1-1,-1 0 0,0 0 0,1 0 0,-1 1 0,1-1 0,-1 0 0,1 1 0,-1-1 0,1 0 1,0 1-1,0-1 0,0 0 0,0 1 0,0-1 0,0 1 0,0 0 0,2 8-6531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6.461"/>
    </inkml:context>
    <inkml:brush xml:id="br0">
      <inkml:brushProperty name="width" value="0.025" units="cm"/>
      <inkml:brushProperty name="height" value="0.025" units="cm"/>
    </inkml:brush>
  </inkml:definitions>
  <inkml:trace contextRef="#ctx0" brushRef="#br0">22 86 13132,'0'0'3967,"1"-10"245,2-48 320,-18 90-2978,12-20-1608,1-1 0,0 1 1,0 0-1,1 0 1,1 0-1,2 20 0,-2-30 35,0 0-1,1 1 1,0-1-1,-1 0 1,1 0-1,0 0 1,0 0-1,0 0 1,1 0-1,-1 0 1,0 0-1,1 0 0,-1-1 1,1 1-1,0 0 1,3 2-1,-2-3 11,0 1-1,0-1 0,0 0 0,0 0 0,0-1 0,0 1 0,0-1 1,1 1-1,-1-1 0,0 0 0,0 0 0,1 0 0,-1-1 0,0 1 1,5-2-1,2-1 25,0 0 0,0-1-1,0-1 1,0 1 0,-1-2 0,0 1 0,0-1 0,0 0 0,10-11 0,70-73 37,-76 76-50,-1 0 137,5-2-1462,-25 42 537,4-16 821,0 0 0,0 0 0,1 1 0,0-1 0,1 1 1,0-1-1,0 1 0,1 20 0,2-25-27,0-1 0,0 1 0,0-1 0,1 0 0,0 0 0,0 0 0,0 0 0,1 0-1,0 0 1,0 0 0,0-1 0,0 0 0,1 1 0,0-1 0,-1 0 0,2-1 0,-1 1 0,0-1 0,8 5 0,72 40-705,-60-36-760,-1 1 1,-1 1-1,0 1 0,30 27 0,-48-38 1534,-1 0 1,0 0-1,-1 0 0,1 0 1,-1 1-1,0-1 0,0 1 0,0 0 1,-1 0-1,1-1 0,-1 1 1,0 0-1,-1 0 0,1 0 1,-1 0-1,0 0 0,0 0 1,-1 0-1,1 0 0,-1 0 0,0 0 1,-1 0-1,1 0 0,-1-1 1,0 1-1,0 0 0,-5 7 1,4-7 59,1-1 1,0 0 0,-1-1-1,0 1 1,0 0 0,0-1-1,0 0 1,-1 1 0,1-1-1,-1-1 1,0 1 0,1 0-1,-1-1 1,-1 0 0,1 0 0,0 0-1,0 0 1,-1-1 0,1 0-1,-1 0 1,1 0 0,-1 0-1,0-1 1,1 0 0,-1 1-1,0-2 1,1 1 0,-1-1-1,1 1 1,-10-4 0,9 2-110,0-1 0,0 0 1,1 0-1,-1 0 0,0-1 1,1 0-1,0 0 0,0 0 1,0 0-1,0-1 0,1 1 1,0-1-1,0 0 0,0 0 1,0 0-1,1 0 0,-2-7 1,-2-3-19,1-1 0,1 1 0,1-1 0,-3-30 0,5 38 158,1 1-1,0 0 0,0 0 1,1 0-1,0-1 1,0 1-1,0 0 1,1 0-1,0 0 0,1 1 1,0-1-1,0 0 1,7-11-1,-3 9-122,1 0 0,0 1 0,0 0 0,0 0 0,1 1 0,0 0 0,1 1 0,12-7 1,-11 6-519,27-15-2462,-12 4-1996,14-12-8863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848"/>
    </inkml:context>
    <inkml:brush xml:id="br0">
      <inkml:brushProperty name="width" value="0.025" units="cm"/>
      <inkml:brushProperty name="height" value="0.025" units="cm"/>
    </inkml:brush>
  </inkml:definitions>
  <inkml:trace contextRef="#ctx0" brushRef="#br0">98 0 7207,'0'0'16693,"-10"4"-16047,2 0-536,0-1 0,0 1-1,1 1 1,0-1 0,-12 10 0,16-11-73,0-1-1,1 0 1,0 1-1,-1 0 1,1 0-1,0-1 0,0 1 1,0 1-1,1-1 1,-1 0-1,1 0 1,0 1-1,0-1 1,0 0-1,0 1 1,0-1-1,1 1 1,-1-1-1,1 1 1,1 5-1,-1-8-31,1 0-1,-1 0 1,1 0 0,0 0-1,-1 0 1,1-1-1,0 1 1,0 0 0,0-1-1,0 1 1,0-1-1,0 1 1,-1-1-1,1 1 1,0-1 0,0 1-1,1-1 1,-1 0-1,0 0 1,0 1 0,0-1-1,0 0 1,0 0-1,0 0 1,1-1-1,37 2 66,-31-1-67,24-1-7,-18 0-47,0 1 1,0 0-1,0 1 1,0 0 0,-1 1-1,27 7 1,-39-8 47,0-1 0,0 0 0,0 0 0,-1 1 1,1-1-1,0 0 0,0 1 0,0-1 0,0 1 0,-1-1 1,1 1-1,0-1 0,-1 1 0,1 0 0,0-1 0,-1 1 1,1 0-1,-1 0 0,1-1 0,-1 1 0,1 0 0,-1 0 1,0 0-1,1-1 0,-1 1 0,0 0 0,0 0 0,1 0 1,-1 1-1,-1 0 49,1 0 1,-1-1 0,0 1-1,1-1 1,-1 1-1,0-1 1,0 1 0,0-1-1,0 1 1,0-1-1,0 0 1,-1 0 0,1 1-1,-2 0 1,-6 5 349,0-1 1,0 0-1,-18 8 0,21-12-275,-8 5 110,1-1 1,-1 0-1,0-2 0,-1 1 0,1-2 0,-1 0 0,-15 1 0,29-4-265,1 0-1,0 0 1,-1 0-1,1 0 1,-1 0 0,1 0-1,0 0 1,-1 0-1,1 0 1,0 0-1,-1 0 1,1 0 0,0 0-1,-1 0 1,1 0-1,0-1 1,0 1 0,-1 0-1,1 0 1,0 0-1,-1-1 1,1 1 0,0 0-1,0 0 1,0-1-1,-1 1 1,1 0 0,0 0-1,0-1 1,0 1-1,-1 0 1,1-1-1,0 1 1,0 0 0,0-1-1,0 1 1,4-16-1961,16-11-3118,5 3-2003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182"/>
    </inkml:context>
    <inkml:brush xml:id="br0">
      <inkml:brushProperty name="width" value="0.025" units="cm"/>
      <inkml:brushProperty name="height" value="0.025" units="cm"/>
    </inkml:brush>
  </inkml:definitions>
  <inkml:trace contextRef="#ctx0" brushRef="#br0">61 0 7911,'0'0'13037,"-13"68"-9290,-4-34-928,2 3-929,7-5-513,3-2-576,3-6-449,2-7-256,0-3-64,11-10-96,-2-4-608,3 0-898,-1-6-1601,-3-15-2178,7-8-4164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949"/>
    </inkml:context>
    <inkml:brush xml:id="br0">
      <inkml:brushProperty name="width" value="0.025" units="cm"/>
      <inkml:brushProperty name="height" value="0.025" units="cm"/>
    </inkml:brush>
  </inkml:definitions>
  <inkml:trace contextRef="#ctx0" brushRef="#br0">80 0 16496,'0'0'7201,"-6"12"-5247,-7 18-959,1 1 0,2 0 0,1 0 1,-8 50-1,11-38-686,2 1 1,1-1-1,5 55 1,-2-97-308,4 29 48,-4-29-48,0 0 0,0-1 0,0 1 0,1 0-1,-1-1 1,0 1 0,0 0 0,0-1 0,1 1-1,-1 0 1,0-1 0,1 1 0,-1-1 0,0 1-1,1 0 1,-1-1 0,1 1 0,-1-1 0,1 0-1,-1 1 1,1-1 0,0 1 0,-1-1 0,1 0-1,-1 1 1,1-1 0,0 0 0,-1 0 0,1 1-1,0-1 1,-1 0 0,1 0 0,0 0 0,-1 0-1,2 0 1,0-2-2,-1 0 0,0 0 0,0 0 0,1 0 0,-1 0 1,0 0-1,-1 0 0,1-1 0,0 1 0,-1 0 0,1 0 0,-1-1 0,0 1 0,1-1 0,-1-2 0,1-2-22,2-11-204,-1 0 0,0 0 0,-1 0 0,-1 0 0,0 0 0,-2 1 0,0-1 0,-4-18 0,6 37 139,1 3 52,1-1 0,-1 1 0,1-1 0,0 0-1,0 0 1,0 1 0,0-1 0,1-1 0,-1 1 0,1 0 0,0-1 0,-1 1 0,1-1 0,0 0 0,1 0 0,3 3 0,-2-3 51,1 0 0,-1 0 0,1 0 0,-1-1 0,1 0 0,0 0 0,0 0 0,-1-1 0,1 0 0,0 0 0,0 0 0,0-1-1,-1 0 1,1 0 0,9-4 0,2-1 61,-2-1 0,1-1-1,25-18 1,-22 14-63,-19 12-7,0 0-1,1-1 1,-1 1 0,0 0-1,1-1 1,-1 1 0,0 0-1,1 0 1,-1-1-1,1 1 1,-1 0 0,1 0-1,-1 0 1,1-1-1,-1 1 1,1 0 0,-1 0-1,1 0 1,-1 0-1,0 0 1,1 0 0,-1 0-1,1 0 1,-1 0 0,1 0-1,-1 0 1,1 1-1,-1-1 1,1 0 0,-1 0-1,1 0 1,-1 1-1,1-1 1,-1 0 0,0 0-1,1 1 1,-1-1 0,0 0-1,1 1 1,-1-1-1,0 0 1,1 1 0,-1-1-1,0 1 1,0-1-1,1 1 1,-1-1 0,0 0-1,0 1 1,0-1-1,0 1 1,1-1 0,-1 1-1,0-1 1,0 1 0,0-1-1,0 1 1,-2 43 724,2-8-282,4-36-411,-1 0 0,1 1 0,0-1 0,-1 0 0,1 0 0,0-1 0,0 1 0,4-2 0,36-20-393,-39 18 178,1 1-1,0-1 1,1 1 0,-1 0 0,0 1 0,1 0 0,7-2 0,-13 6 231,0 1 1,-1 0-1,1-1 1,-1 1-1,0 0 1,0-1-1,0 1 1,0 0-1,0-1 1,0 1-1,-1 0 1,1-1 0,-2 5-1,0 6 314,2-12-333,0 1 0,0-1 0,0 0 0,0 1 0,0-1-1,0 1 1,0-1 0,1 0 0,-1 1 0,0-1 0,1 0 0,-1 1-1,1-1 1,0 0 0,-1 0 0,1 1 0,0-1 0,0 0 0,0 0-1,0 0 1,0 0 0,0 0 0,0 0 0,0 0 0,0 0-1,2 0 1,0 0 33,1 0-1,-1 0 0,1-1 1,-1 1-1,0-1 0,1 0 1,-1 0-1,1 0 0,-1-1 1,7-1-1,1-1-70,-1 0 1,0-1-1,0 0 1,0-1-1,0 0 1,0 0-1,-1-1 1,11-9-1,-4 2-32,-1 0-1,-1 0 0,21-27 1,-32 37-6,-1 0 0,0 0 0,0 0 0,0 0 0,-1-1 0,1 1 0,-1 0 0,0-1 0,1 1 0,-2-1 0,1 0 0,0 1 0,-1-1 1,1-6-1,-2 10 35,1-1 0,0 1 0,-1-1 0,1 1 0,-1 0 0,1-1 0,0 1 0,-1-1 0,1 1 0,-1 0 0,1 0 0,-1-1 0,1 1 0,-1 0 0,0 0 0,1 0 0,-1-1-1,1 1 1,-1 0 0,1 0 0,-1 0 0,0 0 0,1 0 0,-1 0 0,1 0 0,-1 0 0,1 0 0,-1 1 0,0-1 0,1 0 0,-1 0 0,1 0 0,-1 1 0,1-1 0,-1 0 0,1 1 0,-1-1 0,1 0 0,0 1 0,-1-1 0,0 1 0,-20 15 264,20-16-248,1 1 0,-1-1 0,0 1 0,1 0 0,-1-1 0,1 1 0,-1 0 0,1-1 0,-1 1 0,1 0 0,0 0 0,-1-1 0,1 1 0,0 0 0,0 0 0,-1 0 0,1-1 0,0 1 0,0 0 0,0 0 0,0 0 0,0 0 0,0-1 0,0 1 0,0 0 0,0 0 0,1 0 0,-1 0 0,0-1 0,1 1 0,-1 0 0,0 0 0,1-1 0,-1 1 0,1 0 0,-1 0 0,1-1 0,-1 1 0,1-1 0,0 2 0,36 6 103,-34-8-153,0 0 1,-1 0 0,1 0 0,0 1-1,-1-1 1,1 1 0,-1 0 0,1 0-1,0-1 1,-1 1 0,0 1 0,1-1-1,3 3 1,-5 0 18,-1 0 1,1 0-1,-1 0 0,0-1 0,0 1 0,-1 0 1,1 0-1,-1 0 0,0 0 0,0 0 1,-2 5-1,-2 19 46,7-20-564,3-13-1901,2-17-5135,-6 0-1922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339"/>
    </inkml:context>
    <inkml:brush xml:id="br0">
      <inkml:brushProperty name="width" value="0.025" units="cm"/>
      <inkml:brushProperty name="height" value="0.025" units="cm"/>
    </inkml:brush>
  </inkml:definitions>
  <inkml:trace contextRef="#ctx0" brushRef="#br0">766 107 16464,'0'0'12876,"11"52"-13485,-11-43-2978,-2-3-4389</inkml:trace>
  <inkml:trace contextRef="#ctx0" brushRef="#br0" timeOffset="1">0 1 17200,'0'0'10827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715"/>
    </inkml:context>
    <inkml:brush xml:id="br0">
      <inkml:brushProperty name="width" value="0.025" units="cm"/>
      <inkml:brushProperty name="height" value="0.025" units="cm"/>
    </inkml:brush>
  </inkml:definitions>
  <inkml:trace contextRef="#ctx0" brushRef="#br0">261 1 12620,'0'0'13661,"-3"9"-12385,-3 11-972,-2-1-1,0-1 1,-1 1 0,-1-2 0,-1 1-1,0-1 1,-20 21 0,-110 112-2029,120-129 924,20-20-897,7-18-4968,14-10 1264,-15 21 3510,26-30-6452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046"/>
    </inkml:context>
    <inkml:brush xml:id="br0">
      <inkml:brushProperty name="width" value="0.025" units="cm"/>
      <inkml:brushProperty name="height" value="0.025" units="cm"/>
    </inkml:brush>
  </inkml:definitions>
  <inkml:trace contextRef="#ctx0" brushRef="#br0">130 1 8456,'0'0'12748,"-2"13"-11413,-8 23-640,-1 0 1,-24 51 0,26-69-339,1 1 0,1-1 0,1 2 0,1-1 0,0 1 0,1-1 0,-1 29 0,5-48-393,0 0 1,0 0-1,0 0 0,0 0 1,0-1-1,0 1 0,0 0 1,0 0-1,1 0 0,-1 0 1,0 0-1,0 0 0,0 0 1,0 0-1,0 0 0,0 0 1,1 0-1,-1 0 0,0 0 1,0 0-1,0 0 0,0 0 1,0 0-1,1 0 0,-1 0 1,0 0-1,0 0 0,0 0 1,0 0-1,0 0 0,0 0 1,1 0-1,-1 0 0,0 0 1,0 0-1,0 0 0,0 0 1,0 0-1,0 0 0,1 0 0,-1 1 1,0-1-1,0 0 0,6-15-2211,-5 4 379,0 0-1,0 0 1,-1 0 0,-1 0-1,-3-21 1,1 18 2033,-1-1 1,-1 1-1,-11-24 0,16 37 139,-1 1-1,1-1 1,0 0-1,-1 1 1,1-1-1,0 0 1,-1 0-1,1 1 1,0-1-1,0 0 1,0 0-1,0 1 1,0-1-1,0 0 1,0 0-1,0 1 1,0-1-1,0 0 1,0 0-1,1 1 1,-1-1-1,1-1 1,14-3 2578,39 15-3641,-20-3 154,20-7-7189,-27-2 988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382"/>
    </inkml:context>
    <inkml:brush xml:id="br0">
      <inkml:brushProperty name="width" value="0.025" units="cm"/>
      <inkml:brushProperty name="height" value="0.025" units="cm"/>
    </inkml:brush>
  </inkml:definitions>
  <inkml:trace contextRef="#ctx0" brushRef="#br0">136 0 13741,'0'0'5354,"-7"11"-3581,5-7-1673,-47 85 2762,42-76-2279,1 1 1,1 0 0,-1 1 0,2-1 0,-4 22 0,8-35-572,0 1 1,0-1-1,0 0 1,0 1-1,1-1 1,-1 0 0,0 0-1,1 1 1,-1-1-1,1 0 1,-1 0-1,1 0 1,-1 1 0,1-1-1,0 0 1,0 0-1,-1 0 1,1 0 0,0 0-1,0 0 1,0-1-1,0 1 1,0 0-1,0 0 1,0-1 0,1 1-1,-1 0 1,0-1-1,0 1 1,0-1-1,1 0 1,-1 1 0,0-1-1,1 0 1,-1 0-1,2 0 1,61 1-187,-39-2-315,-19 2 349,1-1 1,-1 1-1,0 1 1,0-1-1,0 1 1,7 3-1,-12-5 138,0 0 0,-1 0-1,1 1 1,-1-1 0,1 0-1,-1 1 1,1-1 0,-1 0-1,1 1 1,-1-1 0,1 0-1,-1 1 1,0-1 0,1 1-1,-1-1 1,0 1 0,1-1-1,-1 1 1,0-1 0,1 1-1,-1-1 1,0 1 0,0 0-1,0-1 1,0 1 0,0-1-1,1 2 1,-2-1 43,0 0 0,0 1 0,0-1 0,1 0 0,-1 0 0,0 0 0,0 0 0,-1 0 0,1 0 0,0 0 0,0 0 0,0 0 0,-1-1 0,1 1 0,0 0 0,-1-1 0,-1 1 0,-9 4-44,-1 0 1,1-1-1,-1 0 1,0-1 0,0 0-1,0-1 1,0-1-1,0 0 1,0-1-1,-25-2 1,37 1-314,-1 1 1,0 0-1,1-1 0,-1 1 1,1-1-1,-1 0 0,1 1 0,-1-1 1,1 0-1,-1 0 0,1 0 1,0 0-1,-1 0 0,1 0 1,0-1-1,0 1 0,0 0 1,0-1-1,0 1 0,0 0 0,-1-3 1,-3-16-6988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250"/>
    </inkml:context>
    <inkml:brush xml:id="br0">
      <inkml:brushProperty name="width" value="0.025" units="cm"/>
      <inkml:brushProperty name="height" value="0.025" units="cm"/>
    </inkml:brush>
  </inkml:definitions>
  <inkml:trace contextRef="#ctx0" brushRef="#br0">90 0 14574,'0'0'3667,"-1"13"-154,-3 16-2093,-1 0 0,-1 0 0,-1-1 0,-17 41 0,19-57-1125,-1 0-138,0 0 0,1 0 0,0 1 1,1 0-1,1-1 0,0 2 0,1-1 0,0 0 0,1 0 0,0 20 0,1-33-155,1 1 0,-1 0-1,1 0 1,-1-1 0,0 1 0,1-1-1,-1 1 1,1 0 0,-1-1-1,1 1 1,0-1 0,-1 1 0,1-1-1,-1 0 1,1 1 0,0-1 0,0 0-1,-1 1 1,1-1 0,0 0-1,-1 0 1,1 1 0,0-1 0,0 0-1,-1 0 1,1 0 0,0 0 0,0 0-1,0 0 1,-1 0 0,1 0-1,0-1 1,0 1 0,-1 0 0,1 0-1,0-1 1,-1 1 0,2-1 0,28-13-251,-17 4-407,-1-1 0,0-1 0,-1 0 0,0-1 0,-1 0 1,12-20-1,-22 35-279,5 27-21,-4-27 967,-1 0 0,0-1 0,1 1-1,-1 0 1,1-1 0,0 1-1,0-1 1,-1 1 0,1-1-1,0 1 1,0-1 0,0 0 0,0 1-1,1-1 1,-1 0 0,0 0-1,3 2 1,4-1-41,1 0-1,-1 0 1,1-1 0,0 0-1,-1-1 1,1 1 0,0-2-1,14-1 1,69-20-4122,-75 17 3419,64-23-1345,-32-1 9581,-47 66-5400,5-35-2027,0-1-1,1 0 0,-1 0 1,0 0-1,1-1 0,-1-1 1,0 1-1,1-1 0,-1 0 1,0-1-1,0 0 0,7-3 0,50-6-2815,-64 12 2719,1-1 0,0 0 0,0 1 0,0-1 0,-1 0 0,1 1 0,0-1 0,0 1 0,-1 0 0,1-1 0,0 1 0,-1-1 0,1 1 0,-1 0 0,1-1-1,-1 1 1,1 0 0,-1 0 0,1 0 0,-1-1 0,0 1 0,0 0 0,1 0 0,-1 0 0,0 0 0,0 0 0,0-1 0,0 1 0,0 0 0,0 0 0,0 0 0,0 0 0,0 0 0,0 0 0,-1-1 0,1 2 0,-7 36 404,-45 180 3663,50-212-4033,0-1 0,0 1 0,-1-1 0,0 0 0,0 0-1,0 0 1,-7 8 0,9-12-4,0 1 0,0-1 0,0 1 1,-1-1-1,1 0 0,-1 0 0,1 0 0,-1 0 0,0 0 0,1 0 0,-1 0 0,0-1 0,1 1 0,-1-1 1,0 1-1,0-1 0,0 1 0,0-1 0,1 0 0,-1 0 0,0 0 0,0 0 0,0 0 0,0-1 1,0 1-1,1 0 0,-4-2 0,4 2 1,0-1 1,0 0 0,0 0-1,0 1 1,1-1 0,-1 0-1,0 0 1,0 0 0,1 0-1,-1 0 1,0 0 0,1 0-1,-1 0 1,1 0-1,-1 0 1,1-1 0,0 1-1,-1 0 1,1 0 0,0 0-1,0-2 1,-1-29-71,1 25-13,1-6-67,1-1-1,0 1 1,1 0-1,0 0 0,1 0 1,1 1-1,0-1 1,1 1-1,0 0 1,0 1-1,1-1 1,1 1-1,0 1 1,16-17-1,2 0 6,2 1 0,1 1 0,61-41 0,-26 31 29,-68 40 438,0-1 0,0 1 0,0 0 0,1 0 0,0 0 0,0 0 0,-3 9 0,-2 0 353,4-7-485,1 0 0,-1 0 0,1 0 0,1 0-1,-1 1 1,1 0 0,0-1 0,1 1 0,0 0 0,0 0-1,1 0 1,0 0 0,1 11 0,0-18-210,-1 1-1,0-1 1,1 0 0,-1 0 0,1 0-1,-1 0 1,1 0 0,0 0 0,-1 0 0,1 0-1,0 0 1,0 0 0,0 0 0,0-1 0,0 1-1,0 0 1,0-1 0,0 1 0,0 0 0,0-1-1,0 1 1,0-1 0,0 0 0,0 1-1,0-1 1,1 0 0,-1 0 0,0 1 0,0-1-1,0 0 1,1 0 0,-1-1 0,0 1 0,0 0-1,0 0 1,1 0 0,-1-1 0,0 1-1,0-1 1,0 1 0,0-1 0,1 0 0,2-1-437,0 0 1,0 0 0,0 0-1,0 0 1,0-1-1,-1 1 1,1-1 0,-1 0-1,0 0 1,4-5 0,7-18-4823,0-5-3235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585"/>
    </inkml:context>
    <inkml:brush xml:id="br0">
      <inkml:brushProperty name="width" value="0.025" units="cm"/>
      <inkml:brushProperty name="height" value="0.025" units="cm"/>
    </inkml:brush>
  </inkml:definitions>
  <inkml:trace contextRef="#ctx0" brushRef="#br0">4 0 10762,'0'0'2595,"-4"53"-2339,8-34-576,11-3-2883,-2-2-3972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944"/>
    </inkml:context>
    <inkml:brush xml:id="br0">
      <inkml:brushProperty name="width" value="0.025" units="cm"/>
      <inkml:brushProperty name="height" value="0.025" units="cm"/>
    </inkml:brush>
  </inkml:definitions>
  <inkml:trace contextRef="#ctx0" brushRef="#br0">176 321 10250,'0'0'3934,"0"8"70,-2 10-2483,0-1 1,0 1-1,-2-1 1,0 0 0,-9 21-1,5-14-917,-2-1 1,-1 0-1,-20 31 1,30-52-571,0 0 0,0 0-1,-1 0 1,1 0 0,0-1 0,-1 1 0,0 0 0,1-1 0,-1 1-1,0-1 1,0 1 0,0-1 0,0 0 0,0 0 0,0 0 0,0 0 0,0 0-1,-1-1 1,1 1 0,0-1 0,0 1 0,-1-1 0,1 0 0,0 0-1,-1 0 1,-3 0 0,4-1-100,0 0-1,0 0 1,0 0 0,0 0-1,0-1 1,0 1-1,0-1 1,1 1 0,-1-1-1,1 1 1,-1-1-1,1 0 1,-1 0 0,1 0-1,0 0 1,0 0-1,0 0 1,0 0 0,0 0-1,1 0 1,-1 0-1,1-1 1,-1 1 0,1 0-1,0 0 1,0-1-1,0-2 1,0 1-111,0-1 0,0 1 0,1-1 0,0 0 0,0 1 0,0 0 0,0-1 0,1 1 0,-1 0 0,1-1 0,1 1 0,-1 0 0,0 0 0,1 1 0,5-8 0,5-2-99,1 0 1,25-19-1,-5 5-1254,-4 0-1333,-1 0 0,-2-2-1,-1-1 1,-1-1 0,36-59 0,-48 66 1804,-1-1 0,15-46 1,-24 58 1483,0-6 5964,-7 11-202,-8 17-3488,-5 12-1544,2 2-1,0 0 1,2 0 0,0 1-1,2 1 1,1 0 0,0 1-1,2 0 1,-5 32 0,11-54-1055,2 0 0,-1 1 1,0-1-1,1 0 0,0 1 0,0-1 0,0 1 1,2 7-1,-1-10-56,-1-1-1,1 0 1,0 0-1,0 0 1,0 1 0,0-1-1,0 0 1,0 0 0,0 0-1,0 0 1,0 0-1,0-1 1,0 1 0,0 0-1,1 0 1,-1-1 0,0 1-1,1-1 1,-1 1 0,1-1-1,-1 0 1,0 1-1,1-1 1,-1 0 0,1 0-1,-1 0 1,1 0 0,2-1-1,6 0-33,0 0-1,0-1 1,0 0-1,0-1 1,-1 0-1,1-1 1,-1 0-1,0 0 1,0-1 0,0 0-1,0-1 1,-1 0-1,10-9 1,9-8-19,-2-2 0,33-41 0,-49 56-125,-1 2-595,-1-1 0,0 0 0,0 0 0,-1-1 0,0 0 1,-1 0-1,0 0 0,7-20 0,-14 26-5218,-7 6 1974,-6 7-329,-6 10-4378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086"/>
    </inkml:context>
    <inkml:brush xml:id="br0">
      <inkml:brushProperty name="width" value="0.025" units="cm"/>
      <inkml:brushProperty name="height" value="0.025" units="cm"/>
    </inkml:brush>
  </inkml:definitions>
  <inkml:trace contextRef="#ctx0" brushRef="#br0">2 42 9769,'0'0'10058,"-1"-39"-10090,12 39-2787,2 0-96,4-3-2594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207"/>
    </inkml:context>
    <inkml:brush xml:id="br0">
      <inkml:brushProperty name="width" value="0.025" units="cm"/>
      <inkml:brushProperty name="height" value="0.025" units="cm"/>
    </inkml:brush>
  </inkml:definitions>
  <inkml:trace contextRef="#ctx0" brushRef="#br0">175 114 14382,'1'-9'3656,"-1"8"-3613,2-7 797,-2 0 0,0-1 0,0 1 0,0 0 0,-1-1 0,-1-7 0,1 14-773,1 0-1,-1 0 1,0 0 0,1 0 0,-1 0 0,0 1 0,0-1-1,0 0 1,0 1 0,0-1 0,0 1 0,-1-1-1,1 1 1,0-1 0,-1 1 0,1 0 0,-1 0-1,0 0 1,1 0 0,-1 0 0,0 0 0,0 0 0,1 0-1,-1 1 1,0-1 0,0 1 0,0-1 0,0 1-1,0 0 1,0 0 0,0 0 0,0 0 0,0 0 0,0 0-1,0 1 1,1-1 0,-5 2 0,2-1-84,-1 1 1,1 1-1,0-1 1,0 1-1,0-1 1,0 1-1,0 0 1,1 1-1,-1-1 1,1 0-1,0 1 1,0 0 0,0 0-1,1 0 1,-1 0-1,-1 5 1,-32 72-62,32-72 66,1 0 0,0 0-1,1 0 1,0 1 0,0-1 0,0 15 0,2-23 6,1-1 1,-1 1 0,0 0-1,0 0 1,1-1 0,-1 1-1,0 0 1,1-1-1,-1 1 1,1 0 0,-1-1-1,1 1 1,-1-1 0,1 1-1,-1 0 1,1-1 0,-1 0-1,1 1 1,0-1 0,-1 1-1,1-1 1,0 0-1,0 1 1,-1-1 0,1 0-1,0 0 1,0 0 0,-1 1-1,1-1 1,0 0 0,0 0-1,-1 0 1,1 0 0,0 0-1,0 0 1,0-1 0,-1 1-1,1 0 1,0 0-1,-1-1 1,1 1 0,1-1-1,35-13 103,-27 7-32,-1-2 0,0 0 1,0 0-1,-1 0 0,0-1 0,0 0 0,-1-1 0,-1 1 0,0-2 0,0 1 1,-1 0-1,0-1 0,-1 0 0,3-16 0,-38 74-257,28-39 237,0 0 1,0 0-1,0 0 0,1 0 1,1 1-1,-1-1 1,1 1-1,0 0 0,1-1 1,0 1-1,1 10 0,0-16-40,0-1 0,0 0 0,0 0 0,0 0 0,0 0-1,1 0 1,-1 0 0,0 0 0,1 0 0,-1-1-1,1 1 1,-1-1 0,1 1 0,-1-1 0,1 1-1,-1-1 1,1 0 0,-1 0 0,1 1 0,0-1 0,-1 0-1,1-1 1,2 1 0,39-7-195,-39 6-106,-1-1-1,1 0 1,-1 0 0,0 0 0,0-1 0,0 1 0,0-1 0,0 0 0,0 0-1,-1 0 1,3-4 0,14-24-6405,1-3-4489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288"/>
    </inkml:context>
    <inkml:brush xml:id="br0">
      <inkml:brushProperty name="width" value="0.025" units="cm"/>
      <inkml:brushProperty name="height" value="0.025" units="cm"/>
    </inkml:brush>
  </inkml:definitions>
  <inkml:trace contextRef="#ctx0" brushRef="#br0">1 1 12139,'0'0'8553,"5"48"-5639,5-35-928,5-4-705,2-2-864,2-6-321,3-1-224,3 0-1698,1-11-2434,-1-8-4773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872"/>
    </inkml:context>
    <inkml:brush xml:id="br0">
      <inkml:brushProperty name="width" value="0.025" units="cm"/>
      <inkml:brushProperty name="height" value="0.025" units="cm"/>
    </inkml:brush>
  </inkml:definitions>
  <inkml:trace contextRef="#ctx0" brushRef="#br0">72 239 12748,'0'0'2562,"-8"7"978,1-2-3075,-33 34 4187,38-37-4371,0 0 1,0 1 0,1 0-1,-1-1 1,1 1 0,0 0-1,-1 0 1,1 0 0,1-1-1,-1 1 1,0 0 0,1 1-1,-1-1 1,1 0 0,0 0-1,0 0 1,0 0 0,1 6-1,0-8-242,0 0 0,0 0-1,-1 0 1,1 0-1,0 0 1,0 0-1,0 0 1,0-1 0,0 1-1,0 0 1,0 0-1,0-1 1,1 1-1,-1 0 1,0-1 0,0 0-1,0 1 1,1-1-1,-1 0 1,0 1-1,0-1 1,1 0 0,-1 0-1,0 0 1,3 0-1,37-2 689,-35 0-774,0 1 0,0-1 1,0 0-1,0 0 0,0-1 0,-1 1 0,1-1 1,-1-1-1,0 1 0,0-1 0,0 0 0,0 0 1,-1 0-1,0-1 0,1 1 0,-2-1 0,1 0 1,0 0-1,-1-1 0,0 1 0,0-1 0,-1 1 1,0-1-1,0 0 0,0 0 0,0 0 0,-1 0 1,0 0-1,0-9 0,-1 15 28,0 0 0,0-1 0,0 1 1,0 0-1,0-1 0,0 1 0,0 0 0,0-1 0,0 1 0,0 0 1,0 0-1,0-1 0,-1 1 0,1 0 0,0-1 0,0 1 0,0 0 1,0 0-1,-1-1 0,1 1 0,0 0 0,0 0 0,0-1 0,-1 1 1,1 0-1,0 0 0,0 0 0,-1 0 0,1-1 0,0 1 0,-1 0 1,1 0-1,0 0 0,0 0 0,-1 0 0,1 0 0,0 0 0,-1 0 1,-16 5-215,-10 13 213,13-4 354,1 1 0,-14 21 0,24-32-229,1 0 0,-1 0 1,1 0-1,0 1 0,0-1 0,0 1 1,0-1-1,1 1 0,0-1 0,0 1 0,0 0 1,1 0-1,-1-1 0,1 1 0,1 6 1,0-9-96,0-1 0,0 0 0,0 1 0,0-1 1,0 0-1,1 0 0,-1 0 0,0 1 0,1-1 1,-1-1-1,1 1 0,-1 0 0,1 0 0,-1-1 1,1 1-1,0 0 0,-1-1 0,1 0 0,0 1 1,0-1-1,-1 0 0,1 0 0,0 0 0,0 0 1,-1 0-1,3-1 0,49-3 152,-38 0-363,0 0-1,0-1 1,-1-1-1,0 0 1,0-1-1,0 0 1,-1-1-1,24-19 0,-21 14-1088,-2 0-1,1-1 0,18-25 0,-24 25 765,-14 15 1111,-17 21 819,21-21-1294,0 0 0,0 0 1,0 0-1,0 1 0,0-1 0,0 0 0,1 0 1,-1 1-1,0-1 0,1 1 0,-1-1 1,1 1-1,-1-1 0,1 1 0,0-1 0,0 1 1,0-1-1,0 1 0,0-1 0,0 1 1,0-1-1,1 3 0,0-3-53,0 0 0,0-1 0,0 1 0,0-1 0,0 1 1,0-1-1,0 1 0,0-1 0,0 0 0,0 0 0,1 1 0,-1-1 0,0 0 0,0 0 0,0 0 0,1 0 0,-1 0 1,0-1-1,0 1 0,0 0 0,2-1 0,10-3 87,0 1 0,-1-2 0,22-10 0,-7-1-261,0-1 0,-1-1 0,33-30 1,-47 38-186,-1-1 1,0-1 0,0 0 0,-1-1 0,-1 0 0,0 0 0,-1-1 0,10-24 0,-13 11-71,-5 27 372,0 0 1,0 0-1,-1-1 1,1 1-1,0 0 1,0 0-1,-1 0 1,1 0-1,0-1 1,-1 1-1,1 0 1,0 0-1,-1 0 1,1 0-1,0 0 1,-1 0-1,1 0 1,0 0-1,-1 0 0,1 0 1,0 0-1,-1 0 1,1 0-1,0 0 1,0 0-1,-1 0 1,1 0-1,0 1 1,-1-1-1,1 0 1,0 0-1,-1 0 1,1 0-1,0 1 1,0-1-1,-1 0 1,1 0-1,0 1 1,-38 36 336,18-10 206,1 0-1,1 2 0,2 0 0,-14 34 1,22-45-318,1 1-1,1 1 1,1-1 0,0 1 0,2 0 0,0 0 0,2 0 0,0 22-1,1-42-218,-1 1-1,1 0 1,0 0-1,0 0 1,0 0-1,0 0 1,1-1-1,-1 1 1,0 0-1,0 0 1,0 0-1,1 0 1,-1-1-1,0 1 1,1 0-1,-1 0 1,1-1-1,-1 1 1,1 0-1,-1-1 1,1 1-1,0 0 1,-1-1-1,1 1 1,0-1-1,-1 1 1,1-1-1,0 1 0,-1-1 1,1 0-1,0 1 1,0-1-1,0 0 1,0 0-1,-1 0 1,1 1-1,0-1 1,0 0-1,0 0 1,0 0-1,-1 0 1,1 0-1,0 0 1,0-1-1,1 1 1,0-1-11,0 1 0,-1-1 0,1 0 0,0 1 1,0-1-1,-1 0 0,1 0 0,0-1 0,-1 1 0,1 0 0,-1 0 1,1-1-1,-1 1 0,0-1 0,0 1 0,1-1 0,-1 0 0,1-1 1,0-4-134,0 0 1,0 0 0,0 0 0,-1 0-1,0-1 1,0 1 0,-1-14 0,-1 11-642,-1 0-1,0 1 1,0-1 0,-1 1 0,0 0-1,-1 0 1,0 0 0,-8-15 0,0 6-1076,-1-1 1,-28-29 0,-6-1 3335,51 48 2247,20 6-2524,20 11 117,48 11-1,-74-23-2079,1-1 0,-1-1 0,20 0 0,-19-5-3981,-5-9-3540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2.220"/>
    </inkml:context>
    <inkml:brush xml:id="br0">
      <inkml:brushProperty name="width" value="0.025" units="cm"/>
      <inkml:brushProperty name="height" value="0.025" units="cm"/>
    </inkml:brush>
  </inkml:definitions>
  <inkml:trace contextRef="#ctx0" brushRef="#br0">1 1 15855,'0'0'10154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089"/>
    </inkml:context>
    <inkml:brush xml:id="br0">
      <inkml:brushProperty name="width" value="0.025" units="cm"/>
      <inkml:brushProperty name="height" value="0.025" units="cm"/>
    </inkml:brush>
  </inkml:definitions>
  <inkml:trace contextRef="#ctx0" brushRef="#br0">169 187 5926,'0'0'8189,"1"-8"-3118,0 1-4314,2-26 2757,-3 32-3425,0 0-1,0 0 1,0 0 0,-1 0 0,1 0-1,0 0 1,-1 0 0,1 0 0,-1 0-1,1 1 1,-1-1 0,0 0 0,1 0 0,-1 0-1,0 1 1,1-1 0,-1 0 0,0 1-1,0-1 1,1 1 0,-1-1 0,0 1 0,0-1-1,0 1 1,0-1 0,0 1 0,0 0-1,0 0 1,0-1 0,0 1 0,0 0-1,0 0 1,0 0 0,-2 0 0,-4 2-71,1-1 0,-1 1 0,0 0 0,1 1 0,0-1 0,-1 1-1,1 1 1,0-1 0,0 1 0,1 0 0,-1 0 0,1 1 0,0 0 0,0 0 0,1 0 0,-1 0 0,-4 9 0,4-9-18,1 0-1,0 1 1,1-1-1,-1 1 1,1 0-1,0 0 1,1 0-1,-1 1 1,1-1 0,0 1-1,1-1 1,0 1-1,0 0 1,0-1-1,1 1 1,0 0 0,0-1-1,2 10 1,-1-15 2,0 0 0,0 0 0,0 0 0,0 0 0,0 0 0,0 0 0,0 0 0,0 0 1,1-1-1,-1 1 0,0 0 0,1-1 0,-1 1 0,0-1 0,1 1 0,-1-1 0,0 0 0,1 0 0,-1 0 0,1 0 1,-1 0-1,1 0 0,-1 0 0,3 0 0,38-7 95,-28 1-83,-1 1 0,0-2 0,-1 0 0,0-1 0,0 0 0,0 0 0,-1-1 0,20-21 0,-9 5 33,-1 0 0,33-52 0,-49 69-28,0-1 0,-1 1 0,1-1 0,-1 0 0,-1 0 0,0 0 0,0 0 0,-1 0 0,0-1-1,0-9 1,-21 40-462,5 4 409,2 2 0,-10 29 0,18-44 96,0-1 0,2 2 1,-1-1-1,1 0 0,1 0 0,0 1 0,1 18 0,1-29-53,-1-1 0,0 1 0,1 0 0,-1-1 0,1 1-1,-1-1 1,1 1 0,0-1 0,-1 1 0,1-1 0,0 1-1,0-1 1,0 1 0,0-1 0,1 0 0,-1 0 0,0 0 0,0 0-1,1 0 1,-1 0 0,3 2 0,0-2 7,0 1 0,0-1 0,-1 0 0,1 0-1,0 0 1,1-1 0,-1 1 0,8-1 0,-4 0 20,1-1 0,-1 0 0,0 0 0,0-1 0,0 0 0,0 0 0,0-1 0,12-6 0,-15 7-21,0-1 0,-1 0 0,1 0 0,-1-1 0,0 1 0,0-1 0,0 0 0,0 0 0,-1 0 0,1-1 0,-1 1 0,0-1 0,-1 0 0,1 0-1,-1 0 1,0 0 0,0 0 0,-1-1 0,2-5 0,-3 10-17,0 1-1,0-1 1,0 1 0,0 0-1,0-1 1,0 1 0,0-1-1,0 1 1,0 0 0,0-1-1,0 1 1,0-1-1,0 1 1,0 0 0,0-1-1,0 1 1,0 0 0,-1-1-1,1 1 1,0 0 0,0-1-1,-1 1 1,1 0-1,0-1 1,0 1 0,-1 0-1,1 0 1,0-1 0,-1 1-1,1 0 1,0 0-1,-1-1 1,1 1 0,0 0-1,-1 0 1,0 0 0,-13 7-156,-12 20 14,21-21 199,1 0 0,0 1 1,1 0-1,0 0 1,0 0-1,0 0 1,1 1-1,0-1 0,1 1 1,-1-1-1,1 1 1,1 13-1,1-20-27,-1 0-1,1 1 0,0-1 1,1 0-1,-1 0 0,0 0 1,0 0-1,0 0 0,1 0 1,-1 0-1,0-1 0,1 1 1,-1 0-1,1-1 0,-1 1 1,1-1-1,-1 0 1,1 1-1,-1-1 0,1 0 1,0 0-1,-1 0 0,1 0 1,-1 0-1,4-1 0,43-2 164,-31-1-164,1-1-1,-1 0 1,0-1-1,29-15 1,-37 16-2,0 0 1,0 0 0,0-1 0,-1 0-1,0 0 1,0-1 0,-1 0 0,0-1-1,11-14 1,-16 20 31,-1 1 0,0-1 0,0 0 0,0 0 1,-1 0-1,1 0 0,0 0 0,-1 0 0,1-1 0,-1 1 0,0 0 0,0 0 0,0 0 0,0 0 0,0-1 0,0 1 1,0 0-1,-1 0 0,1 0 0,-1 0 0,1 0 0,-1 0 0,0 0 0,0 0 0,0 0 0,0 0 0,0 0 1,-1 1-1,1-1 0,0 0 0,-1 1 0,1-1 0,-1 1 0,0-1 0,0 1 0,1 0 0,-4-2 0,-1 0-52,0-1 0,0 1-1,0 1 1,-1-1 0,1 1-1,-1 0 1,0 0 0,1 1 0,-1 0-1,-10 0 1,28 12-309,2-5-374,-1-1 0,1-1 0,0 0 0,0 0 0,15 1 0,36 2-8163,-8-6-6907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951"/>
    </inkml:context>
    <inkml:brush xml:id="br0">
      <inkml:brushProperty name="width" value="0.025" units="cm"/>
      <inkml:brushProperty name="height" value="0.025" units="cm"/>
    </inkml:brush>
  </inkml:definitions>
  <inkml:trace contextRef="#ctx0" brushRef="#br0">335 131 13485,'4'-9'4105,"-2"3"-3713,0-1 494,1-1 0,-1 0 0,-1 1 0,1-1 0,-1 0 0,0-10 0,-1 16-743,0 0-1,0 0 1,-1 0-1,1 0 0,-1-1 1,1 1-1,-1 0 1,0 0-1,0 0 1,0 0-1,0 1 0,0-1 1,0 0-1,-1 0 1,1 0-1,0 1 0,-1-1 1,0 1-1,1-1 1,-1 1-1,0 0 1,1 0-1,-1 0 0,0-1 1,0 2-1,0-1 1,0 0-1,0 0 1,0 1-1,0-1 0,-4 0 1,-2 0-125,0 0-1,-1 1 1,1 0 0,-1 0 0,1 1 0,0 0 0,-1 0-1,1 1 1,0 0 0,0 0 0,0 1 0,0 0-1,0 0 1,1 1 0,-1 0 0,1 1 0,0 0 0,0 0-1,1 0 1,-8 8 0,-3 4-17,1 0-1,1 1 1,1 0 0,1 1-1,0 1 1,-12 25 0,22-38 6,-1 0 0,1 0 0,0 0 0,1 1-1,-1 0 1,2-1 0,-1 1 0,1 0 0,0 0 0,0 11 0,2-16-6,-1 0 0,1 0 1,0 0-1,0 0 0,0 0 0,0-1 0,0 1 1,0 0-1,1-1 0,0 1 0,-1-1 0,1 1 1,0-1-1,0 0 0,0 0 0,0 0 0,1 0 1,-1 0-1,0 0 0,1-1 0,0 1 0,-1-1 1,1 0-1,0 0 0,-1 0 0,1 0 0,0 0 1,0 0-1,5 0 0,9 2 1,-1-1 0,0-1 1,1 0-1,-1-1 0,1-1 0,-1-1 1,0 0-1,1-1 0,-1 0 0,0-2 1,-1 0-1,1 0 0,-1-2 0,0 0 1,-1 0-1,1-2 0,-1 0 0,14-12 1,-27 20-1,1 0 1,-1 0 0,1 0-1,-1-1 1,0 1 0,1-1-1,-1 1 1,0-1 0,0 0-1,0 1 1,0-1 0,0 0-1,-1 0 1,1 1 0,0-5-1,-1 5-3,0 1 0,0-1 0,0 0-1,-1 0 1,1 1 0,0-1 0,-1 0-1,1 1 1,-1-1 0,1 0-1,-1 1 1,1-1 0,-1 1 0,1-1-1,-1 1 1,0-1 0,1 1 0,-1-1-1,0 1 1,1-1 0,-1 1 0,0 0-1,1 0 1,-1-1 0,0 1 0,0 0-1,1 0 1,-1 0 0,0 0-1,0 0 1,0 0 0,1 0 0,-1 0-1,0 0 1,0 0 0,0 0 0,0 1-1,-11-1-17,1 1 1,-1 0-1,0 1 0,1 0 0,-17 6 0,22-6 13,0 0 1,1 1-1,-1 0 0,1-1 1,0 1-1,-1 1 0,1-1 1,1 1-1,-1 0 0,0 0 1,1 1-1,-5 5 1,9-9 5,0-1 0,0 0 0,0 0 0,-1 0 1,1 0-1,0 0 0,0 1 0,0-1 1,0 0-1,0 0 0,0 0 0,0 0 1,0 0-1,0 1 0,0-1 0,0 0 0,0 0 1,0 0-1,0 0 0,0 1 0,0-1 1,0 0-1,0 0 0,0 0 0,0 0 1,0 0-1,0 1 0,0-1 0,1 0 0,-1 0 1,0 0-1,0 0 0,0 0 0,0 0 1,0 1-1,0-1 0,0 0 0,1 0 1,-1 0-1,0 0 0,0 0 0,0 0 0,0 0 1,0 0-1,1 0 0,-1 0 0,0 0 1,0 0-1,0 0 0,0 0 0,1 1 1,13 0 27,15-5 28,43-18-14,-57 16-109,-1 1 1,1 0 0,0 1 0,0 1-1,0 1 1,18-2 0,-32 4 43,0 1 0,0-1-1,1 0 1,-1 0 0,0 0 0,0 1 0,0-1-1,0 1 1,0-1 0,0 1 0,1-1 0,-1 1-1,0 0 1,-1-1 0,1 1 0,0 0 0,0 0 0,0 0-1,0 0 1,-1-1 0,1 1 0,0 0 0,-1 0-1,2 2 1,7 35-141,-8-24 182,-1 0 0,0-1-1,-4 24 1,-3-10 485,4-17-1273,4-30-12314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470"/>
    </inkml:context>
    <inkml:brush xml:id="br0">
      <inkml:brushProperty name="width" value="0.025" units="cm"/>
      <inkml:brushProperty name="height" value="0.025" units="cm"/>
    </inkml:brush>
  </inkml:definitions>
  <inkml:trace contextRef="#ctx0" brushRef="#br0">1 295 14221,'0'0'12498,"9"2"-11714,-3-1-734,-1 0 0,0 0 0,1-1 1,-1 0-1,1 0 0,-1 0 0,1 0 0,-1-1 0,1 0 0,-1 0 0,0 0 0,0-1 0,1 0 0,-1 0 0,5-3 0,0-1-47,0-1-1,0 0 1,-1 0 0,0-1-1,15-18 1,-21 23-28,0-1 1,0 1-1,0-1 1,-1 0-1,1-1 0,-1 1 1,0 0-1,-1 0 0,1-1 1,-1 1-1,1-1 1,-2 0-1,1 1 0,0-1 1,-1 0-1,0 1 1,0-10-1,-1 13 6,1 1-1,0-1 1,-1 0 0,1 1 0,-1-1-1,1 1 1,0-1 0,-1 0-1,0 1 1,1-1 0,-1 1-1,1-1 1,-1 1 0,1 0 0,-1-1-1,0 1 1,1 0 0,-1-1-1,0 1 1,0 0 0,1 0-1,-1 0 1,0-1 0,0 1 0,1 0-1,-1 0 1,0 0 0,0 0-1,1 0 1,-1 0 0,0 1-1,1-1 1,-1 0 0,0 0 0,0 0-1,1 1 1,-1-1 0,0 0-1,1 1 1,-1-1 0,0 1-1,0 0 1,-30 17-117,18-5 223,0 0 0,1 1-1,1 1 1,0 0 0,0 0 0,2 1 0,0 0 0,1 1 0,1 0-1,-11 35 1,18-50-72,-1-1 0,1 0 0,0 1 0,0-1-1,-1 0 1,1 1 0,0-1 0,0 1 0,0-1-1,1 0 1,-1 1 0,0-1 0,0 0 0,1 1-1,-1-1 1,1 0 0,-1 0 0,1 1 0,0-1-1,-1 0 1,1 0 0,0 0 0,0 0 0,0 0-1,0 0 1,2 2 0,-1-2 20,1 0 1,-1 0-1,1 0 0,-1 0 0,1-1 1,-1 1-1,1-1 0,0 0 0,0 0 1,-1 1-1,1-2 0,5 1 0,2-2 111,1 0-1,-1-1 0,0 0 0,0 0 0,0-1 0,11-6 0,6-7-26,0-1-1,-1-1 0,-1-2 1,44-46-1,-54 51-122,-1-1 0,-1 0 0,-1-1 0,0-1 0,-1 0 0,-1 0-1,-1-1 1,8-26 0,-16 44-19,-1 1 1,1-1-1,-1 1 0,1-1 0,-1 0 0,1 1 0,-1-1 1,0 0-1,0 1 0,0-1 0,0 0 0,0 1 0,0-1 1,-1 0-1,1 1 0,-1-1 0,0-2 0,1 4 11,-1 0 0,0-1 0,1 1-1,-1 0 1,0 0 0,1-1 0,-1 1 0,1 0 0,-1 0-1,0 0 1,1 0 0,-1 0 0,0 0 0,1 0 0,-1 0-1,0 0 1,1 0 0,-1 0 0,0 1 0,1-1 0,-1 0-1,0 0 1,1 1 0,-1-1 0,1 0 0,-1 1 0,0 0-1,-8 4-14,1 1 1,1 0-1,-1 1 0,-7 8 0,-7 8 55,1 1 0,2 2 0,-22 35 0,34-50-20,1 1 0,0 0 1,1 0-1,0 1 0,1 0 1,1-1-1,0 1 0,0 0 0,1 1 1,0 21-1,2-33-168,0 0-1,1 0 1,-1 0-1,1 0 1,-1 0 0,1-1-1,0 1 1,-1 0 0,1 0-1,0 0 1,0-1-1,0 1 1,0-1 0,1 1-1,-1-1 1,0 1-1,1-1 1,-1 0 0,1 1-1,-1-1 1,1 0 0,0 0-1,-1 0 1,1 0-1,0-1 1,0 1 0,0 0-1,0-1 1,0 1-1,1-1 1,4 2-1135,0-1 1,-1-1-1,1 1 0,-1-1 1,1-1-1,-1 1 1,1-1-1,7-2 0,21-10-8138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805"/>
    </inkml:context>
    <inkml:brush xml:id="br0">
      <inkml:brushProperty name="width" value="0.025" units="cm"/>
      <inkml:brushProperty name="height" value="0.025" units="cm"/>
    </inkml:brush>
  </inkml:definitions>
  <inkml:trace contextRef="#ctx0" brushRef="#br0">125 223 8712,'0'0'9866,"-10"6"-8126,-2 4-1192,0-1 0,0 2 0,1 0 1,-13 15-1,19-20-201,0 0-1,1 0 1,0 0 0,0 0 0,1 1 0,-1 0 0,1 0-1,1 0 1,0 0 0,0 0 0,0 0 0,0 0 0,1 9-1,1-15-334,0 0 0,0 0 0,1 0-1,-1 0 1,1 0 0,-1 0-1,1-1 1,-1 1 0,1 0 0,-1 0-1,1-1 1,0 1 0,-1 0-1,1 0 1,0-1 0,-1 1 0,1-1-1,0 1 1,0-1 0,0 1 0,0-1-1,0 0 1,0 1 0,-1-1-1,1 0 1,0 0 0,0 1 0,0-1-1,0 0 1,0 0 0,0 0-1,0 0 1,0 0 0,0-1 0,0 1-1,0 0 1,0 0 0,1-1 0,42-10 587,-25 1-546,0 0-1,0-1 0,-1-2 1,-1 1-1,0-2 1,-1 0-1,0-1 0,20-26 1,-12 10-62,-1-1 1,-1-1 0,30-62-1,-50 91-6,1-1-27,0 1 0,-1-1 0,0 0 0,0 0 0,-1 1 0,1-1 1,-1 0-1,0-1 0,0 1 0,-1 0 0,1-9 0,-26 32-203,4 5 525,1 2 0,1 0 1,1 1-1,1 1 0,2 1 0,0 0 1,-15 45-1,28-68-283,0 1 0,0 0 1,1 0-1,0 0 0,0 0 1,0 0-1,1 0 0,0 0 1,0 0-1,1 9 0,0-13-124,-1 0-1,1-1 1,-1 1-1,1 0 1,0-1-1,0 1 1,0 0 0,0-1-1,0 1 1,0-1-1,0 0 1,1 1-1,-1-1 1,3 2-1,-2-1-306,1-1 1,-1 0-1,1 0 0,0 0 0,-1 0 0,1 0 0,0-1 0,-1 1 0,1-1 1,0 1-1,5-1 0,17-1-5294,1-3-2483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179"/>
    </inkml:context>
    <inkml:brush xml:id="br0">
      <inkml:brushProperty name="width" value="0.025" units="cm"/>
      <inkml:brushProperty name="height" value="0.025" units="cm"/>
    </inkml:brush>
  </inkml:definitions>
  <inkml:trace contextRef="#ctx0" brushRef="#br0">61 1 13293,'0'0'15000,"-9"8"-13964,5-4-924,0-1-6,0 0-1,0 0 1,1 1 0,0-1-1,-1 1 1,1 0 0,0 0-1,1 0 1,-1 0-1,1 0 1,0 1 0,0-1-1,0 1 1,0 0 0,1-1-1,0 1 1,0 0 0,0 6-1,1-11-101,0 1 0,1-1 0,-1 1 0,0-1-1,1 1 1,-1-1 0,1 1 0,-1-1-1,1 1 1,-1-1 0,0 0 0,1 1 0,0-1-1,-1 0 1,1 1 0,-1-1 0,1 0-1,-1 0 1,1 1 0,0-1 0,-1 0 0,1 0-1,-1 0 1,1 0 0,0 0 0,-1 0-1,2 0 1,23 0 53,-19-1-22,10 0-9,-1-2 1,0 1-1,1-2 0,-1 0 1,0-1-1,21-11 0,-22 10-44,0 0 0,1 1 0,-1 0 0,1 1 1,0 1-1,30-3 0,-45 6 14,1 0 1,-1 0 0,1 0 0,-1 0-1,0 0 1,1 0 0,-1 0 0,1 0-1,-1 0 1,0 1 0,1-1-1,-1 0 1,0 0 0,1 0 0,-1 0-1,0 1 1,1-1 0,-1 0 0,0 0-1,1 1 1,-1-1 0,0 0-1,0 0 1,1 1 0,-1-1 0,0 0-1,0 1 1,1-1 0,-1 0 0,0 1-1,0-1 1,0 0 0,0 1-1,0-1 1,0 1 0,-3 17 51,-17 18 151,19-35-195,-14 18 133,13-17-108,-1 1-1,1-1 1,-1 1 0,1 0-1,0 0 1,0 0-1,0 0 1,1 0 0,-1 0-1,1 0 1,-2 6 0,6-9-778,-1 0 0,1 0 0,0 0 0,-1-1-1,1 1 1,0-1 0,-1 0 0,1 1 0,-1-1 0,1-1 0,-1 1 0,4-2 0,15-11-7034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522"/>
    </inkml:context>
    <inkml:brush xml:id="br0">
      <inkml:brushProperty name="width" value="0.025" units="cm"/>
      <inkml:brushProperty name="height" value="0.025" units="cm"/>
    </inkml:brush>
  </inkml:definitions>
  <inkml:trace contextRef="#ctx0" brushRef="#br0">165 31 641,'0'0'22901,"-10"1"-20317,-1 0-2083,-1 1-1,1 1 1,0 0 0,0 1-1,-20 9 1,26-11-397,1 0-1,0 0 1,-1 1 0,1-1-1,0 1 1,0 0 0,1 0-1,-1 0 1,1 1-1,-1-1 1,1 1 0,0 0-1,0 0 1,1 0 0,-1 0-1,1 1 1,0-1 0,0 1-1,-2 7 1,4-11-95,0 0-1,0 0 1,1 0-1,-1 0 1,0-1 0,1 1-1,-1 0 1,0 0 0,1 0-1,-1 0 1,1 0 0,0 0-1,-1-1 1,1 1 0,0 0-1,-1 0 1,1-1 0,0 1-1,0 0 1,-1-1 0,1 1-1,0-1 1,0 1 0,0-1-1,0 0 1,0 1 0,0-1-1,0 0 1,0 0 0,0 1-1,0-1 1,0 0 0,0 0-1,0 0 1,0 0 0,0 0-1,0 0 1,1-1 0,43-3 187,-33 0-189,0-1-1,0 0 1,-1-1 0,0 0 0,0 0 0,18-16 0,54-53-525,-67 57 302,-16 18 210,0 0 0,0 0 1,0 0-1,0 0 0,0 0 0,0 0 0,0-1 0,0 1 0,0 0 1,0 0-1,0 0 0,0 0 0,-1 0 0,1 0 0,0 0 1,0 0-1,0 0 0,0 0 0,0 0 0,0 0 0,0 0 0,0 0 1,0 0-1,0 0 0,0 0 0,0 0 0,0-1 0,0 1 0,0 0 1,0 0-1,0 0 0,0 0 0,0 0 0,0 0 0,0 0 0,0 0 1,0 0-1,0 0 0,0 0 0,0 0 0,0-1 0,0 1 0,0 0 1,-31 29-136,25-23 131,1 0 1,0 0-1,0 1 1,0-1-1,1 1 0,0 1 1,0-1-1,1 0 1,0 1-1,0 0 0,1 0 1,0 0-1,0 0 0,0 8 1,2-15-136,1 0 0,-1 0 0,1 0-1,-1 0 1,1 0 0,0 0 0,-1 0 0,1 0 0,0 0 0,-1 0 0,1 0 0,0 0-1,0-1 1,0 1 0,0 0 0,0-1 0,0 1 0,0 0 0,0-1 0,0 0-1,0 1 1,0-1 0,0 1 0,1-1 0,-1 0 0,0 0 0,0 0 0,0 0 0,0 0-1,0 0 1,1 0 0,-1 0 0,0 0 0,0 0 0,0-1 0,2 0 0,46-10-6476,-16-7-41,2-4-4779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851"/>
    </inkml:context>
    <inkml:brush xml:id="br0">
      <inkml:brushProperty name="width" value="0.025" units="cm"/>
      <inkml:brushProperty name="height" value="0.025" units="cm"/>
    </inkml:brush>
  </inkml:definitions>
  <inkml:trace contextRef="#ctx0" brushRef="#br0">102 232 5189,'0'0'10298,"-11"10"-7362,4-3-2539,-45 48 3063,48-51-3009,0 1 0,1 0 0,0 0 0,0 1 0,0-1 0,1 1 1,0-1-1,0 1 0,0 0 0,1 0 0,0 0 0,-1 10 0,2-16-421,0 1 1,0 0-1,0-1 0,0 1 1,1-1-1,-1 1 1,0 0-1,0-1 0,0 1 1,1 0-1,-1-1 0,0 1 1,1-1-1,-1 1 0,0-1 1,1 1-1,-1-1 1,1 1-1,-1-1 0,1 1 1,-1-1-1,1 1 0,-1-1 1,1 0-1,-1 1 1,1-1-1,0 0 0,-1 0 1,1 1-1,0-1 0,0 0 1,30-1 633,-23 0-536,1-2 1,0 1 0,-1-1 0,15-8-1,-5-1-121,0-1-1,-1 0 0,0-2 0,-1 0 0,-1-1 0,-1 0 0,19-27 0,-25 31-341,0 0-1,-1-1 0,-1 0 1,0 0-1,0-1 1,-1 1-1,-1-1 1,-1 0-1,0 0 1,0-1-1,-2 1 1,1-17-1,-2 29 289,0 0-1,0 0 1,0 0-1,0 1 1,0-1 0,-1 0-1,1 0 1,-1 1-1,1-1 1,-1 0 0,1 1-1,-1-1 1,0 0 0,0 1-1,0-1 1,0 1-1,0-1 1,0 1 0,0 0-1,-1-1 1,1 1-1,0 0 1,-3-2 0,2 3 21,-1-1 0,1 0 0,0 1 1,-1-1-1,1 1 0,-1 0 0,1 0 1,0 0-1,-1 0 0,1 0 1,-1 0-1,1 1 0,-1-1 0,1 1 1,-3 1-1,-4 1 83,0 1 0,0 0-1,1 1 1,-1-1 0,1 2 0,0-1 0,-11 12 0,9-7 323,1 1 1,0 0-1,0 0 0,1 1 1,-8 18-1,14-27-341,0 0-1,1 0 1,-1 0-1,1 0 0,0 1 1,0-1-1,0 0 1,0 1-1,0-1 0,1 1 1,0-1-1,0 1 0,0-1 1,0 1-1,0-1 1,1 1-1,-1-1 0,1 0 1,0 1-1,0-1 1,0 0-1,1 1 0,-1-1 1,1 0-1,0 0 1,-1 0-1,4 3 1,39 32-1051,-31-28 130,-1 1 0,0 1 0,18 21 0,-10 7-4202,-18-35 3820,-1 1 0,0-1 0,0 1 1,-1 0-1,1-1 0,-2 11 0,-2 6-3963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603"/>
    </inkml:context>
    <inkml:brush xml:id="br0">
      <inkml:brushProperty name="width" value="0.025" units="cm"/>
      <inkml:brushProperty name="height" value="0.025" units="cm"/>
    </inkml:brush>
  </inkml:definitions>
  <inkml:trace contextRef="#ctx0" brushRef="#br0">26 1 19346,'0'0'3919,"-2"13"-3151,-10 81-559,4 1-1,4 110 0,4-202-270,0 0-1,1 0 1,-1 0-1,1-1 1,-1 1-1,1 0 1,0 0 0,0 0-1,0-1 1,0 1-1,1 0 1,-1-1 0,1 1-1,0-1 1,3 4-1,-5-6 38,1 1 0,0-1 0,-1 1 0,1-1-1,0 1 1,-1-1 0,1 0 0,0 1 0,0-1-1,0 0 1,-1 0 0,1 0 0,0 0 0,0 0 0,0 0-1,0 0 1,-1 0 0,1 0 0,0 0 0,0 0 0,1 0-1,0-1-11,0 0-1,0 0 0,-1 0 0,1-1 0,0 1 0,-1 0 0,1 0 1,0-1-1,-1 1 0,0-1 0,1 0 0,0-2 0,11-15-1030,-2 0 1,0-1-1,-1-1 0,13-41 0,19-92-5317,-34 121 5185,-7 29 1162,11-52-1113,-8 20 4993,-7 45 1940,-4 8-4117,-2 1-1104,-1 13-171,2 1-1,1 0 1,2 0 0,0 0-1,3 1 1,0-1 0,4 34 0,-1-59-369,1-1 0,-1 1 0,1-1 0,0 1 0,1-1 0,-1 0 0,1 0 0,1 0 0,-1-1 0,1 1 0,0-1 0,0 1 0,7 5 0,-9-9-220,1 0 1,-1 1-1,1-2 1,-1 1-1,1 0 1,0 0-1,0-1 1,0 0-1,0 0 1,0 1-1,0-2 1,6 2-1,-6-2-292,-1 0 0,1 0 0,0 0 0,-1 0 0,1-1 0,0 1 0,-1-1 0,1 0 0,-1 0 0,1 0 0,-1 0 0,0 0 0,1 0 0,-1-1 0,0 1-1,0-1 1,4-3 0,13-19-10794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6.579"/>
    </inkml:context>
    <inkml:brush xml:id="br0">
      <inkml:brushProperty name="width" value="0.025" units="cm"/>
      <inkml:brushProperty name="height" value="0.025" units="cm"/>
    </inkml:brush>
  </inkml:definitions>
  <inkml:trace contextRef="#ctx0" brushRef="#br0">231 1 12139,'-5'9'3631,"-40"91"2414,-10 71-1817,11-33-1065,30-97-2429,0-6-267,1 0 1,3 1 0,0 0-1,3 1 1,-6 67 0,13-104-468,0 1 1,-1 0-1,1 0 0,0 0 1,0-1-1,0 1 1,0 0-1,0 0 1,1 0-1,-1-1 1,0 1-1,0 0 1,0 0-1,1-1 0,-1 1 1,0 0-1,1 0 1,-1-1-1,1 1 1,-1 0-1,1-1 1,-1 1-1,1-1 0,-1 1 1,1 0-1,-1-1 1,1 1-1,0-1 1,-1 0-1,1 1 1,0-1-1,0 0 1,-1 1-1,1-1 0,0 0 1,0 0-1,-1 1 1,1-1-1,0 0 1,0 0-1,0 0 1,-1 0-1,1 0 1,0 0-1,0 0 0,0-1 1,-1 1-1,1 0 1,0 0-1,0-1 1,-1 1-1,1 0 1,0-1-1,0 1 0,-1 0 1,1-1-1,-1 1 1,2-2-1,4-1-1,1-1 1,-1 0-1,0-1 0,0 0 0,5-5 0,33-41 7,50-73 1,-12 14-84,-79 105-50,0 1 0,0 0-1,1 0 1,-1 1 0,1-1 0,0 1 0,0 0 0,0 0 0,1 0-1,7-4 1,-11 7 98,-1 1 1,1-1-1,-1 0 0,1 1 0,-1-1 0,0 0 1,1 1-1,-1-1 0,1 0 0,-1 1 0,0-1 0,1 1 1,-1-1-1,0 1 0,1-1 0,-1 1 0,0-1 1,0 1-1,0-1 0,1 1 0,-1-1 0,0 1 0,0-1 1,0 1-1,0 0 0,0-1 0,0 1 0,0-1 1,0 1-1,0-1 0,0 1 0,0-1 0,0 1 0,-1 0 1,1-1-1,-1 2 0,-3 24 6,-22 21 163,24-44-68,0 0 0,0 0 0,0-1 0,-1 1 0,1-1 0,-1 1 0,1-1 0,-1 0 0,0 0 0,0 0 0,0 0 0,0-1 0,-5 3 0,8-5-53,0 1 0,-1-1 0,1 1-1,0-1 1,0 0 0,-1 1 0,1-1 0,0 0 0,0 1 0,0-1-1,0 1 1,0-1 0,0 0 0,0 1 0,0-1 0,0 0 0,0 1 0,0-1-1,0 1 1,0-1 0,1 0 0,-1 1 0,0-1 0,0 1 0,1-1-1,-1 0 1,0 1 0,1-1 0,9-23-70,88-145-205,-98 168 247,1-1 1,0 1-1,0 0 0,0 0 0,0 0 0,0 0 0,0 1 0,0-1 1,0 0-1,0 0 0,0 0 0,0 1 0,0-1 0,1 1 1,-1-1-1,0 1 0,0-1 0,1 1 0,-1 0 0,0 0 0,1-1 1,-1 1-1,0 0 0,1 0 0,-1 0 0,0 1 0,1-1 1,-1 0-1,2 1 0,44 19-302,-16-5-1184,10-6-3125,2-4-4229,-13-5 345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7.334"/>
    </inkml:context>
    <inkml:brush xml:id="br0">
      <inkml:brushProperty name="width" value="0.025" units="cm"/>
      <inkml:brushProperty name="height" value="0.025" units="cm"/>
    </inkml:brush>
  </inkml:definitions>
  <inkml:trace contextRef="#ctx0" brushRef="#br0">178 107 14798,'0'0'4757,"-10"-2"-684,2 0-3530,-1 1 0,0 0 0,1 0 1,-1 1-1,0 0 0,-10 1 0,15 0-413,-1 0-1,1 0 0,0 1 0,0-1 0,0 1 1,0 0-1,0 0 0,0 0 0,1 1 0,-1-1 1,1 1-1,-1 0 0,1 0 0,0 0 1,0 0-1,0 0 0,-2 5 0,-19 40 512,23-47-636,1 0 1,-1 0-1,1 0 1,-1 0 0,1-1-1,0 1 1,-1 0-1,1 0 1,0 0-1,0 0 1,0 0 0,0 0-1,0 1 1,0-1-1,0 0 1,0 0-1,0 0 1,1 0 0,-1-1-1,0 1 1,1 0-1,-1 0 1,0 0-1,1 0 1,-1 0-1,1 0 1,0 0 0,-1-1-1,1 1 1,0 0-1,-1 0 1,1-1-1,0 1 1,0 0 0,0-1-1,-1 1 1,1-1-1,0 1 1,0-1-1,0 0 1,0 1 0,0-1-1,0 0 1,0 1-1,0-1 1,2 0-1,5 0-71,1-1-1,0 1 0,-1-2 0,1 1 1,-1-1-1,0 0 0,0-1 1,0 0-1,0 0 0,0-1 0,0 0 1,-1-1-1,11-7 0,-4 2-863,-1-1-1,0-1 0,0 0 1,-2-1-1,18-23 0,-29 34-3,-8 9 813,-12 14 439,17-18-163,0 1 0,0 0 0,0 0 0,0 0 0,1 1-1,0-1 1,0 1 0,0-1 0,0 1 0,1 0-1,0 0 1,-2 8 0,4-12-126,-1 0-1,1-1 1,-1 1 0,0-1 0,1 0-1,-1 1 1,1-1 0,-1 1-1,1-1 1,-1 0 0,1 1 0,0-1-1,-1 0 1,1 0 0,-1 1-1,1-1 1,0 0 0,-1 0-1,1 0 1,0 0 0,-1 0 0,1 0-1,-1 0 1,1 0 0,0 0-1,-1 0 1,1 0 0,1 0 0,21-3 526,-6-2-625,-1 0 0,1-2 0,-2 0 0,1 0 0,-1-2 0,24-16-1,-23 14-1610,-1-2-1,27-27 0,-56 58 2297,1 1 0,0 0-1,2 1 1,0 0 0,1 1 0,1 0-1,1 1 1,1 0 0,1 0-1,1 0 1,1 1 0,-2 27 0,10 20-480,-1-48-137,-2 1 0,-1 0 0,-3 27 1,3-48 67,0 0 0,0 0 1,-1-1-1,1 1 0,0 0 1,-1-1-1,1 1 0,-1 0 1,0-1-1,1 1 0,-1-1 1,0 1-1,0-1 0,0 1 1,0-1-1,0 0 0,-1 0 1,1 1-1,0-1 0,-1 0 1,1 0-1,0 0 0,-1 0 0,0 0 1,-1 0-1,3-4 2,-1 1 1,0-1-1,1 0 0,0 1 1,0-1-1,0 0 0,0 0 1,0 1-1,1-5 0,7-24-188,1 1 0,2 0 0,1 0 0,1 1 0,1 1 0,20-28-1,-31 50 76,20-32-432,1 1-1,2 1 0,45-47 1,-43 55-867,1 1 0,34-25 1,-48 41 2494,-29 19 271,-30 22 425,38-25-1663,0 1 0,1 0 0,-1 0 0,1 0 1,0 0-1,1 1 0,-1 0 0,1 0 0,0 0 1,1 0-1,0 1 0,0 0 0,1-1 0,0 1 0,0 0 1,1 0-1,-1 11 0,2-16-181,1-1 0,0 1 0,-1-1-1,1 1 1,0-1 0,0 1 0,1-1 0,-1 0 0,0 0 0,1 1-1,-1-1 1,1 0 0,0 0 0,0-1 0,0 1 0,0 0 0,0 0-1,0-1 1,0 0 0,0 1 0,1-1 0,-1 0 0,0 0 0,1 0-1,-1 0 1,1-1 0,3 2 0,9 2-7,1 0 0,0-2 0,17 2 0,-14-2-586,0-1 0,0-1 0,20-2 0,13-9-5570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8.959"/>
    </inkml:context>
    <inkml:brush xml:id="br0">
      <inkml:brushProperty name="width" value="0.025" units="cm"/>
      <inkml:brushProperty name="height" value="0.025" units="cm"/>
    </inkml:brush>
  </inkml:definitions>
  <inkml:trace contextRef="#ctx0" brushRef="#br0">1 105 10858,'0'-5'884,"1"-1"-1,-1 1 0,1 0 1,0 0-1,1 0 0,0 0 1,-1 0-1,1 0 1,1 1-1,-1-1 0,1 1 1,0-1-1,6-7 0,-7 10-737,0 0 0,0-1 0,1 1 0,-1 0 0,1 0 0,0 0 0,-1 0 0,1 0 0,0 1 0,0-1 0,0 1 0,0 0 0,0 0 0,0 0 0,0 0 0,1 1 0,-1-1 0,0 1 0,0 0 0,1 0 0,-1 0 0,0 0 0,4 1 0,-5 0-149,-1 0-1,1-1 1,-1 1-1,0 1 1,1-1-1,-1 0 1,0 0 0,1 0-1,-1 1 1,0-1-1,0 0 1,0 1-1,0-1 1,-1 1-1,1 0 1,0-1-1,-1 1 1,1 0-1,-1-1 1,1 1-1,-1 0 1,0-1 0,1 1-1,-1 0 1,0 0-1,-1 2 1,0 51 86,0-51-57,-10 44 45,9-42-64,-1 1 0,1-1 0,1 1 0,-1 0 0,1 0-1,0-1 1,1 1 0,-1 0 0,2 0 0,-1 0 0,1 0 0,2 10-1,-2-15 1,1 0 0,-1 0 0,1 0-1,0 0 1,-1-1 0,1 1-1,0-1 1,0 1 0,0-1-1,0 0 1,0 0 0,1 0-1,-1 0 1,0 0 0,1 0-1,-1 0 1,0-1 0,1 1 0,-1-1-1,1 0 1,3 0 0,56-1 230,-61 1-232,6-2 49,0 1 1,-1-1-1,1 0 0,-1-1 0,1 1 1,-1-1-1,0-1 0,0 1 1,0-1-1,-1 0 0,0 0 0,1 0 1,-1-1-1,-1 0 0,1 0 0,4-7 1,-5 7-22,0-1 0,0 1 0,-1 0 1,0-1-1,0 0 0,0 0 1,-1 0-1,0 0 0,0 0 0,0 0 1,-1 0-1,0-1 0,0 1 0,-1-1 1,0 1-1,0-1 0,-1-9 1,0 14-34,0-1 0,0 1 1,0 0-1,0 0 0,-1-1 1,1 1-1,-1 0 0,1 0 1,-1 0-1,0 1 0,0-1 1,0 0-1,0 1 0,0-1 1,0 1-1,0 0 0,0-1 1,0 1-1,-4-1 0,1 0-34,0 0 0,0 1 0,0-1 0,0 1 0,0 1 1,0-1-1,-1 0 0,-7 1 0,12 0-8,0 0 0,1 0 0,-1 0 0,0 0 0,1 1 0,-1-1 0,1 0 0,-1 0 0,0 0 0,1 0-1,-1 1 1,1-1 0,-1 0 0,0 1 0,1-1 0,-1 0 0,1 1 0,-1-1 0,1 0 0,-1 1 0,1-1 0,0 1 0,-1-1 0,1 1 0,-1 0 0,1-1 0,0 1 0,0-1 0,-1 1 0,1-1 0,0 1 0,0 0 0,0-1 0,-1 1 0,1 0 0,0-1 0,0 1 0,0 0 0,0-1 0,0 1 0,0-1 0,1 1 0,-1 0 0,0-1 0,0 1 0,0 0 0,1-1 0,-1 1 0,0-1 0,0 1 0,1 0 0,0 1-342,0 0 0,0 0 0,1 0 0,-1 0 0,1 0 0,-1 0 0,1-1 1,-1 1-1,1 0 0,0-1 0,0 1 0,0-1 0,0 0 0,3 2 0,23 4-5349,4-2-1837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467"/>
    </inkml:context>
    <inkml:brush xml:id="br0">
      <inkml:brushProperty name="width" value="0.025" units="cm"/>
      <inkml:brushProperty name="height" value="0.025" units="cm"/>
    </inkml:brush>
  </inkml:definitions>
  <inkml:trace contextRef="#ctx0" brushRef="#br0">78 1 5765,'0'0'13667,"-9"8"-11110,3-3-2275,0 1 0,0-1 0,1 1 0,0 0 0,0 0 0,0 1 0,1-1 0,0 1 0,0 0 0,1 0 0,0 1 0,0-1 0,0 1 0,1-1 0,0 1 0,0 10 0,2-17-252,0 0 0,0 0 0,1 0 0,-1 0 0,1 0 0,-1 0 0,1-1-1,-1 1 1,1 0 0,-1 0 0,1 0 0,0 0 0,-1-1 0,1 1 0,0 0 0,0-1 0,0 1 0,-1-1 0,1 1 0,0-1 0,0 1 0,0-1 0,0 1 0,0-1 0,0 0 0,0 0 0,0 1 0,0-1 0,0 0 0,0 0 0,0 0 0,0 0 0,0 0 0,0 0 0,0-1 0,0 1 0,0 0 0,2-1 0,42-9 701,-4-6-583,-27 9-162,1 1 0,1 0 1,-1 2-1,1 0 0,0 0 0,0 2 0,19-2 1,-34 4 29,0 1 0,0-1 0,1 0 1,-1 1-1,0-1 0,0 1 0,0 0 1,0-1-1,0 1 0,0 0 0,0-1 1,0 1-1,0 0 0,0 0 0,-1 0 1,1 0-1,0 0 0,0 0 0,-1 0 1,1 0-1,-1 0 0,1 0 1,-1 1-1,1-1 0,-1 0 0,0 0 1,0 0-1,1 1 0,-1-1 0,0 0 1,0 0-1,0 0 0,0 1 0,-1-1 1,1 1-1,0-1 65,0 0 1,-1 1-1,1-1 1,0 0 0,0 0-1,0 0 1,0 0-1,1 0 1,-1 0-1,0 0 1,0 0-1,1 0 1,-1 0-1,0 0 1,1 0-1,-1 0 1,1 0-1,-1 0 1,1-1-1,0 1 1,-1 0-1,1 0 1,0 0-1,-1-1 1,1 1-1,0 0 1,0-1-1,0 1 1,0-1-1,2 2 1,7-3-3,-1-1 1,1 1-1,0-2 0,0 1 1,-1-1-1,1-1 0,-1 1 1,15-10-1,39-12 141,-63 25-220,9-3-90,-1 1 0,1 1 0,-1-1 0,18 1 0,-25 1 78,1 0 0,-1 0 0,1 0 1,-1 0-1,0 1 0,0-1 0,1 0 1,-1 1-1,0-1 0,1 1 0,-1 0 1,0-1-1,0 1 0,0 0 0,0 0 1,0-1-1,0 1 0,0 0 0,0 0 1,0 0-1,0 0 0,0 0 0,-1 1 1,1-1-1,0 0 0,-1 0 0,1 0 1,-1 1-1,1-1 0,-1 0 0,0 1 1,0-1-1,1 0 0,-1 1 0,0-1 1,0 0-1,0 3 0,-1-3 7,1 0 0,0 0 0,0 1-1,0-1 1,0 0 0,1 0 0,-1 1 0,0-1-1,0 0 1,1 0 0,-1 0 0,1 0 0,-1 1 0,1-1-1,-1 0 1,1 0 0,0 0 0,0 0 0,-1 0-1,1 0 1,0 0 0,0-1 0,0 1 0,0 0 0,0 0-1,0-1 1,0 1 0,0-1 0,0 1 0,1-1-1,-1 1 1,0-1 0,0 1 0,0-1 0,0 0 0,1 0-1,-1 0 1,0 0 0,0 0 0,1 0 0,0 0-1,10-1-83,-1-1-1,0-1 0,0 1 0,12-6 1,30-5-254,-52 13 323,0-1-1,1 1 1,-1 0-1,0 0 0,0 0 1,0 0-1,1 1 1,-1-1-1,0 0 1,0 0-1,0 1 1,1-1-1,-1 1 1,0-1-1,0 1 0,0 0 1,0-1-1,0 1 1,0 0-1,0 0 1,0-1-1,0 1 1,1 2-1,1 25-1626,-3-22 803,1-2-4147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831"/>
    </inkml:context>
    <inkml:brush xml:id="br0">
      <inkml:brushProperty name="width" value="0.025" units="cm"/>
      <inkml:brushProperty name="height" value="0.025" units="cm"/>
    </inkml:brush>
  </inkml:definitions>
  <inkml:trace contextRef="#ctx0" brushRef="#br0">57 1 12204,'0'0'9577,"-23"72"-6118,14-37-865,5 1-1184,-8 0-513,9-3-321,-3-1-192,6-7-255,0-5-65,0-3-193,0-7-799,0-3-738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211"/>
    </inkml:context>
    <inkml:brush xml:id="br0">
      <inkml:brushProperty name="width" value="0.025" units="cm"/>
      <inkml:brushProperty name="height" value="0.025" units="cm"/>
    </inkml:brush>
  </inkml:definitions>
  <inkml:trace contextRef="#ctx0" brushRef="#br0">1 14 16207,'0'0'10570,"64"-14"-8808,-36 14-481,2 0-544,6 0-481,-4 0-128,4 0-96,-6 0-32,-2 0-256,-9 1-1121,-9 0-1538,-5-1-1569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569"/>
    </inkml:context>
    <inkml:brush xml:id="br0">
      <inkml:brushProperty name="width" value="0.025" units="cm"/>
      <inkml:brushProperty name="height" value="0.025" units="cm"/>
    </inkml:brush>
  </inkml:definitions>
  <inkml:trace contextRef="#ctx0" brushRef="#br0">1 62 17008,'0'0'12716,"77"-11"-10890,-41-1-801,2-1-833,-1 1-192,-3 3 0,-5 4 0,-5 5-512,-13 0-2275,-5 0-2786</inkml:trace>
  <inkml:trace contextRef="#ctx0" brushRef="#br0" timeOffset="1">61 174 13229,'0'0'15054,"53"18"-14798,-23-18-192,0-6-320,6-6-1218,-9 1-768,1-3-1121,-4-1-1858,-5-3-64,2 1 96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979"/>
    </inkml:context>
    <inkml:brush xml:id="br0">
      <inkml:brushProperty name="width" value="0.025" units="cm"/>
      <inkml:brushProperty name="height" value="0.025" units="cm"/>
    </inkml:brush>
  </inkml:definitions>
  <inkml:trace contextRef="#ctx0" brushRef="#br0">33 235 2306,'0'0'21087,"-5"11"-19406,-2-2-1190,5-5-335,0-1-1,-1 0 0,1 1 0,1-1 0,-1 1 1,0-1-1,1 1 0,0 0 0,0 0 0,0 0 1,0 0-1,0 0 0,1 4 0,1-7-98,-1 0 0,1 0 0,0 0-1,-1 0 1,1 0 0,0-1 0,0 1 0,0 0-1,0 0 1,0-1 0,0 1 0,0 0 0,0-1-1,0 1 1,0-1 0,0 0 0,0 1 0,0-1-1,0 0 1,1 1 0,-1-1 0,0 0 0,0 0-1,0 0 1,0 0 0,1 0 0,-1 0 0,0-1-1,0 1 1,0 0 0,2-1 0,43-7 677,23-19-451,-55 21-283,-1 0 1,1 0 0,0 2-1,0-1 1,0 2 0,1 0 0,17-1-1,-31 4-1,-1 0-1,1 0 0,-1 0 1,1 0-1,-1 0 0,1 0 1,0 1-1,-1-1 0,1 0 1,-1 0-1,1 1 1,-1-1-1,1 0 0,-1 0 1,0 1-1,1-1 0,-1 1 1,1-1-1,-1 0 0,0 1 1,1-1-1,-1 1 0,0-1 1,1 1-1,-1-1 0,0 1 1,0-1-1,0 1 1,1-1-1,-1 1 0,0-1 1,0 1-1,0-1 0,0 2 1,0 26 213,0 2 377,0-29-556,0 0-1,0-1 1,0 1 0,0 0 0,1-1 0,-1 1 0,0 0-1,0-1 1,1 1 0,-1 0 0,0-1 0,1 1-1,-1-1 1,0 1 0,1-1 0,-1 1 0,1-1 0,-1 1-1,1-1 1,-1 1 0,1-1 0,0 0 0,-1 1-1,1-1 1,-1 0 0,1 1 0,0-1 0,-1 0 0,1 0-1,0 0 1,0 1 0,3-1-157,1 1 1,-1-1-1,0 0 0,0-1 1,0 1-1,0 0 0,1-1 0,-1 0 1,0 0-1,0 0 0,7-4 1,-7 3-945,-1-1 0,1 1 1,-1-1-1,0 0 0,1 0 1,-1 0-1,4-6 0,8-13-8594</inkml:trace>
  <inkml:trace contextRef="#ctx0" brushRef="#br0" timeOffset="1">414 1 18866,'0'0'12203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357"/>
    </inkml:context>
    <inkml:brush xml:id="br0">
      <inkml:brushProperty name="width" value="0.025" units="cm"/>
      <inkml:brushProperty name="height" value="0.025" units="cm"/>
    </inkml:brush>
  </inkml:definitions>
  <inkml:trace contextRef="#ctx0" brushRef="#br0">15 0 14670,'0'0'4180,"1"9"-876,3 20-1372,-1 0 0,-1 48-1,-23 135 981,20-208-2911,0 1 91,0-1-1,1 1 1,-1 0 0,1 0-1,0 0 1,0 0 0,2 7 0,-1-11-69,-1 0 0,1 0 0,-1 0 0,1 0 0,0 0 0,-1-1 1,1 1-1,0 0 0,0 0 0,0-1 0,0 1 0,0 0 0,0-1 1,0 1-1,0-1 0,0 1 0,0-1 0,0 0 0,0 1 1,0-1-1,0 0 0,0 0 0,0 0 0,0 0 0,0 0 0,1 0 1,-1 0-1,0 0 0,0 0 0,0 0 0,0-1 0,0 1 0,0 0 1,0-1-1,0 1 0,2-2 0,7-1 6,0-1-1,-1 0 1,1-1-1,-1 0 1,0-1-1,14-11 1,51-48 74,-44 37-91,-8 10-244,57-57-3189,-73 69 2896,-1 0 0,0-1 0,0 1 0,0-1 0,-1 0 0,0 0 0,0 0 0,-1-1 0,0 0 0,3-10 0,-6 4-8176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702"/>
    </inkml:context>
    <inkml:brush xml:id="br0">
      <inkml:brushProperty name="width" value="0.025" units="cm"/>
      <inkml:brushProperty name="height" value="0.025" units="cm"/>
    </inkml:brush>
  </inkml:definitions>
  <inkml:trace contextRef="#ctx0" brushRef="#br0">0 0 13933,'0'0'12620,"45"55"-12300,-16-52-256,-1-3-1409,4 0-1409,2 0-1635,-4-5-1184,-2-7-961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025"/>
    </inkml:context>
    <inkml:brush xml:id="br0">
      <inkml:brushProperty name="width" value="0.025" units="cm"/>
      <inkml:brushProperty name="height" value="0.025" units="cm"/>
    </inkml:brush>
  </inkml:definitions>
  <inkml:trace contextRef="#ctx0" brushRef="#br0">80 58 14414,'0'0'11045,"-2"8"-10479,-3 22-317,5-28-232,-1-1 0,1 1-1,-1 0 1,1-1 0,0 1 0,0 0 0,0-1 0,0 1 0,0 0 0,0 0 0,0-1 0,1 1 0,-1 0-1,1-1 1,-1 1 0,1-1 0,-1 1 0,1 0 0,1 1 0,-1-3 255,-5 0-106,-1-1 0,1 1 1,0-1-1,0 0 0,0 0 0,0 0 0,-5-3 0,2 1-184,-25-8-578,32 11 383,9 5-177,42 18 355,66 18 0,26 12 25,-143-53 24,1 0 0,-1 0 1,0 1-1,1-1 0,-1 0 0,1 0 0,-1 1 0,1-1 0,-1 0 1,1 0-1,-1 0 0,0 0 0,1 0 0,-1 0 0,1 0 0,-1 0 1,1 0-1,-1 0 0,1 0 0,-1 0 0,1 0 0,-1 0 0,1 0 1,-1 0-1,1-1 0,-1 1 0,0 0 0,1 0 0,-1-1 0,1 1 1,-1 0-1,0 0 0,1-1 0,-1 1 0,0 0 0,1-1 0,-1 1 1,0-1-1,0 1 0,1 0 0,-1-1 0,0 1 0,0-1 0,1 0 1,-3-32 1455,-22-50 1338,19 69-2614,-4-10-187,6 16-148,-1-1 1,2 0-1,-1 0 0,1 0 0,-2-16 0,37 28-5998,-7 2 613,11-2-4483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051"/>
    </inkml:context>
    <inkml:brush xml:id="br0">
      <inkml:brushProperty name="width" value="0.025" units="cm"/>
      <inkml:brushProperty name="height" value="0.025" units="cm"/>
    </inkml:brush>
  </inkml:definitions>
  <inkml:trace contextRef="#ctx0" brushRef="#br0">174 7 4740,'0'0'16982,"-10"-2"-14724,6 1-2139,0 0 1,0 0-1,0 0 0,0 1 0,-1-1 1,1 1-1,0 0 0,0 1 1,-1-1-1,1 1 0,0 0 1,0 0-1,0 0 0,0 0 0,0 1 1,0-1-1,0 1 0,0 0 1,1 0-1,-1 1 0,1-1 0,-1 1 1,1 0-1,0 0 0,-4 4 1,5-4-55,-38 42 1246,38-43-1252,0 0 1,1 0-1,-1 0 0,1 0 1,0 1-1,0-1 0,-1 1 0,1-1 1,1 1-1,-1-1 0,0 1 1,1-1-1,-1 1 0,1 0 1,0-1-1,0 1 0,0 0 0,0-1 1,1 5-1,0-7-23,0 1-1,0 0 1,0 0-1,0-1 1,0 1 0,0-1-1,0 1 1,0-1-1,0 1 1,0-1 0,0 0-1,1 1 1,-1-1-1,0 0 1,0 0 0,0 0-1,1 0 1,-1 0-1,0 0 1,2-1-1,27-2 446,-4-5-457,0-1 0,-1-1 0,0-1 0,28-17 0,-1 1-230,-26 14 116,-17 7 29,1 1-1,1 0 1,-1 1-1,1 0 1,12-3-1,-23 8 51,0-1 0,1 0 0,-1 1 0,0-1 0,1 1 0,-1-1 0,0 1 0,0-1 0,1 1 0,-1-1-1,0 1 1,0-1 0,0 1 0,0-1 0,0 1 0,1-1 0,-1 1 0,0-1 0,0 1 0,-1-1 0,1 1 0,0-1-1,0 1 1,0 0 0,0-1 0,0 1 0,0-1 0,-1 1 0,1-1 0,0 0 0,-1 1 0,1-1 0,0 1 0,0-1 0,-1 1-1,1-1 1,-1 1 0,-14 30 84,13-27-93,-5 9-22,-4 13 789,11-26-723,0 1 0,0 0-1,1-1 1,-1 1-1,0-1 1,0 1-1,1 0 1,-1-1-1,0 1 1,1-1 0,-1 1-1,0-1 1,1 1-1,-1-1 1,1 0-1,-1 1 1,1-1-1,-1 1 1,1-1-1,-1 0 1,1 1 0,0-1-1,-1 0 1,1 0-1,-1 0 1,1 1-1,0-1 1,-1 0-1,1 0 1,0 0-1,-1 0 1,1 0 0,-1 0-1,1 0 1,0 0-1,-1 0 1,1-1-1,0 1 1,-1 0-1,2-1 1,12-1 34,1-1 1,-1-1 0,0 0-1,0-1 1,0-1-1,21-11 1,27-11-384,-57 27 290,43-11-357,-48 14 390,0-1 0,0 1 1,0 0-1,0-1 0,0 1 0,-1-1 0,1 1 0,0-1 0,-1 1 0,1-1 0,-1 1 0,1-1 0,-2 3 1,-4 6 105,3-7-17,1 1 1,0-1-1,0 0 1,0 0-1,0 1 1,1-1-1,-1 1 1,1 0-1,0-1 1,0 1-1,0 0 1,1 0-1,-1 4 1,5-7-72,-1-1 0,1 1 0,0-1 0,-1 0 0,1 0 0,0-1 0,0 1 0,-1-1 0,1 0 0,4-1 0,26-10-29,37-18-1,-43 17-21,1 1-1,33-8 1,-62 19 26,0 1 0,1 0 1,-1 0-1,0-1 1,0 1-1,1 0 0,-1 0 1,0 0-1,1 0 1,-1 0-1,0-1 0,1 1 1,-1 0-1,0 0 1,1 0-1,-1 0 0,1 0 1,-1 0-1,0 0 1,1 0-1,-1 0 0,0 0 1,1 1-1,-1-1 1,0 0-1,1 0 0,-1 0 1,0 0-1,1 0 1,-1 1-1,0-1 0,0 0 1,1 0-1,-1 0 1,0 1-1,0-1 1,1 0-1,-1 1 0,0-1 1,0 0-1,0 0 1,1 1-1,-1-1 0,0 0 1,0 1-1,0-1 1,0 0-1,0 1 0,0-1 1,0 0-1,0 1 1,0-1-1,0 0 0,0 1 1,0-1-1,0 1 1,0-1-1,0 0 0,0 1 1,-14 29 88,12-27-111,1-1-1,-1 1 1,1 0 0,-1 0-1,1-1 1,0 1 0,0 0-1,0 0 1,0 0 0,1 0-1,-1 5 1,3-7-936,0-1 0,0 0 0,0 0 0,0 0 0,1 0 0,-1 0 0,0 0 0,0-1 0,0 1 1,0-1-1,0 1 0,0-1 0,0 0 0,2-1 0,17-11-13116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491"/>
    </inkml:context>
    <inkml:brush xml:id="br0">
      <inkml:brushProperty name="width" value="0.025" units="cm"/>
      <inkml:brushProperty name="height" value="0.025" units="cm"/>
    </inkml:brush>
  </inkml:definitions>
  <inkml:trace contextRef="#ctx0" brushRef="#br0">106 1 17328,'0'0'8846,"-11"6"-6049,6-3-2469,-50 35 1953,52-36-2215,0 1 0,0 0 0,1 0 0,-1 0 0,1 0 0,-1 0 0,1 0 0,0 1-1,0-1 1,0 1 0,1 0 0,-1-1 0,1 1 0,0 0 0,0 0 0,0 0 0,0 4 0,2-7-66,0 0 0,0 0 0,0 0 0,0 0 0,0 0 0,0 0 0,0 0 0,1-1 0,-1 1 0,0 0 0,0-1 0,1 1 0,-1-1 0,0 1 0,1-1 0,-1 0 0,0 0 0,1 1 0,-1-1 0,0 0 0,1 0 0,-1 0 0,1-1 0,2 1 0,39-3 0,-28-1-176,0 0 0,0-2 1,-1 1-1,0-2 0,0 0 0,14-10 0,47-21-542,-74 38 612,-16 28-156,5-16 343,8-11-8,1 1 0,-1 0 0,0 0 1,1 0-1,-1 0 0,1 0 0,0 0 0,0 0 0,0 1 1,0-1-1,0 0 0,0 1 0,0 2 0,2-4-36,1-1-1,-1 1 0,1-1 1,-1 1-1,1-1 1,-1 1-1,1-1 1,0 0-1,-1 0 0,1 0 1,-1 0-1,1 0 1,0 0-1,-1-1 1,1 1-1,2-1 0,14-4-103,0-1 0,0-1 0,30-15 1,-32 13-386,0 2 1,0 0-1,0 1 1,31-7-1,-47 13 448,0 0-1,1 0 0,-1 0 1,0 0-1,1 0 0,-1 0 0,0 0 1,1 0-1,-1 0 0,0 0 1,0 0-1,1 1 0,-1-1 0,0 0 1,0 0-1,1 0 0,-1 0 1,0 1-1,0-1 0,1 0 1,-1 0-1,0 0 0,0 1 0,0-1 1,0 0-1,1 0 0,-1 1 1,0-1-1,0 0 0,0 1 0,0-1 1,0 0-1,0 0 0,0 1 1,0-1-1,0 0 0,0 1 1,0-1-1,0 0 0,0 1 0,0-1 1,0 0-1,0 0 0,0 1 1,0-1-1,0 0 0,0 1 0,0-1 1,-1 0-1,1 0 0,0 1 1,0-1-1,0 0 0,0 0 0,-1 1 1,1-1-1,0 0 0,0 0 1,-1 0-1,1 0 0,0 1 1,-1-1-1,-11 18 109,6-11-239,1-2 10,0 0-1,1 1 1,-1-1 0,1 1-1,0-1 1,1 1 0,-1 0 0,1 1-1,0-1 1,1 1 0,-2 7-1,7-14-5348,9 0 394,5-3-5938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079"/>
    </inkml:context>
    <inkml:brush xml:id="br0">
      <inkml:brushProperty name="width" value="0.025" units="cm"/>
      <inkml:brushProperty name="height" value="0.025" units="cm"/>
    </inkml:brush>
  </inkml:definitions>
  <inkml:trace contextRef="#ctx0" brushRef="#br0">51 98 16560,'0'0'15321,"9"5"-15054,-6-3-258,0-1 0,0 1 0,0-1 0,0 1-1,1-1 1,-1 0 0,0 0 0,1-1 0,-1 1 0,1-1 0,-1 0 0,1 0 0,-1 0 0,0 0 0,1 0 0,-1-1 0,1 1 0,-1-1 0,0 0 0,1 0 0,-1-1 0,0 1 0,0-1 0,0 1-1,0-1 1,0 0 0,0 0 0,-1 0 0,1 0 0,-1-1 0,1 1 0,-1-1 0,3-3 0,-3 3-116,1 1-1,-1-1 1,0 0 0,0 0-1,-1 0 1,1 1-1,-1-2 1,1 1 0,-1 0-1,0 0 1,0 0-1,0-1 1,0 1 0,-1 0-1,0-1 1,1 1 0,-1-5-1,-1 7 32,1 0 0,0 0 0,0 0 0,-1 0 1,1 0-1,-1 0 0,1 1 0,-1-1 0,1 0 0,-1 0 0,1 0 0,-1 0 0,0 1 0,0-1 0,1 0 0,-1 1 1,0-1-1,0 0 0,0 1 0,0-1 0,1 1 0,-3-1 0,1 0 33,-1 1 1,0-1-1,1 1 0,-1 0 1,0 0-1,1 0 1,-1 0-1,0 0 0,1 1 1,-1-1-1,0 1 0,-2 1 1,-5 2 133,0 1 0,1 0 1,0 1-1,0 0 0,1 1 1,-1 0-1,1 0 0,1 0 1,0 1-1,0 0 0,0 1 1,1 0-1,0 0 1,1 0-1,0 1 0,0-1 1,-4 16-1,8-23-54,1-1-1,0 1 1,0-1 0,0 1-1,0-1 1,0 0 0,0 1-1,0-1 1,1 1 0,-1-1 0,0 1-1,1-1 1,-1 0 0,1 1-1,0-1 1,-1 0 0,1 1-1,0-1 1,0 0 0,0 0 0,0 0-1,0 0 1,0 0 0,0 0-1,0 0 1,0 0 0,1 0-1,-1 0 1,0-1 0,0 1 0,1-1-1,-1 1 1,0-1 0,1 1-1,-1-1 1,1 0 0,-1 1-1,1-1 1,-1 0 0,3 0-1,8 1 31,1 0 0,-1-1-1,22-3 1,-25 3 20,21-5-208,-1 0 0,0-2 1,0-2-1,-1 0 0,0-2 1,-1 0-1,0-2 0,-1-2 1,30-21-1,-63 40 174,1 0-1,0 1 0,0-1 0,0 1 1,0 0-1,1 1 0,0-1 1,0 1-1,0 0 0,1 0 1,0 1-1,0-1 0,1 1 1,-5 13-1,7-20-40,1 0 0,0 1 0,0-1 0,1 1 0,-1-1 0,0 0 0,0 1 0,0-1 0,0 0 0,0 1 0,0-1 0,0 0 0,1 1 0,-1-1 0,0 0 0,0 1-1,0-1 1,1 0 0,-1 1 0,0-1 0,0 0 0,1 0 0,-1 1 0,0-1 0,1 0 0,-1 0 0,0 0 0,1 0 0,-1 1 0,0-1 0,1 0 0,-1 0 0,0 0 0,1 0 0,-1 0 0,0 0 0,1 0 0,23 1 187,21-9-170,186-79-4075,-231 87 4040,0 0 0,0 1 0,0-1 0,0 0-1,1 0 1,-1 0 0,0 1 0,0-1 0,0 0 0,0 0 0,0 0 0,0 1 0,0-1 0,0 0 0,0 0 0,0 0 0,0 1 0,0-1 0,0 0-1,0 0 1,0 1 0,0-1 0,0 0 0,0 0 0,0 1 0,0-1 0,0 0 0,0 0 0,0 0 0,0 1 0,0-1 0,0 0 0,-1 0 0,1 0-1,0 1 1,0-1 0,0 0 0,0 0 0,-1 0 0,1 0 0,0 0 0,0 1 0,-1-1 0,-41 41 1039,34-35-960,1 0 1,-1 0-1,1 1 0,1 1 0,-1-1 0,1 1 1,1 0-1,-7 11 0,12-19-118,0 0 1,0 0-1,0 0 0,0 0 1,0 0-1,-1 1 0,1-1 0,0 0 1,0 0-1,0 0 0,0 0 1,0 0-1,0 1 0,0-1 0,0 0 1,0 0-1,-1 0 0,1 1 1,0-1-1,0 0 0,0 0 1,0 0-1,0 0 0,0 1 0,0-1 1,0 0-1,0 0 0,1 0 1,-1 1-1,0-1 0,0 0 0,0 0 1,0 0-1,0 0 0,0 1 1,0-1-1,0 0 0,0 0 1,0 0-1,1 0 0,-1 0 0,0 0 1,0 1-1,0-1 0,0 0 1,0 0-1,1 0 0,-1 0 0,0 0 1,0 0-1,0 0 0,0 0 1,1 0-1,-1 0 0,0 0 0,0 0 1,0 0-1,1 0 0,-1 0 1,12-4-4240,8-12-4114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457"/>
    </inkml:context>
    <inkml:brush xml:id="br0">
      <inkml:brushProperty name="width" value="0.025" units="cm"/>
      <inkml:brushProperty name="height" value="0.025" units="cm"/>
    </inkml:brush>
  </inkml:definitions>
  <inkml:trace contextRef="#ctx0" brushRef="#br0">234 1 18321,'0'0'7559,"-49"56"-4868,26-28-545,4 2-961,6 4-480,-2-1-545,7 2-160,5 1 0,1-2-1537,2-6-3396,0-6-6534</inkml:trace>
  <inkml:trace contextRef="#ctx0" brushRef="#br0" timeOffset="1">0 613 22037,'0'0'10730,"25"-22"-30717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2.158"/>
    </inkml:context>
    <inkml:brush xml:id="br0">
      <inkml:brushProperty name="width" value="0.025" units="cm"/>
      <inkml:brushProperty name="height" value="0.025" units="cm"/>
    </inkml:brush>
  </inkml:definitions>
  <inkml:trace contextRef="#ctx0" brushRef="#br0">1 357 12107,'0'0'6423,"10"-1"-5986,85-4 753,115 9 0,-30 2-676,711-71 77,-398 17-398,996-7-129,-1012 46-58,1085-55 294,-871 30-210,-516 25-455,0-7 0,187-43 0,-351 57-1318,0 2-3578,-8 0 2890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8.789"/>
    </inkml:context>
    <inkml:brush xml:id="br0">
      <inkml:brushProperty name="width" value="0.025" units="cm"/>
      <inkml:brushProperty name="height" value="0.025" units="cm"/>
    </inkml:brush>
  </inkml:definitions>
  <inkml:trace contextRef="#ctx0" brushRef="#br0">74 0 3523,'0'0'1378,"-9"1"-455,-6 0-462,-30 2 3279,45-3-3679,-1 0 0,1 0 0,0 0-1,0 0 1,0 0 0,0 0-1,-1 0 1,1 0 0,0 0-1,0 0 1,0 0 0,0 0-1,0 1 1,-1-1 0,1 0-1,0 0 1,0 0 0,0 0-1,0 0 1,0 0 0,0 0-1,0 1 1,-1-1 0,1 0 0,0 0-1,0 0 1,0 0 0,0 1-1,0-1 1,0 0 0,0 0-1,0 0 1,0 0 0,0 0-1,0 1 1,0-1 0,0 0-1,0 0 1,0 0 0,0 0-1,0 1 1,0-1 0,0 0-1,0 0 1,0 0 0,0 0-1,1 1 1,-1-1 0,0 0 0,0 0-1,0 0 1,0 0 0,0 0-1,0 0 1,0 1 0,0-1-1,1 0 1,-1 0 0,0 0-1,0 0 1,0 0 0,0 0-1,1 0 1,-1 0 0,0 0-1,0 0 1,0 0 0,12 9-360,25-4 612,-1-1 0,1-2-1,71-4 1,-24-1-240,2136 18 162,-350-11-10,-917-9-71,-581 1-48,278 4 140,-648 0-273,0 0 0,0 0-1,0 0 1,0 0 0,0 1 0,0-1-1,0 0 1,0 1 0,0 0 0,0-1-1,0 1 1,0 0 0,0 0-1,-1 0 1,3 2 0,-7 4-537,-17-1-245,13-6-1951,1 0-2088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6.320"/>
    </inkml:context>
    <inkml:brush xml:id="br0">
      <inkml:brushProperty name="width" value="0.025" units="cm"/>
      <inkml:brushProperty name="height" value="0.025" units="cm"/>
    </inkml:brush>
  </inkml:definitions>
  <inkml:trace contextRef="#ctx0" brushRef="#br0">0 236 9865,'0'0'3193,"4"0"-2457,224-5 2206,-34 3-2931,284-32 51,1161-52 676,-275 77-483,116-1 72,-1160 4-149,1157-38 66,-1240 29-234,739-10 7,-413 74-23,423-18 34,-334-14-18,-195-14 41,-264-4-44,-250 0-4123,25 1-443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9.660"/>
    </inkml:context>
    <inkml:brush xml:id="br0">
      <inkml:brushProperty name="width" value="0.025" units="cm"/>
      <inkml:brushProperty name="height" value="0.025" units="cm"/>
    </inkml:brush>
  </inkml:definitions>
  <inkml:trace contextRef="#ctx0" brushRef="#br0">137 168 9321,'0'0'2087,"33"-12"-1473,-12 7-143,0 1 1,1 1-1,-1 1 1,1 0-1,0 2 1,35 3-1,8-1-306,575-34 201,-234 6-295,1682-8 1435,-1560 45-1403,1 0-25,312-11 494,-1086-9-167,79 1-351,-1182-5-353,615 12 155,-894 45-1495,1382-24 1639,-779 49 267,960-69 37,508-16-462,-134 2-1093,3357-25 1160,-3347 47 199,346-6 360,-648-3-425,16 1 28,1-2 1,0-2-1,-1-1 0,0-1 0,60-21 0,-93 27-66,1 0 1,-1-1-1,1 1 1,-1-1-1,0 0 0,0 1 1,1-1-1,-1 0 0,0 0 1,0 0-1,0 0 0,0 0 1,0 0-1,0 0 0,0 0 1,0 0-1,0 0 0,0-2 1,-1 2-1,0 0 1,0 1-1,0-1 1,0 0-1,0 1 0,-1-1 1,1 0-1,0 1 1,0-1-1,-1 0 1,1 1-1,-1-1 1,1 1-1,0-1 1,-1 1-1,1-1 0,-1 1 1,1-1-1,-1 1 1,1-1-1,-1 1 1,0-1-1,1 1 1,-1 0-1,0-1 0,-7-2 12,1 0-1,-1 0 1,1 0-1,-1 1 0,-8-1 1,-110-11 34,0 5 0,-167 10 1,180 1-99,-1092 101-5569,921-65 1825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1.100"/>
    </inkml:context>
    <inkml:brush xml:id="br0">
      <inkml:brushProperty name="width" value="0.025" units="cm"/>
      <inkml:brushProperty name="height" value="0.025" units="cm"/>
    </inkml:brush>
  </inkml:definitions>
  <inkml:trace contextRef="#ctx0" brushRef="#br0">581 208 10025,'1'-6'532,"0"-1"-1,-1 1 0,1 0 0,-1-1 0,0 1 0,-1 0 0,0 0 0,0-1 0,0 1 0,-1 0 0,0 0 0,0 0 0,0 0 0,-1 0 0,0 1 0,0-1 0,-5-6 0,4 8-365,0 0 0,0 0 0,-1 0 0,1 0-1,-1 0 1,0 1 0,0 0 0,0 0 0,-1 1 0,1-1 0,-1 1 0,1 0 0,-1 1 0,0-1 0,0 1-1,0 0 1,0 1 0,-10-1 0,6 2-125,0 0 0,0 1 0,0 0 0,0 0 0,0 1-1,0 0 1,0 1 0,1 0 0,0 1 0,0 0 0,0 0 0,1 1 0,-11 8 0,-12 13 43,-54 58 0,78-77-61,-18 19-6,2 2 0,1 0 0,1 2 0,-23 43 1,37-61-17,0 1 1,1 0 0,1 0 0,1 0 0,-1 1 0,2-1 0,0 1 0,1 0-1,1 0 1,0 0 0,1 0 0,0 0 0,4 22 0,-2-32 13,0 0 1,0 0 0,0 0 0,1 0-1,-1 0 1,1 0 0,0-1-1,0 1 1,1-1 0,0 0 0,-1 0-1,1 0 1,1-1 0,-1 1 0,0-1-1,1 0 1,0 0 0,0-1-1,-1 1 1,2-1 0,-1 0 0,0 0-1,9 1 1,10 2 337,0 0 0,1-2-1,45 1 1,-33-4-133,1-1 0,-1-2 0,1-2 0,-1-2-1,-1 0 1,1-3 0,-1-1 0,-1-2 0,0-1 0,-1-2 0,-1-1 0,0-1-1,-1-2 1,-2-2 0,38-33 0,-57 45-172,-1 0 1,-1-1-1,0 0 0,0 0 0,-1-1 1,-1-1-1,0 1 0,-1-1 0,0 0 1,-1-1-1,0 1 0,-1-1 0,-1 0 1,3-24-1,-5 28-20,-1 0 0,0 0 0,-1-1 0,0 1 0,-1 0 0,0 0 0,0 1 0,-1-1 0,0 0 0,-1 1 0,0 0 0,0 0 0,-1 0 0,-1 0 0,1 1 0,-1 0 0,-1 0 0,1 0 0,-1 1 0,-1 0 0,-11-9 0,0 3-46,0 1 0,-1 0-1,0 2 1,-1 0 0,-1 1 0,1 2 0,-1 0 0,-43-7-1,21 7-1031,0 3-1,0 1 0,-75 6 0,61 5-3417,12 2-2702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9.214"/>
    </inkml:context>
    <inkml:brush xml:id="br0">
      <inkml:brushProperty name="width" value="0.025" units="cm"/>
      <inkml:brushProperty name="height" value="0.025" units="cm"/>
    </inkml:brush>
  </inkml:definitions>
  <inkml:trace contextRef="#ctx0" brushRef="#br0">357 85 8136,'0'0'4356,"-11"0"-3070,-5 3-1168,-1 0-1,2 0 1,-1 2-1,0 0 1,1 1-1,0 0 0,0 1 1,1 1-1,-17 11 1,12-5 315,0 1 0,1 1 0,0 1 0,2 0 0,-18 23 0,28-32-215,0 0-1,0 1 1,1 0-1,0 0 1,1 0-1,0 0 1,0 1 0,1 0-1,1-1 1,-1 1-1,2 0 1,-1 0-1,1 1 1,1 18-1,1-24-129,1 0 0,-1 0 1,1 0-1,0-1 0,0 1 0,1 0 0,0-1 0,-1 0 0,1 1 0,1-1 0,-1-1 0,1 1 0,-1 0 0,1-1 0,0 1 0,0-1 0,0 0 0,1-1 0,-1 1 0,1-1 0,0 0 1,9 3-1,9 3 386,0-1 1,0 0-1,37 4 1,-20-6 70,0-1 0,-1-2 0,1-2-1,0-1 1,0-2 0,42-9 0,-66 9-448,1-1 0,-1-1 0,0 0 0,0-1-1,-1-1 1,0 0 0,0-1 0,0-1 0,-1 0 0,-1-1 0,1 0 0,-2-1 0,1-1 0,-2 0-1,1 0 1,17-28 0,-24 33-84,-1 0 0,0 0 0,-1-1 0,0 0 0,0 1 0,-1-1 0,1 0 0,-2 0 0,1 0 0,-1-1 0,-1 1 1,1 0-1,-1 0 0,-1-1 0,1 1 0,-1 0 0,-1 0 0,0 0 0,0 0 0,-4-10 0,1 7-35,-1 1-1,0-1 1,-1 1 0,0 1 0,0-1 0,-1 1-1,0 0 1,-1 1 0,0 0 0,0 0-1,-1 1 1,0 0 0,-13-6 0,0 1-280,-1 1 1,0 2 0,0 0-1,-1 2 1,-1 0 0,1 2-1,-1 1 1,-31-1-1,-31 4-3385,3 11-3686,37 2-3251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718"/>
    </inkml:context>
    <inkml:brush xml:id="br0">
      <inkml:brushProperty name="width" value="0.025" units="cm"/>
      <inkml:brushProperty name="height" value="0.025" units="cm"/>
    </inkml:brush>
  </inkml:definitions>
  <inkml:trace contextRef="#ctx0" brushRef="#br0">1 6 12844,'0'0'13821,"0"12"-13532,0-8-243,0 10 10,0 0 1,1 1 0,1-1 0,0 0 0,5 19-1,-6-31-42,0 1 0,0-1-1,0 0 1,0 1-1,1-1 1,-1 0-1,0 0 1,1 1-1,0-1 1,-1 0-1,1-1 1,0 1 0,0 0-1,0 0 1,0-1-1,5 3 1,-5-3 13,1-1 0,0 1 0,0-1 0,0 1 0,0-1 0,0 0 0,0 0 0,-1-1 0,1 1 0,0-1 0,0 1 0,0-1 1,0 0-1,-1 0 0,1 0 0,0 0 0,-1 0 0,1-1 0,3-2 0,9-7 136,0 0-1,0-1 1,-1-1 0,23-26-1,26-24 178,-63 91-794,-5 0 423,3-21 30,0-1-1,1 1 1,-1 0 0,2 0-1,-1-1 1,1 1-1,0 0 1,0 0-1,1 0 1,0 0 0,2 8-1,-2-14 12,0 0 0,0 0-1,0 0 1,0 0 0,1 0-1,-1 0 1,0 0 0,1 0 0,-1 0-1,1 0 1,-1-1 0,1 1-1,-1-1 1,1 1 0,-1-1-1,1 1 1,-1-1 0,1 0 0,0 0-1,-1 0 1,1 0 0,0 0-1,-1 0 1,1 0 0,1-1-1,3 0 48,0 0 0,0 0 0,0-1-1,0 0 1,11-4 0,6-9-5,0 0 0,-1-1 0,-1-1 0,28-29 1,-7 6-485,-48 71-305,3-27 648,1 1-1,-1-1 0,1 1 1,1 0-1,-1 0 0,1 0 0,0 0 1,0 0-1,0 0 0,1 1 1,-1-1-1,1 0 0,1 0 1,0 7-1,1-11-187,1 1-1,0-1 1,-1 0 0,1-1-1,0 1 1,-1 0 0,1-1-1,0 1 1,0-1 0,-1 0-1,1 0 1,0 0-1,0-1 1,-1 1 0,5-1-1,-2 0-708,26-5-5794,3-7-4596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230"/>
    </inkml:context>
    <inkml:brush xml:id="br0">
      <inkml:brushProperty name="width" value="0.025" units="cm"/>
      <inkml:brushProperty name="height" value="0.025" units="cm"/>
    </inkml:brush>
  </inkml:definitions>
  <inkml:trace contextRef="#ctx0" brushRef="#br0">152 0 14478,'-1'13'9375,"-13"61"-8426,-116 449 2873,126-501-3907,1-10-2244,5-24-1620,3-16-1864,0-10-3620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701"/>
    </inkml:context>
    <inkml:brush xml:id="br0">
      <inkml:brushProperty name="width" value="0.025" units="cm"/>
      <inkml:brushProperty name="height" value="0.025" units="cm"/>
    </inkml:brush>
  </inkml:definitions>
  <inkml:trace contextRef="#ctx0" brushRef="#br0">22 331 10602,'0'0'8109,"-5"9"-6192,-11 26-118,16-34-1706,0 0 0,0-1 0,1 1 0,-1 0 1,1-1-1,-1 1 0,1 0 0,-1-1 0,1 1 1,-1-1-1,1 1 0,-1-1 0,1 1 0,0-1 1,-1 1-1,1-1 0,0 1 0,-1-1 1,1 0-1,0 0 0,0 1 0,-1-1 0,1 0 1,0 0-1,0 0 0,0 0 0,-1 0 0,1 0 1,0 0-1,0 0 0,-1 0 0,1 0 0,0 0 1,0 0-1,0-1 0,33-1 1906,-20-2-1665,0 0-1,0-1 1,0-1 0,-1 0-1,1-1 1,-2 0 0,1-1 0,14-11-1,12-13-174,36-37-1,-35 27-87,43-60 0,-32 37-79,-50 64 7,-1 1-1,0-1 1,0 1 0,0 0 0,0-1 0,1 1-1,-1 0 1,0-1 0,0 1 0,1 0-1,-1-1 1,0 1 0,1 0 0,-1-1-1,0 1 1,1 0 0,-1 0 0,0 0 0,1-1-1,-1 1 1,1 0 0,-1 0 0,0 0-1,1 0 1,-1 0 0,1 0 0,-1 0 0,0 0-1,1 0 1,-1 0 0,1 0 0,-1 0-1,1 0 1,-1 0 0,0 0 0,1 0 0,-1 0-1,1 1 1,5 18-102,-6 46-108,0-46 183,8 243-111,0-221-1734,6-17-5868,-3-17-2685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017"/>
    </inkml:context>
    <inkml:brush xml:id="br0">
      <inkml:brushProperty name="width" value="0.025" units="cm"/>
      <inkml:brushProperty name="height" value="0.025" units="cm"/>
    </inkml:brush>
  </inkml:definitions>
  <inkml:trace contextRef="#ctx0" brushRef="#br0">1 1 15983,'0'0'9091,"10"1"-7260,35 7-802,0 2-1,-1 2 0,50 21 0,136 66-887,-62-24 20,171 53-1,-356-132-2482,13 4 1712,-1-1 0,1 0 0,-1 0 1,1 0-1,0 0 0,0-1 0,-5-2 0,-18-13-5716,-6-3-3491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536"/>
    </inkml:context>
    <inkml:brush xml:id="br0">
      <inkml:brushProperty name="width" value="0.025" units="cm"/>
      <inkml:brushProperty name="height" value="0.025" units="cm"/>
    </inkml:brush>
  </inkml:definitions>
  <inkml:trace contextRef="#ctx0" brushRef="#br0">11 290 9897,'0'0'2734,"-2"8"351,1-4-2918,-1 2 609,0 1 0,1-1 0,0 0 1,0 0-1,1 0 0,-1 8 0,2-12-545,-1 1 0,1-1-1,-1 0 1,1 1 0,0-1-1,-1 0 1,1 0 0,1 1 0,-1-1-1,0 0 1,0 0 0,1 0-1,-1 0 1,1-1 0,0 1 0,-1 0-1,1-1 1,0 1 0,0-1-1,0 1 1,0-1 0,3 1 0,1 1 62,-1 0 1,1-1 0,-1 1-1,1-2 1,0 1 0,0-1-1,0 1 1,0-2 0,0 1 0,0-1-1,0 0 1,11-1 0,-14 1-224,0-1 1,0 0 0,0 0-1,0 0 1,0 0-1,0-1 1,0 1-1,-1-1 1,1 1 0,-1-1-1,1 0 1,-1 0-1,0 0 1,1-1-1,-1 1 1,0 0 0,-1-1-1,1 1 1,0-1-1,-1 0 1,1 0 0,-1 1-1,0-1 1,0 0-1,1-6 1,2-17-16,0 0 0,-3 0-1,0 0 1,-1 0 0,-2 0 0,0 0 0,-12-49-1,1-4-1,12 78-53,1 0 0,0 0 0,0 1 0,0-1 0,0 0 0,0 0 0,0 1 0,0-1 0,0 0 0,0 0 0,0 1 0,1-1 0,-1 0 0,0 1 0,0-1 0,1 0 0,-1 1 0,0-1 0,1 0 0,-1 1 0,1-1 0,-1 0 0,1 1 0,-1-1 0,1 1 0,-1-1 0,1 1 0,0 0 0,-1-1 0,1 1 0,0-1 0,0 1 0,31-1 0,34 22 0,103 61-1123,-37-18-1074,-102-52-2085,-3-7-2562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010"/>
    </inkml:context>
    <inkml:brush xml:id="br0">
      <inkml:brushProperty name="width" value="0.025" units="cm"/>
      <inkml:brushProperty name="height" value="0.025" units="cm"/>
    </inkml:brush>
  </inkml:definitions>
  <inkml:trace contextRef="#ctx0" brushRef="#br0">41 101 15150,'0'-3'595,"0"0"-1,0 0 1,1-1-1,-1 1 1,1 0-1,0 0 1,0 0-1,1-1 0,-1 1 1,0 0-1,1 1 1,0-1-1,0 0 1,0 0-1,0 1 1,4-5-1,-1 3-170,0 0 0,0 0-1,1 0 1,-1 1 0,1 0-1,0 0 1,0 0 0,8-2 0,-5 2-321,-1 1 1,1 0 0,0 0 0,0 1-1,0 0 1,0 0 0,0 1-1,0 0 1,0 1 0,0 0 0,0 0-1,15 5 1,-22-5-99,1 0 0,-1 0 1,0 1-1,1-1 0,-1 0 0,0 1 0,0 0 0,0 0 0,0-1 1,0 1-1,0 0 0,-1 0 0,1 1 0,0-1 0,-1 0 0,0 0 1,0 1-1,1-1 0,0 5 0,-1-2 2,0-1 0,-1 1 0,1 0 0,-1 0 1,0 0-1,0 0 0,-1 0 0,1 0 0,-3 9 0,-2 1 6,0-2 1,0 1-1,-1 0 0,-1-1 0,0 0 1,-9 12-1,-16 15 26,-2-2 1,-39 36-1,-8 8 3,79-81-41,0 1 0,1-1 0,-1 1 0,1-1 0,-1 1 0,1 0 0,0 0-1,0 0 1,0-1 0,0 1 0,0 0 0,0 0 0,1 0 0,-1 0 0,0 1 0,1-1 0,0 0-1,0 0 1,-1 4 0,2-5 1,0 0 0,-1 1 0,1-1 0,0 0 0,0 0 0,0 0 0,0 0 0,0 0 0,0 0 0,0 0-1,0 0 1,0 0 0,0 0 0,0-1 0,1 1 0,-1 0 0,0-1 0,1 1 0,-1-1 0,0 1 0,3-1 0,12 3 15,0-1 0,0-1 0,0 0 0,18-2 0,-16 0-8,-2 1 86,0-1-1,1-1 1,-1-1 0,24-7 0,-34 8-493,0 0 1,0 0-1,0-1 1,-1 0 0,1 0-1,8-6 1,-13 7-232,1 0 0,0 1 1,0-1-1,-1 0 1,1 0-1,-1 0 0,1 0 1,-1 0-1,0 0 0,0 0 1,0 0-1,0 0 1,0-1-1,-1 1 0,1 0 1,0-1-1,-1-3 0,1-15-11078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352"/>
    </inkml:context>
    <inkml:brush xml:id="br0">
      <inkml:brushProperty name="width" value="0.025" units="cm"/>
      <inkml:brushProperty name="height" value="0.025" units="cm"/>
    </inkml:brush>
  </inkml:definitions>
  <inkml:trace contextRef="#ctx0" brushRef="#br0">1 1 15535,'0'0'10570,"49"15"-9930,-23-10-480,6 1-95,4-3-994,-4 1-1538,2-2-2049,-4-2-1730,-4 0-2626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683"/>
    </inkml:context>
    <inkml:brush xml:id="br0">
      <inkml:brushProperty name="width" value="0.025" units="cm"/>
      <inkml:brushProperty name="height" value="0.025" units="cm"/>
    </inkml:brush>
  </inkml:definitions>
  <inkml:trace contextRef="#ctx0" brushRef="#br0">8 1 6854,'0'0'12012,"0"10"-9428,-7 88 1836,7-97-4408,0-1 1,0 1-1,0-1 0,0 1 1,0-1-1,0 1 1,1-1-1,-1 1 1,0-1-1,0 1 0,1-1 1,-1 1-1,0-1 1,1 0-1,-1 1 0,0-1 1,1 1-1,-1-1 1,1 0-1,-1 0 1,0 1-1,1-1 0,-1 0 1,1 0-1,-1 1 1,1-1-1,-1 0 1,1 0-1,-1 0 0,1 0 1,0 0-1,26 0 215,23-11 30,-1-5-166,-35 10-94,-1 0-1,1 2 1,0 0 0,0 0 0,0 1-1,0 1 1,1 0 0,-1 1 0,17 1-1,-30 1 10,0-1-1,0 0 0,-1 1 0,1-1 1,0 1-1,0-1 0,-1 1 0,1-1 1,0 1-1,-1 0 0,1-1 0,-1 1 1,1 0-1,-1-1 0,1 1 0,-1 0 0,1 0 1,-1 0-1,0-1 0,1 1 0,-1 0 1,0 0-1,0 0 0,0 0 0,1 0 1,-1 0-1,0-1 0,0 1 0,0 0 1,-1 0-1,1 2 0,-6 37 1523,2-21 166,33-21-738,11-10-768,5-2-1686,-13 11-6534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2.056"/>
    </inkml:context>
    <inkml:brush xml:id="br0">
      <inkml:brushProperty name="width" value="0.025" units="cm"/>
      <inkml:brushProperty name="height" value="0.025" units="cm"/>
    </inkml:brush>
  </inkml:definitions>
  <inkml:trace contextRef="#ctx0" brushRef="#br0">1 0 19506,'0'0'5382,"24"49"-8489,-12-30-2563,3 0-2273</inkml:trace>
  <inkml:trace contextRef="#ctx0" brushRef="#br0" timeOffset="1">395 221 17457,'0'0'3325,"-9"-1"-127,-98-7-606,92 8-2403,1 0 1,-1 1-1,1 1 1,-1 0-1,1 1 1,-15 4-1,28-7-193,0 1 0,-1-1 0,1 0 0,0 0 1,0 1-1,0-1 0,0 1 0,0-1 0,-1 1 0,1 0 0,0-1 0,0 1 0,0 0 0,1 0 0,-1 0 0,0-1 0,0 1 0,0 0 0,1 0 0,-1 0 0,0 0 0,1 1 0,-1 0 0,1-1-7,1 0 1,-1 0-1,1-1 0,-1 1 1,1 0-1,0 0 0,-1 0 1,1-1-1,0 1 0,0 0 1,0-1-1,0 1 0,-1-1 1,1 1-1,0-1 0,0 1 1,0-1-1,0 0 0,0 1 1,2-1-1,67 15-446,-62-14 411,19 3-34,-19-4 77,1 1 1,-1 0-1,1 1 0,-1 0 1,0 0-1,0 1 0,0 0 1,0 0-1,0 1 0,0 0 1,7 6-1,-13-9 12,-1 0 0,-1 0-1,1 0 1,0 0 0,0 0-1,0 1 1,-1-1 0,1 0-1,0 1 1,-1-1 0,0 1 0,1-1-1,-1 0 1,0 1 0,1-1-1,-1 1 1,0-1 0,0 1-1,0-1 1,0 1 0,-1-1 0,1 1-1,0-1 1,-1 1 0,1-1-1,-1 0 1,1 1 0,-1-1-1,0 0 1,1 1 0,-1-1 0,0 0-1,0 0 1,0 0 0,0 0-1,0 1 1,0-1 0,0-1-1,0 1 1,-1 0 0,-1 1 0,-6 5 290,0-1 1,0 0 0,-20 9-1,10-7 239,-1 0 0,0-2 0,0 0 0,-28 4 0,-40-3-4237,80-8-1361,7-7-3658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101"/>
    </inkml:context>
    <inkml:brush xml:id="br0">
      <inkml:brushProperty name="width" value="0.025" units="cm"/>
      <inkml:brushProperty name="height" value="0.025" units="cm"/>
    </inkml:brush>
  </inkml:definitions>
  <inkml:trace contextRef="#ctx0" brushRef="#br0">217 9 9513,'0'0'20670,"-10"-3"-20472,1 1-188,1 1 0,-1 0 1,1 0-1,-1 0 1,0 2-1,1-1 0,-1 1 1,1 0-1,-1 0 0,1 1 1,-1 1-1,1-1 0,0 1 1,0 1-1,0-1 1,-13 10-1,18-12-15,0 0 0,0 0 0,0 1 0,0 0-1,0-1 1,0 1 0,0 0 0,1 0 0,-1 1 0,1-1 0,0 1 0,-1-1 0,1 1 0,0 0 0,1-1 0,-1 1-1,0 0 1,1 0 0,-1 0 0,-1 6 0,4-8-8,-1 0-1,1 0 1,0 0-1,-1 0 0,1 0 1,-1 0-1,1-1 1,0 1-1,0 0 1,0 0-1,-1-1 1,1 1-1,0-1 0,0 1 1,0-1-1,0 1 1,0-1-1,0 1 1,0-1-1,0 0 1,0 0-1,0 1 1,0-1-1,0 0 0,0 0 1,2 0-1,40 3-149,-32-3 89,14 1-84,-4-1 47,-1 1 1,0 1 0,0 1-1,0 0 1,0 2 0,0 0-1,32 14 1,-51-19 99,0 1 1,1-1-1,-1 1 1,0-1-1,0 1 0,0 0 1,0 0-1,0-1 1,0 1-1,0 0 1,0 0-1,0 0 0,-1 0 1,1 0-1,0 0 1,0 0-1,-1 0 1,1 0-1,-1 0 0,1 0 1,-1 0-1,1 1 1,-1-1-1,0 0 1,1 2-1,-2-1 34,1-1 0,-1 1 0,0-1-1,1 1 1,-1-1 0,0 0 0,0 1 0,0-1 0,0 0 0,0 0 0,0 0-1,0 0 1,0 0 0,-1 0 0,1 0 0,0 0 0,-2 0 0,-8 5 323,0 0 0,-1-1 0,-19 5 0,10-4-284,0 0-1,-1-1 1,1-2-1,-1 0 0,0-1 1,0-1-1,-32-3 0,54 2-163,0 0-1,-1 0 0,1 0 1,0 0-1,0-1 0,-1 1 1,1 0-1,0 0 0,0 0 1,-1 0-1,1 0 0,0-1 1,0 1-1,0 0 0,-1 0 1,1 0-1,0-1 0,0 1 0,0 0 1,0 0-1,0-1 0,0 1 1,-1 0-1,1 0 0,0-1 1,0 1-1,0 0 0,0 0 1,0-1-1,0 1 0,0 0 1,0-1-1,0 1 0,0 0 1,0 0-1,0-1 0,0 1 0,1 0 1,-1 0-1,0-1 0,0 1 1,0 0-1,0 0 0,0-1 1,0 1-1,1 0 0,-1 0 1,0-1-1,9-10-4480,13-2-2101,10 0-1686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474"/>
    </inkml:context>
    <inkml:brush xml:id="br0">
      <inkml:brushProperty name="width" value="0.025" units="cm"/>
      <inkml:brushProperty name="height" value="0.025" units="cm"/>
    </inkml:brush>
  </inkml:definitions>
  <inkml:trace contextRef="#ctx0" brushRef="#br0">164 24 14350,'0'0'7676,"-10"-2"-5332,4 2-2227,0 0 0,0 0 0,0 0 1,0 0-1,0 1 0,0 0 0,0 0 1,0 1-1,1 0 0,-1 0 0,1 0 0,-1 1 1,1-1-1,0 1 0,0 0 0,0 1 1,0 0-1,0-1 0,1 1 0,0 1 1,0-1-1,0 1 0,0-1 0,-4 9 0,5-9-28,1 0 0,-1 0-1,1 1 1,0-1-1,0 1 1,1-1-1,0 1 1,-1-1-1,0 9 1,2-11-79,0-1 0,0 1 0,0-1-1,0 0 1,0 1 0,1-1 0,-1 1 0,0-1 0,1 0 0,-1 1 0,1-1 0,-1 0 0,1 1 0,0-1 0,-1 0 0,1 0 0,0 1 0,0-1 0,0 0 0,0 0 0,0 0 0,0 0 0,0 0 0,0-1 0,1 1 0,-1 0 0,0 0 0,0-1 0,1 1 0,-1-1 0,0 1-1,1-1 1,-1 1 0,1-1 0,2 0 0,6 1 41,0 0 0,0 0 0,0-1-1,0-1 1,0 0 0,0 0 0,-1-1 0,1 0-1,0-1 1,-1 0 0,1 0 0,-1-1 0,0-1-1,0 1 1,0-1 0,9-8 0,-2 0-26,0 0 0,-2-1 1,1 0-1,-2-2 1,0 1-1,21-35 0,-57 71-67,16-13 49,-7 11 59,-25 41 0,36-56-52,1 1 1,-1 0-1,1 0 0,0-1 1,1 1-1,-1 0 0,1 0 1,0 1-1,0-1 0,1 0 0,0 0 1,0 0-1,0 1 0,0-1 1,2 8-1,-1-12-76,-1 1 1,1-1 0,0 1-1,0-1 1,0 0-1,0 0 1,0 1-1,0-1 1,1 0-1,-1 0 1,0 0-1,1 0 1,-1 0-1,0 0 1,1-1-1,-1 1 1,1 0-1,-1-1 1,1 1-1,0-1 1,-1 0-1,1 1 1,-1-1 0,1 0-1,0 0 1,-1 0-1,1 0 1,0 0-1,-1 0 1,1-1-1,-1 1 1,1 0-1,2-2 1,1 1-1013,0 0 0,1-1 0,-1 1 0,0-1 0,0-1 0,0 1 1,0-1-1,8-5 0,16-21-10580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126"/>
    </inkml:context>
    <inkml:brush xml:id="br0">
      <inkml:brushProperty name="width" value="0.025" units="cm"/>
      <inkml:brushProperty name="height" value="0.025" units="cm"/>
    </inkml:brush>
  </inkml:definitions>
  <inkml:trace contextRef="#ctx0" brushRef="#br0">192 51 19058,'-11'0'2990,"-3"-1"-2119,1 1 0,-1 1 0,0 0 0,0 1 0,-24 6 0,34-7-812,0 0 0,0 0 0,1 1 0,-1 0-1,0-1 1,1 1 0,-1 0 0,1 1 0,0-1 0,0 1 0,-1-1 0,2 1 0,-1 0 0,0 0-1,1 0 1,-1 0 0,1 1 0,0-1 0,0 1 0,0 0 0,0-1 0,1 1 0,0 0 0,0 0-1,0 0 1,0 0 0,0 0 0,1 4 0,-1-5-60,1 0 0,0 0 0,0 0-1,0 1 1,0-1 0,0 0 0,1 0 0,-1 0 0,1 0 0,0 0-1,0 0 1,0 0 0,1-1 0,-1 1 0,3 3 0,-2-4 2,0-1 1,-1 0 0,1 1 0,1-1 0,-1 0 0,0-1-1,0 1 1,0 0 0,0 0 0,1-1 0,-1 0-1,0 1 1,0-1 0,1 0 0,-1 0 0,0 0-1,1 0 1,-1 0 0,0-1 0,0 1 0,4-2-1,0 0 25,1 0 0,-1-1 0,0 0 0,0 0 0,0-1 0,0 0 0,-1 0 0,0 0 0,1 0 0,-1-1 0,-1 0-1,1 0 1,-1 0 0,6-9 0,-4 5-49,0 0-1,0 0 0,-1-1 1,-1 0-1,1 0 1,-2 0-1,1 0 0,2-17 1,-5 26-119,-1-1 0,0 1 0,0 0 0,0-1 0,0 1 0,0-1 1,0 1-1,-1 0 0,1-1 0,0 1 0,-1-1 0,1 1 0,-1 0 1,1-1-1,-1 1 0,0 0 0,1 0 0,-1 0 0,0 0 0,0-1 1,0 1-1,0 0 0,0 0 0,0 0 0,0 1 0,0-1 0,-1 0 1,1 0-1,0 1 0,-2-2 0,2 2-120,0 0 0,0 0 0,0-1 0,0 1 1,0 0-1,-1 0 0,1 0 0,0 0 0,0 1 0,0-1 0,0 0 0,0 0 0,0 0 1,0 1-1,0-1 0,0 1 0,0-1 0,0 1 0,1-1 0,-1 1 0,0-1 0,0 1 1,0 0-1,0 0 0,1-1 0,-1 1 0,0 0 0,1 0 0,-1 0 0,1 0 1,-1 0-1,1 0 0,-1-1 0,1 1 0,0 0 0,-1 1 0,1-1 0,0 1 0,-4 18-3912,4 1-2825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882"/>
    </inkml:context>
    <inkml:brush xml:id="br0">
      <inkml:brushProperty name="width" value="0.025" units="cm"/>
      <inkml:brushProperty name="height" value="0.025" units="cm"/>
    </inkml:brush>
  </inkml:definitions>
  <inkml:trace contextRef="#ctx0" brushRef="#br0">211 1 14894,'0'0'3032,"-11"11"470,-82 98 2998,80-92-5963,1 1 0,1 0 0,0 1 0,1 0 0,-12 33-1,17-35-381,-14 56 202,18-68-347,0 1 1,0-1-1,1 0 0,0 1 0,0-1 1,0 1-1,0-1 0,1 0 1,0 1-1,3 8 0,-3-12-6,0 0 0,1 0 0,-1 0 0,1-1 0,-1 1-1,1-1 1,0 1 0,0-1 0,0 1 0,0-1 0,0 0 0,0 0 0,0 0 0,0 0-1,0 0 1,0-1 0,0 1 0,1-1 0,-1 1 0,0-1 0,4 0 0,58 0 20,-44-1-59,47-4-191,-49 2 154,-1 2 1,1 0-1,26 2 0,-43-1 63,0 0 0,0 0 1,0 0-1,0 0 0,0 1 0,0-1 0,0 0 0,0 1 0,-1-1 0,1 0 0,0 1 0,0-1 0,0 1 0,0 0 0,-1-1 0,1 1 1,0 0-1,-1-1 0,1 1 0,0 0 0,-1 0 0,1-1 0,-1 1 0,1 0 0,-1 0 0,1 0 0,-1 0 0,0 0 0,1 0 0,-1 0 1,0 0-1,0 0 0,0-1 0,0 1 0,0 0 0,0 0 0,0 0 0,0 0 0,0 0 0,0 0 0,-1 0 0,1 0 0,0 0 0,-1 0 0,1 0 1,-1 1-1,-1 2 2,1 0 1,-1 1 0,-1-1 0,1 0 0,-1-1 0,1 1 0,-1 0-1,-6 5 1,-43 25 70,40-27 95,0 1 0,1 0 0,-16 13 0,54-21 214,35-5-586,-2-4-1,101-26 1,-157 34-139,0 0 0,0 0 1,0 0-1,0-1 0,0 0 1,0 0-1,-1 0 0,5-3 1,-6 4-205,-1 0 0,0-1 1,0 1-1,0 0 1,0-1-1,0 1 0,0-1 1,0 1-1,-1-1 1,1 1-1,0-1 1,-1 0-1,1 1 0,-1-3 1,1-15-11104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4.200"/>
    </inkml:context>
    <inkml:brush xml:id="br0">
      <inkml:brushProperty name="width" value="0.025" units="cm"/>
      <inkml:brushProperty name="height" value="0.025" units="cm"/>
    </inkml:brush>
  </inkml:definitions>
  <inkml:trace contextRef="#ctx0" brushRef="#br0">0 73 17681,'0'0'2947,"55"-29"1024,-14 15-1408,12 2-1058,2 2-512,5 5-641,4 3-320,-3 2-1089,-5 0-3331,8 0-8168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365"/>
    </inkml:context>
    <inkml:brush xml:id="br0">
      <inkml:brushProperty name="width" value="0.025" units="cm"/>
      <inkml:brushProperty name="height" value="0.025" units="cm"/>
    </inkml:brush>
  </inkml:definitions>
  <inkml:trace contextRef="#ctx0" brushRef="#br0">67 1 13677,'0'0'8339,"0"12"-6322,-4 34-456,-1 1 0,-22 83-1,5-30-469,14-60-2572,8-34-2021,2-13-2701,7-23 395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745"/>
    </inkml:context>
    <inkml:brush xml:id="br0">
      <inkml:brushProperty name="width" value="0.025" units="cm"/>
      <inkml:brushProperty name="height" value="0.025" units="cm"/>
    </inkml:brush>
  </inkml:definitions>
  <inkml:trace contextRef="#ctx0" brushRef="#br0">0 2 12780,'0'0'13688,"10"-1"-12439,25 0-388,58 6 1,9 1-1427,-85-6-292,13 0-5044,-28 7-2993,-3 0-1254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088"/>
    </inkml:context>
    <inkml:brush xml:id="br0">
      <inkml:brushProperty name="width" value="0.025" units="cm"/>
      <inkml:brushProperty name="height" value="0.025" units="cm"/>
    </inkml:brush>
  </inkml:definitions>
  <inkml:trace contextRef="#ctx0" brushRef="#br0">1 1 12748,'0'0'15150,"55"35"-14189,-25-35-512,-2 0-353,-2 0-96,1 2-353,-8 1-1344,-6 2-1474,-4-2-1922</inkml:trace>
  <inkml:trace contextRef="#ctx0" brushRef="#br0" timeOffset="1">44 244 13741,'0'0'6022,"51"-6"-5958,-26-7-545,-5-5-1633,7 1-1569,-7-2-1506,1-2 1281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420"/>
    </inkml:context>
    <inkml:brush xml:id="br0">
      <inkml:brushProperty name="width" value="0.025" units="cm"/>
      <inkml:brushProperty name="height" value="0.025" units="cm"/>
    </inkml:brush>
  </inkml:definitions>
  <inkml:trace contextRef="#ctx0" brushRef="#br0">0 1 3748,'0'0'11215,"2"9"-9458,-1 6-588,0 0 0,-1 0 0,-3 25 0,3-39-1126,0 0 0,-1-1 0,1 1-1,0 0 1,0 0 0,0 0 0,0-1-1,0 1 1,0 0 0,0 0 0,1 0 0,-1-1-1,0 1 1,0 0 0,1 0 0,-1 0-1,0-1 1,1 1 0,-1 0 0,0-1 0,1 1-1,-1 0 1,1-1 0,0 1 0,-1-1-1,1 1 1,-1-1 0,1 1 0,0-1 0,-1 1-1,1-1 1,0 1 0,1-1 0,0 1 33,1-1 1,0 0-1,-1 0 1,1 0-1,0 0 1,-1 0-1,1 0 1,0-1-1,-1 1 1,5-2-1,6-3 73,1-1 1,-1 1-1,15-11 1,-4 0-118,-16 10-24,0 0-1,1 1 1,-1 0-1,1 0 1,0 1 0,17-5-1,-26 9 20,1 0 0,0 1 0,-1-1-1,1 0 1,0 1 0,-1-1 0,1 1 0,0 0 0,-1-1-1,1 1 1,-1-1 0,1 1 0,-1 0 0,0-1 0,1 1-1,-1 0 1,1-1 0,-1 1 0,0 0 0,0 0 0,0 0-1,1-1 1,-1 1 0,0 0 0,0 0 0,0-1 0,0 1-1,0 0 1,0 0 0,0 0 0,-1 0 0,1 39 1512,0-30-1097,0-10-390,0 1-1,1 0 1,-1-1-1,0 1 1,1 0 0,-1-1-1,0 1 1,1-1-1,-1 1 1,1-1 0,-1 1-1,1-1 1,0 1-1,-1-1 1,1 1-1,-1-1 1,1 0 0,0 1-1,-1-1 1,1 0-1,0 0 1,-1 1 0,1-1-1,0 0 1,-1 0-1,1 0 1,0 0-1,0 0 1,-1 0 0,1 0-1,0 0 1,-1 0-1,1 0 1,0-1 0,0 1-1,-1 0 1,1 0-1,0-1 1,-1 1-1,1 0 1,0-1 0,32-11 178,-5-4-204,-21 12-199,-1 0 0,1 0 1,0 1-1,0-1 0,1 2 0,-1-1 0,0 1 0,1 0 0,12-1 0,-19 6-240,0 0-1,-1 0 1,1 1-1,-1-1 1,1 0-1,-1 1 1,0-1-1,0 1 1,-1-1-1,0 5 1,0-6-320,0 0 0,1 0 1,-1 0-1,0 0 0,0 0 1,-1-1-1,1 1 0,0 0 1,-1-1-1,1 1 0,-3 1 0,-3 2-6596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766"/>
    </inkml:context>
    <inkml:brush xml:id="br0">
      <inkml:brushProperty name="width" value="0.025" units="cm"/>
      <inkml:brushProperty name="height" value="0.025" units="cm"/>
    </inkml:brush>
  </inkml:definitions>
  <inkml:trace contextRef="#ctx0" brushRef="#br0">1 0 13581,'0'0'8392</inkml:trace>
  <inkml:trace contextRef="#ctx0" brushRef="#br0" timeOffset="1">197 5 17104,'0'0'1837,"-3"8"335,-28 74 1071,-21 67-20,47-130-3085,1 0 0,1-1 0,1 1 0,0 0 0,1 1-1,3 25 1,-2-44-116,0 1 1,0-1-1,1 1 0,-1-1 0,0 0 0,1 1 0,-1-1 0,1 0 0,0 1 0,-1-1 1,1 0-1,0 0 0,0 0 0,0 0 0,-1 1 0,1-1 0,0-1 0,1 1 1,-1 0-1,0 0 0,0 0 0,0 0 0,3 0 0,-1 0 40,0 0 0,1 0 0,-1 0 0,0-1 0,1 1 0,-1-1 0,1 0 0,-1 0 0,7-1 0,0-1 72,-1 0 0,1 0 0,0-1-1,0-1 1,-1 0 0,10-5 0,13-9 7,-1-2 1,-1-1-1,-1-2 1,-1-1-1,-1-1 0,-1-1 1,39-50-1,-58 61-1332,-8 6-6175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154"/>
    </inkml:context>
    <inkml:brush xml:id="br0">
      <inkml:brushProperty name="width" value="0.025" units="cm"/>
      <inkml:brushProperty name="height" value="0.025" units="cm"/>
    </inkml:brush>
  </inkml:definitions>
  <inkml:trace contextRef="#ctx0" brushRef="#br0">17 1 13261,'0'0'10858,"-17"58"-9737,17-47-961,0 0-96,12 1-1057,-1-3-1473,4-3-2499,6-2-1121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519"/>
    </inkml:context>
    <inkml:brush xml:id="br0">
      <inkml:brushProperty name="width" value="0.025" units="cm"/>
      <inkml:brushProperty name="height" value="0.025" units="cm"/>
    </inkml:brush>
  </inkml:definitions>
  <inkml:trace contextRef="#ctx0" brushRef="#br0">123 0 12588,'0'0'1858,"-10"3"400,1 0-1725,0 0 1,0 1-1,1 0 1,-1 0-1,1 1 1,-10 8-1,14-11-298,1 1-1,0 0 0,-1 0 1,1 0-1,1 0 1,-1 0-1,0 1 1,1-1-1,0 1 1,-1 0-1,2 0 1,-1 0-1,0 0 1,1 0-1,0 0 1,0 0-1,0 0 1,0 1-1,0 4 1,2-8-188,-1 0 0,1-1-1,-1 1 1,1 0 0,0-1 0,-1 1 0,1-1 0,0 1 0,0-1 0,-1 1 0,1-1 0,0 0-1,0 1 1,0-1 0,-1 0 0,1 0 0,0 1 0,0-1 0,0 0 0,0 0 0,0 0 0,-1 0-1,1 0 1,0 0 0,0-1 0,1 1 0,28-2 416,-10-3-413,0 0-1,-1-1 0,27-13 0,-32 12-48,1 1 0,-1 0-1,1 2 1,1-1 0,-1 2 0,1 0 0,16-1-1,-31 4-2,-1 1-1,1-1 1,0 0-1,-1 1 0,1-1 1,-1 0-1,1 1 1,-1-1-1,1 1 0,-1-1 1,1 0-1,-1 1 1,0-1-1,1 1 0,-1 0 1,0-1-1,1 1 1,-1-1-1,0 1 1,0-1-1,1 1 0,-1 0 1,0-1-1,0 1 1,0 0-1,0-1 0,0 1 1,0 0-1,0-1 1,0 1-1,0-1 1,0 1-1,0 0 0,0-1 1,-1 1-1,1 0 1,0-1-1,0 1 0,-1-1 1,0 2-1,-10 27 51,9-24-23,-1 0 152,0 0 0,0 0 0,0 1 0,1-1 0,0 1 0,0 0-1,1 0 1,-2 8 0,4-14-159,-1 1 1,1-1-1,0 1 0,-1 0 1,1-1-1,0 1 0,-1-1 1,1 0-1,0 1 0,0-1 1,0 0-1,0 1 0,-1-1 1,1 0-1,0 0 0,0 0 1,0 1-1,0-1 0,0 0 1,0 0-1,0-1 0,-1 1 1,1 0-1,0 0 0,1-1 1,27-3 54,38-25-149,-58 24 1,1 0-1,-1 0 0,1 1 0,0 0 0,1 1 0,-1 0 1,0 1-1,16-2 0,-26 4 73,0 0 0,1 1 0,-1-1 0,0 1 0,0-1 0,0 0-1,1 1 1,-1-1 0,0 1 0,0-1 0,0 1 0,0-1 0,0 1 0,0-1 0,0 0 0,1 1 0,-2-1 0,1 1 0,0-1 0,0 1 0,0-1 0,0 1-1,0-1 1,0 1 0,0-1 0,0 1 0,-1-1 0,1 0 0,0 1 0,0-1 0,-1 1 0,1-1 0,-1 1 0,-6 14 182,6-14-160,0 0 0,0 0-1,0 0 1,0 1 0,0-1 0,1 0 0,-1 0 0,0 0 0,1 1 0,-1-1 0,1 0 0,-1 1 0,1-1 0,0 0 0,-1 1 0,1-1 0,0 0 0,0 1 0,0-1 0,0 3 0,1-3 15,0-1 0,0 1-1,-1-1 1,1 0 0,0 1 0,0-1 0,0 0 0,0 0 0,0 0 0,0 1 0,0-1 0,-1 0 0,1 0 0,0 0 0,0 0-1,0-1 1,0 1 0,0 0 0,0 0 0,0 0 0,0-1 0,1 0 0,61-26 1265,-58 25-1267,9-6-258,0 1 0,0 1 0,1 0 1,-1 1-1,1 1 0,24-4 0,-38 8 217,-1 0-1,0 0 1,1 0-1,-1 0 1,0 0-1,1 0 1,-1 0-1,0 0 1,1 0-1,-1 0 1,0 0-1,1 0 1,-1 0-1,0 0 1,1 0-1,-1 0 1,0 0-1,1 1 0,-1-1 1,0 0-1,1 0 1,-1 0-1,0 1 1,0-1-1,1 0 1,-1 0-1,0 1 1,0-1-1,0 0 1,1 1-1,-1-1 1,0 0-1,0 1 1,0-1-1,-2 16-93,-19 21 485,16-29-45,5-7-296,-1 0-1,0-1 0,1 1 1,-1 0-1,1 0 0,0 0 1,-1 0-1,1 0 0,-1 0 1,1 0-1,0 0 0,0 0 1,0 0-1,-1 0 0,1 0 1,0 0-1,0 0 0,1 0 1,-1 0-1,0 0 0,0 0 1,0-1-1,1 1 0,-1 0 1,0 0-1,1 2 0,0-3-66,0 1 0,1-1-1,-1 0 1,0 1 0,0-1-1,0 0 1,0 0 0,0 1-1,1-1 1,-1 0 0,0 0-1,0 0 1,0 0 0,0-1-1,1 1 1,-1 0 0,0 0-1,1-1 1,8-2-1183,-1 0 0,-1-1 0,1 0 0,11-7 1,6-9-5497,2-3-1864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023"/>
    </inkml:context>
    <inkml:brush xml:id="br0">
      <inkml:brushProperty name="width" value="0.025" units="cm"/>
      <inkml:brushProperty name="height" value="0.025" units="cm"/>
    </inkml:brush>
  </inkml:definitions>
  <inkml:trace contextRef="#ctx0" brushRef="#br0">72 1 5830,'0'0'22068,"-2"8"-21918,-64 145 982,65-153-1120,1 1 1,0-1 0,-1 1 0,1 0-1,0-1 1,0 1 0,0-1 0,-1 1-1,1 0 1,0-1 0,0 1 0,0-1-1,0 1 1,0 0 0,0-1 0,0 1-1,0 0 1,0-1 0,0 1 0,0 0-1,1-1 1,-1 1 0,0-1 0,0 1-1,1 0 1,-1-1 0,0 1 0,1-1-1,-1 1 1,0-1 0,1 1 0,-1-1-1,1 1 1,-1-1 0,1 0 0,-1 1-1,1-1 1,0 1 0,1-1 0,1 1 0,-1-1 0,1 0 0,-1 0 0,1 0 1,-1 0-1,1-1 0,-1 1 0,0 0 0,5-2 0,56-24-110,-14-2-235,-29 15 224,0 1 0,1 1 0,44-15 1,-65 25 101,0 1 1,0 0 0,1 0-1,-1 0 1,0 0-1,0 0 1,0 0 0,0 0-1,1 0 1,-1 0-1,0 0 1,0 0 0,0 0-1,0 0 1,1 0-1,-1 0 1,0 0 0,0 0-1,0 0 1,0 0-1,1 0 1,-1 0 0,0 0-1,0 0 1,0 0 0,0 1-1,0-1 1,1 0-1,-1 0 1,0 0 0,0 0-1,0 0 1,0 0-1,0 0 1,0 1 0,0-1-1,0 0 1,1 0-1,-1 0 1,0 0 0,0 0-1,0 1 1,0-1-1,0 0 1,0 0 0,0 0-1,0 0 1,0 1 0,0-1-1,0 0 1,0 0-1,0 0 1,0 0 0,0 1-1,0-1 1,0 0-1,0 0 1,0 0 0,-1 1-1,-6 15-61,-14 15 404,20-30-285,0 0-1,0 0 1,0 1-1,0-1 1,0 0 0,0 0-1,0 1 1,0-1-1,1 1 1,-1-1-1,0 0 1,1 1-1,-1-1 1,1 1-1,0 0 1,-1-1-1,1 1 1,0-1-1,0 1 1,0-1-1,0 1 1,1 2 0,0-3-34,0 0 1,0-1 0,0 1 0,0-1 0,0 1 0,0-1 0,0 1 0,0-1 0,1 1 0,-1-1 0,0 0 0,0 0 0,1 0 0,-1 0 0,0 0 0,0 0 0,1 0 0,-1 0 0,0 0 0,0 0 0,2-1 0,16-3-112,-1-1 1,26-11-1,-41 15 71,32-14-520,-18 8 249,-1 0 0,1 0-1,1 2 1,-1 0 0,1 1 0,25-2-1,-43 6 298,1 0 0,-1 0-1,0-1 1,0 1 0,1 0-1,-1 0 1,0 0 0,0 1-1,0-1 1,1 0 0,-1 0-1,0 0 1,0 0 0,0 0-1,1 0 1,-1 0 0,0 0-1,0 0 1,0 0-1,1 0 1,-1 1 0,0-1-1,0 0 1,0 0 0,0 0-1,0 0 1,1 1 0,-1-1-1,0 0 1,0 0 0,0 0-1,0 0 1,0 1 0,0-1-1,0 0 1,0 0 0,0 0-1,0 1 1,0-1 0,0 0-1,0 0 1,0 1 0,0-1-1,0 0 1,-6 13 236,-15 14 295,18-24-450,-2 3 55,-1 0-42,1-1 0,0 1 0,0 0 1,0 0-1,1 0 0,0 1 1,0 0-1,1 0 0,0 0 0,0 0 1,-3 13-1,6-20-287,1 1-1,-1-1 1,0 1 0,1-1 0,-1 1-1,0-1 1,1 1 0,-1-1 0,1 1-1,-1-1 1,1 0 0,-1 1 0,1-1-1,-1 0 1,1 1 0,0-1 0,-1 0-1,1 0 1,-1 1 0,1-1 0,0 0-1,-1 0 1,1 0 0,-1 0 0,1 0-1,0 0 1,-1 0 0,1 0-1,0 0 1,-1 0 0,1 0 0,-1 0-1,1-1 1,0 1 0,-1 0 0,1 0-1,0-1 1,2 0-771,20-4-8099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677"/>
    </inkml:context>
    <inkml:brush xml:id="br0">
      <inkml:brushProperty name="width" value="0.025" units="cm"/>
      <inkml:brushProperty name="height" value="0.025" units="cm"/>
    </inkml:brush>
  </inkml:definitions>
  <inkml:trace contextRef="#ctx0" brushRef="#br0">163 151 8392,'0'0'4164,"2"-9"-1287,6-29-533,-8 37-2298,0 1 0,0-1-1,0 1 1,0-1 0,0 1 0,0-1 0,0 1 0,0-1 0,0 1 0,0-1 0,0 1-1,0-1 1,0 1 0,0 0 0,-1-1 0,1 1 0,0-1 0,0 1 0,-1-1-1,1 1 1,0 0 0,0-1 0,-1 1 0,1-1 0,0 1 0,-1 0 0,1 0-1,-1-1 1,1 1 0,0 0 0,-1-1 0,1 1 0,-1 0 0,1 0 0,-1 0 0,1 0-1,-1 0 1,1-1 0,-1 1 0,1 0 0,-1 0 0,1 0 0,-1 0 0,1 0-1,-1 0 1,1 0 0,-1 1 0,1-1 0,-1 0 0,1 0 0,0 0 0,-1 0 0,1 1-1,-1-1 1,-22 11 474,15-4-441,1 1 0,0-1 0,0 1 0,1 1 0,0-1 1,1 1-1,0 0 0,0 0 0,1 1 0,0-1 0,0 1 1,1 0-1,1 0 0,-2 12 0,-1 6 68,2 0 0,1 0 0,1 0 0,3 30 0,0-41-213,1 0 0,1 0 0,1-1 0,7 19 1,-7-24-58,0 0 1,-2 1-1,1-1 1,-1 1-1,-1 0 1,0 0-1,-1 0 1,0 0-1,-1 0 1,-2 18-1,2-28 176,-1 0 1,0 0-1,1 0 0,-1 0 0,0 0 0,-1 0 1,1 0-1,0 0 0,-1 0 0,1-1 0,0 1 0,-1 0 1,0-1-1,1 1 0,-1-1 0,0 0 0,0 1 1,0-1-1,0 0 0,0 0 0,0 0 0,0-1 1,0 1-1,-1 0 0,1-1 0,-3 1 0,4-1-16,-1 0-1,0 0 0,0 1 1,1-1-1,-1-1 0,0 1 1,1 0-1,-1 0 0,0-1 1,1 1-1,-1-1 0,0 1 1,1-1-1,-1 0 0,1 1 1,-1-1-1,1 0 0,0 0 1,-1 0-1,1 0 0,0 0 1,-1-1-1,1 1 0,0 0 1,0-1-1,0 1 0,0 0 1,0-1-1,1 1 0,-1-1 1,0 1-1,1-1 0,-1 0 1,1 1-1,-1-3 0,-1-10-53,0 0-1,1 0 0,0 0 1,2 0-1,-1-1 1,2 1-1,0 0 0,0 0 1,1 1-1,1-1 1,1 1-1,0-1 0,0 1 1,15-23-1,5-2-109,2 2 0,1 0 0,45-41 0,-47 51 71,0-1 1,-2-2 0,-1 0-1,-1-1 1,25-47-1,-46 75 60,0 0-1,0 0 0,0 1 1,0-1-1,-1 0 1,1 0-1,-1 0 0,1 0 1,-1 0-1,0 0 1,0 0-1,1 0 0,-2-4 1,1 6-1,0-1 0,-1 1 0,1 0 0,0-1-1,-1 1 1,1-1 0,0 1 0,-1 0 0,1 0 0,0-1 0,-1 1 0,1 0 0,-1 0 0,1-1 0,0 1 0,-1 0 0,1 0 0,-1 0 0,1 0 0,-1 0 0,1-1 0,-1 1-1,1 0 1,-1 0 0,1 0 0,-1 0 0,1 1 0,0-1 0,-1 0 0,1 0 0,-1 0 0,1 0 0,-1 0 0,0 1 0,-3 0 4,0 1 1,0 0 0,0 0-1,0 1 1,0-1 0,0 1-1,1 0 1,-1 0 0,1 0-1,-4 5 1,-8 12 49,1 0-1,1 1 1,-15 31-1,24-44-33,0 0 0,1 0 1,0 0-1,1 0 0,0 0 0,0 1 0,0-1 0,1 1 0,1-1 0,0 1 1,0 0-1,0-1 0,3 13 0,-2-19-1,0 0 0,0-1 0,0 1 1,0-1-1,1 1 0,-1-1 0,0 1 0,1-1 1,-1 0-1,1 0 0,0 0 0,-1 0 0,1 0 0,0 0 1,0 0-1,0 0 0,-1-1 0,1 1 0,0-1 1,0 1-1,0-1 0,0 0 0,0 0 0,0 0 0,4 0 1,52-6 452,-44 1-448,0 0 0,0-1 0,-1 0 1,0-1-1,0 0 0,0-1 1,16-15-1,-5 3 37,-1-1 0,31-37 1,-35 23 1276,-19 23 494,-18 19-1072,13-1-759,0-1 0,0 0 0,0 1 0,0 0 0,1 0 0,0 0 0,1 1 0,-1 0 0,1-1 1,0 1-1,-3 14 0,4-15-1,0 1 0,0-1 1,1 1-1,0-1 1,0 1-1,1 0 0,0 0 1,0 0-1,0-1 1,1 1-1,0 0 1,0-1-1,4 10 0,-4-14-65,-1-1 0,1 0 0,0 1 0,0-1 0,0 0 0,0 0 0,0 0 0,0 0 0,0 0 0,1 0 0,-1 0 0,0 0 0,0 0 0,1-1 0,-1 1 0,1 0 0,-1-1 0,0 1-1,1-1 1,-1 0 0,1 1 0,-1-1 0,1 0 0,-1 0 0,3 0 0,-3 0-255,1 0 0,-1 0 0,1-1 1,0 1-1,-1-1 0,1 1 0,-1-1 0,1 1 0,-1-1 0,1 0 0,-1 0 0,1 0 0,-1 0 1,0 0-1,2-2 0,14-20-6997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370"/>
    </inkml:context>
    <inkml:brush xml:id="br0">
      <inkml:brushProperty name="width" value="0.025" units="cm"/>
      <inkml:brushProperty name="height" value="0.025" units="cm"/>
    </inkml:brush>
  </inkml:definitions>
  <inkml:trace contextRef="#ctx0" brushRef="#br0">36 80 8936,'0'0'12765,"-6"10"-9488,-21 31-1280,27-41-1977,-1 1-1,1-1 1,0 1 0,-1 0-1,1-1 1,0 1 0,0 0-1,0-1 1,-1 1 0,1 0 0,0-1-1,0 1 1,0 0 0,0-1-1,0 1 1,0 0 0,0-1-1,1 1 1,-1 0 0,0-1 0,0 1-1,0 0 1,1-1 0,-1 1-1,0-1 1,1 1 0,-1 0-1,0-1 1,1 1 0,-1-1 0,1 1-1,-1-1 1,1 1 0,-1-1-1,1 1 1,-1-1 0,1 0-1,-1 1 1,1-1 0,0 0 0,-1 0-1,1 1 1,0-1 0,-1 0-1,1 0 1,0 0 0,-1 0-1,1 0 1,0 0 0,-1 0 0,2 0-1,43 2 53,-39-3 6,7 1-99,0-1-1,-1-1 0,1-1 0,-1 1 0,1-2 1,-1 0-1,0 0 0,21-12 0,-27 13 10,-1 1 0,0-2 0,0 1 0,0 0 0,0-1 0,0 0 0,-1 0 0,0 0 0,0-1 0,0 0 0,0 1 0,-1-1 0,1 0 0,-1-1 0,-1 1 0,1-1 0,-1 1 0,0-1 0,0 0 0,2-10 0,-4 16 5,-1-1 0,1 0 0,0 1 1,0-1-1,0 0 0,0 1 0,-1-1 0,1 0 1,0 1-1,-1-1 0,1 1 0,-1-1 0,1 1 0,0-1 1,-1 1-1,1-1 0,-1 1 0,1-1 0,-1 1 1,0-1-1,1 1 0,-1 0 0,1-1 0,-1 1 0,0 0 1,1 0-1,-1-1 0,0 1 0,1 0 0,-1 0 1,0 0-1,1 0 0,-1 0 0,0 0 0,1 0 0,-1 0 1,0 0-1,1 0 0,-1 0 0,0 1 0,1-1 1,-2 1-1,-32 8-15,24-3 220,0 0-1,0 1 1,1 0-1,-1 1 1,2-1-1,-1 2 1,1-1 0,-9 14-1,13-17-62,0 0-1,0 0 0,1 1 1,0-1-1,0 1 0,0 0 0,1 0 1,0 0-1,0 0 0,0 0 1,1 0-1,0 1 0,0-1 1,0 0-1,1 1 0,0-1 1,1 7-1,1-9-106,-1 0 1,1 0-1,0-1 1,1 1-1,-1-1 1,0 1-1,1-1 1,0 0-1,0 0 0,0 0 1,0-1-1,0 1 1,1-1-1,-1 1 1,1-1-1,-1 0 1,1 0-1,0-1 1,0 1-1,6 1 0,4 1-351,0 0 0,1-1-1,-1 0 1,23 0-1,-27-2-537,18 0-3122,-8-5-2479,11-9-8438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315"/>
    </inkml:context>
    <inkml:brush xml:id="br0">
      <inkml:brushProperty name="width" value="0.025" units="cm"/>
      <inkml:brushProperty name="height" value="0.025" units="cm"/>
    </inkml:brush>
  </inkml:definitions>
  <inkml:trace contextRef="#ctx0" brushRef="#br0">1 4 14382,'0'0'8061,"12"0"-7068,171-3 1002,179 3-1578,-264 14-373,-30-3-2866,-21-8-4943,-42-3 3190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760"/>
    </inkml:context>
    <inkml:brush xml:id="br0">
      <inkml:brushProperty name="width" value="0.025" units="cm"/>
      <inkml:brushProperty name="height" value="0.025" units="cm"/>
    </inkml:brush>
  </inkml:definitions>
  <inkml:trace contextRef="#ctx0" brushRef="#br0">0 0 11627,'0'0'5418,"9"4"-4270,13 5-749,-1-1 1,2-1-1,-1-1 0,28 3 1,104 8-228,-45-7-93,-75-6-42,-8-2-95,0 1 0,-1 1 0,1 2 1,-1 0-1,35 14 0,-58-19 63,-1 0 0,1 0-1,0 0 1,-1 0 0,1 0 0,-1 0-1,1 0 1,-1 0 0,0 0 0,1 1-1,-1-1 1,0 1 0,0-1 0,0 1-1,0-1 1,0 1 0,0 0 0,-1-1-1,1 1 1,0 0 0,-1 0 0,1-1-1,-1 1 1,0 0 0,0 0 0,1 0-1,-1 0 1,0-1 0,-1 1 0,1 0-1,0 0 1,-1 0 0,1 0 0,0-1-1,-1 1 1,0 0 0,0 0 0,1-1-1,-1 1 1,0-1 0,0 1 0,0 0-1,-3 2 1,-3 5 153,-1 0-1,0 0 0,0 0 0,-1-1 1,-15 11-1,-210 126 2484,74-61-3776,133-71-3093,8-8-4757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9.799"/>
    </inkml:context>
    <inkml:brush xml:id="br0">
      <inkml:brushProperty name="width" value="0.025" units="cm"/>
      <inkml:brushProperty name="height" value="0.025" units="cm"/>
    </inkml:brush>
  </inkml:definitions>
  <inkml:trace contextRef="#ctx0" brushRef="#br0">47 64 7495,'0'0'5104,"7"-10"-1832,24-32 107,-15 31 399,-9 19-2477,-7 29-1333,0-30 505,-3 28 32,-2-1 0,-1 0 0,-1-1-1,-2 0 1,-15 36 0,-7 32-11,29-96-473,-3 11 42,1 0-1,0 1 0,1 0 0,1 0 0,0 0 0,1 0 0,2 17 0,-1-33-40,1 0 0,-1 0 0,1-1-1,-1 1 1,1 0 0,-1 0 0,1 0 0,-1-1-1,1 1 1,0 0 0,-1-1 0,1 1 0,0-1-1,0 1 1,-1 0 0,1-1 0,0 0 0,0 1-1,0-1 1,0 1 0,0-1 0,0 0 0,-1 0-1,1 0 1,0 1 0,0-1 0,0 0 0,0 0-1,0 0 1,0 0 0,0-1 0,2 1 0,33-8 577,-3-8-319,-1-1 0,-1-2-1,0-1 1,50-43 0,-31 23-168,-1 3-52,-2-3 1,61-65-1,-97 91 814,-6 2-3653,-5 11 2538,0 1 0,0-1 0,0 1 1,0-1-1,0 1 0,0-1 0,0 1 0,-1-1 0,1 1 0,0-1 0,0 1 0,-1-1 0,1 1 1,0-1-1,-1 1 0,1 0 0,0-1 0,-1 1 0,1 0 0,-1-1 0,1 1 0,0 0 0,-1-1 1,1 1-1,-1 0 0,1 0 0,-1 0 0,1-1 0,-1 1 0,1 0 0,-1 0 0,1 0 0,-1 0 1,1 0-1,-1 0 0,0 0 0,1 0 0,-1 0 0,1 0 0,-1 0 0,1 0 0,-1 0 1,1 1-1,-1-1 0,1 0 0,-1 0 0,1 1 0,-1-1 0,-24 6-8775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0.206"/>
    </inkml:context>
    <inkml:brush xml:id="br0">
      <inkml:brushProperty name="width" value="0.025" units="cm"/>
      <inkml:brushProperty name="height" value="0.025" units="cm"/>
    </inkml:brush>
  </inkml:definitions>
  <inkml:trace contextRef="#ctx0" brushRef="#br0">6 1 12940,'0'0'10026,"-6"59"-8008,6-35-545,0 7-704,2 2-513,10 1-224,6-2-128,9-6-1858,-1-6-1825,4-9-3877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042"/>
    </inkml:context>
    <inkml:brush xml:id="br0">
      <inkml:brushProperty name="width" value="0.025" units="cm"/>
      <inkml:brushProperty name="height" value="0.025" units="cm"/>
    </inkml:brush>
  </inkml:definitions>
  <inkml:trace contextRef="#ctx0" brushRef="#br0">1 141 13677,'0'0'11680,"8"2"-10745,5 0-876,0-1 1,-1 0 0,1-1 0,0-1 0,0 1 0,0-2-1,0 0 1,-1-1 0,1 0 0,-1-1 0,1 0 0,-1-1 0,-1 0-1,1-1 1,-1 0 0,0-1 0,0 0 0,17-16 0,-26 21-55,-1 1-1,1-1 1,-1 0 0,1 0 0,-1 0 0,0 0 0,0 0 0,0 0 0,0 0 0,0 0 0,-1 0 0,1 0 0,-1 0 0,1-1 0,-1-2-1,0 4-3,0 0-1,0 1 0,0-1 0,0 0 0,0 1 0,-1-1 0,1 0 1,0 1-1,-1-1 0,1 0 0,0 1 0,-1-1 0,1 1 0,-1-1 0,1 1 1,-1-1-1,1 1 0,-1-1 0,1 1 0,-1-1 0,1 1 0,-1 0 1,0-1-1,1 1 0,-1 0 0,0 0 0,1-1 0,-1 1 0,0 0 0,1 0 1,-1 0-1,0 0 0,1 0 0,-1 0 0,0 0 0,0 0 0,1 0 1,-1 0-1,0 0 0,1 0 0,-1 1 0,0-1 0,1 0 0,-1 0 0,0 1 1,1-1-1,-1 0 0,0 2 0,-4 0-7,0 0-1,1 0 1,-1 1-1,1 0 1,-1 0 0,1 0-1,0 1 1,1-1-1,-1 1 1,1 0-1,-1 0 1,1 0 0,0 0-1,1 1 1,-1-1-1,-2 8 1,1-3 60,0 0 0,1 1 0,0-1 0,1 1 1,0-1-1,1 1 0,-1 16 0,2-24-49,1-1 0,-1 0 0,1 1 0,-1-1 0,1 1 0,0-1 0,0 0 0,0 0-1,0 0 1,-1 1 0,2-1 0,-1 0 0,0 0 0,0 0 0,0 0 0,0 0 0,1-1 0,-1 1 0,0 0 0,1-1 0,-1 1 0,0-1 0,1 1 0,-1-1 0,1 1 0,-1-1-1,1 0 1,-1 0 0,1 0 0,-1 0 0,1 0 0,-1 0 0,1 0 0,1-1 0,6 1 21,0 0-1,1-1 1,-1-1 0,15-3 0,-10 0-78,-1-1 1,0 0 0,0-1-1,-1-1 1,1 0 0,-2 0-1,1-1 1,-1-1 0,-1 0-1,1 0 1,-2-1 0,1 0-1,-2-1 1,14-24 0,-51 58 41,28-21 49,0-1-1,0 1 0,1 0 1,-1 0-1,0 0 1,0 0-1,1 0 1,-1 0-1,1 0 0,-1 1 1,1-1-1,-1 0 1,1 0-1,-1 0 1,1 0-1,0 1 0,0-1 1,0 0-1,0 2 1,0-3-21,1 1 1,-1-1 0,1 0 0,0 1-1,-1-1 1,1 0 0,-1 0-1,1 1 1,0-1 0,-1 0 0,1 0-1,0 0 1,-1 0 0,1 0-1,0 0 1,-1 0 0,1 0 0,0 0-1,-1-1 1,1 1 0,0 0 0,-1 0-1,1 0 1,0-1 0,47-22 173,-16-3-250,-24 19-139,0 0 1,0 0-1,1 1 1,9-5-1,-19 36-84,-20 45 402,-15 69 624,30-101-594,-3 15-186,-16 54 1,20-91 214,0-1 0,-1 0 0,-1 0 0,-1 0 0,0-1 0,0 0 0,-20 23 0,28-36-158,-1 0 0,1-1 0,0 1 0,-1 0 0,1-1 0,-1 1 0,1-1 0,-1 1 0,1-1 0,-1 1 0,1-1 0,-1 1 0,1-1-1,-1 0 1,0 1 0,1-1 0,-1 0 0,0 1 0,1-1 0,-1 0 0,0 0 0,1 0 0,-1 0 0,0 1 0,1-1 0,-1 0 0,0 0 0,0 0 0,1-1 0,-1 1 0,-1 0 0,2-1-4,-1 0-1,0 0 1,0 0 0,1 0 0,-1-1 0,1 1 0,-1 0 0,1 0 0,-1-1 0,1 1-1,0 0 1,-1 0 0,1-1 0,0 1 0,0-2 0,3-53-50,5 25-226,1 0 1,1 1-1,2 0 1,0 1-1,2 0 1,2 1-1,0 1 1,2 0-1,1 2 1,1 0-1,24-24 1,-36 41 107,0 1 0,1-1 0,0 2 0,0-1 1,0 1-1,1 1 0,0 0 0,0 0 0,0 1 0,1 0 0,-1 1 0,1 0 0,0 0 0,22-1 1,-33 4 145,1 0-1,0 0 1,-1 0 0,1 0 0,0 0 0,-1 0 0,1 0 0,0 0 0,-1 0 0,1 1 0,-1-1 0,1 0 0,0 0 0,-1 1 0,1-1 0,-1 0 0,1 1 0,-1-1 0,1 0 0,-1 1 0,1-1 0,-1 1 0,1-1 0,-1 1 0,0-1 0,1 1 0,-1-1 0,0 1 0,1-1 0,-1 1-1,0 0 1,1 0 0,-6 25-36,-21 22 419,15-35-86,6-7-14,0 0 0,0 0 1,1 0-1,0 1 1,0 0-1,0 0 1,1 0-1,-4 11 1,7-17-261,0-1 1,0 1-1,1-1 0,-1 0 1,0 1-1,0-1 1,1 1-1,-1-1 1,0 0-1,1 1 0,-1-1 1,0 0-1,1 1 1,-1-1-1,1 0 1,-1 0-1,1 0 0,-1 1 1,0-1-1,1 0 1,-1 0-1,1 0 1,-1 0-1,1 0 1,-1 1-1,1-1 0,-1 0 1,1 0-1,-1 0 1,1-1-1,-1 1 1,1 0-1,-1 0 0,1 0 1,-1 0-1,0 0 1,1 0-1,-1-1 1,1 1-1,-1 0 0,1 0 1,-1-1-1,1 1 1,23-9 275,58-46 135,-65 43-527,-1 0-1,1 1 0,1 0 0,37-15 1,-55 26 94,1 0-1,-1 0 1,1 0 0,-1-1 0,1 1 0,-1 0 0,1 0 0,-1 0 0,1 0 0,-1 0 0,1 0-1,-1 0 1,1 0 0,-1 1 0,0-1 0,1 0 0,-1 0 0,1 0 0,-1 0 0,1 1-1,-1-1 1,1 0 0,-1 0 0,0 1 0,1-1 0,-1 0 0,1 1 0,-1-1 0,0 0 0,1 1-1,-1-1 1,0 1 0,0-1 0,1 0 0,-1 1 0,0-1 0,0 1 0,0-1 0,0 1-1,1-1 1,-1 1 0,0-1 0,0 1 0,0-1 0,0 1 0,0-1 0,0 1 0,0-1 0,0 1-1,0-1 1,-1 1 0,1-1 0,0 1 0,0-1 0,0 1 0,0-1 0,-1 0 0,0 2-1,-13 45 194,5-17-34,10-29-343,-1-1 0,1 1 0,0-1 0,-1 0 0,1 1 0,0-1 0,0 0 0,0 1 1,-1-1-1,1 0 0,0 0 0,0 0 0,0 0 0,0 0 0,-1 0 0,1 0 0,0 0 0,0 0 0,0 0 0,-1 0 0,1-1 0,0 1 0,0 0 0,1-1 0,23-6-5950,2-6-2264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406"/>
    </inkml:context>
    <inkml:brush xml:id="br0">
      <inkml:brushProperty name="width" value="0.025" units="cm"/>
      <inkml:brushProperty name="height" value="0.025" units="cm"/>
    </inkml:brush>
  </inkml:definitions>
  <inkml:trace contextRef="#ctx0" brushRef="#br0">25 70 14574,'0'0'12038,"11"0"-11659,66-10-144,-72 9-225,-1 0 0,1 0 0,-1 0 0,1 0 0,-1-1 0,0 0 0,1 0 1,-1 0-1,0-1 0,0 1 0,-1-1 0,1 0 0,0 0 0,-1 0 0,0 0 0,0-1 0,4-4 0,-7 7-9,0 1-1,1 0 1,-1 0-1,0-1 0,0 1 1,0 0-1,0-1 1,1 1-1,-1-1 0,0 1 1,0 0-1,0-1 1,0 1-1,0 0 1,0-1-1,0 1 0,0-1 1,0 1-1,0 0 1,0-1-1,0 1 0,0-1 1,0 1-1,0 0 1,0-1-1,-1 1 1,1 0-1,0-1 0,0 1 1,0 0-1,-1-1 1,1 1-1,0 0 0,0 0 1,-1-1-1,1 1 1,0 0-1,-1 0 1,1-1-1,0 1 0,-1 0 1,1 0-1,0 0 1,-1-1-1,-24 2-60,-25 14-11,40-9 69,0 0-1,0 1 0,1 0 1,0 0-1,0 1 1,-9 10-1,14-13 11,1-1-1,0 1 1,0 0-1,0-1 1,0 2 0,0-1-1,1 0 1,0 0 0,0 1-1,1-1 1,0 1-1,0-1 1,0 1 0,0 7-1,1-12-85,0 1-1,0-1 1,0 1-1,0-1 1,1 1-1,-1-1 1,1 0-1,-1 1 1,1-1-1,-1 0 1,1 1-1,0-1 1,-1 0-1,1 0 1,0 1-1,0-1 1,0 0-1,0 0 1,0 0-1,0 0 1,0 0-1,0-1 0,1 1 1,-1 0-1,0 0 1,0-1-1,1 1 1,-1-1-1,0 1 1,1-1-1,1 1 1,48 2-6921,-51-3 6971,36-3-7382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753"/>
    </inkml:context>
    <inkml:brush xml:id="br0">
      <inkml:brushProperty name="width" value="0.025" units="cm"/>
      <inkml:brushProperty name="height" value="0.025" units="cm"/>
    </inkml:brush>
  </inkml:definitions>
  <inkml:trace contextRef="#ctx0" brushRef="#br0">153 1 16111,'0'0'8467,"-10"3"-6823,-32 11-688,40-14-961,0 1 0,1 0 0,-1-1 0,1 1-1,-1 0 1,0 0 0,1 0 0,0 0 0,-1 0 0,1 0 0,-1 0 0,1 0 0,0 1 0,0-1 0,0 0 0,0 1 0,0-1 0,0 1 0,0-1 0,1 1 0,-1 0 0,0-1 0,1 1 0,-1 0 0,1-1 0,0 1 0,-1 0-1,1-1 1,0 1 0,0 0 0,0 0 0,0 0 0,1-1 0,-1 1 0,0 0 0,1-1 0,-1 1 0,1 0 0,0-1 0,1 4 0,1 2-62,1-1 0,0 0 0,0 1 0,1-1 0,-1-1 0,1 1 1,8 6-1,-2-4 88,20 21 202,-30-28-215,-1 0 0,1 0 0,-1-1 0,0 1 0,1 0 0,-1 0 0,0 0 0,1 0 0,-1-1 0,0 1 0,0 0 0,0 0 0,0 0 0,0 0 0,0 0-1,0 0 1,0 0 0,0-1 0,0 1 0,0 0 0,-1 0 0,1 0 0,0 0 0,-1 0 0,1-1 0,-1 1 0,1 0 0,-1 0 0,1-1 0,-1 1 0,1 0 0,-1-1 0,0 1 0,1 0 0,-1-1 0,0 1 0,1-1 0,-1 1 0,0-1 0,0 0 0,0 1 0,-1-1 0,-10 7 341,-1 0 1,-1-2-1,-15 5 0,-11-2-1275,6-11-4958,27-4-4611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113"/>
    </inkml:context>
    <inkml:brush xml:id="br0">
      <inkml:brushProperty name="width" value="0.025" units="cm"/>
      <inkml:brushProperty name="height" value="0.025" units="cm"/>
    </inkml:brush>
  </inkml:definitions>
  <inkml:trace contextRef="#ctx0" brushRef="#br0">108 1 15182,'0'0'15279,"-46"68"-15279,33-31 32,0 0-128,2-2-513,1-5-448,3-5-1057,3-12-1057,0-10-2370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488"/>
    </inkml:context>
    <inkml:brush xml:id="br0">
      <inkml:brushProperty name="width" value="0.025" units="cm"/>
      <inkml:brushProperty name="height" value="0.025" units="cm"/>
    </inkml:brush>
  </inkml:definitions>
  <inkml:trace contextRef="#ctx0" brushRef="#br0">1 0 15471,'0'0'6053,"17"57"-7078,-2-36-2242,2-1-2562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017"/>
    </inkml:context>
    <inkml:brush xml:id="br0">
      <inkml:brushProperty name="width" value="0.025" units="cm"/>
      <inkml:brushProperty name="height" value="0.025" units="cm"/>
    </inkml:brush>
  </inkml:definitions>
  <inkml:trace contextRef="#ctx0" brushRef="#br0">10 1 11851,'0'0'2787,"-10"63"-2050,10-36-673,15 1-1474,4-1-1729,4-3-2306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834"/>
    </inkml:context>
    <inkml:brush xml:id="br0">
      <inkml:brushProperty name="width" value="0.025" units="cm"/>
      <inkml:brushProperty name="height" value="0.025" units="cm"/>
    </inkml:brush>
  </inkml:definitions>
  <inkml:trace contextRef="#ctx0" brushRef="#br0">122 37 8552,'0'0'15914,"-10"3"-14809,1-1-868,0 1 1,0 1-1,0 0 0,1 0 1,0 0-1,-14 11 0,19-13-185,0-1 0,1 2 0,-1-1-1,1 0 1,-1 1 0,1-1 0,0 1-1,0-1 1,0 1 0,0 0 0,0 0-1,1 0 1,-1 0 0,1 0 0,0 1-1,0-1 1,0 0 0,0 1 0,1-1-1,-1 0 1,1 1 0,0-1 0,0 1-1,0-1 1,0 0 0,2 5 0,-1-7-37,0 1 1,0-1-1,0 1 0,0-1 1,0 0-1,0 0 1,0 0-1,1 0 0,-1 0 1,0 0-1,1 0 0,-1 0 1,1 0-1,-1-1 1,1 1-1,0 0 0,-1-1 1,1 0-1,-1 1 1,1-1-1,0 0 0,-1 0 1,1 0-1,0 0 1,1 0-1,49-2 294,-49 2-303,18-5-64,-1 0 0,0 0 0,-1-2 0,0-1 0,0 0-1,36-22 1,-4 2-21,-47 30 84,-8 9 20,-5 7 148,-5 11 637,14-28-770,0 0 0,0-1 1,0 1-1,0 0 1,0-1-1,0 1 0,0 0 1,1-1-1,-1 1 0,0 0 1,0-1-1,0 1 1,1-1-1,-1 1 0,0 0 1,1-1-1,-1 1 1,0-1-1,1 1 0,-1-1 1,1 1-1,-1-1 1,1 1-1,0 0 0,3 0 24,-1 0 0,1 0 0,-1 0-1,1 0 1,-1-1 0,1 0 0,0 1-1,-1-1 1,1-1 0,0 1 0,-1-1 0,1 1-1,3-2 1,16-4-199,-1-2 0,0 0 0,0-1 0,-1-2 0,0 0 0,26-19 0,35-17-1194,-101 81 1227,18-33 107,-27 45 566,27-44-535,0 0-1,0 0 1,0 1-1,0-1 1,0 0-1,0 0 1,0 1 0,1-1-1,-1 0 1,1 1-1,0-1 1,-1 0-1,1 1 1,0-1-1,1 1 1,-1-1-1,0 0 1,1 1-1,0 2 1,1-4-29,-1 0 1,1 0-1,0 0 0,-1 0 1,1 0-1,0-1 0,0 1 1,0-1-1,0 1 0,0-1 1,-1 1-1,1-1 0,0 0 1,0 0-1,0 0 0,0 0 1,0-1-1,0 1 0,0 0 1,3-2-1,39-10-118,-18-1-182,-2-1 1,0 0 0,-1-2 0,0-1-1,-2-1 1,0-1 0,19-22 0,-48 51 374,-6 6 530,0 1 1,-11 20-1,22-33-520,0 1 0,0 0-1,1 0 1,-1-1 0,1 1 0,1 1 0,-1-1 0,1 0 0,0 0 0,0 0 0,0 1 0,1-1 0,0 1 0,0-1-1,1 6 1,-1-9-94,1-1 0,-1 0-1,1 0 1,0 0-1,-1 0 1,1 0 0,0 0-1,0 0 1,0 0-1,0-1 1,0 1 0,0 0-1,0 0 1,0-1 0,0 1-1,0-1 1,1 1-1,-1-1 1,0 1 0,0-1-1,0 0 1,1 0-1,-1 1 1,0-1 0,1 0-1,-1 0 1,0 0-1,0 0 1,1-1 0,-1 1-1,2-1 1,0 1-351,1 0 1,-1-1-1,1 0 0,0 0 1,-1 0-1,1 0 0,-1 0 1,0-1-1,0 0 0,4-2 1,14-18-6508,-1-9-6160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245"/>
    </inkml:context>
    <inkml:brush xml:id="br0">
      <inkml:brushProperty name="width" value="0.025" units="cm"/>
      <inkml:brushProperty name="height" value="0.025" units="cm"/>
    </inkml:brush>
  </inkml:definitions>
  <inkml:trace contextRef="#ctx0" brushRef="#br0">1 0 15855,'0'0'11520,"4"9"-11151,-1-3-590,1 1 0,0-1 0,0 0 0,0 0 0,1-1 0,0 1 0,0-1 0,0 0 0,1 0 0,-1-1 0,1 1 0,12 5 1,25 11-3176,31 8-8916,-39-19 8793,-3-3 5380,-14-5 3710,-3-2 4403,-23 1-9491,0 1 0,0 1 0,0-1 0,1 1-1,-1 1 1,-13 7 0,19-10-433,-1 1-1,0 0 1,0-1-1,1 1 1,-1 0-1,1 1 1,0-1-1,-1 0 1,1 1-1,0-1 1,1 1 0,-1 0-1,0 0 1,1-1-1,-1 1 1,1 0-1,0 0 1,0 0-1,0 1 1,-1 5-1,3-8-93,0 1-1,-1-1 0,1 0 0,0 0 1,0 0-1,-1 1 0,1-1 0,0 0 1,0 0-1,0 0 0,1 0 0,-1-1 1,0 1-1,0 0 0,0 0 0,1-1 1,-1 1-1,0-1 0,1 1 0,-1-1 1,0 1-1,1-1 0,-1 0 0,1 0 1,1 1-1,47 6-2097,-41-6 1449,10 1-120,0 0 0,0 2 0,-1 0 0,1 1 0,-1 0 0,29 14 0,-46-18 901,0-1 0,-1 0-1,1 0 1,0 1 0,-1-1 0,1 1-1,0-1 1,-1 0 0,1 1 0,-1-1-1,1 1 1,-1-1 0,1 1 0,-1 0-1,1-1 1,-1 1 0,1 0 0,-1-1-1,0 1 1,1 0 0,-1-1 0,0 1-1,0 0 1,0 0 0,1-1 0,-1 1-1,0 0 1,0 0 0,0-1 0,0 2-1,-1-1 130,0 1-1,0-1 0,0 0 1,0 0-1,0 0 0,0 0 1,0 0-1,0 0 0,0 0 0,0 0 1,-1 0-1,1-1 0,0 1 1,-3 0-1,-54 18 4251,54-19-4377,-95 21 3436,72-16-3428,-49 1-1,76-6-228,0 0 0,0 0 1,-1-1-1,1 1 0,0 0 0,-1 0 0,1 0 1,0 0-1,0 0 0,-1 0 0,1 0 0,0 0 1,0-1-1,-1 1 0,1 0 0,0 0 1,0 0-1,-1-1 0,1 1 0,0 0 0,0 0 1,0 0-1,-1-1 0,1 1 0,0 0 0,0 0 1,0-1-1,0 1 0,0 0 0,0-1 0,0 1 1,0 0-1,0 0 0,0-1 0,-1 1 1,1 0-1,1-1 0,-1 1 0,0 0 0,0 0 1,0-1-1,0 1 0,0 0 0,0-1 0,0 1 1,0 0-1,0 0 0,0-1 0,1 1 0,-1 0 1,0 0-1,0-1 0,0 1 0,1 0 0,-1 0 1,0 0-1,0-1 0,0 1 0,1 0 1,-1 0-1,0 0 0,0 0 0,1 0 0,-1-1 1,0 1-1,1 0 0,-1 0 0,17-13-8074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736"/>
    </inkml:context>
    <inkml:brush xml:id="br0">
      <inkml:brushProperty name="width" value="0.025" units="cm"/>
      <inkml:brushProperty name="height" value="0.025" units="cm"/>
    </inkml:brush>
  </inkml:definitions>
  <inkml:trace contextRef="#ctx0" brushRef="#br0">134 369 13196,'0'0'3796,"-9"0"272,-2 1-3167,1 0-1,-1 1 1,0 1 0,1 0 0,-12 5-1,19-8-776,0 1-1,1 0 0,-1-1 1,1 1-1,0 1 1,-1-1-1,1 0 0,0 1 1,0-1-1,0 1 0,-1-1 1,2 1-1,-1 0 1,0 0-1,0 0 0,1 0 1,-1 0-1,1 1 0,-1-1 1,1 0-1,0 1 1,0-1-1,0 0 0,0 1 1,1 0-1,-1-1 0,1 1 1,-1-1-1,1 1 0,0 0 1,0-1-1,0 4 1,1-5-105,0 0 0,0 0 1,-1 1-1,1-1 1,0 0-1,0 0 1,0 0-1,0 0 1,0 0-1,1-1 0,-1 1 1,0 0-1,0 0 1,0-1-1,1 1 1,-1-1-1,0 1 0,1-1 1,-1 1-1,1-1 1,-1 0-1,0 0 1,1 0-1,-1 0 1,1 0-1,1 0 0,42-2 370,-45 1-384,14-1 15,0-2 0,0 0 0,0-1 0,-1 0 0,0-1 0,0 0 0,-1-1 0,1-1 0,10-8 0,2-3-186,-2 0 0,0-2 0,24-28-1,-36 35-3,1 0 1,-2-1-1,0-1 0,-1 1 0,8-22 0,-13 27 37,0 0-1,0 0 1,-2-1-1,1 1 1,-1-1-1,-1 1 1,0-1-1,0 0 1,-1 0-1,-2-11 1,2 19 117,0 1 1,-1-1 0,1 1-1,-1-1 1,0 1 0,0-1 0,0 1-1,0 0 1,0-1 0,-1 1-1,1 0 1,-1 0 0,1 0 0,-1 0-1,0 0 1,0 0 0,0 0-1,0 1 1,0-1 0,-3-1 0,1 1 5,0 0 1,0 1 0,0 0 0,0-1-1,-1 2 1,1-1 0,0 0 0,-1 1 0,1 0-1,-1 0 1,-4 0 0,-1 1 91,1 1 1,-1 0-1,1 0 1,0 1-1,0 0 1,0 0-1,0 1 0,0 0 1,1 1-1,-12 8 1,16-10-9,0 1 0,1-1 0,0 1 0,0 0 0,0 0 0,0 0 0,0 0 0,1 0 0,-4 9-1,5-11-64,1 0-1,-1 0 0,1-1 0,-1 1 0,1 0 1,0 0-1,0 0 0,0 0 0,0 0 0,0 0 0,0 0 1,0 0-1,1-1 0,-1 1 0,1 0 0,-1 0 1,1 0-1,0-1 0,0 1 0,0 0 0,0-1 0,0 1 1,0 0-1,0-1 0,0 1 0,1-1 0,-1 0 1,3 3-1,17 10 16,0-1 0,34 16 0,-40-23-107,1 2 1,-2-1 0,1 2 0,-2 0 0,1 1 0,-1 0 0,0 1 0,16 18-1,-27-26 110,0 0 0,0 0-1,-1 1 1,1-1-1,-1 0 1,1 1 0,-1-1-1,0 0 1,-1 1-1,1 0 1,-1-1 0,1 1-1,-1-1 1,0 1-1,0 0 1,-1-1 0,1 1-1,-1-1 1,0 1 0,0-1-1,0 1 1,0-1-1,0 0 1,-1 1 0,1-1-1,-4 4 1,0 2-454,-1-1 0,0 0 0,0 0 0,-11 10 0,-13 7-6789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4.248"/>
    </inkml:context>
    <inkml:brush xml:id="br0">
      <inkml:brushProperty name="width" value="0.025" units="cm"/>
      <inkml:brushProperty name="height" value="0.025" units="cm"/>
    </inkml:brush>
  </inkml:definitions>
  <inkml:trace contextRef="#ctx0" brushRef="#br0">56 155 15919,'0'0'11120,"11"0"-9769,3 0-1155,9 1-51,0-2 1,0 0 0,0-2 0,26-5 0,-43 6-154,1 0 0,-1 0 0,-1 0 0,1-1 0,0 0 1,-1 0-1,1-1 0,-1 1 0,7-6 0,-10 6-14,1 0-1,-1 0 1,1 0 0,-1 0-1,0 0 1,0-1-1,-1 1 1,1-1-1,-1 1 1,1-1 0,-1 1-1,0-1 1,-1 0-1,1 0 1,0 1-1,-1-1 1,0-4 0,0 6 14,0 1-1,0-1 1,0 1 0,-1-1 0,1 1 0,0-1 0,-1 1 0,1-1 0,-1 1 0,0-1 0,1 1 0,-1-1-1,0 1 1,0 0 0,0-1 0,0 1 0,0 0 0,0 0 0,0 0 0,0 0 0,0 0 0,-1 0 0,-2-1 0,1 0-7,-1 0 0,-1 1 1,1-1-1,0 1 1,0 0-1,0 1 1,-1-1-1,-7 0 1,1 2 0,0-1 0,1 1 0,-1 1 0,1 0 1,-1 0-1,-18 8 0,15-4 94,1 2 0,-1 0-1,1 1 1,1 0 0,0 0 0,-18 20 0,26-25 7,-1 1 1,1-1-1,0 1 1,1 1-1,-1-1 1,1 0-1,0 1 0,0 0 1,1-1-1,0 1 1,0 0-1,0 0 1,0 1-1,1-1 1,0 0-1,1 0 1,-1 1-1,2 11 1,0-13-63,1-1 1,0 1 0,-1-1-1,1 0 1,1 0 0,-1 0-1,1 0 1,0 0 0,-1 0-1,2-1 1,-1 1 0,0-1-1,1 0 1,-1 0 0,1 0-1,0 0 1,0-1 0,0 1 0,5 1-1,9 4-21,0-1 0,0 0-1,27 6 1,-10-6-1342,-1-2 0,62 2 0,-3-6-5501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423"/>
    </inkml:context>
    <inkml:brush xml:id="br0">
      <inkml:brushProperty name="width" value="0.025" units="cm"/>
      <inkml:brushProperty name="height" value="0.025" units="cm"/>
    </inkml:brush>
  </inkml:definitions>
  <inkml:trace contextRef="#ctx0" brushRef="#br0">467 143 12492,'2'-10'2493,"-1"5"-2246,1-5 605,-1 1-1,1 0 0,-2 0 0,1 0 0,-1 0 1,-1-10-1,0 16-724,1 1 0,-1-1 0,0 1 0,1-1 1,-1 1-1,0-1 0,-1 1 0,1 0 0,0-1 0,-1 1 0,1 0 1,-1 0-1,1 0 0,-1 0 0,0 0 0,0 1 0,0-1 0,0 0 0,0 1 1,-1 0-1,1-1 0,0 1 0,-1 0 0,1 0 0,-1 0 0,1 1 1,-1-1-1,1 0 0,-5 0 0,-4 1-83,0 0 0,-1 0 0,1 1-1,0 0 1,-1 1 0,1 0 0,0 1 0,0 0 0,0 1 0,1 0-1,0 1 1,-1 0 0,1 0 0,1 1 0,-14 10 0,-11 11 549,1 1 1,-48 53-1,69-68-332,1 0-1,0 1 1,-17 29-1,24-37-215,1 1 1,0 0-1,0 0 0,1 1 1,-1-1-1,2 0 0,-1 1 1,1-1-1,0 1 0,0 0 1,2 9-1,-1-13-40,1-1 0,0 0 1,0 1-1,0-1 0,0 0 1,1 0-1,-1 0 0,1 0 0,0 0 1,0 0-1,0 0 0,0 0 1,0-1-1,1 1 0,-1-1 0,1 0 1,-1 0-1,1 0 0,0 0 1,0 0-1,0 0 0,0-1 1,0 0-1,1 1 0,-1-1 0,0 0 1,1-1-1,3 2 0,12 1 20,0 0-1,0-1 0,33-1 0,-45-1-18,19 0 1,1-2-1,-1 0 1,27-7 0,-44 7 2,0 0 0,-1 0 0,1-1 0,-1 0 0,0-1 0,0 0 0,0 0 0,0 0 0,-1-1 0,1-1 0,-1 1 0,10-12 0,-15 16-4,-1 0 1,0 0-1,0 0 0,-1-1 0,1 1 0,0 0 0,0 0 1,0-1-1,-1 1 0,1-1 0,-1 1 0,1-1 0,-1 1 1,0-1-1,1 1 0,-1-1 0,0 1 0,0-1 0,0 1 1,0-1-1,0 1 0,-1-1 0,1 1 0,0-1 0,-1 1 1,1-1-1,-1 1 0,1 0 0,-1-1 0,0 1 0,1 0 1,-1-1-1,0 1 0,0 0 0,0 0 0,-2-2 0,-2-2 6,-1 1 0,0 0 0,1 0 0,-1 1 0,-13-6 0,8 3-68,17 4-73,17 1 132,-12 1-13,0-1 1,0 1-1,1 1 1,18 3-1,-28-3 15,0-1 0,0 1 0,0-1 0,0 1 0,0 0-1,0 0 1,0 0 0,0 0 0,-1 0 0,1 0 0,0 1 0,-1-1 0,1 0 0,-1 1 0,1-1 0,-1 1 0,0 0-1,0-1 1,0 1 0,0 0 0,0 0 0,0 0 0,0 0 0,0 0 0,-1 0 0,1 0 0,-1 0 0,0 0 0,1 0-1,-1 0 1,0 3 0,-1 3 84,0 1 0,0-1 0,-1 1-1,-1-1 1,1 0 0,-1 0-1,-7 14 1,6-14-95,1-1 0,0 1 0,0 0 0,0 0 0,1 0 0,1 0 0,-2 15 0,3-23-141,0 0-1,1 1 1,-1-1-1,0 1 1,1-1-1,-1 0 1,0 1-1,1-1 1,-1 0-1,1 0 1,-1 1-1,1-1 0,-1 0 1,1 0-1,-1 0 1,1 1-1,-1-1 1,1 0-1,-1 0 1,1 0-1,-1 0 1,1 0-1,-1 0 1,1 0-1,-1 0 1,1 0-1,-1 0 1,1-1-1,-1 1 1,1 0-1,-1 0 1,1 0-1,-1-1 0,0 1 1,1 0-1,-1 0 1,1-1-1,-1 1 1,0 0-1,1-1 1,-1 1-1,0-1 1,1 1-1,-1-1 1,15-14-6744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942"/>
    </inkml:context>
    <inkml:brush xml:id="br0">
      <inkml:brushProperty name="width" value="0.025" units="cm"/>
      <inkml:brushProperty name="height" value="0.025" units="cm"/>
    </inkml:brush>
  </inkml:definitions>
  <inkml:trace contextRef="#ctx0" brushRef="#br0">1 359 14029,'0'0'11617,"13"3"-10379,-2 0-1106,0 0 0,0-1 0,1-1 0,-1 0 0,0-1 0,1 0 0,-1 0 0,0-1 0,1-1 0,-1 0 1,0 0-1,0-1 0,0-1 0,13-5 0,-14 3-67,-1 0 0,0 0 0,0-1 0,0 0 0,8-8 0,-14 12-55,-1 0-1,1 0 0,-1-1 0,1 1 0,-1-1 0,0 1 0,-1-1 0,1 0 0,0 1 0,-1-1 0,0 0 0,0 0 0,0 0 0,-1 0 0,1 0 0,-1-8 0,0 11-9,0 0 1,0 0-1,0 0 0,0 0 1,-1 0-1,1 0 0,0 1 1,-1-1-1,1 0 0,-1 0 1,1 0-1,-1 0 0,1 1 1,-1-1-1,1 0 0,-1 1 1,0-1-1,1 0 0,-1 1 1,0-1-1,0 1 0,1-1 1,-1 1-1,0-1 0,-1 0 1,-30-2-59,25 4 46,-1 0 0,0 0 0,1 1 0,0 0 0,-1 0 0,-9 5 0,7-1 47,1 1 0,-1-1 0,1 2 0,1-1 0,-1 1 0,1 0 0,-11 16 0,14-19 32,1 1 0,1 0 1,-1 0-1,1 0 0,0 1 1,1-1-1,-1 1 0,1-1 1,0 1-1,1 0 0,0 0 1,0-1-1,0 15 0,2-18-58,-1-1-1,1 0 1,0 1 0,0-1-1,0 0 1,0 0-1,1 1 1,-1-1 0,1 0-1,-1 0 1,1-1-1,0 1 1,-1 0 0,1 0-1,0-1 1,0 1-1,0-1 1,0 0 0,1 0-1,-1 1 1,0-1 0,0-1-1,1 1 1,-1 0-1,1 0 1,-1-1 0,1 0-1,-1 1 1,1-1-1,3 0 1,8 1 57,0-1 0,0 0 1,0 0-1,17-4 0,-11-1-32,0 0 0,-1-2 0,0 0 1,-1-1-1,1-1 0,-2 0 0,1-2 0,-1 0 0,26-23 0,-11 6 1,-1-1 0,-1-2 0,40-54 0,-62 74-31,0 0 0,0-1 0,-1 0 0,0 0 0,-1-1 0,0 1 1,-1-2-1,6-24 0,-11 37-5,0 0-1,1 0 1,-1 0 0,0 0-1,0 0 1,0 1 0,0-1 0,0 0-1,0 0 1,0 0 0,0 0-1,0 0 1,-1 0 0,1 0-1,0 0 1,0 0 0,-1 0 0,1 0-1,-1 1 1,1-1 0,-1 0-1,1 0 1,-1 0 0,1 1-1,-1-1 1,0 0 0,0 1 0,1-1-1,-1 1 1,0-1 0,0 0-1,1 1 1,-1 0 0,0-1-1,0 1 1,0 0 0,0-1 0,0 1-1,0 0 1,0 0 0,0 0-1,0-1 1,0 1 0,0 0-1,1 1 1,-1-1 0,0 0 0,0 0-1,0 0 1,0 0 0,0 1-1,0-1 1,0 0 0,0 1-1,-1 0 1,-5 1-24,-1 1 1,1 0-1,0 0 0,0 0 1,1 1-1,-8 5 0,-3 4 53,0 1 0,1 1 0,1 0-1,0 1 1,1 1 0,-16 25 0,24-32 5,0 1 0,0 0 0,1 1 0,0-1 0,1 1 0,0 0 0,1 0 0,0 0 1,1 1-1,1-1 0,-1 0 0,2 21 0,1-29-71,-1 0 0,1 0 0,0 0 0,0 0-1,0 0 1,0 0 0,1 0 0,0 0 0,0-1 0,0 1 0,0-1 0,0 1 0,1-1 0,-1 0 0,1 0 0,0 0-1,0 0 1,0 0 0,0-1 0,1 1 0,-1-1 0,1 0 0,-1 0 0,1 0 0,6 1 0,-1 0-681,0 0 0,0 0 0,0-2 0,12 2 0,38-2-7081,-8-5-1718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341"/>
    </inkml:context>
    <inkml:brush xml:id="br0">
      <inkml:brushProperty name="width" value="0.025" units="cm"/>
      <inkml:brushProperty name="height" value="0.025" units="cm"/>
    </inkml:brush>
  </inkml:definitions>
  <inkml:trace contextRef="#ctx0" brushRef="#br0">235 165 13773,'-9'-1'4676,"-5"0"-3637,0 1-1,0 0 0,-1 1 0,1 0 0,0 1 1,0 1-1,-15 5 0,23-6-857,1 0 0,-1 0 0,1 0-1,0 1 1,-1 0 0,1 0 0,1 0 0,-1 1 0,0-1 0,1 1-1,0 0 1,0 1 0,0-1 0,0 1 0,1-1 0,0 1-1,0 0 1,0 0 0,0 1 0,1-1 0,0 0 0,-2 7 0,4-10-167,-1 0 1,1-1 0,0 1 0,-1 0 0,1 0 0,0 0 0,0 0 0,0 0-1,0 0 1,0 0 0,1 0 0,-1-1 0,1 1 0,-1 0 0,1 0 0,-1 0-1,1-1 1,0 1 0,0 0 0,0-1 0,0 1 0,0-1 0,1 1 0,-1-1-1,2 2 1,0 0 16,1-1 0,-1 0 0,1-1 0,0 1 0,-1-1 0,1 0-1,0 1 1,0-2 0,0 1 0,0 0 0,6-1 0,4 1 42,0-2 0,0 0 1,-1 0-1,1-1 0,0-1 1,18-6-1,0-4-107,-1-1 0,0-2-1,-1-1 1,-1-1 0,0-1 0,-1-2-1,-2-1 1,0-1 0,-1-1 0,-2-1-1,21-29 1,-41 51 14,-1-1-1,0 1 1,1 0-1,-2-1 1,1 0-1,0 1 1,-1-1-1,0 0 1,1 0-1,-2 0 1,2-4-1,-2 8 20,0-1-1,0 1 0,0 0 1,-1-1-1,1 1 0,0 0 1,0-1-1,0 1 0,0 0 1,0 0-1,-1-1 0,1 1 1,0 0-1,0 0 0,-1-1 1,1 1-1,0 0 0,0 0 1,-1-1-1,1 1 0,0 0 1,-1 0-1,1 0 0,0 0 0,0 0 1,-1 0-1,1-1 0,0 1 1,-1 0-1,1 0 0,0 0 1,-1 0-1,1 0 0,0 0 1,-1 0-1,1 0 0,0 0 1,-1 1-1,1-1 0,-1 0 1,-13 4-64,4 1 70,1 0 0,0 1 1,1 1-1,-1 0 0,1 0 0,1 0 0,-1 1 1,1 0-1,-8 12 0,5-6 67,1 0 1,0 1-1,1 0 0,1 0 1,-8 22-1,12-29-47,1 1 1,0 0-1,0 0 1,1 0-1,0 0 0,1 1 1,0-1-1,0 0 1,1 0-1,0 0 1,1 0-1,5 17 1,-5-21-162,0 0 1,0-1 0,1 1 0,-1-1 0,1 1 0,0-1 0,1 0-1,-1 0 1,1-1 0,4 4 0,-3-3-441,0-1-1,0 1 1,0-2 0,0 1 0,1 0-1,-1-1 1,1 0 0,0 0 0,11 1-1,33 1-9779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908"/>
    </inkml:context>
    <inkml:brush xml:id="br0">
      <inkml:brushProperty name="width" value="0.025" units="cm"/>
      <inkml:brushProperty name="height" value="0.025" units="cm"/>
    </inkml:brush>
  </inkml:definitions>
  <inkml:trace contextRef="#ctx0" brushRef="#br0">33 0 14798,'0'0'13442,"-3"13"-12833,-1-3-487,-15 57 218,17-62-322,1 0 0,0 1-1,0-1 1,0 1 0,1-1-1,0 1 1,0 0-1,0-1 1,1 1 0,2 7-1,-2-12-11,0 0 0,0 0 0,0 0 1,0 0-1,0 0 0,0-1 0,0 1 0,0 0 0,1-1 0,-1 1 0,0-1 0,0 1 0,1-1 0,-1 0 0,0 1 0,1-1 1,-1 0-1,0 0 0,1 0 0,-1 0 0,3 0 0,32-3 274,-36 2-272,13-2 30,0 0 0,-1-2 0,1 1 0,-1-2 0,0 0 0,-1 0 0,1-1 0,11-9 0,-9 6 1,0 1-1,0 1 0,1 0 1,19-6-1,-33 14-38,-1 0 0,0 0 0,1 0 0,-1 0 1,0 0-1,1 0 0,-1 0 0,0 0 0,1 0 0,-1 0 0,0 0 0,1 0 1,-1 1-1,0-1 0,1 0 0,-1 0 0,0 0 0,0 1 0,1-1 1,-1 0-1,0 0 0,0 1 0,0-1 0,1 0 0,-1 1 0,0-1 1,0 0-1,0 0 0,0 1 0,0-1 0,0 0 0,1 1 0,-1-1 1,0 0-1,0 1 0,0-1 0,0 0 0,0 1 0,0-1 0,0 1 1,0-1-1,0 0 0,-1 1 0,1-1 0,0 0 0,0 0 0,0 1 0,0-1 1,0 0-1,-1 1 0,1-1 0,0 1 0,-7 19 20,-3 2-36,6-15-15,0 0 1,0 0-1,1 0 1,0 1 0,1-1-1,0 1 1,0 0-1,0 0 1,0 8-1,3-15-84,-1 0 0,0 0 0,0 0 0,1 0 0,-1-1 0,1 1 0,-1 0 0,1 0 0,-1 0 0,1 0 0,-1-1 0,1 1 0,0 0 0,0-1 0,-1 1 0,1 0 0,0-1 0,0 1 0,0-1 0,-1 1-1,1-1 1,0 0 0,0 1 0,0-1 0,0 0 0,0 1 0,0-1 0,0 0 0,0 0 0,0 0 0,0 0 0,0 0 0,1 0 0,38-4-7152,-10-9-1280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270"/>
    </inkml:context>
    <inkml:brush xml:id="br0">
      <inkml:brushProperty name="width" value="0.025" units="cm"/>
      <inkml:brushProperty name="height" value="0.025" units="cm"/>
    </inkml:brush>
  </inkml:definitions>
  <inkml:trace contextRef="#ctx0" brushRef="#br0">203 1 14414,'-11'4'2583,"-6"2"-1378,-1 1-1,1 1 0,1 0 1,0 2-1,0 0 0,0 0 1,1 2-1,1-1 0,-20 23 1,32-33-1152,1 0 1,0 1-1,0-1 1,0 1-1,0-1 1,0 1-1,0-1 0,1 1 1,-1-1-1,0 1 1,1 0-1,-1-1 1,1 1-1,0 0 1,0 0-1,-1-1 1,1 1-1,0 0 1,0 0-1,1-1 0,-1 3 1,1-2-31,0-1 0,0 0 0,0 1 1,0-1-1,0 0 0,0 0 0,0 0 0,0 0 0,0 0 0,1 0 1,-1 0-1,0-1 0,1 1 0,-1 0 0,1-1 0,-1 1 1,0-1-1,1 1 0,1-1 0,6 2 16,0-1 1,0-1-1,0 1 0,0-1 1,1-1-1,-1 0 0,9-2 1,-5-1-33,-1-1 1,1-1-1,-1 0 1,-1 0-1,1-1 1,-1-1-1,-1 0 0,1 0 1,-1-1-1,-1 0 1,1-1-1,-2 0 1,1-1-1,11-19 1,-20 29-18,1 0 0,0-1 1,0 1-1,-1 0 1,1 0-1,-1-1 0,1 1 1,-1 0-1,1-1 0,-1 1 1,0 0-1,0-1 0,0 1 1,0-1-1,0 1 0,0 0 1,0-1-1,-1-2 0,1 4 3,-1 0 0,1 0 0,-1-1 0,0 1 0,1 0 1,-1 0-1,0 0 0,1 0 0,-1 0 0,0 0 0,1 0 0,-1 0 0,0 0 0,1 0 0,-1 0 0,1 0 0,-1 0 0,0 0 0,1 1 0,-1-1 0,0 0 0,1 0 0,-1 1 0,1-1 0,-2 1 0,-5 3-17,1 0 0,-1 0 1,1 1-1,0 0 0,-7 7 1,6-4 29,1-1 0,0 1 0,1 1 0,0-1 0,0 1 0,1 0 0,0 0 0,-5 16 1,9-23-50,-1 1 0,1-1 0,-1 1 1,1 0-1,0 0 0,0-1 0,0 1 1,0 0-1,0-1 0,1 1 0,-1 0 1,1-1-1,0 1 0,0 0 0,0-1 1,0 0-1,0 1 0,1-1 0,-1 1 1,1-1-1,-1 0 0,1 0 0,0 0 1,0 0-1,0 0 0,0 0 0,0-1 1,0 1-1,0-1 0,1 1 0,-1-1 1,0 0-1,1 0 0,-1 0 0,5 1 1,1 0-837,0 1 1,0-2-1,1 1 1,16 0 0,35-5-8658,-10-8-3986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652"/>
    </inkml:context>
    <inkml:brush xml:id="br0">
      <inkml:brushProperty name="width" value="0.025" units="cm"/>
      <inkml:brushProperty name="height" value="0.025" units="cm"/>
    </inkml:brush>
  </inkml:definitions>
  <inkml:trace contextRef="#ctx0" brushRef="#br0">227 305 13485,'-12'1'2269,"-4"1"-1296,1 0 0,0 1 0,1 0 0,-1 2 1,-26 10-1,34-12-656,1 0 0,-1 0 0,1 1 0,0 0 0,0 0 0,0 0 0,0 1 1,1 0-1,0 0 0,0 0 0,0 0 0,1 1 0,0 0 0,0 0 0,0 0 0,1 1 0,-3 6 0,5-12-292,1 1-1,-1-1 0,1 1 0,-1-1 0,1 1 0,0 0 0,0-1 0,0 1 0,0-1 0,0 1 1,0-1-1,0 1 0,1 0 0,-1-1 0,0 1 0,1-1 0,-1 1 0,1-1 0,0 0 0,-1 1 1,1-1-1,0 1 0,0-1 0,1 1 0,0 0 31,1 0 1,-1 0-1,1-1 1,-1 1-1,1-1 1,0 1-1,-1-1 1,1 0-1,0 0 1,0-1-1,5 2 1,7-1 182,-1 0 1,0-1-1,0 0 1,17-3-1,-17 0-179,-1 0-1,1-1 1,-1 0-1,0-1 1,-1-1-1,1 0 1,-1 0-1,0-2 1,-1 1-1,15-13 1,3-5-37,-1-1 0,36-44 0,-50 54-22,-1-2 0,-1 0-1,0 0 1,9-23-1,-16 32-29,-1 1 0,-1-2 0,0 1 0,0 0 0,-1 0 0,0-1 0,-1 0 0,0 1 0,0-1 0,-1 0 0,-2-15-1,2 22 18,-1 1 1,0-1-1,0 0 0,0 1 0,0-1 0,0 1 0,-1-1 0,1 1 0,-1 0 0,1-1 0,-1 1 0,0 0 0,0 0 0,0 0 0,0 0 0,0 1 0,-1-1 0,1 1 0,-1-1 0,1 1 0,-1 0 0,1 0 0,-1 0 0,1 0 0,-1 0 0,0 0 0,0 1 0,1-1 0,-1 1 0,0 0 0,0 0 0,0 0 0,-4 1 0,0-1-7,0 1 1,0 0 0,0 0-1,0 1 1,1 0-1,-1 0 1,1 1 0,-1-1-1,1 1 1,0 1-1,0-1 1,-8 7-1,9-6 16,1 0 0,0 0 0,1 0 0,-1 0 0,1 1 0,-1-1 0,1 1 0,1 0 0,-1 0 0,1 0 0,0 0 0,-3 9 0,5-11 4,0 0 1,-1 0-1,1 0 1,0 0-1,1 0 0,-1 0 1,0 0-1,1 0 1,0 0-1,0 0 0,0 0 1,0 0-1,0 0 1,0 0-1,1-1 1,-1 1-1,1 0 0,0-1 1,0 0-1,0 1 1,0-1-1,0 0 0,5 3 1,36 28 5,-25-20-160,0 1-1,-1 0 1,0 2 0,26 30 0,-40-42 135,0 0 1,-1-1 0,1 2-1,-1-1 1,0 0 0,0 0-1,0 1 1,-1-1 0,0 1-1,1-1 1,-2 1 0,1 0-1,0-1 1,-1 1 0,0 0-1,0-1 1,0 1-1,-1 0 1,0 0 0,0-1-1,0 1 1,0-1 0,-1 1-1,1-1 1,-1 1 0,0-1-1,-1 0 1,-3 5 0,1-1-204,-14 20-4815,13-21-4326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394"/>
    </inkml:context>
    <inkml:brush xml:id="br0">
      <inkml:brushProperty name="width" value="0.025" units="cm"/>
      <inkml:brushProperty name="height" value="0.025" units="cm"/>
    </inkml:brush>
  </inkml:definitions>
  <inkml:trace contextRef="#ctx0" brushRef="#br0">57 357 9993,'0'0'9620,"-4"10"-8856,-2 1-617,0-2 114,1 0 1,1 0 0,-1 1 0,2 0 0,-1 0 0,1 0 0,-2 14 0,8-24-113,0 0 0,0 0 0,0-1 0,0 1 0,0-1 0,0 0 0,0 0 0,0 0 0,-1 0 0,5-3 0,12-9 16,0 0 0,-1-1 1,0-2-1,-1 0 1,-1 0-1,-1-1 1,0-1-1,-1-1 0,11-20 1,-15 22-221,0 0-1,-1-1 1,-2 0 0,1 0 0,-2-1-1,-1 0 1,0 0 0,-1 0-1,-1-1 1,0-35 0,-3 53 41,0 1 0,0-1-1,0 1 1,0-1 0,0 1 0,0-1 0,-1 1 0,1-1 0,-1 1-1,1-1 1,-1 1 0,0-1 0,1 1 0,-1 0 0,0 0 0,0-1-1,0 1 1,0 0 0,0 0 0,0 0 0,-1 0 0,1 0 0,0 0-1,-2-1 1,1 1-4,-1 0 0,0 0 1,0 1-1,1-1 0,-1 1 0,0-1 0,0 1 0,0 0 0,0 0 0,0 1 0,0-1 0,-3 1 1,-6 2-8,0 0 1,1 1 0,-1 0 0,1 1 0,-12 7 0,4-2 90,1 1 0,0 0 1,1 2-1,0 0 0,1 1 1,-20 21-1,35-33-66,-1-1 1,1 1-1,0-1 0,0 1 0,0 0 0,0-1 1,0 1-1,0 0 0,0 0 0,0 0 1,1-1-1,-1 1 0,1 0 0,0 0 1,-1 0-1,1 0 0,0 0 0,0 0 1,0 3-1,1-4 0,0 1 1,-1-1-1,1 1 1,0-1-1,0 0 1,0 1-1,0-1 1,0 0-1,0 0 1,0 0-1,1 0 1,-1 0-1,0 0 1,0 0-1,1 0 1,-1 0-1,1 0 1,2 0-1,8 3 0,1 0-1,-1-1 1,1-1-1,23 2 1,-19-3-12,20 4-17,1 1-1,39 12 1,-64-14 33,0 1-1,0 0 1,0 1 0,-1 1 0,1 0 0,-2 1 0,1 0 0,20 19 0,28 25-3848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456"/>
    </inkml:context>
    <inkml:brush xml:id="br0">
      <inkml:brushProperty name="width" value="0.025" units="cm"/>
      <inkml:brushProperty name="height" value="0.025" units="cm"/>
    </inkml:brush>
  </inkml:definitions>
  <inkml:trace contextRef="#ctx0" brushRef="#br0">240 0 11499,'0'0'12038,"-2"12"-11243,-7 30 148,-2 0-1,-2-1 1,-2 0-1,-29 56 1,8-17 307,27-58-957,-60 158 1238,61-153-1421,1 0 0,1 1 1,2-1-1,-3 55 1,7-82-110,0 0 0,0 1 0,0-1 0,0 0 0,0 1 0,0-1 0,0 0-1,0 0 1,0 1 0,0-1 0,0 0 0,0 0 0,0 1 0,0-1 0,0 0 0,1 0 0,-1 1 0,0-1 0,0 0 0,0 0 0,0 1 0,0-1 0,1 0-1,-1 0 1,0 1 0,0-1 0,0 0 0,1 0 0,-1 0 0,0 0 0,0 1 0,1-1 0,-1 0 0,0 0 0,0 0 0,1 0 0,-1 0 0,0 0 0,0 0 0,1 0-1,-1 0 1,14-7 28,14-19-1,-25 23-28,89-97 0,-38 39 0,63-54 0,-115 113-29,0 0-1,0 0 1,0 1 0,1-1-1,-1 0 1,0 1-1,1 0 1,0 0 0,-1-1-1,1 1 1,-1 1 0,1-1-1,5 0 1,-7 1 16,0 0 0,0 0-1,0 1 1,0-1 0,0 1 0,-1-1 0,1 1-1,0 0 1,0-1 0,0 1 0,0 0 0,-1-1-1,1 1 1,0 0 0,-1 0 0,1 0 0,0-1-1,-1 1 1,1 0 0,-1 0 0,0 0 0,1 0-1,-1 0 1,0 0 0,1 0 0,-1 0 0,0 0-1,0 0 1,0 0 0,0 1 0,0-1 0,0 0-1,0 0 1,-1 0 0,1 1 0,-4 43-198,4-44 230,0 1 0,0-1 1,0 1-1,-1-1 0,1 0 0,0 1 1,-1-1-1,1 1 0,-1-1 0,1 0 1,-1 0-1,0 1 0,1-1 0,-1 0 0,0 0 1,0 0-1,0 0 0,0 0 0,0 0 1,0 0-1,0 0 0,0 0 0,-1 0 1,1-1-1,0 1 0,0 0 0,-1-1 1,-1 1-1,10-29 520,93-184-539,-100 211-4,0 1-1,1-1 1,-1 0 0,0 0 0,0 1-1,0-1 1,1 0 0,-1 0-1,0 1 1,1-1 0,-1 0-1,0 1 1,1-1 0,-1 0 0,1 1-1,-1-1 1,1 1 0,0-1-1,-1 1 1,1-1 0,-1 1-1,1-1 1,0 1 0,0 0 0,-1-1-1,1 1 1,0 0 0,-1 0-1,1 0 1,0-1 0,0 1 0,-1 0-1,1 0 1,0 0 0,1 0-1,16 21-465,-10-10 193,35 33-3710,-35-37 2111,0-2 0,0 1 0,0-1 0,13 5-1,12 1-5730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786"/>
    </inkml:context>
    <inkml:brush xml:id="br0">
      <inkml:brushProperty name="width" value="0.025" units="cm"/>
      <inkml:brushProperty name="height" value="0.025" units="cm"/>
    </inkml:brush>
  </inkml:definitions>
  <inkml:trace contextRef="#ctx0" brushRef="#br0">212 28 12043,'0'0'7752,"-13"-4"-4821,7 2-2702,-1 0 1,1 1 0,-1-1 0,1 1 0,-1 1 0,0-1 0,0 1 0,1 0 0,-1 1 0,0-1 0,1 1 0,-1 1 0,1-1 0,-1 1 0,1 0 0,0 1 0,0-1 0,0 1 0,0 1 0,0-1 0,0 1 0,1 0 0,-8 7 0,8-5 68,0 0 0,1 0 0,-1 0 0,1 0 0,1 1 0,-6 13 0,8-19-281,1 0-1,-1 0 1,1 0 0,-1 1-1,1-1 1,-1 0-1,1 0 1,0 1 0,0-1-1,0 0 1,0 1-1,0-1 1,0 0 0,0 0-1,0 1 1,0-1 0,0 0-1,1 1 1,-1-1-1,1 0 1,-1 0 0,1 0-1,-1 1 1,1-1 0,0 0-1,-1 0 1,1 0-1,0 0 1,0 0 0,0 0-1,0 0 1,0 0-1,0-1 1,0 1 0,0 0-1,0 0 1,0-1 0,0 1-1,1-1 1,-1 1-1,0-1 1,0 0 0,1 1-1,-1-1 1,0 0 0,3 0-1,7 1 35,0 0-1,0-1 1,0-1-1,0 0 1,1 0-1,-1-1 1,-1-1-1,1 0 1,0 0-1,-1-1 1,1 0-1,15-10 1,-12 6-34,1-2 0,-1 0 1,0-1-1,-1 0 0,0-1 1,-1 0-1,15-21 1,-18 16-120,-19 16-45,-22 19 6,21-7 159,0 0 1,1 0 0,-13 18-1,20-25 4,0 0-1,1 0 1,0 0-1,0 0 0,0 1 1,0-1-1,1 0 0,-1 1 1,1-1-1,0 1 0,0 0 1,1-1-1,0 1 0,-1 0 1,2 6-1,0-9-89,0 0-1,0 0 0,0-1 1,1 1-1,-1-1 0,1 1 1,-1-1-1,1 0 1,-1 1-1,1-1 0,0 0 1,-1 0-1,1 0 0,0 0 1,0 0-1,0-1 0,0 1 1,0-1-1,0 1 1,0-1-1,0 1 0,0-1 1,0 0-1,0 0 0,0 0 1,0 0-1,2-1 1,59-5-7155,-22-9-257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9.369"/>
    </inkml:context>
    <inkml:brush xml:id="br0">
      <inkml:brushProperty name="width" value="0.025" units="cm"/>
      <inkml:brushProperty name="height" value="0.025" units="cm"/>
    </inkml:brush>
  </inkml:definitions>
  <inkml:trace contextRef="#ctx0" brushRef="#br0">149 62 14221,'-11'4'3497,"9"-4"-3340,-17 6 1855,0 2 0,-22 11 1,37-18-1758,1 1 1,-1-1-1,1 1 1,0 0-1,0 0 1,0 0 0,0 0-1,0 1 1,0-1-1,1 1 1,-1 0-1,1-1 1,0 1-1,-1 0 1,2 1-1,-1-1 1,0 0-1,0 1 1,1-1-1,0 0 1,0 1-1,0 0 1,-1 3-1,3-6-242,-1 0 0,0 0 0,1 0-1,-1-1 1,1 1 0,-1 0-1,1 0 1,-1 0 0,1-1-1,0 1 1,-1 0 0,1-1-1,0 1 1,0-1 0,0 1 0,-1-1-1,1 1 1,0-1 0,0 1-1,0-1 1,0 0 0,0 1-1,0-1 1,-1 0 0,1 0 0,0 0-1,0 0 1,0 0 0,1 0-1,38 0 91,-29 0-47,75-10-53,-70 7-463,0 0 1,1 2-1,-1-1 0,0 2 1,29 2-1,-43-1 422,1 0 0,0 0 0,-1 0-1,1 0 1,-1 1 0,0-1 0,1 1 0,-1-1 0,0 1-1,0 0 1,0 0 0,0 0 0,0 0 0,-1 0 0,1 0 0,0 0-1,-1 1 1,0-1 0,0 1 0,1-1 0,-1 1 0,-1-1-1,1 1 1,0 0 0,-1-1 0,1 6 0,1 9 68,0 0 1,-1 0 0,-2 20 0,0-21-80,0-3 169,-1 1 0,0-1-1,-1 1 1,0-1 0,-1 0-1,-1 0 1,0-1 0,-1 1-1,0-1 1,-1-1 0,-11 16-1,4-8 267,-2 0-1,0-1 0,0-1 0,-2 0 1,-31 22-1,43-35-346,0 0 1,0 0-1,0-1 1,-1 0-1,1 0 1,-1 0-1,-12 2 1,18-5-31,0 1 0,-1-1 0,1 0 0,-1 0 1,1 0-1,0 0 0,-1 0 0,1 0 0,-1 0 1,1 0-1,0-1 0,-1 1 0,1-1 0,0 1 1,-1-1-1,1 1 0,0-1 0,-1 1 0,1-1 1,0 0-1,0 0 0,0 0 0,0 0 1,0 0-1,0 0 0,0 0 0,0 0 0,0 0 1,1 0-1,-1-1 0,0 1 0,1 0 0,-1 0 1,1-1-1,-1 1 0,1 0 0,0-1 0,-1 1 1,1-1-1,0 1 0,0 0 0,0-1 0,0-1 1,0-5-14,1-1 1,0 0 0,0 1 0,0 0 0,1-1-1,0 1 1,1 0 0,0 0 0,0 0 0,1 0-1,0 0 1,1 1 0,-1 0 0,1 0 0,0 0-1,1 0 1,0 1 0,12-10 0,8-6-27,1 2-1,1 0 1,43-22 0,102-48-24,-82 45-773,109-72 0,-192 112 690,34-28-414,-40 31 546,-1 1 0,1-1 0,-1 0 0,1 1 1,-1-1-1,0 0 0,0 0 0,1 0 0,-1 0 0,-1 0 1,1 0-1,0 0 0,0 0 0,-1-1 0,0 1 0,1 0 1,-1 0-1,0 0 0,0-4 0,0 5 9,-1 0 0,1 0 0,0-1-1,-1 1 1,0 0 0,1 0 0,-1 0 0,0 0-1,1 0 1,-1 0 0,0 0 0,0 0 0,0 0-1,0 0 1,0 1 0,0-1 0,0 0 0,0 1-1,0-1 1,0 1 0,0-1 0,-1 1 0,1-1-1,0 1 1,0 0 0,-3-1 0,-37-2 94,32 3-75,-4 1 54,0 0 0,0 0 1,0 1-1,0 1 0,0 0 0,0 1 0,1 0 0,-1 1 0,-21 12 0,29-14-25,0 0 0,0 0 1,0 0-1,0 1 0,1 0 0,-1 0 1,1 0-1,0 0 0,0 1 0,1-1 1,-1 1-1,1 0 0,0 0 0,0 1 1,1-1-1,0 0 0,0 1 0,0 0 1,0-1-1,1 1 0,0 0 0,0 0 0,1 0 1,0 9-1,0-10-34,2-1-1,-1 1 1,0 0-1,1 0 1,0-1-1,0 1 1,0-1-1,1 1 1,-1-1-1,1 0 1,0 0 0,1 0-1,-1-1 1,0 1-1,1-1 1,0 0-1,0 0 1,0 0-1,5 3 1,11 6 23,1-2 0,38 16 0,-56-25-35,39 14-625,1-1 0,0-3 0,1-1-1,49 3 1,9-4-5824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0.266"/>
    </inkml:context>
    <inkml:brush xml:id="br0">
      <inkml:brushProperty name="width" value="0.025" units="cm"/>
      <inkml:brushProperty name="height" value="0.025" units="cm"/>
    </inkml:brush>
  </inkml:definitions>
  <inkml:trace contextRef="#ctx0" brushRef="#br0">1 307 16976,'3'1'309,"0"1"1,0 0-1,0-1 1,1 1-1,-1-1 0,1 0 1,-1 0-1,1-1 1,-1 1-1,1-1 0,0 1 1,6-1-1,3 0 378,220 15 2757,122-11-2455,-183-4-698,1148-42 798,1106-127 2077,-2216 156-2979,942-93 811,-1118 100-858,-23 3-78,-19 4-67,-10 4-141,1 0 0,0 2 0,1-1 0,-1 2-1,1 0 1,-26 19 0,5-5-3019,0-2-3398,18-13-2208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399"/>
    </inkml:context>
    <inkml:brush xml:id="br0">
      <inkml:brushProperty name="width" value="0.025" units="cm"/>
      <inkml:brushProperty name="height" value="0.025" units="cm"/>
    </inkml:brush>
  </inkml:definitions>
  <inkml:trace contextRef="#ctx0" brushRef="#br0">3107 682 2723,'0'0'2039,"0"-11"379,1 2-1804,-1 0 0,-1-1 0,1 1 0,-2 0 0,1 0 0,-1 0 0,-1 0-1,1 0 1,-1 0 0,-7-11 0,-7-8 580,-1 2-1,-1 0 1,-1 1-1,-44-41 1,32 38-645,-1 1 0,-2 2 1,-45-25-1,21 18-414,-2 4 0,-1 2 0,-1 3 0,-107-25 1,-34 9-16,-1 9 0,-1 9 0,-360 9 0,449 17-5,-1 5 0,1 5-1,1 5 1,1 5 0,1 5 0,2 5-1,-113 51 1,209-79-112,-58 31 25,70-36-28,1 0 1,0 0-1,0 0 0,0 0 0,0 1 0,0 0 0,0-1 0,0 1 0,1 0 0,0 0 0,-1 1 0,1-1 0,0 0 0,1 1 0,-1-1 0,-2 8 0,5-10-28,-1 1 1,0 0-1,0 0 0,1 0 0,-1-1 0,0 1 0,1 0 0,0-1 0,-1 1 1,1 0-1,0-1 0,0 1 0,0-1 0,0 1 0,0-1 0,1 0 1,-1 1-1,0-1 0,1 0 0,-1 0 0,0 0 0,1 0 0,-1 0 0,1 0 1,0 0-1,-1 0 0,1-1 0,0 1 0,-1-1 0,1 1 0,0-1 1,2 0-1,9 3-693,0 0 1,0-1 0,17 0-1,31-2-3774,5-5-3053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806"/>
    </inkml:context>
    <inkml:brush xml:id="br0">
      <inkml:brushProperty name="width" value="0.025" units="cm"/>
      <inkml:brushProperty name="height" value="0.025" units="cm"/>
    </inkml:brush>
  </inkml:definitions>
  <inkml:trace contextRef="#ctx0" brushRef="#br0">1 23 6854,'13'-2'2200,"49"-7"1505,90-3 0,-79 14-3153,0 4 0,0 3 0,97 24 0,-68-6-727,170 70-1,-248-87 168,-1 0 0,0 2 0,0 1 0,37 29 0,-55-38 25,0 1 0,0-1 0,-1 1-1,1 0 1,-1 1 0,-1-1 0,1 1 0,-1 0 0,1 0 0,2 10-1,-4-12 29,-2 0-1,1 0 0,0 1 1,-1-1-1,0 0 0,0 0 1,0 1-1,0-1 1,-1 0-1,0 1 0,0-1 1,0 0-1,0 0 0,-1 0 1,1 0-1,-1 0 0,0 0 1,-3 4-1,-2 1 203,0 0 0,0 0 1,-1 0-1,-1-1 0,1 0 0,-1-1 1,-1 0-1,-11 7 0,-90 46 1553,67-38-1239,5-2-94,-188 108 502,193-107-3783,2-9-3336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605"/>
    </inkml:context>
    <inkml:brush xml:id="br0">
      <inkml:brushProperty name="width" value="0.025" units="cm"/>
      <inkml:brushProperty name="height" value="0.025" units="cm"/>
    </inkml:brush>
  </inkml:definitions>
  <inkml:trace contextRef="#ctx0" brushRef="#br0">0 90 15310,'17'0'6622,"39"-3"-5829,-25 1-179,10 0-491,-1-3 0,42-9 0,-64 10-82,-1 0-1,0-2 1,1 0 0,-2-1-1,1 0 1,-1-2 0,18-12-1,-52 59-445,6-8 368,1 0 0,1 1 0,2 0 0,-8 57 0,-1 135 361,14-154-138,1-31-91,0 7 281,-10 62 0,9-95-26,1 0 1,-2 0-1,1 0 0,-2 0 1,1-1-1,-2 1 1,1-1-1,-2-1 1,-14 20-1,19-26-220,-1-2-1,1 1 1,-1 0 0,0 0-1,0-1 1,0 1 0,0-1-1,-1 0 1,1 0 0,-1 0-1,1-1 1,-1 1 0,0-1-1,1 0 1,-1 0 0,0 0-1,0-1 1,0 1 0,0-1-1,1 0 1,-1 0-1,0 0 1,0 0 0,-5-2-1,3 0-61,0 0 0,1 0 0,-1-1 0,1 0 0,-1 0 0,1 0 0,0 0 0,0-1 0,1 0 0,-1 0 0,1-1-1,0 1 1,0-1 0,-6-9 0,2 2-325,1-1-1,1 0 1,0 0-1,0 0 1,2-1-1,-1 0 1,2 1-1,0-2 1,1 1-1,0 0 1,1 0-1,1-26 1,0 36-24,1 0 0,-1 0 0,1 0 1,0 0-1,0 0 0,0 0 0,1 0 0,-1 0 0,1 0 1,0 1-1,0-1 0,0 1 0,1-1 0,-1 1 0,4-3 1,2-2-1370,0 1 0,1-1 0,0 2 0,13-8 0,15-9-5183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952"/>
    </inkml:context>
    <inkml:brush xml:id="br0">
      <inkml:brushProperty name="width" value="0.025" units="cm"/>
      <inkml:brushProperty name="height" value="0.025" units="cm"/>
    </inkml:brush>
  </inkml:definitions>
  <inkml:trace contextRef="#ctx0" brushRef="#br0">84 38 17681,'0'0'6283,"-10"7"-6043,4-4-181,1 1-1,-1 0 1,1 0-1,0 1 0,1-1 1,-1 1-1,1 0 1,0 0-1,0 1 1,0-1-1,1 1 1,0 0-1,0 0 0,1 0 1,-1 0-1,1 0 1,1 1-1,-2 7 1,2-11-12,1 0 1,0-1-1,0 1 1,0 0 0,0 0-1,0-1 1,0 1 0,1 0-1,-1-1 1,1 1-1,0-1 1,0 1 0,0-1-1,0 1 1,0-1 0,1 1-1,-1-1 1,1 0 0,0 0-1,-1 0 1,1 0-1,3 2 1,-3-3-23,0 0 0,0 0 1,0 0-1,0 0 0,0-1 0,0 1 1,0-1-1,0 0 0,0 0 0,0 1 1,1-1-1,-1-1 0,0 1 0,0 0 1,0 0-1,0-1 0,0 1 0,0-1 0,0 0 1,0 0-1,0 0 0,0 0 0,0 0 1,0 0-1,0 0 0,-1 0 0,1-1 1,0 1-1,1-3 0,3-1 95,-1 0-1,0 0 1,0-1 0,-1 1 0,0-1-1,0 0 1,0-1 0,0 1-1,-1-1 1,0 1 0,3-12 0,-3 3 74,0 0 0,-1 0 0,0 0 0,-1-23 1,-1 37-199,0 0 1,0 1 0,0-1-1,0 1 1,0-1-1,0 0 1,0 1 0,0-1-1,0 0 1,0 1-1,0-1 1,-1 0 0,1 1-1,0-1 1,0 0 0,-1 1-1,1-1 1,0 1-1,-1-1 1,1 1 0,0-1-1,-1 1 1,1-1 0,-1 1-1,1-1 1,-1 1-1,1 0 1,-1-1 0,0 1-1,1 0 1,-1-1 0,1 1-1,-1 0 1,0 0-1,1-1 1,-1 1 0,1 0-1,-1 0 1,0 0 0,1 0-1,-1 0 1,0 0-1,1 0 1,-1 0 0,0 0-1,1 0 1,-1 0-1,0 1 1,1-1 0,-1 0-1,0 0 1,1 1 0,-2 0-1,0-1-77,0 2-1,0-1 1,0 0-1,0 0 1,0 1 0,0-1-1,0 1 1,0-1-1,1 1 1,-1 0-1,1 0 1,-1 0 0,1 0-1,-2 2 1,1 3-352,0-1-1,1 0 1,-1 1 0,1-1 0,1 1 0,-1 10 0,1-15 128,0-1 0,0 1 0,0 0 1,0-1-1,1 1 0,-1 0 0,0-1 0,1 1 1,-1 0-1,1-1 0,-1 1 0,1-1 0,0 1 0,-1-1 1,1 0-1,0 1 0,0-1 0,0 0 0,0 1 1,0-1-1,1 0 0,-1 0 0,0 0 0,1 0 0,-1 0 1,0 0-1,1 0 0,-1-1 0,1 1 0,2 1 1,19-1-4079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5.348"/>
    </inkml:context>
    <inkml:brush xml:id="br0">
      <inkml:brushProperty name="width" value="0.025" units="cm"/>
      <inkml:brushProperty name="height" value="0.025" units="cm"/>
    </inkml:brush>
  </inkml:definitions>
  <inkml:trace contextRef="#ctx0" brushRef="#br0">140 0 14798,'-6'10'1650,"-21"31"1634,-35 77 0,54-101-2697,0 1 1,2 0-1,0 1 1,2-1 0,-1 1-1,2 0 1,1 0 0,0 21-1,2-38-569,0-1-1,0 1 1,0 0-1,0-1 1,1 1-1,-1-1 1,1 1-1,-1-1 1,1 1-1,-1-1 1,1 1 0,0-1-1,0 0 1,0 1-1,0-1 1,0 0-1,0 0 1,0 0-1,0 0 1,0 0-1,1 0 1,-1 0-1,0 0 1,1 0-1,1 1 1,2-1 20,-1 1 0,1-1 0,-1 0 0,1-1 0,-1 1-1,1-1 1,-1 0 0,1 0 0,4-1 0,8-1 17,0-1 0,-1 0 0,1-2 0,16-6 1,-21 6-93,-10 3 29,1 1 1,0-1-1,0 1 0,0-1 0,0 1 0,0 0 0,0 1 0,0-1 0,0 0 0,0 1 0,0 0 0,0-1 1,0 1-1,4 1 0,-6 48 413,-1-48-367,0 0 1,-1 0-1,1 0 0,0 0 0,0 1 0,0-1 0,1 0 0,-1 0 0,0 0 0,0 1 1,1-1-1,-1 0 0,0 0 0,1 0 0,0 0 0,-1 0 0,1 0 0,-1 0 0,1 0 0,0 0 1,0 0-1,-1 0 0,1 0 0,0 0 0,2 0 0,-1 0-11,1-1-1,-1 1 0,1-1 1,0 0-1,-1 0 1,1 0-1,0-1 1,-1 1-1,1 0 1,-1-1-1,1 0 1,2-1-1,10-3-13,0-1 0,0-1 0,18-11 0,-21 11-220,0 1 0,0-1 0,1 2 0,0 0 0,19-5 0,-31 10 199,-1 0 0,1 0 1,0 1-1,-1-1 0,1 0 1,0 0-1,-1 1 1,1-1-1,-1 0 0,1 1 1,-1-1-1,1 0 0,-1 1 1,1-1-1,-1 1 0,1-1 1,-1 1-1,0-1 1,1 1-1,-1-1 0,0 1 1,1 0-1,-1-1 0,0 1 1,0-1-1,1 1 1,-1 0-1,0-1 0,0 1 1,0 0-1,0-1 0,0 1 1,0 0-1,0-1 1,0 1-1,0 0 0,-1 36-893,1-27-1658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088"/>
    </inkml:context>
    <inkml:brush xml:id="br0">
      <inkml:brushProperty name="width" value="0.025" units="cm"/>
      <inkml:brushProperty name="height" value="0.025" units="cm"/>
    </inkml:brush>
  </inkml:definitions>
  <inkml:trace contextRef="#ctx0" brushRef="#br0">119 27 14125,'0'0'8221,"-5"11"-7495,-10 23-184,-50 116 2588,58-130-2787,0 1 0,2-1-1,0 1 1,1 1 0,-1 34 0,5-56-338,0 0 1,0 1-1,0-1 1,0 0-1,1 1 1,-1-1 0,0 0-1,0 0 1,0 1-1,1-1 1,-1 0 0,0 0-1,1 1 1,-1-1-1,0 0 1,0 0-1,1 0 1,-1 0 0,0 1-1,1-1 1,-1 0-1,0 0 1,1 0 0,-1 0-1,0 0 1,1 0-1,-1 0 1,0 0-1,1 0 1,-1 0 0,1 0-1,-1 0 1,0 0-1,1 0 1,-1 0-1,0-1 1,1 1 0,-1 0-1,0 0 1,0 0-1,1 0 1,-1-1 0,0 1-1,1-1 1,16-8 196,-8 0-189,-1-2 0,0 1 0,0-1 0,-1 0-1,0-1 1,-1 0 0,-1 0 0,0 0 0,0 0 0,-1-1-1,-1 0 1,3-18 0,1-13-380,-2 0 0,-2-59 0,-3 102 365,0 1-1,0-1 1,1 1-1,-1-1 1,0 1-1,0-1 1,0 1 0,0-1-1,0 1 1,0-1-1,0 1 1,0-1-1,0 1 1,0-1-1,-1 1 1,1-1 0,0 1-1,0-1 1,0 1-1,-1-1 1,1 1-1,0 0 1,0-1-1,-1 1 1,1-1 0,0 1-1,-1 0 1,1-1-1,-1 1 1,0-1-1,-9 13-281,-7 26-55,16-35 345,0 1 0,1-1 0,-1 0 0,0 0 0,1 1 1,0-1-1,-1 0 0,2 1 0,-1-1 0,0 0 0,0 0 0,1 1 0,0-1 1,0 0-1,0 0 0,0 0 0,0 0 0,1 0 0,1 4 0,0-5 34,0 0-1,0 0 1,0 0-1,0 0 1,0 0-1,0-1 1,1 0-1,-1 1 0,1-1 1,-1 0-1,1-1 1,-1 1-1,1-1 1,0 1-1,-1-1 1,1 0-1,4-1 1,2 1 20,0-1 1,-1 0 0,1-1 0,0 0 0,-1-1 0,0 0 0,0 0 0,0-1-1,0 0 1,0 0 0,13-10 0,3-4-13,-2-2 1,31-31-1,-57 73-480,-8 13 368,-23 53 0,-7 19 314,36-91-171,-13 53 146,17-64-220,0 0 0,0 1 0,1-1 0,-1 1 0,1-1 0,1 1 0,-1-1-1,1 0 1,0 1 0,2 5 0,-2-10-71,-1 0-1,1 0 1,0 1-1,-1-1 1,1 0 0,0 0-1,0 0 1,0-1-1,0 1 1,0 0-1,0 0 1,0 0 0,0-1-1,0 1 1,0-1-1,1 1 1,-1-1-1,0 1 1,0-1 0,1 1-1,1-1 1,-1 0-561,1 1 0,-1-1 1,1 0-1,0 0 0,-1 0 1,1 0-1,0-1 1,-1 1-1,1-1 0,3-1 1,22-16-10500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741"/>
    </inkml:context>
    <inkml:brush xml:id="br0">
      <inkml:brushProperty name="width" value="0.025" units="cm"/>
      <inkml:brushProperty name="height" value="0.025" units="cm"/>
    </inkml:brush>
  </inkml:definitions>
  <inkml:trace contextRef="#ctx0" brushRef="#br0">0 50 18738,'0'0'1057,"89"-24"1217,-27 13 416,14 1-1216,3 6-705,4 4-705,5 0-2018,-9 0-3395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453"/>
    </inkml:context>
    <inkml:brush xml:id="br0">
      <inkml:brushProperty name="width" value="0.025" units="cm"/>
      <inkml:brushProperty name="height" value="0.025" units="cm"/>
    </inkml:brush>
  </inkml:definitions>
  <inkml:trace contextRef="#ctx0" brushRef="#br0">104 32 18193,'0'0'2659,"-8"1"-326,0 0-2088,1 1 1,0-1 0,0 1-1,0 0 1,0 1 0,0 0 0,-7 4-1,11-6-216,1 0 0,0 1 0,0-1-1,0 1 1,0 0 0,0 0 0,1-1 0,-1 1-1,0 0 1,1 0 0,0 1 0,-1-1 0,1 0-1,0 0 1,0 1 0,0-1 0,0 0 0,1 1-1,-1-1 1,1 1 0,-1-1 0,1 1-1,0-1 1,0 1 0,0 0 0,0-1 0,0 1-1,1-1 1,0 4 0,0-5-6,0 0-1,0 1 1,-1-1-1,1 0 1,0 0-1,1 0 1,-1 0-1,0 1 1,0-2 0,0 1-1,0 0 1,1 0-1,-1 0 1,0-1-1,1 1 1,-1 0-1,1-1 1,-1 1 0,1-1-1,-1 0 1,1 0-1,-1 1 1,1-1-1,-1 0 1,1 0-1,-1 0 1,1-1 0,2 1-1,2-1 20,1 1-1,-1-1 1,0 0-1,0-1 1,0 1-1,7-4 1,-5 0-6,0 1-1,-1-1 1,0-1 0,0 0-1,0 0 1,-1 0 0,0 0-1,0-1 1,0 0 0,-1-1 0,0 1-1,-1-1 1,1 0 0,-2 0-1,6-14 1,-9 22-21,0 0 0,0-1-1,0 1 1,0 0 0,0 0 0,0-1 0,0 1-1,0 0 1,0-1 0,0 1 0,0 0 0,0-1-1,0 1 1,0 0 0,-1-1 0,1 1-1,0 0 1,0-1 0,0 1 0,0 0 0,0 0-1,-1-1 1,1 1 0,0 0 0,0 0 0,-1 0-1,1-1 1,0 1 0,0 0 0,-1 0 0,1 0-1,0-1 1,0 1 0,-1 0 0,1 0 0,0 0-1,-1 0 1,1 0 0,0 0 0,-1 0-1,1 0 1,0 0 0,-1 0 0,1 0 0,0 0-1,-1 0 1,1 0 0,0 0 0,-1 0 0,1 0-1,0 0 1,0 0 0,-1 1 0,1-1 0,0 0-1,-1 0 1,1 0 0,0 0 0,0 1-1,-1-1 1,1 0 0,0 0 0,0 1 0,0-1-1,-1 0 1,1 0 0,0 1 0,-22 14-161,18-10 153,-1 1 1,0-1 0,1 1 0,0 0 0,1 0 0,-1 0 0,1 1-1,0-1 1,1 1 0,-1 0 0,2 0 0,-1 0 0,1 0 0,-1 0 0,2 0-1,-1 0 1,1 0 0,2 14 0,-2-20-85,1 1 0,0-1 0,0 1 0,0-1 0,0 0 0,0 1 0,0-1 0,1 0 0,-1 0 0,0 0 0,1 0 0,-1 0 1,1 0-1,-1 0 0,1 0 0,-1-1 0,1 1 0,-1 0 0,1-1 0,0 1 0,-1-1 0,1 0 0,0 0 0,0 0 0,-1 0 0,1 0 0,0 0 0,-1 0 0,4-1 0,2 1-678,-1-1 0,0 1 0,0-2 0,1 1 0,-1-1 0,0 1 0,8-5 0,15-14-8417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193"/>
    </inkml:context>
    <inkml:brush xml:id="br0">
      <inkml:brushProperty name="width" value="0.025" units="cm"/>
      <inkml:brushProperty name="height" value="0.025" units="cm"/>
    </inkml:brush>
  </inkml:definitions>
  <inkml:trace contextRef="#ctx0" brushRef="#br0">73 49 13581,'0'0'10137,"10"3"-9896,-6-1-238,0-1 1,0 0 0,0 0-1,1-1 1,-1 1 0,1-1 0,-1 0-1,0 0 1,1-1 0,-1 1-1,0-1 1,0 0 0,1 0-1,-1 0 1,0-1 0,0 1-1,0-1 1,0 0 0,0 0 0,-1-1-1,1 1 1,-1-1 0,1 0-1,-1 1 1,3-5 0,25-17-63,-35 62 59,-8 13 298,-42 235 2863,49-226-3135,-10 66 10,13-113-24,-1-1 0,-1 1 1,0-1-1,0 0 0,-1-1 1,-1 1-1,-10 16 0,15-26 36,-1 0-1,1 0 1,0 0-1,-1 0 1,1-1-1,-1 1 0,1 0 1,-1-1-1,0 1 1,0-1-1,0 1 0,0-1 1,0 0-1,0 0 1,0 0-1,0 0 0,0 0 1,0-1-1,-1 1 1,1 0-1,0-1 0,-1 0 1,-3 0-1,4 0 8,0-1 0,0 0 0,0 0-1,0 0 1,0 0 0,1-1 0,-1 1 0,0 0-1,1-1 1,-1 1 0,1-1 0,0 1 0,-1-1-1,1 0 1,0 0 0,0 1 0,0-1 0,0 0-1,0 0 1,1 0 0,-1 0 0,0 0 0,1 0-1,0 0 1,-1-3 0,-1-14-280,0 0 0,1 0 0,1 0 0,1 0 0,0 0 0,2 0 0,0 0 0,1 1 0,1-1 0,1 1 0,0 0 1,1 1-1,1-1 0,1 1 0,0 1 0,23-30 0,-18 28 80,0 0 1,2 0 0,0 1-1,1 1 1,0 1-1,1 1 1,1 0 0,1 1-1,0 1 1,0 1 0,1 1-1,0 0 1,35-9-1,-55 19 181,0 0-1,0-1 1,0 1-1,0 0 1,0 0-1,-1 0 1,1 0-1,0 0 1,0 0-1,0 0 1,0 1-1,0-1 1,0 0-1,-1 0 1,1 1-1,0-1 1,0 1-1,0-1 1,0 0-1,-1 1 1,1-1-1,0 1 1,-1 0-1,1-1 1,0 1-1,-1 0 1,1-1-1,-1 1 1,1 0-1,-1 0 1,1-1-1,-1 1 1,1 0-1,-1 0 1,0 0-1,0 0 1,1 0-1,-1-1 1,0 1-1,0 0 1,0 2-1,0 49 1479,-1-32-1230,1-19-272,1-1-1,-1 1 1,0-1 0,1 1 0,-1-1 0,1 1 0,-1-1-1,1 0 1,-1 1 0,1-1 0,-1 0 0,1 1 0,0-1-1,-1 0 1,1 0 0,-1 1 0,1-1 0,0 0 0,-1 0-1,1 0 1,-1 0 0,1 0 0,0 0 0,-1 0-1,1 0 1,0 0 0,-1 0 0,1-1 0,-1 1 0,1 0-1,0 0 1,-1 0 0,1-1 0,-1 1 0,1 0 0,-1-1-1,1 0 1,25-9 227,36-36-171,-45 32-377,1 1 0,22-13 0,-40 26 305,0 0-1,0 0 1,0-1 0,1 1-1,-1 0 1,0 0 0,0 0 0,1 0-1,-1 0 1,0 0 0,0 0-1,1 0 1,-1-1 0,0 1 0,0 0-1,1 0 1,-1 0 0,0 0-1,0 0 1,1 0 0,-1 1-1,0-1 1,0 0 0,1 0 0,-1 0-1,0 0 1,0 0 0,0 0-1,1 0 1,-1 0 0,0 1-1,0-1 1,0 0 0,1 0 0,-1 0-1,0 0 1,0 1 0,0-1-1,0 0 1,1 0 0,-1 0 0,0 1-1,0-1 1,1 17 193,-8 27 624,5-36-590,-6 60 1768,8-67-1993,1-1 0,-1 1 1,0-1-1,0 1 0,1-1 1,-1 0-1,1 1 0,-1-1 1,0 1-1,1-1 0,-1 0 1,1 1-1,-1-1 0,1 0 1,-1 0-1,1 1 0,-1-1 1,1 0-1,-1 0 0,1 0 1,-1 0-1,1 0 0,-1 1 1,1-1-1,-1 0 0,1 0 1,0 0-1,-1 0 0,1-1 1,-1 1-1,1 0 0,-1 0 1,1 0-1,-1 0 0,1 0 1,-1-1-1,1 1 0,0-1 1,24-8-2246,0-10-2968,2-7-4635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602"/>
    </inkml:context>
    <inkml:brush xml:id="br0">
      <inkml:brushProperty name="width" value="0.025" units="cm"/>
      <inkml:brushProperty name="height" value="0.025" units="cm"/>
    </inkml:brush>
  </inkml:definitions>
  <inkml:trace contextRef="#ctx0" brushRef="#br0">88 36 11018,'0'0'10837,"-8"2"-7735,-1 0-2605,6-1-387,0-1 0,0 1 0,0 0 0,-1 0-1,1 0 1,0 0 0,0 0 0,0 1 0,0-1 0,1 1 0,-1 0 0,0 0-1,1 0 1,-1 0 0,1 0 0,0 1 0,0-1 0,0 1 0,0 0 0,0-1-1,0 1 1,1 0 0,-1 0 0,1 0 0,0 0 0,0 0 0,0 0 0,-1 4-1,2-5-94,-1-1-1,1 1 1,-1-1-1,1 1 0,-1-1 1,1 1-1,0 0 1,0-1-1,0 1 0,0-1 1,0 1-1,0-1 0,1 1 1,-1 0-1,0-1 1,1 1-1,-1-1 0,1 1 1,-1-1-1,1 1 1,0-1-1,0 0 0,0 1 1,0-1-1,0 0 0,0 0 1,0 0-1,0 1 1,0-1-1,0 0 0,1-1 1,1 2-1,2 0 28,0-1 1,1-1-1,-1 1 0,0-1 0,1 1 0,-1-2 1,1 1-1,-1 0 0,6-3 0,124-27 871,-134 29-818,0 1 1,0-1-1,0 1 0,1-1 1,-1 0-1,0 1 0,0-1 1,0 0-1,0 0 0,0 0 1,-1 1-1,1-1 0,0 0 0,0-1 1,-1 1-1,1 0 0,0 0 1,-1 0-1,1 0 0,-1 0 1,1-1-1,-1 1 0,0 0 0,0 0 1,1-2-1,3-40-416,-3 25 412,5-1-779,-6 18 220,1 0 0,0 0 1,-1 0-1,1 0 0,0 0 0,0 0 1,0 0-1,0 0 0,0 1 1,-1-1-1,1 0 0,1 1 0,-1-1 1,0 0-1,0 1 0,2-1 1,23 0-8133,-6 6 6759,8 2-2670,4-1-3187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977"/>
    </inkml:context>
    <inkml:brush xml:id="br0">
      <inkml:brushProperty name="width" value="0.025" units="cm"/>
      <inkml:brushProperty name="height" value="0.025" units="cm"/>
    </inkml:brush>
  </inkml:definitions>
  <inkml:trace contextRef="#ctx0" brushRef="#br0">167 161 11883,'0'0'11318,"-12"-4"-9760,8 2-1482,0 0 0,0 0 0,0 1 0,0-1 0,0 1 0,-1 0 0,1 0-1,0 1 1,-1-1 0,1 1 0,0 0 0,-1 0 0,1 1 0,0-1-1,0 1 1,-1 0 0,1 0 0,0 0 0,0 1 0,0 0 0,0-1 0,0 1-1,0 1 1,1-1 0,-1 0 0,1 1 0,0 0 0,-1 0 0,1 0 0,0 0-1,1 0 1,-4 4 0,3-2 124,0-1 0,0 1 0,1 0 1,-1 0-1,1 0 0,0 0 0,1 0 0,-1 0 0,0 8 0,1-11-175,1-1-1,0 1 1,0-1 0,0 1-1,0-1 1,1 0-1,-1 1 1,0-1-1,1 1 1,-1-1 0,0 0-1,1 1 1,0-1-1,-1 0 1,1 0 0,0 1-1,0-1 1,0 0-1,-1 0 1,1 0-1,0 0 1,0 0 0,1 0-1,-1 0 1,0 0-1,0-1 1,0 1-1,1 0 1,-1-1 0,0 1-1,1-1 1,-1 1-1,0-1 1,1 0-1,-1 1 1,1-1 0,-1 0-1,0 0 1,3 0-1,9 0 33,0-1 0,0 0 0,-1-1 0,1 0 0,0-1 0,-1-1 0,1 0 0,-1 0 0,0-1 0,-1-1 1,1 0-1,-1-1 0,15-11 0,5-5-150,-1-1 0,-1-2 0,31-35 0,-51 50 90,0-1-1,0 1 1,-1-1-1,-1-1 1,7-14-1,-26 33-76,6 0 109,0 0 1,1 1-1,0-1 1,0 1-1,0 1 1,1-1-1,0 1 0,0-1 1,1 1-1,0 0 1,0 0-1,1 1 1,0-1-1,1 0 1,-2 16-1,3-19-166,0 0 1,0 0-1,0 0 1,1 0-1,-1 0 1,1 0-1,0 0 1,1 0-1,-1-1 0,1 1 1,0 0-1,0-1 1,1 1-1,-1-1 1,1 0-1,0 0 1,0 0-1,0 0 0,1 0 1,-1-1-1,1 0 1,0 0-1,0 0 1,0 0-1,1 0 1,-1-1-1,9 4 0,24 4-5911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543"/>
    </inkml:context>
    <inkml:brush xml:id="br0">
      <inkml:brushProperty name="width" value="0.025" units="cm"/>
      <inkml:brushProperty name="height" value="0.025" units="cm"/>
    </inkml:brush>
  </inkml:definitions>
  <inkml:trace contextRef="#ctx0" brushRef="#br0">108 0 12684,'0'0'3166,"-3"13"624,-36 106 2333,26-84-5319,0 1 0,3 0 1,1 1-1,1 0 1,-4 65-1,12-101-789,0 1 0,0-1-1,0 1 1,0-1 0,0 0 0,0 1 0,1-1-1,-1 1 1,0-1 0,1 0 0,-1 1 0,1-1 0,0 0-1,-1 1 1,1-1 0,0 0 0,0 0 0,0 0-1,0 0 1,0 0 0,0 0 0,0 0 0,0 0-1,0 0 1,2 1 0,0-1 8,0 0 0,0-1 1,-1 1-1,1-1 0,0 1 0,0-1 0,0 0 1,0 0-1,0 0 0,0 0 0,5-2 0,4-1 19,0 0-1,0-1 1,-1-1 0,0 0-1,13-7 1,17-14-48,-1-2 1,-2-1 0,-1-2-1,34-37 1,-49 45-1199,33-48 1,-77 84-9971,1 4 5452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885"/>
    </inkml:context>
    <inkml:brush xml:id="br0">
      <inkml:brushProperty name="width" value="0.025" units="cm"/>
      <inkml:brushProperty name="height" value="0.025" units="cm"/>
    </inkml:brush>
  </inkml:definitions>
  <inkml:trace contextRef="#ctx0" brushRef="#br0">14 0 12556,'0'0'6822,"-13"56"-4163,13-36-513,2-3-737,19-2-544,-3-1-513,13 1-256,1-4-1024,5-6-2147,-1-3-3075,0-2-4516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9.714"/>
    </inkml:context>
    <inkml:brush xml:id="br0">
      <inkml:brushProperty name="width" value="0.025" units="cm"/>
      <inkml:brushProperty name="height" value="0.025" units="cm"/>
    </inkml:brush>
  </inkml:definitions>
  <inkml:trace contextRef="#ctx0" brushRef="#br0">104 12 12075,'-9'0'5558,"6"0"-4982,-50 3 3415,52-3-3841,-1 0 0,0 0 0,1 0-1,-1 1 1,0-1 0,1 0 0,-1 1 0,1-1 0,-1 1 0,0 0 0,1-1 0,-1 1 0,1 0-1,0 0 1,-1 0 0,1 0 0,0 0 0,0 0 0,-1 0 0,1 1 0,0-1 0,0 0 0,0 1-1,0-1 1,1 1 0,-1-1 0,0 1 0,1-1 0,-1 1 0,0 1 0,1-2-126,1 0-1,-1-1 1,0 1 0,1 0 0,-1 0 0,1-1-1,-1 1 1,1 0 0,-1-1 0,1 1 0,-1-1 0,1 1-1,-1-1 1,1 1 0,0-1 0,-1 1 0,1-1-1,0 0 1,-1 1 0,1-1 0,0 0 0,0 1 0,-1-1-1,1 0 1,0 0 0,0 0 0,0 0 0,-1 0-1,1 0 1,1 0 0,32 1 48,-27-1 25,-3 0-126,7 0 96,-1 0 0,0-1 0,1 0 0,14-4 0,-23 5-118,0 0 1,0-1-1,0 0 1,-1 1-1,1-1 1,0 0-1,0 0 1,0 0-1,-1 0 1,1 0-1,-1-1 1,1 1-1,-1 0 1,1-1-1,-1 1 1,0-1-1,1 0 1,-1 1-1,0-1 1,0 0-1,0 0 1,-1 1-1,1-1 1,0 0-1,-1 0 1,1 0-1,-1 0 1,0 0-1,1 0 1,-1-2-1,0 3 43,0 1 0,0 0 0,0 0 0,0 0 0,0-1 0,0 1 0,0 0 0,0 0 0,0 0 0,0-1 0,0 1 0,0 0 0,0 0 0,0 0 0,0-1 0,0 1 0,0 0 0,0 0 0,-1 0 0,1-1 0,0 1 0,0 0 0,0 0 0,0 0 0,0 0 0,0 0 0,-1-1 0,1 1 0,0 0 0,0 0 0,0 0 0,0 0 0,-1 0 0,1 0 0,0 0 0,0 0 0,0 0 0,-1-1 0,1 1 0,0 0 0,0 0 0,0 0-1,-1 0 1,1 0 0,0 0 0,0 0 0,-1 1 0,-11 6-34,-9 14 304,17-16-92,0 0 1,1 1-1,-1 0 1,1 0-1,0 0 1,1 0-1,-1 1 1,1-1-1,0 1 1,1-1-1,0 1 1,0-1-1,0 1 1,1 0-1,1 10 1,0-15-160,0 0 0,0 0 0,1 0 0,-1 0 0,0 0 0,1-1 0,0 1 0,-1-1 0,1 1 0,0-1 0,0 0-1,0 1 1,0-1 0,0 0 0,0 0 0,0-1 0,0 1 0,0 0 0,1-1 0,-1 1 0,0-1 0,0 0 0,1 1 0,-1-1 0,0-1 0,4 1 0,5 0-27,-1 0-1,1-1 0,0 0 1,15-3-1,-11-2-329,0 0 0,0-1 1,-1-1-1,1 0 0,-2 0 0,1-2 0,17-16 0,26-16-3987,-56 41 4216,-8 14 549,5-9-195,0-1 1,-1 1-1,1 0 0,0 0 0,1 0 0,-1 0 0,1 0 0,0 0 0,0 0 0,0 0 1,0 5-1,1-8-217,1-1 1,0 1 0,-1 0-1,1-1 1,0 1-1,-1-1 1,1 1 0,0-1-1,0 1 1,0-1 0,-1 1-1,1-1 1,0 0 0,0 0-1,0 1 1,0-1-1,0 0 1,0 0 0,0 0-1,-1 0 1,1 0 0,0 0-1,0 0 1,0 0 0,0 0-1,0-1 1,1 1-1,30-6 27,-20 1-320,0-1 1,-1-1-1,0 0 0,0 0 0,0-1 0,-1 0 0,0-1 0,8-10 1,-14 11 79,-16 22 225,-6 19 590,1 0-1,2 1 1,1 1-1,2 0 1,1 1-1,-8 55 0,9-48-791,7-30 179,-1 1 0,0-1 0,-1 0 0,0-1 0,-14 23 0,17-32 2,0 1 1,0-2-1,0 1 1,0 0-1,0 0 0,-1-1 1,1 1-1,-1-1 1,1 1-1,-1-1 0,0 0 1,0 0-1,0-1 1,0 1-1,-1-1 0,1 1 1,0-1-1,0 0 1,-1 0-1,1 0 0,-1-1 1,1 1-1,-1-1 1,1 0-1,-1 0 1,1 0-1,-1-1 0,-4 0 1,7 0 17,0 1-1,-1-1 1,1 0 0,0 0 0,0 0 0,0 0 0,0 0 0,0 0 0,0-1 0,0 1-1,0 0 1,1 0 0,-1-1 0,0 1 0,1-1 0,-1 1 0,1 0 0,-1-1-1,1 1 1,0-1 0,-1 1 0,1-1 0,0 1 0,0-1 0,0 1 0,0-1-1,1 1 1,-1-2 0,9-47-108,-2 37-198,-1-1 0,2 1 1,-1 0-1,2 0 1,0 1-1,20-21 0,73-62-982,-96 90 1252,41-36 71,3 2 0,1 2 0,73-39 0,-94 65 1148,-30 14-1109,-1 1 1,1-1 0,-1 0-1,0 1 1,0-1-1,0 0 1,0 0-1,0 0 1,-3 4-1,-10 15 86,10-17-134,0 1 1,1-1-1,0 0 1,-1 1-1,2 0 1,-1 0-1,1 0 1,0 0-1,0 0 1,1 0-1,-1 9 1,2-14-46,1-1 0,-1 1 1,1 0-1,0-1 0,-1 1 0,1 0 1,0-1-1,0 1 0,-1-1 1,1 1-1,0-1 0,0 1 1,0-1-1,0 0 0,0 1 1,0-1-1,0 0 0,-1 0 0,1 0 1,0 0-1,0 1 0,0-1 1,0-1-1,0 1 0,0 0 1,0 0-1,0 0 0,0 0 1,0-1-1,0 1 0,0 0 1,0-1-1,1 0 0,36-10 93,1-7-968,-1-2 1,37-25-1,-4 2 299,-83 65 2648,5-12-1731,1 1 0,0 0 1,0 0-1,-5 14 0,11-24-335,-1 0 0,1 0 0,0 0 0,0 0-1,-1 0 1,1 0 0,0 0 0,0 0 0,0 0 0,0 0-1,1 0 1,-1 0 0,0 0 0,0 0 0,0 0-1,1 0 1,-1 0 0,1 0 0,-1 0 0,0 0 0,1 0-1,0 0 1,-1-1 0,1 1 0,-1 0 0,1 0-1,0-1 1,0 1 0,-1 0 0,1-1 0,0 1 0,0-1-1,0 1 1,1 0 0,1-1-257,-1 1 0,1-1 0,-1 0 1,1 0-1,0 0 0,-1 0 0,1 0 0,-1-1 0,1 1 0,-1-1 0,1 0 0,-1 0 1,4-1-1,13-9-4996,4 0-3940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069"/>
    </inkml:context>
    <inkml:brush xml:id="br0">
      <inkml:brushProperty name="width" value="0.025" units="cm"/>
      <inkml:brushProperty name="height" value="0.025" units="cm"/>
    </inkml:brush>
  </inkml:definitions>
  <inkml:trace contextRef="#ctx0" brushRef="#br0">1 67 12075,'3'23'6867,"7"-8"-3583,-6-12-2972,0-1 0,0 0-1,0 0 1,0 0 0,0 0 0,0-1-1,0 0 1,7 2 0,-3-2 42,1 1 0,0-1 0,-1 0 1,1-1-1,0 0 0,0 0 0,0-1 0,-1 0 1,1-1-1,0 0 0,15-6 0,-19 7-303,-1-1 0,1 0 0,-1-1 0,0 1 0,0-1 0,0 0 0,0 0-1,0 0 1,-1 0 0,1-1 0,-1 1 0,0-1 0,0 0 0,0 0 0,-1 0-1,0 0 1,1 0 0,-1-1 0,-1 1 0,1-1 0,0 0 0,-1 1 0,1-7 0,-2 10-54,0 0 1,-1 0 0,1 0 0,0 0-1,0 0 1,-1 0 0,1 0 0,0 0-1,-1 0 1,1 0 0,-1 0 0,1 0-1,-1 1 1,0-1 0,1 0 0,-1 0 0,0 1-1,1-1 1,-1 0 0,0 0 0,0 1-1,0-1 1,0 1 0,0-1 0,0 1-1,0 0 1,0-1 0,0 1 0,0 0 0,0-1-1,0 1 1,0 0 0,0 0 0,0 0-1,0 0 1,0 0 0,0 0 0,0 0-1,0 0 1,0 1 0,0-1 0,-1 1-1,-4-1-13,1 1 0,-1-1 0,0 2 0,1-1 0,-1 1 0,1-1 0,-7 4 0,-2 4 137,0 1 0,0 0 0,1 0 0,-19 21 0,27-27-79,0 1 0,1 0 0,0 0 0,0 1-1,0-1 1,0 1 0,1 0 0,0 0 0,1 0 0,-1 0 0,1 1 0,0-1 0,1 1 0,-2 10-1,3-16-62,0 0-1,0 0 0,0 0 1,0 0-1,1-1 0,-1 1 1,0 0-1,0 0 0,1 0 0,-1 0 1,1 0-1,-1 0 0,1-1 1,-1 1-1,1 0 0,0 0 1,-1-1-1,1 1 0,0 0 0,-1-1 1,1 1-1,0-1 0,0 1 1,0-1-1,1 2 0,32 4-2162,34-14-8995,-20-7-4068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397"/>
    </inkml:context>
    <inkml:brush xml:id="br0">
      <inkml:brushProperty name="width" value="0.025" units="cm"/>
      <inkml:brushProperty name="height" value="0.025" units="cm"/>
    </inkml:brush>
  </inkml:definitions>
  <inkml:trace contextRef="#ctx0" brushRef="#br0">233 0 14286,'0'0'4665,"-11"3"-992,6-2-3400,-6 2 509,0 0 0,1 0 0,-1 1 0,-10 5 0,18-8-712,1 0 0,0 1 0,-1-1 0,1 0 0,0 1 0,0-1 0,0 1 0,0 0 0,0 0 0,1-1 1,-1 1-1,0 0 0,1 1 0,-1-1 0,1 0 0,0 0 0,0 1 0,0-1 0,0 0 0,0 1 0,0-1 0,1 1 0,-1 0 0,1-1 0,0 1 0,0-1 1,0 5-1,0-5-105,1 0 0,0 0 0,0 0 0,0 1 0,0-1 0,1 0 0,-1 0 0,0 0 1,1-1-1,-1 1 0,1 0 0,0 0 0,0-1 0,0 1 0,0-1 0,0 0 0,0 1 1,0-1-1,0 0 0,2 1 0,55 18-1384,-40-15 1152,-10-1 254,0-1-1,0 1 1,0 1 0,-1-1-1,10 8 1,-17-11 59,0-1 1,0 1 0,0-1 0,0 1-1,0 0 1,-1-1 0,1 1 0,0 0-1,0 0 1,0 0 0,-1-1 0,1 1-1,0 0 1,-1 0 0,1 0 0,-1 0-1,1 0 1,-1 0 0,1 0 0,-1 1-1,0-1 1,0 0 0,1 0-1,-1 0 1,0 0 0,0 0 0,0 0-1,0 1 1,0-1 0,-1 0 0,1 0-1,0 0 1,0 0 0,-1 0 0,1 0-1,-1 0 1,1 0 0,-1 0 0,1 0-1,-1 0 1,0 0 0,1 0 0,-1 0-1,0 0 1,0 0 0,0-1 0,1 1-1,-1 0 1,0-1 0,0 1 0,0-1-1,0 1 1,0-1 0,0 1 0,0-1-1,-3 1 1,-17 9 201,-2 0-1,1-2 1,-1-1-1,-26 5 0,-48 1-7025,50-11-3322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234"/>
    </inkml:context>
    <inkml:brush xml:id="br0">
      <inkml:brushProperty name="width" value="0.025" units="cm"/>
      <inkml:brushProperty name="height" value="0.025" units="cm"/>
    </inkml:brush>
  </inkml:definitions>
  <inkml:trace contextRef="#ctx0" brushRef="#br0">74 0 14478,'0'0'12620,"-27"67"-10987,12-36-1024,6 4-321,-1-1-192,8 1-32,2-3-64,0 0-512,0-2-1282,0-3-1377,0-4-1217,-3-7-1121,-5-6-2755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073"/>
    </inkml:context>
    <inkml:brush xml:id="br0">
      <inkml:brushProperty name="width" value="0.025" units="cm"/>
      <inkml:brushProperty name="height" value="0.025" units="cm"/>
    </inkml:brush>
  </inkml:definitions>
  <inkml:trace contextRef="#ctx0" brushRef="#br0">77 0 20499,'0'0'2114,"2"68"-2018,-9-17-31,-1 11-33,3 2 0,-1 1-32,2-1-161,2-4-255,-3-6-577,5-8-1025,-12-9-224,5-11 160,-5-17 96,1-9-5124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673"/>
    </inkml:context>
    <inkml:brush xml:id="br0">
      <inkml:brushProperty name="width" value="0.025" units="cm"/>
      <inkml:brushProperty name="height" value="0.025" units="cm"/>
    </inkml:brush>
  </inkml:definitions>
  <inkml:trace contextRef="#ctx0" brushRef="#br0">3 112 12684,'0'-9'2664,"0"5"-2429,-1 1 10,0 0 0,1 0 0,0 0 1,-1 0-1,1 0 0,0 0 0,1 0 0,-1 0 1,1 0-1,-1 0 0,1 0 0,0 0 0,0 0 0,0 0 1,0 0-1,1 0 0,-1 1 0,1-1 0,0 1 0,-1-1 1,1 1-1,0 0 0,1-1 0,-1 1 0,0 0 1,0 0-1,6-2 0,4-1 77,1 1 1,0 1 0,0 0-1,0 1 1,0 0-1,1 1 1,-1 1-1,20 1 1,-5 1-108,-1 1 0,-1 2 0,31 9 0,-49-12-200,0 1-1,-1 0 0,1 0 0,-1 0 0,0 1 0,0 1 0,0-1 1,7 8-1,-12-11 15,-1 0-1,1 1 1,-1-1 0,0 1 0,0-1 0,1 1 0,-1-1-1,0 1 1,-1 0 0,1-1 0,0 1 0,0 0 0,-1 0 0,1 0-1,-1-1 1,1 1 0,-1 0 0,0 0 0,0 0 0,0 0 0,0 0-1,0 0 1,0 0 0,-1 0 0,1-1 0,-1 1 0,1 0-1,-1 0 1,1 0 0,-1-1 0,0 1 0,0 0 0,0-1 0,0 1-1,0 0 1,-1-1 0,1 0 0,0 1 0,-3 1 0,-10 10 181,0-2-1,-1 0 1,0-1 0,-30 16 0,36-21-234,9-5-63,-1 0-1,1 0 1,0 0 0,-1 0 0,1 0 0,0 1 0,-1-1 0,1 0 0,0 0 0,0 0 0,-1 1 0,1-1 0,0 0 0,0 0-1,-1 1 1,1-1 0,0 0 0,0 0 0,0 1 0,-1-1 0,1 0 0,0 1 0,0-1 0,0 0 0,0 1 0,0-1-1,0 0 1,0 1 0,0-1 0,0 0 0,0 1 0,0-1 0,0 0 0,0 1 0,0-1 0,0 1 0,12 8-1389,23 2 800,-33-10 562,3 0 41,0 1 0,0-1 1,0 1-1,0 0 0,0 1 1,0-1-1,-1 1 0,1 0 1,-1 0-1,0 0 0,0 1 0,0-1 1,0 1-1,5 8 0,-7-9 131,0 1 0,0 0-1,-1-1 1,0 1-1,0 0 1,0 0-1,0-1 1,0 1 0,-1 0-1,0 0 1,0 0-1,0 0 1,0 0-1,0 0 1,-1 0 0,0 0-1,0-1 1,0 1-1,0 0 1,0 0-1,-4 4 1,0 2 347,0 0 0,-2-1 0,1 0 0,-1 0 0,0-1 0,-1 1 0,0-2 0,0 1 0,-1-1 1,0 0-1,-13 7 0,11-7-136,-1-1 0,0 0 1,0-1-1,0 0 0,-1-1 1,1 0-1,-1-1 0,0 0 0,-17 1 1,29-4-340,0 0-1,-1 0 1,1 0 0,0 0 0,-1 0-1,1 0 1,0-1 0,-1 1 0,1 0 0,0-1-1,0 1 1,-1-1 0,1 1 0,0-1-1,0 1 1,0-1 0,0 0 0,-1 0 0,1 1-1,0-1 1,1 0 0,-1 0 0,0 0-1,0 0 1,0 0 0,0-1 0,1 1 0,-1 0-1,0-2 1,0-1-781,0-1 0,0 1 0,0-1 0,1 1 0,0-1 0,0 1 0,1-9 0,4-20-7125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2.479"/>
    </inkml:context>
    <inkml:brush xml:id="br0">
      <inkml:brushProperty name="width" value="0.025" units="cm"/>
      <inkml:brushProperty name="height" value="0.025" units="cm"/>
    </inkml:brush>
  </inkml:definitions>
  <inkml:trace contextRef="#ctx0" brushRef="#br0">69 118 18962,'0'0'4730,"-4"11"-3903,-4 15-563,-5 15 511,1 1-1,1 1 1,3 0 0,-4 62-1,13-106-760,1 1-1,-1 0 0,0-1 0,1 1 0,-1-1 1,0 1-1,0-1 0,0 1 0,1-1 1,-1 0-1,0 0 0,0 0 0,0 0 0,0 1 1,0-1-1,0-1 0,0 1 0,0-1 0,7-18-360,0 0-1,-2 0 0,0-1 0,-1 1 1,-1-2-1,1-25 0,-5 60 248,-1-9 131,1 1-1,0-1 1,0 1-1,1 0 0,-1-1 1,1 1-1,2 6 1,-3-10 9,1 0 0,0 0 0,0 0 1,-1 0-1,1 0 0,0-1 0,0 1 0,0 0 1,0 0-1,0-1 0,0 1 0,0 0 0,0-1 1,0 1-1,0-1 0,0 1 0,0-1 0,0 0 1,0 0-1,1 1 0,-1-1 0,0 0 0,0 0 0,0 0 1,1 0-1,-1 0 0,0 0 0,0-1 0,0 1 1,0 0-1,1-1 0,-1 1 0,0 0 0,0-1 1,1 0-1,4-2 34,-1 1 0,1-1 0,-1-1 0,1 1-1,-1-1 1,0 0 0,-1 0 0,1 0 0,6-9 0,37-49-398,-44 56 277,10-14-348,-1 0 0,-1-1 0,0 0 0,10-30 0,-10 27 1470,-10 21-978,0 1 0,-1-1-1,0 1 1,1-1 0,-1 1 0,0-1-1,0 0 1,-1 0 0,1 1 0,0-1-1,-1 0 1,1-5 0,-1 8-252,-4 34-2274,-1-16 355,-5 20 1643,9-26-2855,0 1-3516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059"/>
    </inkml:context>
    <inkml:brush xml:id="br0">
      <inkml:brushProperty name="width" value="0.025" units="cm"/>
      <inkml:brushProperty name="height" value="0.025" units="cm"/>
    </inkml:brush>
  </inkml:definitions>
  <inkml:trace contextRef="#ctx0" brushRef="#br0">86 0 12620,'-2'14'8984,"-2"2"-3869,-4 5-2731,-6 12-3039,-5 15 1504,9-17-623,2 0 0,1 1 0,2-1 0,1 1 0,0 39 0,4-71-282,0 0-1,0 1 1,0-1-1,0 0 1,0 1-1,0-1 1,1 0-1,-1 1 1,0-1-1,0 0 1,0 0-1,1 1 1,-1-1-1,0 0 1,0 0-1,0 1 1,1-1-1,-1 0 1,0 0-1,1 1 1,-1-1-1,0 0 1,0 0-1,1 0 1,-1 0-1,0 0 1,1 0-1,-1 0 1,0 1-1,1-1 1,-1 0-1,0 0 1,1 0-1,-1 0 1,0 0-1,1 0 1,-1-1-1,0 1 1,1 0-1,-1 0 1,0 0-1,1 0 1,-1 0-1,0 0 1,1-1-1,-1 1 1,0 0-1,0 0 1,1 0-1,-1-1 1,0 1-1,0 0 1,1 0-1,-1-1 1,0 1-1,0 0 1,0 0-1,1-1 1,16-14-4741,-4-7-2928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724"/>
    </inkml:context>
    <inkml:brush xml:id="br0">
      <inkml:brushProperty name="width" value="0.025" units="cm"/>
      <inkml:brushProperty name="height" value="0.025" units="cm"/>
    </inkml:brush>
  </inkml:definitions>
  <inkml:trace contextRef="#ctx0" brushRef="#br0">108 1 8072,'0'0'15780,"-3"11"-15017,-94 451 5312,89-350-5909,25-166 517,-13 35-633,4-23-1017,-1-1 0,1-45 0,-8 92 982,0-1 0,0 1 0,1-1 0,-1 1 0,1-1 0,0 1-1,0-1 1,1 0 0,-1 1 0,1-1 0,-1 0 0,1 0-1,0 0 1,0 0 0,0 0 0,1-1 0,-1 1 0,1-1 0,0 1-1,-1-1 1,1 0 0,0 0 0,0 0 0,0 0 0,0-1-1,1 1 1,-1-1 0,0 0 0,1 0 0,-1 0 0,1 0 0,-1-1-1,6 1 1,0 0 92,-1-1-1,1 1 1,-1-1-1,1-1 1,-1 0 0,0 0-1,1-1 1,-1 0-1,0 0 1,0-1-1,0 0 1,0 0-1,10-6 1,6-12 54,-20 17-141,1 0 0,-1 0 0,1 1 0,0-1 0,0 1 0,0 0-1,9-4 1,-12 40-473,-15 159 1339,13-191-883,0-1 0,0 1 1,0-1-1,0 0 0,0 1 0,0-1 1,0 0-1,1 1 0,-1-1 0,0 0 1,0 1-1,0-1 0,0 0 0,0 1 1,1-1-1,-1 0 0,0 1 0,0-1 1,0 0-1,1 0 0,-1 1 0,0-1 1,1 0-1,-1 0 0,0 1 0,0-1 1,1 0-1,-1 0 0,0 0 0,1 0 1,-1 1-1,0-1 0,1 0 0,-1 0 1,1 0-1,-1 0 0,0 0 0,1 0 1,-1 0-1,0 0 0,1 0 0,-1 0 1,0 0-1,1 0 0,-1 0 0,1-1 1,-1 1-1,0 0 0,1 0 0,-1 0 1,1-1-1,18-12-503,-15 7-464,0 0 0,-1 0 0,0 0 0,0 0 0,0-1 0,2-8 0,5-22-7508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071"/>
    </inkml:context>
    <inkml:brush xml:id="br0">
      <inkml:brushProperty name="width" value="0.025" units="cm"/>
      <inkml:brushProperty name="height" value="0.025" units="cm"/>
    </inkml:brush>
  </inkml:definitions>
  <inkml:trace contextRef="#ctx0" brushRef="#br0">0 0 17168,'0'0'10987,"0"58"-10987,17-41-1314,2-2-1825,9-1-2114,4-1-3683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417"/>
    </inkml:context>
    <inkml:brush xml:id="br0">
      <inkml:brushProperty name="width" value="0.025" units="cm"/>
      <inkml:brushProperty name="height" value="0.025" units="cm"/>
    </inkml:brush>
  </inkml:definitions>
  <inkml:trace contextRef="#ctx0" brushRef="#br0">141 0 13837,'0'0'12471,"-9"2"-10752,-2 1-1401,-2-1 32,1 1 0,0 0 0,0 1 0,0 1 0,1-1-1,-1 2 1,-16 10 0,28-16-371,-1 0 0,1 1 1,-1-1-1,0 1 0,1-1 0,-1 1 0,1-1 0,-1 0 0,1 1 0,-1 0 1,1-1-1,0 1 0,-1-1 0,1 1 0,0 0 0,-1-1 0,1 1 0,0 0 1,0-1-1,0 1 0,-1 0 0,1-1 0,0 1 0,0 0 0,0-1 0,0 1 1,0 0-1,0-1 0,0 1 0,1 0 0,-1 0 0,0-1 0,0 1 0,0 0 1,1-1-1,-1 1 0,0-1 0,1 1 0,-1 0 0,1-1 0,-1 1 0,0-1 1,1 1-1,-1-1 0,1 1 0,0-1 0,-1 1 0,1-1 0,-1 0 0,1 1 1,0-1-1,-1 0 0,1 0 0,0 1 0,-1-1 0,1 0 0,0 0 0,-1 0 1,1 0-1,0 0 0,1 0 0,43 8-1588,-44-8 1581,6 1-230,11 0-322,-1 0 0,0 2 0,0 0 0,28 9 0,-43-12 638,1 1 0,-1 0 0,1 0 0,-1 0-1,0 0 1,1 1 0,-1-1 0,0 0 0,0 1 0,0 0 0,0-1 0,0 1-1,0 0 1,0 0 0,-1 0 0,1 0 0,-1 1 0,1-1 0,-1 0 0,0 1-1,0-1 1,0 1 0,0-1 0,0 1 0,-1-1 0,1 1 0,-1-1-1,1 1 1,-1 0 0,0-1 0,0 1 0,0 0 0,-1-1 0,1 1 0,-1-1-1,1 1 1,-1 0 0,0-1 0,-1 4 0,-1-2 186,1 0-1,-1 1 1,0-1 0,0-1 0,0 1 0,-1 0-1,1-1 1,-1 0 0,0 1 0,0-1-1,0-1 1,0 1 0,0-1 0,-1 1 0,1-1-1,-1-1 1,-8 3 0,-1 0-48,1 0 1,-1-1-1,0-1 1,-28 1-1,41-3-255,0 0 0,-1 0 1,1 0-1,0 0 0,0 0 0,-1 0 0,1-1 0,0 1 0,0 0 0,0-1 0,0 1 0,0-1 0,-1 1 0,1-1 0,0 1 1,0-1-1,0 0 0,0 1 0,0-1 0,1 0 0,-1 0 0,0 0 0,0 0 0,0 0 0,1 0 0,-2-2 0,1 0-682,1 1 0,-1-1 0,1 0 0,-1 0 0,1 0 0,0 0 0,0 1 0,0-1 0,0 0 0,2-5 0,4-13-9093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955"/>
    </inkml:context>
    <inkml:brush xml:id="br0">
      <inkml:brushProperty name="width" value="0.025" units="cm"/>
      <inkml:brushProperty name="height" value="0.025" units="cm"/>
    </inkml:brush>
  </inkml:definitions>
  <inkml:trace contextRef="#ctx0" brushRef="#br0">137 207 18770,'0'0'2915,"-9"-1"-412,9 1-2499,-11-1 895,-1 1 1,0 1-1,0-1 1,-20 5-1,30-5-811,0 1-1,0-1 1,-1 1-1,1-1 1,0 1-1,0 0 1,0 0-1,-1 0 1,1 0-1,0 0 1,0 0-1,1 1 1,-1-1-1,0 0 1,0 1-1,1 0 1,-1-1-1,1 1 1,-1 0-1,1 0 1,0 0-1,0 0 1,-1 0-1,1 0 1,1 0-1,-1 0 1,0 1-1,1-1 1,-1 0-1,1 0 1,-1 1-1,1-1 1,0 0-1,0 1 1,0-1-1,0 0 1,2 5-1,-2-6-75,1 0-1,0 0 1,0 0-1,0 0 0,0 0 1,0 0-1,1-1 1,-1 1-1,0 0 0,0 0 1,1-1-1,-1 1 1,0-1-1,1 1 0,-1-1 1,0 0-1,1 1 1,-1-1-1,0 0 1,1 0-1,-1 0 0,1 0 1,-1 0-1,3-1 1,38-3 161,-25 0-190,0-2 0,0 0 0,0-2-1,-1 1 1,0-2 0,0 0-1,28-23 1,-10 5-76,-2-3 1,33-37-1,-56 57 78,-4 6 11,-1 0 0,0 0 0,0-1 0,-1 1 0,1-1 0,-1 0-1,0 0 1,-1 0 0,1-1 0,-1 1 0,3-9 0,-5 14 2,0 0 0,0 0 0,0 0 1,0 0-1,0 0 0,0 0 0,0-1 0,0 1 0,0 0 1,0 0-1,0 0 0,0 0 0,0 0 0,0 0 0,0-1 1,-1 1-1,1 0 0,0 0 0,0 0 0,0 0 0,0 0 1,0 0-1,0 0 0,0 0 0,0-1 0,0 1 0,0 0 1,0 0-1,-1 0 0,1 0 0,0 0 0,0 0 0,0 0 1,0 0-1,0 0 0,0 0 0,-1 0 0,1 0 0,0 0 1,0 0-1,0 0 0,0 0 0,0 0 0,0 0 0,-1 0 1,1 0-1,0 0 0,0 0 0,0 0 0,0 0 0,0 0 1,0 0-1,0 0 0,-1 0 0,1 0 0,0 0 0,0 0 1,0 0-1,0 1 0,0-1 0,0 0 0,0 0 0,-1 0 1,-13 10-95,-12 12 21,13-8 64,0 0 1,1 0-1,1 1 1,-11 18-1,17-24 33,1-1-1,0 1 0,0 0 0,1 0 1,1 0-1,-1 1 0,2-1 0,-1 1 1,0 18-1,2-26-19,0 1 0,1-1 1,-1 0-1,0 0 0,1 0 0,-1 0 1,1 1-1,0-1 0,0 0 0,0 0 0,0 0 1,0-1-1,0 1 0,0 0 0,0 0 1,1-1-1,-1 1 0,1 0 0,0-1 1,2 3-1,1-1 7,0-1 1,-1 1-1,1-1 0,0 0 0,1 0 1,-1-1-1,0 1 0,7 0 1,6 0-110,0-1 0,0 0 0,0-1 0,23-4 0,-25 1-140,1 0 0,-1-2 0,27-10 0,-36 12 213,1 0 0,-1 0-1,1-1 1,-1 0 0,0-1-1,-1 0 1,1 0 0,-1 0 0,9-10-1,-15 15 33,1-1-1,0 0 0,-1 1 0,1-1 0,0 0 1,-1 0-1,1 0 0,-1 1 0,1-1 1,-1 0-1,0 0 0,1 0 0,-1 0 0,0 0 1,0 0-1,1 0 0,-1 0 0,0 0 1,0 0-1,0 0 0,0 0 0,0 0 0,0 0 1,-1 0-1,1 0 0,0 1 0,0-1 1,-1-2-1,0 2 4,-1 1 1,1-1-1,0 0 0,0 0 1,-1 1-1,1-1 0,0 1 1,-1-1-1,1 1 0,-1-1 1,1 1-1,0 0 0,-1 0 1,1 0-1,-1 0 1,-1 0-1,-5 0 18,1 1 0,0 0 1,0 0-1,-1 1 0,1 0 0,-11 4 1,14-4-21,0 0 0,1 1 0,0-1 1,-1 1-1,1 0 0,0 0 0,0 0 1,0 0-1,1 0 0,-1 1 1,1-1-1,0 1 0,0 0 0,-2 4 1,4-7-5,0 0 1,-1 0 0,1 1 0,0-1-1,0 0 1,0 0 0,0 1 0,0-1-1,0 0 1,0 0 0,0 1 0,0-1-1,0 0 1,1 0 0,-1 0 0,1 1-1,-1-1 1,1 0 0,1 2 0,-1-1 2,1-1 1,-1 1 0,1-1 0,0 1-1,0-1 1,0 0 0,0 0-1,0 0 1,0 0 0,0 0 0,0 0-1,0 0 1,0-1 0,5 1 0,16 3-152,1-1 0,0-1 0,0-1 1,27-2-1,-35 0 134,-1-1-1,1 0 1,-1-1 0,0-1-1,1-1 1,-2 0 0,20-9-1,-32 13 40,0 0-1,0 0 0,0 0 0,0 0 1,0 0-1,0 0 0,0-1 1,-1 1-1,1-1 0,0 1 1,-1-1-1,1 0 0,-1 1 1,0-1-1,0 0 0,1 0 1,-1 0-1,0 0 0,-1 0 1,1 0-1,0 0 0,-1 0 1,1-1-1,-1 1 0,1 0 1,-1 0-1,0-1 0,0 1 1,0 0-1,0 0 0,-1 0 1,1-1-1,-1 1 0,1 0 1,-1 0-1,0 0 0,0 0 1,1 0-1,-3-3 0,-5-7 200,0 0 1,-1 0-1,0 1 0,-1 1 0,-13-12 0,-5-7 12,28 29-238,-1 0 0,1 0 0,0 0 0,0 0 0,0-1 0,-1 1-1,1 0 1,0 0 0,0 0 0,0-1 0,0 1 0,-1 0 0,1 0 0,0-1 0,0 1 0,0 0 0,0 0 0,0-1 0,0 1 0,0 0-1,0-1 1,0 1 0,0 0 0,0 0 0,0-1 0,0 1 0,0 0 0,0-1 0,0 1 0,0 0 0,0 0 0,0-1 0,0 1-1,0 0 1,1 0 0,-1-1 0,0 1 0,0 0 0,0 0 0,0 0 0,1-1 0,-1 1 0,0 0 0,0 0 0,1-1 0,18-2-85,35 7-767,-45-3 409,105 7-10431,-45-8-2013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5.648"/>
    </inkml:context>
    <inkml:brush xml:id="br0">
      <inkml:brushProperty name="width" value="0.025" units="cm"/>
      <inkml:brushProperty name="height" value="0.025" units="cm"/>
    </inkml:brush>
  </inkml:definitions>
  <inkml:trace contextRef="#ctx0" brushRef="#br0">302 60 12684,'1'-1'191,"0"0"-1,0-1 1,0 1 0,-1-1-1,1 1 1,0-1-1,-1 1 1,0-1 0,1 0-1,-1 1 1,0-1 0,0 1-1,0-1 1,0 0 0,0 1-1,0-1 1,0 0-1,0 1 1,-1-1 0,1 1-1,-1-1 1,1 0 0,-1 1-1,0-1 1,0 1-1,1 0 1,-1-1 0,0 1-1,0 0 1,0-1 0,0 1-1,-1 0 1,1 0 0,0 0-1,0 0 1,-1 0-1,1 0 1,-1 0 0,1 1-1,-1-1 1,1 0 0,-1 1-1,1-1 1,-1 1-1,1 0 1,-1-1 0,0 1-1,1 0 1,-4 0 0,-1 0 433,-1 0 1,0 0 0,1 1 0,-1 0 0,0 0 0,1 1-1,-1-1 1,1 1 0,0 1 0,0-1 0,-10 6-1,1 3-590,0 1 0,1 0 0,0 1-1,1 0 1,0 1 0,1 0-1,0 1 1,2 1 0,-1 0-1,2 0 1,0 1 0,2 0 0,-1 0-1,2 1 1,-6 23 0,12-38-12,-1-1 1,1 1 0,0 0 0,0 0 0,0-1 0,0 1 0,0 0-1,1 0 1,-1-1 0,1 1 0,0 0 0,-1-1 0,1 1-1,1-1 1,-1 1 0,0-1 0,0 1 0,1-1 0,0 0 0,-1 0-1,1 0 1,0 0 0,0 0 0,0 0 0,0 0 0,0-1-1,1 1 1,-1-1 0,0 1 0,1-1 0,-1 0 0,1 0 0,-1 0-1,1 0 1,0-1 0,-1 1 0,1-1 0,0 1 0,0-1 0,4 0-1,5 1 67,0-1 0,0-1-1,0 0 1,0 0 0,0-1-1,0-1 1,0 0 0,12-5 0,-9 2-29,0-1 0,-1-1 0,0 0 0,0 0 0,0-2 1,-1 0-1,-1 0 0,12-13 0,-18 17-109,-1 0 1,0 0-1,-1 0 0,1 0 1,-1-1-1,0 0 0,-1 0 0,0 0 1,0 0-1,-1 0 0,1-1 0,-1 1 1,-1-1-1,0 0 0,0 1 0,0-1 1,-1 0-1,-1-13 0,0 17-283,0 1 0,0-1 0,0 1-1,-1-1 1,1 1 0,-1 0 0,1-1 0,-1 1-1,0 0 1,-1 0 0,1 0 0,0 1-1,-1-1 1,-5-4 0,-26-15-11730,22 16-959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024"/>
    </inkml:context>
    <inkml:brush xml:id="br0">
      <inkml:brushProperty name="width" value="0.025" units="cm"/>
      <inkml:brushProperty name="height" value="0.025" units="cm"/>
    </inkml:brush>
  </inkml:definitions>
  <inkml:trace contextRef="#ctx0" brushRef="#br0">146 0 14798,'0'0'12017,"-6"14"-11035,-32 72 124,-49 123 559,86-207-1640,-11 49 305,11-49-323,1-1 0,0 0 0,0 1 1,0-1-1,0 0 0,0 1 0,0-1 0,0 0 1,0 1-1,0-1 0,1 0 0,-1 1 0,0-1 1,1 0-1,-1 1 0,1-1 0,0 0 0,-1 0 0,1 0 1,0 0-1,0 0 0,-1 0 0,1 0 0,0 0 1,0 0-1,0 0 0,0 0 0,0 0 0,1-1 1,-1 1-1,0 0 0,3 0 0,11 2 46,1-2 0,-1 0 0,1 0 0,0-1 0,-1-1 0,1-1 0,-1 0 0,1-1 0,18-7 0,4-2 46,0-2 0,51-26 1,-80 36-52,0-1-1,-1 0 1,1-1 0,-1 0 0,0 0 0,-1-1 0,9-9 0,-14 14-333,0-1 1,0 0-1,0 0 1,-1 0-1,1 0 1,-1 0-1,1 0 0,-1 0 1,0 0-1,1-7 1,-2 7-475,0 0 1,0 0 0,0 0 0,0 0 0,-1 1-1,1-1 1,-1 0 0,0 0 0,0 0 0,0 0-1,0 0 1,0 1 0,-1-1 0,-1-2 0,-17-19-13298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370"/>
    </inkml:context>
    <inkml:brush xml:id="br0">
      <inkml:brushProperty name="width" value="0.025" units="cm"/>
      <inkml:brushProperty name="height" value="0.025" units="cm"/>
    </inkml:brush>
  </inkml:definitions>
  <inkml:trace contextRef="#ctx0" brushRef="#br0">0 1 12876,'0'0'7271,"36"51"-4100,-10-40-576,6-4-1122,4 2-1185,-4-6-416,2-3-2787,-4 0-6341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418"/>
    </inkml:context>
    <inkml:brush xml:id="br0">
      <inkml:brushProperty name="width" value="0.025" units="cm"/>
      <inkml:brushProperty name="height" value="0.025" units="cm"/>
    </inkml:brush>
  </inkml:definitions>
  <inkml:trace contextRef="#ctx0" brushRef="#br0">220 0 13581,'0'0'5872,"-8"2"-4057,-8 0-1273,-6 1-252,0 1 0,0 1-1,1 1 1,-37 14 0,57-19-316,0-1-1,0 0 0,0 1 0,0-1 0,0 1 0,0-1 1,0 1-1,0 0 0,1-1 0,-1 1 0,0 0 0,0-1 1,0 1-1,1 0 0,-1 0 0,1 0 0,-1 0 0,0 0 1,1 0-1,-1 0 0,1 0 0,0 0 0,-1 0 0,1 0 1,0 0-1,0 0 0,0 0 0,-1 0 0,1 2 0,1-1-15,0 0 0,0-1 0,1 1-1,-1-1 1,0 1 0,0-1 0,1 0 0,-1 1-1,1-1 1,-1 0 0,1 0 0,0 0-1,-1 0 1,1 0 0,2 0 0,10 5-139,1 0 0,26 5 0,-41-11 181,6 1-39,0 1 0,-1-1-1,0 1 1,1 0 0,-1 0 0,0 1-1,0-1 1,0 1 0,0 0 0,-1 1-1,8 6 1,-10-8 73,-1 0 1,1 0-1,-1 0 0,0 1 0,0-1 1,0 0-1,0 1 0,0-1 1,0 1-1,-1-1 0,1 1 0,-1 0 1,0-1-1,0 1 0,0-1 1,0 1-1,0 0 0,0-1 0,-1 1 1,1-1-1,-1 1 0,0-1 1,0 1-1,0-1 0,0 1 0,0-1 1,0 0-1,-3 3 0,-1 2 155,0 1-1,-1-2 1,0 1-1,0-1 1,-1 0 0,1 0-1,-1-1 1,-1 0-1,1 0 1,-1 0-1,0-1 1,0 0-1,0-1 1,0 0-1,-1 0 1,1-1-1,-1 0 1,0-1 0,1 1-1,-1-2 1,-17 1-1,25-1-258,0-1-1,1 1 0,-1 0 1,0 0-1,1 0 0,-1 0 1,0 0-1,1-1 1,-1 1-1,1 0 0,-1 0 1,1-1-1,-1 1 0,0-1 1,1 1-1,-1 0 1,1-1-1,0 1 0,-1-1 1,1 1-1,-1-1 1,1 1-1,0-1 0,-1 1 1,1-1-1,0 0 0,0 1 1,-1-1-1,1 1 1,0-1-1,0 0 0,0 1 1,0-1-1,0 0 0,0 1 1,0-1-1,0 0 1,0 1-1,0-1 0,0 0 1,0 1-1,0-1 0,1 1 1,-1-1-1,0 0 1,0 1-1,1-1 0,-1 1 1,0-1-1,1 1 1,0-2-1,20-26-4419,5 10-5,8 2-1580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405"/>
    </inkml:context>
    <inkml:brush xml:id="br0">
      <inkml:brushProperty name="width" value="0.025" units="cm"/>
      <inkml:brushProperty name="height" value="0.025" units="cm"/>
    </inkml:brush>
  </inkml:definitions>
  <inkml:trace contextRef="#ctx0" brushRef="#br0">6 209 12011,'0'-2'101,"-2"-11"1263,0-1 1,1 0-1,1 1 0,0-1 1,4-27-1,-2 37-1201,-1 0-1,1 0 0,-1-1 1,1 1-1,1 0 1,-1 1-1,0-1 0,1 0 1,0 1-1,0-1 1,0 1-1,0 0 0,1 0 1,-1 0-1,1 0 1,0 1-1,0 0 0,0-1 1,0 1-1,0 1 1,0-1-1,5-1 0,19-4-117,1 1 0,-1 1-1,1 2 1,0 1-1,0 1 1,38 4-1,-49-3-25,-10 0-73,1 1 0,-1 0-1,0 0 1,0 0 0,0 1 0,0 1-1,0-1 1,-1 1 0,9 4-1,-14-6 39,-1 0-1,1 0 1,-1 1-1,1-1 1,-1 0-1,0 0 1,1 1-1,-1-1 1,0 1-1,0-1 0,0 1 1,0-1-1,0 1 1,0 0-1,0 0 1,-1-1-1,2 5 1,-2-4 43,0 1 1,0 0-1,-1-1 1,1 1-1,0 0 1,-1-1-1,0 1 0,0 0 1,1-1-1,-2 1 1,1-1-1,0 1 1,0-1-1,-1 0 1,1 1-1,-3 1 1,-18 23 626,-44 42 0,40-43-558,-35 43 0,60-68-259,0 0 0,0 0 0,0 0 0,0 1 0,1-1 0,-1 0 0,0 0 0,1 1 0,-1-1 0,1 0 0,-1 1 0,1-1 0,-1 1 1,1-1-1,0 0 0,0 1 0,0-1 0,0 3 0,1-4-126,-1 1-1,1-1 1,0 1 0,0-1-1,-1 1 1,1-1 0,0 0 0,0 1-1,0-1 1,-1 0 0,1 0-1,0 1 1,0-1 0,0 0 0,0 0-1,0 0 1,-1 0 0,1 0-1,0 0 1,0-1 0,0 1 0,0 0-1,-1 0 1,1-1 0,0 1-1,0 0 1,0-1 0,-1 1 0,1-1-1,0 1 1,1-1 0,28-17-7500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843"/>
    </inkml:context>
    <inkml:brush xml:id="br0">
      <inkml:brushProperty name="width" value="0.025" units="cm"/>
      <inkml:brushProperty name="height" value="0.025" units="cm"/>
    </inkml:brush>
  </inkml:definitions>
  <inkml:trace contextRef="#ctx0" brushRef="#br0">114 8 9705,'0'0'18140,"-10"0"-17766,6-1-335,0 1-1,0 0 1,0 0 0,0 0 0,0 1 0,0 0 0,0-1 0,0 1 0,0 1 0,0-1 0,0 1-1,1-1 1,-1 1 0,0 0 0,1 0 0,0 0 0,-1 1 0,1 0 0,0-1 0,0 1-1,1 0 1,-1 0 0,1 0 0,-1 1 0,1-1 0,0 0 0,0 1 0,0 0 0,1-1 0,-1 1-1,1 0 1,0 0 0,0 0 0,-1 8 0,3-12-29,-1 1-1,1 0 1,-1 0 0,1 0 0,0-1-1,-1 1 1,1 0 0,0-1 0,-1 1-1,1 0 1,0-1 0,0 1 0,-1-1-1,1 1 1,0-1 0,0 0-1,0 1 1,0-1 0,0 0 0,0 1-1,0-1 1,0 0 0,0 0 0,-1 0-1,1 0 1,0 0 0,0 0 0,0 0-1,0 0 1,0-1 0,0 1-1,2-1 1,36-5 69,-8-4-60,-2-1-1,51-27 1,-11 5-75,-69 32 58,0 1-1,1 0 0,-1-1 0,1 1 1,-1 0-1,1-1 0,-1 1 1,1 0-1,-1 0 0,1-1 0,-1 1 1,1 0-1,-1 0 0,1 0 1,0 0-1,-1 0 0,1 0 0,-1 0 1,1 0-1,-1 0 0,1 0 1,0 0-1,-1 0 0,1 0 0,-1 1 1,1-1-1,-1 0 0,1 0 1,-1 0-1,1 1 0,-1-1 0,1 0 1,-1 1-1,1-1 0,-1 1 0,0-1 1,1 0-1,-1 1 0,1-1 1,-1 1-1,0-1 0,0 1 0,1-1 1,-1 1-1,0-1 0,0 1 1,1-1-1,-1 1 0,0-1 0,0 1 1,0 0-1,0-1 0,0 1 1,0-1-1,0 1 0,0-1 0,0 1 1,0 0-1,-1 0 0,-9 47 361,3-19 358,49-28-352,-24-5-406,-1-1 1,0-1-1,0-1 0,31-16 1,-31 14-98,1 0 1,0 1 0,31-8-1,-43 15 156,-6 4 7,0 0 0,-1 0-1,1-1 1,-1 1-1,0 0 1,0-1 0,1 1-1,-2-1 1,1 1-1,0-1 1,-2 3-1,2-4-526,-12 19 1816,10-11-2636,7-7-4655,10-7-2733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7.556"/>
    </inkml:context>
    <inkml:brush xml:id="br0">
      <inkml:brushProperty name="width" value="0.025" units="cm"/>
      <inkml:brushProperty name="height" value="0.025" units="cm"/>
    </inkml:brush>
  </inkml:definitions>
  <inkml:trace contextRef="#ctx0" brushRef="#br0">193 16 16111,'0'0'12198,"-11"-4"-11327,7 3-815,1-1-28,-1 0 1,0 1-1,1 0 0,-1-1 1,0 2-1,0-1 0,1 0 1,-1 1-1,0-1 0,0 1 1,0 0-1,0 1 0,0-1 1,1 1-1,-1-1 1,0 1-1,0 0 0,1 0 1,-1 1-1,0-1 0,1 1 1,-1 0-1,-5 4 0,-45 47 331,51-50-313,0 0 0,1 1 0,-1 0 0,1-1-1,0 1 1,-1 0 0,2 0 0,-1 0 0,0 0 0,1 1-1,0-1 1,0 0 0,0 1 0,0 7 0,2-11-41,-1 0 1,1 0 0,0 0-1,0-1 1,0 1 0,0 0-1,0 0 1,0 0 0,0-1-1,0 1 1,1-1 0,-1 1 0,0-1-1,0 1 1,0-1 0,1 0-1,-1 1 1,0-1 0,0 0-1,1 0 1,-1 0 0,0 0-1,1 0 1,-1 0 0,2-1-1,38-2 115,-19-4-288,-1 0 1,0-1 0,-1-2 0,37-21 0,13-7-28,-69 37 196,-1 1 1,1 0-1,-1-1 0,0 1 0,1 0 1,-1-1-1,1 1 0,-1 0 0,1-1 1,-1 1-1,1 0 0,-1 0 0,1-1 0,-1 1 1,1 0-1,-1 0 0,1 0 0,-1 0 1,1 0-1,-1 0 0,1 0 0,-1 0 0,1 0 1,-1 0-1,1 0 0,-1 0 0,1 0 1,0 1-1,-1-1 0,1 0 0,-1 0 1,0 0-1,1 1 0,-1-1 0,1 0 0,-1 1 1,1-1-1,-1 0 0,0 1 0,1-1 1,-1 1-1,1-1 0,-1 0 0,0 2 1,-3 24 276,-1-6-89,9-18-160,-1-1-1,1 0 1,0 0-1,-1 0 1,1 0-1,0-1 1,0 0-1,0 0 1,-1 0-1,7-1 1,-4 0-1,12 0-218,0-1 0,-1-1 0,1-1 0,22-7 1,-23 5-108,0 2 0,0 0 0,1 0 0,23 0 0,-62 33 1749,9-8-614,11-20-820,0-1 0,0 0 0,0 1 0,0-1 0,0 0 0,0 1 0,0-1 0,0 1 0,0-1 1,0 0-1,0 1 0,1-1 0,-1 0 0,0 1 0,0-1 0,0 0 0,1 1 0,-1-1 0,0 0 0,0 1 0,1-1 1,-1 0-1,0 0 0,0 1 0,1-1 0,-1 0 0,0 0 0,1 0 0,-1 0 0,1 1 0,-1-1 0,5 1 24,0-1-1,0 1 0,0-1 0,0 0 0,-1-1 0,1 1 0,6-2 0,12-3-198,-1-1 0,1-1 0,31-14 0,-29 11-2,0 1 0,35-8 0,-60 17 495,-6 22 466,5-22-796,1 1-1,0 0 1,0 0-1,-1-1 1,1 1-1,0 0 1,0 0-1,0-1 1,0 1-1,0 0 1,0 0-1,0-1 1,0 1-1,1 0 1,-1 0-1,0-1 1,0 1-1,1 0 1,-1 0-1,0-1 1,1 1-1,-1 0 1,0-1-1,1 1 1,-1-1-1,1 1 1,-1 0-1,2 0 1,8 1-25,1 0 1,-1-1 0,0 0 0,18-1 0,17-5-2854,-34 0-1036,-2-2-2984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8.340"/>
    </inkml:context>
    <inkml:brush xml:id="br0">
      <inkml:brushProperty name="width" value="0.025" units="cm"/>
      <inkml:brushProperty name="height" value="0.025" units="cm"/>
    </inkml:brush>
  </inkml:definitions>
  <inkml:trace contextRef="#ctx0" brushRef="#br0">11 22 12684,'-10'-8'7409,"11"11"-3726,21 12-3020,-12-12-770,0-1 0,0 0 0,-1 0 0,1-1 0,0-1 0,0 0 0,0 0 0,0-1 0,0 0 0,0 0 0,0-1 0,0-1 0,-1 0-1,0 0 1,1-1 0,-1 0 0,0 0 0,16-12 0,-25 16 125,0 0 0,1 0 0,-1 0 0,1 1 0,-1-1 0,0 0 0,1 0 0,-1 0 0,1 0 0,-1 0 0,0 1 0,1-1 0,-1 0 0,0 0 0,1 1 0,-1-1 0,0 0 0,0 1-1,1-1 1,-1 0 0,0 1 0,0-1 0,1 0 0,-1 1 0,0-1 0,0 0 0,0 1 0,0-1 0,0 0 0,0 1 0,1-1 0,-1 1 0,0-1 0,0 0 0,0 1 0,0-1 0,0 1 0,0-1 0,-1 0 0,1 1 0,0 0 0,3 33 103,-1-10-153,6-7-1121,7-10-2942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0.298"/>
    </inkml:context>
    <inkml:brush xml:id="br0">
      <inkml:brushProperty name="width" value="0.025" units="cm"/>
      <inkml:brushProperty name="height" value="0.025" units="cm"/>
    </inkml:brush>
  </inkml:definitions>
  <inkml:trace contextRef="#ctx0" brushRef="#br0">364 61 15727,'0'0'4057,"-13"14"-3715,-323 338 2274,321-334-2434,18-18-700,29-29-978,23-30-2453,-2-3 0,62-96 0,-32 29 7463,-78 122 624,-3 9-1665,-5 21-1025,-13 40-2076,15-59 1002,-14 52 2,3 1 0,2 0-1,2 1 1,1 63 0,3-111-3055,-4-20 1353,-5-21 345,8 17 906,-2-2 166,2 0-1,0-1 1,0 0 0,2 0 0,-3-24 0,10 39-19,-1 1 0,0 0 0,1 0 0,-1 0 0,1 0 1,-1 1-1,1 0 0,-1-1 0,1 1 0,0 1 0,-1-1 0,5 1 1,-3-1 8,170 0 400,-173 0-399,-1 0 0,0 1 0,1-1 0,-1 0 0,0 1 0,1-1 0,-1 0 0,0 1 0,0 0 0,0-1 0,0 1-1,1 0 1,-1-1 0,0 1 0,0 0 0,0 0 0,0 0 0,-1 0 0,1 0 0,0 0 0,0 0 0,-1 0 0,1 1 0,0-1 0,-1 0 0,1 0 0,-1 0 0,1 1 0,-1-1 0,0 0 0,0 1 0,0-1 0,1 0 0,-1 1 0,0-1 0,-1 0 0,1 1 0,0-1 0,-1 2 0,0 11 554,-1-1 0,-1 0 1,-4 14-1,3-10-332,3-17-299,1 1-1,0-1 1,0 1 0,0-1-1,0 1 1,-1-1-1,1 1 1,0-1-1,0 1 1,0-1-1,0 1 1,0-1 0,0 1-1,1-1 1,-1 1-1,0-1 1,0 0-1,0 1 1,0-1-1,1 1 1,-1-1 0,0 1-1,0-1 1,1 0-1,-1 1 1,0-1-1,0 1 1,1-1-1,-1 0 1,1 1-1,-1-1 1,0 0 0,1 0-1,-1 1 1,1-1-1,-1 0 1,0 0-1,1 1 1,24-5 147,22-18-199,33-36-615,-80 99 486,0-39 184,-1 0-1,1-1 1,-1 1-1,1 0 0,0 0 1,-1 0-1,1 0 1,0-1-1,0 1 1,1 0-1,-1 0 1,0 0-1,0-1 1,1 1-1,-1 0 1,1 0-1,0-1 0,-1 1 1,1 0-1,0-1 1,0 1-1,0-1 1,0 1-1,0-1 1,0 1-1,1-1 1,-1 0-1,2 2 1,0-3-172,-1 0 1,0 1 0,1-1-1,-1 0 1,1 0 0,-1-1 0,1 1-1,-1 0 1,0-1 0,1 0-1,-1 1 1,0-1 0,0 0-1,1 0 1,-1 0 0,0-1 0,0 1-1,0 0 1,0-1 0,0 1-1,-1-1 1,3-2 0,23-21-7188,4-9-5968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1.204"/>
    </inkml:context>
    <inkml:brush xml:id="br0">
      <inkml:brushProperty name="width" value="0.025" units="cm"/>
      <inkml:brushProperty name="height" value="0.025" units="cm"/>
    </inkml:brush>
  </inkml:definitions>
  <inkml:trace contextRef="#ctx0" brushRef="#br0">119 1 15022,'0'0'3657,"-7"11"-2424,-11 29-259,2 0 0,2 1-1,1 0 1,-8 52 0,9-27-254,4 1 1,-2 103 0,26-195 74,-7-9-1012,-1-1 0,-1 0 0,-2-1 0,-1 1 0,-2-46 0,-2 83 79,1 1 0,-1 0 1,1 0-1,0-1 0,0 1 0,0-1 1,0 1-1,0-1 0,0 1 1,1-1-1,-1 0 0,1 1 0,0-1 1,-1 0-1,1 0 0,0 0 1,0 0-1,1-1 0,-1 1 1,0-1-1,0 1 0,1-1 0,2 2 1,1 0-31,1 0 1,0-1-1,0 1 1,0-1 0,0 0-1,1-1 1,12 2-1,-5-3-711,0-1-1,0 0 0,0-1 1,-1-1-1,1 0 1,0-1-1,19-8 0,-25 9 351,-1-1 1,1-1-1,-1 1 0,0-2 0,-1 1 0,1-1 0,7-8 0,-11 10 609,0 0-1,-1 0 0,1-1 0,-1 1 1,-1-1-1,1 0 0,3-9 0,-5 13 159,-1 0 0,1 0 0,-1 0 0,1-1 0,-1 1 1,0 0-1,1 0 0,-1 0 0,0 0 0,0 0 0,0-1 0,0 1 0,0 0 0,0 0 0,0 0 0,0 0 0,-1-1 0,1 1 0,-1-2 0,0 3-87,1-1 1,-1 1-1,1 0 0,-1-1 0,0 1 0,1 0 0,-1 0 1,0 0-1,1-1 0,-1 1 0,1 0 0,-1 0 0,0 0 0,1 0 1,-1 0-1,0 0 0,1 0 0,-1 0 0,0 0 0,1 1 1,-1-1-1,0 0 0,1 0 0,-2 1 0,-2 1 189,0 0-1,0 0 1,0 0-1,0 0 0,1 1 1,-1 0-1,1 0 1,-7 6-1,6-4-47,1 1-1,-1-1 0,1 1 1,0 0-1,0 0 1,1 0-1,0 0 0,0 1 1,0-1-1,1 1 0,-2 9 1,4-15-280,-1 0 0,1 0 0,0 0 0,-1-1 0,1 1 0,0 0 0,0 0 0,-1-1 0,1 1 0,0-1 0,0 1 0,0-1 0,0 1 0,0-1 0,0 1 0,0-1 0,0 0 0,0 0 0,0 1 0,0-1 0,0 0 0,0 0 0,0 0 0,0 0 0,0 0 0,2-1 0,30-1 187,-23-1-270,0 0 0,-1-1 0,1 0 1,-1 0-1,0-1 0,0-1 0,0 1 0,9-9 0,43-24-1026,-61 38 1080,1 0-1,0 0 1,-1 0-1,1 0 1,0 0 0,-1 1-1,1-1 1,-1 0-1,1 1 1,-1-1 0,1 0-1,0 1 1,-1-1-1,1 0 1,-1 1 0,0-1-1,1 1 1,-1-1-1,1 1 1,-1-1 0,0 1-1,1 0 1,-1-1-1,0 1 1,1-1 0,-1 1-1,0 0 1,0-1-1,0 1 1,0 0 0,0-1-1,0 1 1,1 0-1,-2-1 1,1 1 0,0-1-1,0 1 1,0 1 0,4 45 189,-2-17-109,28 66 255,-21-72-544,-1 1-1,-1 0 1,5 40-1,-11-57 265,0 0 1,-1 0-1,-1 0 1,1 0-1,-1 0 0,-1 0 1,1 0-1,-1-1 1,0 1-1,-1 0 1,0-1-1,0 0 0,-1 0 1,0 0-1,-9 12 1,-32 34 2075,42-50-1891,0 0 1,0-1-1,-1 1 0,1-1 1,0 1-1,-1-1 1,0 0-1,0 0 1,0 0-1,1-1 1,-1 1-1,-1-1 0,-6 1 1,10-2-195,0 0 1,0 0-1,1 0 1,-1-1-1,0 1 1,0 0-1,0-1 0,1 1 1,-1 0-1,0-1 1,1 1-1,-1-1 1,0 1-1,1-1 0,-1 1 1,1-1-1,-1 0 1,1 1-1,-1-1 1,1 0-1,-1 1 0,1-1 1,-1 0-1,1 0 1,0 1-1,0-1 1,-1 0-1,1 0 1,0 0-1,0 1 0,0-1 1,0-1-1,-2-34-37,3 29 27,-1 6-25,-1-28-374,1-1-1,2 0 1,2 0-1,7-34 1,-9 56 363,0 0-1,1 1 1,0-1-1,0 1 1,1 0-1,0 0 1,0 0 0,1 0-1,-1 1 1,1-1-1,1 1 1,-1 1-1,1-1 1,0 1 0,1 0-1,-1 0 1,1 1-1,0-1 1,0 2-1,14-7 1,0 3-179,19-8-1722,-13 1-5107,-7 1-2862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147"/>
    </inkml:context>
    <inkml:brush xml:id="br0">
      <inkml:brushProperty name="width" value="0.025" units="cm"/>
      <inkml:brushProperty name="height" value="0.025" units="cm"/>
    </inkml:brush>
  </inkml:definitions>
  <inkml:trace contextRef="#ctx0" brushRef="#br0">199 118 5509,'-5'-19'10924,"-7"6"-4800,9 11-5777,1 1-1,-1-1 1,0 1 0,0 0 0,0 0-1,0 1 1,0-1 0,0 1 0,0-1 0,0 1-1,-3 0 1,0 0-393,0 0 1,0 1-1,0 0 0,0 0 0,0 0 0,0 1 1,0 0-1,1 0 0,-1 0 0,1 1 1,-9 5-1,8-3 39,0 0 1,1 0 0,0 0-1,0 1 1,0 0 0,1 0-1,0 0 1,0 1 0,0-1-1,1 1 1,0 0 0,0 0-1,1 0 1,0 0 0,-2 15-1,4-21 13,0 0 0,0 0 0,1-1 0,-1 1 0,1 0-1,-1 0 1,1 0 0,-1 0 0,1 0 0,0 0 0,-1-1 0,1 1 0,0 0-1,-1-1 1,1 1 0,0 0 0,0-1 0,0 1 0,0-1 0,0 1-1,0-1 1,0 0 0,0 1 0,0-1 0,-1 0 0,1 0 0,1 1-1,-1-1 1,0 0 0,0 0 0,0 0 0,0 0 0,0 0 0,0-1-1,1 1 1,42-6 269,-22-3-240,-1-1 0,0-1-1,-1 0 1,0-2 0,-1 0-1,0-1 1,-1-1 0,-1-1-1,0 0 1,-1-2 0,-1 1 0,-1-2-1,14-23 1,-40 65 34,0-1 0,2 2 0,1-1-1,0 2 1,2-1 0,1 1 0,0 0 0,2 0 0,-1 36 0,5-60-55,0 1 1,0-1-1,0 0 1,0 1-1,1-1 1,-1 0-1,0 0 1,1 1-1,-1-1 1,1 0-1,-1 0 1,1 0-1,0 0 1,-1 1-1,1-1 1,0 0-1,0 0 1,0 0-1,0-1 1,0 1-1,0 0 1,0 0-1,0 0 1,1 0-1,1 0 35,-1 0 0,1 0 1,0-1-1,-1 1 0,1-1 0,0 0 0,-1 0 1,1 0-1,0 0 0,-1 0 0,4-1 0,2 0 44,0-1 1,-1 0-1,1-1 0,-1 1 0,0-2 0,0 1 0,10-7 0,-4 1-46,-1-2-1,0 1 0,17-21 0,-25 26-21,-1 1 0,1-1-1,-1 0 1,0 0-1,0 0 1,-1 0-1,1 0 1,-1-1-1,-1 1 1,1-1-1,-1 1 1,1-1-1,-1-6 1,-1 11-23,0 1-1,0 0 1,0 0 0,0-1 0,0 1 0,0 0 0,0-1 0,0 1-1,0 0 1,0 0 0,0-1 0,0 1 0,0 0 0,0 0 0,-1-1-1,1 1 1,0 0 0,0 0 0,0-1 0,0 1 0,-1 0 0,1 0-1,0 0 1,0-1 0,0 1 0,-1 0 0,1 0 0,0 0 0,0 0-1,-1-1 1,1 1 0,0 0 0,0 0 0,-1 0 0,1 0 0,0 0-1,-1 0 1,1 0 0,0 0 0,-1 0 0,-15 5-77,-11 14-28,20-11 113,0 0 0,0 0 0,1 1 0,1-1 0,-1 2 0,1-1 0,1 0 0,0 1 0,0 0 0,1 0 0,0 0 0,1 0 0,0 1 0,0-1 0,1 12 0,1-21-6,0 1-1,0-1 1,0 0-1,0 0 0,1-1 1,-1 1-1,0 0 1,1 0-1,-1 0 0,1 0 1,-1 0-1,1 0 0,-1 0 1,1 0-1,0-1 1,-1 1-1,1 0 0,0-1 1,0 1-1,0 0 1,-1-1-1,1 1 0,0-1 1,0 1-1,1 0 1,31 3-182,-25-4-482,0-1-1,0 0 0,0-1 1,0 0-1,0 0 0,9-4 1,18-17-6222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542"/>
    </inkml:context>
    <inkml:brush xml:id="br0">
      <inkml:brushProperty name="width" value="0.025" units="cm"/>
      <inkml:brushProperty name="height" value="0.025" units="cm"/>
    </inkml:brush>
  </inkml:definitions>
  <inkml:trace contextRef="#ctx0" brushRef="#br0">138 1 13901,'0'0'2776,"-10"6"-59,-2 1-2052,-43 28 2729,51-32-3148,0 0 0,0 0 0,0 1 0,0-1 0,1 1 0,-1 0-1,1 0 1,0 0 0,1 0 0,-6 9 0,8-12-243,1-1-1,-1 1 1,0 0-1,0 0 1,0-1-1,0 1 1,1 0 0,-1-1-1,0 1 1,1 0-1,-1-1 1,1 1-1,-1-1 1,0 1 0,1-1-1,-1 1 1,1-1-1,0 1 1,-1-1-1,1 1 1,-1-1 0,1 1-1,0-1 1,-1 0-1,1 0 1,0 1-1,-1-1 1,1 0 0,0 0-1,-1 0 1,1 0-1,0 1 1,0-1-1,-1 0 1,1 0 0,0-1-1,0 1 1,0 0-1,41 1-27,-34-1-146,-2 0 61,14 0-162,1 0-1,-1 1 0,0 1 1,0 2-1,1-1 1,19 8-1,-39-11 324,-1 0 0,1 1-1,0-1 1,-1 0 0,1 0 0,0 0 0,-1 1-1,1-1 1,-1 0 0,1 1 0,0-1 0,-1 0-1,1 1 1,-1-1 0,1 1 0,-1-1 0,1 1-1,-1-1 1,0 1 0,1-1 0,-1 1 0,1-1-1,-1 1 1,0 0 0,0-1 0,1 1 0,-1-1-1,0 1 1,0 0 0,0-1 0,0 1 0,0 0-1,0-1 1,0 1 0,0 0 0,0 0 0,0-1-1,0 1 1,0-1 0,0 1 0,0 0 0,-1-1-1,1 1 1,0 0 0,-1-1 0,1 1 0,0-1-1,-1 1 1,1-1 0,-1 1 0,1-1 0,0 1-1,-1-1 1,1 1 0,-1-1 0,0 1 0,1-1-1,-1 0 1,1 1 0,-1-1 0,0 0 0,1 0-1,-1 1 1,-42 22 2038,42-23-2064,-30 13 1184,-58 17 0,75-27-2095,-1 0 0,0 0 0,-23-1 0,26-3-5809,10-8-7174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952"/>
    </inkml:context>
    <inkml:brush xml:id="br0">
      <inkml:brushProperty name="width" value="0.025" units="cm"/>
      <inkml:brushProperty name="height" value="0.025" units="cm"/>
    </inkml:brush>
  </inkml:definitions>
  <inkml:trace contextRef="#ctx0" brushRef="#br0">39 25 13196,'0'0'14622,"9"-6"-14472,-3 2-146,-4 2-9,1 1-1,-1-1 1,0 1-1,1-1 1,-1 1-1,1 0 1,-1 0-1,1 0 1,5-1-1,3 9-61,-5 18-23,-7-14 111,0 0 1,0 0-1,-1 0 1,-1-1-1,0 1 1,0-1 0,-1 1-1,0-1 1,-1 0-1,0-1 1,0 1-1,-1-1 1,-12 15 0,-11 20 375,28-42-369,-1-1-1,1 1 1,0-1-1,0 1 1,0 0-1,1 0 1,-1 0 0,0 0-1,1 0 1,-1-1-1,1 1 1,0 0 0,-1 0-1,1 0 1,0 0-1,0 0 1,0 0 0,1 0-1,-1 0 1,1 3-1,0-3-10,0-1-1,0 1 0,0-1 1,1 1-1,-1-1 0,0 0 1,1 0-1,-1 0 0,1 0 0,-1 0 1,1 0-1,-1 0 0,1 0 1,0-1-1,-1 1 0,1-1 1,0 1-1,2 0 0,11 1-209,1-1 0,-1 0 0,1-1-1,20-3 1,-19 2-461,0 0-1113,0-2 0,1 1 0,-1-2 0,26-9 0,12-9-8158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301"/>
    </inkml:context>
    <inkml:brush xml:id="br0">
      <inkml:brushProperty name="width" value="0.025" units="cm"/>
      <inkml:brushProperty name="height" value="0.025" units="cm"/>
    </inkml:brush>
  </inkml:definitions>
  <inkml:trace contextRef="#ctx0" brushRef="#br0">143 6 15855,'-9'3'3443,"-1"0"-2879,0 1-1,1 0 1,0 1-1,0 0 0,0 1 1,1 0-1,0 0 1,-11 11-1,15-14-397,0 2-1,1-1 0,-1 0 0,0 1 1,1-1-1,0 1 0,0 0 0,1 0 0,0 1 1,-1-1-1,2 0 0,-1 1 0,1-1 1,-1 1-1,1-1 0,1 1 0,-1 0 1,1 0-1,1 7 0,-1-11-146,0 0 0,1 0 0,0 0-1,-1 0 1,1 0 0,0 0 0,0 0 0,0 0-1,0-1 1,0 1 0,1 0 0,-1 0 0,0-1 0,1 1-1,-1-1 1,1 0 0,0 1 0,3 1 0,0 0 3,-1-1 1,1 0 0,0 0 0,0 0-1,1-1 1,-1 1 0,9 0 0,-5-1 38,0 0 0,1-1 0,-1 0 0,1-1 0,-1 0 0,1 0 0,-1-1 0,15-4 0,-17 2 24,0 0 0,0 0-1,0-1 1,-1 1 0,1-1-1,-1-1 1,-1 1 0,1-1-1,-1 0 1,0-1 0,5-7-1,-7 10 33,0 0-1,-1-1 0,1 1 1,-1-1-1,0 1 0,-1-1 0,1 0 1,-1 0-1,0 0 0,0 0 1,0 0-1,-1 0 0,0 0 0,0 0 1,0 0-1,0 0 0,-1 0 0,0 0 1,-1-5-1,0 7-96,0 0 0,-1 0-1,1 0 1,0 0 0,-1 0 0,0 1-1,1-1 1,-1 1 0,0 0 0,0 0 0,0 0-1,-1 0 1,1 1 0,0-1 0,-1 1 0,1 0-1,-1-1 1,1 2 0,-1-1 0,0 0-1,-5 1 1,-1-2-226,-1 1 0,1 1-1,0 0 1,-1 1 0,1-1-1,-16 5 1,22-4-38,1 1-1,-1 0 1,1 0-1,0 0 0,-1 0 1,1 0-1,0 1 1,0-1-1,1 1 1,-1 0-1,-3 4 1,-5 17-3691,11-22 3517,0-1 0,0 0 0,0 0-1,0 1 1,0-1 0,1 0 0,-1 0 0,0 0 0,1 1 0,-1-1-1,0 0 1,1 0 0,0 0 0,-1 0 0,1 0 0,-1 0-1,1 0 1,1 2 0,18 9-6127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786"/>
    </inkml:context>
    <inkml:brush xml:id="br0">
      <inkml:brushProperty name="width" value="0.025" units="cm"/>
      <inkml:brushProperty name="height" value="0.025" units="cm"/>
    </inkml:brush>
  </inkml:definitions>
  <inkml:trace contextRef="#ctx0" brushRef="#br0">147 54 20724,'0'0'2605,"-8"-8"-347,-1-1-1622,6 5-452,1 1 1,-1 0-1,0 0 0,0 0 0,0 1 0,0-1 0,-1 1 0,1 0 0,-1-1 0,0 2 0,1-1 0,-1 0 0,-8-1 1,67 24 124,-40-18-270,1-1 1,0 0-1,-1-1 0,1-1 0,29-3 0,-29-10 73,-4 4-226,-12 9 94,0 0 0,1 0 0,-1 0 0,0 0 0,0 0 1,1 0-1,-1 0 0,0 0 0,0 0 0,1 0 0,-1 0 0,0 0 1,0 1-1,0-1 0,1 0 0,-1 0 0,0 0 0,0 0 0,0 1 1,1-1-1,-1 0 0,0 0 0,0 0 0,0 1 0,0-1 0,0 0 1,0 0-1,1 1 0,-1-1 0,0 0 0,0 0 0,0 1 0,0-1 1,0 0-1,0 0 0,0 1 0,0-1 0,0 0 0,0 1 0,0-1 0,0 0 1,0 0-1,-1 1 0,1-1 0,0 0 0,0 0 0,0 1 1,-1 55 65,-3 0 0,-21 110 0,11-91 375,11-48-46,-2-1 0,-1 1-1,-1-1 1,-1 0 0,-14 29 0,22-53-355,-1 0 1,1-1-1,-1 1 1,0 0 0,0-1-1,0 1 1,0-1-1,0 1 1,0-1 0,0 1-1,-1-1 1,1 0 0,0 1-1,-1-1 1,1 0-1,-1 0 1,1 0 0,-1 0-1,0-1 1,1 1-1,-1 0 1,0-1 0,0 1-1,1-1 1,-1 1-1,0-1 1,0 0 0,0 0-1,1 0 1,-1 0 0,0 0-1,0 0 1,0 0-1,0-1 1,1 1 0,-1-1-1,0 1 1,0-1-1,1 0 1,-1 1 0,0-1-1,1 0 1,-1 0 0,1 0-1,-1 0 1,-1-2-1,-5-4 66,0-1 0,1 0 0,0 0 0,0-1-1,1 1 1,-8-14 0,4 4-121,1 0 0,1-1 0,0 0 0,2 0 0,0-1 0,1 1 0,1-1 0,1-1 1,1 1-1,0-40 0,2 58-57,1-1 1,-1 1 0,0 0 0,1-1 0,0 1 0,0 0 0,0 0-1,0-1 1,0 1 0,0 0 0,0 0 0,1 0 0,-1 0 0,1 0-1,-1 1 1,1-1 0,0 0 0,0 1 0,-1-1 0,1 1-1,0 0 1,0 0 0,1 0 0,-1 0 0,0 0 0,0 0 0,0 0-1,1 1 1,2-1 0,9-2-1742,0 1-1,0 0 0,28 2 1,-10-1-2389,17-1-2531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846"/>
    </inkml:context>
    <inkml:brush xml:id="br0">
      <inkml:brushProperty name="width" value="0.025" units="cm"/>
      <inkml:brushProperty name="height" value="0.025" units="cm"/>
    </inkml:brush>
  </inkml:definitions>
  <inkml:trace contextRef="#ctx0" brushRef="#br0">89 13 10442,'-2'10'3795,"-5"17"-1493,-2 0 0,-13 29 0,10-28-781,1 1-1,-13 56 0,23-75-1223,4-9-6,8-16 223,12-30-89,-14 21-650,-1 0 0,-1-1 0,-1 0 0,-2-1 0,0 1 0,0-50 0,-24 121 70,19-44 222,-1 9 190,0 0 1,0 0-1,1 0 1,0 15-1,1-24-238,0 0 0,0-1 0,0 1 0,1 0 0,-1 0 1,0 0-1,1-1 0,-1 1 0,1 0 0,0-1 0,0 1 0,-1 0 0,1-1 0,0 1 0,0-1 0,0 1 0,1-1 0,-1 0 0,0 1 0,0-1 1,1 0-1,-1 0 0,1 0 0,-1 0 0,1 0 0,-1 0 0,1 0 0,0-1 0,0 1 0,-1 0 0,1-1 0,0 0 0,2 1 0,4-1 47,-1 0-1,0-1 0,0 1 0,0-2 1,0 1-1,0-1 0,0 0 0,0 0 1,0-1-1,-1 0 0,1 0 0,-1-1 1,0 0-1,0 0 0,0 0 0,-1-1 1,6-5-1,7-8-108,0 0 0,-1-2 1,20-31-1,-32 45-571,-5 10 243,-13 27 181,2-8 511,-13 47-1,23-63-249,-1-1 0,2 0 0,-1 0 0,1 0 0,0 1 1,0-1-1,0 0 0,3 10 0,-2-15-54,-1 1 0,1-1 0,0 0 0,0 1 0,0-1 0,0 0 1,0 1-1,0-1 0,0 0 0,1 0 0,-1 0 0,0 0 0,1 0 0,-1 0 0,1-1 1,-1 1-1,1 0 0,-1-1 0,1 1 0,-1-1 0,1 1 0,0-1 0,-1 0 0,1 0 0,-1 0 1,1 0-1,0 0 0,-1 0 0,1 0 0,0 0 0,-1-1 0,1 1 0,-1-1 0,4 0 1,3-2 33,1 0 1,-1 0-1,0 0 1,0-1 0,0-1-1,0 1 1,-1-1-1,0 0 1,0-1 0,8-8-1,60-68-802,-66 72 508,4-10-364,-1 2-165,-16 30 378,2-7 374,-4 7 17,0 0-1,1 0 0,0 0 1,1 1-1,1-1 0,0 1 0,0 0 1,0 16-1,3-28-75,0 0 1,0 0 0,0 0-1,0 0 1,0 0 0,0 0-1,1 0 1,-1 0 0,0 0-1,1-1 1,-1 1-1,0 0 1,1 0 0,-1 0-1,1 0 1,0-1 0,-1 1-1,1 0 1,-1 0-1,1-1 1,0 1 0,0-1-1,-1 1 1,1 0 0,0-1-1,0 0 1,0 1 0,1 0-1,0-1-281,-1 0 0,0 1-1,1-1 1,-1 0 0,1 0-1,-1 0 1,1 0 0,-1-1 0,0 1-1,1 0 1,-1-1 0,1 1-1,-1 0 1,0-1 0,1 0 0,-1 1-1,0-1 1,0 0 0,1 0-1,0-1 1,15-17-7824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132"/>
    </inkml:context>
    <inkml:brush xml:id="br0">
      <inkml:brushProperty name="width" value="0.025" units="cm"/>
      <inkml:brushProperty name="height" value="0.025" units="cm"/>
    </inkml:brush>
  </inkml:definitions>
  <inkml:trace contextRef="#ctx0" brushRef="#br0">127 49 13645,'0'0'7036,"-1"-9"-3518,-5-24-822,6 32-2650,0 1 0,0 0 1,0 0-1,0-1 0,0 1 1,0 0-1,-1-1 0,1 1 0,0 0 1,0 0-1,0-1 0,0 1 1,0 0-1,-1 0 0,1-1 0,0 1 1,0 0-1,0 0 0,-1-1 1,1 1-1,0 0 0,0 0 1,-1 0-1,1 0 0,0 0 0,-1-1 1,1 1-1,0 0 0,0 0 1,-1 0-1,1 0 0,0 0 0,-1 0 1,1 0-1,0 0 0,0 0 1,-1 0-1,-10 9 571,-5 18-514,15-26-20,-12 22 151,1 1-1,1 0 0,1 0 0,2 1 1,0 1-1,1-1 0,2 1 1,1 0-1,-2 33 0,6-57-227,0 0 1,0 0-1,0 0 0,1 0 0,-1 0 1,0-1-1,1 1 0,-1 0 1,1 0-1,0 0 0,0-1 0,-1 1 1,1 0-1,0-1 0,0 1 0,1 0 1,-1-1-1,0 0 0,0 1 1,1-1-1,2 2 0,-1-1 3,0 0 1,0-1-1,0 0 0,1 0 0,-1 0 0,0 0 1,1 0-1,-1-1 0,1 1 0,-1-1 0,5 0 1,4-1-48,0 0 0,1-1 0,-1 0 0,-1-1 1,1 0-1,11-5 0,120-58-346,-139 69 903,-7 9-362,-6 9-81,-17 29 267,24-47-564,1 0-1,0 0 0,0 1 1,0-1-1,0 1 1,1-1-1,-1 0 0,1 1 1,0-1-1,0 1 0,0-1 1,0 1-1,2 5 0,3-7-4497,10-2-3224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489"/>
    </inkml:context>
    <inkml:brush xml:id="br0">
      <inkml:brushProperty name="width" value="0.025" units="cm"/>
      <inkml:brushProperty name="height" value="0.025" units="cm"/>
    </inkml:brush>
  </inkml:definitions>
  <inkml:trace contextRef="#ctx0" brushRef="#br0">76 1 22838,'0'0'9929,"-61"50"-9929,50-37 0,7-2 0,4-1 0,0-6 0,4-4-4420,11 0-11852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910"/>
    </inkml:context>
    <inkml:brush xml:id="br0">
      <inkml:brushProperty name="width" value="0.025" units="cm"/>
      <inkml:brushProperty name="height" value="0.025" units="cm"/>
    </inkml:brush>
  </inkml:definitions>
  <inkml:trace contextRef="#ctx0" brushRef="#br0">0 31 16047,'0'0'10309,"19"-1"-9760,859-28 1221,-283 45-6171,-534-13 498,-21-3-2182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5.591"/>
    </inkml:context>
    <inkml:brush xml:id="br0">
      <inkml:brushProperty name="width" value="0.025" units="cm"/>
      <inkml:brushProperty name="height" value="0.025" units="cm"/>
    </inkml:brush>
  </inkml:definitions>
  <inkml:trace contextRef="#ctx0" brushRef="#br0">181 222 12876,'-53'-2'968,"21"1"830,-53 4 0,84-3-1786,1 0 0,0 0 0,0 0 0,-1 0 0,1 0-1,0 0 1,0 0 0,-1 0 0,1-1 0,0 1-1,-1 0 1,1 0 0,0 0 0,0 0 0,-1 0-1,1 1 1,0-1 0,-1 0 0,1 0 0,0 0 0,0 0-1,-1 0 1,1 0 0,0 0 0,0 0 0,-1 1-1,1-1 1,0 0 0,0 0 0,0 0 0,-1 1-1,1-1 1,0 0 0,0 0 0,0 0 0,0 1 0,-1-1-1,1 0 1,0 0 0,0 1 0,0-1 0,0 0-1,0 1 1,0-1 0,0 0 0,0 0 0,0 1-1,0-1 1,0 0 0,0 0 0,0 1 0,0-1 0,0 0-1,0 1 1,0-1 0,17 8 480,42 2 507,-1-3 0,89 0 0,-95-6-873,1087-16 305,1-61-53,-365 20 334,2075-23 9,-2335 82-738,529-6-2166,-1029 2 1559,33-2-1381,-46 2 1588,0 1 1,0-1-1,-1 0 1,1 1-1,-1-1 0,1 0 1,0 0-1,-1 0 1,0 0-1,1 0 1,-1 0-1,1 0 0,0-2 1,3-15-10736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41.320"/>
    </inkml:context>
    <inkml:brush xml:id="br0">
      <inkml:brushProperty name="width" value="0.025" units="cm"/>
      <inkml:brushProperty name="height" value="0.025" units="cm"/>
    </inkml:brush>
  </inkml:definitions>
  <inkml:trace contextRef="#ctx0" brushRef="#br0">742 133 4132,'0'0'2109,"-1"-10"-1079,1 7-894,0 0 1,0 0-1,0 0 1,-1 0-1,1 0 1,-1 0-1,1 0 1,-1 0-1,0 1 1,0-1-1,-1 0 1,1 0 0,-1 1-1,1-1 1,-1 1-1,0-1 1,0 1-1,0 0 1,0 0-1,0-1 1,0 2-1,-1-1 1,1 0-1,-1 0 1,1 1-1,-1-1 1,0 1-1,1 0 1,-1 0-1,0 0 1,0 0-1,0 0 1,0 1-1,-6-1 1,-7-1 11,0 1 0,0 1 0,0 0 1,0 1-1,0 1 0,-1 0 0,2 2 1,-1-1-1,0 2 0,1 0 0,0 1 0,0 0 1,-27 17-1,25-11-119,0 1 0,1 0 1,0 1-1,1 1 0,1 0 0,0 1 1,1 0-1,1 1 0,0 1 0,-11 24 1,-23 58 19,4 1 1,4 3 0,5 1 0,5 1 0,-23 165 0,42-200-36,2-1 0,3 2 0,8 87-1,-2-135-9,0 0-1,2 0 0,1 0 1,1 0-1,1-1 0,1 0 0,1-1 1,1 0-1,1 0 0,1-1 0,1 0 1,1-1-1,20 23 0,-28-36 6,1-1 0,0 0 0,0 0 0,0-1 0,1 0 1,0 0-1,0-1 0,0 0 0,1 0 0,-1-1 0,1 0 0,15 4 0,-17-6 14,0-1 0,0 1 0,0-1-1,0 0 1,0-1 0,0 1 0,0-2 0,-1 1-1,1-1 1,0 0 0,-1 0 0,1 0 0,-1-1-1,1 0 1,-1-1 0,0 1 0,7-6 0,10-11 121,-1-1 0,-1 0 0,0-1 0,-2-2 0,-1 0 0,21-36 0,79-169 743,-92 174-818,143-376 86,-149 372-142,-3-2-1,-2 0 1,-3 0 0,-2-1-1,-4-1 1,-2 1 0,-5-74-1,0 121-14,0 0-1,-1-1 0,-1 1 0,0 0 1,-2 1-1,1-1 0,-2 1 0,0 0 1,0 0-1,-2 0 0,1 1 0,-2 0 0,0 1 1,0 0-1,-1 0 0,-1 1 0,0 0 1,0 1-1,-1 0 0,0 1 0,-1 1 1,0 0-1,0 0 0,-1 1 0,0 1 1,0 0-1,0 1 0,-1 1 0,0 0 1,-19-2-1,-5-1-270,-1 3 0,-1 1 0,1 2 0,0 2 0,0 1 0,-76 16 0,112-17 89,-45 16-635,47-17 551,0 1 1,1 0-1,-1 0 0,0 1 0,1-1 1,-1 0-1,1 0 0,0 1 0,-1-1 1,1 1-1,0-1 0,0 1 0,-2 2 1,2 4-3759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44.523"/>
    </inkml:context>
    <inkml:brush xml:id="br0">
      <inkml:brushProperty name="width" value="0.025" units="cm"/>
      <inkml:brushProperty name="height" value="0.025" units="cm"/>
    </inkml:brush>
  </inkml:definitions>
  <inkml:trace contextRef="#ctx0" brushRef="#br0">572 24 8200,'-11'2'-337,"-8"1"659,1 1-1,0 1 0,0 1 1,0 0-1,0 1 1,1 1-1,0 1 0,1 0 1,0 2-1,1-1 0,-20 19 1,13-9-173,2 2 1,1 0-1,0 1 1,2 1-1,1 0 1,-22 46-1,7 1-135,3 2-1,4 1 1,3 1-1,-21 139 0,6 97 26,34-255-20,1 0-1,4-1 0,14 89 1,-12-118-122,1 0 1,1-1-1,2 0 1,0-1 0,2 0-1,0 0 1,2-1 0,16 23-1,-23-38 7,-1-1 0,1 0 0,1 0 0,-1 0 0,1-1 0,0 0 0,1 0 0,-1-1 0,1 0 0,0 0 1,1-1-1,-1 0 0,1 0 0,-1-1 0,1 0 0,0-1 0,0 0 0,1 0 0,-1-1 0,0 0 0,0-1 0,1 0 0,-1 0 0,0-1 0,18-4 0,-17 2 165,0-1 1,0 0-1,0-1 1,-1 0-1,0-1 1,0 1-1,0-2 1,-1 1-1,0-1 1,0-1-1,0 1 1,-1-1-1,-1-1 1,1 1-1,6-13 0,7-12 931,-2-1 0,27-67 0,-8-3 151,-4-2 1,-5-1 0,21-162 0,-32 105-680,-4-273 0,-14 410-436,0 1 0,-2 0 0,-1-1 0,-1 1 0,-16-47 0,18 65-123,0 1 1,0 0-1,0 0 0,-1 0 1,0 1-1,0-1 1,-1 1-1,0 0 1,0 0-1,0 1 1,-1-1-1,1 1 1,-1 0-1,-1 1 0,1 0 1,-1-1-1,1 2 1,-1-1-1,0 1 1,-1 0-1,1 1 1,0 0-1,-1 0 1,-10-1-1,9 2-462,1 0 1,0 0-1,-1 1 1,1 1-1,0-1 1,0 1-1,-1 1 1,1-1-1,0 1 1,0 1-1,-11 4 1,4 2-3387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1.117"/>
    </inkml:context>
    <inkml:brush xml:id="br0">
      <inkml:brushProperty name="width" value="0.025" units="cm"/>
      <inkml:brushProperty name="height" value="0.025" units="cm"/>
    </inkml:brush>
  </inkml:definitions>
  <inkml:trace contextRef="#ctx0" brushRef="#br0">3270 280 7911,'-70'1'1585,"22"1"-768,-71-8 0,103 5-629,1-2 0,1 0 0,-1-1 0,0 0 0,1-2 1,0 1-1,0-2 0,-24-14 0,-34-30 211,46 30-311,-1 2-1,-1 1 0,0 1 1,-1 2-1,-47-19 0,34 22 24,-1 3 0,0 0-1,0 3 1,-53-1-1,-176 12-123,-187 50 338,299-31 220,-283 57 374,369-61-901,1 3 1,1 3-1,-127 66 1,137-58-165,1 4 1,1 1-1,-69 62 1,106-80 115,1 1 0,1 1 0,1 1-1,0 0 1,2 2 0,2 0 0,0 1 0,1 0 0,2 2 0,-11 33 0,9-7-27,3 0 1,2 1 0,2 0 0,3 1-1,2-1 1,3 1 0,3-1 0,2 1-1,2-1 1,3 0 0,2-1 0,27 77-1,-22-90 19,1 0-1,2-1 1,2-1-1,1-1 0,2-1 1,2-2-1,2 0 1,1-2-1,43 39 0,-33-39 71,2-2 0,1-1-1,2-2 1,0-3-1,2-1 1,1-2-1,85 27 1,-27-20-11,0-5 1,2-4-1,137 8 0,334-14-5,-415-20 16,322-55-1,148-98 83,-441 93 23,245-117 1,-319 122-127,-2-5 0,-3-5 1,111-90-1,-186 129-32,-2-1 0,-1-2 0,-1-1 0,-2-2 1,-2-1-1,35-58 0,-53 74 126,-1-1 1,-1 0-1,-1-1 0,-1 0 1,-1 0-1,-1-1 0,-2 0 1,0 0-1,-2-1 1,0 0-1,-2 1 0,-1-1 1,-7-50-1,2 48-3,-3 0 0,0 0-1,-1 1 1,-2 0 0,-1 0-1,-1 1 1,-1 1 0,-1 1 0,-1 0-1,-2 0 1,-24-25 0,0 6 5,-1 1 0,-2 3 0,-1 2 0,-78-48 0,42 38-31,-2 4 0,-1 3-1,-2 4 1,-2 4 0,-137-31 0,78 33-84,-1 7 1,-259-7 0,235 32-420,-1 6 1,-197 37-1,-334 106-3418,512-102-57,17-7-2387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4.185"/>
    </inkml:context>
    <inkml:brush xml:id="br0">
      <inkml:brushProperty name="width" value="0.025" units="cm"/>
      <inkml:brushProperty name="height" value="0.025" units="cm"/>
    </inkml:brush>
  </inkml:definitions>
  <inkml:trace contextRef="#ctx0" brushRef="#br0">449 0 7207,'0'0'-417,"-77"22"-223,42-12 640,-1 4 416,-1 1-31,-2 0-225,1 4 32,-1 0-96,3 1 0,7 1-256,2 0-321,-2 4-1216,2 0-2980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6.472"/>
    </inkml:context>
    <inkml:brush xml:id="br0">
      <inkml:brushProperty name="width" value="0.025" units="cm"/>
      <inkml:brushProperty name="height" value="0.025" units="cm"/>
    </inkml:brush>
  </inkml:definitions>
  <inkml:trace contextRef="#ctx0" brushRef="#br0">601 405 9641,'-192'130'-468,"-70"54"2468,249-172-2058,1-1 0,1 2 0,0 0-1,0 0 1,2 1 0,-1 0 0,2 0-1,0 1 1,1 0 0,0 1 0,1 0-1,1 0 1,-6 33 0,3 8-390,2 1-1,3 99 1,4-110 452,-1-44-22,-1 45 78,2 1 0,2-1 1,17 79-1,-18-115-13,1 0-1,0-1 1,1 1 0,1-1-1,0 0 1,0 0-1,1-1 1,1 1-1,-1-1 1,2-1-1,-1 1 1,1-1-1,1-1 1,0 1-1,0-1 1,0-1 0,1 0-1,0 0 1,1-1-1,13 6 1,6-2-53,0-1 1,0-1 0,0-2-1,1-1 1,-1-2 0,1 0 0,0-3-1,43-3 1,32-9 8,108-26-1,-183 32 9,490-85 170,4 24 1,786-2-1,-363 90-58,683-16 357,-739-73-360,-685 36-126,-1-10 0,251-85 0,-280 67 57,322-156-1,-476 203-56,0 0 1,-1-1-1,-1-2 0,37-34 0,-53 45 46,0 0 0,-1 0 1,1-1-1,-1 0 0,-1 0 0,1 0 0,-1 0 0,0-1 0,-1 1 0,3-10 1,-4 11 17,0 1 0,-1-1 1,0 1-1,0 0 0,0-1 1,-1 1-1,1 0 1,-1-1-1,0 1 0,0 0 1,0 0-1,-1 0 0,0 0 1,0 0-1,0 0 1,0 0-1,0 0 0,-4-4 1,-8-8 103,0 0 0,-1 1 0,-1 1 1,0 1-1,-1 0 0,-36-21 1,-121-50 83,-169-35-53,-13 30-196,260 66 0,-349-73-57,-4 20 0,-4 19 0,-495 3 0,472 51-114,-563 70 1,582 0-648,-840 237 0,572-54-4829,602-200 888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32.938"/>
    </inkml:context>
    <inkml:brush xml:id="br0">
      <inkml:brushProperty name="width" value="0.025" units="cm"/>
      <inkml:brushProperty name="height" value="0.025" units="cm"/>
      <inkml:brushProperty name="color" value="#E71224"/>
    </inkml:brush>
  </inkml:definitions>
  <inkml:trace contextRef="#ctx0" brushRef="#br0">10668 698 8456,'-171'-39'3503,"-224"-71"-2821,245 70 159,-238-33-1,-164 16 498,196 23-369,-350-45-649,-683-71-98,-6 53-203,-204 79-532,758 72 150,12 87 246,651-96 99,3 9 1,-288 130-1,340-124 9,3 5 1,2 6-1,4 5 0,-135 117 1,211-159-17,1 1 0,1 2 1,2 2-1,2 1 0,2 1 1,-33 59-1,49-73 50,1 0 0,1 1 0,2 1 0,0 0 0,2 0 0,2 1 0,0 0 1,2 0-1,2 0 0,0 1 0,6 57 0,1-54-22,2 1 1,2-1 0,1-1-1,2 0 1,1 0-1,1-1 1,2-1 0,1 0-1,1-1 1,2-1-1,1-1 1,25 25 0,3 0 13,2-3 0,2-3 1,3-1-1,115 71 0,-28-35 34,4-7 1,238 86-1,331 55-7,-308-123 156,441 40 0,427-26 99,766-64-198,-1432-72-165,801-141 0,-1041 102-118,687-222 0,-857 214 426,272-145-1,-332 143 207,-4-7 1,195-157-1,-292 209-336,-1-1 0,-2-2 0,-1-1 0,-2-2 1,-2-1-1,29-48 0,-47 64-85,0-1 0,-1 0-1,-2 0 1,-1-1 0,-1-1 0,-1 1 0,-1-1 0,-1 0 0,-2-1 0,-1 1-1,0-1 1,-6-50 0,-2 44-12,0 1 0,-3 0 0,-1 1-1,-1 0 1,-1 0 0,-2 2 0,-2-1 0,0 2-1,-2 0 1,-34-42 0,8 19 30,-2 2 1,-2 2-1,-1 2 0,-77-54 1,50 48 53,-1 4 0,-3 3 1,-1 4-1,-89-32 0,51 31-36,0 6 0,-174-30 0,-259 7-91,6 53-131,292 17-1023,-23-1-4420,166-11-1489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2.222"/>
    </inkml:context>
    <inkml:brush xml:id="br0">
      <inkml:brushProperty name="width" value="0.025" units="cm"/>
      <inkml:brushProperty name="height" value="0.025" units="cm"/>
    </inkml:brush>
  </inkml:definitions>
  <inkml:trace contextRef="#ctx0" brushRef="#br0">2 0 16015,'0'0'486,"0"10"-230,-1-5-307,0 0-1,1 0 1,0 1-1,0-1 1,1 0-1,-1 0 1,1 1-1,0-1 1,1 0 0,-1 0-1,1 0 1,0 0-1,0-1 1,0 1-1,1 0 1,0-1-1,0 1 1,0-1-1,0 0 1,1 0-1,-1-1 1,1 1 0,0-1-1,6 4 1,1 1-611,0-2 1,1 0-1,22 9 0,-29-14 792,0 1-1,-1-1 0,1 0 0,0 0 0,-1 0 0,1-1 0,0 1 1,0-1-1,0-1 0,0 1 0,-1 0 0,1-1 0,9-3 1,-14 4-31,0 1 1,1-1-1,-1 0 1,1 0 0,-1 0-1,0 0 1,1-1 0,-1 1-1,1 0 1,-1 0 0,0 0-1,1 0 1,-1 0 0,0 0-1,1 0 1,-1-1-1,0 1 1,1 0 0,-1 0-1,0-1 1,1 1 0,-1 0-1,0 0 1,1-1 0,-1 1-1,0 0 1,0-1 0,0 1-1,1 0 1,-1-1 0,0 1-1,0 0 1,0-1-1,0 1 1,0-1 0,0 1-1,1 0 1,-1-1 0,0 1-1,0 0 1,0-1 0,0 1-1,0-1 1,-1 1 0,1 0-1,0-1 1,0 1-1,0-1 1,0 1 0,0 0-1,0-1 1,-1 1 0,1 0-1,0-1 1,0 1 0,-1 0-1,1-1 1,-22-6 1968,17 8-2052,1 0 1,0 0-1,-1 0 0,1 1 1,0-1-1,0 1 0,0 0 0,0 0 1,0 1-1,1-1 0,-1 1 1,0-1-1,1 1 0,-5 6 1,5-6 15,1-1 1,-1 1 0,1 0-1,-1 0 1,1 0 0,0 0-1,0 1 1,1-1 0,-1 1-1,1-1 1,0 1 0,0-1-1,0 1 1,0 0 0,0-1-1,1 1 1,0 6 0,0-9-40,1 1 0,-1-1 0,1 1 0,0-1-1,0 0 1,0 1 0,0-1 0,0 0 0,0 0 0,0 0 0,0 0 0,1 0 0,-1 0 0,0 0 0,1 0 0,-1 0 0,0 0 0,1-1 0,-1 1 0,1-1 0,-1 1 0,1-1 0,3 1 0,44 6-554,-40-6 383,35 2-437,-29-3 543,0 1-1,0 1 0,0 0 1,0 0-1,0 2 1,0 0-1,25 10 0,-40-13 100,1-1 0,0 0 0,-1 0-1,1 1 1,0-1 0,-1 1 0,1-1-1,0 0 1,-1 1 0,1-1 0,-1 1-1,1 0 1,-1-1 0,1 1-1,-1-1 1,1 1 0,-1 0 0,1-1-1,-1 1 1,0 0 0,1 0 0,-1-1-1,0 1 1,0 0 0,0 0 0,0-1-1,0 1 1,0 0 0,0 0 0,0-1-1,0 1 1,0 0 0,0 1-1,-1 0 48,0-1 0,0 1-1,-1 0 1,1-1 0,-1 1-1,1 0 1,-1-1 0,1 0-1,-1 1 1,0-1 0,1 0-1,-3 1 1,-59 26 840,60-27-967,-73 21 173,24-16-3138,16-6-5337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36.787"/>
    </inkml:context>
    <inkml:brush xml:id="br0">
      <inkml:brushProperty name="width" value="0.025" units="cm"/>
      <inkml:brushProperty name="height" value="0.025" units="cm"/>
      <inkml:brushProperty name="color" value="#E71224"/>
    </inkml:brush>
  </inkml:definitions>
  <inkml:trace contextRef="#ctx0" brushRef="#br0">12185 506 6758,'-12'-6'844,"-33"-15"1168,-1 1 1,-69-19 0,-288-24-1050,-8 34 3,327 24-878,-981-12 86,737 19-150,-1284 32-19,-2 1 1,-660-136-690,1150 32 524,760 70 80,-395 54 0,-336 117 107,995-150 11,1 4 1,-103 42 0,167-54-38,0 1 1,2 2 0,0 2 0,1 1-1,1 1 1,1 1 0,1 2 0,0 1-1,-24 30 1,42-42-27,1 1 0,0-1 0,1 2-1,1-1 1,0 1 0,1 0 0,1 1-1,0 0 1,2 0 0,-6 30 0,8-33 8,1 0 1,0 1 0,2-1-1,-1 0 1,2 0-1,-1 0 1,2 1 0,0-2-1,0 1 1,2 0 0,-1-1-1,1 1 1,1-1-1,8 12 1,11 14 21,2 0-1,2-3 1,1 0 0,1-2-1,56 46 1,-36-39 0,3-3 0,0-1 0,81 37-1,-13-20 46,3-5 0,1-6-1,163 33 1,27-13 11,431 29 0,330-49 35,1714-43-47,-900-71-305,-5-68 472,-1454 106-70,988-111-57,-1108 96-33,-2-14 0,450-152 0,-654 176 17,106-53-1,-181 76-55,-1 0-1,-1-2 1,-1-2-1,0 0 1,-2-2-1,0 0 1,42-51-1,-61 64 74,0 0-1,0 0 1,-2-1 0,1 0-1,-1 0 1,-1 0-1,1-1 1,-2 0 0,0 0-1,0 0 1,-1 0-1,0 0 1,-1 0 0,0-1-1,-1 1 1,0-1-1,-1 1 1,0 0 0,-1 0-1,0-1 1,-1 1 0,0 0-1,-1 1 1,0-1-1,0 1 1,-1-1 0,-13-17-1,-4 0-23,-1 2 0,-1 0-1,-1 2 1,-2 1 0,0 1 0,-1 1 0,-1 1-1,-34-16 1,-24-9-50,-152-54 1,51 38-112,-3 8 0,-2 8 1,-321-32-1,-603 23-5329,758 50 160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49.763"/>
    </inkml:context>
    <inkml:brush xml:id="br0">
      <inkml:brushProperty name="width" value="0.025" units="cm"/>
      <inkml:brushProperty name="height" value="0.025" units="cm"/>
      <inkml:brushProperty name="color" value="#E71224"/>
    </inkml:brush>
  </inkml:definitions>
  <inkml:trace contextRef="#ctx0" brushRef="#br0">9830 561 11147,'-525'-156'203,"353"97"-3244,-199-41 1,47 47-6,-5 16 4461,-333-7 4176,460 32-5702,-1491-58 2656,-1 41-1711,1628 28-814,-756 5 9,580 8 141,-330 59 1,353-26 576,-301 102-1,370-92-261,2 6-1,-247 142 1,330-163-781,1 3 1,3 3 0,1 2 0,3 3 0,2 3 0,2 2-1,-67 92 1,94-108-83,1 0-1,2 1 0,2 2 1,1 0-1,-21 73 1,32-80 303,1 0 0,2 1 0,1-1 0,2 1 1,2 0-1,1 0 0,9 68 0,-3-75 78,0 0 0,2 0-1,2-1 1,0 0 0,2-1-1,1 0 1,20 31 0,-10-24 60,1-2-1,2 0 1,1-2-1,55 50 1,-21-32 124,1-3 0,3-3 0,1-3 0,2-2 0,97 38 0,35-1-79,3-8-1,3-9 1,2-10-1,233 25 1,863 25-129,-1129-90 60,1093 45 137,2-47 464,-27-97-494,-10-78-46,-124-44-391,-838 142 384,-3-10 1,262-121-1,-433 159 647,156-96 0,-221 119-569,-2-1-1,-1-2 1,0-1 0,-2-1 0,-1-1-1,-1-2 1,-1 0 0,29-48-1,-45 62-140,0-1 0,-1 0 0,0 0 0,-2-1 0,0 0 0,0 0 0,-2 0 0,0-1-1,-1 1 1,0-1 0,-2 1 0,0-1 0,0 0 0,-2 1 0,0-1 0,-9-31-1,4 24-65,-2 1-1,-1 0 0,-1 1 0,-1 0 0,-1 0 0,-1 1 0,0 1 0,-2 0 0,0 1 0,-32-27 0,7 11-715,-3 2 0,0 2 0,-2 2 0,-1 2 0,-2 2 0,0 2 0,-91-28 0,-67-7-3962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4:24.090"/>
    </inkml:context>
    <inkml:brush xml:id="br0">
      <inkml:brushProperty name="width" value="0.025" units="cm"/>
      <inkml:brushProperty name="height" value="0.025" units="cm"/>
    </inkml:brush>
  </inkml:definitions>
  <inkml:trace contextRef="#ctx0" brushRef="#br0">376 88 6951,'0'0'6641,"-6"-9"-6038,2 3-329,0 0-1,0 0 1,-1 1 0,1 0 0,-1 0 0,-1 0 0,1 0 0,-1 1-1,0 0 1,0 0 0,0 0 0,0 1 0,0 0 0,-1 0 0,0 1 0,1 0-1,-1 0 1,0 0 0,-13-1 0,12 4-242,1 0 0,-1 1 0,0 0 0,1 0 0,-1 1 0,1-1 0,0 2 0,0-1 0,0 1 0,0 0 0,1 0 0,-1 1 0,1 0 0,0 0 0,1 0-1,-1 1 1,1 0 0,0 0 0,-7 13 0,-2 2-3,1 0 1,1 1-1,1 1 0,-15 47 0,19-47-47,1-1 0,1 1 0,1 0 1,1 1-1,1-1 0,1 0 0,1 1 0,4 26 1,-3-44-38,0-1 1,0 0 0,1 0 0,0 0 0,-1 0 0,2-1 0,-1 1 0,1 0 0,-1-1-1,1 0 1,0 1 0,1-1 0,-1 0 0,1-1 0,0 1 0,0-1 0,0 1 0,0-1 0,0-1-1,1 1 1,0 0 0,-1-1 0,1 0 0,0 0 0,0-1 0,0 1 0,9 1 0,-4-2 33,1 0 0,-1 0 1,0-1-1,1 0 0,-1-1 1,1 0-1,-1-1 1,0 0-1,1 0 0,-1-1 1,-1-1-1,19-8 1,-12 3 151,0 0 0,-1-1 1,-1-1-1,0 0 0,0-1 1,-1 0-1,-1-1 0,0-1 1,0 0-1,-2-1 1,0 0-1,0 0 0,-2-1 1,0 0-1,0-1 0,-2 1 1,0-2-1,-1 1 1,-1 0-1,0-1 0,-1 0 1,0-19-1,-3 32-187,-1 1 1,0-1-1,1 1 0,-1-1 0,-1 1 1,1-1-1,-1 1 0,0 0 1,0 0-1,0 0 0,0 0 1,-1 0-1,1 0 0,-1 1 0,0-1 1,0 1-1,0 0 0,-1 0 1,1 0-1,-1 0 0,0 0 0,0 1 1,0 0-1,0 0 0,0 0 1,0 0-1,-1 1 0,1-1 0,0 1 1,-1 0-1,1 1 0,-1-1 1,1 1-1,-1 0 0,0 0 0,1 0 1,-1 0-1,-5 2 0,8-1-234,1 0-1,0 0 1,-1 0 0,1 0-1,0 0 1,0 0-1,0 0 1,0 1-1,0-1 1,0 0-1,0 1 1,0-1-1,0 1 1,0-1 0,1 1-1,-1-1 1,1 1-1,-1-1 1,1 1-1,0 0 1,-1-1-1,1 1 1,0 0 0,0-1-1,0 1 1,1 1-1,-2 13-5912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4:25.243"/>
    </inkml:context>
    <inkml:brush xml:id="br0">
      <inkml:brushProperty name="width" value="0.025" units="cm"/>
      <inkml:brushProperty name="height" value="0.025" units="cm"/>
    </inkml:brush>
  </inkml:definitions>
  <inkml:trace contextRef="#ctx0" brushRef="#br0">225 240 1185,'0'0'7965,"9"-8"-7260,5-2-570,3-2-84,-1-1 0,25-25 0,-36 32-173,-1 0 0,0 0 0,0-1 0,0 0 0,-1 0 0,0 0 0,0 0 0,3-13 0,-5 15 561,0 0 0,-1 0 1,1 0-1,-1 0 1,0 0-1,0 0 0,-1-1 1,-1-7-1,1 11-252,0 0-1,0 0 1,0 1-1,-1-1 1,1 0-1,-1 1 1,1-1-1,-1 0 1,0 1 0,1 0-1,-1-1 1,0 1-1,0 0 1,0 0-1,0 0 1,0 0 0,0 1-1,0-1 1,-1 0-1,1 1 1,0 0-1,-5-1 1,-52-3 837,56 4-1033,-7 1 64,1 0 0,0 1-1,0 0 1,0 0 0,0 1-1,1 1 1,-1-1-1,1 1 1,0 0 0,0 1-1,0 0 1,1 0 0,-1 1-1,1 0 1,1 0 0,-1 1-1,-6 8 1,1 0-32,0 0 0,1 1 1,1 0-1,0 0 0,1 1 0,1 1 0,-8 23 0,13-33-39,1 0 0,1 0 0,-1 0 0,1 0 0,0 0 0,1 0 0,0 0 0,0 1 0,1-1 0,0 0 0,0 0 0,1 0 0,0 0 0,1-1 0,-1 1 0,1 0 0,8 12 0,-7-14-4,0 0 0,0-1 0,1 0-1,0 0 1,-1-1 0,2 1 0,-1-1 0,0 0 0,1 0 0,0-1 0,0 0-1,0 0 1,0 0 0,1-1 0,-1 0 0,1 0 0,-1 0 0,1-1-1,0 0 1,-1 0 0,12-1 0,-4-1 43,-1 0 0,1-1 0,-1 0-1,0-1 1,0-1 0,0 0 0,0-1 0,-1 0 0,1-1-1,-1 0 1,-1-1 0,18-13 0,-14 8 230,-1 0 0,-1 0 0,0-2 0,0 1-1,-2-2 1,1 1 0,-2-2 0,16-29 0,-24 40-211,1 0-1,-1 0 1,0 0-1,0 0 1,-1-1-1,1 1 1,-1-1-1,-1 1 1,1-1-1,-1 0 1,0 1-1,0-1 1,0 1-1,-3-11 1,2 12-41,-1-1 1,0 1 0,0 0-1,-1-1 1,1 1 0,-1 0-1,0 0 1,0 1 0,0-1 0,-1 0-1,1 1 1,-1 0 0,0 0-1,0 0 1,0 1 0,-7-4-1,3 1-10,0 2-1,0-1 0,0 1 0,-1 0 1,0 1-1,1 0 0,-1 1 0,0-1 0,0 2 1,0-1-1,-12 2 0,20-1-49,-1 0 0,1 0-1,0 0 1,-1 1 0,1-1 0,0 0-1,0 1 1,0-1 0,-1 1 0,1-1 0,0 1-1,0 0 1,0-1 0,0 1 0,0 0 0,0 0-1,0 0 1,0 0 0,1 0 0,-1 0-1,0 0 1,0 0 0,1 0 0,-1 0 0,1 0-1,-1 1 1,1-1 0,-1 1 0,-3 37-8959,4-34 497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4.156"/>
    </inkml:context>
    <inkml:brush xml:id="br0">
      <inkml:brushProperty name="width" value="0.025" units="cm"/>
      <inkml:brushProperty name="height" value="0.025" units="cm"/>
    </inkml:brush>
  </inkml:definitions>
  <inkml:trace contextRef="#ctx0" brushRef="#br0">1 3 13196,'0'0'3332,"39"-3"-10956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3:04.687"/>
    </inkml:context>
    <inkml:brush xml:id="br0">
      <inkml:brushProperty name="width" value="0.025" units="cm"/>
      <inkml:brushProperty name="height" value="0.025" units="cm"/>
    </inkml:brush>
  </inkml:definitions>
  <inkml:trace contextRef="#ctx0" brushRef="#br0">67 199 6342,'0'0'18252,"-8"11"-18156,1 0-55,0 0 0,0 0 0,1 0 0,0 1 0,1 0 0,1 0 0,0 0-1,0 1 1,1-1 0,1 1 0,-2 23 0,4-35-28,0 0-1,0 0 1,0 0-1,0 0 0,1 0 1,-1-1-1,0 1 1,1 0-1,-1 0 1,0 0-1,1 0 1,-1-1-1,1 1 1,-1 0-1,1 0 1,-1-1-1,1 1 1,0 0-1,-1-1 1,1 1-1,0 0 0,-1-1 1,1 1-1,0-1 1,0 0-1,1 1 1,28 0 832,-22-2-568,0-1-1,0-1 0,0 1 1,-1-1-1,11-6 0,3-4-80,0-2-1,-2 0 1,1-1-1,-2-1 1,0-1-1,-1-1 1,21-30-1,-37 47-184,-11 33-358,9-28 342,-18 60-43,18-58 52,0 0 0,0 0 0,1 0 0,-1-1 0,1 1 0,0 0 0,1 0 0,-1 0 0,1 0 0,0-1 0,2 8 0,-2-10 4,0-1 1,1 0 0,-1 0 0,0 0-1,1 0 1,-1 0 0,0 0 0,1 0-1,-1 0 1,1 0 0,0-1 0,-1 1 0,1 0-1,-1-1 1,1 0 0,0 1 0,-1-1-1,1 0 1,0 0 0,0 0 0,-1 0-1,1 0 1,0 0 0,2-1 0,1 1 35,0-1 1,0 0 0,0 0-1,0 0 1,0-1 0,-1 1-1,7-4 1,-4 0-9,0 0 0,-1 0 0,1-1 0,-1 1 0,0-2 0,-1 1 0,1-1 0,-1 0 0,-1 0 0,1 0 0,-1 0 0,0-1 0,-1 0 0,0 0 0,0 0 0,-1 0 0,1 0 0,-2-1 0,0 1 0,0-1 0,0 1 0,-1-13 0,0 20-40,0 1 1,0-1 0,0 1 0,0-1-1,0 1 1,0-1 0,0 1 0,0 0 0,0-1-1,0 1 1,0-1 0,0 1 0,0-1-1,0 1 1,-1-1 0,1 1 0,0 0-1,0-1 1,0 1 0,-1 0 0,1-1 0,0 1-1,-1-1 1,1 1 0,0 0 0,-1 0-1,1-1 1,0 1 0,-1 0 0,1 0-1,0-1 1,-1 1 0,1 0 0,-1 0-1,1 0 1,-1-1 0,1 1 0,0 0 0,-1 0-1,1 0 1,-1 0 0,1 0 0,-1 0-1,1 0 1,-1 0 0,1 0 0,-1 0-1,0 1 1,0-1-12,0 1-1,0-1 1,0 1-1,-1-1 1,1 1-1,0 0 1,0-1-1,0 1 1,0 0-1,1 0 1,-1 0-1,0 0 0,0 0 1,0 0-1,1 0 1,-1 0-1,0 2 1,0-1 11,-1 0 1,2 1-1,-1-1 1,0 1-1,0 0 0,1-1 1,-1 1-1,1-1 1,0 1-1,0 0 0,0-1 1,0 1-1,1 0 1,-1-1-1,1 1 1,-1-1-1,1 1 0,0-1 1,0 1-1,0-1 1,0 1-1,3 3 0,-1-3 12,0 0 0,0-1 0,0 1-1,0-1 1,0 0 0,1 0-1,-1 0 1,1 0 0,-1-1 0,1 0-1,0 1 1,-1-1 0,8 1-1,1 0 10,0-1 0,0 0-1,-1-1 1,1-1 0,0 1-1,0-2 1,-1 0 0,1 0-1,17-6 1,-17 3-12,-1 0-1,0-1 1,15-10-1,-23 14-17,-1 1-1,0-1 0,0 0 1,0 1-1,0-1 0,0 0 1,0 0-1,0-1 0,-1 1 1,1 0-1,-1 0 0,1-1 0,-1 1 1,0-1-1,0 1 0,0-1 1,-1 0-1,1 1 0,0-1 1,-1 0-1,0-5 0,0 7 1,-1 0 0,1 0-1,-1 0 1,1 1 0,-1-1 0,0 0-1,0 0 1,1 1 0,-1-1 0,0 0-1,0 1 1,0-1 0,0 1-1,0-1 1,0 1 0,0-1 0,0 1-1,0 0 1,0-1 0,0 1 0,0 0-1,0 0 1,0 0 0,0 0-1,0 0 1,0 0 0,0 0 0,-1 0-1,-33 3-209,28-1 204,0 1 0,-1-1 1,1 1-1,1 1 0,-1-1 1,0 1-1,-11 9 0,14-10 36,0 0-1,1 0 0,-1 1 1,1-1-1,-1 1 1,1 0-1,0 0 0,0 0 1,1 0-1,-1 0 1,1 1-1,0-1 0,-2 6 1,4-9-14,0 0 1,0 0-1,0-1 1,0 1-1,0 0 1,0 0-1,0-1 1,0 1-1,0 0 1,0 0-1,1-1 1,-1 1-1,0 0 1,1-1-1,-1 1 1,0 0-1,1-1 1,-1 1-1,1-1 1,-1 1-1,1 0 1,-1-1-1,1 1 1,-1-1-1,1 1 1,0 0-1,26 9-38,37-4-335,-53-6 216,127 19-369,-142-54 2792,-5 9-2115,4 14-160,1-1 0,0 1 0,1-1-1,0 0 1,-1-18 0,40 32-1040,-11 0 1159,-4 1-1818,0-1 1,1-1 0,-1-1-1,0-1 1,29-7 0,-44 8 1252,-1-1 0,0 0 1,1 0-1,-1-1 0,0 1 1,0-1-1,-1 0 0,1-1 1,-1 1-1,0-1 0,1 0 1,-2 0-1,6-6 0,-5 5 439,-1-1-1,0 0 0,0 1 1,0-1-1,-1 0 0,0-1 1,0 1-1,1-10 0,0-32 5803,-3 37-2465,-21 52-1925,15-24-1318,2 1 0,0 0 0,1-1 0,1 1 1,1 0-1,1 31 0,1-38-18,0 1 0,1-1 0,0 1 0,1-1 0,0 0 0,0 0 0,2 0 0,-1-1 0,1 1 0,1-1 0,9 13 0,-2-12 156,-6-18-211,-7 5-76,0 0-1,0 0 1,0 0-1,0 0 1,0 0-1,-1 0 0,1 0 1,-1 0-1,1 0 1,-1 0-1,0 0 0,0 0 1,0 0-1,-1-3 1,-24-27-1326,-1 0 0,-38-33 0,-21-12 4706,74 65-1736,12 7 263,28 6-984,-2 3-990,134 13 993,-79-18-2296,-3-11-3575,-16-8-7052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4:56.306"/>
    </inkml:context>
    <inkml:brush xml:id="br0">
      <inkml:brushProperty name="width" value="0.025" units="cm"/>
      <inkml:brushProperty name="height" value="0.025" units="cm"/>
    </inkml:brush>
  </inkml:definitions>
  <inkml:trace contextRef="#ctx0" brushRef="#br0">0 39 7527,'0'0'5803,"11"0"-4981,29 0-38,436 14 2826,-215 3-2201,282-19 0,-357-9-1266,130-4-67,641 32 415,-680-21 882,76 0-93,-88-12-471,-115 4-817,22 10-1006,-171 2 901,-1 0 1,0 0 0,1 0-1,-1 0 1,0 0-1,1 0 1,-1 0 0,0 0-1,1 0 1,-1 0 0,0 0-1,1 0 1,-1 0-1,0 0 1,1 0 0,-1-1-1,0 1 1,0 0-1,1 0 1,-1 0 0,0-1-1,0 1 1,1 0-1,-1 0 1,0-1 0,0 1-1,0 0 1,1 0-1,-1-1 1,0 1 0,0 0-1,0-1 1,0 1-1,0 0 1,0-1 0,0 0-1,3-12-5892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7.895"/>
    </inkml:context>
    <inkml:brush xml:id="br0">
      <inkml:brushProperty name="width" value="0.025" units="cm"/>
      <inkml:brushProperty name="height" value="0.025" units="cm"/>
    </inkml:brush>
  </inkml:definitions>
  <inkml:trace contextRef="#ctx0" brushRef="#br0">3968 108 10025,'0'0'5510,"-9"3"-4624,-2 0-743,0-1 0,0 0 0,-1-1 0,1 0 0,-1-1 0,1 0 0,0-1-1,-13-2 1,-26-2-134,1 2-1,0 2 0,0 3 1,-51 8-1,11-2 63,-472-5 1332,266-8-1376,-651 65-673,-79-25 684,826-49-6,137 7 1,0 2 0,0 3 1,-87 9-1,143-7-32,-52 13 331,56-13-349,0 1 0,1 0 0,-1-1 0,0 1 0,1 0 0,-1 0 1,0 0-1,1 0 0,-1 0 0,1 0 0,-1 0 0,1 1 0,0-1 1,-1 0-1,1 1 0,0-1 0,0 1 0,0 0 0,0-1 0,0 1 1,0 0-1,1-1 0,-1 1 0,1 0 0,-1 0 0,0 3 0,3 23-113,2-1-1,0 0 1,2 0-1,9 28 1,10 45-104,11 211 209,13 64-25,-43-352 35,0-1-1,1 0 0,1-1 1,1 1-1,1-1 0,1-1 1,1 0-1,0-1 0,30 35 0,-31-42 7,0-1 0,1 0 0,1-1 0,0 0 0,0-1 0,1 0 0,0-1 0,0-1-1,1 0 1,0-1 0,1 0 0,-1-1 0,1-1 0,29 4 0,9-4 2,1-2 1,-1-3 0,57-7-1,159-39-26,-45 6 188,319-17 0,-464 54-150,775-83 43,-127-8-48,-427 64 11,113-7-11,-230 42 30,-49 0 159,-134-4 19,-1-26 37,-2 2-110,-1 0 0,-1 1-1,-1 0 1,-14-38 0,-5-24 227,18 46-229,1 1-1,1-1 1,3 0-1,5-70 1,36-153-712,-12 94-450,-26 159 1061,-1 0 0,0 0 1,0 0-1,-1 0 0,0 0 0,-1 0 0,-2-10 0,1 14-6,1 1 0,-1-1 0,-1 0 0,1 1 0,-1-1 0,1 1-1,-1 0 1,-1 0 0,1 0 0,0 1 0,-1-1 0,0 1 0,-8-6-1,0 0 5,-2 2-1,1-1 1,-1 1-1,0 1 1,0 1-1,-1 0 1,0 1-1,0 0 0,0 1 1,-17-1-1,-4 2 65,0 0 0,0 3 0,-43 5 0,35 1-94,-68 21-1,-28 6-1346,124-31 453,0-2 0,0 1-1,0-2 1,0 0 0,0-1 0,-28-5 0,-18-18-7995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43.395"/>
    </inkml:context>
    <inkml:brush xml:id="br0">
      <inkml:brushProperty name="width" value="0.025" units="cm"/>
      <inkml:brushProperty name="height" value="0.025" units="cm"/>
    </inkml:brush>
  </inkml:definitions>
  <inkml:trace contextRef="#ctx0" brushRef="#br0">1554 179 4773,'0'0'2359,"6"-9"-1910,18-31 2049,-23 39-2398,-1-1 1,1 1-1,-1-1 1,1 1 0,-1-1-1,1 1 1,-1-1-1,0 0 1,0 1-1,0-1 1,0 1-1,0-1 1,0 0-1,0 1 1,-1-1 0,1 1-1,-1-1 1,1 1-1,-1-1 1,1 1-1,-1-1 1,0 1-1,0-1 1,0 1-1,0 0 1,0 0-1,0-1 1,0 1 0,0 0-1,0 0 1,0 0-1,-1 0 1,1 0-1,0 0 1,-1 1-1,1-1 1,-1 0-1,-1 0 1,-7-4-36,0 1 0,-1 0-1,0 1 1,-11-2 0,16 3 142,-26-4-34,-1 1 0,1 1 0,-1 2-1,-46 3 1,-132 20-129,108-7-298,-169 43 0,233-45 242,1 2 0,0 1 0,2 2 0,-1 1 0,2 2 0,1 1 0,-47 38 0,37-21 17,0 2-1,3 1 0,1 2 0,-51 74 0,78-99-13,1 1 0,1 0 0,1 1 0,1 0-1,0 1 1,2 0 0,0 0 0,1 0-1,1 1 1,1 0 0,2 0 0,0 0-1,1 1 1,4 43 0,-2-57-14,1 0 0,1 0 0,-1 0 1,2 0-1,-1 0 0,1-1 0,0 0 0,1 1 0,0-2 1,0 1-1,1-1 0,0 1 0,0-2 0,1 1 0,0-1 1,0 0-1,0 0 0,1-1 0,0 0 0,0 0 0,0-1 1,1 0-1,-1 0 0,1-1 0,12 3 0,12 2 27,1-1 0,-1-2-1,1-1 1,1-2 0,53-3 0,-24-4 83,-1-3 0,0-2 0,-1-3 0,0-3 0,80-31 0,-46 8 63,-3-4-1,137-86 1,-165 88 155,115-97 0,-156 116-150,-1 0 1,-1-2-1,-1 0 0,-1-1 1,-1-2-1,-1 0 0,18-39 1,-30 55-72,-1-1 0,-1 1 0,0-1 0,-1 0 0,0 0 0,-1 0 0,0 0 0,-1-1 0,-1-22 0,-1 28-49,0 0 0,0 0 0,-1 0 1,0 0-1,0 0 0,-1 1 1,0-1-1,0 1 0,-1-1 1,1 1-1,-1 0 0,-1 1 1,1-1-1,-1 1 0,0-1 1,0 1-1,-1 1 0,-6-5 0,-9-5-39,-1 0-1,0 2 0,-1 1 0,-1 1 0,1 1 0,-37-9 1,-155-23-1430,175 35 814,-64-7-1606,38 7-2947,28 4-1388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18.555"/>
    </inkml:context>
    <inkml:brush xml:id="br0">
      <inkml:brushProperty name="width" value="0.025" units="cm"/>
      <inkml:brushProperty name="height" value="0.025" units="cm"/>
    </inkml:brush>
  </inkml:definitions>
  <inkml:trace contextRef="#ctx0" brushRef="#br0">0 883 7783,'0'0'3630,"78"22"-3539,-10-3-70,1-3 0,82 7 0,145 0 162,-183-21-124,0-6-1,168-26 1,-160 15-7,1 5 0,1 5 0,220 20 0,325 7 69,-128-11 4,-458-5-29,243 9 128,-324-15-21,-40-2 1932,36 0-2126,0 0-1,0 0 1,1-1 0,-1 1-1,0-1 1,1 1-1,0-1 1,0 0-1,0 0 1,0 0 0,0 0-1,0 0 1,1-1-1,-1 1 1,1 0-1,-1-7 1,0 1-23,2 0 1,-1-1-1,1 1 1,0 0-1,4-17 0,28-121-128,-21 103 35,-1-1-1,6-72 1,-12 63 95,-1 23 30,-2 0 0,-4-55 1,3 83-19,-1 1 1,1 0 0,-1 0 0,0 0 0,0-1-1,0 1 1,0 0 0,0 0 0,0 0 0,-1 0 0,1 1-1,-1-1 1,-2-2 0,3 3-8,-1-1 0,1 0 0,0 1-1,-1-1 1,1 0 0,0 1 0,0-1 0,0 0 0,0 0-1,0 0 1,0 0 0,1 0 0,-1 0 0,0-4-1,1-1 21,-1 1 0,0 0 0,0-1 0,0 1 0,-1 0 0,0 0-1,0 0 1,0 0 0,-1 0 0,0 0 0,0 1 0,-1-1-1,0 1 1,1 0 0,-10-9 0,5 8-8,0 1 0,0 0 0,0 0 0,0 0 0,-1 1 1,0 0-1,0 1 0,0 0 0,0 1 0,-11-2 0,-283-36 381,126 22-340,-350-20 114,-4 36 143,284 3-194,-418 19 24,421-2-135,-103 3 367,347-21-493,1-1-91,0 1 209,-1 0 0,1-1-1,0 1 1,-1 0 0,1 0-1,0 0 1,0 0 0,0 0-1,-1 0 1,1 0 0,0 0-1,0 0 1,-1 0 0,1 0-1,0 0 1,0 0 0,-1 1-1,1-1 1,0 0 0,-1 0-1,1 1 1,0-1 0,-1 1-1,1-1 1,0 1 0,-1-1-1,2 1 1,17 15-475,-17-12 493,0 1 1,0-1-1,-1 1 0,1 0 1,-1 0-1,0 0 0,-1 0 1,1 0-1,-1-1 0,0 1 0,0 0 1,-1 0-1,0 0 0,1 0 1,-2 0-1,-2 8 0,-3 9 68,-1-1-1,-15 26 1,18-37-76,-90 164 67,55-108-30,4 2-1,-43 110 1,77-172-85,0 0 1,0 0-1,1 1 1,-1-1-1,1 1 1,1-1-1,-1 1 1,1-1-1,0 1 1,1 0 0,0-1-1,0 1 1,0-1-1,1 1 1,3 7-1,-3-8-27,1-1-1,1 0 1,-1-1-1,1 1 0,0 0 1,0-1-1,0 0 1,0 0-1,1 0 1,0-1-1,0 1 1,0-1-1,0 0 0,0-1 1,0 1-1,1-1 1,8 2-1,15 0-4798,-22-6-1564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127"/>
    </inkml:context>
    <inkml:brush xml:id="br0">
      <inkml:brushProperty name="width" value="0.025" units="cm"/>
      <inkml:brushProperty name="height" value="0.025" units="cm"/>
    </inkml:brush>
  </inkml:definitions>
  <inkml:trace contextRef="#ctx0" brushRef="#br0">43 91 13581,'0'0'11798,"-5"12"-11297,-4 14-142,1 0 0,-6 38 0,11-51-252,1 1 0,1-1 0,0 1 0,1-1 0,0 1 0,1-1 0,1 1 0,4 15 0,-6-27-104,1 1-1,0 0 1,0-1 0,0 1 0,0-1 0,0 0 0,0 1 0,1-1-1,-1 0 1,1 0 0,0 0 0,0 0 0,-1 0 0,1 0-1,0-1 1,1 1 0,3 2 0,-4-3 44,0-1 1,0 1-1,0-1 1,0 1-1,0-1 0,0 0 1,1 0-1,-1 0 0,0 0 1,0 0-1,0-1 1,0 1-1,1 0 0,-1-1 1,0 0-1,0 0 1,2 0-1,4-4 99,0 1-1,-1-1 1,1-1 0,-1 1-1,0-1 1,-1-1 0,1 1-1,8-13 1,-4 5-134,-1 0-1,0-1 1,-1 0-1,-1-1 1,-1 1 0,0-2-1,-1 1 1,0-1-1,-2 0 1,0 0-1,3-27 1,-8 45-42,-1-1 0,1 1 0,0-1 1,0 1-1,0 0 0,0 0 0,0-1 0,0 1 0,0 0 1,0 0-1,0 0 0,1 0 0,-1 0 0,0 0 0,0 0 1,0 1-1,-1 3 20,0-1 0,0 0 0,1 1 0,0-1 0,-1 1 0,2-1 0,-1 1 0,0 0-1,1-1 1,0 1 0,0 0 0,0-1 0,1 1 0,1 8 0,-1-10 14,0-1-1,0 0 0,1 1 0,-1-1 1,0 0-1,1 0 0,0 0 1,-1 0-1,1 0 0,0 0 0,0-1 1,0 1-1,0 0 0,0-1 0,0 0 1,0 1-1,1-1 0,-1 0 1,0 0-1,1 0 0,-1-1 0,1 1 1,-1 0-1,1-1 0,-1 0 1,1 0-1,4 0 0,1 0 13,0 0-1,-1-1 1,1 0-1,0 0 0,0-1 1,-1 0-1,1 0 1,-1-1-1,1 0 1,8-5-1,-12 6-6,-1 0 0,0 0 1,1 0-1,-1 0 0,0-1 0,-1 1 0,1-1 0,0 0 0,-1 0 0,1 0 0,-1 0 0,0-1 0,0 1 0,0 0 1,-1-1-1,1 0 0,-1 1 0,0-1 0,0 0 0,0 1 0,0-1 0,0-7 0,-1 11-9,0-1 0,0 0 0,0 0 0,0 0 1,0 1-1,0-1 0,0 0 0,-1 0 0,1 1 0,0-1 0,0 0 0,-1 0 0,1 1 0,0-1 0,-1 0 0,1 1 1,-1-1-1,1 0 0,-1 1 0,1-1 0,-1 1 0,1-1 0,-1 1 0,0-1 0,1 1 0,-1-1 0,0 1 1,1 0-1,-2-1 0,-26 2-127,23 1 94,-1 0 1,0 0-1,1 0 1,0 1-1,-1 0 1,1 0-1,-7 6 1,7-4 16,0 0-1,1 1 1,0 0 0,0-1 0,0 1 0,-4 12-1,7-17 15,0 0-1,1 0 0,-1 0 0,1 0 0,0 1 1,-1-1-1,1 0 0,0 0 0,0 1 0,0-1 0,-1 0 1,1 0-1,1 1 0,-1-1 0,0 0 0,0 1 0,0-1 1,1 0-1,-1 0 0,0 0 0,1 1 0,0-1 0,-1 0 1,1 0-1,-1 0 0,1 0 0,0 0 0,0 0 0,0 0 1,0 0-1,0 0 0,0 0 0,0 0 0,0-1 0,0 1 1,0 0-1,0-1 0,0 1 0,0-1 0,0 1 1,1-1-1,1 1 0,38 8 12,0-2 0,59 3 0,-31-4-191,40 9 337,-110-57 2792,-7 11-2820,-1 1 1,-18-40 0,14 38-165,-15-52 0,28 84 0,0 0-1,0-1 1,0 1-1,0 0 1,0 0-1,0-1 1,1 1-1,-1 0 1,0-1-1,0 1 0,0 0 1,0 0-1,0-1 1,0 1-1,1 0 1,-1 0-1,0 0 1,0-1-1,0 1 1,1 0-1,-1 0 1,0 0-1,0 0 1,1-1-1,-1 1 1,0 0-1,0 0 0,1 0 1,-1 0-1,0 0 1,0 0-1,1 0 1,-1 0-1,0 0 1,0 0-1,1 0 1,-1 0-1,0 0 1,1 0-1,-1 0 1,0 0-1,0 0 0,1 0 1,-1 0-1,0 0 1,0 0-1,1 1 1,-1-1-1,0 0 1,0 0-1,1 0 1,-1 0-1,0 1 1,17 6-1295,46 20-4517,-19-16-4263,-21-9-1980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6.587"/>
    </inkml:context>
    <inkml:brush xml:id="br0">
      <inkml:brushProperty name="width" value="0.025" units="cm"/>
      <inkml:brushProperty name="height" value="0.025" units="cm"/>
    </inkml:brush>
  </inkml:definitions>
  <inkml:trace contextRef="#ctx0" brushRef="#br0">49 42 8040,'0'0'9059,"2"-8"-6758,-1 2-2326,4-19 3056,-3 23-1532,-1 17-1194,-3 27-117,-3 0 0,-1 0 0,-13 45 1,-8 46-1871,27-143-10703,0-15 3315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6.931"/>
    </inkml:context>
    <inkml:brush xml:id="br0">
      <inkml:brushProperty name="width" value="0.025" units="cm"/>
      <inkml:brushProperty name="height" value="0.025" units="cm"/>
    </inkml:brush>
  </inkml:definitions>
  <inkml:trace contextRef="#ctx0" brushRef="#br0">1 1 15407,'0'9'613,"0"6"-242,-1 17 1222,8 53 1,-6-73-1453,2-1 1,-1 0-1,2 0 1,-1 0 0,1 0-1,1 0 1,0-1-1,13 19 1,-8-14-91,2-1 0,25 25 0,-34-35-7,1-1-1,-1 0 1,1 0-1,0 0 0,0-1 1,1 1-1,-1-1 1,0 0-1,1 0 0,-1-1 1,1 1-1,0-1 1,-1 0-1,1 0 0,0 0 1,7-1-1,-9-1 119,0 0-1,0 0 1,0 0 0,0 0-1,0 0 1,-1-1-1,1 0 1,0 1-1,-1-1 1,1 0 0,-1 0-1,0 0 1,0-1-1,1 1 1,-2-1-1,1 1 1,0-1 0,2-3-1,25-54 693,-19 33-543,-1 0 0,-2-1 0,-1 0 1,0 0-1,-3 0 0,1-58 0,-4 86-314,0 0 0,0 0-1,0 1 1,0-1 0,-1 0 0,1 0 0,0 0 0,0 0-1,0 0 1,0 0 0,-1 0 0,1 0 0,0 0-1,0 0 1,0 0 0,0 0 0,0 0 0,-1 0-1,1 0 1,0 0 0,0 0 0,0 0 0,0-1 0,-1 1-1,1 0 1,0 0 0,0 0 0,0 0 0,0 0-1,0 0 1,0 0 0,-1 0 0,1-1 0,0 1 0,0 0-1,0 0 1,-6 18-749,6 21-4251,0-24 685,0 1-3503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7.293"/>
    </inkml:context>
    <inkml:brush xml:id="br0">
      <inkml:brushProperty name="width" value="0.025" units="cm"/>
      <inkml:brushProperty name="height" value="0.025" units="cm"/>
    </inkml:brush>
  </inkml:definitions>
  <inkml:trace contextRef="#ctx0" brushRef="#br0">95 15 19282,'0'0'6033,"-9"0"-5857,6 0-181,0 1 1,1-1-1,-1 1 0,0 0 1,0 0-1,0 0 0,0 0 1,1 0-1,-1 0 0,0 1 1,1-1-1,-1 1 0,1 0 1,0 0-1,-1 0 1,-2 4-1,1-1-13,0 1 0,0 0 0,1 0 0,0 0 0,0 1 0,1-1 0,-1 1 0,-1 8 1,2-5 1,0 1 0,0 0 0,1 0-1,0 0 1,1 13 0,0-23 22,1 0 0,-1 0-1,0-1 1,1 1 0,-1 0-1,1 0 1,-1 0 0,1 0-1,-1 0 1,1 0 0,0-1-1,-1 1 1,1 0-1,0 0 1,0-1 0,0 1-1,-1 0 1,1-1 0,0 1-1,0-1 1,0 1 0,0-1-1,0 0 1,0 1 0,0-1-1,0 0 1,0 0 0,0 0-1,0 0 1,0 0-1,0 0 1,0 0 0,0 0-1,0 0 1,0 0 0,0 0-1,0-1 1,0 1 0,0 0-1,0-1 1,0 1 0,2-2-1,4 0 181,0 0-1,-1 0 1,1-1-1,0-1 1,7-4-1,4-5 149,0-1-1,-1 0 0,15-18 1,-25 25-246,-1 0 0,-1-1 1,1 1-1,-1-1 1,0 0-1,-1 0 1,0-1-1,0 1 1,-1-1-1,3-9 1,-6 18-89,0 0 1,-1 0 0,1 1-1,0-1 1,0 0 0,0 0 0,-1 0-1,1 0 1,0 0 0,0 1-1,-1-1 1,1 0 0,0 0 0,0 0-1,-1 0 1,1 0 0,0 0-1,0 0 1,-1 0 0,1 0 0,0 0-1,-1 0 1,1 0 0,0 0 0,0 0-1,-1 0 1,1 0 0,0 0-1,0 0 1,-1 0 0,1-1 0,0 1-1,0 0 1,-1 0 0,1 0-1,0 0 1,0-1 0,0 1 0,-1 0-1,1 0 1,0 0 0,0-1-1,0 1 1,0 0 0,0 0 0,-1 0-1,1-1 1,0 1 0,0 0-1,0 0 1,0-1 0,0 1 0,0 0-1,0-1 1,0 1 0,0 0-1,0-1 1,-18 20-224,12-11 18,-1 1 0,2 0 0,-1 1 0,1-1 0,0 1 0,1 0 0,1 0-1,-1 1 1,1-1 0,1 1 0,-2 19 0,4-30 110,0 1 0,0 0-1,0 0 1,0-1 0,0 1-1,0 0 1,0 0 0,0-1 0,0 1-1,0 0 1,1-1 0,-1 1-1,0 0 1,1-1 0,-1 1 0,0-1-1,1 1 1,-1 0 0,1-1-1,-1 1 1,1-1 0,-1 1 0,1-1-1,-1 1 1,1-1 0,0 0 0,-1 1-1,1-1 1,0 1 0,24-3-1614,-18-1 1080,-1 0 1,1 0-1,-1 0 1,1-1-1,7-5 1,14-17-4150,2-3-2547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7.666"/>
    </inkml:context>
    <inkml:brush xml:id="br0">
      <inkml:brushProperty name="width" value="0.025" units="cm"/>
      <inkml:brushProperty name="height" value="0.025" units="cm"/>
    </inkml:brush>
  </inkml:definitions>
  <inkml:trace contextRef="#ctx0" brushRef="#br0">55 69 6758,'0'0'4303,"-6"11"-1842,-2 4-1368,1 1 0,0 0 0,1 0 0,1 1 0,0 0 0,1-1 0,-2 33 0,6-48-1074,0 0 0,0 0 0,0 0 0,1 0 0,-1 1 1,0-1-1,1 0 0,-1 0 0,1 0 0,-1 0 0,1 0 0,0 0 0,-1 0 0,1 0 0,0 0 0,0 0 0,-1-1 0,1 1 0,0 0 0,0 0 0,0-1 0,0 1 0,0-1 0,0 1 0,0-1 0,0 1 0,1-1 0,-1 0 0,0 1 0,0-1 0,0 0 0,0 0 0,0 0 0,1 0 0,-1 0 0,0 0 0,0 0 0,0 0 0,0 0 0,1-1 0,-1 1 0,0 0 0,2-2 0,4 1 177,0-1 1,0 0-1,0 0 0,-1-1 0,1 0 0,6-4 0,3-4 51,-2 0-1,0-1 0,0 0 0,-1-1 0,15-18 0,-21 22-212,-1 0 0,1 0-1,-2 0 1,0-1 0,0 0-1,0 0 1,-1 0 0,-1 0-1,0-1 1,2-12 0,-4 22-40,-1 0 0,0 0 0,0 0 1,1 0-1,-1 0 0,0-1 1,0 1-1,0 0 0,0 0 0,0 0 1,0 0-1,-1 0 0,1 0 1,0 0-1,0 0 0,-1 0 0,1 0 1,-1 0-1,1 0 0,-1 0 1,1 0-1,-1 1 0,1-1 1,-1 0-1,0 0 0,0 0 0,1 1 1,-1-1-1,0 0 0,0 1 1,0-1-1,0 1 0,0-1 0,0 1 1,1-1-1,-1 1 0,0 0 1,0-1-1,-1 1 0,1 0 0,0 0 1,0 0-1,0 0 0,0 0 1,0 0-1,0 0 0,0 0 0,0 0 1,0 0-1,0 1 0,0-1 1,0 0-1,0 1 0,0-1 0,0 1 1,0-1-1,-1 1 0,-6 2-33,1 1 0,-1-1 0,1 1 0,0 0 0,-12 10 0,13-10 19,-29 29 15,33-31 4,0 0-1,0 0 0,0 0 1,1 1-1,-1-1 0,1 0 0,0 1 1,-1-1-1,1 1 0,0-1 1,0 1-1,1 0 0,-2 4 1,41-9 70,-1-9-4,-27 8-104,1-1-1,-1 2 1,1-1-1,0 2 1,-1-1-1,1 2 1,14 0-1,-24 0 40,0 1 0,0-1 0,0 1 1,0 0-1,0 0 0,0 0 0,0 0 0,0 0 0,-1 0 0,1 0 0,0 1 0,-1-1 1,1 1-1,-1-1 0,1 1 0,-1-1 0,0 1 0,0 0 0,0 0 0,0 0 0,0-1 1,0 1-1,0 0 0,0 0 0,-1 0 0,1 0 0,-1 1 0,0-1 0,1 0 0,-1 2 0,1 11-294,-1 0-1,0 0 0,-3 19 1,2-6-4440,1-44-4956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252"/>
    </inkml:context>
    <inkml:brush xml:id="br0">
      <inkml:brushProperty name="width" value="0.025" units="cm"/>
      <inkml:brushProperty name="height" value="0.025" units="cm"/>
    </inkml:brush>
  </inkml:definitions>
  <inkml:trace contextRef="#ctx0" brushRef="#br0">5 1 16239,'0'0'8915,"-1"12"-8893,-2 46-35,3 0 1,11 95-1,-8-144-102,-1 1-1803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600"/>
    </inkml:context>
    <inkml:brush xml:id="br0">
      <inkml:brushProperty name="width" value="0.025" units="cm"/>
      <inkml:brushProperty name="height" value="0.025" units="cm"/>
    </inkml:brush>
  </inkml:definitions>
  <inkml:trace contextRef="#ctx0" brushRef="#br0">1 177 11499,'0'0'9865,"54"14"-7270,-19-24-1122,5-7-192,3-2-288,-4-4-512,-8 1-257,-1 3-96,-2 0-128,-9 4-160,-6 3-865,-7 3-961,-6 0-1185,0 0-2402,-2 1-2403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990"/>
    </inkml:context>
    <inkml:brush xml:id="br0">
      <inkml:brushProperty name="width" value="0.025" units="cm"/>
      <inkml:brushProperty name="height" value="0.025" units="cm"/>
    </inkml:brush>
  </inkml:definitions>
  <inkml:trace contextRef="#ctx0" brushRef="#br0">0 118 16015,'0'0'9257,"56"-52"-8168,-15 33-352,10-1-97,-1 6-384,6 5-223,-11 6-33,2 3 0,-6 0-1090,-8 10-1152,-6-1-2786,-5-2-3845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162"/>
    </inkml:context>
    <inkml:brush xml:id="br0">
      <inkml:brushProperty name="width" value="0.025" units="cm"/>
      <inkml:brushProperty name="height" value="0.025" units="cm"/>
    </inkml:brush>
  </inkml:definitions>
  <inkml:trace contextRef="#ctx0" brushRef="#br0">1 61 7015,'0'0'18492,"8"-5"-18188,-7 4-289,7-5 37,1 1-1,0 0 1,0 1-1,0 0 0,11-3 1,-18 7-55,0-1 0,-1 0 0,1 1 0,0-1 0,0 1 0,0 0 0,0 0 0,0 0 0,0 0 0,-1 0 0,1 0 0,0 0 0,0 1 0,0-1 0,0 1 0,0-1-1,-1 1 1,1 0 0,0 0 0,0 0 0,-1 0 0,1 0 0,-1 0 0,1 0 0,-1 0 0,1 0 0,-1 1 0,0-1 0,0 1 0,1-1 0,-1 1 0,0-1 0,0 1 0,-1 0 0,1 0 0,0-1 0,0 1 0,-1 0 0,1 2 0,1 16 612,0 1 0,-3 33 0,1-53 580,9-56 79,1-17-1046,-10 72-271,50-3-273,-43 3 275,0 0 0,0 0 0,0 0 0,0-1 0,0 0 0,8-2 0,-11 1-2,1 0 1,0 1-1,1 0 0,-1 0 0,0 0 0,0 1 0,0-1 0,1 1 1,6 1-1,-10 0 32,-1-1 1,1 1 0,0 0 0,-1-1-1,0 1 1,1 0 0,-1 0 0,1 0-1,-1 0 1,0 0 0,0 0 0,0 1-1,0-1 1,0 0 0,0 1 0,0-1-1,0 1 1,0-1 0,0 1 0,-1-1-1,1 1 1,-1-1 0,1 1 0,-1-1-1,0 1 1,1 0 0,-1-1 0,0 1-1,0 0 1,0-1 0,0 1 0,-1 2-1,1 3-5,-1 1-1,1 0 1,-2-1-1,1 1 0,-1-1 1,0 1-1,-1-1 1,-3 8-1,4-8 29,1-7-12,1 1 1,0-1-1,0 1 1,-1-1-1,1 0 1,0 1-1,0-1 1,0 1-1,0-1 1,0 1-1,-1-1 1,1 0-1,0 1 1,0-1-1,0 1 1,0-1-1,0 1 1,1-1 0,-1 1-1,0-1 1,0 1-1,0-1 1,0 0-1,0 1 1,1-1-1,-1 1 1,0-1-1,0 0 1,1 1-1,-1-1 1,0 1-1,0-1 1,1 0-1,-1 0 1,1 1-1,-1-1 1,0 0-1,1 1 1,21-1-45,23-17 95,-37 11-25,0 0 0,0 0 0,0-1 1,-1 0-1,0 0 0,0-1 0,-1 0 1,0 0-1,0 0 0,-1-1 0,0 0 0,0 0 1,5-16-1,-29 53-554,17-24 519,0-1 1,1 1-1,0 0 1,0 0-1,0-1 1,0 1-1,0 0 1,1 0-1,-1 0 1,1 0-1,0 0 1,1 0-1,0 4 1,0-6 16,0-1-1,0 1 1,0-1-1,0 0 1,1 1 0,-1-1-1,1 0 1,-1 0-1,1 0 1,-1 0 0,1 0-1,-1 0 1,1-1-1,0 1 1,-1-1 0,1 1-1,0-1 1,0 1-1,-1-1 1,1 0 0,0 0-1,0 0 1,0 0-1,-1 0 1,1 0 0,0 0-1,0-1 1,-1 1-1,4-2 1,3 1 24,-1-1 1,1-1-1,0 1 0,-1-1 0,0 0 1,1-1-1,-1 0 0,-1 0 0,1-1 1,7-6-1,-1 1-28,-1-2-1,0 1 1,-1-1 0,9-14 0,-19 25-68,-21 31-410,18-28 466,-1 3-13,0 0 1,0 1-1,1-1 0,-1 0 0,1 1 0,0 0 0,1-1 0,-1 1 0,0 6 0,3-11 29,-1 0 1,1-1-1,-1 1 1,1 0-1,0-1 0,-1 1 1,1-1-1,0 1 1,-1-1-1,1 0 0,0 1 1,-1-1-1,1 1 1,0-1-1,0 0 0,0 0 1,-1 0-1,1 1 1,0-1-1,0 0 0,0 0 1,0 0-1,-1 0 1,1 0-1,0 0 0,0-1 1,0 1-1,0 0 0,1-1 1,30-5 352,15-16-95,-40 18-305,-1 0 1,1 0-1,0 1 1,1 0-1,-1 0 1,0 1-1,1 0 1,0 0-1,-1 1 1,16-2-1,-21 4 11,-1-1-1,0 0 1,0 1-1,0-1 1,0 1-1,0-1 1,0 1-1,1-1 1,-1 1-1,0 0 1,-1 0-1,1-1 1,0 1-1,0 0 1,0 0-1,0 0 1,-1 0-1,1 0 0,0 0 1,-1 0-1,1 0 1,-1 0-1,1 0 1,-1 0-1,0 1 1,1 0-1,6 41-214,-2-12 213,-4-31-18,-1 1-1,0 0 1,1-1-1,-1 1 1,0-1 0,1 1-1,-1-1 1,1 1-1,-1-1 1,1 1-1,-1-1 1,1 1-1,-1-1 1,1 0-1,0 1 1,-1-1-1,1 0 1,-1 1-1,1-1 1,0 0 0,-1 0-1,1 0 1,0 1-1,-1-1 1,1 0-1,0 0 1,-1 0-1,1 0 1,0 0-1,-1-1 1,1 1-1,0 0 1,-1 0-1,1 0 1,0 0 0,-1-1-1,1 1 1,0 0-1,0-1 1,19-18-6832,-13 2-1672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520"/>
    </inkml:context>
    <inkml:brush xml:id="br0">
      <inkml:brushProperty name="width" value="0.025" units="cm"/>
      <inkml:brushProperty name="height" value="0.025" units="cm"/>
    </inkml:brush>
  </inkml:definitions>
  <inkml:trace contextRef="#ctx0" brushRef="#br0">0 1 17969,'0'0'2915,"60"9"-17105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849"/>
    </inkml:context>
    <inkml:brush xml:id="br0">
      <inkml:brushProperty name="width" value="0.025" units="cm"/>
      <inkml:brushProperty name="height" value="0.025" units="cm"/>
    </inkml:brush>
  </inkml:definitions>
  <inkml:trace contextRef="#ctx0" brushRef="#br0">161 1 9321,'0'0'4922,"-1"8"-4837,-1 9 355,2-1-1,0 1 1,1-1-1,0 1 1,8 30-1,-5-33-378,-1 0 0,-1 0 0,0 0-1,0 0 1,-2 0 0,1 0-1,-2 0 1,0 0 0,-1 0 0,0 0-1,-5 16 1,2-15 487,0-1 0,-1 0 1,0 0-1,-2 0 0,1-1 0,-1 0 0,-1 0 0,-1-1 0,1 0 1,-15 12-1,23-23-472,1 0 0,-1 0 0,0 0 0,0 0 0,0 0 0,0-1 1,0 1-1,0 0 0,0-1 0,0 1 0,0 0 0,0-1 0,0 1 0,-1-1 0,1 0 1,0 1-1,0-1 0,0 0 0,-1 0 0,1 0 0,0 0 0,0 0 0,-1 0 1,1 0-1,0 0 0,0 0 0,-1 0 0,1-1 0,0 1 0,0-1 0,0 1 0,0-1 1,0 1-1,-1-1 0,1 0 0,0 1 0,0-1 0,1 0 0,-1 0 0,0 0 0,0 0 1,0 0-1,0 0 0,1 0 0,-1 0 0,0 0 0,1 0 0,-1 0 0,1 0 1,-1 0-1,1 0 0,0-2 0,-4-6 50,1-1-1,0 1 1,0-1 0,1 1 0,0-12-1,-1 3-125,2 0-1,0 0 1,1-1 0,1 1-1,4-21 1,-4 34-24,0 0 1,1 0-1,-1 1 1,1-1-1,0 0 1,0 1 0,1-1-1,-1 1 1,1 0-1,0 0 1,0 0-1,1 0 1,-1 0-1,1 1 1,-1-1-1,1 1 1,1 0-1,-1 0 1,0 1-1,0-1 1,1 1-1,0 0 1,6-2-1,21-6-1537,30-10-6866,-28 4-3253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472"/>
    </inkml:context>
    <inkml:brush xml:id="br0">
      <inkml:brushProperty name="width" value="0.025" units="cm"/>
      <inkml:brushProperty name="height" value="0.025" units="cm"/>
    </inkml:brush>
  </inkml:definitions>
  <inkml:trace contextRef="#ctx0" brushRef="#br0">74 0 12043,'0'0'11595,"-6"12"-10810,-4 5-256,2 1-1,0 0 1,1 0-1,1 1 1,-8 37-1,13-45-222,-11 85 885,11-87-1165,1 0-1,0 0 0,0 0 0,1 0 0,0 0 1,1-1-1,0 1 0,5 12 0,-7-19-24,1 0 0,1 1 0,-1-1 0,0 0 0,0 0-1,1 0 1,-1 0 0,1 0 0,0-1 0,0 1 0,-1 0-1,1-1 1,0 0 0,0 1 0,0-1 0,1 0-1,-1 0 1,0 0 0,0 0 0,4 1 0,-2-2 0,1 1 1,-1-1-1,0 0 1,0 0-1,0-1 0,0 1 1,0-1-1,0 0 1,0 0-1,0 0 1,5-3-1,3-2 2,1-1 0,-1 0 0,0 0 1,0-2-1,19-17 0,58-70 1096,-102 146-629,10-34-512,0 0 0,1 0-1,1 0 1,2 25-1,-1-20-497,5-3-2744,7-17-6287,-1-8-6546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238"/>
    </inkml:context>
    <inkml:brush xml:id="br0">
      <inkml:brushProperty name="width" value="0.025" units="cm"/>
      <inkml:brushProperty name="height" value="0.025" units="cm"/>
    </inkml:brush>
  </inkml:definitions>
  <inkml:trace contextRef="#ctx0" brushRef="#br0">0 1 2883,'0'0'22661,"2"9"-22810,4 149 186,-6-158-58,0-1-1,0 1 1,0 0 0,0 0-1,0 0 1,0 0 0,0 0-1,1 0 1,-1 0 0,0 0-1,0-1 1,0 1 0,0 0-1,0 0 1,0 0-1,0 0 1,1 0 0,-1 0-1,0 0 1,0 0 0,0 0-1,0 0 1,0 0 0,0 0-1,1 0 1,-1 0 0,0 0-1,0 0 1,0 0 0,0 0-1,0 0 1,0 0 0,1 0-1,-1 0 1,0 0-1,0 0 1,0 0 0,0 0-1,0 0 1,0 0 0,1 0-1,-1 1 1,0-1 0,0 0-1,0 0 1,0 0 0,0 0-1,0 0 1,0 0 0,0 0-1,0 1 1,6-18-3519,-7-1-645,-7-2-1105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596"/>
    </inkml:context>
    <inkml:brush xml:id="br0">
      <inkml:brushProperty name="width" value="0.025" units="cm"/>
      <inkml:brushProperty name="height" value="0.025" units="cm"/>
    </inkml:brush>
  </inkml:definitions>
  <inkml:trace contextRef="#ctx0" brushRef="#br0">1 30 12844,'0'0'9385,"65"0"-7623,-30 0-513,6-5-416,1-2-289,-1 0-352,0 1-128,-8 2-32,-8 4-1024,-12 0-1379,-8 0-1953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970"/>
    </inkml:context>
    <inkml:brush xml:id="br0">
      <inkml:brushProperty name="width" value="0.025" units="cm"/>
      <inkml:brushProperty name="height" value="0.025" units="cm"/>
    </inkml:brush>
  </inkml:definitions>
  <inkml:trace contextRef="#ctx0" brushRef="#br0">1 130 9737,'0'0'15567,"52"-8"-15055,-28 1-448,4 2-31,0 0-1,-1 2-481,1 3-1120,-8 0-1506,1 0-2787,-3 0-2690</inkml:trace>
  <inkml:trace contextRef="#ctx0" brushRef="#br0" timeOffset="1">466 77 17585,'0'0'3619,"-34"68"-2722,25-46-353,3 1-319,3-4-65,3-3-96,0-5-32,0-6-577,3-5-768,5 0-449,-6-10-1889,3-7-4965</inkml:trace>
  <inkml:trace contextRef="#ctx0" brushRef="#br0" timeOffset="2">443 1 10570,'0'0'12812,"64"41"-26425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2.295"/>
    </inkml:context>
    <inkml:brush xml:id="br0">
      <inkml:brushProperty name="width" value="0.025" units="cm"/>
      <inkml:brushProperty name="height" value="0.025" units="cm"/>
    </inkml:brush>
  </inkml:definitions>
  <inkml:trace contextRef="#ctx0" brushRef="#br0">79 0 11627,'0'0'9460,"-3"4"-9124,0 1-246,-9 18 172,12-22-264,0 0 0,1-1 0,-1 1 0,0 0 0,0 0 0,1 0 0,-1 0 1,1-1-1,-1 1 0,1 0 0,-1 0 0,1-1 0,-1 1 0,1 0 0,0-1 0,-1 1 0,1-1 0,0 1 0,0-1 0,-1 1 0,1-1 0,0 0 1,0 1-1,0-1 0,-1 0 0,1 1 0,0-1 0,0 0 0,0 0 0,0 0 0,0 0 0,1 0 0,12 3-340,-1 0-1,0 0 1,-1 2 0,22 9-1,-32-13 327,0-1 1,-1 1-1,1 0 0,-1 0 0,1 0 0,-1 0 0,1 0 1,-1 0-1,0 0 0,1 0 0,-1 1 0,0-1 1,0 0-1,0 1 0,0-1 0,0 1 0,0-1 0,-1 1 1,1 0-1,0-1 0,-1 1 0,1 0 0,-1-1 0,0 1 1,1 0-1,-1 0 0,0-1 0,0 1 0,0 0 0,0 0 1,-1 0-1,1-1 0,0 1 0,-1 0 0,1-1 0,-1 1 1,0 0-1,1-1 0,-1 1 0,0-1 0,0 1 1,0-1-1,0 1 0,0-1 0,0 0 0,-1 1 0,0 0 1,-4 5 494,-1 0 0,0-1 1,1 1-1,-2-2 0,1 1 1,-1-1-1,0 0 0,0 0 1,0-1-1,-1 0 0,1-1 1,-1 0-1,0 0 0,0-1 0,0 0 1,0-1-1,-1 0 0,-13 0 1,22-1-575,0-1 1,0 1 0,0-1-1,0 1 1,0-1 0,1 0-1,-1 1 1,0-1 0,1 0-1,-1 0 1,0 0 0,1 0-1,-1 1 1,1-1-1,-1 0 1,1 0 0,0 0-1,-1 0 1,1 0 0,0 0-1,0 0 1,-1 0 0,1 0-1,0 0 1,0 0 0,0 0-1,0 0 1,1-1-1,-1 1 1,0 0 0,1-1-1,6-33-6115,6 15 1042,5-4-1927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2.702"/>
    </inkml:context>
    <inkml:brush xml:id="br0">
      <inkml:brushProperty name="width" value="0.025" units="cm"/>
      <inkml:brushProperty name="height" value="0.025" units="cm"/>
    </inkml:brush>
  </inkml:definitions>
  <inkml:trace contextRef="#ctx0" brushRef="#br0">17 0 11755,'0'0'14483,"4"11"-14221,-1 0-154,-1 0 0,0 0 0,0 0 0,-1 0 0,0 0 0,-1 0 0,0 0 1,-1 0-1,0 0 0,-1 0 0,-4 16 0,-1-10 394,4-12-383,1 0 0,0 1 1,0-1-1,0 1 0,1-1 0,-1 7 1,2-11-110,0 0 0,0-1 1,0 1-1,0-1 0,0 1 1,0-1-1,0 1 1,0-1-1,1 1 0,-1-1 1,0 1-1,0-1 1,1 1-1,-1-1 0,0 1 1,0-1-1,1 1 1,-1-1-1,0 0 0,1 1 1,-1-1-1,1 1 1,-1-1-1,1 0 0,-1 0 1,1 1-1,25-3 236,10-13-388,0-2 0,-1-2 0,-1-1 0,50-39 0,-83 64-70,-10 13-98,-13 18-91,4-14 481,13-16-25,-1 0 1,1 1-1,0-1 0,0 1 0,1 0 1,0 0-1,0 1 0,1-1 1,0 1-1,-5 15 0,25-23-572,2-5-3359,-8-4-1820,2-2-3193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3.282"/>
    </inkml:context>
    <inkml:brush xml:id="br0">
      <inkml:brushProperty name="width" value="0.025" units="cm"/>
      <inkml:brushProperty name="height" value="0.025" units="cm"/>
    </inkml:brush>
  </inkml:definitions>
  <inkml:trace contextRef="#ctx0" brushRef="#br0">37 158 8936,'0'0'17687,"11"-4"-16385,-10 3-1258,59-25 786,-57 24-795,0 1 0,0-1 0,0 0-1,-1 0 1,1 0 0,-1 0 0,1 0-1,-1-1 1,0 1 0,0-1 0,0 1-1,0-1 1,0 0 0,-1 0 0,1 0-1,-1 0 1,0 0 0,0 0 0,0 0-1,0 0 1,0-5 0,-1 7-41,0 1 0,-1 0 0,1-1 0,0 1 1,-1 0-1,1 0 0,-1-1 0,1 1 0,-1 0 0,1 0 0,0 0 0,-1-1 0,1 1 1,-1 0-1,1 0 0,-1 0 0,1 0 0,-1 0 0,1 0 0,-1 0 0,1 0 0,-1 0 1,1 0-1,-1 0 0,1 1 0,-1-1 0,1 0 0,-1 0 0,1 0 0,0 1 0,-1-1 1,0 0-1,-17 7-174,7 2 147,-1 0 0,2 0 1,-1 1-1,1 0 0,1 1 0,0 0 0,1 1 0,0-1 0,0 2 0,1-1 0,-6 18 0,12-29 33,1-1 0,0 1 0,0 0-1,-1 0 1,1 0 0,0 0 0,0 0 0,0 0-1,0 0 1,0 0 0,0 0 0,0 0 0,0 0-1,1 0 1,-1 0 0,0-1 0,0 1-1,1 0 1,-1 0 0,1 0 0,-1 0 0,1-1-1,-1 1 1,1 0 0,-1 0 0,1-1 0,1 2-1,0-1 14,0 0 1,0 0-1,0 0 0,0-1 0,0 1 0,0 0 0,0-1 0,0 0 0,0 0 0,0 1 0,0-1 0,3-1 1,6 1 30,-1-2 0,1 0 0,0 0 0,11-5 0,17-7-10,-24 8-97,0 0 1,1 1-1,0 0 0,0 1 1,29-3-1,-44 7-76,0 0 135,0 0 64,0-1-1,0 0 1,-1 1 0,1-1 0,0 0-1,0 1 1,-1-1 0,1 0 0,-1 1-1,1-1 1,-1 0 0,1 0 0,-1 0-1,1 0 1,-1 0 0,0 0-1,1 0 1,-1 1 0,0-1 0,0 0-1,0 0 1,0 0 0,0-2 0,5-25 432,8-101-268,-13 128-261,1 1-1,-1-1 0,0 0 1,1 1-1,-1-1 0,1 0 1,-1 1-1,1-1 0,-1 1 1,1-1-1,-1 1 0,1-1 1,0 1-1,-1-1 1,1 1-1,0 0 0,0-1 1,-1 1-1,1 0 0,0-1 1,-1 1-1,1 0 0,0 0 1,0 0-1,0 0 0,-1 0 1,1 0-1,0 0 1,0 0-1,0 0 0,-1 0 1,1 0-1,0 0 0,0 1 1,0-1-1,42 10-2146,-28-6 801,26 2-2306,4-4-2850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4.902"/>
    </inkml:context>
    <inkml:brush xml:id="br0">
      <inkml:brushProperty name="width" value="0.025" units="cm"/>
      <inkml:brushProperty name="height" value="0.025" units="cm"/>
    </inkml:brush>
  </inkml:definitions>
  <inkml:trace contextRef="#ctx0" brushRef="#br0">99 58 6726,'0'0'14403,"3"-9"-12150,9-27-657,-12 36-1567,1 0 0,-1-1 0,0 1 0,0 0 0,0 0 0,1-1 0,-1 1 0,0 0 0,0-1 0,0 1 0,0 0 0,0 0 0,0-1 0,0 1 0,0 0 0,1-1 0,-1 1 0,0 0 0,0-1 0,0 1 0,0 0 0,-1-1 0,1 1 0,0 0 0,0 0 0,0-1 0,0 1 0,0 0 0,0-1 0,0 1 0,-1 0 0,1 0 0,0-1 0,0 1 0,0 0 0,0 0 0,-1-1 0,1 1 0,0 0 0,0 0 1,-1 0-1,1-1 0,0 1 0,-1 0 0,1 0 0,0 0 0,0 0 0,-1 0 0,1 0 0,0 0 0,-1-1 0,1 1 0,0 0 0,-1 0 0,1 0 0,0 0 0,-1 0 0,1 0 0,0 1 0,-1-1 0,-13 6 118,4 5-173,0 0 1,1 1 0,1 0-1,0 0 1,1 0 0,0 1-1,1 1 1,0-1 0,1 1-1,0 0 1,-3 18-1,7-28 16,0 0 0,1 1-1,-1-1 1,1 0 0,-1 0-1,1 0 1,1 1 0,0 4-1,-1-8 16,1 0 0,-1-1 0,1 1 0,-1 0 0,1 0-1,0 0 1,-1 0 0,1-1 0,0 1 0,0 0 0,-1-1 0,1 1-1,0-1 1,0 1 0,0-1 0,0 1 0,0-1 0,0 1 0,0-1-1,0 0 1,0 0 0,0 1 0,0-1 0,0 0 0,0 0-1,0 0 1,0 0 0,0 0 0,0-1 0,0 1 0,0 0 0,0 0-1,0-1 1,0 1 0,0 0 0,0-1 0,0 1 0,1-2 0,5 0 31,0-1 0,-1 0 0,1 0 0,-1-1 0,1 0 0,-1 0 0,0 0 0,-1-1 1,1 0-1,5-6 0,47-63 131,-22 26-64,-63 109-834,19-45 737,0 1 1,1 0 0,-7 26-1,14-42 0,0-1 0,0 1 0,0 0 0,0-1 0,0 1 0,0-1 0,0 1 0,0-1 0,0 1 0,0-1 0,0 1 0,0-1 0,1 1 0,-1-1 0,0 1 0,0-1 0,1 1 0,-1-1 0,0 1 0,1-1 0,-1 1 0,0-1 0,1 0 0,-1 1 0,1-1-1,-1 0 1,1 1 0,-1-1 0,1 0 0,-1 0 0,1 1 0,-1-1 0,1 0 0,-1 0 0,1 0 0,-1 0 0,1 0 0,-1 1 0,1-1 0,-1 0 0,1 0 0,0 0 0,-1-1 0,1 1 0,-1 0 0,1 0 0,-1 0 0,1 0 0,-1 0 0,1-1 0,-1 1 0,1 0 0,-1 0 0,1-1 0,0 0 0,32-12 455,47-43-57,-56 37-347,40-24-1,-64 43-58,1-1 0,-1 1-1,1 0 1,-1-1-1,0 1 1,1 0 0,-1 0-1,1-1 1,-1 1-1,0 0 1,1 0 0,-1 0-1,1 0 1,-1 0-1,1-1 1,-1 1 0,1 0-1,-1 0 1,1 0 0,-1 0-1,1 0 1,-1 0-1,0 1 1,1-1 0,-1 0-1,1 0 1,-1 0-1,1 0 1,-1 0 0,1 1-1,-1-1 1,0 0-1,1 0 1,-1 1 0,1-1-1,-1 0 1,0 1-1,1-1 1,-1 0 0,0 1-1,1 0 1,-1 25-199,-15 28-85,13-50 292,1 0-1,-1 0 0,1 1 1,0-1-1,0 0 0,1 1 1,-1 7-1,1-11 5,0-1-1,1 1 1,-1-1-1,0 0 1,1 1-1,-1-1 1,0 0 0,1 1-1,-1-1 1,1 0-1,-1 0 1,1 1 0,-1-1-1,1 0 1,-1 0-1,1 0 1,-1 0 0,1 0-1,-1 0 1,1 0-1,-1 0 1,1 0-1,-1 0 1,1 0 0,-1 0-1,1 0 1,-1 0-1,1 0 1,-1 0 0,1-1-1,-1 1 1,1 0-1,20-7 337,-3-3-155,0-2 1,21-17-1,-22 15-178,1 2 1,21-13-1,-38 25-37,0-1 1,0 0 0,0 1-1,1-1 1,-1 1 0,0-1-1,0 1 1,0 0 0,1-1-1,-1 1 1,0 0 0,0 0-1,1 0 1,-1 0-1,0 0 1,2 1 0,-2-1 14,-1 0 0,1 0 1,-1 1-1,1-1 0,-1 1 1,1-1-1,-1 0 1,0 1-1,1-1 0,-1 1 1,0-1-1,1 1 0,-1-1 1,0 1-1,0-1 0,1 1 1,-1-1-1,0 1 0,0 0 1,0-1-1,0 1 1,0-1-1,0 1 0,0 0 1,-9 45-100,6-32 108,3-13 4,0-1 0,1 0-1,-1 1 1,0-1 0,1 0 0,-1 0-1,1 1 1,-1-1 0,0 0 0,1 0-1,-1 0 1,1 1 0,-1-1 0,1 0-1,-1 0 1,1 0 0,-1 0-1,1 0 1,-1 0 0,1 0 0,-1 0-1,1 0 1,-1 0 0,1 0 0,-1-1-1,1 1 1,-1 0 0,0 0 0,1 0-1,-1 0 1,1-1 0,-1 1 0,1 0-1,-1-1 1,0 1 0,1-1 0,20-8 145,-1-5-96,52-31-247,-67 42 84,1 0 0,0 1 0,0-1 0,1 1 0,-1 1 0,0-1 0,1 1 0,-1 0 1,1 0-1,7 1 0,-13 3 61,0 0 1,-1 1-1,1-1 1,0 0-1,-1 1 1,0-1-1,0 1 1,0-1-1,0 0 1,-1 1-1,0 5 1,0-7-617,-11 26 1409,9-19-3910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5.402"/>
    </inkml:context>
    <inkml:brush xml:id="br0">
      <inkml:brushProperty name="width" value="0.025" units="cm"/>
      <inkml:brushProperty name="height" value="0.025" units="cm"/>
    </inkml:brush>
  </inkml:definitions>
  <inkml:trace contextRef="#ctx0" brushRef="#br0">15 65 16752,'0'0'8771,"9"-3"-8189,-5 2-492,37-16 108,-39 16-148,0 0 1,-1 0-1,1 0 0,0-1 0,0 1 0,-1-1 0,1 1 0,0-1 0,-1 0 1,0 0-1,1 0 0,-1 1 0,0-1 0,0 0 0,0 0 0,0-1 0,0 1 0,-1 0 1,1 0-1,-1 0 0,1 0 0,-1-3 0,-2 5-80,1 1 0,-1-1-1,0 1 1,1-1 0,-1 1 0,0 0-1,1 0 1,-1 0 0,1-1 0,-1 2-1,1-1 1,0 0 0,-1 0 0,-1 2-1,-5 7-75,-34 41-136,39-47 227,1 0-1,-1 0 1,1 1-1,0-1 1,0 0-1,0 1 1,1-1-1,-1 1 1,1 0-1,0-1 1,0 6-1,2-9 20,-1 0-1,1 0 0,-1 0 1,1 0-1,0 0 0,-1 0 1,1 0-1,0 0 0,0-1 1,0 1-1,-1 0 0,1-1 0,0 1 1,0 0-1,0-1 0,0 1 1,0-1-1,1 0 0,-1 1 1,0-1-1,0 0 0,0 0 1,0 0-1,0 1 0,0-1 0,0 0 1,1 0-1,-1-1 0,0 1 1,0 0-1,0 0 0,0 0 1,0-1-1,2 0 0,43-8 68,6-11-419,-39 14 173,0 1 0,0 0 0,0 1-1,1 1 1,0 0 0,23-2-1,-37 5 54,-32-8 3768,31 7-3601,0 0 1,0 0 0,0 0 0,0 0-1,1-1 1,-1 1 0,0 0-1,0 0 1,1-1 0,-1 1-1,1-1 1,-1 1 0,1-1-1,0 1 1,0 0 0,-1-3-1,2 3-60,-1 0-1,0 1 0,0-1 0,1 0 1,-1 0-1,0 1 0,1-1 0,-1 1 1,1-1-1,-1 0 0,1 1 1,-1-1-1,1 1 0,0-1 0,-1 1 1,1-1-1,-1 1 0,1 0 0,0-1 1,0 1-1,-1 0 0,2-1 1,7-1-1302,-1 0 0,0 1 1,1 0-1,15 1 0,-2-1-5107,3-1-1157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5.747"/>
    </inkml:context>
    <inkml:brush xml:id="br0">
      <inkml:brushProperty name="width" value="0.025" units="cm"/>
      <inkml:brushProperty name="height" value="0.025" units="cm"/>
    </inkml:brush>
  </inkml:definitions>
  <inkml:trace contextRef="#ctx0" brushRef="#br0">5 0 10346,'0'0'13260,"-4"56"-10633,4-42-1058,0 2-896,0-3-513,0 0-64,0-3-256,2-1-1121,0-6-1282,3-3-2017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6.340"/>
    </inkml:context>
    <inkml:brush xml:id="br0">
      <inkml:brushProperty name="width" value="0.025" units="cm"/>
      <inkml:brushProperty name="height" value="0.025" units="cm"/>
    </inkml:brush>
  </inkml:definitions>
  <inkml:trace contextRef="#ctx0" brushRef="#br0">1 6 8776,'0'0'15332,"8"5"-15145,-4-3-179,-1 0-1,1 0 1,-1 1-1,0-1 1,0 1 0,0 0-1,0 0 1,0 0-1,-1 0 1,1 0 0,-1 1-1,0-1 1,0 1-1,0 0 1,-1-1 0,1 1-1,-1 0 1,0 0-1,0 0 1,0 0 0,-1 0-1,1 0 1,-1 0-1,0 0 1,-1 7 0,2 149 1385,-1-159-1368,0-1 0,0 1 0,0-1 1,0 1-1,0 0 0,0-1 0,0 1 1,0-1-1,0 1 0,0-1 0,0 1 0,0-1 1,1 1-1,-1-1 0,0 1 0,0-1 1,1 0-1,-1 1 0,0-1 0,1 1 0,-1-1 1,0 1-1,1-1 0,-1 0 0,1 1 1,-1-1-1,1 0 0,-1 0 0,1 1 0,-1-1 1,1 0-1,-1 0 0,1 0 0,-1 1 1,1-1-1,-1 0 0,1 0 0,-1 0 0,1 0 1,-1 0-1,1 0 0,-1 0 0,1 0 1,-1 0-1,1-1 0,-1 1 0,1 0 0,-1 0 1,1 0-1,-1-1 0,1 1 0,-1 0 0,1 0 1,-1-1-1,1 0 0,29-18 1365,6-9-246,49-53 0,-70 65-1060,0-1 0,-1-1 0,-1 0 0,-1-1 0,13-26 0,-23 34-807,-16 7-6684,-4 5-889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4.943"/>
    </inkml:context>
    <inkml:brush xml:id="br0">
      <inkml:brushProperty name="width" value="0.025" units="cm"/>
      <inkml:brushProperty name="height" value="0.025" units="cm"/>
    </inkml:brush>
  </inkml:definitions>
  <inkml:trace contextRef="#ctx0" brushRef="#br0">198 441 13196,'0'0'11611,"-9"-6"-10607,6 4-940,1 0-37,0 0 0,-1 0 0,1 0 0,0 1 0,-1-1 0,1 1 0,-1-1 0,0 1 1,1 0-1,-1 0 0,0 0 0,0 0 0,0 1 0,0-1 0,0 1 0,1 0 0,-1 0 0,0 0 0,0 0 0,0 0 0,0 0 0,0 1 0,0 0 0,0-1 0,0 1 0,1 0 0,-1 1 0,0-1 0,1 0 0,-1 1 0,1-1 0,-4 4 0,-6 5 10,1 1 0,1 0 0,0 0 0,-11 18 0,17-24-23,0 1 1,1 0-1,0 0 0,0 0 0,1 0 0,-1 0 0,1 1 0,1-1 0,-1 1 0,1-1 0,0 1 0,0 9 0,2-15-1,0 0 0,-1 0 0,1 0 0,0 1 0,0-1-1,-1 0 1,1 0 0,0 0 0,0 0 0,0-1 0,0 1 0,0 0 0,1 0 0,-1 0 0,0-1-1,0 1 1,0-1 0,1 1 0,-1-1 0,0 1 0,0-1 0,1 0 0,-1 0 0,0 0 0,1 0-1,-1 0 1,1 0 0,-1 0 0,0 0 0,1 0 0,1-1 0,48-7 770,-34 1-764,0-2-1,-1 0 1,0-1 0,-1 0 0,0-1 0,0-1 0,-1 0 0,-1-1-1,0-1 1,-1 0 0,0 0 0,-1-1 0,-1-1 0,0 0-1,-2 0 1,14-34 0,-52 87-606,24-25 659,0 1 0,1-1 0,1 1 0,0 0 0,0 0 0,1 0 0,-2 25 0,5-37-61,0 0 0,0-1 0,0 1 0,0 0 0,0 0 0,1-1 0,-1 1 0,0 0 0,0-1 0,0 1-1,1 0 1,-1-1 0,0 1 0,1 0 0,-1-1 0,1 1 0,-1-1 0,0 1 0,1 0 0,-1-1 0,1 1-1,0-1 1,-1 0 0,1 1 0,-1-1 0,1 1 0,0-1 0,0 1 0,25-1 646,-19-2-482,1 0 0,-1 0 0,-1-1 0,1 0 0,9-5 0,7-10-149,0-1 0,-1 0 1,-1-2-1,-1-1 0,-1 0 1,-1-2-1,-1 0 0,-2-1 0,0 0 1,-1-1-1,-1-1 0,-2 0 1,13-46-1,-22 67-89,-1 0 1,0 0-1,0 0 0,-1 0 1,0-1-1,0-8 0,0 14 52,0 0-1,-1 0 1,1 0 0,0 0-1,-1-1 1,1 1-1,0 0 1,-1 0 0,1 1-1,-1-1 1,0 0-1,1 0 1,-1 0 0,0 0-1,0 0 1,1 1-1,-1-1 1,0 0 0,0 1-1,0-1 1,0 0-1,0 1 1,0-1 0,0 1-1,0 0 1,0-1-1,0 1 1,0 0 0,0 0-1,0-1 1,0 1-1,0 0 1,0 0 0,0 0-1,-1 0 1,1 0 0,0 1-1,0-1 1,0 0-1,0 0 1,0 1 0,-1 0-1,-7 2-23,2 0-1,-1 0 1,0 1-1,1 0 1,0 1-1,-1 0 1,2 0-1,-1 0 0,1 1 1,0 0-1,-11 13 1,4-2 33,0 0 1,2 1-1,-17 32 1,20-33 29,2 0 0,0 1 0,-7 33 0,11-45-26,1 0 1,0 0 0,1 0-1,-1 0 1,1 1 0,0-1-1,1 0 1,-1 0 0,1 0-1,1 0 1,-1 0 0,1 0-1,0-1 1,0 1 0,4 7 0,-3-10 2,0 0 1,0-1 0,0 1 0,0-1-1,0 0 1,1 0 0,-1 0 0,1 0 0,0 0-1,-1-1 1,1 1 0,0-1 0,0 0-1,0 0 1,0-1 0,0 1 0,0-1 0,0 0-1,0 0 1,0 0 0,7-2 0,-1 1 25,0-1 1,1 0-1,-1 0 1,0-1-1,0-1 1,0 0-1,9-5 1,8-7 72,-1-2 0,-1-1 0,-1-1 0,0-1 0,-2 0 1,22-29-1,-28 31-84,0-1 0,-2-1 1,0-1-1,-2 0 0,0-1 1,-2 0-1,15-47 0,-23 65-8,-1 0 0,0 0 0,0 0 0,-1 0 0,0 0 0,0-9 0,0 14-15,0-1 0,0 0 1,-1 0-1,1 0 0,0 0 0,0 1 0,-1-1 0,1 0 0,0 0 0,-1 1 0,1-1 0,-1 0 0,1 1 0,-1-1 0,0 0 0,1 1 0,-1-1 0,0 1 0,1-1 1,-1 1-1,0-1 0,1 1 0,-1-1 0,0 1 0,0 0 0,0-1 0,1 1 0,-1 0 0,0 0 0,0 0 0,0 0 0,0 0 0,1 0 0,-1 0 0,0 0 1,0 0-1,0 0 0,0 0 0,0 0 0,1 0 0,-1 1 0,0-1 0,0 0 0,-1 1 0,-2 2-8,0-1 1,0 0-1,0 1 0,0 0 1,0 0-1,0 0 0,1 1 1,-1-1-1,1 1 0,0 0 1,0 0-1,1 0 0,-1 0 1,1 0-1,0 0 0,0 1 1,0-1-1,-1 6 0,-2 6 19,0 1 0,0 0 0,-2 31 0,4-15 28,1 0 0,4 38 0,-2-60-26,1 0 0,1-1 0,0 1 1,1 0-1,0-1 0,0 1 0,1-1 0,1 0 0,0 0 0,8 12 0,-13-21-10,1 0 0,-1 0 0,1 0 1,-1 0-1,1-1 0,0 1 0,-1 0 0,1-1 0,0 1 0,-1 0 1,1-1-1,0 1 0,0-1 0,0 1 0,-1-1 0,1 1 0,0-1 0,0 1 1,0-1-1,0 0 0,0 0 0,0 0 0,1 1 0,-1-2 4,0 1-1,0-1 0,-1 1 1,1-1-1,0 1 1,-1-1-1,1 1 0,-1-1 1,1 0-1,-1 1 1,1-1-1,-1 0 0,1 0 1,-1 1-1,0-1 1,1 0-1,-1 0 0,0 0 1,0 1-1,1-3 1,0-3 4,0-1 0,0 1 0,-1-1 0,0 1 0,-1-12 0,-1 11-12,0 0 1,0 1-1,-1 0 1,0 0-1,0 0 1,0 0 0,-1 0-1,0 0 1,-6-5-1,6 6 3,0 0 0,0 0 0,1 0-1,-1-1 1,1 1 0,0-1 0,1 0-1,-1 0 1,1 0 0,-2-8 0,5 13 1,-1 0 1,0 0-1,1 0 0,-1 0 1,1 0-1,-1 0 0,1 0 1,-1 1-1,1-1 0,0 0 1,-1 0-1,1 0 0,0 1 1,0-1-1,-1 0 0,1 1 1,0-1-1,0 1 0,0-1 1,0 1-1,0-1 0,0 1 1,0-1-1,0 1 1,0 0-1,0 0 0,0-1 1,0 1-1,2 0 0,41-5-76,-36 4 78,37-3-2,-10 0-146,-1 1 0,65 4 0,-98-1 134,0 0-1,0 1 1,0-1-1,0 1 1,0 0-1,0-1 1,0 1-1,0 0 1,0-1-1,-1 1 1,1 0-1,0 0 1,0 0-1,-1 0 1,1 0-1,-1 0 1,1 0-1,-1 0 1,1 0-1,-1 0 1,1 0-1,-1 0 0,0 0 1,0 0-1,1 0 1,-1 0-1,0 1 1,0-1-1,0 0 1,0 0-1,-1 0 1,1 0-1,0 0 1,0 0-1,-1 0 1,1 1-1,0-1 1,-1 0-1,-1 1 1,-15 45-11,9-32 38,5-10-13,0 0-1,0 0 1,1 0-1,0 0 1,0 1-1,0-1 1,1 1-1,-1 0 1,2-1-1,-2 7 1,5-12 19,-1 0 1,0 0-1,1-1 0,-1 1 1,0-1-1,0 1 0,1-1 1,-1 0-1,0 0 0,0 0 1,0 0-1,0-1 0,2-1 1,13-11-195,-1 0 0,-1-2 0,-1 0 1,0 0-1,-1-2 0,0 1 0,-2-2 1,12-23-1,-13 25-562,-25 42 730,-1 1 512,-17 40 1,30-59-406,0 1 0,0 0 1,1-1-1,0 1 0,1 0 1,0 0-1,0 0 0,0 0 0,1 0 1,1 12-1,-1-19-95,1 0 0,-1 0 0,0 0 0,0 0 0,1 0 0,-1 0-1,1 0 1,-1-1 0,0 1 0,1 0 0,0 0 0,-1 0 0,1-1 0,-1 1 0,1 0 0,0 0 0,0-1 0,-1 1 0,1-1-1,0 1 1,0-1 0,0 1 0,0-1 0,0 1 0,0-1 0,1 1 0,31-2 291,-24-2-239,-1 1 0,1-1 0,-1-1 0,0 1-1,9-6 1,3-5-151,0-1 0,-1-1 0,-1 0-1,0-1 1,-2-1 0,0-1 0,-1 0-1,0-1 1,-2-1 0,19-38 0,-31 47 4,-13 22 70,-14 23 54,17-16 122,-1 1-1,-11 32 1,19-43-142,-1 0-1,2 0 1,-1 1 0,1-1 0,0 1-1,0-1 1,1 1 0,0 0 0,1-1 0,1 11-1,-2-17-61,1 0 0,-1 1 0,1-1 0,0 0 1,-1 0-1,1 0 0,0 1 0,0-1 0,0 0 0,-1 0 0,1 0 0,1 0 0,-1-1 0,0 1 0,0 0 0,0 0 0,0-1 0,0 1 0,1 0 0,-1-1 0,0 1 0,1-1 0,-1 0 0,0 1 0,1-1 0,-1 0 0,2 0 0,-1 0-388,0 0 0,0 0 0,0 0 0,-1 0 1,1 0-1,0-1 0,0 1 0,0-1 0,-1 1 0,1-1 0,0 0 1,0 1-1,1-3 0,16-15-7713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6.681"/>
    </inkml:context>
    <inkml:brush xml:id="br0">
      <inkml:brushProperty name="width" value="0.025" units="cm"/>
      <inkml:brushProperty name="height" value="0.025" units="cm"/>
    </inkml:brush>
  </inkml:definitions>
  <inkml:trace contextRef="#ctx0" brushRef="#br0">1 0 16752,'0'0'10153,"54"20"-9960,-41-10-129,7 4 0,-5 1-385,-4 0-1600,4-3-1250,-7 0-1314,-3-4-2241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7.622"/>
    </inkml:context>
    <inkml:brush xml:id="br0">
      <inkml:brushProperty name="width" value="0.025" units="cm"/>
      <inkml:brushProperty name="height" value="0.025" units="cm"/>
    </inkml:brush>
  </inkml:definitions>
  <inkml:trace contextRef="#ctx0" brushRef="#br0">3 30 12172,'0'-8'6053,"0"0"-3586,-2 1-321,2 2-833,0 4-641,5 1-864,1 5-320,2 4-1698,-3 1-2499,-1-5-2722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8.459"/>
    </inkml:context>
    <inkml:brush xml:id="br0">
      <inkml:brushProperty name="width" value="0.025" units="cm"/>
      <inkml:brushProperty name="height" value="0.025" units="cm"/>
    </inkml:brush>
  </inkml:definitions>
  <inkml:trace contextRef="#ctx0" brushRef="#br0">157 69 9737,'0'0'11942,"2"-8"-10137,3-26-471,-5 33-1276,0-1 0,0 1 0,0 0 0,0 0 0,-1 0 0,1 0 0,0 0 0,-1-1 0,1 1 1,-1 0-1,1 0 0,-1 0 0,0 0 0,1 0 0,-1 1 0,0-1 0,0 0 0,0 0 0,0 0 0,1 1 0,-1-1 0,0 0 0,0 1 0,0-1 0,0 1 0,-1-1 0,1 1 0,0-1 0,0 1 0,0 0 0,0-1 0,0 1 0,-1 0 0,1 0 0,0 0 0,-2 0 0,-39 2-27,37 0-40,-1 0 1,1 0-1,0 1 0,0 0 0,0 0 1,0 0-1,0 1 0,1 0 0,-1 0 1,1 0-1,0 0 0,0 0 0,1 1 1,-1 0-1,1 0 0,0 0 0,0 0 1,1 0-1,0 1 0,0-1 0,0 1 1,0-1-1,1 1 0,-1 10 0,2-15 15,1 0-1,0 0 0,-1 0 1,1 0-1,0-1 0,0 1 1,0 0-1,0 0 0,0-1 1,0 1-1,0-1 0,0 1 1,0-1-1,0 0 0,0 1 1,0-1-1,0 0 0,1 0 0,-1 1 1,0-1-1,0 0 0,0 0 1,0 0-1,0-1 0,0 1 1,1 0-1,-1 0 0,1-1 1,39-6 277,-30 2-246,0 0 0,-1-1 1,1 0-1,14-11 0,21-13-9,-45 30-41,-1 0 0,1-1 0,-1 1 0,1 0 0,-1 0 0,1 0 1,-1-1-1,1 1 0,-1 0 0,1 0 0,-1 0 0,1 0 1,-1 0-1,1 0 0,-1 0 0,1 0 0,-1 0 0,1 0 0,-1 0 1,1 0-1,-1 1 0,1-1 0,-1 0 0,0 0 0,1 0 0,-1 1 1,1-1-1,-1 0 0,1 1 0,-1-1 0,0 0 0,1 1 0,-1-1 1,0 0-1,1 1 0,-1-1 0,0 1 0,0-1 0,1 1 0,-1-1 1,0 1-1,0-1 0,0 0 0,1 1 0,-1-1 0,0 1 0,0-1 1,0 1-1,0 0 0,0-1 0,0 1 0,0 36-134,-1-25 157,1-11-2,0-1 0,1 1 0,-1-1 0,0 1 0,1-1 0,-1 1 0,1-1 0,-1 0 1,1 1-1,-1-1 0,1 1 0,-1-1 0,1 0 0,-1 0 0,1 1 0,-1-1 0,1 0 1,-1 0-1,1 1 0,0-1 0,-1 0 0,1 0 0,-1 0 0,1 0 0,0 0 0,-1 0 1,1 0-1,-1 0 0,1 0 0,0 0 0,-1-1 0,1 1 0,-1 0 0,1 0 0,-1 0 1,2-1-1,26-9 556,16-15-225,-32 17-341,1 1-1,0 0 1,0 1 0,0 0 0,0 1-1,1 0 1,18-3 0,-31 8-16,0 0 0,0 0 0,0 0 0,0 0 0,0 0 0,0 0 0,0 0 0,0 1 0,-1-1 0,1 0 0,0 1 0,0-1 0,0 0 0,0 1 0,-1-1 0,1 1 0,0-1 0,-1 1 0,1-1 0,0 1 1,-1 0-1,1-1 0,0 1 0,-1 0 0,1 0 0,-1-1 0,0 1 0,1 0 0,-1 0 0,1 0 0,-1 0 0,0-1 0,0 1 0,0 0 0,1 0 0,-1 0 0,0 0 0,0 0 0,0 0 0,0 0 0,0 0 0,-1-1 0,1 1 0,0 0 1,0 0-1,-1 0 0,1 0 0,-1 1 0,-16 57 23,11-42 133,6-17-129,0 0-1,0 0 1,0 0 0,0 1 0,0-1 0,0 0-1,0 0 1,0 0 0,0 0 0,0 1-1,0-1 1,0 0 0,0 0 0,0 0-1,0 1 1,0-1 0,0 0 0,0 0-1,0 0 1,0 0 0,0 1 0,0-1-1,0 0 1,0 0 0,0 0 0,0 0-1,0 0 1,1 1 0,-1-1 0,0 0-1,0 0 1,0 0 0,0 0 0,0 0 0,0 0-1,1 1 1,-1-1 0,0 0 0,0 0-1,0 0 1,0 0 0,1 0 0,-1 0-1,0 0 1,0 0 0,0 0 0,0 0-1,1 0 1,-1 0 0,0 0 0,0 0-1,0 0 1,0 0 0,1 0 0,-1 0-1,15-7 397,12-11-8,8-15-250,-27 24-260,0 0 1,1 1 0,0 1-1,0-1 1,1 1-1,0 1 1,19-10-1,-29 17 86,1-1 0,0 0 1,-1 1-1,1-1 0,0 0 0,-1 1 0,1-1 0,-1 1 1,1-1-1,-1 1 0,1-1 0,-1 1 0,1 0 0,-1-1 0,0 1 1,1 0-1,-1-1 0,0 1 0,1 0 0,-1-1 0,0 1 1,0 0-1,0 0 0,1-1 0,-1 1 0,0 0 0,0-1 0,0 1 1,0 0-1,-1 0 0,1-1 0,0 1 0,0 0 0,-1 1 1,-1 32-562,-3-6 950,-3 24 696,10-51-990,0-1-1,0 0 0,1 1 1,-1-1-1,0 0 0,1 0 1,-1 0-1,0 0 0,0-1 1,1 1-1,-1-1 0,3 0 1,10-7-396,-1-1 1,0-1 0,0 0-1,0 0 1,12-15-1,-19 16-1996,-5 3-2137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8.819"/>
    </inkml:context>
    <inkml:brush xml:id="br0">
      <inkml:brushProperty name="width" value="0.025" units="cm"/>
      <inkml:brushProperty name="height" value="0.025" units="cm"/>
    </inkml:brush>
  </inkml:definitions>
  <inkml:trace contextRef="#ctx0" brushRef="#br0">0 1 12620,'0'0'13485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9.315"/>
    </inkml:context>
    <inkml:brush xml:id="br0">
      <inkml:brushProperty name="width" value="0.025" units="cm"/>
      <inkml:brushProperty name="height" value="0.025" units="cm"/>
    </inkml:brush>
  </inkml:definitions>
  <inkml:trace contextRef="#ctx0" brushRef="#br0">30 0 6822,'0'0'13880,"-3"10"-12999,0-2-717,-16 52 1463,18-55-1509,0 1 0,0-1-1,0 0 1,1 1 0,0-1-1,0 1 1,0-1 0,0 0-1,1 1 1,1 5 0,13-5-1077,-3-9-5076,-4-9-1070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9.955"/>
    </inkml:context>
    <inkml:brush xml:id="br0">
      <inkml:brushProperty name="width" value="0.025" units="cm"/>
      <inkml:brushProperty name="height" value="0.025" units="cm"/>
    </inkml:brush>
  </inkml:definitions>
  <inkml:trace contextRef="#ctx0" brushRef="#br0">159 2 6470,'0'0'17238,"-9"-1"-16523,-1 1-649,0 0 0,0 1-1,-1 0 1,1 0 0,-14 5 0,19-5-62,-1 1 1,1 0-1,-1 0 1,1 0 0,0 0-1,0 1 1,0 0 0,0 0-1,1 0 1,-1 1-1,1-1 1,0 1 0,-6 7-1,18-9-169,1 0 1,0-1-1,0 0 0,-1 0 1,1-1-1,13-1 0,115-10-2531,-137 12 2721,1-1 1,0 0-1,0 0 0,-1 0 0,1 1 0,0-1 1,-1 0-1,1 1 0,0-1 0,-1 1 1,1-1-1,0 1 0,-1-1 0,1 1 0,-1-1 1,1 1-1,-1-1 0,1 1 0,-1 0 0,0-1 1,1 1-1,-1 0 0,0-1 0,1 1 0,-1 0 1,0-1-1,0 1 0,0 0 0,0 0 1,0-1-1,1 1 0,-1 0 0,-1 0 0,1 0 1,0-1-1,0 1 0,0 0 0,0-1 0,0 1 1,-1 0-1,1 0 0,0-1 0,-1 2 0,-13 32 1461,6-25-822,0-1 1,-1 0-1,0 0 1,-11 7 0,16-12-627,1-1 0,-1 1 0,1-1 1,-1 0-1,0 0 0,0-1 1,0 1-1,0-1 0,0 0 0,0 0 1,0 0-1,0-1 0,0 1 0,-9-1 1,12-15-6632,5-1-1495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0.659"/>
    </inkml:context>
    <inkml:brush xml:id="br0">
      <inkml:brushProperty name="width" value="0.025" units="cm"/>
      <inkml:brushProperty name="height" value="0.025" units="cm"/>
    </inkml:brush>
  </inkml:definitions>
  <inkml:trace contextRef="#ctx0" brushRef="#br0">103 106 3043,'0'0'18807,"-10"3"-18305,5-2-436,0 0 0,0 1 0,1 0 0,-1 0 0,0 0 0,1 0 0,-1 1 0,1 0 0,0 0-1,0 0 1,0 0 0,0 0 0,1 1 0,0 0 0,-1 0 0,1 0 0,0 0 0,1 0 0,-1 1 0,1-1 0,0 1 0,0-1 0,0 1 0,1 0 0,-1 0 0,1 0 0,-1 10 0,3-15-42,-1 1 0,0 0 0,0-1 0,0 1 0,0 0 0,0-1 0,0 1 0,1-1 0,-1 1 0,0 0 0,0-1 0,1 1 0,-1-1 0,0 1 0,1-1 0,-1 1 0,1-1-1,-1 1 1,1-1 0,-1 0 0,1 1 0,-1-1 0,1 0 0,-1 1 0,1-1 0,-1 0 0,1 0 0,0 1 0,-1-1 0,2 0 0,26 1 946,25-17 141,-29 4-1134,-2-1 1,0-1-1,-1-1 1,0-1-1,-1-1 1,-1-1-1,-1 0 1,24-31-1,-40 47 13,-1 0 1,1-1-1,-1 1 1,0 0-1,0-1 0,0 1 1,0 0-1,0-1 0,0 1 1,-1-1-1,1-3 1,-1 6 2,0-1 1,0 1 0,0-1 0,0 1 0,0-1-1,0 1 1,-1-1 0,1 1 0,0 0 0,0-1-1,0 1 1,-1-1 0,1 1 0,0 0 0,0-1-1,-1 1 1,1 0 0,0-1 0,-1 1 0,1 0-1,-1-1 1,1 1 0,0 0 0,-1 0 0,1-1-1,-1 1 1,1 0 0,-1 0 0,1 0 0,-1 0-1,1 0 1,0 0 0,-1 0 0,0 0 0,-3 0 24,0 0 0,0 1 0,0 0 0,0 0 1,0 0-1,1 0 0,-1 1 0,0 0 0,1-1 0,-1 1 1,1 1-1,-4 2 0,-6 4 143,1 1 0,0 1 0,-16 19 0,24-26-118,1 0 0,0 0 0,0 0 1,1 1-1,-1-1 0,1 1 0,0 0 0,0 0 0,1-1 1,-1 1-1,1 0 0,0 0 0,1 0 0,-1 1 0,1 4 1,0-8-27,1-1 1,0 0-1,0 1 0,0-1 1,0 0-1,0 1 1,1-1-1,-1 0 1,0 0-1,0 0 1,1 0-1,-1 0 1,1-1-1,-1 1 1,1 0-1,-1 0 1,1-1-1,-1 1 1,1-1-1,0 0 0,-1 1 1,1-1-1,0 0 1,-1 0-1,1 0 1,0 0-1,2-1 1,52-2 171,-43-1-507,1 0 1,-2-1 0,1-1 0,0 0 0,16-12 0,-4 4-145,-23 13 317,-5 2 131,1 1 0,-1 0 0,1-1 0,0 1 0,0 0 0,0 0-1,0 1 1,0-1 0,0 0 0,0 1 0,1-1 0,-1 1-1,1-1 1,-1 1 0,1 0 0,0-1 0,0 1 0,1 0-1,-1 0 1,0 0 0,1 0 0,0 3 0,1-3 27,0-1-1,0 0 1,1 1-1,-1-1 1,1 0 0,-1 0-1,1 0 1,0 0 0,0 0-1,0-1 1,0 1 0,0 0-1,0-1 1,1 1 0,-1-1-1,0 0 1,4 1 0,47 21 123,-51-23-137,19 8 31,-10-3-12,1 0 0,1-1 0,-1 0 0,1-1 0,22 2 1,-35-5 488,-1-6 1714,-7-16-1885,0 1 0,2-2 1,0 1-1,-2-26 0,-1-17-480,43 68-1895,18 6-2449,-17-7-2480,1-2-6779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1.406"/>
    </inkml:context>
    <inkml:brush xml:id="br0">
      <inkml:brushProperty name="width" value="0.025" units="cm"/>
      <inkml:brushProperty name="height" value="0.025" units="cm"/>
    </inkml:brush>
  </inkml:definitions>
  <inkml:trace contextRef="#ctx0" brushRef="#br0">124 135 8200,'4'-4'1610,"1"-1"1,-1 0 0,0 1-1,-1-1 1,1-1 0,5-9-1,-7 10-923,0 0-1,0-1 0,0 1 0,0 0 1,-1 0-1,0-1 0,0 1 1,0-6-1,-2 10-675,1 1 0,0-1 0,-1 1-1,1-1 1,-1 1 0,1-1 0,0 1 0,-1-1 0,1 1 0,-1 0 0,1-1 0,-1 1-1,0 0 1,1-1 0,-1 1 0,1 0 0,-1 0 0,1-1 0,-1 1 0,0 0-1,1 0 1,-1 0 0,0 0 0,1 0 0,-1 0 0,1 0 0,-1 0 0,0 0 0,1 0-1,-1 0 1,0 1 0,1-1 0,-1 0 0,0 1 0,-27 7-248,18 1 235,-1-1-1,2 1 1,-1 1 0,1-1-1,1 2 1,0-1 0,0 1-1,1 0 1,0 1 0,1 0-1,0 0 1,1 0 0,1 0-1,0 1 1,-4 24 0,7-35 4,0 0 0,1 1 0,0-1 0,-1 0 0,1 0 0,0 1 1,0-1-1,1 1 0,-1-1 0,0 0 0,1 0 0,-1 1 0,1-1 0,0 0 1,0 0-1,0 0 0,0 1 0,0-1 0,0 0 0,0-1 0,1 1 0,-1 0 1,4 3-1,-2-3 13,0 0 0,1-1 0,-1 1-1,0-1 1,1 0 0,-1 0 0,0 0 0,1-1 0,-1 1 0,1-1 0,0 1 0,-1-1 0,1 0 0,3-1 0,6-1 75,-1 0-1,1 0 1,-1-1 0,0-1-1,0 0 1,0-1 0,21-12 0,-25 12 25,0 0 1,0-1 0,0 0 0,0 0 0,-1-1-1,0 0 1,-1-1 0,0 1 0,0-1 0,0 0-1,-1-1 1,-1 1 0,1-1 0,-1 0 0,-1 0-1,1 0 1,-1-1 0,-1 1 0,0-1 0,-1 0-1,1 1 1,-2-1 0,0 0 0,0 0 0,-1-11-1,0 19-161,1 0-1,0 0 0,-1 1 0,1-1 0,-1 0 0,1 0 0,-1 0 0,0 1 0,0-1 1,0 0-1,0 1 0,0-1 0,0 1 0,0-1 0,-1 1 0,1-1 0,0 1 0,-1 0 1,1 0-1,-1 0 0,0-1 0,1 2 0,-1-1 0,0 0 0,0 0 0,1 0 0,-1 1 1,0-1-1,0 1 0,0 0 0,0-1 0,0 1 0,0 0 0,1 0 0,-1 0 0,0 0 1,0 1-1,0-1 0,0 0 0,0 1 0,0 0 0,1-1 0,-3 2 0,-1 0-340,0 0 0,1 0 0,0 0 0,0 0 0,-1 1 0,1 0 0,1 0 0,-1 0 0,0 0 0,1 1 0,0-1 0,0 1 0,0 0 0,0 0 0,0 0 0,-2 5 0,1 18-7770,4-21 1857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1.749"/>
    </inkml:context>
    <inkml:brush xml:id="br0">
      <inkml:brushProperty name="width" value="0.025" units="cm"/>
      <inkml:brushProperty name="height" value="0.025" units="cm"/>
    </inkml:brush>
  </inkml:definitions>
  <inkml:trace contextRef="#ctx0" brushRef="#br0">47 0 15567,'0'0'9032,"0"10"-8973,-3 23 85,-2 0-1,-15 54 1,2-11 589,18-75-721,0-1 1,0 1-1,0-1 1,0 1-1,-1 0 1,1-1-1,0 1 1,0 0-1,0-1 1,0 1-1,1-1 0,-1 1 1,0 0-1,0-1 1,0 1-1,0 0 1,1-1-1,-1 1 1,0-1-1,0 1 1,1-1-1,-1 1 1,1-1-1,-1 1 1,0-1-1,1 1 1,-1-1-1,1 1 1,-1-1-1,1 1 1,22 0 548,25-17 706,-21 0-1063,0-1-1,-1-1 1,0-1-1,-2-1 1,0-2-1,-2 0 1,24-29-1,-45 49-70,8-14-1665,-8 16 1340,-1 0 0,0-1 0,0 1 0,0 0 0,-1-1 0,1 1 0,0 0 0,0 0 0,0-1 0,0 1 0,0 0 0,0-1 0,0 1 0,0 0 1,-1 0-1,1-1 0,0 1 0,0 0 0,0 0 0,-1-1 0,1 1 0,0 0 0,0 0 0,0 0 0,-1-1 0,1 1 0,0 0 0,-1 0 0,1 0 1,0 0-1,0 0 0,-1-1 0,1 1 0,0 0 0,-1 0 0,1 0 0,0 0 0,-1 0 0,1 0 0,0 0 0,-1 0 0,1 0 0,0 0 0,0 0 1,-1 1-1,1-1 0,-1 0 0,-15 0-10213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155"/>
    </inkml:context>
    <inkml:brush xml:id="br0">
      <inkml:brushProperty name="width" value="0.025" units="cm"/>
      <inkml:brushProperty name="height" value="0.025" units="cm"/>
    </inkml:brush>
  </inkml:definitions>
  <inkml:trace contextRef="#ctx0" brushRef="#br0">0 1 13325,'0'0'10377,"67"43"-10280,-44-40-546,-1-1-1825,-1-2-2819,-4 0-800,-1 0-3044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274"/>
    </inkml:context>
    <inkml:brush xml:id="br0">
      <inkml:brushProperty name="width" value="0.025" units="cm"/>
      <inkml:brushProperty name="height" value="0.025" units="cm"/>
    </inkml:brush>
  </inkml:definitions>
  <inkml:trace contextRef="#ctx0" brushRef="#br0">2 1 18546,'-1'0'6630,"8"4"-6534,12 9-160,7 1-1378,5 0-2561,1-1-1987,1-2-4740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499"/>
    </inkml:context>
    <inkml:brush xml:id="br0">
      <inkml:brushProperty name="width" value="0.025" units="cm"/>
      <inkml:brushProperty name="height" value="0.025" units="cm"/>
    </inkml:brush>
  </inkml:definitions>
  <inkml:trace contextRef="#ctx0" brushRef="#br0">134 4 9129,'0'0'5258,"-9"-1"-4842,4 1-262,0-1 0,0 1 0,0 1 0,0-1 0,0 1 0,0-1 0,0 1 0,0 1 0,0-1 0,0 1 0,1 0 0,-1 0 0,1 0 0,-1 1 0,1-1 0,0 1 0,0 0 0,-6 6 0,-19 24 3674,29-32-3799,0-1 1,0 0 0,0 0-1,0 0 1,0 1 0,0-1-1,0 0 1,-1 0 0,1 1-1,0-1 1,0 0-1,0 0 1,0 0 0,0 1-1,0-1 1,0 0 0,0 0-1,0 1 1,0-1 0,0 0-1,0 0 1,0 0-1,1 1 1,-1-1 0,0 0-1,0 0 1,0 0 0,0 1-1,0-1 1,0 0 0,0 0-1,1 0 1,-1 1-1,0-1 1,0 0 0,0 0-1,0 0 1,1 0 0,-1 0-1,0 1 1,0-1 0,0 0-1,1 0 1,-1 0 0,0 0-1,1 0 1,24-5 461,39-24-99,-53 22-393,1 1 0,0 0 1,0 1-1,1 1 0,-1 0 0,1 0 0,0 1 0,17-1 0,-29 8-34,1 1-1,-1 0 1,0 0-1,0 0 1,-1 0-1,0-1 1,1 1-1,-2 0 1,0 8 0,1-6 64,0-6-2,0 0 0,0-1 0,0 1 0,0-1 1,0 1-1,0 0 0,0-1 0,0 1 1,1-1-1,-1 1 0,0-1 0,0 1 0,1-1 1,-1 1-1,0-1 0,1 1 0,-1-1 0,0 1 1,1-1-1,-1 1 0,1-1 0,-1 1 1,1-1-1,-1 0 0,1 1 0,-1-1 0,1 0 1,-1 0-1,1 1 0,-1-1 0,2 0 1,24-1 784,31-21-9,-50 19-860,8-3 57,-6 1-95,0 1 1,0 1-1,0-1 0,1 2 1,-1-1-1,20-2 1,-28 6 72,-1 0 1,1-1 0,-1 1-1,1 0 1,-1-1 0,0 1-1,1 0 1,-1 0 0,0-1-1,1 1 1,-1 0 0,0 0-1,0 0 1,0-1 0,0 1-1,0 0 1,0 0 0,0 0 0,0 0-1,0-1 1,0 1 0,-1 0-1,1 0 1,-1 1 0,-4 22 457,5-24-410,0 1-1,-1-1 1,1 0-1,0 1 0,0-1 1,-1 1-1,1-1 1,0 1-1,0-1 0,0 1 1,-1-1-1,1 1 0,0-1 1,0 1-1,0-1 1,0 1-1,0-1 0,0 1 1,0-1-1,0 1 1,0-1-1,1 1 0,-1 0 1,0-1-1,0 1 0,0-1 1,0 0-1,1 1 1,-1-1-1,0 1 0,1-1 1,-1 1-1,0-1 1,1 0-1,-1 1 0,0-1 1,1 1-1,-1-1 0,1 0 1,-1 0-1,1 1 1,-1-1-1,0 0 0,1 0 1,-1 1-1,1-1 1,-1 0-1,1 0 0,0 0 1,-1 0-1,1 0 0,-1 0 1,1 0-1,0 0 1,1 0-344,1-1 0,-1 1 0,1-1 0,-1 1 0,0-1 0,1 0 1,-1 0-1,0 0 0,0 0 0,1-1 0,1-1 0,5-6-6163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924"/>
    </inkml:context>
    <inkml:brush xml:id="br0">
      <inkml:brushProperty name="width" value="0.025" units="cm"/>
      <inkml:brushProperty name="height" value="0.025" units="cm"/>
    </inkml:brush>
  </inkml:definitions>
  <inkml:trace contextRef="#ctx0" brushRef="#br0">85 6 12396,'0'0'13335,"-9"0"-13447,4 1 110,0-1 0,0 1 0,0 0 0,-1 1 0,1-1 0,1 1 0,-6 2 0,8-3 44,0 0 1,0 0-1,0 1 0,0-1 0,0 0 1,1 1-1,-1-1 0,1 1 1,-1-1-1,1 1 0,-1 0 0,1 0 1,0 0-1,0-1 0,0 1 0,0 0 1,0 0-1,0 1 0,1-1 1,-1 0-1,0 0 0,1 0 0,0 0 1,0 4-1,2-5 19,0 0 1,0 0-1,1 0 1,-1-1-1,1 1 1,-1-1-1,1 1 1,-1-1-1,0 0 1,1 0-1,-1 0 1,1 0-1,-1-1 0,5 0 1,-5 1 3,16-3 67,0 0-1,1-2 1,-1 0-1,29-13 1,-32 11-194,0 1 0,1 1 0,0 1 0,0 0 1,0 1-1,24-2 0,-39 5 43,-1 1 1,1-1-1,-1 1 1,0-1-1,1 1 1,-1-1-1,1 1 1,-1-1-1,0 1 1,1-1-1,-1 1 1,0 0-1,0-1 1,0 1-1,1 0 1,-1-1-1,0 1 1,0 0-1,0-1 1,0 1-1,0 0 1,0-1-1,0 1 1,0 0 0,-1-1-1,1 1 1,0-1-1,0 1 1,-1 1-1,-5 25 236,6-24-141,-1-2-49,1 0-1,0 0 1,0-1-1,0 1 1,0 0-1,0 0 1,0-1-1,0 1 1,0 0-1,0 0 0,0 0 1,0-1-1,1 1 1,-1 0-1,0 0 1,0-1-1,1 1 1,-1 0-1,0-1 1,1 1-1,-1 0 1,1-1-1,-1 1 1,1-1-1,-1 1 1,1-1-1,0 1 1,-1-1-1,1 1 1,-1-1-1,1 1 1,1-1-1,32 5 845,37-18-134,-37 4-692,-17 3-496,0 1 0,0 1 0,1 1 0,24-1 0,-42 4 450,0 0 1,1 1-1,-1-1 0,0 1 0,0-1 0,1 1 0,-1-1 0,0 0 0,0 1 0,0-1 0,0 1 0,1-1 0,-1 1 1,0-1-1,0 1 0,0-1 0,0 1 0,0-1 0,0 1 0,0 0 0,0-1 0,0 1 0,-1-1 0,1 0 0,0 1 1,0-1-1,0 1 0,-1-1 0,1 1 0,-1 0 0,1 0 22,0-1 0,-1 1 1,1-1-1,-1 1 0,1 0 1,0-1-1,-1 1 0,1 0 0,0 0 1,0-1-1,0 1 0,0 0 0,0 0 1,0-1-1,0 1 0,0 0 1,0 0-1,0-1 0,0 1 0,0 0 1,0-1-1,0 1 0,1 0 0,-1 0 1,0-1-1,1 1 0,-1 0 0,0-1 1,1 1-1,-1-1 0,1 1 1,-1 0-1,1-1 0,-1 1 0,1-1 1,-1 1-1,1-1 0,0 0 0,-1 1 1,1-1-1,1 1 0,22-3 236,-1 0 0,1-2-1,26-7 1,-27 6-1236,1 0 1,-1 1-1,28 0 0,-51 4 955,1 0-1,-1 0 0,0 0 1,0 0-1,0 0 1,1 0-1,-1 0 1,0 0-1,0 1 1,0-1-1,1 0 0,-1 0 1,0 0-1,0 0 1,0 0-1,0 1 1,1-1-1,-1 0 0,0 0 1,0 0-1,0 0 1,0 1-1,0-1 1,0 0-1,0 0 1,1 1-1,-1-1 0,0 0 1,0 0-1,0 0 1,0 1-1,0-1 1,0 0-1,0 0 1,0 1-1,0-1 0,0 0 1,0 0-1,0 0 1,-1 1-1,1-1 1,0 0-1,0 0 1,0 0-1,0 1 0,0-1 1,0 0-1,0 0 1,-1 0-1,1 1 1,0-1-1,0 0 0,0 0 1,0 0-1,-1 0 1,1 0-1,0 1 1,0-1-1,0 0 1,-1 0-1,1 0 0,-10 11-198,-23 8-4533,19-12-572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3.798"/>
    </inkml:context>
    <inkml:brush xml:id="br0">
      <inkml:brushProperty name="width" value="0.025" units="cm"/>
      <inkml:brushProperty name="height" value="0.025" units="cm"/>
    </inkml:brush>
  </inkml:definitions>
  <inkml:trace contextRef="#ctx0" brushRef="#br0">28 3 7559,'-1'0'372,"0"-1"0,0 1-1,0 0 1,1-1 0,-1 1 0,0 0 0,0 0-1,0-1 1,0 1 0,0 0 0,0 0 0,1 0-1,-1 0 1,0 0 0,0 1 0,0-1-1,0 0 1,0 0 0,0 0 0,1 1 0,-1-1-1,0 0 1,0 1 0,1-1 0,-1 1-1,0-1 1,-1 2 0,2 0 131,-1 0 1,1 0-1,-1 0 0,1 0 1,0 0-1,0 0 0,0 0 1,0 0-1,0 0 0,1 1 1,-1-1-1,0 0 0,2 3 1,-1-4-497,0-1 0,-1 1 0,1 0 0,0 0 0,0 0 0,0-1 1,1 1-1,-1 0 0,0-1 0,0 1 0,0-1 0,0 1 0,0-1 1,1 0-1,-1 0 0,0 1 0,0-1 0,1 0 0,-1 0 0,0 0 0,0 0 1,1 0-1,-1-1 0,0 1 0,2-1 0,33-6 187,-13-6-171,-21 11-38,0 0-1,0 1 1,1-1 0,-1 1-1,1 0 1,-1-1 0,1 1 0,0 0-1,-1 0 1,1 1 0,4-2 0,-5 5-53,0 0 1,-1 0-1,1 0 0,-1 0 1,0 0-1,0 0 1,0 0-1,0 0 1,0 0-1,0 6 1,2 3-691,2 0-2020,-1-7-1981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4.448"/>
    </inkml:context>
    <inkml:brush xml:id="br0">
      <inkml:brushProperty name="width" value="0.025" units="cm"/>
      <inkml:brushProperty name="height" value="0.025" units="cm"/>
    </inkml:brush>
  </inkml:definitions>
  <inkml:trace contextRef="#ctx0" brushRef="#br0">0 102 480,'0'0'14959,"12"3"-14239,3 0-135,0-1-1,0-1 1,-1 0-1,1-2 1,25-2-1,92-18 1582,-46 6-1710,89-6-656,261 3 1,177 41-3715,-163-3 6027,88-11 2158,-515-10-3905,1 0-1,29-6 1,-46 6-445,-1 0 0,1 0 0,-1-1 0,0 0 0,1 0-1,-1-1 1,0 0 0,0 0 0,0-1 0,-1 1 0,1-1 0,-1 0-1,5-5 1,-2-5-3636,-6-6-4426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00.142"/>
    </inkml:context>
    <inkml:brush xml:id="br0">
      <inkml:brushProperty name="width" value="0.025" units="cm"/>
      <inkml:brushProperty name="height" value="0.025" units="cm"/>
    </inkml:brush>
  </inkml:definitions>
  <inkml:trace contextRef="#ctx0" brushRef="#br0">581 38 5061,'0'0'4297,"-9"-5"-421,-1 0-3694,-2 0 1,1 0-1,-1 1 1,1 1-1,-1 0 1,0 0-1,0 1 1,0 1-1,-1 0 1,1 1-1,0 0 1,-25 3-1,20 1-173,0 0 0,-1 1 0,1 1-1,1 0 1,-1 2 0,1-1 0,1 2-1,-23 15 1,20-10 1,0 0 1,0 1-1,2 1 0,0 1 0,1 0 1,1 1-1,0 0 0,1 1 0,1 1 1,1 0-1,1 0 0,1 1 0,1 1 1,-11 39-1,15-37 7,0 0-1,2 0 1,1 0-1,0 0 1,2 0-1,7 42 1,-4-47-33,1-1 1,0 0 0,2 0-1,0 0 1,1-1 0,1 0 0,0 0-1,1-1 1,14 15 0,-10-13 89,1-1 0,1-1 1,0-1-1,1 0 1,1-1-1,1-1 0,0 0 1,35 16-1,-45-24 78,1-1 0,0 0 0,0 0 0,1-2 0,-1 1 0,0-1 0,1 0 0,0-1-1,-1-1 1,1 1 0,0-2 0,-1 1 0,1-1 0,0-1 0,-1 0 0,0-1 0,1 0 0,-1 0-1,0-1 1,14-8 0,-7 1 160,0-1 0,0-1 0,-1-1 0,-1 0 0,0-1 0,-1-1 0,0 0-1,-2-1 1,0 0 0,-1-1 0,0-1 0,-2 1 0,14-38 0,-12 22-94,-2 1 0,-1-2 1,-1 1-1,-2-1 0,-2 0 0,-1 0 0,-4-55 1,0 72-171,-1-1 0,-1 0 1,0 1-1,-2 0 0,0 0 1,-1 0-1,0 1 0,-2 0 0,0 1 1,-1 0-1,-13-16 0,15 20-238,-2 2 0,1 0-1,-2 0 1,1 0 0,-1 2-1,-21-14 1,23 17-292,0 0 0,0 1 0,0 1 0,-1-1 0,1 1 0,-1 1 1,0 0-1,0 0 0,0 1 0,-11 0 0,20 1 238,0-1 0,0 1 0,1 0 0,-1 0 0,0 0 0,0 0 0,0 0-1,0 0 1,0 1 0,0-1 0,0 0 0,1 0 0,-1 0 0,0 1 0,0-1 0,0 1 0,0-1 0,1 1 0,-1-1 0,0 1 0,0-1 0,1 1 0,-1-1-1,1 1 1,-1 0 0,0-1 0,1 1 0,-1 0 0,1 0 0,-1-1 0,1 3 0,-2 11-9200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9:35.235"/>
    </inkml:context>
    <inkml:brush xml:id="br0">
      <inkml:brushProperty name="width" value="0.025" units="cm"/>
      <inkml:brushProperty name="height" value="0.025" units="cm"/>
    </inkml:brush>
  </inkml:definitions>
  <inkml:trace contextRef="#ctx0" brushRef="#br0">0 0 8776,'0'0'3513,"10"2"-3476,94 17 250,2-5-1,138 0 0,228-22-144,-106-1-11,548 29 69,-90-1-181,603 0 3259,-194-41-2744,509 5 453,-1678 20-1040,-11 0-643,-1-3 0,73-7 0,-84-6-2966,-18-3-2413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9:37.127"/>
    </inkml:context>
    <inkml:brush xml:id="br0">
      <inkml:brushProperty name="width" value="0.025" units="cm"/>
      <inkml:brushProperty name="height" value="0.025" units="cm"/>
    </inkml:brush>
  </inkml:definitions>
  <inkml:trace contextRef="#ctx0" brushRef="#br0">1 378 10442,'0'0'2701,"9"0"-2845,345-17 368,11-26-143,-288 32-55,261-33 68,948-96 485,65 103-457,180-17 103,-534 23-16,1 51-264,-569 1-32,634-4 110,-786-34-33,598-22 90,-865 39-76,295 6 142,-231-1-90,-1 4 1,81 20 0,-96-14-43,48 11-1345,-35-17-2664,-36-8 210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3.806"/>
    </inkml:context>
    <inkml:brush xml:id="br0">
      <inkml:brushProperty name="width" value="0.025" units="cm"/>
      <inkml:brushProperty name="height" value="0.025" units="cm"/>
    </inkml:brush>
  </inkml:definitions>
  <inkml:trace contextRef="#ctx0" brushRef="#br0">17757 6 8040,'0'0'5146,"-5"11"-5450,-7 13 539,-1-1 1,-2 0 0,0 0 0,-1-2-1,-2 0 1,0-1 0,-36 31 0,6-11 107,-1-3-1,-81 48 1,91-65-74,-1-1-1,-1-1 1,-77 20 0,-136 20 224,170-42-363,-400 90 228,-433 81-294,-397-6 26,101-13-76,702-90-1,-566 56 26,-8-99 56,770-54-46,1-15 1,-392-93 0,-100-79-11,104 25-46,463 123 15,-464-106 20,-6 37-32,72 44-64,-517-76-83,278 45 90,-46-8-6,792 102 67,-257-8-1,325 29-4,-1 2 0,1 4-1,0 2 1,1 3 0,0 2 0,-75 29 0,-35 24 98,-237 130 1,356-167-67,3 3 0,0 1 0,2 3 0,-47 49 1,63-54-11,1 1 0,2 1 0,2 2 0,1 1 0,2 1 1,-23 48-1,46-84-177,15-17-1591,-2-4-187,0 0 0,-2-1 0,11-25 0,1-4-3571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4.181"/>
    </inkml:context>
    <inkml:brush xml:id="br0">
      <inkml:brushProperty name="width" value="0.025" units="cm"/>
      <inkml:brushProperty name="height" value="0.025" units="cm"/>
    </inkml:brush>
  </inkml:definitions>
  <inkml:trace contextRef="#ctx0" brushRef="#br0">269 42 10570,'-1'-2'11,"-15"-29"3000,16 30-2954,-1 1 0,1-1 0,0 1 1,-1-1-1,1 1 0,-1-1 0,1 1 1,0-1-1,-1 1 0,1 0 0,-1-1 1,0 1-1,1 0 0,-1-1 0,1 1 1,-1 0-1,1 0 0,-1-1 0,0 1 1,1 0-1,-1 0 0,0 0 0,1 0 1,-1 0-1,0 0 0,1 0 1,-1 0-1,0 0 0,1 0 0,-1 0 1,1 0-1,-1 1 0,0-1 0,1 0 1,-1 0-1,1 1 0,-1-1 0,0 0 1,1 1-1,-1-1 0,1 0 0,-1 1 1,1-1-1,0 1 0,-1-1 0,1 1 1,-1-1-1,1 1 0,0 0 0,-1 0 1,-20 33 78,2 1 1,1 0 0,2 2 0,2 0 0,-14 51-1,25-77-140,-97 287 298,99-297-294,1 0-1,-1 0 1,1 0 0,-1 0-1,1 0 1,-1-1-1,1 1 1,0 0 0,0 0-1,-1 0 1,1 1 0,0-1-1,0 0 1,0 0-1,0 0 1,0 0 0,0 0-1,0 0 1,0 0 0,1 0-1,-1 0 1,0 0 0,1 0-1,-1 0 1,0 0-1,1 0 1,-1-1 0,1 1-1,0 0 1,-1 0 0,1 0-1,0 0 1,-1-1 0,1 1-1,0 0 1,0-1-1,0 1 1,0-1 0,-1 1-1,1-1 1,0 1 0,0-1-1,0 1 1,0-1-1,0 0 1,0 0 0,0 0-1,0 1 1,0-1 0,2 0-1,4 0 29,-1-1 0,1 0-1,-1 1 1,1-2 0,-1 1-1,0-1 1,9-3 0,63-31 141,95-59 0,-46 23-1265,84-39-4285,-109 59-924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0.729"/>
    </inkml:context>
    <inkml:brush xml:id="br0">
      <inkml:brushProperty name="width" value="0.025" units="cm"/>
      <inkml:brushProperty name="height" value="0.025" units="cm"/>
    </inkml:brush>
  </inkml:definitions>
  <inkml:trace contextRef="#ctx0" brushRef="#br0">15 9045 7559,'0'0'3726,"-2"-9"-3469,-2-11-165,0 0 1,2-1 0,0 1 0,1-1 0,2 0 0,0 1 0,1-1-1,1 1 1,9-36 0,7-9 492,47-111 0,-22 83-247,4 1 1,67-95-1,137-158-190,425-430-89,1007-747 400,-1156 1086-295,148-120 1,24 31-51,-664 499-113,648-441 49,21 35-10,-262 196-17,9 20 0,723-240 0,-836 351-19,386-134 1,-565 176 12,-3-6-1,213-129 1,-113 28 178,413-360 0,-616 481 3,-3-3 1,-2-1 0,-3-3-1,-2-2 1,-3-1-1,-2-2 1,-3-2 0,-2-2-1,31-87 1,-61 142 83,0 0 1,-1-1-1,0 1 0,-1-1 1,0 1-1,0-1 1,-2 0-1,1 0 0,-2-17 1,-4 20 1130,-2 5-4616,8 3 2988,-1 0 0,0 0 0,0 0 1,0 0-1,1 0 0,-1 0 0,0-1 0,0 1 0,0 0 1,0 0-1,1 0 0,-1 0 0,0 0 0,0 0 0,0 0 0,0 0 1,0 0-1,1-1 0,-1 1 0,0 0 0,0 0 0,0 0 0,0 0 1,0 0-1,0-1 0,0 1 0,0 0 0,0 0 0,1 0 0,-1 0 1,0-1-1,0 1 0,0 0 0,0 0 0,0 0 0,0 0 1,0-1-1,0 1 0,0 0 0,0 0 0,0 0 0,0 0 0,0-1 1,-1 1-1,1 0 0,0 0 0,0 0 0,0 0 0,0-1 0,0 1 1,0 0-1,0 0 0,0 0 0,0 0 0,-1 0 0,1-1 1,0 1-1,0 0 0,0 0 0,0 0 0,0 0 0,-1 0 0,1 0 1,0 0-1,0 0 0,0 0 0,-1 0 0,7-6-4568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593"/>
    </inkml:context>
    <inkml:brush xml:id="br0">
      <inkml:brushProperty name="width" value="0.025" units="cm"/>
      <inkml:brushProperty name="height" value="0.025" units="cm"/>
    </inkml:brush>
  </inkml:definitions>
  <inkml:trace contextRef="#ctx0" brushRef="#br0">188 10 15150,'-8'-2'4538,"5"2"-4178,-16-3 1449,0 0-1,-40 2 1,54 1-1641,-1 0 0,0 1 0,0 0 0,1 0 0,-1 1 0,0 0 0,-6 3-1,10-4-149,0 0 0,0 0-1,0 0 1,1 0 0,-1 1-1,1-1 1,-1 1 0,1-1-1,-1 1 1,1-1 0,0 1-1,-1 0 1,1 0 0,0 0-1,0-1 1,1 1 0,-1 0-1,0 0 1,1 0 0,-2 4-1,2-5-41,0 0-1,0 0 0,0 0 1,0 1-1,1-1 0,-1 0 1,0 0-1,0 0 0,1 0 0,-1 0 1,1 1-1,-1-1 0,1 0 1,-1 0-1,1 0 0,0 0 1,-1-1-1,1 1 0,0 0 0,0 0 1,0 0-1,0 0 0,0-1 1,0 1-1,0 0 0,0-1 1,0 1-1,0-1 0,0 1 0,0-1 1,0 0-1,0 1 0,0-1 1,0 0-1,2 0 0,50 5-858,-42-5 760,217 1-4986,-227-1 5116,1-1 0,0 1-1,-1 0 1,1 0-1,0 1 1,-1-1-1,1 0 1,-1 0-1,1 1 1,0-1-1,-1 1 1,1 0 0,-1-1-1,1 1 1,-1 0-1,0 0 1,3 2-1,-4-3 42,0 1-1,1 0 1,-1-1-1,0 1 1,0 0-1,0 0 1,0-1-1,0 1 1,-1 0-1,1-1 1,0 1-1,0 0 1,0 0-1,-1-1 1,1 1-1,0 0 1,-1-1-1,1 1 1,0-1-1,-1 1 1,1 0 0,-1-1-1,1 1 1,-1-1-1,1 1 1,-2 0-1,-54 38 2711,47-33-2635,-33 22 1657,27-16-1310,-1-1 0,-1 0 1,0-2-1,-35 15 1,52-24-622,-1 0 1,1 0-1,-1 0 1,1-1-1,0 1 1,-1 0-1,1 0 0,-1-1 1,1 1-1,0 0 1,-1-1-1,1 1 1,0 0-1,-1-1 1,1 1-1,0 0 1,0-1-1,-1 1 1,1-1-1,0 1 1,0-1-1,0 1 1,-1-1-1,1 1 0,0 0 1,0-1-1,0 1 1,0-1-1,0 1 1,0-1-1,0 1 1,0-1-1,0 1 1,0-1-1,0 1 1,0-1-1,1 1 1,-1-1-1,0 1 0,0-1 1,0 1-1,1 0 1,-1-1-1,0 1 1,1-1-1,0-1-510,6-24-6738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1.136"/>
    </inkml:context>
    <inkml:brush xml:id="br0">
      <inkml:brushProperty name="width" value="0.025" units="cm"/>
      <inkml:brushProperty name="height" value="0.025" units="cm"/>
    </inkml:brush>
  </inkml:definitions>
  <inkml:trace contextRef="#ctx0" brushRef="#br0">54 442 6054,'-31'-4'2967,"8"-16"5132,31 7-7191,69-58 186,-23 23-721,-3-2 1,79-99 0,-72 64 560,-57 83-587,0 6-347,-1-1-1,0 0 1,0 1-1,0-1 0,0 1 1,0-1-1,-1 0 1,0 1-1,-1 2 0,2-3 2,-5 19-14,2 2-1,0-1 1,2 0 0,0 0 0,2 1-1,0-1 1,6 28 0,-5-40-287,2 1 0,-1-1 1,1 0-1,1 1 1,0-2-1,11 19 0,-10-21-361,-1-1-1,1 0 1,0 0-1,1-1 1,0 0-1,0 0 1,0 0-1,1-1 1,13 8-1,7-1-5248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6.595"/>
    </inkml:context>
    <inkml:brush xml:id="br0">
      <inkml:brushProperty name="width" value="0.025" units="cm"/>
      <inkml:brushProperty name="height" value="0.025" units="cm"/>
    </inkml:brush>
  </inkml:definitions>
  <inkml:trace contextRef="#ctx0" brushRef="#br0">29 0 11915,'0'0'11115,"7"51"-10763,-3-18-224,-4-1-64,0 6 0,0-2-512,0 0-1346,0-4-832,-6-2-385,-9-6 160,-3-9-2882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015"/>
    </inkml:context>
    <inkml:brush xml:id="br0">
      <inkml:brushProperty name="width" value="0.025" units="cm"/>
      <inkml:brushProperty name="height" value="0.025" units="cm"/>
    </inkml:brush>
  </inkml:definitions>
  <inkml:trace contextRef="#ctx0" brushRef="#br0">1 101 12043,'6'-9'2787,"-1"2"-2402,3-4 842,0 1 0,1-1 1,17-15-1,-22 23-1024,-1 0 0,0 1 0,1-1 0,0 1 0,-1 0 0,1 0 0,0 0 0,0 1 0,0-1 0,0 1-1,0 0 1,0 0 0,1 1 0,-1-1 0,0 1 0,0 0 0,1 0 0,5 1 0,-8 0-189,0 0 0,0 0 0,0 0 0,0 0 0,0 0 0,-1 0 0,1 1 0,0-1 0,-1 0 0,1 1 0,-1 0 0,0-1 0,0 1 0,1 0 0,-1-1 0,0 1 0,0 0 0,0 0 0,-1 0 0,1 0 0,0 0 0,-1 0 0,1 0 0,-1 0 0,0 1 0,0-1 0,0 0 0,0 0 0,0 0 0,0 0 0,-1 3 0,1 3 43,-1 0 0,0 0 0,0-1-1,-1 1 1,0 0 0,-1 0-1,-3 8 1,-7 4-8,10-16-76,0-1 1,0 1-1,1-1 0,-1 1 0,1 0 1,0 0-1,0 0 0,1 0 0,-1 0 1,1 0-1,0 1 0,0-1 0,-1 6 1,6-8 2,-1 0 0,1-1 0,-1 1 0,1-1 0,-1 0 0,1 0 0,0-1 0,-1 1 0,7 0 0,3 1 18,-6 0-7,0 0 0,0 0 0,0 1 1,-1 0-1,1 0 0,-1 0 0,0 1 0,1 0 0,-2 0 0,10 9 1,-13-11 14,0 1 1,0 0 0,1-1 0,-1 1-1,-1 0 1,1 1 0,0-1 0,-1 0 0,0 0-1,0 1 1,0-1 0,0 1 0,0-1-1,-1 1 1,1-1 0,-1 1 0,0-1 0,0 1-1,0-1 1,-1 1 0,1-1 0,-1 1-1,-2 6 1,0-5 214,1 1 0,-1-1-1,0 0 1,-1 0 0,1 0-1,-1-1 1,0 1 0,0-1-1,0 0 1,-1 0 0,0 0-1,0-1 1,0 1-1,0-1 1,0-1 0,-8 4-1,6-3-13,0 1-1,-1-2 1,1 1-1,-1-1 1,1 0-1,-1-1 1,0 0-1,0 0 0,0-1 1,0 0-1,-14-2 1,21 2-273,0 0 1,0 0 0,1 0-1,-1 0 1,0 0 0,0-1-1,0 1 1,0 0 0,1-1-1,-1 1 1,0-1 0,0 1-1,1 0 1,-1-1 0,0 0-1,1 1 1,-1-1 0,0 1-1,1-1 1,-1 0 0,1 1-1,-1-1 1,1 0 0,0 0-1,-1 0 1,1 1 0,0-1-1,-1 0 1,1 0 0,0 0-1,0 0 1,0 1 0,0-1-1,-1 0 1,1 0-1,1 0 1,-1 0 0,0 0-1,0 1 1,0-1 0,1-1-1,-1-1-625,1 1 0,0 0 0,0 0-1,0 0 1,0 0 0,1 0-1,-1 0 1,1 0 0,-1 1-1,1-1 1,-1 0 0,1 1-1,2-3 1,15-7-5828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438"/>
    </inkml:context>
    <inkml:brush xml:id="br0">
      <inkml:brushProperty name="width" value="0.025" units="cm"/>
      <inkml:brushProperty name="height" value="0.025" units="cm"/>
    </inkml:brush>
  </inkml:definitions>
  <inkml:trace contextRef="#ctx0" brushRef="#br0">194 5 17873,'0'0'6812,"-9"-1"-5147,6 1-1602,-14-2 186,0 1 0,0 0 0,-20 2 0,33-1-246,1 1 0,-1-1 0,0 0 0,1 1-1,-1 0 1,0 0 0,1 0 0,-1 0 0,1 0-1,-1 1 1,1 0 0,0 0 0,-1 0 0,1 0-1,0 0 1,0 0 0,1 1 0,-1 0 0,0-1-1,1 1 1,0 0 0,-1 0 0,-2 6 0,5-8-15,0-1 1,0 1-1,0 0 1,0-1-1,0 1 0,0-1 1,0 1-1,1 0 1,-1-1-1,0 1 1,0-1-1,0 1 1,1-1-1,-1 1 1,0 0-1,1-1 1,-1 1-1,0-1 0,1 1 1,-1-1-1,1 0 1,-1 1-1,1-1 1,-1 1-1,1-1 1,-1 0-1,1 1 1,-1-1-1,1 0 1,-1 0-1,1 1 0,-1-1 1,1 0-1,0 0 1,-1 0-1,1 0 1,0 0-1,-1 0 1,1 0-1,-1 0 1,1 0-1,0 0 1,-1 0-1,1 0 1,39-1 20,-30 1-76,-2 0 21,2 0-83,-1 0-1,0 0 0,0 1 0,0 0 0,11 3 0,-18-3 127,-1-1-1,0 0 1,1 1 0,-1-1-1,0 1 1,0 0-1,0-1 1,1 1 0,-1 0-1,0 0 1,0 0 0,0 0-1,0 0 1,0 0-1,-1 0 1,1 0 0,0 0-1,0 0 1,-1 0 0,1 0-1,0 1 1,-1-1-1,0 0 1,1 0 0,-1 1-1,0-1 1,1 0 0,-1 1-1,0-1 1,0 0-1,0 1 1,0-1 0,0 0-1,0 1 1,-1-1 0,1 0-1,0 1 1,-1-1-1,1 0 1,-1 1 0,1-1-1,-1 0 1,0 0 0,-1 2-1,-1 2 153,-1 1-1,0-1 1,0 0 0,-1-1-1,0 1 1,1-1-1,-1 0 1,-1 0-1,1 0 1,-1-1 0,-6 4-1,1-2 148,1 0-1,0 0 0,-1-1 1,0-1-1,-18 4 1,1-8-408,28 1-5,-1-1 0,1 1-1,0 0 1,0-1 0,0 1 0,0 0-1,0-1 1,0 1 0,0 0 0,0-1-1,0 1 1,0 0 0,0-1 0,0 1 0,0 0-1,0-1 1,0 1 0,0 0 0,0-1-1,0 1 1,0 0 0,0-1 0,0 1-1,1 0 1,-1-1 0,0 1 0,0 0 0,0-1-1,1 1 1,-1 0 0,0 0 0,0-1-1,1 1 1,-1 0 0,0 0 0,1 0-1,-1-1 1,42-29-13107,-41 29 12917,18-10-9088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922"/>
    </inkml:context>
    <inkml:brush xml:id="br0">
      <inkml:brushProperty name="width" value="0.025" units="cm"/>
      <inkml:brushProperty name="height" value="0.025" units="cm"/>
    </inkml:brush>
  </inkml:definitions>
  <inkml:trace contextRef="#ctx0" brushRef="#br0">65 1 4676,'0'0'20153,"-1"8"-19982,-3 11 124,-38 267 1454,24-132-809,19-252 1590,6 57-2907,23-79 0,-24 100 173,1 2 0,1-1 0,1 1 0,0 0-1,2 1 1,15-21 0,-24 36 147,0-1 1,0 1 0,0-1-1,1 1 1,-1 0-1,1 0 1,-1 0 0,1 0-1,0 0 1,0 0-1,0 1 1,0-1 0,0 1-1,0 0 1,0 0-1,0 0 1,1 1 0,-1-1-1,0 1 1,1-1-1,-1 1 1,7 1 0,-9-1 44,0 1 0,0-1 0,-1 1 0,1-1 0,0 1 1,0 0-1,0-1 0,0 1 0,-1 0 0,1 0 0,0-1 1,0 1-1,-1 0 0,1 0 0,-1 0 0,1 0 0,-1 0 1,1 0-1,-1 0 0,0 0 0,1 0 0,-1 0 0,0 0 1,0 0-1,0 0 0,0 0 0,0 0 0,0 0 0,0 0 1,0 0-1,0 1 0,0-1 0,-1 0 0,1 0 0,0 0 1,-2 1-1,-13 39-330,10-34 474,-1-1 0,0 1-1,0-1 1,-1 0 0,0-1-1,0 1 1,0-1 0,0-1-1,-1 1 1,0-1 0,0-1-1,0 1 1,-1-1 0,1-1-1,-1 0 1,1 0 0,-14 1-1,21-3-182,1 0-1,0 0 0,-1 0 1,1 0-1,0 0 0,-1 0 1,1-1-1,0 1 0,0 0 0,-1 0 1,1 0-1,0 0 0,0-1 1,-1 1-1,1 0 0,0 0 1,0 0-1,0-1 0,-1 1 0,1 0 1,0 0-1,0-1 0,0 1 1,0 0-1,-1-1 0,1 1 1,0 0-1,0 0 0,0-1 1,0 1-1,0 0 0,0-1 0,0 1 1,0 0-1,0-1 0,0 1 1,0 0-1,0 0 0,0-1 1,0 1-1,0 0 0,1-1 0,-1 1 1,0 0-1,0 0 0,0-1 1,0 1-1,0 0 0,1-1 1,-1 1-1,0 0 0,0 0 1,1-1-1,13-15-6509,6 7-1308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8.251"/>
    </inkml:context>
    <inkml:brush xml:id="br0">
      <inkml:brushProperty name="width" value="0.025" units="cm"/>
      <inkml:brushProperty name="height" value="0.025" units="cm"/>
    </inkml:brush>
  </inkml:definitions>
  <inkml:trace contextRef="#ctx0" brushRef="#br0">1 1 18065,'0'0'13645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5.330"/>
    </inkml:context>
    <inkml:brush xml:id="br0">
      <inkml:brushProperty name="width" value="0.025" units="cm"/>
      <inkml:brushProperty name="height" value="0.025" units="cm"/>
    </inkml:brush>
  </inkml:definitions>
  <inkml:trace contextRef="#ctx0" brushRef="#br0">64 1 10474,'-2'6'11865,"-6"14"-6468,-6 10-5661,1 1-1,-11 42 1,23-69 253,1 0 0,-1 0 0,1 1 0,-1-1 0,1 0 0,0 1 0,1-1 1,-1 0-1,2 8 0,-1-11 24,0 0 1,0 1 0,1-1 0,-1 0-1,0 0 1,0 0 0,0 0 0,1 0-1,-1 0 1,1 0 0,-1 0-1,1 0 1,-1-1 0,1 1 0,-1 0-1,1-1 1,0 0 0,-1 1 0,1-1-1,0 0 1,-1 0 0,1 0 0,0 0-1,-1 0 1,1 0 0,2-1-1,2 1-49,0-1 0,-1 0-1,1-1 1,0 1-1,-1-1 1,1 0-1,-1 0 1,1-1 0,-1 1-1,0-1 1,0 0-1,0-1 1,-1 1-1,1-1 1,-1 0 0,6-6-1,11-20-3315,-6-2-3626,-8-2-4793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5.706"/>
    </inkml:context>
    <inkml:brush xml:id="br0">
      <inkml:brushProperty name="width" value="0.025" units="cm"/>
      <inkml:brushProperty name="height" value="0.025" units="cm"/>
    </inkml:brush>
  </inkml:definitions>
  <inkml:trace contextRef="#ctx0" brushRef="#br0">1 16 16143,'0'0'11435,"45"-5"-13165,-31 3-3875,3-6-8808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9.357"/>
    </inkml:context>
    <inkml:brush xml:id="br0">
      <inkml:brushProperty name="width" value="0.025" units="cm"/>
      <inkml:brushProperty name="height" value="0.025" units="cm"/>
    </inkml:brush>
  </inkml:definitions>
  <inkml:trace contextRef="#ctx0" brushRef="#br0">0 28 7399,'0'0'18481,"60"-27"-17616,-32 27-256,4 0-289,3 0-192,4 0-64,-1 0 0,-8 0-768,-1 0-1410,-8 2-1185,-12 0-2147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9.721"/>
    </inkml:context>
    <inkml:brush xml:id="br0">
      <inkml:brushProperty name="width" value="0.025" units="cm"/>
      <inkml:brushProperty name="height" value="0.025" units="cm"/>
    </inkml:brush>
  </inkml:definitions>
  <inkml:trace contextRef="#ctx0" brushRef="#br0">0 59 14542,'0'0'5893,"60"5"-2786,-19-15-1441,11-1-929,0-1-161,-3 3-416,1 0-128,-9 5-480,-5 0-1890,-12 3-2851,-5-2-5766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924"/>
    </inkml:context>
    <inkml:brush xml:id="br0">
      <inkml:brushProperty name="width" value="0.025" units="cm"/>
      <inkml:brushProperty name="height" value="0.025" units="cm"/>
    </inkml:brush>
  </inkml:definitions>
  <inkml:trace contextRef="#ctx0" brushRef="#br0">227 1 11723,'0'0'5926,"-13"4"-2494,-14 4-1767,-46 21-1,60-23-1438,1 0 0,0 1 0,0 0 0,1 1 0,0 1 1,-20 18-1,30-26-244,0 0 1,0 0-1,1 0 1,-1 0-1,0 0 1,0 0-1,0 1 1,1-1-1,-1 0 1,0 0-1,1 1 1,-1-1-1,1 0 1,0 1-1,-1-1 1,1 1-1,0-1 1,0 0-1,0 2 1,0-2 2,1 0 0,-1 0 1,1 0-1,-1 0 0,1 0 1,-1 0-1,1-1 0,0 1 1,-1 0-1,1 0 0,0-1 0,0 1 1,0 0-1,-1-1 0,1 1 1,0-1-1,0 1 0,0-1 1,0 0-1,1 1 0,9 2-90,-1-1 1,0 0-1,1-1 0,13 0 0,-4 0-74,13 2-95,-21-3 154,1 0 0,0 2 0,-1-1 0,1 1 0,-1 1 0,0 0 1,0 1-1,0 1 0,12 5 0,-23-9 135,0 0 0,0 0 0,0-1 0,0 1 0,0 0 0,0 0 0,-1 0 0,1 0 0,0 0 0,-1 0 0,1 1 1,-1-1-1,1 0 0,-1 0 0,1 0 0,-1 0 0,0 1 0,0-1 0,0 0 0,1 0 0,-1 0 0,0 1 0,-1-1 0,1 0 0,0 0 0,0 1 0,0-1 0,-1 0 0,1 0 0,0 0 1,-1 0-1,0 1 0,1-1 0,-1 0 0,1 0 0,-1 0 0,0 0 0,0 0 0,0 0 0,1-1 0,-1 1 0,-2 1 0,-3 4 177,-1 0 0,1-1 0,-1 0 0,-12 7 0,9-5-121,-1-1 0,0 0 0,-1 0 0,1-1 0,-1-1 0,0 0 0,0-1 0,0 0 0,-19 2 0,30-5-225,1 0 0,-1 0 0,1 0 0,-1 0 0,1 0 0,-1 0 0,1 0 0,-1 0 0,1-1 0,-1 1 0,1 0 0,-1 0 0,1 0 0,0 0 0,-1-1 0,1 1 0,-1 0 0,1-1 0,0 1 1,-1 0-1,1-1 0,-1 1 0,1 0 0,0-1 0,0 1 0,-1-1 0,1 1 0,0-1 0,0 1 0,-1 0 0,1-1 0,0 1 0,0-1 0,0 1 0,0-1 0,0 1 0,0-1 0,0 1 0,0-1 0,0 1 0,0-1 0,0 1 0,0-1 0,0 1 0,0-1 1,0 1-1,1-2 0,-1-1-987,0-22-8468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0.560"/>
    </inkml:context>
    <inkml:brush xml:id="br0">
      <inkml:brushProperty name="width" value="0.025" units="cm"/>
      <inkml:brushProperty name="height" value="0.025" units="cm"/>
    </inkml:brush>
  </inkml:definitions>
  <inkml:trace contextRef="#ctx0" brushRef="#br0">167 0 8456,'0'0'18957,"1"9"-18909,-7 68-38,6-75-17,-1-1 0,1 1-1,0 0 1,0 0 0,1 0 0,-1 0-1,0-1 1,1 1 0,-1 0-1,1 0 1,-1-1 0,1 1 0,0 0-1,-1-1 1,1 1 0,0 0 0,0-1-1,1 1 1,-1-1 0,0 0-1,0 1 1,1-1 0,-1 0 0,0 0-1,4 2 1,3 1-96,0 0-1,0 0 1,1-1 0,12 3 0,26 12-452,-45-17 516,0 0-1,0 0 0,0 0 1,-1 0-1,1 0 0,0 0 1,-1 0-1,1 0 0,-1 1 0,0-1 1,1 1-1,-1-1 0,0 1 1,0-1-1,0 1 0,0 0 1,0-1-1,0 1 0,0 0 1,-1 0-1,1 0 0,-1 0 0,1 0 1,-1 0-1,0 0 0,0 0 1,0-1-1,0 1 0,0 0 1,0 0-1,0 0 0,-1 0 0,0 4 1,-2-2 79,1 0 0,-1 0 1,0-1-1,0 1 1,0 0-1,0-1 0,-1 0 1,1 0-1,-1 0 0,0 0 1,0 0-1,0-1 0,-6 3 1,-8 3 129,0-1 0,0-1 1,-1 0-1,0-1 0,0-1 0,0-1 1,0-1-1,-1-1 0,-30-1 1,48 0-307,1 0 0,0 0 1,-1 0-1,1-1 1,0 1-1,-1 0 0,1-1 1,0 1-1,-1-1 1,1 0-1,0 1 0,0-1 1,-1 0-1,1 0 1,0 1-1,0-1 0,0 0 1,-1-1-1,-8-27-7153,6 3-2192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0.885"/>
    </inkml:context>
    <inkml:brush xml:id="br0">
      <inkml:brushProperty name="width" value="0.025" units="cm"/>
      <inkml:brushProperty name="height" value="0.025" units="cm"/>
    </inkml:brush>
  </inkml:definitions>
  <inkml:trace contextRef="#ctx0" brushRef="#br0">1 65 14574,'0'0'6886,"65"-34"-4419,-31 25-738,1 1-544,3 2-672,3 2-321,-6 1-160,6 3-128,-7 0-1794,-2 0-1569,-4 0-3940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260"/>
    </inkml:context>
    <inkml:brush xml:id="br0">
      <inkml:brushProperty name="width" value="0.025" units="cm"/>
      <inkml:brushProperty name="height" value="0.025" units="cm"/>
    </inkml:brush>
  </inkml:definitions>
  <inkml:trace contextRef="#ctx0" brushRef="#br0">252 0 19667,'0'0'5744,"-11"12"-5493,-186 199-251,171-189-1848,26-22 1651,-1 0 1,1 1-1,-1-1 1,1 0-1,-1 0 1,1 0-1,0 0 0,-1 1 1,1-1-1,-1 0 1,1 0-1,-1 0 0,1 0 1,-1 0-1,1 0 1,-1 0-1,1 0 0,-1-1 1,1 1-1,-1 0 1,1 0-1,-1 0 0,1 0 1,-1-1-1,1 1 1,-1 0-1,1-1 0,0 1 1,-1 0-1,1-1 1,0 1-1,-1 0 1,1-1-1,0 1 0,-1 0 1,1-1-1,0 1 1,0-1-1,-1 1 0,1-1 1,0 1-1,0-1 1,0 1-1,0-1 0,0 1 1,0-1-1,0 1 1,0-1-1,0 1 0,0-1 1,0 1-1,0-1 1,0 1-1,0-1 1,0 1-1,0-1 0,1 0 1,-3-23-10358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618"/>
    </inkml:context>
    <inkml:brush xml:id="br0">
      <inkml:brushProperty name="width" value="0.025" units="cm"/>
      <inkml:brushProperty name="height" value="0.025" units="cm"/>
    </inkml:brush>
  </inkml:definitions>
  <inkml:trace contextRef="#ctx0" brushRef="#br0">193 30 15663,'0'0'5034,"-11"-3"-3539,-2-1-1226,0 1 1,-1 1 0,1 0-1,0 1 1,-25 0 0,35 1-226,0 0 1,0 0 0,-1 0 0,1 1 0,0-1 0,0 1 0,0 0-1,0 0 1,0 0 0,0 0 0,0 0 0,1 1 0,-1-1 0,0 1-1,1-1 1,-1 1 0,1 0 0,-1 0 0,1 1 0,0-1 0,0 0-1,0 1 1,0-1 0,0 1 0,1 0 0,-1-1 0,1 1 0,0 0 0,0 0-1,0 0 1,0 0 0,0 0 0,1 0 0,-1 0 0,1 0 0,0 5-1,0-7-28,0 0-1,0 1 0,1-1 0,-1 0 0,1 0 1,-1 1-1,1-1 0,0 0 0,-1 0 0,1 0 1,0 0-1,0 0 0,0 0 0,0 0 0,0 0 0,0 0 1,0 0-1,0-1 0,0 1 0,0 0 0,0-1 1,1 1-1,-1-1 0,0 1 0,0-1 0,1 1 1,-1-1-1,0 0 0,1 0 0,-1 0 0,0 0 1,2 0-1,54 1 445,-44-2-300,-2 1-76,0-1 1,0-1 0,0 0-1,-1 0 1,12-5 0,-18 7 4,-1-1 0,0 0 1,0-1-1,0 1 0,0 0 0,-1-1 1,1 0-1,0 1 0,-1-1 0,1 0 1,-1-1-1,1 1 0,-1 0 0,0-1 1,0 1-1,0-1 0,0 1 0,-1-1 0,1 0 1,-1 0-1,2-5 0,-2 6-67,-1 1-1,0 0 0,0 0 1,0-1-1,0 1 0,0 0 1,0 0-1,-1-1 0,1 1 1,0 0-1,-1 0 0,1 0 1,-1-1-1,1 1 0,-1 0 1,1 0-1,-1 0 0,0 0 1,1 0-1,-1 0 0,0 0 1,0 0-1,-1-1 0,-1 0-16,0 0 0,0 0 0,0 1-1,0-1 1,-1 1 0,1 0 0,0 0 0,-5-1 0,-6-1-75,0 1 1,0 1-1,-15 0 1,26 1 26,0 0 1,0 1-1,-1-1 0,1 1 1,0 0-1,0 0 1,0 0-1,-1 0 0,1 0 1,0 0-1,1 1 1,-1 0-1,0 0 0,0-1 1,1 2-1,-1-1 1,1 0-1,0 0 1,-1 1-1,1-1 0,0 1 1,0 0-1,1-1 1,-1 1-1,1 0 0,-3 6 1,2-3-498,0 0 0,0 0 1,1 0-1,0 0 0,-1 12 1,7 29-7127,6-25-619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993"/>
    </inkml:context>
    <inkml:brush xml:id="br0">
      <inkml:brushProperty name="width" value="0.025" units="cm"/>
      <inkml:brushProperty name="height" value="0.025" units="cm"/>
    </inkml:brush>
  </inkml:definitions>
  <inkml:trace contextRef="#ctx0" brushRef="#br0">70 5 9225,'0'0'13821,"-10"7"-12956,-28 26-364,36-31-443,0 0 0,0 0 0,1 0-1,-1 0 1,1 0 0,-1 0-1,1 0 1,0 0 0,-1 0 0,1 1-1,0-1 1,1 1 0,-1-1-1,0 0 1,1 1 0,-1-1 0,1 1-1,0 0 1,0-1 0,0 1-1,0-1 1,0 1 0,0-1 0,1 1-1,0-1 1,-1 1 0,1-1-1,0 1 1,0-1 0,0 0 0,0 0-1,1 1 1,-1-1 0,0 0-1,1 0 1,0 0 0,-1 0 0,1-1-1,0 1 1,0 0 0,0-1-1,0 1 1,1-1 0,-1 0 0,0 1-1,0-1 1,1-1 0,-1 1-1,1 0 1,-1 0 0,1-1 0,3 1-1,0-1 167,1 0-1,0 0 0,-1 0 1,1-1-1,-1 0 0,1-1 1,-1 0-1,1 0 0,-1 0 1,0 0-1,0-1 0,0 0 1,9-7-1,-12 9-202,-1-1-1,0 1 1,1-1 0,-1 0-1,0 0 1,0 0 0,0 0-1,0 0 1,-1-1-1,1 1 1,0-1 0,-1 1-1,0-1 1,0 1 0,1-1-1,-1 0 1,-1 1 0,1-1-1,0 0 1,-1 0-1,0 0 1,1 0 0,-1 1-1,0-1 1,0 0 0,-1 0-1,1 0 1,-1 0-1,1 1 1,-1-1 0,0 0-1,0 0 1,0 1 0,-2-4-1,2 4-77,-1 0-1,1 0 1,-1 0-1,0 0 0,1 0 1,-1 1-1,0-1 1,0 0-1,0 1 1,0 0-1,0-1 0,-1 1 1,1 0-1,0 0 1,-1 1-1,1-1 1,0 0-1,-4 0 0,-20-2-2343,1 2-3375,21 1 3965,-8 0-8850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140"/>
    </inkml:context>
    <inkml:brush xml:id="br0">
      <inkml:brushProperty name="width" value="0.025" units="cm"/>
      <inkml:brushProperty name="height" value="0.025" units="cm"/>
    </inkml:brush>
  </inkml:definitions>
  <inkml:trace contextRef="#ctx0" brushRef="#br0">0 44 9737,'0'0'9049,"3"-9"-5980,12-26-853,-14 36-2119,0 0 0,-1-1 1,1 1-1,0 0 0,0 0 1,-1 0-1,1 0 0,0 0 1,-1 0-1,1 0 0,-1 0 1,0 0-1,1 0 0,-1 0 1,0 0-1,1 1 0,-1-1 1,0 0-1,0 0 0,0 0 1,0 0-1,0 2 0,8 40-88,-1 5 265,-2 0 0,-2 0 0,-2 0 0,-2 0 0,-9 62 0,4-84 233,6-24-99,0-5 27,15-39 420,12-23-753,-3 5-433,54-97 0,-74 151 308,1 1 1,-1 0 0,1 0 0,0 0-1,0 0 1,0 1 0,1 0 0,-1 0-1,1 1 1,0-1 0,9-2 0,-14 5-5,1 0-1,0 0 1,0 0 0,-1 1 0,1-1 0,0 1 0,0-1 0,0 1 0,0 0 0,0 0 0,-1 0 0,1 0 0,0 0 0,0 0 0,0 0 0,0 1 0,0-1 0,0 1 0,-1-1 0,1 1 0,0 0 0,-1 0 0,1 0 0,0 0-1,-1 0 1,1 0 0,-1 0 0,1 0 0,-1 1 0,0-1 0,1 0 0,-1 1 0,0-1 0,0 1 0,0-1 0,0 1 0,0 0 0,-1 0 0,1-1 0,0 1 0,-1 0 0,1 0 0,-1 0 0,1 2 0,-1-1 7,-1 0 0,1 0 0,0 0 0,-1 0 0,1 0 0,-1 0 0,0-1 0,0 1 0,0 0-1,-1 0 1,1-1 0,-1 1 0,1-1 0,-1 1 0,0-1 0,0 0 0,0 1 0,0-1 0,0 0 0,0 0 0,-1-1 0,1 1 0,-1 0 0,1-1 0,-5 2 0,-10 7 84,-1-1 0,-25 9 1,40-17-63,-8 4-273,-10 3 510,6-6-5860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484"/>
    </inkml:context>
    <inkml:brush xml:id="br0">
      <inkml:brushProperty name="width" value="0.025" units="cm"/>
      <inkml:brushProperty name="height" value="0.025" units="cm"/>
    </inkml:brush>
  </inkml:definitions>
  <inkml:trace contextRef="#ctx0" brushRef="#br0">0 1 16239,'0'0'9609,"23"35"-26937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816"/>
    </inkml:context>
    <inkml:brush xml:id="br0">
      <inkml:brushProperty name="width" value="0.025" units="cm"/>
      <inkml:brushProperty name="height" value="0.025" units="cm"/>
    </inkml:brush>
  </inkml:definitions>
  <inkml:trace contextRef="#ctx0" brushRef="#br0">120 59 9673,'0'0'9054,"3"-8"-6662,8-27-353,-11 35-1994,0-1 1,1 0-1,-1 1 1,0-1-1,0 1 1,0-1-1,0 1 1,0-1-1,0 1 0,-1-1 1,1 1-1,0-1 1,0 1-1,0-1 1,0 1-1,-1-1 1,1 1-1,0-1 0,0 1 1,-1-1-1,1 1 1,0 0-1,-1-1 1,1 1-1,0 0 1,-1-1-1,1 1 1,-1 0-1,1-1 0,-1 1 1,1 0-1,0 0 1,-1-1-1,1 1 1,-1 0-1,1 0 1,-1 0-1,1 0 0,-1 0 1,0 0-1,1-1 1,-1 1-1,1 0 1,-1 1-1,1-1 1,-1 0-1,1 0 0,-1 0 1,1 0-1,-1 1 1,-27 5 17,21-1 31,0 0-1,0 1 1,1-1 0,0 2 0,0-1 0,0 0-1,1 1 1,0 0 0,0 1 0,1-1 0,0 1-1,0 0 1,1 0 0,0 0 0,0 0 0,1 0-1,0 1 1,0-1 0,1 1 0,0 12 0,1-20-83,0 0 0,0-1 0,0 1 0,1 0 0,-1 0 0,0 0 0,1 0 0,-1 0 0,1 0 0,-1 0 0,0-1 0,1 1-1,0 0 1,-1 0 0,1-1 0,-1 1 0,1 0 0,0-1 0,0 1 0,-1-1 0,1 1 0,0-1 0,0 1 0,0-1 0,1 1 0,31 3 678,-24-4-479,0-1-1,1-1 1,-1 0-1,0 0 1,8-4-1,-5 1-129,-1-1 0,0 0 0,-1-1 0,0-1 0,13-11 0,-18 15-62,-1 0 0,1 0 0,-1-1 0,0 0 0,0 1 0,-1-1 0,0-1 0,0 1 0,0 0 0,0-1 0,-1 0 0,0 1 0,1-7-1,-15 23-928,-5 13 920,15-21-14,0 0 1,0 1-1,1-1 0,0 1 0,-1-1 0,1 1 0,0 0 0,1 0 0,-1-1 1,1 1-1,-1 0 0,1 0 0,0 0 0,1-1 0,-1 1 0,1 0 0,0 0 0,-1-1 1,2 1-1,-1 0 0,0-1 0,1 1 0,-1-1 0,3 4 0,-1-4-148,-1 0-1,1 0 0,0-1 1,0 1-1,0-1 0,0 1 1,0-1-1,0 0 0,0 0 1,5 1-1,-3-1-671,1 1 0,0-2 1,0 1-1,0-1 0,1 0 0,10 1 0,16-2-7417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9.543"/>
    </inkml:context>
    <inkml:brush xml:id="br0">
      <inkml:brushProperty name="width" value="0.025" units="cm"/>
      <inkml:brushProperty name="height" value="0.025" units="cm"/>
    </inkml:brush>
  </inkml:definitions>
  <inkml:trace contextRef="#ctx0" brushRef="#br0">0 107 8072,'5'-8'5797,"4"-13"-3431,-3 5 961,1 0 1,17-29-1,-24 45-3307,1 0-1,-1 0 1,0 0 0,0 0 0,0 0 0,0 0 0,1-1-1,-1 1 1,0 0 0,0 0 0,0 0 0,1 0 0,-1 0-1,0 0 1,0 0 0,0 0 0,1 0 0,-1 0-1,0 0 1,0 0 0,0 0 0,1 0 0,-1 0 0,0 0-1,0 1 1,0-1 0,1 0 0,-1 0 0,0 0 0,0 0-1,0 0 1,0 0 0,1 0 0,-1 1 0,0-1-1,0 0 1,0 0 0,0 0 0,0 0 0,0 1 0,0-1-1,1 0 1,-1 0 0,0 0 0,0 1 0,0-1 0,0 0-1,0 0 1,0 0 0,0 1 0,0-1 0,0 0-1,0 0 1,0 0 0,0 1 0,0-1 0,0 0 0,0 0-1,0 0 1,0 1 0,0-1 0,-1 0 0,1 0 0,0 0-1,0 0 1,0 1 0,0-1 0,0 0 0,0 20-312,0-19 364,-2 79 85,-25 143 1,19-129-148,8-94 7,0 0-1,0 0 0,0 0 1,0 1-1,0-1 1,0 0-1,0 0 1,0 0-1,0 0 0,0 1 1,0-1-1,0 0 1,0 0-1,1 0 1,-1 0-1,0 1 0,0-1 1,0 0-1,0 0 1,0 0-1,0 0 1,0 0-1,1 0 0,-1 1 1,0-1-1,0 0 1,0 0-1,0 0 0,1 0 1,-1 0-1,0 0 1,0 0-1,0 0 1,0 0-1,1 0 0,-1 0 1,0 0-1,0 0 1,0 0-1,1 0 1,-1 0-1,0 0 0,0 0 1,0 0-1,0 0 1,1 0-1,-1 0 1,0 0-1,0 0 0,0 0 1,15-8 782,10-12 410,15-25-494,55-77 0,-59 71-768,-22 30-225,-8 8-2988,-7 5-9301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9.886"/>
    </inkml:context>
    <inkml:brush xml:id="br0">
      <inkml:brushProperty name="width" value="0.025" units="cm"/>
      <inkml:brushProperty name="height" value="0.025" units="cm"/>
    </inkml:brush>
  </inkml:definitions>
  <inkml:trace contextRef="#ctx0" brushRef="#br0">0 0 17457,'0'0'8776,"36"57"-8648,-25-40-32,2 1-64,2 3-32,2-3-1057,-8 0-1633,6-2-2916,-4-4-3875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251"/>
    </inkml:context>
    <inkml:brush xml:id="br0">
      <inkml:brushProperty name="width" value="0.025" units="cm"/>
      <inkml:brushProperty name="height" value="0.025" units="cm"/>
    </inkml:brush>
  </inkml:definitions>
  <inkml:trace contextRef="#ctx0" brushRef="#br0">97 64 14318,'0'0'3624,"8"1"-42,17 5-1856,-13-3-1070,0 0 1,0 0-1,1-2 1,-1 1-1,22-1 0,-33-2-629,1 1 0,-1-1-1,0 1 1,0-1-1,1 0 1,-1 0 0,0 1-1,0-1 1,0 0 0,0 0-1,0 0 1,0 0-1,0 0 1,0-1 0,0 1-1,-1 0 1,1 0-1,0-1 1,-1 1 0,1 0-1,-1 0 1,1-1-1,-1 1 1,0-1 0,0 1-1,1 0 1,-1-1 0,0 1-1,0-1 1,-1-2-1,1 2-21,0 0 0,0 0 0,0 1-1,0-1 1,0 0 0,-1 0 0,1 0 0,-1 0-1,1 0 1,-1 1 0,0-1 0,1 0-1,-1 1 1,0-1 0,0 0 0,0 1 0,-1-1-1,1 1 1,0 0 0,-1-1 0,1 1-1,0 0 1,-3-1 0,-3 0-28,-1 0 0,0 1 1,0 0-1,0 0 0,1 1 0,-1 0 0,0 1 1,0 0-1,0 0 0,0 0 0,1 1 0,-1 0 1,1 1-1,-1-1 0,1 2 0,0-1 0,0 1 1,0 0-1,0 0 0,-7 8 0,9-9 31,0 0 0,1 1-1,-1 0 1,1 0 0,0 0-1,0 0 1,1 0 0,-1 1-1,1 0 1,0 0 0,1 0-1,-1 0 1,1 0 0,0 0-1,0 1 1,0-1 0,1 1-1,0 0 1,0-1 0,0 1-1,1 0 1,0-1 0,0 1-1,0 0 1,1 0 0,0-1-1,0 1 1,3 9 0,-1-10 3,0 0 0,0 0 0,1-1 1,0 1-1,0-1 0,0 1 0,0-1 1,1-1-1,-1 1 0,1 0 0,0-1 1,0 0-1,0-1 0,1 1 0,8 2 1,3 2-1045,0-2 0,1 0 1,33 4-1,-9-6-5175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215"/>
    </inkml:context>
    <inkml:brush xml:id="br0">
      <inkml:brushProperty name="width" value="0.025" units="cm"/>
      <inkml:brushProperty name="height" value="0.025" units="cm"/>
    </inkml:brush>
  </inkml:definitions>
  <inkml:trace contextRef="#ctx0" brushRef="#br0">0 0 15695,'0'0'10506,"51"5"-10282,-25-5-224,4 3 64,0-1-801,-2 2-704,-4 0-1378,-5-1-1601,-8-1-737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588"/>
    </inkml:context>
    <inkml:brush xml:id="br0">
      <inkml:brushProperty name="width" value="0.025" units="cm"/>
      <inkml:brushProperty name="height" value="0.025" units="cm"/>
    </inkml:brush>
  </inkml:definitions>
  <inkml:trace contextRef="#ctx0" brushRef="#br0">1 5 11979,'0'0'10602,"75"15"-9449,-45-15-736,1-2-321,5-4-32,-1 4-288,-1-2-1186,-4 3-1761,3-1-1025,-8-1-8616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961"/>
    </inkml:context>
    <inkml:brush xml:id="br0">
      <inkml:brushProperty name="width" value="0.025" units="cm"/>
      <inkml:brushProperty name="height" value="0.025" units="cm"/>
    </inkml:brush>
  </inkml:definitions>
  <inkml:trace contextRef="#ctx0" brushRef="#br0">1 170 8712,'0'0'18642,"11"-5"-17665,33-23-812,0-2 1,-2-2-1,43-42 1,-81 73-1271,-8 11 484,-17 33 361,-20 49 447,40-91-238,1 0 0,-1 0 0,1 0 0,0 0 1,-1 1-1,1-1 0,0 0 0,0 0 0,0 0 0,0 1 1,0-1-1,0 0 0,0 0 0,0 0 0,1 0 0,-1 1 1,0-1-1,1 0 0,-1 0 0,1 0 0,-1 0 0,1 0 1,-1 0-1,1 0 0,0 0 0,-1 0 0,1 0 0,0 0 1,1 1-1,0-2-527,0 1 1,0-1-1,0 1 1,0-1-1,0 0 0,0 1 1,0-1-1,0 0 1,0 0-1,0-1 1,0 1-1,0 0 1,0-1-1,0 1 1,0-1-1,0 1 1,2-2-1,18-10-8353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1.367"/>
    </inkml:context>
    <inkml:brush xml:id="br0">
      <inkml:brushProperty name="width" value="0.025" units="cm"/>
      <inkml:brushProperty name="height" value="0.025" units="cm"/>
    </inkml:brush>
  </inkml:definitions>
  <inkml:trace contextRef="#ctx0" brushRef="#br0">110 13 14734,'0'0'5103,"-11"7"-2860,-1 1-1677,1 0 1,-1 1 0,2 0 0,-15 16 0,22-23-524,1 0-1,-1 1 1,1-1 0,0 1 0,0 0-1,0-1 1,0 1 0,1 0-1,-1 0 1,1 0 0,0 1 0,0-1-1,0 0 1,0 0 0,0 1-1,1-1 1,-1 0 0,1 1 0,0-1-1,0 1 1,0-1 0,1 0-1,-1 1 1,1-1 0,0 0 0,0 0-1,0 1 1,0-1 0,3 5-1,-1-4-19,-1-1 0,1-1-1,0 1 1,0 0-1,0-1 1,0 1-1,1-1 1,-1 0-1,0 0 1,1-1-1,0 1 1,-1-1-1,1 1 1,0-1 0,0 0-1,0-1 1,0 1-1,0-1 1,0 1-1,0-1 1,-1 0-1,1-1 1,0 1-1,8-3 1,-5 2 90,-1 0 1,1-1-1,-1 0 0,0-1 1,0 1-1,0-1 0,0 0 1,0-1-1,-1 0 0,1 0 1,-1 0-1,0 0 0,0-1 1,5-5-1,-8 8-95,0-1 0,0 1-1,0-1 1,0 0 0,0 1 0,-1-1-1,1 0 1,-1 0 0,0 0 0,0 0 0,0 0-1,0 0 1,-1 0 0,1-1 0,-1 1 0,1 0-1,-1 0 1,0 0 0,-1-1 0,1 1 0,0 0-1,-1 0 1,0 0 0,0 0 0,0-1 0,0 1-1,0 1 1,0-1 0,-1 0 0,0 0 0,1 0-1,-1 1 1,0-1 0,0 1 0,-1-1 0,1 1-1,0 0 1,-1 0 0,1 0 0,-1 0-1,0 1 1,0-1 0,0 1 0,1-1 0,-1 1-1,-1 0 1,1 0 0,0 0 0,0 1 0,0-1-1,0 1 1,0 0 0,-6 0 0,0-1-190,-36 0-358,43 1 407,1 0 0,0 0 0,-1 0 0,1 0 0,0 1 0,0-1 0,-1 0 0,1 1 0,0-1-1,0 1 1,0-1 0,-1 1 0,1 0 0,0 0 0,0-1 0,0 1 0,0 0 0,0 0 0,0 0 0,1 0 0,-1 0 0,0 0 0,0 0-1,1 0 1,-1 0 0,0 1 0,1-1 0,-1 1 0,1-1-96,0 0 0,0 0 0,0 0 0,0 0 0,1 0 1,-1 0-1,0 0 0,0 0 0,1 0 0,-1-1 0,1 1 0,-1 0 0,0 0 0,1 0 0,0-1 0,-1 1 0,1 0 0,-1 0 0,1-1 0,0 1 1,0-1-1,-1 1 0,1-1 0,0 1 0,0-1 0,0 1 0,-1-1 0,1 1 0,0-1 0,0 0 0,0 0 0,0 0 0,1 1 0,33 5-6783,-1-6-2868</inkml:trace>
  <inkml:trace contextRef="#ctx0" brushRef="#br0" timeOffset="1">530 5 13677,'0'0'8205,"-12"-1"-6401,4-1-1616,0 1 0,0 1 0,0-1 0,0 1 0,0 1 0,0 0 0,0 0 0,0 0 0,0 1 0,0 0-1,0 1 1,1 0 0,-1 0 0,-7 5 0,6-2-56,1 0 1,1 0-1,-1 1 1,1 0-1,0 0 1,0 1-1,-6 9 0,12-15-118,-1 0 0,1 0-1,0 1 1,0-1 0,0 0-1,0 1 1,0-1 0,1 0-1,-1 1 1,1-1 0,-1 1-1,1-1 1,0 1-1,0 4 1,1-6-8,-1 1 0,1 0 0,0-1-1,0 1 1,0-1 0,0 1 0,0-1 0,0 1 0,0-1-1,0 0 1,0 1 0,1-1 0,-1 0 0,0 0 0,1 0-1,-1 0 1,1 0 0,-1 0 0,1-1 0,0 1 0,-1 0-1,1-1 1,3 1 0,5 2 50,-1-1-1,1 0 1,1-1 0,-1 0-1,0 0 1,0-1 0,0 0-1,0-1 1,0-1-1,0 1 1,0-1 0,0-1-1,0 0 1,-1 0 0,1-1-1,-1 0 1,0-1 0,0 0-1,-1 0 1,1-1 0,-1 0-1,0-1 1,-1 0-1,0 0 1,12-14 0,-18 20-31,0-1 1,0 1-1,0-1 0,0 1 1,0-1-1,0 1 1,-1-1-1,1 1 0,0-1 1,-1 0-1,1 1 1,-1-1-1,0 0 0,0 0 1,1 1-1,-1-1 0,0 0 1,0 0-1,-1 1 1,1-1-1,0 0 0,0 0 1,-1 1-1,1-1 1,-1 0-1,-1-2 0,0 2-28,0 0 0,0 1 0,0-1 0,0 1 0,0-1 0,-1 1 0,1 0 0,0 0 0,-1 0-1,1 0 1,-1 0 0,1 1 0,-1-1 0,0 1 0,-4-1 0,-1 0-33,-1 1 0,1 0 0,-1 1 0,1-1 0,-1 1 0,1 1 0,0 0 0,0 0 0,0 1 0,-13 5 0,20-8-25,0 1-1,-1 0 1,1 0-1,0 0 1,-1-1-1,1 1 1,0 1-1,0-1 1,0 0-1,0 0 1,0 0-1,0 0 1,0 1 0,0-1-1,0 0 1,1 1-1,-1-1 1,0 1-1,1-1 1,-1 1-1,1-1 1,0 1-1,-1-1 1,1 3-1,1-3-213,0 0 0,-1 0 0,1 0 0,0 0 0,0 0 0,0 0-1,0 0 1,0 0 0,0 0 0,0-1 0,0 1 0,0 0 0,0-1-1,0 1 1,1 0 0,-1-1 0,0 0 0,0 1 0,1-1-1,-1 0 1,0 1 0,1-1 0,-1 0 0,0 0 0,1 0 0,-1 0-1,2-1 1,21 1-5821,5 0-3519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1.755"/>
    </inkml:context>
    <inkml:brush xml:id="br0">
      <inkml:brushProperty name="width" value="0.025" units="cm"/>
      <inkml:brushProperty name="height" value="0.025" units="cm"/>
    </inkml:brush>
  </inkml:definitions>
  <inkml:trace contextRef="#ctx0" brushRef="#br0">147 0 3844,'0'0'20729,"-10"3"-20046,-1 0-571,1 0 0,-1 1 0,1 1 0,0 0 0,0 0 0,0 1 0,-9 7 0,15-10-75,0 0 0,1 0 0,0 0 0,0 0 1,0 0-1,0 1 0,0-1 0,0 1 0,1 0 1,0 0-1,0 0 0,0 0 0,0 0 0,1 1 1,0-1-1,-1 0 0,2 1 0,-1-1 0,0 1 0,1-1 1,0 1-1,0-1 0,1 9 0,0-11 28,0 1 0,0-1 1,1 0-1,-1 0 0,1 0 0,-1 0 0,1-1 0,-1 1 0,1 0 0,0-1 0,0 1 0,0-1 1,0 1-1,0-1 0,0 0 0,0 0 0,1 0 0,-1 0 0,0 0 0,1-1 0,-1 1 0,0-1 1,1 1-1,-1-1 0,1 0 0,3 0 0,5 1 113,-1-1-1,1 0 1,-1 0 0,0-1 0,12-3-1,-14 2-60,1-1 0,-1 0-1,0-1 1,-1 0 0,1 0-1,-1-1 1,13-9 0,-17 11-47,1 1-1,-1-1 1,1 0 0,-1-1 0,0 1-1,-1-1 1,1 1 0,0-1 0,-1 0-1,0 0 1,0 0 0,0 0 0,-1 0-1,1-1 1,-1 1 0,1-7 0,-2 9-94,0 0 1,-1 0-1,1-1 1,-1 1-1,0 0 1,0 0 0,0 1-1,0-1 1,0 0-1,0 0 1,0 0-1,0 1 1,-1-1 0,1 0-1,-1 1 1,1-1-1,-1 1 1,0 0 0,1 0-1,-1-1 1,0 1-1,0 0 1,0 1-1,0-1 1,0 0 0,0 0-1,0 1 1,0-1-1,-3 1 1,-66-12-3675,68 12 3331,-21 0-3839,6 0-3690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221"/>
    </inkml:context>
    <inkml:brush xml:id="br0">
      <inkml:brushProperty name="width" value="0.025" units="cm"/>
      <inkml:brushProperty name="height" value="0.025" units="cm"/>
    </inkml:brush>
  </inkml:definitions>
  <inkml:trace contextRef="#ctx0" brushRef="#br0">288 0 19763,'0'0'5765,"-11"0"-5546,-1 1-215,0 0-1,0 0 1,0 1-1,0 0 1,0 1-1,1 1 1,0-1-1,-21 12 1,-52 40-4,77-49 141,0 0 0,0 0 0,1 0 1,0 1-1,0 0 0,0 0 0,1 0 0,-8 16 1,12-22-117,1 0-1,-1 0 1,1 0 0,0 0 0,0-1 0,-1 1 0,1 0 0,0 0 0,0 0 0,0 0 0,0 0 0,0 0 0,0-1 0,0 1 0,0 0 0,0 0 0,0 0 0,1 0 0,-1 0-1,0 0 1,1-1 0,-1 1 0,0 0 0,1 0 0,-1 0 0,1-1 0,1 2 0,-1 0 31,1-1 1,0 0-1,0 0 1,0 0-1,0 0 0,0 0 1,0 0-1,1-1 0,-1 1 1,0 0-1,3-1 0,11 2 244,0-2-1,28-1 0,-29 0-239,24-2-90,64-11-1,-12-11-6276,-81 18 1673,-5-2-2567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553"/>
    </inkml:context>
    <inkml:brush xml:id="br0">
      <inkml:brushProperty name="width" value="0.025" units="cm"/>
      <inkml:brushProperty name="height" value="0.025" units="cm"/>
    </inkml:brush>
  </inkml:definitions>
  <inkml:trace contextRef="#ctx0" brushRef="#br0">1 29 15471,'0'0'9993,"82"2"-8552,-37-8-448,13 0-224,5 0-320,-3 2-321,-6 0-128,-4 3-865,-14 0-833,-15 1-1409,-10-2-2754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868"/>
    </inkml:context>
    <inkml:brush xml:id="br0">
      <inkml:brushProperty name="width" value="0.025" units="cm"/>
      <inkml:brushProperty name="height" value="0.025" units="cm"/>
    </inkml:brush>
  </inkml:definitions>
  <inkml:trace contextRef="#ctx0" brushRef="#br0">0 45 9385,'0'0'12364,"58"3"-10154,-17-8-961,8-4-128,7 3-96,0 1-577,2-1-448,-6 2-1153,-3-1-2242,1-2-6727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7.665"/>
    </inkml:context>
    <inkml:brush xml:id="br0">
      <inkml:brushProperty name="width" value="0.025" units="cm"/>
      <inkml:brushProperty name="height" value="0.025" units="cm"/>
    </inkml:brush>
  </inkml:definitions>
  <inkml:trace contextRef="#ctx0" brushRef="#br0">22 36 7911,'0'0'15813,"-1"-8"-12989,-6 32-2666,4-17-148,0 0 0,1 0 0,0 0 0,1 0 0,0 0 0,-1 8 0,2-13 6,0-1 0,1 1 0,-1-1 0,0 0 0,0 0 0,1 1 0,-1-1 0,1 0 0,0 0 0,-1 1 0,1-1 0,0 0 0,-1 0 1,1 0-1,0 0 0,0 0 0,0 0 0,0 0 0,0 0 0,0-1 0,0 1 0,0 0 0,1 0 0,-1-1 0,0 1 0,0-1 0,1 1 0,-1-1 0,0 0 0,0 1 0,1-1 1,-1 0-1,0 0 0,1 0 0,-1 0 0,1 0 0,-1 0 0,2-1 0,1 1 112,1 0-1,-1 0 1,0-1 0,0 0-1,0 0 1,0 0 0,0 0 0,0-1-1,0 1 1,-1-1 0,1 0-1,-1 0 1,1 0 0,-1-1 0,1 1-1,-1-1 1,0 0 0,0 0-1,0 0 1,-1 0 0,1 0 0,-1-1-1,0 1 1,0-1 0,0 1-1,0-1 1,-1 0 0,1 0 0,-1 0-1,0 0 1,0 0 0,0 0-1,-1 0 1,1 0 0,-1 0 0,0 0-1,-1-1 1,0-5 0,0 8-134,0 0 1,0 1 0,0-1 0,0 1 0,0-1 0,-1 1 0,1-1-1,-1 1 1,1 0 0,-1-1 0,1 1 0,-1 0 0,0 0 0,1 0-1,-1 0 1,0 1 0,0-1 0,0 0 0,0 1 0,0-1-1,0 1 1,0 0 0,-3 0 0,-19 4-1649,23-3 1433,1 0 0,-1-1 0,0 1 1,0 0-1,1-1 0,-1 1 1,0 0-1,1 0 0,-1-1 0,1 1 1,-1 0-1,1 0 0,-1 0 1,1 0-1,0 0 0,-1 0 0,1 0 1,0 0-1,0 0 0,0 0 1,0 0-1,0 1 0,1 19-9367,9-9 1431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8.821"/>
    </inkml:context>
    <inkml:brush xml:id="br0">
      <inkml:brushProperty name="width" value="0.025" units="cm"/>
      <inkml:brushProperty name="height" value="0.025" units="cm"/>
    </inkml:brush>
  </inkml:definitions>
  <inkml:trace contextRef="#ctx0" brushRef="#br0">1 21 12908,'0'0'8841,"65"8"-7208,-29-9-416,-1-7-256,2-2-352,3 4-353,-9 2-224,-1 4-32,-4 0 0,-5 0-384,-6 3-1090,-11 4-928,1 1-1570,-5-2-1153,-5 0-3875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792"/>
    </inkml:context>
    <inkml:brush xml:id="br0">
      <inkml:brushProperty name="width" value="0.025" units="cm"/>
      <inkml:brushProperty name="height" value="0.025" units="cm"/>
    </inkml:brush>
  </inkml:definitions>
  <inkml:trace contextRef="#ctx0" brushRef="#br0">154 406 8872,'0'0'5969,"-9"1"-4304,3 0-1492,-1 0-1,0 1 0,1 0 0,-1 0 0,1 0 1,-1 1-1,1 0 0,0 0 0,0 0 1,0 1-1,1 0 0,-1 0 0,1 1 1,0-1-1,0 1 0,1 0 0,-1 0 0,-5 10 1,6-10-100,1-1 1,0 1 0,0 0 0,0 0-1,1 1 1,0-1 0,0 0 0,0 1-1,0-1 1,1 1 0,0 0 0,0 0-1,1-1 1,-1 1 0,2 7-1,-1-12-70,0 0-1,1 0 0,-1-1 1,1 1-1,0 0 0,-1 0 0,1 0 1,0 0-1,-1-1 0,1 1 0,0 0 1,0 0-1,0-1 0,-1 1 1,1-1-1,0 1 0,0-1 0,0 1 1,0-1-1,0 0 0,0 1 0,0-1 1,0 0-1,0 0 0,0 0 1,0 0-1,0 0 0,0 0 0,0 0 1,1 0-1,-1 0 0,1-1 0,37-10 1050,-28 4-837,0-1-1,0 0 1,-1-1 0,0 0-1,0 0 1,-1-1 0,-1 0-1,8-12 1,9-15 490,21-43 0,-29 46-431,-1 0 1,13-42-1,-24 63-283,-1 0-1,-1 0 0,-1-1 0,0 1 1,0-1-1,-1 0 0,-1 0 0,0 1 1,-4-18-1,3 27-4,0 0 0,0 0 1,-1 0-1,0 0 0,0 1 0,0-1 1,0 1-1,-1-1 0,1 1 0,-1 0 1,0 0-1,0 0 0,0 0 1,0 1-1,-1-1 0,1 1 0,0 0 1,-1 0-1,0 0 0,0 0 0,1 1 1,-1 0-1,0-1 0,0 1 1,0 1-1,0-1 0,-1 0 0,1 1 1,0 0-1,0 0 0,0 0 0,0 1 1,0-1-1,0 1 0,0 0 1,0 0-1,0 1 0,0-1 0,0 1 1,0 0-1,1 0 0,-1 0 0,1 0 1,-1 0-1,1 1 0,0 0 1,0 0-1,-3 3 0,1 0-22,0 0-1,1 0 1,-1 1 0,1-1-1,1 1 1,-1 0-1,1 0 1,0 1 0,1-1-1,0 0 1,0 1-1,1 0 1,-1-1 0,2 1-1,-1 0 1,1 0-1,0-1 1,1 1 0,0 0-1,0 0 1,0-1-1,1 1 1,1-1 0,-1 1-1,1-1 1,0 0-1,1 0 1,-1 0 0,1-1-1,1 1 1,-1-1-1,11 10 1,13 15-386,0 1 1,-3 2-1,36 59 0,-60-93 344,-1 1 1,1 0-1,-1 0 0,1-1 0,-1 1 1,1 0-1,-1-1 0,1 1 0,0-1 1,-1 1-1,1-1 0,0 1 0,-1-1 0,1 1 1,0-1-1,0 0 0,-1 1 0,1-1 1,1 0-1,12 1-4570,0-1 110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644"/>
    </inkml:context>
    <inkml:brush xml:id="br0">
      <inkml:brushProperty name="width" value="0.025" units="cm"/>
      <inkml:brushProperty name="height" value="0.025" units="cm"/>
    </inkml:brush>
  </inkml:definitions>
  <inkml:trace contextRef="#ctx0" brushRef="#br0">1 1 19506,'0'0'6631,"18"47"-6535,-6-35-64,5-3-929,2-4-1890,-1-1-3491,5-4-3171</inkml:trace>
  <inkml:trace contextRef="#ctx0" brushRef="#br0" timeOffset="1">202 59 13837,'0'0'15182,"-4"1"-16046,14-1-12045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207"/>
    </inkml:context>
    <inkml:brush xml:id="br0">
      <inkml:brushProperty name="width" value="0.025" units="cm"/>
      <inkml:brushProperty name="height" value="0.025" units="cm"/>
    </inkml:brush>
  </inkml:definitions>
  <inkml:trace contextRef="#ctx0" brushRef="#br0">1 13 11115,'0'0'10473,"50"8"-8775,-24-8-289,10 0-832,-3-3-449,3 2-128,-3-1-961,-1 0-1185,-8-3-2530,1-2-4293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552"/>
    </inkml:context>
    <inkml:brush xml:id="br0">
      <inkml:brushProperty name="width" value="0.025" units="cm"/>
      <inkml:brushProperty name="height" value="0.025" units="cm"/>
    </inkml:brush>
  </inkml:definitions>
  <inkml:trace contextRef="#ctx0" brushRef="#br0">17 2 12139,'0'0'7052,"10"-1"-6646,-3 1-372,0 0-1,0 0 1,0 0-1,-1 1 1,1 1-1,0-1 0,0 1 1,-1 0-1,8 3 1,-10-3-32,-1 0 1,1 0-1,0 0 0,-1 0 1,1 0-1,-1 1 0,0 0 1,0 0-1,0 0 1,0 0-1,0 0 0,-1 0 1,0 1-1,1-1 0,-1 1 1,0 0-1,-1-1 0,1 1 1,-1 0-1,2 5 1,-2-4 194,0 1 0,-1-1 0,0 1 0,0 0 0,0-1 0,0 1 0,-1-1 0,0 1 0,0-1 1,0 1-1,-1-1 0,0 1 0,0-1 0,0 0 0,-1 0 0,1 0 0,-1 0 0,0-1 0,-1 1 0,-6 6 1,-1 0 51,0-1 0,0-1 0,-1 1 0,-1-2 0,1 0 0,-24 11 0,21-14-513,12-17-14510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900"/>
    </inkml:context>
    <inkml:brush xml:id="br0">
      <inkml:brushProperty name="width" value="0.025" units="cm"/>
      <inkml:brushProperty name="height" value="0.025" units="cm"/>
    </inkml:brush>
  </inkml:definitions>
  <inkml:trace contextRef="#ctx0" brushRef="#br0">16 10 16239,'0'0'8985,"0"10"-8878,-15 259 1766,15-268-1858,0-1-1,0 1 0,0-1 1,0 1-1,0 0 1,0-1-1,0 1 0,0-1 1,0 1-1,0-1 0,0 1 1,1-1-1,-1 1 0,0-1 1,0 1-1,1-1 0,-1 1 1,0-1-1,1 0 0,-1 1 1,1-1-1,-1 1 0,0-1 1,1 0-1,-1 1 1,1-1-1,-1 0 0,1 0 1,-1 1-1,1-1 0,-1 0 1,1 0-1,-1 0 0,1 0 1,-1 1-1,1-1 0,0 0 1,28-7 1216,24-23 724,-13-1-1723,0-2-1,-2-2 1,-2-1 0,48-62-1,-74 82 1068,-4 4-4899,-9 7-3150,-12 13-1399,-2 5-787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0.290"/>
    </inkml:context>
    <inkml:brush xml:id="br0">
      <inkml:brushProperty name="width" value="0.025" units="cm"/>
      <inkml:brushProperty name="height" value="0.025" units="cm"/>
    </inkml:brush>
  </inkml:definitions>
  <inkml:trace contextRef="#ctx0" brushRef="#br0">0 0 7271,'0'0'17040,"53"50"-16399,-40-36-449,2 1-96,-2 0-32,-2-2-288,0 2-1826,-2-7-1794,1-1-1505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0.631"/>
    </inkml:context>
    <inkml:brush xml:id="br0">
      <inkml:brushProperty name="width" value="0.025" units="cm"/>
      <inkml:brushProperty name="height" value="0.025" units="cm"/>
    </inkml:brush>
  </inkml:definitions>
  <inkml:trace contextRef="#ctx0" brushRef="#br0">1 129 13261,'0'0'13671,"10"-6"-12347,4-2-1130,-1-1 0,0 0 0,-1 0 0,0-1 0,15-17 0,18-22 324,-44 48-604,-18 129-1590,21-118-2070,5-9-5363,1-1-3778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1.173"/>
    </inkml:context>
    <inkml:brush xml:id="br0">
      <inkml:brushProperty name="width" value="0.025" units="cm"/>
      <inkml:brushProperty name="height" value="0.025" units="cm"/>
    </inkml:brush>
  </inkml:definitions>
  <inkml:trace contextRef="#ctx0" brushRef="#br0">1 9 16111,'0'0'7591,"65"8"-6181,-26-8-385,4 0-353,4 0-415,-2-1-161,-6-5-32,-6 1-32,-10 1-1025,-12 3-1153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1.504"/>
    </inkml:context>
    <inkml:brush xml:id="br0">
      <inkml:brushProperty name="width" value="0.025" units="cm"/>
      <inkml:brushProperty name="height" value="0.025" units="cm"/>
    </inkml:brush>
  </inkml:definitions>
  <inkml:trace contextRef="#ctx0" brushRef="#br0">1 26 8712,'0'0'12364,"61"4"-9962,-29-9-512,7-2-1057,-2 0-513,-1 2-224,-2 3-96,-8-1-737,-4 3-1985,-9-1-4549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8.561"/>
    </inkml:context>
    <inkml:brush xml:id="br0">
      <inkml:brushProperty name="width" value="0.025" units="cm"/>
      <inkml:brushProperty name="height" value="0.025" units="cm"/>
    </inkml:brush>
  </inkml:definitions>
  <inkml:trace contextRef="#ctx0" brushRef="#br0">127 192 2594,'0'0'5067,"-4"3"-4646,3-2-430,-62 46 5342,38-20-6167,23-24 836,-22 36 1113,16-11 5856,11-29-6460,0 0 1,-1 0-1,1 0 1,0 0-1,-1 0 1,0-1-1,1 1 1,-1-1-1,0 1 1,3-3-1,80-82 3114,-56 52-3400,-2-1 0,0-2 1,-3 0-1,28-57 0,-70 151-408,2 0 0,-10 82 0,24-128-1229,1 16 4350,1-11-7630,0-4-8211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9.341"/>
    </inkml:context>
    <inkml:brush xml:id="br0">
      <inkml:brushProperty name="width" value="0.025" units="cm"/>
      <inkml:brushProperty name="height" value="0.025" units="cm"/>
    </inkml:brush>
  </inkml:definitions>
  <inkml:trace contextRef="#ctx0" brushRef="#br0">167 55 12107,'0'0'6353,"0"-9"-3716,-5-25-1089,5 34-1524,0-1 0,0 0-1,-1 1 1,1-1 0,0 0-1,-1 1 1,1-1 0,-1 1-1,1-1 1,-1 1 0,1-1-1,-1 1 1,1-1 0,-1 1-1,1-1 1,-1 1 0,1-1-1,-1 1 1,0 0-1,1 0 1,-1-1 0,0 1-1,1 0 1,-1 0 0,0 0-1,1-1 1,-1 1 0,0 0-1,0 0 1,1 0 0,-1 0-1,0 0 1,1 1 0,-1-1-1,0 0 1,1 0 0,-1 0-1,0 1 1,0-1 0,-24 14-20,15-5-9,-1 1 0,2 1 0,-1-1 0,1 2 0,1-1 0,0 1 0,1 1 0,0-1 0,1 1 0,0 0 0,1 1 0,1-1 0,0 1 0,1 0 0,-3 25 0,6-38 28,0 0 0,0 1 0,0-1 0,0 0 0,0 0 0,0 0 0,0 1 0,1-1 0,-1 0 0,0 0 0,1 0 1,-1 0-1,1 0 0,-1 1 0,1-1 0,0 0 0,-1 0 0,1-1 0,0 1 0,0 0 0,0 0 0,0 0 0,0 0 0,0-1 1,0 1-1,0 0 0,0-1 0,0 1 0,2 0 0,0 0 111,0-1-1,1 1 1,-1-1 0,1 0 0,-1 0-1,0 0 1,1-1 0,-1 1-1,0-1 1,6-1 0,1-2 154,0 1 0,0-1 0,-1 0 0,1-1 0,-1 0 0,13-10 1,-17 10-212,1 0 1,-1-1-1,0 1 1,-1-1-1,1 0 1,-1 0-1,0-1 1,-1 1-1,1-1 1,-1 1-1,-1-1 1,1 0-1,-1 0 1,0-1 0,-1 1-1,0 0 1,0-1-1,-1 1 1,1 0-1,-2-11 1,0 16-100,1 0 1,0 1-1,-1-1 1,1 0 0,-1 1-1,0-1 1,1 1-1,-1-1 1,0 1-1,0-1 1,0 1-1,0 0 1,0-1 0,-1 1-1,1 0 1,0 0-1,-1 0 1,1 0-1,0 0 1,-1 0-1,1 0 1,-1 0 0,1 1-1,-1-1 1,0 0-1,1 1 1,-1 0-1,0-1 1,1 1 0,-1 0-1,0 0 1,0 0-1,1 0 1,-1 0-1,-2 0 1,1 1-127,1-1 0,-1 0 0,0 1 0,0-1 0,1 1 0,-1 0-1,0 0 1,1 0 0,-1 0 0,1 1 0,-1-1 0,1 1 0,0-1 0,0 1 0,-1 0 0,1 0 0,0 0 0,1 0 0,-1 0 0,-3 4 0,-4 25-3631,8-30 3368,1 0-1,0 0 1,0 0 0,0 1 0,-1-1-1,1 0 1,0 0 0,0 0-1,1 1 1,-1-1 0,0 0-1,0 0 1,1 0 0,-1 0 0,0 1-1,1-1 1,-1 0 0,1 0-1,0 0 1,-1 0 0,1 0-1,0 0 1,0 0 0,0 0-1,16 6-6421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9.701"/>
    </inkml:context>
    <inkml:brush xml:id="br0">
      <inkml:brushProperty name="width" value="0.025" units="cm"/>
      <inkml:brushProperty name="height" value="0.025" units="cm"/>
    </inkml:brush>
  </inkml:definitions>
  <inkml:trace contextRef="#ctx0" brushRef="#br0">101 60 9705,'0'0'13010,"-11"10"-13112,6-6 87,-7 6 9,0 1 1,-20 23-1,29-31 11,0 1 1,0 0-1,0 0 0,1 0 1,0 0-1,-1 1 1,2-1-1,-1 0 0,0 1 1,1-1-1,0 1 0,0 0 1,0 0-1,1-1 0,-1 1 1,1 0-1,1 5 0,0-9 40,-1 1-1,1-1 0,0 1 0,0-1 0,0 0 0,0 0 0,0 1 0,1-1 1,-1 0-1,0 0 0,0 0 0,1 0 0,-1 0 0,1-1 0,-1 1 0,1 0 0,-1-1 1,1 1-1,-1-1 0,1 1 0,0-1 0,-1 0 0,1 0 0,-1 1 0,1-1 1,0 0-1,-1-1 0,1 1 0,0 0 0,1-1 0,5 1 292,0-1 0,-1 0 1,1 0-1,-1-1 0,11-4 0,-10 2-131,1-1 0,-1 0 0,-1-1 0,1 1 0,-1-2 0,0 1-1,0-1 1,-1 0 0,0 0 0,9-13 0,-13 16-169,1 0-1,0 0 1,-1 0-1,0 0 1,0-1-1,0 1 1,-1-1-1,1 1 1,-1-1-1,0 1 1,0-1 0,-1 0-1,0 0 1,1 1-1,-1-1 1,-1 0-1,1 0 1,-1 1-1,0-1 1,0 0-1,0 1 1,-1-1-1,-1-4 1,1 7-44,0-1 1,0 1-1,0 0 0,-1 0 1,1 0-1,0 0 1,-1 0-1,1 0 0,-1 1 1,0-1-1,1 1 0,-1 0 1,0 0-1,0 0 1,0 0-1,0 0 0,0 1 1,0-1-1,0 1 0,0 0 1,0 0-1,0 0 1,0 0-1,0 0 0,0 1 1,0-1-1,0 1 0,0 0 1,0 0-1,0 0 1,-3 2-1,3-2-108,1 0 1,-1 0 0,0 0-1,0 0 1,1 1-1,-1-1 1,0 1-1,1 0 1,0 0-1,-1 0 1,1 0-1,0 0 1,0 0-1,0 1 1,0-1-1,1 1 1,-1-1-1,1 1 1,-1 0-1,1 0 1,0 0-1,0-1 1,0 1-1,0 0 1,1 0-1,-1 0 1,1 0-1,0 0 1,0 1-1,0-1 1,1 3-1,0-4-181,0-1 0,0 0 0,0 0 0,0 0 0,1 0 0,-1 0 0,0 0 0,1 0 0,-1 0 0,1 0 0,-1-1 0,1 1 0,-1-1 0,1 1 0,-1-1 0,1 1 0,0-1 1,-1 0-1,1 0 0,0 0 0,-1 0 0,1 0 0,-1 0 0,1 0 0,2-1 0,2 1-1313,19 0-4359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140"/>
    </inkml:context>
    <inkml:brush xml:id="br0">
      <inkml:brushProperty name="width" value="0.025" units="cm"/>
      <inkml:brushProperty name="height" value="0.025" units="cm"/>
    </inkml:brush>
  </inkml:definitions>
  <inkml:trace contextRef="#ctx0" brushRef="#br0">55 72 14734,'0'0'13437,"-4"12"-13336,-5 13-59,-1 2-10,1 0 1,1 1-1,-6 45 0,14-72-32,0 0 0,0-1 0,0 1 0,0-1 0,0 1 0,0 0 0,0-1 0,0 1 0,0-1 0,0 1 0,0-1 0,1 1 0,-1 0 0,0-1 0,1 1 0,-1-1 0,0 1 0,1-1 0,-1 1 0,0-1 0,1 1 0,-1-1 0,1 0 0,-1 1 0,1-1 0,-1 0 0,1 1 0,-1-1 0,1 0 0,-1 0-1,1 1 1,0-1 0,-1 0 0,1 0 0,-1 0 0,1 0 0,-1 0 0,1 0 0,0 0 0,-1 0 0,1 0 0,0 0 0,-1 0 0,1 0 0,-1 0 0,1 0 0,-1 0 0,1-1 0,0 1 0,-1 0 0,1-1 0,0 1 0,32-16 65,72-57-43,-73 48-19,1 2 1,39-20-1,-72 43-9,0 1 0,1-1-1,-1 0 1,0 1 0,0-1 0,1 1 0,-1-1-1,0 1 1,0-1 0,0 1 0,0-1 0,0 1-1,0-1 1,1 1 0,-1-1 0,0 1 0,0-1-1,0 1 1,-1-1 0,1 1 0,0-1 0,0 1-1,0-1 1,0 0 0,0 1 0,0-1 0,-1 1-1,1-1 1,0 1 0,-1 0 0,-18 35-46,15-31 51,0 0 1,1 1-1,0-1 1,0 1-1,0-1 1,1 1-1,0 0 1,0 0-1,1 0 1,-1 0-1,1 1 1,1-1 0,-1 12-1,2-17 8,-1 0 0,1 0-1,0 0 1,0 0 0,0 0 0,-1-1 0,1 1-1,0 0 1,0-1 0,0 1 0,0-1-1,0 1 1,0-1 0,0 1 0,1-1-1,-1 0 1,0 1 0,0-1 0,0 0 0,0 0-1,0 0 1,1 0 0,-1 0 0,0 0-1,0 0 1,0 0 0,0-1 0,0 1 0,0 0-1,1-1 1,-1 1 0,1-2 0,40-13 228,-21 2-204,-1-1-1,-1-1 0,0-1 1,-1-1-1,-1 0 1,-1-1-1,0-1 1,-1-1-1,16-29 0,-46 71-251,11-18 262,0 0 0,0 1 1,1 0-1,-1-1 1,1 1-1,0 1 0,1-1 1,-1 0-1,1 1 1,0-1-1,0 1 0,1-1 1,0 1-1,0 0 0,0 0 1,0 0-1,1 7 1,1-12-23,0 0 1,0 1-1,0-1 0,0 0 1,1 0-1,-1 0 1,0 0-1,1 0 1,-1 0-1,0 0 1,1 0-1,-1-1 1,1 1-1,-1 0 1,1-1-1,0 0 1,-1 1-1,1-1 0,-1 0 1,1 0-1,0 1 1,-1-1-1,1-1 1,0 1-1,-1 0 1,3-1-1,45-4 438,-27-2-440,0-1 0,-1 0 0,0-2 0,-1 0 0,0-2 0,-1 0 0,0-1 1,-1-1-1,18-17 0,-49 43-125,8-8 131,0 1-1,0-1 1,0 1 0,1 0-1,-1 0 1,1 0-1,0 0 1,1 1-1,-1 0 1,1 0 0,0 0-1,1 0 1,0 0-1,-1 0 1,2 1 0,-1-1-1,0 8 1,2-14-21,0 1 0,0 0 0,0 0 0,0-1 1,0 1-1,1 0 0,-1 0 0,0-1 0,0 1 1,1 0-1,-1-1 0,0 1 0,1 0 0,-1-1 1,1 1-1,-1 0 0,1-1 0,-1 1 0,1-1 0,-1 1 1,1-1-1,0 1 0,-1-1 0,1 0 0,0 1 1,-1-1-1,2 1 0,26 2 186,-21-4-109,1 0-1,0-1 1,-1 1-1,1-1 1,9-5-1,5-5-53,-1-2-1,-1 0 0,0-2 1,-1 0-1,-1-1 0,0-1 1,-1 0-1,18-27 0,-42 54-127,0 0-1,1 1 1,0-1-1,0 1 1,1 1-1,1-1 1,0 1-1,0 0 1,1 0-1,0 0 1,1 0-1,-2 17 1,4-27-30,1 1-1,-1-1 1,1 0-1,-1 1 1,1-1-1,-1 0 1,1 0-1,-1 1 1,1-1-1,0 0 1,0 0 0,0 0-1,0 0 1,0 0-1,0 0 1,0 0-1,0 0 1,0 0-1,0-1 1,0 1-1,1 0 1,-1-1 0,0 1-1,0-1 1,1 1-1,-1-1 1,1 0-1,-1 1 1,0-1-1,1 0 1,-1 0-1,0 0 1,1 0-1,-1 0 1,1 0 0,-1 0-1,3-1 1,3 0-943,1 0-1,-1 0 1,0-1 0,0 1 0,0-2 0,10-3 0,21-18-5218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060"/>
    </inkml:context>
    <inkml:brush xml:id="br0">
      <inkml:brushProperty name="width" value="0.025" units="cm"/>
      <inkml:brushProperty name="height" value="0.025" units="cm"/>
    </inkml:brush>
  </inkml:definitions>
  <inkml:trace contextRef="#ctx0" brushRef="#br0">122 0 11403,'0'0'7500,"-10"7"-5973,2-2-1417,-1 1 0,1 0 0,0 1-1,1 0 1,-1 0 0,1 1 0,1 0 0,-1 0 0,2 0 0,-1 1-1,1 0 1,0 0 0,1 0 0,0 1 0,0-1 0,1 1 0,1 0-1,-3 11 1,5-19-38,0 0-1,-1 0 0,1 0 1,0 1-1,0-1 1,0 0-1,0 0 0,1 0 1,-1 0-1,1 0 0,-1 0 1,1 0-1,-1 0 1,1 0-1,0 0 0,0-1 1,0 1-1,0 0 0,1 0 1,-1-1-1,0 1 1,1-1-1,-1 1 0,1-1 1,-1 1-1,1-1 0,0 0 1,-1 0-1,1 0 1,0 0-1,0 0 0,0 0 1,0 0-1,0-1 0,0 1 1,0-1-1,0 0 1,0 1-1,0-1 0,0 0 1,0 0-1,0 0 1,0 0-1,0-1 0,0 1 1,0 0-1,0-1 0,0 0 1,0 1-1,0-1 1,0 0-1,0 0 0,2-2 1,3-1 82,-1 0 1,-1-1 0,1 0 0,-1 0-1,1-1 1,-1 1 0,-1-1 0,1 0-1,-1 0 1,0 0 0,-1-1 0,1 0-1,-1 1 1,-1-1 0,4-13 0,-5 16-154,0 1 0,0-1 0,-1 1 0,1-1 1,-1 0-1,0 1 0,0-1 0,0 0 0,0 1 1,-1-1-1,0 1 0,0-1 0,0 1 0,-2-7 1,2 8-99,-1 0 1,1 0 0,-1 1 0,0-1 0,0 0 0,1 0 0,-1 1-1,0-1 1,0 1 0,-1 0 0,1-1 0,0 1 0,0 0 0,-1 0 0,1 1-1,0-1 1,-1 0 0,1 1 0,-1-1 0,1 1 0,-1 0 0,1 0 0,-5 0-1,5 1-111,1-1-1,-1 0 1,0 1-1,1-1 0,-1 1 1,0-1-1,1 1 0,-1 0 1,1 0-1,-1 0 0,1 0 1,-1 0-1,1 0 1,0 0-1,-1 0 0,1 0 1,0 1-1,0-1 0,0 1 1,0-1-1,0 1 1,-1 2-1,0 0-918,0 0 1,1 0-1,-1 0 1,1 0 0,0 1-1,0-1 1,0 0-1,0 8 1,1 9-6460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511"/>
    </inkml:context>
    <inkml:brush xml:id="br0">
      <inkml:brushProperty name="width" value="0.025" units="cm"/>
      <inkml:brushProperty name="height" value="0.025" units="cm"/>
    </inkml:brush>
  </inkml:definitions>
  <inkml:trace contextRef="#ctx0" brushRef="#br0">226 0 12204,'0'0'13591,"-12"3"-13628,-2 1 33,0 1 1,1 0 0,0 0-1,0 2 1,0 0-1,1 0 1,0 1 0,0 0-1,1 1 1,-18 18-1,23-21-4,-30 35 71,34-39-49,1 1 0,-1-1 0,1 0 0,-1 1 0,1-1-1,0 0 1,0 1 0,0 0 0,0-1 0,0 1 0,0 0 0,1-1 0,0 1 0,-1 0 0,1 5 0,1-7 26,1 0 0,-1 0-1,0 0 1,0 0 0,1 0 0,-1 0 0,0 0-1,1 0 1,-1 0 0,1-1 0,-1 1 0,1-1-1,0 1 1,-1-1 0,1 0 0,-1 1 0,1-1-1,0 0 1,-1 0 0,1 0 0,0 0 0,-1 0-1,4-1 1,0 0 131,32 1 503,53-7 1,-76 5-1150,1-1 0,-1 0 0,0-2 0,0 1 1,-1-1-1,23-12 0,-24 5-3219,-8 3-1516,-3-1-3956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887"/>
    </inkml:context>
    <inkml:brush xml:id="br0">
      <inkml:brushProperty name="width" value="0.025" units="cm"/>
      <inkml:brushProperty name="height" value="0.025" units="cm"/>
    </inkml:brush>
  </inkml:definitions>
  <inkml:trace contextRef="#ctx0" brushRef="#br0">1 28 13773,'0'0'9353,"50"-8"-8584,-16 4 159,3-3 1,4 3-256,0 1-481,-2 2-192,-3 1-32,-6 0-1025,-8 0-1441,-9 0-2403,-7 0-1729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1.230"/>
    </inkml:context>
    <inkml:brush xml:id="br0">
      <inkml:brushProperty name="width" value="0.025" units="cm"/>
      <inkml:brushProperty name="height" value="0.025" units="cm"/>
    </inkml:brush>
  </inkml:definitions>
  <inkml:trace contextRef="#ctx0" brushRef="#br0">1 46 10186,'0'0'10762,"54"1"-8648,-22-1-449,3 0-864,1-5-416,5 2-193,-6-4-128,1-1-865,-3-1-2082,-7-5-5925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1.761"/>
    </inkml:context>
    <inkml:brush xml:id="br0">
      <inkml:brushProperty name="width" value="0.025" units="cm"/>
      <inkml:brushProperty name="height" value="0.025" units="cm"/>
    </inkml:brush>
  </inkml:definitions>
  <inkml:trace contextRef="#ctx0" brushRef="#br0">154 1 13421,'0'0'9587,"-11"12"-9619,-7 10 92,1 1 0,1 1-1,1 0 1,2 1-1,-17 39 1,28-59 17,-24 80 1002,25-77-948,-1 0 0,1 0 1,0 1-1,0-1 1,1 0-1,1 1 0,-1-1 1,3 13-1,-1-19-100,-1 1 0,1 0 0,-1-1 0,1 1 0,0-1 0,0 1 0,0-1 0,0 0-1,1 0 1,-1 0 0,1 0 0,-1 0 0,1-1 0,0 1 0,-1-1 0,1 1 0,0-1 0,0 0-1,0 0 1,0-1 0,0 1 0,4 0 0,70 8 113,-75-9-161,69 0-5935,-41-1-3107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2.732"/>
    </inkml:context>
    <inkml:brush xml:id="br0">
      <inkml:brushProperty name="width" value="0.025" units="cm"/>
      <inkml:brushProperty name="height" value="0.025" units="cm"/>
    </inkml:brush>
  </inkml:definitions>
  <inkml:trace contextRef="#ctx0" brushRef="#br0">0 238 12107,'0'0'10448,"10"2"-8564,-6-1-1687,0-1-1,0 1 1,0-1-1,0 0 0,0 0 1,0 0-1,1 0 1,-1-1-1,0 0 1,0 1-1,4-3 1,1 0 120,-1-1 0,0-1 0,0 1 0,0-1 0,10-9 0,10-8-44,-1 0 0,-2-2 1,0-1-1,-2-1 0,40-56 0,-75 151-1202,5-54 866,2 0-1,0 1 1,1 0 0,0 0-1,2 0 1,-1 0-1,1 23 1,3-38-175,-1 0 0,0 0 0,1-1 0,-1 1-1,1 0 1,-1 0 0,0-1 0,1 1 0,0 0 0,-1-1 0,1 1 0,-1 0 0,1-1-1,0 1 1,0-1 0,-1 1 0,1-1 0,0 0 0,0 1 0,-1-1 0,1 0 0,0 1-1,0-1 1,0 0 0,0 0 0,-1 0 0,1 0 0,0 0 0,0 0 0,0 0-1,0 0 1,0 0 0,-1 0 0,3-1 0,-2 1-306,15 0-7308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104"/>
    </inkml:context>
    <inkml:brush xml:id="br0">
      <inkml:brushProperty name="width" value="0.025" units="cm"/>
      <inkml:brushProperty name="height" value="0.025" units="cm"/>
    </inkml:brush>
  </inkml:definitions>
  <inkml:trace contextRef="#ctx0" brushRef="#br0">0 0 19282,'0'0'4452,"0"55"-4259,0-34-129,0 3-32,0 1 32,0-3-32,0 1-641,0-6-704,0-3-673,0-6-1537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451"/>
    </inkml:context>
    <inkml:brush xml:id="br0">
      <inkml:brushProperty name="width" value="0.025" units="cm"/>
      <inkml:brushProperty name="height" value="0.025" units="cm"/>
    </inkml:brush>
  </inkml:definitions>
  <inkml:trace contextRef="#ctx0" brushRef="#br0">0 21 10570,'0'0'9225,"62"-18"-7976,-34 16-320,2 1-449,-6 1-384,4 0-64,0 0-1281,-4 0-2082,3 0-2947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781"/>
    </inkml:context>
    <inkml:brush xml:id="br0">
      <inkml:brushProperty name="width" value="0.025" units="cm"/>
      <inkml:brushProperty name="height" value="0.025" units="cm"/>
    </inkml:brush>
  </inkml:definitions>
  <inkml:trace contextRef="#ctx0" brushRef="#br0">163 32 9417,'0'0'7287,"-10"3"-4469,-52 24-330,59-25-2414,0-1-1,1 0 1,-1 1 0,1-1 0,-1 1-1,1 0 1,0 0 0,-1 0-1,1 0 1,0 0 0,0 0 0,1 1-1,-1-1 1,0 1 0,1-1-1,0 1 1,-1 0 0,1-1 0,0 1-1,0 0 1,1 0 0,-1 0-1,1 0 1,-1 0 0,1 3 0,2-5-59,-1 1 0,1-1 0,0 0 0,0 0 0,-1 0 0,1 0 0,0 0 0,0 0 0,0-1 0,1 1 0,-1-1 0,0 1-1,0-1 1,0 0 0,0 1 0,0-1 0,1-1 0,-1 1 0,2 0 0,4 0 43,7 1-243,0 0 0,0 1-1,0 1 1,-1 0 0,1 1-1,23 11 1,-37-15 170,0 1 0,0-1 0,-1 1 0,1-1 0,0 1 0,-1-1 0,1 1 0,0-1-1,-1 1 1,1 0 0,-1 0 0,1-1 0,-1 1 0,1 0 0,-1 0 0,0-1 0,1 1 0,-1 0 0,0 0 0,0 0 0,0 0 0,1 0-1,-1-1 1,0 1 0,0 0 0,0 0 0,0 0 0,-1 0 0,1 0 0,0 0 0,0-1 0,0 1 0,-1 0 0,1 0 0,0 0 0,-1-1 0,1 1-1,-1 0 1,1 0 0,-1-1 0,1 1 0,-1 0 0,1-1 0,-1 1 0,-1 1 0,-32 25 276,25-22-312,-68 32 1370,72-35-1558,-1 0 1,1 0-1,-1-1 0,1 1 0,-1-1 0,0-1 0,0 1 0,1-1 1,-1 0-1,0 0 0,1-1 0,-10-2 0,1-6-5051,3-6-3700</inkml:trace>
  <inkml:trace contextRef="#ctx0" brushRef="#br0" timeOffset="1">72 17 12748,'0'0'6310,"67"-16"-4164,-37 16-1089,0 0-833,2 0-160,-1 1-480,3 4-2755,-2-2-3267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136"/>
    </inkml:context>
    <inkml:brush xml:id="br0">
      <inkml:brushProperty name="width" value="0.025" units="cm"/>
      <inkml:brushProperty name="height" value="0.025" units="cm"/>
    </inkml:brush>
  </inkml:definitions>
  <inkml:trace contextRef="#ctx0" brushRef="#br0">160 0 10570,'0'0'10762,"-28"60"-9865,11-39-609,-2 4-192,-1 3-32,-1-1-32,2-1-32,3-4 33,4-5-1,7-5 0,3-5-161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486"/>
    </inkml:context>
    <inkml:brush xml:id="br0">
      <inkml:brushProperty name="width" value="0.025" units="cm"/>
      <inkml:brushProperty name="height" value="0.025" units="cm"/>
    </inkml:brush>
  </inkml:definitions>
  <inkml:trace contextRef="#ctx0" brushRef="#br0">183 1 13389,'0'0'12347,"-13"2"-11674,2 0-513,0 1 1,0 0-1,0 1 1,1 0-1,-1 0 1,1 1-1,-12 9 1,16-11-115,0 1 1,1 0 0,0 0-1,0 1 1,0-1 0,1 1-1,-1 0 1,1 0 0,0 1-1,0-1 1,1 1-1,0 0 1,0 0 0,0 0-1,1 0 1,-3 12 0,5-17-80,0-1 0,0 1 0,0 0 0,0-1 0,0 1 0,1-1 0,-1 1 0,0-1 0,0 1 1,1-1-1,-1 1 0,0-1 0,1 1 0,-1-1 0,0 1 0,1-1 0,-1 1 0,1-1 0,-1 0 0,1 1 1,-1-1-1,1 0 0,-1 1 0,1-1 0,-1 0 0,1 0 0,-1 1 0,1-1 0,0 0 0,-1 0 0,1 0 1,-1 0-1,1 0 0,0 0 0,-1 0 0,1 0 0,0 0 0,32 0-174,-23-1 100,25 0-29,63-12 0,-63 7 555,61-3 0,-96 10-405,1-1-1,-1 0 1,0 0-1,0 1 1,0-1-1,0 0 1,1 1-1,-1-1 1,0 0-1,0 1 0,0-1 1,0 0-1,0 1 1,0-1-1,0 0 1,0 1-1,0-1 1,0 0-1,0 1 1,0-1-1,-1 0 1,1 0-1,0 1 1,0-1-1,0 0 1,0 1-1,0-1 0,-1 0 1,1 0-1,0 1 1,0-1-1,0 0 1,-1 0-1,1 1 1,0-1-1,0 0 1,-1 0-1,1 0 1,0 1-1,-1-1 1,1 0-1,-1 0 1,-11 13 196,-11 5 306,0-1 1,-1-1-1,-1-2 0,-1 0 0,-43 16 0,69-30-629,0 1 1,0-1 0,-1 0 0,1 0 0,0 1-1,0-1 1,-1 0 0,1 0 0,0 0-1,0 1 1,-1-1 0,1 0 0,0 0 0,-1 0-1,1 0 1,0 0 0,-1 0 0,1 0-1,0 0 1,-1 0 0,1 0 0,0 0-1,-1 0 1,1 0 0,0 0 0,-1 0 0,1 0-1,0 0 1,0 0 0,-1 0 0,1 0-1,0-1 1,-1 1 0,1 0 0,0 0 0,-1 0-1,1 0 1,0-1 0,0 1 0,0 0-1,-1 0 1,1-1 0,0 1 0,0 0-1,0 0 1,-1-1 0,11-14-5600,11-6-806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492"/>
    </inkml:context>
    <inkml:brush xml:id="br0">
      <inkml:brushProperty name="width" value="0.025" units="cm"/>
      <inkml:brushProperty name="height" value="0.025" units="cm"/>
    </inkml:brush>
  </inkml:definitions>
  <inkml:trace contextRef="#ctx0" brushRef="#br0">137 22 12780,'0'0'4314,"-9"-2"-2868,-1-1-1156,1 1-1,-1 1 1,0-1-1,0 2 1,-15-1 0,23 1-240,0 0 0,0 0 0,0 1 0,-1-1 0,1 0 0,0 1 1,0 0-1,0-1 0,0 1 0,0 0 0,0 0 0,0 0 0,0 0 1,0 0-1,0 1 0,0-1 0,1 0 0,-1 1 0,0-1 1,1 1-1,0 0 0,-1 0 0,1-1 0,0 1 0,0 0 0,0 0 1,0 0-1,0 0 0,0 0 0,1 1 0,-1-1 0,1 0 0,-1 0 1,1 0-1,0 1 0,0 2 0,0-4-30,0 0-1,0 1 1,0-1-1,0 0 1,0 0 0,1 0-1,-1 0 1,0 1 0,1-1-1,-1 0 1,1 0 0,-1 0-1,1 0 1,0 0 0,-1 0-1,1 0 1,0 0-1,0-1 1,0 1 0,0 0-1,-1 0 1,1-1 0,0 1-1,2 0 1,0 1 52,0-1 1,0 0-1,0 0 0,0 0 1,0-1-1,0 1 0,0-1 1,1 0-1,3 0 1,-1 0 125,1 0 1,-1-1 0,1 0 0,-1 0 0,0-1 0,1 0-1,-1 0 1,0 0 0,6-4 0,-9 4-109,1 0 0,-1 0 1,0-1-1,0 0 0,0 1 0,0-1 0,0 0 1,0-1-1,-1 1 0,1 0 0,-1-1 0,0 1 0,0-1 1,-1 0-1,1 0 0,-1 0 0,1 0 0,0-6 1,-2 9-125,-1 1 0,1-1 0,0 0 0,-1 0 0,1 1 0,-1-1 0,1 0 0,-1 1 0,1-1 0,-1 1 0,1-1 0,-1 0 0,0 1 0,1-1 0,-1 1 0,0 0 0,1-1 0,-1 1 0,0-1 0,0 1 0,0 0 0,1 0 0,-1 0 1,0-1-1,0 1 0,0 0 0,1 0 0,-1 0 0,0 0 0,0 0 0,0 0 0,0 0 0,1 1 0,-1-1 0,0 0 0,0 0 0,1 1 0,-2 0 0,-32 10-3510,31-8 2784,0-1-1,0 1 1,1 0-1,-1 0 1,1 0-1,0 1 1,0-1 0,-3 7-1,-4 12-4198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833"/>
    </inkml:context>
    <inkml:brush xml:id="br0">
      <inkml:brushProperty name="width" value="0.025" units="cm"/>
      <inkml:brushProperty name="height" value="0.025" units="cm"/>
    </inkml:brush>
  </inkml:definitions>
  <inkml:trace contextRef="#ctx0" brushRef="#br0">81 275 9033,'0'0'8440,"-9"9"-7869,3-3-556,-34 35 941,38-37-726,-1-1-1,0 1 0,1-1 0,-1 1 0,1 0 0,0 0 0,1 0 0,-1 0 1,1 0-1,-1 0 0,1 1 0,-1 6 0,3-11-147,-1 1 0,0-1 0,1 1 0,-1-1-1,0 1 1,1-1 0,-1 1 0,0-1 0,1 1 0,-1-1-1,1 0 1,-1 1 0,1-1 0,-1 0 0,1 1 0,-1-1 0,1 0-1,-1 0 1,1 1 0,-1-1 0,1 0 0,0 0 0,-1 0-1,1 0 1,-1 0 0,1 0 0,0 0 0,-1 0 0,1 0 0,-1 0-1,1 0 1,-1 0 0,1 0 0,0-1 0,-1 1 0,1 0-1,-1 0 1,1-1 0,-1 1 0,1-1 0,24-9 833,-20 5-751,0 1 0,-1-1-1,0 0 1,0 0 0,0 0 0,-1-1 0,0 0-1,0 1 1,0-1 0,-1 0 0,1 0 0,-1 0 0,-1-1-1,0 1 1,2-9 0,-3 12-167,0 0 0,0 0 0,0 0 0,0 1 0,-1-1 0,1 0 0,-1 0 0,0 1 0,0-1 0,0 0 0,0 1 0,0-1 0,0 1 0,-1-1 1,-1-2-1,1 3-221,0 0 1,0 0-1,-1 1 1,1-1 0,0 1-1,-1-1 1,1 1-1,-1 0 1,1 0 0,-1 0-1,1 0 1,-1 0-1,0 1 1,1-1 0,-1 1-1,0 0 1,0-1-1,-3 2 1,5-2-139,0 1 0,1 0 0,-1 0 1,0 0-1,0 0 0,1 0 0,-1 1 0,0-1 1,1 0-1,-1 0 0,0 0 0,1 1 0,-1-1 0,0 0 1,1 1-1,-1-1 0,0 0 0,1 1 0,-1-1 0,1 1 1,-1-1-1,1 1 0,-1-1 0,1 1 0,-1-1 0,1 1 1,-1 0-1,1-1 0,0 1 0,-1 0 0,1-1 1,0 1-1,0 0 0,0-1 0,-1 2 0,1 7-7555</inkml:trace>
  <inkml:trace contextRef="#ctx0" brushRef="#br0" timeOffset="1">335 0 15407,'0'0'7009,"0"8"-6667,2 41 451,2 1 497,-4-1-1,-8 90 1,6-125-1334,0 0 0,-1-1 0,-1 1 1,0-1-1,-1 0 0,0 0 0,-1-1 0,-1 1 0,1-1 1,-2-1-1,0 1 0,0-1 0,-1-1 0,-1 1 0,-11 9 1,-4-6-4164,1-10-4500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5.286"/>
    </inkml:context>
    <inkml:brush xml:id="br0">
      <inkml:brushProperty name="width" value="0.025" units="cm"/>
      <inkml:brushProperty name="height" value="0.025" units="cm"/>
    </inkml:brush>
  </inkml:definitions>
  <inkml:trace contextRef="#ctx0" brushRef="#br0">0 32 11147,'0'0'13676,"54"-4"-12266,-13-4-449,6 2 96,7-1-449,-1 3-480,-5 1-64,-3 3-224,-13 0-993,-4 0-897,-17 0-1313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5.615"/>
    </inkml:context>
    <inkml:brush xml:id="br0">
      <inkml:brushProperty name="width" value="0.025" units="cm"/>
      <inkml:brushProperty name="height" value="0.025" units="cm"/>
    </inkml:brush>
  </inkml:definitions>
  <inkml:trace contextRef="#ctx0" brushRef="#br0">1 18 12204,'0'0'6598,"56"5"-3107,-19-5-1025,13-5-704,-5-3-1089,2 3-385,0 1-288,-4 4-448,-8 0-2243,-3 0-3747,-12 0-11467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6.152"/>
    </inkml:context>
    <inkml:brush xml:id="br0">
      <inkml:brushProperty name="width" value="0.025" units="cm"/>
      <inkml:brushProperty name="height" value="0.025" units="cm"/>
    </inkml:brush>
  </inkml:definitions>
  <inkml:trace contextRef="#ctx0" brushRef="#br0">1 241 8072,'0'0'14237,"8"7"-12256,-4-3-1648,-2-2-209,-1 0-1,1 0 1,0-1 0,-1 1 0,1-1-1,0 1 1,0-1 0,0 0-1,0 0 1,0 0 0,0 0 0,0 0-1,0 0 1,0 0 0,1-1-1,-1 1 1,0-1 0,0 0-1,1 1 1,-1-1 0,0 0 0,1-1-1,-1 1 1,0 0 0,0 0-1,1-1 1,-1 0 0,0 1 0,0-1-1,0 0 1,3-2 0,34-21 285,-1-2 1,-2-2-1,0-1 1,-2-2-1,-2-2 1,50-62-1,-150 288-1909,67-185 1537,0 1-1,0-1 1,0 0-1,2 16 1,-1-23-94,0 0 0,0 0 0,0 0 0,0 0 0,1 0 1,-1 0-1,0-1 0,0 1 0,1 0 0,-1 0 0,1 0 0,-1 0 1,1 0-1,-1-1 0,1 1 0,-1 0 0,1 0 0,0-1 0,-1 1 0,2 1 1,-1-2-143,1-1 1,-1 1 0,0 0-1,0 0 1,0 0 0,0 0 0,0-1-1,0 1 1,0-1 0,0 1-1,0-1 1,0 1 0,0-1-1,0 1 1,0-1 0,0 0 0,0 1-1,0-1 1,-1 0 0,1 0-1,0 0 1,0 0 0,0-1 0,14-17-7292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6.796"/>
    </inkml:context>
    <inkml:brush xml:id="br0">
      <inkml:brushProperty name="width" value="0.025" units="cm"/>
      <inkml:brushProperty name="height" value="0.025" units="cm"/>
    </inkml:brush>
  </inkml:definitions>
  <inkml:trace contextRef="#ctx0" brushRef="#br0">153 56 12460,'0'0'13842,"4"-9"-12657,10-26-539,-14 35-636,0 0 1,0-1-1,0 1 0,0-1 0,0 1 0,0 0 1,0-1-1,0 1 0,0-1 0,0 1 0,-1 0 1,1-1-1,0 1 0,0-1 0,0 1 0,0 0 1,-1-1-1,1 1 0,0 0 0,0-1 0,-1 1 0,1 0 1,0 0-1,0-1 0,-1 1 0,1 0 0,0-1 1,-1 1-1,1 0 0,0 0 0,-1 0 0,1 0 1,-1-1-1,1 1 0,0 0 0,-1 0 0,1 0 1,-1 0-1,1 0 0,0 0 0,-1 0 0,1 0 1,-1 0-1,1 0 0,0 0 0,-1 0 0,1 0 0,-1 0 1,1 1-1,0-1 0,-1 0 0,1 0 0,-22 5-80,13 0 45,0 0 0,0 1 0,0 0 0,1 0 0,0 0 1,0 1-1,1 1 0,0-1 0,0 1 0,-6 9 0,8-11 11,1 1-1,-1 0 1,1-1-1,1 1 1,-1 1 0,1-1-1,0 0 1,1 1 0,0-1-1,0 1 1,1 0 0,0 0-1,-1 14 1,2-21 15,0 0 0,1 1 0,-1-1 0,0 0 0,0 0-1,1 0 1,-1 0 0,1 0 0,-1 0 0,1 0 0,-1 0 0,1 0 0,0 0 0,-1 0 0,1 0 0,0 0-1,0-1 1,0 1 0,-1 0 0,1 0 0,0-1 0,0 1 0,0-1 0,0 1 0,0-1 0,0 1 0,2 0-1,0-1 16,1 1 0,-1-1-1,1 0 1,0 1 0,-1-1 0,1-1-1,-1 1 1,1-1 0,3 0-1,4-2 104,0 0-1,-1-1 0,1 0 1,17-10-1,-14 6 168,-1-1 0,-1-1 0,0 0 0,17-18 0,-25 24-266,-1 1 0,0-1 0,0 0 0,0 0 0,-1-1 0,0 1 0,1 0 0,-2-1 0,1 0 0,0 1 0,-1-1 0,0 0 0,0 0 0,0 0 0,-1 0 0,1 0 0,-1 0 0,-1-7 0,0 11-144,1 0 0,-1 0 1,1 0-1,-1 1 1,1-1-1,-1 0 0,0 0 1,0 0-1,1 1 0,-1-1 1,0 0-1,0 1 1,0-1-1,0 1 0,0-1 1,1 1-1,-1-1 1,0 1-1,0 0 0,0-1 1,0 1-1,-1 0 0,1 0 1,0 0-1,0 0 1,0 0-1,0 0 0,-1 0 1,-1 0-874,1 0 1,-1 0 0,0 0-1,0 0 1,0 1-1,1-1 1,-1 1 0,0 0-1,-5 2 1,-4 8-5501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182"/>
    </inkml:context>
    <inkml:brush xml:id="br0">
      <inkml:brushProperty name="width" value="0.025" units="cm"/>
      <inkml:brushProperty name="height" value="0.025" units="cm"/>
    </inkml:brush>
  </inkml:definitions>
  <inkml:trace contextRef="#ctx0" brushRef="#br0">204 1 12940,'0'0'9978,"-11"5"-9904,7-4-82,-60 30 142,60-29-92,0 1 1,0-1 0,0 1-1,0 0 1,1 0-1,-1 0 1,1 1-1,0-1 1,0 1-1,0 0 1,1-1-1,-1 1 1,1 0-1,0 1 1,-3 6 0,5-10-36,0 0 0,0-1 1,0 1-1,0 0 1,1 0-1,-1 0 1,0-1-1,0 1 0,1 0 1,-1 0-1,0-1 1,1 1-1,-1 0 1,1-1-1,-1 1 1,1 0-1,-1-1 0,1 1 1,-1-1-1,1 1 1,0-1-1,-1 1 1,1-1-1,0 1 1,-1-1-1,1 0 0,0 1 1,0-1-1,-1 0 1,1 0-1,1 1 1,34 7 329,-24-6-283,8 2-265,44 13-1689,-60-16 1767,0 1-1,0 0 1,0-1 0,0 1 0,-1 0-1,1 1 1,-1-1 0,1 1 0,-1-1 0,0 1-1,0 0 1,4 5 0,-6-6 111,-1-1 0,1 1 1,-1-1-1,0 0 0,1 1 1,-1-1-1,0 1 0,0-1 0,0 1 1,0-1-1,0 0 0,0 1 0,0-1 1,-1 1-1,1-1 0,0 1 1,-1-1-1,1 0 0,-1 1 0,1-1 1,-1 0-1,0 1 0,0-1 1,0 0-1,1 0 0,-1 0 0,0 0 1,0 0-1,-1 0 0,1 0 1,0 0-1,0 0 0,0 0 0,-1-1 1,1 1-1,0-1 0,-3 2 1,-57 25 1741,54-25-1441,-5 3-72,-1-1 0,0 0 0,-1-1 0,1 0 0,-1-1 0,1-1 0,-1 0 0,-25-2 0,37 1-484,0-1-1,1 1 1,-1-1-1,1 1 0,-1-1 1,1 0-1,-1 0 1,1 0-1,-1 0 0,1 0 1,0 0-1,-1 0 1,1 0-1,0-1 0,0 1 1,0 0-1,0-1 1,0 1-1,0-1 0,0-1 1,-6-20-8291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557"/>
    </inkml:context>
    <inkml:brush xml:id="br0">
      <inkml:brushProperty name="width" value="0.025" units="cm"/>
      <inkml:brushProperty name="height" value="0.025" units="cm"/>
    </inkml:brush>
  </inkml:definitions>
  <inkml:trace contextRef="#ctx0" brushRef="#br0">1 1 17969,'0'0'5189,"56"0"-4196,-30 1-769,7 9-160,5-1-64,3 1-2306,7-3-3620,-7 1-7110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897"/>
    </inkml:context>
    <inkml:brush xml:id="br0">
      <inkml:brushProperty name="width" value="0.025" units="cm"/>
      <inkml:brushProperty name="height" value="0.025" units="cm"/>
    </inkml:brush>
  </inkml:definitions>
  <inkml:trace contextRef="#ctx0" brushRef="#br0">165 1 11499,'-12'2'3534,"2"1"-3077,-5 0 345,0 1 0,0 1-1,-27 12 1,39-16-734,-1 1 0,1 0 0,-1 0 0,1 0 0,0 1 0,0-1 0,0 1-1,0-1 1,0 1 0,1 0 0,-1 0 0,1 1 0,0-1 0,0 0 0,0 1 0,0-1 0,1 1 0,-1 0 0,1-1-1,0 1 1,0 0 0,-1 7 0,2-7 14,0 1 1,0-1-1,0 0 0,0 0 0,0 0 1,1 1-1,0-1 0,0 0 0,0 0 1,1 0-1,-1 0 0,1 0 0,0-1 0,0 1 1,4 5-1,-3-6 127,0-1 0,0 0 0,0 1 0,0-1 0,0 0 0,1 0 0,-1-1-1,1 1 1,-1-1 0,1 0 0,-1 0 0,1 0 0,0 0 0,0-1 0,-1 1 0,1-1 0,7 0 0,-4-1-43,0 0-1,0 0 1,0-1 0,0 0 0,0 0 0,0-1-1,-1 1 1,1-1 0,-1-1 0,0 1-1,0-1 1,9-8 0,-12 10-119,0 0 1,0-1-1,0 1 0,-1-1 0,1 1 1,-1-1-1,0 0 0,0 0 1,0 0-1,0 0 0,0-1 1,0 1-1,-1 0 0,0-1 1,0 1-1,0-1 0,0 1 1,0-1-1,-1 0 0,1 1 1,-1-1-1,0 0 0,0 1 1,-1-1-1,1 0 0,-2-4 1,0 4-125,0 1 0,0 0 0,0 0 0,-1 0 0,0 0 0,1 0 0,-1 1 0,0-1 0,0 1 0,0 0 0,-1 0 1,1 0-1,0 0 0,-1 0 0,1 1 0,-1-1 0,0 1 0,1 0 0,-6 0 0,-36-6-4357,7 10-5865,26 3 813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8.260"/>
    </inkml:context>
    <inkml:brush xml:id="br0">
      <inkml:brushProperty name="width" value="0.025" units="cm"/>
      <inkml:brushProperty name="height" value="0.025" units="cm"/>
    </inkml:brush>
  </inkml:definitions>
  <inkml:trace contextRef="#ctx0" brushRef="#br0">311 2 14862,'0'0'7928,"-12"-1"-7507,2 0-396,0 1-1,1 1 0,-1-1 0,0 2 1,0-1-1,1 1 0,-1 1 0,1 0 1,0 0-1,-18 9 0,18-7-20,-14 7 127,1 2 1,-22 17-1,40-29-47,0 1 0,0 1 0,0-1 0,1 0 0,-1 1 0,1 0 1,0 0-1,0 0 0,0 0 0,1 0 0,-1 0 0,1 1 0,0-1 0,1 1 0,-1 0 0,1 0 0,-2 9 0,3-12-33,1-1-1,0 1 1,-1 0-1,1-1 1,0 1-1,0 0 1,0-1-1,0 1 0,0-1 1,0 0-1,0 1 1,0-1-1,1 0 1,-1 1-1,0-1 1,1 0-1,-1 0 1,1 0-1,0-1 0,-1 1 1,1 0-1,0 0 1,-1-1-1,1 1 1,0-1-1,0 0 1,-1 1-1,1-1 1,3 0-1,62 4 1166,-61-4-1223,28 1-40,48-3 92,-77 1-416,0 0 0,0-1 0,1 1 1,-1-1-1,0 0 0,0 0 1,6-4-1,3-7-3516,-7-3-2828</inkml:trace>
  <inkml:trace contextRef="#ctx0" brushRef="#br0" timeOffset="1">1 61 9993,'0'0'15567,"76"0"-14061,-35 0-545,4 0-129,-2 0-351,0 0-353,-7 0-128,-5 0-545,-16 0-1248,2 0-1571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849"/>
    </inkml:context>
    <inkml:brush xml:id="br0">
      <inkml:brushProperty name="width" value="0.025" units="cm"/>
      <inkml:brushProperty name="height" value="0.025" units="cm"/>
    </inkml:brush>
  </inkml:definitions>
  <inkml:trace contextRef="#ctx0" brushRef="#br0">236 0 14029,'0'0'9705,"-13"1"-8130,-6 1-1331,1 1 1,0 1-1,1 0 0,-20 8 0,27-8-112,1-1 0,0 2 1,0-1-1,0 1 0,0 1 0,1-1 0,0 1 0,0 1 0,1 0 1,-13 14-1,19-20-136,1-1 1,-1 1 0,0 0-1,1-1 1,-1 1 0,1 0-1,-1-1 1,1 1-1,0 0 1,-1 0 0,1-1-1,0 1 1,-1 0 0,1 0-1,0 0 1,0 0-1,0-1 1,-1 1 0,1 0-1,0 0 1,0 0 0,1 0-1,-1 0 1,0-1-1,0 1 1,0 0 0,0 0-1,1 0 1,-1 0-1,0-1 1,1 1 0,-1 0-1,1 0 1,-1-1 0,1 1-1,-1 0 1,1-1-1,-1 1 1,1 0 0,0-1-1,-1 1 1,1-1 0,0 1-1,0-1 1,-1 0-1,1 1 1,0-1 0,0 0-1,-1 1 1,1-1 0,0 0-1,0 0 1,0 0-1,0 1 1,1-1 0,9 2-16,1-1 0,0 0-1,17 0 1,-9-1 7,-13 1 4,8-1-7,1 1 0,-1 1 0,0 0 0,0 1 0,0 1 0,0 1 0,22 9 0,-36-13 13,0-1-1,0 1 1,-1-1 0,1 1-1,0 0 1,0-1 0,-1 1-1,1 0 1,0 0-1,-1 0 1,1 0 0,0-1-1,-1 1 1,1 0 0,-1 0-1,0 0 1,1 0-1,-1 0 1,0 0 0,0 0-1,1 0 1,-1 0 0,0 0-1,0 1 1,0-1 0,0 0-1,-1 0 1,1 0-1,0 0 1,0 0 0,0 0-1,-1 0 1,1 0 0,-1 0-1,1 0 1,-1 0 0,1-1-1,-1 1 1,1 0-1,-1 0 1,0 0 0,1 0-1,-3 1 1,-38 33 101,36-31-62,-18 13 76,14-8-225,-1-1 0,0-1-1,-1 0 1,1-1 0,-1 1 0,-22 7-1,33-14-63,-1 0-1,1 0 0,0 0 1,-1 0-1,1 0 0,-1 0 0,1 0 1,-1 0-1,1 0 0,-1 0 0,1 0 1,-1 0-1,1 0 0,0 0 0,-1-1 1,1 1-1,-1 0 0,1 0 1,-1 0-1,1-1 0,0 1 0,-1 0 1,1-1-1,0 1 0,-1 0 0,1-1 1,0 1-1,0 0 0,-1-1 0,1 1 1,0-1-1,0 1 0,0-1 0,-1 1 1,1 0-1,0-1 0,0 1 1,0-1-1,0 1 0,0-1 0,0 1 1,0-1-1,0 1 0,0-1 0,0 1 1,0 0-1,0-1 0,0 1 0,1-1 1,-1 1-1,0-1 0,0 1 0,0-4-486,0-18-5418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8.602"/>
    </inkml:context>
    <inkml:brush xml:id="br0">
      <inkml:brushProperty name="width" value="0.025" units="cm"/>
      <inkml:brushProperty name="height" value="0.025" units="cm"/>
    </inkml:brush>
  </inkml:definitions>
  <inkml:trace contextRef="#ctx0" brushRef="#br0">0 0 2242,'0'0'21172,"77"10"-19827,-33-10-416,1 0-128,6 0-128,3 0-513,0 0-128,4 0-545,-4 0-2401,6-10-6055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49.406"/>
    </inkml:context>
    <inkml:brush xml:id="br0">
      <inkml:brushProperty name="width" value="0.025" units="cm"/>
      <inkml:brushProperty name="height" value="0.025" units="cm"/>
    </inkml:brush>
  </inkml:definitions>
  <inkml:trace contextRef="#ctx0" brushRef="#br0">337 0 8072,'0'0'10490,"-8"10"-10165,-101 117 278,58-71-503,3 1 0,-54 84-1,85-106-1567,16-32-162,4-7-3829,11-16 409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0.081"/>
    </inkml:context>
    <inkml:brush xml:id="br0">
      <inkml:brushProperty name="width" value="0.025" units="cm"/>
      <inkml:brushProperty name="height" value="0.025" units="cm"/>
    </inkml:brush>
  </inkml:definitions>
  <inkml:trace contextRef="#ctx0" brushRef="#br0">163 1 3459,'0'0'12044,"3"8"-11815,0 1-158,-1 0-1,0 1 0,0-1 0,-1 1 1,-1-1-1,1 1 0,-1 0 1,-1-1-1,0 1 0,0-1 0,-5 19 1,-6 14 721,6-24-583,1 0 0,0 0 0,1 1 0,1 0 1,1 0-1,1 0 0,0 0 0,3 21 0,1-35-119,-1-11-320,-1-12-479,-3 10 387,0 1-1,-1 0 0,0 0 1,0 0-1,-1 0 0,1 0 1,-2 1-1,1 0 0,-1 0 0,-6-7 1,-57-53 91,66 64 269,-9-5-42,0-2 3370,11 9-3335,0 0 1,0-1 0,0 1 0,0 0-1,0 0 1,0-1 0,0 1 0,1 0 0,-1 0-1,0 0 1,0-1 0,0 1 0,0 0-1,0 0 1,0 0 0,0 0 0,1-1-1,-1 1 1,0 0 0,0 0 0,0 0-1,1 0 1,-1 0 0,0-1 0,0 1-1,0 0 1,1 0 0,-1 0 0,0 0-1,0 0 1,0 0 0,1 0 0,-1 0-1,0 0 1,0 0 0,0 0 0,1 0-1,-1 0 1,0 0 0,0 0 0,1 0-1,-1 0 1,0 0 0,0 0 0,0 0-1,1 0 1,-1 0 0,0 1 0,0-1-1,0 0 1,1 0 0,47-1 412,-1-2 1,1-3-1,55-13 1,-99 18-444,3-1-22,0 0 0,0 1 0,0 0 0,0 0 0,1 0 1,-1 1-1,0 0 0,10 2 0,-15-1 10,-1 0-1,0 0 1,0 1 0,1-1-1,-1 0 1,0 1 0,0-1 0,-1 1-1,1-1 1,0 1 0,0-1 0,-1 1-1,1 0 1,-1-1 0,0 1 0,1 0-1,-1-1 1,0 1 0,0 0 0,0 0-1,0-1 1,0 1 0,-1 1-1,-3 42 785,4-44-697,0 0 1,-1 0 0,1-1 0,0 1 0,-1 0 0,1 0 0,0 0 0,0 0-1,0 0 1,0 0 0,0 0 0,0 0 0,0 0 0,0 0 0,0 0-1,1 0 1,-1 0 0,0 0 0,1 2 0,21-12 740,10-8-649,43-22-136,-70 36-199,1 1 0,0 0-1,0 0 1,0 1 0,1 0 0,-1 0 0,0 0 0,0 1-1,1 0 1,10 1 0,-17 0 149,1 0 1,0 0-1,-1 0 0,1 0 1,-1 0-1,1 1 0,-1-1 1,0 0-1,1 0 0,-1 0 1,0 0-1,0 0 0,0 1 1,0-1-1,0 0 0,0 0 1,0 0-1,0 1 1,-1-1-1,0 2 0,-4 25 672,5-28-713,0 0 0,0 0 0,0 0 0,1-1 0,-1 1 0,0 0 0,0 0 0,0 0 0,0 0 0,0 0 0,1 0 0,-1 0 0,0 0 1,0 0-1,0 0 0,0 0 0,0 0 0,1 0 0,-1 0 0,0 0 0,0 0 0,0 0 0,0 0 0,1 0 0,-1 0 0,0 0 0,0 0 0,0 0 0,0 0 0,0 0 0,1 0 0,-1 0 0,0 1 1,0-1-1,0 0 0,0 0 0,0 0 0,0 0 0,1 0 0,-1 0 0,0 0 0,0 1 0,0-1 0,0 0 0,0 0 0,0 0 0,0 0 0,0 0 0,0 1 0,0-1 0,0 0 0,0 0 0,0 0 0,0 0 1,0 1-1,0-1 0,0 0 0,0 0 0,0 0 0,0 0 0,0 1 0,0-1 0,0 0 0,0 0 0,0 0 0,0 0 0,0 0 0,0 1 0,0-1 0,8-4-5893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1.400"/>
    </inkml:context>
    <inkml:brush xml:id="br0">
      <inkml:brushProperty name="width" value="0.025" units="cm"/>
      <inkml:brushProperty name="height" value="0.025" units="cm"/>
    </inkml:brush>
  </inkml:definitions>
  <inkml:trace contextRef="#ctx0" brushRef="#br0">203 85 9897,'0'0'7896,"7"-8"-6022,25-26-241,-33 34-1577,1 0 0,-1 0 0,1 0 0,0 0 0,-1 1 0,1-1 0,-1 0 0,1 0 0,-1 0 0,1-1 0,0 1 0,-1 0 0,1 0 0,-1 0 0,1 0 0,0 0 0,-1 0 0,1-1 0,0 1 0,-1 0 0,1 0 0,0 0 0,-1-1 0,1 1 0,0 0 0,-1-1 0,1 1 0,0 0 0,-1 0 0,1-1 0,0 1 0,0-1 0,0 1 0,-1 0 1,1-1-1,0 1 0,0 0 0,0-1 0,0 1 0,0-1 0,0 1 0,0-1 0,0 1 0,0 0 0,0-1 0,0 1 0,0-1 0,0 1 0,0 0 0,0-1 0,0 1 0,0-1 0,1 1 0,-1 0 0,0-1 0,0 1 0,0 0 0,1-1 0,-1 1 0,0 0 0,1-1 0,-1 1 0,0 0 0,0-1 0,1 1 0,-1 0 0,0 0 0,1 0 0,0-1 0,-27 4-443,19 0 388,-1 1 0,1-1 0,0 2 0,0-1-1,1 1 1,0 0 0,-1 0 0,1 1 0,1 0 0,-1 0-1,1 0 1,0 1 0,1-1 0,0 1 0,0 0 0,0 1 0,1-1-1,-4 12 1,7-19 2,0 0-1,-1 0 0,1 1 1,0-1-1,0 0 1,0 1-1,0-1 0,0 0 1,0 1-1,0-1 1,0 0-1,0 1 0,0-1 1,0 0-1,0 1 1,0-1-1,0 0 0,0 1 1,1-1-1,-1 0 1,0 0-1,0 1 0,0-1 1,0 0-1,1 1 0,-1-1 1,0 0-1,0 0 1,0 1-1,1-1 0,-1 0 1,0 0-1,0 0 1,1 1-1,-1-1 0,0 0 1,1 0-1,-1 0 1,0 0-1,1 0 0,-1 0 1,0 0-1,1 1 1,19-6 242,18-16 45,-21 6-218,1-1 0,-2-1 0,23-30 0,-39 46-112,0 1-1,0 0 1,0-1-1,0 1 1,1 0-1,-1 0 1,0-1-1,0 1 1,0 0-1,0-1 1,0 1-1,1 0 0,-1 0 1,0-1-1,0 1 1,0 0-1,1 0 1,-1-1-1,0 1 1,0 0-1,1 0 1,-1 0-1,0-1 1,0 1-1,1 0 1,-1 0-1,0 0 1,1 0-1,-1 0 1,0 0-1,1 0 1,-1 0-1,0-1 1,1 1-1,-1 0 1,0 0-1,1 1 1,-1-1-1,0 0 1,0 0-1,1 0 1,-1 0-1,-1 17-550,-15 33 730,15-46-171,-23 69 131,-23 124-1,44-183-21,0 0-1,-1 0 1,-1-1-1,0 1 1,-1-1-1,-12 19 1,13-23-49,0-2 1,0 1-1,-1 0 1,-1-1-1,1 0 1,-1-1-1,0 1 1,-1-1-1,1-1 1,-16 9-1,22-13-46,0 0 0,0 0-1,0-1 1,0 1 0,0-1-1,0 1 1,0-1-1,0 1 1,0-1 0,-1 0-1,1 1 1,0-1 0,0 0-1,0 0 1,0 0 0,0 0-1,-1 0 1,1 0 0,0 0-1,0-1 1,0 1 0,0 0-1,0 0 1,-1-1-1,1 1 1,0-1 0,0 1-1,0-1 1,0 0 0,0 1-1,0-1 1,0 0 0,1 0-1,-1 1 1,0-1 0,0 0-1,1 0 1,-1 0 0,0 0-1,1 0 1,-1 0-1,1 0 1,-1 0 0,1 0-1,0 0 1,-1-1 0,1 1-1,0 0 1,0 0 0,0 0-1,0-2 1,-1-3-93,1 1 0,0-1 1,0 1-1,1-1 0,-1 1 0,1 0 1,1 0-1,-1-1 0,1 1 0,2-6 1,8-9 100,0 1 1,2 1 0,0 0-1,33-32 1,76-57 196,-97 86-199,175-153 690,-200 173-657,2-2 19,0 1 0,0 0-1,-1-1 1,1 0 0,-1 1-1,0-1 1,0 0 0,0 0 0,0 0-1,0-1 1,0 1 0,-1 0-1,0-1 1,1 1 0,0-6-1,-5 9-88,1-1 0,-1 1 0,0 0 0,1-1 0,-1 2 0,1-1-1,-1 0 1,0 0 0,-3 2 0,-6 4 66,0 1 1,1 1-1,1 0 1,-1 0-1,1 1 0,0 0 1,1 1-1,0 0 0,1 0 1,0 1-1,-10 18 0,17-28-14,0 0-1,1 0 0,-1 1 0,0-1 1,0 0-1,1 1 0,-1-1 1,1 1-1,-1-1 0,1 1 0,0-1 1,-1 1-1,1-1 0,0 1 0,0 0 1,0-1-1,0 1 0,0-1 1,0 1-1,1-1 0,-1 1 0,1 1 1,0-2 12,0 0 1,0 0 0,0 0-1,0 0 1,0 0-1,1-1 1,-1 1 0,0 0-1,0-1 1,1 1-1,-1-1 1,0 1 0,1-1-1,-1 0 1,0 1 0,1-1-1,-1 0 1,0 0-1,3 0 1,4 0 31,1-1 0,-1 0 1,0-1-1,0 1 0,0-1 0,0-1 0,8-3 0,19-15 30,-29 17-60,0 0 1,0 0-1,0 1 1,0-1-1,1 1 1,-1 1-1,1-1 0,0 1 1,13-2-1,-19 4-32,0 1 0,0 0 0,-1 0 0,1 0-1,-1 0 1,1 0 0,-1 0 0,1 0 0,-1 0 0,1 0 0,-1 0-1,0 0 1,1 0 0,-1 0 0,0 0 0,0 0 0,0 1-1,0-1 1,0 0 0,0 0 0,0 0 0,-1 0 0,1 0-1,0 0 1,-1 2 0,1 24 252,0-26-237,0-1 0,0 1 0,0-1 0,0 1 0,0 0-1,1-1 1,-1 1 0,0-1 0,0 1 0,0-1 0,1 1 0,-1 0 0,0-1 0,1 1 0,-1-1 0,0 1-1,1-1 1,-1 0 0,1 1 0,-1-1 0,1 1 0,-1-1 0,1 0 0,-1 1 0,1-1 0,-1 0 0,1 0-1,-1 1 1,1-1 0,0 0 0,12 0 55,0-1 0,0 0 0,0-1-1,-1 0 1,1-1 0,-1-1 0,1 0 0,-1 0 0,22-13-1,-21 11-196,0 0-1,1 0 1,0 1-1,0 1 0,0 0 1,0 1-1,23-2 1,-37 6 126,0-1 1,0 0-1,1 0 1,-1 0 0,0 1-1,1-1 1,-1 0-1,0 1 1,0-1 0,0 0-1,1 0 1,-1 1 0,0-1-1,0 0 1,0 1-1,0-1 1,0 0 0,0 1-1,0-1 1,1 0-1,-1 1 1,0-1 0,0 0-1,0 1 1,0-1-1,0 1 1,-1-1 0,1 0-1,0 1 1,0-1 0,0 0-1,0 1 1,0-1-1,0 0 1,-1 1 0,1-1-1,0 0 1,0 0-1,0 1 1,-1-1 0,1 0-1,0 0 1,0 1-1,-1-1 1,1 0 0,0 0-1,-1 1 1,1-1 0,-1 0-1,-10 15 273,4-8-185,3-4-32,0 0-1,1 1 1,0-1-1,0 1 1,0-1 0,0 1-1,0 0 1,1 0-1,-1 1 1,-1 3-1,8-8-4782,13-9-763,-2-3-5588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2.155"/>
    </inkml:context>
    <inkml:brush xml:id="br0">
      <inkml:brushProperty name="width" value="0.025" units="cm"/>
      <inkml:brushProperty name="height" value="0.025" units="cm"/>
    </inkml:brush>
  </inkml:definitions>
  <inkml:trace contextRef="#ctx0" brushRef="#br0">118 1 5669,'0'0'403,"0"1"-1,0-1 0,0 0 1,0 1-1,0-1 0,0 0 1,0 1-1,0-1 0,1 0 1,-1 0-1,0 1 0,0-1 0,0 0 1,0 1-1,1-1 0,-1 0 1,0 0-1,0 1 0,1-1 1,-1 0-1,0 0 0,0 0 1,6 2 8964,-12 1-8200,-5 1-3135,0 0 2099,0 2 1,1-1-1,-1 1 1,-16 14 0,24-18-68,0 1 1,0-1-1,0 1 1,0 0 0,0 0-1,1 0 1,-1 0-1,1 0 1,0 1 0,0-1-1,0 1 1,0 0-1,1-1 1,-1 1 0,1 0-1,0 0 1,-1 6-1,3-9-62,-1 0-1,1-1 0,-1 1 0,1 0 0,0-1 1,-1 1-1,1 0 0,0-1 0,-1 1 1,1-1-1,0 1 0,0-1 0,0 1 1,0-1-1,-1 0 0,1 1 0,0-1 0,0 0 1,0 0-1,0 0 0,0 0 0,0 1 1,0-1-1,0 0 0,0-1 0,0 1 1,0 0-1,0 0 0,34-2 150,-26-1-217,1 1 0,-1-1 0,0-1 1,0 0-1,0 0 0,0-1 0,-1 0 0,0 0 0,14-12 0,-12 9-29,0 0 0,1 1 1,0 1-1,0 0 0,14-5 0,-25 11 74,0 0 0,0-1-1,0 1 1,0 0 0,0 0 0,0 0-1,0 0 1,1 0 0,-1 0 0,0 0-1,0 0 1,0 0 0,0 0-1,0 0 1,0 0 0,1 0 0,-1 0-1,0 0 1,0 0 0,0 0 0,0 0-1,0 0 1,0 1 0,0-1-1,1 0 1,-1 0 0,0 0 0,0 0-1,0 0 1,0 0 0,0 0 0,0 0-1,0 0 1,0 0 0,0 1-1,1-1 1,-1 0 0,0 0 0,0 0-1,0 0 1,0 0 0,0 0-1,0 0 1,0 1 0,0-1 0,0 0-1,0 0 1,0 0 0,0 0 0,0 0-1,0 0 1,0 1 0,0-1-1,0 0 1,0 0 0,0 0 0,0 0-1,0 0 1,0 0 0,-1 1 0,1-1-1,0 0 1,0 0 0,0 0-1,-6 15-185,-11 12 587,17-26-392,-1-1 31,1 1 1,-1-1-1,1 1 1,-1 0-1,1-1 1,-1 1-1,1 0 0,-1-1 1,1 1-1,0 0 1,-1 0-1,1-1 1,0 1-1,0 0 1,-1 0-1,1 0 0,0-1 1,0 1-1,0 0 1,0 0-1,0 0 1,0 0-1,0-1 1,1 1-1,-1 0 1,0 0-1,0 0 0,1-1 1,-1 1-1,0 0 1,1 1-1,1-1 7,0-1 0,-1 1 0,1 0-1,0-1 1,-1 1 0,1-1 0,0 1-1,0-1 1,-1 0 0,1 0 0,0 0-1,0 0 1,-1 0 0,3 0 0,77-17-36,-69 14-167,10-3-520,-1 2 1,1 0-1,33 0 0,-54 4 696,-1 0 0,0 0 1,1 0-1,-1 0 0,0 0 0,0 0 0,1 0 0,-1 1 0,0-1 0,0 0 0,1 0 0,-1 0 0,0 0 1,0 0-1,1 1 0,-1-1 0,0 0 0,0 0 0,0 0 0,0 1 0,1-1 0,-1 0 0,0 0 0,0 1 1,0-1-1,0 0 0,0 0 0,0 1 0,1-1 0,-1 0 0,0 1 0,0-1 0,0 0 0,0 0 0,0 1 1,0-1-1,0 0 0,0 1 0,0-1 0,-1 0 0,1 0 0,0 1 0,0-1 0,0 0 0,0 0 0,0 1 0,-8 18 1143,5-5 1219,15-15-2249,-1-1 0,1 0 0,-1 0 0,1-2 0,-1 1 0,12-7 0,-12 6-488,0-1 1,1 1 0,0 1 0,0 0 0,0 1 0,14-1 0,-26 3 334,1 0 1,-1 0-1,0 0 1,1 0-1,-1 0 1,0 0-1,0 0 1,1 0-1,-1 0 1,0 0-1,1 0 1,-1 0-1,0 0 1,0 0-1,1 0 1,-1 0-1,0 0 1,1 0 0,-1 1-1,0-1 1,0 0-1,1 0 1,-1 0-1,0 1 1,0-1-1,0 0 1,1 0-1,-1 1 1,0-1-1,0 0 1,0 0-1,0 1 1,0-1-1,1 0 1,-1 0-1,0 1 1,0-1-1,0 1 1,-6 13-132,-19 16 1208,21-26-1026,4-4 2,0 0-1,0 0 1,0 0-1,-1 0 1,1 0-1,0 0 1,0 0-1,0 1 1,0-1-1,0 0 1,0 0-1,-1 0 1,1 0-1,0 0 1,0 0-1,0 0 1,0 1-1,0-1 1,0 0-1,0 0 1,0 0-1,0 0 1,-1 1 0,1-1-1,0 0 1,0 0-1,0 0 1,0 0-1,0 1 1,0-1-1,0 0 1,0 0-1,0 0 1,0 0-1,0 1 1,0-1-1,1 0 1,-1 0-1,0 0 1,0 0-1,0 0 1,0 1-1,0-1 1,0 0-1,0 0 1,0 0-1,0 0 1,0 0-1,1 0 1,-1 1-1,0-1 1,0 0-1,0 0 1,0 0-1,0 0 1,1 0 0,-1 0-1,0 0 1,15-1 363,19-10-287,-4-1-920,65-24-2945,-31 21-7352,-48 13 5652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2.574"/>
    </inkml:context>
    <inkml:brush xml:id="br0">
      <inkml:brushProperty name="width" value="0.025" units="cm"/>
      <inkml:brushProperty name="height" value="0.025" units="cm"/>
    </inkml:brush>
  </inkml:definitions>
  <inkml:trace contextRef="#ctx0" brushRef="#br0">0 22 3651,'0'0'11697,"12"0"-11660,2 0-23,1-1-1,-1 0 0,0-1 1,0-1-1,18-5 0,-11 2 195,-21 6 182,-5 6 4095,-19 19-3146,23-25-1270,0 1 0,0 0 1,0-1-1,1 1 0,-1-1 0,0 1 0,0 0 0,1 0 0,-1-1 0,0 1 0,1 0 0,-1 0 0,1 0 0,-1 0 0,1 0 0,0 0 0,-1 0 0,1 0 0,0 0 1,-1 0-1,1 0 0,0 0 0,0 0 0,0 0 0,0 0 0,0 0 0,0 1 0,2-1-24,-1-1 0,0 1-1,0-1 1,1 1 0,-1-1 0,0 0 0,1 1 0,-1-1-1,0 0 1,1 0 0,-1 0 0,0 0 0,1 0-1,-1 0 1,0-1 0,3 1 0,62-18 19,-64 17-53,11-3-146,-2-1-703,1 1 0,-1 1 0,0 0 0,1 0 0,0 1 0,0 1 0,23-1 1,-34 3 857,-1-1 1,0 0 0,0 1 0,0-1 0,1 1-1,-1-1 1,0 0 0,0 1 0,0-1 0,0 1 0,0-1-1,1 0 1,-1 1 0,0-1 0,0 1 0,0-1-1,0 1 1,0-1 0,-1 0 0,1 1 0,0-1 0,0 1-1,0-1 1,0 1 0,0-1 0,0 0 0,-1 1-1,1-1 1,0 0 0,0 1 0,-1-1 0,1 0 0,0 1-1,-1-1 1,1 0 0,0 1 0,-1-1 0,1 0-1,-1 1 1,-11 13 1351,0 4 436,17-9-478,29-7-3160,-18-3-1800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3.370"/>
    </inkml:context>
    <inkml:brush xml:id="br0">
      <inkml:brushProperty name="width" value="0.025" units="cm"/>
      <inkml:brushProperty name="height" value="0.025" units="cm"/>
    </inkml:brush>
  </inkml:definitions>
  <inkml:trace contextRef="#ctx0" brushRef="#br0">1 115 13196,'0'0'8531,"11"1"-7677,0-1-635,0 0 0,-1-1 0,1 0-1,0-1 1,-1-1 0,1 1 0,11-6-1,-18 7-182,0-1-1,0 1 0,0-1 0,-1 1 1,1-1-1,-1-1 0,1 1 0,-1 0 1,0-1-1,0 1 0,0-1 0,0 0 0,0 0 1,-1 0-1,1-1 0,-1 1 0,0-1 1,0 1-1,0-1 0,-1 0 0,1 1 0,-1-1 1,0 0-1,0 0 0,0 0 0,0-5 1,-1 8-38,0 0 0,-1 0 0,1 0 0,-1 0 0,1 1 0,-1-1 0,1 0 0,-1 0 0,1 1 1,-1-1-1,0 0 0,1 1 0,-1-1 0,0 1 0,0-1 0,1 1 0,-1-1 0,0 1 0,0-1 1,0 1-1,0 0 0,0 0 0,0-1 0,1 1 0,-1 0 0,0 0 0,0 0 0,0 0 0,0 0 1,0 0-1,0 0 0,0 0 0,0 0 0,0 1 0,1-1 0,-1 0 0,0 1 0,-2 0 0,-1 0-28,-1 0-1,1 0 0,-1 0 0,0 1 1,1 0-1,0 0 0,-5 2 0,2 3 3,0-1 1,0 1-1,0 0 0,1 0 0,-7 11 0,11-15 28,0 0 1,0 1-1,0-1 1,0 0-1,1 1 1,-1 0-1,1-1 1,0 1-1,0 0 0,0 0 1,1-1-1,-1 1 1,1 0-1,0 0 1,1 7-1,0-10 16,1 1 1,-1-1-1,1 0 0,-1 0 0,1 0 0,0 0 1,-1 0-1,1 0 0,0-1 0,0 1 1,-1 0-1,1-1 0,0 0 0,0 1 0,0-1 1,0 0-1,0 0 0,0 0 0,0 0 1,-1 0-1,4-1 0,45-3 300,-38 1-273,0-1 1,0 0 0,0-1 0,11-6-1,-15 6-171,1 1 0,0 0 0,0 0 0,0 1 0,1 0 0,-1 1 0,18-2 0,-26 38-1303,-1-21 1477,-1-12-33,1 0 1,-1 0-1,1 0 1,0 0-1,0 1 1,-1-1-1,1 0 1,0 0 0,0 0-1,0 0 1,0 0-1,1 0 1,-1 0-1,0 0 1,0 1-1,1-1 1,-1 0-1,0 0 1,1 0 0,-1 0-1,1 0 1,-1 0-1,1 0 1,0-1-1,-1 1 1,1 0-1,0 0 1,0 0 0,0-1-1,-1 1 1,1 0-1,0-1 1,0 1-1,0-1 1,0 1-1,0-1 1,0 1 0,0-1-1,0 0 1,1 1-1,-1-1 1,0 0-1,0 0 1,0 0-1,0 0 1,0 0 0,0 0-1,0 0 1,0 0-1,2-1 1,50-6 562,-3 1-3144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4.841"/>
    </inkml:context>
    <inkml:brush xml:id="br0">
      <inkml:brushProperty name="width" value="0.025" units="cm"/>
      <inkml:brushProperty name="height" value="0.025" units="cm"/>
    </inkml:brush>
  </inkml:definitions>
  <inkml:trace contextRef="#ctx0" brushRef="#br0">189 216 7815,'11'-29'8811,"-8"24"-7749,-1-1 0,1 0 0,-1 0 0,-1 0 0,1 0 0,-1 0 0,1-8 0,-7 12-950,1 2 0,0-1-1,0 0 1,0 1-1,0 0 1,0 0-1,-1 0 1,1 0 0,-7 2-1,0 1-118,1 1 0,0 0 0,-1 0 0,1 1 0,1 0-1,-1 1 1,1 0 0,-13 11 0,16-12-13,0 0 0,1 1 0,-1-1 0,1 1 0,0 0-1,0 1 1,1-1 0,0 1 0,0 0 0,0 0 0,1 0 0,-3 12 0,6-19 17,-1 1 1,1 0 0,0-1 0,0 1 0,0-1-1,0 1 1,0-1 0,0 1 0,0 0 0,0-1 0,0 1-1,0-1 1,0 1 0,0-1 0,0 1 0,1-1 0,-1 1-1,0 0 1,0-1 0,0 1 0,1-1 0,-1 1 0,0-1-1,1 0 1,-1 1 0,1-1 0,-1 1 0,0-1 0,1 0-1,-1 1 1,1-1 0,-1 0 0,1 1 0,-1-1 0,1 0-1,26 0 141,25-18 117,-29 5-67,-1-1 0,0 0 0,-1-2-1,0 0 1,-1-2 0,-1 0 0,-1-1-1,-1 0 1,0-2 0,-2 0 0,21-38-1,-28 33 247,-8 26-438,0 0 1,-1-1-1,1 1 1,0 0 0,0 0-1,-1 0 1,1 0-1,0 0 1,-1-1 0,1 1-1,0 0 1,-1 0 0,1 0-1,0 0 1,0 0-1,-1 0 1,1 0 0,0 0-1,-1 0 1,1 0 0,0 0-1,-1 0 1,1 1-1,0-1 1,-1 0 0,1 0-1,0 0 1,0 0-1,-1 0 1,1 1 0,0-1-1,0 0 1,-1 0 0,1 0-1,0 1 1,0-1-1,-1 0 1,1 1 0,-36 34-245,28-26 233,1-1 1,0 2 0,1-1 0,0 1-1,0 0 1,1 0 0,0 1 0,1-1 0,0 1-1,1 0 1,-3 18 0,6-28 12,0 0 1,0 0 0,0 0-1,0 0 1,0 1-1,0-1 1,1 0 0,-1 0-1,0 0 1,1 0-1,-1 0 1,1 0-1,-1 0 1,1 0 0,-1 0-1,1 0 1,0 0-1,0 0 1,-1 0 0,1-1-1,0 1 1,0 0-1,0 0 1,0-1-1,0 1 1,2 0 0,0 1 14,1-1 1,0 0-1,0 0 1,0 0-1,0-1 1,-1 1-1,1-1 1,6 0-1,-1 0 10,0-1-1,1 0 0,-1-1 1,0 0-1,0 0 1,15-7-1,-7 1-3,0-1-1,0-1 1,-2 0 0,1-1-1,20-20 1,-44 39-80,2 1 1,-1-1-1,1 1 0,0 0 0,1 1 1,0-1-1,1 1 0,0 0 0,0 0 0,1 0 1,0 1-1,-1 11 0,4-21 65,1-1-1,-1 1 0,1 0 1,-1 0-1,1 0 1,-1-1-1,1 1 1,0 0-1,-1-1 1,1 1-1,0 0 1,-1-1-1,1 1 1,0-1-1,0 1 1,0-1-1,-1 0 1,1 1-1,0-1 0,0 0 1,0 0-1,0 1 1,0-1-1,0 0 1,0 0-1,0 0 1,-1 0-1,1 0 1,0 0-1,0 0 1,2-1-1,33-3 254,-23 0-246,-1-1 0,1 0-1,-1-1 1,0 0 0,-1-1 0,0 0-1,0-1 1,0-1 0,-1 1-1,0-1 1,-1-1 0,12-14-1,-21 23-229,-12 6-277,7 0 514,0-1 0,1 1 0,-1 0-1,1 0 1,0 0 0,0 0 0,0 1 0,1 0 0,0 0 0,0 0 0,0 0 0,1 0 0,0 0-1,0 1 1,1-1 0,-2 14 0,4-19 5,0 1 0,0-1 1,-1 1-1,1-1 0,0 0 0,0 1 0,0-1 0,1 0 0,-1 0 0,0 0 0,0 0 1,1 0-1,-1 0 0,1 0 0,-1 0 0,0 0 0,1-1 0,0 1 0,-1 0 0,1-1 1,-1 0-1,1 1 0,0-1 0,-1 0 0,1 0 0,0 0 0,-1 0 0,1 0 0,2 0 1,1 0-176,1 0 1,0 0 0,0 0 0,-1 0 0,1-1-1,0 0 1,-1 0 0,8-3 0,-11 2-497,1 1 1,-1-1-1,1 0 1,-1 0 0,0 0-1,0-1 1,0 1-1,0-1 1,0 1-1,0-1 1,-1 1-1,1-1 1,0-3-1,8-22-10466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5.192"/>
    </inkml:context>
    <inkml:brush xml:id="br0">
      <inkml:brushProperty name="width" value="0.025" units="cm"/>
      <inkml:brushProperty name="height" value="0.025" units="cm"/>
    </inkml:brush>
  </inkml:definitions>
  <inkml:trace contextRef="#ctx0" brushRef="#br0">1 1 14862,'0'0'10154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015"/>
    </inkml:context>
    <inkml:brush xml:id="br0">
      <inkml:brushProperty name="width" value="0.025" units="cm"/>
      <inkml:brushProperty name="height" value="0.025" units="cm"/>
    </inkml:brush>
  </inkml:definitions>
  <inkml:trace contextRef="#ctx0" brushRef="#br0">21 1 6726,'0'0'18097,"5"8"-17947,-3-4-139,1 0 1,-2 1 0,1-1-1,0 0 1,-1 1-1,0 0 1,0-1-1,0 1 1,-1-1-1,1 1 1,-2 6-1,-11 66-646,7-51-540,-5 21-1411,1-17-4468,6-22 1080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228"/>
    </inkml:context>
    <inkml:brush xml:id="br0">
      <inkml:brushProperty name="width" value="0.025" units="cm"/>
      <inkml:brushProperty name="height" value="0.025" units="cm"/>
    </inkml:brush>
  </inkml:definitions>
  <inkml:trace contextRef="#ctx0" brushRef="#br0">1 55 11851,'0'0'2835,"10"0"315,9 1-1929,0 1 144,0-2 1,0 0 0,20-3-1,-40 3-1330,0 0-1,-1 0 0,1 0 1,0 0-1,0 0 1,0 0-1,0-1 0,-1 1 1,1 0-1,0-1 1,0 1-1,0-1 0,0 1 1,0-1-1,0 1 0,0-1 1,0 0-1,0 1 1,0-1-1,0 0 0,1 0 1,-1 0-1,0 0 1,0 0-1,1 0 0,-1 0 1,0 0-1,1 0 1,-1 0-1,1 0 0,0 0 1,-1 0-1,1 0 1,0 0-1,0-1 0,-1 1 1,1 0-1,0 0 1,0 0-1,0 0 0,1-1 1,-1 1-1,0 0 1,0 0-1,1 0 0,-1 0 1,0 0-1,1 0 0,-1-1 1,1 1-1,0 0 1,-1 0-1,1 0 0,0 1 1,-1-1-1,1 0 1,0 0-1,0 0 0,0 0 1,0 1-1,0-1 1,0 0-1,0 1 0,0-1 1,0 1-1,0-1 1,0 1-1,0 0 0,2-1 1,-4 1-23,0 0 0,0 0 0,-1 0 1,1 0-1,0 0 0,0 0 0,0 0 0,0 1 1,-1-1-1,1 0 0,0 1 0,0-1 0,0 1 1,0-1-1,0 1 0,0 0 0,0-1 1,0 1-1,0 0 0,0 0 0,1 0 0,-1-1 1,0 1-1,0 0 0,1 0 0,-1 0 0,1 0 1,-1 0-1,0 0 0,1 0 0,0 1 0,-1-1 1,1 0-1,0 0 0,0 0 0,-1 0 0,1 1 1,0-1-1,0 0 0,1 2 0,-1-1 15,0 0-1,1 0 0,-1 1 0,1-1 1,0 0-1,-1 0 0,1 0 1,0 0-1,0 0 0,1-1 0,-1 1 1,0 0-1,0 0 0,1-1 1,-1 1-1,1-1 0,0 1 0,-1-1 1,1 0-1,0 1 0,0-1 1,3 1-1,6 2 56,0-1 1,0 0-1,1-1 0,-1 0 0,1 0 1,-1-2-1,19 0 0,84-14-52,-40 3-457,-73 11 425,0 0 0,0 0-1,0 0 1,0 0 0,0 1-1,0-1 1,0 0-1,0 0 1,-1 1 0,1-1-1,0 0 1,0 1-1,0-1 1,0 1 0,0-1-1,-1 1 1,1-1 0,0 1-1,0 0 1,-1-1-1,1 1 1,-1 0 0,1 0-1,0-1 1,-1 1-1,1 0 1,-1 0 0,0 0-1,1 0 1,-1 0 0,0-1-1,1 1 1,-1 0-1,0 0 1,0 2 0,0-1 18,1 0 1,-1-1-1,1 1 1,0 0-1,-1-1 1,1 1 0,0 0-1,0-1 1,0 1-1,0-1 1,0 0-1,0 1 1,0-1 0,1 0-1,-1 0 1,0 1-1,1-1 1,-1 0-1,3 1 1,5 1-170,-1-1 0,1 0 0,0-1 1,-1 0-1,1 0 0,0-1 0,0 0 0,0-1 0,-1 0 0,16-3 0,-23 4-54,0-1 0,0 1 0,0-1 0,-1 1 0,1-1 0,0 1-1,0-1 1,0 0 0,-1 1 0,1-1 0,0 0 0,-1 0 0,1 0-1,-1 1 1,1-1 0,-1 0 0,1-2 0,2-11-5118,-2-8-5721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403"/>
    </inkml:context>
    <inkml:brush xml:id="br0">
      <inkml:brushProperty name="width" value="0.025" units="cm"/>
      <inkml:brushProperty name="height" value="0.025" units="cm"/>
    </inkml:brush>
  </inkml:definitions>
  <inkml:trace contextRef="#ctx0" brushRef="#br0">0 69 11403,'0'0'9192,"47"0"-7814,-14-4-1,-1-3-416,4 2-256,-3-3-417,-7 5-224,1-1-160,-12 1-1057,-1-4-737,-6 1-1057,-4-3-2498,-4-3-5317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732"/>
    </inkml:context>
    <inkml:brush xml:id="br0">
      <inkml:brushProperty name="width" value="0.025" units="cm"/>
      <inkml:brushProperty name="height" value="0.025" units="cm"/>
    </inkml:brush>
  </inkml:definitions>
  <inkml:trace contextRef="#ctx0" brushRef="#br0">0 38 14990,'0'0'11051,"68"-33"-10859,-42 29-160,4 4 0,5 0-256,-5 0-1410,-2 0-1633,-4 7-3235</inkml:trace>
  <inkml:trace contextRef="#ctx0" brushRef="#br0" timeOffset="1">301 173 11755,'0'0'6267,"-2"8"-3400,-5 25-876,7-33-1943,0 1-1,0-1 0,0 0 1,0 1-1,0-1 1,0 1-1,0-1 0,0 1 1,0-1-1,0 0 1,1 1-1,-1-1 0,0 1 1,0-1-1,0 0 1,1 1-1,-1-1 0,0 0 1,0 1-1,1-1 1,-1 0-1,0 1 0,1-1 1,-1 0-1,1 0 0,-1 0 1,0 1-1,1-1 1,-1 0-1,0 0 0,1 0 1,-1 0-1,1 0 1,-1 1-1,1-1 0,-1 0 1,0 0-1,1 0 1,-1 0-1,1 0 0,-1 0 1,1-1-1,-1 1 1,0 0-1,1 0 0,-1 0 1,1 0-1,-1 0 0,1-1 1,20-4 913,-5-2-602,-1 0-1,0-1 1,22-17-1,-25 16-349,1 1 0,-1 0 0,2 1 0,26-10 0,-40 17-11,1-1 0,0 1 0,-1 0 0,1 0 0,-1 0 0,1-1 0,0 1 0,-1 0 0,1 0 0,0 0 0,-1 0 0,1 0 0,-1 0 0,1 0 0,0 0 0,-1 1 0,1-1 0,0 0 0,-1 0 0,1 0 0,-1 1 0,1-1 0,-1 0 0,1 1 0,0-1 0,-1 0 0,1 1 0,-1-1 0,0 1 0,1-1 0,-1 1 0,1-1 0,-1 1 0,0-1 0,1 2-1,0 27-125,-20 30-50,6-39 176,11-17-35,-1 1 0,1 0 0,-1 0-1,1 0 1,0 0 0,0 1 0,1-1 0,-1 0-1,1 1 1,-1 5 0,2-10-966,10-13-3759,1-2-870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8.323"/>
    </inkml:context>
    <inkml:brush xml:id="br0">
      <inkml:brushProperty name="width" value="0.025" units="cm"/>
      <inkml:brushProperty name="height" value="0.025" units="cm"/>
    </inkml:brush>
  </inkml:definitions>
  <inkml:trace contextRef="#ctx0" brushRef="#br0">87 0 16271,'0'0'5312,"-5"14"-5024,-11 32 727,2 2-1,2 0 0,-9 71 1,10 64 447,4-422-2300,46 233 528,-19 2 332,0 0-1,0-2 0,0-1 1,-1 0-1,20-11 0,-29 13 1,-1 0 0,1-1 0,-1 0 0,-1 0-1,1-1 1,-1 0 0,0-1 0,0 0 0,-1 0 0,0-1-1,7-12 1,-6 0 166,-14 13-247,4 8 40,0 0 1,0 0-1,1 1 0,-1-1 0,0 1 1,0 0-1,0-1 0,1 1 1,-1 0-1,0 0 0,1 0 0,-1 0 1,1 0-1,-1 0 0,1 1 0,-1-1 1,0 2-1,-16 15 109,1 1-1,2 1 0,-15 22 1,25-36-1,1 2 0,0-1 1,0 0-1,0 1 0,1 0 0,0-1 0,1 1 1,0 0-1,0 1 0,1-1 0,0 0 0,0 0 1,1 9-1,0-15-81,1-1 1,0 1-1,0-1 1,0 0-1,0 1 1,0-1-1,0 0 0,1 0 1,-1 0-1,0 0 1,0 0-1,1 0 1,-1 0-1,1 0 1,-1-1-1,1 1 0,-1 0 1,1-1-1,-1 1 1,1-1-1,-1 0 1,1 0-1,0 1 1,-1-1-1,1 0 0,0 0 1,-1 0-1,3-1 1,50-3-2406,7-19-7970,-31 8 299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8.667"/>
    </inkml:context>
    <inkml:brush xml:id="br0">
      <inkml:brushProperty name="width" value="0.025" units="cm"/>
      <inkml:brushProperty name="height" value="0.025" units="cm"/>
    </inkml:brush>
  </inkml:definitions>
  <inkml:trace contextRef="#ctx0" brushRef="#br0">137 3 15535,'0'0'3694,"-10"0"-587,-5-1-2268,6 1-425,0-1-1,0 1 1,0 0-1,0 1 1,0 0 0,-11 3-1,18-4-393,0 1-1,0 0 1,0 0-1,0 0 0,0 0 1,0 0-1,0 0 0,1 1 1,-1-1-1,0 1 1,1-1-1,-1 1 0,1-1 1,-1 1-1,1 0 0,0 0 1,0 0-1,0 0 1,0 0-1,0 0 0,0 0 1,0 0-1,1 0 1,-1 0-1,1 0 0,-1 0 1,1 1-1,0-1 0,0 0 1,0 0-1,0 1 1,0-1-1,1 3 0,0-4 15,0 1 0,0-1 0,0 0-1,0 0 1,0 0 0,1 0-1,-1-1 1,0 1 0,0 0 0,0 0-1,1-1 1,-1 1 0,0-1 0,1 1-1,-1-1 1,1 1 0,-1-1 0,1 0-1,-1 0 1,0 0 0,1 0 0,-1 0-1,1 0 1,1 0 0,42-3 484,-38 2-482,0-1 1,0 0-1,-1-1 1,1 0 0,-1 0-1,1 0 1,-1-1-1,0 0 1,-1 0 0,1 0-1,-1-1 1,1 1-1,5-9 1,-10 12 27,-2 1-68,0 0 1,0 0-1,0 0 1,0 0-1,-1 0 0,1 0 1,0 0-1,0 0 0,0 1 1,0-1-1,0 0 1,0 1-1,0-1 0,0 1 1,0-1-1,1 1 0,-1-1 1,0 1-1,0 0 0,0 0 1,1-1-1,-1 1 1,0 0-1,0 0 0,1 0 1,-1 0-1,1 0 0,-1-1 1,1 1-1,-1 0 1,1 0-1,0 0 0,-1 2 1,-12 34-103,13-36 22,0 1-1,0-1 1,-1 0 0,1 0 0,0 0 0,0 0 0,0 0 0,0 0 0,0 0 0,0 0 0,0 1 0,1-1 0,-1 0 0,0 0 0,1 0 0,-1 0-1,1 0 1,-1 0 0,1 0 0,-1 0 0,1 0 0,0-1 0,-1 1 0,1 0 0,0 0 0,0 0 0,1 1 0,31 3-8789,-13-5-939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272"/>
    </inkml:context>
    <inkml:brush xml:id="br0">
      <inkml:brushProperty name="width" value="0.025" units="cm"/>
      <inkml:brushProperty name="height" value="0.025" units="cm"/>
    </inkml:brush>
  </inkml:definitions>
  <inkml:trace contextRef="#ctx0" brushRef="#br0">102 1 14189,'0'0'8942,"-3"9"-8451,-27 68 441,17-48-428,1 1 1,2 1-1,1 0 1,1 0-1,2 1 1,-4 43-1,27-99 462,2-13-1214,21-54 0,-41 92 227,0 1 0,1 0 1,-1-1-1,1 1 0,0 0 0,0 0 1,0-1-1,0 1 0,0 0 0,0 0 0,0-1 1,0 1-1,0 0 0,1 0 0,-1-1 0,1 1 1,0 0-1,-1-1 0,1 1 0,0-1 1,0 1-1,0-1 0,0 1 0,0-1 0,0 0 1,0 1-1,1-1 0,-1 0 0,0 0 0,1 0 1,-1 0-1,1 0 0,-1 0 0,1 0 0,-1-1 1,1 1-1,0 0 0,-1-1 0,1 0 1,0 1-1,-1-1 0,1 0 0,0 0 0,0 0 1,-1 0-1,3 0 0,2 0 120,1 0 1,-1-1-1,0 0 0,0 0 0,0 0 1,1-1-1,-1 0 0,-1 0 0,1-1 1,0 1-1,6-5 0,2-4 58,1 0 0,20-21 0,-31 29-159,-4 2-10,0 1 0,0 0 0,0-1 0,0 1-1,0 0 1,0 0 0,0-1 0,1 1 0,-1 0 0,0 0-1,0-1 1,0 1 0,0 0 0,0 0 0,1 0-1,-1-1 1,0 1 0,0 0 0,0 0 0,1 0 0,-1 0-1,0 0 1,0-1 0,1 1 0,-1 0 0,0 0-1,0 0 1,1 0 0,-1 0 0,0 0 0,1 0 0,-1 0-1,0 0 1,0 0 0,1 0 0,-1 0 0,0 0 0,0 0-1,1 0 1,-1 0 0,0 0 0,0 0 0,1 0-1,-1 1 1,0-1 0,1 0 0,-6 16-167,-17 28 193,20-41-40,-1 4 34,-1-1 0,1 1 0,1 0 0,-1-1 0,1 1 0,0 0 0,0 1 0,1-1 0,0 0 0,1 0 0,-1 14 0,2-20-24,-1-1 1,0 1-1,0-1 0,0 1 1,0-1-1,0 1 1,0-1-1,0 0 0,1 1 1,-1-1-1,0 1 0,0-1 1,1 1-1,-1-1 0,0 0 1,1 1-1,-1-1 0,0 0 1,1 1-1,-1-1 1,1 0-1,-1 1 0,0-1 1,1 0-1,-1 0 0,1 1 1,-1-1-1,1 0 0,-1 0 1,1 0-1,-1 0 0,1 0 1,-1 0-1,1 0 1,-1 0-1,1 0 0,-1 0 1,1 0-1,-1 0 0,1 0 1,-1 0-1,1 0 0,-1 0 1,0-1-1,1 1 0,-1 0 1,1 0-1,-1-1 1,1 1-1,-1 0 0,0 0 1,1-1-1,-1 1 0,1-1 1,21-19-3689,-11-4-2062,1-5-4243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600"/>
    </inkml:context>
    <inkml:brush xml:id="br0">
      <inkml:brushProperty name="width" value="0.025" units="cm"/>
      <inkml:brushProperty name="height" value="0.025" units="cm"/>
    </inkml:brush>
  </inkml:definitions>
  <inkml:trace contextRef="#ctx0" brushRef="#br0">7 0 13837,'0'0'9481,"-7"58"-14125,7-47-3748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981"/>
    </inkml:context>
    <inkml:brush xml:id="br0">
      <inkml:brushProperty name="width" value="0.025" units="cm"/>
      <inkml:brushProperty name="height" value="0.025" units="cm"/>
    </inkml:brush>
  </inkml:definitions>
  <inkml:trace contextRef="#ctx0" brushRef="#br0">126 27 8456,'0'0'20649,"-4"-5"-20564,3 3-91,-1 0-1,1 1 1,0-1-1,-1 1 1,1-1-1,-1 1 1,1 0-1,-1 0 0,1-1 1,-1 1-1,0 0 1,0 0-1,0 1 1,1-1-1,-1 0 1,0 1-1,0-1 1,-4 0-1,3 2-5,0-1 0,0 1 0,0-1 0,0 1 0,0 0 0,0 1 0,0-1 0,0 0 0,0 1 0,0-1 0,1 1 0,-1 0 0,1 0 0,-3 3 0,-26 24-114,30-27 121,0-1 0,0 1-1,0-1 1,0 1 0,0 0 0,0-1 0,0 1 0,1 0-1,-1 0 1,1-1 0,-1 1 0,1 0 0,0 0-1,-1 0 1,1 0 0,0 0 0,0-1 0,0 1-1,1 0 1,0 3 0,0-4 17,1 0 0,-1 0 0,1 0 0,0 0 0,0 0-1,-1-1 1,1 1 0,0 0 0,0-1 0,0 0 0,0 1 0,0-1 0,0 0 0,0 0 0,0 0-1,-1 0 1,1 0 0,0-1 0,3 0 0,5 1 65,7-1-63,0-1 0,-1-1 1,1-1-1,29-9 0,-30 7-96,0 1-1,1 1 0,0 1 1,30-3-1,-47 6 74,1 0 0,0 0-1,-1 0 1,1 0-1,-1 0 1,1 0-1,-1 0 1,1 0-1,-1 0 1,1 0 0,-1 1-1,1-1 1,-1 0-1,1 0 1,-1 0-1,1 1 1,-1-1-1,1 0 1,-1 0-1,1 1 1,-1-1 0,1 0-1,-1 1 1,0-1-1,1 1 1,-1-1-1,0 1 1,1-1-1,-1 0 1,0 1 0,0-1-1,1 1 1,-1-1-1,0 1 1,0 0-1,0-1 1,0 1-1,0-1 1,0 1 0,0-1-1,0 1 1,0-1-1,0 1 1,0-1-1,0 1 1,0-1-1,0 1 1,0 0 0,0-1-1,-1 1 1,1-1-1,0 1 1,0-1-1,-1 1 1,-22 37 103,11-18 225,14-19-261,0 0 0,0 0 0,0 0 0,0-1 0,1 1 0,-1-1 0,0 0 0,0 1 0,0-1 0,1 0 0,-1 0 0,0-1 0,0 1 0,1 0 0,2-2 1,64-22 91,-58 19-272,1 0 0,0 1-1,0 0 1,0 1 0,0 0 0,24-2 0,-36 6 118,1-1 0,-1 1 1,1-1-1,-1 1 0,0-1 0,1 1 1,-1 0-1,0-1 0,1 1 0,-1-1 0,0 1 1,0 0-1,0-1 0,1 1 0,-1 0 1,0-1-1,0 1 0,0 0 0,0-1 1,0 1-1,0 0 0,-1-1 0,1 1 1,0 0-1,0-1 0,0 1 0,-1-1 0,1 1 1,0 0-1,0-1 0,-1 1 0,1-1 1,-1 1-1,-12 32-1438,11-27-1510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1.386"/>
    </inkml:context>
    <inkml:brush xml:id="br0">
      <inkml:brushProperty name="width" value="0.025" units="cm"/>
      <inkml:brushProperty name="height" value="0.025" units="cm"/>
    </inkml:brush>
  </inkml:definitions>
  <inkml:trace contextRef="#ctx0" brushRef="#br0">40 0 11563,'0'2'9018,"0"13"-8352,-13 140 996,0-1-1653,13-141 114,-1 22-1218,-7-62-6987,4 0 496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1.759"/>
    </inkml:context>
    <inkml:brush xml:id="br0">
      <inkml:brushProperty name="width" value="0.025" units="cm"/>
      <inkml:brushProperty name="height" value="0.025" units="cm"/>
    </inkml:brush>
  </inkml:definitions>
  <inkml:trace contextRef="#ctx0" brushRef="#br0">0 86 13421,'0'0'12726,"12"-7"-11519,10-5-906,0 0 1,0 2-1,1 1 0,1 0 0,-1 2 1,1 1-1,1 0 0,30-1 1,-54 7-304,11-1-1863,1 1-1,0 1 0,21 4 1,-32-5 1496,0 1 0,0-1 0,0 1 0,0-1 0,0 1 0,0 0 0,0-1 0,0 1 0,0 0 0,0 0 0,0 1 0,-1-1 0,1 0 0,0 1 0,-1-1 0,1 1 0,-1-1 0,1 1 0,-1 0 0,0-1 0,0 1 0,0 0 0,0 0 0,0 0 0,0 0 0,0 0 0,-1 0 0,1 0 0,-1 0 0,1 4 0,-1 1-9897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2.103"/>
    </inkml:context>
    <inkml:brush xml:id="br0">
      <inkml:brushProperty name="width" value="0.025" units="cm"/>
      <inkml:brushProperty name="height" value="0.025" units="cm"/>
    </inkml:brush>
  </inkml:definitions>
  <inkml:trace contextRef="#ctx0" brushRef="#br0">0 21 14414,'0'0'6598,"71"-2"-3844,-32-5-992,2 0-1025,0 3-577,-3 3-64,-5 1-160,-1 0-1698,-13 3-1793,-2 0-1890,-8 2-2819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558"/>
    </inkml:context>
    <inkml:brush xml:id="br0">
      <inkml:brushProperty name="width" value="0.025" units="cm"/>
      <inkml:brushProperty name="height" value="0.025" units="cm"/>
    </inkml:brush>
  </inkml:definitions>
  <inkml:trace contextRef="#ctx0" brushRef="#br0">0 33 8584,'0'0'19122,"62"-32"-18641,-26 32-417,5 5-833,-1 8-2178,-4 1-5028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071"/>
    </inkml:context>
    <inkml:brush xml:id="br0">
      <inkml:brushProperty name="width" value="0.025" units="cm"/>
      <inkml:brushProperty name="height" value="0.025" units="cm"/>
    </inkml:brush>
  </inkml:definitions>
  <inkml:trace contextRef="#ctx0" brushRef="#br0">0 7 9257,'0'0'8910,"3"11"-7234,4 29-783,-1 0 0,1 45 1,-7-83-743,0 0 1,0 0 0,0 1-1,0-1 1,1 0 0,-1 0-1,1 0 1,0 0 0,-1 0 0,1 0-1,2 4 1,5-5 1867,-1-15-1059,1-14-815,-2 1 0,-1-1 0,-1 0 1,1-46-1,-5 72-225,1 34-3347,1-30 3020,-1 0 0,1 0 0,-1 0 1,1-1-1,0 1 0,0 0 0,0-1 1,0 1-1,0-1 0,0 0 1,0 0-1,0 1 0,1-2 0,-1 1 1,0 0-1,1 0 0,-1-1 0,0 1 1,5 0-1,48 4-6417,-43-5 6007,0 0-1,0-1 0,0 0 0,21-6 0,-29 6 1232,-1 0 0,1 0 1,-1-1-1,0 1 0,0-1 0,0 0 1,0 0-1,0 0 0,3-3 0,-4 3 185,-1 1-1,1-1 1,-1 0-1,0 0 1,0 1 0,0-1-1,0 0 1,0 0-1,0 0 1,0 0-1,-1-1 1,1 1 0,-1 0-1,0 0 1,1 0-1,-1-4 1,0 6-479,0 0 0,0-1 0,0 1 1,0 0-1,0-1 0,0 1 0,0 0 1,0-1-1,0 1 0,-1-1 0,1 1 0,0 0 1,0-1-1,0 1 0,0 0 0,-1-1 1,1 1-1,0 0 0,0 0 0,0-1 1,-1 1-1,1 0 0,0 0 0,0-1 0,-1 1 1,1 0-1,0 0 0,-1 0 0,1-1 1,0 1-1,-1 0 0,1 0 0,0 0 1,-1 0-1,0 0 0,-15 3 731,-15 16-1172,23-11 370,1 0-1,-1 0 1,1 1 0,-6 11 0,11-17-22,0 0 0,1 0 0,-1 0 0,1 0 0,-1 0 0,1 1 0,0-1 0,0 0 0,0 1 1,1-1-1,-1 1 0,1-1 0,0 1 0,0-1 0,0 1 0,1-1 0,0 5 0,0-6 11,0-1 1,0 1-1,1-1 1,-1 0-1,0 0 1,1 0-1,-1 0 1,1 0-1,-1 0 1,1 0-1,0 0 1,-1 0-1,1-1 1,0 1-1,-1-1 1,1 1-1,0-1 0,0 0 1,-1 0-1,1 1 1,0-1-1,0 0 1,0-1-1,-1 1 1,1 0-1,0-1 1,0 1-1,1-1 1,2 0 31,1 0 1,-1 0-1,0 0 1,-1-1-1,1 0 0,0 0 1,0 0-1,-1 0 1,5-4-1,-4 2-15,0-1 0,-1 1 0,1-1 0,-1 0-1,0-1 1,-1 1 0,1-1 0,-1 0 0,0 1-1,0-1 1,-1-1 0,0 1 0,0 0 0,2-12 0,-9 17-338,-7 10 173,-6 10 43,5 20 93,12-38-86,1-1 1,-1 1 0,1 0-1,0 0 1,0 0 0,-1 0-1,1-1 1,0 1 0,0 0-1,0 0 1,0 0 0,0 0-1,0 0 1,0-1-1,0 1 1,1 0 0,-1 0-1,0 0 1,0 0 0,1-1-1,-1 1 1,0 0 0,1 0-1,-1-1 1,1 1 0,-1 0-1,1 0 1,-1-1-1,1 1 1,0-1 0,-1 1-1,1 0 1,0-1 0,-1 0-1,1 1 1,0-1 0,0 1-1,0-1 1,0 1 0,6-2-706,0 1 0,-1-1 1,1 0-1,-1 0 0,1-1 0,-1 0 1,1 0-1,-1-1 0,0 0 1,0 0-1,0 0 0,-1-1 1,9-6-1,-4 2 71,0 0 1,-1-1-1,0 0 0,-1-1 1,0 0-1,9-15 0,-14 20 5048,-5 6-1507,-12 14-221,-17 30 541,30-44-3089,-1 2 63,0 0-1,1 1 0,-1-1 1,1 0-1,0 1 0,0-1 1,0 0-1,0 5 0,1-7-125,0 0 0,1 0-1,-1 0 1,0 0 0,1-1-1,-1 1 1,1 0 0,-1 0-1,1-1 1,0 1 0,-1 0-1,1-1 1,0 1 0,0-1-1,-1 1 1,1-1 0,0 1-1,0-1 1,0 1 0,-1-1-1,1 0 1,0 0 0,0 1-1,0-1 1,0 0 0,0 0 0,0 0-1,0 0 1,-1 0 0,1 0-1,0 0 1,0 0 0,0 0-1,0-1 1,0 1 0,1-1-1,1 1-8,0-1 0,0 1 0,0-1 0,0 0-1,0-1 1,0 1 0,0 0 0,0-1 0,2-1-1,-2 1-144,-1 1-1,1-1 0,0 1 0,-1 0 0,1 0 1,0 0-1,-1 0 0,1 0 0,5 0 0,-7 41-650,-1 4 1504,-5 142 1262,3-161-1846,-2 1 0,-1 0 0,0-1 0,-2 0 0,-11 26 0,18-50-112,0 0 1,0-1-1,-1 1 0,1 0 1,0 0-1,0 0 0,-1 0 0,1-1 1,-1 1-1,1 0 0,-1 0 1,1-1-1,-1 1 0,1 0 0,-1-1 1,0 1-1,1-1 0,-1 1 1,0-1-1,0 1 0,1-1 0,-1 1 1,0-1-1,-1 1 0,-8-16 426,3-34-197,7 31-535,1 0 1,0 0-1,1 0 0,1 0 1,1 0-1,0 1 0,11-25 1,-10 30 209,1 1 0,0 0 0,1 1 0,0-1 1,1 1-1,0 1 0,1-1 0,0 2 0,0-1 1,1 1-1,18-12 0,33-14 77,-45 26 25,-1 0-1,0-1 0,0 0 0,-1-1 0,24-23 1,-37 32 4,0 0 0,0 1 0,0-1 1,0 0-1,0 0 0,0 0 1,0 0-1,-1 0 0,1 0 0,-1 0 1,1 0-1,0 0 0,-1-1 0,0 1 1,1 0-1,-1 0 0,0 0 0,0-1 1,1 1-1,-1 0 0,0 0 1,0 0-1,-1-3 0,1 3-10,-1 1-1,0-1 1,0 0 0,1 0 0,-1 1-1,0-1 1,0 1 0,0-1-1,0 1 1,0-1 0,0 1-1,0-1 1,0 1 0,0 0-1,0 0 1,0-1 0,0 1 0,0 0-1,0 0 1,-2 0 0,-3 0-21,0 0 1,1 1 0,-1-1 0,0 1 0,1 1 0,-1-1-1,1 1 1,-11 4 0,13-5 0,1 1 0,-1 0-1,1-1 1,-1 1 0,1 0 0,0 1 0,0-1-1,0 0 1,0 0 0,0 1 0,0-1 0,1 1-1,-1 0 1,1 0 0,0-1 0,0 1 0,0 0-1,0 0 1,0 0 0,0 4 0,1-5-101,1 0-1,-1 0 1,0 0 0,1 0-1,0 0 1,-1 0 0,1 0 0,0 0-1,0 0 1,0 0 0,0-1 0,1 1-1,-1 0 1,0-1 0,1 1-1,-1-1 1,1 1 0,0-1 0,-1 0-1,1 1 1,0-1 0,0 0 0,0 0-1,0 0 1,0-1 0,0 1-1,0 0 1,0-1 0,2 1 0,22 5-5871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601"/>
    </inkml:context>
    <inkml:brush xml:id="br0">
      <inkml:brushProperty name="width" value="0.025" units="cm"/>
      <inkml:brushProperty name="height" value="0.025" units="cm"/>
    </inkml:brush>
  </inkml:definitions>
  <inkml:trace contextRef="#ctx0" brushRef="#br0">0 0 20467,'2'0'2787,"2"0"-833,1 1-513,3 0-736,5 0-577,2 3-128,4 0-352,-3 0-2371,-6-1-4452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930"/>
    </inkml:context>
    <inkml:brush xml:id="br0">
      <inkml:brushProperty name="width" value="0.025" units="cm"/>
      <inkml:brushProperty name="height" value="0.025" units="cm"/>
    </inkml:brush>
  </inkml:definitions>
  <inkml:trace contextRef="#ctx0" brushRef="#br0">0 20 15214,'0'0'13485,"30"-4"-19314,-19-12-7368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4.463"/>
    </inkml:context>
    <inkml:brush xml:id="br0">
      <inkml:brushProperty name="width" value="0.025" units="cm"/>
      <inkml:brushProperty name="height" value="0.025" units="cm"/>
    </inkml:brush>
  </inkml:definitions>
  <inkml:trace contextRef="#ctx0" brushRef="#br0">33 1 15310,'0'0'9455,"-3"12"-9471,-5 19 13,1 0 0,-5 56 1,11-79 5,0 1 1,1 0-1,0 0 1,0 0 0,1 0-1,0 0 1,1 0 0,-1 0-1,2-1 1,-1 1-1,1-1 1,1 0 0,0 1-1,0-1 1,0-1 0,8 11-1,-9-16 27,0 1-1,0 0 1,0-1-1,1 1 1,-1-1-1,1 0 1,0 0 0,-1 0-1,1-1 1,0 1-1,0-1 1,0 0-1,0 0 1,1 0 0,-1-1-1,0 0 1,0 1-1,0-1 1,0-1-1,1 1 1,-1-1-1,0 1 1,0-1 0,0 0-1,0-1 1,5-1-1,-1-1 121,1 0 1,-1-1-1,0 0 0,-1 0 0,1-1 0,-1 1 1,0-2-1,0 1 0,-1-1 0,10-13 0,-5 4 86,-1 0-1,-1-1 0,10-26 1,-16 36-224,0 0 0,0-1 1,-1 0-1,-1 1 1,1-1-1,-1 0 1,0 0-1,-1 0 1,0 0-1,-2-15 1,2 22-23,0 1 0,0-1 0,0 1 0,-1-1 0,1 1 0,0 0 0,0-1 0,0 1 1,-1-1-1,1 1 0,0-1 0,-1 1 0,1 0 0,0-1 0,-1 1 0,1 0 0,0-1 0,-1 1 0,1 0 1,-1 0-1,1-1 0,0 1 0,-1 0 0,1 0 0,-1 0 0,1-1 0,-1 1 0,1 0 0,-1 0 0,1 0 0,-1 0 1,1 0-1,-1 0 0,1 0 0,-1 0 0,1 0 0,-1 0 0,1 0 0,-1 0 0,1 1 0,-1-1 0,1 0 1,0 0-1,-1 0 0,1 1 0,-1-1 0,1 0 0,-1 1 0,1-1 0,0 0 0,-1 1 0,1-1 0,0 0 0,-1 1 1,1-1-1,0 1 0,0-1 0,-1 0 0,1 1 0,0 0 0,-20 25-245,15-18 234,1 0 0,0 0-1,1 1 1,0-1 0,0 1-1,1 0 1,0 0-1,0 0 1,1 0 0,1 0-1,-1 0 1,1 0 0,1 0-1,2 15 1,-2-21 45,1-1 0,-1 0 0,0 0 0,1 1-1,0-1 1,-1-1 0,1 1 0,0 0 0,0 0 0,0-1 0,0 1 0,0-1 0,1 1-1,-1-1 1,0 0 0,1 0 0,-1 0 0,1 0 0,-1 0 0,1-1 0,-1 1 0,1-1-1,0 0 1,-1 0 0,1 0 0,-1 0 0,1 0 0,0 0 0,-1-1 0,1 1 0,3-2-1,4 0 139,0 0-1,0 0 1,-1-1 0,1-1-1,-1 0 1,18-9-1,-19 8-81,-1 0-1,1 0 1,-1-1 0,0 0-1,-1 0 1,1 0 0,-1-1-1,-1 0 1,1 0-1,-1-1 1,0 1 0,-1-1-1,0 0 1,0 0 0,-1-1-1,0 1 1,0-1-1,-1 0 1,0 1 0,-1-1-1,0 0 1,0 0 0,-1-16-1,0 23-265,-1 0 0,1 0-1,-1 0 1,0 0-1,0 1 1,1-1 0,-1 0-1,0 0 1,0 0 0,-1 1-1,1-1 1,0 1 0,-1-1-1,1 1 1,-1-1 0,1 1-1,-1 0 1,0 0-1,1 0 1,-1 0 0,0 0-1,0 0 1,0 0 0,0 0-1,1 1 1,-1-1 0,0 1-1,0-1 1,0 1-1,-1 0 1,-1 0 0,2 0-379,0 0 1,1 0 0,-1 0-1,1 1 1,-1-1 0,0 0-1,1 1 1,-1 0 0,1-1-1,-1 1 1,1 0 0,-1-1-1,1 1 1,0 0-1,-1 0 1,1 0 0,0 0-1,0 1 1,0-1 0,-1 0-1,1 0 1,1 1 0,-1-1-1,-1 3 1,-7 15-10321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4.803"/>
    </inkml:context>
    <inkml:brush xml:id="br0">
      <inkml:brushProperty name="width" value="0.025" units="cm"/>
      <inkml:brushProperty name="height" value="0.025" units="cm"/>
    </inkml:brush>
  </inkml:definitions>
  <inkml:trace contextRef="#ctx0" brushRef="#br0">83 4 19218,'0'0'8008,"-9"3"-7613,5-2-387,0 0 1,0 0-1,1 0 0,-1 1 1,1-1-1,-1 1 0,1 0 1,0 0-1,-1 0 0,1 0 1,0 0-1,0 1 1,1 0-1,-1-1 0,0 1 1,1 0-1,0 0 0,0 0 1,0 1-1,0-1 0,0 1 1,0-1-1,1 1 1,0-1-1,0 1 0,0 0 1,0-1-1,0 1 0,1 5 1,0-8 0,0 0 0,1-1 1,-1 1-1,1 0 0,-1 0 0,1 0 1,-1-1-1,1 1 0,-1 0 0,1 0 1,0-1-1,-1 1 0,1 0 0,0-1 1,0 1-1,-1-1 0,1 1 0,0-1 1,0 0-1,0 1 0,0-1 1,0 0-1,-1 1 0,1-1 0,0 0 1,0 0-1,0 0 0,0 0 0,0 0 1,0 0-1,0 0 0,0 0 0,0 0 1,1-1-1,36-7 542,-29 3-476,-1 0-1,0-1 1,-1 0-1,13-12 0,-17 15-81,-1 0 0,1 0-1,0 0 1,-1 0 0,1 0-1,-1-1 1,0 1-1,0-1 1,-1 0 0,1 0-1,-1 1 1,1-1 0,-1 0-1,0-4 1,-30 47-869,27-36 734,0 1-1,0-1 0,0 1 0,1-1 1,-1 1-1,1 0 0,0 0 1,0-1-1,0 1 0,1 0 1,-1 0-1,1 0 0,0 6 1,1-8-90,-1-1 1,1 1 0,-1-1-1,1 1 1,0 0 0,0-1-1,-1 1 1,1-1 0,0 0 0,0 1-1,0-1 1,1 0 0,-1 0-1,0 0 1,0 1 0,1-1 0,-1-1-1,0 1 1,1 0 0,-1 0-1,1 0 1,0-1 0,-1 1-1,1-1 1,-1 1 0,1-1 0,0 0-1,-1 1 1,1-1 0,0 0-1,-1 0 1,3 0 0,26-1-4019,4-3-1451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5.133"/>
    </inkml:context>
    <inkml:brush xml:id="br0">
      <inkml:brushProperty name="width" value="0.025" units="cm"/>
      <inkml:brushProperty name="height" value="0.025" units="cm"/>
    </inkml:brush>
  </inkml:definitions>
  <inkml:trace contextRef="#ctx0" brushRef="#br0">109 0 12268,'0'0'3107,"-10"7"-598,6-4-2337,-6 3 559,1 0 0,0 1 0,-15 13 0,22-18-627,0 0-1,0 0 1,1-1-1,-1 1 0,0 0 1,1 0-1,0 1 1,-1-1-1,1 0 0,0 0 1,0 1-1,0-1 0,0 0 1,1 1-1,-1-1 1,1 1-1,-1-1 0,1 1 1,0 0-1,0-1 1,0 1-1,0-1 0,1 1 1,-1-1-1,1 1 0,1 3 1,-1-4-72,1 0 0,0 0 0,0 0 0,0-1 1,0 1-1,0 0 0,0-1 0,0 0 0,0 0 0,1 0 0,-1 0 1,0 0-1,1 0 0,-1 0 0,1-1 0,3 1 0,51 7-764,-43-6 117,-4-2 297,21 4 132,-30-4 193,0 0 0,0 0-1,0 0 1,-1 0 0,1 0 0,0 0 0,0 1 0,-1-1 0,1 0-1,0 0 1,0 1 0,-1-1 0,1 0 0,0 1 0,-1-1 0,1 1 0,0-1-1,-1 1 1,1-1 0,-1 1 0,1 0 0,-1-1 0,1 1 0,-1 0 0,1 0-1,-1 0 99,-1 1 0,0-1 0,1 0 0,-1 0 0,0 0-1,1 0 1,-1 0 0,0 0 0,0 0 0,0 0 0,0 0 0,0-1-1,0 1 1,0 0 0,0-1 0,0 1 0,0 0 0,0-1-1,-3 1 1,-28 12 535,25-11-408,0 1-478,-64 20 1452,47-19-3135,0-2-3348,15-2-8902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5.899"/>
    </inkml:context>
    <inkml:brush xml:id="br0">
      <inkml:brushProperty name="width" value="0.025" units="cm"/>
      <inkml:brushProperty name="height" value="0.025" units="cm"/>
    </inkml:brush>
  </inkml:definitions>
  <inkml:trace contextRef="#ctx0" brushRef="#br0">201 29 11755,'0'0'12999,"-11"-5"-12540,-2 0-361,0 1 0,0 0 0,-1 1 0,-19-2 0,28 4-100,1 0 0,-1 1 1,0 0-1,0 0 0,0 0 0,1 0 0,-1 1 1,0 0-1,1 0 0,-1 0 0,1 1 0,-1 0 1,1-1-1,-1 1 0,1 1 0,0-1 0,0 1 1,0 0-1,-6 6 0,9-9-26,1 0 0,-1 1 0,0-1 0,1 1 0,0-1 0,-1 1 0,1-1 0,-1 1 0,1-1 0,0 1 0,-1-1 0,1 1 0,0 0 1,-1-1-1,1 1 0,0 0 0,0-1 0,0 1 0,0-1 0,0 1 0,0 0 0,0-1 0,0 1 0,0 0 0,0-1 0,0 1 0,0 0 0,0-1 0,0 1 0,0 0 0,1-1 0,-1 1 0,0 0 0,1-1 0,-1 1 0,0-1 0,1 1 0,-1-1 1,1 1-1,-1-1 0,1 1 0,-1-1 0,1 1 0,-1-1 0,1 0 0,-1 1 0,1-1 0,-1 0 0,1 1 0,0-1 0,-1 0 0,1 0 0,0 0 0,-1 1 0,1-1 0,1 0 0,45 6-401,-36-6 466,-1 1-38,59 10-1525,-66-11 1434,-1 0 0,1 1 0,-1 0 0,1-1 0,-1 1 0,0 0 0,1 0 0,-1 1 1,0-1-1,1 0 0,-1 1 0,0-1 0,0 1 0,0 0 0,-1 0 0,1-1 0,0 1 0,-1 0 0,1 1 0,-1-1 0,2 3 0,-3-2 180,0-1 0,0 0 0,0 0 0,-1 1-1,1-1 1,-1 0 0,1 0 0,-1 0 0,0 0 0,0 0 0,0 0-1,0 0 1,0 0 0,-1 0 0,1 0 0,0-1 0,-1 1 0,0 0-1,1-1 1,-1 1 0,0-1 0,0 0 0,1 1 0,-4 0 0,-52 30 1813,54-31-1840,-8 5 197,-47 16 605,124-43-3613,-39 11-1817,40-22 0,-23 9-4284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270"/>
    </inkml:context>
    <inkml:brush xml:id="br0">
      <inkml:brushProperty name="width" value="0.025" units="cm"/>
      <inkml:brushProperty name="height" value="0.025" units="cm"/>
    </inkml:brush>
  </inkml:definitions>
  <inkml:trace contextRef="#ctx0" brushRef="#br0">58 1 13773,'0'0'5979,"-6"8"-4287,3-4-1428,-29 41 1838,30-42-1932,0 0-1,0-1 0,1 1 1,-1 0-1,1 0 1,-1 0-1,1 0 1,0 0-1,1 0 1,-1 0-1,0 1 0,1-1 1,0 0-1,0 0 1,0 6-1,1-8-125,0 0-1,0 0 1,0 0 0,0-1-1,0 1 1,0 0-1,0-1 1,0 1 0,0-1-1,0 1 1,1-1 0,-1 0-1,0 0 1,0 1-1,0-1 1,1 0 0,-1 0-1,0 0 1,0 0 0,2 0-1,30-2 493,-31 2-504,7-2-12,-1 0 0,1 0 0,-1-1 0,1 0-1,12-8 1,-14 8-146,0-1 0,0 1-1,0 1 1,1-1 0,-1 1-1,1 0 1,13-1 0,-20 6 84,0 1 1,-1-1-1,1 1 0,0-1 1,-1 1-1,0-1 1,0 1-1,-1 5 1,2 5 463,-1-12-375,1 0 0,0-1 1,-1 1-1,1 0 0,0-1 1,0 1-1,0-1 0,0 1 1,1-1-1,-1 0 0,0 1 1,1-1-1,-1 0 1,1 0-1,-1 0 0,1 0 1,-1 0-1,1 0 0,0-1 1,-1 1-1,1 0 0,0-1 1,0 1-1,0-1 0,-1 0 1,1 0-1,0 1 0,3-2 1,-1 2-371,-1-1 0,0 0 1,1 0-1,-1-1 0,0 1 0,0-1 1,1 1-1,-1-1 0,0 0 1,0 0-1,0-1 0,0 1 1,0-1-1,0 1 0,4-4 0,7-12-5207,-2-4-3310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597"/>
    </inkml:context>
    <inkml:brush xml:id="br0">
      <inkml:brushProperty name="width" value="0.025" units="cm"/>
      <inkml:brushProperty name="height" value="0.025" units="cm"/>
    </inkml:brush>
  </inkml:definitions>
  <inkml:trace contextRef="#ctx0" brushRef="#br0">0 0 13965,'0'0'8584,"51"36"-22132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953"/>
    </inkml:context>
    <inkml:brush xml:id="br0">
      <inkml:brushProperty name="width" value="0.025" units="cm"/>
      <inkml:brushProperty name="height" value="0.025" units="cm"/>
    </inkml:brush>
  </inkml:definitions>
  <inkml:trace contextRef="#ctx0" brushRef="#br0">96 59 16592,'0'0'2696,"-9"0"-801,5 0-1826,1 0 0,0 0 0,-1 0 1,1 1-1,-1-1 0,1 1 0,0 0 1,-1 0-1,1 0 0,0 0 0,0 1 1,-1-1-1,1 1 0,1 0 0,-1 0 1,0 0-1,0 0 0,1 1 0,-1-1 1,1 1-1,0-1 0,-1 1 0,1 0 1,1 0-1,-1 0 0,0 0 1,1 0-1,-1 0 0,1 0 0,0 1 1,0-1-1,0 0 0,1 1 0,-1-1 1,1 4-1,-1-4 5,1 0 0,0 0 0,-1-1 0,1 1 0,1 0 0,-1 0 0,0 0 0,1-1 0,-1 1 0,1 0 0,0-1 0,0 1 0,0 0 0,0-1 0,0 1 0,1-1 0,-1 0 0,1 1 0,2 2 0,-2-3 47,1-1 0,-1 0 0,0 0 0,1 0 0,-1 0 0,1 0 0,-1 0 0,1-1 0,-1 1 0,1-1 0,0 1 0,-1-1 0,1 0 0,-1 0 0,1-1 0,0 1 0,-1 0 0,1-1 0,-1 1 0,1-1 0,3-2 0,5-1-24,-1-1 0,0 0 0,0-1 0,0 0 0,-1 0-1,0-1 1,0 0 0,9-11 0,60-69-72,-70 77-19,-5 7-1,0 1-1,-1-1 0,0 0 0,0 0 0,1 0 1,-2-1-1,1 1 0,0 0 0,1-6 0,-15 11-116,6 4 124,-1 0 1,1 0-1,0 1 1,1 0-1,0 0 0,0 0 1,0 0-1,1 1 0,0 0 1,0 0-1,1 0 1,0 0-1,1 1 0,0-1 1,0 1-1,1-1 0,0 1 1,0 0-1,1 0 1,0-1-1,1 10 0,0-16-28,-1 1-1,1-1 0,0 1 0,0-1 0,0 1 1,0-1-1,0 0 0,0 0 0,1 1 1,-1-1-1,1 0 0,-1 0 0,1 0 0,0-1 1,0 1-1,0 0 0,0-1 0,0 1 1,0-1-1,0 0 0,1 1 0,3 0 0,37 7-4177,-12-9-3749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360"/>
    </inkml:context>
    <inkml:brush xml:id="br0">
      <inkml:brushProperty name="width" value="0.025" units="cm"/>
      <inkml:brushProperty name="height" value="0.025" units="cm"/>
    </inkml:brush>
  </inkml:definitions>
  <inkml:trace contextRef="#ctx0" brushRef="#br0">83 243 13132,'-1'-8'1031,"1"6"-893,-3-36 1412,3 37-1457,0-1-1,-1 1 0,1-1 1,0 1-1,-1-1 1,1 1-1,-1-1 0,1 1 1,-1 0-1,0-1 1,1 1-1,-1 0 0,0 0 1,0-1-1,0 1 1,0 0-1,0 0 0,0 0 1,0 0-1,-1 0 1,1 0-1,0 1 0,0-1 1,-3-1-1,2 2-29,1 0-1,0 1 0,0-1 1,0 0-1,0 1 0,0-1 1,0 1-1,0-1 0,0 1 1,0 0-1,0-1 0,0 1 1,0 0-1,0 0 1,0 0-1,1-1 0,-1 1 1,0 0-1,0 0 0,1 0 1,-1 0-1,1 0 0,-1 0 1,1 0-1,0 1 0,-1-1 1,1 1-1,-12 40-129,10-34 209,-4 17-93,1 1 0,2-1 1,-1 44-1,4-68-49,-1 0 0,1 0 0,0 0 0,0 0 0,0 0 0,0 0 0,0 0 0,0 0 0,0 0 0,0 0 0,1 0 0,-1 0 0,0 0 0,1 0 0,-1 0 0,0 0 0,1 0 0,-1 0 0,1 0 0,0 0 0,-1 0 0,1 0 0,0 0 0,-1-1 0,1 1 0,0 0 0,0-1 0,0 1 0,0 0 1,-1-1-1,1 1 0,0-1 0,0 1 0,0-1 0,0 0 0,0 1 0,0-1 0,1 0 0,-1 0 0,0 0 0,0 0 0,0 0 0,0 0 0,0 0 0,0 0 0,0 0 0,0 0 0,0-1 0,0 1 0,0 0 0,0-1 0,0 1 0,0-1 0,1 0 0,5-2 145,0-1-1,0 1 1,-1-1 0,0-1 0,0 1 0,9-9-1,8-12 723,-1-1-1,31-47 0,-42 56-392,-1 0-1,-1 0 1,0-1-1,-2 0 1,11-38-1,-52 143-78,32-81-396,-1 6-6,-1 0 1,2 0 0,0 1-1,0-1 1,1 1 0,0-1-1,1 1 1,3 21 0,-2-32 5,0-1 0,-1 0 1,1 0-1,0 0 1,0 0-1,0 0 1,0 0-1,0 0 1,0 0-1,0 0 1,0 0-1,0 0 1,1-1-1,-1 1 1,0 0-1,0-1 0,1 1 1,-1-1-1,1 1 1,-1-1-1,0 0 1,1 0-1,-1 1 1,1-1-1,-1 0 1,0 0-1,1-1 1,-1 1-1,1 0 0,-1 0 1,0-1-1,1 1 1,-1 0-1,2-2 1,3 1 31,1-1 0,-1 0-1,0-1 1,0 0 0,0 0 0,6-4 0,8-9 60,-2-1 1,0-1-1,0-1 1,-2 0-1,-1-1 1,0-1-1,13-24 0,-28 45-94,0 0-1,0 0 1,0-1-1,0 1 1,0 0-1,0 0 0,0 0 1,0-1-1,0 1 1,0 0-1,0 0 1,0-1-1,0 1 1,0 0-1,1 0 0,-1 0 1,0-1-1,0 1 1,0 0-1,0 0 1,1 0-1,-1 0 1,0-1-1,0 1 0,0 0 1,1 0-1,-1 0 1,0 0-1,0 0 1,0 0-1,1 0 1,-1 0-1,0 0 0,0 0 1,1 0-1,-1-1 1,0 1-1,0 0 1,1 1-1,-1-1 1,0 0-1,0 0 0,1 0 1,-1 0-1,0 0 1,0 0-1,0 0 1,1 0-1,-1 0 1,0 0-1,0 0 0,1 1 1,3 18-74,-5 41 71,1-45-6,0-13 12,-1-1 1,1 1-1,0 0 0,0-1 0,0 1 0,0-1 0,1 1 0,-1 0 0,0-1 0,1 1 0,-1 0 0,1-1 0,-1 1 0,1-1 0,0 1 0,0-1 0,0 0 0,0 1 0,0-1 0,0 0 0,0 1 0,0-1 0,0 0 0,0 0 0,1 0 0,-1 0 0,1 0 0,-1 0 0,0-1 0,1 1 0,-1 0 0,1-1 0,0 1 1,-1-1-1,1 0 0,-1 1 0,1-1 0,0 0 0,-1 0 0,1 0 0,0 0 0,-1 0 0,1 0 0,0-1 0,1 0 0,6-1 68,0 0 0,-1-1 0,1 0-1,-1 0 1,0-1 0,0 0 0,10-7 0,6-5 59,-1-2 0,0 0 0,-1-1 0,-1-1 0,0-1 0,-2-1 0,-1-1 0,0 0 0,19-37 1,-36 50 86,-13 15-156,-14 18-96,8-3 20,-30 47-1,44-62 17,1 1 1,0-1-1,0 1 0,0 0 1,1 0-1,0 0 0,0 0 1,0 0-1,1 0 0,0 0 1,0 1-1,1-1 0,-1 0 1,2 1-1,0 7 0,-1-13-9,1 0-1,-1 0 0,1 0 0,-1 0 0,1 0 0,0 0 1,0 0-1,0 0 0,-1 0 0,1 0 0,0-1 1,0 1-1,0 0 0,0 0 0,0-1 0,0 1 1,1-1-1,-1 1 0,0-1 0,0 1 0,0-1 1,0 0-1,1 0 0,-1 1 0,0-1 0,0 0 1,1 0-1,-1 0 0,0 0 0,0-1 0,0 1 0,1 0 1,-1 0-1,0-1 0,0 1 0,0-1 0,0 1 1,3-2-1,0 1-286,0-1 0,0 0 1,0 0-1,0 0 0,0 0 0,0-1 1,0 1-1,0-1 0,5-6 0,7-18-3476,-2-9-2696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7.655"/>
    </inkml:context>
    <inkml:brush xml:id="br0">
      <inkml:brushProperty name="width" value="0.025" units="cm"/>
      <inkml:brushProperty name="height" value="0.025" units="cm"/>
    </inkml:brush>
  </inkml:definitions>
  <inkml:trace contextRef="#ctx0" brushRef="#br0">82 101 7079,'0'0'10596,"5"-9"-6752,13-23-1123,-13 8-883,-5 23-1784,0 0 1,0 1-1,0-1 0,0 1 1,0-1-1,-1 1 0,1-1 1,0 0-1,0 1 0,0-1 1,-1 1-1,1-1 1,0 1-1,-1-1 0,1 1 1,0 0-1,-1-1 0,1 1 1,-1-1-1,1 1 0,0 0 1,-1-1-1,1 1 0,-1 0 1,1-1-1,-1 1 1,1 0-1,-1 0 0,0 0 1,1-1-1,-1 1 0,0 0 1,-3 0-63,1 0 0,-1 0 0,1 0 0,-1 1 0,0-1 0,1 1-1,-1 0 1,1 0 0,-1 0 0,1 0 0,0 1 0,-1 0 0,1-1 0,0 1 0,0 0 0,0 0 0,0 1 0,1-1 0,-1 1 0,0-1 0,1 1 0,0 0 0,-2 3 0,1-3-6,1 1 1,0-1-1,0 0 1,0 1-1,0-1 1,1 1-1,-1 0 0,1 0 1,0-1-1,0 1 1,0 0-1,1 0 1,0 0-1,-1 0 1,1 0-1,0 0 0,1 0 1,-1 0-1,1 0 1,0 0-1,2 6 1,-2-9 20,0 1 0,0-1 0,0 0 0,1 0 0,-1 0 0,0 0 0,1 0 0,-1 0 0,0-1 0,1 1 0,-1 0 0,1-1 0,-1 1 0,1-1 0,0 1 1,-1-1-1,1 0 0,-1 0 0,1 0 0,0 0 0,-1 0 0,1 0 0,-1 0 0,3 0 0,41-10 265,-32 3-240,-1 0 1,0 0-1,0-1 1,0-1-1,-1 0 0,0-1 1,-1 0-1,0 0 1,-1-1-1,0 0 1,0-1-1,-2 0 0,10-18 1,-23 36-143,1 0 0,-1 0 0,1 1 0,-8 13 0,7-8 140,1 0 1,0 0 0,1 0-1,0 1 1,0-1-1,2 1 1,0 0 0,0 0-1,1 0 1,1 16-1,0-28-9,0 1-1,0 0 1,1 0-1,-1-1 0,1 1 1,-1 0-1,1-1 1,0 1-1,-1-1 1,1 1-1,0-1 0,0 1 1,0-1-1,0 0 1,1 1-1,-1-1 1,0 0-1,0 0 1,1 0-1,-1 0 0,1 0 1,1 1-1,1 0 50,0-1-1,0 1 0,0-1 0,0 0 0,1 0 1,-1-1-1,0 1 0,0-1 0,5 0 0,-1 0 0,0-1 0,0 1 0,-1-2 0,1 1 0,0-1 1,-1 0-1,1-1 0,-1 1 0,14-8 0,30-33 101,-48 40-224,0 0 0,-1 1 0,1-1 0,0-1-1,-1 1 1,0 0 0,0 0 0,0-1 0,0 1 0,-1-1 0,1 0 0,-1 0 0,0 1 0,1-7 0,-3 10 21,0 0-1,-1 0 1,1 0-1,0 0 1,0 0-1,0 1 1,-1-1 0,1 0-1,0 0 1,0 1-1,0-1 1,0 1-1,0-1 1,0 1 0,0 0-1,0-1 1,0 1-1,-2 1 1,0 1 46,0 1 1,0-1 0,0 1-1,1 0 1,-1 0-1,1 0 1,0 0 0,0 0-1,0 1 1,1-1 0,0 0-1,0 1 1,0-1-1,0 1 1,0-1 0,1 1-1,0 0 1,0-1-1,1 8 1,0-11 2,0 0 0,0 0 0,0 0 0,0 0 1,0 0-1,0 0 0,0 0 0,0 0 0,0-1 0,0 1 0,0 0 0,1-1 0,-1 1 0,0-1 0,1 1 1,-1-1-1,0 0 0,1 1 0,-1-1 0,0 0 0,3 0 0,37 0 286,-31-1-232,1 0-37,0 0 0,0-1 0,0-1 0,0 0-1,-1 0 1,1-1 0,17-9 0,-24 11-36,0 0-1,0 0 1,0 0 0,-1 0 0,1-1-1,-1 0 1,1 0 0,-1 0-1,0 0 1,0 0 0,0 0-1,-1-1 1,1 0 0,-1 1-1,0-1 1,0 0 0,0 0-1,0 0 1,-1-1 0,0 1 0,0 0-1,1-7 1,-2 10-2,0 0 1,0 0-1,0 0 1,-1 0-1,1 0 1,-1 0-1,1 0 1,0 1-1,-1-1 1,1 0-1,-1 0 0,0 1 1,1-1-1,-1 0 1,1 1-1,-1-1 1,0 0-1,0 1 1,1-1-1,-1 1 1,0-1-1,0 1 1,0 0-1,0-1 0,1 1 1,-1 0-1,0 0 1,0-1-1,0 1 1,0 0-1,0 0 1,0 0-1,0 0 1,0 0-1,0 0 1,0 0-1,1 1 0,-3-1 1,1 0-4,0 1 0,0-1 0,0 0 0,0 1-1,0-1 1,0 1 0,0-1 0,1 1 0,-1 0 0,0 0 0,0 0 0,1 0 0,-1 0-1,0 1 1,1-1 0,-1 0 0,1 1 0,-2 1 0,1 0 23,1-1 0,0 1 0,-1 0 0,1-1 0,0 1 0,0 0 0,1 0 0,-1 0 0,1-1-1,-1 1 1,1 0 0,0 0 0,0 0 0,0 0 0,0 0 0,1 0 0,-1 0 0,1 0 0,0-1 0,0 1 0,0 0 0,0 0 0,3 4 0,-2-4-101,1-1 0,-1 1 0,1-1 0,0 0 0,0 0 0,-1 0 0,2 0 0,-1-1 0,0 1 0,0-1 0,0 0 0,1 0 0,-1 0 0,0 0 0,1 0 0,-1-1 0,1 0 0,-1 0 0,6 0 0,4-2-3427,1-7-3016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7.981"/>
    </inkml:context>
    <inkml:brush xml:id="br0">
      <inkml:brushProperty name="width" value="0.025" units="cm"/>
      <inkml:brushProperty name="height" value="0.025" units="cm"/>
    </inkml:brush>
  </inkml:definitions>
  <inkml:trace contextRef="#ctx0" brushRef="#br0">0 0 17264,'0'0'5926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8.355"/>
    </inkml:context>
    <inkml:brush xml:id="br0">
      <inkml:brushProperty name="width" value="0.025" units="cm"/>
      <inkml:brushProperty name="height" value="0.025" units="cm"/>
    </inkml:brush>
  </inkml:definitions>
  <inkml:trace contextRef="#ctx0" brushRef="#br0">0 304 8936,'0'0'14820,"14"0"-12818,-12 0-1959,6 1 137,0 0 1,0-1-1,0 0 0,1-1 1,-1 0-1,0 0 0,0-1 1,0 1-1,0-2 0,-1 1 1,1-1-1,0-1 0,6-3 0,11-10 149,0-2-1,-2 0 0,39-40 0,-51 47-322,0-1 1,-1 0 0,-1-1-1,0 0 1,0 0 0,-2-1-1,0 0 1,8-24-1,-12 24-943,-5 13 289,-13 21-5,-18 39 308,23-38 219,1 0-1,1 1 1,1 0 0,0 0 0,2 1 0,0-1 0,-1 33 0,5-52-98,1 0 1,0-1 0,0 1-1,0-1 1,0 1 0,0-1-1,0 1 1,0 0 0,1-1-1,-1 1 1,1-1 0,-1 1-1,1-1 1,-1 0 0,1 1-1,0-1 1,0 1 0,0-1-1,0 0 1,0 0-1,0 1 1,0-1 0,0 0-1,0 0 1,0 0 0,1 0-1,-1 0 1,0-1 0,1 1-1,-1 0 1,0-1 0,1 1-1,-1-1 1,1 1 0,-1-1-1,1 0 1,0 1 0,-1-1-1,1 0 1,-1 0 0,1 0-1,2-1 1,27 2-5003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8.700"/>
    </inkml:context>
    <inkml:brush xml:id="br0">
      <inkml:brushProperty name="width" value="0.025" units="cm"/>
      <inkml:brushProperty name="height" value="0.025" units="cm"/>
    </inkml:brush>
  </inkml:definitions>
  <inkml:trace contextRef="#ctx0" brushRef="#br0">175 20 12940,'0'0'9198,"-11"-4"-8450,5 3-682,3-1-42,1 1 0,-1 0 0,0 0 0,1 0 0,-1 0 0,0 0 0,0 1 0,0-1 0,0 1 0,0 0 0,0 0 0,0 0 0,0 0 0,1 0 0,-1 1 0,0-1 1,0 1-1,0 0 0,0 0 0,1 0 0,-1 0 0,0 1 0,1-1 0,-1 1 0,1-1 0,-1 1 0,1 0 0,-4 4 0,-4 6 257,1 1 0,0 0 1,0 1-1,1 0 0,-7 19 0,13-27-193,-1 1 0,1 0 0,0-1 0,0 1 0,1 0 0,0 0-1,0 0 1,0 0 0,1 1 0,0-1 0,1 0 0,0 0 0,0 0 0,2 9 0,-2-14 1,1 1 0,-1-1 0,0 0 0,1 0 0,-1 1 0,1-1 0,-1 0 0,1 0 0,0 0 0,0-1 0,0 1 0,0 0 0,0-1 1,1 1-1,-1-1 0,0 0 0,1 0 0,-1 0 0,0 0 0,1 0 0,0 0 0,-1-1 0,1 1 0,-1-1 0,1 0 0,0 0 0,-1 0 0,1 0 1,0 0-1,-1 0 0,1-1 0,-1 1 0,6-3 0,-1 1 56,0 0 0,0 0 0,0-1 0,-1 0-1,1 0 1,0-1 0,-1 1 0,0-2 0,0 1 0,0-1 0,5-5 0,-3 0-56,0-1 1,0 0-1,-1 0 0,-1-1 1,0 1-1,5-14 0,-9 18-192,1 1-1,-1-1 0,-1 1 0,1-1 0,-1 0 1,0 0-1,-1 0 0,1 0 0,-2 0 0,1 0 1,-1 0-1,0 1 0,-2-10 0,2 14-184,0 0-1,-1-1 1,1 1-1,-1 0 1,1 1-1,-1-1 1,0 0-1,1 0 1,-1 1-1,0-1 1,0 1-1,0-1 1,-1 1-1,1 0 1,0 0-1,0 0 1,-1 0-1,1 0 1,0 1-1,-1-1 1,1 1 0,-1-1-1,-3 1 1,4 0-410,0-1 1,-1 1 0,1 1 0,0-1 0,0 0 0,-1 0 0,1 1-1,0-1 1,0 1 0,0 0 0,0 0 0,0 0 0,0 0 0,0 0-1,0 0 1,-3 3 0,-9 14-8239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9.059"/>
    </inkml:context>
    <inkml:brush xml:id="br0">
      <inkml:brushProperty name="width" value="0.025" units="cm"/>
      <inkml:brushProperty name="height" value="0.025" units="cm"/>
    </inkml:brush>
  </inkml:definitions>
  <inkml:trace contextRef="#ctx0" brushRef="#br0">126 0 15567,'0'0'2653,"-8"1"-438,1-1-2041,1 2 0,-1-1 0,1 1 0,-1 0 0,1 0 1,0 0-1,0 1 0,0 0 0,-8 6 0,11-7-138,1-1 0,-1 1 0,1 0 0,-1 1 0,1-1 0,0 0 1,0 1-1,0-1 0,0 1 0,0-1 0,1 1 0,-1 0 0,1 0 1,0 0-1,-1 0 0,1 0 0,1 0 0,-1 0 0,0 0 0,1 0 0,0 1 1,-1-1-1,1 0 0,1 0 0,0 6 0,1-7 7,0 0 1,0 1-1,1-1 0,-1 0 0,1 0 1,0 0-1,-1-1 0,1 1 0,0-1 1,0 1-1,0-1 0,0 0 0,0 0 1,0 0-1,1-1 0,2 1 0,7 3 82,39 10-52,-40-11-141,1 0-1,-1 1 1,1 0-1,-1 0 1,-1 2-1,22 12 1,-32-18 96,0 0 1,0 1-1,-1-1 1,1 1-1,0-1 0,-1 1 1,1 0-1,-1-1 1,1 1-1,0 0 0,-1-1 1,1 1-1,-1 0 1,0 0-1,1-1 0,-1 1 1,0 0-1,1 0 0,-1 0 1,0-1-1,0 1 1,0 0-1,0 0 0,0 0 1,0 0-1,0 0 1,0-1-1,0 1 0,0 2 1,-1-2 58,0 1-1,-1 0 1,1-1 0,0 1 0,0-1-1,-1 1 1,1-1 0,-1 1 0,1-1 0,-1 0-1,0 0 1,-2 1 0,-53 21 1314,55-22-1408,-10 3-251,-65 15 1583,39-19-2764,37-1 1084,-1 1 0,0 0 0,1-1 0,-1 0-1,0 1 1,1-1 0,-1 0 0,1 0 0,-1 0 0,1 0 0,-1 0 0,1 0-1,0 0 1,0 0 0,-3-3 0,-7-17-8555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9.436"/>
    </inkml:context>
    <inkml:brush xml:id="br0">
      <inkml:brushProperty name="width" value="0.025" units="cm"/>
      <inkml:brushProperty name="height" value="0.025" units="cm"/>
    </inkml:brush>
  </inkml:definitions>
  <inkml:trace contextRef="#ctx0" brushRef="#br0">0 1 13741,'0'0'8200,"60"0"-6246,-26 1-1378,-8 6-512,4 0-544,-1-1-2980,1 1-4931</inkml:trace>
  <inkml:trace contextRef="#ctx0" brushRef="#br0" timeOffset="1">463 67 11211,'-10'3'5215,"-6"2"-4331,-1 1-1,1 1 1,0 1-1,1 0 1,-1 1 0,2 0-1,-17 14 1,26-18-778,0 0 0,0 0 1,0 0-1,1 0 0,-1 1 0,1 0 1,1 0-1,-1 0 0,1 0 1,0 1-1,0-1 0,1 1 0,0 0 1,0-1-1,1 1 0,0 0 1,0 0-1,0 0 0,1 0 0,0 0 1,0 0-1,2 9 0,-1-13-39,0-1 0,0 1 0,0 0 0,0 0 0,1-1 0,-1 1 0,1-1 1,0 1-1,-1-1 0,1 1 0,0-1 0,0 0 0,1 0 0,-1 0 0,0 0 0,1-1 0,-1 1 0,1-1 0,-1 1 0,1-1 0,0 0 0,0 0 0,-1 0 0,1 0 0,0 0 0,0-1 0,0 1 0,0-1 0,0 0 0,0 0 0,3 0 1,3 0 83,-1 0 0,0-1 0,0 0 0,0 0 0,0-1 0,0 1 0,0-2-1,0 1 1,0-1 0,9-6 0,-6 2-74,-1 0-1,-1 0 0,1-1 0,-1-1 0,-1 0 0,0 0 1,11-16-1,-15 19-69,0 0-1,0-1 1,-1 0 0,0 1 0,0-1 0,0 0-1,-1 0 1,0-1 0,-1 1 0,0 0 0,0-1 0,0 1-1,-1-12 1,-1 15-199,0 1 1,0-1-1,0 1 0,-1 0 1,1-1-1,-1 1 0,0 0 0,0 0 1,0 0-1,0 0 0,0 1 1,-1-1-1,1 0 0,-1 1 0,0 0 1,0-1-1,0 1 0,0 0 1,0 1-1,0-1 0,0 0 0,0 1 1,-5-1-1,-23-4-4226,2 11-3432,14 5-510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1.905"/>
    </inkml:context>
    <inkml:brush xml:id="br0">
      <inkml:brushProperty name="width" value="0.025" units="cm"/>
      <inkml:brushProperty name="height" value="0.025" units="cm"/>
    </inkml:brush>
  </inkml:definitions>
  <inkml:trace contextRef="#ctx0" brushRef="#br0">204 18 13036,'11'-14'8016,"-16"10"-3646,2 5-4292,0-1-1,1 1 1,-1 0 0,0 0-1,1 0 1,-1 0-1,1 0 1,0 0-1,-1 1 1,-3 2 0,-27 25-119,-34 36 0,57-54 30,1 0 1,0 1-1,0 0 1,1 1-1,1-1 1,0 1-1,-6 18 1,12-28 6,0 0 0,0-1 0,0 1 0,0 0 0,1 0 0,0 0 0,-1 0 0,1 0 0,0 0 0,1 0 0,-1 0 0,1 4 0,0-6 17,-1 0 0,1 1 0,-1-1 0,1 0 0,0 0 1,0 1-1,0-1 0,-1 0 0,1 0 0,0 0 0,0 0 1,1 0-1,-1 0 0,0-1 0,0 1 0,0 0 0,1 0 1,1 0-1,5 1 89,0 0 0,0-1 0,0 0 0,1-1 0,-1 0 0,0 0 0,11-1 0,-5-1-132,0 1 0,0-2 0,0 0 0,0 0 0,0-1 0,-1-1 0,0 0 1,0-1-1,0-1 0,-1 0 0,0 0 0,22-18 0,-32 23-242,-1 0 1,1 1 0,-1-1 0,1 0 0,-1 0-1,0 1 1,0-1 0,0 0 0,0 0-1,0-1 1,1-3 0,0-15-6430,-4 4-2935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2.234"/>
    </inkml:context>
    <inkml:brush xml:id="br0">
      <inkml:brushProperty name="width" value="0.025" units="cm"/>
      <inkml:brushProperty name="height" value="0.025" units="cm"/>
    </inkml:brush>
  </inkml:definitions>
  <inkml:trace contextRef="#ctx0" brushRef="#br0">0 8 16656,'0'0'12011,"71"-2"-11370,-26 0-65,-6-1-352,0 2-159,-3 1-97,-8 0-1058,-8 0-1408,-14 0-1506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2.606"/>
    </inkml:context>
    <inkml:brush xml:id="br0">
      <inkml:brushProperty name="width" value="0.025" units="cm"/>
      <inkml:brushProperty name="height" value="0.025" units="cm"/>
    </inkml:brush>
  </inkml:definitions>
  <inkml:trace contextRef="#ctx0" brushRef="#br0">1 65 8456,'0'0'12300,"71"-2"-9482,-27-7-896,7-2-448,7 1-674,-6 1-576,-3 1-224,-10 5-1313,-7-4-2402,-10 1-5766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3.121"/>
    </inkml:context>
    <inkml:brush xml:id="br0">
      <inkml:brushProperty name="width" value="0.025" units="cm"/>
      <inkml:brushProperty name="height" value="0.025" units="cm"/>
    </inkml:brush>
  </inkml:definitions>
  <inkml:trace contextRef="#ctx0" brushRef="#br0">0 0 15214,'0'0'11579,"5"12"-11392,0 1-156,0 0-1,-1 0 1,-1 1-1,0-1 1,-1 1-1,1 25 1,-3-24-4,-1-12-21,1-1 0,0 1 0,0 0 0,0 0 0,0 0 0,1 0 0,-1-1 0,1 1 0,1 4 0,-1-6 16,0 0-1,0 0 1,0 0-1,0 0 1,0 0-1,0-1 1,0 1-1,0 0 1,0-1-1,1 1 1,-1-1-1,0 1 1,0-1-1,1 1 0,-1-1 1,0 0-1,1 0 1,-1 0-1,0 1 1,1-1-1,-1-1 1,0 1-1,1 0 1,1 0-1,6-2 57,1 0 1,-1-1-1,0 0 0,0 0 0,0-1 0,0 0 0,0-1 1,-1 0-1,0 0 0,0-1 0,0 0 0,-1 0 0,10-12 1,-4 7-69,1 0 1,26-17 0,-40 28-14,0-1 0,0 1-1,1 0 1,-1 0 0,0 0 0,0 0 0,0 0 0,1 0 0,-1 0 0,0-1 0,0 1 0,0 0 0,1 0-1,-1 0 1,0 0 0,0 0 0,1 0 0,-1 0 0,0 0 0,0 0 0,0 0 0,1 0 0,-1 0 0,0 1-1,0-1 1,0 0 0,1 0 0,-1 0 0,0 0 0,0 0 0,0 0 0,1 0 0,-1 1 0,0-1-1,0 0 1,0 0 0,0 0 0,0 0 0,1 1 0,-1-1 0,0 0 0,0 0 0,0 0 0,0 0 0,0 1-1,0-1 1,0 0 0,0 1 0,1 16-288,-10 18-120,-2-14 417,7-16 5,1 0 0,0 1 0,0-1 0,1 1 1,0 0-1,0 0 0,0 0 0,-1 7 0,6-12 70,0-1-1,0 0 1,0-1 0,0 1-1,0 0 1,0-1-1,0 0 1,0 1-1,0-1 1,3-2 0,6-4-19,-1 0 0,0-1 0,15-14 0,29-19-38,-63 75-1684,1-21 601,-3 8-686,7-6-8050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707"/>
    </inkml:context>
    <inkml:brush xml:id="br0">
      <inkml:brushProperty name="width" value="0.025" units="cm"/>
      <inkml:brushProperty name="height" value="0.025" units="cm"/>
    </inkml:brush>
  </inkml:definitions>
  <inkml:trace contextRef="#ctx0" brushRef="#br0">0 0 20403,'0'0'7143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3.697"/>
    </inkml:context>
    <inkml:brush xml:id="br0">
      <inkml:brushProperty name="width" value="0.025" units="cm"/>
      <inkml:brushProperty name="height" value="0.025" units="cm"/>
    </inkml:brush>
  </inkml:definitions>
  <inkml:trace contextRef="#ctx0" brushRef="#br0">178 30 3171,'0'0'20467,"-12"-3"-19730,-39-9-459,48 12-251,0 0 0,0 1 0,0-1 0,-1 1 1,1-1-1,0 1 0,0 0 0,0 0 0,0 1 1,0-1-1,0 0 0,1 1 0,-1 0 0,0 0 1,1 0-1,-5 3 0,-29 37 881,35-41-869,-2 2 39,1 1 0,-1-1 0,1 1-1,0 0 1,0 0 0,0 0 0,0 0 0,1 0 0,-1 1 0,1-1-1,0 5 1,0-8-53,2 0 0,-1 0 0,0 0 0,0 0 1,0 0-1,0 0 0,0 0 0,1 0 0,-1-1 0,0 1 0,1 0 0,-1 0 0,1 0 0,-1-1 0,1 1 0,-1 0 0,1 0 0,-1-1 0,1 1 0,0-1 0,0 2 0,1-1 53,0 0 0,0 0 0,0-1 0,0 1 0,0-1 0,1 1 0,-1-1 0,0 1 0,0-1 0,0 0-1,0 0 1,4-1 0,-2 1-35,-1-1 0,0 1 0,0-1-1,0 0 1,0 0 0,0 0 0,0 0-1,0-1 1,-1 1 0,1-1-1,0 0 1,-1 0 0,1 0 0,-1 0-1,4-4 1,29-44 151,-32 44-197,1-1 0,0 1-1,0 0 1,0 0-1,1 1 1,0-1-1,0 1 1,0 0-1,8-5 1,-9 8-17,0 1 0,0-1 0,0 1 0,0 0 0,1 0 0,-1 0 0,0 1 0,1 0 0,-1 0 0,0 0 0,1 0 0,-1 1 0,1-1 0,-1 1 0,0 0 0,0 0 0,0 1 0,1-1 0,-1 1 0,-1 0 0,1 0 0,0 1 0,0-1 0,-1 1 0,1-1 0,-1 1 0,0 0 0,0 1 0,0-1 0,0 0 0,-1 1 0,1 0 0,-1-1 0,0 1 0,0 0 0,0 0 0,-1 0 0,1 0 0,-1 1 0,0-1 0,0 0 0,0 7 0,40-106 1809,-41 94-1839,0 0 0,1 1 0,-1-1 1,1 1-1,0-1 0,-1 1 1,1-1-1,-1 1 0,1-1 0,0 1 1,-1-1-1,1 1 0,0 0 0,-1-1 1,1 1-1,0 0 0,0 0 0,-1 0 1,1-1-1,0 1 0,0 0 0,0 0 1,-1 0-1,1 0 0,0 0 0,0 0 1,0 1-1,-1-1 0,1 0 1,1 1-1,32 9-3264,-10-2 637,5-5-2117,6-1-1361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4.403"/>
    </inkml:context>
    <inkml:brush xml:id="br0">
      <inkml:brushProperty name="width" value="0.025" units="cm"/>
      <inkml:brushProperty name="height" value="0.025" units="cm"/>
    </inkml:brush>
  </inkml:definitions>
  <inkml:trace contextRef="#ctx0" brushRef="#br0">150 41 7655,'0'0'7469,"-9"-1"-3871,6 0-3438,-2 0 68,0 0 0,0 1 1,0-1-1,1 1 0,-1 0 0,0 0 0,0 1 1,0-1-1,0 1 0,1 0 0,-1 0 0,0 1 1,1-1-1,-1 1 0,1 0 0,-1 0 1,1 1-1,0-1 0,-7 6 0,7-3-20,0-1 1,0 1-1,0 0 0,0 0 0,1 0 0,0 0 0,0 0 1,-2 7-1,4-11-190,1 0 1,-1 1-1,1-1 0,-1 1 1,1-1-1,0 0 1,0 1-1,-1-1 1,1 0-1,0 1 0,0-1 1,1 1-1,-1-1 1,0 0-1,0 1 1,1-1-1,-1 0 0,0 1 1,1-1-1,0 0 1,-1 1-1,1-1 0,0 0 1,-1 0-1,1 0 1,0 0-1,0 0 1,0 0-1,0 0 0,0 0 1,0 0-1,1 0 1,-1 0-1,0-1 1,0 1-1,0 0 0,1-1 1,-1 1-1,2 0 1,10 3-389,-1 1 0,0 0 0,0 1 0,0 0 0,-1 1 0,19 14 0,-28-19 270,0 0 1,1 0-1,-1 0 0,-1 0 0,1 0 1,0 1-1,0-1 0,-1 1 1,1 0-1,-1-1 0,0 1 0,0 0 1,0 0-1,0 0 0,-1 0 1,1 0-1,-1 0 0,1 5 1,-2-4 236,1-1 0,-1 1 0,0-1 0,0 1 0,0-1 0,-1 0 1,1 0-1,-1 0 0,0 1 0,0-1 0,0-1 0,-3 5 0,-39 39 1809,41-44-1824,0 1 0,0 0 0,0-1 1,-1 0-1,1 0 0,-1 0 0,1 0 1,-1 0-1,0-1 0,0 0 0,0 1 1,0-2-1,-5 2 0,8-2-106,0-1 1,1 0-1,-1 1 0,1-1 0,-1 0 0,0 1 0,1-1 1,0 0-1,-1 0 0,1 1 0,-1-1 0,1 0 1,0 0-1,-1 0 0,1 0 0,0 1 0,0-1 0,0 0 1,0 0-1,0 0 0,0 0 0,0 0 0,0 0 0,0 1 1,0-1-1,0 0 0,0 0 0,1 0 0,0-1 0,6-32-341,4 10-363,1 0-1,1 1 0,1 0 0,1 1 1,33-38-1,101-90 1997,-169 195-139,19-42-1107,-1-1 0,1 1 0,0-1 0,0 1-1,0 0 1,1-1 0,-1 1 0,1 0 0,-1-1-1,1 1 1,0 0 0,0 0 0,0-1 0,0 1-1,1 4 1,0-6-39,0 1 0,0-1-1,-1 1 1,1-1 0,0 0-1,0 0 1,0 1 0,1-1-1,-1 0 1,0 0 0,0 0 0,1 0-1,-1-1 1,0 1 0,1 0-1,-1 0 1,1-1 0,-1 1-1,1-1 1,-1 1 0,1-1 0,-1 0-1,1 1 1,-1-1 0,1 0-1,2 0 1,133 0 201,-136 0-223,-1 0 0,0 0 1,0 0-1,1 0 0,-1 0 0,0 0 0,1 0 0,-1 0 0,0 0 0,0 0 0,1 1 1,-1-1-1,0 0 0,0 0 0,1 0 0,-1 0 0,0 1 0,0-1 0,0 0 1,1 0-1,-1 0 0,0 1 0,0-1 0,0 0 0,0 0 0,0 0 0,1 1 0,-1-1 1,0 0-1,0 0 0,0 1 0,0-1 0,0 0 0,0 1 0,0-1 0,0 0 0,0 0 1,0 1-1,0-1 0,0 0 0,0 0 0,0 1 0,0-1 0,0 1 0,-6 16 194,2-5 105,34-16 799,20-24-899,2-2-1540,-18 22-3253,-42 31 3157,-13 4-6000,13-15-1309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4.967"/>
    </inkml:context>
    <inkml:brush xml:id="br0">
      <inkml:brushProperty name="width" value="0.025" units="cm"/>
      <inkml:brushProperty name="height" value="0.025" units="cm"/>
    </inkml:brush>
  </inkml:definitions>
  <inkml:trace contextRef="#ctx0" brushRef="#br0">1 1 14125,'0'0'7757,"8"10"-7266,50 81-144,-56-88-434,-1-1 0,1 1 0,-1-1 0,1 0 0,0 0-1,0 0 1,0 0 0,0 0 0,0 0 0,0 0 0,0-1 0,1 1-1,-1-1 1,1 0 0,-1 0 0,1 0 0,0 0 0,-1 0 0,5 1 0,-3-2-258,1 0 1,0 0 0,0 0 0,0 0-1,-1-1 1,1 0 0,0 0 0,0 0-1,-1 0 1,7-4 0,1 0-288,0-2 0,0 1 0,-1-2 0,0 1-1,0-1 1,-1-1 0,11-12 0,-23 27 6296,-1 7-3653,-6 17-1011,7-26-734,0 0 1,0 1-1,0-1 1,1 0-1,-1 1 0,1 0 1,0-1-1,0 1 0,0 7 1,2-11-222,0-1 0,0 1 1,-1-1-1,1 1 0,0-1 1,0 1-1,0-1 0,0 0 1,0 1-1,-1-1 0,1 0 1,0 0-1,0 0 0,0 0 0,0 0 1,0 0-1,0 0 0,0 0 1,0 0-1,0 0 0,-1-1 1,1 1-1,0 0 0,2-1 0,23-6 222,-20 3-1075,0-1 0,0 1 1,-1-1-1,1-1 1,5-6-1,-6 6-1334,7-8-4403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5.599"/>
    </inkml:context>
    <inkml:brush xml:id="br0">
      <inkml:brushProperty name="width" value="0.025" units="cm"/>
      <inkml:brushProperty name="height" value="0.025" units="cm"/>
    </inkml:brush>
  </inkml:definitions>
  <inkml:trace contextRef="#ctx0" brushRef="#br0">0 1 15951,'0'0'9102,"3"8"-8451,23 118 1458,-25-124-2091,0 1 0,0 0 0,0-1 0,0 1 0,1-1 0,-1 0 0,1 1 0,0-1 0,-1 0 0,1 0 0,0 0 0,0 0 0,1 0 0,-1 0 0,0-1 0,1 1 0,-1-1 0,0 0 0,1 1 0,0-1 0,-1 0 0,1-1 0,0 1 0,-1 0 0,1-1 0,0 1 0,0-1 0,0 0 0,-1 0 0,1 0 0,0 0 0,0-1 0,0 1 0,-1-1 0,1 0 0,0 0 0,-1 0 0,5-2 0,2 0 25,0-1 0,0 0 0,-1-1 0,1 0 0,-1 0 0,-1-1 0,1 0 0,-1 0 0,0-1-1,9-9 1,3-16 107,-10 18-1885,-14 43 342,3-15-91,0-1-1,1 1 1,1 17 0,0-12-3726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8.743"/>
    </inkml:context>
    <inkml:brush xml:id="br0">
      <inkml:brushProperty name="width" value="0.025" units="cm"/>
      <inkml:brushProperty name="height" value="0.025" units="cm"/>
    </inkml:brush>
  </inkml:definitions>
  <inkml:trace contextRef="#ctx0" brushRef="#br0">136 209 7111,'0'0'4254,"8"-11"-1200,2-1-2192,34-40 2501,-41 48-2809,0 0 0,0-1 0,-1 1 0,1-1 0,-1 1 0,0-1 0,0 0 0,0 0 0,-1 0 0,2-10 0,-3 14-487,0 1-1,0-1 1,0 1-1,0-1 1,0 1-1,-1-1 1,1 1-1,0-1 1,0 1-1,0-1 1,0 1-1,-1-1 1,1 1-1,0 0 1,0-1-1,-1 1 1,1-1-1,0 1 1,-1 0 0,1-1-1,0 1 1,-1 0-1,1-1 1,-1 1-1,1 0 1,-1 0-1,1-1 1,-1 1-1,1 0 1,0 0-1,-1 0 1,1 0-1,-1-1 1,0 1-1,-25 4 648,-20 16-644,30-7-86,1-1 0,0 2-1,0 0 1,-20 27 0,30-34 10,0-1 1,1 1 0,-1 0 0,1 0-1,1 0 1,-1 0 0,1 1 0,1-1 0,-1 1-1,1 0 1,0 0 0,1 0 0,0 0-1,0 12 1,1-19 7,0-1-1,1 1 1,-1 0-1,0 0 1,0 0 0,0 0-1,1-1 1,-1 1-1,0 0 1,1 0-1,-1-1 1,1 1-1,-1 0 1,1-1-1,-1 1 1,1 0 0,-1-1-1,1 1 1,0-1-1,-1 1 1,1-1-1,0 1 1,0-1-1,-1 0 1,1 1 0,0-1-1,1 1 1,27-2 134,-19-1-79,0-1 0,-1 0 0,0 0 0,10-6 0,8-7 237,-1-1 0,-1-1 0,-1-1 0,0-1 0,-1-1 0,-2-1 0,0-1 0,-1 0 0,-2-2 0,0-1 0,21-41 0,-79 126-1053,30-47 671,0 1 0,0 1 0,1 0-1,1 0 1,0 0 0,1 1-1,1 1 1,-5 17 0,11-32-32,0 0 0,0-1 0,0 1 0,0 0 0,0 0 0,0 0 0,0 0 0,0-1 0,1 1-1,-1 0 1,0 0 0,1 0 0,-1-1 0,1 1 0,-1 0 0,0-1 0,1 1 0,0 0 0,-1-1 0,1 1 0,-1-1 0,1 1 0,0-1 0,-1 1 0,1-1 0,0 1 0,0-1 0,-1 1 0,1-1 0,0 0 0,0 0 0,0 1 0,-1-1 0,1 0 0,0 0 0,0 0-1,0 0 1,0 0 0,-1 0 0,1 0 0,0 0 0,0 0 0,0-1 0,0 1 0,1-1 0,41-9-9621,-17-2-706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9.308"/>
    </inkml:context>
    <inkml:brush xml:id="br0">
      <inkml:brushProperty name="width" value="0.025" units="cm"/>
      <inkml:brushProperty name="height" value="0.025" units="cm"/>
    </inkml:brush>
  </inkml:definitions>
  <inkml:trace contextRef="#ctx0" brushRef="#br0">174 25 6342,'0'0'21220,"-11"-5"-21001,4 1-211,5 2-9,0 1-1,0-1 0,0 1 1,0-1-1,-1 1 1,1 0-1,0 0 0,-1 0 1,1 0-1,-1 1 0,1-1 1,-1 1-1,0-1 0,1 1 1,-1 0-1,1 0 1,-1 0-1,1 0 0,-1 1 1,0-1-1,1 1 0,-1-1 1,1 1-1,-1 0 0,1 0 1,0 0-1,-3 2 1,-7 6 2,2 0 0,-1 1 0,-13 17 0,21-23 23,0 0 0,0 0 0,0 1 0,0-1 0,1 1-1,0 0 1,0 0 0,0 0 0,1 0 0,-1 0 0,1 0 0,-1 10 0,3-14-16,-1 0 0,0 0 0,1 0 1,-1 0-1,0 0 0,1 0 1,-1 0-1,1-1 0,0 1 0,-1 0 1,1 0-1,0-1 0,-1 1 1,1 0-1,0-1 0,0 1 1,0-1-1,-1 1 0,1-1 0,0 1 1,0-1-1,0 0 0,0 1 1,0-1-1,0 0 0,0 0 1,0 0-1,0 0 0,0 0 0,0 0 1,0 0-1,0 0 0,1 0 1,36-4 216,-29 1-194,-1-1 0,0 1 0,-1-1 0,1-1 0,-1 1 1,0-1-1,0 0 0,8-8 0,46-53 169,-68 77-259,0 0-1,0 1 1,1 0 0,1 0-1,0 0 1,1 0-1,-4 14 1,35-25 427,-17-4-333,-1 0 0,-1 0-1,1-1 1,0 0 0,-1 0-1,8-7 1,-9 7-42,-1 0 0,1 0 0,0 0 0,0 1 0,0 0 0,0 0 0,0 1 0,1 0 0,-1 0 0,11 0 0,-17 2-4,0 1 0,0 0 0,0-1 1,-1 1-1,1 0 0,0 0 0,-1 0 0,1-1 0,0 1 1,-1 0-1,1 0 0,-1 0 0,0 0 0,1 0 0,-1 0 1,0 0-1,1 0 0,-1 0 0,0 0 0,0 0 0,0 0 1,0 0-1,0 0 0,0 0 0,0 1 0,0-1 0,0 0 1,-1 0-1,1 1 0,-7 35-11,3-27-83,-1 7 639,5-17-531,1 0 0,-1 0 0,1 1 0,-1-1 0,0 0 0,1 0 0,-1 0 0,1 0 0,-1 1 0,1-1 0,-1 0 0,1 0 0,-1 0 0,0 0 0,1 0 0,-1 0 0,1 0 1,-1 0-1,1-1 0,-1 1 0,1 0 0,-1 0 0,0 0 0,1 0 0,-1 0 0,1-1 0,-1 1 0,0 0 0,1 0 0,-1-1 0,0 1 0,1 0 0,-1-1 0,0 1 0,1 0 0,-1-1 0,1 0 0,22-12-1707,14-8-7471,-22 10 2059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9.688"/>
    </inkml:context>
    <inkml:brush xml:id="br0">
      <inkml:brushProperty name="width" value="0.025" units="cm"/>
      <inkml:brushProperty name="height" value="0.025" units="cm"/>
    </inkml:brush>
  </inkml:definitions>
  <inkml:trace contextRef="#ctx0" brushRef="#br0">95 0 6246,'0'0'17382,"-6"10"-16528,-10 14-434,2-5 128,1 1 0,2 0 0,-1 0 0,-10 31 0,22-50-540,0-1-1,0 0 0,0 1 1,0-1-1,0 1 1,0-1-1,0 1 0,0-1 1,0 0-1,0 1 0,0-1 1,0 1-1,0-1 1,0 0-1,0 1 0,1-1 1,-1 1-1,0-1 1,0 0-1,0 1 0,1-1 1,-1 0-1,0 1 1,1-1-1,-1 0 0,0 1 1,1-1-1,-1 0 1,0 0-1,1 1 0,-1-1 1,0 0-1,1 0 1,-1 0-1,1 0 0,-1 0 1,0 1-1,1-1 1,-1 0-1,1 0 0,-1 0 1,1 0-1,-1 0 0,0 0 1,1 0-1,-1 0 1,1-1-1,-1 1 0,1 0 1,-1 0-1,0 0 1,1 0-1,-1 0 0,1-1 1,-1 1-1,0 0 1,1 0-1,-1-1 0,1 1 1,26-12 237,-16 4-217,91-55-615,-92 57 566,0 1 0,0 1 0,1 0 0,-1 1 0,1 0 0,0 0 0,-1 1 0,19-1 0,-28 3 23,-1 0-1,0 0 0,1 0 0,-1 0 0,1 0 1,-1 1-1,0-1 0,1 0 0,-1 0 0,1 0 0,-1 0 1,0 1-1,1-1 0,-1 0 0,0 0 0,1 1 0,-1-1 1,0 0-1,0 1 0,1-1 0,-1 0 0,0 1 1,0-1-1,1 0 0,-1 1 0,0-1 0,0 1 0,0-1 1,0 0-1,0 1 0,0-1 0,1 1 0,-1 0 1,-2 22 129,-12 18 952,1-12 129,9-12-1982,6-6-4279,3-10-2526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2.498"/>
    </inkml:context>
    <inkml:brush xml:id="br0">
      <inkml:brushProperty name="width" value="0.025" units="cm"/>
      <inkml:brushProperty name="height" value="0.025" units="cm"/>
    </inkml:brush>
  </inkml:definitions>
  <inkml:trace contextRef="#ctx0" brushRef="#br0">77 1 7719,'0'0'19961,"-9"9"-19860,2-1-49,1 0-1,-1 0 1,1 1-1,1 0 1,0 0 0,0 1-1,0-1 1,2 1-1,-1 0 1,1 0 0,-3 15-1,4-14 2,1 0 1,-1-1-1,2 1 0,-1 0 1,2 0-1,1 13 0,-2-22-39,1 1-1,0-1 1,0 0 0,0 1-1,0-1 1,0 0-1,0 0 1,0 0 0,1 0-1,-1 0 1,1 0-1,0 0 1,-1 0 0,1-1-1,0 1 1,0-1-1,0 1 1,0-1 0,0 0-1,1 1 1,-1-1 0,0-1-1,0 1 1,1 0-1,-1 0 1,1-1 0,-1 1-1,1-1 1,-1 0-1,0 0 1,1 0 0,4 0-1,1-1 57,-1 0 0,1 0 0,0-1 0,-1 0 0,1 0-1,-1-1 1,0 0 0,1 0 0,-1-1 0,-1 1 0,1-2-1,-1 1 1,1-1 0,-1 0 0,0 0 0,9-12 0,-9 10-54,0 0 1,0 0-1,-1-1 1,0 0 0,0 0-1,-1-1 1,0 1-1,-1-1 1,0 0-1,0 0 1,-1 0 0,0 0-1,0 0 1,0-12-1,-17 48-731,15-25 710,-1 0 0,0 0 0,1 0 0,0 0 1,-1 0-1,1 0 0,0 0 0,0 0 0,0-1 0,0 1 0,0 0 0,0 0 1,1 0-1,-1 0 0,1 0 0,-1 0 0,1 0 0,0-1 0,0 1 0,0 0 1,0 0-1,0-1 0,0 1 0,0-1 0,0 1 0,1-1 0,-1 1 0,0-1 0,1 0 1,-1 0-1,1 0 0,0 0 0,-1 0 0,3 1 0,2 0 21,0-1 0,0 0 0,0 0 0,0-1 0,0 1 0,0-1 0,0 0 0,0-1 0,0 0 0,8-2 0,-8 2 3,0-1-1,0-1 1,0 1-1,0-1 1,-1 0-1,1 0 0,-1-1 1,6-5-1,-8 8-25,0-2-1,-1 1 1,1 0-1,-1 0 1,0-1-1,1 1 0,-1-1 1,-1 0-1,1 0 1,0 0-1,-1 0 1,1 0-1,-1 0 0,0 0 1,0 0-1,1-7 1,-3 11-35,-1-1 0,1 1 0,0 0 0,-1-1 0,1 1 0,0 0 0,-1 0 0,1 0 0,0 0 0,0 0 0,0 0 0,0 0 0,0 1 0,-1 1 0,1-3 39,-26 52-191,26-49 187,0 0 0,0 1 0,0-1 0,0 0-1,1 1 1,-1-1 0,1 1 0,0 0 0,0-1-1,0 1 1,1-1 0,-1 1 0,1-1 0,1 7-1,0-8-14,-1-1-1,0 1 0,1-1 0,-1 1 0,1-1 0,-1 1 0,1-1 0,0 0 1,0 0-1,0 0 0,-1 0 0,1 0 0,0 0 0,0 0 0,0-1 0,0 1 0,0-1 1,0 1-1,3-1 0,49 5-782,-39-4 471,84 15-178,-97-24 3836,-3-24-1726,-3 21-1508,0 0 0,-1 0 0,0 0 1,-1 1-1,0 0 0,0 0 0,-1 0 1,-1 1-1,-10-11 0,38 33-3631,-7-8-523,0 0 1,1-1 0,16 2-1,4-1-2534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262"/>
    </inkml:context>
    <inkml:brush xml:id="br0">
      <inkml:brushProperty name="width" value="0.025" units="cm"/>
      <inkml:brushProperty name="height" value="0.025" units="cm"/>
    </inkml:brush>
  </inkml:definitions>
  <inkml:trace contextRef="#ctx0" brushRef="#br0">65 156 6086,'0'0'22138,"-9"2"-22202,7-2 58,-1 1 0,1-1-1,-1 0 1,1 1 0,-1 0 0,1 0 0,0 0 0,-1 0-1,1 0 1,0 0 0,0 0 0,-1 1 0,1-1-1,0 1 1,1 0 0,-1 0 0,0-1 0,0 1 0,1 0-1,-1 0 1,1 1 0,-1-1 0,1 0 0,0 0-1,0 1 1,0-1 0,0 0 0,1 1 0,-1-1 0,1 1-1,-1-1 1,1 1 0,0 0 0,0-1 0,0 1-1,0-1 1,1 3 0,-1-3-43,0-1 0,0 0 1,0 0-1,0 1 0,0-1 0,0 0 0,0 0 0,0 1 0,1-1 1,-1 0-1,1 0 0,-1 0 0,1 1 0,-1-1 0,1 0 1,-1 0-1,1 0 0,0 0 0,0 0 0,0 0 0,-1 0 0,1 0 1,0-1-1,0 1 0,0 0 0,0 0 0,2 0 0,34 3-1254,5 0 210,-40-4 1066,-1 1-1,1 0 1,-1 0 0,1 0-1,-1 0 1,1 0 0,-1 0-1,0 0 1,0 0 0,1 0-1,-1 1 1,0-1 0,0 1-1,0-1 1,0 1 0,0-1-1,-1 1 1,1-1 0,0 1-1,-1 0 1,1-1 0,-1 1-1,1 2 1,2 17 248,-1 1 0,-1 0-1,-1 0 1,-1-1 0,-1 1 0,-1 0 0,-1-1-1,0 0 1,-2 1 0,-11 26 0,16-45-103,-19 42 1232,19-43-1257,0 0-1,0 0 1,0 0 0,0-1-1,-1 1 1,1 0-1,0-1 1,-1 1 0,1-1-1,-1 1 1,0-1-1,1 0 1,-1 0 0,0 1-1,0-1 1,0 0 0,0-1-1,0 1 1,-2 0-1,3-2-51,0 0 0,0 0 0,1 0 0,-1-1 0,0 1 0,0-1 0,1 1 0,-1 0 0,1-1 0,0 1 0,-1-1 0,1 1 0,0-1 0,0 1 0,0-1 0,0 1 0,0-1 0,0 1 0,0-1 0,0 1 0,2-3 0,-2-4-14,1-17-156,1 0 0,1 0-1,1 0 1,1 1 0,1-1-1,1 1 1,2 1 0,0 0-1,1 0 1,18-27 0,-2 9-159,2 1 0,2 1 0,1 2 1,51-46-1,-71 73 273,-8 8 1,0 0 0,0-1 0,0 1-1,0-1 1,-1 0 0,1 1 0,-1-1 0,0 0-1,1 0 1,-2-1 0,1 1 0,0 0-1,-1-1 1,1 1 0,-1-1 0,1-5 0,-16 15-595,6 0 582,0 1 0,0 0-1,0 1 1,1 0 0,0 0 0,1 0 0,0 1-1,0 0 1,1 0 0,0 1 0,0 0 0,1-1-1,0 1 1,1 1 0,1-1 0,-1 0 0,1 1-1,1 0 1,0-1 0,1 14 0,0-23 39,0 1 1,0-1-1,0 1 0,1-1 1,-1 1-1,0-1 1,1 1-1,-1-1 1,1 0-1,0 1 0,-1-1 1,1 0-1,0 1 1,0-1-1,0 0 0,0 0 1,0 0-1,0 0 1,0 0-1,0 0 0,0 0 1,1 0-1,1 1 1,1-1 41,0 1 1,0-1 0,0 0 0,-1 0 0,1-1-1,0 1 1,0-1 0,0 0 0,5 0 0,0-1 44,1 1 1,-1-2 0,0 0 0,0 0 0,0 0-1,0-1 1,14-7 0,-2-4-22,-1-1 0,-1 0 0,0-2 0,20-22 0,-28 26 17,-12 13 155,-16 25-99,14-19-95,1 0 0,-1 1 0,1-1 0,0 1-1,0-1 1,1 1 0,0 0 0,0-1 0,0 1 0,1 0 0,0 0-1,2 12 1,-2-18-60,1 0-1,-1 0 0,0 0 0,1 0 1,0 0-1,-1 0 0,1 0 1,-1 0-1,1-1 0,0 1 0,0 0 1,-1 0-1,1 0 0,0-1 1,0 1-1,0-1 0,0 1 0,0 0 1,0-1-1,0 1 0,0-1 1,0 0-1,0 1 0,0-1 0,0 0 1,0 0-1,0 0 0,1 0 1,-1 0-1,0 0 0,0 0 0,0 0 1,0 0-1,0 0 0,0 0 1,0-1-1,0 1 0,0 0 0,2-2 1,0 2-590,0-1 0,0 0 0,-1-1 0,1 1 0,0-1 0,0 1 0,-1-1 0,1 0 0,-1 0 0,1 0 0,-1 0 0,0 0 0,2-3 0,8-18-10019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638"/>
    </inkml:context>
    <inkml:brush xml:id="br0">
      <inkml:brushProperty name="width" value="0.025" units="cm"/>
      <inkml:brushProperty name="height" value="0.025" units="cm"/>
    </inkml:brush>
  </inkml:definitions>
  <inkml:trace contextRef="#ctx0" brushRef="#br0">0 0 14478,'0'0'3939,"36"52"-12971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111"/>
    </inkml:context>
    <inkml:brush xml:id="br0">
      <inkml:brushProperty name="width" value="0.025" units="cm"/>
      <inkml:brushProperty name="height" value="0.025" units="cm"/>
    </inkml:brush>
  </inkml:definitions>
  <inkml:trace contextRef="#ctx0" brushRef="#br0">257 72 12139,'0'0'11809,"0"8"-10725,5 254 733,18-85-4916,-20-152 2194,0 3-699,2-13-6195,-8-21 1660</inkml:trace>
  <inkml:trace contextRef="#ctx0" brushRef="#br0" timeOffset="1">1 153 14446,'0'0'13036,"6"-54"-12267,22 43-257,8-4-352,5 1-128,6-1 0,2 2-192,0 3-1185,4 1-1506,-6 2-2274,-4 2-2690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983"/>
    </inkml:context>
    <inkml:brush xml:id="br0">
      <inkml:brushProperty name="width" value="0.025" units="cm"/>
      <inkml:brushProperty name="height" value="0.025" units="cm"/>
    </inkml:brush>
  </inkml:definitions>
  <inkml:trace contextRef="#ctx0" brushRef="#br0">62 195 7303,'0'0'5856,"-6"9"-2343,2-3-3103,-34 59 4379,36-60-4510,0-1-1,0 1 1,0-1 0,1 1-1,0 0 1,0 0 0,0 0 0,0 0-1,1 0 1,0 0 0,0 0-1,0 0 1,1 0 0,1 6-1,-2-9-256,1-1 0,0 0 0,0 0 0,0 0 0,0 1 0,0-1-1,0 0 1,0 0 0,0-1 0,1 1 0,-1 0 0,0 0 0,0 0 0,1-1 0,-1 1-1,1-1 1,-1 1 0,0-1 0,1 1 0,-1-1 0,1 0 0,-1 0 0,1 0-1,-1 0 1,1 0 0,-1 0 0,1 0 0,-1 0 0,1-1 0,2 0 0,1 0 18,0 0 1,0 0 0,0 0-1,-1-1 1,1 0 0,0 0-1,7-5 1,3-5-101,-2-2 0,0 1 0,0-2-1,-1 0 1,-1 0 0,-1-1 0,0 0 0,-1-1 0,0 0 0,-2-1 0,0 1-1,-1-1 1,-1-1 0,0 1 0,-1-1 0,-2 0 0,0 0 0,0-21 0,-2 40 52,0-1 1,0 1-1,0-1 1,0 1 0,0-1-1,0 1 1,0-1-1,0 1 1,0-1 0,0 0-1,0 1 1,0-1 0,0 1-1,0-1 1,-1 1-1,1-1 1,0 1 0,0-1-1,-1 1 1,1 0 0,0-1-1,-1 1 1,1-1-1,-1 1 1,1 0 0,0-1-1,-1 1 1,1 0-1,-1-1 1,1 1 0,-1 0-1,1 0 1,-1-1 0,1 1-1,-1 0 1,0 0-1,-22 8-180,-17 25 52,27-20 221,1 0 0,0 1-1,-10 17 1,19-27-84,1 0-1,-1 0 1,1 0-1,0 0 0,0 1 1,1-1-1,0 0 1,-1 1-1,1-1 0,1 1 1,-1-1-1,0 1 1,1 0-1,0-1 0,1 1 1,-1 0-1,2 8 1,-1-11-108,1 0 1,-1 1 0,0-1 0,1 0 0,0 0-1,-1 0 1,1-1 0,0 1 0,0 0-1,0-1 1,0 1 0,0-1 0,0 1 0,0-1-1,5 2 1,43 14-2471,-32-11 1483,-11-4 1045,-1 0-1,1 0 1,0 0-1,-1 1 1,0 0-1,0 1 1,0-1-1,0 1 1,0 1-1,-1-1 1,1 1 0,-1-1-1,0 2 1,4 6-1,-8-12-43,2 4 567,2-5-3545,0-2-1809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4.330"/>
    </inkml:context>
    <inkml:brush xml:id="br0">
      <inkml:brushProperty name="width" value="0.025" units="cm"/>
      <inkml:brushProperty name="height" value="0.025" units="cm"/>
    </inkml:brush>
  </inkml:definitions>
  <inkml:trace contextRef="#ctx0" brushRef="#br0">1 55 1666,'0'0'19565,"10"0"-17200,13 3-1320,6-1 504,48 0 0,-71-2-1446,0 0 0,-1-1-1,1 0 1,-1 1 0,1-2-1,-1 1 1,1-1 0,-1 1 0,1-2-1,-1 1 1,0 0 0,0-1-1,-1 0 1,1 0 0,8-8-1,-12 11-93,-1-1 0,0 1 0,1 0-1,-1-1 1,1 1 0,-1-1-1,1 1 1,-1-1 0,0 1-1,0-1 1,1 0 0,-1 1-1,0-1 1,0 1 0,1-1-1,-1 0 1,0 1 0,0-1-1,0 1 1,0-1 0,0 0 0,0 1-1,0-1 1,0 0 0,0 1-1,0-1 1,-1 1 0,1-1-1,0 0 1,0 1 0,-1-2-1,-19-5-115,-29 9-170,42 1 261,0 0 0,0 1-1,0 0 1,0 0 0,1 0 0,-1 1 0,1 0 0,-9 9 0,11-11 47,1 1-1,-1 0 1,1 0 0,0-1-1,0 2 1,0-1-1,1 0 1,-1 1 0,1-1-1,0 1 1,1-1 0,-1 1-1,1 0 1,-2 8 0,4-12-17,0 0 0,-1 0 0,1 0 1,0 0-1,0-1 0,0 1 1,-1 0-1,1-1 0,0 1 0,0 0 1,0-1-1,0 1 0,0-1 0,0 1 1,0-1-1,1 0 0,-1 0 0,0 1 1,0-1-1,0 0 0,0 0 1,0 0-1,0 0 0,1 0 0,-1 0 1,2-1-1,36-1 236,-24 0-349,0-2 1,-1 0-1,26-10 1,-29 9 12,1 1-1,0 0 1,0 0 0,1 1-1,-1 1 1,17-1 0,-28 3 83,-1 0 1,1 0-1,-1 0 1,1 0 0,-1 0-1,1 0 1,-1 1-1,1-1 1,-1 0 0,1 0-1,-1 1 1,1-1-1,-1 0 1,1 0 0,-1 1-1,1-1 1,-1 1-1,0-1 1,1 0 0,-1 1-1,0-1 1,1 1-1,-1-1 1,0 1 0,0-1-1,1 1 1,-1-1-1,0 1 1,0-1 0,0 1-1,0-1 1,0 1 0,0-1-1,0 2 1,0 26 341,0 1 156,0-28-484,0 0 1,0-1 0,1 1-1,-1 0 1,0-1-1,0 1 1,0-1 0,0 1-1,1 0 1,-1-1-1,0 1 1,1-1-1,-1 1 1,0-1 0,1 1-1,-1-1 1,1 1-1,-1-1 1,0 1 0,1-1-1,-1 0 1,1 1-1,0-1 1,-1 0 0,1 1-1,-1-1 1,1 0-1,-1 0 1,1 1 0,0-1-1,0 0 1,8 0 16,1 0 0,0-1-1,-1 0 1,0 0 0,1-1 0,-1-1 0,11-3 0,-9 2-253,0 1 0,0 0 0,0 1 0,1 0 0,11 0 0,-23 3 237,0-1 0,1 0 0,-1 0 0,1 0 0,-1 1 0,0-1 0,1 0 0,-1 1 0,1-1 0,-1 0 0,0 1 0,0-1 0,1 0 0,-1 1 0,0-1 0,1 1 0,-1-1 0,0 0 0,0 1 0,0-1 0,0 1 0,0-1 0,1 1 0,-1-1 0,0 1 0,0-1 0,0 1 0,0-1 0,0 1 0,0-1 0,0 1 0,0-1 0,-1 1 0,0 10-2378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5.892"/>
    </inkml:context>
    <inkml:brush xml:id="br0">
      <inkml:brushProperty name="width" value="0.025" units="cm"/>
      <inkml:brushProperty name="height" value="0.025" units="cm"/>
    </inkml:brush>
  </inkml:definitions>
  <inkml:trace contextRef="#ctx0" brushRef="#br0">42 160 14510,'0'0'11408,"-1"11"-10768,-38 134 978,39-144-1609,0 0 0,-1 0 1,1 0-1,0 0 0,0 0 0,0 0 0,0 0 1,0-1-1,0 1 0,0 0 0,0 0 0,0 0 1,0 0-1,0 0 0,1 0 0,-1 0 1,0 0-1,1-1 0,-1 1 0,0 0 0,1 0 1,-1 0-1,1-1 0,-1 1 0,1 0 0,0-1 1,-1 1-1,1 0 0,0-1 0,-1 1 0,1-1 1,1 1-1,1 0 14,-1-1 0,0 1 0,1-1 1,-1 0-1,1 0 0,-1 0 0,1 0 0,-1 0 1,1-1-1,-1 1 0,5-2 0,6-3 26,-1 1 1,0-2-1,19-10 0,-14 5-189,0 0-1,-1-1 0,0-1 0,-1 0 0,0-1 1,-1-1-1,14-19 0,-35 45 115,1 0 0,0 0-1,0 1 1,1 0 0,1 0 0,0 1-1,0-1 1,2 1 0,-1 0 0,2-1-1,-1 14 1,2-25 42,1 0 0,-1 0 0,1 0 0,-1 0 1,1 0-1,0 0 0,-1 0 0,1 0 0,0 0 0,0-1 0,0 1 0,0 0 0,0-1 0,-1 1 1,1-1-1,0 1 0,0-1 0,0 1 0,1-1 0,-1 1 0,0-1 0,0 0 0,0 0 1,0 0-1,0 0 0,0 0 0,0 0 0,0 0 0,1 0 0,-1 0 0,0 0 0,0 0 0,2-1 1,1 0 24,1 0 1,-1 0 0,1 0-1,-1 0 1,1 0 0,-1-1-1,5-2 1,0-3-61,0-1 1,-1 0 0,0 0-1,0-1 1,0 1-1,-1-2 1,-1 1-1,1-1 1,-2 0-1,10-20 1,-28 92-62,14-61 96,-1-1 1,1 1-1,0-1 1,-1 1-1,1-1 0,-1 1 1,1-1-1,0 1 1,-1-1-1,1 1 0,0-1 1,0 0-1,-1 0 1,1 1-1,0-1 0,0 0 1,-1 0-1,1 0 0,0 0 1,0 0-1,0 0 1,-1 0-1,1 0 0,0 0 1,0 0-1,1 0 1,22-3 116,-13 0-285,-1-1 0,0-1-1,0 0 1,0 0-1,0-1 1,-1-1 0,0 1-1,0-1 1,15-17-1,-19 19-90,-4 5-253,-2 7-422,-15 39 776,12-37 336,1-1 1,0 1-1,0 0 0,1 0 1,0 0-1,1 0 0,0 1 0,0 12 1,1-21-181,0 0 0,0 0 0,0 0 1,0 0-1,1 0 0,-1-1 0,0 1 0,1 0 1,-1 0-1,0 0 0,1-1 0,-1 1 1,1 0-1,-1 0 0,1-1 0,-1 1 0,1 0 1,0-1-1,-1 1 0,1-1 0,0 1 0,0-1 1,-1 1-1,1-1 0,0 1 0,1-1 1,28 2 271,-22-3-253,0-1 1,0 0-1,0-1 0,0 0 1,8-4-1,-1-2-98,0 0 1,-1-1 0,0-1-1,-1-1 1,0 0 0,-1 0-1,-1-1 1,17-25-1,1-7 264,33-73 0,-38 69-71,-12 17 39,-12 32-164,0 0 1,0 0-1,0 0 0,0 0 0,0 0 1,0 0-1,0 0 0,0 0 0,0 0 1,0 0-1,0 0 0,0 0 0,0 0 1,-1 0-1,1 0 0,0 0 0,0 0 1,0 0-1,0 0 0,0 0 0,0 0 1,0 0-1,0 0 0,0 0 0,0 0 1,0 0-1,0 0 0,0 0 1,0 0-1,0 0 0,0 0 0,-1 0 1,1 0-1,0 0 0,0 0 0,0 0 1,0-1-1,0 1 0,0 0 0,0 0 1,-9 18-16,-15 37 362,-24 77 0,42-112-148,1 1 0,1-1 0,1 1 0,1-1 0,0 1 1,2 0-1,2 32 0,-2-52-194,0-1 0,0 0 1,0 0-1,0 0 1,0 1-1,0-1 1,0 0-1,0 0 1,0 0-1,0 1 1,0-1-1,1 0 1,-1 0-1,0 0 0,0 1 1,0-1-1,0 0 1,0 0-1,0 0 1,0 1-1,1-1 1,-1 0-1,0 0 1,0 0-1,0 0 0,0 0 1,0 1-1,1-1 1,-1 0-1,0 0 1,0 0-1,0 0 1,1 0-1,-1 0 1,0 0-1,0 0 0,0 0 1,1 0-1,-1 0 1,0 0-1,0 0 1,0 0-1,1 0 1,-1 0-1,0 0 1,0 0-1,1 0 0,-1 0 1,0 0-1,0 0 1,0 0-1,0 0 1,1 0-1,-1-1 1,0 1-1,0 0 1,0 0-1,0 0 1,1 0-1,-1 0 0,0-1 1,0 1-1,0 0 1,0 0-1,1-1 1,6-14 212,-7 4-444,-1 0 0,-1 0 1,1 0-1,-2 1 0,1-1 0,-1 1 0,-1 0 1,0-1-1,-1 2 0,0-1 0,0 0 0,-1 1 1,0 0-1,-10-12 0,-12-8-8,-7-12 361,40 40 39,1 0 0,-1 0 1,0 0-1,1 0 0,0 1 1,8 1-1,50 6 181,5 0-632,-27-10-3032,-36-2-962,-5-8-3198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6.237"/>
    </inkml:context>
    <inkml:brush xml:id="br0">
      <inkml:brushProperty name="width" value="0.025" units="cm"/>
      <inkml:brushProperty name="height" value="0.025" units="cm"/>
    </inkml:brush>
  </inkml:definitions>
  <inkml:trace contextRef="#ctx0" brushRef="#br0">12 1 14670,'-7'0'4164,"3"0"1185,9 0-5221,10 0-128,-5 1-2050,1-1-5958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7.189"/>
    </inkml:context>
    <inkml:brush xml:id="br0">
      <inkml:brushProperty name="width" value="0.025" units="cm"/>
      <inkml:brushProperty name="height" value="0.025" units="cm"/>
    </inkml:brush>
  </inkml:definitions>
  <inkml:trace contextRef="#ctx0" brushRef="#br0">72 0 14061,'0'0'7565,"-2"13"-6449,-24 84 909,13-55-999,2 0 0,-7 54 0,18-95-1009,-1 0 0,1 0-1,0 0 1,0 0 0,0 0 0,0 1 0,0-1-1,0 0 1,0 0 0,0 0 0,0 0 0,0 1-1,1-1 1,-1 0 0,1 0 0,-1 0-1,1 0 1,-1 0 0,1 0 0,-1 0 0,1 0-1,0 0 1,0 0 0,-1 0 0,1-1 0,0 1-1,0 0 1,0 0 0,0-1 0,0 1 0,0-1-1,0 1 1,0-1 0,1 1 0,3 0 31,0-1 1,-1 0-1,1 0 1,-1 0 0,1-1-1,0 1 1,-1-1-1,6-2 1,10-3 23,-1-1-1,23-11 1,-30 11-73,1 2-1,0-1 1,0 1-1,0 1 0,0 1 1,1 0-1,22-2 1,-35 5-7,0 0 0,0-1 0,-1 1 0,1 0-1,0 1 1,-1-1 0,1 0 0,0 0 0,-1 0 0,1 0 0,0 0 0,-1 1 0,1-1 0,-1 0 0,1 1-1,0-1 1,-1 0 0,1 1 0,-1-1 0,1 1 0,-1-1 0,1 1 0,-1-1 0,1 1 0,-1-1 0,0 1 0,1-1-1,-1 1 1,0 0 0,1-1 0,-1 1 0,0 1 0,-4 26 206,-23 22 138,24-45-724,-4 5 934,6-5-7537,1-12-77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7.849"/>
    </inkml:context>
    <inkml:brush xml:id="br0">
      <inkml:brushProperty name="width" value="0.025" units="cm"/>
      <inkml:brushProperty name="height" value="0.025" units="cm"/>
    </inkml:brush>
  </inkml:definitions>
  <inkml:trace contextRef="#ctx0" brushRef="#br0">40 85 11787,'0'0'11115,"9"0"-8964,2 0-1619,-1 0 0,1-2 0,0 1 0,13-5 0,-21 5-430,0 0 1,1 0-1,-1 0 1,0-1 0,0 1-1,0-1 1,0 0 0,-1 0-1,6-4 1,-8 5-98,1 0 1,0 0-1,0 0 1,0 0-1,-1 0 1,1-1-1,0 1 1,-1 0-1,1-1 1,-1 1-1,1 0 0,-1-1 1,0 1-1,0-1 1,0 1-1,0 0 1,0-1-1,0 1 1,0-1-1,0 1 1,0 0-1,-1-1 0,1 1 1,-1-2-1,0 1-14,0 0-1,-1 1 0,1-1 0,0 1 1,-1-1-1,1 1 0,-1 0 1,1 0-1,-1-1 0,1 1 1,-1 0-1,0 0 0,0 1 0,0-1 1,1 0-1,-1 1 0,0-1 1,0 1-1,0-1 0,0 1 0,0 0 1,0 0-1,0 0 0,0 0 1,-2 0-1,-1 0-10,0 1 1,0-1-1,0 1 0,0-1 1,1 1-1,-1 1 1,0-1-1,0 1 0,-5 2 1,5 0 15,0 0 1,1 1-1,0-1 0,-1 1 1,2 0-1,-1 0 0,0 0 1,1 0-1,0 1 0,0 0 1,1-1-1,0 1 1,-1 0-1,2 0 0,-1 0 1,1 0-1,0 0 0,0 1 1,1-1-1,0 0 0,1 12 1,0-16 18,0 0 1,0 1-1,0-1 0,1 0 1,-1 0-1,1 0 0,-1 0 1,1 0-1,0-1 1,0 1-1,0 0 0,0-1 1,0 1-1,0-1 0,0 0 1,0 0-1,0 0 1,1 0-1,-1 0 0,0 0 1,1 0-1,-1-1 0,1 1 1,-1-1-1,1 0 1,-1 0-1,1 0 0,2 0 1,6 0 43,0 1 0,0-2 0,0 1 0,0-2 0,13-2 1,-7-2-32,0-1 1,-1 0-1,0-1 1,0-1 0,-1 0-1,0-1 1,-1-1 0,0 0-1,-1-1 1,17-18 0,-60 56-697,27-23 654,-1 1 98,1 1-1,-1-1 1,1 1 0,-1 0-1,2 0 1,-1 1 0,0-1-1,1 0 1,0 1-1,0 0 1,1-1 0,-2 10-1,4-14-60,-1 0 0,1-1 0,0 1 0,0-1 0,-1 1 0,1-1 0,0 1-1,0-1 1,0 1 0,0-1 0,0 0 0,0 1 0,0-1 0,0 0 0,0 0 0,0 0 0,0 0-1,0 0 1,-1 0 0,1 0 0,0 0 0,0 0 0,0 0 0,0-1 0,2 1 0,28-7 278,-20 0-307,1 0 0,-1-1 1,0-1-1,-1 0 0,0 0 0,0-1 0,-1-1 1,0 1-1,-1-2 0,7-11 0,-20 36-34,1 0-1,0 0 1,1 1-1,0-1 1,1 1 0,-1 25-1,4-38 56,-1 0 0,1 1 0,-1-1 0,1 0 0,0 1 1,-1-1-1,1 0 0,0 0 0,0 0 0,0 0 0,0 0 0,0 0 0,0 0 0,0 0 0,0 0 0,1 0 0,-1-1 0,0 1 0,0-1 0,1 1 0,-1 0 1,1-1-1,-1 0 0,0 1 0,1-1 0,-1 0 0,1 0 0,-1 0 0,0 0 0,1 0 0,-1 0 0,1 0 0,-1 0 0,0-1 0,3 0 0,2 0-2,0 0 0,0 0 0,0-1 0,0 1 0,-1-1 0,1-1 0,5-2 0,-4 0-372,-1 0 0,1-1 0,-1 1-1,-1-1 1,1-1 0,-1 1 0,0-1 0,5-9 0,11-34-7806,-17 26 1118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8.658"/>
    </inkml:context>
    <inkml:brush xml:id="br0">
      <inkml:brushProperty name="width" value="0.025" units="cm"/>
      <inkml:brushProperty name="height" value="0.025" units="cm"/>
    </inkml:brush>
  </inkml:definitions>
  <inkml:trace contextRef="#ctx0" brushRef="#br0">77 1 15310,'0'0'2211,"-3"9"-247,-21 86 2659,-18 146 0,35-125-3352,21-135-140,-10 2-1252,0-1-1,-1 1 0,0-1 1,-2 0-1,0-34 0,-1 51 68,25 18-694,-17-12 763,-1-1-1,1 0 1,0 0-1,1-1 1,-1-1-1,0 1 1,1-1-1,0 0 1,-1-1-1,1 0 1,0-1-1,0 1 1,0-2-1,12-1 1,-14 2 28,0-1 1,0 0-1,0 0 0,0 0 1,-1-1-1,1-1 0,0 1 1,-1-1-1,1 0 0,-1 0 1,0-1-1,0 1 0,0-1 1,-1-1-1,0 1 0,1-1 1,-1 0-1,6-9 0,-10 13-40,0 0-1,0 0 1,-1-1-1,1 1 1,0 0-1,-1-1 1,1 1-1,-1-1 1,1 1-1,-1 0 1,0-1-1,1 1 1,-1-1-1,0 1 1,0-1-1,0 1 1,0-1-1,0 1 1,-1-1-1,1 1 1,0-1-1,-1 1 1,1-1-1,-1 1 1,-1-3 0,1 3-8,-1-1 1,0 1-1,1-1 1,-1 1-1,0-1 1,0 1-1,0 0 1,0 0-1,-1 0 1,1 0 0,0 0-1,0 0 1,-1 1-1,-2-1 1,-5-1-18,1 1 0,0 1 0,-1-1 0,1 2 1,0-1-1,-1 1 0,-10 3 0,16-3 40,-1 1 0,0 0 0,1 0 0,-1 0 0,1 1 0,0-1 0,0 1 0,0 0 0,0 1 0,0-1 0,1 0 0,0 1 0,-1 0 0,1 0 0,1 0 0,-1 0 0,0 0 0,1 1 0,-2 5 0,3-7-2,0 0 0,0-1 0,1 1-1,-1 0 1,1 0 0,-1 0 0,1 0 0,0 0-1,0 0 1,1-1 0,-1 1 0,0 0 0,1 0-1,0 0 1,0 0 0,0-1 0,0 1-1,0 0 1,0-1 0,1 1 0,-1-1 0,1 1-1,0-1 1,0 0 0,0 0 0,0 0 0,0 0-1,0 0 1,0 0 0,1-1 0,-1 1-1,0 0 1,4 0 0,12 7-27,1 0 0,0-2 1,1 0-1,23 4 0,-1-3-3576,-1-5-5291,-16-3-9101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9.282"/>
    </inkml:context>
    <inkml:brush xml:id="br0">
      <inkml:brushProperty name="width" value="0.025" units="cm"/>
      <inkml:brushProperty name="height" value="0.025" units="cm"/>
    </inkml:brush>
  </inkml:definitions>
  <inkml:trace contextRef="#ctx0" brushRef="#br0">0 18 14478,'0'0'3181,"0"9"38,0-6-3028,0 2 237,0 0-1,0-1 1,1 1 0,-1 0 0,1 0 0,0-1 0,2 7 0,-2-10-346,0 1 1,0 0 0,0 0 0,0-1 0,1 1-1,-1-1 1,0 1 0,1-1 0,-1 0-1,0 1 1,1-1 0,0 0 0,-1 0 0,1 0-1,0 0 1,0 0 0,-1-1 0,1 1-1,0 0 1,0-1 0,0 1 0,0-1 0,0 0-1,0 0 1,3 0 0,1 1-97,0-1 1,1-1-1,-1 1 1,0-1-1,0 0 1,0 0-1,0-1 1,0 0 0,0 0-1,0 0 1,-1-1-1,1 0 1,8-6-1,0-2-941,0-1 0,0-1 0,14-18 0,-22 24 490,-5 57 796,-1 22-544,3-65-3529,7-5-6348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9.842"/>
    </inkml:context>
    <inkml:brush xml:id="br0">
      <inkml:brushProperty name="width" value="0.025" units="cm"/>
      <inkml:brushProperty name="height" value="0.025" units="cm"/>
    </inkml:brush>
  </inkml:definitions>
  <inkml:trace contextRef="#ctx0" brushRef="#br0">0 0 14510,'0'0'13266,"5"10"-12540,-3-5-667,-1-2-33,0 0 0,0 1 0,1-1 0,-1 0 0,1 0 0,0 0 0,0 0 0,0 0 0,0 0 0,1-1 0,-1 1 0,1-1 0,0 1 0,-1-1 0,1 0 0,0 0 0,0 0 0,1-1 0,-1 1 0,0-1 0,0 0 0,1 1 0,4 0 0,10-1-54,-1 0 0,1 0 0,21-3 1,-33 1-21,-1 1 1,0-1 0,0 0 0,0-1 0,0 1 0,0-1 0,0 0 0,0 0 0,0 0 0,-1-1 0,1 1-1,-1-1 1,0-1 0,0 1 0,5-5 0,-2-3-49,-17 26-182,-18 68-199,21-46-3642,6-20-3184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078"/>
    </inkml:context>
    <inkml:brush xml:id="br0">
      <inkml:brushProperty name="width" value="0.025" units="cm"/>
      <inkml:brushProperty name="height" value="0.025" units="cm"/>
    </inkml:brush>
  </inkml:definitions>
  <inkml:trace contextRef="#ctx0" brushRef="#br0">120 39 12524,'0'0'5376,"5"-8"-2664,-2 2-2461,8-18 1700,-12 24-1144,-10 16-726,-15 25 185,2 1 0,1 2-1,-19 52 1,40-90-137,0-1 1,0 1-1,0 0 1,1 0 0,0 0-1,0 0 1,1 0-1,0 11 1,0-16-92,1 1 0,-1 0 1,1-1-1,0 1 0,0-1 0,-1 1 1,1-1-1,0 1 0,0-1 1,0 0-1,1 1 0,-1-1 0,0 0 1,0 0-1,1 0 0,-1 0 0,1 0 1,-1 0-1,1 0 0,-1 0 0,1-1 1,-1 1-1,1 0 0,0-1 1,-1 0-1,1 1 0,0-1 0,-1 0 1,1 0-1,0 0 0,0 0 0,2 0 1,9-1 23,-1 0 0,1 0 1,-1-2-1,0 1 1,0-1-1,0-1 0,0 0 1,-1-1-1,1 0 0,-1-1 1,0 0-1,-1-1 0,0 0 1,0-1-1,0 0 1,-1 0-1,0-1 0,0 0 1,-1 0-1,-1-1 0,13-21 1,-20 29-272,-5 4 130,-6 7-2,6-4 66,1 0 0,0 0-1,0 0 1,0 0 0,1 1-1,-1 0 1,1-1 0,1 1-1,-1 0 1,1 1 0,0-1-1,0 0 1,1 0-1,0 1 1,-1 6 0,3-11 43,0-1 1,0 1-1,0-1 1,0 1-1,0-1 1,0 0 0,0 0-1,0 0 1,1 1-1,-1-1 1,0 0-1,1-1 1,-1 1-1,1 0 1,-1 0-1,1 0 1,-1-1-1,1 1 1,-1-1-1,1 1 1,0-1-1,-1 0 1,1 0 0,0 0-1,-1 0 1,1 0-1,2 0 1,4 0 148,0 0 1,0 0 0,-1-1-1,16-3 1,-12 0-125,-1-1 0,1 0 0,-1 0 0,0-2 0,0 1 0,-1-1 0,0 0 0,0-1 0,-1 0 0,0 0 0,0-1 0,-1 0 0,0-1 0,6-11 0,-26 35-205,1 0 0,0 1 0,-14 24 0,24-36 159,1-1 1,0 1 0,0 0 0,0 0 0,0 0 0,0 0 0,0 0 0,1 0 0,0 0 0,-1 0 0,1 1 0,0-1 0,1 4 0,0-6-8,-1 0 0,1 0 1,-1 0-1,1 0 0,-1 0 1,1 0-1,0 0 0,0 0 1,-1 0-1,1 0 0,0-1 1,0 1-1,0 0 0,0-1 0,0 1 1,0 0-1,0-1 0,0 1 1,0-1-1,0 0 0,0 1 1,1-1-1,-1 0 0,0 0 1,0 1-1,0-1 0,0 0 1,1 0-1,-1 0 0,0-1 1,0 1-1,0 0 0,0 0 1,1-1-1,0 0 0,0 1-269,-1-1-1,0 1 0,1-1 0,-1 0 1,0 0-1,1 0 0,-1 0 0,0 0 1,0 0-1,0 0 0,0 0 1,0 0-1,0 0 0,0-1 0,0 1 1,-1 0-1,1-1 0,0 1 0,-1-1 1,1 1-1,-1-1 0,1 1 0,-1-1 1,0 1-1,0-3 0,2-5-1893,7-17-5989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783"/>
    </inkml:context>
    <inkml:brush xml:id="br0">
      <inkml:brushProperty name="width" value="0.025" units="cm"/>
      <inkml:brushProperty name="height" value="0.025" units="cm"/>
    </inkml:brush>
  </inkml:definitions>
  <inkml:trace contextRef="#ctx0" brushRef="#br0">129 96 12172,'0'0'10623,"-9"-3"-9443,7 2-1159,-1 0 1,1 0 0,-1 0 0,1 0 0,-1 0-1,0 1 1,1 0 0,-1-1 0,0 1 0,1 0-1,-1 0 1,0 0 0,0 1 0,-3 0 0,3 0-21,0 1 0,0 0 0,0 0-1,0 0 1,0 0 0,1 0 0,-1 0 0,1 1 0,-1-1 0,1 1 0,0 0 0,0 0 0,0 0 0,-2 5 0,-2 2 18,1 0-1,0 0 0,1 1 1,0-1-1,1 1 0,0 0 0,1 0 1,0 1-1,0-1 0,2 0 1,-1 1-1,1-1 0,2 16 1,-1-25 1,0-1 1,-1 1-1,1 0 1,0-1-1,0 1 1,0-1-1,0 1 1,0-1-1,1 0 1,-1 1-1,0-1 1,1 0-1,-1 0 1,1 0-1,-1 0 1,1 0-1,-1 0 1,1 0-1,0-1 1,-1 1-1,1 0 1,0-1-1,-1 0 1,1 1-1,0-1 1,0 0-1,0 0 1,-1 0-1,1 0 1,0 0-1,0 0 1,0-1-1,-1 1 1,1 0-1,0-1 1,0 0-1,2-1 1,5 0 204,-1-1 0,0 0 0,0-1 0,0 0 0,0 0 0,9-8 0,0-1-61,-2-1 1,0-1 0,0 0-1,-2-1 1,0 0-1,-1-1 1,0 0 0,-1-1-1,-1-1 1,-1 1-1,8-26 1,-17 44-169,0 0-1,0 0 0,0 1 1,-1-1-1,1 0 1,0 0-1,0 0 1,0 0-1,0 0 1,-1 0-1,1 0 1,0 0-1,0 0 1,0 0-1,0 0 1,-1 0-1,1 0 1,0 0-1,0 0 1,0 0-1,0 0 1,-1 0-1,1 0 1,0 0-1,0 0 1,0 0-1,0 0 1,-1-1-1,1 1 1,0 0-1,0 0 1,0 0-1,0 0 1,0 0-1,0 0 1,-1 0-1,1-1 1,0 1-1,0 0 1,0 0-1,0 0 1,0 0-1,0 0 1,0-1-1,0 1 1,0 0-1,0 0 1,0 0-1,0 0 1,0-1-1,0 1 1,0 0-1,0 0 1,0 0-1,0 0 1,0-1-1,0 1 1,0 0-1,0 0 1,-12 11-313,4-2 288,0 1-1,2 1 1,-1-1 0,1 1 0,1 1 0,0-1 0,0 1 0,2-1-1,-1 1 1,1 0 0,1 1 0,-2 20 0,4-32 31,0-1 1,1 1-1,-1 0 1,0 0-1,0 0 1,0-1 0,1 1-1,-1 0 1,0-1-1,1 1 1,-1 0-1,1-1 1,-1 1-1,1 0 1,-1-1-1,1 1 1,-1-1-1,1 1 1,0-1 0,-1 1-1,1-1 1,0 1-1,-1-1 1,1 0-1,0 1 1,0-1-1,-1 0 1,1 0-1,0 1 1,0-1-1,-1 0 1,1 0 0,0 0-1,0 0 1,0 0-1,-1 0 1,1 0-1,0 0 1,0-1-1,0 1 1,-1 0-1,1 0 1,1-1-1,37-14 346,-16-2-288,-2 0 1,0-1-1,-1-1 1,-1-1-1,0-1 1,22-33-1,8-9 72,-58 75-170,0 0-1,1 1 0,-12 23 1,17-30 33,0 0 0,1 0 0,-1 0 0,2 0 0,-1 0 0,1 0 0,0 1 0,0-1 0,0 0 0,1 1 0,1 11 1,0-17 4,-1 0 0,1 0 1,-1 0-1,1 0 0,0 0 1,0 0-1,0-1 0,-1 1 1,1 0-1,0 0 1,0 0-1,0-1 0,0 1 1,0-1-1,1 1 0,-1-1 1,0 1-1,0-1 1,0 0-1,0 1 0,0-1 1,1 0-1,-1 0 0,0 0 1,0 0-1,0 0 1,1 0-1,-1 0 0,0 0 1,0-1-1,0 1 0,2-1 1,41-11 184,-24 0-97,-1-1 1,0-1-1,-1 0 0,0-1 1,-1-1-1,20-25 1,5-4 269,-41 46-364,0 0 1,-1 0-1,1 0 1,-1 0-1,0 0 0,1 1 1,-1-1-1,0 0 1,1 0-1,-1 0 0,0 0 1,0 0-1,0 1 0,0-1 1,0 0-1,-1 0 1,1 0-1,0 0 0,-1 2 1,-5 20-7,3-11-155,0 1 0,0-1-1,1 1 1,0 0 0,1 24 0,1-35-54,1 1 1,-1-1-1,0 0 0,1 0 1,0 0-1,-1 0 1,1 0-1,0 1 0,0-1 1,0-1-1,1 1 1,-1 0-1,0 0 0,1 0 1,-1-1-1,3 3 1,-1-2-276,0-1 0,0 1 1,-1-1-1,1 0 1,0 0-1,0 0 0,0 0 1,0-1-1,0 1 1,0-1-1,0 0 1,0 0-1,0 0 0,0 0 1,5-1-1,21-5-6358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434"/>
    </inkml:context>
    <inkml:brush xml:id="br0">
      <inkml:brushProperty name="width" value="0.025" units="cm"/>
      <inkml:brushProperty name="height" value="0.025" units="cm"/>
    </inkml:brush>
  </inkml:definitions>
  <inkml:trace contextRef="#ctx0" brushRef="#br0">1 0 12556,'0'0'7175,"11"62"-7111,6-42-1121,5-1-3171,-1 0-3524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890"/>
    </inkml:context>
    <inkml:brush xml:id="br0">
      <inkml:brushProperty name="width" value="0.025" units="cm"/>
      <inkml:brushProperty name="height" value="0.025" units="cm"/>
    </inkml:brush>
  </inkml:definitions>
  <inkml:trace contextRef="#ctx0" brushRef="#br0">179 238 11243,'0'0'9219,"-9"2"-8242,-30 8-315,37-9-628,0 0 0,0 0 0,0 0-1,0 0 1,1 1 0,-1-1 0,0 1 0,1-1 0,-1 1 0,1-1 0,0 1-1,-1 0 1,1 0 0,0-1 0,0 1 0,0 0 0,0 0 0,1 0 0,-1 0 0,0 0-1,1 1 1,0-1 0,-1 0 0,1 2 0,1 58-46,0-46 68,1-1-43,0 0 0,1 0-1,1 0 1,5 15 0,-4-15-80,0 1 1,-1-1-1,2 27 1,-5-33 23,-1 0 0,-1 0 0,0 0 0,0 0 0,-1 0 0,0 0 0,0 0 0,-1 0 0,0-1 0,-8 16 0,9-20 84,-1 0 1,1 0-1,-1 0 0,0 0 1,0-1-1,0 0 1,-1 1-1,1-1 1,-1 0-1,1-1 1,-1 1-1,0 0 1,0-1-1,0 0 0,0 0 1,-1 0-1,1-1 1,-1 0-1,1 1 1,-1-2-1,1 1 1,-10 0-1,13-1-8,0 0 0,1 0 0,-1 0 0,0 0-1,0 0 1,0-1 0,0 1 0,1 0 0,-1-1 0,0 1 0,0 0 0,1-1-1,-1 1 1,0-1 0,1 1 0,-1-1 0,0 0 0,1 1 0,-1-1 0,1 0 0,-1 1-1,1-1 1,-1 0 0,1 1 0,-1-1 0,1-2 0,-5-29 255,5 22-286,1-1 0,0 1 0,1-1-1,3-10 1,2 3-46,1 0-1,1 0 1,0 1-1,1 0 1,22-27-1,73-76-244,-56 67 295,7-8 36,-20 23-31,-1-2 0,-1-1 0,38-64 0,-65 84-34,-18 22-39,-22 27 24,21-12 163,1 1 0,1 0 0,0 0 0,1 1 1,1 1-1,1 0 0,1 0 0,0 0 0,1 0 0,1 1 0,1 0 0,1 0 0,1 0 1,0 0-1,4 27 0,10-5 3,-12-41-111,0 1 0,-1 0 0,1-1-1,0 1 1,0 0 0,0-1-1,0 1 1,0-1 0,1 0 0,-1 1-1,0-1 1,1 0 0,-1 0 0,0 0-1,1 0 1,0 0 0,-1 0-1,1 0 1,-1 0 0,1-1 0,2 2-1,-3-4-42,-1-1 0,1 1-1,-1 0 1,1 0 0,-1 0 0,0 0-1,0 0 1,0 0 0,0 0-1,0 0 1,-1 0 0,0-4 0,-7-15-137,-1 1 1,-12-22 0,14 31 198,0-1 1,1-1-1,1 1 0,0-1 0,0 0 1,1 0-1,1-1 0,-3-25 0,9 38 6,0 0 0,0 0 0,0 0 0,0 0 0,0 0 0,0 1 0,0 0 0,0 0 0,0 0 0,0 0 0,0 0 0,0 0 0,6 2 0,29 8-211,11 2-3346,-14-9-3334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2.529"/>
    </inkml:context>
    <inkml:brush xml:id="br0">
      <inkml:brushProperty name="width" value="0.025" units="cm"/>
      <inkml:brushProperty name="height" value="0.025" units="cm"/>
    </inkml:brush>
  </inkml:definitions>
  <inkml:trace contextRef="#ctx0" brushRef="#br0">114 1 15118,'0'0'8542,"-4"11"-7918,-13 23-19,10-21-476,0-1 0,1 1 1,1 0-1,0 1 0,0-1 1,1 1-1,-3 26 0,7-39-124,1 0 0,-1 0 0,1 0 0,-1-1 0,1 1 0,-1 0 0,1 0 0,0 0 0,-1-1 0,1 1 0,0 0 0,0-1 0,0 1 0,-1-1 0,1 1 0,0-1 0,0 1 0,0-1 0,0 1 0,0-1 0,0 0 0,0 0 0,0 1 0,0-1 0,0 0 0,1 0 0,35 3 35,-29-2-113,5-1-161,0 0 0,-1 2 0,1 0 0,-1 0 0,1 1 0,-1 0 0,0 1 0,0 1 0,-1 0 0,19 10 1,-30-14 218,1-1 0,-1 0 1,1 1-1,0-1 1,-1 0-1,1 1 1,-1-1-1,1 1 0,-1-1 1,1 1-1,-1-1 1,1 1-1,-1-1 1,0 1-1,1 0 0,-1-1 1,0 1-1,1 0 1,-1-1-1,0 1 1,0 0-1,0-1 1,0 1-1,0 0 0,1-1 1,-1 1-1,0 0 1,0-1-1,-1 1 1,1 0-1,0 0 0,-19 11 776,-30-2 747,49-10-1511,-25 3 664,-63 5 897,81-8-1502,0 0 0,1 0 0,-1-1 0,0 0 0,1 0-1,-1 0 1,1-1 0,0 0 0,-1 0 0,-6-4 0,12 6-138,0-1-1,0 1 0,1 0 0,-1-1 1,0 1-1,0-1 0,1 1 1,-1-1-1,0 1 0,0-1 1,1 0-1,-1 1 0,1-1 0,-1 0 1,0 0-1,1 1 0,-1-1 1,1 0-1,0 0 0,-1 0 1,1 1-1,0-1 0,-1 0 0,1 0 1,0 0-1,0 0 0,0 0 1,0 0-1,0 0 0,0 0 1,0 1-1,0-1 0,0 0 0,0 0 1,1 0-1,-1 0 0,0 0 1,1 0-1,-1 1 0,1-2 1,1 0-669,-1 0-1,1 0 1,0 0 0,0 0 0,0 1 0,1-1 0,-1 1 0,0 0 0,0-1 0,1 1 0,-1 0 0,6-1 0,20-6-6781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2.996"/>
    </inkml:context>
    <inkml:brush xml:id="br0">
      <inkml:brushProperty name="width" value="0.025" units="cm"/>
      <inkml:brushProperty name="height" value="0.025" units="cm"/>
    </inkml:brush>
  </inkml:definitions>
  <inkml:trace contextRef="#ctx0" brushRef="#br0">1 143 12620,'0'0'12481,"11"0"-10901,-9 0-1543,2 0 44,1 0-1,0 0 0,-1 0 1,1 0-1,-1-1 0,1 1 1,-1-1-1,1-1 0,-1 1 1,1 0-1,-1-1 0,0 0 0,0 0 1,0-1-1,0 1 0,0-1 1,0 1-1,-1-1 0,1 0 1,-1-1-1,0 1 0,5-7 1,-5 4-57,0-1 0,0 0 0,0 1 0,-1-1 1,0 0-1,-1 0 0,2-12 0,-3 17-31,0 1 0,0 0 0,0-1 0,0 1 0,0-1-1,0 1 1,0-1 0,0 1 0,-1-1 0,1 1 0,-1-1-1,1 1 1,-1 0 0,0-1 0,1 1 0,-1 0 0,-2-3 0,2 4-11,0-1 1,0 1 0,0-1 0,-1 1 0,1-1 0,0 1 0,0 0 0,-1 0 0,1-1-1,0 1 1,-1 0 0,1 0 0,0 0 0,-1 0 0,1 1 0,0-1 0,-1 0 0,1 1-1,0-1 1,0 0 0,-1 1 0,1 0 0,0-1 0,-2 2 0,-1 1-4,0 0 1,-1 0-1,1 0 1,0 1-1,1-1 1,-1 1-1,1 0 1,-1 0-1,1 0 0,0 1 1,1-1-1,-1 1 1,1 0-1,0 0 1,-2 5-1,0 0 16,1 0-1,1 0 0,-1 0 0,2 0 1,-1 0-1,1 20 0,1-29 12,0 0-1,0 0 0,1 1 0,-1-1 0,0 0 1,1 1-1,-1-1 0,1 0 0,-1 0 1,1 0-1,0 0 0,0 1 0,-1-1 0,1 0 1,0 0-1,0 0 0,0-1 0,0 1 0,0 0 1,0 0-1,0 0 0,0-1 0,1 1 1,0 0-1,3 1 38,0-1 0,-1 1 0,1-1-1,0 0 1,0 0 0,9 0 0,1-1 72,0-1 0,0 0 1,25-6-1,-25 2-87,0-1-1,-1 0 1,1 0 0,-1-2 0,-1 0-1,1 0 1,-2-1 0,1-1 0,-1 0-1,0-1 1,-1 0 0,-1 0 0,1-2-1,10-16 1,-21 23-365,-7 10 160,-10 11 99,9-7 58,0 0 129,0 0 0,1 1 0,0-1 0,0 1 0,0 0-1,1 1 1,1 0 0,0 0 0,0 0 0,1 1-1,-5 16 1,9-26-95,0 0 0,0-1 0,0 1 0,0 0 0,0 0 0,0-1 0,0 1 0,0 0 0,0 0 0,0-1 0,0 1 0,1 0 0,-1 0 0,0-1 0,0 1 0,1 0 0,-1-1 0,1 1 0,-1 0 0,1-1 0,-1 1 0,1-1 0,-1 1 0,1-1 0,-1 1 0,1-1 0,-1 1 0,1-1 0,1 1 0,24 2 291,-21-4-432,0 1 1,0-1 0,0 0 0,0-1 0,0 1 0,0-1-1,-1 0 1,8-4 0,-7 1-852,-1 1 0,1-1-1,-1 0 1,0-1 0,0 1 0,0-1-1,4-10 1,7-21-8834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3.336"/>
    </inkml:context>
    <inkml:brush xml:id="br0">
      <inkml:brushProperty name="width" value="0.025" units="cm"/>
      <inkml:brushProperty name="height" value="0.025" units="cm"/>
    </inkml:brush>
  </inkml:definitions>
  <inkml:trace contextRef="#ctx0" brushRef="#br0">1 1 8936,'0'0'9289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3.820"/>
    </inkml:context>
    <inkml:brush xml:id="br0">
      <inkml:brushProperty name="width" value="0.025" units="cm"/>
      <inkml:brushProperty name="height" value="0.025" units="cm"/>
    </inkml:brush>
  </inkml:definitions>
  <inkml:trace contextRef="#ctx0" brushRef="#br0">40 32 10858,'0'0'12610,"10"-5"-11137,-1 0-1250,1 1 0,-1 0 0,1 1-1,0 0 1,0 1 0,0 0 0,18-1 0,-25 3-194,0-1 1,-1 1-1,1 0 1,0 0-1,0 1 1,-1-1-1,1 0 0,0 1 1,-1 0-1,1-1 1,0 1-1,-1 0 0,1 0 1,-1 1-1,1-1 1,-1 0-1,0 1 1,0 0-1,0-1 0,1 1 1,-2 0-1,1 0 1,0 0-1,0 0 1,-1 1-1,1-1 0,-1 0 1,1 1-1,-1-1 1,0 1-1,0-1 1,0 1-1,-1-1 0,1 1 1,0 0-1,-1-1 1,0 1-1,0 0 1,0 0-1,0 3 0,0-3-20,-1 1 0,0-1 0,1 1 0,-1-1-1,-1 1 1,1-1 0,0 1 0,-1-1 0,0 0 0,0 0-1,0 0 1,0 0 0,0 0 0,0 0 0,-1-1-1,0 1 1,1-1 0,-1 1 0,-6 3 0,3-3 11,0 1 1,0-1 0,0 0 0,0 0 0,-1 0 0,1-1-1,-1 0 1,0 0 0,-10 0 0,27-1-253,0 0 1,0 0-1,0 1 1,-1 0-1,1 1 0,0 0 1,16 7-1,-22-8 172,0 0 0,0 0 0,-1 1 0,1-1 0,-1 1 0,1 0 0,-1 0 0,0 0 0,5 6 0,-7-7 29,0-1 0,0 1 0,0 0 0,0-1 0,-1 1 0,1 0 0,-1 0-1,1 0 1,-1 0 0,0-1 0,1 1 0,-1 0 0,0 0 0,0 0 0,0 0 0,-1 0 0,1 0 0,0 0 0,-1-1 0,1 1 0,-1 0 0,0 0 0,0 1 0,-2 1 152,0-1 1,1 0-1,-1 0 0,0 0 1,0 0-1,-1-1 0,1 1 0,0-1 1,-1 0-1,0 0 0,1 0 1,-1 0-1,0 0 0,-8 1 0,-59 12 3057,61-14-2920,-1 0 268,-1 0-1,1 0 1,-20-3-1,29 2-639,1 0 0,-1 0 0,0 0-1,1-1 1,-1 1 0,1 0 0,-1-1 0,1 1 0,-1-1-1,1 0 1,-1 1 0,1-1 0,0 0 0,-1 0 0,1 0-1,0 0 1,0 0 0,0 0 0,0 0 0,0-1 0,0 1-1,0 0 1,0-1 0,0 1 0,0 0 0,1-1 0,-1 1-1,1-1 1,-1 1 0,1-1 0,-1 1 0,1-1 0,0-3-1,0 5-79,0 0-1,0-1 0,0 1 0,0-1 0,0 1 1,0-1-1,0 1 0,0 0 0,1-1 1,-1 1-1,0-1 0,0 1 0,1 0 0,-1-1 1,0 1-1,0 0 0,1-1 0,-1 1 1,0 0-1,1-1 0,-1 1 0,1 0 0,-1 0 1,0-1-1,1 1 0,-1 0 0,1 0 1,-1 0-1,0 0 0,1 0 0,0-1 0,2 0-1072,13-5-6052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165"/>
    </inkml:context>
    <inkml:brush xml:id="br0">
      <inkml:brushProperty name="width" value="0.025" units="cm"/>
      <inkml:brushProperty name="height" value="0.025" units="cm"/>
    </inkml:brush>
  </inkml:definitions>
  <inkml:trace contextRef="#ctx0" brushRef="#br0">254 1 20820,'0'0'5423,"-8"4"-4974,-22 17-309,1 0 0,1 2 1,-45 47-1,10-9 30,53-50 800,-3 0-5590,14-24-5022,8-10-2343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555"/>
    </inkml:context>
    <inkml:brush xml:id="br0">
      <inkml:brushProperty name="width" value="0.025" units="cm"/>
      <inkml:brushProperty name="height" value="0.025" units="cm"/>
    </inkml:brush>
  </inkml:definitions>
  <inkml:trace contextRef="#ctx0" brushRef="#br0">114 0 14798,'0'0'4714,"-9"3"-3225,1-1-1170,0 2 0,0-1-1,1 1 1,-1 0-1,1 1 1,0-1 0,-9 9-1,13-10-211,0-1 0,0 1-1,0 0 1,1 0 0,-1 0-1,1 0 1,0 0 0,0 1-1,0-1 1,0 1-1,0-1 1,1 1 0,0 0-1,0 0 1,0-1 0,0 1-1,0 0 1,1 0 0,0 0-1,-1 0 1,2 6 0,0-7-43,0-1 0,0 1 0,0-1 0,1 0 0,-1 1 0,1-1 0,-1 0 0,1 0 1,0 0-1,0 0 0,0 0 0,0 0 0,0-1 0,0 1 0,0-1 0,1 1 0,-1-1 1,1 0-1,-1 0 0,1 0 0,-1 0 0,1 0 0,-1-1 0,1 1 0,0-1 1,5 1-1,4 0 103,0 0 0,-1-1 1,1 0-1,21-3 0,-27 2-118,-1 0 1,0-1-1,0 0 0,0 0 0,0 0 0,0 0 0,-1-1 0,1 0 1,0 0-1,-1 0 0,0-1 0,0 1 0,0-1 0,-1 0 0,1 0 1,-1 0-1,0-1 0,0 1 0,0-1 0,3-6 0,-5 9-42,-1 0-1,1 0 0,0 0 1,-1-1-1,1 1 1,-1 0-1,0 0 0,0-1 1,0 1-1,0 0 0,0 0 1,0-1-1,-1 1 0,1 0 1,-1 0-1,1 0 1,-1-1-1,0 1 0,-2-3 1,1 2-48,0 1 0,-1-1 0,1 1 0,-1 0 0,1 0 0,-1 0 0,0 0 0,0 0 0,0 0 0,0 1 0,0 0 0,0-1 0,0 1 0,-1 0 0,1 1 0,0-1 0,-5 0 0,3 0-133,0 1 0,0-1-1,-1 1 1,1 0 0,0 0 0,0 1 0,0-1-1,-1 1 1,1 0 0,0 1 0,0-1 0,1 1-1,-1 0 1,0 0 0,0 1 0,1 0 0,0-1 0,-1 1-1,1 1 1,0-1 0,0 0 0,-4 7 0,4-5-560,0 0-1,1 0 1,0 0 0,0 1 0,0-1 0,1 1 0,0 0 0,0 0 0,0 0 0,1 0 0,0 0 0,-1 7 0,1 21-6435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900"/>
    </inkml:context>
    <inkml:brush xml:id="br0">
      <inkml:brushProperty name="width" value="0.025" units="cm"/>
      <inkml:brushProperty name="height" value="0.025" units="cm"/>
    </inkml:brush>
  </inkml:definitions>
  <inkml:trace contextRef="#ctx0" brushRef="#br0">101 36 16912,'0'0'7960,"-9"2"-7053,3-1-821,0 1 0,0-1 1,0 1-1,1 1 0,-1-1 0,1 1 0,-1 0 0,-8 7 0,12-8-16,-1 0-1,1 0 0,-1 0 1,1 0-1,0 1 0,0-1 1,0 1-1,0-1 0,0 1 1,1 0-1,-1 0 1,1 0-1,0 0 0,0 0 1,0 0-1,0 0 0,0 0 1,1 0-1,-1 0 0,1 1 1,0-1-1,0 5 0,1-7 20,0 0 0,-1 0-1,1-1 1,0 1-1,-1 0 1,1 0 0,0-1-1,0 1 1,-1 0 0,1-1-1,0 1 1,0 0-1,0-1 1,0 1 0,0-1-1,0 0 1,0 1 0,0-1-1,0 0 1,0 0-1,0 0 1,0 1 0,0-1-1,0 0 1,0 0 0,1-1-1,-1 1 1,0 0 0,0 0-1,0 0 1,0-1-1,0 1 1,1-1 0,36-11 976,-33 8-1024,-1 1 0,1-1 0,-1 0 0,0 0 0,-1 0 0,1 0 0,0-1 0,-1 0 0,0 0 0,0 0 0,-1 0 0,0 0 0,1 0 0,0-7-1,-2 10-95,-1 0 0,0 0 0,1 0 0,-1 1 0,0-1 0,0 0 0,-1 0 0,1 0-1,0 0 1,0 0 0,-1 1 0,1-1 0,-1 0 0,0 0 0,0 1 0,1-1 0,-1 0-1,-2-1 1,1 1-173,0 0-1,0 0 1,-1 0-1,1 1 0,0-1 1,-1 1-1,1-1 0,-1 1 1,1 0-1,-1 0 1,0 0-1,0 1 0,1-1 1,-1 1-1,0-1 1,-3 1-1,6 0 214,-21-1-3312,5 5-2166,0 6-4292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5.893"/>
    </inkml:context>
    <inkml:brush xml:id="br0">
      <inkml:brushProperty name="width" value="0.025" units="cm"/>
      <inkml:brushProperty name="height" value="0.025" units="cm"/>
    </inkml:brush>
  </inkml:definitions>
  <inkml:trace contextRef="#ctx0" brushRef="#br0">4 41 8072,'-4'5'14670,"16"-5"-12877,6 0-480,12 0-512,6-6-32,10-3-193,1 3-287,-4-3-193,2 2-96,-13 3-192,-8 0-897,-13 4-833,-24 6-9897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329"/>
    </inkml:context>
    <inkml:brush xml:id="br0">
      <inkml:brushProperty name="width" value="0.025" units="cm"/>
      <inkml:brushProperty name="height" value="0.025" units="cm"/>
    </inkml:brush>
  </inkml:definitions>
  <inkml:trace contextRef="#ctx0" brushRef="#br0">1 65 15086,'0'0'4122,"6"9"-3076,-4-5-989,0-1 0,0 0 0,0 0 0,0 0 0,1 0 0,0-1 0,-1 1 0,1-1 0,0 1 0,0-1 0,0 0 0,1 0 0,-1 0 0,0-1 0,1 1 0,-1-1 0,1 0 0,0 0 0,-1 0 0,1 0 0,0-1 0,-1 1 0,1-1 0,8 0 0,-5 0 25,0-1 0,0 1 1,0-1-1,1-1 0,-1 1 0,0-1 0,0 0 0,-1-1 1,8-3-1,-12 5-55,0 0 0,0 0 0,0-1 1,0 1-1,0-1 0,0 1 0,-1-1 0,1 0 1,0 1-1,-1-1 0,1 0 0,-1 0 0,0 0 1,0-1-1,0 1 0,0 0 0,0 0 1,0 0-1,-1-1 0,1 1 0,-1 0 0,1-1 1,-1 1-1,0-1 0,0 1 0,0 0 0,0-1 1,0 1-1,-1-1 0,1 1 0,-2-4 0,1 4-41,1 0-1,-1 0 1,0 0-1,0 1 1,0-1-1,0 0 0,0 1 1,0-1-1,-1 0 1,1 1-1,-1 0 0,1-1 1,-1 1-1,1 0 1,-1-1-1,0 1 0,0 0 1,1 1-1,-1-1 1,0 0-1,0 0 1,0 1-1,0-1 0,0 1 1,0-1-1,0 1 1,0 0-1,0 0 0,0 0 1,0 0-1,0 0 1,0 1-1,-3 0 0,0-1 1,0 1-1,0 1 0,0-1 0,0 1 0,0-1 1,1 1-1,-1 1 0,1-1 0,-1 1 0,1-1 0,0 1 1,-5 5-1,6-5 22,0 0 0,0 1-1,1-1 1,0 1 0,-1-1 0,1 1 0,0 0 0,1 0 0,-1 0 0,1 0 0,0 0 0,0 0-1,0 1 1,0-1 0,1 0 0,-1 0 0,1 6 0,1-8-3,-1 1 0,1 0 0,0-1 0,0 1 1,0-1-1,0 1 0,0-1 0,0 1 0,0-1 0,1 0 1,0 0-1,-1 0 0,1 1 0,0-2 0,0 1 0,0 0 0,0 0 1,0-1-1,0 1 0,1-1 0,-1 1 0,0-1 0,1 0 0,-1 0 1,1 0-1,0 0 0,4 0 0,17 4-45,0-2 1,0 0-1,0-2 1,1 0-1,-1-2 1,0-1-1,0-1 0,0 0 1,0-2-1,0-1 1,-1-1-1,0-1 1,0-1-1,23-13 0,-45 21 39,23-14-236,-23 14 235,0 1 1,0-1-1,0 1 0,0-1 1,-1 0-1,1 1 0,0-1 1,-1 0-1,1 0 0,0 1 1,-1-1-1,1 0 0,-1 0 1,1 0-1,-1 0 0,0 0 1,1 0-1,-1 0 0,0 0 1,1 0-1,-1 0 0,0 0 1,0-1-1,-24 6 1204,17-1-913,0 1 0,1 0 0,-1 0-1,1 0 1,0 1 0,-7 7 0,11-10-236,0 0 1,0 0 0,0 0 0,0 0-1,0 1 1,0-1 0,1 1 0,-1-1-1,1 1 1,0-1 0,0 1 0,0 0 0,0 0-1,0-1 1,0 1 0,1 0 0,-1 0-1,1 0 1,0 4 0,0-6-58,1-1-1,-1 1 1,1 0 0,-1-1-1,1 1 1,-1 0 0,1-1 0,-1 1-1,1-1 1,-1 1 0,1-1-1,0 1 1,-1-1 0,1 1 0,0-1-1,0 1 1,-1-1 0,1 0-1,0 0 1,0 1 0,-1-1 0,1 0-1,0 0 1,0 0 0,1 0-1,26 1 36,-21-1-13,86-8-1067,-3-12-3505,-60 15 2169,-30 7 2512,0 0 1,-1 1 0,1-1 0,0 0 0,-1 0 0,0 1 0,1-1 0,-1 0 0,0 0-1,0 0 1,0 0 0,-2 3 0,1-3-226,-15 31 851,17-32-957,0 1-1,-1-1 1,1 0-1,0 0 1,-1 0-1,1 0 1,0 1-1,0-1 1,0 0-1,0 0 1,0 0-1,1 0 1,-1 1 0,0-1-1,0 0 1,2 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209"/>
    </inkml:context>
    <inkml:brush xml:id="br0">
      <inkml:brushProperty name="width" value="0.025" units="cm"/>
      <inkml:brushProperty name="height" value="0.025" units="cm"/>
    </inkml:brush>
  </inkml:definitions>
  <inkml:trace contextRef="#ctx0" brushRef="#br0">232 83 8296,'0'0'3966,"-1"-11"-47,-5-34-199,6 43-3546,0 1-1,-1 0 1,1-1-1,-1 1 1,1 0-1,-1 0 1,1-1-1,-1 1 1,0 0-1,0 0 1,0 0-1,0 0 1,1 0-1,-1 0 1,0 0-1,-1 0 1,1 0-1,0 1 1,0-1-1,0 0 1,0 1-1,-1-1 1,1 1-1,0-1 1,0 1-1,-1 0 1,1-1-1,-1 1 1,1 0-1,0 0 1,-1 0-1,1 0 1,0 0-1,-1 0 1,1 0-1,0 1 1,-1-1-1,-1 1 1,-2 0-7,-1 1 1,0 0-1,0 0 0,1 1 1,-1 0-1,-6 4 1,-3 4-105,0 0 0,0 1 0,1 1 1,-17 21-1,26-28-72,0 0 0,0 0 0,1 1 0,0-1 1,0 1-1,1 0 0,-1 0 0,2 1 0,-1-1 0,1 0 0,0 1 1,0 0-1,0 11 0,2-18-27,0 0 0,0 0 1,0 1-1,1-1 0,-1 0 1,0 0-1,1 0 0,-1 1 0,1-1 1,-1 0-1,1 0 0,-1 0 1,1 0-1,0 0 0,-1 0 1,1 0-1,0 0 0,0 0 0,0 0 1,0-1-1,0 1 0,0 0 1,1 1-1,2-1-36,-1 1 1,1-1-1,0 0 0,-1 0 1,1 0-1,0 0 1,7 0-1,4-1-63,1 0 0,-1-1 0,17-4 0,139-39-488,-62 13 595,-109 31 52,0 0 0,0 0 0,0 0 1,0 0-1,0 0 0,0 0 0,0 1 0,0-1 1,0 0-1,0 0 0,0 0 0,0 0 0,0 0 1,0 0-1,0 1 0,0-1 0,0 0 0,0 0 1,0 0-1,0 0 0,0 0 0,0 0 0,1 0 1,-1 0-1,0 1 0,0-1 0,0 0 0,0 0 1,0 0-1,0 0 0,0 0 0,0 0 0,0 0 1,0 0-1,1 0 0,-1 0 0,0 0 0,0 0 1,0 0-1,0 0 0,0 0 0,0 0 0,0 0 1,1 1-1,-1-1 0,0 0 0,0-1 0,0 1 1,0 0-1,0 0 0,0 0 0,1 0 0,-1 0 1,-16 14 476,-25 17-131,-29 16 339,-39 25 10,34-29-3412,66-41 691,7-13-16202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235"/>
    </inkml:context>
    <inkml:brush xml:id="br0">
      <inkml:brushProperty name="width" value="0.025" units="cm"/>
      <inkml:brushProperty name="height" value="0.025" units="cm"/>
    </inkml:brush>
  </inkml:definitions>
  <inkml:trace contextRef="#ctx0" brushRef="#br0">1 0 11371,'0'0'12972,"75"22"-11851,-38-22-128,8 0-480,-4-1-449,2-1-225,-2 0-1824,-6-4-2500,1 0-4355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565"/>
    </inkml:context>
    <inkml:brush xml:id="br0">
      <inkml:brushProperty name="width" value="0.025" units="cm"/>
      <inkml:brushProperty name="height" value="0.025" units="cm"/>
    </inkml:brush>
  </inkml:definitions>
  <inkml:trace contextRef="#ctx0" brushRef="#br0">69 9 11371,'0'0'13260,"-50"69"-12107,43-43-512,1 0-129,4 1-95,-2-1-257,4-6-96,0-2 0,0-3-32,4-8-96,5-3-897,3-4-897,3-9-1729,-2-10-3235</inkml:trace>
  <inkml:trace contextRef="#ctx0" brushRef="#br0" timeOffset="1">159 0 12300,'0'0'9214,"-4"11"-7992,-6 37-478,2-1 1,2 2-1,2-1 0,3 58 0,1-105-1966,-1-10-5286,-4-6-464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924"/>
    </inkml:context>
    <inkml:brush xml:id="br0">
      <inkml:brushProperty name="width" value="0.025" units="cm"/>
      <inkml:brushProperty name="height" value="0.025" units="cm"/>
    </inkml:brush>
  </inkml:definitions>
  <inkml:trace contextRef="#ctx0" brushRef="#br0">0 51 14253,'0'0'10314,"52"-17"-8680,-10 13-1,6 1-704,10 2-64,2-1-385,5 0-319,-5 2-65,3 0-449,-5-1-1312,-4-9-2980,-5-1-8359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3:00.599"/>
    </inkml:context>
    <inkml:brush xml:id="br0">
      <inkml:brushProperty name="width" value="0.025" units="cm"/>
      <inkml:brushProperty name="height" value="0.025" units="cm"/>
    </inkml:brush>
  </inkml:definitions>
  <inkml:trace contextRef="#ctx0" brushRef="#br0">139 0 4644,'-12'3'8157,"6"-2"-7382,-59 11 2170,62-12-2697,0 1 1,-1 0-1,1 0 1,0 0-1,0 0 1,0 1-1,0-1 1,0 1-1,0-1 0,1 1 1,-1 0-1,1 0 1,-1 1-1,1-1 1,0 0-1,-1 1 1,1-1-1,-2 6 0,3-7-221,1 0 0,0 0 0,0 1 0,0-1-1,0 0 1,0 1 0,0-1 0,0 0 0,0 0-1,0 1 1,0-1 0,1 0 0,-1 1 0,1-1-1,-1 0 1,1 0 0,-1 0 0,1 0 0,0 1-1,0-1 1,-1 0 0,1 0 0,0 0-1,0 0 1,0-1 0,0 1 0,0 0 0,0 0-1,0 0 1,0-1 0,1 1 0,1 0 0,45 15 459,-41-14-351,70 11 769,1-2-1,0-5 1,114-3 0,-62-2-505,301 13 229,514-3-321,-868-13-249,0-4 1,0-3 0,102-26-1,-217 36-2049,-23-5-3401,32 3 1052,-13-3-9208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0.568"/>
    </inkml:context>
    <inkml:brush xml:id="br0">
      <inkml:brushProperty name="width" value="0.025" units="cm"/>
      <inkml:brushProperty name="height" value="0.025" units="cm"/>
    </inkml:brush>
  </inkml:definitions>
  <inkml:trace contextRef="#ctx0" brushRef="#br0">1 0 10762,'0'0'12962,"12"2"-12690,54 7-421,1-2 0,86-4 0,-29-14-8356,-120 10 6340,-12 1-8696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0.900"/>
    </inkml:context>
    <inkml:brush xml:id="br0">
      <inkml:brushProperty name="width" value="0.025" units="cm"/>
      <inkml:brushProperty name="height" value="0.025" units="cm"/>
    </inkml:brush>
  </inkml:definitions>
  <inkml:trace contextRef="#ctx0" brushRef="#br0">0 10 11050,'0'0'12556,"77"17"-12299,-36-17-193,6 0-64,-3 0 32,1 0-705,-4 0-1249,-7 0-1473,-2-4 352,-6-7-96,-8-1-3491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1.271"/>
    </inkml:context>
    <inkml:brush xml:id="br0">
      <inkml:brushProperty name="width" value="0.025" units="cm"/>
      <inkml:brushProperty name="height" value="0.025" units="cm"/>
    </inkml:brush>
  </inkml:definitions>
  <inkml:trace contextRef="#ctx0" brushRef="#br0">1 5 11787,'0'0'7693,"8"-1"-6513,7-1-824,0 1 0,0 0 0,0 1 0,-1 1 0,1 0 0,29 7 0,-36-7-336,0 1 1,0 0 0,-1 1 0,1 0-1,-1 0 1,0 0 0,1 1 0,-2 0-1,1 1 1,0 0 0,-1 0 0,0 0-1,0 0 1,0 1 0,7 11 0,-11-14-11,-1 0 1,1 0 0,-1 0 0,0 0 0,0 1-1,0-1 1,-1 0 0,1 1 0,-1-1 0,0 0 0,0 1-1,0-1 1,0 1 0,-1-1 0,1 0 0,-1 1 0,0-1-1,0 0 1,0 0 0,-1 1 0,1-1 0,-1 0-1,1 0 1,-1-1 0,0 1 0,0 0 0,0 0 0,-1-1-1,-4 5 1,-8 7 306,-1 0-1,-1 0 0,-31 17 1,24-15-199,-1 3 139,1-1-1035,8-8-5294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3.714"/>
    </inkml:context>
    <inkml:brush xml:id="br0">
      <inkml:brushProperty name="width" value="0.025" units="cm"/>
      <inkml:brushProperty name="height" value="0.025" units="cm"/>
    </inkml:brush>
  </inkml:definitions>
  <inkml:trace contextRef="#ctx0" brushRef="#br0">114 160 8552,'0'0'9524,"3"-9"-7165,0-2-1596,0 5-281,-1 0 1,-1-1-1,1 1 1,-1 0 0,0-1-1,-1 1 1,1-8-1,-1 14-464,-1-1 0,1 1 0,0-1 0,0 1 0,-1-1 0,1 1 0,-1-1-1,1 1 1,0-1 0,-1 1 0,1-1 0,-1 1 0,1-1 0,-1 1 0,1 0 0,-1-1-1,1 1 1,-1 0 0,1-1 0,-1 1 0,0 0 0,1 0 0,-1 0 0,0 0 0,1-1 0,-1 1-1,1 0 1,-1 0 0,0 0 0,1 0 0,-1 0 0,0 1 0,1-1 0,-1 0 0,1 0-1,-2 1 1,-25 6 292,20-2-284,1 0 0,-1 0 1,1 1-1,0 0 0,1 0 0,-1 1 0,1 0 1,1-1-1,-1 2 0,1-1 0,0 0 0,1 1 1,0 0-1,0 0 0,0 0 0,1 0 0,1 0 1,-1 1-1,1-1 0,1 0 0,-1 12 1,2-19-20,-1 0 0,0 0 1,1 0-1,-1 0 1,1 0-1,0 0 1,-1 0-1,1 0 1,0 0-1,-1 0 1,1 0-1,0-1 1,0 1-1,0 0 1,0 0-1,0-1 1,0 1-1,0-1 1,0 1-1,0-1 1,0 1-1,0-1 1,0 0-1,0 1 1,0-1-1,0 0 1,0 0-1,1 0 1,-1 0-1,0 0 1,0 0-1,0 0 1,0 0-1,0 0 1,1 0-1,-1-1 1,1 1-1,5-1 105,-1 0 0,1-1 0,-1 0-1,1 0 1,9-4 0,2-6 135,0 0 0,-1-1 1,-1-1-1,0 0 0,-1-1 0,-1-1 1,0 0-1,-1-1 0,-1 0 0,0-1 0,-2-1 1,11-22-1,-13 18-39,-7 17-353,-5 17-303,-27 63 334,22-59 7,2 1 1,0 0-1,1 0 1,1 1-1,0 0 1,2 0-1,0 0 1,-1 19-1,3-35-21,1 0 1,0 0-1,0 0 0,0 0 0,1 0 0,-1 0 0,0 0 0,0 0 0,0 0 0,1 0 0,-1-1 0,0 1 0,1 0 0,-1 0 0,1 0 0,-1 0 0,1-1 0,0 1 1,-1 0-1,1-1 0,0 1 0,-1 0 0,1-1 0,0 1 0,0-1 0,-1 1 0,1-1 0,0 1 0,0-1 0,0 0 0,0 1 0,0-1 0,0 0 0,-1 0 1,1 0-1,0 1 0,0-1 0,0 0 0,0 0 0,0 0 0,0-1 0,0 1 0,0 0 0,1 0 0,1-1-663,0 0-1,0 0 1,0 0-1,0 0 0,0 0 1,0 0-1,0-1 1,0 1-1,0-1 1,-1 0-1,1 0 1,2-2-1,11-13-5881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086"/>
    </inkml:context>
    <inkml:brush xml:id="br0">
      <inkml:brushProperty name="width" value="0.025" units="cm"/>
      <inkml:brushProperty name="height" value="0.025" units="cm"/>
    </inkml:brush>
  </inkml:definitions>
  <inkml:trace contextRef="#ctx0" brushRef="#br0">0 116 9321,'0'0'16394,"11"0"-15198,10-1-902,0-1 0,0-1 0,28-8 1,-41 9-192,0 0 0,-1-1 1,1 1-1,-1-2 1,0 1-1,0-1 0,0 0 1,0 0-1,-1-1 1,1 0-1,-1 0 1,-1-1-1,1 1 0,5-9 1,-10 13-79,0 1-1,0-1 1,-1 0 0,1 0 0,0 0 0,-1 0 0,1 0-1,-1 0 1,1 0 0,-1 0 0,0 0 0,1 0 0,-1 0 0,0 0-1,0 0 1,0 0 0,0 0 0,0 0 0,0 0 0,0-1-1,0 1 1,0 0 0,0 0 0,-1-1 0,0 1-27,0 1 0,0-1 0,0 1 0,1-1 1,-1 1-1,0 0 0,0-1 0,0 1 0,0 0 0,0 0 0,0 0 1,0 0-1,0 0 0,0 0 0,0 0 0,0 0 0,0 0 1,0 0-1,0 1 0,-1-1 0,-6 2-29,1 0 0,0 1-1,-1 0 1,1 0 0,-9 6 0,4 0 16,0 1 0,1 0 1,0 1-1,-18 24 0,24-29-2,1 0 0,0 0-1,0 0 1,1 1 0,0 0-1,0 0 1,0 0 0,1 0-1,0 0 1,1 0 0,-1 0-1,1 9 1,1-15 9,0 0 0,0 1 0,0-1 0,0 0 0,1 0 0,-1 0 0,0 1 0,1-1 0,-1 0 0,1 0 0,-1 0 0,1 0 0,0 0 0,-1 0 0,1 0 0,0 0 0,0 0 0,0 0 0,0-1 0,0 1 0,0 0 0,0 0 0,1 0 0,35 9-995,37-11-6125,-44-5 834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542"/>
    </inkml:context>
    <inkml:brush xml:id="br0">
      <inkml:brushProperty name="width" value="0.025" units="cm"/>
      <inkml:brushProperty name="height" value="0.025" units="cm"/>
    </inkml:brush>
  </inkml:definitions>
  <inkml:trace contextRef="#ctx0" brushRef="#br0">100 0 13933,'0'0'12161,"-1"12"-11825,-6 245 1940,3-24-2021,4-232-259,1 0 1,-1 0 0,0 0 0,0 0-1,0 0 1,0 0 0,0 0-1,0-1 1,0 1 0,0 0-1,-1 0 1,1 0 0,0 0 0,0 0-1,-1 0 1,1 0 0,-1 0-1,1-1 1,-1 1 0,1 0 0,-1 0-1,1-1 1,-1 1 0,0 0-1,1-1 1,-1 1 0,-1 0-1,1-1-3,0-1-1,0 1 0,0-1 0,0 1 0,-1-1 1,1 0-1,0 1 0,1-1 0,-1 0 0,0 0 1,0 1-1,0-1 0,0 0 0,1 0 0,-1 0 1,0 0-1,0-1 0,-27-51-485,22 40 385,1-2 1,0 1-1,0 0 1,2-1 0,-1 0-1,2 0 1,-1-25-1,3 39 135,1-1 1,-1 1-1,1 0 0,-1-1 0,1 1 1,-1-1-1,1 1 0,0 0 0,0 0 1,0 0-1,0-1 0,0 1 0,0 0 1,0 0-1,0 0 0,0 0 0,1 1 0,-1-1 1,0 0-1,1 0 0,-1 1 0,0-1 1,1 1-1,-1-1 0,1 1 0,-1 0 1,3-1-1,52-7-52,-39 6-24,43-10-3100,-55 11 1968,1-1 1,-1-1-1,0 1 1,1-1 0,-1 0-1,-1 0 1,1 0-1,6-6 1,6-8-4591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785"/>
    </inkml:context>
    <inkml:brush xml:id="br0">
      <inkml:brushProperty name="width" value="0.025" units="cm"/>
      <inkml:brushProperty name="height" value="0.025" units="cm"/>
    </inkml:brush>
  </inkml:definitions>
  <inkml:trace contextRef="#ctx0" brushRef="#br0">177 360 5990,'0'0'10612,"-8"-8"-7483,5 4-2641,-21-19 720,23 22-1158,0 1 1,0-1-1,0 1 0,0-1 0,0 1 1,0-1-1,0 1 0,0 0 0,0-1 1,0 1-1,0 0 0,0 0 0,0 0 1,0-1-1,0 1 0,0 0 0,0 1 1,0-1-1,0 0 0,-1 0 0,1 0 1,0 1-1,0-1 0,0 1 0,0-1 1,0 0-1,0 1 0,1 0 0,-1-1 1,0 1-1,-1 1 0,-9 9 132,0 1 1,1 0-1,1 1 0,0 0 0,1 0 0,0 1 1,1 0-1,0 1 0,2-1 0,-1 1 1,2 0-1,0 1 0,1-1 0,-3 30 0,6-43-181,0 0 1,0-1-1,0 1 0,0 0 0,0 0 0,0-1 0,0 1 0,1 0 0,-1-1 0,1 1 1,-1 0-1,1-1 0,0 1 0,-1-1 0,1 1 0,0-1 0,0 1 0,0-1 0,0 1 1,0-1-1,1 0 0,-1 0 0,0 0 0,1 1 0,-1-1 0,0-1 0,1 1 0,0 0 1,-1 0-1,1 0 0,-1-1 0,1 1 0,0-1 0,-1 1 0,1-1 0,0 0 0,-1 0 1,1 0-1,0 1 0,0-2 0,-1 1 0,1 0 0,0 0 0,-1 0 0,1-1 0,2 0 1,6-2 18,-1 1 1,0-2 0,0 1 0,0-1 0,0-1 0,-1 1-1,10-8 1,14-12 55,-2-2 0,0-1 0,-2-1 1,-1-2-1,-2 0 0,0-2 0,-3 0 0,0-2 0,-2 0 0,-2-2 0,17-44 0,-31 68-31,0 1-1,0-1 0,-1 0 1,-1-1-1,0 1 1,0-13-1,-2 22-33,0 1-1,0 0 0,0-1 1,-1 1-1,1-1 0,0 1 1,-1 0-1,0-1 0,1 1 1,-1 0-1,0-1 0,0 1 1,-1 0-1,1 0 0,0 0 1,-1 0-1,1 0 0,-1 0 1,1 1-1,-1-1 1,0 0-1,0 1 0,0 0 1,0-1-1,0 1 0,0 0 1,0 0-1,0 0 0,-1 0 1,1 0-1,0 0 0,-1 1 1,1-1-1,0 1 0,-1 0 1,-3 0-1,-6 0-37,1 1 0,0 0 0,-1 1 0,1 0 0,0 1 0,0 0 1,0 1-1,0 0 0,1 0 0,0 2 0,0-1 0,0 1 0,1 0 0,-1 1 0,1 0 0,1 1 0,0 0 0,0 0 0,0 1 0,1 0 0,-11 17 1,17-23 23,-1-1 1,1 1-1,0-1 1,0 1 0,0-1-1,0 1 1,0 0-1,0 0 1,1-1 0,0 1-1,-1 0 1,1 0-1,0 0 1,0-1 0,1 1-1,-1 0 1,1 3-1,0-4 0,0-1 0,0 1 0,0 0 0,0 0 0,0-1 0,1 1 0,-1-1 0,1 1 0,-1-1 0,1 1 0,-1-1-1,1 0 1,0 0 0,0 0 0,-1 0 0,1 0 0,0 0 0,2 0 0,10 3-12,0-2 1,0 1-1,0-2 0,1 0 1,19-1-1,-17 0 12,10-1 5,-9 1 8,0 0 1,0 0-1,32 6 1,-47-5-6,0-1 1,1 1 0,-1 0-1,0 0 1,0 0 0,0 0 0,0 1-1,0-1 1,0 1 0,0 0-1,-1 0 1,1 0 0,0 0 0,-1 0-1,0 1 1,1-1 0,-1 1-1,0-1 1,0 1 0,-1 0 0,1 0-1,-1 0 1,1 0 0,-1 0-1,0 0 1,1 6 0,-1 1 130,0 0 1,-1 0-1,-1 0 1,0 0-1,0 0 1,-1 0-1,0 0 1,-1 0-1,-4 10 1,-5 19-1762,6 1-3859,5-27-2583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883"/>
    </inkml:context>
    <inkml:brush xml:id="br0">
      <inkml:brushProperty name="width" value="0.025" units="cm"/>
      <inkml:brushProperty name="height" value="0.025" units="cm"/>
    </inkml:brush>
  </inkml:definitions>
  <inkml:trace contextRef="#ctx0" brushRef="#br0">35 1 10730,'0'0'15524,"-4"11"-14606,-4 19-481,1 0 0,1 1-1,2-1 1,-1 33 0,5-61-542,0 5-54,0-1 0,0 1 0,1-1 0,0 1-1,2 9 1,10 2-2870,-12-17 2485,1 0 0,-1 0 0,1 0-1,-1 0 1,1-1 0,-1 1 0,1-1 0,0 1 0,-1-1-1,1 0 1,0 1 0,0-1 0,2 0 0,15 0-5062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230"/>
    </inkml:context>
    <inkml:brush xml:id="br0">
      <inkml:brushProperty name="width" value="0.025" units="cm"/>
      <inkml:brushProperty name="height" value="0.025" units="cm"/>
    </inkml:brush>
  </inkml:definitions>
  <inkml:trace contextRef="#ctx0" brushRef="#br0">81 0 15663,'0'0'8669,"-10"7"-8583,9-6-106,-8 5 125,0 1 1,1 0 0,-15 15-1,21-20-47,1 0-1,-1 0 0,0 0 0,0 0 1,1 0-1,0 0 0,-1 0 1,1 1-1,0-1 0,0 1 1,0-1-1,0 1 0,1-1 1,-1 1-1,1-1 0,-1 1 1,1 0-1,0-1 0,0 1 0,0-1 1,0 1-1,1 0 0,-1-1 1,1 1-1,-1-1 0,1 1 1,1 2-1,0-3-15,-1-1 1,1 0-1,0 0 0,-1 0 1,1 0-1,0 0 0,-1 0 1,1 0-1,0 0 0,0-1 1,0 1-1,0-1 0,0 1 1,0-1-1,0 0 0,0 0 1,0 0-1,0 0 0,0 0 1,0 0-1,3-1 0,1 0 76,-1 0 0,0 0 0,0 0-1,0 0 1,0-1 0,0 0 0,7-3 0,-2-3 52,-1 0 1,0 0 0,14-16-1,-19 21-138,-1-1-1,0 1 1,0-1 0,-1 0 0,1 0-1,-1 0 1,0 0 0,0 0-1,0-1 1,-1 1 0,0-1-1,2-6 1,-20 16-427,13 0 388,0 0 0,0 0 0,0 0 0,1 1 0,-1-1-1,1 1 1,1 0 0,-1 0 0,1 0 0,0 0 0,0 0 0,1 1 0,0-1-1,0 0 1,0 1 0,1-1 0,0 8 0,1-12-40,0 0-1,0 0 1,-1 0-1,1 0 1,0-1-1,0 1 1,1 0 0,-1-1-1,0 1 1,0-1-1,1 1 1,-1-1-1,1 0 1,0 0 0,-1 0-1,1 1 1,0-2-1,-1 1 1,1 0-1,0 0 1,0 0 0,0-1-1,0 1 1,0-1-1,0 0 1,0 1-1,2-1 1,3 1-1145,-1 0 0,1 0 0,0-1 0,-1 0 0,1 0 0,0-1 0,8-1 0,8-9-5764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640"/>
    </inkml:context>
    <inkml:brush xml:id="br0">
      <inkml:brushProperty name="width" value="0.025" units="cm"/>
      <inkml:brushProperty name="height" value="0.025" units="cm"/>
    </inkml:brush>
  </inkml:definitions>
  <inkml:trace contextRef="#ctx0" brushRef="#br0">1 0 6118,'0'0'18481,"0"9"-17931,0 280 1025,17-337 646,-13 23-2159,-1 1 0,1-47 1,-4 70-186,4 26-432,-3-21 568,1 0 1,-1 0-1,1 0 1,1 0-1,-1 0 1,0 0-1,1-1 1,0 0-1,0 1 1,0-1-1,0 0 1,0 0-1,1-1 1,-1 1-1,1-1 1,0 1-1,0-1 1,-1 0-1,2-1 1,-1 1-1,0-1 1,0 0-1,0 0 1,1 0-1,-1 0 1,0-1-1,1 1 1,-1-1-1,0-1 1,1 1-1,-1 0 1,1-1-1,-1 0 1,0 0-1,0 0 1,0-1-1,0 1 1,0-1-1,0 0 1,0 0-1,0-1 1,0 1-1,-1-1 1,0 1-1,1-1 1,-1 0-1,0-1 1,0 1-1,-1 0 1,4-6-1,-6 9-42,-18 44 20,17-41-4,-1 1-1,1-1 1,0 0 0,1 1-1,-1-1 1,0 1 0,1-1 0,0 1-1,0-1 1,0 1 0,0-1-1,1 1 1,-1-1 0,1 0 0,0 1-1,0-1 1,2 5 0,7-4-2634,-9-5 2088,-1 1-1,1 0 1,0-1 0,0 1 0,0 0 0,-1-1 0,1 1-1,0-1 1,0 1 0,-1-1 0,1 0 0,-1 1-1,1-1 1,0 0 0,-1 1 0,1-1 0,-1 0 0,1-1-1,5-14-9396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986"/>
    </inkml:context>
    <inkml:brush xml:id="br0">
      <inkml:brushProperty name="width" value="0.025" units="cm"/>
      <inkml:brushProperty name="height" value="0.025" units="cm"/>
    </inkml:brush>
  </inkml:definitions>
  <inkml:trace contextRef="#ctx0" brushRef="#br0">0 0 17617,'0'0'3235,"32"60"-9641,-15-47 1889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6.357"/>
    </inkml:context>
    <inkml:brush xml:id="br0">
      <inkml:brushProperty name="width" value="0.025" units="cm"/>
      <inkml:brushProperty name="height" value="0.025" units="cm"/>
    </inkml:brush>
  </inkml:definitions>
  <inkml:trace contextRef="#ctx0" brushRef="#br0">115 1 14894,'0'0'5926,"-10"0"-4277,4 0-1430,0 0 0,0 1 0,0 0 0,1 0 0,-1 1 0,0 0 0,0 0 0,1 0 0,-9 4 0,11-4-111,1 0-1,-1 0 0,1 0 1,-1 0-1,1 0 1,-1 0-1,1 1 0,0-1 1,0 1-1,0 0 0,1 0 1,-1-1-1,1 1 1,-1 0-1,1 0 0,0 1 1,0-1-1,0 0 1,1 0-1,-1 0 0,1 1 1,-1-1-1,1 3 0,0-4-99,0 0-1,0-1 0,0 1 1,0 0-1,0-1 0,0 1 0,1-1 1,-1 1-1,0 0 0,1-1 1,-1 1-1,1-1 0,0 1 1,-1-1-1,1 0 0,0 1 0,0-1 1,0 0-1,0 1 0,0-1 1,0 0-1,0 0 0,1 0 0,-1 0 1,0 0-1,1 0 0,1 1 1,2-1 36,1 1 1,-1-1 0,0-1 0,0 1 0,1-1 0,-1 0 0,6-1 0,-3 1 11,0-1-111,1 0 1,0-1-1,-1-1 1,1 1 0,-1-1-1,0-1 1,0 0 0,0 0-1,12-8 1,0 0 112,-19 12-154,-1 3 183,0 1 0,0-1 0,0 1 1,1-1-1,-1 0 0,1 1 0,0-1 0,2 5 1,5-8-221,0 0 1,0 0-1,0-1 1,0 0 0,0 0-1,-1-1 1,1 0-1,0-1 1,-1 1 0,0-1-1,13-7 1,-10 4-349,1 2 0,0-1 0,0 1 0,18-3 0,-29 7 492,1 0-1,0 0 1,-1 1-1,1-1 1,-1 0-1,1 0 1,0 1-1,-1-1 1,1 0-1,-1 1 1,1-1-1,-1 0 1,1 1-1,-1-1 1,1 1-1,-1-1 1,1 1-1,-1-1 1,0 1-1,1 0 1,-1-1-1,0 1 1,1-1-1,-1 1 1,0 0-1,0-1 1,0 1-1,0-1 1,1 1-1,-1 0 1,0-1-1,0 1 1,0 0-1,0-1 1,-1 1-1,1 0 1,0-1-1,0 1 1,0 0-1,0-1 1,-1 1-1,1 0 1,-9 45 1990,5-26-877,4 6-917,1-19-4071,3-7-1287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6.935"/>
    </inkml:context>
    <inkml:brush xml:id="br0">
      <inkml:brushProperty name="width" value="0.025" units="cm"/>
      <inkml:brushProperty name="height" value="0.025" units="cm"/>
    </inkml:brush>
  </inkml:definitions>
  <inkml:trace contextRef="#ctx0" brushRef="#br0">15 0 64,'0'0'26142,"1"12"-25747,-11 120 186,5-85-420,7-37-219,6-17-1528,8-19-6203,-15 25 6989,12-18-8879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7.648"/>
    </inkml:context>
    <inkml:brush xml:id="br0">
      <inkml:brushProperty name="width" value="0.025" units="cm"/>
      <inkml:brushProperty name="height" value="0.025" units="cm"/>
    </inkml:brush>
  </inkml:definitions>
  <inkml:trace contextRef="#ctx0" brushRef="#br0">0 68 9097,'0'0'9956,"9"2"-7554,21 6-916,-18-3-918,1-1 0,-1-1 0,1 0 0,-1-1-1,1-1 1,17 1 0,-30-2-538,1-1-1,-1 1 1,1 0 0,-1-1-1,1 1 1,-1-1-1,0 1 1,1-1 0,-1 1-1,0-1 1,1 1 0,-1-1-1,0 1 1,1-1-1,-1 1 1,0-1 0,0 1-1,0-1 1,0 0-1,0 1 1,1-1 0,-1 1-1,0-1 1,0 0 0,0 1-1,-1-1 1,1 1-1,0-1 1,0 1 0,0-1-1,0 0 1,0 1 0,-1-1-1,1 1 1,0-1-1,-1 1 1,1-1 0,-1 0-1,1-1-37,-1 0 0,0 1 0,1-1 0,-1 0 0,0 0 0,0 1 1,0-1-1,-1 1 0,1-1 0,0 1 0,-1-1 0,0 0 0,3 2-7,1 1 0,0 0 0,-1 1 0,1-1 0,-1 0 0,1 0 0,-1 1 0,0-1 0,0 1 0,1-1 0,-1 1 0,0-1 0,0 1 0,0 0 0,-1 0 0,1-1 0,0 1 0,-1 0 0,1 0 0,-1 0 0,1 0 0,-1 0-1,0 0 1,0 0 0,0-1 0,0 1 0,0 0 0,0 0 0,-1 0 0,1 0 0,-1 0 0,1 0 0,-1 0 0,0-1 0,0 1 0,1 0 0,-1-1 0,0 1 0,-1 0 0,1-1 0,0 1 0,0-1 0,-1 0 0,1 1 0,-1-1 0,1 0 0,-1 0 0,1 0 0,-1 0 0,0 0 0,0 0 0,1 0 0,-1-1 0,0 1 0,0-1 0,0 1 0,0-1 0,0 0 0,0 1 0,1-1 0,-1 0 0,0 0 0,-4-1 0,18 4-216,0 0-1,0 0 1,0-1 0,0-1-1,0 0 1,0-1 0,0 0-1,22-3 1,-30 1 325,0 0-1,0-1 1,0 1-1,0-1 1,0 0 0,0 0-1,-1 0 1,0 0 0,1-1-1,-1 1 1,0-1 0,-1 0-1,1 0 1,-1 0 0,1 0-1,-1 0 1,-1 0-1,1-1 1,0 1 0,-1-1-1,0 1 1,0-1 0,0-7-1,37 20-176,-34-7 113,5 1 32,0-1 0,0 1 0,0-2-1,1 1 1,-1-1 0,0-1 0,17-2 0,-24 3-29,1-1 0,-1 1-1,0 0 1,0-1 0,0 1 0,1-1 0,-1 0 0,0 0 0,0 1 0,0-1 0,0-1 0,0 1 0,0 0 0,0 0-1,-1-1 1,1 1 0,0-1 0,-1 0 0,1 1 0,-1-1 0,0 0 0,1 0 0,-1 0 0,0 0 0,0 0 0,0 0 0,-1 0-1,1 0 1,0 0 0,-1-1 0,1 1 0,-1 0 0,0 0 0,0-1 0,0 1 0,0 0 0,0-3 0,-2 4-29,0 0 0,-1 1 1,1-1-1,0 0 1,0 1-1,0 0 0,-1-1 1,1 1-1,0 0 1,0 0-1,-1 1 0,1-1 1,0 0-1,0 1 1,-1-1-1,-1 2 0,-1 0 6,0 1-1,1-1 1,0 1-1,0 0 0,0 0 1,0 1-1,0-1 1,1 1-1,-1 0 0,1 0 1,0 0-1,0 0 1,1 1-1,-1-1 0,1 1 1,-4 9-1,5-12 6,0 1 0,1-1 0,-1 0 0,0 1 0,1-1 0,-1 1 0,1-1 0,0 1 0,0-1 0,0 1 0,0-1 0,0 1 0,0-1 0,1 1 0,-1-1 0,1 1 0,0-1 0,0 0 0,0 1 0,0-1 0,0 0 0,0 1 0,1-1 0,-1 0 0,1 0 0,-1 0 0,1-1 0,0 1 0,0 0 0,0-1 0,0 1 0,0-1 0,0 1 0,0-1 0,3 2 0,5 1 50,1-1 0,-1 0 1,0 0-1,1-1 0,18 2 1,-26-4-280,0 0 1,1 0-1,-1 0 1,1-1-1,-1 1 1,0-1-1,0 0 0,1 0 1,4-2-1,-6 2-161,0 0-1,-1 0 1,1 0-1,-1-1 1,0 1-1,1 0 1,-1-1-1,0 1 1,0 0-1,0-1 1,0 1-1,0-1 1,0 0-1,0 1 1,0-1-1,-1 0 1,1 0-1,0-3 1,2-20-7830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7.994"/>
    </inkml:context>
    <inkml:brush xml:id="br0">
      <inkml:brushProperty name="width" value="0.025" units="cm"/>
      <inkml:brushProperty name="height" value="0.025" units="cm"/>
    </inkml:brush>
  </inkml:definitions>
  <inkml:trace contextRef="#ctx0" brushRef="#br0">0 0 17104,'0'0'5605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8.369"/>
    </inkml:context>
    <inkml:brush xml:id="br0">
      <inkml:brushProperty name="width" value="0.025" units="cm"/>
      <inkml:brushProperty name="height" value="0.025" units="cm"/>
    </inkml:brush>
  </inkml:definitions>
  <inkml:trace contextRef="#ctx0" brushRef="#br0">123 67 10922,'0'0'6631,"4"-8"-2537,0 0-3059,-2 5-623,0 0 0,0-1 0,0 1-1,-1 0 1,1-1 0,-1 0 0,0 1 0,0-1 0,0 0 0,-1 1 0,1-1 0,-1-4 0,-1 8-383,1 0 0,-1 0 0,0-1 0,1 1 0,-1 0 0,0 0 0,1 0 0,-1 1 0,0-1 0,1 0 0,-1 0 0,1 0 0,-1 0 0,0 1 0,1-1 0,-1 0 0,1 0 0,-1 1 0,0-1 0,1 0 0,-1 1 0,1-1 0,-1 1 0,1-1-1,0 1 1,-1-1 0,1 1 0,-1-1 0,1 1 0,-1 0 0,-19 18-73,5 0 62,0 0 0,2 2-1,0-1 1,-11 24-1,19-32-9,0 1-1,1-1 0,0 1 0,1 0 0,0 0 1,1 0-1,0 0 0,1 0 0,1 15 0,0-25-32,0-1-1,1 1 0,-1 0 1,1-1-1,-1 1 0,1 0 0,0-1 1,0 1-1,0-1 0,0 1 1,1-1-1,-1 0 0,0 1 0,1-1 1,0 0-1,0 0 0,-1 0 0,1 0 1,1 0-1,-1-1 0,3 3 1,0-2-227,0 1 0,0-1 0,0 0 0,1-1 0,-1 1 0,0-1 0,1 0 0,-1 0 0,9-1 0,23 1-4958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8.852"/>
    </inkml:context>
    <inkml:brush xml:id="br0">
      <inkml:brushProperty name="width" value="0.025" units="cm"/>
      <inkml:brushProperty name="height" value="0.025" units="cm"/>
    </inkml:brush>
  </inkml:definitions>
  <inkml:trace contextRef="#ctx0" brushRef="#br0">111 0 13164,'0'0'13138,"-8"0"-13026,5 0-113,0 0-1,0 1 0,0-1 1,-1 1-1,1-1 1,0 1-1,0 0 0,0 0 1,0 0-1,0 0 1,0 1-1,1-1 0,-1 1 1,0 0-1,1 0 0,-4 3 1,1 1-4,-1 0 1,1 0-1,1 0 1,-1 1 0,1 0-1,-6 12 1,9-16 2,-1 0 0,1 0 0,0 0-1,-1 0 1,1 0 0,1 0 0,-1 0 0,0 1 0,1-1 0,0 0 0,-1 0 0,1 0 0,0 1 0,1-1 0,-1 0 0,1 0 0,1 6 0,-1-7 17,1 0 1,-1 0-1,1 0 0,-1-1 1,1 1-1,0-1 0,0 1 1,0-1-1,0 0 0,0 0 1,0 1-1,0-1 0,0-1 1,0 1-1,0 0 1,0-1-1,1 1 0,-1-1 1,0 1-1,1-1 0,-1 0 1,0 0-1,1 0 0,3-1 1,1 0 14,0 0 0,1 0 0,-1-1 0,0 0 0,0-1 0,0 0 1,-1 0-1,1 0 0,0-1 0,-1 0 0,0 0 0,8-8 0,0 1 120,-2 0 1,1-2-1,-2 0 0,14-19 0,-27 38-952,-21 65 658,14-14-5103,9-42-1319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3.732"/>
    </inkml:context>
    <inkml:brush xml:id="br0">
      <inkml:brushProperty name="width" value="0.025" units="cm"/>
      <inkml:brushProperty name="height" value="0.025" units="cm"/>
    </inkml:brush>
  </inkml:definitions>
  <inkml:trace contextRef="#ctx0" brushRef="#br0">20 125 13293,'0'0'11216,"0"15"-10384,0 164 592,3-60-1479,-21 190 0,17-304 92,-2 20-86,2-20 147,4-16 232,56-214 2203,-38 155-2450,27-77-242,-42 131-40,2 0 0,0 0-1,0 0 1,1 1 0,1 0 0,21-22-1,-30 35 138,1 0 0,-1 0-1,1 0 1,0 1 0,0-1-1,0 1 1,0-1 0,0 1-1,0 0 1,0 0 0,1 0-1,-1 0 1,0 0 0,1 1 0,-1-1-1,0 0 1,1 1 0,-1 0-1,1 0 1,-1 0 0,1 0-1,-1 0 1,4 1 0,-4 0 39,-1 0 1,1 0 0,0 0 0,-1 0 0,0 0 0,1 1-1,-1-1 1,0 1 0,0-1 0,0 1 0,0-1-1,0 1 1,0 0 0,0-1 0,0 1 0,-1 0-1,1 0 1,-1-1 0,1 1 0,-1 0 0,0 0 0,1 0-1,-1 0 1,0 0 0,0 0 0,-1 0 0,1-1-1,0 1 1,-1 0 0,0 2 0,-1 4 96,0 0 1,-1-1-1,1 0 0,-2 1 1,1-1-1,-1 0 0,0-1 1,-1 1-1,1-1 0,-1 0 1,-1 0-1,1 0 1,-11 8-1,-3 2 47,-1-2 1,0 0-1,-24 12 1,41-24-154,-1 1-9,1-1 0,-1 0-1,1 0 1,-1 0 0,0 0 0,0-1 0,0 0-1,0 0 1,0 0 0,0 0 0,0 0 0,0-1-1,-8 0 1,13-1-235,-1-1 0,0 0-1,0 1 1,0-1 0,1 1 0,-1-1-1,1 0 1,0 1 0,-1-1-1,1 1 1,0 0 0,0-1 0,0 1-1,0-1 1,1-1 0,17-18-1274,1 1 0,1 1 0,0 0 0,2 2 0,38-24 0,-17 11-777,-16 10 1187,66-43-1026,-29 30 6940,-82 53 7632,-1 19-9948,13-27-2536,1 0 1,1 0-1,0 0 0,1 0 0,-2 16 1,5-27 80,0 0 1,0 0-1,0 0 1,0 0-1,0-1 1,0 1-1,0 0 1,0-1 0,1 1-1,-1-1 1,0 1-1,0-1 1,0 1-1,1-1 1,-1 0-1,0 0 1,1 0-1,-1 0 1,0 0 0,0 0-1,1 0 1,-1 0-1,2 0 1,37-2 78,-38 2-73,13-2 97,1 0 0,-1-1 0,0-1 0,0 0 1,0-1-1,0 0 0,-1-2 0,25-14 0,-38 21-40,0-1 0,-1 1 0,1-1 0,-1 1 0,1-1 0,0 1 1,-1-1-1,1 1 0,-1-1 0,1 0 0,-1 1 0,1-1 0,-1 0 0,0 1 0,1-1 0,-1 0 0,0 0 0,0 1 0,1-1 0,-1 0 0,0 0 0,0 1 0,0-1 0,0 0 0,0 0 0,0 0 0,0 1 0,0-1 0,-1-1 0,1 0-7,-1 0-1,-1 0 0,1 0 1,0 1-1,0-1 0,-1 0 1,1 1-1,-1-1 0,1 1 1,-1-1-1,-2-1 0,-60-33-239,47 27 318,0-3-195,17 12 52,0-1 0,0 1 0,0 0 0,0 0-1,0 0 1,-1 0 0,1 0 0,0 0 0,0-1 0,0 1 0,0 0 0,0 0 0,0 0 0,0 0 0,0 0-1,0-1 1,0 1 0,0 0 0,0 0 0,0 0 0,0 0 0,0 0 0,0-1 0,0 1 0,0 0-1,0 0 1,0 0 0,0 0 0,0 0 0,1 0 0,-1-1 0,0 1 0,0 0 0,0 0 0,0 0 0,0 0-1,0 0 1,0 0 0,0 0 0,0 0 0,1-1 0,-1 1 0,0 0 0,0 0 0,0 0 0,0 0 0,0 0-1,1 0 1,-1 0 0,0 0 0,0 0 0,0 0 0,35 0-815,-16 1 630,-5-1-397,1-1 0,-1 0-1,1-1 1,-1 0 0,17-6 0,-24 6-93,-1 0 0,1-1-1,-1 0 1,0-1 0,8-5 0,-9 5-404,0 0-1,-1 0 1,1-1-1,-1 1 1,0-1-1,6-9 1,9-20-6837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9.432"/>
    </inkml:context>
    <inkml:brush xml:id="br0">
      <inkml:brushProperty name="width" value="0.025" units="cm"/>
      <inkml:brushProperty name="height" value="0.025" units="cm"/>
    </inkml:brush>
  </inkml:definitions>
  <inkml:trace contextRef="#ctx0" brushRef="#br0">58 1 13421,'0'0'12198,"-5"11"-11066,-5 8-722,-31 72 2303,40-90-2713,1-1 1,0 1 0,0 0 0,0 0 0,0 0-1,0 0 1,-1 0 0,2 0 0,-1-1 0,0 1-1,0 0 1,0 0 0,0 0 0,0 0-1,1 0 1,-1-1 0,0 1 0,1 0 0,-1 0-1,1 0 1,-1-1 0,1 1 0,-1 0 0,1-1-1,-1 1 1,1 0 0,0-1 0,-1 1 0,1-1-1,0 1 1,0-1 0,-1 1 0,1-1 0,0 0-1,0 1 1,0-1 0,-1 0 0,1 0 0,0 0-1,0 1 1,0-1 0,0 0 0,0 0-1,1 0 1,50 0 126,-37-1-103,3 1-167,-3-1-162,1 1 0,-1 0 0,0 1 0,16 4-1,-29-5 275,0 0 0,0 0 0,0 1-1,0-1 1,-1 1 0,1-1-1,0 1 1,0 0 0,0 0 0,-1 0-1,1 0 1,-1 0 0,1 0-1,-1 0 1,1 0 0,-1 1 0,1-1-1,-1 1 1,0-1 0,0 1 0,0-1-1,0 1 1,0 0 0,0-1-1,0 1 1,0 0 0,-1 0 0,1 0-1,-1-1 1,1 1 0,-1 0 0,0 0-1,0 0 1,0 0 0,0 0-1,0 0 1,0 0 0,-1 0 0,0 3-1,0-2 129,-1 0 0,0-1 0,0 1 0,0-1 0,0 1 0,0-1 0,0 0 0,0 0 0,-1 0 0,1 0 0,-1 0 0,0-1 0,0 1 0,1-1 0,-1 1 0,0-1 0,0 0 0,-4 1 0,-58 13 2219,57-14-2438,-38 2 1345,45-3-1344,0-1 1,0 1 0,0 0 0,0 0 0,0 0-1,0-1 1,0 1 0,0-1 0,0 1 0,0-1-1,0 1 1,1-1 0,-1 1 0,0-1 0,0 0-1,1 1 1,-1-1 0,0 0 0,1 0-1,-1 0 1,0 1 0,1-1 0,-1 0 0,1 0-1,0 0 1,-1 0 0,1 0 0,0 0 0,-1 0-1,1 0 1,0 0 0,0 0 0,0 0 0,0 0-1,0 0 1,0 0 0,0 0 0,1-2 0,-1 3-256,0-1 1,0 0 0,1 1 0,-1-1 0,0 0 0,1 1 0,-1-1 0,0 1 0,1-1 0,-1 1 0,1-1 0,-1 1-1,1-1 1,-1 1 0,1-1 0,-1 1 0,1 0 0,-1-1 0,1 1 0,0 0 0,-1-1 0,1 1 0,0 0 0,1-1-1,1 0-1420,16-7-8048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9.820"/>
    </inkml:context>
    <inkml:brush xml:id="br0">
      <inkml:brushProperty name="width" value="0.025" units="cm"/>
      <inkml:brushProperty name="height" value="0.025" units="cm"/>
    </inkml:brush>
  </inkml:definitions>
  <inkml:trace contextRef="#ctx0" brushRef="#br0">2 22 16976,'0'0'3075,"9"-4"-374,3 0-2096,1 1-1,-1-1 1,1 2 0,22-2-1,-32 4-572,0-1-1,0 1 1,-1 0-1,1 1 1,0-1 0,0 1-1,0-1 1,-1 1-1,1 0 1,0 0-1,-1 0 1,1 0-1,-1 0 1,4 3-1,-4-3-42,-1 1 0,0-1 0,0 1-1,0 0 1,0-1 0,-1 1 0,1 0-1,0-1 1,-1 1 0,1 0 0,-1 0-1,0-1 1,1 1 0,-1 0 0,0 0-1,0 0 1,0-1 0,0 1 0,-1 0-1,1 0 1,0 0 0,-1-1 0,1 1-1,-1 0 1,0 0 0,0 1 0,-3 4 172,0-1 1,0 1-1,0-1 1,0 0-1,-1 0 1,0 0-1,-1 0 1,1-1-1,-1 0 1,0-1-1,-11 8 1,10-8-76,1 0 1,-1 1-1,1 0 1,0 0 0,1 1-1,-1-1 1,1 1 0,0 0-1,1 1 1,-1-1 0,1 1-1,-5 12 1,9-18-88,0-1 0,-1 1 0,1-1 1,0 0-1,0 1 0,0-1 0,0 1 1,0-1-1,0 1 0,0-1 0,0 1 1,0-1-1,1 1 0,-1-1 0,0 1 1,0-1-1,0 1 0,0-1 0,1 0 1,-1 1-1,0-1 0,0 1 0,1-1 0,-1 0 1,0 1-1,1-1 0,-1 0 0,0 1 1,1-1-1,-1 0 0,1 0 0,-1 1 1,1-1-1,23 5 203,30-8 141,-52 3-350,79-15 212,-40 1-2070,-9-7-4728,-23 10-165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0.164"/>
    </inkml:context>
    <inkml:brush xml:id="br0">
      <inkml:brushProperty name="width" value="0.025" units="cm"/>
      <inkml:brushProperty name="height" value="0.025" units="cm"/>
    </inkml:brush>
  </inkml:definitions>
  <inkml:trace contextRef="#ctx0" brushRef="#br0">1 8 17617,'0'0'5733,"56"-7"-4324,-30 7-704,4 0-545,5 0-128,1 0-800,-6 0-2916,0 0-6854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0.665"/>
    </inkml:context>
    <inkml:brush xml:id="br0">
      <inkml:brushProperty name="width" value="0.025" units="cm"/>
      <inkml:brushProperty name="height" value="0.025" units="cm"/>
    </inkml:brush>
  </inkml:definitions>
  <inkml:trace contextRef="#ctx0" brushRef="#br0">38 0 13741,'0'0'10453,"-5"9"-9226,1-1-945,-1 1-1,1 0 0,0 0 1,1 0-1,0 0 0,0 0 0,1 1 1,1-1-1,-1 1 0,1 0 1,1-1-1,1 15 0,0-23-264,0 1 0,0-1 0,0 0 0,0 0-1,0 0 1,0 0 0,0 0 0,1 0 0,-1 0 0,0 0-1,1 0 1,-1-1 0,0 1 0,1-1 0,-1 1 0,1-1 0,-1 1-1,1-1 1,-1 0 0,1 0 0,0 0 0,-1 0 0,1 0-1,-1 0 1,1 0 0,-1 0 0,1-1 0,1 0 0,46-9 503,20-26-321,-56 28-210,0 0 0,0 1 0,1 1 0,16-6 0,-30 13 1,1 0 1,-1 0-1,0 0 0,0 0 0,0 0 0,1 0 0,-1 0 1,0 0-1,-1 0 0,1 0 0,0 0 0,0 0 0,0 0 0,-1 0 1,1 0-1,0 0 0,-1 0 0,1 0 0,-1 0 0,1 0 1,-1-1-1,1 1 0,-2 1 0,-15 34-227,16-35 235,1-1 4,-1 1-1,1 0 1,0-1-1,-1 1 1,1 0 0,0-1-1,-1 1 1,1 0-1,0-1 1,0 1-1,-1 0 1,1 0-1,0-1 1,0 1 0,0 0-1,0 0 1,0-1-1,0 1 1,0 0-1,0 0 1,1-1 0,-1 1-1,0 0 1,0-1-1,1 1 1,-1 0-1,0 0 1,1 0 0,1 0 4,-1 0 0,0-1 1,0 1-1,0-1 0,0 0 1,1 1-1,-1-1 0,0 0 1,0 0-1,0 1 0,1-1 1,-1 0-1,0 0 0,1 0 1,1-1-1,4 0 27,0-1-1,1 1 1,-1-1-1,14-7 1,15-10-54,-17 8-453,1 1 1,29-10-1,-48 20 451,-1 0 0,0 0 0,1 0 0,-1 0 0,0 1 0,0-1 0,1 0 0,-1 0 0,0 1 0,0-1-1,1 0 1,-1 0 0,0 1 0,0-1 0,0 0 0,1 1 0,-1-1 0,0 0 0,0 1 0,0-1 0,0 1 0,0-1-1,0 0 1,0 1 0,0-1 0,0 0 0,0 1 0,0-1 0,0 0 0,0 1 0,0-1 0,0 1 0,0-1 0,0 0-1,0 1 1,0-1 0,-1 0 0,1 1 0,0-1 0,0 0 0,0 0 0,-1 1 0,1-1 0,0 0 0,0 1-1,-1-1 1,1 0 0,-1 1 0,-9 20-479,1-10-192,-13 13-765,4-18-6665,12-6-1031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037"/>
    </inkml:context>
    <inkml:brush xml:id="br0">
      <inkml:brushProperty name="width" value="0.025" units="cm"/>
      <inkml:brushProperty name="height" value="0.025" units="cm"/>
    </inkml:brush>
  </inkml:definitions>
  <inkml:trace contextRef="#ctx0" brushRef="#br0">1 1 17617,'0'0'6117,"56"-1"-9768,-36 10-3588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366"/>
    </inkml:context>
    <inkml:brush xml:id="br0">
      <inkml:brushProperty name="width" value="0.025" units="cm"/>
      <inkml:brushProperty name="height" value="0.025" units="cm"/>
    </inkml:brush>
  </inkml:definitions>
  <inkml:trace contextRef="#ctx0" brushRef="#br0">139 18 19699,'0'0'7687,"-11"-3"-7020,10 3-664,-8-4 43,0 2 0,0-1 0,-1 1 0,1 1 0,-18-2 0,25 3-56,0 0 0,0 0 1,0 0-1,0 1 0,-1-1 0,1 0 1,0 1-1,0 0 0,0-1 0,0 1 1,0 0-1,0 0 0,0 0 0,0 0 1,0 0-1,1 1 0,-1-1 0,0 0 1,1 1-1,-1-1 0,1 1 0,0 0 1,-1 0-1,1-1 0,0 1 1,0 0-1,0 0 0,0 0 0,0 0 1,1 0-1,-1 0 0,0 0 0,1 0 1,0 1-1,-1-1 0,1 0 0,0 0 1,1 4-1,-1-4-26,0-1 0,1 0 0,-1 0 0,1 0 0,0 0 0,-1 0 0,1 0 0,0 0-1,0 0 1,-1 0 0,1-1 0,0 1 0,0 0 0,0 0 0,0-1 0,0 1 0,0 0 0,0-1 0,0 1 0,0-1 0,1 0 0,-1 1 0,0-1 0,0 0 0,0 0 0,0 0 0,1 1 0,0-1 0,46 4-687,-34-3 126,-6 0 417,43 7-1553,-50-8 1648,1 0 0,-1 1-1,1-1 1,-1 0 0,1 1-1,-1-1 1,1 1 0,-1 0-1,0-1 1,1 1-1,-1 0 1,0 0 0,0 0-1,0 0 1,0 0 0,0 0-1,0 0 1,0 0-1,0 1 1,0-1 0,0 0-1,0 1 1,-1-1 0,1 0-1,0 1 1,-1-1-1,1 3 1,-2-2 212,0 0-1,1 0 1,-1-1-1,0 1 1,0 0-1,-1 0 0,1-1 1,0 1-1,-1 0 1,1-1-1,-1 1 1,1-1-1,-1 0 1,1 1-1,-1-1 1,0 0-1,0 0 1,-3 1-1,-43 20 2269,42-19-2180,-1 0-298,-37 11 1616,26-18-3482,18 3 1590,-1 0 1,0 1-1,1-1 0,-1 0 1,0 0-1,1 0 0,-1 0 1,1 0-1,0 0 0,-1 0 1,1 0-1,0 0 0,-1 0 1,1 0-1,0 0 0,0 0 1,0 0-1,0-2 0,0-18-8983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772"/>
    </inkml:context>
    <inkml:brush xml:id="br0">
      <inkml:brushProperty name="width" value="0.025" units="cm"/>
      <inkml:brushProperty name="height" value="0.025" units="cm"/>
    </inkml:brush>
  </inkml:definitions>
  <inkml:trace contextRef="#ctx0" brushRef="#br0">47 28 15182,'0'0'10181,"9"0"-8478,1 1-1292,-7 0-315,0 0 1,0-1-1,1 1 1,-1-1-1,0 0 1,1 0-1,-1-1 1,0 1 0,0-1-1,1 1 1,3-3-1,-6 3-80,-1 0-1,1-1 1,-1 1 0,0-1-1,1 1 1,-1-1 0,1 1-1,-1-1 1,0 1-1,0-1 1,1 1 0,-1-1-1,0 1 1,0-1 0,0 0-1,0 1 1,0-1-1,1 1 1,-1-1 0,0 0-1,0 1 1,0-1 0,-1 1-1,1-1 1,0 1 0,0-1-1,0 0 1,0 1-1,0-1 1,-1 1 0,1-1-1,0 1 1,-1-1 0,1 1-1,0-1 1,-1 1 0,1-1-1,0 1 1,-1-1-1,1 1 1,-1 0 0,1-1-1,-1 1 1,1 0 0,-1-1-1,1 1 1,-1 0 0,1 0-1,-1 0 1,0-1-1,1 1 1,-1 0 0,1 0-1,-1 0 1,-1 0 0,-1-1-28,-1 1 0,1-1 0,-1 1 0,1 0 0,-1 0 0,0 0 0,1 0 0,-1 1 0,1 0 0,-1-1 0,1 1 0,-1 1 0,1-1 0,0 0 0,0 1 1,-1-1-1,1 1 0,0 0 0,1 0 0,-1 1 0,0-1 0,0 0 0,1 1 0,0 0 0,-1-1 0,1 1 0,0 0 0,0 0 0,0 0 0,1 0 0,-1 1 0,1-1 1,0 0-1,0 1 0,0-1 0,0 1 0,0 5 0,1-8 13,1 0 0,-1 0 0,0 0-1,1 0 1,-1 1 0,1-1 0,-1 0 0,1 0 0,0 0 0,-1 0 0,1 0 0,0 0 0,0 0 0,0-1-1,-1 1 1,1 0 0,0 0 0,0-1 0,0 1 0,0 0 0,1-1 0,-1 1 0,0-1 0,0 0 0,0 1-1,0-1 1,0 0 0,1 1 0,-1-1 0,0 0 0,0 0 0,2 0 0,49 0 154,-40-1-121,4-1-15,1 0 0,-1-1-1,0-1 1,27-10 0,-26 8-84,0 1 0,0 1 0,32-5 0,-49 9 51,1 0 1,-1 0-1,0 0 0,0 0 0,1 0 0,-1 1 0,0-1 1,0 0-1,1 0 0,-1 0 0,0 0 0,0 1 1,1-1-1,-1 0 0,0 0 0,0 0 0,0 1 1,0-1-1,1 0 0,-1 0 0,0 1 0,0-1 0,0 0 1,0 0-1,0 1 0,0-1 0,0 0 0,1 0 1,-1 1-1,0-1 0,0 0 0,0 1 0,0-1 0,0 0 1,0 0-1,-1 1 0,1-1 0,0 0 0,0 1 1,0-1-1,0 0 0,0 0 0,0 1 0,0-1 0,0 0 1,-1 0-1,1 1 0,0-1 0,0 0 0,0 0 1,-1 1-1,-11 23 221,3-3 560,13-20-700,1 0 0,0 0 0,-1 0-1,1-1 1,0 0 0,-1 1 0,1-1-1,0-1 1,6 0 0,62-15-202,-57 11-721,1 1-1,0 0 1,34-1-1,-50 6 630,-1 0 0,1 0 0,0 1 0,-1-1 0,1 0-1,-1 1 1,1-1 0,-1 0 0,0 1 0,1-1 0,-1 1 0,0-1 0,0 1 0,0-1 0,0 0-1,0 1 1,0-1 0,-1 3 0,0 1-3978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2.117"/>
    </inkml:context>
    <inkml:brush xml:id="br0">
      <inkml:brushProperty name="width" value="0.025" units="cm"/>
      <inkml:brushProperty name="height" value="0.025" units="cm"/>
    </inkml:brush>
  </inkml:definitions>
  <inkml:trace contextRef="#ctx0" brushRef="#br0">126 1 16944,'0'0'7847,"5"10"-6800,3 9-532,-1 0-1,-1 0 1,-1 0 0,0 1 0,-2 0-1,3 35 1,-6-39-436,-1 0 0,0 0 0,-2-1 0,1 1 0,-2 0 0,0-1 0,-7 16 0,8-23-312,-1 0 1,0 0-1,0-1 0,-1 1 0,0-1 0,0 0 0,-1-1 0,0 1 0,0-1 0,-1-1 0,1 1 1,-1-1-1,0 0 0,-13 7 0,-6-4-5527,3-6-6444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3.503"/>
    </inkml:context>
    <inkml:brush xml:id="br0">
      <inkml:brushProperty name="width" value="0.025" units="cm"/>
      <inkml:brushProperty name="height" value="0.025" units="cm"/>
    </inkml:brush>
  </inkml:definitions>
  <inkml:trace contextRef="#ctx0" brushRef="#br0">126 102 15503,'0'0'1783,"-11"0"-347,6 0-1369,0 0-1,1 1 1,-1-1 0,0 1 0,1 0 0,-1 0-1,0 0 1,1 0 0,-1 1 0,1 0 0,0 0-1,0 0 1,0 1 0,0-1 0,0 1 0,0 0-1,0 0 1,1 0 0,0 0 0,0 1 0,0 0 0,0-1-1,0 1 1,1 0 0,-1 0 0,1 1 0,0-1-1,0 0 1,1 1 0,-1-1 0,1 1 0,-1 8-1,2-12-55,0 1-1,0-1 1,1 0-1,-1 0 0,0 0 1,1 1-1,-1-1 1,1 0-1,-1 0 0,1 0 1,-1 0-1,1 0 1,0 0-1,0 0 0,-1 0 1,1 0-1,0 0 0,0 0 1,0 0-1,0-1 1,0 1-1,0 0 0,0-1 1,0 1-1,1-1 1,-1 1-1,0-1 0,0 0 1,0 1-1,1-1 1,-1 0-1,0 0 0,0 0 1,1 0-1,-1 0 1,0 0-1,0 0 0,1 0 1,-1 0-1,0-1 0,2 1 1,6-1 161,0-1 0,0 0 0,0 0 1,14-5-1,-7-1 132,0 0 0,0-1 1,0 0-1,-1-1 0,-1-1 1,19-17-1,-24 20-9,-1 0-1,-1-1 1,1 1-1,-2-2 0,1 1 1,-1-1-1,0 0 1,-1 0-1,0 0 1,-1-1-1,4-13 1,-8 24-301,0 0-1,0 0 1,0 0 0,0 0 0,0 0 0,0 0-1,0 0 1,0 0 0,0 0 0,-1 0 0,1 1-1,0-1 1,0 0 0,0 0 0,0 0 0,0 0-1,0 0 1,0 0 0,0 0 0,0 0 0,0 0-1,0 0 1,-1 0 0,1 0 0,0 0 0,0 0-1,0 0 1,0 0 0,0 0 0,0 0 0,0 0-1,0 0 1,0 0 0,-1 0 0,1 0 0,0 0-1,0 0 1,0 0 0,0 0 0,0 0 0,0 0-1,0 0 1,0 0 0,0-1 0,0 1 0,0 0-1,-1 0 1,1 0 0,0 0 0,0 0 0,0 0-1,0 0 1,0 0 0,0 0 0,0 0 0,0 0-1,0-1 1,-12 14-65,-12 18 96,23-29-25,-7 9-5,0 1-1,1-1 1,0 2 0,1-1-1,0 1 1,1 0 0,0 0-1,2 0 1,-1 1 0,-1 19-1,4-32 5,1 0 0,1 1-1,-1-1 1,0 1 0,0-1-1,0 0 1,1 1 0,-1-1 0,1 1-1,-1-1 1,1 0 0,-1 0-1,1 1 1,0-1 0,0 0-1,0 0 1,-1 0 0,1 0-1,0 0 1,0 0 0,1 0-1,-1 0 1,2 1 0,-1-1 19,1 0 0,0 0 0,0 0 0,0 0 0,0 0 0,0-1 0,0 1-1,0-1 1,0 0 0,5 0 0,1-1 36,-1 0-1,1 0 0,-1-1 1,0 0-1,1 0 0,-1-1 1,10-5-1,-8 1-35,0 0-1,0 0 1,-1-2 0,0 1 0,0-1 0,13-18-1,-19 23-34,-8 54-1681,5-48 1731,-1 0 0,1 1-1,0-1 1,0 0 0,0 1 0,0-1-1,0 1 1,0-1 0,1 0 0,-1 1-1,1-1 1,-1 0 0,1 1 0,0-1-1,0 0 1,0 0 0,0 0 0,1 0-1,-1 0 1,0 0 0,1 0 0,-1 0-1,3 1 1,0-1 53,0 0 0,0 0 1,1 0-1,-1-1 0,0 0 0,1 0 0,-1 0 1,1-1-1,-1 1 0,1-1 0,6-1 0,1 1 32,-1-1 0,1-1-1,-1 0 1,0-1-1,0 0 1,0-1 0,0 0-1,10-6 1,-15 8-100,-1-1 1,0 0 0,0 0-1,0 0 1,0-1-1,0 1 1,-1-1 0,1-1-1,-1 1 1,0 0-1,-1-1 1,1 0 0,-1 0-1,0 0 1,0 0-1,0 0 1,2-7 0,-5 11-39,0 0 0,1 0 0,-1 1 0,0-1 0,0 0 1,0 0-1,0 0 0,0 0 0,0 0 0,0 1 0,0-1 0,0 0 1,0 0-1,0 0 0,0 0 0,-1 1 0,1-1 0,0 0 1,-1 0-1,1 0 0,-1 1 0,1-1 0,0 0 0,-1 1 0,0-1 1,1 0-1,-1 1 0,1-1 0,-1 1 0,0-1 0,1 0 0,-2 0 1,-1 1-1,1-1 1,-1 0 0,1 1 0,-1-1 0,0 1-1,1 0 1,-1 0 0,0 0 0,1 0 0,-1 0-1,-2 1 1,-2 1 6,-1-1 1,1 1-1,0 0 0,0 1 0,0 0 1,0 0-1,-10 7 0,14-9 42,1 1 0,0 0 0,-1 0 0,1 0 0,0 0 0,1 0 0,-1 0 0,0 1 1,0-1-1,1 0 0,0 1 0,-1-1 0,1 1 0,0 0 0,0-1 0,0 1 0,1 0 0,-1 0 0,1 0 0,-1 0 0,1-1 0,0 1 0,0 0 0,0 0 0,2 5 0,-1-6-25,0 1 0,1-1 0,0 1 0,-1-1 0,1 0 0,0 0 0,0 0 0,0 0 0,0 0 0,1 0 0,-1 0 0,1-1 0,-1 1 0,1-1 0,-1 0 0,1 0 0,0 0 0,-1 0 0,1 0 1,0 0-1,0-1 0,0 1 0,-1-1 0,1 0 0,4 0 0,-2 0-509,1 1-1,0-1 1,0 0 0,0-1 0,-1 1 0,1-1 0,7-2 0,-11 2-269,1 0-1,-1 0 1,0 0-1,0-1 1,0 1-1,0 0 0,0-1 1,0 0-1,0 1 1,-1-1-1,1 0 1,2-4-1,11-20-13985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3.833"/>
    </inkml:context>
    <inkml:brush xml:id="br0">
      <inkml:brushProperty name="width" value="0.025" units="cm"/>
      <inkml:brushProperty name="height" value="0.025" units="cm"/>
    </inkml:brush>
  </inkml:definitions>
  <inkml:trace contextRef="#ctx0" brushRef="#br0">1 1 19314,'0'0'6438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4.112"/>
    </inkml:context>
    <inkml:brush xml:id="br0">
      <inkml:brushProperty name="width" value="0.025" units="cm"/>
      <inkml:brushProperty name="height" value="0.025" units="cm"/>
    </inkml:brush>
  </inkml:definitions>
  <inkml:trace contextRef="#ctx0" brushRef="#br0">86 1 8584,'0'0'12268,"-5"10"-11046,-1 8-1001,1-1 0,1 1 0,0 0 0,1 0 0,1 0 1,1 1-1,1-1 0,0 1 0,2-1 0,0 0 0,6 28 0,11 32-397,36 98 1,-52-165 126,7 9 107,-6-30 564,-8-34 342,-5 23-865,0-1-1,-1 1 1,-2 1 0,0 0-1,-1 1 1,-1 0 0,-27-28-1,10 9-70,31 38-27,0 0-1,-1 0 1,1 0 0,0-1 0,0 1-1,-1 0 1,1 0 0,0-1 0,0 1-1,0 0 1,-1 0 0,1-1-1,0 1 1,0 0 0,0-1 0,0 1-1,0 0 1,-1-1 0,1 1-1,0 0 1,0-1 0,0 1 0,0 0-1,0-1 1,0 1 0,0 0 0,0-1-1,0 1 1,1 0 0,-1-1-1,0 1 1,0 0 0,0 0 0,0-1-1,1 0 1,12 0-24,24 8 67,-34-6-11,17 4-653,93 21 1241,-76-21-4566,1-3-5185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5.017"/>
    </inkml:context>
    <inkml:brush xml:id="br0">
      <inkml:brushProperty name="width" value="0.025" units="cm"/>
      <inkml:brushProperty name="height" value="0.025" units="cm"/>
    </inkml:brush>
  </inkml:definitions>
  <inkml:trace contextRef="#ctx0" brushRef="#br0">0 338 14638,'0'0'10810,"6"-9"-9705,57-84 652,-33 53-1186,-2-2 0,-2-1 0,30-68 0,-53 147-1423,-8 28 626,-2-29-957,1 0-1,-1 54 1,7-88 1002,0 0 0,0 0 0,0 0 0,1 0 0,-1 0 0,0 0 0,0 0 0,1 0 0,-1 0 1,0 0-1,1-1 0,-1 1 0,1 0 0,-1 0 0,1 0 0,0-1 0,-1 1 0,1 0 0,0 0 0,0-1 0,-1 1 0,1-1 0,0 1 0,0-1 1,0 1-1,0-1 0,-1 1 0,1-1 0,0 0 0,0 0 0,0 1 0,0-1 0,0 0 0,0 0 0,0 0 0,0 0 0,0 0 0,2 0 1,2-1-955,0 1 0,0-1 0,0 0 0,0 0 0,0 0 0,8-4 0,20-12-6819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8.387"/>
    </inkml:context>
    <inkml:brush xml:id="br0">
      <inkml:brushProperty name="width" value="0.025" units="cm"/>
      <inkml:brushProperty name="height" value="0.025" units="cm"/>
    </inkml:brush>
  </inkml:definitions>
  <inkml:trace contextRef="#ctx0" brushRef="#br0">344 0 12588,'0'0'9427,"-11"8"-8738,-107 83 1739,105-81-2009,2 0 0,-1 1 0,2 1 0,-1 0 0,2 0-1,0 1 1,0 1 0,-11 23 0,19-36-400,1 1 1,-1-1-1,1 0 1,-1 0-1,1 0 1,0 1-1,0-1 1,-1 0-1,1 0 1,0 1-1,0-1 1,0 0-1,1 1 1,-1-1-1,0 0 0,0 0 1,1 0-1,-1 1 1,1-1-1,-1 0 1,1 0-1,-1 0 1,1 0-1,0 0 1,-1 0-1,1 0 1,0 0-1,0 0 1,0 0-1,0 0 0,0 0 1,0 0-1,0-1 1,0 1-1,0 0 1,0-1-1,0 1 1,1-1-1,-1 0 1,0 1-1,0-1 1,0 0-1,1 1 1,-1-1-1,2 0 0,10 1 50,-1 0 0,1-1 1,23-3-1,-16 2 46,-5 0-98,0-1 1,-1 0 0,1-1 0,19-6 0,-29 7-417,0 0 0,0 0 1,1-1-1,-2 1 1,1-1-1,7-6 0,-10 7-146,-1 1-1,1-1 0,0 1 0,-1-1 0,0 0 1,1 0-1,-1 0 0,0 0 0,0 0 1,0 0-1,0 0 0,0 0 0,-1 0 1,1 0-1,-1-1 0,1-3 0,-1-10-9111</inkml:trace>
  <inkml:trace contextRef="#ctx0" brushRef="#br0" timeOffset="1">1 181 16400,'0'0'9448,"65"-6"-7654,-28-4-385,10 2-319,0-1-418,1 1-480,-7 1-192,-5 4-672,-8 3-1250,-11 0-1281,-12 0-2691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8.730"/>
    </inkml:context>
    <inkml:brush xml:id="br0">
      <inkml:brushProperty name="width" value="0.025" units="cm"/>
      <inkml:brushProperty name="height" value="0.025" units="cm"/>
    </inkml:brush>
  </inkml:definitions>
  <inkml:trace contextRef="#ctx0" brushRef="#br0">1 40 12204,'0'0'10057,"74"-11"-8327,-33 4-481,2 2-512,8 1-513,-8 3-384,0-3-2499,3-3-5925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102"/>
    </inkml:context>
    <inkml:brush xml:id="br0">
      <inkml:brushProperty name="width" value="0.025" units="cm"/>
      <inkml:brushProperty name="height" value="0.025" units="cm"/>
    </inkml:brush>
  </inkml:definitions>
  <inkml:trace contextRef="#ctx0" brushRef="#br0">105 68 6022,'0'0'13965,"4"-8"-11654,1 0-1656,-3 6-457,0 0-1,-1-1 0,1 1 0,-1-1 1,1 0-1,-1 1 0,0-1 0,0 0 1,0 0-1,-1 0 0,1 0 0,-1 0 1,1-2-1,-1 4-147,0 0 1,-1 1-1,1-1 1,0 1-1,0-1 1,0 1-1,-1-1 1,1 1-1,0-1 1,0 1-1,-1 0 1,1-1-1,0 1 1,-1-1-1,1 1 1,0 0-1,-1-1 1,1 1-1,-1 0 1,1-1-1,-1 1 1,1 0-1,-1 0 1,1-1-1,-1 1 1,1 0-1,-1 0 1,1 0-1,-1 0 1,1 0-1,-1 0 1,1-1-1,-1 1 1,1 1-1,-1-1 1,0 0-1,1 0 0,-1 0 1,1 0-1,-1 0 1,1 0-1,-1 1 1,1-1-1,-1 0 1,1 0-1,-1 1 1,-26 14-203,17-3 141,1 0 1,1 1 0,0 0 0,1 0-1,0 1 1,1-1 0,0 2-1,1-1 1,1 0 0,0 1 0,1 0-1,1 0 1,-1 23 0,3-36 18,0 0 1,1-1-1,-1 1 0,0-1 1,1 1-1,-1-1 1,1 0-1,0 1 1,-1-1-1,1 0 0,0 1 1,0-1-1,0 0 1,0 0-1,0 0 1,0 1-1,0-1 0,0 0 1,1-1-1,-1 1 1,0 0-1,1 0 1,-1 0-1,0-1 1,1 1-1,-1-1 0,1 1 1,-1-1-1,1 0 1,-1 1-1,1-1 1,-1 0-1,1 0 0,-1 0 1,1 0-1,-1 0 1,4-1-1,0 1 133,1-1 0,-1 1 0,1-1 0,-1 0 0,0-1 0,1 1 0,-1-1-1,0 0 1,8-5 0,-6 3-47,-1 0 0,0 0 0,0-1 0,0 0 1,0-1-1,-1 1 0,0-1 0,0 0 0,-1 0 0,0-1 0,0 1 0,0-1 0,-1 0 0,0 0 0,0 0 0,0-1 0,-1 1 0,-1 0 0,1-1 0,0-14 0,-2 22-136,0-1-1,0 0 0,0 1 0,0-1 1,0 1-1,0-1 0,-1 0 0,1 1 1,0-1-1,0 1 0,-1-1 0,1 1 1,0-1-1,-1 1 0,1-1 0,-1 1 1,1-1-1,0 1 0,-1-1 0,1 1 1,-1 0-1,1-1 0,-1 1 0,0 0 1,1-1-1,-1 1 0,1 0 1,-1 0-1,1 0 0,-1-1 0,0 1 1,1 0-1,-1 0 0,0 0 0,1 0 1,-1 0-1,1 0 0,-1 0 0,0 0 1,1 0-1,-1 1 0,1-1 0,-2 0 0,1 0-189,-1 1-1,1-1 0,-1 1 0,1-1 0,-1 1 1,1-1-1,0 1 0,-1 0 0,1-1 0,0 1 0,0 0 1,-1 0-1,1 0 0,0 0 0,0 0 0,0 0 0,0 1 1,-1 0-1,-4 16-5181,5-5-3655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492"/>
    </inkml:context>
    <inkml:brush xml:id="br0">
      <inkml:brushProperty name="width" value="0.025" units="cm"/>
      <inkml:brushProperty name="height" value="0.025" units="cm"/>
    </inkml:brush>
  </inkml:definitions>
  <inkml:trace contextRef="#ctx0" brushRef="#br0">130 0 11563,'0'0'16458,"-5"8"-16420,4-7-42,-23 34 50,22-33-48,1 0-1,-1 1 1,1-1-1,-1 1 1,1-1-1,0 1 1,0 0-1,0-1 1,0 1-1,1 0 1,-1 0-1,1 0 1,-1-1-1,1 5 1,3-5-27,0 0-1,0-1 1,0 1 0,0-1 0,0 1-1,0-1 1,0 0 0,0-1 0,6 2-1,7 3 24,-9-2-63,0 1 1,0 1-1,0 0 1,-1-1-1,0 2 0,9 8 1,-14-13 37,1 1 1,-1-1-1,0 1 0,0-1 1,0 1-1,0 0 1,0 0-1,0-1 0,-1 1 1,1 0-1,0 0 1,-1 0-1,1 0 0,-1 2 1,0-3 36,0 0 0,0 0-1,-1 0 1,1 0 0,-1 1 0,1-1 0,-1 0 0,1 0 0,-1 0 0,1 0 0,-1 0 0,0 0 0,1-1 0,-1 1-1,0 0 1,0 0 0,0 0 0,0-1 0,0 1 0,0 0 0,0-1 0,0 1 0,0-1 0,0 1 0,0-1 0,-1 1 0,-17 4 142,0 0 1,0-1 0,0-1-1,0-1 1,-1 0 0,-29-2 0,48 0-300,1 0 1,-1-1 0,0 1-1,0 0 1,1 0 0,-1 0 0,0-1-1,0 1 1,1 0 0,-1 0-1,0-1 1,0 1 0,1-1 0,-1 1-1,1-1 1,-1 1 0,0-1-1,1 1 1,-1-1 0,1 0 0,-1 1-1,1-1 1,0 1 0,-1-1-1,1 0 1,0 0 0,-1 1 0,1-1-1,0-1 1,-3-22-7897,3 7 167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849"/>
    </inkml:context>
    <inkml:brush xml:id="br0">
      <inkml:brushProperty name="width" value="0.025" units="cm"/>
      <inkml:brushProperty name="height" value="0.025" units="cm"/>
    </inkml:brush>
  </inkml:definitions>
  <inkml:trace contextRef="#ctx0" brushRef="#br0">0 33 9705,'0'0'10858,"47"-20"-8744,-28 15-896,3 4-962,0 0-224,5-1-705,-5 2-1665,6-1-2467,-8-1-3106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6.239"/>
    </inkml:context>
    <inkml:brush xml:id="br0">
      <inkml:brushProperty name="width" value="0.025" units="cm"/>
      <inkml:brushProperty name="height" value="0.025" units="cm"/>
    </inkml:brush>
  </inkml:definitions>
  <inkml:trace contextRef="#ctx0" brushRef="#br0">77 1 11691,'0'0'5274,"-4"8"-4110,-7 15-734,1-5-30,0 1-1,2 1 0,0-1 1,1 1-1,1 0 0,1 1 1,-3 23-1,9-43-324,-1 1-1,1-1 1,-1 0 0,1 1 0,-1-1-1,1 0 1,0 0 0,0 0-1,-1 1 1,1-1 0,0 0 0,0 0-1,0 0 1,0-1 0,0 1 0,0 0-1,1 0 1,-1 0 0,0-1-1,0 1 1,1-1 0,-1 1 0,0-1-1,1 1 1,-1-1 0,0 0 0,1 0-1,-1 1 1,1-1 0,-1 0-1,0 0 1,3-1 0,50-2 1553,-44 0-1358,0 0 0,0 0-1,0-1 1,-1 0-1,1-1 1,-1 0 0,0-1-1,13-10 1,-19 14-173,0-1 0,0 1 0,0-1 0,0 0 0,-1 1 0,1-2 0,-1 1 0,0 0 0,0 0 0,0-1 0,0 1 0,-1-1-1,0 1 1,1-1 0,-1 0 0,0 1 0,-1-1 0,1 0 0,-1 0 0,1 0 0,-1 0 0,0 0 0,-1 1 0,1-1 0,-1 0 0,-1-5 0,0 5-90,0 0 0,0 0 1,-1 1-1,1-1 0,-1 1 0,0 0 0,0-1 0,0 1 0,-1 1 0,1-1 0,-1 0 1,0 1-1,1 0 0,-9-4 0,-1 0-170,0 1 0,0 0 0,-20-5 1,31 10-25,0-1 0,0 0 0,0 1 0,0 0 0,0-1 0,0 1 0,0 0 0,0 0 0,0 0 0,0 0 0,0 1 0,-2-1 0,3 1-258,0 0 0,1 0 0,-1 0 1,0 0-1,1 0 0,-1 0 0,0 0 0,1 1 1,0-1-1,-1 0 0,1 0 0,0 0 1,-1 0-1,1 1 0,0-1 0,0 0 1,0 0-1,0 1 0,0-1 0,1 2 1,-1 17-7084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7.990"/>
    </inkml:context>
    <inkml:brush xml:id="br0">
      <inkml:brushProperty name="width" value="0.025" units="cm"/>
      <inkml:brushProperty name="height" value="0.025" units="cm"/>
    </inkml:brush>
  </inkml:definitions>
  <inkml:trace contextRef="#ctx0" brushRef="#br0">47 72 7079,'0'0'16522,"0"8"-15225,-2 12-775,0 0-1,-2-1 1,-12 39-1,-6 27-12,22-85-500,0 0-1,0 0 1,0 0 0,0 1 0,0-1 0,0 0 0,-1 0 0,1 0-1,0 1 1,0-1 0,0 0 0,0 0 0,0 1 0,0-1 0,0 0-1,0 0 1,0 0 0,0 1 0,0-1 0,1 0 0,-1 0 0,0 1-1,0-1 1,0 0 0,0 0 0,0 0 0,0 0 0,0 1 0,0-1-1,1 0 1,-1 0 0,0 0 0,0 0 0,0 1 0,0-1 0,1 0-1,-1 0 1,0 0 0,0 0 0,0 0 0,1 0 0,-1 0 0,0 0-1,0 1 1,1-1 0,12-6 313,18-20 61,-27 22-342,65-68 131,-43 42-67,-39 76-265,11-38 156,0 0 1,1 0-1,0 0 0,0 0 0,0 0 0,2 8 1,-1-15 8,0-1 1,1 1 0,-1-1 0,1 1 0,-1-1-1,0 0 1,1 1 0,-1-1 0,1 1 0,-1-1-1,1 0 1,0 0 0,-1 1 0,1-1 0,-1 0-1,1 0 1,0 0 0,-1 1 0,1-1 0,-1 0 0,1 0-1,0 0 1,-1 0 0,1 0 0,-1 0 0,1 0-1,0 0 1,-1-1 0,1 1 0,0 0 0,-1 0-1,1 0 1,-1-1 0,1 1 0,-1 0 0,1-1 0,-1 1-1,1 0 1,-1-1 0,1 0 0,27-14 129,2-21-144,-11 13-359,-26 46 78,5-20 283,1 1 0,-1-1 1,1 1-1,0 0 0,0 0 0,1-1 0,-1 1 1,1 0-1,0 0 0,0 0 0,0 0 1,0-1-1,2 7 0,-2-9 9,0-1 0,0 1 0,1 0 0,-1-1 0,0 1 0,1 0 0,-1-1 0,0 1 0,1 0 0,-1-1 0,1 1 0,-1-1 0,1 1 0,0-1 0,-1 1 0,1-1 0,-1 0 0,1 1 1,0-1-1,-1 0 0,1 1 0,0-1 0,0 0 0,-1 0 0,2 1 0,1-1 8,-1-1 1,0 1 0,0 0-1,0-1 1,0 0 0,0 1-1,0-1 1,0 0-1,0 0 1,0 0 0,0 0-1,0 0 1,2-3 0,7-4-150,-1-1 0,-1 0 0,0-1 0,0 0 1,-1 0-1,14-22 0,-26 45 15,1 0 1,1 0-1,0 1 0,1-1 1,1 22-1,-1-33 131,1-1 0,0 0 0,0 0 0,0 1 0,0-1 0,1 0 0,-1 1 0,0-1 0,0 0 0,1 0 1,-1 0-1,1 1 0,-1-1 0,1 0 0,-1 0 0,1 0 0,0 0 0,0 0 0,-1 0 0,1 0 0,0 0 0,0 0 0,0 0 0,0 0 0,0-1 0,0 1 0,0 0 0,0-1 0,1 1 0,-1 0 0,0-1 0,0 0 0,0 1 0,1-1 0,-1 0 1,0 0-1,1 1 0,-1-1 0,0 0 0,0 0 0,1 0 0,-1-1 0,0 1 0,0 0 0,1 0 0,-1-1 0,0 1 0,3-2 0,3 0 29,0 0 1,-1-1-1,1 0 0,-1-1 0,1 1 1,-1-1-1,9-7 0,6-11 9,0 0-1,-1-2 1,-1 0-1,-1-1 1,-2-1-1,0 0 1,-2-1-1,11-30 1,-24 56-16,0 0 1,-1 0 0,1 1-1,-1-1 1,1 0 0,-1 0-1,1 0 1,-1 0 0,0 0-1,1 0 1,-1 0 0,0 0 0,0 0-1,0 0 1,0 0 0,0 0-1,0 0 1,0 0 0,0 0-1,0 0 1,0 0 0,0 0-1,-1 0 1,1 0 0,0 0-1,-1 0 1,1 0 0,-2-1-1,1 2-26,0 0-1,0 1 1,0-1-1,-1 1 0,1-1 1,0 1-1,0 0 1,0-1-1,0 1 0,0 0 1,0 0-1,1 0 1,-1-1-1,0 1 0,0 0 1,1 0-1,-1 0 1,0 0-1,1 1 0,-1-1 1,1 0-1,-1 0 1,0 2-1,-4 10-7,0 0 0,1 0 1,1 1-1,-1 0 0,2-1 0,0 1 0,1 0 1,0 0-1,1 0 0,1 0 0,0 0 1,1 0-1,1 0 0,0 0 0,0-1 0,1 1 1,1-1-1,9 18 0,-11-29-59,-2-9-140,-5-12-355,-17-21-3326,-42-64 0,22 47 5265,41 57-1335,0 0 0,0-1 0,0 1 1,0 0-1,0 0 0,-1 0 1,1 0-1,0 0 0,0 0 0,0 0 1,0 0-1,0 0 0,0 0 0,0-1 1,0 1-1,0 0 0,0 0 1,0 0-1,0 0 0,0 0 0,0 0 1,0 0-1,0-1 0,0 1 0,0 0 1,0 0-1,0 0 0,0 0 0,0 0 1,0 0-1,0 0 0,0-1 1,0 1-1,0 0 0,0 0 0,0 0 1,0 0-1,0 0 0,0 0 0,0 0 1,0 0-1,0-1 0,0 1 1,1 0-1,-1 0 0,0 0 0,0 0 1,0 0-1,0 0 0,0 0 0,0 0 1,0 0-1,0 0 0,1 0 1,-1 0-1,0 0 0,0 0 0,0 0 1,0 0-1,0 0 0,12 1 520,15 7-432,-14-2-455,58 21 1238,-46-22-3339,-1-3-3350,-17-2-1925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8.334"/>
    </inkml:context>
    <inkml:brush xml:id="br0">
      <inkml:brushProperty name="width" value="0.025" units="cm"/>
      <inkml:brushProperty name="height" value="0.025" units="cm"/>
    </inkml:brush>
  </inkml:definitions>
  <inkml:trace contextRef="#ctx0" brushRef="#br0">13 16 16592,'-7'-4'2946,"1"1"2051,12 3-6022,1-2-3235,3-5-8296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085"/>
    </inkml:context>
    <inkml:brush xml:id="br0">
      <inkml:brushProperty name="width" value="0.025" units="cm"/>
      <inkml:brushProperty name="height" value="0.025" units="cm"/>
    </inkml:brush>
  </inkml:definitions>
  <inkml:trace contextRef="#ctx0" brushRef="#br0">81 113 12332,'0'0'8007,"3"-9"-4676,0 2-2538,-1 5-570,-1-1-1,1 0 1,-1 1-1,0-1 1,0 0-1,0 0 1,-1 0-1,1 0 1,0 0-1,-1 0 1,0 0-1,0 0 1,0-4-1,-2 6-177,1 1 0,0 0 0,-1 0 0,1 0 0,-1 0-1,1 0 1,0 0 0,-1 0 0,1 0 0,0 0 0,-1 1 0,1-1 0,0 1 0,-1-1-1,1 1 1,0-1 0,0 1 0,-1 0 0,1 0 0,0-1 0,-1 3 0,-5 3-58,1 0-1,0 1 1,0-1 0,1 2 0,0-1 0,0 0 0,1 1-1,0 0 1,0 0 0,1 0 0,0 1 0,0-1 0,1 1-1,-2 13 1,4-21 9,0 0 0,0-1-1,0 1 1,0 0 0,0-1 0,0 1 0,0 0-1,0-1 1,0 1 0,0 0 0,1-1-1,-1 1 1,0 0 0,0-1 0,1 1-1,-1-1 1,0 1 0,1 0 0,-1-1-1,0 1 1,1-1 0,-1 1 0,1-1-1,-1 1 1,1-1 0,-1 0 0,1 1 0,0-1-1,-1 0 1,1 1 0,0-1 0,25-1-23,24-22-72,-29 7 49,-1-1 0,-1-1-1,0 0 1,-2-2 0,0 0 0,-1 0 0,13-24 0,-22 38-389,-8 17 211,-13 40 135,3-10 58,10-38 35,-2 12-13,1 0 0,0 0-1,0 18 1,2-31 19,0 0-1,0 0 1,0 0-1,0 1 1,0-1-1,0 0 1,0 0-1,1 0 1,-1 0-1,1 0 1,0 0-1,-1 0 1,1 0-1,0 0 0,0 0 1,0-1-1,0 1 1,1 0-1,-1-1 1,0 1-1,1 0 1,-1-1-1,1 0 1,0 1-1,-1-1 1,1 0-1,0 0 1,0 0-1,0 0 0,0 0 1,0 0-1,2 0 1,1 0 26,0-1 0,0 0 0,0 0 0,-1-1 0,1 1 0,0-1 0,-1 0 0,1-1 0,0 1 0,-1-1 0,1 1 0,-1-1 0,0-1 0,0 1 0,0-1 0,0 1 0,0-1 0,0 0 1,-1-1-1,1 1 0,5-8 0,-4 5-12,-1 0 0,0-1 0,0 0 0,-1 0 1,1 0-1,-1 0 0,-1 0 0,0 0 0,0-1 1,0 0-1,-1 1 0,0-1 0,0-8 1,-2 15-42,1 1 1,-1 0 0,0 0 0,0 0 0,0 1-1,0-1 1,1 0 0,-1 0 0,0 0 0,0 0-1,0 1 1,1-1 0,-1 0 0,0 1 0,0-1-1,1 1 1,-1-1 0,0 1 0,1-1 0,-1 1-1,1-1 1,-2 2 0,0 1 12,0 0 0,0 0-1,0 0 1,1 0 0,-1 1 0,1-1-1,0 1 1,0-1 0,0 1 0,1-1-1,-1 1 1,1-1 0,-1 1 0,1 0 0,1-1-1,-1 1 1,0-1 0,1 1 0,1 6-1,0-8 8,-1 1 0,0-1 0,1 1 0,-1-1 0,1 0 0,0 0 0,0 0 0,0 0 0,0 0 0,0 0 0,0-1 0,1 1 0,-1-1 0,1 1 0,-1-1 0,1 0 0,-1 0 0,1 0 0,0 0 0,-1-1 0,1 1 0,0-1 0,-1 1 0,1-1 0,0 0 0,3 0 0,18 1-78,-12 0 87,0 0 0,1-1 0,-1 0 0,0-1 0,0 0-1,0-1 1,0 0 0,0-1 0,-1 0 0,1-1 0,17-8 0,-27 10 118,-1 0 1,1 0-1,-1 0 1,0 0-1,0 0 0,0 0 1,0 0-1,0 0 1,0-1-1,0 1 1,-1 0-1,1 0 0,-1-1 1,1 1-1,-1-1 1,0 1-1,0 0 0,0-1 1,-1 1-1,1-1 1,0 1-1,-1 0 1,1-1-1,-1 1 0,0 0 1,-1-3-1,-3-8 69,0 0-1,0 0 0,-9-13 1,7 16-184,5 6-21,-1 1 0,1-1 1,0 1-1,0-1 0,1 0 1,-1 1-1,1-1 0,-1 0 1,0-8-1,36 12-4784,3 2-250,-4-1-2243,10 0-7079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084"/>
    </inkml:context>
    <inkml:brush xml:id="br0">
      <inkml:brushProperty name="width" value="0.025" units="cm"/>
      <inkml:brushProperty name="height" value="0.025" units="cm"/>
    </inkml:brush>
  </inkml:definitions>
  <inkml:trace contextRef="#ctx0" brushRef="#br0">38 5 6758,'0'0'21850,"-6"10"-21668,4-6-166,-21 44 138,21-45-150,1 0-1,0 0 1,1 0-1,-1 1 1,0-1 0,1 0-1,0 0 1,0 1-1,0-1 1,0 0 0,0 0-1,1 1 1,-1-1-1,1 0 1,0 0 0,0 0-1,3 6 1,-3-7-5,0-1 0,0 0 1,0 0-1,1 0 0,-1 0 1,1 0-1,-1-1 0,0 1 1,1 0-1,0 0 0,-1-1 0,1 1 1,-1-1-1,1 0 0,0 1 1,-1-1-1,1 0 0,-1 0 1,1 0-1,0 0 0,-1 0 0,1-1 1,0 1-1,-1 0 0,3-1 1,39-15 44,-25 4-24,-2 0 0,1-1-1,19-21 1,25-20 281,-65 95-301,2-35 1,-6 36 13,7-41-17,1 0 0,0-1 0,0 1 0,0 0 0,0 0 0,0 0 0,1 0 1,-1 0-1,0 0 0,0 0 0,0 0 0,1-1 0,-1 1 0,1 0 0,-1 0 0,0 0 0,1-1 0,-1 1 0,1 0 0,0 0 1,-1-1-1,1 1 0,0 0 0,-1-1 0,1 1 0,0-1 0,0 1 0,-1-1 0,1 1 0,0-1 0,0 0 0,0 1 1,0-1-1,-1 0 0,1 0 0,0 0 0,0 1 0,0-1 0,1 0 0,7 0-290,42 0-4025,-45-1 2798,0 0 0,0 0 0,0 0 0,0-1 0,0 1-1,7-5 1,9-5-6183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490"/>
    </inkml:context>
    <inkml:brush xml:id="br0">
      <inkml:brushProperty name="width" value="0.025" units="cm"/>
      <inkml:brushProperty name="height" value="0.025" units="cm"/>
    </inkml:brush>
  </inkml:definitions>
  <inkml:trace contextRef="#ctx0" brushRef="#br0">1 1 17040,'0'0'7976,"46"50"-7015,-38-22-481,-3 1-224,-1 0-128,-4-2-128,0-2 32,0-4-608,0-2-833,0-4-1282,-6-3-832,-7-5-705,-7-7-4068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816"/>
    </inkml:context>
    <inkml:brush xml:id="br0">
      <inkml:brushProperty name="width" value="0.025" units="cm"/>
      <inkml:brushProperty name="height" value="0.025" units="cm"/>
    </inkml:brush>
  </inkml:definitions>
  <inkml:trace contextRef="#ctx0" brushRef="#br0">1 44 5990,'0'0'13292,"75"24"-10441,-34-24-545,0 0-832,5 0-129,5-9-512,-8 2-481,-6-1-256,-1 0-96,-8 1-352,-10 2-577,-7-1-833,-7-2-1505,-4-1-5061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161"/>
    </inkml:context>
    <inkml:brush xml:id="br0">
      <inkml:brushProperty name="width" value="0.025" units="cm"/>
      <inkml:brushProperty name="height" value="0.025" units="cm"/>
    </inkml:brush>
  </inkml:definitions>
  <inkml:trace contextRef="#ctx0" brushRef="#br0">0 70 13933,'0'0'11819,"62"-46"-10377,-30 39-674,3-3-415,1 5-257,5 3-96,-2 2-833,-4 0-1473,-3 0-2659,-2 5-3651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485"/>
    </inkml:context>
    <inkml:brush xml:id="br0">
      <inkml:brushProperty name="width" value="0.025" units="cm"/>
      <inkml:brushProperty name="height" value="0.025" units="cm"/>
    </inkml:brush>
  </inkml:definitions>
  <inkml:trace contextRef="#ctx0" brushRef="#br0">9 1 15663,'0'0'3470,"-1"9"-246,1-8-3004,-6 47 2318,6-47-2478,0 1-1,-1 0 1,1-1 0,0 1 0,0 0-1,0-1 1,0 1 0,0 0-1,1-1 1,-1 1 0,0 0 0,1-1-1,-1 1 1,1-1 0,0 1-1,-1-1 1,1 1 0,0-1 0,0 1-1,0-1 1,0 0 0,0 1-1,0-1 1,0 0 0,1 0 0,-1 0-1,0 0 1,4 2 0,0-3-78,1 1 0,-1-1 0,0 0 0,1 0 1,-1-1-1,1 0 0,-1 1 0,0-2 0,1 1 0,-1-1 1,0 0-1,0 0 0,0 0 0,0-1 0,-1 1 0,1-1 1,-1-1-1,1 1 0,4-5 0,19-13-330,-27 21 347,-1 0-1,1-1 1,0 1 0,-1 0 0,1-1-1,-1 1 1,1 0 0,0 0-1,-1-1 1,1 1 0,-1 0 0,1 0-1,0 0 1,-1 0 0,1 0-1,0 0 1,-1 0 0,1 0-1,0 0 1,-1 0 0,1 0 0,-1 1-1,1-1 1,0 0 0,-1 0-1,1 1 1,-1-1 0,1 0-1,0 1 1,-1-1 0,1 0 0,-1 1-1,1-1 1,-1 1 0,0-1-1,1 1 1,-1-1 0,1 1-1,-1-1 1,0 1 0,1-1 0,-1 1-1,0 0 1,0-1 0,0 1-1,1 0 1,-1-1 0,0 1 0,0-1-1,0 1 1,0 0 0,0-1-1,0 1 1,0 0 0,0-1-1,-1 2 1,1 52 182,-1-38-1046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909"/>
    </inkml:context>
    <inkml:brush xml:id="br0">
      <inkml:brushProperty name="width" value="0.025" units="cm"/>
      <inkml:brushProperty name="height" value="0.025" units="cm"/>
    </inkml:brush>
  </inkml:definitions>
  <inkml:trace contextRef="#ctx0" brushRef="#br0">56 6 13485,'0'0'12273,"2"9"-12070,-1 17 54,-1 1 1,-1-1 0,-2 0-1,0 0 1,-2 0 0,-10 33-1,-7 52 593,12-17-423,13-91-111,3-9-71,5-10 11,-5-6-293,-1 0 0,-1 0 0,-1 0 0,1-36 1,-3 27-1095,9-43 1,-10 73 1103,0 0 0,1 1 1,-1-1-1,1 0 0,-1 0 1,1 1-1,-1-1 0,1 0 0,0 1 1,-1-1-1,1 1 0,0-1 1,-1 1-1,1-1 0,0 1 1,-1-1-1,1 1 0,0 0 1,0-1-1,0 1 0,0 0 1,-1 0-1,1-1 0,0 1 1,0 0-1,0 0 0,0 0 1,0 0-1,-1 0 0,1 0 1,0 1-1,1-1 0,40 9-32,-17-4 107,-15-4-23,0-1 1,0 0-1,1-1 0,-1 0 0,0-1 0,0 0 1,0 0-1,0-1 0,0 0 0,-1-1 1,16-8-1,-21 10 16,0-1 1,0 0-1,0 0 0,0 0 1,-1-1-1,1 1 0,-1-1 1,0 0-1,0 0 1,0 0-1,-1 0 0,1-1 1,-1 1-1,0-1 1,0 1-1,-1-1 0,1 0 1,-1 0-1,0 1 0,0-1 1,-1 0-1,1 0 1,-1 0-1,0 0 0,-1 0 1,0-6-1,1 10-45,0 0 0,0 0-1,0 1 1,-1-1 0,1 0 0,0 0 0,0 0-1,-1 0 1,1 1 0,0-1 0,-1 0 0,1 0-1,-1 1 1,1-1 0,-1 0 0,0 0-1,1 1 1,-1-1 0,1 1 0,-1-1 0,0 1-1,0-1 1,1 1 0,-1-1 0,0 1 0,0 0-1,0-1 1,1 1 0,-1 0 0,0-1-1,0 1 1,0 0 0,0 0 0,0 0 0,1 0-1,-1 0 1,0 0 0,0 0 0,0 0 0,0 1-1,0-1 1,1 0 0,-1 0 0,0 1 0,0-1-1,0 0 1,1 1 0,-2 0 0,-3 1-25,1 0 0,-1 1 0,1-1 0,0 1 0,0 0 0,0 0 0,-5 6 0,-1 3 85,1 1-1,0 1 0,1 0 1,0 0-1,1 0 0,0 1 0,1 0 1,1 0-1,1 1 0,0-1 1,1 1-1,0 0 0,1 18 0,2-33-112,0 1-1,0-1 0,0 1 0,0-1 1,0 1-1,1-1 0,-1 1 0,0-1 1,1 0-1,-1 1 0,1-1 0,0 0 1,0 1-1,-1-1 0,1 0 1,0 0-1,0 1 0,0-1 0,0 0 1,0 0-1,0 0 0,1 0 0,-1-1 1,0 1-1,0 0 0,1 0 0,-1-1 1,2 2-1,3-1-1141,0 1 0,0-1 0,0 0-1,0-1 1,0 1 0,6-1 0,23 0-8810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1.678"/>
    </inkml:context>
    <inkml:brush xml:id="br0">
      <inkml:brushProperty name="width" value="0.025" units="cm"/>
      <inkml:brushProperty name="height" value="0.025" units="cm"/>
    </inkml:brush>
  </inkml:definitions>
  <inkml:trace contextRef="#ctx0" brushRef="#br0">98 157 12172,'0'0'5818,"-9"0"-2139,3-1-3131,0 1 0,-1 0 0,1 1 1,0-1-1,-1 1 0,-10 4 0,15-5-489,0 1 1,0 0-1,0 0 0,0 0 0,0 0 0,0 1 0,1-1 0,-1 0 0,0 1 0,1 0 0,0-1 1,-1 1-1,1 0 0,0-1 0,0 1 0,-1 0 0,2 0 0,-1 0 0,0 0 0,0 0 1,1 0-1,-1 0 0,1 0 0,-1 0 0,1 1 0,0-1 0,0 0 0,0 3 0,0-4-65,0 0-1,0 0 1,-1 1-1,1-1 1,0 0-1,1 0 1,-1 0-1,0 0 1,0 0-1,0 1 1,1-1-1,-1 0 0,0 0 1,1 0-1,-1 0 1,1 0-1,0 0 1,-1 0-1,1 0 1,0 0-1,-1 0 1,1-1-1,0 1 1,0 0-1,0 0 1,0-1-1,0 1 0,0 0 1,0-1-1,0 1 1,0-1-1,0 1 1,0-1-1,0 0 1,0 1-1,0-1 1,0 0-1,0 0 1,1 0-1,-1 0 1,0 0-1,0 0 0,0 0 1,0 0-1,0 0 1,1-1-1,1 0 1,2 0-33,0-1 0,-1 0-1,1 0 1,0 0 0,-1-1 0,1 1 0,-1-1 0,0 0 0,7-6 0,-3 1-72,-2 2-205,-1 1-1,1-1 1,-1 0-1,0 0 1,-1 0-1,1-1 1,5-11-1,-10 17 109,-13 30-406,12-27 631,0 1-1,0-1 1,0 1-1,0 0 1,1-1 0,-1 1-1,1 0 1,-1-1-1,1 1 1,0 0-1,0-1 1,0 1-1,1 5 1,0-7-1,-1 0-1,1-1 1,-1 1 0,0 0 0,1 0-1,0-1 1,-1 1 0,1 0-1,-1-1 1,1 1 0,0-1-1,-1 1 1,1-1 0,0 1 0,0-1-1,-1 0 1,1 1 0,0-1-1,0 0 1,0 1 0,0-1 0,-1 0-1,1 0 1,0 0 0,0 0-1,0 0 1,1 0 0,4-1 42,-1 0 0,0 0 0,1-1 0,-1 1 0,0-1 0,0-1 0,0 1 0,-1-1 0,1 1 0,0-1 0,-1-1 0,6-4-1,18-17 70,30-35 0,-51 52-111,0 0 0,-1 0 0,0-1-1,-1 0 1,0 0 0,0 0-1,-1 0 1,0-1 0,5-16 0,-9 26-27,-1 0 0,1 0 1,0 0-1,0 0 0,0 0 1,0 0-1,-1 0 1,1 0-1,0 0 0,0 0 1,0 0-1,0 0 1,0 0-1,-1 0 0,1 0 1,0 0-1,0 0 1,0 0-1,0 0 0,0 0 1,-1 0-1,1 0 0,0-1 1,0 1-1,0 0 1,0 0-1,0 0 0,0 0 1,-1 0-1,1 0 1,0 0-1,0-1 0,0 1 1,0 0-1,0 0 0,0 0 1,0 0-1,0 0 1,0-1-1,0 1 0,0 0 1,0 0-1,0 0 1,0 0-1,0-1 0,0 1 1,0 0-1,0 0 1,0 0-1,0 0 0,0 0 1,0-1-1,0 1 0,0 0 1,0 0-1,0 0 1,0 0-1,0-1 0,-14 20-96,-16 28 291,22-34-106,1 1 1,1 0 0,0 0 0,1 0-1,0 1 1,1 0 0,1 0 0,0 0-1,1 0 1,1 1 0,0 22 0,1-38-72,0 0 1,0 1 0,0-1 0,0 0-1,0 1 1,0-1 0,0 1 0,0-1-1,0 0 1,0 1 0,0-1 0,1 0-1,-1 1 1,0-1 0,0 0 0,0 1-1,1-1 1,-1 0 0,0 1 0,0-1-1,1 0 1,-1 0 0,0 1 0,0-1-1,1 0 1,-1 0 0,0 1 0,1-1-1,-1 0 1,0 0 0,1 0 0,-1 0-1,0 0 1,1 1 0,-1-1 0,1 0-1,0 0 1,15-8 348,10-19 248,-20 14-542,-1-1-1,0 0 0,-1 0 1,-1 0-1,0-1 0,-1 1 1,1-30-1,-3 42-130,0 28-476,0-23 547,1 0 0,-1 0-1,1 0 1,0 1-1,-1-1 1,1 0 0,1 0-1,-1 0 1,0 0 0,1 0-1,-1-1 1,1 1 0,0 0-1,0-1 1,0 1-1,0-1 1,1 0 0,-1 0-1,1 1 1,-1-2 0,1 1-1,0 0 1,0 0-1,-1-1 1,1 0 0,0 1-1,0-1 1,1 0 0,-1-1-1,0 1 1,0 0 0,0-1-1,0 0 1,1 0-1,3 0 1,2 0 17,0 0 0,0-1 0,0 0 1,0 0-1,0-1 0,-1 0 0,1-1 0,-1 0 0,1 0 0,-1-1 0,13-7 1,45-41 22,-73 58-26,0 1 0,1 0 0,-1 0 0,2 0 0,-1 1 0,1 0 0,1 0 0,-1 1 0,1-1 0,1 1 0,-1 0 0,2 0 1,-1 0-1,1 0 0,1 1 0,-2 12 0,3-21-95,0-1 0,0 0 1,0 0-1,0 1 1,0-1-1,0 0 1,0 1-1,0-1 0,0 0 1,0 0-1,0 1 1,0-1-1,0 0 1,0 1-1,0-1 0,0 0 1,0 0-1,0 1 1,0-1-1,1 0 1,-1 1-1,0-1 0,0 0 1,0 0-1,0 1 1,1-1-1,-1 0 1,0 0-1,0 0 1,0 1-1,1-1 0,-1 0 1,0 0-1,0 0 1,1 0-1,-1 0 1,0 1-1,0-1 0,1 0 1,-1 0-1,0 0 1,1 0-1,-1 0 1,1 0-1,12-10-5792,1-8-1362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036"/>
    </inkml:context>
    <inkml:brush xml:id="br0">
      <inkml:brushProperty name="width" value="0.025" units="cm"/>
      <inkml:brushProperty name="height" value="0.025" units="cm"/>
    </inkml:brush>
  </inkml:definitions>
  <inkml:trace contextRef="#ctx0" brushRef="#br0">18 0 11403,'0'0'1313,"-17"61"-1729,17-42-2948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364"/>
    </inkml:context>
    <inkml:brush xml:id="br0">
      <inkml:brushProperty name="width" value="0.025" units="cm"/>
      <inkml:brushProperty name="height" value="0.025" units="cm"/>
    </inkml:brush>
  </inkml:definitions>
  <inkml:trace contextRef="#ctx0" brushRef="#br0">63 0 12620,'0'0'9433,"-8"3"-8979,3 0-280,0-1-1,0 1 1,0-1 0,1 1 0,-1 1 0,-4 3 0,8-6-119,-1 1 0,1-1 0,-1 1 0,1-1 0,0 1 0,0-1 1,0 1-1,0 0 0,0 0 0,0-1 0,1 1 0,-1 0 0,0 0 0,1 0 0,-1 0 0,1 0 0,0 0 1,0 0-1,0 0 0,0 0 0,0 0 0,0-1 0,0 1 0,1 0 0,-1 0 0,1 0 0,0 2 1,0-3-42,0 0 0,0 0 1,1 0-1,-1 0 0,0 0 1,0 0-1,1 0 1,-1-1-1,0 1 0,1-1 1,-1 1-1,1-1 0,-1 1 1,0-1-1,1 0 0,-1 1 1,1-1-1,-1 0 1,1 0-1,2-1 0,35-1 39,-36 2-76,10-3-371,0 0 0,1-1 0,-1 0 0,-1-1 0,1-1 0,-1 0 0,15-10 0,10-4-117,-43 28 843,1-1 0,0 2 0,0-1 0,1 0 0,0 1 0,0 0 0,1 0-1,0 0 1,0 1 0,1-1 0,-1 12 0,3-20-434,1-1 0,-1 1-1,0 0 1,0-1 0,1 1 0,-1-1 0,1 1 0,-1 0-1,1-1 1,-1 1 0,1-1 0,-1 0 0,1 1 0,-1-1 0,1 1-1,-1-1 1,1 0 0,0 1 0,-1-1 0,1 0 0,-1 0 0,1 0-1,0 1 1,-1-1 0,1 0 0,0 0 0,-1 0 0,1 0-1,0 0 1,0 0 0,-1 0 0,2-1 0,25-1-5827,-2-6-2233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720"/>
    </inkml:context>
    <inkml:brush xml:id="br0">
      <inkml:brushProperty name="width" value="0.025" units="cm"/>
      <inkml:brushProperty name="height" value="0.025" units="cm"/>
    </inkml:brush>
  </inkml:definitions>
  <inkml:trace contextRef="#ctx0" brushRef="#br0">172 1 15599,'0'0'5162,"-10"0"-3827,3 1-1100,-1 0 1,1 0-1,-1 1 1,1 0 0,0 1-1,0-1 1,0 2-1,-11 5 1,15-7-237,0 0 0,-1 0 0,1 0 0,0 1 0,0-1 0,1 1 0,-1 0 0,0 0 0,1 0 0,0 0 0,0 0 0,0 1 0,0-1 0,0 0 0,1 1 0,-1 0 0,1-1 0,0 1 0,0 0 0,0 0 1,1-1-1,-1 6 0,1-8-221,0 1 0,1-1 1,-1 0-1,0 1 0,0-1 1,1 0-1,-1 1 0,1-1 1,-1 0-1,1 0 0,0 1 1,-1-1-1,1 0 0,0 0 1,0 0-1,0 0 0,0 0 1,0 0-1,0 0 0,0 0 1,0 0-1,0-1 0,0 1 1,1 0-1,-1-1 0,0 1 1,0-1-1,1 1 0,-1-1 1,3 1-1,53 4-4821,-13-1 5368,-38 2 5919,-14 1-2462,-17 4-1236,-50 4-346,26-12-5692,32-3-3704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3.067"/>
    </inkml:context>
    <inkml:brush xml:id="br0">
      <inkml:brushProperty name="width" value="0.025" units="cm"/>
      <inkml:brushProperty name="height" value="0.025" units="cm"/>
    </inkml:brush>
  </inkml:definitions>
  <inkml:trace contextRef="#ctx0" brushRef="#br0">36 16 12043,'0'0'1581,"-3"9"687,-5 11-665,2 0-1,1 0 1,0 1-1,1 0 0,0 27 1,5-48-1494,0 1 1,0-1 0,0 0-1,0 1 1,1-1-1,-1 0 1,0 0 0,0 0-1,0 0 1,1 0-1,-1 0 1,0 0 0,0 0-1,1-1 1,-1 1-1,2-1 1,8-7-26,-1 0 0,0 0-1,0-1 1,-1-1 0,0 1 0,-1-1 0,0-1-1,0 0 1,9-18 0,-2-8-113,-5 14-254,-8 22-147,-3 10-291,0-4 524,0 1-1,1-1 1,0 0-1,0 0 1,0 1-1,1-1 1,-1 0-1,1 1 1,1-1-1,-1 0 1,1 0-1,-1 0 1,2 0-1,1 5 1,-1-7-437,-1 0-1,1 0 1,0 1 0,-1-2 0,1 1 0,1 0 0,-1 0-1,0-1 1,1 0 0,-1 0 0,1 0 0,-1 0 0,1 0 0,0-1-1,0 0 1,0 0 0,0 0 0,7 1 0,14 0-4374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896"/>
    </inkml:context>
    <inkml:brush xml:id="br0">
      <inkml:brushProperty name="width" value="0.025" units="cm"/>
      <inkml:brushProperty name="height" value="0.025" units="cm"/>
    </inkml:brush>
  </inkml:definitions>
  <inkml:trace contextRef="#ctx0" brushRef="#br0">109 266 12748,'0'0'8088,"0"-10"-5339,6-91 2445,-6 101-5146,-8 1-59,0 1-1,0 0 1,0 0 0,0 1-1,1 0 1,-1 1-1,1 0 1,0 0-1,0 0 1,0 1-1,1 0 1,-1 0 0,-10 12-1,17-17 11,0 0 0,0 1 1,0-1-1,0 0 0,0 0 0,-1 0 0,1 0 0,0 1 1,0-1-1,0 0 0,0 0 0,0 1 0,0-1 0,0 0 0,0 0 1,0 0-1,0 1 0,0-1 0,0 0 0,0 0 0,0 0 1,0 1-1,0-1 0,0 0 0,0 0 0,0 0 0,0 1 1,1-1-1,-1 0 0,0 0 0,0 0 0,0 1 0,0-1 1,0 0-1,0 0 0,1 0 0,-1 0 0,0 0 0,0 1 0,0-1 1,1 0-1,-1 0 0,0 0 0,0 0 0,1 0 0,15 3 47,25-4 199,-38 1-209,71-7 417,47-1-137,-104-67 1990,-13 58-2445,-3 15 55,-1 0 0,0 0 0,1 0-1,-1 0 1,1 0 0,-1 0 0,1 0-1,0 0 1,0 0 0,0 0 0,0 1 0,0-1-1,2-2 1,-1 4 46,-1 0 0,1 0-1,-1 0 1,1 0-1,-1 0 1,1 0 0,0 0-1,-1 0 1,1 1 0,-1-1-1,1 1 1,-1-1 0,1 1-1,-1 0 1,0-1-1,1 1 1,-1 0 0,0 0-1,0 0 1,1 0 0,0 2-1,6 1 40,-1 0 1,1 0-1,0 0 0,0-1 0,0 0 0,0-1 1,0 0-1,1 0 0,-1-1 0,0 0 0,12 0 0,-15-1 23,1 0 0,-1 0 0,0-1 0,1 0 0,-1 0 0,0 0 0,1 0 0,-1-1 0,0 0 0,0 0 0,-1 0 0,1-1 0,0 0 0,-1 0 0,1 0 0,-1 0 0,0-1 0,6-7 0,-7 8-1,0 0-1,-1 0 1,0-1-1,1 1 1,-1-1-1,-1 1 1,1-1-1,-1 0 1,1 0-1,-1 0 1,0 0-1,0 0 1,0-5-1,-1 9-21,0 0 0,0 0 1,-1-1-1,1 1 0,0 0 0,0 0 1,0 0-1,0-1 0,-1 1 0,1 0 1,0 0-1,0 0 0,0 0 0,-1 0 1,1-1-1,0 1 0,0 0 0,-1 0 1,1 0-1,0 0 0,0 0 0,-1 0 1,1 0-1,0 0 0,0 0 0,-1 0 1,1 0-1,0 0 0,0 0 0,-1 0 1,1 0-1,0 0 0,0 0 0,-1 0 1,1 0-1,0 0 0,0 1 0,-1-1 1,1 0-1,0 0 0,0 0 0,0 0 0,-1 0 1,1 1-1,0-1 0,0 0 0,-13 8-123,7-1 118,0-1-1,1 2 1,-1-1 0,1 1-1,1-1 1,-1 1 0,1 1-1,1-1 1,0 0 0,0 1-1,0 0 1,1 0 0,0-1-1,1 1 1,0 17 0,1-25 6,1 1 0,0-1 0,0 0 0,0 1 0,0-1 0,0 0 0,0 0 0,0 0 0,1 0 0,-1 0 0,0 0 1,1 0-1,-1-1 0,0 1 0,1 0 0,-1-1 0,1 1 0,-1-1 0,1 1 0,-1-1 0,1 0 0,0 0 0,-1 1 1,1-1-1,-1 0 0,1-1 0,-1 1 0,4 0 0,48-6 130,-39 1-108,0 0 0,0 0 1,-1-1-1,0-1 0,0 0 0,22-17 1,65-63 108,-43 34-41,-63 59-83,1 1 1,-1-1-1,2 1 1,-1 0-1,1 1 0,0-1 1,0 1-1,1 0 1,0 0-1,0 0 1,1 0-1,-2 12 1,4-19-6,1 0 0,0-1 1,0 1-1,0 0 1,-1 0-1,1 0 1,0-1-1,0 1 1,0 0-1,0-1 1,0 1-1,0-1 1,0 1-1,1-1 0,-1 0 1,0 1-1,0-1 1,0 0-1,0 0 1,1 0-1,-1 0 1,0 0-1,0 0 1,0 0-1,0 0 0,2-1 1,36-1 120,-7-5-974,-1-1 1,53-22-1,-78 28 283,-4 1-140,5-3-1107,-5 0-3782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3.765"/>
    </inkml:context>
    <inkml:brush xml:id="br0">
      <inkml:brushProperty name="width" value="0.025" units="cm"/>
      <inkml:brushProperty name="height" value="0.025" units="cm"/>
    </inkml:brush>
  </inkml:definitions>
  <inkml:trace contextRef="#ctx0" brushRef="#br0">144 219 5381,'0'0'5274,"2"-10"-1345,7-32-1072,-9 41-2782,1 0 1,-1 0 0,0 0 0,0 0 0,1 0 0,-1 0 0,0 0 0,0 0-1,0 0 1,0 0 0,-1 0 0,1 0 0,0 0 0,0 0 0,0 0 0,-1 0 0,1 0-1,-1 0 1,1 0 0,-1 0 0,1 0 0,-1 0 0,1 0 0,-1 1 0,0-1 0,1 0-1,-1 0 1,0 1 0,0-1 0,0 1 0,1-1 0,-1 0 0,0 1 0,0 0 0,0-1-1,0 1 1,0-1 0,0 1 0,0 0 0,0 0 0,0 0 0,0-1 0,0 1 0,0 0-1,0 0 1,0 1 0,0-1 0,-2 0 0,-1 1 5,-1-1 1,1 1-1,0 0 0,-1 1 1,1-1-1,0 1 1,-1 0-1,1 0 0,-4 2 1,-1 4 238,0-1 0,1 1 0,0 1 0,-13 15 0,18-20-212,1-1 0,-1 1 1,1-1-1,0 1 0,0 0 0,0 0 0,0 0 0,1 0 0,0 0 0,0 0 0,0 0 0,0 1 0,0-1 0,1 0 1,0 1-1,0 4 0,1-8-99,-1 0 0,1 0 1,0 1-1,-1-1 1,1 0-1,0 0 0,0 0 1,0-1-1,0 1 0,0 0 1,0 0-1,0 0 0,0-1 1,0 1-1,0 0 1,0-1-1,0 1 0,0-1 1,1 1-1,-1-1 0,0 0 1,0 0-1,1 1 0,-1-1 1,0 0-1,0 0 1,3 0-1,36-4 108,-28 0-400,0-2 0,0 1 0,-1-1 0,0-1 0,0 0 0,-1-1 0,0 0 0,0 0 0,-1-1 0,0 0 0,0-1 1,-1 0-1,-1 0 0,1-1 0,8-17 0,-26 68 747,10-39-404,-1 0 1,1 0-1,0 0 1,0 0-1,-1 0 1,1 0-1,0 0 1,0 0-1,0 0 1,1 0-1,-1 0 1,0 1-1,0-1 0,0 0 1,1-1-1,-1 1 1,0 0-1,1 0 1,-1 0-1,1 0 1,-1 0-1,1 0 1,0 0-1,-1-1 1,1 1-1,0 0 0,0 0 1,-1-1-1,1 1 1,0 0-1,0-1 1,0 1-1,0-1 1,0 0-1,0 1 1,0-1-1,0 1 1,0-1-1,1 0 1,5 0 33,0-1 1,-1-1-1,1 1 1,-1-1 0,1 0-1,-1 0 1,1-1-1,-1 0 1,0 0 0,-1 0-1,1-1 1,0 0-1,-1 0 1,0-1 0,0 1-1,0-1 1,-1 0-1,1 0 1,-1-1 0,4-6-1,-2 3-121,0-1 0,0-1 0,-1 1-1,0-1 1,-1 1 0,0-1 0,-1 0 0,0-1-1,-1 1 1,0 0 0,0-14 0,-3 25 16,1 0 1,0-1-1,0 1 0,-1 0 1,1 0-1,0 0 0,-1 0 1,1 0-1,0-1 1,0 1-1,-1 0 0,1 0 1,0 0-1,-1 0 1,1 0-1,0 0 0,-1 0 1,1 0-1,0 0 0,-1 0 1,1 0-1,0 0 1,-1 0-1,1 1 0,0-1 1,-1 0-1,1 0 1,0 0-1,-1 0 0,1 0 1,0 1-1,0-1 1,-1 0-1,1 0 0,0 1 1,0-1-1,-1 0 0,1 0 1,0 1-1,0-1 1,0 0-1,0 1 0,-1-1 1,-13 13-126,3 3 198,1 1 1,0-1 0,1 2 0,1-1 0,1 1 0,0 1 0,1-1 0,2 1 0,-1 0 0,2 0 0,1 1 0,0-1-1,2 21 1,0-38-29,0 0 0,1 0 0,-1 0 0,1 0 0,-1 0 0,1 0 0,0 0 0,0 0 0,0-1 0,0 1 0,0 0 0,0 0 0,0-1 0,1 1 0,-1-1 0,1 1 0,-1-1 0,1 0 0,-1 0 0,1 1 0,0-1 0,0 0 0,-1-1 0,1 1 0,0 0 0,0 0 0,0-1-1,0 1 1,0-1 0,0 0 0,0 1 0,3-1 0,-3 0 62,1 0 1,0 0-1,-1 0 0,1-1 0,0 1 0,0-1 0,-1 1 0,1-1 0,-1 0 0,1 0 0,-1 0 0,1 0 1,-1-1-1,1 1 0,-1-1 0,0 1 0,0-1 0,0 0 0,0 0 0,0 0 0,0 0 0,0 0 1,1-4-1,1-2 3,0-1 0,-1 1-1,0-1 1,0 0 0,-1 0 0,-1 0 0,1 0 0,-1 0 0,-1 0 0,0 0 0,0 0 0,-3-17 0,-1 37-674,4-10 574,0 1-1,0-1 1,0 0 0,0 1-1,1-1 1,-1 1 0,0-1-1,1 1 1,-1-1 0,1 0-1,-1 1 1,1-1 0,-1 0-1,1 0 1,0 1 0,1 1-1,4 2-16,1-1 0,-1 0 0,1 0 1,0 0-1,0-1 0,0 0 0,0 0 0,0-1 0,1 0 0,-1 0 0,1-1 0,-1 0 0,1 0 0,0 0 0,13-2 0,-12 1-17,0-1 0,0 1 0,0-2 0,0 1-1,0-1 1,0-1 0,0 1 0,-1-2 0,1 1 0,-1-1-1,0 0 1,0-1 0,8-5 0,-14 8 41,0 0 0,-1 1 1,1-1-1,0 0 0,0 0 1,-1 0-1,1 0 0,-1 0 1,0-1-1,1 1 0,-1 0 1,0-1-1,0 1 0,-1-1 1,1 1-1,0-1 0,-1 1 1,1-3-1,-1 3-7,-1 0 0,1 1 0,0-1 0,-1 0 0,1 1 0,-1-1-1,0 0 1,1 1 0,-1-1 0,0 1 0,0-1 0,0 1 0,0 0 0,0-1 0,0 1-1,0 0 1,-1 0 0,1 0 0,0 0 0,-3-2 0,1 2-8,0-1 0,0 1 1,0 0-1,0-1 0,0 1 1,0 0-1,0 1 0,0-1 0,-1 1 1,1-1-1,0 1 0,0 0 0,-1 0 1,1 1-1,0-1 0,0 1 0,-1-1 1,1 1-1,0 0 0,0 0 0,0 0 1,0 1-1,0-1 0,0 1 0,0 0 1,-3 2-1,2-1 21,1 1 0,-1-1 0,1 1 0,-1 0 1,1 0-1,0 0 0,0 0 0,1 1 0,0-1 0,-1 1 0,1 0 0,1-1 0,-1 1 1,1 0-1,0 0 0,0 0 0,0 0 0,1 0 0,-1 0 0,2 9 0,0-10-141,-1 1-1,2-1 0,-1 0 0,1 1 0,-1-1 0,1 0 1,0 0-1,1 0 0,-1 0 0,1 0 0,-1-1 1,1 1-1,0-1 0,0 0 0,1 0 0,-1 0 0,1 0 1,0 0-1,-1-1 0,1 0 0,0 0 0,0 0 0,6 2 1,31 7-4345,5-7-2642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5.350"/>
    </inkml:context>
    <inkml:brush xml:id="br0">
      <inkml:brushProperty name="width" value="0.025" units="cm"/>
      <inkml:brushProperty name="height" value="0.025" units="cm"/>
    </inkml:brush>
  </inkml:definitions>
  <inkml:trace contextRef="#ctx0" brushRef="#br0">0 1 15631,'2'0'4132,"2"10"-2723,-4 10-993,0 9 353,0 2-224,0 3-417,0-3-64,0 1-32,0-8-545,2-6-1248,3-4-1122,7-10 192,-5-4-576,8-6-3907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5.692"/>
    </inkml:context>
    <inkml:brush xml:id="br0">
      <inkml:brushProperty name="width" value="0.025" units="cm"/>
      <inkml:brushProperty name="height" value="0.025" units="cm"/>
    </inkml:brush>
  </inkml:definitions>
  <inkml:trace contextRef="#ctx0" brushRef="#br0">61 1 10890,'0'0'7463,"-26"61"-6886,11-20-385,5 0-32,5 1 641,1-7 352,4-5-833,0-9-191,6-8-162,1-8-479,-1-5-993,-3-2-1378,-3-15-4068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053"/>
    </inkml:context>
    <inkml:brush xml:id="br0">
      <inkml:brushProperty name="width" value="0.025" units="cm"/>
      <inkml:brushProperty name="height" value="0.025" units="cm"/>
    </inkml:brush>
  </inkml:definitions>
  <inkml:trace contextRef="#ctx0" brushRef="#br0">0 29 8552,'0'0'13837,"55"4"-13260,-11-9-129,9 0 1,-3 1-65,12 0-288,-1-1-128,-1 1-2466,2-2-4677</inkml:trace>
  <inkml:trace contextRef="#ctx0" brushRef="#br0" timeOffset="1">673 99 15695,'0'0'6758,"72"-10"-5348,-42 6-482,2 4-831,-6 0-97,-1 0-961,-5 0-1890,-11 0-3491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381"/>
    </inkml:context>
    <inkml:brush xml:id="br0">
      <inkml:brushProperty name="width" value="0.025" units="cm"/>
      <inkml:brushProperty name="height" value="0.025" units="cm"/>
    </inkml:brush>
  </inkml:definitions>
  <inkml:trace contextRef="#ctx0" brushRef="#br0">1 31 11627,'0'0'2210,"52"0"96,-16-1-1377,5-4-705,0-3-128,0 1-416,4-3-4068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768"/>
    </inkml:context>
    <inkml:brush xml:id="br0">
      <inkml:brushProperty name="width" value="0.025" units="cm"/>
      <inkml:brushProperty name="height" value="0.025" units="cm"/>
    </inkml:brush>
  </inkml:definitions>
  <inkml:trace contextRef="#ctx0" brushRef="#br0">0 23 13293,'0'0'5856,"10"-3"-3796,21-3-1167,0 0-1,1 3 1,-1 0-1,1 2 0,42 4 1,-72-3-893,-1 0 0,0 0 0,0 0 0,1 0 0,-1 0 0,0 0 0,1 1 0,-1-1 0,0 1 0,0-1 0,1 1 0,-1-1 0,0 1 0,0 0 0,0-1 0,0 1 1,0 0-1,0 0 0,0 0 0,0 0 0,1 1 0,-2-1-2,0 0 1,0 0 0,0 0-1,0 0 1,0 0 0,-1-1-1,1 1 1,0 0 0,0 0-1,0 0 1,-1 0 0,1 0-1,-1-1 1,1 1 0,0 0-1,-1 0 1,0-1 0,1 1-1,-1 0 1,1-1 0,-1 1-1,-1 0 1,-3 4 14,-1 0 0,0 0 0,-1-1 0,1 0 0,-10 4 0,-12 0 23,23-7-42,0 0 0,0 0 0,0 1 0,1 0 0,-1 0 0,-8 4 1,13-5-43,0-1 0,0 1 0,0-1 1,0 1-1,0-1 0,0 1 1,0-1-1,0 1 0,0-1 0,1 1 1,-1-1-1,0 0 0,0 1 1,0-1-1,1 1 0,-1-1 0,0 0 1,1 1-1,-1-1 0,0 0 1,1 1-1,-1-1 0,1 0 0,-1 0 1,0 1-1,1-1 0,-1 0 1,1 0-1,-1 0 0,1 1 0,-1-1 1,0 0-1,1 0 0,-1 0 1,1 0-1,-1 0 0,2 0 0,21 8-456,-23-8 473,9 3-285,9 2-100,-1 1 1,26 11-1,-41-15 365,1-1-1,0 0 0,0 1 1,-1-1-1,1 1 1,-1 0-1,1-1 0,-1 1 1,0 1-1,0-1 1,0 0-1,0 0 0,0 1 1,0-1-1,-1 1 1,1 0-1,-1-1 0,0 1 1,0 0-1,0 0 1,0 0-1,1 5 0,-2-6 129,-1 0-1,0 0 1,1-1-1,-1 1 1,0 0-1,0-1 0,0 1 1,0-1-1,0 1 1,0-1-1,0 1 1,-1-1-1,1 0 1,-1 1-1,1-1 0,-1 0 1,1 0-1,-1 0 1,1 0-1,-1-1 1,0 1-1,0 0 0,-3 0 1,-48 14 2288,48-13-2075,-12 1 342,0 0-1,-1-1 1,1 0 0,0-1-1,-19-2 1,35 0-672,0 1-1,0 0 0,1 0 1,-1 0-1,0 0 0,1-1 1,-1 1-1,0 0 0,1-1 1,-1 1-1,1 0 0,-1-1 1,1 1-1,-1-1 0,0 1 1,1-1-1,-1 1 0,1-1 1,0 1-1,-1-1 1,1 1-1,0-1 0,-1 0 1,1 1-1,0-1 0,-1 0 1,1 1-1,0-1 0,0 0 1,0 0-1,5-22-7940,3 14 182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234"/>
    </inkml:context>
    <inkml:brush xml:id="br0">
      <inkml:brushProperty name="width" value="0.025" units="cm"/>
      <inkml:brushProperty name="height" value="0.025" units="cm"/>
    </inkml:brush>
  </inkml:definitions>
  <inkml:trace contextRef="#ctx0" brushRef="#br0">232 0 21652,'0'0'5926,"-71"70"-5894,43-41 32,-1 2 0,-1-3-64,7-1 0,3-4 64,5-3-128,5-6-672,5-6-834,5-6-1633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590"/>
    </inkml:context>
    <inkml:brush xml:id="br0">
      <inkml:brushProperty name="width" value="0.025" units="cm"/>
      <inkml:brushProperty name="height" value="0.025" units="cm"/>
    </inkml:brush>
  </inkml:definitions>
  <inkml:trace contextRef="#ctx0" brushRef="#br0">95 16 13357,'0'0'5648,"-9"4"-4020,5-3-1474,0 0-1,1 1 1,-1-1 0,1 1-1,-1 0 1,1 0 0,0 0 0,0 0-1,0 0 1,0 1 0,0-1-1,1 1 1,-1 0 0,1 0-1,0 0 1,-1 0 0,1 1 0,1-1-1,-1 0 1,0 1 0,1-1-1,0 1 1,0 0 0,0-1 0,0 1-1,0 0 1,1 0 0,0 5-1,0-8-128,0 0-1,0 0 0,0 0 0,0 1 1,0-1-1,0 0 0,1 0 0,-1 1 1,1-1-1,-1 0 0,1 0 0,-1 0 1,1 0-1,0 0 0,-1 0 0,1 0 1,0 0-1,0 0 0,0 0 0,0 0 0,0-1 1,0 1-1,0 0 0,0 0 0,1 0 1,2 0 73,-1 0 0,0 0 0,0 0 0,1 0 0,-1-1 0,1 1 0,-1-1 0,0 0 0,6-1 0,-2 1 11,0-1 1,0 0-1,-1 0 1,1-1 0,0 0-1,-1 0 1,0-1 0,1 0-1,9-6 1,-12 5-80,0 0 1,0 0-1,0-1 0,0 1 1,-1-1-1,1 0 0,-1 0 1,-1-1-1,5-10 0,-6 15-32,0-1-1,-1 1 1,1-1 0,-1 1-1,0-1 1,0 0 0,1 1-1,-1-1 1,0 1 0,0-1-1,0 1 1,0-1 0,-1 1-1,1-1 1,0 0 0,-1 1-1,1-1 1,-1 1 0,1 0-1,-1-1 1,0 1 0,0-1-1,1 1 1,-1 0 0,0 0 0,0-1-1,0 1 1,-1 0 0,1 0-1,0 0 1,0 0 0,-1 0-1,1 0 1,0 1 0,-1-1-1,1 0 1,-1 1 0,1-1-1,-1 1 1,1-1 0,-1 1-1,-1 0 1,-4-2-175,1 1 1,-1 0-1,1 1 0,-1 0 1,1 0-1,-1 0 1,1 1-1,-1 0 0,1 0 1,-1 1-1,1 0 1,0 0-1,0 0 0,0 1 1,-7 3-1,9-3-186,0 0-1,0-1 0,0 1 1,1 0-1,0 1 0,-1-1 1,1 0-1,1 1 0,-1 0 1,0 0-1,1 0 1,0 0-1,0 0 0,0 0 1,0 0-1,1 1 0,-1-1 1,1 1-1,0-1 0,1 1 1,-1 0-1,1 5 1,0 15-4693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936"/>
    </inkml:context>
    <inkml:brush xml:id="br0">
      <inkml:brushProperty name="width" value="0.025" units="cm"/>
      <inkml:brushProperty name="height" value="0.025" units="cm"/>
    </inkml:brush>
  </inkml:definitions>
  <inkml:trace contextRef="#ctx0" brushRef="#br0">190 0 19827,'0'0'1959,"-10"0"-16,-6 0-1516,0 1 0,0 0 0,0 2-1,-23 5 1,35-7-393,0 0 0,0 0 0,1 0 0,-1 1 0,0 0-1,0-1 1,1 1 0,-1 0 0,1 1 0,-1-1 0,1 1 0,0-1-1,0 1 1,0 0 0,1 0 0,-1 0 0,1 1 0,-1-1 0,1 1-1,0-1 1,0 1 0,1 0 0,-1-1 0,1 1 0,0 0-1,-2 7 1,3-10-14,0 0 0,0 0 0,0-1 0,1 1 0,-1 0 0,0 0 0,0-1 0,0 1 0,1 0 0,-1-1 0,0 1 0,1 0 0,-1-1 0,0 1 0,1 0 0,-1-1 0,1 1 0,-1-1 0,1 1 0,-1-1 0,1 1 0,0-1 0,-1 1 1,1-1-1,-1 0 0,1 1 0,0-1 0,0 1 0,29 4 623,-22-5-548,0 0 0,0 0 0,0-1 0,0 0 0,12-4 0,-14 2-66,-1 0 0,0 0 1,-1 0-1,1 0 0,-1-1 0,1 0 0,-1 0 0,0 0 1,5-7-1,-8 10-61,0 0 0,0 0 0,0 0 1,0 0-1,-1 0 0,1 0 0,0 0 1,-1-1-1,1 1 0,-1 0 0,1 0 1,-1-1-1,1 1 0,-1 0 0,0 0 1,0-1-1,0 1 0,0 0 0,0-1 1,0 1-1,0 0 0,0-1 0,0 1 1,-1 0-1,1 0 0,0-1 0,-1 1 1,1 0-1,-1 0 0,1-1 0,-1 1 0,0 0 1,0 0-1,1 0 0,-1 0 0,0 0 1,0 0-1,0 0 0,0 1 0,0-1 1,0 0-1,0 0 0,0 1 0,-1-1 1,-1 0-1,-38-9-5477,17 8-1426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3.518"/>
    </inkml:context>
    <inkml:brush xml:id="br0">
      <inkml:brushProperty name="width" value="0.025" units="cm"/>
      <inkml:brushProperty name="height" value="0.025" units="cm"/>
    </inkml:brush>
  </inkml:definitions>
  <inkml:trace contextRef="#ctx0" brushRef="#br0">0 0 9833,'0'0'8456,"56"5"-6310,-24-5-544,9 0-962,4 0-415,-2 0-161,0 0-32,-4 0 0,-7 0-513,-10 0-512,-9 0-480,-7 4-1346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243"/>
    </inkml:context>
    <inkml:brush xml:id="br0">
      <inkml:brushProperty name="width" value="0.025" units="cm"/>
      <inkml:brushProperty name="height" value="0.025" units="cm"/>
    </inkml:brush>
  </inkml:definitions>
  <inkml:trace contextRef="#ctx0" brushRef="#br0">1 26 14670,'0'0'13164,"53"-25"-15246,-35 40-1889,-1 3-3909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3.848"/>
    </inkml:context>
    <inkml:brush xml:id="br0">
      <inkml:brushProperty name="width" value="0.025" units="cm"/>
      <inkml:brushProperty name="height" value="0.025" units="cm"/>
    </inkml:brush>
  </inkml:definitions>
  <inkml:trace contextRef="#ctx0" brushRef="#br0">1 10 1249,'0'0'19891,"71"27"-18578,-30-27-608,6 0-449,3 0-256,0-4-897,3-5-2306,-3-1-2274,-11-3-2691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4.195"/>
    </inkml:context>
    <inkml:brush xml:id="br0">
      <inkml:brushProperty name="width" value="0.025" units="cm"/>
      <inkml:brushProperty name="height" value="0.025" units="cm"/>
    </inkml:brush>
  </inkml:definitions>
  <inkml:trace contextRef="#ctx0" brushRef="#br0">0 4 12588,'0'0'7564,"11"-1"-7516,-3 0-44,0 0-1,0 1 0,0-1 0,0 2 0,-1-1 1,1 1-1,0 1 0,0 0 0,-1 0 0,1 0 1,-1 1-1,1 0 0,-1 0 0,11 7 0,-14-8 35,0 1-1,-1-1 1,1 1-1,-1 0 0,1 0 1,-1 0-1,0 1 0,0-1 1,0 1-1,0-1 0,-1 1 1,3 5-1,-4-6 56,-1-1 1,1 0-1,0 1 0,-1-1 0,0 0 0,1 1 1,-1-1-1,0 1 0,0-1 0,-1 0 1,1 1-1,0-1 0,-1 1 0,1-1 0,-1 0 1,0 0-1,0 1 0,0-1 0,0 0 1,0 0-1,-1 0 0,1 0 0,0 0 0,-1 0 1,-2 2-1,-25 28 506,-35 29-1,22-29-4806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115"/>
    </inkml:context>
    <inkml:brush xml:id="br0">
      <inkml:brushProperty name="width" value="0.025" units="cm"/>
      <inkml:brushProperty name="height" value="0.025" units="cm"/>
    </inkml:brush>
  </inkml:definitions>
  <inkml:trace contextRef="#ctx0" brushRef="#br0">19 183 6694,'-7'22'19373,"7"-16"-19571,0-5 282,0-1 0,-1 1 0,1-1 0,0 0 0,0 1 0,0-1 0,-1 0 0,1 1 0,0-1 0,0 1 0,-1-1 0,1 0 0,0 0 0,0 1 0,-1-1 0,1 0 0,-1 1 0,1-1 0,0 0 0,-1 0 0,1 0 0,0 1 0,-1-1 0,1 0 0,-1 0 0,1 0-1,-1 0 1,1 0 0,0 0 0,-1 0 0,1 0 0,-1 0 0,0 0 146,8-8-59,30-28-144,50-36 0,33-31-6,-132 119-62,2 1 0,0 0 0,0 1 0,2-1 0,0 2 0,1-1 0,1 1 0,1 0 0,1 0 0,0 1 0,0 22 0,6-42-345,1-1-1,-1 0 1,0 0-1,1 0 0,-1 0 1,0 0-1,0-1 1,0 1-1,0-1 1,0 1-1,2-3 0,16-23-10642,-7 12 315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485"/>
    </inkml:context>
    <inkml:brush xml:id="br0">
      <inkml:brushProperty name="width" value="0.025" units="cm"/>
      <inkml:brushProperty name="height" value="0.025" units="cm"/>
    </inkml:brush>
  </inkml:definitions>
  <inkml:trace contextRef="#ctx0" brushRef="#br0">114 17 11307,'7'-16'10509,"-16"20"-6536,-19 22-3673,15-10-290,0 0 1,2 1-1,-11 20 1,18-30-2,0 1-1,1 0 1,0 0 0,0 0 0,1 0 0,0 1-1,1-1 1,0 0 0,0 1 0,0 8-1,2-15 1,-1-1-1,1 0 1,-1 1-1,1-1 0,0 1 1,-1-1-1,1 0 0,0 0 1,0 1-1,0-1 0,0 0 1,0 0-1,0 0 0,0 0 1,0 0-1,0 0 1,1-1-1,-1 1 0,0 0 1,1 0-1,-1-1 0,0 1 1,1-1-1,-1 0 0,1 1 1,-1-1-1,1 0 0,-1 0 1,1 1-1,-1-1 0,1-1 1,-1 1-1,1 0 1,-1 0-1,3-1 0,3 1 99,1-1-1,0 0 1,-1-1-1,1 0 1,13-5-1,-9 1 68,-1 0 0,-1-1 1,1 0-1,-1-1 0,-1 0 0,15-15 0,-21 20-128,0 0 0,0 0 1,0-1-1,0 1 0,0-1 0,-1 0 0,0 0 0,0 1 0,0-2 0,0 1 0,-1 0 0,1 0 1,-1 0-1,0-1 0,0 1 0,-1 0 0,1-1 0,-1 1 0,0-1 0,0 1 0,-1-1 0,0-6 1,0 9-55,0 0 0,0 0 0,-1 0 0,1 1 0,0-1 0,-1 0 0,1 0 0,-1 1 0,1-1 0,-1 1 0,0 0 0,0-1 0,1 1 0,-1 0 0,0 0 0,0 0 0,0 0 0,0 1 0,0-1 0,-1 0 0,1 1 0,-4-1 0,-51-1-1973,49 3 1151,-5 3-1659,10 5-4348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831"/>
    </inkml:context>
    <inkml:brush xml:id="br0">
      <inkml:brushProperty name="width" value="0.025" units="cm"/>
      <inkml:brushProperty name="height" value="0.025" units="cm"/>
    </inkml:brush>
  </inkml:definitions>
  <inkml:trace contextRef="#ctx0" brushRef="#br0">137 0 11082,'0'0'13987,"-10"9"-12690,0 0-1028,0-1-124,1 0 0,0 0 0,0 1 0,1 0 1,0 1-1,0 0 0,1 0 0,-11 22 0,18-32-186,1 1 0,-1 0 0,0 0 0,0-1 0,0 1-1,1 0 1,-1-1 0,0 1 0,1-1 0,-1 1 0,1 0 0,-1-1 0,0 1 0,1-1-1,0 1 1,-1-1 0,1 1 0,-1-1 0,1 1 0,-1-1 0,1 0 0,0 1 0,-1-1 0,1 0-1,0 0 1,-1 1 0,1-1 0,0 0 0,0 0 0,-1 0 0,1 0 0,0 0 0,-1 0-1,1 0 1,0 0 0,0 0 0,0-1 0,44 2-49,-29-1-94,-10 0 133,0 0 0,0 1-1,0 0 1,0 0 0,-1 1 0,1-1 0,0 1 0,-1 1 0,1-1 0,-1 1 0,7 4 0,-11-7 38,0 1 0,-1 0 1,1 0-1,0 0 0,0 0 0,0 0 1,0 0-1,-1 0 0,1 0 0,-1 0 0,1 0 1,0 0-1,-1 0 0,0 1 0,1-1 1,-1 0-1,0 0 0,0 0 0,1 1 1,-1-1-1,-1 3 0,1-2 23,-1 1 0,0-1 0,0 1 1,0-1-1,0 1 0,-1-1 0,1 0 0,-1 1 0,1-1 0,-1 0 0,0 0 0,0 0 0,0 0 1,-3 2-1,-67 49 625,66-49-693,-1 0 0,1-1 1,-1 0-1,0 0 0,0 0 1,0-1-1,-1 0 1,1-1-1,-14 2 0,20-3-159,1 0-1,-1 0 0,1 0 1,-1 0-1,0 0 1,1 0-1,-1-1 0,0 1 1,1 0-1,-1 0 0,1-1 1,-1 1-1,0 0 0,1-1 1,-1 1-1,1 0 0,-1-1 1,1 1-1,0-1 0,-1 1 1,1-1-1,-1 1 1,1-1-1,0 1 0,-1-1 1,1 0-1,0 1 0,0-1 1,-1 1-1,1-1 0,0 0 1,0 1-1,0-1 0,0 0 1,0 1-1,0-2 0,0 0-307,-5-21-9720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194"/>
    </inkml:context>
    <inkml:brush xml:id="br0">
      <inkml:brushProperty name="width" value="0.025" units="cm"/>
      <inkml:brushProperty name="height" value="0.025" units="cm"/>
    </inkml:brush>
  </inkml:definitions>
  <inkml:trace contextRef="#ctx0" brushRef="#br0">1 9 14798,'0'0'7047,"67"-8"-6343,-41 8-511,4 0-193,0 0-1602,0 4-2882,1 0-4613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554"/>
    </inkml:context>
    <inkml:brush xml:id="br0">
      <inkml:brushProperty name="width" value="0.025" units="cm"/>
      <inkml:brushProperty name="height" value="0.025" units="cm"/>
    </inkml:brush>
  </inkml:definitions>
  <inkml:trace contextRef="#ctx0" brushRef="#br0">106 0 13933,'0'0'5814,"-9"11"-4250,8-9-1543,-16 17 632,1 1 1,-16 28 0,27-41-493,1 0 1,1 0-1,-1 0 0,1 0 0,1 1 0,-1-1 0,1 1 1,0 0-1,1-1 0,0 1 0,0 0 0,1 0 0,1 15 1,0-22-125,-1 0 0,1 0 1,0 1-1,0-1 1,0 0-1,0 0 0,0 0 1,0 0-1,0 0 1,0 0-1,0 0 0,0 0 1,0 0-1,1-1 1,-1 1-1,0 0 0,1-1 1,-1 1-1,0-1 1,1 0-1,-1 1 0,1-1 1,-1 0-1,1 0 1,-1 0-1,1 0 1,-1 0-1,1 0 0,-1 0 1,3-1-1,2 0 83,0 1-1,0-1 1,0 0-1,0-1 1,0 1 0,6-4-1,-6 2-75,-1-1 0,1 1-1,-1-1 1,0-1 0,0 1-1,0-1 1,0 1 0,-1-1 0,0-1-1,0 1 1,-1-1 0,1 1 0,-1-1-1,3-7 1,-5 10-40,0 1 0,0-1 1,-1 1-1,1-1 0,-1 1 0,1-1 0,-1 0 1,0 1-1,0-1 0,0 0 0,0 1 1,0-1-1,-1 0 0,1 1 0,-1-1 0,0 1 1,0-1-1,0 1 0,0-1 0,0 1 0,0 0 1,-1-1-1,1 1 0,-1 0 0,1 0 0,-1 0 1,0 0-1,0 0 0,0 1 0,0-1 0,0 0 1,0 1-1,-1 0 0,1-1 0,0 1 0,-6-1 1,-42-12-2012,15 12-6519,29 2 86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961"/>
    </inkml:context>
    <inkml:brush xml:id="br0">
      <inkml:brushProperty name="width" value="0.025" units="cm"/>
      <inkml:brushProperty name="height" value="0.025" units="cm"/>
    </inkml:brush>
  </inkml:definitions>
  <inkml:trace contextRef="#ctx0" brushRef="#br0">90 28 14350,'0'0'5514,"8"-6"-2898,27-16-587,-29 22 501,-11 12-1874,-13 17-857,16-26 429,-25 36-4,16-26-190,0 1 0,2 0 1,0 1-1,0 0 0,2 0 0,0 1 0,0-1 1,2 2-1,-6 23 0,11-39-28,-1 0 0,1 0 0,0 0 0,0 1 0,1-1-1,-1 0 1,0 0 0,0 0 0,0 0 0,1 1 0,-1-1 0,1 0 0,-1 0 0,1 0-1,-1 0 1,1 0 0,-1 0 0,1 0 0,0 0 0,0 0 0,0 0 0,-1-1 0,1 1-1,0 0 1,1 0 0,1 1 14,0-1-1,0 0 1,0 0 0,0 0-1,0 0 1,1 0 0,-1-1-1,0 1 1,5-1-1,7 0 86,1-1-1,30-6 0,-27 4-322,-1-1 0,-1-1-1,1-1 1,-1 0 0,0-1 0,0-1 0,25-17-1,-31 9-2205,-11 15 2097,1 0-1,-1 1 1,0-1 0,0 0-1,0 0 1,0 0-1,0 0 1,0 0 0,0 0-1,0 1 1,0-1-1,0 0 1,0 0 0,-1 0-1,1 0 1,0 0 0,-1 1-1,1-1 1,0 0-1,-1-1 1,-15-10-7841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0.338"/>
    </inkml:context>
    <inkml:brush xml:id="br0">
      <inkml:brushProperty name="width" value="0.025" units="cm"/>
      <inkml:brushProperty name="height" value="0.025" units="cm"/>
    </inkml:brush>
  </inkml:definitions>
  <inkml:trace contextRef="#ctx0" brushRef="#br0">1 31 12364,'0'0'13324,"58"-2"-12139,-23-6-160,6-2-384,2 5-449,0 0-96,-2 4-64,-5 1-897,-5 0-1633,-10 0-1986,-6 0-3524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0.684"/>
    </inkml:context>
    <inkml:brush xml:id="br0">
      <inkml:brushProperty name="width" value="0.025" units="cm"/>
      <inkml:brushProperty name="height" value="0.025" units="cm"/>
    </inkml:brush>
  </inkml:definitions>
  <inkml:trace contextRef="#ctx0" brushRef="#br0">0 57 13100,'0'0'7592,"51"4"-5414,-10-9-513,5-6-448,10 2-640,-5 0-481,5-1-544,-11 0-2884,-10 3-7910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573"/>
    </inkml:context>
    <inkml:brush xml:id="br0">
      <inkml:brushProperty name="width" value="0.025" units="cm"/>
      <inkml:brushProperty name="height" value="0.025" units="cm"/>
    </inkml:brush>
  </inkml:definitions>
  <inkml:trace contextRef="#ctx0" brushRef="#br0">56 0 18866,'0'0'11979,"-8"11"-11925,1-1-45,0 0 1,0 1-1,-9 19 1,15-27-39,-1 0-1,1 0 1,0 1 0,-1-1 0,2 0-1,-1 0 1,0 1 0,1-1-1,-1 0 1,1 1 0,0-1-1,0 0 1,0 1 0,1-1 0,-1 0-1,1 1 1,0-1 0,0 0-1,0 0 1,0 0 0,0 0-1,1 0 1,-1 0 0,4 4 0,-3-5-4,0 0 0,1-1 1,-1 1-1,1 0 1,-1-1-1,1 0 0,0 0 1,0 0-1,0 0 0,-1 0 1,1-1-1,0 1 1,0-1-1,0 0 0,0 1 1,0-1-1,0-1 1,0 1-1,0 0 0,0-1 1,0 1-1,-1-1 1,1 0-1,3-2 0,6-1-11,-1 0 0,1-1 0,-1-1 0,13-8 0,81-64-41,-142 145-140,32-60 187,0 1-1,1 0 0,0 0 0,0 0 0,1 0 1,0 0-1,1 1 0,-1 0 0,2-1 0,-1 1 1,1 0-1,1 0 0,-1 0 0,2 11 0,-1-19-59,1 0-1,-1-1 1,1 1-1,-1 0 0,1 0 1,-1-1-1,1 1 0,-1 0 1,1-1-1,-1 1 0,1 0 1,0-1-1,-1 1 1,1-1-1,0 1 0,0-1 1,0 0-1,-1 1 0,1-1 1,0 0-1,0 1 1,0-1-1,0 0 0,-1 0 1,1 0-1,0 0 0,0 0 1,0 0-1,0 0 1,0 0-1,0 0 0,-1 0 1,1 0-1,0-1 0,0 1 1,0 0-1,0-1 0,-1 1 1,1 0-1,0-1 1,0 1-1,0-1 0,34-21-5909,-9-8-2283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1.727"/>
    </inkml:context>
    <inkml:brush xml:id="br0">
      <inkml:brushProperty name="width" value="0.025" units="cm"/>
      <inkml:brushProperty name="height" value="0.025" units="cm"/>
    </inkml:brush>
  </inkml:definitions>
  <inkml:trace contextRef="#ctx0" brushRef="#br0">16 0 13741,'0'0'10154,"1"12"-9642,0 12-203,-1 1-1,-1 0 1,-1 0-1,-7 33 1,4 13 294,5-70-586,1-1-1,-1 0 1,0 1-1,1-1 1,-1 0-1,1 1 1,-1-1-1,1 0 1,-1 0-1,1 0 1,-1 1 0,1-1-1,0 0 1,-1 0-1,1 0 1,-1 0-1,1 0 1,-1 0-1,1 0 1,-1 0-1,1 0 1,-1 0-1,1 0 1,0 0-1,-1-1 1,1 1 0,-1 0-1,1 0 1,-1-1-1,1 1 1,0-1-1,20-7 347,1-7-202,0 0 1,35-34 0,-35 29-141,1 1 1,26-17-1,-49 35-30,1 1 0,-1-1 0,1 1 0,-1 0-1,1-1 1,-1 1 0,1-1 0,-1 1 0,1 0-1,-1 0 1,1-1 0,0 1 0,-1 0-1,1 0 1,-1 0 0,1-1 0,0 1 0,-1 0-1,1 0 1,0 0 0,-1 0 0,1 0-1,-1 0 1,1 0 0,0 1 0,-1-1 0,1 0-1,0 0 1,-1 0 0,1 1 0,-1-1 0,1 0-1,-1 1 1,1-1 0,-1 0 0,1 1-1,0 0 1,0 1 3,-1 0 0,1 0 0,-1-1-1,0 1 1,1 0 0,-1 0 0,0 0 0,0 0 0,0 0-1,0 0 1,-1 4 0,-17 54 73,13-33 22,5-27-76,0 1 0,0-1 0,1 1-1,-1-1 1,0 1 0,0-1 0,1 0 0,-1 1 0,0-1-1,0 1 1,1-1 0,-1 0 0,1 1 0,-1-1 0,0 0 0,1 1-1,-1-1 1,1 0 0,-1 1 0,0-1 0,1 0 0,-1 0-1,1 0 1,-1 1 0,1-1 0,-1 0 0,1 0 0,0 0-1,4 0 29,0-1 0,-1 1-1,1-1 1,0 0 0,0-1-1,-1 1 1,1-1 0,5-3-1,31-16-315,-32 16 19,1-1 1,-1 2 0,1-1 0,0 1-1,0 0 1,0 1 0,1 1-1,15-3 1,-26 6 236,1-1 0,-1 1-1,0-1 1,1 1 0,-1 0-1,0 0 1,0-1 0,1 1-1,-1 0 1,0-1 0,0 1-1,0 0 1,0 0 0,0-1-1,0 1 1,0 0 0,0 0-1,0-1 1,-1 1 0,1 0-1,0 0 1,0-1 0,-1 1 0,1 0-1,-1 0 1,-6 20 147,-4-5-54,9-13 4,-1 1-1,0-1 0,1 1 0,0-1 0,0 1 1,0 0-1,0 0 0,-2 8 0,11-19-7972,1-4-246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2.552"/>
    </inkml:context>
    <inkml:brush xml:id="br0">
      <inkml:brushProperty name="width" value="0.025" units="cm"/>
      <inkml:brushProperty name="height" value="0.025" units="cm"/>
    </inkml:brush>
  </inkml:definitions>
  <inkml:trace contextRef="#ctx0" brushRef="#br0">171 86 17072,'0'0'6342,"-11"0"-6064,5-1-234,0 1 0,0 0 0,0 0 0,0 1 0,1-1 0,-1 1 1,0 1-1,0-1 0,0 1 0,1 0 0,-1 0 0,1 1 0,-1 0 0,1 0 0,0 0 1,0 0-1,1 1 0,-7 5 0,-25 33 1230,35-40-1240,-1 1-1,1-1 1,-1 0-1,1 1 1,0-1-1,0 1 1,0-1-1,0 1 1,1-1-1,-1 1 1,1 0-1,0 0 1,-1-1-1,1 1 1,0 0-1,0-1 1,1 1-1,0 3 1,0-4-20,0-1-1,0 0 1,0 0-1,0 0 1,1 1-1,-1-1 1,0 0-1,1-1 1,-1 1-1,1 0 1,-1 0 0,1-1-1,-1 1 1,1 0-1,0-1 1,-1 0-1,1 1 1,0-1-1,-1 0 1,1 0-1,0 0 1,-1 0-1,3 0 1,42-3 243,-35 1-236,-1-1 0,1 0 1,-1-1-1,0 0 0,0-1 0,15-9 0,-19 11-3,0-1 0,0 0 0,-1 0 0,1 0 0,-1-1 0,0 0 0,-1 0-1,1 0 1,-1-1 0,0 0 0,5-8 0,-12 9-390,-8 7 126,-15 8 103,24-9 173,2-1-19,0 0 1,-1 1 0,1-1-1,0 0 1,-1 0 0,1 0 0,0 0-1,-1 0 1,1 0 0,0 0 0,-1 0-1,1 0 1,0 0 0,0 0 0,-1 0-1,1 0 1,0 0 0,-1 0-1,1 0 1,0 0 0,-1-1 0,1 1-1,0 0 1,0 0 0,-1 0 0,1 0-1,0-1 1,0 1 0,-1 0 0,1 0-1,0 0 1,0-1 0,-1 1 0,1 0-1,0 0 1,0-1 0,0 1-1,0 0 1,0-1 0,-1 1 0,1 0-1,0-1 1,0 1 0,0 0 0,0 0-1,0-1 1,1-24 179,11-23-26,-11 47-151,1-1 0,-1 0 0,1 1 0,-1 0-1,1-1 1,-1 1 0,1 0 0,0 0 0,0 0 0,-1 0 0,1 0 0,0 0-1,0 1 1,0-1 0,0 1 0,0-1 0,0 1 0,0 0 0,0-1 0,0 1-1,1 0 1,-1 1 0,0-1 0,0 0 0,2 1 0,65 8-1579,-59-7 1280,-4-1 87,0 0 1,0 1 0,0-1-1,-1 1 1,1 0-1,-1 1 1,1 0 0,-1-1-1,0 1 1,0 1 0,7 5-1,-11-8 239,0 1 1,1-1-1,-1 1 0,0 0 0,0 0 1,-1-1-1,1 1 0,0 0 0,0 0 0,-1 0 1,1 0-1,-1 0 0,0 0 0,1 0 0,-1 0 1,0 0-1,0 0 0,-1 0 0,1 0 1,0 0-1,-1 0 0,1 0 0,-1 0 0,1 0 1,-1 0-1,0-1 0,0 1 0,0 0 0,0 0 1,0-1-1,0 1 0,0-1 0,-1 1 1,1-1-1,-1 1 0,-2 1 0,-5 7-142,-6 6 2410,21-39-897,-1 5-1418,1 1 1,-2-1 0,0 0-1,-1 0 1,-1 0 0,-1-32-1,-1 50-127,1 1-140,-1 1 1,0-1-1,1 1 0,-1-1 1,1 1-1,-1-1 1,1 1-1,0-1 0,-1 0 1,1 1-1,0-1 1,0 0-1,0 0 1,0 1-1,2 0 0,5 2-935,-1-1 0,1 0 0,0 0 0,0-1 0,0 0 0,15 1 0,10 0-4530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3.322"/>
    </inkml:context>
    <inkml:brush xml:id="br0">
      <inkml:brushProperty name="width" value="0.025" units="cm"/>
      <inkml:brushProperty name="height" value="0.025" units="cm"/>
    </inkml:brush>
  </inkml:definitions>
  <inkml:trace contextRef="#ctx0" brushRef="#br0">212 3 5125,'0'0'12054,"-11"-1"-10250,3 0-1550,-1 1 0,1 0 0,-1 1 0,1 0 0,-1 0 0,1 1 0,-12 4 0,16-6-174,1 1 0,0 0 1,0 1-1,0-1 0,0 1 1,1-1-1,-1 1 0,0 0 1,1 0-1,-1 0 1,1 0-1,-1 0 0,1 1 1,0-1-1,0 1 0,0-1 1,0 1-1,1 0 0,-1 0 1,1 0-1,0 0 1,0 0-1,0 0 0,0 0 1,0 0-1,0 0 0,1 7 1,0-9-79,1 0 0,0 0 1,-1 0-1,1 0 1,0 0-1,0 0 0,0 0 1,0 0-1,0-1 0,0 1 1,0 0-1,0-1 1,0 1-1,0 0 0,1-1 1,-1 1-1,0-1 0,0 0 1,1 1-1,-1-1 1,0 0-1,0 0 0,1 0 1,-1 0-1,0 0 0,0 0 1,1 0-1,1-1 0,43-1-1480,-25-3 100,-16 4 980,0-1-1,0 1 0,0 0 0,0 1 1,0-1-1,8 1 0,-12 1 382,-1 0-1,1 0 1,0 0-1,-1 0 1,1 0-1,-1 1 1,0-1-1,1 0 1,-1 0-1,0 0 1,1 0-1,-1 0 1,0 0-1,0 1 1,0-1-1,0 0 1,0 0 0,-1 0-1,1 0 1,0 0-1,-1 2 1,-3 27 321,-6 3 699,-2-1 0,-1 0 0,-1-1 0,-2-1 0,-1 0 0,-1-1 0,-26 31 0,37-50-582,4-5-349,1-1 0,-1 0 1,0 0-1,-1 0 0,1-1 1,-1 1-1,1-1 0,-1 1 1,0-1-1,0 0 0,-1-1 1,-5 4-1,9-10-97,0 0-1,0 1 1,1-1-1,-1 0 1,1 0 0,0 0-1,0 0 1,0 1 0,0-1-1,1 0 1,1-4 0,3-8-294,2 0 0,0 1 0,1 0 1,1 0-1,0 1 0,1 0 0,0 0 1,1 1-1,21-19 0,5-1-234,1 2 0,44-29-1,-42 34 350,-15 11 215,36-30 1,-54 36 414,-15 10 131,-13 9-93,-15 29 147,35-38-572,0 0-1,-1 1 0,1 0 1,0-1-1,0 1 0,0 0 1,0-1-1,0 1 1,0 0-1,1 0 0,-1 0 1,1 0-1,-1 0 0,1 0 1,0 0-1,-1 0 0,1 0 1,0 0-1,0 0 0,1 0 1,-1 0-1,0 0 0,1 2 1,4-2 54,0 0 0,0-1 0,0 0 0,0 0 0,0-1-1,0 0 1,0 1 0,0-1 0,0-1 0,0 1 0,5-2 0,-5 1-66,9 0 9,-1-2 0,-1 0 0,20-7 1,-22 6 0,1 1 0,0-1 0,0 2 1,1 0-1,15-1 0,-28 6 60,1-1 0,1 1-1,-1 0 1,0-1-1,1 1 1,-1-1-1,1 1 1,0 0 0,0-1-1,2 5 1,1-5-35,0-1 0,1 1 0,-1-1 0,1 0 0,-1 0 0,1 0 1,-1 0-1,1-1 0,0 0 0,-1 0 0,1 0 0,0 0 0,-1-1 0,10-2 1,2-1-287,-1-1 1,29-12-1,-30 11-392,26-13-583,-22 4-2943,-30 21 949,3-1 2964,-7 8-1698,0 0-2451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073"/>
    </inkml:context>
    <inkml:brush xml:id="br0">
      <inkml:brushProperty name="width" value="0.025" units="cm"/>
      <inkml:brushProperty name="height" value="0.025" units="cm"/>
    </inkml:brush>
  </inkml:definitions>
  <inkml:trace contextRef="#ctx0" brushRef="#br0">204 25 8072,'0'0'16453,"-9"-6"-15968,3 3-430,3 1-41,1 0-1,0 1 1,0-1 0,-1 1 0,1-1-1,-1 1 1,1 0 0,-1 0 0,0 1-1,1-1 1,-1 0 0,0 1 0,0-1-1,1 1 1,-1 0 0,0 0 0,0 0-1,1 1 1,-1-1 0,0 0-1,0 1 1,1 0 0,-5 1 0,-27 14 266,-50 33 0,84-49-278,-1 0-1,1 0 1,0 0-1,0 0 1,0 0-1,0 0 1,0 0-1,-1 0 1,1 0-1,0 0 1,0 1-1,0-1 1,0 0-1,0 0 1,0 0-1,-1 0 1,1 0-1,0 0 1,0 0-1,0 1 1,0-1-1,0 0 1,0 0 0,0 0-1,0 0 1,0 0-1,-1 0 1,1 1-1,0-1 1,0 0-1,0 0 1,0 0-1,0 0 1,0 1-1,0-1 1,0 0-1,0 0 1,0 0-1,0 0 1,0 1-1,0-1 1,1 0-1,-1 0 1,0 0-1,0 0 1,0 0-1,0 1 1,0-1-1,0 0 1,0 0-1,0 0 1,0 0-1,1 0 1,-1 0-1,0 0 1,0 1-1,0-1 1,0 0-1,0 0 1,0 0-1,1 0 1,-1 0-1,0 0 1,0 0-1,0 0 1,0 0 0,1 0-1,-1 0 0,21 4 79,25-4-120,-24 0-43,-13-1 58,1 0 0,-1 1 0,1 1 0,0 0 0,16 3 0,-24-3 15,0-1 0,0 1 1,0 0-1,0 0 0,0 0 1,0 1-1,0-1 0,0 0 0,-1 1 1,1-1-1,0 1 0,-1-1 1,1 1-1,-1 0 0,0-1 1,0 1-1,1 0 0,-1 0 1,0 0-1,-1 0 0,1 0 1,0 0-1,-1 1 0,1-1 1,-1 0-1,1 0 0,-1 0 1,0 1-1,0-1 0,0 3 1,-1-3 43,0 1 1,-1 0 0,1 0 0,0-1 0,-1 1 0,0-1 0,1 1 0,-1-1-1,0 0 1,0 0 0,0 0 0,-1 0 0,1 0 0,0 0 0,-1-1 0,1 1-1,-1-1 1,0 1 0,1-1 0,-4 1 0,-61 24 1245,20-15-1429,47-11 109,0 0 1,0 0-1,0 0 0,0 0 0,0 1 1,0-1-1,0 0 0,-1 0 0,1 0 0,0 0 1,0 0-1,0 0 0,0 0 0,0 0 1,0 0-1,-1 0 0,1 0 0,0 0 0,0 0 1,0 0-1,0 0 0,0 0 0,0 0 1,-1 0-1,1 0 0,0 0 0,0 0 0,0 0 1,0 0-1,0 0 0,0 0 0,-1-1 1,1 1-1,0 0 0,0 0 0,0 0 1,0 0-1,0 0 0,0 0 0,0 0 0,0 0 1,0-1-1,-1 1 0,1 0 0,0 0 1,0 0-1,0 0 0,0 0 0,0 0 0,0-1 1,0 1-1,0 0 0,0 0 0,0 0 1,0 0-1,0 0 0,0 0 0,0-1 0,0 1 1,0 0-1,0 0 0,0 0 0,0 0 1,0 0-1,0 0 0,1-1 0,-1 1 1,0 0-1,22-16-4631,7 1-1666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493"/>
    </inkml:context>
    <inkml:brush xml:id="br0">
      <inkml:brushProperty name="width" value="0.025" units="cm"/>
      <inkml:brushProperty name="height" value="0.025" units="cm"/>
    </inkml:brush>
  </inkml:definitions>
  <inkml:trace contextRef="#ctx0" brushRef="#br0">40 1 14382,'0'0'11803,"-4"9"-10768,-2 1-806,1-2-64,1 0 0,0 0 0,1 1 0,0-1 0,0 1 0,0-1 0,1 1 0,-1 9 0,4-16-158,0-1-1,-1 0 1,1 0-1,0 0 1,0 0-1,0 0 1,-1 0 0,1 0-1,0 0 1,0 0-1,0-1 1,1 1-1,-1 0 1,0-1-1,0 1 1,0 0 0,1-1-1,-1 0 1,0 1-1,0-1 1,1 0-1,-1 1 1,0-1-1,1 0 1,-1 0 0,0 0-1,1 0 1,-1 0-1,2-1 1,47-1 200,-48 2-195,60-17-113,-53 14 17,1 0 1,-1 0-1,1 0 0,0 1 1,15 0-1,-23 48-135,4-45 239,0 0 0,-1-1-1,1 1 1,0-1 0,-1-1 0,1 1-1,0-1 1,-1 0 0,1 0-1,-1-1 1,0 1 0,1-1 0,-1 0-1,0-1 1,0 0 0,9-5-1,-7 3-261,0 2-1,0-1 1,1 1 0,-1 0-1,1 1 1,0-1-1,-1 2 1,13-3-1,-20 7 181,-1 0-1,1 0 0,-1-1 1,0 1-1,0-1 1,0 1-1,0-1 0,0 1 1,-1-1-1,-2 4 1,-17 14-171,2-16-7521,11-4-579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836"/>
    </inkml:context>
    <inkml:brush xml:id="br0">
      <inkml:brushProperty name="width" value="0.025" units="cm"/>
      <inkml:brushProperty name="height" value="0.025" units="cm"/>
    </inkml:brush>
  </inkml:definitions>
  <inkml:trace contextRef="#ctx0" brushRef="#br0">1 1 15983,'0'0'4645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6.431"/>
    </inkml:context>
    <inkml:brush xml:id="br0">
      <inkml:brushProperty name="width" value="0.025" units="cm"/>
      <inkml:brushProperty name="height" value="0.025" units="cm"/>
    </inkml:brush>
  </inkml:definitions>
  <inkml:trace contextRef="#ctx0" brushRef="#br0">1 307 11499,'0'0'12230,"13"-4"-10474,4-1-1517,-1-1-1,1-1 1,-1-1-1,-1 0 1,0-1-1,0-1 1,-1 0-1,17-15 0,-2-2-44,-1-1 0,-2-1 0,-1-1 0,-1-2 0,22-37 0,-52 119-776,-29 37 545,-13 42 662,42-97-241,6-31-483,0 0-1,0-1 1,0 1-1,0 0 1,-1-1-1,1 1 1,0 0-1,0 0 1,1-1-1,-1 1 1,0 0-1,0 0 1,0-1-1,0 1 1,0 0-1,1-1 1,-1 1-1,0 0 1,1-1-1,-1 1 1,1 0-1,-1-1 1,0 1-1,1-1 1,-1 1-1,1-1 1,0 1-1,-1-1 0,1 1 1,-1-1-1,1 0 1,0 1-1,-1-1 1,1 0-1,1 1 1,-1-9-11507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7.117"/>
    </inkml:context>
    <inkml:brush xml:id="br0">
      <inkml:brushProperty name="width" value="0.025" units="cm"/>
      <inkml:brushProperty name="height" value="0.025" units="cm"/>
    </inkml:brush>
  </inkml:definitions>
  <inkml:trace contextRef="#ctx0" brushRef="#br0">92 183 13965,'0'0'14008,"-4"1"-13987,-1 0-35,0 1-1,1-1 1,-1 1-1,1 1 1,-1-1-1,1 1 1,-1-1-1,1 1 1,0 0-1,0 1 1,1-1-1,-1 1 0,1 0 1,0-1-1,0 2 1,0-1-1,0 0 1,1 0-1,-1 1 1,1 0-1,0-1 1,1 1-1,-1 0 0,1 0 1,0 0-1,0 0 1,0 0-1,1 6 1,0-10 12,1 0 0,0 0 1,0 0-1,-1 0 0,1 0 0,0 0 1,0-1-1,0 1 0,0 0 1,0 0-1,0-1 0,0 1 0,0-1 1,0 1-1,0-1 0,1 1 1,-1-1-1,0 0 0,0 1 0,0-1 1,1 0-1,-1 0 0,0 0 0,0 0 1,0 0-1,1 0 0,-1-1 1,0 1-1,0 0 0,0 0 0,2-1 1,42-11 125,-22-1-25,0-1 1,-1-1-1,-1 0 0,0-2 0,-1 0 0,-1-2 1,-1 0-1,-1-1 0,0-1 0,-2 0 0,15-26 1,-25 39-59,-3 4-28,1 0-1,-1 1 1,0-1 0,0 0 0,0 0-1,-1-1 1,1 1 0,-1 0 0,0 0-1,0-6 1,-15 25-376,5-2 138,2-1-1,0 2 1,0-1-1,1 1 1,1 0-1,1 0 1,0 0 0,0 1-1,1-1 1,1 1-1,1 0 1,0 25-1,1-39-4,0 0-1,0 0 1,0 0 0,0 0-1,1 0 1,-1 0-1,0 0 1,0 0-1,1 0 1,-1 0-1,1 0 1,-1 0 0,1 0-1,-1 0 1,1 0-1,0 0 1,-1 0-1,1 0 1,0-1 0,0 1-1,0 0 1,-1-1-1,1 1 1,0 0-1,0-1 1,0 1-1,0-1 1,0 1 0,2 0-1,17 2-5732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7.667"/>
    </inkml:context>
    <inkml:brush xml:id="br0">
      <inkml:brushProperty name="width" value="0.025" units="cm"/>
      <inkml:brushProperty name="height" value="0.025" units="cm"/>
    </inkml:brush>
  </inkml:definitions>
  <inkml:trace contextRef="#ctx0" brushRef="#br0">186 3 17136,'0'0'8099,"-12"0"-7619,3-1-452,6 1-28,-1-1 1,0 1-1,0 0 1,0 0-1,0 0 1,1 0-1,-1 1 1,0-1-1,0 1 1,0 0-1,1 0 1,-1 1-1,1-1 1,-1 1-1,1-1 1,-1 1-1,1 0 1,-6 5-1,0 1 47,1 0 0,1 0 0,-1 1 1,1 0-1,1 0 0,0 0 0,0 1 0,0 0 0,2 0 0,-1 1 0,1-1 0,1 1 0,0 0 0,0 0 0,-1 16 0,4-26-29,0 0 1,1 1-1,-1-1 0,1 0 1,-1 0-1,1 0 0,-1 0 1,1 0-1,0 0 0,-1 0 1,1 0-1,0 0 0,0 0 1,0 0-1,0 0 0,0 0 0,0 0 1,0-1-1,0 1 0,0 0 1,0-1-1,0 1 0,0-1 1,0 0-1,0 1 0,1-1 1,-1 0-1,0 1 0,0-1 1,1 0-1,-1 0 0,0 0 1,0 0-1,1 0 0,-1 0 1,0-1-1,0 1 0,2-1 0,4 1 123,-1-1-1,1 0 1,-1-1-1,0 0 1,1 0-1,8-4 1,-4 0 2,-1 0 1,0-1 0,0 0-1,0 0 1,-1-1 0,0-1 0,10-12-1,-14 15-72,-1 0 1,0 0-1,0-1 0,-1 1 0,0-1 0,0 1 0,0-1 1,-1 0-1,0 0 0,0 0 0,-1-1 0,0 1 1,0-11-1,-1 17-105,0 0-1,0 1 1,0-1 0,0 0 0,0 0 0,0 0 0,0 1-1,0-1 1,-1 0 0,1 0 0,0 1 0,-1-1 0,1 0-1,0 1 1,-1-1 0,1 0 0,-1 1 0,1-1 0,-1 0-1,0 1 1,1-1 0,-1 1 0,1-1 0,-1 1 0,0 0-1,0-1 1,1 1 0,-1-1 0,0 1 0,1 0 0,-1 0-1,0 0 1,0-1 0,0 1 0,1 0 0,-1 0 0,0 0 0,0 0-1,0 0 1,1 0 0,-1 0 0,0 1 0,0-1 0,1 0-1,-1 0 1,-1 1 0,-1 0-330,1-1-1,0 1 1,-1 0-1,1 0 1,0 0-1,0 0 0,-1 1 1,1-1-1,0 1 1,0-1-1,0 1 1,1-1-1,-1 1 1,-2 3-1,-1 20-8902,5-16 2017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026"/>
    </inkml:context>
    <inkml:brush xml:id="br0">
      <inkml:brushProperty name="width" value="0.025" units="cm"/>
      <inkml:brushProperty name="height" value="0.025" units="cm"/>
    </inkml:brush>
  </inkml:definitions>
  <inkml:trace contextRef="#ctx0" brushRef="#br0">96 0 14157,'0'0'12775,"-3"9"-12631,1-3-135,-7 30-65,9-35 7,0 1 1,0 0-1,0-1 0,0 1 1,0 0-1,0-1 1,0 1-1,0 0 1,1-1-1,-1 1 1,1 0-1,-1-1 1,1 1-1,0-1 1,-1 1-1,1-1 1,0 0-1,0 1 1,0-1-1,0 0 1,0 1-1,3 1 1,35 20-1484,-32-20 1355,1 1 1,-1 0 0,1 1 0,-1-1 0,-1 2-1,1-1 1,-1 1 0,11 11 0,-17-16 219,0 0 0,1 0-1,-1 0 1,0 0 0,0 0 0,0 0 0,1 0 0,-1 0 0,0 0 0,0 0-1,-1 0 1,1 1 0,0-1 0,0 0 0,0 0 0,-1 0 0,1 0-1,-1 0 1,1 0 0,0 0 0,-1-1 0,0 1 0,1 0 0,-1 0 0,0 0-1,1 0 1,-1-1 0,0 1 0,0 0 0,1-1 0,-1 1 0,0 0-1,0-1 1,0 1 0,0-1 0,0 0 0,-2 1 0,-42 19 879,41-18-820,-8 2 74,0-1 0,0 0 1,-1-1-1,1 0 0,0-1 0,-21 0 0,32-1-233,-1 0 0,1-1 1,-1 1-1,1-1 0,-1 1 0,1-1 0,-1 1 0,1-1 0,0 0 0,-1 0 0,1 0 1,0 0-1,-1 0 0,1 0 0,0 0 0,0 0 0,0-1 0,0 1 0,0 0 0,0 0 1,1-1-1,-1 1 0,0-1 0,1 1 0,-1-1 0,1 1 0,-1-1 0,1 1 0,0-1 1,-1-1-1,-2-56-7176,3 51 5398,0-30-6776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980"/>
    </inkml:context>
    <inkml:brush xml:id="br0">
      <inkml:brushProperty name="width" value="0.025" units="cm"/>
      <inkml:brushProperty name="height" value="0.025" units="cm"/>
    </inkml:brush>
  </inkml:definitions>
  <inkml:trace contextRef="#ctx0" brushRef="#br0">1 80 13645,'0'0'8056,"2"8"-6983,-1-6-968,0 1 0,0-1 0,-1 0 0,1 0 1,1 0-1,-1 1 0,0-1 0,0 0 1,1-1-1,-1 1 0,1 0 0,0 0 0,0-1 1,-1 1-1,1-1 0,0 1 0,0-1 1,4 2-1,-3-2 51,1 0 1,0 0-1,0 0 0,0-1 1,0 1-1,0-1 1,0 0-1,0 0 1,0-1-1,0 1 0,0-1 1,0 0-1,0 0 1,4-2-1,2 0-89,-1-1 1,1 0-1,-1-1 1,0 0-1,17-12 1,-24 15-59,1 1-1,-1-1 1,1 0 0,-1 0 0,0 0-1,0-1 1,0 1 0,0-1 0,0 1 0,-1-1-1,1 1 1,-1-1 0,1 0 0,-1 0 0,0 1-1,0-1 1,0 0 0,-1 0 0,1 0 0,-1 0-1,1-1 1,-1 1 0,0 0 0,-1-4 0,1 6-26,-1 0 1,1 0-1,-1 0 1,0 0 0,1 0-1,-1 0 1,0 0-1,0 1 1,0-1-1,0 0 1,0 0 0,0 1-1,0-1 1,0 1-1,0-1 1,0 1 0,0-1-1,0 1 1,0 0-1,0-1 1,-1 1 0,1 0-1,0 0 1,0 0-1,0 0 1,0 0 0,-1 0-1,1 0 1,0 0-1,0 0 1,0 1-1,0-1 1,0 0 0,-1 1-1,1-1 1,-1 2-1,-41 18-235,35-15 261,0 1 1,1 1-1,0 0 0,0 0 0,0 0 1,1 1-1,0 0 0,1 0 1,0 0-1,0 1 0,0-1 0,1 1 1,1 0-1,0 1 0,0-1 0,0 1 1,1-1-1,-1 17 0,3-25-7,0 0-1,0 1 0,1-1 0,-1 0 1,0 0-1,0 0 0,1 0 1,-1 0-1,1 0 0,-1 0 1,1 0-1,-1 0 0,1 0 1,-1 0-1,1 0 0,0 0 0,0 0 1,-1 0-1,1-1 0,0 1 1,0 0-1,0 0 0,0-1 1,2 2-1,0-1 4,1 0 1,-1 1-1,1-1 0,0-1 1,-1 1-1,1-1 1,0 1-1,4-1 0,4 0 19,-1-1-1,1-1 0,0 1 1,19-7-1,5-7 22,-1-2 0,0-1 0,-2-2 0,0-1 0,40-34 0,-67 51-38,-17 12 219,1 2 0,0-1 0,1 1 0,-13 17 0,18-22-149,0 1-1,1-1 1,-1 1 0,1 0-1,0 0 1,1 0 0,-1 0 0,1 1-1,1-1 1,-1 0 0,0 10-1,2-15-73,1 0 0,-1 0 0,0 1 0,1-1 0,0 0 0,-1 0 0,1 0 0,0 0 0,-1-1 0,1 1 0,0 0 0,0 0 0,0 0 0,0 0 0,0-1 0,0 1 0,0-1 0,0 1 0,0-1 0,0 1 0,0-1 0,0 1 1,0-1-1,0 0 0,1 0 0,-1 1 0,0-1 0,0 0 0,0 0 0,1 0 0,-1 0 0,1-1 0,49 0-31,-43 0-33,49-8-930,-29 4-1135,-1 1-3571,-18 4-1728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368"/>
    </inkml:context>
    <inkml:brush xml:id="br0">
      <inkml:brushProperty name="width" value="0.025" units="cm"/>
      <inkml:brushProperty name="height" value="0.025" units="cm"/>
    </inkml:brush>
  </inkml:definitions>
  <inkml:trace contextRef="#ctx0" brushRef="#br0">0 1 5605,'0'0'9257,"53"0"-6823,-33 0-544,6 0-577,4 4-992,-2 4-257,4-1-1281,3-2-2595,1 0-5957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758"/>
    </inkml:context>
    <inkml:brush xml:id="br0">
      <inkml:brushProperty name="width" value="0.025" units="cm"/>
      <inkml:brushProperty name="height" value="0.025" units="cm"/>
    </inkml:brush>
  </inkml:definitions>
  <inkml:trace contextRef="#ctx0" brushRef="#br0">188 1 12236,'-11'2'4553,"-2"1"-3627,0 0-1,-1 2 1,2-1-1,-1 2 1,0 0 0,1 0-1,-22 17 1,29-20-716,0 1 1,0 0 0,1 1 0,0-1 0,0 1-1,0 0 1,0 0 0,1 0 0,0 0-1,-3 6 1,5-7-158,0 0 0,0-1-1,0 1 1,0 0 0,1 0-1,-1 0 1,1 0 0,0 0-1,0-1 1,1 1 0,-1 0 0,1 0-1,-1 0 1,1 0 0,1-1-1,-1 1 1,3 5 0,-2-6-24,0 0 0,0 0 0,1-1 0,-1 1 0,1-1 0,-1 1 0,1-1 0,0 0 0,0 0 0,0 0 0,0 0 0,0-1 0,1 1 0,-1-1 0,0 0 0,1 0 1,-1 0-1,1 0 0,-1-1 0,1 1 0,0-1 0,-1 0 0,5 0 0,0 0 24,0 0 1,0-1 0,1 0-1,-1 0 1,0-1-1,0 0 1,0 0 0,0-1-1,8-4 1,-9 4-24,-1-1 0,1 0 0,-1-1 0,0 1 0,0-1 0,0 0 0,-1-1 0,0 1 0,0-1 0,0 0 0,0 0 0,-1-1 0,0 1 0,-1-1 0,0 0 0,0 0 0,0 0 0,-1-1 0,0 1 0,2-14 0,-4 18-34,-1 1 0,1 0 0,-1-1 0,0 1 0,0 0 0,0 0 0,0-1 0,0 1-1,0 0 1,-1 0 0,1 1 0,-1-1 0,0 0 0,1 0 0,-1 1 0,0-1 0,0 1 0,0-1 0,0 1 0,0 0 0,0 0 0,0 0 0,-1 0 0,1 0 0,0 0 0,-1 1 0,1-1 0,0 1 0,-1 0 0,-2-1 0,-6 0-911,0-1-1,0 1 1,0 1 0,0 0 0,-16 2 0,26-1 182,-1-1 1,0 1-1,0 0 1,0-1 0,0 1-1,1 0 1,-1 0-1,0 0 1,1 0-1,-1 1 1,1-1-1,-3 2 1,4-2 202,-8 8-8001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101"/>
    </inkml:context>
    <inkml:brush xml:id="br0">
      <inkml:brushProperty name="width" value="0.025" units="cm"/>
      <inkml:brushProperty name="height" value="0.025" units="cm"/>
    </inkml:brush>
  </inkml:definitions>
  <inkml:trace contextRef="#ctx0" brushRef="#br0">321 1 18385,'0'0'6001,"-7"0"-5617,-8 2-172,0 1 1,1 0-1,-1 1 0,1 1 0,0 0 1,0 1-1,1 1 0,0 0 1,0 1-1,0 0 0,1 0 0,1 2 1,-1-1-1,1 2 0,1-1 1,-12 16-1,21-24-194,0-1 0,0 1 1,0 0-1,0 0 0,0-1 0,0 1 1,1 0-1,-1 0 0,0 0 1,1 0-1,0 0 0,-1 0 0,1 0 1,0 0-1,0 0 0,0 0 0,0 0 1,1 0-1,-1-1 0,1 4 1,0-4-3,0 1 0,0-1 0,0 0 0,0 1 0,0-1 0,1 0 0,-1 0 0,0 1 0,1-1 0,-1 0 0,1 0 0,-1-1 0,1 1 0,0 0 0,-1 0 0,1-1 0,3 1 0,9 2 24,1-1 0,0-1 0,-1 0 0,22-3 1,-15 2-97,-14 0-401,70-5 568,-42-8-2744,-34 12 2164,0 0-1,1 0 0,-1 0 0,0 0 0,0 0 0,0 0 1,0-1-1,0 1 0,0 0 0,0-1 0,0 1 1,0 0-1,0-1 0,-1 1 0,1-1 0,-1 1 1,1-4-1,0-6-9283</inkml:trace>
  <inkml:trace contextRef="#ctx0" brushRef="#br0" timeOffset="1">0 91 8808,'0'0'16080,"62"0"-14863,-23 0-545,2-2-127,0 2-321,0 0-160,-5 0-32,-10 0-1153,-4 2-1794,-14 2-3267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449"/>
    </inkml:context>
    <inkml:brush xml:id="br0">
      <inkml:brushProperty name="width" value="0.025" units="cm"/>
      <inkml:brushProperty name="height" value="0.025" units="cm"/>
    </inkml:brush>
  </inkml:definitions>
  <inkml:trace contextRef="#ctx0" brushRef="#br0">0 5 12364,'0'0'8712,"81"2"-7014,-35-2-706,7 0-415,-1 0-193,0 0-320,-1 0-224,-6-1-2466,-8-5-5254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794"/>
    </inkml:context>
    <inkml:brush xml:id="br0">
      <inkml:brushProperty name="width" value="0.025" units="cm"/>
      <inkml:brushProperty name="height" value="0.025" units="cm"/>
    </inkml:brush>
  </inkml:definitions>
  <inkml:trace contextRef="#ctx0" brushRef="#br0">1 250 12908,'17'-1'2226,"312"-49"6528,-54 5-6479,523-15-2007,97-13-274,-735 52 65,-170 23-454,-10 2-1804,0-2-3909,10-2-1777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0.370"/>
    </inkml:context>
    <inkml:brush xml:id="br0">
      <inkml:brushProperty name="width" value="0.025" units="cm"/>
      <inkml:brushProperty name="height" value="0.025" units="cm"/>
    </inkml:brush>
  </inkml:definitions>
  <inkml:trace contextRef="#ctx0" brushRef="#br0">0 251 13773,'0'0'7741,"13"0"-5884,-1-1-1537,0-1-1,0 0 0,0 0 1,0-1-1,0-1 0,-1 0 1,0 0-1,1-1 0,-1-1 1,18-12-1,16-14 316,-2-2 1,-1-2-1,54-60 0,-94 94-629,-2 5-199,-2 11 148,-1-1-1,0 0 0,-1 1 1,-1-2-1,0 1 0,-1 0 1,0-1-1,-9 14 0,-12 26-18,17-32 82,7-14-24,-1 0 0,1-1 0,0 2 0,1-1 0,0 0 0,0 0 0,0 1 1,0-1-1,1 1 0,0 0 0,1 7 0,0-13-127,1-1 1,-1 1-1,1 0 0,-1-1 1,1 1-1,0-1 0,-1 1 1,1-1-1,0 0 0,0 1 1,-1-1-1,1 0 0,0 1 1,0-1-1,0 0 0,-1 0 1,1 0-1,0 0 0,0 1 1,0-1-1,0 0 0,-1-1 1,1 1-1,0 0 0,0 0 1,0 0-1,0 0 1,-1-1-1,1 1 0,1-1 1,26-9-7533,-6-5-428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0.704"/>
    </inkml:context>
    <inkml:brush xml:id="br0">
      <inkml:brushProperty name="width" value="0.025" units="cm"/>
      <inkml:brushProperty name="height" value="0.025" units="cm"/>
    </inkml:brush>
  </inkml:definitions>
  <inkml:trace contextRef="#ctx0" brushRef="#br0">85 0 13613,'0'0'12107,"-19"58"-11979,8-28-31,3-3-33,-3 1 0,9-5-32,-1-3 32,3-4-128,-2-4-385,-2-4-448,-2-6-1473,-1-2-2146,-4 0-4549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034"/>
    </inkml:context>
    <inkml:brush xml:id="br0">
      <inkml:brushProperty name="width" value="0.025" units="cm"/>
      <inkml:brushProperty name="height" value="0.025" units="cm"/>
    </inkml:brush>
  </inkml:definitions>
  <inkml:trace contextRef="#ctx0" brushRef="#br0">0 18 5926,'0'0'14926,"65"-3"-13197,-31 3-159,3-1-930,5 1-351,-1 0-225,0 0-224,-2-1-1506,-7-3-3587,-2-5-8520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426"/>
    </inkml:context>
    <inkml:brush xml:id="br0">
      <inkml:brushProperty name="width" value="0.025" units="cm"/>
      <inkml:brushProperty name="height" value="0.025" units="cm"/>
    </inkml:brush>
  </inkml:definitions>
  <inkml:trace contextRef="#ctx0" brushRef="#br0">4 37 12556,'0'0'3956,"9"-5"-502,6-1-2364,-1 1 0,1 0 1,0 1-1,0 0 0,1 1 1,-1 1-1,23 0 0,-37 2-1074,0 0 0,0 0-1,0 0 1,0 0-1,0 0 1,0 1 0,0-1-1,1 0 1,-1 1-1,0-1 1,0 1 0,0-1-1,-1 1 1,1-1-1,0 1 1,0 0 0,0-1-1,0 1 1,0 0-1,-1 0 1,1-1 0,0 1-1,-1 0 1,1 0-1,-1 0 1,1 0 0,-1 0-1,1 0 1,-1 0-1,0 0 1,1 0 0,-1 0-1,0 1 1,0-1-1,0 0 1,0 0 0,0 0-1,0 0 1,0 0-1,0 0 1,0 0 0,0 0-1,-1 2 1,0 1-8,0 0-1,0 0 1,0-1 0,-1 1 0,1 0-1,-1-1 1,0 1 0,0-1 0,0 0-1,-1 0 1,-2 4 0,-5 1 41,-1 0-1,1-1 1,-2 0 0,1 0-1,-1-1 1,0-1 0,-13 4 0,24-8-172,44-6-1078,-32 4 1034,-2-1 34,1 1 1,-1 0-1,1 0 0,0 1 0,-1 0 1,1 1-1,-1 0 0,20 5 0,-28-6 128,-1 0-1,1 1 0,0-1 1,0 0-1,-1 1 0,1-1 0,0 0 1,-1 1-1,1-1 0,0 1 1,-1-1-1,1 1 0,0-1 1,-1 1-1,1 0 0,-1-1 0,1 1 1,-1 0-1,1-1 0,-1 1 1,0 0-1,1 0 0,-1-1 1,0 1-1,0 0 0,0 0 1,1 0-1,-1-1 0,0 1 0,0 0 1,0 0-1,0 0 0,0 0 1,0-1-1,-1 1 0,1 0 1,0 0-1,0 0 0,0-1 0,-1 1 1,1 0-1,-1 0 0,1-1 1,0 1-1,-1 0 0,1-1 1,-1 1-1,1 0 0,-1-1 0,0 1 1,1-1-1,-1 1 0,0-1 1,1 1-1,-1-1 0,-1 1 0,-3 3 261,-1-1-1,1 1 0,-1-1 1,0 0-1,-10 3 1,-9 1-54,1-1 1,-1-1 0,0-2 0,-46 1-1,69-4-1919,10-4-5018,-6 3 5064,11-6-5477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769"/>
    </inkml:context>
    <inkml:brush xml:id="br0">
      <inkml:brushProperty name="width" value="0.025" units="cm"/>
      <inkml:brushProperty name="height" value="0.025" units="cm"/>
    </inkml:brush>
  </inkml:definitions>
  <inkml:trace contextRef="#ctx0" brushRef="#br0">186 0 16688,'0'0'10185,"-67"67"-10121,38-41-31,5 0 159,2-3 128,3-3-160,6-5-96,4-4-32,7-5-480,4-21-18995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517"/>
    </inkml:context>
    <inkml:brush xml:id="br0">
      <inkml:brushProperty name="width" value="0.025" units="cm"/>
      <inkml:brushProperty name="height" value="0.025" units="cm"/>
    </inkml:brush>
  </inkml:definitions>
  <inkml:trace contextRef="#ctx0" brushRef="#br0">1 188 12876,'0'0'3636,"9"6"-2563,-4-3-1028,-1-1 0,1 1 0,0-1 0,0 0 0,0 0 1,0 0-1,0 0 0,0-1 0,1 0 0,-1-1 0,0 1 0,1-1 1,-1 0-1,0 0 0,1 0 0,-1-1 0,0 0 0,1 0 1,-1 0-1,0-1 0,0 1 0,0-1 0,6-4 0,6-2 240,-1-1 0,0-1 0,-1-1 0,25-20-1,-35 26-150,0 1 0,-1-1-1,1 0 1,-1 0-1,0-1 1,-1 1-1,1-1 1,-1 0-1,0 0 1,0 0-1,-1 0 1,0 0-1,0-1 1,-1 1-1,1 0 1,0-13-1,-2 19-117,0-1-1,0 0 0,0 0 1,0 1-1,0-1 0,0 0 1,-1 0-1,1 1 0,0-1 1,0 0-1,-1 1 0,1-1 1,0 0-1,-1 0 0,1 1 1,0-1-1,-1 1 0,1-1 0,-1 0 1,1 1-1,-1-1 0,0 1 1,1-1-1,-1 1 0,1 0 1,-1-1-1,0 1 0,1 0 1,-1-1-1,-1 1 0,-27 1 113,23 1-135,0 0 1,0 0-1,0 1 1,0 0-1,0 0 0,1 0 1,-9 7-1,5-1 73,1 1-1,0 0 0,0 0 0,1 1 0,0 0 1,1 0-1,0 0 0,1 1 0,0 0 0,1 0 1,0 1-1,1-1 0,-2 24 0,4-35-59,1 0 0,0 1 0,0-1 0,0 0 0,0 1-1,1-1 1,-1 0 0,0 1 0,1-1 0,-1 0 0,0 1 0,1-1-1,0 0 1,-1 0 0,1 1 0,0-1 0,-1 0 0,1 0 0,0 0 0,0 0-1,0 0 1,0 0 0,0 0 0,0 0 0,3 1 0,-1-1 4,0 0 0,0 1 1,1-1-1,-1-1 0,1 1 0,-1 0 1,0-1-1,1 0 0,-1 0 0,5 0 1,4-1 9,0-1 1,0 0 0,0 0 0,-1-1-1,15-6 1,-1-4 4,0-1-1,-1-1 1,-1-1 0,0-2 0,-1 0-1,-1-1 1,-1-1 0,-1 0 0,-1-2-1,24-35 1,-65 111 286,14-28-120,4-14-188,2-5 253,0 0 1,1-1 0,-1 1 0,2 0 0,-1 1-1,0 6 1,2-13-207,0 0 1,0 0-1,0 0 1,0 0-1,0 0 0,0 0 1,0 0-1,1 0 1,-1 0-1,0 0 0,1 0 1,-1 0-1,1-1 1,-1 1-1,1 0 0,-1 0 1,1 0-1,0-1 1,-1 1-1,2 1 0,-1-2-20,1 1 0,0 0 0,0 0 0,-1-1 0,1 1 0,0-1 0,0 1-1,-1-1 1,1 0 0,0 0 0,0 0 0,0 0 0,0 0 0,-1 0 0,3-1-1,16-3 59,-1-2-1,0 0 1,0-1-1,-1-1 0,0 0 1,0-2-1,23-15 0,-15 8-215,55-23 1,-80 39 110,1 0 0,0 1 0,-1-1 0,1 1 0,0-1 0,-1 1 0,1 0 0,0 0 0,-1 0 0,1 0 1,0 0-1,3 0 0,-4 0 11,-1 1 0,1-1 0,-1 0 0,1 1 0,-1-1 0,1 0 0,-1 1 0,1-1 0,-1 1 0,1-1 0,-1 0 0,0 1 0,1-1 0,-1 1 0,0-1 0,1 1 0,-1 0 0,0-1 0,1 1 0,-1-1 0,0 1 0,0-1 0,0 1 0,0 0 0,1 5 0,-2-1 1,1 0-1,0 0 0,-1 0 1,0 1-1,-3 7 0,3-9 26,0-2-4,0-1-1,1 1 1,-1 0 0,1-1 0,-1 1 0,1 0-1,0-1 1,-1 1 0,1 0 0,0-1 0,0 1-1,0 0 1,0 0 0,0-1 0,1 1 0,-1 0-1,0-1 1,1 1 0,0 0 0,-1-1-1,1 1 1,0-1 0,-1 1 0,1-1 0,0 1-1,0-1 1,0 0 0,1 1 0,-1-1 0,1 1-1,2-1 23,-1 0 0,0-1 0,1 1 0,-1-1-1,0 0 1,1 0 0,-1 0 0,0-1 0,1 1-1,-1-1 1,0 0 0,1 0 0,-1 0 0,0 0-1,4-2 1,21-10 101,41-25 1,23-12-122,-82 46-75,-1 0 1,1 1-1,0 0 1,0 1 0,1-1-1,-1 2 1,15-1-1,-24 2 50,-1 0 0,0 0-1,1 0 1,-1 0 0,1 0-1,-1 0 1,0 0 0,1 0-1,-1 0 1,1 0 0,-1 1-1,0-1 1,1 0 0,-1 0-1,0 0 1,1 1 0,-1-1-1,0 0 1,1 0 0,-1 1-1,0-1 1,0 0 0,1 1-1,-1-1 1,0 0 0,0 1-1,1-1 1,-1 0 0,0 1-1,0-1 1,0 0 0,0 1-1,0-1 1,0 1 0,0 0-1,-3 18-303,-17 18-2338,19-35 2066,-1 0 0,0-1 0,0 1 0,0-1-1,0 1 1,-1-1 0,1 0 0,0 0 0,0 0 0,-1 0 0,1 0 0,-5 0 0,-6 0-5888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2.127"/>
    </inkml:context>
    <inkml:brush xml:id="br0">
      <inkml:brushProperty name="width" value="0.025" units="cm"/>
      <inkml:brushProperty name="height" value="0.025" units="cm"/>
    </inkml:brush>
  </inkml:definitions>
  <inkml:trace contextRef="#ctx0" brushRef="#br0">174 0 18738,'0'0'5578,"-8"4"-5353,4-2-193,-27 16-22,30-17 5,-1 0 0,1 0 0,-1 0 0,1 1 0,-1-1 0,1 0 0,0 1 0,0 0 0,0-1 0,0 1-1,0-1 1,0 1 0,0 0 0,1 0 0,-1 0 0,0 0 0,1-1 0,0 1 0,-1 2 0,50-3 818,-47-1-757,1-1-1,-1 1 1,1 0 0,-1-1-1,1 0 1,-1 0 0,0 0-1,1 0 1,-1 0 0,0 0-1,0 0 1,0-1 0,0 1-1,0-1 1,0 0 0,0 1-1,0-1 1,-1 0-1,1 0 1,-1 0 0,1 0-1,-1 0 1,0-1 0,0 1-1,0 0 1,0-1 0,0 1-1,1-5 1,-3 6-62,1 1 1,0-1-1,-1 0 0,1 1 0,-1-1 0,1 1 1,-1-1-1,1 1 0,-1-1 0,1 1 1,-1-1-1,1 1 0,-1 0 0,0-1 1,1 1-1,-1 0 0,0-1 0,1 1 1,-1 0-1,0 0 0,1 0 0,-1 0 1,0 0-1,0 0 0,1 0 0,-1 0 0,0 0 1,0 0-1,-29 0 244,24 0-235,-5 1-16,1 0 0,-1 0 0,0 2 0,1-1-1,-1 1 1,-17 8 0,23-10-4,1 1-1,0 0 1,-1 0 0,1 1-1,0-1 1,1 1 0,-1 0-1,0 0 1,1 0 0,-1 0-1,1 0 1,0 1 0,0 0-1,1 0 1,-1-1 0,1 2 0,-4 7-1,5-11-3,1 0 0,0 1 0,0-1 0,0 0 0,0 1 0,0-1-1,0 0 1,0 0 0,0 1 0,0-1 0,1 0 0,-1 0 0,1 1 0,-1-1 0,1 0 0,-1 0 0,1 0-1,-1 0 1,1 0 0,0 0 0,0 0 0,-1 0 0,2 1 0,1 1-93,0-1 0,0 0 1,0 0-1,1 0 0,-1 0 0,0 0 0,1-1 1,3 2-1,34 6-3118,-8-7-3916,-11-2-271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2.469"/>
    </inkml:context>
    <inkml:brush xml:id="br0">
      <inkml:brushProperty name="width" value="0.025" units="cm"/>
      <inkml:brushProperty name="height" value="0.025" units="cm"/>
    </inkml:brush>
  </inkml:definitions>
  <inkml:trace contextRef="#ctx0" brushRef="#br0">111 4 7175,'0'0'6481,"-8"6"-2643,1 0-3333,-52 48 4416,55-51-4618,0 2 0,1-1 0,0 0 0,0 0 0,0 1 0,0 0 0,1-1 0,0 1 0,0 0 1,0 0-1,0 1 0,1-1 0,0 0 0,-1 6 0,3-10-247,0 0 1,0 0-1,-1 0 0,1 0 1,0 0-1,0 0 0,0 0 1,0 0-1,0-1 0,0 1 0,0-1 1,0 1-1,0 0 0,0-1 1,1 0-1,-1 1 0,0-1 1,0 0-1,0 1 0,1-1 1,-1 0-1,0 0 0,0 0 1,0 0-1,1 0 0,-1-1 0,0 1 1,2 0-1,39-5 1204,-34 2-1169,0 0 0,-1-1 0,0 0 0,0 0 0,0 0 0,0-1 0,-1 0 0,12-11-1,-15 12-10,1 1-1,-1-1 0,1 0 1,-1 0-1,-1-1 0,1 1 1,-1 0-1,1-1 0,-1 0 1,0 0-1,-1 1 0,1-1 1,-1 0-1,0 0 0,0-7 1,-1 11-69,0 1 0,0-1 1,0 0-1,-1 0 0,1 0 0,0 0 1,0 0-1,-1 0 0,1 0 0,-1 0 1,1 1-1,-1-1 0,1 0 1,-1 0-1,0 1 0,1-1 0,-1 0 1,0 1-1,1-1 0,-1 0 0,0 1 1,0-1-1,0 1 0,-1-1 1,-31-7 80,26 7-235,0 1 1,0 0-1,-1 1 0,1-1 1,0 1-1,-14 4 0,-1 10-1744,14-1-3684,7-9-2522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4.226"/>
    </inkml:context>
    <inkml:brush xml:id="br0">
      <inkml:brushProperty name="width" value="0.025" units="cm"/>
      <inkml:brushProperty name="height" value="0.025" units="cm"/>
    </inkml:brush>
  </inkml:definitions>
  <inkml:trace contextRef="#ctx0" brushRef="#br0">1 1 6662,'0'0'15775,"5"3"-14707,-3 0-939,1 0 0,0 0 1,-1 0-1,0 0 0,1 0 0,-1 1 1,-1-1-1,1 1 0,0 0 0,-1 0 0,0-1 1,0 1-1,0 0 0,0 0 0,-1 0 1,1 0-1,-1 8 0,-3 89 754,2-74-622,-7 85 227,-2 62-309,10-174-174,0 1 1,0-1-1,0 0 0,0 1 0,0-1 1,0 0-1,1 0 0,-1 1 0,0-1 1,0 0-1,0 0 0,0 1 0,1-1 1,-1 0-1,0 0 0,0 0 0,1 1 1,-1-1-1,0 0 0,0 0 0,1 0 1,-1 0-1,0 0 0,0 1 0,1-1 1,-1 0-1,0 0 0,1 0 0,-1 0 1,0 0-1,0 0 0,1 0 0,-1 0 1,0 0-1,1 0 0,-1 0 0,0 0 1,1 0-1,-1 0 0,0-1 0,0 1 1,1 0-1,-1 0 0,0 0 0,0 0 1,1 0-1,-1-1 0,0 1 0,0 0 1,0 0-1,1 0 0,-1-1 0,0 1 1,0-1-1,16-10 256,-3-5-134,0 1 1,-2-2-1,18-31 1,-19 29 55,1 2 1,0-1-1,21-23 1,-32 41-186,0 0 1,0 0 0,0 0-1,0-1 1,1 1-1,-1 0 1,0 0-1,0 0 1,0 0-1,0-1 1,0 1 0,1 0-1,-1 0 1,0 0-1,0 0 1,0 0-1,1 0 1,-1 0-1,0 0 1,0-1 0,0 1-1,1 0 1,-1 0-1,0 0 1,0 0-1,1 0 1,-1 0-1,0 0 1,0 0 0,0 0-1,1 0 1,-1 0-1,0 1 1,0-1-1,0 0 1,1 0-1,-1 0 1,0 0 0,0 0-1,0 0 1,1 0-1,-1 1 1,4 11-107,-4 23-18,0-28 166,-6 56 29,1-2-3192,16-73-3806,4-6-1378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5.350"/>
    </inkml:context>
    <inkml:brush xml:id="br0">
      <inkml:brushProperty name="width" value="0.025" units="cm"/>
      <inkml:brushProperty name="height" value="0.025" units="cm"/>
    </inkml:brush>
  </inkml:definitions>
  <inkml:trace contextRef="#ctx0" brushRef="#br0">52 277 15791,'0'0'5424,"-1"8"-3518,-4 45 763,5-53-2606,1 0 0,-1 0 0,0 0 0,1 1 0,-1-1 0,1 0 0,-1 0 0,0 0 0,1 0 0,-1 0 0,1 0 0,-1 0 0,0 0 0,1 0 0,-1 0 1,0 0-1,1 0 0,-1-1 0,1 1 0,-1 0 0,0 0 0,1 0 0,-1 0 0,0-1 0,1 1 0,-1 0 0,0 0 0,1 0 0,-1-1 0,0 1 0,0 0 0,1-1 0,-1 1 0,0 0 0,0-1 0,1 0 1,12-10 897,-10 5-801,0 0 1,-1-1-1,0 1 1,0 0-1,-1-1 1,2-6-1,-6-11-330,3 23 135,0 1 1,-1-1-1,1 1 1,-1 0-1,1-1 1,-1 1-1,1 0 1,-1-1-1,1 1 1,-1 0-1,1 0 1,-1-1-1,1 1 1,-1 0-1,1 0 1,-1 0-1,1 0 1,-1 0 0,0 0-1,1 0 1,-1 0-1,1 0 1,-1 0-1,1 0 1,-1 0-1,0 0 1,1 0-1,-1 0 1,1 1-1,-1-1 1,1 0-1,-1 0 1,1 1-1,-1-1 1,0 1-1,-2 2-27,-1-1 0,1 1 0,0 0-1,0 1 1,0-1 0,0 0 0,1 1 0,-1 0-1,1 0 1,0-1 0,0 1 0,-1 5-1,-20 54-377,22-59 520,0 0 1,-1 0-1,1 1 0,1-1 1,-1 0-1,1 1 0,-1-1 1,1 1-1,1-1 0,0 8 1,-1-11-53,1 0 1,-1-1-1,0 1 1,1 0-1,-1 0 1,1-1-1,-1 1 1,1 0-1,-1-1 1,1 1-1,-1-1 1,1 1-1,-1-1 1,1 1-1,0-1 1,0 1-1,-1-1 1,1 1-1,0-1 1,-1 0-1,1 0 1,0 1-1,1-1 1,0 0 13,1 0 1,0 0 0,-1 0 0,1 0 0,0 0 0,-1-1 0,1 0 0,-1 1 0,1-1-1,4-2 1,2-2 6,0 0-1,0-1 1,0 0-1,-1 0 0,0 0 1,0-1-1,0-1 1,-1 1-1,0-1 0,-1-1 1,0 1-1,0-1 1,0 0-1,5-14 0,-25 50-1727,-10 20 1266,23-44 404,0 0 1,0 0 0,1-1-1,-1 1 1,1 0 0,0 0-1,-1 0 1,1-1 0,0 1-1,1 0 1,-1 0 0,0 0-1,1 0 1,0-1 0,1 5-1,-2-6 24,1-1-1,-1 1 1,0-1 0,1 0-1,-1 1 1,1-1 0,-1 0-1,1 1 1,0-1 0,-1 0-1,1 0 1,-1 0-1,1 1 1,-1-1 0,1 0-1,0 0 1,-1 0 0,1 0-1,-1 0 1,1 0-1,0 0 1,-1 0 0,1 0-1,-1 0 1,1 0 0,-1-1-1,1 1 1,0 0-1,-1 0 1,1-1 0,-1 1-1,1 0 1,-1 0 0,1-1-1,-1 1 1,1-1-1,-1 1 1,1-1 0,19-15 450,-11 5-605,0 0 1,0 0-1,-2-1 1,1 0-1,-1 0 1,8-21-1,-19 46 75,1 0 0,0 0 0,1 0-1,0 18 1,2-30 64,0-1 0,0 0 0,0 1-1,1-1 1,-1 0 0,0 0 0,0 1-1,1-1 1,-1 0 0,0 1 0,0-1 0,1 0-1,-1 0 1,0 0 0,1 1 0,-1-1-1,1 0 1,-1 0 0,0 0 0,1 0-1,-1 0 1,0 1 0,1-1 0,-1 0 0,1 0-1,-1 0 1,0 0 0,1 0 0,-1 0-1,0 0 1,1-1 0,-1 1 0,1 0-1,-1 0 1,0 0 0,1 0 0,-1 0 0,0-1-1,1 1 1,-1 0 0,1-1 0,18-7-231,-9-1-773,0-1-1,0 0 0,-1-1 0,0 1 1,-1-2-1,0 1 0,-1-1 0,0 0 1,-1-1-1,-1 0 0,1 0 0,-2 0 1,4-18-1,-1 3 52,4-48 1,-8 26 4164,-2 4 3875,-3 81-5572,-12 65 0,-2 12 1154,13 45-883,3-149-1342,0-12 249,3-144-447,0 153-338,0 0 0,1 0 0,-1-1 0,1 0 0,0 0 0,0 0 0,0 0-1,6 4 1,-6-6 108,1 1 0,0-1 0,0 0 0,0 0 0,1-1 0,-1 1 0,0-1 0,0 0 0,1-1 0,-1 1 0,1-1 0,-1 0 0,0 0 0,1-1 0,-1 0 0,1 0 0,7-2 0,-11 2 9,1 0 0,-1 0-1,1 0 1,-1 0 0,1 0 0,-1 0 0,0-1 0,1 1 0,-1-1 0,0 0 0,0 1-1,0-1 1,0 0 0,-1 0 0,1-1 0,0 1 0,-1 0 0,0 0 0,1-1-1,-1 1 1,0-1 0,0 1 0,0-1 0,-1 1 0,1-1 0,0 0 0,-1 1-1,0-1 1,0 0 0,0 1 0,0-1 0,0 0 0,0 0 0,-1 1 0,1-1-1,-3-5 1,3 8-29,0-1-1,-1 0 1,1 0 0,0 0-1,-1 0 1,1 0-1,-1 0 1,1 1-1,-1-1 1,0 0-1,1 0 1,-1 1 0,0-1-1,1 0 1,-1 1-1,0-1 1,0 1-1,0-1 1,1 1 0,-1-1-1,0 1 1,0 0-1,0-1 1,0 1-1,0 0 1,0 0-1,0 0 1,0-1 0,0 1-1,0 0 1,0 0-1,0 1 1,0-1-1,0 0 1,0 0-1,1 0 1,-1 1 0,0-1-1,0 0 1,-1 1-1,-1 0-7,0 1-1,0-1 1,1 0-1,-1 1 1,0 0 0,1-1-1,-1 1 1,1 0-1,0 0 1,0 1-1,-4 3 1,3-1 27,1-1-1,-1 0 1,1 1-1,0-1 1,0 1-1,0-1 1,1 1 0,0 0-1,0 0 1,0 0-1,0 0 1,1 0 0,0 0-1,0 0 1,0 0-1,1 0 1,1 9-1,0-11-80,-1 1 0,1 0 0,0-1 0,0 1 0,1-1 0,-1 0 0,1 0 0,-1 0 0,1 0 0,0 0 0,0 0 0,0-1 0,1 0 0,-1 1 0,0-1 0,1 0 0,0-1 0,-1 1 0,1-1 0,0 1 0,0-1 0,5 0 0,3 2-2336,0-2 1,0 1 0,23-2 0,7-1-8745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6.833"/>
    </inkml:context>
    <inkml:brush xml:id="br0">
      <inkml:brushProperty name="width" value="0.025" units="cm"/>
      <inkml:brushProperty name="height" value="0.025" units="cm"/>
    </inkml:brush>
  </inkml:definitions>
  <inkml:trace contextRef="#ctx0" brushRef="#br0">2 49 15887,'0'1'3729,"0"11"-2605,0 173 995,-1-184-2071,1 0 0,0 0 0,0 0 0,0 0 0,0 0 0,0 0 0,0 0 0,0-1 1,0 1-1,0 0 0,0 0 0,1 0 0,-1 0 0,0 0 0,1 0 0,-1 0 0,0-1 0,1 1 0,-1 0 0,1 0 0,0-1 0,-1 1 0,1 0 1,-1-1-1,1 1 0,0 0 0,0-1 0,-1 1 0,1-1 0,0 1 0,0-1 0,0 1 0,-1-1 0,1 0 0,0 0 0,0 1 0,0-1 0,0 0 0,0 0 1,0 0-1,0 0 0,0 0 0,0 0 0,-1 0 0,1 0 0,0 0 0,0 0 0,0-1 0,0 1 0,0 0 0,0-1 0,0 1 0,5-2 240,-1-1-1,0 1 1,0-1-1,-1 0 1,1 0-1,-1 0 1,7-7-1,0 0-98,-1-1-1,-1-1 1,0 0 0,0 0-1,-1-1 1,-1 0 0,0 0-1,-1 0 1,0-1-1,-1 0 1,6-26 0,-17 88-706,1-12 351,2 0 0,1 68 0,2-103 174,0 0 0,0 1 0,0-1 1,0 0-1,1 0 0,-1 0 0,0 0 0,0-1 0,1 1 0,-1 0 0,1 0 0,-1 0 0,1 0 0,-1 0 0,1 0 0,-1 0 0,1-1 0,0 1 0,-1 0 0,1-1 0,0 1 0,0 0 0,0-1 0,0 1 0,-1-1 0,1 1 0,0-1 0,0 1 0,0-1 0,0 0 0,0 0 0,0 1 0,0-1 0,0 0 0,0 0 1,0 0-1,0 0 0,0 0 0,0 0 0,0 0 0,0 0 0,0-1 0,0 1 0,2-1 0,1 0 80,-1 0 1,1-1-1,-1 1 1,0-1-1,1 0 1,-1 0-1,0 0 1,0 0-1,0-1 1,4-4-1,1-4 25,-1 0 0,0 0 1,0 0-1,-2-1 0,1 0 0,-1 0 0,-1 0 0,0-1 1,-1 0-1,-1 1 0,0-1 0,0 0 0,-1 0 0,-1-15 1,0 27-120,0 1 1,0-1 0,0 1 0,1 0-1,-1-1 1,0 1 0,0 0-1,0-1 1,0 1 0,0-1 0,0 1-1,0 0 1,0-1 0,0 1 0,0-1-1,-1 1 1,1 0 0,0-1 0,0 1-1,0 0 1,0-1 0,0 1-1,-1 0 1,1-1 0,0 1 0,0 0-1,-1-1 1,1 1 0,0 0 0,0 0-1,-1-1 1,1 1 0,0 0 0,-1 0-1,1-1 1,0 1 0,-1 0-1,1 0 1,-1 0 0,1 0 0,0 0-1,-1 0 1,1 0 0,0 0 0,-1 0-1,1 0 1,-1 0 0,1 0-1,0 0 1,-1 0 0,1 0 0,-1 0-1,1 0 1,0 0 0,-1 0 0,0 1-1,-15 15-318,15-14 320,0 1 0,0-1 0,0 1 0,0 0-1,0-1 1,0 1 0,1 0 0,-1 0 0,1 0 0,0 0 0,0-1 0,0 1 0,0 0-1,0 0 1,1 0 0,-1 0 0,2 3 0,-1-4 12,0-1 0,1 1 0,-1-1-1,1 1 1,-1-1 0,1 1 0,-1-1 0,1 0 0,-1 0 0,1 0 0,0 0-1,0 0 1,0 0 0,0 0 0,0-1 0,-1 1 0,1-1 0,0 1 0,0-1-1,0 0 1,1 0 0,-1 0 0,0 0 0,2 0 0,5 0-2,0-1 0,-1 0 0,1 0 1,-1 0-1,1-1 0,-1-1 0,1 1 0,-1-1 0,10-6 1,-16 8-8,1 0-1,0-1 1,-1 0 0,0 1 0,1-1 0,-1 0 0,0 0 0,0-1-1,0 1 1,0 0 0,0-1 0,-1 1 0,1-1 0,-1 1 0,0-1-1,1 0 1,-1 1 0,0-1 0,-1 0 0,1 0 0,0 0 0,-1 0 0,0 0-1,0 0 1,1 0 0,-2 0 0,1 0 0,0 0 0,-1 0 0,0-4-1,1 6-6,-1 0 0,1 0 0,0 1 0,0-1-1,-1 0 1,1 0 0,0 0 0,-1 0 0,1 0-1,-1 1 1,1-1 0,-1 0 0,1 0-1,-1 0 1,1 1 0,-1-1 0,0 1 0,0-1-1,1 0 1,-1 1 0,0-1 0,0 1-1,0-1 1,1 1 0,-1 0 0,0-1 0,0 1-1,0 0 1,0 0 0,0 0 0,0-1-1,0 1 1,0 0 0,0 0 0,0 0 0,0 1-1,1-1 1,-1 0 0,0 0 0,0 0-1,0 1 1,0-1 0,0 0 0,0 1 0,0-1-1,1 1 1,-1-1 0,0 1 0,0-1-1,0 2 1,-5 1-31,2 1 0,-1 0 0,0 0-1,1 0 1,-1 0 0,-3 6-1,7-8 36,-3 3-27,0-1 1,1 1-1,-1 0 0,1 0 0,1 0 0,-1 0 0,1 1 0,0-1 0,0 1 0,0-1 1,1 1-1,-2 9 0,4-14 14,-1 0 0,1 0 0,-1 0 1,1 0-1,-1 0 0,1 0 0,-1 0 0,1-1 1,0 1-1,-1 0 0,1 0 0,0 0 0,0-1 1,0 1-1,-1-1 0,1 1 0,0 0 1,0-1-1,0 0 0,0 1 0,0-1 0,0 1 1,0-1-1,0 0 0,0 0 0,2 0 0,36 7-175,-26-5 10,-13-2 174,61 15-425,-58-14 415,-1-1 1,1 1 0,0 0 0,0 0-1,0 1 1,0-1 0,-1 1-1,1-1 1,-1 1 0,1 0 0,-1 0-1,0 0 1,0 0 0,0 0-1,0 0 1,0 1 0,2 2 0,-3-3-5,4-43 1672,-4-85-801,29 125-4271,-27 0 2664,1 0 0,-1 0 0,0-1 1,0 1-1,0-1 0,0 1 0,0-1 0,-1 0 1,1-1-1,0 1 0,-1 0 0,0-1 1,1 1-1,-1-1 0,0 0 0,0 1 0,-1-1 1,1 0-1,1-4 0,8-17-7554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7.208"/>
    </inkml:context>
    <inkml:brush xml:id="br0">
      <inkml:brushProperty name="width" value="0.025" units="cm"/>
      <inkml:brushProperty name="height" value="0.025" units="cm"/>
    </inkml:brush>
  </inkml:definitions>
  <inkml:trace contextRef="#ctx0" brushRef="#br0">62 0 9513,'0'0'10602,"-5"14"-9518,-3 23 85,0 1 0,3 0 0,-1 73 0,5-60-628,2 58 66,-1-108-597,0 0-1,0 0 1,0 0 0,0 0 0,0 0 0,0 0-1,0 0 1,0-1 0,0 1 0,1 0 0,-1 0-1,0 0 1,1 0 0,-1 0 0,0 0 0,1 0-1,-1-1 1,1 1 0,-1 0 0,1 0-1,0-1 1,-1 1 0,1 0 0,0-1 0,0 1-1,-1 0 1,1-1 0,0 1 0,0-1 0,0 0-1,1 1 1,-1-1-11,0-1 0,0 0-1,0 1 1,-1-1 0,1 0-1,0 0 1,0 0 0,-1 1-1,1-1 1,0 0 0,-1 0-1,1 0 1,-1 0 0,1 0-1,-1 0 1,1 0 0,-1-1-1,0 1 1,1 0 0,-1 0-1,0 0 1,0 0 0,0 0-1,0-1 1,0 1 0,0-1 0,-1-21-143,-1 0 1,0 0-1,-2 0 1,0 1-1,-2 0 1,-9-24-1,-8-39 487,23 85-332,-1 0 0,1-1 0,0 1 1,0 0-1,0 0 0,0 0 0,0-1 1,0 1-1,0 0 0,0 0 1,0 0-1,0-1 0,0 1 0,0 0 1,0 0-1,1 0 0,-1 0 1,0-1-1,0 1 0,0 0 0,0 0 1,0 0-1,0 0 0,0-1 0,0 1 1,1 0-1,-1 0 0,0 0 1,0 0-1,0 0 0,0 0 0,0-1 1,1 1-1,-1 0 0,0 0 1,0 0-1,0 0 0,1 0 0,-1 0 1,0 0-1,0 0 0,0 0 0,0 0 1,1 0-1,13 2 72,16 10-236,-27-10 201,11 4-1317,0-1 0,1 0 0,21 3 0,-10-5-4924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7.664"/>
    </inkml:context>
    <inkml:brush xml:id="br0">
      <inkml:brushProperty name="width" value="0.025" units="cm"/>
      <inkml:brushProperty name="height" value="0.025" units="cm"/>
    </inkml:brush>
  </inkml:definitions>
  <inkml:trace contextRef="#ctx0" brushRef="#br0">1 50 10666,'0'0'13052,"13"6"-11338,-4-1-1412,-4-2-145,0-1-1,1 1 0,-1-1 0,1 0 0,-1 0 1,1 0-1,0-1 0,-1 0 0,1 0 0,0 0 0,0-1 1,0 0-1,0 0 0,0 0 0,0-1 0,6-1 1,66-20 563,0 3 1,2 4 0,110-7-1,82 31-8701,-257-11 1244,-4-4-4916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8.851"/>
    </inkml:context>
    <inkml:brush xml:id="br0">
      <inkml:brushProperty name="width" value="0.025" units="cm"/>
      <inkml:brushProperty name="height" value="0.025" units="cm"/>
    </inkml:brush>
  </inkml:definitions>
  <inkml:trace contextRef="#ctx0" brushRef="#br0">1 236 12011,'0'0'8654,"12"-7"-7645,8-3-629,0 1 0,0 1 0,1 1-1,0 1 1,42-7 0,474-30 1943,-105 12-1982,286-69-95,-696 99-864,-38 9-941,-37 8-2612,43-16-745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1.407"/>
    </inkml:context>
    <inkml:brush xml:id="br0">
      <inkml:brushProperty name="width" value="0.025" units="cm"/>
      <inkml:brushProperty name="height" value="0.025" units="cm"/>
    </inkml:brush>
  </inkml:definitions>
  <inkml:trace contextRef="#ctx0" brushRef="#br0">1 102 3523,'3'-30'4872,"0"-19"6956,-2 34-2348,-2 83-9458,1 72-40,1-126 15,1 1 0,0 0-1,1-1 1,0 1 0,2-1 0,-1 0 0,8 14-1,-11-26 31,-1 0-1,1-1 0,0 1 1,0 0-1,0-1 0,-1 1 1,1-1-1,1 1 1,-1-1-1,0 0 0,0 1 1,0-1-1,1 0 0,-1 0 1,0 0-1,1 0 0,-1 0 1,1 0-1,0 0 0,-1-1 1,1 1-1,0-1 0,-1 1 1,1-1-1,0 1 0,0-1 1,-1 0-1,1 0 0,0 0 1,0 0-1,-1 0 0,1 0 1,0 0-1,0-1 0,-1 1 1,1-1-1,0 1 1,-1-1-1,1 0 0,0 0 1,-1 1-1,1-1 0,-1 0 1,0 0-1,1 0 0,-1-1 1,0 1-1,1 0 0,1-3 1,8-8 302,-1 0 0,1 0-1,-2-1 1,11-18 0,-15 23-269,6-9-55,0-1 1,0-1-1,-2 1 0,0-1 1,-2-1-1,0 0 0,-1 0 1,-1 0-1,-1-1 0,0 1 1,0-29-1,-4 49-18,0 0 0,0-1-1,0 1 1,0 0 0,0 0 0,0-1-1,0 1 1,0 0 0,0-1 0,0 1 0,0 0-1,0 0 1,0-1 0,0 1 0,0 0-1,-1-1 1,1 1 0,0 0 0,0 0-1,0 0 1,0-1 0,-1 1 0,1 0 0,0 0-1,0-1 1,-1 1 0,1 0 0,0 0-1,0 0 1,0 0 0,-1 0 0,1-1 0,0 1-1,-1 0 1,1 0 0,0 0 0,0 0-1,-1 0 1,1 0 0,0 0 0,-1 0 0,1 0-1,0 0 1,0 0 0,-1 0 0,1 0-1,0 0 1,-1 0 0,1 0 0,0 1-1,0-1 1,-1 0 0,1 0 0,0 0 0,0 0-1,-1 0 1,1 1 0,0-1 0,0 0-1,0 0 1,-1 0 0,1 1 0,0-1 0,0 0-1,0 0 1,-1 1 0,-13 15-1834,5 12-2878,6-9-1307,3-5-1362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2.360"/>
    </inkml:context>
    <inkml:brush xml:id="br0">
      <inkml:brushProperty name="width" value="0.025" units="cm"/>
      <inkml:brushProperty name="height" value="0.025" units="cm"/>
    </inkml:brush>
  </inkml:definitions>
  <inkml:trace contextRef="#ctx0" brushRef="#br0">122 295 6438,'0'0'6871,"1"-9"-3807,5-25 2410,0-43 1,-6 76-5425,0 0 1,0 1 0,0-1-1,0 1 1,0-1 0,0 0-1,0 1 1,0-1-1,0 1 1,-1-1 0,1 1-1,0-1 1,0 1 0,0-1-1,-1 0 1,1 1-1,0-1 1,-1 1 0,1 0-1,0-1 1,-1 1 0,1-1-1,-1 1 1,1 0-1,-1-1 1,1 1 0,-1 0-1,1-1 1,-1 1 0,0-1-1,-20 5 513,16-2-554,1 0 0,-1 0 0,1 1 0,-1 0 0,1 0 0,0 0 0,-4 4 1,0 4-22,1-1 1,-1 2 0,2-1 0,0 1 0,0 0 0,1 0-1,0 0 1,1 1 0,1 0 0,-4 24 0,7-35 12,-1-1 0,1 0 0,0 0 0,0 1 0,0-1 0,0 0-1,0 1 1,0-1 0,1 0 0,-1 1 0,0-1 0,1 0 0,-1 1 0,1-1 0,-1 0 0,1 0 0,-1 0 0,1 0 0,0 1 0,0-1 0,-1 0 0,1 0 0,0 0 0,0 0 0,0-1 0,0 1 0,0 0-1,1 0 1,-1-1 0,0 1 0,0 0 0,0-1 0,1 1 0,-1-1 0,0 0 0,0 1 0,1-1 0,-1 0 0,0 0 0,1 0 0,-1 0 0,0 0 0,1 0 0,-1 0 0,0 0 0,1 0 0,-1-1-1,0 1 1,0-1 0,3 0 0,3-1 29,0-1 0,1 1 0,-1-1 0,0 0 0,-1-1 0,1 0 0,9-7 0,-5 2 5,0-1-1,-1-1 0,0 1 1,-1-1-1,0-1 1,-1 0-1,0 0 1,-1-1-1,0 0 1,5-16-1,-29 83-1165,3-9 1038,-10 51-1,21-81 156,1 1 0,1-1 0,0 0 0,1 1 0,1-1 0,0 1 0,6 27 0,0-17-50,-2 1 0,0 0 0,0 35 1,-4-53-4,-1-1 1,-1 1-1,1-1 1,-1 1-1,0-1 1,-1 1 0,0-1-1,-1 0 1,1 0-1,-2 0 1,1 0-1,-1-1 1,0 1 0,-8 11-1,10-17-1,1-1 0,0 1 0,-1 0 0,0 0 0,1 0 1,-1-1-1,0 1 0,0-1 0,0 1 0,0-1 0,0 0 0,0 0 0,0 0 0,0 0 0,0 0 0,-1-1 0,1 1 0,0 0 0,-1-1 0,1 0 0,0 0 0,-1 1 0,1-1 0,0-1 1,-1 1-1,1 0 0,0 0 0,-1-1 0,1 0 0,0 1 0,0-1 0,-1 0 0,1 0 0,0 0 0,0 0 0,0-1 0,0 1 0,0 0 0,0-1 0,1 0 0,-1 1 0,0-1 0,1 0 1,0 0-1,-1 0 0,1 0 0,0 0 0,0 0 0,0 0 0,0 0 0,0 0 0,0-1 0,1 1 0,-1 0 0,1 0 0,-1-1 0,1 1 0,0-3 0,-1-10-13,1 0 0,0 1 0,1-1 0,0 1-1,1 0 1,1-1 0,0 1 0,1 0 0,1 0-1,0 1 1,13-26 0,8-5-24,2 1-1,35-42 1,-20 28 19,-7 8 35,-11 18 45,-1-2 0,-1 0-1,-2-2 1,32-72 0,-52 103-59,1 0 1,-1-1 0,1 0-1,-1 1 1,-1-1 0,1 0-1,-1 0 1,0 1-1,0-1 1,-1-9 0,1 13-19,-1 0 0,0-1-1,0 1 1,1 0 0,-1-1 0,0 1 0,0 0 0,0 0 0,0 0 0,0 0 0,0 0-1,0 0 1,-1 0 0,1 0 0,0 0 0,-1 1 0,1-1 0,0 0 0,-1 1 0,1-1-1,-1 1 1,1 0 0,-1-1 0,1 1 0,-1 0 0,1 0 0,-1 0 0,1 0 0,-1 0-1,1 0 1,-1 0 0,1 1 0,-1-1 0,1 0 0,-3 2 0,-2 0-9,-1 0-1,0 1 1,1 0 0,0 0 0,-1 0 0,1 1-1,0 0 1,1 0 0,-1 0 0,1 1 0,0 0-1,0 0 1,0 0 0,1 1 0,-6 9 0,2-3 19,1-1 0,0 2 1,1-1-1,0 1 1,1 0-1,-6 26 1,9-33 15,1 1 0,0-1-1,0 1 1,0-1 0,1 1 0,0-1 0,0 1 0,1-1-1,0 1 1,0-1 0,1 1 0,2 6 0,-2-9-27,0 0-1,1 0 1,0 0 0,0-1-1,0 0 1,0 1 0,1-1 0,-1 0-1,1 0 1,0-1 0,0 1 0,0-1-1,0 0 1,0 0 0,0 0-1,1-1 1,7 3 0,34 7-2727,-14-5-3130,-8-2-2394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927"/>
    </inkml:context>
    <inkml:brush xml:id="br0">
      <inkml:brushProperty name="width" value="0.025" units="cm"/>
      <inkml:brushProperty name="height" value="0.025" units="cm"/>
    </inkml:brush>
  </inkml:definitions>
  <inkml:trace contextRef="#ctx0" brushRef="#br0">0 0 12908,'0'0'4159,"2"11"-2883,5 44-121,-4-1-1,-3 80 1,-3-86-1092,3 0 0,2 0 0,1 0 0,19 83 0,-21-127 28,0 0 1,0-1-1,0 1 0,1 0 0,0 0 1,0-1-1,0 1 0,0-1 0,0 0 1,1 0-1,-1 1 0,1-2 0,0 1 0,0 0 1,7 4-1,-8-6 57,1 0 0,-1 0 0,1 0-1,0 0 1,-1-1 0,1 1 0,0-1 0,0 0 0,-1 0 0,1 0 0,0 0 0,0 0-1,-1-1 1,1 1 0,0-1 0,-1 0 0,1 0 0,0 0 0,-1 0 0,1 0 0,-1 0-1,0-1 1,1 1 0,2-4 0,7-4 323,-1-1 0,0-1 0,-1 0 0,0 0 0,0-1 0,-1 0 0,12-24 0,45-98 841,-66 134-1310,74-203 220,-52 138-689,-22 64 333,0 0 1,1-1 0,-1 1-1,1-1 1,0 1 0,-1 0-1,1-1 1,0 1 0,0 0-1,0 0 1,0 0 0,0-1-1,0 1 1,0 0 0,0 0-1,0 1 1,3-3 0,15 2-8870,-8 4 1935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880"/>
    </inkml:context>
    <inkml:brush xml:id="br0">
      <inkml:brushProperty name="width" value="0.025" units="cm"/>
      <inkml:brushProperty name="height" value="0.025" units="cm"/>
    </inkml:brush>
  </inkml:definitions>
  <inkml:trace contextRef="#ctx0" brushRef="#br0">1 1 17072,'0'0'7751,"54"34"-7975,-27-14-2018,3 2-2755,-6 0-4932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2.714"/>
    </inkml:context>
    <inkml:brush xml:id="br0">
      <inkml:brushProperty name="width" value="0.025" units="cm"/>
      <inkml:brushProperty name="height" value="0.025" units="cm"/>
    </inkml:brush>
  </inkml:definitions>
  <inkml:trace contextRef="#ctx0" brushRef="#br0">0 0 17424,'0'0'13741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4.034"/>
    </inkml:context>
    <inkml:brush xml:id="br0">
      <inkml:brushProperty name="width" value="0.025" units="cm"/>
      <inkml:brushProperty name="height" value="0.025" units="cm"/>
    </inkml:brush>
  </inkml:definitions>
  <inkml:trace contextRef="#ctx0" brushRef="#br0">29 1 17200,'0'0'5542,"-9"80"-5286,5-35-192,-5 6-32,9 4-256,-2-1-929,2-6-1090,-4-4-864,4-11-800,0-9-1410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4.535"/>
    </inkml:context>
    <inkml:brush xml:id="br0">
      <inkml:brushProperty name="width" value="0.025" units="cm"/>
      <inkml:brushProperty name="height" value="0.025" units="cm"/>
    </inkml:brush>
  </inkml:definitions>
  <inkml:trace contextRef="#ctx0" brushRef="#br0">1 139 13485,'0'0'2936,"1"-8"-363,1 3-2360,-1 0-1,1 0 1,0 1 0,0-1 0,1 1-1,-1-1 1,1 1 0,0 0 0,0 0-1,0 0 1,0 1 0,1-1 0,0 1-1,0-1 1,0 1 0,0 1-1,0-1 1,0 0 0,8-2 0,3-3 34,1 0 0,0 1 0,0 1 0,1 1 0,-1 0 0,1 1 0,0 1 0,0 1 0,0 0 0,29 1 0,-44 1-247,1 0 0,-1 0 0,0 0 0,1 0 0,-1 1-1,0-1 1,1 1 0,-1 0 0,0-1 0,0 1 0,1 0 0,-1 0 0,0 1 0,0-1 0,0 0 0,0 1 0,-1-1-1,1 1 1,0-1 0,-1 1 0,1 0 0,1 2 0,-2-1 6,0 0 0,0 0 0,0 0-1,0 0 1,0 0 0,-1 0 0,0 0 0,1 1 0,-1-1-1,0 0 1,-1 0 0,1 0 0,0 1 0,-2 3 0,-1 4 23,-1 1 0,0 0 1,-1-1-1,-1 0 0,1 0 1,-2-1-1,-8 13 0,14-22-29,-51 59 58,48-55-43,0-1 0,-1-1-1,1 1 1,-1 0 0,1-1 0,-1 0-1,0 0 1,0 0 0,-1-1 0,1 0-1,-8 3 1,11-5-138,36-3-1035,-27 3 1092,0 0-1,0 1 1,0 0-1,0 0 1,-1 1 0,1 0-1,0 0 1,-1 0 0,1 1-1,-1 0 1,0 0-1,0 1 1,0 0 0,0 0-1,-1 0 1,1 1 0,-1 0-1,0 0 1,-1 0-1,1 0 1,-1 1 0,0 0-1,0-1 1,-1 2 0,0-1-1,0 0 1,0 1 0,-1-1-1,0 1 1,0 0-1,-1 0 1,0-1 0,0 1-1,0 0 1,-1 0 0,-1 9-1,0-12 257,0 1 0,-1-1 1,0 0-1,0 1 0,0-1 0,-1 0 0,1 0 0,-1 0 0,0-1 0,0 1 1,-1-1-1,1 1 0,0-1 0,-1 0 0,0 0 0,0-1 0,0 1 0,0-1 1,0 0-1,-1 0 0,-4 2 0,-5 1 342,0 1 1,-1-2-1,1 0 1,-1-1-1,-23 2 1,34-4-524,-1-1 0,0 0 0,0-1 0,1 1 1,-1-1-1,0 0 0,1 0 0,-1 0 0,1 0 0,-1-1 1,1 0-1,0 0 0,0 0 0,-1-1 0,1 1 0,1-1 0,-1 0 1,-6-6-1,7 6-308,1-1 1,0 1-1,-1 0 1,1-1 0,1 1-1,-1-1 1,0 0-1,1 1 1,0-1-1,0 0 1,0 0-1,0 0 1,1 0 0,-1-8-1,1 12 57,0-1-1,0 0 1,1 1 0,-1-1-1,0 0 1,0 1-1,0-1 1,0 1 0,1-1-1,-1 0 1,0 1-1,1-1 1,-1 1 0,0-1-1,1 1 1,-1-1-1,1 1 1,-1-1 0,1 1-1,-1-1 1,1 1-1,-1 0 1,1-1 0,0 1-1,-1 0 1,1-1-1,-1 1 1,1 0 0,0 0-1,-1 0 1,1 0-1,0-1 1,-1 1 0,1 0-1,0 0 1,-1 0-1,1 0 1,0 0 0,-1 1-1,1-1 1,-1 0-1,1 0 1,0 1 0,4-1-853,14 0-5605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7.094"/>
    </inkml:context>
    <inkml:brush xml:id="br0">
      <inkml:brushProperty name="width" value="0.025" units="cm"/>
      <inkml:brushProperty name="height" value="0.025" units="cm"/>
    </inkml:brush>
  </inkml:definitions>
  <inkml:trace contextRef="#ctx0" brushRef="#br0">74 277 18065,'0'0'8792,"-9"7"-9117,4-2 324,0-1 0,-1 1 0,2 0 0,-1 0 1,1 0-1,-1 1 0,1-1 0,1 1 0,-1 0 0,1 0 1,0 1-1,1-1 0,-1 1 0,1-1 0,0 1 0,1 0 0,0-1 1,-1 14-1,2-20 4,0 1 1,0-1 0,0 0-1,0 1 1,0-1-1,0 0 1,0 1 0,0-1-1,0 0 1,0 0-1,0 1 1,0-1 0,0 0-1,0 1 1,0-1-1,0 0 1,0 0 0,0 1-1,1-1 1,-1 0-1,0 1 1,0-1 0,0 0-1,0 0 1,1 0-1,-1 1 1,0-1 0,0 0-1,1 0 1,-1 0 0,0 1-1,0-1 1,1 0-1,-1 0 1,0 0 0,1 0-1,-1 0 1,0 0-1,0 0 1,1 0 0,0 0-1,14-7 154,12-19 255,32-62 475,-59 152-1459,-8-34 382,-2 20 71,10-50 141,0 1-1,0-1 1,1 0 0,-1 0 0,0 0 0,1 1 0,-1-1 0,0 0-1,1 0 1,-1 0 0,1 0 0,-1 0 0,0 0 0,1 1 0,-1-1-1,0 0 1,1 0 0,-1 0 0,1 0 0,-1-1 0,0 1 0,1 0-1,-1 0 1,0 0 0,1 0 0,-1 0 0,0 0 0,1 0 0,-1-1-1,0 1 1,1 0 0,-1 0 0,0-1 0,1 1 0,-1 0 0,0 0-1,0-1 1,1 1 0,-1 0 0,0-1 0,15-9 470,18-32-152,-26 31-317,1 0 0,0 1 1,1 1-1,0-1 1,19-15-1,-27 25-25,-1-1 0,1 1 1,0-1-1,-1 1 0,1 0 0,-1-1 0,1 1 0,0 0 0,-1-1 1,1 1-1,0 0 0,0 0 0,-1-1 0,1 1 0,0 0 0,0 0 1,-1 0-1,1 0 0,0 0 0,0 0 0,-1 0 0,1 1 0,0-1 0,0 0 1,-1 0-1,1 0 0,0 1 0,-1-1 0,1 0 0,0 1 0,-1-1 1,1 1-1,-1-1 0,2 2 0,0 0-10,-1 0-1,0 1 1,0-1-1,0 1 1,0-1-1,0 1 1,0-1-1,-1 1 1,1 0-1,-1 3 1,-1 75-214,0-76 222,-7 41 1200,6-39-338,4-30-392,5-27-82,0-87 0,-7 137-448,11-1-70,0 0 74,0-1 1,0 0 0,-1-1-1,19-6 1,-20 5-101,0 1 0,-1 0 1,1 1-1,1 0 0,-1 0 1,0 1-1,0 0 0,15 1 1,-23 1 145,0-1 1,0 1-1,0 0 1,0 0-1,-1-1 1,1 1-1,0 0 1,0 0-1,0 0 1,0 0-1,-1 0 1,1 0-1,0 0 1,-1 0-1,1 0 1,-1 0-1,0 0 1,1 0-1,-1 0 1,0 1-1,1-1 1,-1 0-1,0 0 1,0 0-1,0 1 1,0-1-1,0 0 1,0 0-1,-1 0 1,1 1-1,-1 1 1,-8 38-52,-29 24 188,67-74 155,-13-1-264,-1 0 1,0-2-1,-1 1 1,0-2-1,0 0 1,13-18-1,-33 40-55,1 0-1,0 0 1,0 1-1,1 0 1,0-1-1,0 1 1,1 1-1,1-1 1,0 0-1,0 1 1,1-1-1,0 12 1,1-22 43,0 1 1,0 0-1,0 0 1,0 0-1,0 0 1,0 0-1,0-1 0,1 1 1,-1 0-1,0 0 1,0 0-1,1-1 1,-1 1-1,1 0 0,-1 0 1,0-1-1,1 1 1,-1 0-1,1-1 1,0 1-1,-1 0 0,1-1 1,0 1-1,-1-1 1,1 1-1,0-1 1,-1 0-1,1 1 1,1-1-1,0 1 25,0-1 0,1 1-1,-1-1 1,0 0 0,0 0 0,1 0 0,-1 0-1,0-1 1,1 1 0,3-2 0,1 0 42,1-1 1,-1 0-1,0 0 1,0 0-1,-1-1 1,7-5-1,-5 3-30,47-46 201,-53 50-210,0 0 0,0-1 0,0 1 1,0 0-1,0-1 0,-1 0 0,1 0 0,-1 1 1,0-1-1,0 0 0,0 0 0,0 0 0,0 0 1,-1 0-1,1 0 0,-1 0 0,0 0 0,0 0 1,0 0-1,-1-7 0,0 10-33,1-1 0,0 1-1,0-1 1,-1 1 0,1-1 0,0 1 0,-1-1 0,1 1-1,0 0 1,-1-1 0,1 1 0,-1 0 0,1-1 0,-1 1-1,1 0 1,-1-1 0,1 1 0,-1 0 0,1 0 0,-1 0-1,1-1 1,-1 1 0,1 0 0,-1 0 0,0 0 0,1 0-1,-1 0 1,1 0 0,-1 0 0,1 0 0,-1 0 0,1 0-1,-1 0 1,0 1 0,1-1 0,-1 0 0,1 0 0,-1 1-1,1-1 1,-1 0 0,1 0 0,-1 1 0,1-1 0,0 1-1,-1 0 1,-1 0-2,0 0-1,1 0 0,-1 0 1,1 0-1,0 1 1,-1-1-1,1 0 0,0 1 1,0-1-1,0 1 1,0 0-1,0-1 0,-1 4 1,2-4 7,-1 1 1,1-1 0,0 1-1,-1-1 1,1 1 0,0-1-1,0 1 1,0-1 0,0 1-1,1-1 1,-1 1 0,0-1-1,1 1 1,-1-1 0,1 1-1,-1-1 1,2 3 0,-2-4 4,1 0 1,-1 0-1,1 1 1,-1-1-1,1 0 1,-1 0-1,1 1 1,-1-1-1,1 0 1,-1 0-1,1 0 1,0 0-1,-1 0 1,1 0-1,-1 0 1,1 0-1,-1 0 1,1 0-1,-1 0 1,1 0-1,0 0 1,-1 0-1,1-1 1,-1 1-1,1 0 1,-1 0-1,1-1 1,-1 1-1,1-1 1,2-1 6,-1 1 0,0-1 0,0 0 0,0 1 0,-1-1 0,1 0 0,0 0 0,-1-1 0,1 1 0,-1 0 0,0 0 0,1-1 0,-1 1 0,0-1 0,-1 1 0,1-1 0,0 1 0,0-5 0,-3 5-356,0 9 410,6 0 122,15-9-165,-7-1-43,-12 3 20,1 0 1,0 0-1,-1 0 1,1 0-1,0-1 1,-1 1-1,1 0 1,0 0-1,-1 0 1,1-1-1,-1 1 1,1 0-1,0-1 1,-1 1-1,1 0 0,-1-1 1,1 1-1,-1-1 1,1 1-1,-1-1 1,1 1-1,-1-1 1,1 1-1,-1-1 1,0 0-1,1 1 1,-1-1-1,0 1 1,0-1-1,0 0 0,1 1 1,-1-1-1,0 0 1,0 1-1,0-1 1,0 0-1,0 1 1,0-1-1,0 0 1,0 1-1,0-2 1,0 2-30,-6 8-92,1 1 70,0 0 0,1 1 0,-4 9 0,7-17 46,0-1 0,1 0 0,-1 1 1,0-1-1,1 1 0,-1-1 0,1 1 0,0-1 0,-1 1 0,1-1 1,0 1-1,0 0 0,0-1 0,0 1 0,0-1 0,0 1 1,1-1-1,-1 1 0,0 0 0,1-1 0,-1 1 0,2 1 1,-1-2 3,0-1 1,0 1-1,0-1 1,1 1-1,-1-1 1,0 0-1,0 1 1,1-1-1,-1 0 1,0 0-1,0 0 1,0 0-1,1 0 1,-1 0 0,0-1-1,0 1 1,1 0-1,-1-1 1,0 1-1,0 0 1,2-2-1,9-3 21,0-1-1,0-1 0,19-13 0,-8 4-19,41-34 41,-61 47-41,0 0 0,0 0 0,0 0-1,-1-1 1,1 1 0,-1 0 0,0-1-1,0 0 1,0 0 0,-1 1 0,1-1-1,-1 0 1,0 0 0,0-1 0,-1 1-1,1-4 1,-1 7-9,0 1-1,-1-1 1,1 1-1,-1-1 1,1 0-1,-1 1 1,0 0-1,1-1 1,-1 1-1,1-1 1,-1 1-1,0 0 1,1-1-1,-1 1 1,0 0-1,1 0 1,-1-1-1,0 1 1,0 0-1,1 0 1,-1 0-1,0 0 1,0 0-1,1 0 1,-1 0-1,0 0 1,1 0-1,-1 0 1,0 1-1,0-1 1,1 0-1,-1 0 1,0 1-1,0 0 1,-28 8-174,21-3 173,-1-1-1,2 2 1,-1-1 0,1 1 0,0 0-1,1 0 1,-1 1 0,1 0-1,1 0 1,0 0 0,0 1 0,0 0-1,1 0 1,1 0 0,-1 0 0,1 1-1,1-1 1,0 1 0,-1 15-1,3-25 10,0 1-1,0-1 0,0 1 0,0 0 0,0-1 0,0 1 0,1 0 0,-1-1 0,0 1 0,0-1 0,1 1 0,-1-1 0,0 1 0,1 0 0,-1-1 0,0 1 0,1-1 0,-1 0 0,1 1 1,-1-1-1,1 1 0,-1-1 0,1 0 0,0 1 0,-1-1 0,1 0 0,-1 0 0,1 1 0,0-1 0,0 0 0,27 1 65,-20-2-44,-1-1 0,0 1 0,0-1 0,1-1 0,8-4 0,6-7 13,33-20 7,-52 32-52,0 1 0,-1-1 1,1 1-1,0 0 0,0 0 1,0 1-1,0-1 0,0 0 1,-1 1-1,1 0 0,1-1 0,-1 1 1,0 1-1,0-1 0,0 0 1,3 2-1,-4-1 4,-1 0 0,0 0 0,0 0 0,0 1 0,0-1 0,0 1 1,0-1-1,0 0 0,-1 1 0,1 0 0,0-1 0,-1 1 0,1-1 0,-1 1 0,0 0 0,1-1 0,-1 1 1,0 0-1,0 0 0,0 2 0,-1 46-140,0-34 124,2-13 43,3-10 34,6-28 104,-5 16-96,-1 0-1,2-29 0,-6 47-92,0 0-1,0 1 1,0-1-1,0 1 1,0-1 0,0 1-1,1-1 1,-1 1-1,0-1 1,0 1-1,1-1 1,-1 1-1,0-1 1,0 1-1,1-1 1,-1 1-1,1 0 1,-1-1-1,0 1 1,1 0 0,-1-1-1,1 1 1,-1 0-1,1-1 1,-1 1-1,1 0 1,-1 0-1,1 0 1,-1-1-1,1 1 1,0 0-1,25-2 110,-3 1-35,-10-3-20,0-1-1,-1-1 1,0 0 0,0 0-1,-1-1 1,0 0-1,0-1 1,12-12 0,1-3 40,-1 0 1,24-33 0,-45 54-68,28-42 114,-28 42-114,-1 0 1,0 0-1,0 0 0,0 0 0,0 0 1,-1 0-1,1 0 0,0 0 0,-1-1 0,1 1 1,-1 0-1,0 0 0,0 0 0,0-1 1,0 1-1,0 0 0,0 0 0,-1 0 0,1 0 1,-2-4-1,2 6-8,-1-1 0,1 1 0,-1 0 0,0-1-1,1 1 1,-1 0 0,1 0 0,-1-1 0,1 1 0,-1 0 0,0 0 0,1 0 0,-1 0 0,0 0-1,1 0 1,-1 0 0,1 0 0,-1 0 0,0 0 0,1 0 0,-1 0 0,0 0 0,1 0 0,-1 1 0,1-1-1,-1 0 1,1 0 0,-1 1 0,0-1 0,1 1 0,-1-1 0,1 0 0,-1 2 0,-17 13-47,8-3 111,1 1 0,0 0 0,1 1 0,0 0 0,1 0 0,1 1 0,0-1 0,1 2-1,1-1 1,0 0 0,1 1 0,1 0 0,0-1 0,1 1 0,1 0 0,0 0 0,1 0 0,1 0 0,1-1 0,0 1 0,6 17 0,-3-11-362,-15-29-308,-18-37 158,9 7 432,4 9 173,-18-52-1,32 79-102,-1-1-1,1 1 1,0 0-1,-1-1 1,1 1-1,0-1 1,0 1 0,0-1-1,0 1 1,0-1-1,0 1 1,0-1-1,0 1 1,1-1-1,-1 1 1,0-1 0,1 1-1,0 0 1,-1-1-1,1 1 1,0 0-1,0-1 1,-1 1-1,1 0 1,0 0-1,0 0 1,0 0 0,0 0-1,1 0 1,-1 0-1,0 0 1,0 0-1,1 0 1,-1 1-1,0-1 1,1 1 0,-1-1-1,1 1 1,-1-1-1,0 1 1,1 0-1,-1-1 1,3 1-1,8-1-264,1 0 0,0 0-1,0 2 1,16 1-1,-8 0-690,38 5-5609,-28-2-1399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7.487"/>
    </inkml:context>
    <inkml:brush xml:id="br0">
      <inkml:brushProperty name="width" value="0.025" units="cm"/>
      <inkml:brushProperty name="height" value="0.025" units="cm"/>
    </inkml:brush>
  </inkml:definitions>
  <inkml:trace contextRef="#ctx0" brushRef="#br0">1 21 21364,'0'4'5317,"17"-4"-3747,11 0 255,4 0-1088,7 0-609,-2-4-128,-1 1-1505,-3-5-2627,-9-2-7015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8.189"/>
    </inkml:context>
    <inkml:brush xml:id="br0">
      <inkml:brushProperty name="width" value="0.025" units="cm"/>
      <inkml:brushProperty name="height" value="0.025" units="cm"/>
    </inkml:brush>
  </inkml:definitions>
  <inkml:trace contextRef="#ctx0" brushRef="#br0">82 1 16816,'0'0'7052,"0"13"-5552,2 315 2445,-2-328-3941,0 1 1,0 0-1,0-1 0,0 1 0,0 0 1,0-1-1,0 1 0,0-1 1,0 1-1,0 0 0,1-1 0,-1 1 1,0 0-1,1-1 0,-1 1 1,0-1-1,1 1 0,-1-1 0,0 1 1,1-1-1,-1 1 0,1-1 1,-1 1-1,1-1 0,-1 0 0,1 1 1,-1-1-1,1 0 0,0 1 1,-1-1-1,1 0 0,-1 0 0,1 0 1,0 1-1,28-6 220,22-22-32,-43 22-303,-1 1 1,1-1-1,0 2 0,0-1 1,0 1-1,11-2 0,-18 4 89,0 1-1,1-1 0,-1 1 0,0-1 1,1 1-1,-1 0 0,0 0 1,1-1-1,-1 1 0,0 0 1,1 0-1,-1 0 0,0 1 0,1-1 1,-1 0-1,0 0 0,1 1 1,-1-1-1,0 1 0,1-1 1,-1 1-1,0 0 0,0-1 0,0 1 1,0 0-1,0 0 0,0 0 1,0-1-1,0 1 0,0 1 0,0-1 1,0 0-1,0 0 0,-1 0 1,1 0-1,0 0 0,-1 1 1,1-1-1,-1 0 0,0 1 0,1-1 1,-1 0-1,0 1 0,0-1 1,0 0-1,0 3 0,0-2 27,0 0 0,-1 0 0,0 0-1,1 0 1,-1 0 0,0-1 0,0 1 0,0 0 0,0 0-1,0-1 1,-1 1 0,1 0 0,0-1 0,-1 1-1,1-1 1,-1 0 0,0 1 0,1-1 0,-1 0 0,0 0-1,0 0 1,-3 1 0,-50 19 583,43-18-328,-8 3 294,0-1 1,-1-1-1,0-1 0,-42 0 0,62-3-569,-1 0 1,0 0 0,0 0-1,0 0 1,1-1-1,-1 1 1,0-1 0,0 1-1,1-1 1,-1 0-1,1 1 1,-1-1 0,0 0-1,1 0 1,-1 0-1,1 0 1,0 0 0,-1-1-1,1 1 1,0 0-1,0-1 1,0 1 0,0-1-1,0 1 1,0-1-1,0 1 1,0-1 0,1 0-1,-1 1 1,1-1-1,-1 0 1,1 1 0,-1-4-1,1 2-293,0 1 1,0 0-1,0 0 0,0-1 0,0 1 0,1 0 1,-1 0-1,1-1 0,-1 1 0,1 0 0,0 0 0,0 0 1,0 0-1,0 0 0,0 0 0,1 0 0,-1 0 0,1 1 1,-1-1-1,1 0 0,-1 1 0,1-1 0,0 1 0,0-1 1,0 1-1,3-1 0,18-6-5761,1 2-2119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8.922"/>
    </inkml:context>
    <inkml:brush xml:id="br0">
      <inkml:brushProperty name="width" value="0.025" units="cm"/>
      <inkml:brushProperty name="height" value="0.025" units="cm"/>
    </inkml:brush>
  </inkml:definitions>
  <inkml:trace contextRef="#ctx0" brushRef="#br0">0 120 15695,'0'0'11488,"9"2"-10100,-2 0-1198,0 0-1,1-1 1,-1 0 0,1 0-1,-1-1 1,1 0 0,-1 0-1,1-1 1,-1 0 0,0-1-1,1 1 1,-1-1 0,0-1-1,0 1 1,0-1 0,9-5-1,-4 1-104,-1 0-1,0-1 0,11-11 0,-19 17-79,-1 1 0,-1-1 0,1 0 0,0 0 0,0 0 1,-1 0-1,1 0 0,-1 0 0,1 0 0,-1-1 0,0 1 0,0-1 0,0 1 0,0 0 1,-1-1-1,1 0 0,-1 1 0,1-1 0,-1 1 0,0-1 0,0 1 0,0-1 0,-1-4 1,0 6-17,-1 1 0,1-1 0,-1 1 0,1-1 0,-1 1 0,1-1 0,-1 1 0,1 0 1,-1 0-1,1 0 0,-1 0 0,1 0 0,-1 0 0,1 0 0,-1 1 0,1-1 0,0 1 0,-1-1 1,1 1-1,-1-1 0,1 1 0,0 0 0,-1-1 0,-1 2 0,-8 7-40,1 0-1,0 1 0,0 0 1,1 1-1,0-1 1,0 2-1,2-1 0,-1 1 1,1 0-1,1 1 1,-8 21-1,14-33 52,-1 0 0,1 0 0,-1 1 0,1-1 1,0 0-1,-1 0 0,1 0 0,0 0 0,0 0 0,0 1 0,0-1 0,0 0 1,0 0-1,0 0 0,0 0 0,1 0 0,-1 1 0,0-1 0,1 0 0,-1 0 1,1 0-1,-1 0 0,1 0 0,-1 0 0,1 0 0,0 0 0,-1 0 0,1 0 1,0-1-1,0 1 0,0 0 0,0 0 0,1 0 0,2 0 9,0 0 1,0-1-1,0 0 0,0 1 0,0-1 1,0 0-1,0-1 0,5 0 0,-8 1-5,71-18 64,4-2-254,-71 19 143,0 1-1,1-1 0,-1 1 1,0 0-1,1 0 1,-1 1-1,0 0 1,0 0-1,1 0 0,-1 1 1,9 3-1,-12-4 33,-1 0 1,1 1-1,0 0 0,0-1 1,-1 1-1,1 0 0,-1 0 1,1-1-1,-1 1 0,0 0 1,1 1-1,-1-1 0,-1 0 1,1 0-1,0 0 0,0 1 1,-1-1-1,1 0 0,-1 1 1,0-1-1,0 0 0,1 1 1,-2 3-1,1-6 64,0-38 1068,-5-96-1382,5 134-33,31 9-223,-11-2 431,0-4 75,1-1-1,-1 0 1,35-3 0,-47 1 31,-1-1 0,0 0 0,0 0 0,0 0 0,0-1 0,0 0 0,0-1 0,0 0 0,0 0 0,-1 0 0,0-1 0,0 0 0,11-8 0,-16 12-11,-1-1 0,1 0-1,0 1 1,-1-1 0,1 0 0,0 1 0,-1-1 0,1 0 0,-1 0 0,1 1 0,-1-1-1,1 0 1,-1 0 0,0 0 0,1 0 0,-1 0 0,0 0 0,0 0 0,1 0-1,-1 1 1,0-1 0,0 0 0,-1-2 0,1 2-4,-1 1 0,1-1-1,-1 0 1,1 1 0,-1-1 0,0 1 0,1-1-1,-1 0 1,0 1 0,1 0 0,-1-1 0,0 1-1,0-1 1,0 1 0,1 0 0,-1 0 0,0-1 0,0 1-1,0 0 1,-1 0 0,-2-1-11,-1 1 0,1 0 0,-1 0 1,1 0-1,-1 0 0,1 1 0,-1 0 0,-7 2 0,5 0 19,0 1 0,1 0 0,-1 0 0,1 1 0,0 0 0,0 0-1,0 0 1,1 1 0,-1 0 0,2 0 0,-1 0 0,1 1 0,-1-1-1,2 1 1,-1 0 0,1 0 0,0 1 0,1-1 0,-1 1 0,1-1-1,-1 12 1,4-18-71,-1 0 0,1 0 1,-1 1-1,1-1 0,0 0 0,0 0 0,-1 0 0,1 0 0,0 0 0,0 0 0,0 0 0,0 0 0,0 0 0,0 0 0,0-1 1,0 1-1,1 0 0,-1-1 0,0 1 0,0-1 0,1 1 0,-1-1 0,0 0 0,1 1 0,-1-1 0,0 0 0,1 0 0,-1 0 1,0 0-1,3 0 0,51-1-6521,-49 0 4672,18-1-5327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9.249"/>
    </inkml:context>
    <inkml:brush xml:id="br0">
      <inkml:brushProperty name="width" value="0.025" units="cm"/>
      <inkml:brushProperty name="height" value="0.025" units="cm"/>
    </inkml:brush>
  </inkml:definitions>
  <inkml:trace contextRef="#ctx0" brushRef="#br0">184 3 21140,'0'0'5424,"-11"-1"-4554,6 0-856,-1 1 1,0 0-1,0 0 1,0 1-1,1-1 0,-1 1 1,0 0-1,1 1 0,-1-1 1,1 1-1,-1 0 1,1 1-1,0-1 0,0 1 1,0 0-1,0 1 1,0-1-1,1 1 0,0 0 1,-1 0-1,1 0 1,-4 6-1,3-5-12,0 1 1,0 0-1,1 0 1,0 0-1,0 0 1,1 1-1,-1-1 1,1 1-1,1 0 1,-1 0-1,1 0 1,0 1-1,1-1 1,-1 8-1,2-13 3,1-1 0,-1 0 0,1 1 0,0-1 0,-1 0 0,1 1 0,0-1 0,0 0 0,0 0 0,0 0 0,0 0 0,0 0 0,0 0 0,0 0 0,0 0 0,0 0 0,1-1 0,-1 1 0,0 0 0,1-1 0,-1 1 0,0-1 0,1 1 0,-1-1 0,1 0 0,-1 1 0,0-1 0,1 0 0,-1 0 0,1 0 0,-1 0 0,1 0 0,-1-1 0,3 1 0,3-1-325,0 1 0,0-1 0,0 0 0,0 0 0,0-1 0,7-2-1,-8 1-717,-1 0-1,0-1 1,0 1-1,0-1 0,0 0 1,-1-1-1,0 1 0,4-6 1,13-16-8176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9.783"/>
    </inkml:context>
    <inkml:brush xml:id="br0">
      <inkml:brushProperty name="width" value="0.025" units="cm"/>
      <inkml:brushProperty name="height" value="0.025" units="cm"/>
    </inkml:brush>
  </inkml:definitions>
  <inkml:trace contextRef="#ctx0" brushRef="#br0">121 1 17264,'0'0'4816,"-8"12"-3284,-11 23-345,1 1 0,1 0 0,3 1 1,-20 74-1,30-92-889,2-14-237,1 0 0,0 1 0,0-1 0,0 1 0,1-1 0,0 1 0,0 6 0,1-11-49,-1 0-1,1 0 1,-1 0 0,1 0-1,-1 0 1,1 0 0,0 0 0,0 0-1,-1 0 1,1 0 0,0 0-1,0-1 1,0 1 0,0 0 0,0 0-1,0-1 1,0 1 0,0-1-1,0 1 1,0-1 0,0 0 0,0 1-1,1-1 1,-1 0 0,0 0-1,0 0 1,0 1 0,1-1 0,-1 0-1,0-1 1,0 1 0,0 0-1,0 0 1,1 0 0,-1-1 0,0 1-1,0-1 1,0 1 0,1-1-1,5-2-33,0 0-1,-1 0 0,1 0 0,-1-1 0,0 0 0,0 0 1,0-1-1,-1 1 0,10-11 0,25-18-314,-40 33 329,0 0 0,0 0 0,0 0 0,0 0 0,1 0 0,-1 0 0,0 0 0,0 0 0,0-1 0,0 1 0,0 0 0,0 0 0,1 0 1,-1 0-1,0 0 0,0 1 0,0-1 0,0 0 0,0 0 0,1 0 0,-1 0 0,0 0 0,0 0 0,0 0 0,0 0 0,0 0 0,0 0 0,1 0 1,-1 0-1,0 0 0,0 0 0,0 1 0,0-1 0,0 0 0,0 0 0,0 0 0,0 0 0,0 0 0,0 0 0,1 1 0,-1-1 0,0 0 0,0 0 1,0 0-1,0 0 0,0 0 0,0 0 0,0 1 0,0-1 0,0 0 0,0 0 0,0 0 0,0 0 0,0 0 0,0 1 0,0-1 0,0 0 0,-1 0 0,0 17-77,-7 15 190,6-27-48,1 1-1,-1-1 0,1 1 1,0-1-1,1 1 0,-1 0 1,1-1-1,1 7 0,2-11-7,-1-1-1,1 1 1,0-1-1,0 0 1,0 0-1,-1 0 1,1 0-1,0 0 1,0-1-1,0 1 1,4-2-1,51-26 179,-49 23-248,-1 0-1,1 0 0,0 1 1,0 0-1,0 1 1,0 0-1,1 0 0,-1 1 1,12-1-1,-20 3 13,-1 0-1,0 0 1,0 0 0,1 0 0,-1 0 0,0 0-1,0 0 1,1 0 0,-1 0 0,0 1-1,0-1 1,0 0 0,1 0 0,-1 0 0,0 0-1,0 0 1,0 1 0,1-1 0,-1 0-1,0 0 1,0 0 0,0 1 0,0-1 0,0 0-1,1 0 1,-1 0 0,0 1 0,0-1-1,0 0 1,0 0 0,0 1 0,0-1-1,0 0 1,0 0 0,0 1 0,0-1 0,0 0-1,0 0 1,0 1 0,0-1 0,0 0-1,0 1 1,-6 16 5,-12 15 197,11-15 759,22-21-417,33-27-217,-41 26-303,6-3-24,-4 1-71,0 1 0,0 0 1,1 0-1,0 1 0,0 0 1,0 1-1,0 0 0,1 0 1,20-3-1,-31 7 59,0 1-1,1-1 1,-1 0 0,1 1-1,-1-1 1,0 0-1,1 1 1,-1-1 0,0 1-1,0-1 1,1 1 0,-1-1-1,0 0 1,0 1-1,0-1 1,1 1 0,-1-1-1,0 1 1,0-1 0,0 1-1,0-1 1,0 1-1,0-1 1,0 1 0,0-1-1,0 1 1,0-1 0,-1 1-1,1-1 1,0 1 0,0-1-1,0 1 1,0-1-1,-1 1 1,-5 18 43,-9 3-44,-5 5-699,15-11-4547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0.814"/>
    </inkml:context>
    <inkml:brush xml:id="br0">
      <inkml:brushProperty name="width" value="0.025" units="cm"/>
      <inkml:brushProperty name="height" value="0.025" units="cm"/>
    </inkml:brush>
  </inkml:definitions>
  <inkml:trace contextRef="#ctx0" brushRef="#br0">2 0 17296,'0'0'6647,"0"10"-4976,-2 107 987,2-115-2649,0-1-1,0 1 1,0-1-1,0 1 1,1-1 0,-1 1-1,0-1 1,1 1-1,-1-1 1,1 0 0,-1 1-1,1-1 1,0 0-1,-1 1 1,1-1 0,0 0-1,0 0 1,0 0-1,0 0 1,0 0 0,0 0-1,0 0 1,0 0-1,2 1 1,0-1 15,0 0 0,0 0 0,0 0-1,0 0 1,0-1 0,0 1 0,0-1 0,0 0 0,0 0-1,0 0 1,4-1 0,3 0 64,-1-1 0,1 0 0,-1-1-1,1 0 1,-1 0 0,16-9 0,34-33 121,-46 34-188,1 0 0,0 1 0,22-11 0,-35 23-62,-1 1 0,1-1-1,-1 1 1,0 0 0,0-1-1,0 1 1,0-1-1,0 1 1,0 0 0,-1-1-1,0 4 1,-12 25 35,10-26 6,0 0 0,0 1 0,1 0 0,0-1 0,0 1 0,1 0 1,0 0-1,-1 6 0,2-11 4,1-1 0,-1 1 0,1 0 0,-1-1 0,1 1 0,-1-1 1,1 1-1,-1-1 0,1 0 0,0 1 0,-1-1 0,1 0 0,0 1 1,-1-1-1,1 0 0,0 0 0,-1 1 0,1-1 0,0 0 1,-1 0-1,1 0 0,0 0 0,0 0 0,-1 0 0,1 0 0,0 0 1,-1-1-1,1 1 0,0 0 0,-1 0 0,1 0 0,0-1 0,-1 1 1,1 0-1,0-1 0,-1 1 0,2-1 0,27-11 116,-5-5-145,41-37 0,-37 30-320,-27 23 322,-1 1 0,0 0 0,0 0 0,0-1 0,0 1 0,0 0 0,1 0 0,-1 0 0,0-1 1,0 1-1,0 0 0,1 0 0,-1 0 0,0-1 0,0 1 0,0 0 0,1 0 0,-1 0 0,0 0 0,1 0 0,-1 0 0,0 0 0,0-1 0,1 1 0,-1 0 0,0 0 0,0 0 0,1 0 0,-1 0 0,0 0 0,1 0 0,-1 1 0,0-1 0,0 0 0,1 0 0,-1 0 0,0 0 0,1 0 0,-1 0 1,0 0-1,0 1 0,0-1 0,1 0 0,-1 0 0,0 0 0,0 0 0,1 1 0,-1-1 0,0 0 0,0 0 0,0 1 0,0-1 0,0 0 0,1 0 0,-1 1 0,0 24-238,-12 30 393,10-42-130,0-1 0,1 1-1,1 0 1,0-1 0,1 1-1,0 0 1,1-1 0,0 1 0,1-1-1,0 0 1,9 21 0,-5-16-7,-2 0 1,-1 0 0,0 1 0,-1 0-1,1 22 1,-4-32 81,0 1-1,-1-1 1,0 0 0,0 0-1,-1 0 1,0 0-1,-1 0 1,1-1 0,-6 10-1,6-13-37,0-1 1,1 0-1,-2 0 0,1-1 1,0 1-1,0 0 0,-1-1 0,0 1 1,1-1-1,-1 0 0,0 0 0,0 0 1,0 0-1,0-1 0,-1 1 0,1-1 1,0 0-1,-1 0 0,1 0 0,-1 0 1,1 0-1,-1-1 0,-6 0 0,9 0-5,-1 0 1,1-1-1,-1 1 0,1-1 0,-1 0 0,1 1 0,-1-1 0,1 0 0,0 0 0,-1 0 0,1 0 0,0 0 0,0 0 0,0 0 0,0-1 0,0 1 0,0 0 0,0-1 0,0 1 0,0 0 0,1-1 0,-1 1 0,0-1 0,1 1 0,-1-1 0,1 0 0,0 1 0,0-1 0,-1 1 1,1-3-1,-3-58 169,3 55-170,0-5-36,0 0 0,1 0-1,1 0 1,0 0 0,1 1-1,0-1 1,1 1 0,0-1-1,1 1 1,0 1 0,1-1-1,0 1 1,1-1 0,0 2-1,0-1 1,1 1 0,0 0-1,1 1 1,0 0 0,0 0-1,0 1 1,1 0 0,19-9-1,30-13-818,-3 2-3625,-24 8-2332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226"/>
    </inkml:context>
    <inkml:brush xml:id="br0">
      <inkml:brushProperty name="width" value="0.025" units="cm"/>
      <inkml:brushProperty name="height" value="0.025" units="cm"/>
    </inkml:brush>
  </inkml:definitions>
  <inkml:trace contextRef="#ctx0" brushRef="#br0">1 242 14157,'0'0'13400,"10"-1"-12477,0-1-862,0 0-1,0 0 0,0-1 1,-1 0-1,0-1 0,1 0 1,-1-1-1,0 0 1,-1 0-1,1-1 0,-1 0 1,8-7-1,-5 4-63,0 0 0,-1-1 0,0 0 0,0-1-1,-1 0 1,-1-1 0,0 1 0,0-1 0,-2-1 0,1 0 0,7-21 0,-14 33-11,1 0 0,-1 1 0,0-1 0,0 0 0,1 0 0,-1 0 0,0 1 0,0-1 0,0 0 1,0 0-1,0 0 0,0 0 0,0 1 0,0-1 0,0 0 0,-1 0 0,1 0 0,0 1 0,0-1 0,-1 0 1,1 0-1,-1 1 0,1-1 0,-1 0 0,1 1 0,-1-1 0,1 0 0,-1 1 0,1-1 0,-2 0 0,1 1-9,0-1 0,-1 1 0,1 0 0,-1 0 0,1 0 0,-1 0 0,1 0 0,-1 0 0,1 0 0,-1 1 0,1-1 0,-1 0-1,1 1 1,-3 1 0,-3 0-23,1 1-1,-1 1 1,1 0-1,0-1 0,-10 10 1,6-2 42,1 0 1,1 1-1,0 0 1,0 0-1,1 1 1,1-1 0,0 2-1,1-1 1,0 0-1,1 1 1,1 0-1,0 0 1,-1 16 0,4-27-24,0 0 0,1-1 0,-1 1 1,0 0-1,1 0 0,0-1 0,-1 1 0,1 0 1,0-1-1,1 1 0,-1-1 0,0 1 1,1-1-1,-1 0 0,1 1 0,0-1 0,0 0 1,0 0-1,0 0 0,0 0 0,0-1 1,0 1-1,1-1 0,-1 1 0,0-1 0,1 0 1,0 0-1,-1 0 0,1 0 0,0 0 1,-1 0-1,1-1 0,4 1 0,5 1-730,1-1-1,0 0 0,-1-1 1,1 0-1,-1-1 0,18-3 1,28-13-6931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3.296"/>
    </inkml:context>
    <inkml:brush xml:id="br0">
      <inkml:brushProperty name="width" value="0.025" units="cm"/>
      <inkml:brushProperty name="height" value="0.025" units="cm"/>
    </inkml:brush>
  </inkml:definitions>
  <inkml:trace contextRef="#ctx0" brushRef="#br0">133 52 6694,'1'-1'607,"0"-1"0,0 1 0,0-1-1,0 1 1,0-1 0,0 1-1,-1-1 1,1 0 0,0 0 0,-1 1-1,0-1 1,1 0 0,-1 0 0,0 1-1,0-1 1,0 0 0,0 0-1,0 0 1,-1-1 0,1 2-377,-1 0 1,1 0-1,-1 0 1,1 0-1,-1 0 1,0 0-1,1 0 0,-1 0 1,0 1-1,0-1 1,0 0-1,0 0 1,0 1-1,0-1 0,0 1 1,0-1-1,0 1 1,0-1-1,0 1 1,0 0-1,0-1 0,-2 1 1,0 0-191,0-1 1,0 1-1,-1 0 0,1 0 0,0 1 1,0-1-1,0 1 0,-1-1 1,1 1-1,0 0 0,0 0 1,0 0-1,0 1 0,0-1 1,1 1-1,-1 0 0,0-1 0,1 1 1,-1 0-1,1 1 0,-3 1 1,-2 6-53,0 1 0,0-1 0,1 1 0,1 0 0,-6 13 0,9-18 7,0-1 1,0 1 0,1 0-1,0 0 1,0 0 0,0-1-1,0 1 1,1 0 0,0 0-1,1 0 1,-1 0 0,3 11 0,-2-16 6,0 1 1,-1-1 0,1 1 0,0-1 0,0 1-1,1-1 1,-1 0 0,0 0 0,0 1-1,1-1 1,-1 0 0,1 0 0,-1 0 0,1 0-1,-1-1 1,1 1 0,-1 0 0,1-1 0,0 1-1,-1-1 1,1 1 0,0-1 0,-1 0 0,1 0-1,0 0 1,0 0 0,-1 0 0,1 0 0,0 0-1,0-1 1,2 0 0,1 1 10,0-1 0,0-1 0,0 1 0,0-1 0,0 0 0,0 0 0,0 0 0,-1-1-1,6-3 1,10-11 195,0-1-1,21-26 0,-33 34-101,-1 1 1,0-1-1,0 0 1,-1-1-1,0 0 1,-1 0-1,5-14 1,-22 62-485,5-21 356,2 0 1,0 0-1,1 1 1,0-1-1,-1 29 1,5-39 18,0-2-2,-1 1 1,1-1-1,1 1 1,-1-1-1,1 1 0,0-1 1,0 1-1,2 5 1,-2-8 9,0-1 1,0 0-1,0 0 1,0 0-1,0 0 1,0 0 0,1 0-1,-1 0 1,0 0-1,1-1 1,-1 1-1,0 0 1,1-1-1,-1 1 1,1-1 0,-1 0-1,1 1 1,-1-1-1,1 0 1,-1 0-1,1 0 1,-1 0-1,1 0 1,-1 0-1,1 0 1,-1 0 0,1-1-1,-1 1 1,1-1-1,1 0 1,4-2 53,0 1-1,0-2 1,0 1 0,0-1 0,0 0 0,-1-1 0,1 1 0,-1-1-1,-1 0 1,1-1 0,-1 0 0,8-9 0,-1-1 154,-1 0 0,0-1 0,16-33 0,-20 26-51,-6 17-206,-6 17-383,-1 6 322,0-1 1,1 2-1,1-1 1,0 0-1,1 1 1,-1 27-1,4-43 113,0-1-1,0 1 0,0-1 1,0 1-1,0-1 0,0 0 0,0 1 1,0-1-1,0 1 0,0-1 1,0 1-1,0-1 0,1 1 0,-1-1 1,0 1-1,0-1 0,1 0 1,-1 1-1,0-1 0,0 0 0,1 1 1,-1-1-1,0 0 0,1 1 1,-1-1-1,1 0 0,-1 1 1,0-1-1,1 0 0,-1 0 0,1 0 1,-1 1-1,1-1 0,-1 0 1,1 0-1,21-5 606,17-19 615,-29 15-930,0-1 0,0 0 1,-1-1-1,-1 0 0,0 0 1,0-1-1,-1 0 1,7-19-1,-23 117-2070,8-82 1488,-5 35-1213,4-15-4116,11-22-8779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3.637"/>
    </inkml:context>
    <inkml:brush xml:id="br0">
      <inkml:brushProperty name="width" value="0.025" units="cm"/>
      <inkml:brushProperty name="height" value="0.025" units="cm"/>
    </inkml:brush>
  </inkml:definitions>
  <inkml:trace contextRef="#ctx0" brushRef="#br0">79 1 11819,'0'0'13720,"-10"5"-13379,6-2-298,-34 18 216,36-20-238,0 0 0,0 0 0,0 1 0,1-1 0,-1 1 0,0-1 0,1 1 0,-1 0-1,1-1 1,0 1 0,-1 0 0,1 0 0,0 0 0,0 0 0,0 0 0,0 0 0,1 0 0,-2 4 0,4-4-11,0 0 1,1 0-1,-1 0 0,0-1 1,1 1-1,-1-1 1,1 1-1,-1-1 0,1 0 1,-1 0-1,1 0 1,0 0-1,0 0 1,0-1-1,3 1 0,5 2-160,23 7-268,-24-7 266,0 0-1,0 0 1,-1 0 0,1 1-1,-1 1 1,10 6 0,-18-11 181,-1 1 0,1-1 0,-1 0 0,1 1 0,-1-1 0,1 1 0,-1 0 0,1-1 0,-1 1 0,1-1 0,-1 1 0,1 0 0,-1-1 0,0 1 0,0 0 0,1-1 0,-1 1 0,0 0 0,0-1 0,0 1 0,0 0 0,0 0 0,0-1 0,0 1 0,0 0 0,0 0 0,0-1 0,0 1 0,0 0 0,0-1 0,-1 1 0,1 0 0,0-1 0,0 1 0,-1 0 0,1-1 1,-1 1-1,1 0 0,0-1 0,-1 1 0,1-1 0,-1 1 0,1-1 0,-1 1 0,0-1 0,1 1 0,-1-1 0,1 0 0,-1 1 0,0-1 0,0 0 0,1 0 0,-1 1 0,0-1 0,0 0 0,-45 19 2124,44-18-2061,-59 16 971,19-12-3418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043"/>
    </inkml:context>
    <inkml:brush xml:id="br0">
      <inkml:brushProperty name="width" value="0.025" units="cm"/>
      <inkml:brushProperty name="height" value="0.025" units="cm"/>
    </inkml:brush>
  </inkml:definitions>
  <inkml:trace contextRef="#ctx0" brushRef="#br0">1 1 20339,'0'0'7271,"11"73"-6790,-11-39-353,0 3-64,0 1-32,0-2 0,-6-1-32,6-7-385,-2-5-511,-1-4-706,3-6-1024,0-7-1859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401"/>
    </inkml:context>
    <inkml:brush xml:id="br0">
      <inkml:brushProperty name="width" value="0.025" units="cm"/>
      <inkml:brushProperty name="height" value="0.025" units="cm"/>
    </inkml:brush>
  </inkml:definitions>
  <inkml:trace contextRef="#ctx0" brushRef="#br0">1 119 2274,'0'0'22069,"71"-20"-20884,-38 11-32,-1 1 0,7-1-512,-3-1-385,-3 2-192,3 0-64,-10 1-672,-7 1-738,-3-3-512,-10-1-1569,-6-5-3395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732"/>
    </inkml:context>
    <inkml:brush xml:id="br0">
      <inkml:brushProperty name="width" value="0.025" units="cm"/>
      <inkml:brushProperty name="height" value="0.025" units="cm"/>
    </inkml:brush>
  </inkml:definitions>
  <inkml:trace contextRef="#ctx0" brushRef="#br0">1 24 14574,'0'0'7431,"48"-17"-5990,-14 13-512,3 3-256,4 0 31,0 1-543,0 0-161,-2 0-1186,-3 2-1985,-4 3-5156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183"/>
    </inkml:context>
    <inkml:brush xml:id="br0">
      <inkml:brushProperty name="width" value="0.025" units="cm"/>
      <inkml:brushProperty name="height" value="0.025" units="cm"/>
    </inkml:brush>
  </inkml:definitions>
  <inkml:trace contextRef="#ctx0" brushRef="#br0">302 47 5445,'0'0'20350,"2"12"-19336,0-4-888,-1-4-71,0 1-1,0 0 1,0 0 0,0 0 0,-1-1 0,0 1-1,0 0 1,0 0 0,-1 0 0,1 0 0,-1 0-1,0 0 1,-1-1 0,1 1 0,-1-1 0,-4 9-1,-31 47 440,-90 132 972,126-190-1472,-1 0 0,1 0 0,-1 0 0,1 0 1,-1 0-1,0 0 0,0-1 0,0 1 1,0 0-1,0-1 0,0 0 0,-1 1 1,1-1-1,0 0 0,-1 0 0,1 0 1,-1-1-1,1 1 0,-1-1 0,1 1 0,-1-1 1,0 0-1,1 0 0,-5 0 0,5-1-40,0 0 0,0 1-1,1-1 1,-1 0-1,0-1 1,0 1-1,1 0 1,-1 0-1,1-1 1,-1 1 0,1-1-1,-1 0 1,1 1-1,0-1 1,0 0-1,0 1 1,0-1-1,0 0 1,0 0 0,1 0-1,-1 0 1,1 0-1,-1 0 1,1 0-1,0 0 1,-1 0-1,1 0 1,0-1 0,1-2-1,0-2 18,-1 0-1,2 1 0,-1-1 1,1 0-1,0 1 1,0 0-1,1-1 1,0 1-1,0 0 0,0 1 1,7-9-1,54-63 48,-35 45-7,-29 31-11,12-12 44,-1-1 0,14-25 0,-23 35-36,1 0 0,-1-1 0,0 1 0,-1-1 0,1 1 0,-1-1 0,0 0 0,0 1 0,-1-1 0,1 0 0,-1 0 0,0 0-1,0 1 1,-2-8 0,1 9-16,0 0 0,0 1 1,0-1-1,-1 1 0,1 0 0,-1 0 0,0-1 0,1 1 0,-1 0 0,0 0 0,0 0 0,0 1 0,-1-1 0,1 0 0,0 1 0,-1 0 0,1-1 0,-1 1 0,1 0 0,-1 0 0,1 0 1,-1 1-1,0-1 0,-5 0 0,-8-1-41,0 0 0,-31 0-1,39 2 49,6 0-7,-49 4-55,50-4 55,-1 0 0,1 1 0,-1-1 0,1 0 0,-1 0 0,1 1 0,-1-1 1,1 1-1,-1-1 0,1 1 0,0 0 0,-1 0 0,1-1 0,0 1 0,0 0 0,0 0 0,0 0 0,0 0 0,0 0 0,0 1 0,0-1 0,0 0 0,0 0 0,0 1 0,1-1 1,-1 0-1,0 1 0,1-1 0,-1 3 0,3-1 4,1-1 1,0 1-1,-1-1 1,1 0 0,0 0-1,0 0 1,0-1-1,0 1 1,0-1-1,1 1 1,-1-1-1,5 1 1,6 3-22,2 4 38,1 0 1,-1 1-1,-1 1 0,0 0 0,22 21 0,-31-26-7,-1 0 0,0 1-1,1-1 1,-2 1 0,1 0 0,-1 0 0,0 1-1,-1-1 1,1 1 0,-2 0 0,1-1-1,-1 1 1,0 1 0,1 15 0,-3-8 331,-1 0 1,-1 0 0,0-1-1,-2 1 1,1-1 0,-7 16-1,-3 14 161,12-53-4687,0-7-5998,1-4-5086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558"/>
    </inkml:context>
    <inkml:brush xml:id="br0">
      <inkml:brushProperty name="width" value="0.025" units="cm"/>
      <inkml:brushProperty name="height" value="0.025" units="cm"/>
    </inkml:brush>
  </inkml:definitions>
  <inkml:trace contextRef="#ctx0" brushRef="#br0">42 0 8392,'0'0'19522,"-2"12"-18609,-8 45-203,-1-2-795,-7 104-1,18-159 2,0 1 0,0-1 0,0 1 0,0-1 0,0 0 0,0 1-1,0-1 1,0 1 0,0-1 0,0 1 0,1-1 0,-1 0 0,0 1-1,0-1 1,0 1 0,1-1 0,-1 0 0,0 1 0,0-1-1,1 0 1,-1 1 0,0-1 0,1 0 0,-1 1 0,0-1 0,1 0-1,-1 0 1,1 0 0,-1 1 0,0-1 0,1 0 0,-1 0 0,1 0-1,-1 0 1,0 0 0,1 0 0,-1 1 0,1-1 0,-1 0 0,1 0-1,-1-1 1,1 1 0,-1 0 0,1 0-312,0 0 0,0 0 1,0-1-1,-1 1 0,1 0 0,0-1 1,0 1-1,-1 0 0,1-1 0,0 1 0,-1-1 1,1 1-1,-1-1 0,1 0 0,0 1 1,-1-1-1,1 1 0,-1-1 0,1 0 0,-1 0 1,0 1-1,1-1 0,-1 0 0,0 0 1,3-18-7976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900"/>
    </inkml:context>
    <inkml:brush xml:id="br0">
      <inkml:brushProperty name="width" value="0.025" units="cm"/>
      <inkml:brushProperty name="height" value="0.025" units="cm"/>
    </inkml:brush>
  </inkml:definitions>
  <inkml:trace contextRef="#ctx0" brushRef="#br0">1 48 4740,'0'0'22614,"70"-42"-21685,-30 37-289,3 5-319,0 0-161,3 0-64,-1 0-64,-6 0-64,-11 5-705,-5 2-1729,-12-5-2595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6.291"/>
    </inkml:context>
    <inkml:brush xml:id="br0">
      <inkml:brushProperty name="width" value="0.025" units="cm"/>
      <inkml:brushProperty name="height" value="0.025" units="cm"/>
    </inkml:brush>
  </inkml:definitions>
  <inkml:trace contextRef="#ctx0" brushRef="#br0">1 83 15855,'0'0'7175,"80"-2"-5157,-33-7-129,1-1-799,5 0-482,-5 1-288,6 0-256,-3 3-544,-3-6-2819,1-3-5221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6.820"/>
    </inkml:context>
    <inkml:brush xml:id="br0">
      <inkml:brushProperty name="width" value="0.025" units="cm"/>
      <inkml:brushProperty name="height" value="0.025" units="cm"/>
    </inkml:brush>
  </inkml:definitions>
  <inkml:trace contextRef="#ctx0" brushRef="#br0">1 80 10922,'0'0'8296,"95"54"-6886,-4-51 191,18-3-128,21 0-736,22-8-545,10-6-128,12-3 64,-3-1-256,-2-6-1697,-1-2-4005,-17-4-8968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716"/>
    </inkml:context>
    <inkml:brush xml:id="br0">
      <inkml:brushProperty name="width" value="0.025" units="cm"/>
      <inkml:brushProperty name="height" value="0.025" units="cm"/>
    </inkml:brush>
  </inkml:definitions>
  <inkml:trace contextRef="#ctx0" brushRef="#br0">210 63 11563,'0'0'10543,"-8"-4"-8888,5 2-1609,-1-1-1,0 1 1,0 1-1,0-1 0,0 0 1,0 1-1,0 0 1,-1 0-1,1 0 1,0 1-1,-1-1 1,1 1-1,0 0 1,-1 0-1,1 1 1,0-1-1,-1 1 1,1 0-1,0 0 0,0 0 1,-1 1-1,1-1 1,0 1-1,1 0 1,-1 0-1,0 1 1,0-1-1,-3 4 1,1-1-20,-1 0 1,1 0-1,0 1 0,1 0 1,-1 0-1,1 0 1,0 1-1,1 0 0,0 0 1,0 0-1,0 0 1,1 1-1,0-1 0,0 1 1,1 0-1,0 0 1,0 0-1,0 9 1,2-16-26,0 1 0,0-1 0,0 0 1,0 0-1,0 0 0,0 1 1,0-1-1,1 0 0,-1 0 1,0 0-1,1 0 0,-1 0 0,1 0 1,-1 0-1,1 0 0,0 0 1,-1 0-1,1 0 0,0 0 1,0 0-1,0 0 0,0 0 0,-1 0 1,1-1-1,0 1 0,0 0 1,0-1-1,1 1 0,0 0 1,1-1 6,1 1 0,-1-1 0,0 1 0,0-1 0,1 0 0,-1-1 0,0 1 0,1 0 0,-1-1 1,6-1-1,2-2 18,-1 0 1,1 0 0,-1-1-1,0 0 1,16-11 0,-13 5 27,0 0 0,-1 0 1,0-1-1,-1-1 0,0 0 0,-1-1 1,-1 0-1,0 0 0,-1-1 1,0 0-1,8-25 0,-16 29 239,-8 15-158,-8 15-82,8-9 18,1 1 0,0 0 0,1 0 1,0 1-1,0-1 0,1 1 1,1 0-1,0 1 0,1-1 1,0 1-1,1 0 0,0-1 1,1 17-1,1-28-64,1 0 0,-1 0 0,1 0 0,-1 0 0,1 0 0,0 0 0,0 0 0,0 0 1,-1 0-1,1 0 0,0 0 0,0-1 0,0 1 0,0 0 0,0-1 0,1 1 0,-1-1 0,0 1 0,0-1 0,0 0 1,0 1-1,1-1 0,-1 0 0,0 0 0,0 0 0,0 1 0,1-1 0,-1-1 0,0 1 0,0 0 0,1 0 0,-1 0 0,2-1 1,45-11 189,-34 4-193,-1 0 1,1-1-1,-1-1 1,-1 0-1,14-14 1,9-7-2349,-49 48-11990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7.585"/>
    </inkml:context>
    <inkml:brush xml:id="br0">
      <inkml:brushProperty name="width" value="0.025" units="cm"/>
      <inkml:brushProperty name="height" value="0.025" units="cm"/>
    </inkml:brush>
  </inkml:definitions>
  <inkml:trace contextRef="#ctx0" brushRef="#br0">484 104 5541,'8'-5'2296,"21"-12"1930,-1-2 0,50-44 0,-102 82-3917,1-2 0,-42 22 0,18-10-221,18-11-32,-58 35 398,3 4 1,-151 131 0,229-182-474,4-4-18,-1 0 0,1 0 0,-1 1 1,1-1-1,0 0 0,0 1 1,0 0-1,1-1 0,-1 1 0,1 0 1,-1 0-1,-1 5 0,25-10-3475,6-15 4,6-9-1355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7.932"/>
    </inkml:context>
    <inkml:brush xml:id="br0">
      <inkml:brushProperty name="width" value="0.025" units="cm"/>
      <inkml:brushProperty name="height" value="0.025" units="cm"/>
    </inkml:brush>
  </inkml:definitions>
  <inkml:trace contextRef="#ctx0" brushRef="#br0">342 25 10730,'0'0'1959,"9"-5"-1195,25-14 95,-123 94 2488,15-23-1730,27-20-880,1 2 0,-64 61 0,107-92-1072,-9 13 431,8-4-6541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8.791"/>
    </inkml:context>
    <inkml:brush xml:id="br0">
      <inkml:brushProperty name="width" value="0.025" units="cm"/>
      <inkml:brushProperty name="height" value="0.025" units="cm"/>
    </inkml:brush>
  </inkml:definitions>
  <inkml:trace contextRef="#ctx0" brushRef="#br0">175 0 12940,'0'0'6684,"-3"16"-6519,-14 35-35,-2 0 0,-46 88 0,50-112-132,6-12-3,1 1 1,0 0 0,1 0 0,0 1-1,1-1 1,-4 25 0,10-40 7,-1 1-1,1-1 0,0 0 1,0 0-1,1 0 1,-1 0-1,0 1 1,0-1-1,0 0 1,1 0-1,-1 0 1,1 0-1,-1 0 1,1 0-1,-1 0 1,1 0-1,-1 0 1,1 0-1,0 0 1,0 0-1,-1 0 1,1 0-1,0-1 0,2 2 1,0 0 14,0 0 1,0-1-1,0 0 1,1 0-1,-1 0 1,0 0-1,1 0 1,5 0-1,10 0 127,0-1 0,29-4 0,-36 3-64,435-82 2820,-430 80-2944,-8 0-110,31-7-400,-17-3-3483,-12 3-2108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9.714"/>
    </inkml:context>
    <inkml:brush xml:id="br0">
      <inkml:brushProperty name="width" value="0.025" units="cm"/>
      <inkml:brushProperty name="height" value="0.025" units="cm"/>
    </inkml:brush>
  </inkml:definitions>
  <inkml:trace contextRef="#ctx0" brushRef="#br0">30 244 10346,'0'0'4596,"-5"-10"-2258,-16-29-330,20 36-1901,0 1 0,1 0 0,-1 0 0,1-1 1,0 1-1,0 0 0,0-1 0,0 1 0,0 0 0,1-1 1,-1 1-1,1 0 0,-1-1 0,1 1 0,0 0 1,0 0-1,0 0 0,0 0 0,0 0 0,0 0 1,1 0-1,-1 0 0,4-3 0,43-37 236,-40 35-178,-4 4-142,70-50 194,-66 48-226,0 0 1,0 1-1,0 0 0,0 1 1,1 0-1,0 0 0,17-3 1,-25 6-6,0 0 0,-1 0 0,1 0 0,0 1 0,0-1 0,0 0 0,0 1 0,0-1 0,-1 0 0,1 1 0,0-1 0,0 1 0,0 0 1,-1-1-1,1 1 0,0-1 0,-1 1 0,1 0 0,-1 0 0,1-1 0,-1 1 0,1 0 0,-1 0 0,1 0 0,-1-1 0,0 1 0,0 0 0,1 0 0,-1 0 0,0 0 1,0 0-1,0 0 0,0 0 0,0 0 0,0 1 0,0 44-85,-1-32 139,1 7 33,-1-13-67,1 0 0,0 0 1,0 0-1,1 0 1,0 0-1,2 9 1,-2-15-2,0 0-1,0 0 1,0 0 0,0-1 0,0 1 0,0 0-1,0-1 1,1 1 0,-1 0 0,1-1 0,-1 0-1,1 1 1,-1-1 0,1 0 0,0 0 0,0 0-1,-1 0 1,1 0 0,0 0 0,0-1 0,0 1-1,0-1 1,0 1 0,0-1 0,0 0 0,0 1-1,0-1 1,0 0 0,3-1 0,2 1-7,0-1 0,1 1 0,-1-2 1,0 1-1,0-1 0,0 0 0,0-1 1,-1 1-1,1-1 0,-1-1 0,12-7 1,-15 9-410,0-1 0,0 1 1,-1-1-1,1 1 1,-1-1-1,1 0 1,-1 0-1,0 0 1,2-5-1,-3-1-4030,-6 3-2889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072"/>
    </inkml:context>
    <inkml:brush xml:id="br0">
      <inkml:brushProperty name="width" value="0.025" units="cm"/>
      <inkml:brushProperty name="height" value="0.025" units="cm"/>
    </inkml:brush>
  </inkml:definitions>
  <inkml:trace contextRef="#ctx0" brushRef="#br0">1 181 8904,'0'0'7074,"10"-11"-6418,43-42-223,81-62-1,-134 115-432,0 0-1,0 0 1,1 0 0,-1 0-1,0 0 1,0-1-1,0 1 1,0 0-1,1 0 1,-1 0 0,0 0-1,0 0 1,0 0-1,0 0 1,1 0-1,-1-1 1,0 1-1,0 0 1,0 0 0,1 0-1,-1 0 1,0 0-1,0 0 1,0 0-1,1 0 1,-1 0 0,0 0-1,0 0 1,0 0-1,1 1 1,-1-1-1,0 0 1,0 0 0,0 0-1,1 0 1,-1 0-1,0 0 1,0 0-1,0 0 1,0 1 0,0-1-1,1 0 1,-1 0-1,0 0 1,0 0-1,0 1 1,0-1 0,0 0-1,0 0 1,0 0-1,1 0 1,-1 1-1,0-1 1,0 0 0,0 0-1,0 0 1,0 1-1,0-1 1,-1 22-50,-11 24 40,3-22 77,-12 40 19,20-59-86,0 0 0,0 0 0,1 0 0,-1 0 0,1 0 1,0 0-1,0 0 0,1 0 0,-1 0 0,4 8 1,-3-11 25,0-1 1,0 0 0,0 0 0,0 0 0,0 0-1,0 0 1,1 0 0,-1 0 0,0-1-1,1 1 1,-1 0 0,1-1 0,-1 1 0,1-1-1,-1 0 1,1 1 0,-1-1 0,1 0-1,0 0 1,-1 0 0,1 0 0,-1 0 0,1 0-1,-1 0 1,1-1 0,-1 1 0,4-1 0,43-14 1497,-21 0-1235,0-1 0,-1-1 0,-1-1 0,-1-2-1,0 0 1,-2-1 0,22-28 0,-37 44-2300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443"/>
    </inkml:context>
    <inkml:brush xml:id="br0">
      <inkml:brushProperty name="width" value="0.025" units="cm"/>
      <inkml:brushProperty name="height" value="0.025" units="cm"/>
    </inkml:brush>
  </inkml:definitions>
  <inkml:trace contextRef="#ctx0" brushRef="#br0">0 301 9801,'0'0'11003,"10"-2"-9717,4-1-1122,0-1-1,0 0 0,0-2 0,-1 1 1,0-2-1,0 0 0,-1 0 1,0-1-1,0-1 0,-1 0 1,19-18-1,-4 1-169,-1-1 1,-1-1 0,36-57-1,-58 83-30,-1-1 0,1 1 0,-1-1 0,1 0 1,-1 1-1,0-1 0,0 0 0,0 0 0,-1 0 0,2-4 0,-2 5-220,-2 5-102,-11 17 293,2 1 0,0 0 0,2 1 0,0 0 0,1 1 0,2 0 0,0 0 0,1 0 0,2 1 0,-2 36 0,5-60-136,0 1-1,-1 0 1,1-1 0,0 1 0,0 0-1,0 0 1,0-1 0,0 1 0,0 0-1,0-1 1,1 1 0,-1 0 0,0 0 0,0-1-1,0 1 1,1 0 0,-1-1 0,0 1-1,1-1 1,-1 1 0,0 0 0,1-1 0,-1 1-1,1-1 1,-1 1 0,1-1 0,-1 1-1,1-1 1,0 1 0,-1-1 0,1 0-1,-1 1 1,1-1 0,0 0 0,1 1 0,12 0-6083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802"/>
    </inkml:context>
    <inkml:brush xml:id="br0">
      <inkml:brushProperty name="width" value="0.025" units="cm"/>
      <inkml:brushProperty name="height" value="0.025" units="cm"/>
    </inkml:brush>
  </inkml:definitions>
  <inkml:trace contextRef="#ctx0" brushRef="#br0">243 14 16720,'-9'0'763,"-1"1"-571,0 0-1,0 0 0,0 1 1,0 1-1,1-1 1,-1 1-1,1 1 1,0 0-1,0 0 0,0 1 1,0 0-1,1 1 1,0 0-1,0 0 0,1 0 1,-1 1-1,-9 13 1,9-11-141,1 1 1,1 0-1,0 0 1,0 0 0,1 1-1,0 0 1,1 0-1,0 0 1,0 1-1,2-1 1,-1 1 0,2 0-1,-1-1 1,2 1-1,0 16 1,0-25-41,0-1 0,0 1 0,1-1 0,-1 1 0,1-1 0,0 1 1,-1-1-1,1 0 0,0 1 0,0-1 0,1 0 0,-1 0 0,0 0 0,1 0 0,-1 0 0,1 0 0,0 0 0,0 0 1,-1-1-1,5 3 0,-2-2 54,0 0 1,0 0-1,0-1 1,0 1 0,0-1-1,0 0 1,0-1-1,1 1 1,-1-1-1,0 1 1,6-2 0,1 1 84,-1-2 1,1 1-1,-1-1 1,0-1-1,0 0 1,0 0-1,0-1 1,0 0-1,12-8 1,-11 5-67,0-1 1,-1 0-1,1 0 1,-2-1-1,1 0 1,-1-1-1,-1 0 1,1 0-1,-2-1 0,0 0 1,0 0-1,-1-1 1,0 1-1,-1-2 1,0 1-1,-1 0 0,-1-1 1,0 0-1,0 0 1,-1 0-1,0-14 1,-2 24-90,0 1 0,0-1 0,-1 1 1,1-1-1,-1 1 0,1-1 0,-1 1 0,0-1 0,0 1 1,0 0-1,0-1 0,0 1 0,-1 0 0,1 0 1,-1 0-1,1 0 0,-1 0 0,0 0 0,0 0 1,0 1-1,0-1 0,0 1 0,-3-2 0,1 1 33,0 0-1,-1 0 0,0 0 0,1 1 0,-1 0 0,0 0 1,1 0-1,-1 1 0,0-1 0,0 1 0,0 0 0,-5 1 1,5 0-77,0-1 0,0 1 0,0 1 0,0-1 0,0 1 0,0 0 0,0 0 0,1 0 0,-1 1 0,1-1 0,-6 5 0,8-5-79,0-1 0,0 1 0,1 0 1,-1 0-1,0 0 0,1 0 0,-1 0 1,1 1-1,0-1 0,-1 0 0,1 1 1,1-1-1,-1 1 0,0-1 0,0 1 1,1-1-1,-1 1 0,1-1 0,0 1 1,0 0-1,0-1 0,1 4 0,-1-4-275,0 0-1,1 0 1,-1 0-1,1-1 0,0 1 1,0 0-1,-1-1 1,1 1-1,0-1 0,0 1 1,1-1-1,-1 1 1,0-1-1,0 0 1,1 1-1,-1-1 0,1 0 1,-1 0-1,3 1 1,19 9-6655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1.206"/>
    </inkml:context>
    <inkml:brush xml:id="br0">
      <inkml:brushProperty name="width" value="0.025" units="cm"/>
      <inkml:brushProperty name="height" value="0.025" units="cm"/>
    </inkml:brush>
  </inkml:definitions>
  <inkml:trace contextRef="#ctx0" brushRef="#br0">0 277 10314,'0'0'12678,"11"-1"-11215,1-1-1306,-1-1 0,1 0-1,-1-1 1,1 0 0,-1-1 0,0 0-1,-1-1 1,0 0 0,0 0 0,15-13-1,80-74 274,-93 81-390,0-1-1,-1 0 1,0-1-1,-1 0 1,15-31 0,-22 37-195,-5 8 60,-11 16 35,-18 30 103,29-42-46,-8 14 2,0 0 1,1 1 0,1-1 0,1 2-1,1-1 1,0 1 0,2 0 0,-4 32-1,8-52-160,0 1-1,0 0 0,0-1 0,0 1 0,0 0 0,0-1 0,0 1 0,0-1 0,1 1 0,-1 0 0,0-1 0,0 1 0,1-1 0,-1 1 0,0-1 0,1 1 0,-1-1 0,1 1 0,-1-1 0,1 1 0,-1-1 0,1 1 0,-1-1 0,1 0 0,-1 1 0,1-1 0,-1 0 0,1 0 0,-1 1 1,1-1-1,0 0 0,-1 0 0,1 0 0,0 0 0,-1 1 0,1-1 0,-1 0 0,1 0 0,0 0 0,-1-1 0,1 1 0,0 0 0,-1 0 0,1 0 0,-1 0 0,1-1 0,0 1 0,-1 0 0,2-1 0,16-6-7199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1.989"/>
    </inkml:context>
    <inkml:brush xml:id="br0">
      <inkml:brushProperty name="width" value="0.025" units="cm"/>
      <inkml:brushProperty name="height" value="0.025" units="cm"/>
    </inkml:brush>
  </inkml:definitions>
  <inkml:trace contextRef="#ctx0" brushRef="#br0">300 76 13325,'0'0'5883,"1"-10"-3540,4-28-811,-5 37-1480,0 0 0,0 0 0,-1 0 0,1 0 0,0 0 0,0 0 0,0 0 0,-1-1 0,1 1 0,0 0 0,-1 0 0,1 0 0,-1 0 0,1 0 0,-1 1 0,0-1 0,1 0 0,-1 0 0,0 0 0,0 0 0,0 1 0,0-1 0,1 0 0,-1 1 0,0-1 0,0 1 0,0-1 0,0 1 0,0-1 0,0 1 0,0 0 0,-1-1 0,1 1 0,-1 0 0,-41-1 64,36 2-39,-3 0-79,-1 1-1,1 0 1,0 0 0,0 1 0,0 0-1,1 1 1,-1 0 0,1 1 0,0 0-1,-11 8 1,7-3 86,0 0 1,0 0-1,1 2 0,1-1 0,-19 25 0,28-34-68,1 0-1,-1 0 1,1 0-1,-1 0 1,1 1-1,0-1 1,0 0-1,0 1 1,0-1-1,0 1 1,1-1-1,-1 1 1,1-1-1,0 1 1,-1-1-1,1 1 1,0 0-1,1 3 1,0-5-11,0 0 0,-1 1 0,1-1 0,0 0-1,0 0 1,0 1 0,0-1 0,1 0 0,-1 0 0,0 0 0,0 0 0,1 0 0,-1-1 0,0 1 0,1 0 0,-1-1 0,1 1 0,-1-1 0,1 1 0,-1-1-1,1 0 1,-1 1 0,1-1 0,0 0 0,-1 0 0,1 0 0,-1 0 0,3-1 0,9 0 24,-1-1 1,1 0 0,-1-1-1,0 0 1,0-1-1,0-1 1,-1 0-1,1 0 1,-1-1-1,16-11 1,3-4-179,-1-2-1,35-34 1,-51 43-181,-16 14-250,-24 23-218,19-15 815,1 1 0,0 1 0,1-1 0,0 1 0,0 0 0,1 1 0,1-1 0,-1 1-1,2 0 1,0 0 0,0 0 0,1 0 0,0 1 0,1-1 0,0 1 0,1 17 0,0-27-7,1 1 0,-1-1 0,1 0 0,-1 1 0,1-1-1,0 0 1,0 0 0,0 0 0,0 0 0,0 0 0,0 0 0,1 0 0,-1 0 0,1 0-1,-1-1 1,1 1 0,0 0 0,0-1 0,-1 0 0,1 1 0,0-1 0,0 0 0,0 0-1,5 2 1,5 1 117,1 0-1,-1-1 0,21 3 1,9 3 321,-42-9-433,0 1-1,-1-1 0,1 0 1,0 0-1,-1 0 0,1 0 1,0 0-1,0 1 0,-1-1 1,1 0-1,0 0 1,0 1-1,-1-1 0,1 0 1,0 0-1,0 1 0,0-1 1,-1 0-1,1 0 0,0 1 1,0-1-1,0 0 0,0 1 1,0-1-1,0 0 1,0 1-1,0-1 0,0 0 1,0 1-1,0-1 0,0 0 1,0 1-1,0-1 0,0 0 1,0 1-1,0-1 0,0 0 1,0 1-1,0-1 1,1 0-1,-1 0 0,0 1 1,0-1-1,0 0 0,0 1 1,1-1-1,-1 0 0,0 0 1,0 0-1,1 1 0,-1-1 1,0 0-1,0 0 1,1 0-1,-1 1 0,0-1 1,1 0-1,-1 0 0,-32 9 543,-11-3 191,0-2-1,0-1 0,-1-3 1,-57-6-1,59-3-374,40 9-363,0-1 0,0 0 0,0 1-1,0-1 1,0 0 0,0 0 0,0 0 0,1-1 0,-1 1-1,0 0 1,1-1 0,-1 1 0,1-1 0,0 1 0,-1-1-1,1 0 1,-2-3 0,3 4-46,1 1 1,-1-1-1,0 0 0,0 0 0,0 1 1,1-1-1,-1 1 0,0-1 1,1 0-1,-1 1 0,1-1 0,-1 1 1,1-1-1,-1 1 0,1-1 1,-1 1-1,1-1 0,-1 1 1,1-1-1,0 1 0,-1 0 0,1-1 1,0 1-1,-1 0 0,1 0 1,0 0-1,-1-1 0,1 1 0,0 0 1,-1 0-1,1 0 0,0 0 1,0 0-1,-1 0 0,2 1 0,36-4-1647,-33 3 1267,41-4-3118,-13 0-1772,7-6-7074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2.731"/>
    </inkml:context>
    <inkml:brush xml:id="br0">
      <inkml:brushProperty name="width" value="0.025" units="cm"/>
      <inkml:brushProperty name="height" value="0.025" units="cm"/>
    </inkml:brush>
  </inkml:definitions>
  <inkml:trace contextRef="#ctx0" brushRef="#br0">226 1 4644,'0'0'17548,"-11"5"-17394,-13 6-33,1 1 0,0 2-1,-26 19 1,40-27-41,1 1 1,-1 0 0,1 0 0,1 1-1,-1 0 1,1 0 0,1 1 0,-1 0-1,2 0 1,-1 0 0,1 1 0,-4 11 0,9-20-73,-1 0 1,1 1 0,0-1-1,-1 0 1,1 0 0,0 1 0,0-1-1,0 0 1,0 0 0,0 0 0,0 1-1,1-1 1,-1 0 0,0 0 0,1 1-1,-1-1 1,0 0 0,1 0-1,0 0 1,-1 0 0,1 0 0,0 0-1,-1 0 1,3 2 0,-1-2 9,0 1 1,0-1 0,1 1-1,-1-1 1,1 0 0,-1 0 0,1 0-1,0 0 1,-1 0 0,1-1-1,3 1 1,11 0 64,0 0 0,0-1 0,19-3-1,-21 2-49,27-4-38,0-1 0,76-22 0,10-17-3568,-121 42 2273,0 0 1,0 0-1,0-1 0,0 0 0,9-8 0,-5-1-5656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271"/>
    </inkml:context>
    <inkml:brush xml:id="br0">
      <inkml:brushProperty name="width" value="0.025" units="cm"/>
      <inkml:brushProperty name="height" value="0.025" units="cm"/>
    </inkml:brush>
  </inkml:definitions>
  <inkml:trace contextRef="#ctx0" brushRef="#br0">97 0 16752,'0'0'2028,"-5"14"-431,-15 41 28,-33 103 2880,48-139-4211,0 1 1,2 0 0,0 0 0,1 0 0,1 1 0,3 24 0,-2-43-290,0 0 1,0-1-1,0 1 0,0 0 0,1-1 1,-1 1-1,1 0 0,0-1 0,-1 1 1,1-1-1,0 1 0,0-1 1,0 1-1,0-1 0,0 1 0,0-1 1,0 0-1,0 0 0,1 0 0,-1 0 1,0 1-1,1-2 0,-1 1 1,1 0-1,2 1 0,-1-1 16,1-1-1,-1 1 1,1-1 0,0 1-1,-1-1 1,1 0 0,0-1-1,-1 1 1,1-1-1,-1 0 1,6-1 0,6-3 22,0-1 1,-1 0 0,0-1 0,19-13-1,4-7-26,22-14 4,-58 41-23,-1 0 1,0 0 0,0-1 0,1 1-1,-1 0 1,0 0 0,1 0-1,-1 0 1,0 0 0,1 0 0,-1-1-1,0 1 1,1 0 0,-1 0 0,0 0-1,1 0 1,-1 0 0,0 0-1,1 1 1,-1-1 0,0 0 0,1 0-1,-1 0 1,0 0 0,1 0 0,-1 0-1,0 1 1,1-1 0,-1 0-1,0 0 1,0 0 0,1 1 0,-1-1-1,0 0 1,0 0 0,1 1 0,-1-1-1,0 0 1,0 0 0,0 1 0,0-1-1,1 0 1,-1 1 0,0-1-1,0 0 1,0 1 0,0-1 0,0 0-1,0 1 1,0-1 0,0 0 0,0 1-1,0-1 1,0 0 0,0 1-1,0-1 1,0 0 0,0 1 0,0-1-1,-1 0 1,1 1 0,0 0 0,-10 49 48,7-43-41,1 1-1,0-1 0,1 1 1,-2 14-1,3-22-5,0 1 1,0-1-1,1 1 0,-1-1 0,0 1 0,0-1 0,0 0 0,0 1 0,1-1 0,-1 1 1,0-1-1,0 0 0,1 1 0,-1-1 0,0 0 0,1 1 0,-1-1 0,0 0 0,1 1 0,-1-1 1,1 0-1,-1 0 0,0 0 0,1 1 0,-1-1 0,1 0 0,-1 0 0,1 0 0,-1 0 1,0 0-1,2 0 0,22 0 57,22-10 48,-12-5-127,55-32 1,6-4-363,-94 50 374,-1 1 0,0 0 0,0 0 0,0 0 1,1-1-1,-1 1 0,0 0 0,0 0 0,0 0 0,1 0 1,-1 0-1,0 0 0,0 0 0,1-1 0,-1 1 0,0 0 1,0 0-1,1 0 0,-1 0 0,0 0 0,1 0 1,-1 0-1,0 0 0,0 0 0,1 0 0,-1 0 0,0 0 1,0 1-1,1-1 0,-1 0 0,0 0 0,0 0 0,0 0 1,1 0-1,-1 0 0,0 1 0,0-1 0,0 0 0,1 0 1,-1 0-1,0 1 0,0-1 0,-4 13-98,-16 19 163,18-30-76,-3 4 30,1 0-1,0 0 1,0 0 0,0 1-1,0-1 1,1 1 0,0 0-1,1 0 1,0 0-1,0 1 1,0-1 0,0 10-1,2-16-87,0-1 0,1 1 0,-1-1 0,0 0 0,1 1 0,-1-1 0,1 0-1,-1 1 1,0-1 0,1 0 0,-1 0 0,1 1 0,-1-1 0,1 0 0,-1 0 0,1 0 0,-1 0-1,1 1 1,-1-1 0,1 0 0,-1 0 0,1 0 0,-1 0 0,1 0 0,-1 0 0,1-1-1,-1 1 1,1 0 0,-1 0 0,1 0 0,-1 0 0,1-1 0,-1 1 0,1-1 0,19-6-4135,4-12-4007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3.085"/>
    </inkml:context>
    <inkml:brush xml:id="br0">
      <inkml:brushProperty name="width" value="0.025" units="cm"/>
      <inkml:brushProperty name="height" value="0.025" units="cm"/>
    </inkml:brush>
  </inkml:definitions>
  <inkml:trace contextRef="#ctx0" brushRef="#br0">0 5 8616,'0'0'10987,"49"32"-9898,1-29-417,1-3-287,14 0-193,2 0-64,-5-8-96,-2 1 0,-8-1-416,-7 1-1762,-15 2-1794,-10 0-2146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3.429"/>
    </inkml:context>
    <inkml:brush xml:id="br0">
      <inkml:brushProperty name="width" value="0.025" units="cm"/>
      <inkml:brushProperty name="height" value="0.025" units="cm"/>
    </inkml:brush>
  </inkml:definitions>
  <inkml:trace contextRef="#ctx0" brushRef="#br0">1 111 7783,'0'0'7207,"52"-13"-6214,0 2 801,17-1-385,8-2-32,7 0-448,9 5-288,-7 2-481,2 0-192,-6-2-2755,-7-5-7462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2.300"/>
    </inkml:context>
    <inkml:brush xml:id="br0">
      <inkml:brushProperty name="width" value="0.025" units="cm"/>
      <inkml:brushProperty name="height" value="0.025" units="cm"/>
    </inkml:brush>
  </inkml:definitions>
  <inkml:trace contextRef="#ctx0" brushRef="#br0">0 27 12908,'0'0'3395,"56"-5"-3042,-20-2 960,10-1-384,1 5-385,4 1-287,-7 1-193,-4 1-32,-9 0-32,-3 0-64,-9 0-321,-4 0-608,-11 0-1473,-4 3-2659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2.629"/>
    </inkml:context>
    <inkml:brush xml:id="br0">
      <inkml:brushProperty name="width" value="0.025" units="cm"/>
      <inkml:brushProperty name="height" value="0.025" units="cm"/>
    </inkml:brush>
  </inkml:definitions>
  <inkml:trace contextRef="#ctx0" brushRef="#br0">1 30 13773,'0'0'2627,"50"4"-161,-3-4-352,9-4-961,6-5-641,7 2-223,-4 0-161,-7 4-96,-8 2-513,-10 1-2337,-14-3-4197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3.006"/>
    </inkml:context>
    <inkml:brush xml:id="br0">
      <inkml:brushProperty name="width" value="0.025" units="cm"/>
      <inkml:brushProperty name="height" value="0.025" units="cm"/>
    </inkml:brush>
  </inkml:definitions>
  <inkml:trace contextRef="#ctx0" brushRef="#br0">0 21 19314,'0'0'790,"11"-2"-64,19-5-19,0 3-1,51-3 0,-70 6-697,0 1 0,0 1-1,0-1 1,0 2 0,0-1-1,0 2 1,-1-1 0,1 2-1,-1-1 1,0 1-1,0 1 1,12 6 0,-19-8-38,0-1 1,0 1-1,-1 0 0,1 0 1,-1 0-1,1 0 0,-1 0 1,0 0-1,0 1 1,-1-1-1,1 1 0,-1-1 1,1 1-1,-1 0 0,0-1 1,0 1-1,-1 0 0,1 0 1,-1 0-1,0 0 1,0-1-1,0 1 0,-1 0 1,1 0-1,-1 0 0,0-1 1,0 1-1,0 0 1,-1-1-1,-1 5 0,-5 9 55,0-1 0,-1 1 0,-1-1 0,-21 26 0,-25 27 85,27-36-618,2 1 0,1 1 0,-28 53 0,45-66-4505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5.395"/>
    </inkml:context>
    <inkml:brush xml:id="br0">
      <inkml:brushProperty name="width" value="0.025" units="cm"/>
      <inkml:brushProperty name="height" value="0.025" units="cm"/>
    </inkml:brush>
  </inkml:definitions>
  <inkml:trace contextRef="#ctx0" brushRef="#br0">5 58 10474,'0'0'4698,"2"-8"-1346,16-41 1853,-19 84-2655,2-17-2511,-11 187 733,2-78-2430,6-43-3846,-2-98-10260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5.755"/>
    </inkml:context>
    <inkml:brush xml:id="br0">
      <inkml:brushProperty name="width" value="0.025" units="cm"/>
      <inkml:brushProperty name="height" value="0.025" units="cm"/>
    </inkml:brush>
  </inkml:definitions>
  <inkml:trace contextRef="#ctx0" brushRef="#br0">0 117 17553,'0'0'2877,"6"-9"-843,0 2-1763,0 0-1,0 0 1,0 1 0,1 0 0,0 0-1,1 0 1,-1 1 0,1 0 0,0 1-1,0-1 1,0 1 0,1 1-1,10-3 1,3-2-207,0 2 0,1 1 0,0 1 0,0 0 0,1 2 1,-1 1-1,0 1 0,1 0 0,28 6 0,-49-6-76,1 1 0,-1 0 0,0-1 0,0 1 1,0 0-1,0 1 0,0-1 0,0 1 0,0-1 0,-1 1 1,1 0-1,0 0 0,-1 0 0,1 0 0,-1 0 0,0 1 1,0-1-1,0 1 0,0-1 0,0 1 0,-1 0 0,1 0 1,-1 0-1,1 0 0,-1 0 0,0 0 0,0 0 0,-1 0 0,1 0 1,-1 1-1,1 2 0,-2 1 5,1 0 0,-1 0 1,-1-1-1,1 1 0,-1-1 0,0 1 1,-1-1-1,1 0 0,-1 0 0,0 0 0,-1 0 1,0 0-1,0-1 0,-5 7 0,-68 62 238,59-59 22,1 0 0,0 2-1,1 0 1,-26 37 0,41-52-238,0 0-1,0 0 1,0 0-1,0 0 1,0-1 0,0 2-1,0-1 1,1 0-1,-1 0 1,1 0 0,-1 0-1,1 0 1,0 0-1,0 1 1,0-1 0,0 0-1,0 0 1,1 0 0,-1 0-1,1 0 1,-1 1-1,1-1 1,0 0 0,0 0-1,0 0 1,0 0-1,0-1 1,0 1 0,0 0-1,1 0 1,-1-1-1,1 1 1,-1-1 0,1 1-1,0-1 1,-1 0-1,4 2 1,7 4 24,0 0 0,0-1 1,1-1-1,25 7 0,-23-7-69,68 15-3041,-25-15-5688,-28-5-1026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6.126"/>
    </inkml:context>
    <inkml:brush xml:id="br0">
      <inkml:brushProperty name="width" value="0.025" units="cm"/>
      <inkml:brushProperty name="height" value="0.025" units="cm"/>
    </inkml:brush>
  </inkml:definitions>
  <inkml:trace contextRef="#ctx0" brushRef="#br0">0 102 15471,'0'0'6801,"10"1"-4805,8 2-1398,0-1 0,1-1-1,-1-1 1,23-2-1,-32 1-512,1-1 1,-1 0-1,0 0 0,0-1 0,0 0 0,0 0 0,0-1 0,-1 0 0,1-1 0,-1 0 0,10-7 0,-17 11-76,0 0-1,0 1 0,0-1 0,0 0 0,0 1 1,0-1-1,0 0 0,0 0 0,-1 0 0,1 0 0,0 0 1,0 0-1,-1 0 0,1 0 0,-1 0 0,1 0 1,-1-1-1,1 1 0,-1 0 0,0 0 0,0 0 0,1-1 1,-1 1-1,0 0 0,0 0 0,0-1 0,0 1 1,0 0-1,-1 0 0,1-1 0,0 1 0,-1 0 0,1 0 1,0 0-1,-1 0 0,0 0 0,0-2 0,-1 1 3,0 0-1,0 1 0,0-1 1,0 1-1,0-1 0,-1 1 0,1 0 1,0 0-1,-1 0 0,1 0 1,-1 0-1,1 0 0,-1 1 0,1 0 1,-1-1-1,-4 1 0,-1 0-6,-1 0 0,1 1-1,0 0 1,0 0 0,0 1-1,0 0 1,0 0 0,0 1 0,0 0-1,1 1 1,-1-1 0,1 1-1,0 1 1,0-1 0,1 1 0,-1 1-1,1-1 1,0 1 0,1 0-1,-1 0 1,1 1 0,-7 11 0,9-13 7,0 0 1,0 0 0,0 0 0,0 1-1,1-1 1,0 1 0,0-1 0,1 1-1,0 0 1,0-1 0,0 1 0,0 0-1,1 0 1,0 0 0,0 0 0,2 8 0,-1-11-61,0 1 1,0-1 0,1 0-1,-1 0 1,1 0 0,-1 0-1,1 0 1,0 0 0,0 0-1,1 0 1,-1-1 0,0 1-1,1-1 1,0 0 0,-1 0 0,1 0-1,0 0 1,0 0 0,0-1-1,0 1 1,1-1 0,-1 0-1,0 0 1,1 0 0,-1 0-1,0 0 1,1-1 0,4 0-1,56 1-8337,-31-4-1330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6.503"/>
    </inkml:context>
    <inkml:brush xml:id="br0">
      <inkml:brushProperty name="width" value="0.025" units="cm"/>
      <inkml:brushProperty name="height" value="0.025" units="cm"/>
    </inkml:brush>
  </inkml:definitions>
  <inkml:trace contextRef="#ctx0" brushRef="#br0">186 27 14670,'0'0'4842,"-11"-5"-3321,9 4-1461,-6-3 103,1 1 0,-1 0 0,0 0 0,0 1 0,0 0 0,-8-1-1,12 3-115,1 0 0,0 0 0,-1 0-1,1 1 1,0-1 0,0 1-1,0-1 1,-1 1 0,1 0-1,0 1 1,0-1 0,0 0-1,0 1 1,1 0 0,-1-1 0,0 1-1,1 0 1,-1 1 0,1-1-1,-1 0 1,1 1 0,-2 2-1,-1 2 217,0 0-1,0 1 0,1-1 0,0 1 1,1 0-1,0 0 0,0 1 0,-3 13 1,5-20-239,1 1 1,-1-1 0,1 0-1,0 0 1,0 1 0,0-1 0,0 0-1,0 0 1,0 1 0,0-1-1,1 0 1,-1 0 0,1 0 0,0 0-1,0 1 1,0-1 0,0 0-1,0 0 1,0-1 0,0 1-1,0 0 1,1 0 0,-1 0 0,1-1-1,0 1 1,-1-1 0,1 1-1,0-1 1,0 0 0,0 0 0,0 0-1,0 0 1,0 0 0,0 0-1,0 0 1,0-1 0,4 2 0,2-1 29,0 0 1,0 0 0,-1-1 0,1 0 0,0 0 0,0-1 0,0 0 0,0 0 0,0-1 0,-1 0 0,1 0 0,0-1 0,-1 0 0,0 0 0,8-5 0,-10 5-6,-1 0 0,1 0-1,-1-1 1,1 0 0,-1 0 0,0 0 0,-1 0 0,1-1-1,-1 1 1,0-1 0,0 0 0,0 0 0,-1 0 0,1 0-1,-1 0 1,-1-1 0,1 1 0,-1-1 0,0 1 0,0-1 0,0-11-1,-2 17-62,0 0 0,0 0-1,1 0 1,-1 0-1,0 0 1,0 0 0,0 0-1,0 0 1,1 1-1,-1-1 1,0 0 0,0 0-1,0 1 1,1-1-1,-1 1 1,0-1 0,0 0-1,1 1 1,-1-1 0,0 1-1,1 0 1,-2 0-1,-2 4 16,0 1-1,1-1 1,0 1-1,-1 0 1,2 0 0,-1 0-1,1 0 1,0 1-1,0-1 1,1 1-1,-1-1 1,1 11-1,1-13-170,0-1 1,0 0-1,0 0 0,1 1 0,-1-1 0,1 0 1,0 0-1,0 0 0,0 0 0,0 0 0,4 6 1,-4-7-207,0 0 0,1-1 0,0 1 0,-1 0 0,1-1 0,0 1 0,0-1 0,0 1 0,0-1 0,0 0 0,0 0 0,1 0 0,-1 0 0,0 0 1,1 0-1,-1-1 0,4 1 0,20 1-6917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7.156"/>
    </inkml:context>
    <inkml:brush xml:id="br0">
      <inkml:brushProperty name="width" value="0.025" units="cm"/>
      <inkml:brushProperty name="height" value="0.025" units="cm"/>
    </inkml:brush>
  </inkml:definitions>
  <inkml:trace contextRef="#ctx0" brushRef="#br0">1 0 6374,'0'0'16981,"4"17"-16260,8 48 513,6 87-1,-13-88-772,3-1 0,29 117-1,-35-175-403,0-1-1,1 1 1,-1-1 0,1 1-1,-1-1 1,6 6 0,9 1-1672,-16-11 1339,0 0 0,0 0 0,0 0 0,-1 0 0,1 0 1,0 0-1,0-1 0,-1 1 0,1 0 0,0 0 0,0-1 1,-1 1-1,1 0 0,0-1 0,-1 1 0,1 0 0,0-1 1,-1 1-1,1-1 0,-1 1 0,1-1 0,-1 0 0,1 1 1,0-2-1,7-16-10406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884"/>
    </inkml:context>
    <inkml:brush xml:id="br0">
      <inkml:brushProperty name="width" value="0.025" units="cm"/>
      <inkml:brushProperty name="height" value="0.025" units="cm"/>
    </inkml:brush>
  </inkml:definitions>
  <inkml:trace contextRef="#ctx0" brushRef="#br0">95 1 13261,'0'0'14643,"-5"13"-14537,-11 30-49,-32 100 231,41-120-251,1 1 0,2 1 0,0-1-1,-1 28 1,5-50-37,0-1 0,0 0 0,0 1 0,0-1 0,0 1 0,1-1 0,-1 0 0,0 1 0,1-1 0,-1 0 0,1 0 0,-1 1 0,1-1 0,-1 0 0,1 0 0,0 0 0,0 0 0,0 1 0,0-1 0,0 0-1,0-1 1,0 1 0,0 0 0,0 0 0,1 1 0,1-2 0,-1 1 0,1 0 0,-1-1 0,1 1 0,-1-1 0,1 0 0,0 1 0,-1-1 0,1-1 0,-1 1 0,1 0 0,3-1 0,3-2 1,0 1 0,0-1 0,-1-1-1,1 0 1,-1 0 0,14-9 0,-7 2 12,-1 0 0,0-1-1,-1-1 1,-1 0 0,0-1-1,0 0 1,11-19 0,-33 52 35,4-11-26,1 1 0,0 0-1,1 0 1,0 1 0,0-1 0,1 1-1,0-1 1,1 1 0,0 0 0,1 0-1,0 0 1,1 20 0,0-29 1,1 1 1,0 0-1,0-1 1,0 1-1,-1-1 1,2 1 0,-1-1-1,0 0 1,0 1-1,0-1 1,1 0-1,-1 0 1,0 0-1,1 0 1,-1 0 0,1 0-1,0 0 1,-1 0-1,1-1 1,-1 1-1,1-1 1,0 1-1,0-1 1,-1 0-1,1 1 1,0-1 0,0 0-1,-1 0 1,1 0-1,0 0 1,0-1-1,-1 1 1,1 0-1,2-2 1,5 1 57,1-1-1,-1 0 1,0 0-1,-1-1 1,12-6 0,-18 8-215,47-28-273,-30 8-3006,-9-6-6700,-9 7-5689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9.738"/>
    </inkml:context>
    <inkml:brush xml:id="br0">
      <inkml:brushProperty name="width" value="0.025" units="cm"/>
      <inkml:brushProperty name="height" value="0.025" units="cm"/>
    </inkml:brush>
  </inkml:definitions>
  <inkml:trace contextRef="#ctx0" brushRef="#br0">0 166 8488,'0'0'12721,"17"7"-11253,-1-1-1161,0 0-1,0-1 0,1 0 1,0-2-1,0 0 0,0 0 0,21-1 1,139-12 566,181-32-1,-280 31-834,-23 3-460,144-25-669,-103 4-1997,-75 21 801,-1-1 0,28-17 0,-9-3-6628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0.914"/>
    </inkml:context>
    <inkml:brush xml:id="br0">
      <inkml:brushProperty name="width" value="0.025" units="cm"/>
      <inkml:brushProperty name="height" value="0.025" units="cm"/>
    </inkml:brush>
  </inkml:definitions>
  <inkml:trace contextRef="#ctx0" brushRef="#br0">28 66 6726,'0'0'5622,"3"-9"-2910,1-5-1793,11-29 3468,-19 69 204,0 5-4794,-2-9 288,-24 101 77,27-111-160,2-1 0,0 1 1,0-1-1,1 1 0,1-1 0,0 1 1,0-1-1,5 20 0,-5-29 1,0 0-1,0 1 1,0-1 0,0 0-1,0 0 1,0 0-1,1 0 1,-1 0 0,1 0-1,0 0 1,-1 0 0,1 0-1,0-1 1,0 1 0,0-1-1,0 0 1,0 1-1,0-1 1,1 0 0,2 1-1,-1-1 34,1 0 0,-1 0 0,1-1 0,-1 1 0,1-1 0,-1 0 0,1 0 0,0-1 0,-1 1 0,7-2 0,1-2 69,0 1-1,-1-2 1,1 0-1,-1 0 0,0-1 1,0 0-1,12-10 1,-6 2 74,0-1 0,-2-1 1,0 0-1,22-32 0,-30 39-112,-1 0 0,0-1 0,-1 1-1,0-1 1,-1-1 0,0 1 0,-1-1-1,0 1 1,0-1 0,-1 0-1,1-14 1,-6 20-107,-4 11-52,-5 12-80,1 2 158,1 0 0,-8 23 0,15-36 18,1 1 0,0-1 1,1 1-1,-1-1 0,1 1 1,1-1-1,0 1 0,0 0 1,0-1-1,2 9 0,-1-14 4,0 0 0,0 0-1,0 0 1,0 0 0,0 0-1,1-1 1,-1 1 0,1 0-1,-1-1 1,1 0 0,-1 1 0,1-1-1,0 0 1,0 0 0,0 0-1,-1 0 1,1 0 0,0 0-1,0 0 1,0-1 0,1 1-1,-1-1 1,0 1 0,0-1 0,0 0-1,0 0 1,0 0 0,1 0-1,2-1 1,2 1 56,1 0 0,-1-1 0,0 0 0,0 0 0,0-1-1,0 0 1,12-5 0,-12 2 13,0 0 0,0 0-1,0-1 1,-1 0 0,0 0-1,0-1 1,-1 0 0,1 0-1,-2 0 1,1 0 0,-1-1-1,0 0 1,0 0 0,-1 0-1,0 0 1,-1 0 0,0-1-1,0 0 1,-1 1 0,0-1 0,0-16-1,-1 25-80,0 0 1,0-1-1,0 1 0,0 0 0,0 0 0,0-1 0,0 1 1,0 0-1,0 0 0,-1 0 0,1-1 0,0 1 1,0 0-1,0 0 0,0 0 0,0-1 0,-1 1 1,1 0-1,0 0 0,0 0 0,0 0 0,-1 0 0,1-1 1,0 1-1,0 0 0,-1 0 0,1 0 0,0 0 1,0 0-1,0 0 0,-1 0 0,1 0 0,0 0 1,0 0-1,-1 0 0,1 0 0,0 0 0,0 0 0,-1 0 1,1 0-1,0 0 0,0 0 0,-1 0 0,1 0 1,0 1-1,0-1 0,0 0 0,-1 0 0,1 0 1,0 0-1,0 0 0,0 1 0,0-1 0,-1 0 0,1 0 1,0 0-1,0 1 0,0-1 0,0 0 0,0 0 1,0 0-1,-1 1 0,1-1 0,0 0 0,0 0 1,0 1-1,0-1 0,0 0 0,-12 16-101,10-13 102,0 1 0,1-1 0,0 0 0,0 1 0,0-1 0,0 1 0,1-1 0,-1 1 0,1-1 1,0 1-1,0-1 0,0 1 0,0 0 0,1-1 0,-1 1 0,3 4 0,-2-5 8,0-1-1,1 0 1,-1 0 0,1 0 0,0-1-1,-1 1 1,1 0 0,0-1 0,0 1-1,0-1 1,1 0 0,-1 1 0,0-1-1,0 0 1,1 0 0,-1-1 0,0 1-1,1 0 1,-1-1 0,1 1 0,-1-1-1,1 0 1,4 0 0,11 0 29,-1 0 0,0-1 0,1-1 0,-1 0 0,0-2 0,0 0 0,26-10 0,-38 12-20,1 0 0,-1 0 0,0 0 0,1-1 0,-1 0 0,0 0 0,-1 0 0,1-1 0,-1 0 1,1 1-1,-1-2 0,-1 1 0,1 0 0,0-1 0,-1 0 0,0 0 0,0 0 0,0 0 0,-1 0 0,0 0 0,0-1 0,0 1 0,-1-1 0,1 1 0,-1-1 0,0-8 0,-1 13-17,0-1 0,0 0-1,0 1 1,0-1 0,-1 1-1,1-1 1,0 0 0,-1 1-1,1-1 1,-1 1 0,0-1-1,1 1 1,-1-1 0,0 1-1,0-1 1,0 1 0,0 0 0,0 0-1,0-1 1,-1 1 0,1 0-1,0 0 1,0 0 0,-1 0-1,1 1 1,-1-1 0,1 0-1,-1 0 1,1 1 0,-1-1-1,1 1 1,-1 0 0,0-1-1,1 1 1,-1 0 0,0 0 0,1 0-1,-1 0 1,0 0 0,1 0-1,-1 0 1,1 1 0,-1-1-1,-2 2 1,-2-1-18,1 0-1,0 0 1,-1 1 0,1 0-1,0 1 1,0-1-1,0 1 1,0 0 0,0 0-1,1 0 1,-1 0-1,-5 7 1,5-4 13,0 1-1,0 0 1,1 1-1,0-1 1,0 1-1,1 0 1,0 0-1,0 0 1,1 0-1,-2 12 0,3-18 9,1 1 0,0 0-1,0 0 1,0-1 0,0 1-1,0 0 1,1-1-1,0 1 1,-1 0 0,1-1-1,0 1 1,0 0 0,0-1-1,0 1 1,1-1-1,-1 0 1,1 1 0,-1-1-1,1 0 1,0 0 0,0 0-1,0 0 1,0 0-1,0-1 1,0 1 0,1-1-1,-1 1 1,0-1 0,1 0-1,-1 0 1,1 0-1,0 0 1,-1 0 0,5 0-1,38 7-47,0-2 0,0-2-1,69-3 1,-88-1 113,-25-30 1521,-1 10-1670,-1 0 0,-1 1-1,0-1 1,-2 1 0,0 0 0,-2 0 0,-10-27 0,29 52-4668,50 16-169,-44-17 1946,1 0-1,26 2 1,0-2-4322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1.286"/>
    </inkml:context>
    <inkml:brush xml:id="br0">
      <inkml:brushProperty name="width" value="0.025" units="cm"/>
      <inkml:brushProperty name="height" value="0.025" units="cm"/>
    </inkml:brush>
  </inkml:definitions>
  <inkml:trace contextRef="#ctx0" brushRef="#br0">151 121 12524,'0'0'7997,"-10"-3"-5702,10 3-2288,-3-2 94,0 1-1,-1-1 1,1 1-1,0 0 1,0 1 0,-1-1-1,1 0 1,-1 1 0,1 0-1,0 0 1,-1 0 0,1 0-1,-1 1 1,1-1 0,0 1-1,-1 0 1,1 0 0,0 0-1,0 0 1,0 0 0,0 1-1,0 0 1,0-1-1,0 1 1,0 0 0,0 0-1,1 1 1,-5 4 0,1 0 184,0 1 1,1 0 0,0 0 0,1 0 0,-6 13-1,8-16-235,1-1-1,-1 0 1,1 1-1,0-1 1,0 1-1,1-1 1,-1 1-1,1 0 1,0-1-1,0 1 1,1-1-1,-1 1 1,3 5-1,-2-7-32,0-1-1,0 0 1,0 0-1,1 0 1,-1-1-1,1 1 1,0 0-1,-1-1 1,1 1-1,0-1 1,0 1-1,0-1 1,0 0-1,0 0 1,0 1 0,1-2-1,-1 1 1,0 0-1,1 0 1,-1-1-1,0 1 1,1-1-1,-1 0 1,0 0-1,1 0 1,-1 0-1,1 0 1,-1 0-1,0-1 1,1 1-1,2-2 1,3 1 74,-1-1-1,1 0 1,0 0 0,-1-1 0,0 0-1,1 0 1,-1 0 0,9-7 0,-1-4-47,-1-1 0,0 0 1,-1-1-1,0 0 0,-2-1 1,0 0-1,-1-1 0,0 0 1,-2-1-1,0 0 0,-1 0 1,5-26-1,-11 45-48,-1-1 0,0 1-1,0-1 1,1 1 0,-1-1-1,0 1 1,0 0 0,0-1 0,0 1-1,0-1 1,0 1 0,1-1 0,-1 1-1,0-1 1,0 1 0,0-1-1,0 1 1,-1-1 0,1 1 0,0-1-1,0 1 1,0-1 0,0 1-1,0 0 1,-1-1 0,1 1 0,0-1-1,0 1 1,-1-1 0,1 1 0,0 0-1,-1-1 1,1 1 0,0 0-1,-1-1 1,-15 10-50,-15 27 86,25-25 74,-1 1 0,1 1 1,1-1-1,0 1 0,1 0 0,1 0 0,0 1 1,0-1-1,0 22 0,2-31-240,1 1 0,1-1 0,-1 1 0,1-1 0,0 1 0,0-1 0,0 0 0,0 1 0,1-1 0,0 0 0,0 0 0,0 0 0,5 7 0,-5-8-367,1-1 0,0 1 0,0-1 0,0 1 1,1-1-1,-1 0 0,0 0 0,1-1 0,0 1 0,-1-1 1,1 1-1,0-1 0,0 0 0,-1 0 0,1-1 1,0 1-1,0-1 0,5 0 0,16 0-7021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1.757"/>
    </inkml:context>
    <inkml:brush xml:id="br0">
      <inkml:brushProperty name="width" value="0.025" units="cm"/>
      <inkml:brushProperty name="height" value="0.025" units="cm"/>
    </inkml:brush>
  </inkml:definitions>
  <inkml:trace contextRef="#ctx0" brushRef="#br0">25 34 14734,'0'0'9785,"5"8"-8925,-3-4-820,0 0 1,1-1-1,-1 1 0,1-1 1,0 0-1,0 0 1,0 0-1,1 0 1,-1 0-1,1-1 1,-1 1-1,1-1 1,0 0-1,0 0 0,0 0 1,0-1-1,0 0 1,0 1-1,1-2 1,-1 1-1,0 0 1,1-1-1,-1 0 0,0 1 1,8-2-1,-11 1-4,0-1 0,1 1-1,-1 0 1,0-1 0,0 1-1,1 0 1,-1-1-1,0 1 1,0-1 0,0 0-1,0 1 1,0-1 0,0 0-1,0 0 1,0 0-1,0 0 1,0 1 0,-1-1-1,1 0 1,0-1 0,0 1-1,-1 0 1,1 0 0,-1 0-1,1 0 1,-1 0-1,0-1 1,1 1 0,-1 0-1,0 0 1,0-1 0,0 1-1,1 0 1,-2 0 0,1-1-1,0 1 1,0 0-1,0 0 1,0-1 0,-2-1-1,2 0-4,0 1-1,-1-1 0,0 0 1,0 0-1,0 1 0,0-1 1,0 1-1,-1-1 0,1 1 1,-1-1-1,1 1 0,-1 0 1,0 0-1,0-1 1,0 1-1,0 1 0,-5-4 1,4 3-44,0 1 1,0 0 0,0 0 0,-1 0 0,1 0 0,0 1 0,0 0 0,-1-1 0,1 1 0,0 0 0,-1 0 0,1 1 0,0-1 0,0 1 0,-1 0-1,1-1 1,0 1 0,0 1 0,0-1 0,0 0 0,0 1 0,0 0 0,0-1 0,1 1 0,-1 0 0,1 1 0,-1-1 0,1 0 0,-4 5-1,2-2 31,1 0-1,-1 0 0,1 1 1,0-1-1,1 1 0,0-1 1,-1 1-1,2 0 0,-1 0 0,1 0 1,0 0-1,0 0 0,0 0 1,1 0-1,0 8 0,1-12-9,0 0-1,-1 0 1,1-1-1,0 1 1,0 0-1,0-1 1,0 1-1,1-1 1,-1 1-1,0-1 1,1 1-1,-1-1 1,1 0-1,-1 0 1,1 0-1,-1 0 1,1 0-1,0 0 1,0 0-1,-1 0 1,1-1-1,0 1 1,0-1-1,0 1 1,0-1-1,0 0 1,0 1-1,0-1 1,2-1 0,7 2 27,0-1 1,0 0 0,21-3 0,-18-1-93,1 0 0,-1-1 1,0 0-1,0-1 0,18-12 1,-17 10 29,0 0-1,1 1 1,29-9 0,-44 16 17,0-1 0,-1 1 0,1 0 0,-1 0 0,1 0 0,0 0 0,-1 0 0,1 0 0,-1 1 0,1-1 0,-1 0 0,1 0-1,0 0 1,-1 0 0,1 1 0,-1-1 0,1 0 0,-1 1 0,1-1 0,-1 0 0,1 1 0,-1-1 0,0 0 0,1 1 0,-1-1 0,1 1 0,-1-1 0,0 1 0,1-1 0,-1 1 0,0-1 0,0 1 0,1-1 0,-1 1-1,0 0 1,0-1 0,0 1 0,0-1 0,0 1 0,0 0 0,0-1 0,0 1 0,0-1 0,0 1 0,0-1 0,0 1 0,0 0 0,0-1 0,-1 2 0,-8 43 271,4-23 130,5-21-382,0 0 1,0 0-1,0 0 1,0 0 0,0 0-1,0-1 1,1 1-1,-1 0 1,0 0 0,1 0-1,-1-1 1,0 1 0,1 0-1,-1 0 1,1-1-1,-1 1 1,1 0 0,-1-1-1,1 1 1,0-1 0,-1 1-1,1-1 1,0 1-1,0-1 1,-1 1 0,2 0-1,28 2 218,-21-4-187,1 0-1,0-1 0,-1 0 1,12-4-1,8-7-456,45-26 0,-44 22-1023,-56 34-3151,16-9-1442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2.885"/>
    </inkml:context>
    <inkml:brush xml:id="br0">
      <inkml:brushProperty name="width" value="0.025" units="cm"/>
      <inkml:brushProperty name="height" value="0.025" units="cm"/>
    </inkml:brush>
  </inkml:definitions>
  <inkml:trace contextRef="#ctx0" brushRef="#br0">137 99 7719,'0'0'5419,"-4"-8"-2382,2 4-2574,0 1-1,0-1 1,0 1-1,0 0 0,-1 0 1,0 0-1,1 0 1,-1 0-1,0 1 1,-6-4-1,8 5-318,-1 0 1,0 1-1,1-1 0,-1 1 1,0-1-1,0 1 0,1 0 1,-1 0-1,0 0 0,0 0 1,0 0-1,1 0 0,-1 0 1,0 1-1,0-1 0,0 1 0,1-1 1,-1 1-1,0-1 0,1 1 1,-1 0-1,1 0 0,-1 0 1,1 0-1,-1 0 0,1 0 1,0 1-1,-1-1 0,1 0 1,0 1-1,0-1 0,-2 3 1,-3 4 121,0 1 0,0-1 0,1 1 0,-8 16 0,12-21-204,-1 0 0,0 0-1,1 0 1,0 0 0,0 0-1,0 1 1,1-1 0,-1 0-1,1 1 1,0-1 0,0 0-1,1 1 1,1 7 0,-1-10-49,1 0 1,-1-1-1,1 1 0,-1 0 1,1-1-1,0 1 1,0-1-1,0 1 1,0-1-1,0 0 1,0 0-1,0 1 0,0-2 1,0 1-1,0 0 1,1 0-1,-1-1 1,0 1-1,1-1 1,-1 0-1,0 0 0,1 0 1,-1 0-1,4 0 1,3 0 27,0-1 0,0 1 0,-1-2 0,1 1 0,12-4 0,-12 0-28,0 0 1,0-1-1,0 1 1,-1-2-1,0 1 1,0-1-1,-1 0 0,1-1 1,-2 0-1,1 0 1,-1-1-1,0 1 1,-1-1-1,0 0 1,-1-1-1,1 1 1,-2-1-1,5-17 1,-8 27-17,1-1 0,-1 1 0,0 0 0,0 0 0,0 0 0,0 0 0,1-1 0,-1 1 1,0 0-1,0 0 0,0 0 0,0 0 0,0-1 0,0 1 0,0 0 0,0 0 0,1-1 0,-1 1 0,0 0 0,0 0 1,0 0-1,0-1 0,0 1 0,0 0 0,0 0 0,0-1 0,0 1 0,0 0 0,-1 0 0,1 0 0,0-1 0,0 1 0,0 0 1,0 0-1,0 0 0,0-1 0,0 1 0,0 0 0,-1 0 0,1 0 0,0 0 0,0-1 0,0 1 0,0 0 0,-1 0 1,1 0-1,0 0 0,0 0 0,0 0 0,-1-1 0,1 1 0,0 0 0,0 0 0,-1 0 0,1 0 0,0 0 0,0 0 0,-13 14-68,-10 27 61,21-34 37,0-1 1,0 0-1,1 0 1,-1 1-1,2-1 1,-1 1-1,1 12 1,0-18-16,0 1 0,1 0 0,-1 0 0,0-1 0,1 1 0,-1 0 0,1 0 1,0-1-1,0 1 0,-1-1 0,1 1 0,0 0 0,0-1 0,1 0 0,-1 1 0,0-1 0,0 0 1,1 1-1,-1-1 0,1 0 0,-1 0 0,1 0 0,-1 0 0,1-1 0,-1 1 0,1 0 1,0-1-1,0 1 0,-1-1 0,1 1 0,0-1 0,3 0 0,1 1 50,0-1-1,0-1 1,0 1 0,0-1-1,0 0 1,0 0 0,0-1-1,0 0 1,0 0 0,-1 0-1,1-1 1,-1 1 0,0-1-1,1-1 1,-1 1 0,-1-1-1,7-5 1,-1-1-55,-1 0 0,0 0 0,-1-1 0,0 0 0,0-1 0,10-22 0,-41 104-865,22-65 880,-1 1 0,1 0-1,1 0 1,-1-1-1,1 1 1,0 0 0,0 0-1,0 0 1,1 0-1,0-1 1,0 1-1,4 10 1,-3-14-1,-1 0-1,1 0 1,-1 0 0,1 0-1,0 0 1,0 0 0,0-1 0,0 1-1,0-1 1,1 1 0,-1-1-1,0 0 1,1 0 0,-1 0-1,0 0 1,1 0 0,-1-1-1,1 1 1,0-1 0,-1 1-1,1-1 1,-1 0 0,1 0-1,0 0 1,-1 0 0,1-1-1,-1 1 1,1-1 0,-1 0 0,1 1-1,3-3 1,2 0 16,0 0 0,0 0-1,-1-1 1,1 0 0,-1-1 0,0 1-1,0-1 1,9-9 0,-6 4-74,-2 1 1,1-1-1,-1-1 0,-1 0 1,0 0-1,-1 0 0,0-1 1,0 0-1,-1 0 0,-1 0 1,0-1-1,-1 1 0,0-1 1,1-18-1,-4 31 28,0 0-1,0 0 0,-1-1 1,1 1-1,0 0 0,-1 0 1,1 0-1,0 0 1,-1 0-1,1 0 0,0-1 1,-1 1-1,1 0 1,0 0-1,0 0 0,-1 0 1,1 0-1,0 0 1,-1 0-1,1 0 0,0 1 1,-1-1-1,1 0 1,0 0-1,-1 0 0,1 0 1,0 0-1,-1 0 0,1 1 1,0-1-1,0 0 1,-1 0-1,1 0 0,0 1 1,-6 4 4,0 0 1,0 1-1,1 0 1,0 0-1,0 0 1,1 0 0,-1 1-1,1 0 1,-5 12-1,7-14 22,-1 0 1,1 0-1,1 1 0,-1-1 0,1 0 0,-1 1 1,2-1-1,-1 1 0,0 0 0,1-1 0,0 1 1,1 0-1,-1-1 0,3 10 0,-2-13-89,0-1-1,0 1 1,0 0-1,0-1 0,1 1 1,-1-1-1,0 1 1,1-1-1,-1 0 0,1 0 1,0 1-1,-1-1 1,1 0-1,0 0 0,-1-1 1,1 1-1,0 0 0,0-1 1,0 1-1,0-1 1,0 1-1,2-1 0,46 1-7118,-17-5-1367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3.260"/>
    </inkml:context>
    <inkml:brush xml:id="br0">
      <inkml:brushProperty name="width" value="0.025" units="cm"/>
      <inkml:brushProperty name="height" value="0.025" units="cm"/>
    </inkml:brush>
  </inkml:definitions>
  <inkml:trace contextRef="#ctx0" brushRef="#br0">180 6 20147,'0'0'3684,"-8"-1"-898,1-1-2592,-1 1-1,1 0 1,0 1 0,0-1-1,0 1 1,0 1-1,0-1 1,0 1-1,0 0 1,0 1 0,0 0-1,0 0 1,0 0-1,0 1 1,1 0 0,0 0-1,-1 1 1,-9 8-1,13-10-232,0 0-1,0 1 0,1 0 0,0 0 0,-1-1 0,1 1 1,0 1-1,0-1 0,1 0 0,-1 0 0,1 1 0,-1-1 1,0 7-1,2-8 9,0-1 1,0 1-1,1-1 1,-1 1 0,1-1-1,-1 1 1,1-1-1,-1 1 1,1-1-1,0 0 1,0 1 0,0-1-1,0 0 1,0 0-1,0 1 1,0-1-1,0 0 1,0 0-1,1 0 1,-1 0 0,0-1-1,1 1 1,-1 0-1,0 0 1,1-1-1,-1 1 1,1-1 0,-1 0-1,1 1 1,0-1-1,-1 0 1,1 0-1,-1 0 1,3 0-1,26 4-652,59 0-1,-14-2 471,-75-2 211,1 0 1,0 0-1,0 0 0,-1 0 0,1 0 0,0 0 0,0 0 0,-1 0 0,1 0 1,0 0-1,0 0 0,-1 0 0,1 1 0,0-1 0,-1 0 0,1 1 0,0-1 0,-1 0 1,1 1-1,0-1 0,-1 1 0,1-1 0,-1 1 0,1-1 0,-1 1 0,1-1 1,-1 1-1,1 0 0,-1-1 0,1 2 0,-1-1 23,-1 1 0,1-1 0,-1 0 0,1 0-1,-1 0 1,0 0 0,1 1 0,-1-1 0,0 0 0,0 0 0,1 0 0,-1 0-1,0-1 1,0 1 0,-2 1 0,-42 28 712,29-20-803,-1-1-1,-1-1 0,0 0 1,0-1-1,0-1 1,0 0-1,-1-2 1,-32 4-1,52-13-6896,9-4 17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6.861"/>
    </inkml:context>
    <inkml:brush xml:id="br0">
      <inkml:brushProperty name="width" value="0.025" units="cm"/>
      <inkml:brushProperty name="height" value="0.025" units="cm"/>
    </inkml:brush>
  </inkml:definitions>
  <inkml:trace contextRef="#ctx0" brushRef="#br0">0 304 11179,'0'0'14018,"10"-4"-13222,10-5-568,0-1 0,-1 0 0,0-2 1,-1 0-1,0-2 0,25-23 1,96-111-226,-97 101 189,-45 85-619,-20 51 365,14-61-304,2 0 0,0 1 0,2 0 0,1 0 0,0 56 0,4-84 250,0 0 1,0 0-1,0 1 0,0-1 0,1 0 1,-1 0-1,0 0 0,0 0 1,1 0-1,-1 0 0,1 0 0,-1 0 1,1 0-1,-1 0 0,1 0 0,-1 0 1,1 0-1,0 0 0,0 0 1,-1 0-1,1-1 0,0 1 0,0 0 1,0-1-1,0 1 0,0 0 0,0-1 1,0 1-1,0-1 0,0 0 1,0 1-1,0-1 0,0 0 0,0 0 1,2 1-1,0-2-379,-1 1 0,1 0 0,-1-1 0,1 1 0,0-1 0,-1 0 0,0 0 0,1 0 0,-1 0 0,1 0 0,-1-1 0,0 1 0,0-1 0,0 0 0,3-2 0,22-26-9125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204"/>
    </inkml:context>
    <inkml:brush xml:id="br0">
      <inkml:brushProperty name="width" value="0.025" units="cm"/>
      <inkml:brushProperty name="height" value="0.025" units="cm"/>
    </inkml:brush>
  </inkml:definitions>
  <inkml:trace contextRef="#ctx0" brushRef="#br0">105 32 15855,'-11'13'2424,"3"-3"-1920,-45 57 2584,48-61-2895,1 1 0,1 0-1,-1-1 1,1 1 0,0 0-1,1 1 1,0-1 0,0 0-1,0 1 1,0 12 0,2-18-188,0 0 0,1-1 1,-1 1-1,1 0 1,-1 0-1,1-1 0,0 1 1,0 0-1,0-1 1,0 1-1,0 0 0,0-1 1,0 1-1,0-1 1,1 0-1,-1 1 0,0-1 1,1 0-1,-1 0 1,1 0-1,0 0 0,-1 0 1,1 0-1,0-1 1,-1 1-1,1 0 0,0-1 1,0 1-1,0-1 0,0 0 1,-1 0-1,3 0 1,11 2 46,0-1 1,0 0 0,16-2 0,-15 0-26,-9 1 43,-1 0 0,1-1 0,0 0 0,-1 0-1,1-1 1,-1 0 0,0 0 0,1 0 0,-1-1 0,0 0 0,0 0-1,-1 0 1,1-1 0,-1 0 0,0 0 0,0 0 0,0-1 0,6-7-1,-6 5 138,0 1-1,-1-1 0,0-1 0,0 1 0,-1-1 1,1 1-1,-2-1 0,1 0 0,-1 0 0,-1 0 1,1 0-1,-1-1 0,-1 1 0,0-13 0,0 19-160,0-1-1,0 1 1,-1 0-1,1-1 1,-1 1-1,0 0 1,1 0-1,-1-1 1,0 1-1,-1 0 1,1 0-1,0 0 1,-1 0-1,1 0 1,-1 0-1,1 1 1,-1-1 0,0 0-1,-3-2 1,0 1-22,-1 0 1,1 0-1,0 1 1,-1 0-1,1 0 1,-1 0 0,0 1-1,-6-1 1,-1 0-58,0 1 0,-1 0 0,1 1 1,0 1-1,0 0 0,-25 5 0,36-5 9,0-1-1,0 0 0,1 1 0,-1 0 0,0-1 0,1 1 0,-1 0 0,1 0 0,-1-1 0,1 1 0,-1 0 0,1 1 0,0-1 0,-1 0 0,1 0 0,0 1 0,0-1 1,0 0-1,0 1 0,0-1 0,0 1 0,0-1 0,1 1 0,-1 0 0,0-1 0,1 1 0,0 0 0,-1-1 0,1 1 0,0 2 0,0-1-114,0-1-1,1 0 1,0 0-1,-1 0 1,1 0-1,0 0 1,0 0-1,0 0 1,0 0-1,0 0 1,1 0-1,-1 0 1,1 0-1,-1-1 1,1 1-1,-1-1 1,1 1-1,0-1 1,0 0-1,0 0 1,0 1-1,0-1 1,2 0-1,7 4-1328,0-1 0,1 0 0,-1-1 0,22 3 0,12-3-4949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561"/>
    </inkml:context>
    <inkml:brush xml:id="br0">
      <inkml:brushProperty name="width" value="0.025" units="cm"/>
      <inkml:brushProperty name="height" value="0.025" units="cm"/>
    </inkml:brush>
  </inkml:definitions>
  <inkml:trace contextRef="#ctx0" brushRef="#br0">170 66 15727,'0'0'3032,"-9"-1"54,3 0-2907,0 1 1,1-1-1,-1 1 1,0 1-1,1-1 1,-1 1-1,0 0 1,1 0-1,-1 1 1,1-1-1,-1 1 1,1 0-1,0 1 1,0-1-1,0 1 1,0 0-1,1 1 1,-1-1-1,1 1 1,-1-1-1,1 2 1,1-1-1,-6 6 1,5-5-102,0 1 0,1-1-1,-1 1 1,1 0 0,0 0 0,1 0 0,-1 0 0,1 1 0,0-1 0,1 1 0,-1 6-1,1-11-69,1 0 0,0 0 0,0 0 0,0 0 0,0 0 0,1 0 0,-1 0 0,0 0 0,1 1 0,0-2 0,-1 1 0,1 0 0,0 0-1,0 0 1,0 0 0,0 0 0,0-1 0,0 1 0,1 0 0,-1-1 0,0 1 0,1-1 0,0 0 0,-1 1 0,1-1 0,0 0-1,-1 0 1,1 0 0,0 0 0,0 0 0,0-1 0,0 1 0,0 0 0,0-1 0,0 0 0,0 1 0,0-1 0,3 0 0,2 0 25,0 0 1,1 0 0,-1 0 0,0-1 0,0 0 0,0-1 0,0 0 0,0 0 0,0 0 0,0-1-1,0 0 1,-1 0 0,1-1 0,-1 0 0,0 0 0,0-1 0,-1 1 0,1-1 0,8-10-1,-8 8 80,0-1-1,0 0 0,0 0 0,-1 0 0,-1-1 0,1 0 0,-1 0 0,-1 0 0,0 0 1,0 0-1,-1-1 0,0 0 0,0 1 0,-1-14 0,0 21-108,-1 0 0,-1 0 0,1 1 0,0-1 0,0 0 0,-1 0 0,1 1 0,-1-1 1,1 0-1,-1 1 0,1-1 0,-1 1 0,0-1 0,0 1 0,0-1 0,0 1 0,0 0 0,0-1 0,-1 1 0,1 0 0,0 0 0,-3-2 0,1 1-18,-1 1-1,1 0 1,0 0-1,0 0 1,-1 0-1,1 0 1,0 1-1,-1-1 1,1 1 0,0 0-1,-5 0 1,0 1-17,0 0 1,0 0-1,0 1 1,0 0 0,1 0-1,-1 1 1,1 0 0,-1 0-1,-11 8 1,14-7-94,0-1-1,1 1 1,-1-1 0,1 1 0,0 1 0,1-1 0,-1 0-1,1 1 1,0 0 0,0 0 0,0 0 0,0 0 0,1 0-1,0 1 1,0-1 0,1 1 0,-1-1 0,1 1-1,0-1 1,1 1 0,-1 0 0,2 10 0,-1-15-106,0 0 0,1 0 0,-1 0 0,0 1 0,1-1 0,-1 0 0,1 0 0,-1 0 0,1 0 1,0 0-1,-1 0 0,1-1 0,0 1 0,0 0 0,0 0 0,0 0 0,0-1 0,-1 1 0,1 0 0,0-1 0,1 1 1,-1-1-1,0 1 0,0-1 0,0 0 0,0 1 0,0-1 0,2 0 0,20 2-5429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901"/>
    </inkml:context>
    <inkml:brush xml:id="br0">
      <inkml:brushProperty name="width" value="0.025" units="cm"/>
      <inkml:brushProperty name="height" value="0.025" units="cm"/>
    </inkml:brush>
  </inkml:definitions>
  <inkml:trace contextRef="#ctx0" brushRef="#br0">174 4 11050,'0'0'10800,"-11"1"-10602,3 0-126,1 0 0,-1 1 1,1-1-1,0 2 1,-1-1-1,1 1 1,0 0-1,0 0 1,1 1-1,-1 0 0,1 0 1,0 0-1,-8 8 1,7-5 203,0 0-1,0 1 1,1-1 0,0 1 0,-5 11 0,9-15-173,0-1 1,0 1 0,1 0-1,0 0 1,-1-1-1,1 1 1,1 0 0,-1 0-1,0 0 1,1 0 0,0 0-1,0 0 1,0 0-1,1 0 1,-1 0 0,2 4-1,-1-6-82,0 0 0,1 0-1,-1 0 1,1 0 0,0 0-1,-1-1 1,1 1-1,0-1 1,0 1 0,0-1-1,0 0 1,0 0 0,0 0-1,1 0 1,-1 0 0,0 0-1,1 0 1,-1-1-1,0 1 1,1-1 0,-1 0-1,0 0 1,1 0 0,-1 0-1,1 0 1,3-1 0,4 1 41,0-1 1,0-1 0,-1 1 0,1-2 0,13-4 0,-15 3 49,1 0 0,-1-1 1,0 0-1,0 0 1,-1-1-1,1 0 0,-1 0 1,-1-1-1,1 0 0,-1 0 1,0-1-1,-1 0 1,0 1-1,0-2 0,-1 1 1,0-1-1,0 1 1,5-19-1,-9 25-118,0 1 0,1 0 0,-1-1-1,0 1 1,0-1 0,0 1 0,0 0 0,-1-1 0,1 1-1,0-1 1,0 1 0,-1 0 0,1-1 0,-1 1 0,1 0 0,-1 0-1,0-1 1,1 1 0,-1 0 0,0 0 0,0 0 0,0 0-1,0 0 1,0 0 0,0 0 0,0 0 0,-2-1 0,-1 1-44,1-1 0,0 1 1,-1 0-1,1 1 1,-1-1-1,1 0 0,-1 1 1,1 0-1,-1 0 0,1 0 1,-4 1-1,-46 10-2512,17 7-3509,21-6-912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279"/>
    </inkml:context>
    <inkml:brush xml:id="br0">
      <inkml:brushProperty name="width" value="0.025" units="cm"/>
      <inkml:brushProperty name="height" value="0.025" units="cm"/>
    </inkml:brush>
  </inkml:definitions>
  <inkml:trace contextRef="#ctx0" brushRef="#br0">1 1 17200,'0'0'7463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025"/>
    </inkml:context>
    <inkml:brush xml:id="br0">
      <inkml:brushProperty name="width" value="0.025" units="cm"/>
      <inkml:brushProperty name="height" value="0.025" units="cm"/>
    </inkml:brush>
  </inkml:definitions>
  <inkml:trace contextRef="#ctx0" brushRef="#br0">275 47 7911,'1'-1'512,"0"-1"-1,0 1 1,0 0-1,0 0 1,0 0-1,-1-1 0,1 1 1,0-1-1,-1 1 1,1 0-1,-1-1 0,1 1 1,-1-1-1,0 1 1,0-1-1,1 0 0,-1 1 1,0-1-1,0 1 1,-1-3-1,1 3-341,-1 0 0,0 0 0,1 0 1,-1 0-1,0 1 0,1-1 0,-1 0 0,0 0 0,0 1 0,0-1 0,0 0 1,0 1-1,0-1 0,0 1 0,0-1 0,0 1 0,0 0 0,0-1 0,0 1 0,0 0 1,-2 0-1,-3-1-159,1 1 0,-1 0 0,0 0 1,0 0-1,0 1 0,1 0 0,-1 0 1,0 0-1,1 1 0,-7 2 0,-7 6 69,0 1-1,1 0 0,1 1 1,-22 19-1,30-24 142,1 1 0,0 0 0,0 0 1,1 1-1,1 0 0,-1 0 0,1 1 0,1 0 0,0 0 0,-4 11 1,8-19-193,0-1 0,1 1 1,-1-1-1,1 1 0,-1 0 1,1 0-1,0-1 0,0 1 1,0 0-1,0-1 0,0 1 1,0 0-1,0 0 0,1-1 1,-1 1-1,1 0 0,-1-1 1,1 1-1,-1 0 0,1-1 1,0 1-1,0-1 0,0 1 1,0-1-1,0 0 0,0 1 1,0-1-1,1 0 0,-1 0 1,0 0-1,1 0 0,-1 0 1,1 0-1,-1 0 0,1 0 0,-1 0 1,1-1-1,0 1 0,-1-1 1,1 1-1,3 0 0,8 1 127,0-1 0,0 0 0,0 0 0,22-2-1,-14 0 77,-1 0-317,0 0 1,-1-1 0,1-1-1,-1-1 1,1-1 0,-1 0-1,0-2 1,-1 0 0,27-15-1,-42 21-114,-1 0 0,0-1 0,0 1 0,0-1 0,0 0 0,0 0 0,0 0 0,0 0 0,-1 0-1,4-4 1,-3-17-4214,-6 6-2148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369"/>
    </inkml:context>
    <inkml:brush xml:id="br0">
      <inkml:brushProperty name="width" value="0.025" units="cm"/>
      <inkml:brushProperty name="height" value="0.025" units="cm"/>
    </inkml:brush>
  </inkml:definitions>
  <inkml:trace contextRef="#ctx0" brushRef="#br0">1 52 15983,'0'0'8520,"80"-22"-7367,-34 10-352,5 5-32,5 2-385,-6 1-256,-3 3-96,-11 1-544,-12 0-1442,-13 0-1537,-7 2-1987,-4 3-1408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727"/>
    </inkml:context>
    <inkml:brush xml:id="br0">
      <inkml:brushProperty name="width" value="0.025" units="cm"/>
      <inkml:brushProperty name="height" value="0.025" units="cm"/>
    </inkml:brush>
  </inkml:definitions>
  <inkml:trace contextRef="#ctx0" brushRef="#br0">1 60 10666,'0'0'9897,"59"2"-8103,-14-2-609,11-1-192,2-4-416,2-1-321,1-2-256,-6-2-833,-9-4-3523,-5-4-7431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0.129"/>
    </inkml:context>
    <inkml:brush xml:id="br0">
      <inkml:brushProperty name="width" value="0.025" units="cm"/>
      <inkml:brushProperty name="height" value="0.025" units="cm"/>
    </inkml:brush>
  </inkml:definitions>
  <inkml:trace contextRef="#ctx0" brushRef="#br0">0 353 12780,'0'0'9113,"10"-1"-7309,1-1-1555,-1 0 1,0-1-1,0 0 0,-1-1 0,1 0 1,-1 0-1,0-1 0,0 0 0,0-1 1,-1 0-1,1 0 0,10-13 0,14-9-26,-2-3-1,31-39 1,-46 51-144,-2-1 0,0 0 0,-2-1 1,0-1-1,11-29 0,-42 101-115,-29 82-174,42-111 173,0 0-1,2 0 1,0 1 0,-1 33-1,5-54-75,0-1-1,0 1 0,0 0 0,0 0 0,-1-1 0,1 1 0,1 0 0,-1 0 0,0-1 0,0 1 0,0 0 0,0 0 0,0-1 0,1 1 0,-1 0 0,0-1 0,0 1 0,1 0 0,-1-1 0,1 1 0,-1 0 1,1-1-1,-1 1 0,1-1 0,-1 1 0,1-1 0,-1 1 0,1-1 0,0 1 0,-1-1 0,1 0 0,0 1 0,-1-1 0,1 0 0,0 1 0,-1-1 0,1 0 0,0 0 0,0 0 0,-1 0 0,1 0 0,0 0 0,0 0 1,-1 0-1,1 0 0,0 0 0,0 0 0,-1 0 0,1-1 0,0 1 0,1-1 0,16-5-6650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0.483"/>
    </inkml:context>
    <inkml:brush xml:id="br0">
      <inkml:brushProperty name="width" value="0.025" units="cm"/>
      <inkml:brushProperty name="height" value="0.025" units="cm"/>
    </inkml:brush>
  </inkml:definitions>
  <inkml:trace contextRef="#ctx0" brushRef="#br0">132 17 19635,'0'0'1606,"-9"5"199,0 0-1665,0 1 1,1 0-1,-1 1 1,1 0-1,0 1 1,1-1-1,0 1 1,0 1-1,1-1 1,0 1-1,0 0 1,1 1-1,0-1 1,0 1-1,2 0 1,-1 0-1,1 0 1,-2 14-1,3-15-141,2 1-1,-1-1 1,1 1 0,1-1-1,0 1 1,0-1 0,3 10-1,-4-17 49,1 0 1,0 0-1,0 0 0,1 0 0,-1 0 0,0 0 0,1 0 0,-1 0 0,1-1 0,0 1 0,-1-1 1,1 1-1,0-1 0,0 0 0,0 1 0,0-1 0,0 0 0,0 0 0,0 0 0,0-1 1,1 1-1,-1 0 0,0-1 0,1 0 0,-1 1 0,0-1 0,0 0 0,1 0 0,-1 0 0,0-1 1,1 1-1,-1 0 0,3-2 0,2 1 69,-1-1 1,1-1 0,0 1-1,-1-1 1,1 0 0,-1-1-1,0 1 1,0-1 0,0-1-1,-1 1 1,0-1 0,1 0-1,-2 0 1,1 0-1,0-1 1,-1 0 0,0 0-1,6-12 1,-4 7 10,0-1 0,-1-1 0,0 1 0,0-1 0,-1 0 0,-1 0 0,-1 0 0,0-1 0,1-14 0,-3 24-131,0 1 1,0-1-1,0 0 1,-1 0-1,1 0 1,-1 1-1,0-1 1,0 0-1,0 0 1,0 1-1,-1-1 1,0 1-1,1 0 1,-1-1-1,-1 1 1,-1-3-1,1 4-53,1 0 0,0 1 0,-1-1 0,0 1 0,1 0 0,-1 0 0,0 0 0,0 0 0,1 0-1,-1 0 1,0 1 0,0-1 0,0 1 0,0 0 0,0 0 0,0 0 0,0 1 0,1-1 0,-1 0 0,0 1 0,0 0 0,-4 1 0,4-1-159,0 1 1,0-1 0,0 1-1,0-1 1,0 1-1,1 0 1,-1 0 0,0 0-1,1 0 1,0 1 0,-1-1-1,1 1 1,0 0-1,0-1 1,0 1 0,1 0-1,-1 0 1,1 0-1,-2 6 1,-3 15-4279,7 0-3894,4-9-3842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1.653"/>
    </inkml:context>
    <inkml:brush xml:id="br0">
      <inkml:brushProperty name="width" value="0.025" units="cm"/>
      <inkml:brushProperty name="height" value="0.025" units="cm"/>
    </inkml:brush>
  </inkml:definitions>
  <inkml:trace contextRef="#ctx0" brushRef="#br0">0 33 8456,'0'0'18610,"60"-33"-18514,-37 33-96,1 0 32,0 0-321,0 0-1408,-3 0-1314,-8 0-2146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1.982"/>
    </inkml:context>
    <inkml:brush xml:id="br0">
      <inkml:brushProperty name="width" value="0.025" units="cm"/>
      <inkml:brushProperty name="height" value="0.025" units="cm"/>
    </inkml:brush>
  </inkml:definitions>
  <inkml:trace contextRef="#ctx0" brushRef="#br0">0 12 10762,'0'0'9428,"12"-3"-8371,-5 1-1002,1 0 0,-1 0 0,1 1 0,0 0 0,-1 0 0,1 1 0,0 0 0,0 1 0,-1-1 0,1 1 0,0 1 0,-1 0 0,1 0 0,-1 0 0,1 1 0,-1 0 0,0 0-1,0 1 1,7 5 0,-10-6-60,0 0-1,0 0 0,-1 0 0,1 1 1,-1-1-1,0 1 0,0 0 0,0 0 0,0 0 1,2 7-1,-4-9 23,-1 0 0,1 0 0,-1 0 0,0 0 0,0 0 0,0 0 0,0 1 0,0-1 0,0 0 0,0 0 0,-1 0 0,1 0 0,-1 0 0,0 0 0,1 0 0,-1 0 0,0 0 0,0-1 0,0 1 0,-1 0 0,1-1 0,0 1 0,-1 0 0,1-1 0,-3 3 1,-58 48 1958,35-31-3818,-1 0-7912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7.740"/>
    </inkml:context>
    <inkml:brush xml:id="br0">
      <inkml:brushProperty name="width" value="0.025" units="cm"/>
      <inkml:brushProperty name="height" value="0.025" units="cm"/>
    </inkml:brush>
  </inkml:definitions>
  <inkml:trace contextRef="#ctx0" brushRef="#br0">0 243 9097,'0'0'15337,"12"-10"-14990,39-38 555,-1-3 0,61-82 0,-111 132-859,-2 37-449,-25 46 497,20-66-104,1-1 1,1 1 0,0 0 0,1 0 0,1 0 0,-1 21 0,4-36-93,0-1 1,0 1-1,0-1 1,0 1-1,0 0 1,0-1 0,1 1-1,-1-1 1,0 1-1,0-1 1,1 1-1,-1-1 1,0 1 0,1-1-1,-1 1 1,0-1-1,1 1 1,-1-1-1,1 0 1,-1 1-1,1-1 1,-1 0 0,1 1-1,-1-1 1,1 0-1,-1 1 1,1-1-1,-1 0 1,1 0 0,-1 0-1,1 0 1,0 0-1,-1 0 1,1 1-1,-1-1 1,1-1-1,0 1 1,-1 0 0,1 0-1,-1 0 1,1 0-1,-1 0 1,1 0-1,0-1 1,-1 1 0,1 0-1,-1 0 1,1-1-1,-1 1 1,1 0-1,-1-1 1,1 1-1,-1-1 1,1 0 0,30-20-8176,-12-3-2007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8.302"/>
    </inkml:context>
    <inkml:brush xml:id="br0">
      <inkml:brushProperty name="width" value="0.025" units="cm"/>
      <inkml:brushProperty name="height" value="0.025" units="cm"/>
    </inkml:brush>
  </inkml:definitions>
  <inkml:trace contextRef="#ctx0" brushRef="#br0">143 72 10025,'0'0'3262,"3"-8"-443,2 0-1841,-4 5-621,1 0 0,0 1 0,-1-1 0,0 0 1,0 0-1,0-1 0,0 1 0,0 0 0,-1 0 0,1 0 0,-1-6 1,0 8-259,0 1 0,0-1 0,0 0 0,-1 1 0,1-1 0,0 1 0,0-1 0,-1 0 0,1 1 0,0-1 0,-1 1 0,1-1 0,-1 1 0,1-1 0,-1 1 0,1-1 0,-1 1 0,1 0 0,-1-1 0,1 1 0,-1 0 0,0-1 0,1 1 0,-1 0 0,0 0 0,1-1 0,-1 1 0,1 0 0,-1 0 0,0 0 0,1 0 0,-1 0 0,0 0 0,1 0 0,-1 0 0,0 0 0,1 0 0,-1 0 0,0 1 0,1-1 0,-1 0 0,-1 1 0,-30 12 357,23-6-380,0 1-1,1 0 0,-1 1 0,-12 18 0,17-22-53,0 0 0,1 0-1,0 0 1,0 1-1,1-1 1,-1 1 0,1 0-1,0-1 1,1 1-1,-1 0 1,0 8 0,3-13-21,-1-1 0,1 1 1,-1-1-1,1 1 0,-1-1 1,1 1-1,-1-1 1,1 0-1,0 1 0,-1-1 1,1 0-1,-1 1 0,1-1 1,0 0-1,-1 0 0,1 0 1,0 0-1,-1 0 0,1 0 1,0 0-1,0 0 1,-1 0-1,1 0 0,0 0 1,-1 0-1,1 0 0,0 0 1,-1-1-1,1 1 0,1-1 1,21-5 84,-17 2-95,1-1-1,-2 0 1,1 0 0,9-11 0,19-15-831,-34 31 808,0 0 0,1 0 1,-1 0-1,0 0 1,0 0-1,1 0 1,-1 0-1,0 0 1,0 0-1,1 0 0,-1 0 1,0 0-1,0 0 1,1 1-1,-1-1 1,0 0-1,0 0 0,1 0 1,-1 0-1,0 0 1,0 1-1,0-1 1,1 0-1,-1 0 1,0 0-1,0 1 0,0-1 1,0 0-1,0 0 1,1 0-1,-1 1 1,0-1-1,0 0 0,0 0 1,0 1-1,0-1 1,0 0-1,0 1 1,0-1-1,0 0 1,0 0-1,0 1 0,0-1 1,0 0-1,0 0 1,0 1-1,0-1 1,0 0-1,-1 1 0,2 19 45,-1-17-102,-2 200 1252,0-202-1013,0 0 0,0 0 0,1-1-1,-1 1 1,0 0 0,0-1 0,0 0-1,0 1 1,0-1 0,0 0 0,0 0-1,0 0 1,1 0 0,-1 0 0,-3-1-1,1 1 151,-16 0 305,13 1-488,1-1 1,-1 1 0,1-2 0,-1 1 0,0-1-1,1 0 1,-1 0 0,1 0 0,-1-1 0,1 0-1,-8-4 1,14 2-2421,10 0 756,14 1-1718,-23 3 2816,22-4-4735,6 2-2706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8.672"/>
    </inkml:context>
    <inkml:brush xml:id="br0">
      <inkml:brushProperty name="width" value="0.025" units="cm"/>
      <inkml:brushProperty name="height" value="0.025" units="cm"/>
    </inkml:brush>
  </inkml:definitions>
  <inkml:trace contextRef="#ctx0" brushRef="#br0">176 5 16271,'0'0'8200,"-9"-2"-7570,6 1-602,0 1 1,0-1-1,0 1 0,0-1 1,0 1-1,0 0 1,0 0-1,0 1 0,0-1 1,0 1-1,0-1 0,-5 3 1,4-1 10,-1 1 1,1 0-1,0-1 1,1 1-1,-1 1 1,0-1-1,1 1 1,0-1-1,-6 8 0,-44 69 1153,49-73-1011,0 1-1,1 0 1,0-1 0,0 1 0,0 1 0,1-1 0,1 0 0,-1 0 0,0 11 0,2-18-172,1 0 1,-1 0-1,0 0 1,0 0-1,0 0 1,0 0-1,1 0 1,-1 0 0,0 0-1,1 0 1,-1 0-1,1 0 1,-1-1-1,1 1 1,0 0-1,-1 0 1,1 0-1,0-1 1,-1 1 0,1 0-1,0-1 1,0 1-1,0-1 1,-1 1-1,1-1 1,2 1-1,32 5 280,-21-7-219,0-1 0,0 0 1,17-6-1,-12 3-196,-9 3-136,-1 0-1,0-1 1,1 0 0,-1 0-1,0-1 1,0-1-1,-1 1 1,16-12-1,-23 15-24,-1 1 0,1-1-1,-1 1 1,0-1 0,1 0-1,-1 1 1,0-1 0,1 0-1,-1 1 1,0-1 0,0 0-1,1 1 1,-1-1 0,0 0-1,0 0 1,0 1 0,0-1-1,0 0 1,0 0 0,0 1-1,0-1 1,-1-1-1,-4-6-7271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642"/>
    </inkml:context>
    <inkml:brush xml:id="br0">
      <inkml:brushProperty name="width" value="0.025" units="cm"/>
      <inkml:brushProperty name="height" value="0.025" units="cm"/>
    </inkml:brush>
  </inkml:definitions>
  <inkml:trace contextRef="#ctx0" brushRef="#br0">205 326 12107,'0'0'5019,"-8"-3"-1897,4 1-3040,0 0 0,1 0 0,-1 1 0,0 0 0,0 0 0,0 0 0,0 0 0,0 1 0,-1-1 0,1 1 0,0 0 0,0 0 0,0 1 0,0-1 0,0 1 0,0 0 0,0 0 0,0 0 0,0 1 0,0-1 0,0 1 0,1 0 0,-1 0 0,-4 4 0,0 0-49,0 1 0,1-1 0,0 2 0,0-1 0,1 1-1,0 0 1,0 0 0,0 1 0,1 0 0,1 0 0,0 0-1,0 0 1,0 1 0,1 0 0,1 0 0,0-1 0,0 1-1,1 1 1,0 14 0,1-24-33,0 0 0,0 1 0,0-1 0,1 0 0,-1 1-1,1-1 1,-1 0 0,1 0 0,-1 0 0,1 1 0,0-1 0,-1 0 0,1 0 0,0 0 0,0 0 0,0 0-1,0 0 1,0 0 0,0-1 0,0 1 0,0 0 0,0 0 0,2 0 0,1 0 57,-1 0 0,1 0 0,-1 0 0,1 0 0,0-1 0,-1 1 0,1-1 0,6-1 0,0 1 170,-1-2 1,1 1-1,-1-1 1,1-1-1,-1 0 1,10-4-1,12-11-1,-2 0 0,0-2 0,-1-2 0,-1 0 0,-1-2-1,-1 0 1,-2-2 0,0-1 0,-2-1 0,-1 0 0,-1-2 0,19-38-1,-31 54-211,-1-1-1,-1 0 1,8-28-1,-12 40-31,-1 1 0,1-1 0,0 0 0,-1 0 0,1 1 0,-1-1 0,0 0 0,0 0 0,0 1 0,0-1 0,-1 0 0,1 0 0,-1 1 0,0-1 0,1 0 0,-1 1 0,0-1 0,-1 1 0,1-1 0,0 1 0,-1 0 0,1-1 0,-1 1 1,0 0-1,0 0 0,1 0 0,-2 0 0,1 0 0,-3-1 0,-2 0-95,0 0 1,-1 1 0,0 0 0,1 1-1,-1 0 1,0 0 0,0 0 0,0 1-1,1 0 1,-1 1 0,0 0-1,0 0 1,1 0 0,-1 1 0,0 0-1,1 1 1,-10 4 0,3 0 7,-1 0 0,1 1 0,1 1 0,-1 0-1,2 1 1,-1 0 0,-15 17 0,24-21 95,-1-1 1,1 0-1,0 1 0,1 0 0,-1 0 0,1 0 0,0 0 0,1 1 0,0-1 1,-2 9-1,3-13 8,1 1 0,-1-1 0,1 1 0,0-1 0,0 1 0,0-1 0,0 0 0,0 1 0,0-1 0,1 1 0,0-1 0,-1 1 0,1-1 0,0 0 0,0 1 0,0-1 0,0 0 0,0 0 0,1 0 0,-1 0 0,1 0 0,-1 0 0,1 0 0,0-1 0,0 1 0,0 0 0,0-1 0,0 1 0,0-1 0,4 2-1,11 3 15,0-1-1,0 0 0,0-1 0,0-1 1,35 2-1,-38-5 15,1 1-1,-1 1 1,1 0 0,-1 1 0,0 0 0,0 1 0,0 1-1,-1 0 1,17 9 0,-28-12 36,0-1-1,0 1 1,0-1-1,0 1 1,0 0-1,-1 0 1,1-1-1,-1 1 1,1 0-1,-1 0 1,0 1-1,0-1 1,0 0-1,0 0 1,0 1-1,0-1 1,-1 0-1,1 1 0,-1-1 1,1 1-1,-1-1 1,0 0-1,0 1 1,0-1-1,0 1 1,-1-1-1,1 1 1,-1-1-1,1 0 1,-1 1-1,0-1 1,-2 4-1,-4 8 283,0 1-1,-1-2 1,-1 1-1,-12 14 0,-7 13-555,28-41 168,0 0-1,-1 0 0,1 0 1,0 0-1,0 1 1,0-1-1,0 0 0,0 0 1,0 0-1,0 0 0,0 1 1,0-1-1,0 0 1,0 0-1,0 0 0,0 0 1,0 1-1,0-1 1,0 0-1,0 0 0,0 0 1,0 1-1,0-1 1,0 0-1,0 0 0,0 0 1,0 0-1,0 1 1,0-1-1,0 0 0,0 0 1,0 0-1,1 0 1,-1 1-1,0-1 0,0 0 1,0 0-1,0 0 1,0 0-1,0 0 0,1 0 1,-1 0-1,0 1 1,0-1-1,0 0 0,0 0 1,1 0-1,-1 0 1,0 0-1,0 0 0,0 0 1,1 0-1,-1 0 1,0 0-1,0 0 0,0 0 1,1 0-1,-1 0 1,13-3-3533,6-9-3112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9.001"/>
    </inkml:context>
    <inkml:brush xml:id="br0">
      <inkml:brushProperty name="width" value="0.025" units="cm"/>
      <inkml:brushProperty name="height" value="0.025" units="cm"/>
    </inkml:brush>
  </inkml:definitions>
  <inkml:trace contextRef="#ctx0" brushRef="#br0">45 36 14830,'0'0'10122,"50"-9"-8713,-18-1-480,2 4-321,3 0-512,-1 3-96,-3 2-64,-5 1-1057,-9 0-736,-12 0-1154,-3 0-2659</inkml:trace>
  <inkml:trace contextRef="#ctx0" brushRef="#br0" timeOffset="1">0 90 13773,'0'0'9577,"67"15"-7911,-31-15-577,-1-9-64,4 1-353,-3-1-576,-4-1-288,-8-2-2338,2-1-3396,-11-2-11690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050"/>
    </inkml:context>
    <inkml:brush xml:id="br0">
      <inkml:brushProperty name="width" value="0.025" units="cm"/>
      <inkml:brushProperty name="height" value="0.025" units="cm"/>
    </inkml:brush>
  </inkml:definitions>
  <inkml:trace contextRef="#ctx0" brushRef="#br0">0 49 8936,'0'0'10635,"51"0"-9066,-16-4-576,10-1-384,7-1-289,14 2-192,-1 0-64,2 2-128,-7-2-1153,-8-3-2851,-16 0-2018,-16 1-5092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382"/>
    </inkml:context>
    <inkml:brush xml:id="br0">
      <inkml:brushProperty name="width" value="0.025" units="cm"/>
      <inkml:brushProperty name="height" value="0.025" units="cm"/>
    </inkml:brush>
  </inkml:definitions>
  <inkml:trace contextRef="#ctx0" brushRef="#br0">1 2 13453,'0'0'4516,"87"34"-4100,-38-34-223,3 0-97,1 0-32,-1-1-64,0-8-257,-3-1-1280,-8-5-2659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758"/>
    </inkml:context>
    <inkml:brush xml:id="br0">
      <inkml:brushProperty name="width" value="0.025" units="cm"/>
      <inkml:brushProperty name="height" value="0.025" units="cm"/>
    </inkml:brush>
  </inkml:definitions>
  <inkml:trace contextRef="#ctx0" brushRef="#br0">0 0 14926,'0'0'3796,"13"5"-2777,34 6-324,44 11-16,-83-19-661,0 0 0,0 0 0,1 0-1,-2 1 1,1 0 0,0 1 0,12 9-1,-18-11-13,1 0-1,-1 0 1,0 0-1,0 0 1,0 0-1,0 0 1,-1 1-1,1-1 1,-1 1-1,0-1 1,0 1-1,0 0 1,0-1-1,-1 1 1,1 0-1,-1 0 0,0-1 1,0 1-1,-1 0 1,1-1-1,-1 1 1,1 0-1,-1 0 1,0-1-1,-1 1 1,1-1-1,-1 1 1,-2 3-1,-6 11 175,0 1 0,-2-2-1,-24 30 1,24-32-77,-74 85-191,46-62-3322,14-18-2124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1.530"/>
    </inkml:context>
    <inkml:brush xml:id="br0">
      <inkml:brushProperty name="width" value="0.025" units="cm"/>
      <inkml:brushProperty name="height" value="0.025" units="cm"/>
    </inkml:brush>
  </inkml:definitions>
  <inkml:trace contextRef="#ctx0" brushRef="#br0">0 358 9289,'0'0'11984,"10"-2"-10526,0-1-1304,-1-1 1,1 1-1,-1-2 0,0 0 1,0 0-1,0 0 1,-1-1-1,0 0 0,0-1 1,0 0-1,-1 0 1,9-12-1,12-12-85,0-2 1,-3-1-1,0-2 1,-3 0-1,32-67 0,-66 141 251,1 1-1,2 1 1,1 0-1,2 0 1,0 71-1,6-111-378,0 1 1,0 0-1,1-1 0,-1 1 1,0 0-1,1 0 0,-1-1 1,0 1-1,1 0 0,-1-1 1,1 1-1,-1-1 0,1 1 1,-1-1-1,1 1 0,-1-1 1,1 1-1,0-1 0,-1 1 1,1-1-1,0 1 0,-1-1 0,1 0 1,0 0-1,0 1 0,-1-1 1,1 0-1,0 0 0,0 0 1,-1 0-1,1 0 0,1 0 1,17-3-9505,-3-7-3479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1.923"/>
    </inkml:context>
    <inkml:brush xml:id="br0">
      <inkml:brushProperty name="width" value="0.025" units="cm"/>
      <inkml:brushProperty name="height" value="0.025" units="cm"/>
    </inkml:brush>
  </inkml:definitions>
  <inkml:trace contextRef="#ctx0" brushRef="#br0">180 9 8520,'0'0'9791,"-8"-3"-8072,6 2-1672,-1 0 1,1 0 0,0 1 0,0-1-1,-1 0 1,1 1 0,0 0 0,-1-1 0,1 1-1,-1 0 1,1 0 0,0 1 0,-1-1-1,1 0 1,0 1 0,-1-1 0,-3 2-1,2 1 32,-1 0-1,1 1 1,0-1-1,0 1 1,0 0-1,0 0 1,1 0-1,0 0 0,-5 7 1,-6 10 884,0 1 0,-20 42 0,30-55-785,1 0 0,0 0 0,0 1 0,1-1 0,0 1 0,0-1 0,1 1 0,1 0 0,0 0 0,1 16 0,-1-24-169,1-1 0,-1 1-1,0 0 1,1 0 0,-1-1 0,1 1 0,0 0-1,0-1 1,-1 1 0,1-1 0,0 1-1,0-1 1,1 1 0,-1-1 0,0 0 0,0 1-1,1-1 1,-1 0 0,1 0 0,-1 0-1,1 0 1,1 1 0,1-1 14,-1 0 0,1 0 1,-1 0-1,1-1 0,-1 0 0,1 1 1,-1-1-1,1 0 0,-1-1 0,7 0 0,-1-1 36,-1 0-1,1 0 0,-1-1 1,0 0-1,0-1 0,0 0 1,-1 0-1,13-8 0,-9 2 51,-1-1-1,1 0 0,-2 0 1,0-1-1,0 0 0,-1-1 1,9-17-1,-13 21-67,0 1-1,-1 0 1,0-1 0,0 0-1,-1 0 1,0 0 0,-1 0-1,0 0 1,0 0 0,-1 0-1,0 0 1,-1 0 0,-2-11-1,3 18-70,-1 0 1,1 1-1,-1-1 0,0 0 0,0 1 0,0-1 0,0 1 0,0-1 0,0 1 0,-1-1 0,1 1 0,0 0 0,-1 0 0,1-1 0,-1 1 1,1 0-1,-1 0 0,1 1 0,-1-1 0,0 0 0,1 0 0,-1 1 0,0-1 0,0 1 0,0 0 0,1-1 0,-1 1 0,0 0 0,0 0 1,0 0-1,0 0 0,-1 1 0,-1-1-75,0 1 1,0-1 0,0 1 0,1 0-1,-1 0 1,0 0 0,1 0 0,-1 1-1,1-1 1,-1 1 0,1 0-1,0 0 1,0 0 0,-5 5 0,4-3-303,1 1 1,-1 0-1,1 0 1,0 1 0,0-1-1,0 1 1,1 0-1,-3 10 1,4-11-732,0 0 0,0 0 1,1 1-1,-1-1 0,1 0 1,1 8-1,4 8-6357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281"/>
    </inkml:context>
    <inkml:brush xml:id="br0">
      <inkml:brushProperty name="width" value="0.025" units="cm"/>
      <inkml:brushProperty name="height" value="0.025" units="cm"/>
    </inkml:brush>
  </inkml:definitions>
  <inkml:trace contextRef="#ctx0" brushRef="#br0">173 5 15407,'0'0'3592,"-8"-2"-746,4 1-2720,0 1 1,0-1-1,0 1 1,0 0 0,0 0-1,-1 0 1,1 1-1,0-1 1,0 1 0,0 0-1,0 0 1,0 0-1,0 1 1,1 0 0,-1-1-1,-3 3 1,0 1 28,0 0-1,1 0 1,0 0 0,0 0-1,0 1 1,1 0 0,0 0 0,-8 13-1,8-12-77,1 0 0,0 0-1,1 1 1,0-1 0,0 1-1,0 0 1,1 0 0,0 0-1,1 0 1,0 1 0,0 11 0,1-17-76,0 0 0,0 0 1,1 0-1,-1-1 1,1 1-1,0 0 1,0 0-1,0-1 0,0 1 1,1-1-1,-1 1 1,1-1-1,-1 1 1,1-1-1,0 0 0,0 0 1,0 0-1,0 0 1,0 0-1,0 0 1,1-1-1,-1 1 0,0-1 1,1 1-1,0-1 1,-1 0-1,1 0 1,0 0-1,-1 0 0,1-1 1,0 1-1,0-1 1,0 0-1,-1 0 1,7 0-1,-4 0 15,1-1 1,0 0 0,-1 0-1,1 0 1,-1 0-1,1-1 1,-1 0-1,0 0 1,0-1-1,0 0 1,0 1-1,0-2 1,-1 1-1,1 0 1,-1-1 0,0 0-1,0 0 1,0 0-1,0-1 1,5-8-1,-5 8 8,-1-1 0,0 1-1,0-1 1,0 1 0,-1-1 0,0 0-1,0 0 1,0 0 0,-1 0 0,0 0-1,0 0 1,0 0 0,-1 0 0,0-1-1,0 1 1,-1 0 0,0 0 0,0 0-1,-2-9 1,2 12-27,-1 1-1,1-1 1,-1 0-1,0 0 1,1 0 0,-1 1-1,0-1 1,-1 1-1,1 0 1,0-1 0,-1 1-1,1 0 1,-1 0-1,0 1 1,0-1 0,1 0-1,-1 1 1,0 0-1,0 0 1,-1 0 0,1 0-1,0 0 1,0 0-1,0 1 1,-1 0 0,1 0-1,0 0 1,0 0-1,-1 0 1,1 0 0,0 1-1,-5 1 1,3-1-13,0 0 1,0 1-1,0-1 1,0 1-1,1 0 1,-1 1-1,1-1 1,-1 1-1,1 0 1,0 0-1,0 0 1,0 0-1,1 1 1,-1 0-1,1-1 1,0 1-1,0 1 1,0-1-1,0 0 1,-2 7-1,3-8-84,1 0 0,0 1 0,0-1 0,0 1 0,1 0 0,-1-1 0,1 1 0,-1 0 0,1-1 0,0 1 0,1 0 0,-1-1 0,1 1 0,0 0 0,0-1 0,0 1 0,2 4 0,-2-6-218,0 0 0,0-1 0,1 1 0,-1 0 0,1-1 0,-1 1 0,1-1 0,-1 0 0,1 1 0,0-1 0,0 0 0,2 1 0,0 0-657,0-1 1,-1 0-1,1 0 1,0 0-1,0 0 1,0-1-1,7 0 1,19 0-10856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654"/>
    </inkml:context>
    <inkml:brush xml:id="br0">
      <inkml:brushProperty name="width" value="0.025" units="cm"/>
      <inkml:brushProperty name="height" value="0.025" units="cm"/>
    </inkml:brush>
  </inkml:definitions>
  <inkml:trace contextRef="#ctx0" brushRef="#br0">178 1 17553,'-10'2'1751,"-1"1"-1290,-1 1 0,1 0 1,0 0-1,0 1 0,1 1 1,-1 0-1,-14 11 0,20-13-351,-1 0-1,1 1 0,0-1 1,1 1-1,-1 0 0,1 0 1,0 1-1,1-1 0,-1 1 1,1 0-1,0 0 0,0 0 1,1 0-1,0 1 0,0-1 1,0 1-1,0 6 0,1-7-93,0 0 0,1 0-1,0 0 1,1 1 0,-1-1-1,1 0 1,0 0-1,0 0 1,1 0 0,0 0-1,0-1 1,6 12 0,-6-14 25,0 0 0,1 0 0,0 0 1,-1-1-1,1 1 0,0-1 0,0 0 0,0 0 1,0 0-1,1 0 0,-1 0 0,1-1 1,-1 1-1,1-1 0,-1 0 0,1 0 1,0-1-1,-1 1 0,1-1 0,0 1 0,7-2 1,-3 1 110,1-1 1,0-1 0,-1 0 0,1 0 0,-1-1-1,0 1 1,0-2 0,0 1 0,0-1-1,0-1 1,-1 1 0,0-1 0,0-1-1,0 1 1,11-13 0,-12 12-46,-1 0 0,0 0 0,0 0 0,0-1 1,-1 0-1,0 1 0,0-2 0,-1 1 0,0 0 0,0-1 0,-1 1 0,0-1 0,0 0 0,-1 0 0,0 0 1,0 0-1,-1-12 0,-1 16-118,0 1 1,0 0-1,0-1 0,-1 1 1,0 0-1,1 0 1,-1-1-1,-1 1 1,1 1-1,0-1 0,-1 0 1,1 1-1,-1-1 1,0 1-1,0-1 0,0 1 1,0 0-1,0 1 1,0-1-1,0 0 0,-1 1 1,1 0-1,-1 0 1,1 0-1,-1 0 1,-4 0-1,2 0-296,1 0 1,0 0-1,0 1 1,-1 0-1,1 0 0,0 1 1,-1-1-1,-5 3 1,8-3-164,0 1 0,1 0 1,-1 0-1,1 0 0,-1 0 1,1 1-1,-1-1 1,1 1-1,0-1 0,0 1 1,0 0-1,0 0 0,0 0 1,0 0-1,-2 3 0,-6 15-6154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996"/>
    </inkml:context>
    <inkml:brush xml:id="br0">
      <inkml:brushProperty name="width" value="0.025" units="cm"/>
      <inkml:brushProperty name="height" value="0.025" units="cm"/>
    </inkml:brush>
  </inkml:definitions>
  <inkml:trace contextRef="#ctx0" brushRef="#br0">220 0 6022,'0'0'20440,"-9"10"-20061,-40 39 67,15-18-125,2 1 1,-46 60-1,76-89-316,0 0-1,0 0 1,0 1 0,0-1 0,1 1 0,-1-1-1,1 1 1,0 0 0,0-1 0,0 1 0,1 0 0,-1 0-1,1 0 1,0 5 0,1-7 2,-1-1-1,1 1 1,0 0-1,0-1 1,-1 1 0,1-1-1,0 1 1,0-1-1,1 0 1,-1 1-1,0-1 1,0 0 0,1 0-1,-1 0 1,0 0-1,1 0 1,-1 0 0,1 0-1,0 0 1,-1-1-1,1 1 1,0 0-1,-1-1 1,1 0 0,0 1-1,-1-1 1,1 0-1,0 0 1,0 0 0,-1 0-1,4 0 1,23 0-218,0-1 0,0-1 0,44-10-1,-45 5-2390,44-15 0,-51 11-3115,-6 0-3043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3.351"/>
    </inkml:context>
    <inkml:brush xml:id="br0">
      <inkml:brushProperty name="width" value="0.025" units="cm"/>
      <inkml:brushProperty name="height" value="0.025" units="cm"/>
    </inkml:brush>
  </inkml:definitions>
  <inkml:trace contextRef="#ctx0" brushRef="#br0">0 46 13837,'0'0'10954,"60"-17"-10505,-17 9-1,4 0-127,5 3-225,-4 1-64,-3 2-96,-9 1-1378,-12 1-1504,-13 0-3076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4.450"/>
    </inkml:context>
    <inkml:brush xml:id="br0">
      <inkml:brushProperty name="width" value="0.025" units="cm"/>
      <inkml:brushProperty name="height" value="0.025" units="cm"/>
    </inkml:brush>
  </inkml:definitions>
  <inkml:trace contextRef="#ctx0" brushRef="#br0">3 251 14318,'0'0'159,"-1"1"0,1-1 0,0 1 1,0-1-1,-1 1 0,1-1 0,0 1 1,0 0-1,0-1 0,-1 1 0,1-1 1,0 1-1,0-1 0,0 1 0,0 0 1,0-1-1,0 1 0,1-1 1,-1 1-1,0 0 0,0-1 0,0 1 1,0-1-1,1 1 0,-1-1 0,0 1 1,0-1-1,1 1 0,-1-1 0,1 1 1,-1-1-1,0 1 0,1-1 0,-1 0 1,1 1-1,-1-1 0,1 1 1,-1-1-1,1 0 0,0 1 0,31-3 2595,32-23-667,-44 13-1901,-1-1-1,0 0 0,-1-2 0,0 0 1,-1-1-1,-1 0 0,-1-2 0,0 0 0,18-28 1,-19 7-99,-14 38-85,0 0 0,0 0-1,0 0 1,0 1 0,0-1 0,0 0 0,0 0 0,0 0 0,0 0-1,0 1 1,-1-1 0,1 0 0,0 0 0,-1 0 0,1 1 0,0-1 0,-1 0-1,1 0 1,-1 1 0,1-1 0,-1 0 0,0 1 0,1-1 0,-1 1-1,1-1 1,-1 1 0,0-1 0,0 1 0,1-1 0,-1 1 0,0 0 0,0-1-1,0 1 1,1 0 0,-1 0 0,0-1 0,0 1 0,0 0 0,0 0-1,0 0 1,-1 0 0,-7 1-19,0 0-1,0 0 1,1 1 0,-1 0-1,0 0 1,1 1-1,0 1 1,-1-1 0,1 1-1,0 0 1,1 1-1,-1 0 1,1 0 0,0 1-1,1 0 1,-1 0-1,1 0 1,-7 9 0,3-3 41,1-1 0,0 2 0,1-1 0,0 1 1,1 0-1,1 1 0,0-1 0,1 1 1,0 0-1,-4 21 0,8-32-14,1 0 1,0 0-1,-1 0 0,1 1 1,0-1-1,0 0 0,0 0 0,1 0 1,-1 0-1,1 0 0,0 0 1,0 0-1,0 0 0,0-1 1,0 1-1,1 0 0,-1 0 0,1-1 1,0 1-1,-1-1 0,1 1 1,1-1-1,-1 0 0,0 0 0,0 0 1,1 0-1,-1 0 0,1-1 1,0 1-1,-1-1 0,1 1 1,0-1-1,0 0 0,0 0 0,0 0 1,4 0-1,10 2-25,1-1 0,0 0-1,0-1 1,35-4 0,-44 3-34,4-1-566,0-1 0,1 0 0,19-6 0,12-11-4404,7-15-6944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3.697"/>
    </inkml:context>
    <inkml:brush xml:id="br0">
      <inkml:brushProperty name="width" value="0.025" units="cm"/>
      <inkml:brushProperty name="height" value="0.025" units="cm"/>
    </inkml:brush>
  </inkml:definitions>
  <inkml:trace contextRef="#ctx0" brushRef="#br0">1 61 12524,'0'0'5477,"74"3"-3363,-33-3-1057,6-4-480,4-2-65,-1-2-352,0-4-192,-3-3-3395,-4-4-9033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167"/>
    </inkml:context>
    <inkml:brush xml:id="br0">
      <inkml:brushProperty name="width" value="0.025" units="cm"/>
      <inkml:brushProperty name="height" value="0.025" units="cm"/>
    </inkml:brush>
  </inkml:definitions>
  <inkml:trace contextRef="#ctx0" brushRef="#br0">168 1 10954,'0'0'11126,"-10"2"-10593,4 0-454,0 0-1,0 0 0,0 1 0,0 0 0,0 0 0,1 0 0,-1 1 0,1 0 0,0 0 0,0 0 1,1 0-1,-1 1 0,1 0 0,0 0 0,0 0 0,0 1 0,1-1 0,-3 7 0,-5 9 261,2-1 0,1 2 0,0-1 0,2 1 0,0 0 0,1 0 0,2 0 0,0 1 0,2 0 0,0-1 0,3 31 0,-2-48-333,1 1 1,0-1-1,0 1 0,0-1 0,1 0 0,0 1 0,0-1 1,0 0-1,1 0 0,-1 0 0,1-1 0,0 1 0,1-1 0,-1 1 1,1-1-1,0 0 0,0 0 0,0-1 0,0 1 0,9 4 0,25 8-2558,5-10-3790,-10-5-5979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584"/>
    </inkml:context>
    <inkml:brush xml:id="br0">
      <inkml:brushProperty name="width" value="0.025" units="cm"/>
      <inkml:brushProperty name="height" value="0.025" units="cm"/>
    </inkml:brush>
  </inkml:definitions>
  <inkml:trace contextRef="#ctx0" brushRef="#br0">1 289 16528,'0'0'5397,"13"-7"-3251,28-19-1368,-1-2 0,-1-2 1,-1-2-1,33-35 0,-47 41-513,-14 18-73,-1-2-1,-1 1 1,1-1 0,-2-1-1,9-13 1,-44 116-295,16-46 41,6-25 87,0 0 1,1 0 0,2 0 0,0 1 0,0 34-1,3-55-52,1 0 0,-1-1 0,0 1 0,0 0 0,0 0 0,1 0 0,-1-1 0,0 1 0,1 0 0,-1 0 0,1-1 0,-1 1 0,1 0 0,-1-1 0,1 1 0,-1 0 0,1-1 0,0 1 0,-1-1 0,1 1 0,0-1 0,-1 0 0,1 1 0,0-1 0,0 1 0,-1-1 0,1 0 0,0 0 0,0 0 0,0 1 0,-1-1-1,1 0 1,0 0 0,0 0 0,0 0 0,0 0 0,1-1 0,1 1-721,0 0-1,0-1 0,0 1 0,0-1 0,0 0 1,-1 0-1,1 0 0,0 0 0,4-3 1,13-15-10815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958"/>
    </inkml:context>
    <inkml:brush xml:id="br0">
      <inkml:brushProperty name="width" value="0.025" units="cm"/>
      <inkml:brushProperty name="height" value="0.025" units="cm"/>
    </inkml:brush>
  </inkml:definitions>
  <inkml:trace contextRef="#ctx0" brushRef="#br0">18 1 22325,'0'0'5061,"-17"67"-4324,17-44-577,0 3-32,0 4-64,0 2 0,5 0-32,1-2-32,-2-2-256,1-7-257,-5-2-416,4-9-512,0-6-1057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5.315"/>
    </inkml:context>
    <inkml:brush xml:id="br0">
      <inkml:brushProperty name="width" value="0.025" units="cm"/>
      <inkml:brushProperty name="height" value="0.025" units="cm"/>
    </inkml:brush>
  </inkml:definitions>
  <inkml:trace contextRef="#ctx0" brushRef="#br0">1 35 15310,'0'0'11179,"72"-14"-10506,-36 12-33,3-2-255,-2 0-321,-7 4-128,0 0-1570,-2-5-2049,-5 0-5350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5.723"/>
    </inkml:context>
    <inkml:brush xml:id="br0">
      <inkml:brushProperty name="width" value="0.025" units="cm"/>
      <inkml:brushProperty name="height" value="0.025" units="cm"/>
    </inkml:brush>
  </inkml:definitions>
  <inkml:trace contextRef="#ctx0" brushRef="#br0">1 176 12043,'0'0'13106,"13"-11"-11947,75-48 524,-76 53-1513,-1 0 0,1 0 0,1 1 0,-1 1 0,1 0 0,0 0 0,21-2-1,-33 6-170,0 0 0,1 0 0,-1 0 0,1 0 0,-1 0 0,0 0 0,1 0 0,-1 1 0,0-1 0,1 0 0,-1 1 0,0-1 0,1 1 0,-1 0 0,0-1 0,0 1 0,0 0 0,1 0 0,-1 0 0,0 0 0,0 0 0,0 0 0,1 2 0,0 0-3,-1-1-1,0 1 0,0 0 0,0 0 0,0 0 0,0 0 1,0 0-1,-1 0 0,0 1 0,1 3 0,-2 7 7,0 0-1,-1-1 1,0 1-1,-4 13 1,-5 11 64,5-20-22,1 1-1,0 0 0,2 0 1,-3 31-1,6-50 325,10-16 1245,3-8-1512,-1-1 1,-1 0 0,-1-1 0,-2 0 0,0 0 0,-2-1 0,-1 1 0,-1-2-1,-1 1 1,-1 0 0,-2-30 0,-1 57-102,1 0 0,0 0 0,0 0 0,0 0 0,0 0 0,0 0 0,0 0 0,0 0 0,0 0 0,0 0 0,0 0 0,0 0 0,-1 0 0,1 0 0,0 0 0,0 0 0,0 0 0,0 0 0,0 0 0,0 0 0,0 0 0,7 18 0,0-12-416,-1 0 1,1 0-1,0-1 1,0 0-1,1 0 1,9 5-1,-7-5-881,1-1-1,0 1 1,0-2 0,1 1 0,-1-2-1,1 1 1,18 0 0,-2-3-10336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6.100"/>
    </inkml:context>
    <inkml:brush xml:id="br0">
      <inkml:brushProperty name="width" value="0.025" units="cm"/>
      <inkml:brushProperty name="height" value="0.025" units="cm"/>
    </inkml:brush>
  </inkml:definitions>
  <inkml:trace contextRef="#ctx0" brushRef="#br0">129 0 16752,'0'0'4826,"10"8"-2947,12 10-1136,-1 1 0,0 1 0,-2 1-1,0 0 1,17 27 0,-30-40-696,-1 1-1,-1-1 1,1 1-1,-1-1 1,-1 1-1,0 0 1,0 1-1,0-1 1,-2 0 0,1 1-1,-1-1 1,0 1-1,-1 0 1,0-1-1,-1 1 1,0 0-1,0-1 1,-1 1-1,0-1 1,-5 14-1,-6 3-22,-1 0 0,0 0 1,-2-1-1,-1-1 0,-1-1 0,-1 0 0,-24 21 0,20-22-1741,-37 27 1,24-28-5598,5-13-8493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7.193"/>
    </inkml:context>
    <inkml:brush xml:id="br0">
      <inkml:brushProperty name="width" value="0.025" units="cm"/>
      <inkml:brushProperty name="height" value="0.025" units="cm"/>
    </inkml:brush>
  </inkml:definitions>
  <inkml:trace contextRef="#ctx0" brushRef="#br0">402 1 11627,'0'0'9743,"-7"8"-9279,-65 64 314,-2-4-1,-167 117 1,233-182-4642,12-11-1837,-2 4 5758,10-16-5203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7.570"/>
    </inkml:context>
    <inkml:brush xml:id="br0">
      <inkml:brushProperty name="width" value="0.025" units="cm"/>
      <inkml:brushProperty name="height" value="0.025" units="cm"/>
    </inkml:brush>
  </inkml:definitions>
  <inkml:trace contextRef="#ctx0" brushRef="#br0">1 80 12780,'0'0'7997,"9"-2"-6225,21-5-865,-1 2 0,1 1 0,46 1 0,-39 2-760,-1-2 0,63-12-1,-51-2-59,-39 13 82,0 0 0,1 0 0,-1 1 0,1 1 0,0-1 1,12 0-1,-21 6-148,0-1 0,0 1 0,0-1 0,-1 1 0,1 0 0,-1 0 0,0-1 0,1 1-1,-1 0 1,-1 0 0,1-1 0,0 1 0,-1 3 0,-3 13 113,-1-1 0,0 0 0,-14 31-1,-5 16-5760,22-59-1319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8.396"/>
    </inkml:context>
    <inkml:brush xml:id="br0">
      <inkml:brushProperty name="width" value="0.025" units="cm"/>
      <inkml:brushProperty name="height" value="0.025" units="cm"/>
    </inkml:brush>
  </inkml:definitions>
  <inkml:trace contextRef="#ctx0" brushRef="#br0">0 0 16656,'0'0'1761,"0"19"-1504,0 11 95,0 8 417,0 4-353,2 5-320,4 1-64,3-4 0,-3-6-32,-4-4-288,-2-7-257,0-6-319,0-7-1378,-6-10-1442,-5-4-3555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155"/>
    </inkml:context>
    <inkml:brush xml:id="br0">
      <inkml:brushProperty name="width" value="0.025" units="cm"/>
      <inkml:brushProperty name="height" value="0.025" units="cm"/>
    </inkml:brush>
  </inkml:definitions>
  <inkml:trace contextRef="#ctx0" brushRef="#br0">78 12 10250,'0'0'12887,"-6"8"-12167,-2 5-499,0 0 0,1 0 0,0 0 0,1 0 0,1 1-1,0 0 1,-3 16 0,4-7-52,0-6-95,0 0-1,2-1 1,0 1-1,1 0 1,0 0-1,4 26 1,-3-41-68,1 1 1,0 0-1,-1-1 0,1 1 1,0-1-1,1 1 1,-1-1-1,0 0 1,1 0-1,-1 1 1,1-1-1,0 0 1,0 0-1,0 0 1,0-1-1,0 1 1,0 0-1,0-1 1,0 1-1,1-1 1,-1 0-1,1 0 0,-1 0 1,1 0-1,-1 0 1,1-1-1,0 1 1,-1-1-1,1 1 1,0-1-1,-1 0 1,1 0-1,0 0 1,-1 0-1,1-1 1,0 1-1,2-2 1,6 0 48,-1 0 0,1-1 0,-1-1 0,0 1 0,0-2 0,0 1 0,-1-1 0,10-7 1,0-2 45,-2-1 1,0-1 0,0 0 0,-1-1 0,-2-1 0,1 0 0,-2-1 0,-1-1-1,0 0 1,-1 0 0,13-37 0,-55 104-369,22-28 266,0 0 0,2 1 0,0 0-1,1 0 1,1 0 0,1 1 0,1-1 0,-1 34-1,4-52 4,0-1 0,0 0 0,0 1 0,0-1 0,0 1 0,1-1 0,-1 1 0,1-1 0,-1 0 0,1 1 0,-1-1 0,1 0 0,0 0 0,0 1 0,0-1 0,-1 0 0,1 0 0,0 0 0,0 0 0,0 0 0,1 0 0,-1 0 0,2 1 0,-1-1 36,1 0 1,0 0 0,0 0-1,0-1 1,0 1 0,0-1-1,-1 0 1,1 1 0,0-1-1,0 0 1,3-1 0,3 0 118,0-1 1,0 0 0,-1 0-1,0-1 1,1 0-1,-1 0 1,9-6 0,-1-3 3,0 1-1,-1-2 1,-1 0 0,0-1 0,0 0-1,-2-1 1,0 0 0,13-22-1,-16 23-213,-2 0-1,1-1 0,-1 0 0,-1 0 0,-1 0 0,0-1 0,-1 1 1,-1-1-1,0 0 0,0-21 0,-3 37 14,0 0 0,0-1 0,0 1 0,0 0 0,0 0 0,0 0 0,0-1 0,0 1 1,0 0-1,0 0 0,0-1 0,0 1 0,0 0 0,0 0 0,0 0 0,0-1 0,-1 1 0,1 0 0,0 0 0,0 0 0,0-1 0,0 1 0,-1 0 1,1 0-1,0 0 0,0 0 0,0 0 0,-1-1 0,1 1 0,0 0 0,0 0 0,0 0 0,-1 0 0,1 0 0,0 0 0,0 0 0,-1 0 0,1 0 1,0 0-1,0 0 0,0 0 0,-1 0 0,1 0 0,0 0 0,0 0 0,-1 0 0,1 0 0,0 0 0,0 0 0,0 0 0,-1 1 0,1-1 0,0 0 1,0 0-1,0 0 0,-1 0 0,1 0 0,0 1 0,0-1 0,0 0 0,0 0 0,-1 1 0,-11 10-2510,-4 33-7588,5-19 1575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8.772"/>
    </inkml:context>
    <inkml:brush xml:id="br0">
      <inkml:brushProperty name="width" value="0.025" units="cm"/>
      <inkml:brushProperty name="height" value="0.025" units="cm"/>
    </inkml:brush>
  </inkml:definitions>
  <inkml:trace contextRef="#ctx0" brushRef="#br0">1 57 11179,'0'0'3165,"11"-9"-101,-1-1-2210,-8 7-665,2 0 0,-1 0 0,0 0 0,1 0 0,-1 0-1,1 1 1,0-1 0,-1 1 0,1 0 0,1 0 0,-1 1 0,0-1 0,0 1 0,1 0 0,-1 0 0,0 0 0,5 0 0,-2 1-45,0 0 0,-1 0 0,1 0 0,0 1 0,-1 0 0,1 0 0,-1 1 0,1 0 0,-1 0 0,0 1 0,0-1 0,0 1 0,9 6 0,-12-7-144,1 2-1,-1-1 1,0 0-1,1 0 1,-2 1-1,1 0 1,0 0 0,-1 0-1,1 0 1,-1 0-1,0 0 1,-1 0 0,1 1-1,-1-1 1,1 1-1,-2-1 1,1 1 0,0-1-1,-1 1 1,0 6-1,-1 0 78,0-1-1,-1 0 0,-1 0 1,0 0-1,0-1 0,-1 1 0,0-1 1,0 0-1,-1 0 0,0 0 0,-1 0 1,0-1-1,-7 8 0,6-8 57,1-1-1,0 1 0,0 1 0,1-1 0,1 1 1,-1 0-1,1 0 0,1 0 0,-1 1 0,2-1 1,-1 1-1,-1 19 0,4-27-125,0-1-1,0 1 1,1 0-1,-1 0 1,1-1-1,0 1 1,-1-1-1,1 1 1,0 0 0,0-1-1,0 1 1,0-1-1,0 0 1,0 1-1,0-1 1,1 0-1,-1 0 1,0 0-1,1 1 1,-1-2 0,1 1-1,-1 0 1,1 0-1,-1 0 1,1-1-1,0 1 1,-1-1-1,1 1 1,0-1-1,0 0 1,2 1 0,10 1 37,0-1 1,0 0-1,16-2 1,-13 1-155,8 0-503,53-3-5842,-44-6 593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103"/>
    </inkml:context>
    <inkml:brush xml:id="br0">
      <inkml:brushProperty name="width" value="0.025" units="cm"/>
      <inkml:brushProperty name="height" value="0.025" units="cm"/>
    </inkml:brush>
  </inkml:definitions>
  <inkml:trace contextRef="#ctx0" brushRef="#br0">35 95 3331,'0'0'13432,"11"1"-11751,4-1-1170,0-1-1,-1 0 1,26-5 0,-32 4-365,-1 0 0,0 0 0,0 0 0,0-1 0,0 0 0,0 0 0,0-1 0,-1 0 0,0 0 1,1 0-1,4-6 0,-10 9-51,0 1 0,-1-1 1,1 1-1,0-1 0,-1 0 1,1 1-1,-1-1 1,1 0-1,-1 0 0,1 0 1,-1 1-1,1-1 0,-1 0 1,0 0-1,0 0 0,1 0 1,-1 0-1,0 1 0,0-1 1,0 0-1,0 0 1,0 0-1,0 0 0,0 0 1,0 0-1,0 0 0,-1-1 1,0 1-34,0 0 1,0 0 0,0 0 0,0-1-1,0 2 1,0-1 0,0 0 0,-1 0-1,1 0 1,0 0 0,0 1 0,-1-1-1,1 1 1,-4-1 0,-3-1-9,0 0 0,0 1 0,0 0 0,-16 0 0,18 2-40,-1 1 1,1-1-1,-1 1 1,1 1 0,0 0-1,-1-1 1,1 2-1,1-1 1,-1 1-1,0 0 1,1 0-1,0 0 1,0 1 0,0 0-1,1 0 1,-1 0-1,1 0 1,-4 8-1,3-6 67,0 1-1,1-1 1,0 1-1,0-1 1,1 1-1,0 0 1,1 0-1,-1 1 1,1-1-1,1 0 1,0 1-1,0-1 1,1 1-1,0 10 1,1-16-107,0-1 1,0 1-1,0-1 1,0 0-1,1 0 0,-1 0 1,1 0-1,-1 0 1,1 0-1,0 0 1,0 0-1,0 0 0,0-1 1,0 1-1,0-1 1,0 1-1,0-1 1,1 0-1,-1 0 0,1 0 1,-1 0-1,1-1 1,-1 1-1,1-1 1,-1 1-1,1-1 0,4 0 1,10 2-756,0-2 0,32-2 0,-45 2 578,4-1-673,0 0 0,0-1 0,0 0-1,0 0 1,-1 0 0,1-1 0,13-7 0,12-12-5664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460"/>
    </inkml:context>
    <inkml:brush xml:id="br0">
      <inkml:brushProperty name="width" value="0.025" units="cm"/>
      <inkml:brushProperty name="height" value="0.025" units="cm"/>
    </inkml:brush>
  </inkml:definitions>
  <inkml:trace contextRef="#ctx0" brushRef="#br0">132 7 8232,'0'0'12593,"-12"9"-11499,7-6-1096,-11 8 649,0 1 0,-28 28 1,40-37-550,1 0 0,0 1 0,0-1 0,0 1 0,0-1 0,0 1 0,1 0 0,0 0-1,0 0 1,0 1 0,0-1 0,1 0 0,0 1 0,-1-1 0,2 1 0,-1-1 0,0 1 0,1-1 0,0 1 0,0 0 0,1 7 0,0-11-86,0 0 1,0 0-1,0 1 1,0-1-1,1-1 0,-1 1 1,0 0-1,0 0 0,1 0 1,-1-1-1,0 1 1,1 0-1,-1-1 0,0 0 1,1 1-1,-1-1 1,1 0-1,-1 0 0,1 1 1,-1-1-1,1 0 1,-1 0-1,3-1 0,35-3 219,-33 1-201,0 0 0,0 0 0,-1-1-1,1 1 1,-1-1 0,1 0 0,-1-1-1,-1 1 1,1-1 0,-1 0 0,1 0-1,-1-1 1,6-10 0,3-7 100,-1-1 0,8-25 0,-12 27-134,-14 30-190,-16 35 13,17-31 156,1-1 1,0 0 0,1 1-1,0 0 1,1 0 0,0 0-1,1 0 1,1 21 0,0-31-53,0 0 1,0-1-1,1 1 1,-1 0-1,1-1 1,-1 1-1,1 0 1,-1-1-1,1 1 1,0 0-1,0-1 1,0 0-1,0 1 1,0-1-1,0 1 1,1-1-1,-1 0 1,0 0-1,0 0 1,1 0-1,-1 0 1,1 0-1,-1 0 1,1 0-1,0 0 1,-1-1-1,1 1 1,0-1-1,-1 1 1,1-1-1,0 0 1,0 1-1,2-1 1,0 0-565,0 0-1,0 0 1,0 0 0,0 0 0,-1-1-1,1 0 1,0 1 0,0-2 0,0 1-1,0 0 1,-1-1 0,1 1 0,-1-1-1,5-3 1,14-14-7388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819"/>
    </inkml:context>
    <inkml:brush xml:id="br0">
      <inkml:brushProperty name="width" value="0.025" units="cm"/>
      <inkml:brushProperty name="height" value="0.025" units="cm"/>
    </inkml:brush>
  </inkml:definitions>
  <inkml:trace contextRef="#ctx0" brushRef="#br0">1 1 14958,'0'0'7431,"1"54"-5829,-1-22-385,6 5-480,-6 6 31,0-1-223,0 0-321,4-1-128,-4-1-32,2-6-64,-1-3-416,5-6-513,-2-1-512,1-10-1602,-3-7-2370,4-5-3140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163"/>
    </inkml:context>
    <inkml:brush xml:id="br0">
      <inkml:brushProperty name="width" value="0.025" units="cm"/>
      <inkml:brushProperty name="height" value="0.025" units="cm"/>
    </inkml:brush>
  </inkml:definitions>
  <inkml:trace contextRef="#ctx0" brushRef="#br0">0 41 15535,'0'0'3352,"13"-6"-69,2-1-2548,1 1 0,0 0 0,-1 2 0,33-6 0,-44 9-658,-1 1 1,1 0 0,0 0-1,-1 0 1,1 0-1,0 0 1,-1 1-1,1 0 1,0-1-1,-1 2 1,1-1-1,-1 0 1,0 1-1,5 1 1,-6-1-81,0 0 1,-1 0-1,1 0 1,0 0-1,-1 0 1,1 1-1,-1-1 1,0 0-1,0 1 1,0-1-1,0 0 1,0 1-1,0 0 1,-1-1 0,1 1-1,-1-1 1,0 1-1,0 0 1,0-1-1,0 1 1,0-1-1,0 1 1,-2 3-1,1 0 23,-1 0 1,1 0-1,-2 0 0,1 0 1,-1 0-1,1-1 0,-2 1 0,1-1 1,-7 9-1,-46 48 69,27-31-61,26-28-15,0-1-1,1 1 0,-1 0 0,0 1 0,1-1 0,0 0 1,0 1-1,0 0 0,0-1 0,1 1 0,-1 0 0,1 0 1,0-1-1,0 1 0,0 0 0,1 0 0,-1 8 0,2-11-2,0 0-1,0 0 1,0 0-1,0 0 1,0 0-1,0 0 1,0 0-1,0 0 1,0-1-1,0 1 1,0 0-1,1-1 1,-1 1-1,0-1 1,1 1-1,-1-1 1,0 0-1,1 1 1,-1-1-1,0 0 1,1 0-1,-1 0 1,0 0-1,1 0 1,1-1-1,41-1 145,-34 0-139,1-1 0,-1 0 0,0 0 0,0-1-1,0 0 1,0-1 0,9-6 0,-13 8-488,0-1 0,0 0 0,-1 0 0,1-1 0,-1 0 0,0 0 0,0 0 0,-1 0 0,1-1 0,-1 0 0,5-9-1,-3-10-5521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526"/>
    </inkml:context>
    <inkml:brush xml:id="br0">
      <inkml:brushProperty name="width" value="0.025" units="cm"/>
      <inkml:brushProperty name="height" value="0.025" units="cm"/>
    </inkml:brush>
  </inkml:definitions>
  <inkml:trace contextRef="#ctx0" brushRef="#br0">0 4 16400,'0'0'7463,"60"53"-6759,-26-51-480,-1-2-95,3 0-97,-5-8-1153,-1-5-1090,-5-4-3009,-9-3-2500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886"/>
    </inkml:context>
    <inkml:brush xml:id="br0">
      <inkml:brushProperty name="width" value="0.025" units="cm"/>
      <inkml:brushProperty name="height" value="0.025" units="cm"/>
    </inkml:brush>
  </inkml:definitions>
  <inkml:trace contextRef="#ctx0" brushRef="#br0">27 189 14510,'0'0'2642,"-5"8"321,4-5-2741,-2 1 154,0 0 0,1 1 0,0-1-1,0 1 1,0 0 0,1 0-1,-1 0 1,1 0 0,0 0 0,1 0-1,-1 0 1,1 0 0,0 8 0,2-11-350,-1-1 0,0 0 0,0 0 1,1 0-1,-1 0 0,1 0 1,-1 0-1,1-1 0,-1 1 1,1 0-1,0-1 0,-1 1 1,1-1-1,0 0 0,-1 1 1,1-1-1,0 0 0,0 0 0,-1 0 1,1 0-1,2-1 0,42-2 250,-38 0-248,0 0 0,0 0 0,-1-1 0,0 0 1,0 0-1,0-1 0,0 0 0,10-10 0,27-17 66,-43 40 122,1 1 1,-1-1 0,-1 1 0,0 11-1,0-18-174,0 0-1,0 0 1,0 0-1,0-1 1,0 1-1,0 0 0,1 0 1,-1 0-1,1-1 1,-1 1-1,1 0 1,0-1-1,0 1 0,0 0 1,0-1-1,0 1 1,0-1-1,0 1 0,0-1 1,1 0-1,-1 1 1,0-1-1,1 0 1,-1 0-1,3 1 0,0 0 9,-1-1 0,1 0-1,0 0 1,0-1-1,-1 1 1,1-1-1,0 0 1,0 0-1,0 0 1,0 0-1,6-2 1,7-2-148,1-1-1,0 0 1,-1-2 0,19-9-1,48-30-1668,-83 46 1773,-1 1-1,0-1 1,1 1-1,-1-1 1,0 0-1,0 1 1,1-1-1,-1 1 1,0-1-1,0 1 1,0-1-1,0 1 1,1-1-1,-1 1 1,0-1-1,0 1 1,0-1-1,0 1 1,0 0-1,0-1 1,0 1-1,-1-1 1,1 1-1,0-1 1,0 1-1,0-1 1,0 1-1,-1-1 1,1 1-1,0-1 1,0 0-1,-1 1 1,1-1-1,0 1 1,-1 0-1,-9 24 139,7-18 799,-6 10-4464,4-16-613,2-10-1166,0-7-3342</inkml:trace>
  <inkml:trace contextRef="#ctx0" brushRef="#br0" timeOffset="1">423 0 8584,'0'0'7655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1.229"/>
    </inkml:context>
    <inkml:brush xml:id="br0">
      <inkml:brushProperty name="width" value="0.025" units="cm"/>
      <inkml:brushProperty name="height" value="0.025" units="cm"/>
    </inkml:brush>
  </inkml:definitions>
  <inkml:trace contextRef="#ctx0" brushRef="#br0">39 1 3876,'9'0'4003,"-2"0"-3909,2 0 1324,0 0-1,0 1 0,0 0 1,0 1-1,12 3 0,-19-5-1226,-1 1-1,1-1 0,-1 1 1,0-1-1,0 1 0,1 0 1,-1 0-1,0-1 0,0 1 1,0 0-1,0 0 0,0 0 1,0 0-1,0 0 0,0 1 1,0-1-1,0 0 0,-1 0 1,1 0-1,0 1 0,-1-1 1,1 0-1,-1 1 0,0-1 1,1 1-1,-1-1 0,0 0 1,0 1-1,0-1 0,0 1 1,0-1-1,0 1 0,0-1 1,0 0-1,-1 1 0,1-1 1,-1 1-1,1-1 0,-1 0 1,1 0-1,-1 1 0,0-1 1,1 0-1,-1 0 1,0 1-1,0-1 0,-2 1 1,-37 42 2367,-5 3-1723,43-45-834,1 0 0,-1 1 1,0-1-1,1 0 0,0 1 1,-1 0-1,1-1 0,0 1 0,1 0 1,-1-1-1,0 1 0,1 0 1,-1 0-1,1 0 0,0 0 1,0 0-1,1 3 0,0-3 8,0 0 0,1-1-1,0 1 1,-1 0 0,1-1 0,0 0-1,0 1 1,0-1 0,1 0-1,-1 0 1,1 0 0,-1 0 0,1-1-1,-1 1 1,1-1 0,0 1 0,0-1-1,0 0 1,0 0 0,0 0 0,4 0-1,7 3 40,0-1 0,-1-1 0,20 1 0,-25-3-623,-1 0-1,0 0 0,1 0 0,-1-1 1,0 0-1,11-3 0,-16 3 205,0 0 0,1 0 1,-1 0-1,0 0 0,0-1 0,0 1 0,0-1 1,0 1-1,0-1 0,-1 1 0,1-1 0,0 0 1,-1 0-1,1 0 0,-1 0 0,0 0 1,0 0-1,0 0 0,0-1 0,0 1 0,0 0 1,0 0-1,0-5 0,0-15-11630</inkml:trace>
  <inkml:trace contextRef="#ctx0" brushRef="#br0" timeOffset="1">0 88 14253,'0'0'8392,"60"7"-7078,-25-4-706,10-2-127,-2 2-257,7-3-224,-5 0-2627,2-13-6789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1.761"/>
    </inkml:context>
    <inkml:brush xml:id="br0">
      <inkml:brushProperty name="width" value="0.025" units="cm"/>
      <inkml:brushProperty name="height" value="0.025" units="cm"/>
    </inkml:brush>
  </inkml:definitions>
  <inkml:trace contextRef="#ctx0" brushRef="#br0">0 1 12075,'0'0'13357,"83"16"-12268,-35-7-544,6-5-257,6-3-160,5 0-96,-7-1-32,-7 0-609,-20 0-1697,-14 0-2883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2.121"/>
    </inkml:context>
    <inkml:brush xml:id="br0">
      <inkml:brushProperty name="width" value="0.025" units="cm"/>
      <inkml:brushProperty name="height" value="0.025" units="cm"/>
    </inkml:brush>
  </inkml:definitions>
  <inkml:trace contextRef="#ctx0" brushRef="#br0">1 17 15407,'0'0'6117,"71"13"-4035,-34-13-704,6 0-770,7 0-320,3-6-255,-5-4-1731,1-4-4932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873"/>
    </inkml:context>
    <inkml:brush xml:id="br0">
      <inkml:brushProperty name="width" value="0.025" units="cm"/>
      <inkml:brushProperty name="height" value="0.025" units="cm"/>
    </inkml:brush>
  </inkml:definitions>
  <inkml:trace contextRef="#ctx0" brushRef="#br0">22 445 13773,'0'0'6102,"9"-6"-3737,-7 5-2279,9-6 539,0-1-1,0 0 0,13-12 1,-21 17-510,0 1 1,-1-1-1,1 0 1,-1 0-1,1 0 1,-1 0 0,0-1-1,-1 1 1,1 0-1,0-1 1,-1 1-1,0-1 1,0 0 0,0 1-1,0-1 1,-1 0-1,1 0 1,-1 0-1,0-5 1,0 8-103,-1 0 0,1 0 1,-1 0-1,1 0 0,-1 0 0,1 0 1,-1 0-1,0 0 0,1 0 0,-1 0 1,0 0-1,0 0 0,0 1 0,0-1 1,1 0-1,-1 1 0,0-1 0,0 0 1,0 1-1,-1-1 0,1 1 0,0 0 1,0-1-1,0 1 0,0 0 0,0 0 1,0 0-1,-1-1 0,1 1 0,0 1 1,0-1-1,0 0 0,0 0 0,0 0 1,-1 0-1,-1 1 0,-1 0-35,0 0-1,0 0 1,0 0 0,0 0-1,1 1 1,-1 0 0,0-1 0,1 1-1,-6 4 1,5-3 13,1 1-1,-1-1 1,1 1 0,0 0 0,0 0 0,0 0-1,0 0 1,1 1 0,0-1 0,0 1-1,0 0 1,0-1 0,1 1 0,-1 0 0,1 0-1,1 0 1,-1 0 0,1 0 0,0 0 0,0 0-1,1 9 1,0-13 8,-1 0 0,1 1 0,0-1 0,-1 0 0,1 0 0,0 0-1,0 0 1,0 0 0,0 0 0,0 0 0,0 0 0,0 0 0,1 0 0,-1-1 0,0 1 0,0 0 0,1-1 0,-1 1-1,0-1 1,1 1 0,-1-1 0,0 0 0,1 0 0,-1 0 0,1 1 0,-1-1 0,2-1 0,48 0 53,-42 1-42,5-2 13,1-1 0,-1 0 0,0-1 1,25-10-1,-24 8-304,0 0-1,1 2 1,21-5 0,-70 46-450,37-40 718,-1 0 0,1 0 0,0 0 0,-1-1 0,0 0 0,0 0 0,0 0 0,2-4 0,6-7-105,9-11-596,-2-1 1,17-31-1,46-121-6863,-42 87 4654,-67 163 8900,2 20-3705,21-71-2113,0 1-1,2-1 1,1 1 0,0 0-1,2-1 1,0 1-1,4 27 1,-3-44-147,0 0 1,0 0-1,0 0 1,0 0-1,1-1 0,-1 1 1,1 0-1,0-1 1,0 1-1,0-1 0,1 0 1,-1 0-1,1 0 1,0 0-1,0 0 0,0-1 1,0 1-1,0-1 1,0 0-1,1 1 0,-1-2 1,1 1-1,0 0 1,-1-1-1,1 0 0,0 1 1,0-1-1,0-1 0,0 1 1,7 0-1,-11-2-12,1 1 0,0 0-1,-1-1 1,1 1 0,-1-1 0,1 1-1,-1-1 1,1 1 0,-1-1-1,1 1 1,-1-1 0,1 1-1,-1-1 1,0 0 0,1 1 0,-1-1-1,0 0 1,1 1 0,-1-1-1,0 0 1,0 1 0,0-1 0,0 0-1,0 1 1,0-1 0,0 0-1,0 0 1,0 1 0,0-1-1,0 0 1,0 1 0,0-1 0,-1 0-1,1 1 1,0-1 0,0 0-1,-1 0 1,-9-30-837,1 17 588,0 1 0,-1 0 1,0 1-1,-1 0 1,-1 1-1,0 0 0,0 1 1,-27-17-1,-16-15 5166,109 41-3838,13 14-2225,-28-3-2722,0-6-4486,-13-3-3096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5.542"/>
    </inkml:context>
    <inkml:brush xml:id="br0">
      <inkml:brushProperty name="width" value="0.025" units="cm"/>
      <inkml:brushProperty name="height" value="0.025" units="cm"/>
    </inkml:brush>
  </inkml:definitions>
  <inkml:trace contextRef="#ctx0" brushRef="#br0">49 47 8680,'0'0'4047,"-8"3"-2371,-24 10 11,32-13-1642,-1 0 1,1 0-1,0 0 1,-1 0-1,1 0 1,0 0-1,0 0 0,-1 0 1,1 0-1,0 1 1,-1-1-1,1 0 1,0 0-1,0 0 1,-1 0-1,1 0 1,0 0-1,0 1 0,-1-1 1,1 0-1,0 0 1,0 0-1,0 1 1,-1-1-1,1 0 1,0 0-1,0 0 0,0 1 1,0-1-1,-1 0 1,1 1-1,0-1 1,0 0-1,0 0 1,0 1-1,0-1 0,0 0 1,0 1-1,0-1 1,0 0-1,0 0 1,0 1-1,0-1 1,0 0-1,0 1 0,0-1 1,0 0-1,0 0 1,0 1-1,1-1 1,-1 0-1,0 0 1,0 1-1,0-1 1,0 0-1,1 0 0,-1 1 1,0-1-1,0 0 1,0 0-1,1 1 1,13 5 442,-13-6-313,45 12 595,1-1 1,0-3 0,66 4 0,146-8-801,-177-4 212,162-9-652,0-10 0,303-65 0,-510 76-124,-59 8 309,-24 1 438,-449 29-868,2 35 834,292-36 13,114-23-20,139-33-64,11 8-47,2 3 1,0 2-1,108-8 0,200 10 31,-345 11-32,102 2-207,208-10-696,-318 5 911,-20 4-7,0 0 0,0 0 0,0 0 0,0 0 0,0 0 0,0 0 0,0 0 0,0 0 0,0 0 0,1-1 0,-1 1 0,0 0 0,0 0 0,0 0 0,0 0 0,0 0 0,0 0 0,0 0 0,0 0 0,0 0 0,0 0 0,0 0 0,0 0 0,0-1 0,0 1 0,0 0 0,0 0 0,1 0 0,-1 0 0,0 0 0,0 0 0,0 0 0,0 0 0,0-1 0,0 1 0,0 0 0,0 0 0,-1 0 0,1 0 0,0 0 0,0 0 0,0 0 0,0 0 0,0 0 0,0-1 0,0 1 0,0 0 0,0 0 0,0 0 0,0 0 0,0 0 0,0 0 0,0 0 0,0 0 0,0 0 0,-1 0 0,1 0 0,0 0 0,0 0 0,0 0 0,0 0 0,0 0 0,0-1 0,0 1 0,0 0 0,-1 0 0,-32-6 111,-128 1-787,-202 19 1,182-3-3316,59-6-2752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6.569"/>
    </inkml:context>
    <inkml:brush xml:id="br0">
      <inkml:brushProperty name="width" value="0.025" units="cm"/>
      <inkml:brushProperty name="height" value="0.025" units="cm"/>
    </inkml:brush>
  </inkml:definitions>
  <inkml:trace contextRef="#ctx0" brushRef="#br0">1 360 9737,'0'0'14403,"13"-9"-13052,23-18-850,-1-1 0,-2-3 0,0 0 1,-3-2-1,0-2 0,-2 0 0,-2-2 1,31-56-1,-67 177-336,-1-31-220,3-15 35,1 0-1,-2 64 0,9-101-79,0-1 1,0 1-1,0-1 0,1 0 1,-1 1-1,0-1 1,0 1-1,0-1 1,1 0-1,-1 1 0,0-1 1,0 0-1,1 1 1,-1-1-1,0 0 1,1 1-1,-1-1 0,0 0 1,1 0-1,-1 1 1,0-1-1,1 0 0,-1 0 1,1 0-1,-1 1 1,1-1-1,-1 0 1,0 0-1,1 0 0,-1 0 1,1 0-1,-1 0 1,1 0-1,-1 0 1,0 0-1,1 0 0,-1 0 1,1 0-1,-1 0 1,1-1-1,3 1-2506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9.096"/>
    </inkml:context>
    <inkml:brush xml:id="br0">
      <inkml:brushProperty name="width" value="0.025" units="cm"/>
      <inkml:brushProperty name="height" value="0.025" units="cm"/>
    </inkml:brush>
  </inkml:definitions>
  <inkml:trace contextRef="#ctx0" brushRef="#br0">118 80 5061,'22'-17'4481,"-19"15"-3544,-1-1 0,1 1 0,0-1 0,-1 0 0,0 1 0,1-1 0,-1 0-1,-1-1 1,1 1 0,0 0 0,-1 0 0,1-1 0,-1 1 0,0-1 0,0 1 0,0-6-1,-3 8-780,0 0-1,0 0 1,-1 1-1,1-1 1,-1 1-1,1-1 1,0 1-1,-1 0 1,1 0-1,-1 0 1,1 0-1,0 1 1,-1-1-1,1 0 1,-4 2-1,-2 2-156,0 0 1,1 1-1,-1-1 0,1 1 0,1 1 1,-1-1-1,1 1 0,0 1 0,0-1 1,0 1-1,1 0 0,-7 13 0,6-11-13,1 0 0,0 1 0,1 0 0,0 0 0,1 0 0,0 0 1,0 1-1,1-1 0,-1 21 0,2-29 12,1-1 0,0 1 1,1 0-1,-1-1 0,0 1 0,0 0 1,1-1-1,-1 1 0,1-1 1,-1 1-1,1 0 0,0-1 1,0 0-1,0 1 0,0-1 1,0 1-1,0-1 0,0 0 0,0 0 1,0 1-1,0-1 0,1 0 1,1 1-1,0-1 10,0 1 1,1-1 0,-1 0-1,0 0 1,0-1-1,1 1 1,-1 0-1,0-1 1,1 0-1,-1 0 1,5-1-1,2 0 17,-1 0-1,1-1 0,0 0 1,-1-1-1,0 0 0,1-1 1,13-8-1,-10 4 5,-1 0 0,0-1 1,-1-1-1,21-21 0,-29 27 2,0 1-1,0-1 1,0 0-1,0 0 1,0 0 0,-1-1-1,0 1 1,0 0-1,0-1 1,-1 1 0,1-1-1,-1 0 1,0 0-1,0 1 1,-1-1 0,1 0-1,-1 0 1,0 0-1,-1-6 1,-1 9-25,1 0-1,-1 0 1,1 0 0,-1 0-1,0 1 1,0-1-1,0 0 1,0 1 0,0-1-1,0 1 1,0-1 0,0 1-1,-1 0 1,1 0 0,0 0-1,-1 1 1,1-1 0,-1 0-1,1 1 1,-1 0 0,1-1-1,-1 1 1,1 0 0,-4 1-1,0-2-123,-1 1 1,0 0-1,0 0 0,1 0 1,-1 1-1,0 0 0,1 1 0,-9 2 1,13-3-8,1 0 0,0 0 0,-1 0 0,1 0 0,0 0 0,-1 0 0,1 0 0,0 0 1,0 1-1,0-1 0,0 0 0,0 1 0,0-1 0,0 1 0,1-1 0,-1 1 0,1-1 0,-1 1 0,0 1 1,1-1-156,0-1 1,0 1 0,0-1 0,0 0-1,0 1 1,0-1 0,0 0 0,0 1-1,1-1 1,-1 1 0,0-1 0,1 0 0,-1 0-1,1 1 1,0-1 0,-1 0 0,1 0-1,0 0 1,0 0 0,-1 1 0,1-1-1,0-1 1,0 1 0,0 0 0,1 0-1,-1 0 1,0 0 0,0-1 0,0 1 0,0 0-1,1-1 1,-1 1 0,0-1 0,1 0-1,1 1 1,22 2-4755,4-3-1698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9.453"/>
    </inkml:context>
    <inkml:brush xml:id="br0">
      <inkml:brushProperty name="width" value="0.025" units="cm"/>
      <inkml:brushProperty name="height" value="0.025" units="cm"/>
    </inkml:brush>
  </inkml:definitions>
  <inkml:trace contextRef="#ctx0" brushRef="#br0">160 101 10858,'0'0'13432,"-9"-6"-12167,4 2-1134,4 2-121,-1 1 0,1 0 0,0-1 0,-1 1 0,1 0 0,-1 0 0,1 0 0,-1 0 0,1 0 0,-1 0 0,1 0 0,-1 1 0,0-1 0,0 0 0,1 1 0,-1 0 0,0-1 0,0 1 0,0 0 0,0 0 0,1 0 0,-1 0 0,0 0 0,0 0 0,0 1 0,0-1 0,1 1 0,-1-1 0,0 1 0,1 0 0,-1-1 0,0 1 0,1 0 0,-1 0 0,-1 2 0,-8 7 39,1 2 0,1-1 0,0 1 0,1 0 1,-10 19-1,15-26-8,0 0 0,1 1 1,-1 0-1,1 0 0,1-1 0,-1 1 1,1 0-1,0 0 0,0 1 1,1-1-1,-1 0 0,1 0 1,1 0-1,-1 0 0,4 12 1,-3-16-30,1 0 0,-1 0 1,1 0-1,0 0 0,-1-1 1,1 1-1,0 0 1,0-1-1,0 1 0,1-1 1,-1 0-1,0 0 0,0 0 1,1 0-1,-1 0 0,1 0 1,-1 0-1,1-1 1,-1 1-1,1-1 0,-1 0 1,6 0-1,1 1 46,0-1-1,0 0 1,1-1-1,-1 0 1,10-2-1,-10 0 31,-1-1 0,0 0-1,1 0 1,-1 0-1,0-1 1,-1-1-1,0 1 1,1-1-1,-2 0 1,1-1 0,-1 0-1,0 0 1,0 0-1,-1 0 1,0-1-1,0 0 1,-1 0-1,0-1 1,0 1-1,-1-1 1,0 0 0,-1 0-1,0 0 1,0 0-1,-1 0 1,0 0-1,-1 0 1,1-1-1,-3-12 1,1 19-81,1 0 0,-1 0 0,0 0 0,0 0 0,0 0 0,0 1 0,-1-1 0,1 0 0,-1 1 0,0-1 0,0 1 0,0-1 0,0 1 0,0 0 0,0 0 0,-1 0 0,1 0 0,-6-3 0,2 2 0,0-1 1,0 2-1,0-1 0,-1 1 1,1 0-1,-1 0 1,0 1-1,-12-2 0,12 3-39,1-1 0,-1 2 0,0-1-1,0 1 1,1 0 0,-1 0 0,1 0-1,-1 1 1,-6 3 0,10-4-20,1 0 0,-1 1 0,0-1 1,1 1-1,-1-1 0,1 1 0,-1 0 1,1 0-1,0 0 0,0 1 0,0-1 1,0 0-1,0 1 0,0-1 0,1 1 1,-1 0-1,1-1 0,0 1 0,-1 4 1,1-4-417,0 1 0,1 0 0,-1 0 0,1-1 1,0 1-1,0 0 0,0 0 0,1-1 1,-1 1-1,1 0 0,0-1 0,0 1 0,0-1 1,1 1-1,2 6 0,12 9-6157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082"/>
    </inkml:context>
    <inkml:brush xml:id="br0">
      <inkml:brushProperty name="width" value="0.025" units="cm"/>
      <inkml:brushProperty name="height" value="0.025" units="cm"/>
    </inkml:brush>
  </inkml:definitions>
  <inkml:trace contextRef="#ctx0" brushRef="#br0">219 50 9993,'0'0'13432,"0"-8"-11500,0 4-1775,1 2-54,-1 0 0,0 0 0,0 0 0,0 0 0,-1 0-1,1 0 1,0 0 0,-1 0 0,1 0 0,-1 0-1,-1-3 1,1 4-66,-1 0-1,1 0 1,0 0-1,0 0 1,-1 0 0,1 0-1,-1 0 1,1 1-1,0-1 1,-1 1-1,1-1 1,-1 1-1,0 0 1,1-1-1,-1 1 1,1 0 0,-1 0-1,1 0 1,-1 0-1,1 0 1,-1 1-1,-2 0 1,-4 0-41,0 1 0,0 1 0,0-1 0,0 1 0,1 1 0,-1-1 0,1 1 0,0 1 0,0-1 0,0 1 0,1 1 0,0-1 0,0 1 0,0 0 0,1 0 1,-9 13-1,7-10 10,1 1 1,0 0-1,1 0 1,0 0-1,0 1 1,1 0-1,1 0 0,0 0 1,0 0-1,1 0 1,-1 20-1,3-30-1,0 0-1,0 1 0,0-1 0,0 0 0,1 0 0,-1 1 0,0-1 0,1 0 0,-1 0 0,1 0 0,-1 1 0,1-1 0,-1 0 0,1 0 0,0 0 0,0 0 0,-1 0 0,1 0 1,0 0-1,0-1 0,0 1 0,0 0 0,0 0 0,2 0 0,0 1 12,0-1 0,0 0 1,0 0-1,0-1 0,1 1 1,-1 0-1,0-1 0,0 0 1,6 0-1,-2 0 6,1-1 0,0 0 1,-1 0-1,1-1 0,-1 0 0,0 0 0,1-1 1,6-3-1,-3-2 32,0 1 0,0-2 0,-1 0 0,0 0 0,0-1 0,12-17 0,-17 22-27,-2 0 0,1 0 0,-1-1 0,1 1 0,-2-1 0,1 0 0,-1 0 0,1 0 0,-2 0 1,1 0-1,-1-1 0,0 1 0,0 0 0,0-1 0,-1 1 0,-1-8 0,1 12-68,-1-1-1,0 1 1,0 0-1,0 0 1,0 0 0,0 0-1,-1 0 1,1 0-1,-1 0 1,1 0 0,-1 1-1,0-1 1,1 0-1,-1 1 1,0-1-1,0 1 1,0 0 0,0 0-1,0 0 1,-1 0-1,1 0 1,0 0 0,0 1-1,-1-1 1,1 1-1,0-1 1,-1 1 0,1 0-1,0 0 1,-1 0-1,-3 1 1,2-1-423,-1 0-1,1 0 1,0 1-1,-1-1 1,1 1 0,0 0-1,0 1 1,0-1 0,0 1-1,0-1 1,0 1-1,0 1 1,1-1 0,-1 0-1,1 1 1,-6 5 0,-3 11-4773,2-2-2611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468"/>
    </inkml:context>
    <inkml:brush xml:id="br0">
      <inkml:brushProperty name="width" value="0.025" units="cm"/>
      <inkml:brushProperty name="height" value="0.025" units="cm"/>
    </inkml:brush>
  </inkml:definitions>
  <inkml:trace contextRef="#ctx0" brushRef="#br0">209 0 17072,'0'0'8392,"-8"3"-8360,-5 3-38,0 0-1,1 1 0,0 1 1,1 0-1,0 0 0,0 1 1,-12 13-1,8-7 146,0 1 0,1 1-1,1 0 1,-16 26 0,28-41-115,0-1-1,0 1 1,0-1 0,0 1 0,0-1 0,1 1 0,-1 0 0,1 0-1,-1-1 1,1 1 0,0 0 0,-1 0 0,1-1 0,0 1 0,0 0 0,0 0-1,0-1 1,1 1 0,-1 0 0,0 0 0,1-1 0,0 3 0,0-2-2,1-1 1,-1 0-1,0 1 1,1-1-1,-1 0 1,1 0 0,-1 0-1,1 0 1,-1 0-1,1 0 1,0-1-1,-1 1 1,1-1-1,0 1 1,0-1 0,-1 1-1,5-1 1,5 1 38,1-1 1,0-1-1,0 1 1,0-2-1,17-4 1,-5 0-263,0-2 0,-1-1 0,0-1 1,36-21-1,-45 16-2444,-13 1-5958,-3 6-3435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798"/>
    </inkml:context>
    <inkml:brush xml:id="br0">
      <inkml:brushProperty name="width" value="0.025" units="cm"/>
      <inkml:brushProperty name="height" value="0.025" units="cm"/>
    </inkml:brush>
  </inkml:definitions>
  <inkml:trace contextRef="#ctx0" brushRef="#br0">0 13 7207,'0'0'15855,"49"-5"-15407,-19 3 225,11 0-97,4 0-191,-2 2-161,-2-1-192,-2 1 32,-13 0-64,-2 0-1441,-12 0-2211,-3-1-2978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1.129"/>
    </inkml:context>
    <inkml:brush xml:id="br0">
      <inkml:brushProperty name="width" value="0.025" units="cm"/>
      <inkml:brushProperty name="height" value="0.025" units="cm"/>
    </inkml:brush>
  </inkml:definitions>
  <inkml:trace contextRef="#ctx0" brushRef="#br0">1 60 11403,'0'0'7911,"52"1"-5989,-15-10-481,4 0-960,10 0 63,-5 1-223,-3 3-225,-5-1-96,-7 1-1634,-6-4-4932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1.564"/>
    </inkml:context>
    <inkml:brush xml:id="br0">
      <inkml:brushProperty name="width" value="0.025" units="cm"/>
      <inkml:brushProperty name="height" value="0.025" units="cm"/>
    </inkml:brush>
  </inkml:definitions>
  <inkml:trace contextRef="#ctx0" brushRef="#br0">129 1 14286,'0'0'9459,"-8"12"-9283,-9 17 196,0 1-1,2 1 0,1 1 1,-18 63-1,25-68-11,1 1 0,1-1-1,1 1 1,2-1 0,0 1 0,2 0 0,4 31-1,-3-55-310,0 1-1,0-1 0,0 1 0,0-1 0,1 1 0,0-1 0,0 0 0,0 0 0,1 0 0,-1 0 1,1 0-1,0-1 0,0 1 0,0-1 0,0 1 0,1-1 0,-1 0 0,1-1 0,0 1 0,0 0 1,0-1-1,0 0 0,5 2 0,48 11-666,1-12-3794,-45-4-2491,-3-7-7388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2.625"/>
    </inkml:context>
    <inkml:brush xml:id="br0">
      <inkml:brushProperty name="width" value="0.025" units="cm"/>
      <inkml:brushProperty name="height" value="0.025" units="cm"/>
    </inkml:brush>
  </inkml:definitions>
  <inkml:trace contextRef="#ctx0" brushRef="#br0">0 298 6919,'0'0'18759,"9"1"-17403,-6-1-1256,0 1 1,1-1 0,-1 0 0,1 0-1,-1-1 1,1 1 0,-1-1 0,0 0-1,1 1 1,-1-2 0,0 1 0,0 0-1,0-1 1,0 1 0,4-3 0,4-4 93,0-1 1,-1 0 0,11-13 0,27-32-40,-2-1 0,40-67 0,-80 116-187,-7 49-310,-5-17 341,-1 0 0,-18 42 0,15-44 19,1 0 0,1 1 0,-5 27 0,13-51-78,-1 1-1,1 0 1,0-1-1,0 1 1,0 0-1,-1-1 1,2 1-1,-1 0 1,0-1-1,0 1 1,0-1-1,1 1 0,-1 0 1,1-1-1,-1 1 1,1-1-1,0 1 1,0-1-1,-1 1 1,3 1-1,-2-2-360,1 0-1,-1-1 0,1 1 0,-1-1 1,1 1-1,-1-1 0,1 1 1,-1-1-1,1 0 0,0 0 0,-1 0 1,1 0-1,-1 0 0,1 0 1,0 0-1,-1 0 0,1-1 1,-1 1-1,1-1 0,-1 1 0,1-1 1,1 0-1,12-9-7815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321"/>
    </inkml:context>
    <inkml:brush xml:id="br0">
      <inkml:brushProperty name="width" value="0.025" units="cm"/>
      <inkml:brushProperty name="height" value="0.025" units="cm"/>
    </inkml:brush>
  </inkml:definitions>
  <inkml:trace contextRef="#ctx0" brushRef="#br0">61 1 14478,'0'0'8680,"-36"77"-8264,27-38 321,5 2-321,-2-4-255,2-3-33,2-5-64,2-2-32,0-9-385,0-6-832,12-8-961,1-4-1954,4-4-1089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279"/>
    </inkml:context>
    <inkml:brush xml:id="br0">
      <inkml:brushProperty name="width" value="0.025" units="cm"/>
      <inkml:brushProperty name="height" value="0.025" units="cm"/>
    </inkml:brush>
  </inkml:definitions>
  <inkml:trace contextRef="#ctx0" brushRef="#br0">134 22 897,'0'0'19031,"-9"-4"-16602,9 3-2425,-2 0 58,0-1 0,-1 0 0,0 0 0,1 1 0,-1-1 0,0 1 0,1 0 0,-1 0-1,0 0 1,0 0 0,0 1 0,0-1 0,0 1 0,0 0 0,0-1 0,0 1 0,0 1 0,0-1-1,0 0 1,0 1 0,0-1 0,0 1 0,0 0 0,0 0 0,0 0 0,0 1 0,1-1-1,-1 1 1,1-1 0,-1 1 0,1 0 0,-1 0 0,-3 4 0,3-3-52,1 0 1,-1-1 0,1 1 0,0 0-1,0 0 1,0 1 0,0-1-1,0 0 1,1 1 0,0-1-1,-1 1 1,1-1 0,0 1-1,0 4 1,1-7-13,1 0 1,-1 0-1,1 0 0,0 0 0,-1-1 1,1 1-1,0 0 0,-1 0 1,1-1-1,0 1 0,0-1 0,-1 1 1,1-1-1,0 1 0,0-1 1,0 1-1,0-1 0,0 1 1,0-1-1,0 0 0,0 0 0,0 0 1,0 1-1,0-1 0,0 0 1,0 0-1,1-1 0,38 3-94,-33-3 74,25 1-67,14 0-389,88 9-1,-133-9 492,0 0 1,0 1-1,0-1 0,0 0 0,0 0 0,-1 0 0,1 1 1,0-1-1,0 0 0,0 1 0,0-1 0,0 1 0,0-1 1,-1 1-1,1-1 0,0 1 0,0 0 0,0 0 1,-7 10 587,-31 9 760,32-17-1172,-27 12 509,-72 31 613,92-41-1407,0-1 1,-1 0 0,0-1-1,0 0 1,-26 1-1,38-4 24,1 0 0,0 0 0,0 0 0,-1 0-1,1 0 1,0 0 0,0-1 0,0 1 0,-1 0-1,1 0 1,0 0 0,0 0 0,0-1 0,0 1-1,-1 0 1,1 0 0,0 0 0,0-1 0,0 1-1,0 0 1,0 0 0,0-1 0,0 1 0,0 0-1,0 0 1,0-1 0,0 1 0,-1 0 0,2 0-1,-1-1 1,0 1 0,0 0 0,0 0-1,0-1 1,0 1 0,0 0 0,0 0 0,0-1-1,0 1 1,0 0 0,0 0 0,1 0 0,-1-1-1,0 1 1,0 0 0,0 0 0,0 0 0,1-1-1,-1 1 1,0 0 0,0 0 0,0 0 0,1 0-1,-1 0 1,0-1 0,12-12-2830,11-8-1689,6-2-427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2.949"/>
    </inkml:context>
    <inkml:brush xml:id="br0">
      <inkml:brushProperty name="width" value="0.025" units="cm"/>
      <inkml:brushProperty name="height" value="0.025" units="cm"/>
    </inkml:brush>
  </inkml:definitions>
  <inkml:trace contextRef="#ctx0" brushRef="#br0">46 0 19923,'0'0'4068,"-5"11"-2766,-4 18-964,1-1 0,1 1 1,1 1-1,1-1 0,0 45 0,5-60-308,0 0 0,1 0 0,1 0 0,0-1 0,5 16 0,10 10-2591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3.324"/>
    </inkml:context>
    <inkml:brush xml:id="br0">
      <inkml:brushProperty name="width" value="0.025" units="cm"/>
      <inkml:brushProperty name="height" value="0.025" units="cm"/>
    </inkml:brush>
  </inkml:definitions>
  <inkml:trace contextRef="#ctx0" brushRef="#br0">0 54 14189,'0'0'9610,"54"-3"-8521,-18 0-225,3-1-255,2-1-321,-3 0-160,-1 0-96,-5 1 0,-6 0-256,-2 1-1025,-3-4-1666,-6-3-4740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5.667"/>
    </inkml:context>
    <inkml:brush xml:id="br0">
      <inkml:brushProperty name="width" value="0.025" units="cm"/>
      <inkml:brushProperty name="height" value="0.025" units="cm"/>
    </inkml:brush>
  </inkml:definitions>
  <inkml:trace contextRef="#ctx0" brushRef="#br0">5 67 1954,'1'-3'589,"0"-1"0,1 0 0,0 1-1,0-1 1,0 1 0,0-1 0,0 1 0,1 0 0,2-3 0,11-16 8838,-11 14-3568,-2 10-2401,-3 19-1515,-9 32-2292,6-47 356,-4 13 11,0 0 0,1 0 0,0 1 0,2 0 0,0 0 1,0 22-1,4-41-12,1 0 1,-1 0-1,1-1 1,0 1-1,-1 0 0,1 0 1,-1 0-1,1-1 1,0 1-1,0 0 1,0-1-1,-1 1 0,1-1 1,0 1-1,0-1 1,0 1-1,0-1 1,0 0-1,0 1 1,0-1-1,0 0 0,0 0 1,0 0-1,0 1 1,0-1-1,0 0 1,0 0-1,0-1 0,0 1 1,0 0-1,0 0 1,0 0-1,1-1 1,40-8 244,-35 6-426,-1-1 1,1 1 0,-1-1 0,1 0-1,-1 0 1,-1-1 0,1 0 0,0 0 0,-1 0-1,6-8 1,2-14-4047,-8-5-4189,-5 5-5827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024"/>
    </inkml:context>
    <inkml:brush xml:id="br0">
      <inkml:brushProperty name="width" value="0.025" units="cm"/>
      <inkml:brushProperty name="height" value="0.025" units="cm"/>
    </inkml:brush>
  </inkml:definitions>
  <inkml:trace contextRef="#ctx0" brushRef="#br0">1 0 16432,'0'0'10121,"50"3"-18385,-40 7 289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369"/>
    </inkml:context>
    <inkml:brush xml:id="br0">
      <inkml:brushProperty name="width" value="0.025" units="cm"/>
      <inkml:brushProperty name="height" value="0.025" units="cm"/>
    </inkml:brush>
  </inkml:definitions>
  <inkml:trace contextRef="#ctx0" brushRef="#br0">0 3 12492,'0'0'11883,"60"2"-10890,-38-2-352,-3-1-545,-2-3-64,-4 4-160,-2 0-961,-5 0-1218</inkml:trace>
  <inkml:trace contextRef="#ctx0" brushRef="#br0" timeOffset="1">0 89 12940,'0'0'12332,"51"1"-11563,-33-2-321,1-3-352,-2 2-64,0 1-801,-4-1-1377,-2 0-1921,0-3-3236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714"/>
    </inkml:context>
    <inkml:brush xml:id="br0">
      <inkml:brushProperty name="width" value="0.025" units="cm"/>
      <inkml:brushProperty name="height" value="0.025" units="cm"/>
    </inkml:brush>
  </inkml:definitions>
  <inkml:trace contextRef="#ctx0" brushRef="#br0">88 0 16656,'0'0'7623,"-6"10"-7041,0-1-484,0-2-15,1 1-1,-1 0 1,2 0-1,-1 0 1,1 1-1,0-1 1,1 1-1,0 0 1,-3 11-1,9-19-76,-1 0-1,1 0 1,0 0-1,-1 0 1,1 0-1,0 0 0,0-1 1,-1 0-1,1 1 1,0-1-1,0 0 1,0 0-1,-1-1 0,6 0 1,-1 1-194,8 0-39,-8-1 99,0 1-1,0 0 0,0 0 1,0 1-1,0 0 1,0 0-1,8 3 0,-13-3 112,-1 0-1,1 0 1,0 0 0,-1 0-1,0 0 1,1 1-1,-1-1 1,0 0 0,1 1-1,-1-1 1,0 1-1,0-1 1,0 1 0,0 0-1,-1-1 1,1 1-1,0 0 1,-1 0 0,1-1-1,-1 1 1,1 0-1,-1 0 1,0 0 0,0 0-1,0-1 1,0 1-1,0 0 1,0 0 0,-1 0-1,1 0 1,-1-1-1,1 1 1,-1 2 0,-1 1 110,-1 1 1,1-1-1,-1 0 1,0 0-1,0 0 1,0 0 0,0 0-1,-1-1 1,0 0-1,0 1 1,0-2-1,-1 1 1,1 0-1,-1-1 1,-5 3 0,5-2-44,-1-1 1,1 0-1,-1 0 1,0 0-1,1-1 1,-1 0-1,0 0 1,-1 0 0,1-1-1,0 0 1,0 0-1,-1-1 1,-9 0-1,14-1-346,1 0-1,-1 0 0,1 0 0,0 0 1,-1 0-1,1 0 0,0 0 0,0-1 1,0 1-1,0 0 0,0-1 1,0 1-1,0-1 0,0 1 0,1-1 1,-1 1-1,1-1 0,-1 1 1,1-1-1,-1 0 0,1 1 0,0-1 1,0 0-1,0 1 0,0-3 0,-1-4-2344,-5-19-6151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088"/>
    </inkml:context>
    <inkml:brush xml:id="br0">
      <inkml:brushProperty name="width" value="0.025" units="cm"/>
      <inkml:brushProperty name="height" value="0.025" units="cm"/>
    </inkml:brush>
  </inkml:definitions>
  <inkml:trace contextRef="#ctx0" brushRef="#br0">0 47 15150,'0'0'8424,"67"-21"-7110,-39 19-610,2 2-576,0 0-128,4 0-352,-4 0-1858,-2 4-2018,-8-3-2018</inkml:trace>
  <inkml:trace contextRef="#ctx0" brushRef="#br0" timeOffset="1">557 1 15567,'0'0'7527,"-57"67"-6246,37-47-448,5 3-545,-2-1-160,2-3-32,6 0-64,0-4 0,1-1 0,3-6 0,-1-2-224,4-5-705,2-9-11306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429"/>
    </inkml:context>
    <inkml:brush xml:id="br0">
      <inkml:brushProperty name="width" value="0.025" units="cm"/>
      <inkml:brushProperty name="height" value="0.025" units="cm"/>
    </inkml:brush>
  </inkml:definitions>
  <inkml:trace contextRef="#ctx0" brushRef="#br0">98 1 15951,'0'0'6929,"-10"0"-6373,6 0-527,1 0 1,-1 1-1,0-1 1,1 1-1,-1-1 1,0 1-1,1 0 1,-1 1 0,1-1-1,0 1 1,-1-1-1,1 1 1,0 0-1,0 0 1,0 0 0,0 1-1,0-1 1,1 1-1,-1-1 1,1 1-1,-1 0 1,1 0 0,0 0-1,0 0 1,1 1-1,-1-1 1,0 0-1,1 1 1,0-1-1,0 1 1,0-1 0,0 1-1,1 0 1,0-1-1,-1 1 1,1 0-1,0-1 1,1 5 0,0-7 4,0 1 0,0-1 0,0 1 0,0-1 1,0 1-1,0-1 0,0 0 0,0 0 1,1 0-1,-1 0 0,0 0 0,1 0 0,-1 0 1,1 0-1,-1 0 0,1-1 0,0 1 0,-1-1 1,1 1-1,0-1 0,-1 1 0,1-1 1,0 0-1,-1 0 0,1 0 0,0 0 0,0 0 1,-1 0-1,1-1 0,3 0 0,2 1 13,0-1 0,0 0 0,0-1-1,0 1 1,-1-1 0,11-5 0,-10 3 14,1-1 0,-1 0 0,0 0 0,9-10 0,-14 14 17,0-1 0,0 0 1,0 0-1,-1 0 0,1-1 1,-1 1-1,0 0 0,0-1 1,0 1-1,0 0 0,0-1 1,0 1-1,0-1 1,-1 1-1,1-1 0,-1 0 1,0 1-1,0-6 0,-1 7-68,0 1 0,1-1 0,-1 1 0,0-1 0,0 0 0,0 1 0,0-1 0,0 1 0,0 0 0,0-1 0,0 1 0,0 0 0,0 0 0,0 0 1,0-1-1,0 1 0,0 0 0,0 0 0,0 1 0,0-1 0,-2 0 0,-24 3-311,23-1 43,0 0 0,0 0 0,1 0 0,-1 0 0,1 1 0,0-1 0,-1 1 0,1 0 1,0 0-1,1 0 0,-1 1 0,1-1 0,-1 1 0,-1 3 0,-16 35-8701,14-22 1240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803"/>
    </inkml:context>
    <inkml:brush xml:id="br0">
      <inkml:brushProperty name="width" value="0.025" units="cm"/>
      <inkml:brushProperty name="height" value="0.025" units="cm"/>
    </inkml:brush>
  </inkml:definitions>
  <inkml:trace contextRef="#ctx0" brushRef="#br0">80 21 15278,'0'0'6268,"-8"9"-6049,0 0-207,-32 37 356,37-41-227,0-1-1,0 0 1,1 1-1,0-1 0,0 1 1,0-1-1,0 1 1,1 0-1,-1 0 1,2 0-1,-2 8 1,3-12-85,-1 0 0,1-1 0,-1 1 0,1 0 1,0-1-1,-1 1 0,1-1 0,0 1 1,-1-1-1,1 1 0,0-1 0,0 0 0,0 1 1,-1-1-1,1 0 0,0 1 0,0-1 0,0 0 1,0 0-1,0 0 0,-1 0 0,1 0 1,0 0-1,0 0 0,0 0 0,0 0 0,0 0 1,0-1-1,-1 1 0,1 0 0,0-1 1,0 1-1,1-1 0,32-11 963,-27 7-770,0-1 0,0 0 0,0-1 0,8-11 0,-13 16-201,0 0-1,-1 0 1,1 0 0,-1 0 0,0 0 0,0 0-1,0 0 1,0-1 0,0 1 0,0 0-1,0-1 1,-1 1 0,1-1 0,-1 1 0,0-1-1,0 1 1,0 0 0,0-1 0,0 1 0,0-1-1,-1 1 1,-1-5 0,0 4-290,-1 0 1,1 1 0,-1-1-1,0 1 1,0 0 0,0 0-1,0 0 1,-1 0 0,1 0-1,0 1 1,-1-1-1,1 1 1,-1 0 0,1 0-1,-5 0 1,-16-7-6793,14 3 132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8.133"/>
    </inkml:context>
    <inkml:brush xml:id="br0">
      <inkml:brushProperty name="width" value="0.025" units="cm"/>
      <inkml:brushProperty name="height" value="0.025" units="cm"/>
    </inkml:brush>
  </inkml:definitions>
  <inkml:trace contextRef="#ctx0" brushRef="#br0">125 0 13677,'0'0'3966,"0"9"-2636,1 17-6,0 0 1,7 31-1,-3-28-178,1 56-1,-6-75-1113,-1 1 0,0 0-1,0-1 1,-1 1 0,-1-1 0,0 0-1,0 0 1,-1 0 0,-6 11 0,5-10-237,-1-1 1,-1 0-1,0-1 0,-15 17 1,19-23-509,-1 0 1,1 0 0,-1 0-1,0 0 1,0 0 0,-1-1-1,1 0 1,0 0 0,-6 2-1,-16 0-9680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660"/>
    </inkml:context>
    <inkml:brush xml:id="br0">
      <inkml:brushProperty name="width" value="0.025" units="cm"/>
      <inkml:brushProperty name="height" value="0.025" units="cm"/>
    </inkml:brush>
  </inkml:definitions>
  <inkml:trace contextRef="#ctx0" brushRef="#br0">157 354 7271,'0'0'14115,"-12"3"-13774,-1 1-321,1 1 0,-1 0 0,1 0 0,0 2 0,1-1 0,-12 9-1,19-12-15,1 0-1,-1-1 0,0 2 0,1-1 0,0 0 1,0 1-1,0-1 0,0 1 0,1 0 0,-1 0 0,1 0 1,0 0-1,0 0 0,1 1 0,-1-1 0,1 1 1,0-1-1,0 1 0,0-1 0,1 1 0,-1-1 1,1 1-1,0 0 0,1 6 0,0-10 30,0 1 0,0-1-1,-1 0 1,1 0 0,0 0 0,0 0 0,0 0-1,0 0 1,0 0 0,0 0 0,1-1-1,-1 1 1,0 0 0,0-1 0,0 1 0,1 0-1,-1-1 1,0 0 0,1 1 0,-1-1-1,0 0 1,1 0 0,-1 1 0,1-1 0,-1 0-1,0 0 1,1-1 0,-1 1 0,3-1-1,45-8 1329,-30 1-1159,0-1-1,-1-1 1,0 0 0,-1-2 0,0 0 0,-1-1 0,21-20 0,-7 3-116,-1-3 0,37-52 0,-51 63-71,-1 0 0,16-35-1,-26 49-13,-1-1 0,0 0 0,0 0 0,0-1 0,-2 1 0,1-1 0,-1 1 0,0-1 0,-2-17 0,1 24-11,-1 0 0,1 1 0,-1-1 0,0 1 1,0-1-1,-1 1 0,1 0 0,0-1 0,-1 1 0,1 0 1,-1 0-1,0 0 0,0 0 0,1 0 0,-1 0 0,-1 1 1,1-1-1,0 1 0,0-1 0,-1 1 0,1 0 0,0 0 1,-1 0-1,1 0 0,-1 0 0,0 1 0,1-1 0,-1 1 1,0-1-1,1 1 0,-1 0 0,0 0 0,-3 1 0,-4-1-21,-1 1-1,1 0 1,0 0-1,0 1 0,0 0 1,0 1-1,-16 6 1,10-1 36,1 1 0,0 0 0,1 1 0,-20 17-1,30-24 12,0 0 0,0 0-1,0 1 1,1-1-1,0 1 1,0 0 0,0 0-1,0 0 1,0 1-1,1-1 1,0 1 0,0-1-1,0 1 1,1 0-1,-1-1 1,1 1 0,0 0-1,1 0 1,-1 0-1,1 7 1,0-11-12,1 1 1,0-1-1,-1 1 1,1-1-1,0 1 1,0-1-1,0 1 1,0-1-1,0 0 1,0 0-1,1 1 1,-1-1-1,0 0 1,1 0-1,-1 0 1,1 0-1,-1-1 1,1 1-1,-1 0 1,1-1-1,-1 1 1,4 0-1,45 9 67,-34-8-64,11 3 8,-11-3-22,0 0 0,0 2 0,0 0 0,-1 1 0,22 9 0,-34-12 5,1 0 0,-1 0 0,1 0-1,-1 1 1,0 0 0,0-1 0,0 1 0,0 0 0,-1 0 0,1 1-1,-1-1 1,0 1 0,0-1 0,0 1 0,0-1 0,0 1-1,-1 0 1,0 0 0,0 0 0,0 0 0,0 0 0,0 0 0,-1 0-1,0 0 1,0 0 0,-1 7 0,-13 53 80,2-14-4325,11-33-2768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9.232"/>
    </inkml:context>
    <inkml:brush xml:id="br0">
      <inkml:brushProperty name="width" value="0.025" units="cm"/>
      <inkml:brushProperty name="height" value="0.025" units="cm"/>
    </inkml:brush>
  </inkml:definitions>
  <inkml:trace contextRef="#ctx0" brushRef="#br0">258 1 7687,'2'15'8808,"2"4"-3407,3 8-2330,7 17-2666,8 31 466,-3 0-217,15 143 0,-32-193-635,-2 0-1,0-1 1,-1 1 0,-2 0 0,0-1-1,-2 0 1,-1 1 0,0-2 0,-21 47-1,14-44-125,-1-1 1,-1 0-1,-1 0 0,-1-2 0,-2 0 1,0-1-1,-1-1 0,-1-1 0,-1-1 1,-1 0-1,-27 16 0,25-25-2451,8-9-1989,-2-1-5965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2.120"/>
    </inkml:context>
    <inkml:brush xml:id="br0">
      <inkml:brushProperty name="width" value="0.025" units="cm"/>
      <inkml:brushProperty name="height" value="0.025" units="cm"/>
    </inkml:brush>
  </inkml:definitions>
  <inkml:trace contextRef="#ctx0" brushRef="#br0">159 127 8360,'0'0'-64,"-10"1"3027,-13 2-1902,6-1-464,1 0 0,-1 0 0,1 2 1,0 0-1,-20 9 0,36-13-469,-1 0 0,1 0 1,0 0-1,-1 0 0,1 0 0,0 0 0,0 0 0,-1 0 1,1 0-1,0 0 0,-1 0 0,1 0 0,0 0 0,0 1 1,-1-1-1,1 0 0,0 0 0,0 0 0,-1 1 1,1-1-1,0 0 0,0 0 0,0 0 0,0 1 0,-1-1 1,1 0-1,0 0 0,0 1 0,0-1 0,0 0 0,0 1 1,0-1-1,0 0 0,-1 0 0,1 1 0,0-1 0,0 0 1,0 1-1,0-1 0,0 0 0,0 1 0,1-1 1,-1 0-1,0 0 0,0 1 0,19 3 1743,43-4-1895,-49-1 838,334-17 972,33-1-1602,155 13-91,510-24 1314,-884 14-670,268-65 0,-431 82-617,-18 4-1671,-6-2-4791,8-3-2573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105"/>
    </inkml:context>
    <inkml:brush xml:id="br0">
      <inkml:brushProperty name="width" value="0.025" units="cm"/>
      <inkml:brushProperty name="height" value="0.025" units="cm"/>
    </inkml:brush>
  </inkml:definitions>
  <inkml:trace contextRef="#ctx0" brushRef="#br0">1 376 8296,'0'1'405,"0"-1"1,0 1-1,0-1 1,0 1-1,0-1 1,0 1-1,0-1 1,0 1 0,0-1-1,0 1 1,0-1-1,0 1 1,1-1-1,-1 1 1,0-1-1,0 1 1,1-1-1,-1 0 1,0 1-1,0-1 1,1 1-1,-1-1 1,0 0-1,1 1 1,-1-1-1,0 0 1,1 1-1,-1-1 1,1 0-1,0 1 1,15-6 4211,23-24-4450,-31 22 1013,70-59-161,-4-3 1,116-138 0,-190 206-1017,0 1 0,0 0 0,0 0 0,0 0 0,0-1 1,0 1-1,0 0 0,0 0 0,0 0 0,0-1 0,0 1 1,0 0-1,0 0 0,0 0 0,0 0 0,0-1 0,0 1 0,1 0 1,-1 0-1,0 0 0,0 0 0,0-1 0,0 1 0,0 0 1,0 0-1,1 0 0,-1 0 0,0 0 0,0 0 0,0-1 1,0 1-1,1 0 0,-1 0 0,0 0 0,0 0 0,0 0 1,1 0-1,-1 0 0,0 0 0,0 0 0,0 0 0,1 0 0,-1 0 1,0 0-1,0 0 0,0 0 0,1 0 0,-1 0 0,0 0 1,0 0-1,0 0 0,0 1 0,1-1 0,-1 0 0,0 0 1,0 0-1,0 0 0,1 0 0,-4 17 5,-11 22 11,-20 31 62,17-36 272,-16 42 0,30-67-241,0 0 1,1 0 0,-1 0 0,2 0 0,0 1 0,0-1 0,0 0 0,1 1 0,1-1 0,1 11 0,-2-20-117,0 0 0,0 0 0,0 1 0,0-1 0,0 0 0,0 1 0,1-1 0,-1 0 0,0 0 0,0 1 1,0-1-1,0 0 0,1 1 0,-1-1 0,0 0 0,0 0 0,1 0 0,-1 1 0,0-1 0,0 0 0,1 0 0,-1 0 0,0 0 0,1 0 0,-1 1 1,0-1-1,0 0 0,1 0 0,-1 0 0,0 0 0,1 0 0,-1 0 0,0 0 0,1 0 0,-1 0 0,0 0 0,1 0 0,-1 0 0,0 0 0,1-1 1,-1 1-1,1 0-140,-1 0-1,1-1 1,0 1 0,-1 0 0,1 0 0,-1-1 0,1 1-1,-1-1 1,0 1 0,1 0 0,-1-1 0,1 1 0,-1-1 0,0 1-1,1-1 1,-1 1 0,0-1 0,1 1 0,-1-1 0,0 1-1,0-1 1,0 0 0,1 0 0,-1-13-4714,0-3-3416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623"/>
    </inkml:context>
    <inkml:brush xml:id="br0">
      <inkml:brushProperty name="width" value="0.025" units="cm"/>
      <inkml:brushProperty name="height" value="0.025" units="cm"/>
    </inkml:brush>
  </inkml:definitions>
  <inkml:trace contextRef="#ctx0" brushRef="#br0">35 0 15503,'0'0'11077,"-2"12"-10613,-10 57 735,-6 105-1,18-165-1141,0-8-58,-1 0 0,1 0 1,0 0-1,-1 1 0,1-1 0,0 0 0,0 0 0,0 0 0,0 0 0,0 1 0,0-1 1,0 0-1,0 0 0,1 0 0,-1 0 0,0 0 0,1 0 0,-1 1 0,1-1 0,-1 0 1,1 0-1,0 0 0,-1 0 0,1-1 0,0 1 0,0 0 0,1 1 0,-2-4-690,1 0-1,0 0 1,0-1-1,-1 1 1,1 0-1,-1-1 1,0 1-1,0 0 1,0 0-1,0-1 1,0 1-1,0 0 1,0-1-1,-2-3 1,-6-17-6399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981"/>
    </inkml:context>
    <inkml:brush xml:id="br0">
      <inkml:brushProperty name="width" value="0.025" units="cm"/>
      <inkml:brushProperty name="height" value="0.025" units="cm"/>
    </inkml:brush>
  </inkml:definitions>
  <inkml:trace contextRef="#ctx0" brushRef="#br0">0 1 16239,'0'0'11179,"58"19"-9994,-28-19-384,4 0-353,1 0-192,-5 0-159,-4-2-65,-1-1-32,-9 2-641,-1 1-1185,-11 0-1505,2 0-3139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4.771"/>
    </inkml:context>
    <inkml:brush xml:id="br0">
      <inkml:brushProperty name="width" value="0.025" units="cm"/>
      <inkml:brushProperty name="height" value="0.025" units="cm"/>
    </inkml:brush>
  </inkml:definitions>
  <inkml:trace contextRef="#ctx0" brushRef="#br0">0 1 9417,'0'0'14680,"1"10"-14023,2 222 1003,-3-232-1745,0 1 0,0-1 0,0 0 0,0 0-1,0 0 1,0 0 0,0 0 0,0 1 0,0-1-1,0 0 1,1 0 0,-1 0 0,0 0-1,0 0 1,0 0 0,0 0 0,0 1 0,0-1-1,0 0 1,1 0 0,-1 0 0,0 0 0,0 0-1,0 0 1,0 0 0,0 0 0,1 0 0,-1 0-1,0 0 1,0 0 0,0 0 0,0 0 0,0 0-1,1 0 1,-1 0 0,0 0 0,0 0 0,0 0-1,0 0 1,0 0 0,1 0 0,-1 0 0,0 0-1,0 0 1,0 0 0,0 0 0,0 0 0,0 0-1,1-1 1,-1 1 0,0 0 0,0 0 0,0 0-1,0 0 1,0 0 0,0 0 0,0 0 0,0-1-1,0 1 1,1 0 0,-1 0 0,0 0 0,0 0-1,0 0 1,0-1 0,0 1 0,0 0 0,0 0-1,8-11-7055,-3-7-3434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5.116"/>
    </inkml:context>
    <inkml:brush xml:id="br0">
      <inkml:brushProperty name="width" value="0.025" units="cm"/>
      <inkml:brushProperty name="height" value="0.025" units="cm"/>
    </inkml:brush>
  </inkml:definitions>
  <inkml:trace contextRef="#ctx0" brushRef="#br0">11 0 17328,'0'0'5568,"-1"10"-4020,-5 47 89,2 57-1,9-103-1446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5.629"/>
    </inkml:context>
    <inkml:brush xml:id="br0">
      <inkml:brushProperty name="width" value="0.025" units="cm"/>
      <inkml:brushProperty name="height" value="0.025" units="cm"/>
    </inkml:brush>
  </inkml:definitions>
  <inkml:trace contextRef="#ctx0" brushRef="#br0">0 65 9769,'0'0'16976,"10"-2"-15913,37-5-145,95 0 0,-94 7-863,1-2 0,81-15 1,-129 17-89,0 0 0,0 0 0,0 0 0,0-1 0,-1 1 0,1 0 0,0-1 0,0 1 0,0-1 0,0 1 0,0-1 1,-1 1-1,1-1 0,0 1 0,-1-1 0,1 0 0,0 1 0,0-2 0,1-4-3143,-1-2-4142,-1 1-2660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6.437"/>
    </inkml:context>
    <inkml:brush xml:id="br0">
      <inkml:brushProperty name="width" value="0.025" units="cm"/>
      <inkml:brushProperty name="height" value="0.025" units="cm"/>
    </inkml:brush>
  </inkml:definitions>
  <inkml:trace contextRef="#ctx0" brushRef="#br0">0 6 7399,'0'0'17755,"10"0"-16596,51-2 273,26-1-2827,-86 3-1253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6.786"/>
    </inkml:context>
    <inkml:brush xml:id="br0">
      <inkml:brushProperty name="width" value="0.025" units="cm"/>
      <inkml:brushProperty name="height" value="0.025" units="cm"/>
    </inkml:brush>
  </inkml:definitions>
  <inkml:trace contextRef="#ctx0" brushRef="#br0">0 7 12460,'0'0'11050,"54"10"-10441,-35-10-481,7 0-64,-11-3-544,6-1-1538,-7 0-3075,-2-1-6502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7.085"/>
    </inkml:context>
    <inkml:brush xml:id="br0">
      <inkml:brushProperty name="width" value="0.025" units="cm"/>
      <inkml:brushProperty name="height" value="0.025" units="cm"/>
    </inkml:brush>
  </inkml:definitions>
  <inkml:trace contextRef="#ctx0" brushRef="#br0">291 148 7655,'-11'-6'4912,"2"1"-4237,-8-5 194,-1 1 0,1 1-1,-21-7 1,33 13-589,0 1 0,1-1 0,-1 1 0,0 0-1,0 0 1,0 1 0,0 0 0,0 0 0,0 0 0,0 0 0,0 1-1,0 0 1,0 0 0,0 0 0,1 0 0,-1 1 0,0 0 0,1 0 0,-7 3-1,5 0-57,-1 1-1,1 0 1,0 0-1,0 0 0,1 0 1,-1 1-1,2 0 1,-1 0-1,1 0 0,0 1 1,0-1-1,1 1 0,0 0 1,0 0-1,1 0 1,-2 11-1,4-17-206,1-1-1,-1 1 1,0-1 0,0 1 0,0-1-1,1 0 1,-1 1 0,1-1 0,-1 0-1,1 1 1,0-1 0,-1 0-1,1 1 1,0-1 0,0 0 0,0 0-1,0 0 1,0 0 0,0 0-1,0 0 1,0 0 0,0 0 0,1-1-1,1 2 1,1 0 75,0 0 1,0-1-1,1 0 0,-1 0 1,0 0-1,1 0 0,-1 0 1,6-1-1,1 0 72,0 0 1,0-1-1,0-1 0,0 1 0,-1-2 1,16-4-1,-13 0-133,-1 0 0,0 0 0,0-1 0,0-1-1,-1 0 1,-1 0 0,1-1 0,-2-1 0,13-15 0,-15 18-81,-1-1 0,0-1 1,0 1-1,0-1 0,-1 0 0,-1-1 0,0 1 1,0-1-1,-1 1 0,-1-1 0,1 0 0,0-15 1,-3 26 41,0 0 0,0-1 0,0 1 0,0-1 1,0 1-1,-1 0 0,1-1 0,0 1 0,0-1 1,0 1-1,0 0 0,0-1 0,-1 1 1,1 0-1,0-1 0,0 1 0,-1 0 0,1-1 1,0 1-1,-1 0 0,1 0 0,0-1 1,-1 1-1,1 0 0,0 0 0,-1-1 0,1 1 1,0 0-1,-1 0 0,1 0 0,-1 0 1,1 0-1,-1 0 0,1 0 0,0 0 0,-1 0 1,1 0-1,-1 0 0,1 0 0,0 0 0,-1 0 1,1 0-1,-1 0 0,1 0 0,0 0 1,-1 0-1,1 1 0,-1-1 0,1 0 0,0 0 1,-1 1-1,1-1 0,0 0 0,0 0 1,-1 1-1,-21 14-110,10-4 119,1 1 0,1 0 1,0 1-1,1 0 0,-11 19 0,17-26 26,-1 1 0,1-1-1,0 1 1,0 0 0,1 0 0,0 1-1,0-1 1,0 0 0,1 0 0,1 1 0,-1-1-1,1 1 1,1 12 0,0-18-14,0 0 1,-1 0-1,1 0 1,0 0-1,1 0 1,-1 0-1,0-1 1,0 1-1,1 0 1,-1 0-1,1-1 1,0 1-1,-1-1 1,1 0-1,0 1 1,0-1-1,0 0 0,0 0 1,0 0-1,0-1 1,0 1-1,0 0 1,0-1-1,0 1 1,3 0-1,63 2 221,-53-3-228,-4 0-270,1-1 0,0 0 1,0-1-1,16-4 0,-17 3-901,0-1 0,0-1 0,-1 0 0,16-9 0,18-16-6115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7.869"/>
    </inkml:context>
    <inkml:brush xml:id="br0">
      <inkml:brushProperty name="width" value="0.025" units="cm"/>
      <inkml:brushProperty name="height" value="0.025" units="cm"/>
    </inkml:brush>
  </inkml:definitions>
  <inkml:trace contextRef="#ctx0" brushRef="#br0">11 30 6854,'0'0'15765,"9"-6"-14233,-1 2-1226,-1 1 0,1-1 1,0 1-1,0 0 0,1 1 0,9-2 1,-16 3-237,-1 1 1,1 0-1,0 0 1,-1 0 0,1 0-1,-1 0 1,1 0 0,0 1-1,-1-1 1,1 0-1,-1 1 1,1-1 0,-1 1-1,1 0 1,-1-1 0,0 1-1,1 0 1,-1 0-1,2 1 1,-2 0-55,0 0 0,0 0 0,0 0 0,0 0 0,0 0 0,-1 0 0,1 0 0,-1 1 0,1-1 0,-1 0 0,0 0 0,0 0 0,0 0 0,0 1 0,0-1 0,0 0 0,-1 0 0,1 0 0,-1 3 0,-2 1 6,1-1 1,-1 1 0,0-1 0,-1 0 0,1 1 0,-1-2 0,0 1 0,0 0 0,0-1 0,-1 0-1,0 0 1,1 0 0,-11 6 0,-14 12 94,28-20-117,42-3-475,-35 0 418,1 1 0,-1-1 0,1 2-1,-1-1 1,1 1 0,-1 0 0,9 2 0,-14-2 39,1 0-1,0 0 1,0-1 0,-1 1 0,1 1 0,-1-1 0,1 0 0,-1 0 0,1 1 0,-1-1 0,0 0 0,0 1-1,1-1 1,-1 1 0,0 0 0,0-1 0,-1 1 0,1 0 0,0 0 0,0 0 0,-1-1 0,1 1-1,-1 0 1,0 0 0,0 0 0,1 0 0,-1 0 0,-1 3 0,1-2 99,-1-1-1,0 1 1,1-1 0,-1 1 0,0 0 0,0-1-1,-1 0 1,1 1 0,0-1 0,-1 0 0,0 0-1,1 0 1,-1 0 0,0 0 0,0 0-1,0 0 1,0 0 0,-1-1 0,1 1 0,0-1-1,-1 0 1,1 0 0,0 0 0,-1 0 0,0 0-1,1 0 1,-1-1 0,0 1 0,-2-1-1,-4 2 191,1 0-1,-1-1 1,1 0-1,-1-1 1,0 0-1,1 0 1,-1-1-1,-12-2 1,9-3-535,13 0-2775,21-3-6073,-16 8 6665,7-4-5107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216"/>
    </inkml:context>
    <inkml:brush xml:id="br0">
      <inkml:brushProperty name="width" value="0.025" units="cm"/>
      <inkml:brushProperty name="height" value="0.025" units="cm"/>
    </inkml:brush>
  </inkml:definitions>
  <inkml:trace contextRef="#ctx0" brushRef="#br0">113 1 12940,'0'0'13416,"-4"9"-13283,-35 69 304,34-70-392,0 0 0,-1 0 0,1-1 1,-1 0-1,-1 0 0,1 0 0,-1-1 0,-13 10 1,18-30-10446,3-2 3877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593"/>
    </inkml:context>
    <inkml:brush xml:id="br0">
      <inkml:brushProperty name="width" value="0.025" units="cm"/>
      <inkml:brushProperty name="height" value="0.025" units="cm"/>
    </inkml:brush>
  </inkml:definitions>
  <inkml:trace contextRef="#ctx0" brushRef="#br0">115 36 13581,'0'0'8557,"-5"4"-8284,3-3-192,0 0 0,0 1 1,1-1-1,-1 0 0,0 1 0,1-1 1,-1 1-1,1 0 0,-1-1 1,1 1-1,0 0 0,0 0 1,-1 0-1,1 0 0,1 0 1,-1 0-1,0 0 0,0 0 1,1 0-1,-1 0 0,1 1 1,0-1-1,0 0 0,0 0 1,0 0-1,0 1 0,0-1 1,0 0-1,2 4 0,-2-6-55,1 1-1,-1 0 0,1 0 1,-1 0-1,1-1 0,0 1 1,-1 0-1,1 0 0,0-1 1,0 1-1,0-1 0,-1 1 1,1-1-1,0 1 0,0-1 1,0 0-1,0 1 0,0-1 1,0 0-1,0 1 0,0-1 1,0 0-1,0 0 0,0 0 1,0 0-1,0 0 0,0 0 1,0 0-1,0-1 0,0 1 1,-1 0-1,1 0 0,0-1 1,0 1-1,0-1 1,1 0-1,0 1 33,0-1-1,1 0 1,-1 0 0,0-1-1,0 1 1,0 0 0,0-1 0,0 1-1,0-1 1,0 0 0,-1 0-1,1 1 1,2-4 0,-3 3 5,0 0 0,-1 0 0,1 0 0,0 0 0,-1 0 0,1-1 0,-1 1 0,1 0 0,-1 0-1,0 0 1,0 0 0,0-1 0,0 1 0,-1 0 0,1 0 0,-1 0 0,1 0 0,-1-1 0,0 1 0,1 0 0,-1 0 0,0 0 0,0 0 0,-1 1 0,1-1 0,0 0 0,-1 0 0,1 1 0,-1-1 0,1 1 0,-1-1 0,0 1 0,1 0 0,-1 0 0,0-1 0,0 1 0,0 0 0,-2 0 0,-2-2-78,0 1 1,0 0-1,0 0 1,0 1 0,-1 0-1,1 0 1,0 0 0,0 1-1,-1 0 1,1 0-1,0 0 1,-9 2 0,14-1 16,-1-1 1,1 0 0,0 0 0,-1 1-1,1-1 1,0 1 0,-1-1 0,1 1 0,0-1-1,0 1 1,-1 0 0,1 0 0,0-1-1,0 1 1,0 0 0,0 0 0,0 0-1,0 0 1,0 1 0,1-1 0,-1 0 0,0 0-1,0 0 1,1 1 0,-1-1 0,1 0-1,-1 1 1,1-1 0,0 0 0,0 1-1,-1-1 1,1 0 0,0 1 0,0-1 0,0 1-1,0-1 1,1 0 0,-1 1 0,0-1-1,0 1 1,1-1 0,-1 0 0,1 1-1,0 0 1,1 3-283,0-1-1,0 0 1,1 0 0,-1 0-1,1 0 1,0-1-1,0 1 1,0-1-1,1 1 1,-1-1 0,7 4-1,25 9-10807,-19-11 588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935"/>
    </inkml:context>
    <inkml:brush xml:id="br0">
      <inkml:brushProperty name="width" value="0.025" units="cm"/>
      <inkml:brushProperty name="height" value="0.025" units="cm"/>
    </inkml:brush>
  </inkml:definitions>
  <inkml:trace contextRef="#ctx0" brushRef="#br0">87 33 9961,'0'0'9738,"-5"10"-8019,-18 26-745,10-18 359,0 2 1,-18 38 0,31-58-1279,0 0 0,0 0 0,-1 0 0,1 1 1,0-1-1,0 0 0,0 0 0,0 1 0,0-1 0,-1 0 0,1 0 0,0 1 1,0-1-1,0 0 0,0 0 0,0 1 0,0-1 0,0 0 0,0 0 0,0 1 0,0-1 1,0 0-1,0 1 0,0-1 0,0 0 0,0 0 0,0 1 0,1-1 0,-1 0 1,0 0-1,0 1 0,0-1 0,0 0 0,0 0 0,1 0 0,-1 1 0,0-1 1,0 0-1,0 0 0,1 0 0,-1 1 0,12-7 959,14-16-334,-15 10-469,-1-1-1,0 0 1,9-16 0,-18 26-203,1 0 1,0 0-1,-1 0 1,1 0-1,-1 0 0,0 0 1,0 0-1,0 0 1,-1-1-1,1 1 1,-1 0-1,0 0 1,0-1-1,0 1 1,0 0-1,0-1 1,-1 1-1,1 0 1,-1 0-1,0-1 1,0 1-1,0 0 1,-2-3-1,2 5-84,0 0-1,0 0 0,-1 0 0,1 0 0,0 0 1,0 1-1,-1-1 0,1 0 0,0 1 0,-1-1 1,1 1-1,-1-1 0,1 1 0,-1 0 0,1-1 1,0 1-1,-1 0 0,-1 0 0,-12 4-3684,8 6-6409,6-2 1639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9.338"/>
    </inkml:context>
    <inkml:brush xml:id="br0">
      <inkml:brushProperty name="width" value="0.025" units="cm"/>
      <inkml:brushProperty name="height" value="0.025" units="cm"/>
    </inkml:brush>
  </inkml:definitions>
  <inkml:trace contextRef="#ctx0" brushRef="#br0">229 1 10218,'0'0'10890,"10"10"-9080,9 9-918,0 0 1,19 28 0,-31-38-769,-1 0-1,0 0 1,-1 1 0,0-1 0,-1 1 0,0 0 0,0 1 0,-1-1 0,0 0 0,1 16 0,-4-13-93,-1-1-1,0 1 1,-1-1 0,0 1 0,-1-1 0,-1 0-1,0 0 1,0 0 0,-1-1 0,-1 0 0,0 0-1,0 0 1,-1 0 0,-1-1 0,1 0 0,-12 10-1,-12 12-153,-2-1 1,-1-1-1,-42 27 0,31-29-2585,15-15-2768,-1-7-6509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0.032"/>
    </inkml:context>
    <inkml:brush xml:id="br0">
      <inkml:brushProperty name="width" value="0.025" units="cm"/>
      <inkml:brushProperty name="height" value="0.025" units="cm"/>
    </inkml:brush>
  </inkml:definitions>
  <inkml:trace contextRef="#ctx0" brushRef="#br0">214 1 11307,'0'0'11765,"-7"10"-11151,-29 43 232,2 2 0,-50 113-1,74-144-771,0 1 0,2 1-1,1-1 1,1 1 0,2 1-1,0-1 1,2 0 0,0 1-1,2 0 1,5 35 0,-4-53-105,1-1 0,0 1 1,1 0-1,0-1 0,0 0 1,1 1-1,0-2 0,0 1 1,1 0-1,0-1 0,1 0 1,-1 0-1,1 0 0,1-1 1,-1 0-1,1 0 0,0 0 1,0-1-1,10 5 1,-1-2-509,1 0 1,-1-2 0,1 0 0,0-1 0,1 0 0,-1-2 0,1 0 0,28 1 0,48-2-6306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4.428"/>
    </inkml:context>
    <inkml:brush xml:id="br0">
      <inkml:brushProperty name="width" value="0.025" units="cm"/>
      <inkml:brushProperty name="height" value="0.025" units="cm"/>
    </inkml:brush>
  </inkml:definitions>
  <inkml:trace contextRef="#ctx0" brushRef="#br0">49 1309 7207,'0'0'3972,"-8"9"-2440,-28 28-262,32-29 1466,14-12-1966,17-12-299,410-342 2573,-133 104-2842,451-411-10,-743 653-175,-8 9-12,-1 0-1,1 0 1,0-1 0,-1 0 0,0 1 0,0-1 0,0 0 0,0 0-1,-1-1 1,1 1 0,2-9 0,-24 17-357,14-2 43,0 1-1,0-1 1,1 1 0,-1 0 0,1 1 0,0-1 0,-5 6 0,-7 5-5386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5.258"/>
    </inkml:context>
    <inkml:brush xml:id="br0">
      <inkml:brushProperty name="width" value="0.025" units="cm"/>
      <inkml:brushProperty name="height" value="0.025" units="cm"/>
    </inkml:brush>
  </inkml:definitions>
  <inkml:trace contextRef="#ctx0" brushRef="#br0">75 1261 7399,'0'0'1020,"-10"9"1003,5-5-1690,-31 28 59,34-30-303,0 0 0,0 1 0,0-1 0,0 1 0,0-1 0,0 1 0,0 0 0,1 0 0,0 0 0,-1 0 0,1 0 0,0 0 0,0 0 0,0 3 0,2-5-23,0 0-1,-1-1 1,1 1-1,0-1 0,0 1 1,0-1-1,0 1 0,0-1 1,0 0-1,-1 1 1,1-1-1,0 0 0,0 0 1,0 0-1,0 0 0,0 0 1,0 0-1,0 0 1,0 0-1,0 0 0,0 0 1,0 0-1,0 0 0,0-1 1,0 1-1,0 0 1,0-1-1,33-9 816,4-10-195,-2-2 0,0-2 0,62-54 0,-40 31-291,1198-893 1944,-1221 917-2471,16-10-1219,-2-3 0,48-44-1,-62 40-4232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9.748"/>
    </inkml:context>
    <inkml:brush xml:id="br0">
      <inkml:brushProperty name="width" value="0.025" units="cm"/>
      <inkml:brushProperty name="height" value="0.025" units="cm"/>
    </inkml:brush>
  </inkml:definitions>
  <inkml:trace contextRef="#ctx0" brushRef="#br0">21 71 11531,'0'0'2327,"3"-10"1314,-1 3-2569,7-29 1121,-6 18 3537,-23 282-6111,18-242 148,-1-14-2513,-2-6-4650,-2-2-78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0.138"/>
    </inkml:context>
    <inkml:brush xml:id="br0">
      <inkml:brushProperty name="width" value="0.025" units="cm"/>
      <inkml:brushProperty name="height" value="0.025" units="cm"/>
    </inkml:brush>
  </inkml:definitions>
  <inkml:trace contextRef="#ctx0" brushRef="#br0">10 15 11339,'0'0'3422,"-1"8"-1527,-2 9-1224,0-1 0,2 0 0,0 1 0,0-1 0,4 27 0,-2-38-509,0 0 1,0-1-1,0 1 1,0 0-1,1-1 0,0 1 1,0-1-1,0 1 1,1-1-1,-1 0 1,5 5-1,-5-7-51,0 0 0,1 0-1,-1 0 1,0-1 0,1 1 0,0-1-1,-1 1 1,1-1 0,0 0 0,-1 0-1,1 0 1,0 0 0,0-1 0,0 1-1,0-1 1,0 0 0,0 0 0,-1 0-1,1 0 1,6-1 0,-5 0 71,0 0 0,0-1 0,0 1 0,0-1 0,0 0 0,0 0 1,0 0-1,-1-1 0,1 1 0,-1-1 0,0 0 0,0 0 0,4-4 0,39-53 636,-29 37-683,3-1-169,10-15-307,-14 12-3987,-14 17-1107,-2 1-3982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227"/>
    </inkml:context>
    <inkml:brush xml:id="br0">
      <inkml:brushProperty name="width" value="0.025" units="cm"/>
      <inkml:brushProperty name="height" value="0.025" units="cm"/>
    </inkml:brush>
  </inkml:definitions>
  <inkml:trace contextRef="#ctx0" brushRef="#br0">97 1 8552,'0'0'7452,"-7"10"-5023,-2 6-1552,1 1-1,0-1 1,1 1-1,1 0 0,-7 36 1,-2 33 575,3 1 0,1 94 0,11-180-1449,0 0 1,-1 0-1,1 0 0,0 0 1,0-1-1,0 1 0,1 0 1,-1 0-1,0 0 0,0 0 1,0 0-1,1 0 0,-1 0 1,0-1-1,1 1 1,-1 0-1,1 0 0,-1 0 1,1-1-1,-1 1 0,1 0 1,0-1-1,-1 1 0,1 0 1,0-1-1,0 1 0,-1-1 1,1 1-1,0-1 1,1 1-1,1-1 5,-1 0-1,0 0 1,1 0 0,-1 0 0,0 0 0,1 0-1,-1-1 1,0 1 0,1-1 0,-1 0 0,0 0-1,2-1 1,11-5 30,-1-1 1,22-17-1,-32 22-38,45-35 9,-30 22-7,0 1 0,2 0-1,42-22 1,-62 36-2,-1 1-1,1-1 0,0 1 1,0 0-1,-1-1 0,1 1 1,0 0-1,0-1 1,0 1-1,-1 0 0,1 0 1,0 0-1,0 0 1,0 0-1,0 0 0,-1 0 1,1 0-1,0 0 0,0 0 1,0 0-1,0 0 1,-1 1-1,1-1 0,0 0 1,0 1-1,-1-1 1,1 1-1,0-1 0,0 0 1,-1 1-1,1 0 0,0 0 1,0 1-3,0 0 1,-1-1-1,1 1 1,-1 0 0,1 0-1,-1 0 1,0 0-1,0 0 1,0 0-1,0 0 1,0 0-1,0 0 1,-1 2-1,-2 9-8,-1 0-1,0-1 0,-7 17 1,5-16 14,3-8 1,0 0-1,1 1 1,0 0-1,0-1 1,0 1 0,0 0-1,-1 11 1,5-17-4,0 1 1,0 0 0,-1-1-1,1 0 1,0 1 0,0-1-1,-1 0 1,1 0 0,0 0-1,0 0 1,0 0 0,0 0-1,-1-1 1,1 1 0,3-1-1,11-5-205,0-1-1,0-1 1,0 0-1,-1-1 1,26-18-1,-8 0-410,37-37-1,-70 64 642,0 1 0,0 0 0,0 0 0,-1 0 0,1 0 0,0-1 0,0 1 0,0 0-1,0 0 1,0 0 0,1 0 0,-1 0 0,0-1 0,0 1 0,0 0 0,1 0 0,-1 0 0,0-1 0,1 1 0,-1 0 0,1 0-1,-1-1 1,1 1 0,-1 0 0,1-1 0,0 1 0,-1-1 0,1 1 0,0 0 0,-1-1 0,1 0 0,0 1 0,1 0 0,0 1 76,1 0 1,0 0-1,0 0 1,0 0-1,1 0 1,-1-1 0,0 1-1,1-1 1,3 1-1,7-1 9,0 0 0,0-1-1,1-1 1,-1 0 0,0-1-1,0 0 1,0-1 0,0-1-1,0 0 1,13-7 0,16-8-759,67-43 0,-108 61 612,-2 1 23,0 0 0,1-1-1,-1 1 1,0 0 0,0 0-1,1 0 1,-1 0 0,0 0-1,0 0 1,1 0 0,-1 0 0,0 0-1,0 0 1,1 0 0,-1 0-1,0 0 1,1 0 0,-1 0-1,0 0 1,0 0 0,1 0-1,-1 0 1,0 0 0,0 0 0,1 0-1,-1 1 1,0-1 0,0 0-1,1 0 1,-1 0 0,0 0-1,0 1 1,0-1 0,1 0 0,-1 0-1,0 0 1,0 1 0,0-1-1,0 0 1,1 0 0,-1 1-1,0-1 1,0 0 0,4 21-180,-3 37 371,-2-43-155,1-8 0,1 0 1,0 0-1,0 0 1,0 0-1,1 0 1,0 0-1,0-1 1,1 1-1,0-1 1,0 1 0,6 7-1,3 3-20,1 0 0,21 21-1,-24-30-152,-2 1 0,1 0 0,-1 1-1,-1-1 1,0 2 0,0-1 0,-1 1-1,0 0 1,-1 0 0,5 15 0,-10-21 163,1 0 1,-1 0-1,0 0 1,-1 0 0,1 0-1,-1 0 1,0-1 0,0 1-1,-1 0 1,1 0 0,-1-1-1,0 1 1,-1-1-1,1 1 1,-1-1 0,0 0-1,0 0 1,0 0 0,0 0-1,-1-1 1,1 1 0,-8 4-1,6-3 38,-1 0-1,1-1 1,-1 0-1,0-1 1,-1 1 0,1-1-1,0 0 1,-1-1-1,0 1 1,1-1-1,-1-1 1,0 1 0,0-1-1,0-1 1,-14 1-1,19-1-24,0-1 0,0 1 0,1-1 1,-1 1-1,0-1 0,1 0 0,-1 1 0,1-1 0,-1 0 0,1 0 0,-1 0 0,1 0 0,0-1 0,-1 1 1,1 0-1,0 0 0,0-1 0,0 1 0,0-1 0,0 1 0,-1-3 0,0-1 26,0 0 1,1 0-1,-1 0 0,1 0 1,0 0-1,0 0 0,1-8 1,-1 1-31,2-1 0,0 1 0,0 0 0,1 0 0,7-23 0,-5 25-152,0 1 1,0 0-1,1 0 0,1 0 0,-1 0 1,1 1-1,1 0 0,-1 0 0,1 0 0,1 1 1,-1 0-1,1 1 0,0-1 0,1 2 0,0-1 1,0 1-1,0 1 0,0-1 0,1 1 0,-1 1 1,16-4-1,-22 7-538,7-3-1066,-6-3-3009,-4-3-1006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0.716"/>
    </inkml:context>
    <inkml:brush xml:id="br0">
      <inkml:brushProperty name="width" value="0.025" units="cm"/>
      <inkml:brushProperty name="height" value="0.025" units="cm"/>
    </inkml:brush>
  </inkml:definitions>
  <inkml:trace contextRef="#ctx0" brushRef="#br0">0 46 7207,'0'0'7927,"5"-9"-4750,14-28-668,-15 56 389,-2 13-3036,-9 175 793,5-138-7668,2-95 2795,0-6-1387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1.060"/>
    </inkml:context>
    <inkml:brush xml:id="br0">
      <inkml:brushProperty name="width" value="0.025" units="cm"/>
      <inkml:brushProperty name="height" value="0.025" units="cm"/>
    </inkml:brush>
  </inkml:definitions>
  <inkml:trace contextRef="#ctx0" brushRef="#br0">3 70 2402,'0'0'13175,"-1"8"-11776,0 3-1084,0 0 1,1 1-1,1-1 0,0 0 0,0 0 1,1 1-1,1-1 0,-1-1 0,2 1 1,0 0-1,0-1 0,1 1 0,0-1 1,1-1-1,0 1 0,0-1 1,15 16-1,-20-23-216,0-1 0,0 0 0,1 0 1,-1 0-1,0 0 0,0 0 0,1-1 0,-1 1 1,0 0-1,1 0 0,-1-1 0,0 1 0,1-1 1,-1 0-1,1 1 0,-1-1 0,1 0 0,-1 0 0,1 0 1,0 0-1,-1 0 0,1 0 0,-1 0 0,3-1 1,-1 0 40,0 0 1,0-1 0,0 0 0,-1 1-1,1-1 1,-1 0 0,1 0 0,-1 0-1,0-1 1,0 1 0,3-4 0,3-6 265,0 0-1,-1 0 1,11-28 0,-14 30-184,0-1-1,0 0 1,-1 0 0,-1-1 0,0 1-1,0-1 1,-1 1 0,-1-1 0,1 1-1,-2-1 1,0 0 0,-5-20 0,6 30-221,0 1 1,-1-1-1,0 1 1,1 0 0,-1-1-1,0 1 1,1 0-1,-1 0 1,0 0-1,0-1 1,0 1 0,0 0-1,0 0 1,0 0-1,-1 0 1,1 1 0,0-1-1,0 0 1,-1 0-1,1 1 1,0-1 0,-1 1-1,1-1 1,-1 1-1,1 0 1,-1-1-1,-1 1 1,2 0-57,-1 1-1,1-1 1,0 1 0,0-1 0,0 0-1,0 1 1,-1 0 0,1-1 0,0 1-1,0 0 1,0 0 0,0-1-1,0 1 1,1 0 0,-1 0 0,0 0-1,0 0 1,0 0 0,1 0 0,-1 0-1,1 1 1,-1-1 0,1 0-1,-1 0 1,1 0 0,0 1 0,-1-1-1,1 0 1,0 0 0,0 1 0,0 0-1,-3 44-5054,3-16-5779,0-17-279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1.853"/>
    </inkml:context>
    <inkml:brush xml:id="br0">
      <inkml:brushProperty name="width" value="0.025" units="cm"/>
      <inkml:brushProperty name="height" value="0.025" units="cm"/>
    </inkml:brush>
  </inkml:definitions>
  <inkml:trace contextRef="#ctx0" brushRef="#br0">75 97 13453,'0'0'5755,"3"-9"-3236,1-2-1788,-2 6-428,-1 1-1,1 0 1,-1 0 0,0-1 0,0 1-1,0 0 1,-1-1 0,1 1 0,-1-6-1,-1 10-284,1 0 0,0-1 0,0 1 1,0 0-1,-1-1 0,1 1 0,0 0 0,-1-1 0,1 1 0,0 0 0,-1 0 0,1-1 0,0 1 0,-1 0 0,1 0 0,0 0 0,-1 0 0,1-1 0,-1 1 0,1 0 0,0 0 0,-1 0 0,1 0 0,-1 0 0,1 0 0,-1 0 0,1 0 0,0 0 0,-1 0 0,1 0 0,-1 0 0,1 1 0,0-1 0,-1 0 0,1 0 0,-1 0 0,1 0 0,0 1 0,-1-1 0,1 0 0,0 0 0,-1 1 0,1-1 0,0 0 0,0 1 0,-1-1 0,1 1 0,-20 13-162,14-6 199,-1 0 0,1 0 0,1 1-1,0 0 1,0 0 0,0 1 0,1-1 0,1 1 0,0 0 0,-3 14-1,7-23-39,1-1-1,-1 1 1,0-1-1,0 0 0,1 1 1,-1-1-1,0 0 0,0 0 1,1 0-1,-1 0 1,0 0-1,1 0 0,-1 0 1,0 0-1,1 0 1,-1-1-1,0 1 0,0 0 1,1-1-1,-1 1 1,0-1-1,2 0 0,7-5 45,0-1-1,0 0 1,0 0 0,-1-1-1,0 0 1,0 0-1,11-16 1,-8 11 199,0 1 1,23-20-1,-34 71-455,-1 43 266,28-104 145,-10 2-157,-12 13-58,1-1 1,0 1-1,0 1 1,0-1 0,0 1-1,1 1 1,0-1-1,15-6 1,-23 12-9,0 0 0,1 0 0,-1 0 0,0 0 0,1 0-1,-1 0 1,0 0 0,0 0 0,1 0 0,-1 0 0,0 1 0,0-1 0,1 0 0,-1 0 0,0 0 0,0 0-1,1 0 1,-1 1 0,0-1 0,0 0 0,0 0 0,1 0 0,-1 1 0,0-1 0,0 0 0,0 0 0,0 1-1,0-1 1,1 0 0,-1 1 0,0-1 0,0 0 0,0 0 0,0 1 0,0-1 0,0 0 0,0 0 0,0 1-1,0-1 1,0 1 0,-1 20-59,1-19 77,0 1 1,-1-1-1,1 0 1,0 0-1,-1 1 1,0-1-1,0 0 1,1 0-1,-1 0 1,0 0-1,-1 0 1,1 0-1,0 0 1,-3 3-1,3-5 231,17-24 614,-11 18-856,30-36 51,-33 39-67,0 1 1,0 0-1,1 0 0,-1 0 1,1 1-1,-1-1 0,1 0 0,0 1 1,-1 0-1,1 0 0,0 0 1,0 0-1,0 0 0,6-1 1,-8 5-12,0 1 0,0-1 0,0 0 0,-1 1 0,1-1 0,-1 0 0,0 1 0,0-1 0,0 1 0,-1 4 0,1-2 17,24-23 375,-15 9-366,-7 5-18,1 0 0,-1 1-1,1-1 1,0 1 0,-1 0 0,1 0 0,0 0 0,0 0 0,0 0-1,1 1 1,-1-1 0,7-1 0,-9 3-193,-5 27 751,2-19-2895,1-16-9935,1-1 4974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231"/>
    </inkml:context>
    <inkml:brush xml:id="br0">
      <inkml:brushProperty name="width" value="0.025" units="cm"/>
      <inkml:brushProperty name="height" value="0.025" units="cm"/>
    </inkml:brush>
  </inkml:definitions>
  <inkml:trace contextRef="#ctx0" brushRef="#br0">6 1 7559,'0'0'17345,"-1"8"-16502,-4 55-176,6-62-664,-1-1 0,1 1 0,-1-1-1,1 1 1,-1-1 0,1 0 0,-1 1-1,1-1 1,0 0 0,-1 0 0,1 1 0,-1-1-1,1 0 1,0 0 0,-1 0 0,1 0-1,0 0 1,-1 0 0,1 0 0,0 0-1,-1 0 1,1 0 0,0 0 0,-1 0 0,1 0-1,0 0 1,-1-1 0,1 1 0,-1 0-1,1-1 1,-1 1 0,2-1 0,22-8 135,-4-6-71,-15 11-81,-1 0 0,1 0-1,-1 1 1,1-1 0,0 1 0,1 1 0,-1-1 0,0 1-1,11-4 1,-16 16 70,0-9-10,0 0-1,-1 0 1,1 0-1,0 0 1,0 0-1,0 0 0,0 0 1,0 0-1,0 0 1,0 0-1,0 0 1,0 0-1,0 0 1,0 0-1,1 0 1,-1 0-1,0 0 1,1-1-1,-1 1 1,1 0-1,-1 0 1,1 0-1,-1 0 1,1 0-1,1 0 1,27-6 203,-24 2-3744,-4-8-9985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622"/>
    </inkml:context>
    <inkml:brush xml:id="br0">
      <inkml:brushProperty name="width" value="0.025" units="cm"/>
      <inkml:brushProperty name="height" value="0.025" units="cm"/>
    </inkml:brush>
  </inkml:definitions>
  <inkml:trace contextRef="#ctx0" brushRef="#br0">1 1 14830,'0'0'9353,"29"44"-22261,-17-39 3683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951"/>
    </inkml:context>
    <inkml:brush xml:id="br0">
      <inkml:brushProperty name="width" value="0.025" units="cm"/>
      <inkml:brushProperty name="height" value="0.025" units="cm"/>
    </inkml:brush>
  </inkml:definitions>
  <inkml:trace contextRef="#ctx0" brushRef="#br0">75 173 6406,'0'0'16474,"-6"1"-16025,2 0-393,1 0-1,-1 0 1,0 1 0,1-1 0,-1 1 0,1 0-1,-1 0 1,1 1 0,0-1 0,0 1 0,0-1-1,-3 5 1,4-4-4,0-1-1,0 0 1,0 1-1,0-1 1,0 1-1,1 0 1,-1 0 0,1-1-1,0 1 1,0 0-1,0 0 1,0 0-1,0 0 1,1 0-1,-1 0 1,1 1-1,0-1 1,0 0 0,1 6-1,-1-9-30,1 1 0,-1-1 0,1 1 1,-1-1-1,1 1 0,0-1 0,-1 0 0,1 1 0,-1-1 0,1 0 0,0 0 1,-1 1-1,1-1 0,0 0 0,-1 0 0,1 0 0,0 0 0,-1 0 0,1 0 1,0 0-1,-1 0 0,1 0 0,0 0 0,-1 0 0,1 0 0,0-1 0,-1 1 0,1 0 1,-1 0-1,1-1 0,0 1 0,-1 0 0,2-2 0,21-9 489,-12 2-441,-1 1 0,0-2 0,-1 1 0,14-18 0,17-18-163,-39 44-8,-13 28-305,2-9 393,8-14 14,1-1 0,1 0 0,-1 1 0,0-1 0,1 0 0,-1 1 0,1-1 0,0 1 0,1-1 0,-1 5 0,1-8 10,-1 1 1,0-1-1,0 1 0,0-1 1,1 1-1,-1-1 1,0 1-1,0-1 0,1 1 1,-1-1-1,0 1 1,1-1-1,-1 0 0,1 1 1,-1-1-1,1 0 1,-1 1-1,0-1 0,1 0 1,-1 1-1,1-1 1,-1 0-1,1 0 0,0 0 1,0 1-1,22-9 665,-13 1-586,0-2 1,0 0-1,-1 0 1,0 0-1,-1-1 1,0 0-1,-1-1 1,0 0-1,0 0 1,-1-1-1,-1 1 1,6-17-1,-8 17-144,-1 1 0,0 0 0,0-1 0,-1 0-1,0-11 1,-1 21 51,0 1 0,0-1 0,0 1 0,1-1-1,-1 1 1,0-1 0,0 1 0,0 0-1,0-1 1,-1 1 0,1-1 0,0 1 0,0-1-1,0 1 1,0 0 0,0-1 0,0 1 0,-1-1-1,1 1 1,0 0 0,0-1 0,-1 1 0,1-1-1,0 1 1,-1 0 0,1-1 0,0 1 0,-1 0-1,1 0 1,0-1 0,-1 1 0,1 0 0,-1 0-1,1 0 1,0-1 0,-2 1 0,-15 8-224,-15 24-67,27-25 158,-1 0 0,1 1 0,1 0 0,-1 0-1,2 1 1,-1-1 0,1 1 0,0 0 0,-2 12-1,5-18 43,-1 0 1,1 0-1,0 0 0,-1 1 0,2-1 0,-1 0 0,0 0 0,1 0 0,-1 0 1,1 0-1,0 0 0,0 0 0,0 0 0,0 0 0,1 0 0,-1 0 0,1 0 0,0-1 1,0 1-1,0-1 0,0 1 0,0-1 0,0 0 0,1 0 0,-1 0 0,1 0 0,-1 0 1,1 0-1,0-1 0,3 2 0,-1 0-1583,0-1 0,1 0 0,-1 0 0,1-1 0,11 3 0,10-3-8583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3.324"/>
    </inkml:context>
    <inkml:brush xml:id="br0">
      <inkml:brushProperty name="width" value="0.025" units="cm"/>
      <inkml:brushProperty name="height" value="0.025" units="cm"/>
    </inkml:brush>
  </inkml:definitions>
  <inkml:trace contextRef="#ctx0" brushRef="#br0">52 45 11787,'0'0'7218,"-8"-6"-5798,-36-20-251,46 26-1176,-1 0 1,1 0 0,-1 1-1,1-1 1,-1 1 0,1-1-1,-1 1 1,0-1 0,1 1-1,-1 0 1,0 0 0,1 0-1,-1 0 1,0 0 0,1 1-1,17 9 290,-14-11 16,0 0-1,-1 0 1,1 0-1,0-1 1,0 1-1,0-1 1,0 0-1,-1-1 1,1 1-1,0-1 1,-1 0-1,1 0 1,3-3-1,20-7-1454,1 6-5507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3.825"/>
    </inkml:context>
    <inkml:brush xml:id="br0">
      <inkml:brushProperty name="width" value="0.025" units="cm"/>
      <inkml:brushProperty name="height" value="0.025" units="cm"/>
    </inkml:brush>
  </inkml:definitions>
  <inkml:trace contextRef="#ctx0" brushRef="#br0">1 39 13773,'0'0'11809,"10"-6"-11009,-1-1-642,-6 4-133,0 0 1,1 1-1,-1 0 1,0 0-1,1 0 1,0 0-1,-1 0 0,1 1 1,0-1-1,0 1 1,0 0-1,0 0 1,0 1-1,6-1 0,-9 1-25,0 0-1,0 0 1,0 0-1,0 0 1,0 1-1,0-1 0,0 0 1,-1 1-1,1-1 1,0 0-1,0 1 0,0-1 1,0 1-1,0 0 1,-1-1-1,1 1 1,0-1-1,-1 1 0,1 0 1,0 0-1,-1-1 1,1 1-1,-1 0 1,1 0-1,-1 0 0,1 0 1,-1 0-1,0 0 1,1 0-1,-1-1 0,0 1 1,0 0-1,0 0 1,0 0-1,0 0 1,0 0-1,0 0 0,0 0 1,0 0-1,0 0 1,0 0-1,-1 0 0,1 0 1,0 0-1,-1 1 1,-1 4 10,0 0 1,0 0 0,0-1-1,0 1 1,-7 9 0,-16 17 31,19-26-47,0 1 0,0 0 1,1 0-1,-1 1 1,2 0-1,-1-1 1,-4 13-1,10-20 14,-1 1 0,1 0 0,-1 0-1,0-1 1,1 1 0,-1-1 0,1 1 0,-1 0-1,1-1 1,0 1 0,-1-1 0,1 1 0,-1-1-1,1 0 1,0 1 0,0-1 0,-1 0 0,1 1 0,0-1-1,-1 0 1,1 0 0,0 0 0,0 1 0,0-1-1,-1 0 1,1 0 0,0 0 0,0 0 0,-1 0-1,1-1 1,0 1 0,1 0 0,38 0 445,-31 0-414,2-1 31,0 0-1,0 0 1,0-1 0,0-1 0,0 0-1,13-5 1,-19 6-219,0-1-1,0 1 1,-1-1-1,1 0 0,-1 0 1,8-7-1,-10 9-141,-1-1 0,1 0 0,-1 0 0,0 1 0,1-1-1,-1 0 1,0 0 0,0-1 0,0 1 0,-1 0 0,1 0 0,0 0-1,-1 0 1,1-1 0,-1 1 0,0-3 0,0 4-38,1 0-1,-1 0 1,0 0 0,0 0 0,0 0-1,-1 0 1,1 0 0,0 0 0,0 0 0,-1 0-1,1 0 1,0 0 0,-1 0 0,1 0 0,-1 1-1,1-1 1,-1 0 0,1 0 0,-1 0-1,0 1 1,1-1 0,-1 0 0,0 1 0,0-1-1,1 0 1,-3 0 0,-20-8-7445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169"/>
    </inkml:context>
    <inkml:brush xml:id="br0">
      <inkml:brushProperty name="width" value="0.025" units="cm"/>
      <inkml:brushProperty name="height" value="0.025" units="cm"/>
    </inkml:brush>
  </inkml:definitions>
  <inkml:trace contextRef="#ctx0" brushRef="#br0">1 34 8520,'0'0'12940,"71"22"-11466,-41-22-481,5-8-833,-1-1-96,-3 0-1057,-5 0-1922,-5-1-2914,-10-1-6119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530"/>
    </inkml:context>
    <inkml:brush xml:id="br0">
      <inkml:brushProperty name="width" value="0.025" units="cm"/>
      <inkml:brushProperty name="height" value="0.025" units="cm"/>
    </inkml:brush>
  </inkml:definitions>
  <inkml:trace contextRef="#ctx0" brushRef="#br0">1 100 13837,'0'0'7298,"7"6"-7202,-2-3-78,-4-1-4,1 0 0,0 0 1,1 0-1,-1 0 1,0-1-1,0 1 1,1-1-1,-1 1 0,1-1 1,-1 0-1,1 0 1,0 0-1,0-1 1,-1 1-1,1 0 0,0-1 1,0 0-1,-1 0 1,1 0-1,0 0 1,0 0-1,0 0 0,-1-1 1,1 1-1,0-1 1,0 0-1,3-1 0,0-2 116,-2 2-111,-1-1-1,1 1 0,0 0 1,-1 1-1,1-1 1,0 1-1,0-1 1,5 0-1,-7 2-5,-1 1-1,1-1 1,-1 0-1,1 1 1,-1-1 0,1 1-1,-1-1 1,0 1-1,1 0 1,-1-1-1,0 1 1,0 0 0,0 0-1,1 0 1,-1 0-1,0 0 1,0 0 0,0 0-1,0 1 1,-1-1-1,1 0 1,0 0-1,0 1 1,-1-1 0,1 1-1,0 0 1,-1 0 18,1-1 0,0 0 0,-1 1 1,1-1-1,0 0 0,0 0 0,0 0 1,0 0-1,0 0 0,0 0 0,0 0 1,1 0-1,-1 0 0,0-1 0,0 1 1,1 0-1,-1-1 0,0 1 0,1-1 0,-1 1 1,1-1-1,-1 0 0,2 1 0,34-7 1082,-8 1-674,-28 5-471,-1 1-1314,-1 5-3533,-2-6-385</inkml:trace>
  <inkml:trace contextRef="#ctx0" brushRef="#br0" timeOffset="1">219 5 15310,'0'0'4965,"71"-4"-7239,-48 4-929,1 0-1794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593"/>
    </inkml:context>
    <inkml:brush xml:id="br0">
      <inkml:brushProperty name="width" value="0.025" units="cm"/>
      <inkml:brushProperty name="height" value="0.025" units="cm"/>
    </inkml:brush>
  </inkml:definitions>
  <inkml:trace contextRef="#ctx0" brushRef="#br0">0 9 20147,'0'0'1570,"57"-9"1408,-16 9-1184,4 0-1506,8 0-256,2 11-1697,1-4-2659,-3-2-8777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902"/>
    </inkml:context>
    <inkml:brush xml:id="br0">
      <inkml:brushProperty name="width" value="0.025" units="cm"/>
      <inkml:brushProperty name="height" value="0.025" units="cm"/>
    </inkml:brush>
  </inkml:definitions>
  <inkml:trace contextRef="#ctx0" brushRef="#br0">106 0 5541,'0'0'15818,"-8"6"-15103,1-1-317,-2 0-48,1 1 1,1 0-1,-1 0 0,1 1 0,0 0 1,1 0-1,0 0 0,-6 10 0,12-16-353,0-1-1,0 1 1,1 0 0,-1-1-1,1 1 1,-1 0 0,0-1-1,1 1 1,-1-1 0,1 1-1,-1-1 1,1 1-1,0-1 1,-1 0 0,1 1-1,-1-1 1,1 1 0,0-1-1,-1 0 1,1 0-1,0 1 1,-1-1 0,1 0-1,0 0 1,0 0 0,-1 0-1,1 0 1,0 0-1,-1 0 1,1 0 0,0 0-1,0 0 1,-1 0 0,2-1-1,38 2-190,-33-1 159,-1 0 15,-1 0 0,1 0 0,0 1 0,0 0 0,-1 0-1,1 0 1,5 3 0,-10-4 26,0 1-1,0-1 1,0 0-1,-1 1 0,1-1 1,0 1-1,-1-1 1,1 1-1,-1-1 1,1 1-1,0 0 0,-1-1 1,1 1-1,-1 0 1,1-1-1,-1 1 1,0 0-1,1-1 0,-1 1 1,0 0-1,0 0 1,1 1-1,-1 0 24,0-1 0,-1 1 1,1-1-1,-1 1 0,1 0 0,-1-1 0,1 1 0,-1-1 0,0 1 0,0-1 1,1 0-1,-1 1 0,0-1 0,0 0 0,-1 1 0,0 0 0,-8 9 403,0-1 0,-1-1 0,-16 13 0,-15-1-1977,11-17-5092,23-4-7008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5.699"/>
    </inkml:context>
    <inkml:brush xml:id="br0">
      <inkml:brushProperty name="width" value="0.025" units="cm"/>
      <inkml:brushProperty name="height" value="0.025" units="cm"/>
    </inkml:brush>
  </inkml:definitions>
  <inkml:trace contextRef="#ctx0" brushRef="#br0">2 0 7175,'0'0'13410,"-1"10"-12823,1-2-522,0 1 1,1 0-1,0 0 1,1 0-1,-1-1 0,2 1 1,-1 0-1,1-1 1,1 0-1,0 0 0,0 0 1,0 0-1,1-1 1,0 1-1,11 11 0,-3-6 5,1-1-1,0 0 0,0-1 0,2 0 0,-1-2 0,1 1 1,1-2-1,-1 0 0,1-1 0,25 6 0,25 5 728,89 13 0,-155-31-792,61 8 95,0-3 1,0-3 0,0-2-1,0-3 1,106-20-1,-167 23-57,-1 1 0,1-1 0,-1 0 0,1 0 0,-1 0 0,1 0 0,-1 0 0,1 0 0,0-1 0,-1 1 0,1 0 0,-1 0 0,0 0 0,1 0 0,-1-1-1,1 1 1,-1 0 0,1 0 0,-1-1 0,1 1 0,-1 0 0,0-1 0,1 1 0,-1 0 0,0-1 0,1 1 0,-1-1 0,0 1 0,0-1 0,1 1 0,-1 0 0,0-1 0,0 1 0,1-2 0,-16-10-238,-33-9-4438,45 20 3702,-26-9-5934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6.169"/>
    </inkml:context>
    <inkml:brush xml:id="br0">
      <inkml:brushProperty name="width" value="0.025" units="cm"/>
      <inkml:brushProperty name="height" value="0.025" units="cm"/>
    </inkml:brush>
  </inkml:definitions>
  <inkml:trace contextRef="#ctx0" brushRef="#br0">9 242 10698,'0'0'3769,"-2"8"-1949,2-7-1800,-2 4 376,1 0 0,0 1 0,0-1 0,0 0 0,0 1 0,1-1 0,1 10 0,-1-13-223,1 1 0,0-1-1,0 0 1,0 0 0,0 1 0,0-1 0,0 0-1,1 0 1,-1 0 0,1 0 0,-1 0 0,1-1-1,0 1 1,0 0 0,0-1 0,0 1 0,0-1-1,0 0 1,0 0 0,0 0 0,0 0 0,1 0 0,3 1-1,-2 0 27,0-1 0,0 0 0,0 0 0,0 0 0,0 0 0,0 0 0,0-1-1,0 0 1,0 0 0,1 0 0,-1-1 0,0 1 0,0-1 0,0 0 0,0 0 0,0 0-1,0-1 1,6-3 0,-5 2-98,-1 0-1,0 0 1,0-1 0,0 0-1,0 0 1,-1 0 0,0 0-1,0-1 1,0 1 0,0-1-1,-1 0 1,4-9-1,-1 0-32,-1-1-1,0 0 0,-2 0 1,1 0-1,-2 0 0,0 0 1,-1 0-1,0 0 0,-4-22 0,2 29-52,0 0-1,0 0 1,-1 1-1,0-1 1,0 1-1,-1 0 1,0 0-1,0 0 1,0 1-1,-1-1 1,0 1-1,-1 0 1,-10-9-1,24 27-528,15 9 500,89 30-188,-37-18-3792,-51-24-394,-3-3-3401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6.795"/>
    </inkml:context>
    <inkml:brush xml:id="br0">
      <inkml:brushProperty name="width" value="0.025" units="cm"/>
      <inkml:brushProperty name="height" value="0.025" units="cm"/>
    </inkml:brush>
  </inkml:definitions>
  <inkml:trace contextRef="#ctx0" brushRef="#br0">0 0 8648,'0'0'15343,"41"53"-14639,-33-23-415,3 3-193,-5-2 0,3-6-96,-7-1-320,0-5-770,-2-3-927,0-5-1315,-4-3-864,-13-7-1729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7.188"/>
    </inkml:context>
    <inkml:brush xml:id="br0">
      <inkml:brushProperty name="width" value="0.025" units="cm"/>
      <inkml:brushProperty name="height" value="0.025" units="cm"/>
    </inkml:brush>
  </inkml:definitions>
  <inkml:trace contextRef="#ctx0" brushRef="#br0">0 61 14125,'0'0'4421,"47"3"-1347,-19-6-639,4-5-1026,1-4-512,-1-1-545,-2 1-288,0 5-32,-10 0-704,-5 6-609,-5 1-769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7.513"/>
    </inkml:context>
    <inkml:brush xml:id="br0">
      <inkml:brushProperty name="width" value="0.025" units="cm"/>
      <inkml:brushProperty name="height" value="0.025" units="cm"/>
    </inkml:brush>
  </inkml:definitions>
  <inkml:trace contextRef="#ctx0" brushRef="#br0">1 36 14350,'0'0'8263,"61"-34"-7526,-34 32-577,-3 2-128,6 0 0,-2 8-864,-4-2-1186,0-1-2403,-3-2-2369</inkml:trace>
  <inkml:trace contextRef="#ctx0" brushRef="#br0" timeOffset="1">318 184 10762,'0'0'8771,"11"7"-8216,34 21-5,-44-27-488,1-1 1,-1 1-1,1-1 0,-1 1 0,1-1 0,0 0 0,-1 1 1,1-1-1,0 0 0,-1 0 0,1 0 0,-1-1 0,1 1 1,0 0-1,-1 0 0,1-1 0,-1 1 0,1-1 0,0 0 1,-1 1-1,0-1 0,1 0 0,-1 0 0,1 0 0,-1 0 1,0 0-1,0 0 0,2-2 0,-2 1 68,1 1 0,-1 0 1,0 0-1,1 0 0,-1 0 0,1 0 0,-1 0 0,1 1 0,0-1 0,-1 0 1,1 1-1,0-1 0,2 0 0,-2 2-131,-1 0 0,1 1 1,-1-1-1,1 0 0,-1 1 0,0-1 0,0 0 1,1 1-1,-1 0 0,0-1 0,0 1 0,-1 0 1,1-1-1,0 1 0,-1 0 0,1 0 0,-1-1 1,1 5-1,9 37-59,-10-38 65,6 18-354,-6-22 140,1-1 0,-1 0-1,1 1 1,-1-1 0,1 1 0,-1-1-1,1 0 1,-1 1 0,1-1-1,-1 0 1,1 0 0,0 1 0,-1-1-1,1 0 1,0 0 0,-1 0-1,1 0 1,-1 0 0,1 0 0,0 0-1,-1 0 1,1 0 0,0 0-1,-1 0 1,1 0 0,-1-1-1,1 1 1,0 0 0,-1 0 0,1-1-1,-1 1 1,1 0 0,-1-1-1,1 1 1,-1 0 0,2-1 0,6-8-6123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8.073"/>
    </inkml:context>
    <inkml:brush xml:id="br0">
      <inkml:brushProperty name="width" value="0.025" units="cm"/>
      <inkml:brushProperty name="height" value="0.025" units="cm"/>
    </inkml:brush>
  </inkml:definitions>
  <inkml:trace contextRef="#ctx0" brushRef="#br0">15 28 13100,'0'0'2104,"-2"9"84,-3 24 144,1 0 0,1 64-1,3-67-2090,2 0 0,1 0 0,2 0-1,1-1 1,1 0 0,20 51 0,-27-80-237,0 0 1,0 0-1,0 0 1,0-1-1,1 1 1,-1 0-1,0 0 1,0 0-1,0 0 1,0 0 0,0 0-1,1 0 1,-1 0-1,0-1 1,0 1-1,0 0 1,0 0-1,1 0 1,-1 0-1,0 0 1,0 0-1,0 0 1,0 0-1,1 0 1,-1 0-1,0 0 1,0 0 0,0 0-1,0 0 1,1 1-1,-1-1 1,0 0-1,0 0 1,0 0-1,0 0 1,1 0-1,-1 0 1,0 0-1,0 0 1,0 1-1,0-1 1,0 0 0,0 0-1,1 0 1,-1 0-1,0 0 1,0 1-1,0-1 1,0 0-1,0 0 1,0 0-1,0 0 1,0 0-1,0 1 1,0-1-1,0 0 1,0 0-1,0 1 1,2-27-94,-6-36-260,-38-73-116,41 129 449,40 13-320,-34-7 343,1 0 0,0 0-1,-1 0 1,1-1 0,-1 0 0,1 0-1,-1-1 1,1 1 0,-1-1 0,0 0-1,0-1 1,0 1 0,0-1 0,0 0-1,-1 0 1,1 0 0,-1-1 0,0 0-1,0 0 1,0 0 0,0 0 0,-1-1-1,1 1 1,3-8 0,-1 1 34,-1 0 0,0 0 0,0-1 0,-1 1 0,-1-1 0,0 0 0,0 0-1,-1-1 1,-1 1 0,0-15 0,-6 4 12,5 23-53,-1-1 0,1 1-1,0 0 1,-1-1 0,1 1-1,0 0 1,-1 0 0,1-1 0,-1 1-1,1 0 1,-1 0 0,1 0-1,0 0 1,-1-1 0,1 1 0,-1 0-1,1 0 1,-1 0 0,1 0-1,-1 0 1,1 0 0,-1 0 0,1 0-1,0 0 1,-1 0 0,1 1-1,-1-1 1,0 0 0,-1 1 0,0 1 1,0-1 0,0 1-1,0-1 1,0 1-1,0-1 1,1 1 0,-1 0-1,0 0 1,1 0-1,0 0 1,-1 0 0,1 0-1,-2 5 1,-10 26 257,2 0 1,-8 36-1,16-54 37,0 1 0,1 0 0,0 0 0,1 0 0,1 0 0,4 29 0,-4-42-309,1-1 1,-1 0 0,1 0 0,-1 0-1,1 0 1,0 0 0,0-1-1,0 1 1,0 0 0,1 0-1,-1 0 1,0-1 0,1 1 0,-1-1-1,1 1 1,-1-1 0,1 0-1,0 1 1,-1-1 0,1 0-1,0 0 1,0 0 0,0-1 0,0 1-1,0 0 1,0-1 0,0 1-1,0-1 1,0 1 0,1-1-1,-1 0 1,0 0 0,0 0 0,0 0-1,0-1 1,0 1 0,0 0-1,0-1 1,0 0 0,4-1-1,3 0-923,0-1 0,0-1-1,0 0 1,-1 0-1,1 0 1,-1-1-1,12-10 1,5-10-5218,-2-2-2061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8.981"/>
    </inkml:context>
    <inkml:brush xml:id="br0">
      <inkml:brushProperty name="width" value="0.025" units="cm"/>
      <inkml:brushProperty name="height" value="0.025" units="cm"/>
    </inkml:brush>
  </inkml:definitions>
  <inkml:trace contextRef="#ctx0" brushRef="#br0">44 390 15182,'0'0'8899,"-7"8"-8888,-22 26-11,29-34 3,-1 0 0,1 1 0,-1-1 0,1 0-1,-1 1 1,1-1 0,-1 0 0,1 1 0,0-1 0,-1 1 0,1-1 0,0 1-1,-1-1 1,1 1 0,0-1 0,-1 1 0,1-1 0,0 1 0,0-1 0,0 1-1,0 0 1,0-1 0,-1 1 0,1-1 0,0 1 0,0-1 0,0 1 0,1 0-1,-1-1 1,0 1 0,0-1 0,0 1 0,0 0 0,0-1 0,1 1 0,-1-1-1,0 1 1,0-1 0,1 1 0,0 0 0,0-1 10,-1 0 0,1 1 0,0-1 0,0 0 0,-1 0 0,1 0 0,0 0 0,0 0-1,0 0 1,-1 0 0,1-1 0,0 1 0,0 0 0,-1 0 0,1-1 0,0 1 0,0 0 0,-1-1 0,1 1 0,0-1 0,7-8-108,0 0 0,-1-1 0,-1 1 0,1-1 0,-2-1 0,1 1 1,-2-1-1,7-21 0,-19 58-132,4-13 278,0-1 0,1 1 0,0 0 1,1 0-1,-1 14 0,3-22-28,0-1 1,1 1-1,-1-1 0,1 1 1,0-1-1,0 1 0,0-1 1,0 1-1,1-1 0,0 0 1,3 6-1,-4-9-7,0 1 0,0-1 0,1 0 1,-1 0-1,0 0 0,1 1 0,-1-1 0,1-1 0,-1 1 0,1 0 0,0 0 0,-1-1 0,1 1 0,0 0 1,-1-1-1,1 0 0,0 1 0,-1-1 0,1 0 0,0 0 0,0 0 0,0 0 0,-1 0 0,1-1 0,0 1 0,-1 0 1,1-1-1,0 1 0,-1-1 0,1 0 0,0 1 0,-1-1 0,3-2 0,7-4-21,-1-1 0,0-1-1,0 0 1,-1 0 0,0-1-1,0 0 1,-1-1 0,-1 1-1,0-2 1,9-18-1,-8 14-207,-2 0 0,0-1 0,-1 1 0,-1-1-1,-1-1 1,0 1 0,0-18 0,-4-127 271,0 128 121,-5-4 397,-1 26 158,6 12-711,1 1 1,-1-1-1,0 0 0,1 0 1,-1 1-1,0-1 1,1 1-1,-1-1 1,1 0-1,-1 1 0,1-1 1,-1 1-1,1-1 1,-1 1-1,1-1 1,-1 1-1,1 0 1,0-1-1,-1 1 0,1 0 1,0-1-1,0 1 1,-1 0-1,1 0 1,-6 15 79,0-1 1,1 1-1,1 0 1,0 1-1,-1 21 1,-3 89 950,6-91-594,1-4-173,-1-9-148,1-1 0,1 1 0,1 0 0,7 42 0,-8-64-128,0 0 1,0 0-1,1 0 0,-1 0 0,0 0 1,0 0-1,1 0 0,-1 0 0,0-1 1,1 1-1,-1 0 0,1 0 0,-1 0 1,1-1-1,-1 1 0,1 0 0,0 0 0,0-1 1,-1 1-1,1-1 0,0 1 0,0-1 1,-1 1-1,1-1 0,0 1 0,0-1 1,0 0-1,1 1 0,-1-1 5,0-1 1,0 1-1,0-1 0,-1 1 0,1-1 0,0 0 1,0 1-1,-1-1 0,1 0 0,0 0 0,-1 1 1,1-1-1,-1 0 0,1 0 0,-1 0 0,1 0 1,-1 0-1,1 0 0,-1 0 0,0 0 0,0 0 1,1 0-1,-1 0 0,0 0 0,0 0 0,0-1 1,3-27 101,-1 1 1,-4-45 0,2 60-145,-2 1-1,0 0 1,0 0-1,-1 0 0,0 0 1,-1 0-1,-1 0 1,-7-14-1,4 20-268,6 19 123,7 21 89,-2-28 88,1-1 0,-1 1 0,1-1 1,0 1-1,0-1 0,0 0 0,1-1 0,-1 1 0,1-1 0,1 0 0,-1 0 0,0 0 0,1-1 1,0 0-1,0 0 0,0 0 0,0-1 0,0 0 0,0 0 0,1-1 0,-1 1 0,1-2 0,-1 1 1,1 0-1,-1-1 0,1-1 0,0 1 0,-1-1 0,1 0 0,-1 0 0,0-1 0,1 0 1,-1 0-1,0 0 0,0-1 0,0 0 0,-1 0 0,1-1 0,0 1 0,-1-1 0,0 0 0,0-1 1,-1 1-1,9-11 0,-11 12 3,0 1-4,0 0 1,0-1-1,0 1 0,0-1 0,-1 0 0,1 1 0,-1-1 1,0 0-1,0 0 0,0 0 0,1-4 0,-3 7-4,0 0 0,-1 1-1,1-1 1,0 1 0,0-1 0,0 1-1,0-1 1,0 1 0,0 0-1,0 0 1,0-1 0,0 1-1,0 0 1,0 0 0,0 0-1,-1 2 1,-4 6 116,0 0 0,0 0 0,0 0 0,2 1 0,-1 0 0,1 0 0,0 0-1,1 1 1,0-1 0,1 1 0,0 0 0,1-1 0,0 20 0,1-29-117,0 0-1,0-1 1,0 1-1,0-1 1,0 1 0,0-1-1,1 1 1,-1-1-1,0 1 1,0-1 0,1 1-1,-1-1 1,0 1 0,1-1-1,-1 1 1,0-1-1,1 0 1,-1 1 0,1-1-1,-1 0 1,1 1-1,-1-1 1,1 0 0,-1 1-1,1-1 1,-1 0 0,1 0-1,-1 0 1,1 0-1,-1 1 1,1-1 0,0 0-1,-1 0 1,1 0-1,-1 0 1,1 0 0,-1 0-1,1 0 1,-1-1-1,1 1 1,0 0 0,-1 0-1,1 0 1,-1 0 0,1-1-1,-1 1 1,1 0-1,-1-1 1,1 1 0,-1 0-1,0-1 1,1 0-1,25-20-1739,-21 12 285,0-1 0,-1 0 0,0-1 0,-1 1 0,0 0 0,-1-1 0,0 0 1,-1 0-1,0 1 0,-1-19 0,3-18-5207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9.338"/>
    </inkml:context>
    <inkml:brush xml:id="br0">
      <inkml:brushProperty name="width" value="0.025" units="cm"/>
      <inkml:brushProperty name="height" value="0.025" units="cm"/>
    </inkml:brush>
  </inkml:definitions>
  <inkml:trace contextRef="#ctx0" brushRef="#br0">6 1 14318,'0'0'11883,"-6"52"-17136,12-44-481,0 0-4291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9.681"/>
    </inkml:context>
    <inkml:brush xml:id="br0">
      <inkml:brushProperty name="width" value="0.025" units="cm"/>
      <inkml:brushProperty name="height" value="0.025" units="cm"/>
    </inkml:brush>
  </inkml:definitions>
  <inkml:trace contextRef="#ctx0" brushRef="#br0">124 0 7207,'0'0'14029,"-10"11"-12000,-6 6-1469,-45 51 1574,57-63-2019,0 0-1,0 1 1,0-1-1,1 1 0,0 0 1,0 0-1,1 0 1,0 0-1,0 0 1,0 0-1,-1 13 1,5-20-72,0 1 1,0 0 0,1-1 0,-1 1 0,0-1 0,0 0 0,1 0 0,-1 0 0,0 0 0,0 0 0,0 0 0,2-2 0,32-27 84,24-19-156,-56 47 10,1-1 0,-1 1-1,0-1 1,1 1-1,-1 1 1,1-1-1,-1 1 1,1-1 0,0 1-1,0 1 1,-1-1-1,9 1 1,-12 0 6,0 1 1,0 0-1,-1 0 0,1 0 1,-1 0-1,1 0 0,-1 0 0,1 0 1,-1 0-1,1 1 0,-1-1 1,0 0-1,0 0 0,0 0 1,1 0-1,-1 0 0,0 0 1,-1 1-1,1 1 0,0 35 76,-1-29-1,6 16 572,-5-24-598,1-1 0,-1 1 1,0-1-1,1 1 0,-1-1 0,1 1 1,-1-1-1,0 0 0,1 1 1,-1-1-1,1 0 0,-1 1 0,1-1 1,-1 0-1,1 0 0,-1 0 0,1 1 1,0-1-1,-1 0 0,1 0 0,-1 0 1,1 0-1,-1 0 0,2 0 1,3-1 76,-1-1 1,1 1-1,-1-1 1,1 0-1,-1 0 1,0-1-1,8-5 1,13-9-78,-16 10-66,0 0 0,0 1 0,1 0-1,-1 1 1,1 0 0,1 0 0,-1 1 0,1 0 0,0 1 0,19-3 0,-29 8-12,0 0 0,-1 1 0,1-1 0,-1 0 1,1 1-1,-1-1 0,0 1 0,0-1 0,0 0 1,0 1-1,0-1 0,0 1 0,-1 3 0,-1 2-224,0 1-1,-1-1 0,0 0 0,0 0 0,0 0 0,-1-1 0,0 1 1,-1-1-1,-8 12 0,8-18-3957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612"/>
    </inkml:context>
    <inkml:brush xml:id="br0">
      <inkml:brushProperty name="width" value="0.025" units="cm"/>
      <inkml:brushProperty name="height" value="0.025" units="cm"/>
    </inkml:brush>
  </inkml:definitions>
  <inkml:trace contextRef="#ctx0" brushRef="#br0">19 1 13869,'-2'12'8933,"-1"52"-8315,3 150 401,0-212-1016,0 0 0,-1-1 0,1 1 0,0 0 0,0 0 0,1-1 0,-1 1 0,0 0 0,1-1 0,-1 1 0,1 0 0,-1-1 0,1 1 0,0-1 0,-1 1 0,1-1 0,0 1 0,0-1 0,0 0 1,0 1-1,1-1 0,-1 0 0,0 0 0,0 0 0,1 0 0,-1 0 0,1 0 0,-1 0 0,1 0 0,-1-1 0,1 1 0,-1 0 0,1-1 0,0 1 0,-1-1 0,1 0 0,0 0 0,0 1 0,-1-1 0,1 0 0,3-1 0,7-1 28,0-1 0,-1 0 0,1-1 0,0 0 0,11-6 1,21-6 28,-43 15-42,-1 1 1,1 0-1,0 0 0,0 0 1,-1 0-1,1 0 0,0 0 1,-1 0-1,1 0 0,0 0 1,-1 0-1,1 0 0,0 0 1,-1 1-1,1-1 1,0 0-1,-1 0 0,1 1 1,-1-1-1,1 0 0,0 1 1,-1-1-1,1 1 0,-1-1 1,1 1-1,-1-1 0,0 1 1,1-1-1,-1 1 1,1-1-1,-1 1 0,1 1 1,-2 26 875,-1-22-792,0 0-1,0-1 0,-1 1 1,0 0-1,0-1 1,0 1-1,-5 5 0,-2-1 128,-1-1 0,0-1-1,0 0 1,-21 11-1,27-16-138,1-1-1,0 0 0,-1 0 0,0 0 0,1-1 0,-1 0 0,0 0 1,0 0-1,1 0 0,-1-1 0,0 1 0,0-1 0,0-1 0,0 1 1,0-1-1,-8-1 0,12 1-186,0 0 1,0 0-1,0 0 0,0 0 1,0 0-1,0-1 0,0 1 1,1 0-1,-1 0 0,0 0 1,1-1-1,-1 1 0,0 0 1,1-1-1,0 1 1,-1 0-1,1-1 0,0 1 1,0-1-1,0 1 0,0-3 1,3-34-7750,7 19 943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0.055"/>
    </inkml:context>
    <inkml:brush xml:id="br0">
      <inkml:brushProperty name="width" value="0.025" units="cm"/>
      <inkml:brushProperty name="height" value="0.025" units="cm"/>
    </inkml:brush>
  </inkml:definitions>
  <inkml:trace contextRef="#ctx0" brushRef="#br0">1 382 11563,'0'0'7468,"10"3"-5877,7 0-1082,0-1-1,1 0 0,-1-1 1,0-1-1,0-1 0,0 0 1,1-1-1,19-6 0,585-130 1025,234-50-4139,-823 182 1961,37-9-329,-30-1-3071,-31 7-541,-6 0-2273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1.720"/>
    </inkml:context>
    <inkml:brush xml:id="br0">
      <inkml:brushProperty name="width" value="0.025" units="cm"/>
      <inkml:brushProperty name="height" value="0.025" units="cm"/>
    </inkml:brush>
  </inkml:definitions>
  <inkml:trace contextRef="#ctx0" brushRef="#br0">0 250 10442,'0'0'-326,"11"-2"561,255-74 686,-116 29-614,-16 12-182,1 5 0,1 6 0,1 7 0,150-1 0,-108 17 173,1 8 1,237 40 0,-97 18-35,384 131 0,292 161-86,-816-290-147,403 169 339,256 90 23,-261-166 100,5-33 395,-297-66-886,275 107 310,-454-132-175,21 4 65,3-6 1,190 24 0,-221-41-75,-40-7-90,61 4-1,-118-14-253,10 0-611,-8-2-2588,-3-7-978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2.160"/>
    </inkml:context>
    <inkml:brush xml:id="br0">
      <inkml:brushProperty name="width" value="0.025" units="cm"/>
      <inkml:brushProperty name="height" value="0.025" units="cm"/>
    </inkml:brush>
  </inkml:definitions>
  <inkml:trace contextRef="#ctx0" brushRef="#br0">0 0 10954,'0'0'1292,"13"1"-1030,158 26 262,-4 0-392,-21-17-88,-88-7-25,0 1 1,84 18-1,-140-21-13,0-1 0,0 0 0,-1 1 0,1-1 0,0 1 0,0-1 0,-1 1 1,1 0-1,0 0 0,-1 0 0,1 0 0,-1 0 0,1 0 0,-1 1 0,0-1 0,1 0 0,-1 1 0,0-1 0,0 1 0,0-1 1,0 1-1,0-1 0,1 4 0,-2-3 76,1 1 1,-1 0-1,0-1 1,-1 1 0,1-1-1,0 1 1,-1-1-1,1 1 1,-1-1-1,0 1 1,0-1 0,0 1-1,0-1 1,-3 4-1,-6 9 468,0-1 0,-1-1 0,-25 24 0,34-34-547,-152 123 642,106-89-442,1 1 1,-41 45-1,84-79-345,0 1 0,0 0 0,0 0 0,0 0 0,1 1 0,0-1 0,0 1 0,0 0 0,-2 8 0,7-1-4246,13-10-4453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4.277"/>
    </inkml:context>
    <inkml:brush xml:id="br0">
      <inkml:brushProperty name="width" value="0.025" units="cm"/>
      <inkml:brushProperty name="height" value="0.025" units="cm"/>
    </inkml:brush>
  </inkml:definitions>
  <inkml:trace contextRef="#ctx0" brushRef="#br0">1332 230 4644,'0'0'4421,"-4"-9"-2815,1 0-1241,0 1 0,-1 0 0,0 1 0,0-1 0,-1 1 0,0 0 0,0 0 0,-1 0 0,0 1 0,0-1 0,-1 2-1,1-1 1,-9-5 0,-8-4-179,-1 0-1,0 1 0,-1 2 1,-1 1-1,0 0 1,0 2-1,-1 1 0,0 1 1,-1 2-1,-45-4 1,18 7-255,0 3 0,1 3 0,-1 2 0,1 2 0,0 2-1,-82 28 1,100-26 55,2 1-1,0 2 0,1 2 0,0 1 0,2 1 1,0 2-1,1 0 0,1 3 0,1 0 0,-40 47 1,60-61 4,0 0 0,1 1 0,0-1 0,1 2 0,0-1 0,1 1 0,0 0 0,1 0 0,0 0 0,1 1 0,1-1 0,0 1 0,0 0 0,1 0 0,1-1 0,0 1 0,1 0 0,0 0 0,1 0 0,1-1 0,0 1 0,0-1 0,1 0 0,1 0 0,0 0 0,1-1 0,0 1 0,0-1 0,1-1 0,1 1 0,0-1 0,0 0 0,1-1 0,0 0 0,1-1 0,0 0 0,0 0 0,18 9 0,2 0-24,1-2 0,0-2 0,1 0 0,0-3 0,1 0 0,0-2 0,46 5 0,-6-6-333,1-3 1,99-7-1,-111-3 312,0-2 0,-1-3 0,0-3-1,-1-3 1,76-31 0,-62 16 274,-1-2 0,-2-4 0,109-78-1,-152 96 82,-1-1-1,-1-2 1,32-35-1,-51 50-149,0 0-1,-1 0 0,0-1 1,0 0-1,-1 0 0,0-1 1,0 1-1,-1-1 0,-1 0 1,0 0-1,0 0 0,-1-1 1,0 1-1,-1-1 0,1-12 1,-3 18-80,1 0 1,-1 0 0,1 1-1,-2-1 1,1 0 0,0 1-1,-1-1 1,0 1 0,0-1-1,0 1 1,0 0 0,-1 0-1,0 0 1,1 0-1,-1 1 1,-7-7 0,3 4-34,-1 1-1,1 0 1,-1 0 0,0 1 0,0 0-1,0 0 1,-1 1 0,-12-4 0,-13 0-223,-1 1 1,1 2 0,-57 0-1,88 3 165,-336 10-6273,270-2 1500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6.747"/>
    </inkml:context>
    <inkml:brush xml:id="br0">
      <inkml:brushProperty name="width" value="0.025" units="cm"/>
      <inkml:brushProperty name="height" value="0.025" units="cm"/>
    </inkml:brush>
  </inkml:definitions>
  <inkml:trace contextRef="#ctx0" brushRef="#br0">1 339 5317,'0'0'14665,"8"-13"-13939,52-73 1956,60-116 1,-116 194-2526,8-18 1361,-5 23-993,-2 14-745,3 40-113,-2 0-1,-2-1 1,-3 54-1,-1-99 163,0-4-89,0 0 143,0-1 0,0 0 0,0 0 0,0 1 0,0-1-1,-1 0 1,1 0 0,0 1 0,0-1 0,0 0-1,0 0 1,0 0 0,1 1 0,-1-1 0,0 0 0,0 0-1,0 1 1,0-1 0,0 0 0,0 0 0,0 1 0,0-1-1,0 0 1,1 0 0,-1 0 0,0 0 0,0 1 0,0-1-1,0 0 1,1 0 0,-1 0 0,0 0 0,0 1 0,0-1-1,1 0 1,-1 0 0,0 0 0,0 0 0,1 0-1,-1 0 1,0 0 0,0 0 0,0 0 0,1 0 0,-1 0-1,0 0 1,0 0 0,1 0 0,-1 0 0,0 0 0,11 0-6583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105"/>
    </inkml:context>
    <inkml:brush xml:id="br0">
      <inkml:brushProperty name="width" value="0.025" units="cm"/>
      <inkml:brushProperty name="height" value="0.025" units="cm"/>
    </inkml:brush>
  </inkml:definitions>
  <inkml:trace contextRef="#ctx0" brushRef="#br0">14 1 19282,'0'0'3844,"-4"57"-2659,1-24-705,-3 1-255,6 0-161,0-1 0,0-1-32,0-4 0,0-1-128,0-4-96,0-4-257,0-5-704,0-6-1121,0-5-2499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463"/>
    </inkml:context>
    <inkml:brush xml:id="br0">
      <inkml:brushProperty name="width" value="0.025" units="cm"/>
      <inkml:brushProperty name="height" value="0.025" units="cm"/>
    </inkml:brush>
  </inkml:definitions>
  <inkml:trace contextRef="#ctx0" brushRef="#br0">0 53 14125,'0'0'13677,"60"-35"-13356,-34 32-257,-5 1-160,1 0-1730,-3 1-2114,-4-3-2498,-6-2-5862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820"/>
    </inkml:context>
    <inkml:brush xml:id="br0">
      <inkml:brushProperty name="width" value="0.025" units="cm"/>
      <inkml:brushProperty name="height" value="0.025" units="cm"/>
    </inkml:brush>
  </inkml:definitions>
  <inkml:trace contextRef="#ctx0" brushRef="#br0">0 285 14990,'0'0'6027,"10"-5"-3875,-2 1-1860,0 1 0,0-1 0,1 1 0,-1 1 0,1 0 0,-1 0 0,1 0 0,10 1 0,-16 0-265,0 1 0,0 1-1,0-1 1,-1 0 0,1 1 0,0-1 0,0 1-1,0 0 1,-1 0 0,1 0 0,0 0-1,-1 1 1,1-1 0,-1 1 0,1 0 0,-1-1-1,0 1 1,0 0 0,0 0 0,0 0 0,0 1-1,0-1 1,0 0 0,-1 1 0,1-1 0,-1 1-1,0 0 1,0-1 0,0 1 0,0 0 0,0 0-1,-1-1 1,1 5 0,1 2 5,-1 0 0,0 0 0,0 0 0,-1 0 0,0 0 0,-1 0 0,0-1 0,-1 1 0,1 0 0,-2 0 0,1-1 0,-5 11 0,4-58 3600,0 9-3591,-8-110 605,42 147-2600,-22-4 957,0 0 1,0-1-1,0 0 0,19 1 0,17-3-8256,-28-1 1977</inkml:trace>
  <inkml:trace contextRef="#ctx0" brushRef="#br0" timeOffset="1">359 1 14606,'0'0'8055,"8"10"-6725,2 1-1175,-2 0 0,0 1 0,0 0 1,-1 0-1,0 1 0,-1 0 1,-1 0-1,0 0 0,0 1 0,-2 0 1,4 23-1,-6-27-132,-1 1 0,-1 0 1,0-1-1,0 1 0,-1 0 1,0-1-1,-1 0 0,0 1 0,-7 15 1,2-12-2,0 0 1,-1 0-1,-1-1 1,0 0 0,-21 20-1,14-17-373,0-1-1,-33 22 1,-13-1-4643,27-20-1407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163"/>
    </inkml:context>
    <inkml:brush xml:id="br0">
      <inkml:brushProperty name="width" value="0.025" units="cm"/>
      <inkml:brushProperty name="height" value="0.025" units="cm"/>
    </inkml:brush>
  </inkml:definitions>
  <inkml:trace contextRef="#ctx0" brushRef="#br0">220 1 13453,'0'0'5087,"-9"7"-4889,-13 15 11,1 1 1,1 1 0,1 0-1,1 2 1,2 0 0,-25 51 0,31-55-51,1 1 0,0 1 0,2 0 0,1 0 0,2 0 0,0 1 0,1-1 0,1 1 1,3 38-1,0-56-142,0 1 0,0 0 0,1-1 0,0 0 1,1 1-1,0-1 0,0 0 0,0 0 1,1 0-1,0-1 0,0 0 0,1 1 0,0-1 1,0-1-1,8 8 0,-5-6-288,0-1 0,0 0 0,1 0-1,14 7 1,-13-8-704,0-1-1,1 0 1,-1-1-1,13 3 1,26 0-6248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595"/>
    </inkml:context>
    <inkml:brush xml:id="br0">
      <inkml:brushProperty name="width" value="0.025" units="cm"/>
      <inkml:brushProperty name="height" value="0.025" units="cm"/>
    </inkml:brush>
  </inkml:definitions>
  <inkml:trace contextRef="#ctx0" brushRef="#br0">93 1 16944,'0'0'9107,"-4"9"-9294,-17 42 220,-23 86 0,36-108-46,3-1 0,0 1 1,2 0-1,0 1 0,3 33 1,0-61-117,1 1-1,-1-1 1,0 1 0,1-1 0,0 1 0,-1-1-1,1 0 1,0 1 0,0-1 0,0 0 0,1 0-1,2 4 1,-3-5-266,0 0-1,0 1 0,0-1 1,1 0-1,-1 0 1,1-1-1,-1 1 0,0 0 1,1 0-1,0-1 1,-1 1-1,4 0 0,13 0-5823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943"/>
    </inkml:context>
    <inkml:brush xml:id="br0">
      <inkml:brushProperty name="width" value="0.025" units="cm"/>
      <inkml:brushProperty name="height" value="0.025" units="cm"/>
    </inkml:brush>
  </inkml:definitions>
  <inkml:trace contextRef="#ctx0" brushRef="#br0">1 73 11499,'0'0'4484,"10"-8"-603,2-2-2718,1 0 0,0 1 0,23-11 0,-32 17-1034,0 1 0,0 0-1,1 1 1,-1-1 0,1 1 0,-1-1-1,1 1 1,-1 1 0,1-1 0,0 1 0,-1 0-1,1 0 1,0 0 0,0 0 0,-1 1 0,1 0-1,-1 0 1,1 0 0,-1 1 0,7 2-1,-9-3-120,-1 0-1,1 0 1,-1 1-1,1-1 1,-1 0-1,1 1 1,-1-1-1,0 1 1,0-1-1,0 1 1,0 0-1,0-1 1,0 1-1,0 0 1,-1 0-1,1 0 1,0 0-1,-1-1 1,0 1-1,1 0 1,-1 0-1,0 0 1,0 0-1,0 0 1,0 0-1,-1 0 1,1 0-1,0 0 1,-1 0-1,1 0 1,-1-1-1,0 1 1,0 0-1,0 0 1,0 0-1,0-1 1,-2 3-1,-5 9 70,0-1-1,-1-1 0,-19 20 1,22-24-59,-12 11 18,14-16 11,1 1 1,-1 1-1,1-1 1,-1 1 0,1-1-1,0 1 1,0 0-1,1 0 1,-1 0-1,1 1 1,0-1-1,0 0 1,0 1-1,0-1 1,1 1-1,0 0 1,-1 5 0,2-10-46,1 1 0,-1 0 0,0-1 0,0 1 1,0 0-1,1-1 0,-1 1 0,0 0 1,0-1-1,1 1 0,-1-1 0,1 1 1,-1 0-1,1-1 0,-1 1 0,1-1 1,-1 1-1,1-1 0,-1 0 0,1 1 1,-1-1-1,1 0 0,0 1 0,-1-1 1,1 0-1,0 0 0,0 1 0,29 3-323,27-9-1876,-51 2 1274,0 1 1,1-1 0,-1 0-1,0-1 1,-1 1 0,1-1-1,-1 0 1,6-5 0,22-17-7209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970"/>
    </inkml:context>
    <inkml:brush xml:id="br0">
      <inkml:brushProperty name="width" value="0.025" units="cm"/>
      <inkml:brushProperty name="height" value="0.025" units="cm"/>
    </inkml:brush>
  </inkml:definitions>
  <inkml:trace contextRef="#ctx0" brushRef="#br0">0 184 13741,'0'0'10885,"8"-4"-9566,14-7-931,0 0 1,-1-2 0,30-23-1,-41 28-144,1 0 1,-1-1-1,-1-1 0,0 1 0,0-1 1,-1-1-1,0 0 0,12-22 0,-25 102-532,-10 16-42,11-27-2933,4-58 3134,0 0-1,0 1 0,0-1 1,0 0-1,0 0 0,0 1 1,0-1-1,0 0 0,0 1 1,0-1-1,0 0 0,0 1 0,0-1 1,0 0-1,0 1 0,0-1 1,0 0-1,1 0 0,-1 1 1,0-1-1,0 0 0,0 0 1,0 1-1,1-1 0,-1 0 0,0 0 1,0 1-1,1-1 0,-1 0 1,0 0-1,0 0 0,1 0 1,-1 1-1,0-1 0,1 0 1,-1 0-1,0 0 0,0 0 0,1 0 1,-1 0-1,0 0 0,1 0 1,-1 0-1,0 0 0,1 0 1,-1 0-1,0 0 0,1 0 1,-1 0-1,1 0 0,8 0-7893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9.327"/>
    </inkml:context>
    <inkml:brush xml:id="br0">
      <inkml:brushProperty name="width" value="0.025" units="cm"/>
      <inkml:brushProperty name="height" value="0.025" units="cm"/>
    </inkml:brush>
  </inkml:definitions>
  <inkml:trace contextRef="#ctx0" brushRef="#br0">10 1 11851,'0'0'13005,"-10"51"-12493,10-33-352,0 6-128,0-3 0,0 4-64,0 0-288,0 0-225,0-5-95,0 2-161,0-7-1185,0-4-2594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9.667"/>
    </inkml:context>
    <inkml:brush xml:id="br0">
      <inkml:brushProperty name="width" value="0.025" units="cm"/>
      <inkml:brushProperty name="height" value="0.025" units="cm"/>
    </inkml:brush>
  </inkml:definitions>
  <inkml:trace contextRef="#ctx0" brushRef="#br0">0 121 10634,'0'0'12620,"66"-23"-11691,-40 23-673,4 0-192,0 0-256,0 0-1698,-1 0-2178,-4 0-3459</inkml:trace>
  <inkml:trace contextRef="#ctx0" brushRef="#br0" timeOffset="1">400 0 11147,'0'0'7046,"-28"51"-4483,21-31-1122,3 3-480,2-2-673,2-2-192,0-2-64,6-4-160,5-4-993,0-7-576,-4-2-802,1-3-3234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054"/>
    </inkml:context>
    <inkml:brush xml:id="br0">
      <inkml:brushProperty name="width" value="0.025" units="cm"/>
      <inkml:brushProperty name="height" value="0.025" units="cm"/>
    </inkml:brush>
  </inkml:definitions>
  <inkml:trace contextRef="#ctx0" brushRef="#br0">275 92 9353,'0'0'12171,"-19"50"-10377,13-31-577,6 3-640,0-2-417,0 0-64,0-3-96,6 2-64,0-5-609,-6 1-928,0-6-1634,0-3-2339</inkml:trace>
  <inkml:trace contextRef="#ctx0" brushRef="#br0" timeOffset="1">0 5 13357,'0'0'8904,"67"-5"-7591,-37 5-160,6 0-352,-1 4-545,1 0-160,-1-1-608,-3-2-1282,-8-1-2626,-3 0-3075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400"/>
    </inkml:context>
    <inkml:brush xml:id="br0">
      <inkml:brushProperty name="width" value="0.025" units="cm"/>
      <inkml:brushProperty name="height" value="0.025" units="cm"/>
    </inkml:brush>
  </inkml:definitions>
  <inkml:trace contextRef="#ctx0" brushRef="#br0">105 0 17617,'0'0'3288,"8"8"-1756,13 13-1199,-2 1 0,0 0 0,-1 1 0,23 41-1,-36-56-286,-1 1-1,0 0 0,0 0 0,-1 0 0,0 0 1,-1 0-1,0 1 0,0-1 0,-1 1 0,0 0 0,-1-1 1,0 1-1,0 0 0,-1-1 0,0 1 0,-1-1 0,0 1 1,-1-1-1,-4 11 0,-2 0-458,-2-1 0,0 0 0,-1 0 1,-1-1-1,-21 23 0,18-23-819,-2-2 0,0 1 0,0-2 0,-36 22-1,22-19-8183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788"/>
    </inkml:context>
    <inkml:brush xml:id="br0">
      <inkml:brushProperty name="width" value="0.025" units="cm"/>
      <inkml:brushProperty name="height" value="0.025" units="cm"/>
    </inkml:brush>
  </inkml:definitions>
  <inkml:trace contextRef="#ctx0" brushRef="#br0">0 53 18706,'0'0'5381,"71"-19"-3427,-32 7-641,4 4-448,2 0-641,2 4-128,-12 3-96,-3 1-545,-8 0-1088,-9 1-577,-15 6-993,0-1-2563,-9 0-6533</inkml:trace>
  <inkml:trace contextRef="#ctx0" brushRef="#br0" timeOffset="1">103 79 7111,'0'0'15598,"62"1"-13772,-27-1-737,6-4-256,-2 3-449,2 0-288,-5 1-864,-10 0-2051,-7-3-5060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1.323"/>
    </inkml:context>
    <inkml:brush xml:id="br0">
      <inkml:brushProperty name="width" value="0.025" units="cm"/>
      <inkml:brushProperty name="height" value="0.025" units="cm"/>
    </inkml:brush>
  </inkml:definitions>
  <inkml:trace contextRef="#ctx0" brushRef="#br0">1 255 12139,'0'0'10223,"8"0"-8055,5-3-1793,0-1 0,-1 0-1,1 0 1,-1-1 0,0 0 0,0-1 0,-1-1 0,0 0 0,0-1-1,0 1 1,13-15 0,-10 9-205,0-1 0,-1 0-1,0-1 1,-2 0 0,0 0 0,0-1-1,14-32 1,-12 26-333,-13 44-344,-1 1 585,-6 42 7,4-54-281,1 1 0,1-1 0,0 0 0,0 1 0,1-1 0,3 22 0,-3-32 32,1 0 0,-1-1 0,0 1 1,1 0-1,-1-1 0,0 1 0,1 0 0,-1-1 1,1 1-1,-1-1 0,1 1 0,-1-1 0,1 1 0,-1-1 1,1 1-1,0-1 0,-1 0 0,1 1 0,0-1 1,-1 0-1,1 1 0,0-1 0,-1 0 0,1 0 0,0 0 1,0 0-1,-1 0 0,2 0 0,13 0-6463,-13 0 5145,14-2-12275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1.687"/>
    </inkml:context>
    <inkml:brush xml:id="br0">
      <inkml:brushProperty name="width" value="0.025" units="cm"/>
      <inkml:brushProperty name="height" value="0.025" units="cm"/>
    </inkml:brush>
  </inkml:definitions>
  <inkml:trace contextRef="#ctx0" brushRef="#br0">60 0 19218,'0'0'4645,"-43"69"-3877,38-44-319,3 1-353,2-2-96,0 4-32,0-4-961,0 1-320,0-3 192,0-2 32,0-5-1506,-4-2-2498,-2-9-4356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2.015"/>
    </inkml:context>
    <inkml:brush xml:id="br0">
      <inkml:brushProperty name="width" value="0.025" units="cm"/>
      <inkml:brushProperty name="height" value="0.025" units="cm"/>
    </inkml:brush>
  </inkml:definitions>
  <inkml:trace contextRef="#ctx0" brushRef="#br0">0 135 16656,'0'0'5157,"81"-1"-3844,-44 1-737,6 0-415,4 0-97,-2 0-96,-8-2-1154,-2-1-2849,-10-4-834,-3-3-8263</inkml:trace>
  <inkml:trace contextRef="#ctx0" brushRef="#br0" timeOffset="1">553 0 15214,'0'0'6940,"-5"10"-5829,-1 1-975,1 0 0,0 1 0,1-1 0,1 1 0,0 0 0,0 0 1,1 0-1,0 1 0,1 13 0,1-20-178,0-3 67,-1 0-1,1 0 1,0 0-1,1 1 1,-1-1-1,0 0 1,1 0-1,0 0 1,0 0-1,1 3 0,-1-5 11,0 0-1,1 0 0,-1 0 0,1 0 0,-1 0 0,0 0 1,1 0-1,0 0 0,-1-1 0,1 1 0,-1-1 0,1 1 1,0-1-1,-1 1 0,1-1 0,0 0 0,0 0 0,-1 0 1,1 0-1,3-1 0,0 1 4,29-3-1350,-14-11-2496,-2-8-3997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2.404"/>
    </inkml:context>
    <inkml:brush xml:id="br0">
      <inkml:brushProperty name="width" value="0.025" units="cm"/>
      <inkml:brushProperty name="height" value="0.025" units="cm"/>
    </inkml:brush>
  </inkml:definitions>
  <inkml:trace contextRef="#ctx0" brushRef="#br0">1 1 18353,'0'0'9193,"9"0"-25112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273"/>
    </inkml:context>
    <inkml:brush xml:id="br0">
      <inkml:brushProperty name="width" value="0.025" units="cm"/>
      <inkml:brushProperty name="height" value="0.025" units="cm"/>
    </inkml:brush>
  </inkml:definitions>
  <inkml:trace contextRef="#ctx0" brushRef="#br0">10 0 8776,'0'0'1089,"-9"55"-6246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4.557"/>
    </inkml:context>
    <inkml:brush xml:id="br0">
      <inkml:brushProperty name="width" value="0.025" units="cm"/>
      <inkml:brushProperty name="height" value="0.025" units="cm"/>
    </inkml:brush>
  </inkml:definitions>
  <inkml:trace contextRef="#ctx0" brushRef="#br0">1 307 13357,'3'-2'601,"1"0"1,0 0 0,-1-1 0,1 0 0,-1 0 0,0 0 0,0 0-1,0 0 1,4-6 0,3-3 15,14-11-189,22-21 146,-1-1-1,-3-3 1,38-54 0,-80 103-539,0-1 1,0 0-1,0 0 0,0 0 1,0 0-1,0 0 0,0 1 1,0-1-1,0 0 1,0 0-1,0 0 0,0 0 1,0 0-1,0 0 0,1 0 1,-1 1-1,0-1 0,0 0 1,0 0-1,0 0 1,0 0-1,0 0 0,0 0 1,0 0-1,0 0 0,1 0 1,-1 1-1,0-1 1,0 0-1,0 0 0,0 0 1,0 0-1,0 0 0,0 0 1,1 0-1,-1 0 1,0 0-1,0 0 0,0 0 1,0 0-1,0 0 0,1 0 1,-1 0-1,0 0 0,0 0 1,0 0-1,0 0 1,0 0-1,0 0 0,1 0 1,-1-1-1,0 1 0,0 0 1,0 0-1,0 0 1,-1 25 328,-8 33-157,4-28 322,0 0 1,2 0 0,2 46 0,4-65 176,-1-9-2403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5.466"/>
    </inkml:context>
    <inkml:brush xml:id="br0">
      <inkml:brushProperty name="width" value="0.025" units="cm"/>
      <inkml:brushProperty name="height" value="0.025" units="cm"/>
    </inkml:brush>
  </inkml:definitions>
  <inkml:trace contextRef="#ctx0" brushRef="#br0">12 1 16111,'0'0'7784,"0"11"-7640,-11 215 475,11-192-587,0-33-609,0-12-5407,0-3-998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5.826"/>
    </inkml:context>
    <inkml:brush xml:id="br0">
      <inkml:brushProperty name="width" value="0.025" units="cm"/>
      <inkml:brushProperty name="height" value="0.025" units="cm"/>
    </inkml:brush>
  </inkml:definitions>
  <inkml:trace contextRef="#ctx0" brushRef="#br0">1 16 12588,'0'0'10794,"60"-8"-9385,-32 5-448,5 1-384,-3 0-385,-4 1-128,2 1-416,-9 0-1634,-8 0-2114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6.682"/>
    </inkml:context>
    <inkml:brush xml:id="br0">
      <inkml:brushProperty name="width" value="0.025" units="cm"/>
      <inkml:brushProperty name="height" value="0.025" units="cm"/>
    </inkml:brush>
  </inkml:definitions>
  <inkml:trace contextRef="#ctx0" brushRef="#br0">0 1 15407,'0'0'7591,"71"15"-7239,-36-13-192,1-1-32,5-1 0,0 0-128,-2 0-704,-7 2-866,-11 1-1697,-12 1-2562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7.056"/>
    </inkml:context>
    <inkml:brush xml:id="br0">
      <inkml:brushProperty name="width" value="0.025" units="cm"/>
      <inkml:brushProperty name="height" value="0.025" units="cm"/>
    </inkml:brush>
  </inkml:definitions>
  <inkml:trace contextRef="#ctx0" brushRef="#br0">1 30 14446,'0'0'6342,"63"5"-6054,-27-9-96,5-1-32,0-2-128,-4 4-864,-7-2-1635,-2 1-2369,-11-3-3524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7.386"/>
    </inkml:context>
    <inkml:brush xml:id="br0">
      <inkml:brushProperty name="width" value="0.025" units="cm"/>
      <inkml:brushProperty name="height" value="0.025" units="cm"/>
    </inkml:brush>
  </inkml:definitions>
  <inkml:trace contextRef="#ctx0" brushRef="#br0">41 2 7655,'0'0'11729,"9"-1"-11126,-1 0-468,0 1 0,0 0 0,0 1 0,0-1 0,-1 1 0,14 4 0,-18-4-127,0 0 0,0 0 0,0 0 0,-1 0-1,1 1 1,-1-1 0,1 1 0,-1-1-1,0 1 1,1 0 0,-1 0 0,0 0 0,0 0-1,0 0 1,0 1 0,-1-1 0,1 0-1,-1 1 1,1 0 0,-1-1 0,0 1 0,0 0-1,0-1 1,0 1 0,0 5 0,0-3 135,-1 1 1,0-1 0,0 0-1,-1 1 1,0-1 0,1 1-1,-2-1 1,1 0 0,-1 1-1,1-1 1,-1 0 0,-1 0-1,1 0 1,-1-1 0,-5 8-1,-5 4 348,0-1-1,-1 0 0,-16 12 0,-9 10-2252,8 0-3378,27-31-3166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241"/>
    </inkml:context>
    <inkml:brush xml:id="br0">
      <inkml:brushProperty name="width" value="0.025" units="cm"/>
      <inkml:brushProperty name="height" value="0.025" units="cm"/>
    </inkml:brush>
  </inkml:definitions>
  <inkml:trace contextRef="#ctx0" brushRef="#br0">0 101 14350,'0'0'12182,"9"-2"-11953,0 0-169,-4 1-46,1 0 0,-1 0 1,1 0-1,0 1 0,-1-1 0,11 2 1,-14 0-20,0-1 1,0 0 0,-1 1 0,1 0-1,-1-1 1,1 1 0,-1 0-1,1 0 1,-1 0 0,1 0 0,-1 0-1,0 0 1,1 1 0,-1-1-1,0 0 1,0 0 0,0 1 0,0-1-1,0 1 1,0-1 0,0 1-1,-1 0 1,1-1 0,-1 1 0,1 0-1,-1-1 1,1 1 0,-1 0 0,0-1-1,0 3 1,1 110 1744,7-247-192,-4 40-939,-4 92-635,0 0 0,1 0 1,-1 0-1,1 0 0,-1-1 0,1 1 0,0 0 1,-1 0-1,1 0 0,0 1 0,0-1 1,0 0-1,0 0 0,0 0 0,0 0 0,0 1 1,0-1-1,0 1 0,0-1 0,0 0 0,0 1 1,0 0-1,0-1 0,1 1 0,-1 0 0,0 0 1,0-1-1,0 1 0,1 0 0,-1 0 0,0 0 1,0 0-1,1 1 0,-1-1 0,0 0 0,0 0 1,0 1-1,2 0 0,56 14-1959,-49-11 1506,37 7-6450,-25-9 320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583"/>
    </inkml:context>
    <inkml:brush xml:id="br0">
      <inkml:brushProperty name="width" value="0.025" units="cm"/>
      <inkml:brushProperty name="height" value="0.025" units="cm"/>
    </inkml:brush>
  </inkml:definitions>
  <inkml:trace contextRef="#ctx0" brushRef="#br0">4 0 19731,'0'0'7559,"2"49"-7783,-2-23 288,0 2-32,0 2 32,0-2-128,0-1-577,-2-4-160,2-4 65,0-2-482,0-6-799,0-5-1859,-4-5-2146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929"/>
    </inkml:context>
    <inkml:brush xml:id="br0">
      <inkml:brushProperty name="width" value="0.025" units="cm"/>
      <inkml:brushProperty name="height" value="0.025" units="cm"/>
    </inkml:brush>
  </inkml:definitions>
  <inkml:trace contextRef="#ctx0" brushRef="#br0">0 169 15535,'0'0'8199,"66"-19"-7558,-36 19-385,3 0-192,-1 0-64,4 0-1345,-3-1-3780,-5-8-2914</inkml:trace>
  <inkml:trace contextRef="#ctx0" brushRef="#br0" timeOffset="1">454 0 4837,'0'0'20435,"2"63"-20339,-4-40-64,-2-1 0,4-2-192,0-4-961,0-2-160,6-8-97,-2-5-511,1-1-1186,1 0-3652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9.302"/>
    </inkml:context>
    <inkml:brush xml:id="br0">
      <inkml:brushProperty name="width" value="0.025" units="cm"/>
      <inkml:brushProperty name="height" value="0.025" units="cm"/>
    </inkml:brush>
  </inkml:definitions>
  <inkml:trace contextRef="#ctx0" brushRef="#br0">0 1 12684,'0'0'8040,"0"49"-7848,0-27-96,0 0-32,0 0-64,4-3 64,0-2-64,-2-7 0,1 2 32,-1-6 0,-2-5-1025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639"/>
    </inkml:context>
    <inkml:brush xml:id="br0">
      <inkml:brushProperty name="width" value="0.025" units="cm"/>
      <inkml:brushProperty name="height" value="0.025" units="cm"/>
    </inkml:brush>
  </inkml:definitions>
  <inkml:trace contextRef="#ctx0" brushRef="#br0">155 187 7559,'0'0'17398,"-9"-6"-15893,7 5-1445,-1-1 1,1 0-1,-1 1 0,0 0 0,1-1 0,-1 1 0,0 0 0,0 1 0,0-1 0,0 0 0,0 1 1,-5-1-1,5 2-29,-1 0 1,1 0-1,0 0 1,0 0 0,0 0-1,0 1 1,0 0-1,0-1 1,1 1-1,-1 0 1,0 0 0,1 1-1,0-1 1,-1 0-1,-3 6 1,0-2-14,1 1 0,-1 0 0,1 0 0,0 0 0,1 1 0,0-1 0,0 1 0,1 0 1,-1 0-1,2 1 0,-1-1 0,-1 16 0,4-24-18,0 1-1,0 0 1,1-1 0,-1 1 0,0-1 0,1 1-1,-1-1 1,0 1 0,1-1 0,-1 1 0,1-1-1,-1 1 1,1-1 0,-1 1 0,1-1 0,-1 0-1,1 1 1,0-1 0,-1 0 0,1 1 0,-1-1-1,1 0 1,0 0 0,-1 0 0,1 0 0,0 0-1,-1 0 1,1 0 0,0 0 0,-1 0 0,1 0-1,-1 0 1,1 0 0,0 0 0,-1 0-1,1 0 1,0-1 0,-1 1 0,2-1 0,26-8-3,-15 0-45,0 0 0,-1-1 0,17-17 1,20-17-1144,-47 47 1086,-2 0 1,1 0-1,0 1 1,-1-1 0,1 0-1,-1 1 1,0-1 0,0 0-1,0 1 1,-2 5 0,-36 127 231,24-92 442,-15 74 0,24-83-332,-2 16-88,-2-1 0,-22 70-1,21-106 29,5-27-27,3-28-34,3 16-99,1 0 0,2 0 0,0 1-1,2 0 1,15-42 0,57-114-242,-72 166 200,69-128-636,-41 81 41,45-112 0,-78 173 622,-1 0-1,0-1 0,0 1 0,0 0 1,1 0-1,-1 0 0,0 0 0,0-1 1,0 1-1,0 0 0,0 0 0,0 0 1,1-1-1,-1 1 0,0 0 0,0 0 1,0-1-1,0 1 0,0 0 0,0 0 1,0-1-1,0 1 0,0 0 0,0 0 1,0-1-1,0 1 0,0 0 0,0 0 1,-1 0-1,1-1 0,0 1 0,0 0 1,0 0-1,0-1 0,0 1 0,0 0 1,0 0-1,-1 0 0,1 0 0,0-1 1,0 1-1,0 0 0,-1 0 0,1 0 1,0 0-1,0 0 0,-1-1 0,-11 8 136,-15 19 99,6 0-36,1 1 0,-20 37 0,34-53-101,1 0 1,0 1 0,1 0-1,0 0 1,0 0-1,1 0 1,1 1 0,0-1-1,0 17 1,2-26-125,0 0 1,0 0 0,1-1-1,-1 1 1,1 0-1,-1 0 1,1-1-1,0 1 1,0-1-1,0 1 1,0-1-1,1 1 1,-1-1-1,1 0 1,-1 1-1,1-1 1,0 0-1,0 0 1,0 0-1,0 0 1,0-1-1,0 1 1,0 0-1,1-1 1,-1 0-1,1 0 1,-1 1-1,1-1 1,4 1-1,39 6-2923,-1-7-3704,-6-1-2434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9.659"/>
    </inkml:context>
    <inkml:brush xml:id="br0">
      <inkml:brushProperty name="width" value="0.025" units="cm"/>
      <inkml:brushProperty name="height" value="0.025" units="cm"/>
    </inkml:brush>
  </inkml:definitions>
  <inkml:trace contextRef="#ctx0" brushRef="#br0">1 28 9513,'0'0'17681,"73"-22"-17553,-38 22-32,4 0-32,-1 0-128,-3 0-929,-1 0-1666,-8 0-3202,-6-6-6727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0.001"/>
    </inkml:context>
    <inkml:brush xml:id="br0">
      <inkml:brushProperty name="width" value="0.025" units="cm"/>
      <inkml:brushProperty name="height" value="0.025" units="cm"/>
    </inkml:brush>
  </inkml:definitions>
  <inkml:trace contextRef="#ctx0" brushRef="#br0">62 0 12332,'0'0'14958,"42"54"-14830,-41-26-64,1-2 0,4-1-32,-6-2-512,4-4-866,-4-1-287,0-3-545,0-5-1217,-4-9-2371</inkml:trace>
  <inkml:trace contextRef="#ctx0" brushRef="#br0" timeOffset="1">1 78 16528,'0'0'6630,"52"-7"-5349,-22 5-352,5 2-673,5 0-160,-5 0-224,-3 0-2274,-4-5-5029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0.471"/>
    </inkml:context>
    <inkml:brush xml:id="br0">
      <inkml:brushProperty name="width" value="0.025" units="cm"/>
      <inkml:brushProperty name="height" value="0.025" units="cm"/>
    </inkml:brush>
  </inkml:definitions>
  <inkml:trace contextRef="#ctx0" brushRef="#br0">1 93 14606,'0'0'9326,"9"-1"-8472,-7 1-845,0-1 0,0 1 1,0-1-1,0 1 0,0 0 0,0 0 0,0 0 0,0 0 0,0 0 0,0 0 1,0 1-1,0-1 0,0 1 0,0-1 0,0 1 0,0 0 0,0 0 1,0-1-1,-1 2 0,1-1 0,0 0 0,-1 0 0,1 0 0,0 1 0,-1-1 1,0 1-1,1-1 0,-1 1 0,0-1 0,0 1 0,0 0 0,0 0 1,0 0-1,0-1 0,-1 1 0,1 0 0,0 0 0,-1 0 0,0 0 0,1 0 1,-1 0-1,0 0 0,0 0 0,0 3 0,-6 98 205,6-103 181,2-25 2792,6-13-2685,-1-1-1,-1-1 1,-1-60 0,-4 100-523,-1-1 0,0 1 0,0 0-1,0 0 1,1 0 0,-1 0 0,0-1 0,1 1 0,-1 0 0,0 0-1,0 0 1,1 0 0,-1 0 0,0 0 0,1 0 0,-1 0-1,0 0 1,1 0 0,-1 0 0,0 0 0,1 0 0,-1 0 0,0 0-1,1 0 1,-1 0 0,0 0 0,1 0 0,-1 0 0,0 0 0,0 1-1,1-1 1,-1 0 0,0 0 0,0 0 0,1 0 0,-1 1-1,0-1 1,0 0 0,1 0 0,-1 1 0,0-1 0,0 0 0,0 0-1,0 1 1,0-1 0,1 0 0,-1 1 0,19 17-1201,-15-15 646,18 12-2828,-6-9-1979,-8-5-3447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219"/>
    </inkml:context>
    <inkml:brush xml:id="br0">
      <inkml:brushProperty name="width" value="0.025" units="cm"/>
      <inkml:brushProperty name="height" value="0.025" units="cm"/>
    </inkml:brush>
  </inkml:definitions>
  <inkml:trace contextRef="#ctx0" brushRef="#br0">0 1 3459,'0'0'27739,"10"6"-33313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560"/>
    </inkml:context>
    <inkml:brush xml:id="br0">
      <inkml:brushProperty name="width" value="0.025" units="cm"/>
      <inkml:brushProperty name="height" value="0.025" units="cm"/>
    </inkml:brush>
  </inkml:definitions>
  <inkml:trace contextRef="#ctx0" brushRef="#br0">6 0 16303,'0'0'9577,"0"64"-9320,-6-40-97,6-1-32,0-4-128,0-3 32,0-3-192,0-4-577,0-3-736,6-6-6311,3-9-1985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920"/>
    </inkml:context>
    <inkml:brush xml:id="br0">
      <inkml:brushProperty name="width" value="0.025" units="cm"/>
      <inkml:brushProperty name="height" value="0.025" units="cm"/>
    </inkml:brush>
  </inkml:definitions>
  <inkml:trace contextRef="#ctx0" brushRef="#br0">6 0 12780,'0'0'11115,"0"60"-10699,0-35-256,0 0-96,0-1 0,0-4-32,0-3-224,0-5-256,0-4 95,0-5-736,-6-12-9545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2.265"/>
    </inkml:context>
    <inkml:brush xml:id="br0">
      <inkml:brushProperty name="width" value="0.025" units="cm"/>
      <inkml:brushProperty name="height" value="0.025" units="cm"/>
    </inkml:brush>
  </inkml:definitions>
  <inkml:trace contextRef="#ctx0" brushRef="#br0">1 12 8936,'0'0'18834,"77"-9"-18161,-44 9-353,3 0-160,-5 0-128,3 0-64,-2 0-1089,-6 0-2210,-6 0-2787,3-2-5316</inkml:trace>
  <inkml:trace contextRef="#ctx0" brushRef="#br0" timeOffset="1">507 91 21556,'0'0'5702,"47"0"-4261,-16-4-992,3 1-417,3 0 0,-1 2-193,-8 1-703,-4 0-1186,-11 0-769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2.624"/>
    </inkml:context>
    <inkml:brush xml:id="br0">
      <inkml:brushProperty name="width" value="0.025" units="cm"/>
      <inkml:brushProperty name="height" value="0.025" units="cm"/>
    </inkml:brush>
  </inkml:definitions>
  <inkml:trace contextRef="#ctx0" brushRef="#br0">0 42 16944,'0'0'8904,"77"-13"-8135,-42 8-352,1 3-97,-1-1-192,1 2-96,-6 1-416,-4-3-1474,-6-2-3683,-1-4-8969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029"/>
    </inkml:context>
    <inkml:brush xml:id="br0">
      <inkml:brushProperty name="width" value="0.025" units="cm"/>
      <inkml:brushProperty name="height" value="0.025" units="cm"/>
    </inkml:brush>
  </inkml:definitions>
  <inkml:trace contextRef="#ctx0" brushRef="#br0">0 336 12172,'0'0'8733,"10"-4"-5839,12-4-2201,-2-1 0,1-1 0,-1-1 0,-1-1 0,0 0 0,32-29 0,-21 15-495,-2-2 0,-1-1 0,32-43-1,-51 58-232,0 0 1,-1 0-1,6-18 0,-27 87-52,7-30 94,1 0 0,1 0-1,1 0 1,0 27 0,4-49-26,0-1-1,0 0 1,0 1-1,0-1 1,1 0-1,-1 0 1,1 1-1,0-1 1,-1 0-1,1 0 1,0 0 0,0 0-1,1 0 1,-1 0-1,0 0 1,1 0-1,-1 0 1,1-1-1,-1 1 1,1-1-1,0 1 1,0-1 0,2 2-1,22 1-6117,-15-7-749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385"/>
    </inkml:context>
    <inkml:brush xml:id="br0">
      <inkml:brushProperty name="width" value="0.025" units="cm"/>
      <inkml:brushProperty name="height" value="0.025" units="cm"/>
    </inkml:brush>
  </inkml:definitions>
  <inkml:trace contextRef="#ctx0" brushRef="#br0">6 0 15631,'0'0'10602,"-6"66"-10570,6-41 32,0-2-32,0 1 32,0-1-64,6-1-320,-6-5-481,0-2-1025,0-4-1921,0-7-2788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988"/>
    </inkml:context>
    <inkml:brush xml:id="br0">
      <inkml:brushProperty name="width" value="0.025" units="cm"/>
      <inkml:brushProperty name="height" value="0.025" units="cm"/>
    </inkml:brush>
  </inkml:definitions>
  <inkml:trace contextRef="#ctx0" brushRef="#br0">0 0 14734,'0'0'11435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757"/>
    </inkml:context>
    <inkml:brush xml:id="br0">
      <inkml:brushProperty name="width" value="0.025" units="cm"/>
      <inkml:brushProperty name="height" value="0.025" units="cm"/>
    </inkml:brush>
  </inkml:definitions>
  <inkml:trace contextRef="#ctx0" brushRef="#br0">1 129 13261,'0'0'12107,"52"-18"-11114,-20 14-384,2 2-161,3 2-256,4 0-128,-2 0-736,-1-1-1923,-3-3-2530,-5-2-3299</inkml:trace>
  <inkml:trace contextRef="#ctx0" brushRef="#br0" timeOffset="1">625 0 19250,'0'0'6385,"-6"9"-6294,-6 10 30,1 1 0,-9 21 1,17-33-57,0 0 0,0-1 1,0 1-1,1 0 1,1 0-1,-1 1 1,1-1-1,1 0 0,-1 0 1,2 14-1,0-20-36,0 0 0,0 0 0,0 0 0,1-1 0,-1 1 0,0 0 0,1-1-1,-1 1 1,1-1 0,-1 1 0,1-1 0,0 0 0,0 0 0,-1 0 0,1 0 0,0 0 0,0 0-1,0 0 1,0-1 0,0 1 0,0-1 0,0 1 0,1-1 0,-1 0 0,0 0 0,3 0-1,2 1-103,0-1-1,1 0 1,-1 0-1,0 0 0,0-1 1,12-3-1,-16 3-396,0-1 0,0 1 0,0-1 0,0 0 0,0 1 0,0-1 0,-1-1 0,1 1 0,-1 0 0,0 0 0,1-1-1,-1 0 1,3-5 0,8-20-6750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4.100"/>
    </inkml:context>
    <inkml:brush xml:id="br0">
      <inkml:brushProperty name="width" value="0.025" units="cm"/>
      <inkml:brushProperty name="height" value="0.025" units="cm"/>
    </inkml:brush>
  </inkml:definitions>
  <inkml:trace contextRef="#ctx0" brushRef="#br0">0 0 17681,'0'0'9256,"36"53"-9864,-36-45-3012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4.460"/>
    </inkml:context>
    <inkml:brush xml:id="br0">
      <inkml:brushProperty name="width" value="0.025" units="cm"/>
      <inkml:brushProperty name="height" value="0.025" units="cm"/>
    </inkml:brush>
  </inkml:definitions>
  <inkml:trace contextRef="#ctx0" brushRef="#br0">0 646 3940,'0'0'19213,"14"-10"-18082,108-83 1593,159-157-1,-152 120-6876,-5-3-8154,-99 104-516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5.384"/>
    </inkml:context>
    <inkml:brush xml:id="br0">
      <inkml:brushProperty name="width" value="0.025" units="cm"/>
      <inkml:brushProperty name="height" value="0.025" units="cm"/>
    </inkml:brush>
  </inkml:definitions>
  <inkml:trace contextRef="#ctx0" brushRef="#br0">0 0 13196,'0'0'4709,"56"26"-3716,-18 2 192,10 5-544,4 6-449,8 1-128,4 4-32,-5 1-32,-4-3-64,-3 3-353,-5 0-1280,-8-4-225,-7-2-1537,-4-7-4421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6.068"/>
    </inkml:context>
    <inkml:brush xml:id="br0">
      <inkml:brushProperty name="width" value="0.025" units="cm"/>
      <inkml:brushProperty name="height" value="0.025" units="cm"/>
    </inkml:brush>
  </inkml:definitions>
  <inkml:trace contextRef="#ctx0" brushRef="#br0">0 1 11499,'0'0'5990,"62"14"-5414,-25 11-256,8 4-127,9 6-33,6 0-96,3 2-96,-1-4-449,-2 0-608,-4-4-384,-13-2-321,-8-8-928,-12-1-2467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6.427"/>
    </inkml:context>
    <inkml:brush xml:id="br0">
      <inkml:brushProperty name="width" value="0.025" units="cm"/>
      <inkml:brushProperty name="height" value="0.025" units="cm"/>
    </inkml:brush>
  </inkml:definitions>
  <inkml:trace contextRef="#ctx0" brushRef="#br0">0 511 13357,'0'0'3811,"51"-33"-2722,-10 3 64,17-7-352,16-8 32,11-7-160,13-6-449,11 0-128,3-4-96,-6-3-1730,-12-5-5829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4.091"/>
    </inkml:context>
    <inkml:brush xml:id="br0">
      <inkml:brushProperty name="width" value="0.025" units="cm"/>
      <inkml:brushProperty name="height" value="0.025" units="cm"/>
    </inkml:brush>
  </inkml:definitions>
  <inkml:trace contextRef="#ctx0" brushRef="#br0">1 0 10410,'0'0'7442,"2"9"-6983,3 5-212,1 0 1,0-1-1,1 0 1,1 0-1,0-1 1,0 0-1,1-1 1,1 0-1,0 0 1,18 15-1,71 53 42,3-3-1,3-5 0,4-5 0,121 55 1,-222-117-508,23 13-1460,-15-3-2899,-13-5-787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4.452"/>
    </inkml:context>
    <inkml:brush xml:id="br0">
      <inkml:brushProperty name="width" value="0.025" units="cm"/>
      <inkml:brushProperty name="height" value="0.025" units="cm"/>
    </inkml:brush>
  </inkml:definitions>
  <inkml:trace contextRef="#ctx0" brushRef="#br0">83 1032 8584,'-9'8'4111,"-5"1"-3268,5-3-374,1 0 0,-1 0 0,1 1 0,0 0 0,-10 11-1,66-53 3125,13-32-2396,-4-3 0,66-104 0,-45 61-538,51-65-386,166-240-893,-279 391-661,-9 11-3343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5.187"/>
    </inkml:context>
    <inkml:brush xml:id="br0">
      <inkml:brushProperty name="width" value="0.025" units="cm"/>
      <inkml:brushProperty name="height" value="0.025" units="cm"/>
    </inkml:brush>
  </inkml:definitions>
  <inkml:trace contextRef="#ctx0" brushRef="#br0">0 0 15951,'0'0'3684,"0"74"-3108,0-28 353,4 9-705,2 7-192,-1 2 0,5-3-416,-5-7-577,5-9-64,-5-11 416,1-14 417,-6-9 224,-15-30-4388,0-9-5637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5.534"/>
    </inkml:context>
    <inkml:brush xml:id="br0">
      <inkml:brushProperty name="width" value="0.025" units="cm"/>
      <inkml:brushProperty name="height" value="0.025" units="cm"/>
    </inkml:brush>
  </inkml:definitions>
  <inkml:trace contextRef="#ctx0" brushRef="#br0">1 332 9769,'0'0'8787,"9"-1"-7319,0-2-1250,1 0 0,0-1 0,-1 0-1,0 0 1,0-1 0,0 0 0,0-1-1,-1 0 1,0 0 0,0-1 0,-1 0-1,1 0 1,-2-1 0,1 0 0,-1 0-1,0 0 1,5-11 0,14-25 367,-1-2 1,20-56 0,-36 82-481,-3 21-288,1 12 28,4 16 71,0 6 204,2-1-1,20 38 1,-28-63-423,2 1 1,-1-1-1,1 0 1,1 0-1,0 0 0,0-1 1,0 0-1,1-1 0,0 1 1,1-2-1,15 11 1,-4-10-4951,-7-6-3342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857"/>
    </inkml:context>
    <inkml:brush xml:id="br0">
      <inkml:brushProperty name="width" value="0.025" units="cm"/>
      <inkml:brushProperty name="height" value="0.025" units="cm"/>
    </inkml:brush>
  </inkml:definitions>
  <inkml:trace contextRef="#ctx0" brushRef="#br0">1 165 9833,'0'0'6284,"9"4"-4277,54 12 706,-60-15-2418,1 0 0,-1 0 0,1-1 1,0 1-1,-1-1 0,1 0 0,0 0 1,-1 0-1,1-1 0,0 1 0,-1-1 1,1 0-1,-1 0 0,1 0 0,-1 0 1,1-1-1,-1 1 0,3-3 0,-5 3-233,0 0 0,0 0 1,0 0-1,0 0 0,0-1 0,0 1 0,-1 0 0,1 0 0,0 0 0,-1-1 0,1 1 0,-1 0 0,0-1 0,1 1 0,-1-1 1,0 1-1,0 0 0,0-1 0,0 1 0,0-1 0,0 1 0,0 0 0,0-1 0,-1 1 0,1-1 0,0 1 0,-1 0 0,1-1 1,-1 1-1,0 0 0,1 0 0,-1-1 0,0 1 0,0 0 0,0 0 0,0 0 0,0 0 0,0 0 0,0 0 0,0 0 0,0 0 0,0 1 1,-3-2-1,0-1-110,-1 0 1,1 0-1,-1 1 1,0 0 0,0 0-1,0 0 1,0 1 0,0-1-1,0 1 1,-8 0-1,11 1 2,-1 0-1,0 0 1,0 0-1,1 0 1,-1 1-1,0-1 1,1 1-1,-1 0 0,0-1 1,1 1-1,-1 1 1,1-1-1,-1 0 1,1 0-1,0 1 1,-1 0-1,1-1 0,0 1 1,0 0-1,0 0 1,1 0-1,-1 0 1,0 1-1,1-1 1,-1 0-1,1 1 0,0-1 1,0 1-1,0-1 1,0 1-1,0-1 1,0 1-1,1 0 1,-1 0-1,1-1 0,0 1 1,0 0-1,0 0 1,0-1-1,0 1 1,1 0-1,1 4 1,-1-4-21,0 0 0,1-1 0,0 1 0,-1-1 0,1 0 0,0 0 0,0 1 0,0-1 0,1 0 0,-1-1 1,0 1-1,1 0 0,-1-1 0,1 1 0,0-1 0,-1 0 0,1 0 0,0 0 0,5 1 0,60 11-843,-66-13 868,153 10-3266,-51-9 8047,-115-66-2062,8 53-2967,0-1 0,1 0 0,-1-18-1,3 31 278,0-1 1,1 1-1,-1-1 0,0 1 1,1-1-1,-1 1 0,0-1 1,1 1-1,-1-1 0,1 1 1,-1-1-1,1 1 0,-1-1 1,1 1-1,-1 0 0,1 0 0,-1-1 1,1 1-1,0 0 0,-1 0 1,1-1-1,-1 1 0,1 0 1,0 0-1,-1 0 0,1 0 1,0 0-1,-1 0 0,1 0 0,0 0 1,-1 0-1,1 0 0,-1 1 1,1-1-1,0 0 0,-1 0 1,1 1-1,33 7-73,-27-6 83,2 0 35,0 0 0,1 0 0,-1-1 0,1 0 0,-1 0 0,1-1 0,14-2 0,-21 1-170,-1 1 0,1-1 0,-1 1 0,0-1 0,1 0-1,-1 0 1,1 0 0,-1 0 0,0-1 0,0 1 0,0 0 0,0-1-1,0 0 1,0 1 0,0-1 0,0 0 0,-1 0 0,1 0-1,-1 0 1,1 0 0,-1-1 0,0 1 0,0 0 0,0-1-1,0 1 1,0 0 0,-1-1 0,1 1 0,-1-1 0,1 0 0,-1 1-1,0-4 1,0-21-4666,-2-3-3476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493"/>
    </inkml:context>
    <inkml:brush xml:id="br0">
      <inkml:brushProperty name="width" value="0.025" units="cm"/>
      <inkml:brushProperty name="height" value="0.025" units="cm"/>
    </inkml:brush>
  </inkml:definitions>
  <inkml:trace contextRef="#ctx0" brushRef="#br0">155 137 11275,'0'0'13762,"-12"-5"-13468,6 1-271,4 3-22,1 0-1,-1-1 1,1 1-1,-1 0 1,0 0-1,0 0 1,1 0-1,-1 0 1,0 1-1,0-1 1,0 0-1,0 1 1,0 0 0,0-1-1,0 1 1,0 0-1,0 0 1,0 0-1,0 0 1,0 0-1,0 0 1,0 1-1,1-1 1,-1 1-1,0-1 1,0 1-1,0 0 1,0 0 0,0 0-1,1 0 1,-1 0-1,0 0 1,1 0-1,-1 1 1,-1 1-1,-47 79-13,47-76 25,0 0-1,0 1 0,1-1 0,0 1 1,0-1-1,0 1 0,1 0 0,0-1 1,0 1-1,1 0 0,0 0 1,1 7-1,-1-13-3,1 0 1,0 0-1,-1 0 1,1 0 0,0 0-1,-1 0 1,1-1-1,0 1 1,0 0-1,0 0 1,0-1 0,0 1-1,0-1 1,0 1-1,0-1 1,0 1-1,0-1 1,0 0-1,0 1 1,0-1 0,0 0-1,0 0 1,0 0-1,1 0 1,-1 0-1,0 0 1,0 0-1,2 0 1,35-5 319,-22 1-261,0-2-1,0 0 0,-1-1 0,0 0 1,0-1-1,0-1 0,-1 0 1,16-15-1,-2 0 134,-1-1-1,41-49 1,-66 72-175,37-50 457,-36 48-459,0 0-1,-1-1 0,0 1 1,0-1-1,0 1 0,0-1 1,-1 0-1,1 0 0,-1 0 1,0-6-1,-22 21 26,6 7-34,1 1 1,1 0 0,0 1-1,1 0 1,1 1-1,1 0 1,1 1-1,1 0 1,0 1 0,-5 28-1,12-48 3,1 0 1,-1 0-1,1 0 1,-1 0-1,1 1 0,0-1 1,0 0-1,0 0 0,0 0 1,0 0-1,1 0 1,-1 1-1,0-1 0,1 0 1,0 0-1,-1 0 0,1 0 1,0 0-1,0 0 1,0-1-1,0 1 0,1 0 1,-1 0-1,0-1 1,1 1-1,-1 0 0,1-1 1,0 0-1,-1 1 0,3 0 1,0-1 29,0 0 0,-1 0-1,1-1 1,0 0 0,-1 0 0,1 0 0,0 0 0,0 0 0,-1-1 0,1 0-1,0 1 1,-1-1 0,1-1 0,-1 1 0,1 0 0,-1-1 0,5-3 0,4-1 3,-1-2 0,0 1 1,0-2-1,-1 1 0,0-1 1,0-1-1,-1 0 0,0 0 1,-1-1-1,0 0 0,-1 0 1,0-1-1,8-19 0,-15 31-44,0 0 0,0-1 0,0 1 1,0 0-1,1 0 0,-1-1 0,0 1 0,0 0 0,0-1 0,0 1 0,0 0 0,0 0 0,0-1 0,0 1 0,0 0 0,0-1 0,0 1 0,0 0 0,0-1 0,0 1 0,0 0 0,0-1 0,0 1 0,0 0 0,0 0 0,-1-1 1,1 1-1,0 0 0,0-1 0,0 1 0,0 0 0,-1 0 0,1-1 0,0 1 0,0 0 0,-1 0 0,1 0 0,0-1 0,0 1 0,-1 0 0,-14 4 102,-15 17-74,6 4-40,-44 52 18,62-70-19,1 0 0,1 0 0,-1 1 0,1 0 0,1 0 0,-1 0 0,1 0 0,1 0 0,-3 12 0,5-19-40,0 0 0,0 0-1,0 0 1,0 0 0,0 1 0,1-1 0,-1 0-1,0 0 1,0 0 0,1 0 0,-1 0 0,1 0-1,-1 0 1,1 0 0,-1-1 0,1 1 0,0 0-1,-1 0 1,1 0 0,0 0 0,0-1 0,-1 1-1,1 0 1,0-1 0,0 1 0,0-1 0,0 1-1,0-1 1,0 1 0,0-1 0,0 0 0,0 1-1,0-1 1,0 0 0,0 0 0,0 0 0,0 0-1,2 0 1,46 0-3854,-46-1 3440,39-7-5641,8-12-2925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6.219"/>
    </inkml:context>
    <inkml:brush xml:id="br0">
      <inkml:brushProperty name="width" value="0.025" units="cm"/>
      <inkml:brushProperty name="height" value="0.025" units="cm"/>
    </inkml:brush>
  </inkml:definitions>
  <inkml:trace contextRef="#ctx0" brushRef="#br0">0 96 9033,'0'0'14723,"2"9"-14339,38 313-2968,-42-403-2426,-14-87 0,-2 64 8069,21 158 1356,0 6-4351,1-41 148,2 0 1,0 0-1,1-1 0,1 0 0,17 31 1,-21-43-44,0-1 1,0 1-1,1-1 1,0 1-1,0-1 1,0-1-1,1 1 1,10 6-1,-13-9-39,1 0-1,-1 0 1,1-1-1,0 0 1,-1 0-1,1 0 1,0 0-1,0 0 1,0-1-1,-1 0 1,1 0-1,0 0 1,0 0-1,0 0 1,0-1-1,0 0 1,4-1-1,-3-1 48,1 0-1,-1 0 0,0 0 1,0-1-1,0 1 0,0-1 1,0 0-1,-1-1 1,0 1-1,0-1 0,0 0 1,-1 0-1,1 0 0,-1-1 1,-1 1-1,1-1 0,-1 1 1,1-1-1,0-7 1,3-6 117,-1 0 1,-1-1 0,-1 1 0,2-37 0,-4 27-109,1 20-150,-1-1 0,-1 1 0,0-1 0,0 1 0,-1-1 0,0 0 0,0 1 0,-1 0 0,-1-1 0,-4-12 0,7 21-67,-1 0 0,1 0 0,-1 1 0,1-1 0,-1 0 0,1 0 0,-1 0 0,1 1-1,-1-1 1,0 0 0,1 1 0,-1-1 0,0 0 0,0 1 0,1-1 0,-1 1 0,0 0 0,0-1 0,0 1 0,0-1-1,0 1 1,0 0 0,0 0 0,1 0 0,-3-1 0,2 2-72,0-1 1,0 1-1,0-1 1,0 1-1,1 0 1,-1 0-1,0-1 0,0 1 1,1 0-1,-1 0 1,0 0-1,1 0 0,-1 0 1,1-1-1,-1 1 1,1 0-1,-1 0 0,1 2 1,-3 4-792,1 1 0,1 0-1,-1 0 1,0 14 0,2 19-9761,0-24 800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6.581"/>
    </inkml:context>
    <inkml:brush xml:id="br0">
      <inkml:brushProperty name="width" value="0.025" units="cm"/>
      <inkml:brushProperty name="height" value="0.025" units="cm"/>
    </inkml:brush>
  </inkml:definitions>
  <inkml:trace contextRef="#ctx0" brushRef="#br0">47 18 10218,'0'0'14072,"-7"12"-13902,1-3-176,1 0 0,0 1 0,1-1-1,0 1 1,0 0 0,1 0-1,1 0 1,-1 1 0,2-1-1,-2 15 1,3-19 32,4 35-2,-4-40-9,1 0 0,-1-1 0,0 1 0,1 0 0,-1 0 0,1-1 0,-1 1 0,1 0 0,-1-1 1,1 1-1,0-1 0,-1 1 0,1-1 0,0 1 0,-1-1 0,1 1 0,0-1 0,0 0 0,-1 1 0,1-1 0,0 0 0,0 0 0,0 1 1,0-1-1,-1 0 0,1 0 0,0 0 0,0 0 0,0 0 0,0 0 0,-1 0 0,1 0 0,0-1 0,0 1 0,0 0 0,-1 0 0,1-1 1,0 1-1,0 0 0,-1-1 0,1 1 0,0-1 0,0 1 0,-1-1 0,1 1 0,0-2 0,5-2 88,0-1 0,-1 0 1,1 0-1,-1-1 0,-1 0 0,1 1 0,-1-2 1,0 1-1,0 0 0,-1-1 0,1 0 0,-1 1 1,2-11-1,0 2 126,-1 0 0,0-1 0,-1 0 0,-1 1 0,1-22 0,-12 49-635,-2 16 385,7-3-170,1 1 1,0 47 0,3-72 125,0 0 0,0 1 0,0-1 0,0 0 0,0 0 0,0 0 0,0 0 1,0 0-1,1 0 0,-1 0 0,0 0 0,1 0 0,-1 0 0,1 0 0,-1 0 1,1 0-1,0 0 0,-1 0 0,1 0 0,0-1 0,0 1 0,0 0 0,-1 0 1,1-1-1,0 1 0,0 0 0,0-1 0,0 1 0,0-1 0,0 0 0,0 1 1,0-1-1,0 0 0,0 1 0,0-1 0,1 0 0,0 0 0,0 0-133,0 0 0,1 0 0,-1-1 0,0 1-1,0-1 1,0 1 0,1-1 0,-1 0 0,0 0 0,0 0-1,0 0 1,0 0 0,0 0 0,-1-1 0,1 1 0,0-1-1,2-2 1,13-22-3533,-1-5-1944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7.578"/>
    </inkml:context>
    <inkml:brush xml:id="br0">
      <inkml:brushProperty name="width" value="0.025" units="cm"/>
      <inkml:brushProperty name="height" value="0.025" units="cm"/>
    </inkml:brush>
  </inkml:definitions>
  <inkml:trace contextRef="#ctx0" brushRef="#br0">57 0 11147,'0'0'7820,"-7"12"-5567,-26 40-470,30-43-1614,0 0-1,0 1 1,1-1-1,0 1 1,0-1-1,1 1 1,0 0-1,1 0 1,0 0-1,1-1 1,0 1 0,1 0-1,4 17 1,-4-18-160,16 54 55,-16-58-60,0-1 1,-1 1-1,1-1 1,1 0-1,-1 0 1,0 0-1,1 0 1,0-1-1,0 1 1,7 6-1,-9-10 9,0 1-1,0-1 0,0 1 1,0-1-1,0 0 1,1 1-1,-1-1 0,0 0 1,0 0-1,0 0 0,0 0 1,1 0-1,-1 0 0,0 0 1,0 0-1,0-1 0,0 1 1,0 0-1,1-1 0,-1 1 1,0-1-1,0 1 0,0-1 1,0 1-1,0-1 0,0 0 1,0 0-1,-1 1 0,1-1 1,0 0-1,0 0 0,-1 0 1,2-1-1,26-40 246,-22 31-236,1 0-22,12-19 31,-19 29-39,1 0-1,0 0 1,-1 0-1,1 0 1,0 0-1,0 0 1,0 1-1,0-1 1,0 0-1,0 0 1,0 1 0,0-1-1,0 1 1,0-1-1,0 1 1,0 0-1,0-1 1,1 1-1,-1 0 1,0 0-1,2-1 1,0 5 9,0-1 0,0 0 1,-1 1-1,0 0 0,0-1 0,0 1 1,0 0-1,0 0 0,-1 0 1,0 0-1,2 8 0,1-1 21,-4-10-33,0 1 0,0-1 0,0 0 0,1 1 0,-1-1 0,1 0 0,-1 0 0,1 0-1,-1 0 1,1 1 0,0-1 0,-1 0 0,1 0 0,0 0 0,0 0 0,0 0 0,0-1 0,0 1 0,0 0-1,0 0 1,0-1 0,0 1 0,0 0 0,0-1 0,1 1 0,-1-1 0,0 1 0,0-1 0,0 0-1,2 1 1,0-3 17,0 1-1,-1 0 1,1-1-1,0 0 1,-1 1 0,0-1-1,1 0 1,-1 0-1,0 0 1,0-1-1,3-4 1,0 1 106,-2 2-31,-1 0 0,1 1 0,-1 0 0,1-1 0,0 1 0,1 0 0,-1 1 0,0-1 0,1 1 0,-1-1-1,8-2 1,-15-34 1195,4 39-1412,1-1 0,-1 0-1,0 1 1,1-1 0,-1 1 0,0-1-1,1 1 1,-1-1 0,1 1 0,-1-1-1,1 1 1,-1-1 0,1 1-1,-1 0 1,1-1 0,0 1 0,-1 0-1,1-1 1,0 1 0,-1 0-1,1 0 1,0 0 0,-1-1 0,1 1-1,0 0 1,-1 0 0,1 0 0,0 0-1,-1 0 1,1 0 0,0 1-1,-1-1 1,1 0 0,0 0 0,-1 0-1,1 1 1,-1-1 0,1 0-1,0 1 1,-1-1 0,1 0 0,0 1-1,38 15-3584,-33-13 2812,0-1 568,0 1-1,-1-1 1,1-1-1,1 0 1,-1 1-1,0-2 1,0 1 0,0-1-1,0 0 1,1 0-1,-1-1 1,0 1-1,0-1 1,0-1-1,8-2 1,-8 2 657,0-1 0,1-1 1,-1 1-1,0-1 1,0 0-1,-1-1 0,1 1 1,-1-1-1,0 0 1,0 0-1,-1-1 0,8-10 1,-12 15-254,0 1 1,0 0 0,0 0 0,0-1-1,0 1 1,0 0 0,1 0 0,-1 0-1,0-1 1,0 1 0,0 0 0,0 0-1,1 0 1,-1 0 0,0 0-1,0-1 1,0 1 0,1 0 0,-1 0-1,0 0 1,0 0 0,1 0 0,-1 0-1,0 0 1,0 0 0,0 0-1,1 0 1,-1 0 0,0 0 0,0 0-1,1 0 1,-1 0 0,0 0 0,0 0-1,1 0 1,-1 0 0,0 0-1,0 0 1,1 0 0,-1 0 0,0 0-1,0 1 1,0-1 0,1 0 0,-1 0-1,0 0 1,0 0 0,0 1-1,1-1 1,9 16 960,-9-14-1008,0 1 0,0-1 1,1 0-1,-1 0 0,0 0 0,1 0 0,-1 0 0,1-1 0,0 1 1,0 0-1,2 1 0,0-2-83,0 0 0,0 0 1,0 0-1,0-1 0,0 1 1,0-1-1,0 0 0,0-1 0,0 1 1,0-1-1,0 0 0,-1 1 0,1-2 1,0 1-1,0 0 0,0-1 0,-1 0 1,1 0-1,-1 0 0,0 0 1,1 0-1,-1-1 0,4-3 0,-1 1-209,0 1-1,1-1 0,-1 2 1,1-1-1,9-3 0,-8 67 1025,18 46 2047,-20-88-2721,0 0 0,-2 0 1,0 0-1,-1 0 1,0 1-1,-2-1 0,0 1 1,-3 30-1,2-47-8,0-1 0,-1 0 0,1 0 0,0 0 0,0 0 0,-1-1 0,1 1 0,-1 0 0,1 0 0,0 0 0,-1 0 0,0 0 0,1 0 0,-1 0 0,0-1 0,1 1 0,-1 0 0,0-1 0,0 1 0,1 0 0,-1-1 0,0 1 0,0-1 0,0 1 0,0-1 0,0 0 0,0 1 0,0-1 0,0 0 0,0 0 0,0 1 0,0-1 0,0 0 0,0 0 0,0 0 0,0 0 0,0 0 0,0-1 0,0 1 0,0 0 0,0 0 0,0-1 0,0 1 0,0-1 0,0 1 0,0-1 0,1 1 0,-1-1 0,0 1 0,-1-2 0,-3-1 184,0 0 0,0 0 0,0-1 0,1 0-1,0 0 1,-1 0 0,-3-6 0,1 0-192,1 1 0,0-1 0,1-1 0,0 1 0,1-1-1,0 0 1,0 0 0,1 0 0,1 0 0,-1-13 0,2 19-212,1-1-1,0 1 1,1-1 0,0 1-1,-1 0 1,2-1 0,-1 1-1,1 0 1,-1 0 0,4-5-1,-3 5-311,1 0 1,0 1-1,1 0 0,-1-1 0,1 1 0,-1 1 0,1-1 0,0 0 0,1 1 0,-1 0 1,8-4-1,16-8-4003,2 1-2086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7.919"/>
    </inkml:context>
    <inkml:brush xml:id="br0">
      <inkml:brushProperty name="width" value="0.025" units="cm"/>
      <inkml:brushProperty name="height" value="0.025" units="cm"/>
    </inkml:brush>
  </inkml:definitions>
  <inkml:trace contextRef="#ctx0" brushRef="#br0">112 1 12876,'0'0'6289,"-10"0"-3962,3-1-2186,-50 2 2240,56-1-2375,-1 0 1,0 0-1,1 1 0,-1-1 1,1 0-1,-1 1 1,0-1-1,1 1 1,-1 0-1,1-1 0,-1 1 1,1 0-1,0 0 1,-1 0-1,1 0 0,0 0 1,0 0-1,-1 0 1,1 0-1,0 1 1,0-1-1,0 0 0,0 1 1,1-1-1,-1 1 1,0-1-1,1 1 0,-1-1 1,1 1-1,-1 0 1,1-1-1,-1 3 1,5-2-85,-1-1 0,0 0 0,1 1 1,-1-1-1,1-1 0,-1 1 0,1 0 1,-1-1-1,1 0 0,-1 0 0,1 0 1,5-1-1,-4 1-134,4 1 218,0-1 1,0 1-1,-1 1 1,1-1-1,0 2 0,13 4 1,-21-6 34,0-1 0,0 1 0,0-1 0,0 1 0,0-1 0,0 1-1,0 0 1,0 0 0,0-1 0,0 1 0,0 0 0,-1 0 0,1 0 0,0 0 0,-1 0 0,1 0 0,-1 0 0,1 0 0,-1 0 0,1 0 0,-1 0 0,1 2 0,-2-1-2,1 0-1,-1 0 1,1 0-1,-1 0 1,0 0-1,0 0 1,1 0-1,-1-1 1,-1 1-1,1 0 1,0-1-1,0 1 1,-1-1-1,1 1 1,-1-1 0,1 0-1,-1 1 1,-2 0-1,-35 25-140,8-16-2956,3-8-3642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8.932"/>
    </inkml:context>
    <inkml:brush xml:id="br0">
      <inkml:brushProperty name="width" value="0.025" units="cm"/>
      <inkml:brushProperty name="height" value="0.025" units="cm"/>
    </inkml:brush>
  </inkml:definitions>
  <inkml:trace contextRef="#ctx0" brushRef="#br0">37 138 9929,'0'0'13939,"-5"8"-12957,1 0-955,-1 0 1,2 0-1,-1 0 0,1 0 0,0 0 0,1 1 0,0 0 1,0-1-1,1 1 0,0 9 0,0-3 16,1-9-63,-1 1-1,1-1 1,1 1 0,-1 0 0,1-1-1,2 8 1,-2-13 28,-1 0 0,1 0 0,-1 0 0,1 0 1,-1 0-1,1 0 0,0 0 0,-1 0 0,1 0 0,0 0 0,0-1 0,0 1 0,0 0 0,0 0 0,0-1 0,0 1 0,0-1 1,0 1-1,0-1 0,0 1 0,0-1 0,0 0 0,0 1 0,1-1 0,-1 0 0,0 0 0,0 0 0,0 0 0,0 0 0,1 0 1,-1 0-1,0-1 0,0 1 0,0 0 0,0-1 0,0 1 0,0 0 0,0-1 0,1 1 0,-1-1 0,1-1 0,5-1 50,-1-1-1,0 0 1,0-1-1,0 1 1,-1-1-1,1 0 1,-1-1-1,0 1 1,0-1-1,-1 0 0,7-13 1,36-77 110,-44 89-145,1 3-277,-3 14 115,-2 33 89,1 41 45,0-82 24,0 0 0,0-1 1,1 1-1,-1-1 0,0 1 0,1 0 1,0-1-1,-1 1 0,1-1 0,0 1 1,0-1-1,-1 1 0,1-1 0,0 0 1,0 0-1,1 1 0,-1-1 1,0 0-1,0 0 0,1 0 0,-1 0 1,0 0-1,1 0 0,-1-1 0,1 1 1,-1 0-1,1-1 0,0 1 0,-1-1 1,1 1-1,-1-1 0,1 0 1,0 0-1,-1 0 0,1 0 0,0 0 1,-1 0-1,1 0 0,0 0 0,-1-1 1,4 0-1,0-1 111,0 1 1,-1-1-1,1-1 0,0 1 1,-1 0-1,1-1 0,-1 0 1,0 0-1,0-1 0,0 1 1,0-1-1,3-4 0,2-6-63,0 0-1,-2-1 0,1 0 0,-2-1 0,0 0 1,-1 0-1,-1 0 0,0 0 0,2-27 0,-6 45-62,0 0 0,0-1 0,0 1 0,0-1 0,0 1-1,0 0 1,1-1 0,-1 1 0,1-1 0,-1 1 0,1-1 0,-1 1-1,1-1 1,0 1 0,0-1 0,0 0 0,0 1 0,0-1-1,0 0 1,0 0 0,0 0 0,0 0 0,2 1 0,0-1 13,-1 0 0,1 0 1,-1 0-1,1-1 0,0 1 1,0-1-1,-1 0 0,1 1 1,0-1-1,-1-1 0,1 1 1,0 0-1,-1-1 0,6-1 1,2-2 7,0-1 0,1 0 1,-2 0-1,1-1 0,-1 0 0,0-1 1,0 0-1,0-1 0,-1 0 0,-1 0 1,1-1-1,-1 1 0,-1-2 1,11-17-1,-15 15-218,-11 18-119,-13 16 123,11-6 175,0 1 0,1 0 0,-9 21 0,15-31 55,1 1-1,1-1 1,-1 1-1,1 0 1,0 0-1,1 0 1,0 0-1,0 0 1,1 0-1,1 13 1,-1-20-40,0 0 0,0 0 0,0 0 1,0 0-1,1-1 0,-1 1 0,0 0 1,1 0-1,-1 0 0,1 0 0,-1-1 1,1 1-1,-1 0 0,1 0 0,-1-1 1,1 1-1,0 0 0,-1-1 1,1 1-1,0-1 0,0 1 0,-1-1 1,1 1-1,0-1 0,0 1 0,0-1 1,1 1-1,1-1 13,-1 0 0,1 0 0,-1 0 0,0 0 0,1 0 0,-1-1 0,1 1-1,-1-1 1,0 1 0,4-3 0,3 0 33,-1-2-1,1 1 1,-1-1 0,12-9-1,-4-2-155,0 0 1,-2-1-1,0-1 0,0 0 0,-2-1 1,0 0-1,16-36 0,-27 52-94,-3 20-480,-7 15 773,5-22-1,1 0-1,1 0 1,0 0-1,0 0 0,1 0 1,0 0-1,0 0 1,2 12-1,-1-21-133,0-1 0,0 1 0,0-1 1,0 1-1,0 0 0,0-1 0,0 1 0,1-1 0,-1 1 0,0-1 1,0 1-1,0-1 0,1 1 0,-1-1 0,0 1 0,1-1 0,-1 1 0,0-1 1,1 1-1,-1-1 0,0 0 0,1 1 0,-1-1 0,1 0 0,-1 1 0,1-1 1,-1 0-1,1 0 0,-1 1 0,1-1 0,-1 0 0,1 0 0,0 0 1,-1 0-1,1 1 0,-1-1 0,1 0 0,-1 0 0,1 0 0,-1 0 0,1-1 1,0 1-1,-1 0 0,1 0 0,-1 0 0,1 0 0,-1 0 0,1-1 0,0 1 1,1-1-368,-1 0 1,1 0 0,0 0-1,-1-1 1,1 1 0,-1 0-1,1 0 1,-1-1 0,0 1-1,0-1 1,0 0 0,1 1-1,0-3 1,7-20-8446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9.320"/>
    </inkml:context>
    <inkml:brush xml:id="br0">
      <inkml:brushProperty name="width" value="0.025" units="cm"/>
      <inkml:brushProperty name="height" value="0.025" units="cm"/>
    </inkml:brush>
  </inkml:definitions>
  <inkml:trace contextRef="#ctx0" brushRef="#br0">1 0 15727,'0'0'5829,"35"51"-7718,-20-46-1923,-4-4-1793,6 1-4645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9.666"/>
    </inkml:context>
    <inkml:brush xml:id="br0">
      <inkml:brushProperty name="width" value="0.025" units="cm"/>
      <inkml:brushProperty name="height" value="0.025" units="cm"/>
    </inkml:brush>
  </inkml:definitions>
  <inkml:trace contextRef="#ctx0" brushRef="#br0">83 52 224,'0'0'20142,"-11"9"-19320,6-5-848,-35 31 1510,37-33-1290,1 1-1,-1 0 1,1-1 0,0 1-1,0 0 1,0 0-1,0 0 1,1 1-1,-1-1 1,1 0-1,0 1 1,0-1-1,0 0 1,-1 6 0,3-8-204,-1-1 1,1 1 0,0 0-1,-1-1 1,1 1 0,0-1 0,-1 1-1,1-1 1,0 1 0,0-1 0,-1 1-1,1-1 1,0 0 0,0 1 0,0-1-1,-1 0 1,1 0 0,0 0 0,0 0-1,0 0 1,0 0 0,0 0 0,-1 0-1,2 0 1,29 0-528,-27 0 254,21 0-653,-15-1 505,1 0 1,-1 1-1,1 1 1,-1 0 0,1 0-1,-1 1 1,0 0-1,19 7 1,-27-9 423,-1 1-1,0 0 1,0-1 0,0 1-1,0 0 1,0 0 0,0-1 0,0 1-1,0 0 1,-1 0 0,1 0-1,0 0 1,0 0 0,-1 0-1,1 1 1,-1-1 0,1 0-1,-1 0 1,1 0 0,-1 0 0,0 1-1,1-1 1,-1 0 0,0 0-1,0 3 1,0-1 158,-1 0 0,0-1 0,0 1 0,1 0 0,-2 0 0,1-1 0,0 1 0,0 0 0,-1-1 0,-3 5 0,-2 2 679,-2 0 0,1 0 0,-1 0 0,-11 7 0,16-13-512,0 0 0,0 0 0,-1 0-1,0 0 1,1 0 0,-1-1-1,0 0 1,0 0 0,-1-1 0,1 1-1,-9 0 1,13-2-445,0 0 0,0 0 0,-1 0-1,1 0 1,0 0 0,0-1 0,0 1 0,0 0-1,-1-1 1,1 1 0,0-1 0,0 0 0,0 1 0,0-1-1,0 0 1,0 1 0,0-1 0,0 0 0,1 0-1,-2-1 1,0-1-742,1 0-1,0 1 0,0-1 0,0 0 1,0 0-1,0 1 0,0-1 1,1 0-1,-1 0 0,1 0 1,0-6-1,0-17-12839</inkml:trace>
  <inkml:trace contextRef="#ctx0" brushRef="#br0" timeOffset="1">266 117 14990,'0'0'7330,"10"-4"-4891,1 0-1884,1-2 0,0 0-1,17-11 1,-25 14-515,0 0 1,0 0 0,0 0-1,0-1 1,-1 0-1,1 1 1,-1-1-1,0 0 1,0 0-1,-1-1 1,1 1-1,-1 0 1,0-1-1,0 0 1,1-4-1,-3 8-30,0 1 1,0-1-1,0 1 0,0 0 0,0-1 1,0 1-1,0 0 0,0-1 0,0 1 1,0-1-1,0 1 0,0 0 1,0-1-1,0 1 0,-1 0 0,1-1 1,0 1-1,0 0 0,0-1 0,-1 1 1,1 0-1,0-1 0,-1 1 0,1 0 1,0 0-1,0-1 0,-1 1 0,1 0 1,0 0-1,-1-1 0,1 1 1,0 0-1,-1 0 0,1 0 0,-1 0 1,-20-2 142,-19 12-153,36-8-3,0 1-1,1 0 0,-1-1 0,1 1 1,0 1-1,0-1 0,0 0 1,0 1-1,1-1 0,-1 1 0,1 0 1,0 0-1,0 0 0,0 0 0,1 0 1,0 0-1,-1 0 0,1 1 1,0 5-1,0-7-20,1 0-1,0 0 1,0 0 0,0 0-1,1 0 1,-1 0 0,1 0-1,-1 0 1,1 0 0,0 0-1,0-1 1,1 1 0,-1 0 0,0-1-1,1 1 1,-1-1 0,1 1-1,0-1 1,0 0 0,0 1-1,0-1 1,1 0 0,-1 0-1,0-1 1,1 1 0,-1 0 0,1-1-1,4 2 1,0 0-823,0-1 0,0 0 0,1-1 0,-1 1 0,13-1 0,10 0-5906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0.758"/>
    </inkml:context>
    <inkml:brush xml:id="br0">
      <inkml:brushProperty name="width" value="0.025" units="cm"/>
      <inkml:brushProperty name="height" value="0.025" units="cm"/>
    </inkml:brush>
  </inkml:definitions>
  <inkml:trace contextRef="#ctx0" brushRef="#br0">23 84 8776,'0'0'13453,"-3"12"-13218,2-5-202,-15 73 189,15-75-158,0 0 0,1 1 0,0-1 1,0 0-1,0 0 0,1 0 0,-1 0 0,1 0 0,0 0 0,1-1 0,-1 1 1,1 0-1,0 0 0,0-1 0,4 7 0,-5-10-29,1 1 0,-1 0-1,1-1 1,-1 0 0,1 1 0,0-1-1,0 0 1,-1 0 0,1 0 0,0 0-1,0 0 1,0 0 0,0-1-1,0 1 1,0-1 0,0 1 0,0-1-1,0 0 1,0 0 0,4 0 0,-2 0 25,0-1 0,0 0 0,0 0 0,-1-1 0,1 1 0,-1-1 0,1 0 0,-1 0 0,0 0 0,5-4 0,2-2 19,-1 0 0,-1-1 0,0 0 0,0 0 0,-1-1 0,7-12 0,-10 16-77,-1 0 0,0 0 0,0 0-1,0-1 1,-1 1 0,0-1 0,0 0 0,0-9-1,-3 44-318,0-15 237,0 0 0,1-1 0,0 1 0,5 23 0,-5-34 85,0 0 1,1 0-1,0 1 1,-1-1-1,1 0 1,0 0-1,0 0 1,0 0 0,0-1-1,0 1 1,1 0-1,-1 0 1,1-1-1,-1 1 1,1 0 0,-1-1-1,1 0 1,0 1-1,0-1 1,0 0-1,0 0 1,-1 0-1,2 0 1,-1 0 0,0-1-1,0 1 1,0-1-1,0 1 1,0-1-1,0 0 1,1 1-1,-1-1 1,0 0 0,3-1-1,-2 0 60,1 0 0,-1 0-1,0-1 1,1 1 0,-1-1 0,0 0-1,0 1 1,0-2 0,0 1 0,0 0-1,0-1 1,-1 1 0,1-1 0,-1 0-1,1 1 1,-1-1 0,0-1 0,3-5-1,28-62 564,-29 62-561,0 0 1,-1-1-1,0 1 1,-1-1-1,0 0 1,0 0-1,-1 0 1,0 0-1,-1 0 0,-1-14 1,1 24-76,0 0 0,-1-1 0,1 1 0,0 0 0,0-1 0,0 1 0,0 0 0,0-1 0,-1 1 0,1 0 0,0-1 0,0 1 0,-1 0 0,1 0 0,0-1 0,0 1 0,-1 0 0,1 0 0,0 0 0,-1-1 0,1 1 0,0 0 0,-1 0 0,1 0 0,0 0 0,-1 0 0,1 0 0,0-1 0,-1 1 0,1 0 0,0 0 0,-1 0 0,1 0 0,0 0 0,-1 1 0,1-1 0,0 0 0,-1 0 0,1 0 0,-1 0 0,1 0 0,0 0 0,-1 0 0,1 1 0,0-1 1,0 0-1,-1 0 0,1 1 0,0-1 0,0 0 0,-1 0 0,1 1 0,-12 16-114,11-15 137,1-1 0,-1 1 0,1 0 0,0 0 0,0 0 0,-1 0 0,1 0 0,1 0 0,-1 0 0,0 0 0,0 0 0,1 0 0,-1 0 0,1-1 0,-1 1 0,1 0 0,0 0 0,0 0 0,0-1 0,0 1 0,0-1 0,0 1 0,0-1 0,1 1 0,-1-1 0,0 1 0,1-1 0,-1 0 0,4 2 0,1-1 33,0-1-1,1 1 1,-1-1 0,1 0-1,-1-1 1,1 0 0,10-1 0,-12 1-25,3-1 2,0-1 0,1 0 0,-2-1 0,1 0 0,0 0 0,0 0 0,-1-1 0,0-1 0,0 1 0,0-1 0,0 0 0,-1 0 0,0-1 0,0 0 0,0 0 0,-1-1 0,0 1 0,8-14 0,-10 3-1,-15 15-92,9 2 53,0 1 0,1 0 0,-1 1 0,0-1 0,1 0 0,-1 1 0,1-1 0,0 1 0,0 0 0,-3 2 1,-1 2 28,1 0 1,1 0 0,-1 1 0,1-1-1,0 1 1,0 0 0,1 0 0,0 0-1,0 1 1,1-1 0,0 1 0,0-1-1,1 1 1,0 0 0,0 0 0,1 15-1,1-21-40,0 0-1,0-1 1,0 1-1,0 0 1,1-1-1,-1 1 1,0-1-1,1 1 1,-1-1-1,1 0 1,-1 0-1,1 0 1,0 0-1,-1 0 1,1 0 0,0 0-1,0 0 1,0-1-1,0 1 1,0-1-1,0 1 1,0-1-1,0 0 1,-1 1-1,1-1 1,3-1-1,3 2-1123,0-1-1,1 0 1,-1 0-1,0-1 1,11-2 0,5-8-5395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1.368"/>
    </inkml:context>
    <inkml:brush xml:id="br0">
      <inkml:brushProperty name="width" value="0.025" units="cm"/>
      <inkml:brushProperty name="height" value="0.025" units="cm"/>
    </inkml:brush>
  </inkml:definitions>
  <inkml:trace contextRef="#ctx0" brushRef="#br0">64 121 16624,'0'0'2797,"-10"6"-1227,-29 23-716,38-27-826,-1 0 1,1 0 0,-1 0-1,1 0 1,0 0 0,0 0-1,0 1 1,0-1 0,0 0 0,0 1-1,1-1 1,-1 1 0,1-1-1,-1 0 1,1 1 0,0-1-1,0 1 1,1 4 0,-1-6-47,0 1 0,0-1-1,0 1 1,0-1 0,1 1 0,-1-1 0,0 1 0,1-1 0,0 1 0,-1-1 0,1 0 0,0 1 0,-1-1-1,1 0 1,0 0 0,0 1 0,0-1 0,0 0 0,0 0 0,0 0 0,0 0 0,1 0 0,-1 0 0,0-1-1,2 2 1,47-1-753,-43-1 361,0-1 0,0 1 1,0 1-1,0-1 1,-1 1-1,12 3 1,-16-3 365,1 0 0,-1 1 0,1-1 0,-1 1 1,1-1-1,-1 1 0,0 0 0,0 0 0,0 0 0,0 0 1,0 0-1,-1 1 0,1-1 0,-1 0 0,1 1 1,-1-1-1,0 1 0,0 0 0,0-1 0,1 5 0,1 5 212,0 1-1,-1-1 0,-1 1 0,0 0 0,-1 0 0,0 0 0,-1 0 0,0-1 0,-1 1 0,-1 0 0,-7 22 0,3-15 595,-1-1-1,0 0 1,-1 0-1,-1-1 1,-1 0-1,-21 25 0,32-42-749,-1 0 0,0 1 0,0-1 0,0 0 0,0 1-1,0-1 1,0 0 0,0 0 0,-1 0 0,1 0-1,0 0 1,0 0 0,-1-1 0,1 1 0,-1 0 0,1-1-1,-1 1 1,1-1 0,-1 1 0,1-1 0,-1 1 0,-2-1-1,3-1-25,0 0-1,0 1 0,0-1 0,0 0 0,0 0 0,0 0 0,1 0 0,-1 0 0,0 0 0,1 0 0,-1 0 0,0 0 0,1 0 0,-1 0 0,1 0 1,0 0-1,-1-1 0,1 1 0,0 0 0,0 0 0,-1-3 0,0-8-45,0 0-1,1 0 1,1-1 0,3-20 0,6-3 3,1 2 1,2-1-1,2 2 1,37-64-1,-29 56 83,3-6-3,8-16-413,31-76-1,-62 130 206,-5 10 166,-12 20 310,-16 40 364,24-41-210,0 1 0,1 0-1,2 0 1,0 1-1,1-1 1,1 26 0,1-45-417,0-1 0,0 1 0,0-1 0,0 1 0,1 0 0,-1-1 0,1 1 0,-1-1 0,1 1 0,-1-1 1,1 1-1,0-1 0,0 1 0,0-1 0,-1 0 0,1 1 0,1-1 0,-1 0 0,0 0 0,0 0 0,0 0 0,1 0 0,-1 0 1,0 0-1,1 0 0,-1 0 0,1-1 0,-1 1 0,1-1 0,-1 1 0,1-1 0,-1 1 0,1-1 0,0 0 0,-1 0 0,1 0 1,0 0-1,-1 0 0,1 0 0,-1 0 0,1-1 0,0 1 0,2-1 0,4-1-207,1 0 0,-1 0 0,0-1 0,0 0 0,0 0-1,-1-1 1,11-6 0,24-23-4525,-6-6-4413,-21 17 1531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1.699"/>
    </inkml:context>
    <inkml:brush xml:id="br0">
      <inkml:brushProperty name="width" value="0.025" units="cm"/>
      <inkml:brushProperty name="height" value="0.025" units="cm"/>
    </inkml:brush>
  </inkml:definitions>
  <inkml:trace contextRef="#ctx0" brushRef="#br0">53 0 8840,'0'0'8451,"-7"9"-6390,2-2-1562,-1 1 1,1 0 0,1 0 0,0 0-1,0 1 1,0-1 0,1 1 0,0 0-1,1 0 1,0 0 0,0 1 0,0 9-1,3-19-474,-1 0 0,0 1-1,0-1 1,0 0-1,1 0 1,-1 1-1,0-1 1,0 0-1,1 0 1,-1 1 0,0-1-1,1 0 1,-1 0-1,0 0 1,1 1-1,-1-1 1,0 0 0,1 0-1,-1 0 1,1 0-1,-1 0 1,0 0-1,1 0 1,-1 0-1,0 0 1,1 0 0,-1 0-1,0 0 1,1 0-1,-1 0 1,1 0-1,-1 0 1,0-1-1,1 1 1,-1 0 0,0 0-1,1 0 1,-1-1-1,0 1 1,0 0-1,1-1 1,16-8 363,4-10-946,-2 0-1,22-28 0,-48 58 579,1 1 1,0 0-1,0 1 0,2-1 0,-1 1 0,1 0 0,1 0 1,-2 24-1,5-37-64,0 0 0,0 0 0,0 1 0,1-1 0,-1 0 0,0 0 0,0 0-1,1 1 1,-1-1 0,0 0 0,0 0 0,1 0 0,-1 0 0,0 1 0,0-1 0,1 0 0,-1 0 0,0 0 0,1 0 0,-1 0 0,0 0 0,0 0 0,1 0 0,-1 0 0,0 0 0,1 0 0,-1 0 0,0 0 0,1 0 0,-1 0 0,0 0 0,0-1 0,1 1 0,-1 0 0,0 0 0,1 0 0,-1 0 0,0 0 0,0-1 0,0 1-1,1 0 1,-1 0 0,0-1 0,0 1 0,0 0 0,1 0 0,-1-1 0,0 1 0,0 0 0,0-1 0,15-10-5443,-7 1-3137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822"/>
    </inkml:context>
    <inkml:brush xml:id="br0">
      <inkml:brushProperty name="width" value="0.025" units="cm"/>
      <inkml:brushProperty name="height" value="0.025" units="cm"/>
    </inkml:brush>
  </inkml:definitions>
  <inkml:trace contextRef="#ctx0" brushRef="#br0">224 0 16592,'-10'2'3619,"-4"0"-3158,1 2-1,-1 0 0,1 1 1,-1 0-1,2 1 1,-1 0-1,0 1 1,1 1-1,1 0 0,-1 0 1,1 1-1,1 0 1,0 1-1,0 1 1,-16 22-1,25-32-471,0-1 0,1 1 0,-1 0 1,1 0-1,-1 0 0,1 0 0,0 0 0,-1 0 0,1 0 0,0 0 0,0 0 1,0 0-1,0 0 0,-1 0 0,1 0 0,1 0 0,-1 0 0,0 0 0,0 0 0,0 0 1,0 0-1,1 0 0,-1 0 0,0 0 0,1 0 0,0 1 0,0-1-14,1 0-1,-1 0 1,1 1-1,-1-1 0,1-1 1,-1 1-1,1 0 1,0 0-1,-1 0 0,1-1 1,0 1-1,0-1 1,3 1-1,11 0-109,-1 0-1,1-1 1,16-2-1,-12 1 113,31-1-21,-34 0 40,-1 1 0,0 1 0,0 1 0,31 4 0,-47-5 6,0 0-1,0 0 1,1 1-1,-1-1 1,0 0 0,0 0-1,1 0 1,-1 0 0,0 1-1,0-1 1,1 0 0,-1 0-1,0 1 1,0-1-1,0 0 1,1 0 0,-1 1-1,0-1 1,0 0 0,0 1-1,0-1 1,0 0 0,0 1-1,0-1 1,0 0-1,1 0 1,-1 1 0,0-1-1,0 0 1,0 1 0,-1-1-1,1 0 1,0 1 0,0-1-1,0 0 1,0 1 0,0-1-1,0 0 1,0 0-1,0 1 1,-1-1 0,1 0-1,0 1 1,0-1 0,0 0-1,-1 0 1,1 0 0,0 1-1,0-1 1,-1 0-1,1 0 1,0 0 0,0 1-1,-1-1 1,1 0 0,-1 0-1,-15 13 269,-23 9 544,-1-1-1,-59 21 1,21-22-3976,61-19-2854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2.168"/>
    </inkml:context>
    <inkml:brush xml:id="br0">
      <inkml:brushProperty name="width" value="0.025" units="cm"/>
      <inkml:brushProperty name="height" value="0.025" units="cm"/>
    </inkml:brush>
  </inkml:definitions>
  <inkml:trace contextRef="#ctx0" brushRef="#br0">128 3 13453,'0'0'15033,"-9"-1"-14841,4 0-173,1 0 0,-1 1 0,0 0 0,1 0 0,-1 0 0,0 1 0,1 0 0,-1-1 0,1 2 0,-1-1 0,1 0 0,-1 1 0,1 0 0,0 0 0,0 0 0,0 1 0,0-1 1,0 1-1,0 0 0,1 0 0,-1 0 0,1 1 0,0-1 0,0 1 0,0 0 0,0-1 0,1 1 0,0 1 0,-3 4 0,6-8-62,0 0 1,-1 0-1,1-1 1,0 1-1,0 0 1,0-1-1,0 1 0,0-1 1,-1 1-1,1-1 1,0 0-1,0 1 0,0-1 1,0 0-1,0 1 1,0-1-1,0 0 1,1 0-1,-1 0 0,0 0 1,0 0-1,0 0 1,0 0-1,0-1 0,0 1 1,0 0-1,2-1 1,35-4-1013,-5-2-272,-22 3 1125,1 1-1,0 1 1,0 0-1,-1 1 0,1 0 1,0 1-1,14 1 1,-25-1 220,-1 1 0,1-1 0,-1 1 0,1-1 0,0 1-1,-1-1 1,1 1 0,-1 0 0,1-1 0,-1 1 0,1 0 0,-1-1 0,0 1 0,1 0 0,-1-1 0,0 1 0,1 0 0,-1 0 0,0-1 0,0 1 0,0 0 0,0 0 0,0 0 0,0-1 0,0 1 0,0 0-1,0 0 1,0 0 0,0-1 0,-1 1 0,1 0 0,0 0 0,0-1 0,-1 2 0,-11 28 614,7-25-507,1 0 1,-1 0 0,1 0 0,-2 0-1,1-1 1,0 1 0,-1-1 0,0-1-1,0 1 1,0-1 0,0 0 0,0 0-1,-1-1 1,1 0 0,-1 0 0,0-1-1,-10 2 1,16-4-604,1 0-1,-1-1 0,1 1 1,0 0-1,-1 0 1,1-1-1,0 1 0,0 0 1,0 0-1,0-1 1,0 1-1,0 0 0,0 0 1,0-1-1,1 1 1,-1 0-1,0 0 1,1-1-1,1-1 0,10-15-6412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2.511"/>
    </inkml:context>
    <inkml:brush xml:id="br0">
      <inkml:brushProperty name="width" value="0.025" units="cm"/>
      <inkml:brushProperty name="height" value="0.025" units="cm"/>
    </inkml:brush>
  </inkml:definitions>
  <inkml:trace contextRef="#ctx0" brushRef="#br0">66 1 15983,'0'0'9769,"-9"10"-9443,-4 2-259,6-6-39,1-1 0,1 1 0,-1 0 0,1 1 0,-6 10 0,10-17-50,1 1 1,0-1-1,-1 1 0,1-1 1,0 1-1,-1-1 1,1 1-1,0 0 0,0-1 1,0 1-1,0-1 1,-1 1-1,1 0 0,0-1 1,0 1-1,0 0 1,0-1-1,0 1 0,0 0 1,1-1-1,-1 1 1,0-1-1,0 1 0,0 0 1,1-1-1,-1 1 1,0-1-1,1 1 0,-1-1 1,0 1-1,1-1 1,-1 1-1,1-1 0,-1 1 1,0-1-1,1 1 1,-1-1-1,1 0 0,0 1 1,-1-1-1,1 0 1,-1 1-1,1-1 0,-1 0 1,1 0-1,0 0 1,-1 0-1,1 1 0,0-1 1,-1 0-1,1 0 1,0 0-1,-1 0 0,2-1 1,45 3-1164,-38-3 777,80 2-441,-89-1 853,1 0 0,-1 0 0,1 0 0,-1 1 0,1-1 0,-1 0 0,0 1 0,1-1 0,-1 0 0,0 1 0,1-1 1,-1 0-1,0 1 0,1-1 0,-1 1 0,0-1 0,0 1 0,1-1 0,-1 1 0,0-1 0,0 1 0,0-1 0,0 1 0,1-1 0,-1 1 0,0-1 0,0 1 1,0-1-1,0 1 0,0-1 0,0 1 0,-1-1 0,1 1 0,0-1 0,0 1 0,0-1 0,0 1 0,-1-1 0,1 0 0,0 1 0,0-1 0,-1 1 0,1-1 1,0 1-1,-1-1 0,1 0 0,-1 1 0,-17 24 271,-47 21 1852,59-42-2063,0-1 0,0 0 1,-1 0-1,1 0 0,-1-1 1,0 0-1,0 0 0,0-1 1,-10 1-1,17-2-204,-1 0-1,1 0 0,0 0 1,0 0-1,-1 0 1,1-1-1,0 1 0,0 0 1,0 0-1,-1 0 1,1 0-1,0 0 0,0 0 1,0-1-1,-1 1 1,1 0-1,0 0 1,0 0-1,0-1 0,0 1 1,0 0-1,-1 0 1,1 0-1,0-1 0,0 1 1,0 0-1,0 0 1,0-1-1,0 1 0,0 0 1,0 0-1,0 0 1,0-1-1,0 1 0,0 0 1,0 0-1,0-1 1,0 1-1,0 0 0,0 0 1,0-1-1,0 1 1,0 0-1,1 0 0,-1 0 1,0-1-1,0 0-628,3-12-7848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3.024"/>
    </inkml:context>
    <inkml:brush xml:id="br0">
      <inkml:brushProperty name="width" value="0.025" units="cm"/>
      <inkml:brushProperty name="height" value="0.025" units="cm"/>
    </inkml:brush>
  </inkml:definitions>
  <inkml:trace contextRef="#ctx0" brushRef="#br0">1 51 11627,'0'0'11670,"10"1"-10555,0 1-939,-1 0 0,1-2 0,0 1 0,0-1 0,16-2 0,-23 2-112,-1-1 1,1 1-1,0-1 0,0 1 1,-1-1-1,1 0 0,0 0 0,-1 0 1,1-1-1,-1 1 0,1-1 0,-1 1 1,0-1-1,0 0 0,0 0 1,0 0-1,0 0 0,0 0 0,0 0 1,0-1-1,-1 1 0,1 0 1,-1-1-1,0 1 0,0-1 0,0 0 1,0 1-1,0-1 0,0-3 1,-23 31-103,18-18 107,1 1 0,0 0 0,0 0 0,1 0 0,0 0-1,1 0 1,-1 1 0,2-1 0,-1 14 0,2-21-56,-1 0 0,1 0 0,0 0 1,0 0-1,-1 0 0,1 0 0,0 0 0,0 0 0,0 0 1,0 0-1,0-1 0,0 1 0,0 0 0,0-1 0,0 1 1,0 0-1,1-1 0,-1 1 0,0-1 0,0 0 0,1 0 1,-1 1-1,0-1 0,0 0 0,1 0 0,-1 0 0,0 0 1,1 0-1,-1 0 0,0-1 0,3 0 0,46-7 233,-33 0-424,-1 0 1,23-17-1,-24 15-247,1 0-1,25-11 0,-41 21 410,1 0 0,-1 0 0,0 0 0,1 0-1,-1 0 1,0 0 0,1-1 0,-1 1 0,0 0-1,1 0 1,-1 0 0,0 0 0,1 0 0,-1 0-1,1 1 1,-1-1 0,0 0 0,1 0 0,-1 0-1,0 0 1,1 0 0,-1 0 0,0 1 0,1-1-1,-1 0 1,0 0 0,0 1 0,1-1 0,-1 0-1,0 0 1,0 1 0,1-1 0,-1 0 0,0 0-1,0 1 1,0-1 0,1 0 0,-1 1 0,0-1-1,0 0 1,0 1 0,0-1 0,0 1 0,0-1-1,0 0 1,0 1 0,0 0 0,0 24 852,0-8 205,4-16-979,0 0-1,0 0 0,1-1 1,-1 0-1,0 0 1,0 0-1,0 0 0,0 0 1,0-1-1,0 0 0,5-1 1,42-21-957,-43 19 220,0 0 0,0 0 0,0 1-1,0 0 1,1 0 0,-1 1-1,1 0 1,12-1 0,-20 4 618,-1-1 1,1 0-1,-1 0 1,1 1-1,-1-1 1,1 0-1,-1 0 1,1 1-1,-1-1 1,0 1-1,1-1 1,-1 0-1,0 1 1,1-1-1,-1 1 1,0-1-1,1 1 1,-1-1-1,0 1 1,0-1-1,0 1 1,0-1-1,1 1 1,-1-1-1,0 1 1,0-1-1,0 1 1,0-1-1,0 1 1,0 0-1,0-1 1,0 1-1,-1-1 1,1 1-1,0-1 1,0 1-1,0-1 1,-1 1-1,1-1 1,0 1-1,0-1 1,-1 1-1,1-1 1,0 0-1,-1 1 1,1-1-1,0 1 1,-1-1-1,-15 25-6783,2-17-4680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4.914"/>
    </inkml:context>
    <inkml:brush xml:id="br0">
      <inkml:brushProperty name="width" value="0.025" units="cm"/>
      <inkml:brushProperty name="height" value="0.025" units="cm"/>
    </inkml:brush>
  </inkml:definitions>
  <inkml:trace contextRef="#ctx0" brushRef="#br0">29 144 6438,'4'-9'-283,"4"-11"1013,13-36 3894,-18 48-2073,-1-1-1,1 1 1,-2-1 0,2-16 0,-18 215-1008,15-105-697,22 158 0,-18-229-68,0-29-226,-2-29-211,-2 22-340,-2 0 0,0 0 0,-1 0 1,-8-28-1,8 39-12,-1 0 0,0 1 1,0 0-1,-1 0 0,0 0 0,-1 0 1,0 1-1,0 0 0,-1 0 1,-12-12-1,16 22-92,5 9 48,11 15-278,-8-20-335,0-1 1,0 0 0,0 0 0,1 0-1,0-1 1,-1 0 0,1 0-1,0 0 1,1-1 0,-1 0-1,12 3 1,12-4-6246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5.289"/>
    </inkml:context>
    <inkml:brush xml:id="br0">
      <inkml:brushProperty name="width" value="0.025" units="cm"/>
      <inkml:brushProperty name="height" value="0.025" units="cm"/>
    </inkml:brush>
  </inkml:definitions>
  <inkml:trace contextRef="#ctx0" brushRef="#br0">49 0 14510,'0'0'7303,"-6"8"-6113,-1 1-970,1 0 1,0 0-1,1 0 0,-4 10 1,7-16-176,1 0 0,-1 0 1,1 1-1,0-1 1,0 0-1,1 1 1,-1-1-1,1 0 0,-1 1 1,1-1-1,0 1 1,0-1-1,1 1 0,-1-1 1,1 1-1,0-1 1,0 0-1,0 1 1,0-1-1,3 4 0,-4-5-27,1-1 1,1 1-1,-1-1 0,0 0 0,0 0 0,0 1 0,1-1 0,-1 0 0,1 0 0,-1 0 0,1 0 0,-1-1 0,1 1 0,-1 0 1,1-1-1,0 1 0,-1-1 0,1 0 0,0 1 0,0-1 0,-1 0 0,1 0 0,0 0 0,-1 0 0,1 0 0,0 0 0,0-1 0,-1 1 1,1-1-1,0 1 0,-1-1 0,1 1 0,-1-1 0,3-1 0,0 0 17,0-1-1,0 1 0,0-1 1,0 0-1,-1 0 1,1 0-1,-1 0 1,0-1-1,0 1 1,0-1-1,3-6 1,5-20 100,-5 14-362,-4 37 57,-2-13-34,2 51 637,-2-58-497,-1 0 1,1-1 0,0 1-1,0 0 1,0 0 0,0 0-1,0-1 1,1 1 0,-1 0-1,0 0 1,0 0 0,1-1-1,-1 1 1,0 0 0,1 0-1,-1-1 1,0 1 0,1 0-1,-1-1 1,1 1 0,-1-1-1,1 1 1,0 0 0,-1-1-1,1 1 1,-1-1 0,1 1-1,0-1 1,0 0 0,-1 1-1,1-1 1,0 0 0,0 0-1,-1 1 1,1-1 0,0 0-1,0 0 1,-1 0 0,1 0-1,0 0 1,0 0 0,0 0-1,0 0 1,-1 0 0,1 0-1,0 0 1,0-1 0,-1 1-1,1 0 1,0-1 0,0 1-1,-1 0 1,1-1 0,0 1-1,-1-1 1,1 1 0,0-1-1,-1 1 1,1-2 0,3-2-994,0 0 0,0-1 0,0 1 0,-1-1 0,0 0 0,3-5 0,7-19-5104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5.630"/>
    </inkml:context>
    <inkml:brush xml:id="br0">
      <inkml:brushProperty name="width" value="0.025" units="cm"/>
      <inkml:brushProperty name="height" value="0.025" units="cm"/>
    </inkml:brush>
  </inkml:definitions>
  <inkml:trace contextRef="#ctx0" brushRef="#br0">18 0 12812,'0'0'7880,"-2"9"-6685,-3 16-860,1 0-1,1 0 1,0 0 0,2 0-1,4 37 1,-3-60-317,0-1 0,0 1 0,0 0 0,0-1 0,1 1 0,-1-1 0,0 1 0,1-1 0,-1 1 0,1-1 0,0 1 0,-1-1 0,1 1 0,0-1 0,0 0 0,0 1 0,0-1 0,0 0 0,0 0 0,1 0 0,-1 0 0,0 0 1,0 0-1,1 0 0,-1 0 0,1-1 0,-1 1 0,1 0 0,-1-1 0,1 1 0,-1-1 0,1 0 0,-1 0 0,1 1 0,-1-1 0,1 0 0,0 0 0,2-1 0,-1 0 75,1 0-1,0 0 1,-1-1 0,1 1-1,-1-1 1,1 0-1,-1 0 1,0 0 0,0-1-1,0 1 1,0-1-1,0 0 1,-1 1 0,5-7-1,4-14-18,0-1 0,-2 0 0,0 0 0,6-35 0,-13 52-529,-4 21 356,-10 92-846,12-93-55,0 0 0,1-1-1,4 20 1,1-15-4216,4-7-3731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6.020"/>
    </inkml:context>
    <inkml:brush xml:id="br0">
      <inkml:brushProperty name="width" value="0.025" units="cm"/>
      <inkml:brushProperty name="height" value="0.025" units="cm"/>
    </inkml:brush>
  </inkml:definitions>
  <inkml:trace contextRef="#ctx0" brushRef="#br0">125 29 9353,'0'0'15081,"-8"-6"-13410,4 3-1564,0 0 1,-1 1-1,1-1 1,-1 1-1,0 0 1,0 0-1,0 0 0,-9-1 1,12 2-109,0 1 1,-1 1-1,1-1 1,0 0-1,0 0 0,0 1 1,0-1-1,-1 1 1,1 0-1,0 0 0,0-1 1,0 1-1,0 1 1,1-1-1,-1 0 1,0 0-1,0 1 0,1-1 1,-1 1-1,0-1 1,1 1-1,0 0 0,-1 0 1,1-1-1,0 1 1,0 0-1,0 0 0,-1 4 1,0-2-124,0 1-1,0-1 1,0 0 0,1 1-1,0-1 1,0 1-1,0-1 1,0 1 0,1-1-1,0 9 1,0-12 24,0 1 0,1-1 1,-1 1-1,1-1 0,-1 0 0,1 1 0,0-1 0,0 0 1,-1 1-1,1-1 0,0 0 0,0 0 0,0 0 1,0 0-1,0 0 0,1 0 0,-1 0 0,0 0 0,0 0 1,1 0-1,-1-1 0,0 1 0,1 0 0,-1-1 1,1 0-1,-1 1 0,1-1 0,-1 0 0,1 1 0,-1-1 1,1 0-1,-1 0 0,4-1 0,137 2-1000,-142-1 1154,1 0-1,-1 0 0,0 0 1,1 0-1,-1 0 0,0 0 1,1 1-1,-1-1 0,0 0 1,1 0-1,-1 0 0,0 1 0,0-1 1,1 0-1,-1 1 0,0-1 1,0 0-1,1 0 0,-1 1 1,0-1-1,0 0 0,0 1 1,0-1-1,0 0 0,1 1 1,-1-1-1,0 1 0,0-1 1,0 0-1,0 1 0,0-1 0,0 0 1,0 1-1,0-1 0,0 1 1,0-1-1,0 0 0,-1 1 1,1-1-1,0 0 0,0 1 1,0-1-1,0 0 0,0 1 1,-1-1-1,1 0 0,0 1 0,0-1 1,-1 0-1,1 0 0,0 1 1,0-1-1,-1 0 0,1 0 1,0 0-1,-1 1 0,1-1 1,-1 0-1,-17 19 522,7-11-598,1-1-1,-1 0 1,-21 10-1,-15-3-5135,16-12-4765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6.522"/>
    </inkml:context>
    <inkml:brush xml:id="br0">
      <inkml:brushProperty name="width" value="0.025" units="cm"/>
      <inkml:brushProperty name="height" value="0.025" units="cm"/>
    </inkml:brush>
  </inkml:definitions>
  <inkml:trace contextRef="#ctx0" brushRef="#br0">1 33 12268,'0'0'3961,"9"-4"-1265,7-2-1753,-1 0 0,2 2 0,-1 0 0,0 1 0,1 0 0,32 0 1,-45 3-835,0 1 0,1-1 1,-1 0-1,0 1 1,0 0-1,1 0 0,-1 0 1,0 1-1,0-1 1,0 1-1,0 0 0,-1 0 1,1 1-1,5 3 1,-7-3-108,0 0 0,0-1 0,0 1 1,-1 0-1,1 0 0,-1 0 1,0 0-1,0 0 0,0 0 1,0 1-1,0-1 0,-1 0 0,1 0 1,-1 1-1,0-1 0,0 0 1,0 1-1,-1-1 0,1 0 1,-1 0-1,0 1 0,-1 3 0,-4 11 53,-2-1-1,0 1 1,-1-2-1,0 1 1,-1-1-1,-17 20 1,-7 12 7,25-35-47,6-10 24,1 1 1,-1-1-1,1 1 1,0-1-1,-1 1 0,2-1 1,-1 1-1,0 0 1,1 0-1,0 0 0,0 0 1,0 0-1,0 1 1,1-1-1,-1 6 0,2-9-7,0 0 0,0 0 0,0 0 0,1-1 0,-1 1 0,0 0 0,0 0 0,1-1 0,-1 1 0,0-1 0,1 1 0,-1-1 0,1 1 0,-1-1 0,0 0 0,1 0 0,-1 0 0,1 0 0,-1 0 0,1 0 0,-1 0 0,1 0 0,1-1 0,39-4 391,-26 1-407,0-1 0,-1-1 0,1 0 0,-1-1 0,-1 0 0,1-2 0,13-9 0,-21 12-461,0 1 0,-1-1 0,0 0 0,0 0 1,6-9-1,-5-6-3484,-8 8-1677,-5-4-6437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023"/>
    </inkml:context>
    <inkml:brush xml:id="br0">
      <inkml:brushProperty name="width" value="0.025" units="cm"/>
      <inkml:brushProperty name="height" value="0.025" units="cm"/>
    </inkml:brush>
  </inkml:definitions>
  <inkml:trace contextRef="#ctx0" brushRef="#br0">0 51 14862,'0'0'4031,"10"1"-1816,12 0-1464,0-1 0,0 0 0,1-2 0,-2-1 0,27-6 0,0-5-720,10-3-4241,-1 9-4861,-57 9 9315,1-1 1,0 1-1,0-1 1,0 1-1,-1-1 1,1 1-1,0-1 1,-1 1 0,1 0-1,-1-1 1,1 1-1,-1 0 1,1-1-1,-1 1 1,1 0-1,-1 0 1,0 0-1,1-1 1,-1 1-1,0 0 1,0 0-1,1 0 1,-1 0 0,0 0-1,0-1 1,0 1-1,0 0 1,0 0-1,0 0 1,-1 0-1,1 0 1,0 0-1,-1 1 1,4 23 2564,-3-24-2765,0 0 1,1-1-1,-1 1 1,0 0-1,1-1 1,-1 1-1,0 0 1,1-1 0,-1 1-1,1-1 1,-1 1-1,1-1 1,0 1-1,-1-1 1,1 1 0,-1-1-1,1 0 1,0 1-1,-1-1 1,1 0-1,0 1 1,0-1 0,-1 0-1,1 0 1,0 0-1,0 0 1,-1 0-1,1 0 1,1 0-1,4 0-32,0-1 0,-1 0-1,1-1 1,0 0 0,0 0-1,-1 0 1,1 0 0,-1-1-1,9-5 1,-10 5-141,0 0 0,1 1 0,-1-1 0,1 1 0,0 0 0,0 0 0,0 1 0,0-1-1,0 1 1,0 0 0,0 0 0,0 1 0,1 0 0,-1 0 0,6 0 0,-10 1 184,0 0 0,0-1 0,0 1 0,0 0 0,0 0 0,0 0 0,0 0 0,0 0 0,0 0 0,0 0 0,0 0-1,-1 0 1,1 0 0,0 1 0,-1-1 0,1 0 0,-1 0 0,1 1 0,-1-1 0,0 0 0,1 1 0,-1-1 0,0 0 0,0 2 0,0-1-4,0-1-1,0 1 1,0-1 0,0 1-1,1-1 1,-1 1 0,1-1-1,-1 1 1,1-1 0,-1 0-1,1 1 1,0-1-1,-1 1 1,1-1 0,0 0-1,0 0 1,0 0 0,0 1-1,0-1 1,0 0 0,1 0-1,-1 0 1,0-1 0,0 1-1,1 0 1,-1 0 0,1-1-1,-1 1 1,0-1 0,1 1-1,-1-1 1,1 0 0,1 1-1,31-11 410,-2 0-3265,-14 12-4907,-18-2 7553,0 0 1,0 0 0,0 1-1,0-1 1,0 0-1,0 1 1,0-1 0,0 0-1,1 1 1,-1-1 0,0 0-1,-1 0 1,1 1 0,0-1-1,0 0 1,0 1-1,0-1 1,0 0 0,0 0-1,0 1 1,0-1 0,0 0-1,-1 1 1,1-1-1,0 0 1,0 0 0,0 0-1,-1 1 1,1-1 0,0 0-1,0 0 1,0 0-1,-1 1 1,1-1 0,-1 0-1,-4 1-7843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365"/>
    </inkml:context>
    <inkml:brush xml:id="br0">
      <inkml:brushProperty name="width" value="0.025" units="cm"/>
      <inkml:brushProperty name="height" value="0.025" units="cm"/>
    </inkml:brush>
  </inkml:definitions>
  <inkml:trace contextRef="#ctx0" brushRef="#br0">0 0 18097,'0'0'5605,"66"0"-8263,-44 0-4645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3.503"/>
    </inkml:context>
    <inkml:brush xml:id="br0">
      <inkml:brushProperty name="width" value="0.025" units="cm"/>
      <inkml:brushProperty name="height" value="0.025" units="cm"/>
    </inkml:brush>
  </inkml:definitions>
  <inkml:trace contextRef="#ctx0" brushRef="#br0">408 17 14862,'0'0'10244,"-10"-4"-8957,5 2-1192,0 0-1,0 0 1,-1 0-1,1 1 1,-1 0-1,1 0 1,-1 0-1,0 1 1,1 0 0,-1 0-1,0 1 1,1-1-1,-1 1 1,1 0-1,-1 0 1,1 1 0,-1 0-1,1 0 1,0 0-1,-8 5 1,-13 11-9,1 0 1,1 2-1,1 0 0,1 2 1,1 0-1,1 1 1,0 1-1,2 1 0,1 1 1,-22 45-1,35-63-85,1 0 0,0 0 0,1 1 1,-1-1-1,1 0 0,1 1 0,0 0 0,0-1 0,1 13 0,0-17-1,1-1 1,-1 1-1,1-1 0,0 0 0,0 1 0,0-1 1,1 0-1,-1 0 0,1 0 0,0 0 0,0 0 0,0 0 1,0 0-1,0-1 0,0 1 0,1-1 0,-1 1 1,1-1-1,0 0 0,0 0 0,0 0 0,0-1 1,0 1-1,0-1 0,5 2 0,6 2 1,0-2 0,0 1-1,0-2 1,1 0 0,-1 0 0,25-2 0,-32 0 4,0 0 1,0 0 0,0-1-1,0 0 1,-1-1 0,1 1-1,0-1 1,-1-1 0,1 1-1,-1-1 1,1 0 0,-1-1-1,0 1 1,-1-1 0,10-8-1,-13 11 18,-1 0 0,0 0 0,0-1-1,0 1 1,0 0 0,0-1 0,0 1-1,0 0 1,-1-1 0,1 1 0,0-1 0,-1 1-1,1-1 1,-1 1 0,1-1 0,-1 1-1,0-1 1,0 0 0,0 1 0,0-1 0,0 0-1,0 1 1,0-1 0,-1-1 0,0 1 15,0 0 1,0 0-1,-1 1 1,1-1-1,0 1 1,-1-1-1,1 1 1,-1-1-1,0 1 1,1 0-1,-1 0 1,0 0-1,0 0 1,0 0-1,-3-1 1,-7-2 33,0 1 0,1 0 0,-1 1 0,0 0 0,-15 1 0,5-1-62,15 1-13,-1 0 0,1 1 0,-1 0 0,1 0 0,-1 0 1,1 1-1,-1 0 0,1 1 0,-1 0 0,-6 2 0,10 3-112,15-3 69,22-3 30,-29-1 7,29-2-142,0-2 1,-1-1-1,1-1 1,46-16-1,-36 9-858,63-9 0,-106 22 1009,0 0 0,0 0-1,1 0 1,-1 0 0,0-1 0,0 1 0,0 0-1,1 0 1,-1 0 0,0 0 0,0 1 0,0-1-1,1 0 1,-1 0 0,0 0 0,0 0 0,0 0-1,1 0 1,-1 0 0,0 0 0,0 0 0,0 0 0,0 1-1,1-1 1,-1 0 0,0 0 0,0 0 0,0 0-1,0 0 1,0 1 0,0-1 0,1 0 0,-1 0-1,0 0 1,0 1 0,0-1 0,0 0 0,0 0 0,0 0-1,0 1 1,0-1 0,0 0 0,0 0 0,0 0-1,0 1 1,0-1 0,0 0 0,0 0 0,0 0-1,0 1 1,0-1 0,-7 17 148,-12 12 317,-24 22 447,25-31-321,1 1-1,0 0 1,2 2 0,-19 34-1,33-56-577,1 0-1,-1 0 1,1 0 0,-1 0-1,1 1 1,0-1-1,-1 0 1,1 0 0,0 0-1,0 0 1,-1 1 0,1-1-1,0 0 1,0 0-1,1 0 1,-1 1 0,0-1-1,0 0 1,0 0 0,1 0-1,0 2 1,-1-3-28,1 1 0,0 0 0,0-1 0,-1 1 0,1-1 0,0 1 0,0-1 0,0 1 0,0-1-1,0 0 1,0 1 0,0-1 0,-1 0 0,1 0 0,0 0 0,0 1 0,0-1 0,0 0 0,0 0 0,1-1 0,5 1-389,-1-2 0,1 1 0,-1-1 0,1 1 0,-1-2 0,9-3-1,-2-2-2001,1 0-1,-2-1 0,1-1 1,-1 0-1,20-21 0,1-5-5115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738"/>
    </inkml:context>
    <inkml:brush xml:id="br0">
      <inkml:brushProperty name="width" value="0.025" units="cm"/>
      <inkml:brushProperty name="height" value="0.025" units="cm"/>
    </inkml:brush>
  </inkml:definitions>
  <inkml:trace contextRef="#ctx0" brushRef="#br0">132 1 10474,'0'0'6379,"-10"2"-3603,8-1-2663,-68 22 3237,67-22-3292,0 1 0,0-1 0,1 0 0,-1 1 0,0-1 0,1 1 0,-1 0 0,1 0-1,-1 0 1,1 0 0,0 1 0,0-1 0,0 1 0,0-1 0,0 1 0,1-1 0,-1 1-1,1 0 1,-1 0 0,1 0 0,0 0 0,0 0 0,0 4 0,2-6-144,-1 0 0,1 1 0,0-1 0,0 0 0,-1 0-1,1 0 1,0 0 0,0 0 0,0 0 0,0 0 0,0 0 0,1-1 0,-1 1 0,0 0 0,0 0 0,1-1 0,-1 1 0,0-1 0,1 1 0,-1-1-1,0 0 1,1 0 0,-1 1 0,0-1 0,1 0 0,1 0 0,48 4-2072,-42-4 1803,-2 1 233,0 0 1,-1 0-1,1 0 0,-1 1 0,1 0 0,-1 0 0,9 5 1,-14-6 166,1-1 0,-1 1 0,0-1 0,0 1 0,0 0 0,-1-1 0,1 1 0,0 0 0,0 0 0,0 0 0,0 0 0,-1-1 0,1 1 1,0 0-1,-1 0 0,1 0 0,-1 0 0,1 1 0,-1-1 0,1 0 0,-1 0 0,0 0 0,0 0 0,0 0 0,1 0 0,-1 1 0,0-1 1,0 0-1,0 0 0,-1 0 0,1 0 0,0 1 0,0-1 0,-1 0 0,1 0 0,-1 0 0,1 0 0,-1 0 0,1 0 0,-1 0 0,1 0 1,-1 0-1,0 0 0,0 0 0,1 0 0,-1-1 0,0 1 0,0 0 0,0 0 0,-1 0 0,-38 25-90,11-15-2734,3-5-3227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8.109"/>
    </inkml:context>
    <inkml:brush xml:id="br0">
      <inkml:brushProperty name="width" value="0.025" units="cm"/>
      <inkml:brushProperty name="height" value="0.025" units="cm"/>
    </inkml:brush>
  </inkml:definitions>
  <inkml:trace contextRef="#ctx0" brushRef="#br0">0 0 8872,'0'0'20345,"3"2"-20372,-1 0 22,-1-1-1,1 1 0,-1-1 0,1 1 0,-1-1 1,0 1-1,0 0 0,0 0 0,0-1 1,0 1-1,-1 0 0,1 0 0,0 0 0,-1 0 1,1 0-1,-1 3 0,0-3 7,1 0 0,-1 0-1,0 0 1,1-1 0,-1 1 0,1 0-1,-1 0 1,1 0 0,0-1-1,0 1 1,0 0 0,0-1 0,0 1-1,0-1 1,0 1 0,0-1 0,1 1-1,-1-1 1,1 0 0,-1 0 0,1 0-1,-1 0 1,1 0 0,0 0-1,-1 0 1,1 0 0,0-1 0,0 1-1,0 0 1,0-1 0,3 1 0,3-1-11,0 0 0,0 0 0,0-1 1,1 0-1,-1 0 0,0 0 1,0-2-1,-1 1 0,1-1 0,0 0 1,-1 0-1,0-1 0,1 0 1,8-7-1,41-17-330,-57 27 336,0 1 0,1 0 0,-1 0 0,1-1 0,-1 1 0,1 0 1,-1 0-1,1 0 0,-1 0 0,0 0 0,1 0 0,-1 0 0,1 0 0,-1 0 0,1 0 1,-1 0-1,1 0 0,-1 0 0,1 0 0,-1 0 0,0 0 0,1 1 0,-1-1 0,1 0 1,-1 0-1,1 0 0,-1 1 0,0-1 0,1 0 0,-1 1 0,0-1 0,1 1 0,3 15-557,-4-15 440,0 0 0,0 0 0,0 0 0,0 0 0,0 0 0,0 0 0,0 0 0,0 0 0,0 0 0,0 0 0,1 0 0,-1 0 0,0 0 0,1 0 0,-1 0 0,0 0 0,1-1 0,-1 1 0,1 0 0,0 0 0,-1 0 0,1-1 0,0 1 0,-1 0 0,1-1 0,0 1 0,0-1 0,-1 1 0,1 0 0,0-1 0,0 0 0,0 1 0,0-1 0,0 0 0,0 1 0,0-1-1,0 0 1,0 0 0,0 0 0,0 0 0,0 0 0,0 0 0,-1 0 0,1 0 0,0 0 0,0 0 0,0-1 0,0 1 0,0 0 0,0-1 0,0 1 0,0 0 0,0-1 0,1 0 0,18-12-3546,4-4-2323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8.485"/>
    </inkml:context>
    <inkml:brush xml:id="br0">
      <inkml:brushProperty name="width" value="0.025" units="cm"/>
      <inkml:brushProperty name="height" value="0.025" units="cm"/>
    </inkml:brush>
  </inkml:definitions>
  <inkml:trace contextRef="#ctx0" brushRef="#br0">80 130 11691,'0'0'4532,"-10"7"-2540,6-5-1686,-35 24 1126,37-25-1264,0 1 0,0 0 0,0-1 1,0 1-1,0 0 0,0 0 0,0 0 0,1 0 0,-1 1 0,1-1 0,0 0 0,0 1 1,0-1-1,0 1 0,0-1 0,-1 6 0,3-8-118,-1 1 1,1 0-1,0-1 0,0 1 1,-1 0-1,1-1 1,0 1-1,0-1 0,0 1 1,0-1-1,-1 0 1,1 1-1,0-1 0,0 0 1,0 0-1,0 1 1,0-1-1,0 0 0,0 0 1,0 0-1,0 0 1,0 0-1,0-1 0,0 1 1,0 0-1,0 0 0,0 0 1,1-1-1,33-8 384,-24 2-384,0 0 0,0-1-1,0 0 1,-1-1 0,0 0 0,-1 0 0,13-18-1,-17 21-14,0-1 0,0-1-1,-1 1 1,0-1 0,0 1-1,-1-1 1,0 0 0,-1-1-1,1 1 1,-2 0 0,1-1-1,0-13 1,-2 22-31,0 0 0,-1 0 1,1-1-1,0 1 0,0 0 0,0 0 0,0-1 1,-1 1-1,1 0 0,0 0 0,0 0 0,-1-1 1,1 1-1,0 0 0,0 0 0,-1 0 1,1 0-1,0 0 0,0 0 0,-1-1 0,1 1 1,0 0-1,-1 0 0,1 0 0,0 0 1,0 0-1,-1 0 0,1 0 0,0 0 0,-1 0 1,1 0-1,0 0 0,0 0 0,-1 1 1,1-1-1,0 0 0,-1 0 0,1 0 0,0 0 1,0 0-1,-1 1 0,1-1 0,0 0 1,0 0-1,0 0 0,-1 1 0,-14 8-37,10-1 55,0-1 0,0 0-1,1 1 1,0 0 0,0 0-1,1 0 1,0 1-1,0-1 1,1 1 0,0-1-1,0 1 1,1 0 0,1 0-1,-1 0 1,1 0-1,1-1 1,0 1 0,3 15-1,-3-21-32,0 0 0,1 0 0,-1 0 0,1 0 0,0-1 0,-1 1 0,1-1 0,0 1 0,1-1 0,-1 0 0,0 0 0,1 0 0,-1 0 0,1 0 0,-1 0 0,1-1 0,0 1 0,0-1 0,4 2 0,39 5-4514,-20-8-3216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047"/>
    </inkml:context>
    <inkml:brush xml:id="br0">
      <inkml:brushProperty name="width" value="0.025" units="cm"/>
      <inkml:brushProperty name="height" value="0.025" units="cm"/>
    </inkml:brush>
  </inkml:definitions>
  <inkml:trace contextRef="#ctx0" brushRef="#br0">1 1 10314,'0'0'9545,"37"58"-7463,-28-33-865,-3 0-737,-1 3-287,1 0-97,-6-2-96,0-3-64,0 0-801,0-8-833,0-2-1473,-9-7-801,-4-6-3074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403"/>
    </inkml:context>
    <inkml:brush xml:id="br0">
      <inkml:brushProperty name="width" value="0.025" units="cm"/>
      <inkml:brushProperty name="height" value="0.025" units="cm"/>
    </inkml:brush>
  </inkml:definitions>
  <inkml:trace contextRef="#ctx0" brushRef="#br0">0 225 9993,'0'0'4293,"71"-3"-1347,-30-12-479,6-2-546,4-7-671,-1 0-578,6-3-480,-11 3-160,-4 1-1185,-11-2-1505,-10 4-2691,-14 0-6631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746"/>
    </inkml:context>
    <inkml:brush xml:id="br0">
      <inkml:brushProperty name="width" value="0.025" units="cm"/>
      <inkml:brushProperty name="height" value="0.025" units="cm"/>
    </inkml:brush>
  </inkml:definitions>
  <inkml:trace contextRef="#ctx0" brushRef="#br0">1 88 16656,'0'0'4612,"61"-36"-3779,-27 22-449,3 3-288,2 2-32,-7-1-384,-2 5-2306,-6 2-3460</inkml:trace>
  <inkml:trace contextRef="#ctx0" brushRef="#br0" timeOffset="1">426 192 14958,'0'0'7485,"10"-4"-6215,51-33-473,-49 27-790,0 2 1,1 0-1,0 0 0,0 1 0,1 1 0,-1 0 0,21-5 0,-32 10-40,-1 1 0,1 0 0,0 0 0,0 0 0,-1 0 0,1 0-1,0 1 1,0-1 0,0 0 0,-1 1 0,1-1 0,0 1 0,-1 0 0,1 0 0,-1-1-1,1 1 1,-1 0 0,1 0 0,-1 0 0,1 1 0,-1-1 0,0 0 0,0 0-1,1 1 1,-1-1 0,0 1 0,0-1 0,-1 1 0,1-1 0,0 1 0,0 0 0,-1-1-1,1 1 1,-1 0 0,0 0 0,1 2 0,1 11 159,0-1 0,-2 1 1,-1 28-1,1 5 375,-1-47-482,1-1 0,0 1-1,0 0 1,0-1-1,0 1 1,0 0 0,0-1-1,0 1 1,0 0 0,0-1-1,0 1 1,1-1-1,-1 1 1,0 0 0,0-1-1,1 1 1,-1-1 0,0 1-1,1-1 1,-1 1-1,0-1 1,1 1 0,-1-1-1,1 1 1,-1-1 0,1 1-1,-1-1 1,1 0-1,-1 1 1,1-1 0,-1 0-1,1 1 1,-1-1 0,1 0-1,0 0 1,-1 0-1,1 1 1,0-1 0,-1 0-1,1 0 1,0 0 0,-1 0-1,1 0 1,-1 0-1,1 0 1,0 0 0,-1-1-1,1 1 1,0 0 0,-1 0-1,1 0 1,-1-1-1,1 1 1,-1 0 0,1-1-1,0 1 1,-1 0 0,0-1-1,1 1 1,-1-1-1,1 1 1,-1-1 0,1 0-1,27-33-1039,-12-18-7179,-7 19-816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0.522"/>
    </inkml:context>
    <inkml:brush xml:id="br0">
      <inkml:brushProperty name="width" value="0.025" units="cm"/>
      <inkml:brushProperty name="height" value="0.025" units="cm"/>
    </inkml:brush>
  </inkml:definitions>
  <inkml:trace contextRef="#ctx0" brushRef="#br0">32 1 11050,'-2'9'4127,"-6"17"-2528,1 0 1,2 1-1,1-1 1,-1 31-1,5-32-1232,1 1 1,2-1-1,0 0 1,2 0-1,13 44 1,-8-26-309,-9-35-23,1 1 0,0-1 0,0 0 0,1 1 0,0-1 0,0 0 0,8 12 0,-7-52 909,-4-6-1092,-2 0 0,-1 0 0,-10-46 0,11 78 51,1 0-1,-1 0 1,2 0-1,-1 0 1,1 0-1,0 0 0,0-1 1,0 1-1,1 0 1,3-11-1,-4 15 46,1 0 0,0 1-1,-1 0 1,1-1 0,0 1-1,0 0 1,0-1 0,0 1-1,1 0 1,-1 0 0,0 0-1,0 0 1,1 0 0,-1 0-1,0 0 1,1 0 0,1 0-1,1 0 31,-1 0 0,0 0-1,0 1 1,1 0 0,-1-1-1,0 1 1,1 0 0,-1 1-1,0-1 1,0 1 0,5 0-1,-5 0 36,-1 0-1,0-1 1,1 1 0,-1-1-1,1 0 1,-1 0 0,0 0-1,1 0 1,-1 0 0,1-1-1,-1 1 1,0-1-1,1 1 1,-1-1 0,0 0-1,0 0 1,1 0 0,-1 0-1,0 0 1,0-1-1,0 1 1,0 0 0,0-1-1,-1 0 1,1 1 0,0-1-1,-1 0 1,1 0 0,-1 0-1,0 0 1,0 0-1,0 0 1,0 0 0,0-1-1,0 1 1,1-4 0,1-7 140,0 0 0,-1-1 1,0 1-1,-2-1 1,1-16-1,-2 31-153,1-1 0,0 0 1,0 0-1,0 1 0,0-1 0,0 0 0,0 0 1,0 0-1,-1 0 0,1 1 0,0-1 0,0 0 1,0 0-1,0 0 0,-1 0 0,1 0 0,0 1 1,0-1-1,0 0 0,-1 0 0,1 0 1,0 0-1,0 0 0,0 0 0,-1 0 0,1 0 1,0 0-1,0 0 0,-1 0 0,1 0 0,0 0 1,0 0-1,0 0 0,-1 0 0,1 0 0,0 0 1,0 0-1,0 0 0,-1 0 0,1 0 0,0-1 1,0 1-1,0 0 0,-1 0 0,1 0 1,0 0-1,0 0 0,0-1 0,0 1 0,-1 0 1,1 0-1,0 0 0,0 0 0,0-1 0,0 1 1,0 0-1,0 0 0,0-1 0,0 1 0,0 0 1,-1 0-1,1 0 0,0-1 0,0 1 0,0 0 1,0 0-1,0-1 0,1 1 0,-13 14-79,6 5 192,0 0-1,2 0 0,0 0 0,1 1 1,1-1-1,0 1 0,3 33 0,0-42-52,0 1 0,0-1 0,2 0 0,-1 0 0,1 0 0,1 0 0,0-1 0,0 1 0,1-1 0,1 0 0,0 0 0,0-1 0,1 1 0,12 13 0,-18-23-132,-1 1 1,1 0 0,-1-1 0,1 1 0,-1-1 0,1 1-1,-1-1 1,1 1 0,0-1 0,-1 1 0,1-1-1,0 1 1,0-1 0,-1 0 0,1 1 0,0-1 0,0 0-1,-1 0 1,1 0 0,0 0 0,0 0 0,0 1-1,-1-2 1,1 1 0,0 0 0,0 0 0,0 0-1,-1 0 1,1 0 0,0-1 0,0 1 0,0 0 0,-1 0-1,1-1 1,0 1 0,-1-1 0,1 1 0,0-1-1,-1 1 1,1-1 0,-1 1 0,1-1 0,0 0 0,-1 1-1,0-1 1,1 0 0,-1 1 0,1-1 0,-1 0-1,1-1 1,1-3-1250,0 0 0,0-1 1,0 1-1,-1-1 0,2-11 0,-2-12-8706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200"/>
    </inkml:context>
    <inkml:brush xml:id="br0">
      <inkml:brushProperty name="width" value="0.025" units="cm"/>
      <inkml:brushProperty name="height" value="0.025" units="cm"/>
    </inkml:brush>
  </inkml:definitions>
  <inkml:trace contextRef="#ctx0" brushRef="#br0">74 184 17136,'0'0'8440,"-8"2"-8429,5-1 8,-1-1 0,1 1 0,1 0 0,-1-1 0,0 1-1,0 1 1,0-1 0,0 0 0,1 1 0,-1-1 0,0 1 0,1 0 0,0 0 0,-1 0 0,1 0 0,0 0 0,0 1 0,0-1-1,0 0 1,1 1 0,-1 0 0,1-1 0,-1 1 0,1 0 0,0 0 0,0 0 0,0 0 0,1 0 0,-1 0 0,1 0 0,-1 0 0,1 6-1,0-8 57,-1 1-1,1 0 0,0 0 0,0 0 0,0 0 0,0 0 1,0 0-1,1 0 0,-1 0 0,0 0 0,1 0 0,0 0 1,-1-1-1,1 1 0,0 0 0,0 0 0,0-1 0,0 1 1,0 0-1,0-1 0,3 3 0,-2-3-39,-1-1 1,1 1-1,0 0 0,0 0 0,0-1 1,0 0-1,0 1 0,1-1 0,-1 0 1,0 0-1,0 0 0,0 0 1,0 0-1,0 0 0,0-1 0,0 1 1,0-1-1,0 0 0,0 1 1,0-1-1,2-1 0,1-1-22,0 0 0,0 0 0,-1-1 0,1 0 0,-1 1 0,0-2 0,0 1 0,0 0 0,5-8 0,27-44-420,-27 41-887,-9 15 1230,0 0 1,0 0 0,0 0-1,0 0 1,0 0 0,0 0-1,0 0 1,0 0 0,0 0-1,1 0 1,-1 0 0,0 0-1,0 0 1,0 0 0,0 0-1,0 0 1,0 0 0,0 0-1,0 0 1,0 0 0,0 0-1,0 0 1,0 0 0,0 0-1,1 0 1,-1 0 0,0 0-1,0 0 1,0 0 0,0 0 0,0 0-1,0 0 1,0 0 0,0 0-1,0 0 1,0 0 0,0 0-1,0 0 1,-1 10 161,0 1 0,1-1 0,0 1 0,1 14 0,-1-24-48,0 0-1,1 0 1,-1 0 0,0 0-1,0-1 1,0 1 0,1 0-1,-1 0 1,1 0 0,-1 0-1,0 0 1,1 0 0,-1-1-1,1 1 1,0 0-1,-1 0 1,1-1 0,0 1-1,-1 0 1,1-1 0,0 1-1,0-1 1,1 1 0,-1-1 18,1 0 1,0 0-1,-1-1 1,1 1 0,-1 0-1,1-1 1,-1 0 0,1 1-1,-1-1 1,1 0 0,-1 0-1,0 0 1,1 0-1,-1 0 1,0 0 0,0 0-1,0 0 1,0 0 0,0-1-1,1 0 1,4-6-21,0 0 0,-1-1 1,0 1-1,0-1 0,-1 0 0,0 0 0,0 0 1,-1 0-1,0-1 0,-1 1 0,1-13 0,1-14-939,-1-60 0,-3 93 798,-10 62-22,0-11 518,9-34-252,-1 68 375,2-78-512,0 1 1,1 0-1,0 0 0,0-1 0,0 1 0,0 0 0,1-1 1,0 1-1,0-1 0,0 0 0,0 0 0,1 0 0,6 7 0,-9-10-10,1 0 0,0 0 0,-1 0 0,1 0 0,0 0 0,0 0 0,0 0 0,0-1 0,0 1 0,0 0 0,0-1 0,0 1 0,0 0 0,0-1 0,1 0-1,-1 1 1,0-1 0,0 0 0,0 1 0,0-1 0,1 0 0,-1 0 0,0 0 0,0 0 0,1 0 0,-1 0 0,0-1 0,1 1 0,0-1 16,-1-1 1,1 1-1,-1 0 1,0-1-1,0 1 1,1-1-1,-1 1 1,0-1-1,0 1 1,-1-1-1,1 0 1,0 0-1,-1 1 1,1-1-1,0-4 1,1-2 44,-1 0 0,0 0-1,0-1 1,-1 1 0,0 0 0,0-1 0,-2-8-1,0 13-70,1 0-1,-1 0 0,0 1 0,0-1 0,0 0 1,0 1-1,-4-5 0,5 8 2,1-1-1,0 1 0,0 0 1,0 0-1,-1-1 1,1 1-1,0 0 1,0 0-1,-1-1 1,1 1-1,0 0 1,0 0-1,-1 0 1,1 0-1,0-1 1,-1 1-1,1 0 1,0 0-1,-1 0 1,1 0-1,0 0 1,-1 0-1,1 0 1,0 0-1,-1 0 1,1 0-1,0 0 1,-1 0-1,1 0 1,0 0-1,-1 0 1,0 1-1,-3 19-163,4-17 169,0-1 1,1 0-1,-1 0 1,1 0 0,-1 0-1,1 0 1,0 0 0,0 0-1,0 0 1,0 0-1,0 0 1,0 0 0,1-1-1,-1 1 1,0 0-1,1-1 1,0 1 0,-1-1-1,1 0 1,0 1-1,0-1 1,-1 0 0,1 0-1,0 0 1,0 0 0,0 0-1,0-1 1,0 1-1,1-1 1,-1 1 0,0-1-1,0 0 1,0 0-1,0 0 1,4 0 0,0 0 17,-1 0 0,1 0 0,0 0 0,0-1 0,0 0 0,-1 0 0,1-1 0,-1 1 0,1-1 0,-1-1 0,1 1 0,7-5 0,27-34 74,-23 22-137,-17 19 39,0 0 0,0 0 0,0 0 0,0 0 0,0 0 0,0 1-1,0-1 1,0 0 0,0 0 0,0 0 0,1 0 0,-1 0 0,0 0 0,0 0 0,0 0 0,0 0-1,0 0 1,0 0 0,0 0 0,1 0 0,-1 1 0,0-1 0,0 0 0,0 0 0,0 0-1,0 0 1,0 0 0,1 0 0,-1 0 0,0 0 0,0 0 0,0 0 0,0-1 0,0 1 0,0 0-1,1 0 1,-1 0 0,0 0 0,0 0 0,0 0 0,0 0 0,0 0 0,0 0 0,0 0 0,0 0-1,1 0 1,-1-1 0,0 1 0,0 0 0,0 0 0,0 0 0,0 0 0,0 0 0,0 0 0,-5 25 338,2 1 1,-1 35 0,4-60-325,-1-1-1,1 1 1,0 0 0,0 0-1,0-1 1,0 1 0,1 0 0,-1-1-1,0 1 1,0 0 0,0-1-1,0 1 1,1 0 0,-1-1-1,0 1 1,1 0 0,-1-1 0,0 1-1,1-1 1,-1 1 0,1 0-1,-1-1 1,1 1 0,-1-1 0,1 0-1,0 1 1,-1-1 0,1 1-1,-1-1 1,1 0 0,0 1 0,-1-1-1,1 0 1,0 0 0,-1 0-1,1 0 1,0 1 0,-1-1-1,1 0 1,0 0 0,0 0 0,1-1-1,-1 1-70,1 0 1,0-1-1,-1 1 0,1-1 0,0 1 0,-1-1 0,1 0 1,-1 0-1,1 0 0,-1 0 0,1 0 0,-1 0 0,0 0 1,1 0-1,-1-1 0,1-1 0,2-3-1092,-1 0 0,0-1 1,0 1-1,-1-1 0,2-10 0,3-15-6943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542"/>
    </inkml:context>
    <inkml:brush xml:id="br0">
      <inkml:brushProperty name="width" value="0.025" units="cm"/>
      <inkml:brushProperty name="height" value="0.025" units="cm"/>
    </inkml:brush>
  </inkml:definitions>
  <inkml:trace contextRef="#ctx0" brushRef="#br0">1 0 11531,'0'0'4196,"15"58"-4164,-2-46-3684,5-1-7302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883"/>
    </inkml:context>
    <inkml:brush xml:id="br0">
      <inkml:brushProperty name="width" value="0.025" units="cm"/>
      <inkml:brushProperty name="height" value="0.025" units="cm"/>
    </inkml:brush>
  </inkml:definitions>
  <inkml:trace contextRef="#ctx0" brushRef="#br0">11 1 5894,'0'0'12358,"-1"8"-9283,-9 65 2402,11-73-5468,-1 1 0,1-1 1,-1 1-1,1-1 0,0 1 0,-1-1 1,1 1-1,0-1 0,-1 1 0,1-1 0,0 0 1,-1 1-1,1-1 0,0 0 0,0 0 1,0 1-1,-1-1 0,1 0 0,0 0 0,0 0 1,-1 0-1,1 0 0,0 0 0,0 0 1,0-1-1,-1 1 0,1 0 0,0 0 0,0 0 1,-1-1-1,1 1 0,0-1 0,0 0 1,31-10-687,-28 9 579,2-2-272,0-1-1,0 2 0,1-1 1,0 1-1,0 0 0,0 0 1,0 1-1,0 0 1,0 0-1,15-1 0,-21 3 445,0 1-1,-1-1 1,1 0-1,0 1 0,-1-1 1,1 1-1,0-1 0,-1 1 1,1 0-1,-1-1 1,1 1-1,-1-1 0,1 1 1,-1 0-1,0 0 0,1-1 1,-1 1-1,0 0 1,0 0-1,1-1 0,-1 1 1,0 0-1,0 0 0,0-1 1,0 1-1,0 0 1,0 0-1,0 0 0,0-1 1,0 1-1,0 0 1,-1 0-1,1 0 0,0-1 1,0 1-1,-1 1 0,1 19 979,0-20-1012,1-1-1,-1 1 1,0-1-1,0 1 0,0 0 1,1-1-1,-1 0 0,0 1 1,0-1-1,1 1 0,-1-1 1,0 1-1,1-1 1,-1 0-1,1 1 0,-1-1 1,1 0-1,-1 1 0,0-1 1,1 0-1,-1 1 1,1-1-1,-1 0 0,1 0 1,0 0-1,-1 0 0,1 1 1,-1-1-1,1 0 0,-1 0 1,1 0-1,0 0 1,4-1-21,1 1 1,-1-1 0,0 0 0,1-1 0,-1 1 0,7-4-1,11-2-2845,3 3-6498,-17 4 1434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293"/>
    </inkml:context>
    <inkml:brush xml:id="br0">
      <inkml:brushProperty name="width" value="0.025" units="cm"/>
      <inkml:brushProperty name="height" value="0.025" units="cm"/>
    </inkml:brush>
  </inkml:definitions>
  <inkml:trace contextRef="#ctx0" brushRef="#br0">113 174 13100,'0'0'11264,"-10"7"-9902,-5 5-598,0 0 0,-20 22 0,32-31-681,-1 0 0,1 0 0,0 1 0,0 0 0,1 0-1,-1-1 1,1 2 0,-1-1 0,1 0 0,1 0 0,-1 1 0,0-1 0,1 1 0,0-1 0,0 1-1,1-1 1,-1 1 0,1 0 0,0 6 0,1-10-84,0 0-1,0 0 1,-1 0-1,1 0 1,0 0 0,0 0-1,1-1 1,-1 1-1,0 0 1,0 0-1,0-1 1,0 1 0,1-1-1,-1 1 1,0-1-1,0 0 1,1 1-1,-1-1 1,0 0 0,1 0-1,-1 0 1,0 0-1,1 0 1,-1 0-1,0 0 1,2-1 0,37-6-239,-12-7-215,-2-2 0,0 0 0,0-2-1,-2 0 1,0-2 0,33-37-1,-63 64 633,1 0-1,-1 0 0,1 0 0,0 0 0,1 1 0,0 0 1,0 0-1,0 0 0,-4 16 0,9-23-170,-1-1-1,0 1 0,0-1 1,0 1-1,0-1 1,0 1-1,0-1 1,1 1-1,-1-1 0,0 0 1,0 1-1,1-1 1,-1 1-1,0-1 1,1 0-1,-1 1 0,0-1 1,1 0-1,-1 1 1,0-1-1,1 0 1,-1 0-1,1 1 0,-1-1 1,1 0-1,-1 0 1,1 0-1,-1 0 1,1 1-1,-1-1 1,1 0-1,-1 0 0,0 0 1,1 0-1,-1 0 1,1 0-1,0-1 1,24 1 103,-21-1-73,12-1 1,0-1-1,0-1 0,0-1 0,-1 0 0,1-1 0,-1 0 0,0-2 1,-1 1-1,23-18 0,-1-1-41,-2-1 0,42-44 0,-64 59-296,-1-1-1,0 0 1,16-27-1,-45 50 115,-22 29 564,1 1 1,2 3-1,2 0 0,2 2 0,-29 55 1,54-88-277,1 0 0,0 0 1,1 1-1,1 0 1,0 0-1,1 1 1,0-1-1,1 1 0,-3 27 1,6-40-100,0-1 1,0 1 0,0 0-1,0-1 1,0 1-1,0-1 1,0 1-1,0-1 1,0 1-1,0-1 1,0 1-1,1-1 1,-1 1-1,0-1 1,0 1 0,1-1-1,-1 1 1,0-1-1,0 0 1,1 1-1,-1-1 1,0 1-1,1-1 1,-1 0-1,1 1 1,-1-1-1,0 0 1,1 1 0,-1-1-1,1 0 1,-1 0-1,1 0 1,-1 1-1,1-1 1,-1 0-1,1 0 1,-1 0-1,1 0 1,-1 0-1,1 0 1,0 0 0,-1 0-1,1 0 1,-1 0-1,1 0 1,-1 0-1,1 0 1,-1 0-1,1-1 1,-1 1-1,1 0 1,-1 0-1,1-1 1,-1 1 0,0 0-1,1-1 1,-1 1-1,1 0 1,-1-1-1,30-23 124,-18 9-206,1-1 0,-2-1 1,0 0-1,-1-1 0,-1 0 1,-1-1-1,0 0 0,-2 0 1,0 0-1,-1-1 0,-1 0 1,2-23-1,-11 59-351,4-14 426,0 0 0,0 1 0,0-1 0,0 1 0,0-1 1,1 0-1,-1 1 0,1-1 0,-1 1 0,1 0 1,0-1-1,0 1 0,0-1 0,0 1 0,1-1 1,-1 1-1,2 2 0,0-2 5,0 0 1,0 0-1,1-1 0,-1 1 0,1-1 1,-1 0-1,1 0 0,0 0 0,0 0 1,0 0-1,0-1 0,0 1 1,0-1-1,1 0 0,-1 0 0,0 0 1,1 0-1,-1-1 0,1 1 1,-1-1-1,5 0 0,77-1 42,-74 0-35,1-1-1,0 0 1,-1 0 0,0-1-1,0-1 1,0 0 0,0 0-1,0-1 1,-1-1 0,0 0-1,0 0 1,0-1 0,-1 0 0,0-1-1,12-13 1,-19 20-2,-1-1 0,0 0 0,0 0 0,0 0 0,0 0 0,0 0 0,0 0 0,0 0 1,-1 0-1,1-1 0,-1 1 0,0 0 0,1-3 0,-1 4-1,-1 1 1,1-1-1,0 0 0,0 0 1,-1 0-1,1 1 1,0-1-1,-1 0 0,1 1 1,-1-1-1,1 0 1,-1 1-1,1-1 1,-1 0-1,1 1 0,-1-1 1,1 1-1,-1-1 1,0 1-1,1 0 0,-1-1 1,0 1-1,0 0 1,1-1-1,-1 1 0,0 0 1,0 0-1,1-1 1,-1 1-1,0 0 0,0 0 1,0 0-1,0 0 1,1 0-1,-3 1 0,-5-1 35,-1 2-1,1-1 1,0 1-1,-1 1 0,1-1 1,0 1-1,0 1 0,1 0 1,-1 0-1,1 0 0,0 1 1,-9 7-1,4-2 127,0 0-1,2 0 0,-1 1 1,1 0-1,1 1 1,-11 17-1,17-25-128,1 0-1,0 1 1,0-1 0,0 1-1,0-1 1,1 1 0,0 0 0,0 0-1,0 0 1,1 0 0,0-1-1,0 8 1,0-10-41,0 0 1,1 0-1,-1 0 0,1 0 0,-1 0 0,1 0 1,0 0-1,0-1 0,0 1 0,0 0 0,0 0 1,0-1-1,0 1 0,1-1 0,-1 1 0,1-1 1,-1 1-1,1-1 0,-1 0 0,1 0 0,0 0 1,0 0-1,-1 0 0,1 0 0,0 0 0,0-1 1,0 1-1,0 0 0,4-1 0,10 3-739,1-1 1,0-2-1,0 1 0,0-2 0,26-4 0,-21 1-2241,0-1-1,0-1 1,34-14-1,-5-4-3980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2.216"/>
    </inkml:context>
    <inkml:brush xml:id="br0">
      <inkml:brushProperty name="width" value="0.025" units="cm"/>
      <inkml:brushProperty name="height" value="0.025" units="cm"/>
    </inkml:brush>
  </inkml:definitions>
  <inkml:trace contextRef="#ctx0" brushRef="#br0">208 1 9865,'0'0'17697,"-12"9"-17713,-23 17 42,-52 39-11,77-57 21,0 1 0,1 0 0,0 0 0,1 1 1,0 0-1,-7 12 0,14-21-28,1-1 0,-1 1 1,1 0-1,-1 0 0,1 0 0,-1-1 1,1 1-1,0 0 0,0 0 1,-1 0-1,1 0 0,0 0 0,0 0 1,0 0-1,0 0 0,0 0 1,0 0-1,0-1 0,0 1 0,1 0 1,-1 0-1,0 0 0,1 0 1,-1 0-1,0 0 0,1 0 0,-1-1 1,2 2-1,-1 0 13,1-1 0,0 0 0,0 0 0,-1 0 0,1 0 0,0 0 0,0 0 0,0-1 0,0 1 0,0-1 0,0 1 0,4-1 0,11 1-6,0-1-1,30-3 1,-34 2-199,87-16-3894,-83 14 2108,18-5-4564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2.705"/>
    </inkml:context>
    <inkml:brush xml:id="br0">
      <inkml:brushProperty name="width" value="0.025" units="cm"/>
      <inkml:brushProperty name="height" value="0.025" units="cm"/>
    </inkml:brush>
  </inkml:definitions>
  <inkml:trace contextRef="#ctx0" brushRef="#br0">32 250 5125,'0'0'14664,"-6"9"-11695,-18 27-605,24-36-2326,0 0 0,0 1 0,0-1 0,0 0 0,-1 0 0,1 1 0,0-1 0,0 0 0,0 0 0,0 1 0,0-1 0,0 0 0,0 1 0,0-1 0,0 0 0,0 0 0,0 1 0,0-1 0,0 0 0,0 0 0,0 1 0,0-1 0,0 0 0,1 1 0,-1-1 0,0 0 0,0 0 0,0 0 0,0 1 0,0-1 0,1 0 0,-1 0 0,0 1 0,0-1 0,0 0 0,1 0 0,-1 0 0,0 0 0,0 0 0,1 1 0,-1-1 0,0 0 0,0 0 0,1 0 0,-1 0 0,0 0 0,1 0 0,-1 0 0,0 0 0,0 0 0,1 0 0,-1 0 0,0 0 0,0 0 0,1 0 0,-1 0 0,18-1 386,-18 0-291,11-1 56,0-1 1,0-1-1,0 0 0,-1 0 1,0-1-1,0-1 0,0 0 0,-1 0 1,11-9-1,-3 1-80,-1 0-1,-1-1 1,26-33 0,-31 34-26,-1-2 1,0 1-1,-2-1 1,0 0 0,6-21-1,3-6 8,-25 98-625,1-29 196,0 0-1,2 1 1,1 0-1,-3 53 1,8-79 200,0 0-1,0 0 1,0 1-1,0-1 1,1 0 0,-1 0-1,0 0 1,0 0 0,1 1-1,-1-1 1,1 0-1,-1 0 1,1 0 0,-1 0-1,1 0 1,0 0 0,0 0-1,-1 0 1,1 0-1,0-1 1,0 1 0,0 0-1,0 0 1,0-1 0,0 1-1,0 0 1,0-1-1,0 1 1,0-1 0,0 0-1,1 1 1,-1-1 0,0 0-1,0 0 1,0 0-1,2 1 1,1-1-680,0 0 1,-1-1-1,1 1 1,-1-1-1,1 1 0,0-1 1,-1 0-1,0-1 0,1 1 1,-1 0-1,6-4 1,16-13-7602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035"/>
    </inkml:context>
    <inkml:brush xml:id="br0">
      <inkml:brushProperty name="width" value="0.025" units="cm"/>
      <inkml:brushProperty name="height" value="0.025" units="cm"/>
    </inkml:brush>
  </inkml:definitions>
  <inkml:trace contextRef="#ctx0" brushRef="#br0">91 43 4837,'0'0'16901,"-10"8"-15743,1 0-926,0 1 0,0-1-1,1 1 1,0 0 0,-7 12-1,12-16-76,0 0 0,0 0-1,1 0 1,0 1 0,0-1-1,0 1 1,0-1 0,1 1-1,0-1 1,0 1 0,1 0 0,-1-1-1,1 1 1,0 0 0,2 10-1,-1-14-119,-1-1 1,1 0-1,-1 0 0,1 0 0,0 0 0,-1 1 0,1-1 0,0 0 0,0 0 0,0 0 1,0-1-1,0 1 0,0 0 0,0 0 0,0 0 0,0-1 0,0 1 0,1 0 0,-1-1 1,0 1-1,0-1 0,0 0 0,1 1 0,-1-1 0,0 0 0,1 0 0,-1 0 0,0 0 1,1 0-1,-1 0 0,0 0 0,1 0 0,-1 0 0,0-1 0,0 1 0,1-1 0,-1 1 1,0-1-1,0 1 0,2-2 0,3 0 71,1 0 0,-1-1 1,0 0-1,0-1 0,0 1 0,7-7 1,-5 3-63,-1 0 0,0-1 0,0 0 0,-1-1 1,-1 1-1,1-1 0,4-12 0,-7 17-24,-1-1-1,-1 0 1,1 1-1,-1-1 1,0 0-1,0 0 1,0 1-1,0-1 1,-1 0-1,0 0 1,0 0-1,0 0 1,-1 0-1,0 0 1,0 0-1,0 1 1,-3-8-1,3 10-119,0-1-1,-1 1 1,0 0-1,0 0 1,1 0-1,-1 0 1,0 0-1,-1 1 1,1-1-1,0 1 1,0-1-1,-1 1 1,1 0-1,-1 0 1,1 0-1,-1 0 1,0 0-1,1 0 1,-1 1-1,0-1 1,1 1-1,-1 0 0,0 0 1,1 0-1,-1 0 1,-4 1-1,4-1-429,-1 1-1,1 0 1,-1 0-1,1 0 1,-1 0-1,1 0 1,-1 1-1,1 0 1,-3 1-1,4-1-206,0-1 1,0 0-1,1 1 1,-1-1-1,1 1 0,-1 0 1,1-1-1,-1 1 0,1 0 1,0 0-1,0 0 1,0 0-1,0 0 0,-1 4 1,1 4-7507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376"/>
    </inkml:context>
    <inkml:brush xml:id="br0">
      <inkml:brushProperty name="width" value="0.025" units="cm"/>
      <inkml:brushProperty name="height" value="0.025" units="cm"/>
    </inkml:brush>
  </inkml:definitions>
  <inkml:trace contextRef="#ctx0" brushRef="#br0">112 1 17489,'0'0'6470,"-20"62"-4613,5-34-832,0 1-576,0-3-33,0 0-160,4-3-159,1-7-65,5-3-257,3-3-736,-2-3-512,19-19-17425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714"/>
    </inkml:context>
    <inkml:brush xml:id="br0">
      <inkml:brushProperty name="width" value="0.025" units="cm"/>
      <inkml:brushProperty name="height" value="0.025" units="cm"/>
    </inkml:brush>
  </inkml:definitions>
  <inkml:trace contextRef="#ctx0" brushRef="#br0">124 1 14894,'0'0'2253,"-9"1"-385,4 0-1703,0 0 0,0 0 0,0 0 0,1 1-1,-1-1 1,0 1 0,1 0 0,-1 1 0,1-1 0,0 1-1,-1 0 1,1 0 0,1 0 0,-1 1 0,0-1-1,1 1 1,0 0 0,0 0 0,0 0 0,0 0 0,1 1-1,-1-1 1,-2 9 0,2-5 127,-1 0-1,2 1 0,-1-1 1,1 1-1,1 0 1,-2 12-1,3-19-238,0 0 0,0 0-1,-1 0 1,2 0-1,-1-1 1,0 1 0,0 0-1,0 0 1,1 0-1,-1-1 1,1 1 0,0 0-1,-1 0 1,1-1 0,0 1-1,0 0 1,0-1-1,0 1 1,0-1 0,1 0-1,-1 1 1,0-1-1,1 0 1,-1 0 0,1 1-1,-1-1 1,1 0 0,-1-1-1,1 1 1,0 0-1,-1 0 1,1-1 0,0 1-1,0-1 1,3 1-1,1-1-59,1 1 0,-1-2 0,0 1 0,1-1-1,-1 0 1,1 0 0,-1-1 0,0 0-1,0 0 1,0 0 0,0-1 0,0 0 0,-1 0-1,1 0 1,-1-1 0,9-7 0,-11 8-5,0 0 0,0 0 1,0 0-1,0 0 0,0-1 1,-1 1-1,1-1 0,-1 0 1,0 0-1,0 1 0,-1-1 1,1-1-1,-1 1 0,0 0 1,0 0-1,0 0 0,0-1 1,-1 1-1,0 0 0,0-1 1,0 1-1,0 0 0,-1-1 1,0 1-1,0 0 0,-1-5 1,1 7-39,0 0 0,0 0 0,0 1 1,0-1-1,-1 0 0,1 0 0,-1 1 1,1-1-1,-1 1 0,1-1 0,-1 1 0,0 0 1,1 0-1,-1 0 0,0-1 0,0 2 1,0-1-1,0 0 0,0 0 0,0 1 0,0-1 1,0 1-1,-1-1 0,1 1 0,0 0 1,0 0-1,0 0 0,0 0 0,0 1 1,-1-1-1,1 0 0,0 1 0,-3 1 0,0-1-131,-1 0-1,1 1 0,0 0 0,0 0 0,0 0 0,0 1 0,1 0 0,-1 0 0,1 0 0,0 0 0,-1 1 0,-4 5 1,4 0-351,0 0 0,0 0 1,1 0-1,0 1 0,0-1 1,1 1-1,1 0 1,0 0-1,0 0 0,1 0 1,-1 12-1,2 9-4384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4.104"/>
    </inkml:context>
    <inkml:brush xml:id="br0">
      <inkml:brushProperty name="width" value="0.025" units="cm"/>
      <inkml:brushProperty name="height" value="0.025" units="cm"/>
    </inkml:brush>
  </inkml:definitions>
  <inkml:trace contextRef="#ctx0" brushRef="#br0">100 44 2402,'0'0'10864,"-11"7"-6460,5-4-3923,-38 25 2875,40-26-2981,1 1 0,0-1-1,-1 1 1,1 0 0,0 0-1,0 0 1,1 1 0,-1-1-1,1 1 1,-1-1 0,-1 6-1,4-9-355,0 1 0,-1-1 0,1 0 0,0 1 0,0-1 0,0 0 0,0 1 0,0-1 0,0 1-1,0-1 1,0 1 0,0-1 0,0 0 0,0 1 0,0-1 0,0 1 0,0-1 0,0 0 0,0 1 0,0-1 0,0 1-1,0-1 1,1 0 0,-1 1 0,0-1 0,0 0 0,1 1 0,-1-1 0,0 0 0,0 1 0,1-1 0,-1 0 0,0 0-1,1 1 1,-1-1 0,0 0 0,1 1 0,19-3 343,19-15 73,-33 11-352,0 1-1,-1-1 0,1 0 0,-1-1 0,6-9 0,-9 13-77,0 0-1,0 0 0,-1 0 0,1-1 1,-1 1-1,0 0 0,0-1 0,0 1 0,-1 0 1,1-1-1,-1 1 0,0-1 0,1 1 0,-2-1 1,1-3-1,-1 6-101,1 0 1,-1 0 0,1 0-1,-1 0 1,1 0-1,-1 1 1,0-1-1,1 0 1,-1 0 0,0 0-1,0 1 1,0-1-1,0 1 1,1-1-1,-1 0 1,0 1 0,0 0-1,0-1 1,0 1-1,0-1 1,0 1-1,0 0 1,0 0 0,-1 0-1,1 0 1,-1 0-1,-32-1-6178,27 2 3778,-15 1-7961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20.596"/>
    </inkml:context>
    <inkml:brush xml:id="br0">
      <inkml:brushProperty name="width" value="0.025" units="cm"/>
      <inkml:brushProperty name="height" value="0.025" units="cm"/>
    </inkml:brush>
  </inkml:definitions>
  <inkml:trace contextRef="#ctx0" brushRef="#br0">154 233 384,'0'0'1639,"3"-9"203,18-81 2854,-14 23 7024,-8 125-11519,-4 0 0,-17 87 1,-41 112-114,33-150 140,-27 197-1,56-296-189,-2 17 92,1 0 0,1-1 1,2 1-1,3 29 0,-4-53-122,0 0-1,0-1 1,0 1 0,0-1-1,0 0 1,0 1 0,0-1-1,1 1 1,-1-1 0,0 1-1,0-1 1,0 1 0,1-1-1,-1 1 1,0-1 0,1 0-1,-1 1 1,0-1 0,1 1 0,-1-1-1,0 0 1,1 0 0,-1 1-1,1-1 1,-1 0 0,1 0-1,-1 1 1,0-1 0,1 0-1,-1 0 1,1 0 0,-1 0-1,1 0 1,-1 1 0,1-1-1,-1 0 1,1 0 0,-1 0-1,1-1 1,-1 1 0,1 0-1,-1 0 1,1 0 0,-1 0 0,1 0-1,-1 0 1,2-1 0,25-18 623,-7 4-345,-7 13-297,-1 1 0,0 0 0,1 1 0,-1 0-1,0 1 1,1 0 0,-1 1 0,0 1-1,22 6 1,20 4-15,2-5 25,0-3 0,0-1 1,1-4-1,-1-1 0,1-4 1,-1-1-1,62-16 0,-18-2-24,2 4 0,0 5-1,132-3 1,1113 10 351,-900 19-47,-2 1-110,-344-13-148,163 6 49,-244-2 161,-27-3 288,2 0-423,1 0-1,0-1 1,0 0 0,0 0 0,0 0 0,0-1-1,1 1 1,-6-4 0,5 1-84,-1 0-1,2 0 1,-1-1-1,0 0 1,1 0-1,0 0 1,0 0 0,0 0-1,1 0 1,0-1-1,0 1 1,0-1 0,1 0-1,-1 0 1,2 1-1,-1-1 1,0 0 0,1-9-1,1-11-173,1 1-1,10-49 1,9-42 4,-5-1-1,2-171 1,-18 285 184,0 0 1,-1 0 0,1 0-1,-1 0 1,1 0 0,-1 0-1,0 0 1,0 0-1,0 0 1,-1 0 0,1 1-1,-1-1 1,0 0-1,-2-2 1,1 1 44,-7-14-33,9 15-36,0 1-1,-1-1 1,1 1 0,-1-1 0,1 1-1,-1 0 1,0 0 0,0-1-1,0 1 1,0 1 0,-1-1 0,1 0-1,0 0 1,-6-2 0,-11-3-10,-1 0-1,0 1 1,0 1 0,-1 1 0,0 1 0,-38-1-1,-24-5 67,-196-40-37,-152-21 6,-1108 16 5,1040 94-48,5 32 168,451-65-117,56-9-1769,-7 1 1155,0 0 0,0 0 1,0 0-1,0-1 0,0 0 1,0 0-1,5-3 0,29-18-4353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33.244"/>
    </inkml:context>
    <inkml:brush xml:id="br0">
      <inkml:brushProperty name="width" value="0.025" units="cm"/>
      <inkml:brushProperty name="height" value="0.025" units="cm"/>
    </inkml:brush>
  </inkml:definitions>
  <inkml:trace contextRef="#ctx0" brushRef="#br0">1177 79 10730,'-12'-3'-1447,"-18"-3"1879,0 2-1,-1 1 0,1 2 0,-1 0 0,1 3 0,-1 0 0,-45 10 0,-225 65 298,282-71-566,-8 1-67,0 1 1,1 2-1,1 1 1,-1 0-1,2 2 1,0 1-1,0 1 1,2 1-1,0 1 1,0 1-1,2 1 1,-25 29-1,18-15-50,1 2-1,2 0 1,1 2-1,2 0 1,2 1-1,1 1 1,-22 77 0,33-92-52,2 1 0,0 0 0,2 0 0,0 0 1,2 1-1,1-1 0,1 0 0,1 0 0,2 1 1,0-1-1,2-1 0,0 1 0,2-1 0,16 37 1,-7-27-149,2 0 1,1-2-1,2 0 1,1-2 0,1 0-1,2-2 1,0 0-1,2-2 1,57 41 0,-63-52-156,0-2 1,1 0-1,1-1 1,0-2-1,1 0 1,0-2-1,0 0 1,0-2-1,1-1 1,0-1-1,1-1 1,-1-1-1,0-1 1,1-2-1,28-4 1,-38 2 293,0-2 0,0 0 0,-1 0 0,0-2 0,0 0 0,0-1 0,-1 0 0,0-1 1,-1-1-1,0 0 0,-1-1 0,0-1 0,0 0 0,19-25 0,-3 0 723,-3-1 0,-1-1-1,-2-1 1,25-60 0,-22 37-104,-3 0 0,-3-2 1,-3 0-1,-2-1 0,-4 0 1,-2-1-1,-3 0 0,-4-1 0,-8-106 1,3 152-467,0-1 1,-2 1-1,0-1 0,-2 2 1,0-1-1,-2 1 0,0 0 1,-1 0-1,-19-27 1,19 34-127,-1 1 1,0 0-1,0 1 1,-1 0-1,-1 1 1,0 0-1,-1 1 1,0 1-1,0 0 1,-1 0-1,0 2 1,0 0-1,-24-7 1,4 5-163,-1 2 1,0 1-1,-1 2 1,1 2-1,-1 1 1,1 2-1,-72 10 1,97-9 58,0 0-1,0 1 1,0 0 0,-15 7 0,24-9-102,0 0 1,0 1 0,0-1-1,0 0 1,1 0 0,-1 1-1,0-1 1,1 1-1,-1 0 1,1-1 0,-1 1-1,-1 4 1,2-5-117,1 0 0,0 1 0,-1-1 0,1 1 0,0-1 0,0 1 0,0-1 1,0 1-1,0-1 0,0 0 0,0 1 0,0-1 0,1 1 0,-1-1 0,0 1 0,1-1 0,-1 0 0,1 1 0,0-1 0,-1 0 0,3 3 1,13 13-4855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6.572"/>
    </inkml:context>
    <inkml:brush xml:id="br0">
      <inkml:brushProperty name="width" value="0.025" units="cm"/>
      <inkml:brushProperty name="height" value="0.025" units="cm"/>
    </inkml:brush>
  </inkml:definitions>
  <inkml:trace contextRef="#ctx0" brushRef="#br0">103 32 4644,'0'0'2232,"-11"0"-535,-38-5 2385,6-6 4264,85 26-8060,1-2-1,0-1 1,0-3 0,1-1-1,52 2 1,172-10-197,-133-18-2003,-103 11-33,-1-1 0,35-15 0,-9-3-3205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6.919"/>
    </inkml:context>
    <inkml:brush xml:id="br0">
      <inkml:brushProperty name="width" value="0.025" units="cm"/>
      <inkml:brushProperty name="height" value="0.025" units="cm"/>
    </inkml:brush>
  </inkml:definitions>
  <inkml:trace contextRef="#ctx0" brushRef="#br0">1 0 11979,'0'0'3294,"12"1"-1783,236 5 2003,-33-3-3382,-202-2-133,0 0 0,0 0 0,0 2 0,24 6 0,-35-9 10,-1 1 0,1-1 0,0 1 0,0 0 0,0 0 0,-1 0 0,1 0 0,0 0 0,-1 0 0,1 0 0,-1 0 0,1 1 0,-1-1 0,0 0 0,1 1 0,-1 0 0,0-1 0,0 1 0,0-1 0,0 1 0,-1 0 0,1 0 0,0 0 0,-1 0-1,1-1 1,-1 1 0,1 0 0,-1 0 0,0 0 0,0 0 0,0 0 0,0 0 0,0 0 0,-1 0 0,1 0 0,0 0 0,-1 0 0,0-1 0,1 1 0,-1 0 0,0 0 0,0-1 0,-1 3 0,-10 13 207,0 0 0,-1-1 1,-1 0-1,-1-2 0,0 1 1,0-2-1,-32 21 0,-2 4 274,20-13-431,-78 69 1128,98-85-1621,0 1 0,0 0 1,1 0-1,1 1 0,-1 0 0,2 1 0,0-1 1,-6 16-1,10-13-6207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655"/>
    </inkml:context>
    <inkml:brush xml:id="br0">
      <inkml:brushProperty name="width" value="0.025" units="cm"/>
      <inkml:brushProperty name="height" value="0.025" units="cm"/>
    </inkml:brush>
  </inkml:definitions>
  <inkml:trace contextRef="#ctx0" brushRef="#br0">200 22 4260,'0'0'18321,"-9"-5"-15860,6 3-2365,0 0 0,0 0 0,0 0 0,0 1 0,0-1 0,-1 1 0,1 0 0,0 0 0,-1 0-1,1 0 1,-1 1 0,1-1 0,-1 1 0,1 0 0,-1 0 0,1 0 0,-1 1 0,1-1 0,-1 1 0,1 0 0,-1 0-1,1 0 1,0 0 0,-1 1 0,1-1 0,0 1 0,0 0 0,0 0 0,-4 4 0,2-2-28,0 0-1,0 0 1,0 0 0,1 1 0,0 0 0,0 0-1,0 0 1,1 1 0,-6 9 0,9-13-110,-1-1 1,0 1-1,1 0 1,-1-1-1,1 1 1,0 0-1,-1-1 1,1 1-1,0 0 0,0 0 1,0-1-1,0 1 1,1 0-1,-1 0 1,0-1-1,1 1 1,-1 0-1,1-1 1,0 1-1,-1-1 1,1 1-1,0 0 0,0-1 1,0 0-1,0 1 1,0-1-1,0 0 1,1 1-1,-1-1 1,0 0-1,1 0 1,-1 0-1,0 0 1,1 0-1,-1 0 0,1-1 1,0 1-1,-1 0 1,1-1-1,2 1 1,57 12-1435,-51-12 1310,-1 0 0,0 1 0,1 0 0,-1 0 0,0 1 0,16 7 1,-25-10 204,1 1 0,0-1 0,-1 0 0,1 1 0,0-1 0,-1 0 0,1 1 0,-1-1 0,1 1 0,-1-1 0,1 1 0,-1-1 0,1 1 0,-1-1 0,0 1 0,1-1 0,-1 1 0,0 0 0,1-1 0,-1 1 0,0-1 0,0 1 0,0 0 0,1-1 0,-1 1 1,0 0-1,0-1 0,0 1 0,0 0 0,0 0 0,0-1 0,0 1 0,-1 0 0,1-1 0,0 1 0,0 0 0,0-1 0,-1 1 0,1-1 0,0 1 0,-1 0 0,1-1 0,0 1 0,-1-1 0,1 1 0,-1-1 0,1 1 0,-1-1 0,1 1 0,-1-1 0,1 0 0,-1 1 0,0-1 0,0 1 1,-37 20 1010,19-12-1350,0-1 1,-1-1-1,0 0 0,-1-2 0,-22 4 0,12-8-5561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7.813"/>
    </inkml:context>
    <inkml:brush xml:id="br0">
      <inkml:brushProperty name="width" value="0.025" units="cm"/>
      <inkml:brushProperty name="height" value="0.025" units="cm"/>
    </inkml:brush>
  </inkml:definitions>
  <inkml:trace contextRef="#ctx0" brushRef="#br0">2 141 10218,'0'0'-833,"0"-9"4281,0-47 2369,0 39-2964,0 50-1636,-2 10-1137,3 0 0,2 1 0,1-1 0,18 71 1,-21-110-52,0-1 0,0 1 0,1 0 1,-1-1-1,1 1 0,0-1 1,0 0-1,0 0 0,0 0 0,1 0 1,-1 0-1,1 0 0,0-1 1,0 1-1,0-1 0,0 1 1,0-1-1,1 0 0,-1-1 0,0 1 1,1 0-1,6 1 0,-5-2 71,0-1 0,-1 0 0,1 0 0,0 0 0,-1 0 0,1-1 0,0 1 0,-1-1 0,1-1 0,-1 1 0,1 0 0,-1-1 0,0 0 0,0 0 0,0-1 0,0 1 0,0-1 0,6-4 0,4-7 3,-1 0 1,0 0 0,-1-1 0,-1-1 0,0 0 0,-1 0-1,-1-1 1,0 0 0,-1-1 0,-1 0 0,-1 0 0,-1-1-1,0 0 1,-1 0 0,-1 0 0,-1 0 0,-1 0 0,-1 0-1,-3-33 1,3 50-109,0 0-1,0 0 0,0 0 1,-1 1-1,1-1 0,-1 0 0,1 0 1,-1 1-1,0-1 0,0 1 1,0-1-1,0 0 0,0 1 1,0 0-1,0-1 0,0 1 1,0 0-1,-1-1 0,1 1 0,-1 0 1,1 0-1,-1 0 0,1 0 1,-1 0-1,1 0 0,-1 1 1,-2-2-1,2 2-11,1 0 1,-1 0-1,1 0 1,-1 0-1,1 0 1,-1 1-1,1-1 1,-1 0-1,1 1 1,0-1-1,-1 1 0,1-1 1,-1 1-1,1 0 1,0 0-1,0-1 1,-1 1-1,1 0 1,0 0-1,0 0 1,0 0-1,0 1 0,0-1 1,0 0-1,0 0 1,1 1-1,-1-1 1,0 0-1,1 1 1,-1-1-1,0 3 1,-1 1 3,0-1 1,1 1 0,-1 0 0,1 0 0,0 0-1,0-1 1,1 1 0,0 0 0,0 0-1,0 0 1,0 0 0,1 0 0,0 0 0,0 0-1,0 0 1,0-1 0,1 1 0,0 0-1,0-1 1,0 1 0,0-1 0,1 0 0,0 0-1,0 0 1,4 5 0,-2-5-208,-1 0-1,1 0 1,0 0-1,1-1 1,-1 0-1,1 0 1,-1 0 0,9 2-1,-5-2-728,0-1 0,0 0-1,0 0 1,0-1 0,16 0 0,2-4-3589,-7-10-2322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8.732"/>
    </inkml:context>
    <inkml:brush xml:id="br0">
      <inkml:brushProperty name="width" value="0.025" units="cm"/>
      <inkml:brushProperty name="height" value="0.025" units="cm"/>
    </inkml:brush>
  </inkml:definitions>
  <inkml:trace contextRef="#ctx0" brushRef="#br0">286 344 7399,'0'0'8200,"0"-9"-5793,4-27-127,-4 35-2184,-1 0-1,1 0 1,0 0 0,0 0 0,0 0-1,0 1 1,-1-1 0,1 0 0,-1 0-1,1 0 1,0 0 0,-1 0 0,1 1-1,-1-1 1,0 0 0,1 0 0,-1 1-1,0-1 1,1 1 0,-1-1 0,0 0-1,0 1 1,1-1 0,-1 1 0,0 0-1,0-1 1,0 1 0,0 0 0,0-1-1,0 1 1,0 0 0,1 0 0,-1 0-1,-2 0 1,-33 0 323,29 1-281,-5 1-105,-1 0 0,1 1 0,0 1 0,0 0 0,1 1 0,0 0 0,-1 1 0,1 0 0,1 0 0,0 1 0,0 1 0,0 0 0,1 0 0,0 1 0,0 0 0,1 1 0,0-1 0,1 2 0,0-1 1,-6 15-1,12-23-27,0 0 1,0 0-1,0 0 1,0 0-1,0 0 1,1 0-1,-1 0 1,1 1-1,0-1 1,0 0-1,0 0 1,0 1-1,0-1 1,0 0-1,0 0 1,1 1-1,-1-1 1,1 0-1,0 0 1,1 4-1,0-4 5,-1-1-1,1 0 1,-1 1-1,1-1 1,0 0-1,-1 0 1,1 0 0,0 0-1,0 0 1,0 0-1,-1 0 1,1-1-1,0 1 1,0-1 0,0 1-1,0-1 1,0 0-1,3 0 1,4 0 27,0 0-1,0-1 1,0-1 0,0 1 0,0-1 0,0-1-1,-1 1 1,1-2 0,8-3 0,1-3-141,1-1 0,-2-1 0,1-1 0,-2 0 0,0-1 0,0-1 0,-1-1 0,-1 0 0,19-28 0,-32 42-191,-2 5 198,1-1-1,-1 0 1,0 1-1,0-1 1,0 0-1,-1 0 1,1 0-1,0 1 1,-1-1 0,1-1-1,-4 4 1,-4 7 57,2 3 94,0-1 0,1 1 0,1 0 0,0 1 0,1-1 0,1 1 0,1 0 0,-1 16 0,2-21-28,1 0 0,1 0 1,0 0-1,0 0 0,1 0 0,1 0 1,-1 0-1,2-1 0,0 0 0,0 1 1,0-1-1,9 12 0,-1-4-8,0 1 1,-1 0-1,-2 1 1,0-1-1,12 40 1,-19-54 1,-1 1 1,0 0-1,0 1 1,0-1 0,-1 0-1,0 0 1,0 0-1,0 0 1,-1 0 0,0 0-1,0 0 1,-1 0-1,1 0 1,-2 0-1,1 0 1,0-1 0,-1 1-1,0-1 1,0 0-1,-1 0 1,1 0 0,-1 0-1,0 0 1,-1-1-1,-6 6 1,9-8 32,0 0 0,-1 0 0,1 0 0,-1 0 0,1-1 0,-1 1 0,0-1 0,1 1 0,-1-1 0,0 0 0,0 0 0,0-1 0,0 1 0,0-1 0,0 1 0,0-1 0,0 0 0,0 0 0,0 0 0,0 0 0,0-1 0,-4 0 0,3-1-21,1 0 0,-1 0 0,0-1 0,0 1 0,1-1 0,0 0 1,-1 1-1,1-2 0,0 1 0,0 0 0,1-1 0,-1 1 0,-3-7 0,-1-4-230,0 0 0,1 0 0,1-1-1,0 0 1,1 0 0,0 0 0,-1-26 0,4 32 123,1 1 0,0 0-1,1 0 1,0 0 0,0 0-1,1 0 1,0 0 0,0 0 0,1 0-1,0 0 1,0 1 0,1 0-1,0-1 1,0 1 0,9-11 0,1 3 105,1 1 1,0 0 0,1 1-1,0 1 1,21-12 0,45-27 109,-29 20 20,-1-2-1,-2-3 1,52-47 0,-90 72-81,-1-1 0,0 0 0,-1 0 0,0-1 0,-1 0 1,0-1-1,-1 0 0,-1 0 0,0-1 0,-1 1 0,-1-2 0,0 1 0,-1-1 0,0 1 1,-2-1-1,3-31 0,-5 45-79,0-1-1,0 0 1,-1 1 0,1-1 0,0 1-1,-1-1 1,1 0 0,-1 1 0,0-1-1,0 1 1,0-1 0,0 1 0,0 0-1,-1 0 1,1-1 0,-1 1 0,0 0-1,1 0 1,-1 0 0,0 0 0,0 1-1,-4-3 1,4 2-19,-1 1 1,0 0-1,0 0 1,0 1-1,0-1 0,0 1 1,0-1-1,0 1 1,0 0-1,0 0 0,0 0 1,0 0-1,0 1 1,0-1-1,0 1 0,0 0 1,1 0-1,-1 0 1,0 0-1,-4 3 0,-3 2 26,-1 1-1,2 0 1,-1 0-1,1 1 1,0 1-1,0-1 1,1 1-1,1 1 1,-1-1-1,1 2 1,1-1-1,0 0 1,-7 19-1,6-14 66,2 0-1,0 0 0,0 1 0,1 0 1,1-1-1,1 1 0,0 0 0,1 0 1,3 32-1,-1-42-83,0 0 0,1-1-1,0 1 1,0 0 0,0-1 0,0 0 0,1 1 0,0-1-1,1 0 1,-1 0 0,1-1 0,-1 1 0,2-1 0,-1 0-1,0 0 1,1 0 0,-1 0 0,1-1 0,0 0 0,1 0-1,-1 0 1,10 3 0,-2-1-734,0 0-1,0-1 1,22 3-1,37-1-7316,-26-6-2450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9.119"/>
    </inkml:context>
    <inkml:brush xml:id="br0">
      <inkml:brushProperty name="width" value="0.025" units="cm"/>
      <inkml:brushProperty name="height" value="0.025" units="cm"/>
    </inkml:brush>
  </inkml:definitions>
  <inkml:trace contextRef="#ctx0" brushRef="#br0">1 0 9737,'0'0'17969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0.514"/>
    </inkml:context>
    <inkml:brush xml:id="br0">
      <inkml:brushProperty name="width" value="0.025" units="cm"/>
      <inkml:brushProperty name="height" value="0.025" units="cm"/>
    </inkml:brush>
  </inkml:definitions>
  <inkml:trace contextRef="#ctx0" brushRef="#br0">31 158 8488,'3'-11'160,"0"-11"7545,-2 13-1089,-4 22-6267,-13 60 127,11-55-123,1 0 1,0 1-1,-1 34 1,5-52-339,0 0-1,0-1 1,1 1 0,-1 0 0,0-1 0,1 1-1,-1 0 1,1 0 0,-1-1 0,1 1 0,-1-1-1,1 1 1,-1 0 0,1-1 0,0 1 0,-1-1-1,1 1 1,-1-1 0,1 0 0,0 1-1,0-1 1,-1 0 0,1 1 0,0-1 0,0 0-1,-1 0 1,1 0 0,0 0 0,0 0 0,0 0-1,-1 0 1,1 0 0,0 0 0,0 0 0,0 0-1,-1 0 1,1 0 0,0-1 0,0 1-1,-1 0 1,2-1 0,35-12 464,-23 4-414,-1-2 0,0 1 0,0-2 0,15-17 1,-14 13-66,1 2-1,19-16 1,-33 59-656,-3-1 652,1-21 18,0 1 0,1 0 0,0 0-1,0 0 1,1-1 0,0 1 0,3 12-1,-4-19 1,1 0 1,1 0-1,-1-1 0,0 1 0,0 0 0,0 0 0,0-1 0,1 1 0,-1-1 1,0 1-1,0-1 0,1 1 0,-1-1 0,0 0 0,1 0 0,-1 1 0,1-1 1,-1 0-1,0 0 0,1 0 0,-1-1 0,0 1 0,3-1 0,33-9 261,-27 4-287,0-1 0,0 0-1,-1-1 1,0 0 0,0-1-1,-1 0 1,0 0 0,-1 0-1,1-1 1,-2-1 0,0 1-1,7-16 1,-12 24-79,-23 41-144,1 5 764,20-42-482,0 1-1,0-1 0,0 1 1,1-1-1,-1 1 0,1-1 1,-1 1-1,1 0 0,0-1 1,0 1-1,0 0 1,1-1-1,-1 1 0,0-1 1,2 6-1,0-7-25,0 0 0,-1 0 0,1-1 1,0 1-1,0 0 0,-1-1 0,1 1 0,0-1 0,0 0 0,0 1 0,0-1 1,-1 0-1,1 0 0,0 0 0,3-1 0,32-4 292,-30 2-413,0 0 0,0-1-1,0 0 1,-1 0 0,1 0 0,-1-1-1,0 0 1,-1-1 0,1 1-1,-1-1 1,0 0 0,0 0 0,6-11-1,-16 28 69,0 0 0,0 0 0,2 0 0,-1 1 0,1 0 0,-1 17 0,4-28 47,0-1 0,0 1-1,0 0 1,0 0 0,0-1 0,0 1 0,0 0-1,1 0 1,-1-1 0,0 1 0,0 0-1,1-1 1,-1 1 0,0 0 0,1-1-1,-1 1 1,1 0 0,-1-1 0,1 1 0,-1-1-1,1 1 1,0-1 0,-1 1 0,1-1-1,-1 1 1,1-1 0,0 0 0,1 1 0,25 0 274,-19-3-228,0 0-1,0-1 0,-1 1 0,15-8 1,-2-4-20,0 0 1,0-1-1,-2-1 1,0-1 0,0-1-1,20-28 1,-26 31-75,0-2 0,-1 0 0,-1 0 0,-1-1 0,-1 0 0,0 0 0,-1-1 0,5-26 0,-18 50 64,1 1-1,-1 0 0,1 0 0,0 1 1,-6 9-1,7-5 10,-1-1 1,1 1-1,1 0 1,0 0-1,0 1 1,1-1-1,1 1 1,0-1-1,0 1 1,1-1-1,2 17 1,1-9-14,1-1 1,1 0-1,0 0 1,1 0-1,1-1 0,12 20 1,-9-12 186,-18-30 57,-30-40-324,29 33-459,-113-126-1495,122 138 2018,0-1-1,-1 1 1,1 0 0,0 0 0,0 0 0,0 0 0,0 0 0,0-1 0,0 1 0,0 0 0,0 0 0,0 0 0,0 0 0,0-1 0,0 1 0,0 0 0,0 0 0,0 0 0,0 0 0,0-1 0,0 1 0,0 0 0,0 0 0,0 0 0,0 0 0,0 0 0,0-1-1,1 1 1,-1 0 0,0 0 0,0 0 0,0 0 0,0 0 0,0 0 0,0-1 0,0 1 0,1 0 0,-1 0 0,0 0 0,0 0 0,0 0 0,0 0 0,0 0 0,1 0 0,-1 0 0,0 0 0,0 0 0,0 0 0,1 0 0,15-3 135,28 1-277,-32 2 208,-7 0-295,41-4 496,-26-5-2189,-19 9 1635,-1 0 0,1-1 0,-1 1 0,1-1 1,-1 0-1,1 1 0,-1-1 0,1 0 0,-1 1 0,1-1 0,-1 0 0,0 1 1,1-1-1,-1 0 0,0 0 0,1 1 0,-1-1 0,0 0 0,0 0 0,0-1 1,0-10-5592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0.886"/>
    </inkml:context>
    <inkml:brush xml:id="br0">
      <inkml:brushProperty name="width" value="0.025" units="cm"/>
      <inkml:brushProperty name="height" value="0.025" units="cm"/>
    </inkml:brush>
  </inkml:definitions>
  <inkml:trace contextRef="#ctx0" brushRef="#br0">16 5 13132,'-10'-3'3107,"5"2"2915,23 1-5766,5 0-128,3 0-96,4 0-1633,3 0-6246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1.667"/>
    </inkml:context>
    <inkml:brush xml:id="br0">
      <inkml:brushProperty name="width" value="0.025" units="cm"/>
      <inkml:brushProperty name="height" value="0.025" units="cm"/>
    </inkml:brush>
  </inkml:definitions>
  <inkml:trace contextRef="#ctx0" brushRef="#br0">108 258 4740,'4'-10'1420,"9"-15"-484,13-32 3532,-5-1 3490,-20 57-7615,-1-1-1,1 0 0,-1 0 0,1 0 0,-1 1 0,0-1 0,0 0 0,0 0 0,0 0 0,0 1 0,0-1 0,-1 0 0,1 0 0,-1 0 1,1 1-1,-1-1 0,1 0 0,-1 1 0,-1-3 0,1 3-241,0 0 0,0 0 0,0 1 0,0-1 1,0 0-1,-1 1 0,1-1 0,0 1 0,0-1 0,0 1 0,-1 0 0,1-1 0,0 1 1,0 0-1,-1 0 0,1 0 0,0 0 0,0 0 0,-1 0 0,-1 1 0,-3 0-119,0 1-1,0 0 1,1 0-1,-1 0 0,1 1 1,0-1-1,-1 1 1,1 1-1,1-1 0,-8 6 1,2 2 3,0 0 0,0 1 0,1-1 0,-8 15 1,15-22 18,-1 0 0,1 0 0,0 1 0,0-1 0,0 0 0,1 1 0,-1 0 0,1-1 0,0 1 0,1 0 0,-1-1 0,1 1 0,0 0 0,0 0 0,0-1 0,2 9 0,-1-12 7,0 0 1,0 1-1,1-1 0,-1 0 0,0 1 0,1-1 0,-1 0 0,1 0 0,-1 0 0,1 0 0,-1 0 0,1 0 0,0-1 0,-1 1 0,1-1 1,0 1-1,-1-1 0,1 1 0,0-1 0,0 0 0,0 0 0,-1 0 0,1 0 0,0 0 0,0 0 0,2-1 0,52-10 294,-38 4-286,-1-1 0,0 0 0,-1-2 0,1 0 0,-2 0 1,0-2-1,0 0 0,-1 0 0,0-2 0,-1 0 0,-1 0 1,0-1-1,-1 0 0,-1-1 0,0-1 0,12-27 0,-22 44-29,1-1 0,-1 0 0,0 1 0,1-1 0,-1 0 0,0 1 0,1-1 0,-1 0 0,0 0 0,0 0 0,0 1 0,0-1 0,0 0 0,0 0 0,0 1 0,0-1 0,0 0 0,0 0 0,0 0 0,0 1 0,-1-1 0,1 0 0,0 1 0,-1-1 0,0-1 0,-15 8-410,-19 28 11,23-19 388,1 1-1,0 1 0,1 0 1,-7 17-1,13-25 34,1 0-1,0 0 1,0 0 0,1 1 0,0-1 0,1 1-1,0-1 1,0 1 0,1-1 0,1 12 0,-1-19-6,0-1 1,1 1-1,-1-1 1,1 1-1,-1-1 1,1 0-1,-1 1 1,1-1-1,0 1 1,-1-1 0,1 0-1,0 0 1,0 1-1,0-1 1,0 0-1,0 0 1,0 0-1,1 0 1,-1 0-1,0 0 1,0-1 0,1 1-1,1 1 1,1-1 11,-1 0 0,1 0 0,0 0 1,-1-1-1,1 0 0,0 1 0,0-1 0,0 0 1,5-1-1,-1-1 2,1 1 1,-1-1-1,0 0 1,0-1-1,0 0 0,0 0 1,-1-1-1,10-5 1,-9 2-19,1 0 0,-2-1 0,1 0 1,-1 0-1,0 0 0,0-1 0,-1 0 1,0 0-1,-1-1 0,0 1 0,5-16 0,-10 25-5,0-1-1,0 1 1,0-1-1,0 1 1,0-1 0,0 1-1,0-1 1,0 1-1,0 0 1,0-1-1,-1 1 1,1-1-1,0 1 1,0-1-1,0 1 1,-1 0-1,1-1 1,0 1-1,0 0 1,-1-1-1,1 1 1,0 0-1,-1-1 1,1 1-1,0 0 1,-1-1-1,1 1 1,-1 0-1,1 0 1,0 0-1,-1-1 1,1 1-1,-1 0 1,1 0-1,-1 0 1,1 0-1,-1 0 1,1 0-1,0 0 1,-1 0-1,1 0 1,-1 0-1,1 0 1,-1 0-1,1 0 1,-1 0-1,1 1 1,0-1-1,-1 0 1,1 0-1,-1 0 1,1 1-1,0-1 1,-1 0-1,1 0 1,0 1-1,-1 0 1,0-1-24,-6 4 31,1 1 0,0 1-1,-1-1 1,1 1 0,1 0 0,-1 0 0,1 1 0,1-1 0,-1 1-1,1 0 1,0 1 0,0-1 0,1 1 0,0 0 0,1-1 0,-1 1-1,-1 16 1,4-23 1,0 0 0,0 0 0,0 0 0,1-1 0,-1 1 0,0 0 0,0 0 0,1 0 0,-1 0 0,0-1 0,1 1 0,-1 0-1,1 0 1,-1-1 0,1 1 0,-1 0 0,1-1 0,0 1 0,-1 0 0,1-1 0,0 1 0,0-1 0,-1 1 0,1-1 0,1 1 0,29 5 156,32-9-109,-48-1-368,-1 1 1,1-2-1,16-7 0,-21 8 155,0 0 0,0 0 0,0 1 0,1 1 0,-1-1 0,1 2 0,-1-1 0,15 1 0,-24 2 238,-1 0 0,1 0 0,-1 0-1,1 0 1,0 1 0,-1-1 0,0 0 0,1 0-1,-1 0 1,0 1 0,1-1 0,-1 0 0,0 0-1,0 1 1,0-1 0,0 0 0,0 0 0,-1 1-1,1-1 1,-1 2 0,1-2-19,-1 1 0,1-1 0,0 0 0,0 0 0,-1 0 0,1 0 0,0 1 0,0-1 0,0 0 0,0 0 0,1 1 0,-1-1 0,0 0 0,0 0 0,1 0 0,-1 0 0,1 1 0,-1-1 0,1 0 0,-1 0 0,1 0 1,0 0-1,1 1 0,10-3-4,1 0-1,-1-2 1,1 0 0,-1 0 0,19-8 0,-22 7-237,1 0 0,-1 1-1,1 0 1,-1 1 0,1 0 0,0 0-1,0 1 1,0 0 0,0 1 0,12 1-1,-20-1 211,-1 1 0,0-1 0,1 1 0,-1-1 0,0 1-1,0 0 1,1-1 0,-1 1 0,0 0 0,0 0 0,0 0 0,0 0 0,0 0-1,1 2 1,-1-1 4,0-1-1,0 0 1,0 0-1,0 0 1,-1 0-1,2 0 0,-1-1 1,0 1-1,0 0 1,0 0-1,0-1 1,0 1-1,1 0 1,-1-1-1,0 1 1,1-1-1,-1 0 0,0 1 1,1-1-1,-1 0 1,2 0-1,7-1 30,-1 0 0,1 0 1,-1-1-1,1-1 0,-1 1 0,0-1 0,0-1 0,0 0 0,12-7 0,12-5-276,-33 15 206,1 1 1,-1 0-1,0 0 1,0 0-1,0 0 1,1 0-1,-1 0 1,0 0-1,0 0 1,1 0-1,-1 0 1,0 0-1,0 0 0,0 0 1,1 0-1,-1 0 1,0 0-1,0 0 1,0 0-1,1 0 1,-1 0-1,0 0 1,0 0-1,0 1 1,1-1-1,-1 0 1,0 0-1,0 0 1,0 0-1,1 0 1,-1 1-1,0-1 1,0 0-1,0 0 1,0 0-1,0 1 1,0-1-1,0 0 1,1 0-1,-1 0 1,0 1-1,0-1 1,0 0-1,0 0 1,0 0-1,0 1 0,0-1 1,0 0-1,0 1 1,0 18 719,0-18-861,-1 0 0,1 0-1,0 0 1,-1 0 0,1 0 0,0 0-1,0 0 1,0 0 0,0 0 0,0 0 0,0 0-1,0 0 1,0 0 0,1 0 0,-1 0-1,0 0 1,1 0 0,-1 0 0,1 0-1,-1 0 1,1 0 0,-1 0 0,1 0-1,-1-1 1,1 1 0,1 1 0,10-2-6512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2.569"/>
    </inkml:context>
    <inkml:brush xml:id="br0">
      <inkml:brushProperty name="width" value="0.025" units="cm"/>
      <inkml:brushProperty name="height" value="0.025" units="cm"/>
    </inkml:brush>
  </inkml:definitions>
  <inkml:trace contextRef="#ctx0" brushRef="#br0">55 86 1666,'7'-10'2194,"22"-33"5835,-21 13 2364,-12 28-7311,-14 7-2219,10 4-724,0 0-1,1 0 1,0 1-1,1 0 1,0 0-1,0 0 1,1 1-1,0 0 1,1 0 0,1 0-1,-1 1 1,2-1-1,0 1 1,0 0-1,1-1 1,0 1-1,2 13 1,-1-24-129,0 1 1,0 0-1,0-1 1,0 1-1,1 0 1,-1-1 0,1 1-1,-1-1 1,1 1-1,-1-1 1,1 1 0,0-1-1,0 1 1,0-1-1,0 0 1,0 1-1,0-1 1,0 0 0,0 0-1,1 0 1,-1 0-1,0 0 1,2 1 0,0-1 15,0 1 0,1-1 0,-1 0 0,0 0 0,1-1 0,-1 1 0,0-1 0,1 0 0,-1 0 0,7 0 0,-1-1 22,0-1 1,1 1-1,-1-2 1,-1 1 0,1-1-1,0-1 1,14-7-1,-7 1-211,-1-1 0,-1 0-1,1-1 1,-2 0 0,0-1-1,-1-1 1,0 0 0,-1-1-1,13-21 1,-41 65-598,-31 65 487,43-83 432,0 1 1,1-1 0,1 1 0,0 0-1,0 0 1,1 0 0,0 13 0,2-24-149,0 0 0,0 0 0,0 0 0,0 0 0,1 0 0,-1 0 0,0 0 1,1 0-1,-1 0 0,0 0 0,1 0 0,-1 0 0,1-1 0,-1 1 0,1 0 0,0 0 0,-1 0 1,1-1-1,0 1 0,0 0 0,-1-1 0,1 1 0,0-1 0,0 1 0,1 0 0,32 5 253,-23-7-197,-1 0-1,1 0 1,-1-1 0,16-5 0,1-4-338,46-26 1,-31 14 83,-41 22 182,-1 1 0,0 0 1,1 0-1,-1-1 1,0 1-1,1 0 1,-1 0-1,0 0 1,1 0-1,-1 0 1,0-1-1,1 1 1,-1 0-1,0 0 0,1 0 1,-1 0-1,1 0 1,-1 0-1,0 0 1,1 0-1,-1 1 1,0-1-1,1 0 1,-1 0-1,0 0 1,1 0-1,-1 0 1,0 0-1,1 1 0,-1-1 1,0 0-1,1 0 1,-1 1-1,0-1 1,1 0-1,-1 0 1,0 1-1,0-1 1,0 0-1,1 1 1,-1-1-1,0 0 1,0 1-1,0-1 0,0 0 1,0 1-1,1-1 1,-1 0-1,0 1 1,0-1-1,0 1 1,0 0-1,-1 30 376,1-28-315,-1 1 0,1-1 0,0 0-1,0 0 1,0 0 0,0 1 0,1-1 0,-1 0-1,2 3 1,2-5-1,0 0 0,0 0-1,1 0 1,-1-1 0,1 0 0,-1 0 0,0 0-1,1 0 1,-1-1 0,0 0 0,1 0 0,4-2-1,53-24-667,-53 22 101,0 0-1,1 0 0,-1 1 1,1 1-1,0-1 0,0 1 1,0 1-1,18-2 0,-22 2-342,0 0 0,-1 0 0,1-1 0,-1 0 0,0 0 0,1 0-1,-2 0 1,1-1 0,0 0 0,-1 0 0,1 0 0,-1-1-1,4-5 1,1 1-1390,15-17-3145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3.220"/>
    </inkml:context>
    <inkml:brush xml:id="br0">
      <inkml:brushProperty name="width" value="0.025" units="cm"/>
      <inkml:brushProperty name="height" value="0.025" units="cm"/>
    </inkml:brush>
  </inkml:definitions>
  <inkml:trace contextRef="#ctx0" brushRef="#br0">83 0 32,'0'0'25341,"-6"9"-24422,-5 8-750,1 0 1,1 1-1,1 0 1,0 0-1,1 1 1,1 0-1,1 1 0,1-1 1,1 1-1,0 0 1,1 34-1,2-53-160,0-1 0,-1 1 0,1-1-1,0 1 1,0-1 0,0 1 0,0-1-1,0 1 1,1-1 0,-1 1-1,0-1 1,0 1 0,0-1 0,0 1-1,0-1 1,1 1 0,-1-1 0,0 1-1,1-1 1,-1 0 0,0 1-1,0-1 1,1 1 0,-1-1 0,1 0-1,-1 1 1,0-1 0,1 0-1,-1 1 1,1-1 0,-1 0 0,1 0-1,-1 0 1,1 1 0,-1-1 0,1 0-1,-1 0 1,1 0 0,-1 0-1,1 0 1,-1 0 0,1 0 0,-1 0-1,1 0 1,0 0 0,0-1 13,1 1 0,-1 0 0,0-1 1,0 1-1,0-1 0,1 0 0,-1 1 1,0-1-1,0 0 0,0 0 0,0 1 1,0-1-1,0 0 0,0 0 0,-1 0 1,2-2-1,4-9 7,-2 1-1,0-1 1,0 0 0,-1 0-1,0 0 1,-1-1 0,0-17-1,34 42-503,30-5 562,-62-7-90,0 0-1,0 0 1,0 0 0,0-1-1,0 1 1,-1-1 0,1 0 0,0 0-1,0-1 1,-1 1 0,1-1 0,0 0-1,-1 0 1,4-2 0,-9 5-28,0-1 16,1 0-1,0 0 1,0 0-1,0 1 1,0-1-1,0 0 1,-1 1 0,1-1-1,0 1 1,0-1-1,0 1 1,0 0-1,0-1 1,1 1 0,-3 1-1,-2 5 9,0 0 0,0 0 0,1 0 1,0 0-1,0 1 0,1 0 0,0-1 0,0 1 0,0 1 0,1-1 1,1 0-1,-1 0 0,1 17 0,1-24 12,0 0 1,0 0-1,0 0 0,0 0 1,0 0-1,1 0 0,-1 0 1,0 0-1,1 0 0,-1 0 1,1 0-1,-1 0 1,1-1-1,-1 1 0,1 0 1,0 0-1,-1 0 0,1-1 1,0 1-1,0-1 0,0 1 1,-1 0-1,1-1 0,0 1 1,1 0-1,33 6 160,35-14-95,-59 5-39,0-1 0,0-1 0,0 0 0,-1 0 0,0-1 0,0 0 0,0-1 0,-1 0 0,11-9 0,-18 14 33,0-1-1,-1 1 1,1-1-1,0 0 1,0 0-1,-1 0 0,1 0 1,-1 0-1,1 0 1,-1 0-1,0-1 1,0 1-1,0 0 1,0-1-1,0 1 0,-1 0 1,1-1-1,-1 1 1,0-1-1,1 0 1,-1 1-1,0-1 1,-1 1-1,1-1 0,0 1 1,-1-1-1,1 1 1,-1-1-1,0 1 1,0 0-1,0-1 1,0 1-1,0 0 0,0 0 1,-1 0-1,1-1 1,-1 1-1,1 1 1,-1-1-1,0 0 1,0 0-1,0 1 0,0-1 1,-4-2-1,-6-8 106,12 6-266,24 4-731,-10 2 351,25 0-1497,69 0-8362,-46-1-2257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3.708"/>
    </inkml:context>
    <inkml:brush xml:id="br0">
      <inkml:brushProperty name="width" value="0.025" units="cm"/>
      <inkml:brushProperty name="height" value="0.025" units="cm"/>
    </inkml:brush>
  </inkml:definitions>
  <inkml:trace contextRef="#ctx0" brushRef="#br0">111 2 11307,'0'0'18209,"-10"-1"-18284,6 1 73,0 0-1,0-1 1,0 1 0,0 1-1,0-1 1,0 0-1,0 1 1,0 0 0,0 0-1,1 0 1,-1 1-1,0-1 1,0 1 0,1 0-1,-1 0 1,1 0 0,0 0-1,0 1 1,0-1-1,0 1 1,0 0 0,0 0-1,0 0 1,1 0-1,0 0 1,0 1 0,0-1-1,-3 6 1,5-8 0,0-1 0,-1 1 1,1 0-1,0-1 0,0 1 1,0 0-1,0-1 0,0 1 1,0 0-1,0-1 0,0 1 1,0 0-1,0-1 0,0 1 1,0 0-1,0-1 0,1 1 0,-1-1 1,0 1-1,0 0 0,1-1 1,-1 1-1,0-1 0,1 1 1,-1-1-1,1 1 0,-1-1 1,1 1-1,-1-1 0,1 1 1,-1-1-1,1 0 0,-1 1 1,1-1-1,-1 0 0,1 1 0,0-1 1,-1 0-1,1 0 0,-1 1 1,1-1-1,0 0 0,-1 0 1,2 0-1,37 3-269,-31-3 153,45 1-1101,-27-2 439,0 2 0,0 0 0,45 10-1,-71-11 782,1 0 1,0 0-1,-1 0 0,1 0 0,0 0 0,-1 0 1,1 0-1,0 1 0,-1-1 0,1 0 0,-1 0 1,1 0-1,0 1 0,-1-1 0,1 0 0,-1 1 0,1-1 1,-1 1-1,1-1 0,-1 0 0,1 1 0,-1-1 1,1 1-1,-1 0 0,0-1 0,1 1 0,-1-1 1,0 1-1,0-1 0,1 1 0,-1 0 0,0-1 0,0 1 1,0 0-1,0 0 0,0 0 83,-1 1 0,0-1 0,0 1 1,0-1-1,0 0 0,0 1 0,-1-1 0,1 0 0,0 0 0,-1 0 1,1 0-1,0 0 0,-2 0 0,-53 25 1808,50-24-1780,-14 6 36,0 0 1,0-2 0,-1 0-1,0-2 1,-32 4-1,52-8-217,1 0-1,0 0 0,0 0 1,-1 0-1,1-1 1,0 1-1,0 0 1,-1 0-1,1 0 0,0 0 1,0 0-1,0 0 1,-1-1-1,1 1 0,0 0 1,0 0-1,0 0 1,-1-1-1,1 1 1,0 0-1,0 0 0,0 0 1,0-1-1,0 1 1,-1 0-1,1 0 1,0-1-1,0 1 0,0 0 1,0 0-1,0-1 1,0 1-1,0 0 1,0 0-1,0-1 0,0 1 1,0 0-1,0-1 1,0 1-1,0 0 1,0 0-1,1-1 0,-1 1 1,0 0-1,0 0 1,0 0-1,0-1 0,0 1 1,1 0-1,-1 0 1,0-1-1,0 1 1,10-14-4641,9-3-2956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190"/>
    </inkml:context>
    <inkml:brush xml:id="br0">
      <inkml:brushProperty name="width" value="0.025" units="cm"/>
      <inkml:brushProperty name="height" value="0.025" units="cm"/>
    </inkml:brush>
  </inkml:definitions>
  <inkml:trace contextRef="#ctx0" brushRef="#br0">48 277 16720,'0'0'8835,"-7"9"-7506,-23 32-523,29-40-761,0 0-1,0 0 0,0 1 1,0-1-1,0 0 0,0 1 1,1-1-1,-1 1 0,1-1 1,-1 1-1,1 0 0,-1-1 1,1 1-1,0-1 0,0 1 1,0 0-1,0-1 0,0 1 1,0-1-1,0 1 0,1 0 1,-1-1-1,0 1 0,2 2 1,-1-3-19,0 0 1,1 1-1,-1-1 1,1 0 0,-1 0-1,1 0 1,0 0-1,-1 0 1,1-1-1,0 1 1,0 0-1,-1-1 1,1 1-1,0-1 1,0 0-1,0 1 1,2-1 0,7 0 29,0 0 1,0 0 0,-1-1 0,1-1 0,12-2-1,-10 0-33,-1-1-1,0-1 0,0 0 0,0 0 0,-1-1 1,0 0-1,0-1 0,-1-1 0,0 1 0,0-2 1,-1 1-1,0-1 0,11-18 0,-11 15-24,0 0 0,-2-1 1,1 0-1,-2-1 0,0 1 0,-1-1 0,0-1 0,-1 1 0,-1 0 0,0-1 1,0-16-1,-3 30-7,0 0 0,0 0 0,0 0 1,0-1-1,0 1 0,0 0 0,0 0 1,-1 0-1,1-1 0,-1 1 0,0 0 0,0 0 1,0 0-1,0 0 0,0 0 0,0 0 1,0 1-1,0-1 0,-1 0 0,1 0 1,-1 1-1,0-1 0,1 1 0,-1 0 1,0-1-1,0 1 0,0 0 0,0 0 1,0 0-1,0 0 0,0 0 0,0 1 0,0-1 1,0 1-1,0-1 0,0 1 0,-1 0 1,1 0-1,-4 0 0,-2 0-21,1 1 1,-1 0-1,0 0 0,1 1 0,-1 0 0,1 0 1,0 1-1,0 0 0,0 0 0,-11 7 1,0 3 48,1 0 1,-19 18 0,30-26-3,1 0-1,0 1 0,1-1 1,-1 1-1,1 0 1,0 0-1,0 1 1,1-1-1,0 1 0,-3 8 1,6-14-16,-1 1 1,1-1-1,0 1 0,0-1 1,0 0-1,0 1 1,0-1-1,1 1 0,-1-1 1,0 0-1,1 1 1,-1-1-1,0 0 0,1 0 1,0 1-1,-1-1 0,1 0 1,0 0-1,0 0 1,0 0-1,-1 0 0,1 0 1,0 0-1,0 0 1,1 0-1,-1 0 0,0 0 1,0 0-1,0-1 1,0 1-1,1-1 0,-1 1 1,0-1-1,1 1 0,-1-1 1,0 0-1,1 1 1,-1-1-1,3 0 0,9 2-226,0-1 0,0 0 0,18-2 0,-12 1-510,-9 0 310,6 0-167,-1 0 0,1 1 0,29 7-1,-42-8 624,-1 1 0,1-1 1,0 1-1,-1 0 0,1 0 0,-1 0 0,1 0 0,-1 0 0,0 1 0,0-1 0,1 1 0,-1 0 0,0-1 0,0 1 0,-1 0 0,1 0 0,0 0 0,-1 0 0,1 1 0,-1-1 0,1 0 0,-1 1 0,0-1 0,0 1 0,0-1 0,-1 1 1,1-1-1,0 1 0,-1 0 0,0 3 0,0 4 464,-1 1 0,0 0 1,-1 0-1,-6 19 0,1-5-307,6-5-1416,1-20 1020,1 1-1,0-1 0,-1 0 0,1 0 0,-1 0 1,1 0-1,0 0 0,-1 0 0,1 0 0,0 0 1,-1 0-1,1 0 0,0 0 0,-1 0 1,1 0-1,-1 0 0,1-1 0,0 1 0,-1 0 1,1 0-1,-1-1 0,1 1 0,-1 0 0,1-1 1,-1 1-1,1-1 0,0 0 0,17-13-5999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301"/>
    </inkml:context>
    <inkml:brush xml:id="br0">
      <inkml:brushProperty name="width" value="0.025" units="cm"/>
      <inkml:brushProperty name="height" value="0.025" units="cm"/>
    </inkml:brush>
  </inkml:definitions>
  <inkml:trace contextRef="#ctx0" brushRef="#br0">421 51 13100,'0'0'6689,"-1"-8"-3833,1 6-2766,0 0 0,0 0 0,0 0-1,-1 0 1,1 0 0,-1 0-1,1 0 1,-1 0 0,0 0 0,1 0-1,-1 0 1,0 1 0,0-1-1,0 0 1,-1 1 0,-1-3 0,1 3-62,0 0-1,0 0 1,-1 0 0,1 0 0,-1 0 0,1 0 0,-1 1 0,1-1 0,-1 1 0,0 0 0,1 0 0,-1 0 0,1 0 0,-1 0 0,0 0 0,1 1 0,-3 0 0,-8 2-11,2 0 0,-1 1 0,0 1 0,1 0 1,0 0-1,0 1 0,0 0 0,1 1 0,-19 16 0,-6 8 239,-37 42 0,50-49 248,-31 44 0,46-58-427,1-1 0,1 1-1,0 0 1,0 0-1,1 1 1,0 0 0,1-1-1,-3 18 1,5-26-74,1 1 0,0-1 0,0 0 0,0 0-1,0 0 1,0 1 0,0-1 0,1 0 0,-1 0 0,0 0 0,1 0 0,0 0 0,0 0 0,0 0 0,0 0-1,0 0 1,0 0 0,0 0 0,0 0 0,1 0 0,-1-1 0,3 3 0,0-2 22,-1 0 0,0 0 0,1 0-1,0 0 1,-1-1 0,1 1 0,0-1 0,0 0 0,0 0 0,0-1 0,7 1-1,1-1 104,1 0 0,0-1 0,0 0 0,0-1-1,-1 0 1,1-1 0,13-6 0,-10 3 72,-1-1 1,0-1-1,-1-1 0,20-13 1,-30 19-158,0 0 1,0-1-1,0 1 0,0-1 1,-1 1-1,1-1 0,-1 0 1,0-1-1,0 1 0,-1 0 1,1-1-1,-1 1 0,0-1 1,0 0-1,-1 0 1,1 0-1,-1 0 0,1-7 1,-3 11-38,1 0 1,-1 0 0,0 0 0,1 0-1,-1 1 1,0-1 0,0 0 0,1 0-1,-1 1 1,0-1 0,0 1 0,0-1-1,0 1 1,0-1 0,0 1 0,0-1-1,0 1 1,0 0 0,0-1 0,0 1-1,0 0 1,0 0 0,0 0 0,-1 0-1,1 0 1,0 0 0,0 0 0,0 1-1,0-1 1,0 0 0,0 0 0,-2 2-1,-39 7-84,34-5 69,0 1 1,1 0-1,-1 0 1,1 1-1,-9 8 1,13-12 6,0 1 0,0 0 1,0 1-1,1-1 0,-1 0 0,1 1 1,-1 0-1,1-1 0,0 1 1,1 0-1,-1 0 0,1 0 1,-2 5-1,4-8 5,0 0 0,0 0 0,0 0 0,0 0 0,0 0 0,0 0 0,0 0 0,0 0 1,0 0-1,1-1 0,-1 1 0,0-1 0,0 1 0,1 0 0,-1-1 0,1 0 0,-1 1 0,0-1 0,1 0 0,-1 0 0,1 0 0,-1 0 0,0 0 0,1 0 0,-1 0 1,3-1-1,46-1 58,-28-2-53,-1 0 1,0-2-1,0 0 0,22-10 1,-17 6-76,49-11 1,-75 21 63,1 0-1,-1-1 0,0 1 0,1 0 0,-1 0 0,1 0 0,-1 0 0,1 0 1,-1 0-1,1 0 0,-1 0 0,1 1 0,-1-1 0,1 0 0,-1 0 0,1 0 1,-1 0-1,1 1 0,-1-1 0,0 0 0,1 0 0,-1 1 0,1-1 0,-1 0 1,0 1-1,1-1 0,-1 0 0,0 1 0,1-1 0,-1 1 0,0-1 0,0 1 0,0-1 1,1 0-1,-1 1 0,0-1 0,0 1 0,0-1 0,0 1 0,0-1 0,0 1 1,0-1-1,0 1 0,0-1 0,0 1 0,0-1 0,0 1 0,0-1 0,0 1 1,0-1-1,0 1 0,-1-1 0,1 0 0,0 1 0,0-1 0,0 1 0,-1-1 1,1 1-1,0-1 0,-1 1 0,-15 30-5,-19 18 17,25-36 0,0 0 1,0 1-1,2 1 0,-1-1 1,2 1-1,0 0 0,-6 22 1,12-37-73,1 1 1,0-1-1,0 1 1,0-1-1,0 0 1,-1 1-1,1-1 1,0 1 0,0-1-1,0 1 1,0-1-1,0 0 1,0 1-1,0-1 1,0 1-1,0-1 1,1 1 0,-1-1-1,0 1 1,0-1-1,0 0 1,0 1-1,0-1 1,1 1-1,-1-1 1,0 0-1,0 1 1,1-1 0,-1 0-1,0 1 1,1-1-1,-1 0 1,0 0-1,1 1 1,0-1-1,16-4-3071,17-21-4706,-13-2-1015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535"/>
    </inkml:context>
    <inkml:brush xml:id="br0">
      <inkml:brushProperty name="width" value="0.025" units="cm"/>
      <inkml:brushProperty name="height" value="0.025" units="cm"/>
    </inkml:brush>
  </inkml:definitions>
  <inkml:trace contextRef="#ctx0" brushRef="#br0">51 1 17905,'0'0'10762,"-30"56"-10121,23-42-289,-3 4-288,7-6 0,3-2-576,0 1-866,0-7-511,9-4-994,8 0-2434,0-10-5670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878"/>
    </inkml:context>
    <inkml:brush xml:id="br0">
      <inkml:brushProperty name="width" value="0.025" units="cm"/>
      <inkml:brushProperty name="height" value="0.025" units="cm"/>
    </inkml:brush>
  </inkml:definitions>
  <inkml:trace contextRef="#ctx0" brushRef="#br0">0 298 18834,'0'0'8120,"9"2"-7843,-1 0-221,1 0 0,0-1 0,0 0 0,0 0 0,0-1 0,0-1 0,0 1 1,0-1-1,0-1 0,0 0 0,0 0 0,-1-1 0,14-5 0,-7 1-30,-8 5-8,0-1 1,0 0 0,-1-1 0,1 1-1,-1-1 1,0-1 0,0 1 0,0-1 0,5-6-1,-11 11-17,0 0-1,1-1 0,-1 1 0,0 0 0,0 0 0,0-1 1,0 1-1,0 0 0,0-1 0,0 1 0,0 0 0,0-1 1,0 1-1,0 0 0,0-1 0,0 1 0,0 0 0,0 0 1,0-1-1,0 1 0,0 0 0,0-1 0,-1 1 0,1 0 0,0-1 1,0 1-1,0 0 0,0 0 0,-1-1 0,1 1 0,0 0 1,0 0-1,-1 0 0,1-1 0,0 1 0,0 0 0,-1 0 1,1 0-1,0 0 0,-1 0 0,1-1 0,0 1 0,0 0 1,-1 0-1,1 0 0,0 0 0,-1 0 0,1 0 0,0 0 1,-1 0-1,1 0 0,0 0 0,-1 0 0,1 0 0,0 0 1,-1 1-1,1-1 0,0 0 0,-1 0 0,-20 2-90,13 1 104,1-1-1,-1 1 1,1 0-1,0 1 1,0 0-1,0 0 1,1 0-1,-1 1 1,1 0-1,0 0 1,-5 6-1,2-2 132,1 0 0,0 1-1,1 0 1,0 0 0,0 0-1,-7 16 1,13-23-67,-1 1 0,1-1 0,-1 0 0,1 1-1,0-1 1,0 1 0,1-1 0,-1 1 0,1 0 0,-1-1 0,1 1 0,0 0 0,1-1 0,-1 1 0,1 0 0,-1-1 0,1 1 0,3 6 0,-2-8-42,0 1 1,0-1 0,0 0 0,1 0 0,-1 0-1,1 0 1,0 0 0,-1 0 0,1-1 0,0 1-1,0-1 1,0 0 0,0 0 0,0 0-1,0 0 1,0 0 0,1-1 0,-1 1 0,0-1-1,0 0 1,5 0 0,5 0-9,1 0 0,-1 0 0,1-2 0,-1 1-1,0-2 1,1 0 0,-1 0 0,16-7 0,-24 7-274,1 0 1,-1 0-1,1 0 0,-1 0 0,0-1 1,0 0-1,-1 0 0,8-8 0,-9 7-331,0 1-1,0-1 0,0 0 0,-1 1 1,1-1-1,-1 0 0,0-1 0,-1 1 0,1 0 1,-1 0-1,0-7 0,1-28-9042</inkml:trace>
  <inkml:trace contextRef="#ctx0" brushRef="#br0" timeOffset="1">6 5 19667,'0'0'9256,"45"-5"-24822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5.380"/>
    </inkml:context>
    <inkml:brush xml:id="br0">
      <inkml:brushProperty name="width" value="0.025" units="cm"/>
      <inkml:brushProperty name="height" value="0.025" units="cm"/>
    </inkml:brush>
  </inkml:definitions>
  <inkml:trace contextRef="#ctx0" brushRef="#br0">170 177 15214,'0'0'14072,"-9"-3"-13580,5 1-487,0 0 1,0 1-1,0-1 1,-1 1-1,1 0 1,0 0-1,-1 0 1,1 1-1,-1-1 1,1 1-1,0 0 1,-1 1 0,1-1-1,-1 1 1,1 0-1,0 0 1,-1 0-1,1 0 1,0 1-1,0 0 1,0 0-1,0 0 1,0 0 0,1 1-1,-7 4 1,6-4-10,0 1 1,0 0 0,0 0 0,1 0 0,0 0-1,-1 1 1,1-1 0,1 1 0,-1 0 0,1 0-1,0 0 1,0 0 0,0 0 0,-2 11 0,4-15 5,1 0 1,-1 0 0,0 0 0,0 0 0,1 0-1,-1 0 1,0-1 0,1 1 0,-1 0-1,1 0 1,-1 0 0,1 0 0,-1-1 0,1 1-1,0 0 1,-1-1 0,1 1 0,0 0 0,0-1-1,-1 1 1,1-1 0,0 1 0,0-1-1,0 1 1,0-1 0,0 0 0,0 1 0,0-1-1,0 0 1,0 0 0,-1 0 0,1 0 0,0 0-1,0 0 1,0 0 0,0 0 0,0 0-1,0 0 1,2-1 0,43-5 206,-23-4-274,1 0 1,-2-1-1,1-1 1,-2-1-1,1-1 1,-2-1-1,0-1 1,-1-1-1,-1 0 0,25-31 1,-41 46 57,4-5 0,0 0 1,-1 1-1,0-2 0,0 1 1,0-1-1,-1 1 0,-1-1 1,1 0-1,-1-1 0,2-9 1,-21 23-181,9 3 191,-1-1 0,1 1 0,0 0 0,1 0 1,0 1-1,0-1 0,1 1 0,0 1 0,1-1 0,0 1 0,0 0 1,1 0-1,0 0 0,1 0 0,-2 19 0,4-23-82,-1 0 1,1-1-1,1 1 1,-1 0-1,1-1 1,0 1-1,0-1 0,1 1 1,0-1-1,0 0 1,0 1-1,0-1 1,1 0-1,0 0 0,0-1 1,5 7-1,-4-7-230,0 0-1,0-1 1,0 1-1,1-1 1,0 0-1,-1 0 1,1-1-1,0 1 0,0-1 1,0 0-1,1-1 1,5 2-1,30 2-6572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6.068"/>
    </inkml:context>
    <inkml:brush xml:id="br0">
      <inkml:brushProperty name="width" value="0.025" units="cm"/>
      <inkml:brushProperty name="height" value="0.025" units="cm"/>
    </inkml:brush>
  </inkml:definitions>
  <inkml:trace contextRef="#ctx0" brushRef="#br0">14 0 11275,'0'0'13041,"1"8"-12032,0 9-673,-2 1-1,0-1 1,-5 26-1,3-22 26,0 0 0,1 1 1,2 24-1,0-45-337,0 0 1,0 1-1,1-1 0,-1 0 1,0 1-1,1-1 0,-1 0 1,0 1-1,1-1 0,0 0 0,-1 0 1,1 1-1,0-1 0,0 0 1,-1 0-1,1 0 0,0 0 1,0 0-1,0 0 0,0 0 1,1-1-1,-1 1 0,0 0 1,0 0-1,0-1 0,2 1 1,1 0 43,-1 0 1,1 0 0,0-1 0,-1 0 0,1 0-1,0 0 1,-1 0 0,1 0 0,7-2 0,3-2 45,0 0 0,-1-1 1,1 0-1,13-8 0,3-5-87,37-30 0,23-13-134,-90 61 97,0-1 1,1 1-1,-1 0 0,0 0 0,0 0 1,0 0-1,0 0 0,0-1 0,0 1 1,1 0-1,-1 0 0,0 0 0,0 0 1,0 0-1,0 0 0,1 0 0,-1 0 1,0 0-1,0 0 0,0-1 0,1 1 1,-1 0-1,0 0 0,0 0 1,0 0-1,0 0 0,1 0 0,-1 0 1,0 0-1,0 1 0,0-1 0,1 0 1,-1 0-1,0 0 0,0 0 0,0 0 1,0 0-1,1 0 0,-1 0 0,0 0 1,0 1-1,0-1 0,0 0 0,0 0 1,1 0-1,-1 0 0,0 0 1,0 1-1,0-1 0,0 0 0,0 0 1,0 0-1,0 0 0,0 1 0,0-1 1,0 0-1,0 0 0,0 0 0,0 0 1,0 1-1,0-1 0,0 0 0,-5 19-125,-14 19 238,17-35-36,0 0 1,0 0-1,0 1 1,0-1-1,1 1 0,-1 0 1,1-1-1,-1 8 1,2-11-59,0 1 0,0-1 0,0 0 0,0 1 0,0-1 0,0 1 0,0-1 1,1 0-1,-1 1 0,0-1 0,0 0 0,0 1 0,1-1 0,-1 0 0,0 1 0,0-1 1,1 0-1,-1 1 0,0-1 0,1 0 0,-1 0 0,0 1 0,1-1 0,-1 0 1,0 0-1,1 0 0,-1 0 0,0 1 0,1-1 0,23-2-494,-22 2 128,6-4-1145,-6-1-4678,-2-1-3013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100"/>
    </inkml:context>
    <inkml:brush xml:id="br0">
      <inkml:brushProperty name="width" value="0.025" units="cm"/>
      <inkml:brushProperty name="height" value="0.025" units="cm"/>
    </inkml:brush>
  </inkml:definitions>
  <inkml:trace contextRef="#ctx0" brushRef="#br0">174 89 9417,'0'0'8547,"4"-10"-4832,2 1-2723,-4 6-724,0 0-1,0 0 1,-1-1-1,1 1 0,-1 0 1,0-1-1,1 1 1,-1-1-1,-1 0 0,1 1 1,-1-1-1,1-5 0,-1 8-204,0 0-1,0 1 0,0-1 1,0 0-1,-1 0 0,1 0 1,0 1-1,0-1 0,-1 0 1,1 1-1,0-1 0,-1 0 1,1 0-1,-1 1 0,1-1 1,-1 1-1,1-1 0,-1 0 1,1 1-1,-1-1 1,0 1-1,1-1 0,-1 1 1,0 0-1,1-1 0,-1 1 1,0 0-1,0-1 0,0 1 1,-32-2 300,25 3-395,0 0-1,1 1 1,-1 0 0,1 0-1,-1 1 1,-8 4 0,8-1 19,-1 0 1,1 1-1,0 0 1,1 0-1,0 1 1,-8 10-1,11-13 46,1-1 0,0 1 0,0 0 0,1 0 0,-1 0 0,1 0 0,0 0 0,1 1 0,-1-1 0,1 1-1,0-1 1,0 1 0,0 7 0,2-11-22,-1-1-1,1 0 0,0 1 1,-1-1-1,1 0 1,0 0-1,0 0 0,-1 0 1,1 0-1,0 0 0,0 0 1,0 0-1,1 0 1,-1 0-1,0 0 0,0 0 1,0-1-1,1 1 0,-1-1 1,0 1-1,0-1 1,1 1-1,-1-1 0,1 0 1,-1 0-1,0 1 0,1-1 1,-1 0-1,1 0 1,1-1-1,53 0 201,-50 0-183,16-2-85,-1-2 0,0 0 0,1-1 0,-2-1 1,27-13-1,-20 8-146,55-15-1,-81 27 200,-1-1 0,0 1 0,0 0 0,0 0 0,1 0 0,-1 0 0,0 0 0,0 0 0,0 0-1,1 0 1,-1 0 0,0 0 0,0 0 0,0 0 0,1 0 0,-1 0 0,0 0 0,0 1 0,0-1-1,1 0 1,-1 0 0,0 0 0,0 0 0,0 0 0,0 0 0,1 0 0,-1 1 0,0-1-1,0 0 1,0 0 0,0 0 0,0 0 0,0 1 0,1-1 0,-1 0 0,0 0 0,0 0 0,0 0-1,0 1 1,0-1 0,0 0 0,0 0 0,0 0 0,0 1 0,-2 13 73,-10 15 183,11-28-260,-1 3 22,0-1 18,0 1 0,0-1 0,1 1 0,0 0 1,-1 0-1,1-1 0,0 1 0,1 0 0,-1 0 1,1 0-1,0 6 0,2-8 2,1-1 1,0 0-1,0-1 0,0 1 1,-1 0-1,1-1 0,0 0 1,0 0-1,0 0 0,0 0 1,0 0-1,0 0 0,5-2 1,-7 2-20,19-3-157,-1-2-1,1 0 0,-1-1 0,25-12 0,-23 9-191,1 1 0,0 1 0,24-4 1,-45 10 336,-1 1 0,1 0 1,-1 0-1,1 0 1,-1 0-1,1 0 1,0 0-1,-1 0 1,1 0-1,-1 0 1,1 0-1,0 0 1,-1 0-1,1 0 1,-1 0-1,1 0 1,0 1-1,-1-1 1,1 0-1,-1 0 1,1 1-1,-1-1 1,1 0-1,-1 1 1,1-1-1,-1 1 1,0-1-1,1 0 1,-1 1-1,1-1 1,-1 1-1,0-1 1,1 1-1,-1 0 1,0-1-1,0 1 1,1-1-1,-1 1 1,0-1-1,0 1 1,0 0-1,0-1 1,0 1-1,0-1 0,0 1 1,0 0-1,0-1 1,0 1-1,0 0 1,-10 34 748,8-29-568,2-5-162,1-1-1,-1 1 1,1-1 0,-1 1-1,1-1 1,0 0 0,-1 1-1,1-1 1,0 0 0,0 0-1,-1 1 1,1-1 0,0 0-1,0 0 1,-1 0 0,1 0-1,0 0 1,0 0 0,-1 0-1,1 0 1,0 0 0,0 0-1,-1 0 1,1-1 0,0 1-1,0 0 1,26-5 183,49-26-788,-62 24 263,1 0-1,-1 1 1,1 1 0,0 0 0,31-5 0,-46 10 322,1 0 0,-1 0 0,1 0-1,-1 0 1,1 0 0,-1 0 0,0 0-1,1 0 1,-1 0 0,1 0 0,-1 0 0,1 1-1,-1-1 1,0 0 0,1 0 0,-1 1-1,1-1 1,-1 0 0,0 0 0,1 1-1,-1-1 1,0 1 0,1-1 0,-1 0 0,0 1-1,0-1 1,1 0 0,-1 1 0,0-1-1,0 1 1,0-1 0,0 1 0,1-1-1,-1 1 1,0-1 0,0 1 0,0-1 0,0 0-1,0 1 1,0-1 0,0 1 0,0-1-1,0 1 1,-1 0 0,-6 31 416,6-29-373,0-1 0,1 0 0,-1 0 0,0 0-1,1 0 1,-1 1 0,1-1 0,0 0 0,0 0 0,0 1 0,0-1 0,0 0 0,1 4 0,1-5-13,0 0 0,0-1 1,0 1-1,0 0 0,0-1 1,0 1-1,0-1 0,0 0 1,0 0-1,0 0 1,0 0-1,0 0 0,0 0 1,0 0-1,0-1 0,3 0 1,34-11 201,-18 1-391,0-1 1,-1-1-1,0-1 0,24-21 0,-49 39 229,1 0 1,-1 0-1,1 1 1,0-1 0,0 1-1,0 0 1,1 0-1,-1 1 1,1-1 0,0 1-1,1-1 1,0 1-1,0 0 1,-3 12 0,6-17-56,0 0 1,-1-1-1,1 1 1,0 0-1,0 0 0,0-1 1,0 1-1,0 0 1,0-1-1,0 1 1,0-1-1,0 1 1,0-1-1,0 1 0,0-1 1,0 0-1,0 0 1,0 0-1,0 1 1,0-1-1,0 0 1,1 0-1,-1 0 1,0-1-1,2 1 0,39-2 155,-39 2-167,19-3-658,0-1 1,0-1 0,35-13 0,-33 9-100,0 2 1,37-6-1,-61 12 832,1 1 0,0 0 0,-1 0 0,1 0 0,-1 0 0,1 0-1,-1 0 1,1 0 0,0 0 0,-1 0 0,1 0 0,-1 1 0,1-1 0,-1 0-1,1 0 1,-1 0 0,1 1 0,-1-1 0,1 0 0,-1 1 0,1-1 0,-1 0-1,1 1 1,-1-1 0,1 0 0,-1 1 0,0-1 0,1 1 0,-1-1 0,0 1-1,0-1 1,1 1 0,-1-1 0,0 1 0,0-1 0,1 1 0,-1 0 0,0-1-1,0 1 1,0-1 0,0 1 0,0-1 0,0 1 0,0 0 0,0-1 0,0 1-1,0-1 1,-1 1 0,1-1 0,0 1 0,0 0 0,0-1 0,-1 1 0,0 8 672,39-13-228,69-23-5441,-100 22 2391,-9-4-4370,-7-1-2067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444"/>
    </inkml:context>
    <inkml:brush xml:id="br0">
      <inkml:brushProperty name="width" value="0.025" units="cm"/>
      <inkml:brushProperty name="height" value="0.025" units="cm"/>
    </inkml:brush>
  </inkml:definitions>
  <inkml:trace contextRef="#ctx0" brushRef="#br0">0 1 21204,'0'0'4548,"41"53"-4772,-16-39-2498,-1 2-5702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897"/>
    </inkml:context>
    <inkml:brush xml:id="br0">
      <inkml:brushProperty name="width" value="0.025" units="cm"/>
      <inkml:brushProperty name="height" value="0.025" units="cm"/>
    </inkml:brush>
  </inkml:definitions>
  <inkml:trace contextRef="#ctx0" brushRef="#br0">192 230 14574,'0'0'1708,"-8"-5"662,-1 0-1710,0 1 0,-1 1-1,1 0 1,0 0-1,-1 1 1,0 0 0,1 0-1,-21 0 1,27 2-529,0 0 0,0 0 0,0 0 0,-1 0 0,1 1 0,0-1 0,0 1 0,0 0 0,0 0 0,0 0 0,0 0 0,1 1 0,-1-1 0,0 1 0,0-1 0,1 1 0,-1 0 0,1 0 0,0 0 0,0 1 0,-1-1 0,1 0 0,1 1 0,-1-1 0,0 1 0,1 0 0,-1 0 0,1-1 0,0 1 0,0 0 0,0 0 0,0 0 0,0 0 0,1 1 0,-1-1 0,1 4 0,0-5-109,0-1 0,0 0 1,0 0-1,1 0 0,-1 1 1,0-1-1,1 0 0,-1 0 0,0 0 1,1 0-1,0 0 0,-1 0 0,1 0 1,0 0-1,-1 0 0,1 0 1,0 0-1,0 0 0,0 0 0,0-1 1,0 1-1,0 0 0,0-1 0,0 1 1,0-1-1,0 1 0,0-1 1,0 1-1,0-1 0,0 0 0,1 1 1,-1-1-1,0 0 0,2 0 1,51 1 247,-38-1-188,-3-1-205,-1-1 0,1 0 0,0-1 0,-1 0 1,0-1-1,0 0 0,0-1 0,0 0 1,-1-1-1,0 0 0,0-1 0,0 0 0,-1-1 1,0 0-1,-1 0 0,12-13 0,-19 11 30,-13 13 101,-14 14 88,22-15-40,1 1 0,-1-1 1,0 1-1,1 0 0,0 0 0,0 0 1,0 0-1,0 0 0,0 1 0,0-1 0,1 0 1,0 1-1,0-1 0,-1 6 0,3-9-19,-1 1-1,1 0 0,0-1 0,0 1 0,0-1 0,0 1 0,0-1 1,0 0-1,0 1 0,1-1 0,-1 0 0,0 0 0,0 0 1,0 1-1,0-1 0,0 0 0,0-1 0,0 1 0,0 0 0,1 0 1,-1 0-1,0-1 0,0 1 0,1-1 0,32-6 342,-10-3-506,0-2 1,0 0 0,-1-1 0,-1-1-1,0-1 1,-1-2 0,-1 0 0,-1-1 0,0 0-1,-1-2 1,25-35 0,-42 54 100,0-1-1,0 0 1,0 1-1,0-1 1,0 0 0,0 0-1,-1 0 1,1 0 0,0 0-1,-1 0 1,0 0 0,1-4-1,-1 6 22,0-1 0,-1 1 0,1-1 0,0 1 0,0 0-1,0-1 1,-1 1 0,1-1 0,0 1 0,0 0-1,-1-1 1,1 1 0,0 0 0,-1 0 0,1-1 0,-1 1-1,1 0 1,0 0 0,-1-1 0,1 1 0,-1 0-1,1 0 1,0 0 0,-1 0 0,1 0 0,-1 0 0,1 0-1,-1 0 1,1 0 0,0 0 0,-1 0 0,1 0 0,-1 0-1,0 0 1,-3 1 8,-1 0 1,0 0-1,1 1 0,-1 0 0,1 0 0,0 0 0,-1 0 1,1 1-1,-4 3 0,-14 10 276,0 1 0,2 0 1,0 2-1,1 1 0,1 0 0,1 1 0,1 1 1,-16 27-1,31-48-256,0 1 0,0-1 1,0 1-1,0 0 0,0-1 0,0 1 1,1 0-1,-1 0 0,1 0 1,-1-1-1,1 1 0,-1 0 0,1 0 1,0 0-1,0 0 0,0 0 1,0 0-1,1 0 0,-1 0 0,0-1 1,1 1-1,-1 0 0,1 0 1,0 0-1,0 0 0,-1-1 0,1 1 1,0-1-1,0 1 0,1 0 1,-1-1-1,0 0 0,0 1 0,1-1 1,-1 0-1,1 1 0,-1-1 1,1 0-1,0 0 0,-1 0 0,1-1 1,0 1-1,0 0 0,-1-1 1,1 1-1,4 0 0,10 2 7,-1-1 1,1-1-1,0 0 1,27-2-1,-20 0-166,-12 1-59,30 0 86,-39 0 29,-1 0 0,0 0-1,1 0 1,-1-1-1,0 1 1,0 0 0,1 0-1,-1-1 1,0 1 0,0-1-1,0 1 1,1-1 0,-1 1-1,0-1 1,0 0-1,0 1 1,0-1 0,0 0-1,0 0 1,0 0 0,0 0-1,-1 0 1,2-2 0,-2 3-360,0 0 0,0-1 1,1 1-1,-1 0 1,0-1-1,0 1 1,0-1-1,0 1 1,0-1-1,0 1 1,-1 0-1,1-1 1,0 1-1,0 0 1,0-1-1,0 1 0,0-1 1,-1 1-1,1 0 1,0-1-1,0 1 1,0 0-1,-1-1 1,1 1-1,0 0 1,-1 0-1,1-1 1,0 1-1,-1 0 0,1-1 1,-2 0-2474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8.273"/>
    </inkml:context>
    <inkml:brush xml:id="br0">
      <inkml:brushProperty name="width" value="0.025" units="cm"/>
      <inkml:brushProperty name="height" value="0.025" units="cm"/>
    </inkml:brush>
  </inkml:definitions>
  <inkml:trace contextRef="#ctx0" brushRef="#br0">198 53 8200,'0'0'17131,"0"-8"-14040,0 6-2994,0 0 0,1 0 1,-1 1-1,0-1 0,-1 0 1,1 0-1,0 0 0,-1 1 1,1-1-1,0 0 0,-1 0 1,0 1-1,1-1 0,-1 0 1,0 1-1,0-1 0,0 1 1,-2-2-1,1 1-46,-1 1 0,0 0-1,0-1 1,-1 1 0,1 0-1,0 1 1,0-1 0,0 0 0,-1 1-1,1 0 1,0 0 0,-7 1 0,0-1-44,0 0 0,-1 1 0,1 0 0,0 1 1,0 0-1,0 1 0,-9 4 0,16-6-9,0 0 1,0 1-1,0-1 0,0 1 0,0-1 1,1 1-1,-1 0 0,0 0 1,1 1-1,0-1 0,0 0 0,-1 1 1,2-1-1,-1 1 0,0 0 0,0 0 1,1 0-1,-1-1 0,1 1 0,0 1 1,0-1-1,0 0 0,1 0 0,-1 0 1,1 0-1,-1 5 0,1-6-26,1-1 0,-1 1 1,1 0-1,-1-1 0,1 1 0,0-1 0,-1 1 0,1-1 0,0 1 0,0-1 0,0 0 0,0 1 0,0-1 0,0 0 1,1 0-1,-1 0 0,0 0 0,1 0 0,-1 0 0,1 0 0,-1 0 0,1 0 0,-1-1 0,1 1 0,-1 0 1,1-1-1,0 0 0,-1 1 0,1-1 0,3 0 0,58 4-1392,-55-4 1159,211-7-2787,-214 10 4079,-10 5-466,-12 6 209,-22 7 1057,-75 31 0,7-14-4991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0.066"/>
    </inkml:context>
    <inkml:brush xml:id="br0">
      <inkml:brushProperty name="width" value="0.025" units="cm"/>
      <inkml:brushProperty name="height" value="0.025" units="cm"/>
    </inkml:brush>
  </inkml:definitions>
  <inkml:trace contextRef="#ctx0" brushRef="#br0">73 60 2723,'-16'9'5880,"15"-8"-5517,-1-1 1,1 0 0,0 1 0,0-1-1,0 1 1,0-1 0,0 1 0,0 0-1,0-1 1,0 1 0,1 0 0,-1 0 0,0-1-1,0 1 1,0 0 0,1 0 0,-1 1-1,6-1 494,0 0 0,0-1 0,0 1 0,0-1-1,0-1 1,0 1 0,9-2 0,-8-1-733,0-1 1,0 1-1,0-1 1,-1 0-1,1-1 0,-1 1 1,0-1-1,0 0 1,-1-1-1,0 1 1,0-1-1,7-11 0,-11 16-96,0 1 0,0 0 1,0 0-1,0-1 0,1 1 0,-1 0 0,0 0 0,0-1 0,0 1 0,0 0 0,0 0 0,0-1 0,0 1 0,0 0 0,0-1 0,0 1 0,0 0 0,0 0 0,0-1 0,-1 1 0,1 0 0,0 0 1,0-1-1,0 1 0,0 0 0,0 0 0,-1-1 0,1 1 0,0 0 0,0 0 0,0 0 0,0-1 0,-1 1 0,1 0 0,0 0 0,0 0 0,-1 0 0,1 0 0,0-1 0,0 1 0,-1 0 1,1 0-1,-19-1 299,-18 10-248,18 0 17,-31 15 176,48-23-261,-1 0 1,1 1 0,-1 0 0,1-1-1,0 1 1,0 0 0,0 0 0,0 0-1,0 1 1,0-1 0,0 0 0,1 1 0,-1-1-1,-1 4 1,3-5-12,0 0 0,0 0 1,0-1-1,0 1 0,0 0 0,0 0 0,0 0 0,0 0 0,0 0 1,0 0-1,1 0 0,-1-1 0,0 1 0,1 0 0,-1 0 1,1 0-1,-1-1 0,0 1 0,1 0 0,0 0 0,-1-1 0,1 1 1,-1 0-1,1-1 0,0 1 0,0-1 0,-1 1 0,1-1 0,0 1 1,0-1-1,-1 0 0,1 1 0,0-1 0,1 0 0,35 10 115,-28-9-80,14 3-323,0-1 0,33 0 1,12-4-4237,-26-3-2570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0.768"/>
    </inkml:context>
    <inkml:brush xml:id="br0">
      <inkml:brushProperty name="width" value="0.025" units="cm"/>
      <inkml:brushProperty name="height" value="0.025" units="cm"/>
    </inkml:brush>
  </inkml:definitions>
  <inkml:trace contextRef="#ctx0" brushRef="#br0">25 1 6406,'0'0'11008,"-3"8"-9359,-3 13-753,1 1 0,1-1 0,1 1-1,-1 26 1,4-47-862,1 0-1,-1 0 1,0 0 0,0 0-1,0 0 1,1 0-1,-1 0 1,0 0 0,1 0-1,-1-1 1,1 1-1,-1 0 1,1 0 0,-1 0-1,1-1 1,-1 1-1,1 0 1,0-1 0,0 1-1,-1 0 1,1-1-1,0 1 1,0-1 0,0 1-1,0-1 1,0 1-1,34 5 900,36-12 302,-48 0-1143,1-2 1,-1 0-1,25-14 0,39-13 14,-87 35-105,1 0 0,0-1-1,-1 1 1,1 0-1,-1 0 1,1 0 0,-1 0-1,1 0 1,-1 0 0,1 0-1,0 0 1,-1 0 0,1 0-1,-1 0 1,1 0 0,-1 0-1,1 0 1,0 0-1,-1 0 1,1 1 0,-1-1-1,1 0 1,-1 0 0,1 1-1,-1-1 1,1 0 0,-1 1-1,0-1 1,1 1-1,-1-1 1,1 0 0,-1 1-1,0-1 1,1 1 0,-1-1-1,0 1 1,0-1 0,1 1-1,-1-1 1,0 1-1,0 0 1,0-1 0,0 2-1,0 31 613,-1-18-5,6-14-511,0 0 0,0 0 0,0-1-1,0 1 1,0-1 0,0 0-1,0 0 1,6-2 0,7-2-993,0-1 0,-1 0 0,20-9 0,-11 3-3026,9 0-3114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788"/>
    </inkml:context>
    <inkml:brush xml:id="br0">
      <inkml:brushProperty name="width" value="0.025" units="cm"/>
      <inkml:brushProperty name="height" value="0.025" units="cm"/>
    </inkml:brush>
  </inkml:definitions>
  <inkml:trace contextRef="#ctx0" brushRef="#br0">3 258 13613,'0'0'5952,"-1"10"-3480,-1 32-791,2-41-1600,0 1-1,0-1 0,1 1 0,-1-1 0,0 1 0,1-1 1,-1 1-1,1-1 0,-1 1 0,1-1 0,0 1 0,0-1 0,0 0 1,-1 0-1,1 1 0,0-1 0,1 0 0,-1 0 0,0 0 1,0 0-1,0 0 0,1 0 0,-1 0 0,0-1 0,1 1 0,-1 0 1,1-1-1,-1 1 0,1-1 0,-1 1 0,3-1 0,49 3 982,-45-4-786,0 0-178,-1 0-1,0 0 1,0-1 0,1 0 0,-1 0 0,-1-1 0,1 0-1,0 0 1,-1-1 0,1 0 0,-1 0 0,0 0-1,5-6 1,-6 6-58,-1 0-1,0 0 0,0 0 0,0 0 1,0-1-1,-1 1 0,0-1 1,0 0-1,0 0 0,-1-1 0,1 1 1,-1 0-1,-1-1 0,1 1 1,-1-1-1,0 0 0,1-6 0,-2 12-40,0-1 0,-1 1-1,1-1 1,0 0-1,0 1 1,0-1-1,-1 0 1,1 1 0,0-1-1,-1 1 1,1-1-1,0 1 1,-1-1-1,1 1 1,-1-1 0,1 1-1,-1-1 1,1 1-1,-1 0 1,1-1-1,-1 1 1,1 0-1,-1-1 1,0 1 0,1 0-1,-1 0 1,1-1-1,-1 1 1,0 0-1,1 0 1,-1 0 0,0 0-1,1 0 1,-1 0-1,0 0 1,1 0-1,-1 0 1,0 0 0,1 1-1,-1-1 1,1 0-1,-1 0 1,0 1-1,1-1 1,-1 0 0,0 1-1,-33 17-149,24-10 188,0 1 0,1 0 0,0 0 0,0 1 0,1 0 0,1 1 0,-1 0 0,2 0 0,0 1 0,0 0 0,1 0 0,0 0 0,1 0 0,-3 18 0,6-29-29,1 0 0,0 0 0,0 0 0,0 1-1,0-1 1,0 0 0,0 0 0,1 0 0,-1 0 0,0 0 0,0 0 0,1 0 0,-1 0 0,1 0 0,-1 0 0,1 0 0,-1 0 0,1 0 0,0 0 0,-1-1 0,1 1 0,0 0 0,0 0-1,-1 0 1,1-1 0,0 1 0,1 0 0,1 0 17,-1 0 0,1 0 0,-1-1-1,1 1 1,0-1 0,-1 1 0,1-1 0,0 0-1,-1 0 1,6-1 0,3-1 66,-1 0 0,1 0 0,-1-1 0,19-9 0,5-6-48,0-2 0,-2-1 1,0-1-1,-1-2 0,-2-1 0,0-2 0,-2-1 1,-1-1-1,-1-1 0,22-35 0,-44 60-53,23-39-87,-24 43 91,-1-1 0,0 0 0,-1 0 0,1 1-1,0-1 1,0 0 0,-1 0 0,1 0 0,-1 0 0,0 0 0,1 0 0,-1 0 0,0 0 0,0 0 0,0 0 0,0 0 0,-1 0-1,1 0 1,-1 0 0,0-2 0,-1 4-5,0-1 0,0 0 0,0 1-1,0-1 1,0 1 0,0 0 0,0-1 0,0 1-1,0 0 1,-1 1 0,1-1 0,0 0-1,0 0 1,0 1 0,0-1 0,0 1 0,0 0-1,0 0 1,-2 1 0,-12 5 19,-1 2 1,1 0-1,1 1 0,0 0 1,1 1-1,-1 1 1,2 0-1,-14 16 0,8-6 103,0 1 0,1 1 0,2 0 0,-19 35 0,30-49-103,1-1 0,0 1 0,1 0-1,0 0 1,0 0 0,1 0 0,0 0 0,1 1 0,0 12 0,1-20-107,0 0 0,0 1 1,1-1-1,-1 0 0,1 0 0,0 1 1,0-1-1,0 0 0,1 0 1,-1 0-1,1 0 0,0 0 0,-1-1 1,1 1-1,0 0 0,1-1 1,-1 1-1,0-1 0,1 0 0,-1 0 1,1 0-1,0 0 0,0 0 0,0-1 1,0 1-1,0-1 0,0 0 1,0 0-1,0 0 0,0 0 0,7 1 1,10 1-2540,0-1 0,0-1 0,0-1-1,0-1 1,22-3 0,9-9-6880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1.113"/>
    </inkml:context>
    <inkml:brush xml:id="br0">
      <inkml:brushProperty name="width" value="0.025" units="cm"/>
      <inkml:brushProperty name="height" value="0.025" units="cm"/>
    </inkml:brush>
  </inkml:definitions>
  <inkml:trace contextRef="#ctx0" brushRef="#br0">114 124 14510,'0'0'5989,"-10"0"-4083,3 0-1755,0 1-1,0-1 0,0 1 1,0 1-1,0 0 1,0-1-1,-8 5 0,13-5-110,-1 0 0,1 1 0,-1-1-1,1 1 1,0 0 0,-1-1 0,1 1-1,0 0 1,0 0 0,0 0 0,1 0-1,-1 1 1,0-1 0,1 0 0,0 1-1,-1-1 1,1 1 0,0 0 0,0-1-1,0 1 1,1 0 0,-1-1 0,1 1-1,0 0 1,-1 5 0,1-7-23,0 0 1,0 0-1,1 0 0,-1 0 0,0 0 1,0-1-1,1 1 0,-1 0 1,0 0-1,1 0 0,-1 0 1,1 0-1,-1 0 0,1-1 0,-1 1 1,1 0-1,0 0 0,-1-1 1,1 1-1,0 0 0,0-1 1,-1 1-1,1-1 0,0 1 1,0-1-1,0 1 0,0-1 0,1 1 1,36 2 679,-27-4-521,0-1-1,0 0 1,0 0-1,17-7 1,-4-2-142,-2-1 0,1-1 0,-2-1 0,0-1 0,0-1 1,-2 0-1,0-2 0,-1 0 0,21-27 0,-28 27-23,-11 18-12,0 0 0,0 0 0,1-1 0,-1 1-1,0 0 1,0 0 0,1 0 0,-1-1 0,0 1 0,0 0 0,0 0 0,0 0 0,1-1 0,-1 1-1,0 0 1,0 0 0,0-1 0,0 1 0,0 0 0,0 0 0,0-1 0,0 1 0,1 0 0,-1 0-1,0-1 1,0 1 0,0 0 0,0-1 0,-1 1 0,1 0 0,0 0 0,0-1 0,0 1 0,0 0-1,0 0 1,0-1 0,0 1 0,0 0 0,0 0 0,-1-1 0,1 1 0,0 0 0,0 0 0,0-1-1,-1 1 1,1 0 0,0 0 0,0 0 0,0 0 0,-1-1 0,1 1 0,-7 3-70,1 2 77,-1 1 1,1 0-1,0 0 1,0 0-1,1 1 1,0 0-1,0 0 1,1 0-1,0 1 0,0-1 1,0 1-1,1 0 1,0 0-1,1 0 1,0 1-1,0-1 1,1 1-1,-1 11 1,2-17-42,1 0 0,-1 0 0,1 0-1,-1 0 1,1 0 0,0-1 0,0 1 0,1 0 0,-1 0 0,0-1 0,1 1 0,0-1 0,0 1 0,-1-1 0,1 0 0,0 0 0,1 0 0,-1 0 0,0 0 0,1 0 0,-1-1 0,5 3 0,-2-2-836,0 1 0,0-1 0,1-1 0,-1 1 0,1-1 0,9 2 0,25-2-10580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1.800"/>
    </inkml:context>
    <inkml:brush xml:id="br0">
      <inkml:brushProperty name="width" value="0.025" units="cm"/>
      <inkml:brushProperty name="height" value="0.025" units="cm"/>
    </inkml:brush>
  </inkml:definitions>
  <inkml:trace contextRef="#ctx0" brushRef="#br0">31 1 14606,'0'0'7634,"-2"12"-6705,-5 19-409,0 5 908,1-1 0,-2 41 0,27-91 30,-11 4-1700,-1-1 0,-1 0 1,0 0-1,0-1 1,-1 1-1,-1-1 1,6-27-1,-9 45 238,0-1 0,0 0 1,0 0-1,0 0 0,1 0 0,0 0 0,0-1 1,0 1-1,0 0 0,0-1 0,1 0 0,-1 1 1,1-1-1,0 0 0,0 0 0,0-1 0,1 1 1,-1 0-1,1-1 0,-1 0 0,1 0 0,0 0 1,0-1-1,0 1 0,0-1 0,0 0 0,0 0 0,6 1 1,6 1 108,0-1 0,1 0 0,-1-1 0,1-1 0,-1 0 0,18-4 0,-26 3-63,0-1 0,-1 0 0,1 0 1,0-1-1,-1 0 0,0-1 1,1 0-1,8-6 0,-12 8-28,-1-1 0,1 0 1,-1 1-1,0-1 0,0 0 0,0-1 0,0 1 0,0 0 1,-1-1-1,1 0 0,-1 1 0,0-1 0,-1 0 0,1 0 0,0 0 1,-1 0-1,1-5 0,-2 7-26,0 1 0,0 0 1,0-1-1,0 1 0,0 0 0,0 0 1,-1-1-1,1 1 0,0 0 0,-1 0 1,1-1-1,-1 1 0,0 0 0,1 0 0,-1 0 1,0 0-1,1 0 0,-1 0 0,0 0 1,0 0-1,0 0 0,0 0 0,0 0 1,0 1-1,0-1 0,0 0 0,0 1 1,-1-1-1,1 1 0,0-1 0,0 1 1,0-1-1,-1 1 0,1 0 0,0 0 0,-1 0 1,1 0-1,0 0 0,0 0 0,-1 0 1,1 0-1,0 0 0,-1 0 0,-1 1 1,-3 0-29,1 0 0,-1 0 1,0 0-1,0 1 0,1-1 1,-1 1-1,1 1 0,-10 5 1,7-2 38,1 0-1,0 1 1,0 0 0,1 0 0,0 0 0,0 1 0,-5 9 0,8-12 20,0 0 1,1-1-1,0 1 0,0 0 1,0 0-1,1 0 1,0 1-1,0-1 1,0 0-1,0 0 1,1 1-1,0-1 1,0 0-1,1 8 1,0-11-30,0 0 1,-1 0-1,1-1 1,0 1-1,0 0 1,0-1-1,0 1 1,0-1-1,1 1 1,-1-1-1,0 1 1,1-1-1,-1 0 1,1 0-1,-1 0 1,1 0-1,0 0 1,-1 0-1,1 0 1,0 0-1,0-1 1,-1 1-1,1-1 1,0 1-1,3-1 1,51 4-2603,-49-4 1841,34-2-4696,2-12-3630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2.837"/>
    </inkml:context>
    <inkml:brush xml:id="br0">
      <inkml:brushProperty name="width" value="0.025" units="cm"/>
      <inkml:brushProperty name="height" value="0.025" units="cm"/>
    </inkml:brush>
  </inkml:definitions>
  <inkml:trace contextRef="#ctx0" brushRef="#br0">114 238 16720,'0'0'2210,"-11"3"149,9-3-2287,-8 2 471,0 1 1,0 0-1,0 0 1,-12 7-1,20-9-462,-1 0-1,1 0 1,0 0-1,-1 1 0,1-1 1,0 1-1,0 0 0,0-1 1,0 1-1,0 0 1,1 0-1,-1 0 0,1 1 1,-1-1-1,1 0 1,0 0-1,-1 1 0,1-1 1,1 1-1,-1-1 1,0 1-1,0-1 0,1 1 1,0 0-1,-1-1 0,1 6 1,1-7-68,-1 0 1,1-1-1,-1 1 1,1 0-1,0-1 1,-1 1-1,1 0 1,0-1-1,-1 1 1,1-1-1,0 1 1,0-1-1,-1 1 1,1-1 0,0 0-1,0 1 1,0-1-1,0 0 1,0 0-1,0 1 1,-1-1-1,1 0 1,0 0-1,0 0 1,0 0-1,2 0 1,28-1 106,-27 0-103,5-1-149,0-1 1,0 0-1,0 0 1,0-1 0,-1 0-1,1-1 1,-1 0-1,0 0 1,-1-1 0,1 0-1,-1 0 1,9-10-1,-40 97 389,23-79-193,1 1 1,-1-1-1,1 0 0,-1 0 1,1 0-1,0 1 1,0-1-1,0 0 1,0 1-1,0-1 1,0 0-1,1 0 1,-1 0-1,1 1 1,0-1-1,-1 0 0,1 0 1,0 0-1,0 0 1,0 0-1,1 0 1,-1 0-1,0 0 1,1-1-1,-1 1 1,4 2-1,-2-3-3,0 0 0,1 0 0,-1-1 0,1 1 1,-1-1-1,1 0 0,-1 0 0,1 0 0,-1 0 0,1 0 0,-1-1 0,1 0 0,-1 0 0,1 0 0,-1 0 0,0 0 1,5-3-1,15-7-7,-1-1 0,0-1 1,-1 0-1,-1-2 1,0-1-1,-1 0 1,30-33-1,-24 21-90,-2-1 0,-1-1 1,-1-1-1,26-52 0,-45 78 18,1 0-1,-1 0 1,0-1 0,0 1-1,-1-1 1,2-7 0,-4 13 13,1 0-1,0-1 1,0 1 0,0 0 0,-1-1 0,1 1 0,0 0 0,0-1-1,-1 1 1,1 0 0,0 0 0,-1-1 0,1 1 0,0 0 0,0 0-1,-1 0 1,1-1 0,-1 1 0,1 0 0,0 0 0,-1 0 0,1 0-1,0 0 1,-1 0 0,1 0 0,-1 0 0,1 0 0,0 0 0,-1 0-1,1 0 1,0 0 0,-1 0 0,1 0 0,-1 0 0,1 0 0,0 1-1,-1-1 1,1 0 0,0 0 0,-1 0 0,1 1 0,0-1 0,0 0-1,-1 0 1,1 1 0,0-1 0,0 0 0,-1 0 0,1 1 0,0-1-1,-20 13-52,-1 4 67,0 2 0,2 0 0,0 1 0,-17 25 0,28-34 23,0 1 0,0 0 0,1 0-1,1 1 1,0 0 0,0 0 0,2 0 0,-1 1 0,-3 24-1,8-35-25,0-1 0,0 1 0,0-1 0,0 1 0,0-1 0,0 1 0,1-1 0,0 0-1,-1 1 1,1-1 0,0 0 0,0 1 0,0-1 0,0 0 0,1 0 0,-1 0-1,0 0 1,1 0 0,0 0 0,3 3 0,-1-2 9,1 1 1,0-1-1,-1-1 0,1 1 1,1-1-1,-1 1 0,0-1 1,11 2-1,0-1 38,1-1-1,-1 0 1,1-1-1,-1-1 1,26-2-1,-32 0-17,1-1-1,-1 0 1,-1 0-1,1 0 1,0-2 0,-1 1-1,0-1 1,0 0-1,0-1 1,8-7 0,-12 9 19,0 1 0,-1-2 1,1 1-1,-1 0 1,0-1-1,0 0 1,-1 0-1,1 0 0,-1 0 1,0 0-1,0-1 1,-1 0-1,0 1 1,0-1-1,0 0 0,-1 0 1,0 0-1,1-7 1,-2 12-60,-1 0 1,1 0-1,0-1 1,-1 1 0,0 0-1,1 0 1,-1 0-1,1-1 1,-1 1 0,0 0-1,0 0 1,0 0-1,0 0 1,0 0 0,0 1-1,0-1 1,0 0-1,0 0 1,0 1 0,0-1-1,0 0 1,-1 1 0,1-1-1,0 1 1,0 0-1,-1-1 1,1 1 0,0 0-1,-1 0 1,1 0-1,0 0 1,-1 0 0,1 0-1,0 0 1,-1 0-1,1 0 1,-2 1 0,-3 0-30,0-1 0,-1 1 0,1 1 0,0-1 0,0 1 1,0 0-1,-6 3 0,3 0 14,0 1 0,1 1-1,-1 0 1,2 0 0,-1 0 0,1 1 0,-11 14-1,15-18 28,0 0 0,0 1 0,0-1 0,1 1 0,-1-1 0,1 1 0,0 0 0,1 0-1,-1 0 1,1 0 0,0 0 0,0 1 0,1-1 0,-1 0 0,1 0 0,0 1 0,2 6 0,-2-10-9,1 0 0,0 0 1,0-1-1,0 1 1,0-1-1,1 1 1,-1-1-1,0 1 1,1-1-1,-1 0 1,1 1-1,-1-1 1,1 0-1,0 0 0,-1 0 1,1 0-1,0-1 1,0 1-1,0 0 1,0-1-1,0 1 1,-1-1-1,5 1 1,51 2-1083,-48-3 672,61-8-2904,-53 3 585,1 0 1,0-1 0,-1-1 0,20-10 0,12-14-2873,-7-7 3970,-19 10 3918,-6-2 3517,-16 29-5370,0 0 1,-1 0-1,1 0 1,0 0-1,-1 0 0,0 0 1,1 0-1,-1 0 1,1 0-1,-1 0 0,0-1 1,0 1-1,0 0 1,0 0-1,0 0 0,0 0 1,0 0-1,0 0 1,0-1-1,0 1 0,-1 0 1,1 0-1,0 0 1,-1 0-1,1 0 1,-2-2-1,1 3-242,0-1 1,-1 0-1,1 1 1,0-1-1,-1 0 0,1 1 1,-1 0-1,1-1 1,0 1-1,-1 0 0,1 0 1,-1 0-1,1 0 1,-1 0-1,1 0 0,-1 0 1,-1 1-1,-5 0-152,0 1 1,0 0-1,0 1 0,1 0 0,-1 0 0,-9 6 0,15-9-34,0 1 0,0 0 0,1 1 0,-1-1-1,0 0 1,1 0 0,-1 1 0,1-1 0,-1 1 0,1-1 0,0 1-1,0 0 1,0 0 0,0-1 0,0 1 0,0 0 0,0 0 0,0 0 0,1 0-1,-2 3 1,3-3-17,0-1 0,-1 1 0,1-1 0,0 0 0,0 0 0,-1 1 0,1-1 0,0 0 0,0 0 0,0 0 0,1 0 0,-1 0 0,0 0 0,0 0 0,0 0 0,1-1 0,-1 1 0,0 0 0,1-1 0,-1 1 0,1-1 0,-1 0 0,1 1 0,-1-1 0,0 0 0,1 0 0,2 0 0,31 6-590,-16-4 400,-1 1-1,1 1 0,-1 0 1,0 2-1,0 0 0,24 12 1,-41-18 248,-1 0 1,1 1 0,0-1 0,0 1 0,0-1-1,0 1 1,-1-1 0,1 1 0,0-1 0,-1 1-1,1 0 1,0-1 0,-1 1 0,1 0 0,-1 0-1,1-1 1,-1 1 0,1 0 0,-1 0 0,0 0-1,1 0 1,-1-1 0,0 1 0,0 0 0,0 0-1,1 0 1,-1 0 0,0 0 0,0 0 0,0 0-1,0 0 1,-1 0 0,1 0 0,0-1 0,0 1-1,-1 0 1,1 0 0,0 0 0,-1 0 0,1 0-1,-1-1 1,1 1 0,-1 0 0,1 0 0,-1-1-1,1 1 1,-1 0 0,0-1 0,0 1 0,1-1-1,-1 1 1,0-1 0,0 1 0,1-1 0,-3 1-1,-52 27 2226,50-25-2147,-34 13 306,-1-1 0,-47 11 0,50-20-4355,1-3-3978,22-3-7941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3.378"/>
    </inkml:context>
    <inkml:brush xml:id="br0">
      <inkml:brushProperty name="width" value="0.025" units="cm"/>
      <inkml:brushProperty name="height" value="0.025" units="cm"/>
    </inkml:brush>
  </inkml:definitions>
  <inkml:trace contextRef="#ctx0" brushRef="#br0">6 0 15182,'0'13'4485,"0"6"-4453,0 4 1121,0 4 352,-2 3-1024,-2 0-385,4-3-32,0 0 0,0-6-192,0-5-1121,0-3-898,0-8-2433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3.889"/>
    </inkml:context>
    <inkml:brush xml:id="br0">
      <inkml:brushProperty name="width" value="0.025" units="cm"/>
      <inkml:brushProperty name="height" value="0.025" units="cm"/>
    </inkml:brush>
  </inkml:definitions>
  <inkml:trace contextRef="#ctx0" brushRef="#br0">1 92 16752,'0'0'3331,"11"-8"-1623,3-2-1486,0 1 0,1 1 1,-1 1-1,2 0 0,-1 1 0,1 0 0,0 1 0,0 1 0,18-2 0,18-2-52,1 3-1,-1 3 1,87 5-1,-136-3-173,-1 0-1,0 0 1,1 1-1,-1-1 1,0 1-1,1-1 1,-1 1-1,0 0 1,0 0-1,0 0 1,0 0-1,1 0 1,-2 1-1,1-1 1,0 0-1,0 1 1,0 0 0,1 2-1,-2-3 25,0 1 0,0-1 0,-1 1 0,1-1 0,-1 1 0,0 0 0,1-1 0,-1 1 0,0 0 0,0-1 0,0 1 0,0 0 0,0-1 0,-1 1 0,1 0 0,0-1 0,-1 1 0,1 0 0,-2 1-1,-2 5 96,0 0 0,-1 0 0,1-1 0,-2 0 0,1 0 0,-1 0-1,-12 10 1,-107 87 40,124-104-200,1 1-1,0-1 1,-1 0-1,1 1 1,0-1-1,-1 1 1,1-1-1,0 1 1,-1-1-1,1 0 1,0 1-1,0-1 1,0 1-1,0 0 1,-1-1-1,1 1 1,0-1-1,0 1 1,0-1-1,0 1 1,0-1 0,0 1-1,0-1 1,0 1-1,1-1 1,-1 1-1,0-1 1,0 1-1,0-1 1,0 1-1,1-1 1,-1 1-1,0-1 1,1 1-1,-1-1 1,0 1-1,1-1 1,-1 0-1,0 1 1,1-1-1,-1 0 1,1 1-1,-1-1 1,1 0 0,-1 1-1,1-1 1,29 14-800,-23-11 656,56 21-1073,-48-20 1224,0 1 0,-1 0-1,1 1 1,-2 1 0,1 0-1,-1 1 1,0 1 0,21 16-1,-33-24 100,0 1-1,0-1 0,1 0 1,-1 0-1,0 0 1,0 1-1,0-1 0,0 1 1,-1-1-1,1 1 1,0-1-1,-1 1 1,1-1-1,-1 1 0,1-1 1,-1 1-1,0 0 1,0-1-1,1 1 0,-1 0 1,0-1-1,-1 1 1,1 0-1,0-1 1,0 1-1,-2 2 0,1-1 98,-1 0 0,0-1 0,0 1 0,0-1 0,0 0 0,-1 1 0,1-1 0,-1 0 0,1 0-1,-1-1 1,0 1 0,0-1 0,-3 2 0,-11 4 610,-2 0 0,1-2 0,-30 6-1,28-6-484,-1-2-1,1 0 0,0-1 0,-1-1 1,0-1-1,1-1 0,-40-6 0,58 6-363,-1 0-1,1 1 0,0-1 0,0 0 0,0 0 0,0 0 0,0 0 0,0-1 0,0 1 0,1 0 0,-1-1 1,0 1-1,1-1 0,-1 0 0,1 0 0,-1 1 0,1-1 0,0 0 0,0 0 0,0 0 0,0 0 0,0 0 1,-1-4-1,2 4-227,0 0 1,0 1 0,0-1-1,0 0 1,0 1 0,1-1-1,-1 0 1,0 1 0,1-1-1,-1 1 1,1-1 0,0 0-1,0-1 1,1 1-459,0-1 0,-1 1-1,1 0 1,0 0 0,0 0 0,0 0 0,0 0-1,0 1 1,5-3 0,19-11-6525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237"/>
    </inkml:context>
    <inkml:brush xml:id="br0">
      <inkml:brushProperty name="width" value="0.025" units="cm"/>
      <inkml:brushProperty name="height" value="0.025" units="cm"/>
    </inkml:brush>
  </inkml:definitions>
  <inkml:trace contextRef="#ctx0" brushRef="#br0">21 1 20531,'0'0'5446,"-4"74"-4966,2-42-224,-3 5 225,1 1 31,2-1-224,-2 1-159,4-7-97,0-1 0,0-9-96,6-8-1378,5-12-1344,4-1-2916,0-14-9448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580"/>
    </inkml:context>
    <inkml:brush xml:id="br0">
      <inkml:brushProperty name="width" value="0.025" units="cm"/>
      <inkml:brushProperty name="height" value="0.025" units="cm"/>
    </inkml:brush>
  </inkml:definitions>
  <inkml:trace contextRef="#ctx0" brushRef="#br0">1 0 15471,'0'0'5445,"26"56"-4741,-21-31-127,-1 5 192,-4 6 96,0 4-257,0-1-416,-9 1-96,3-4-192,4-8-1826,-1-8-2370,1-8-1601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953"/>
    </inkml:context>
    <inkml:brush xml:id="br0">
      <inkml:brushProperty name="width" value="0.025" units="cm"/>
      <inkml:brushProperty name="height" value="0.025" units="cm"/>
    </inkml:brush>
  </inkml:definitions>
  <inkml:trace contextRef="#ctx0" brushRef="#br0">1 147 11563,'0'0'3593,"0"-9"-2045,1 5-1351,-1 0-1,1 0 1,0 0 0,0 0-1,0 1 1,0-1 0,1 0-1,0 0 1,0 1 0,0-1-1,0 1 1,0 0 0,1-1 0,-1 1-1,1 0 1,0 0 0,0 1-1,0-1 1,0 1 0,1-1-1,-1 1 1,0 0 0,1 0 0,0 1-1,6-3 1,13-6-36,0 1-1,1 1 1,0 1 0,0 1-1,0 1 1,33-2 0,-11 4-47,0 2 1,68 7-1,-97-4-116,0 0 0,0 2 1,-1 0-1,1 0 0,-1 2 0,0 0 1,0 1-1,23 13 0,-38-19 84,1-1-1,-1 1 1,0 0 0,1 0-1,-1 0 1,0 0-1,0 0 1,0 0 0,0 0-1,1 0 1,-1 0 0,-1 1-1,1-1 1,0 0-1,0 1 1,0-1 0,-1 0-1,1 1 1,-1-1 0,1 1-1,-1-1 1,1 1-1,-1-1 1,0 1 0,0 0-1,0-1 1,0 1 0,0-1-1,0 1 1,0-1-1,-1 1 1,1-1 0,-1 1-1,1-1 1,-1 1 0,1-1-1,-1 1 1,0-1-1,1 0 1,-1 1 0,0-1-1,0 0 1,0 0 0,0 1-1,0-1 1,-1 0-1,1 0 1,0 0 0,0 0-1,-1-1 1,1 1 0,-2 1-1,-9 6 575,-1-1 1,0 0-1,-1 0 0,-14 4 0,-3 1-422,-1-1 0,1-1 0,-1-2 0,-1-1 0,-63 4 0,82-14-1435,13 2 993,1 1 0,0-1 1,0 1-1,-1-1 0,1 1 1,0-1-1,0 1 1,0-1-1,-1 0 0,1 1 1,0-1-1,0 1 0,0-1 1,0 0-1,0 1 0,0-1 1,0 1-1,1-1 0,-1 0 1,0 1-1,0-1 0,0 1 1,0-1-1,1 1 0,-1-1 1,0 1-1,1-1 0,-1 1 1,1-2-1,15-17-9332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5.299"/>
    </inkml:context>
    <inkml:brush xml:id="br0">
      <inkml:brushProperty name="width" value="0.025" units="cm"/>
      <inkml:brushProperty name="height" value="0.025" units="cm"/>
    </inkml:brush>
  </inkml:definitions>
  <inkml:trace contextRef="#ctx0" brushRef="#br0">0 45 13613,'0'0'2044,"1"9"44,1 7-928,2 31 1167,3 0 0,19 74 0,-25-116-2227,1-1 1,-1 0-1,1 0 1,0 0-1,0-1 0,0 1 1,0 0-1,0-1 1,1 1-1,0-1 1,0 0-1,0 0 0,0 0 1,0 0-1,1 0 1,-1-1-1,1 0 0,-1 1 1,1-1-1,0-1 1,0 1-1,0 0 1,0-1-1,0 0 0,1 0 1,-1 0-1,0-1 1,0 1-1,1-1 1,-1 0-1,0 0 0,1-1 1,-1 1-1,0-1 1,6-1-1,3-2 14,0 0 0,0-1 1,0-1-1,-1 0 0,0 0 0,0-1 0,0-1 0,-1 0 0,19-18 0,-11 7 0,-1 0 0,-1-1-1,23-36 1,-33 46-251,-1 0 0,-1-1 0,0 0 0,0 0 0,-1 0 0,0 0 0,-1 0 0,-1-1 1,0 0-1,1-17 0,-2 28-72,-1 0-1,0 1 1,0-1 0,0 0 0,-1 0 0,1 1 0,0-1 0,0 0-1,0 0 1,0 1 0,-1-1 0,1 0 0,0 0 0,-1 1 0,1-1-1,-1 0 1,1 1 0,-1-1 0,1 1 0,-1-1 0,1 1 0,-1-1 0,1 1-1,-1-1 1,0 1 0,1-1 0,-1 1 0,-1-1 0,-23-1-7227,12 1 4244,-12 0-4165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5.686"/>
    </inkml:context>
    <inkml:brush xml:id="br0">
      <inkml:brushProperty name="width" value="0.025" units="cm"/>
      <inkml:brushProperty name="height" value="0.025" units="cm"/>
    </inkml:brush>
  </inkml:definitions>
  <inkml:trace contextRef="#ctx0" brushRef="#br0">1 36 9385,'0'0'15983,"60"-7"-15054,-25-4-321,2 3-31,4 1-289,4 5-224,2 2-96,-2 0-1185,1 7-1345,-1 5-3908,-4-1-6054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151"/>
    </inkml:context>
    <inkml:brush xml:id="br0">
      <inkml:brushProperty name="width" value="0.025" units="cm"/>
      <inkml:brushProperty name="height" value="0.025" units="cm"/>
    </inkml:brush>
  </inkml:definitions>
  <inkml:trace contextRef="#ctx0" brushRef="#br0">234 242 12620,'0'0'9684,"-14"-2"-6898,8 0-2602,-1 1-1,0 0 0,0 0 1,1 1-1,-1 0 0,0 0 0,0 0 1,0 1-1,1 0 0,-1 1 1,0-1-1,1 1 0,0 1 0,-1-1 1,1 1-1,0 0 0,0 0 1,0 1-1,1 0 0,-8 6 0,2-1 180,1 1-1,1-1 0,-16 22 0,22-28-329,1 1 0,-1-1 0,1 1 0,0 0 0,0 0-1,0 0 1,1 0 0,0 0 0,-1 0 0,1 1 0,1-1-1,-1 0 1,1 0 0,-1 1 0,1-1 0,1 6 0,0-9-31,-1 0 1,1 0-1,-1 0 1,1-1 0,-1 1-1,1 0 1,0-1 0,0 1-1,-1 0 1,1-1-1,0 1 1,0-1 0,0 1-1,0-1 1,0 1-1,0-1 1,-1 0 0,1 0-1,0 1 1,0-1 0,0 0-1,0 0 1,0 0-1,0 0 1,0 0 0,0 0-1,2 0 1,29-4 132,-18 1-89,-1-2 1,1 1-1,-1-2 0,0 0 1,-1 0-1,0-1 1,15-11-1,80-67-52,-82 64 4,19-15-1119,-1-2 0,-1-2 0,66-84 0,-102 112 988,-10 9 410,-17 11 171,3 5-297,0 0-1,1 2 0,0 0 1,2 1-1,-1 0 1,2 1-1,0 1 1,1 0-1,1 1 1,-15 33-1,22-41-86,0-1-1,1 1 1,1 0 0,0 0-1,0 0 1,1 0 0,0 0 0,1 1-1,1 20 1,0-28-168,0 1 0,1-1 0,0 1 0,0-1 0,0 0 0,0 1-1,1-1 1,0 0 0,0 0 0,0 0 0,0 0 0,1 0 0,-1-1 0,1 1 0,0-1 0,0 1 0,0-1 0,1 0 0,-1 0 0,1-1 0,0 1 0,-1-1 0,1 1-1,0-1 1,1-1 0,7 4 0,34 4-6360,2-7-7422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6.033"/>
    </inkml:context>
    <inkml:brush xml:id="br0">
      <inkml:brushProperty name="width" value="0.025" units="cm"/>
      <inkml:brushProperty name="height" value="0.025" units="cm"/>
    </inkml:brush>
  </inkml:definitions>
  <inkml:trace contextRef="#ctx0" brushRef="#br0">287 52 17360,'-12'1'1517,"9"-1"-1235,-25 0 1018,1 2 0,0 1 0,-50 12 0,69-13-1159,0 1-1,0 0 1,0 1-1,0 0 0,1 0 1,-1 0-1,-12 11 0,17-12-103,-1 1 0,1-1 0,0 1 0,0 0 0,0 0 0,0 0 0,1 0-1,0 1 1,0-1 0,0 1 0,0-1 0,1 1 0,-1 0 0,1-1 0,0 7 0,0-9-3,1 0-1,0 1 1,0-1 0,0 0 0,0 0 0,1 1 0,-1-1 0,1 0-1,-1 0 1,1 0 0,0 0 0,0 0 0,0 0 0,0 0 0,0 0-1,0 0 1,0 0 0,1 0 0,-1 0 0,4 2 0,-1-1 42,0 0 0,1 0 1,-1 0-1,1 0 0,0-1 1,0 0-1,0 0 0,8 2 1,9 0 161,1-1 0,-1 0-1,28-2 1,-46-1-212,21 1 93,-1-2 1,1-1-1,-1-1 0,1-1 0,-1-1 0,28-11 0,-42 13 31,-1-1 0,0 0 0,0-1-1,-1 0 1,0-1 0,1 1-1,13-15 1,-18 16-4,0-1 0,0 0-1,0 0 1,-1 0 0,0 0 0,0 0 0,0-1 0,-1 0-1,1 1 1,-1-1 0,-1 0 0,1 0 0,0-12-1,-2 15-133,1 1-1,-1-1 0,-1 1 1,1-1-1,0 1 0,-1 0 1,1-1-1,-1 1 0,0-1 1,1 1-1,-1 0 0,0-1 0,-1 1 1,1 0-1,0 0 0,-1 0 1,1 0-1,-4-3 0,1 1-2,0 1-1,-1-1 0,0 1 1,0 0-1,1 0 1,-2 1-1,1-1 0,-6-1 1,-6-1-159,-1 0 0,0 2 0,-1 0 0,-19-1 0,27 3-216,-78 1-1833,84 0 1531,-1 1 0,1 0 0,0 0-1,0 0 1,-1 0 0,1 1 0,0 0-1,0 0 1,0 1 0,1-1 0,-1 1-1,1 0 1,-8 6 0,-2 10-8039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7.150"/>
    </inkml:context>
    <inkml:brush xml:id="br0">
      <inkml:brushProperty name="width" value="0.025" units="cm"/>
      <inkml:brushProperty name="height" value="0.025" units="cm"/>
    </inkml:brush>
  </inkml:definitions>
  <inkml:trace contextRef="#ctx0" brushRef="#br0">1 263 8232,'63'18'1745,"1"-3"-1,76 7 1,131 1-1057,-179-17 15,2006 16 4806,645-141-971,-2503 112-4522,923-30 201,-5-47 51,-1088 76-323,38-2-427,183-42 0,-224 28-2214,-22-3-3043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5:50.010"/>
    </inkml:context>
    <inkml:brush xml:id="br0">
      <inkml:brushProperty name="width" value="0.025" units="cm"/>
      <inkml:brushProperty name="height" value="0.025" units="cm"/>
    </inkml:brush>
  </inkml:definitions>
  <inkml:trace contextRef="#ctx0" brushRef="#br0">2772 245 2146,'-10'-9'1325,"0"-1"1,-1 1-1,1 1 0,-22-12 1,-53-24 1632,17 10-2368,36 20-655,-1 1 1,1 2-1,-2 1 0,0 1 0,0 2 1,-53-3-1,7-2 203,-15 0 136,0 4-1,0 3 1,-108 11-1,85 7 38,2 6 0,0 5 0,-196 68 0,242-66-187,0 3-1,2 3 1,1 3-1,2 3 0,1 3 1,-87 73-1,101-71-23,3 2-1,1 3 1,2 1-1,3 2 1,2 1-1,2 3 1,-52 102-1,74-124-71,2 1-1,1 1 0,2 0 1,-11 72-1,14-46-35,3-1 0,6 76 0,4-84 23,2 0 0,2 0 1,3-1-1,2 0 0,2-1 1,2-1-1,31 56 0,-35-75-1,0-2-1,2 0 0,1-1 0,2-1 0,0 0 0,2-2 1,0 0-1,2-2 0,0-1 0,2 0 0,0-2 0,1-1 1,1-1-1,49 21 0,22 0 11,3-4 1,0-4 0,2-6-1,195 22 1,-215-38-26,0-4 0,0-4 1,1-4-1,-1-3 0,-1-3 1,0-5-1,134-40 0,-99 15-332,-2-4 0,217-118 0,-273 126 184,-2-1 1,-1-4-1,-2-2 1,-3-2-1,-1-2 1,84-102-1,-113 118 185,-1 0 0,-1-2 0,-2 0 0,-1-2 0,-2 1 0,-1-2 0,-2 0 0,-2-1 0,11-67 0,-17 73 73,-1-1 0,-2 1 0,-1-1 0,-2 1 0,-1-1 0,-1 1 0,-2 0 0,-1 0 0,-1 1 1,-2 0-1,-1 0 0,-17-32 0,4 17 181,-2 2 0,-1 0 0,-3 2 0,-2 1 0,-1 1 1,-53-47-1,62 65-335,-1 1-1,-1 1 1,0 2 0,-2 1 0,0 0 0,0 3 0,-1 0 0,-1 2 0,0 1-1,-1 1 1,-43-6 0,24 9-873,-1 3 0,0 2 0,0 2-1,0 2 1,1 3 0,0 1 0,-81 24 0,44-5-3177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6:03.594"/>
    </inkml:context>
    <inkml:brush xml:id="br0">
      <inkml:brushProperty name="width" value="0.025" units="cm"/>
      <inkml:brushProperty name="height" value="0.025" units="cm"/>
    </inkml:brush>
  </inkml:definitions>
  <inkml:trace contextRef="#ctx0" brushRef="#br0">4684 336 10314,'2'-1'24,"-1"0"0,0 1 0,1-1 0,-1 0 0,0 0 0,0 0 0,0 0 0,0-1 0,0 1 1,0 0-1,0 0 0,0-1 0,0 1 0,0 0 0,-1-1 0,1 1 0,-1-1 0,1 1 0,-1-1 0,1 1 0,-1-1 1,0 1-1,0-1 0,0 1 0,0-3 0,4-43 572,-4 45-555,0-1 0,-1 0-1,0 0 1,0 0 0,0 1 0,0-1-1,0 0 1,-1 1 0,1-1-1,-1 1 1,1-1 0,-1 1 0,0 0-1,0 0 1,0 0 0,0 0-1,0 0 1,-1 0 0,1 1 0,-1-1-1,1 1 1,-1-1 0,1 1 0,-1 0-1,-5-2 1,-10-3 108,0 1 0,-35-5-1,36 6 13,-179-45 853,118 27-942,-112-17 0,-384 0 279,367 30-189,-203-5 711,-532 49-1,718-11-1062,-365 86-1,471-79 254,2 6 1,2 5-1,2 4 1,-189 109-1,268-134-57,0 1 0,2 2 0,1 1-1,0 1 1,2 1 0,2 2 0,0 1 0,2 1-1,-30 49 1,44-63 1,1 0-1,1 1 1,0 0 0,2 0-1,0 1 1,1 0 0,0 0-1,2 0 1,0 0 0,2 1-1,0-1 1,1 1 0,1-1-1,0 0 1,2 1 0,0-1-1,1 0 1,1 0 0,1-1-1,15 34 1,-9-29-6,1 0 0,1-1 0,1-1 0,1 0 0,1-1 0,0-1 0,25 22 0,-12-17 3,0-2-1,2 0 1,0-2 0,46 21-1,23 0 6,2-4 0,157 34 0,-251-69-9,215 47-87,2-11-1,326 15 0,465-42-291,-616-14 333,-235-1 77,0-8 0,-2-7 0,0-8 1,-1-6-1,-2-8 0,229-89 0,-311 97-89,0-3-1,-3-3 0,109-74 1,-142 82 15,-1-2 0,-1-2 0,-2-2 1,-2-1-1,-1-2 0,54-80 1,-80 105 26,-1 0 1,-1-1 0,0 0-1,-1-1 1,-1 0 0,0 0-1,-2 0 1,4-24 0,-7 29 54,0 1 1,-1 0-1,0 0 0,-1-1 1,0 1-1,-1 0 1,0 0-1,-1 0 1,0 0-1,-1 1 1,0-1-1,0 1 0,-1 0 1,-8-12-1,-9-10 67,-1 2-1,-1 0 0,-2 1 0,0 2 0,-2 1 1,-1 1-1,-63-41 0,46 39 58,-2 1 0,-1 3 1,-1 2-1,-102-29 0,57 28 33,-191-20 0,-89 25-628,28 16-5168,237-3 117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6:17.392"/>
    </inkml:context>
    <inkml:brush xml:id="br0">
      <inkml:brushProperty name="width" value="0.025" units="cm"/>
      <inkml:brushProperty name="height" value="0.025" units="cm"/>
    </inkml:brush>
  </inkml:definitions>
  <inkml:trace contextRef="#ctx0" brushRef="#br0">3060 128 8648,'-13'0'299,"-134"0"1393,-202-27 1,-120-27-186,221 30-1418,93 10 11,-1 6 1,-1 8-1,1 6 1,0 7 0,-215 46-1,311-46-120,2 3 0,0 3 0,0 2 0,2 3 0,-71 41 0,103-51 4,1 3 1,0 0-1,1 1 1,1 0-1,-34 41 1,43-44 11,1 1-1,1 0 1,0 0 0,1 1-1,1 1 1,0-1 0,2 1-1,0 0 1,-6 30 0,10-35 11,0 0 1,1 1-1,0-1 0,1 1 1,1 0-1,0-1 0,0 0 1,2 1-1,-1-1 0,2 0 1,0 0-1,0 0 0,1-1 1,1 1-1,8 12 0,-5-12 6,1 1-1,1-1 1,0-1-1,0 0 1,1-1-1,1 0 0,0 0 1,1-2-1,0 0 1,0 0-1,30 12 1,3-2 49,2-2-1,0-2 1,55 8 0,156 15-45,-193-30-20,489 34 17,3-32-112,-137-3-69,273 2 146,0-37 0,-597 19-29,122-28 0,-176 26 50,-1-1 1,0-2 0,-1-3-1,0 0 1,41-27 0,-72 38 15,-1 0 1,-1-1 0,1 0-1,-1-1 1,0 0 0,-1-1-1,0 1 1,0-2 0,10-16 0,-15 21 22,0-1 0,-1 1 0,1-1 0,-1 1 0,-1-1 0,1 0 0,-1 0 0,0 0 0,0 0 0,-1 0 0,0 0 1,0 0-1,0 0 0,-1 0 0,0 0 0,0 0 0,-1 1 0,1-1 0,-1 0 0,-5-10 0,-2-1 63,-1 1-1,-1 0 1,0 1-1,-1 0 1,0 1-1,-28-24 1,1 6-9,-58-38 0,42 38-97,-2 1 0,-1 3 0,-1 3 0,-1 2 0,-1 3 0,-124-24 0,-393-18-794,388 48 124,-181-16-3218,257 17-95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6:29.810"/>
    </inkml:context>
    <inkml:brush xml:id="br0">
      <inkml:brushProperty name="width" value="0.025" units="cm"/>
      <inkml:brushProperty name="height" value="0.025" units="cm"/>
    </inkml:brush>
  </inkml:definitions>
  <inkml:trace contextRef="#ctx0" brushRef="#br0">1779 151 5285,'0'0'-1196,"-12"-6"2002,-6-3-453,1 1-1,-1 0 0,-1 2 1,0 0-1,1 1 0,-29-4 1,30 8-203,-29-2 119,1-1 1,0-3-1,-87-24 0,89 18-49,0 3-1,-1 1 0,-1 2 1,1 2-1,-1 2 0,-72 4 1,-269 48 212,346-42-408,-3 0 17,0 3 1,1 2-1,0 1 1,-51 25 0,65-25-29,1 2 1,1 0 0,0 2 0,1 1-1,1 1 1,-43 44 0,64-59-18,-1 0 0,1 0 0,0 1 0,0-1 0,0 1 0,1-1 1,-1 1-1,1 0 0,0 0 0,-1 6 0,3-8-7,-1-1 0,1 1 0,0 0 0,0 0 0,0 0 1,0-1-1,0 1 0,1 0 0,-1 0 0,1-1 0,0 1 0,0 0 0,0-1 0,0 1 0,0-1 0,1 1 1,-1-1-1,1 1 0,-1-1 0,1 0 0,2 2 0,75 94 11,-57-69-2,1 0 1,48 45-1,-29-41-16,1-2 1,1-1-1,2-3 1,1-1-1,1-3 1,1-2-1,77 23 1,0-10-50,248 33 1,244-34-24,-556-35 62,-1-3-1,-1-3 1,1-3 0,75-22 0,-16-5 200,121-57 0,-209 82-154,-1-2 0,0-2 0,50-35 1,-73 47 23,-1 0 0,-1-1 0,1 0 1,-1 0-1,0-1 0,0 0 1,-1 0-1,0 0 0,0 0 0,0-1 1,-1 0-1,-1 0 0,1 0 1,-1 0-1,0-1 0,-1 1 0,0-1 1,-1 0-1,1 0 0,-1-10 0,-2 14 29,0 1-1,-1 0 0,1 0 0,-1-1 0,0 1 0,0 0 0,0 1 0,-1-1 1,1 0-1,-1 1 0,0-1 0,0 1 0,0 0 0,-1 0 0,1 0 0,-1 0 0,1 0 1,-1 1-1,0 0 0,0 0 0,-6-2 0,-11-6 90,-1 0 0,-39-9 1,13 7-106,0 3 0,-1 1 1,-53 0-1,-153 7 171,143 2-193,-311 30-267,4 33-227,355-53 393,41-7-232,14-2-106,1 0-1,-1 0 1,0-1 0,1 0 0,-1-1 0,0 0 0,1 0 0,-1-1-1,-14-2 1,5-10-3533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7:16.850"/>
    </inkml:context>
    <inkml:brush xml:id="br0">
      <inkml:brushProperty name="width" value="0.025" units="cm"/>
      <inkml:brushProperty name="height" value="0.025" units="cm"/>
    </inkml:brush>
  </inkml:definitions>
  <inkml:trace contextRef="#ctx0" brushRef="#br0">165 0 2659,'-8'8'-75,"-5"3"-37,-59 50 1007,64-55-206,-1 0 0,0-1 0,0 0 0,-14 4 0,22-8-584,1-1 1,-1 0 0,0 1 0,0-1-1,0 1 1,1-1 0,-1 1-1,0-1 1,1 1 0,-1-1-1,0 1 1,1 0 0,-1-1 0,1 1-1,-1 0 1,1 0 0,-1-1-1,1 1 1,0 0 0,-1 0-1,1 0 1,0 0 0,0 0 0,-1-1-1,1 1 1,0 0 0,0 0-1,0 0 1,0 0 0,0 0-1,0 0 1,1 0 0,-1-1 0,0 1-1,0 0 1,0 0 0,1 0-1,-1 0 1,1-1 0,-1 1-1,0 0 1,1 0 0,0-1 0,-1 1-1,1 0 1,-1-1 0,2 2-1,2 3-10,-1-1-1,1 1 0,0-1 0,0 0 1,1-1-1,8 7 0,2-2-3,1 0-1,0-2 1,0 1-1,1-2 0,31 6 1,91 5 319,-5-1-135,-127-13-272,126 23 80,0-5-1,168 3 1,78-38 47,-339 13-127,378 8 30,-134 3-7,309-3 62,109 0-37,-289-18-32,-74 1-11,337 7 455,326-8 382,-80 0-528,-169 6 423,96-61 317,-630 37-892,296-1 0,-510 31-627,13 0 1205,-13-5-6784,-5-3 41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7:49.840"/>
    </inkml:context>
    <inkml:brush xml:id="br0">
      <inkml:brushProperty name="width" value="0.025" units="cm"/>
      <inkml:brushProperty name="height" value="0.025" units="cm"/>
    </inkml:brush>
  </inkml:definitions>
  <inkml:trace contextRef="#ctx0" brushRef="#br0">64 0 6790,'-19'7'3821,"-25"12"-1604,44-19-2169,5 1-473,0 0 390,0 0 0,0-1 0,1 0-1,-1 0 1,0 0 0,8-2 0,6 1 2,162 15-31,-16 1 122,1010-4 620,-719-32-612,30 0-36,-291 20-38,1114 5 86,-642 28-55,226 4 12,-83-63 230,-1 1-151,-475 23-85,348 6 450,-583 3-396,-52-2-1256,88-3-1,-93-11-2162,-9-11-2425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9:03.895"/>
    </inkml:context>
    <inkml:brush xml:id="br0">
      <inkml:brushProperty name="width" value="0.025" units="cm"/>
      <inkml:brushProperty name="height" value="0.025" units="cm"/>
    </inkml:brush>
  </inkml:definitions>
  <inkml:trace contextRef="#ctx0" brushRef="#br0">47 104 7847,'0'0'3033,"-8"5"-2820,-25 17-74,33-21-140,0-1 1,-1 0-1,1 0 1,0 0-1,0 0 1,-1 0-1,1 0 1,0 1-1,-1-1 1,1 0-1,0 0 1,0 0-1,0 1 0,-1-1 1,1 0-1,0 0 1,0 1-1,0-1 1,0 0-1,-1 0 1,1 1-1,0-1 1,0 0-1,0 1 1,0-1-1,0 0 0,0 1 1,0-1-1,0 0 1,0 1-1,0-1 1,0 0-1,0 0 1,0 1-1,0-1 1,0 0-1,0 1 1,0-1-1,0 0 1,1 1-1,-1-1 0,0 0 1,0 0-1,0 1 1,0-1-1,1 0 1,-1 0-1,0 1 1,0-1-1,0 0 1,1 0-1,-1 0 1,0 1-1,1-1 0,-1 0 1,0 0-1,0 0 1,1 0-1,-1 0 1,0 0-1,1 0 1,-1 0-1,0 1 1,0-1-1,1 0 1,0 0-1,18 3 80,-19-3-74,100 15 149,1-4 0,170-4 1,-47-3 135,-125 0-265,0-4 0,0-5 1,102-18-1,-3-10 167,376-12 1,-448 49-169,0 5 1,215 45 0,-207-32 5,1-5 0,0-7 0,1-5 0,221-22 0,-153-1-51,1180-72 501,-284 46-389,-503 15-81,159 22 6,-219 46-48,-165-7-53,-48-9 81,430 15 285,-44-51-186,308 4-51,-201 45-17,-76 27 16,-482-26-6,-76-8 120,279 8 1,69-58 830,-18 4-469,-218 13-462,-27-18-20,55-1 81,-174 22-102,249-35 0,-337 25 24,-12 2 53,1 1 1,62 0-1,37 9-312,317-12-1441,-455 11 1205,0-2 1,0 1-1,0-1 1,0-1-1,16-6 0,2-8-3138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9:41.583"/>
    </inkml:context>
    <inkml:brush xml:id="br0">
      <inkml:brushProperty name="width" value="0.025" units="cm"/>
      <inkml:brushProperty name="height" value="0.025" units="cm"/>
    </inkml:brush>
  </inkml:definitions>
  <inkml:trace contextRef="#ctx0" brushRef="#br0">1 0 6854,'0'0'983,"7"9"-337,1-1-483,1 0-1,-1-1 1,1 0 0,0 0 0,1-1 0,0 0-1,0 0 1,0-1 0,19 6 0,49 8 80,1-3 0,0-4 0,143 4-1,634-36-143,-743 13-27,1038-1 1264,-413 12-958,-507-9 218,346 6 1936,-422 15-1854,200 45 0,-351-59-480,-11-2-159,-31-1-285,-54-3-476,-67 1 370,-216 25 1,-34 1-3,120-22-106,-821-23-3324,522-35 3679,-389-14 680,392 66 775,919-11-6197,-219 3 2124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787"/>
    </inkml:context>
    <inkml:brush xml:id="br0">
      <inkml:brushProperty name="width" value="0.025" units="cm"/>
      <inkml:brushProperty name="height" value="0.025" units="cm"/>
    </inkml:brush>
  </inkml:definitions>
  <inkml:trace contextRef="#ctx0" brushRef="#br0">140 0 16400,'0'0'2466,"-5"11"-48,-12 24-784,-55 123 2376,62-131-3768,1 0 0,1 0 0,1 0 0,-4 33 1,11-58-241,0-1 0,-1 1 0,1-1 0,0 1 0,0 0 0,0-1 0,0 1 0,1 0 0,-1-1 0,0 1 0,1-1 0,-1 1-1,1 0 1,0-1 0,-1 1 0,1-1 0,0 0 0,0 1 0,0-1 0,0 0 0,0 1 0,0-1 0,2 2 0,0-2 12,-1 0-1,0 0 0,1 0 0,-1 0 1,1 0-1,0-1 0,-1 1 1,1-1-1,-1 0 0,1 0 0,0 0 1,-1 0-1,5 0 0,6-2 27,1-1 0,-1-1 0,0 0-1,20-8 1,159-85 51,-192 96-90,0 1-1,0 0 1,1-1 0,-1 1 0,1 0 0,-1-1-1,0 1 1,1 0 0,-1 0 0,1 0 0,-1-1-1,0 1 1,1 0 0,-1 0 0,1 0 0,-1 0-1,1 0 1,-1 0 0,1 0 0,-1 0 0,1 0-1,-1 0 1,1 0 0,-1 0 0,0 0 0,1 0-1,-1 0 1,1 0 0,-1 0 0,1 1 0,-1-1-1,1 0 1,-1 0 0,0 1 0,1-1 0,-1 0-1,0 0 1,1 1 0,-1-1 0,1 1 0,-8 20 232,-26 28 294,32-47-503,-18 23 154,11-17-143,1 1 0,0 0 0,0 0 0,1 0 0,1 1 0,-1 0 1,-4 15-1,10-24-131,0-1-1,0 1 1,0-1 0,0 1 0,0-1 0,0 1 0,0-1 0,1 1 0,-1-1-1,0 0 1,0 1 0,1-1 0,-1 1 0,0-1 0,0 0 0,1 1 0,-1-1 0,1 0-1,-1 1 1,0-1 0,1 0 0,-1 0 0,0 1 0,1-1 0,-1 0 0,1 0-1,-1 0 1,1 0 0,-1 0 0,1 1 0,-1-1 0,1 0 0,-1 0 0,0 0 0,1 0-1,-1 0 1,1 0 0,-1 0 0,1-1 0,-1 1 0,1 0 0,-1 0 0,1 0-1,-1 0 1,0-1 0,1 1 0,-1 0 0,1-1 0,29-9-7916,3-10-3599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2.973"/>
    </inkml:context>
    <inkml:brush xml:id="br0">
      <inkml:brushProperty name="width" value="0.025" units="cm"/>
      <inkml:brushProperty name="height" value="0.025" units="cm"/>
    </inkml:brush>
  </inkml:definitions>
  <inkml:trace contextRef="#ctx0" brushRef="#br0">1494 245 6951,'-1'-11'309,"-1"1"-37,1 0 0,-2 0 0,1 0 0,-1 1 0,-1-1 0,0 1 0,0 0-1,-1 0 1,0 0 0,0 1 0,-1-1 0,0 1 0,-1 1 0,-12-13 0,5 10-168,0 0 1,-1 1 0,0 1-1,0 1 1,0 0 0,-1 0-1,0 2 1,-1 0 0,1 1-1,-32-3 1,-2 2-3,0 3 0,-68 5 0,75 1-88,1 2-1,0 2 1,1 2-1,0 2 1,-62 25-1,34-6 133,2 3-1,-80 54 1,115-66-20,0 1-1,2 2 1,1 1 0,2 1-1,0 2 1,2 0-1,1 2 1,1 1 0,2 0-1,1 2 1,2 0 0,1 1-1,2 1 1,-16 54 0,22-55-105,2 0 0,1 0 1,1 0-1,2 1 0,2-1 1,1 1-1,2-1 0,1 1 1,2-1-1,1 0 0,2 0 1,2-1-1,0 0 0,3-1 1,32 63-1,-18-50-100,2 0 1,2-2-1,2-2 0,1 0 0,3-3 1,1-1-1,2-2 0,1-1 1,75 47-1,-87-64 30,1-1 0,0-2-1,1-1 1,1-2 0,0 0 0,0-3 0,1 0 0,0-2-1,1-2 1,0-1 0,0-1 0,0-2 0,0-2 0,0-1-1,-1-1 1,47-11 0,-54 7 66,-1-2 0,0 0-1,0-1 1,-1-2 0,0 0 0,-1-2-1,-1 0 1,40-34 0,-35 23 302,-1-1-1,-1-2 1,-2 0 0,0-2 0,33-59-1,-24 26 218,-3-2 0,-3-1 0,-3-1-1,-2-1 1,-4-1 0,11-90 0,-14 40-323,-5-1 1,-5 1-1,-14-137 1,7 222-208,-1 0 0,-2 1 1,-1 0-1,-17-47 0,21 70-68,-1 1-1,1 0 0,-2 0 1,1 1-1,-1-1 0,-1 1 0,1 0 1,-1 1-1,-1-1 0,0 1 1,0 0-1,0 1 0,0 0 1,-1 0-1,0 0 0,-1 1 0,1 0 1,-1 1-1,-18-7 0,14 8-145,0 1 1,0 0-1,0 0 0,-1 2 0,1-1 0,0 2 0,0 0 0,0 0 0,0 1 1,-18 6-1,5 0-1309,-1 2 0,2 1 0,-45 27 0,17-7-7505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3.792"/>
    </inkml:context>
    <inkml:brush xml:id="br0">
      <inkml:brushProperty name="width" value="0.025" units="cm"/>
      <inkml:brushProperty name="height" value="0.025" units="cm"/>
    </inkml:brush>
  </inkml:definitions>
  <inkml:trace contextRef="#ctx0" brushRef="#br0">0 847 10090,'1'1'4538,"4"-4"-3936,8-14-37,-1-1 0,12-23-1,14-21 1090,409-490 2179,-427 534-4539,0 0 1,0 2-1,2 0 1,26-14 0,20-15-9013,-53 33 3851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4.151"/>
    </inkml:context>
    <inkml:brush xml:id="br0">
      <inkml:brushProperty name="width" value="0.025" units="cm"/>
      <inkml:brushProperty name="height" value="0.025" units="cm"/>
    </inkml:brush>
  </inkml:definitions>
  <inkml:trace contextRef="#ctx0" brushRef="#br0">90 131 7719,'-9'0'726,"1"0"-307,-37 1 885,18 5 3625,68 5-3247,-15-9-1599,-1-1 0,1-1 0,-1-1-1,1-2 1,-1 0 0,0-1 0,0-2 0,0-1 0,-1 0 0,35-17 0,4-11 31,-49 25-97,1 2-1,0 0 1,0 0-1,0 1 1,1 1-1,0 1 0,20-5 1,-34 11-18,-1-1-1,0 0 1,0 0-1,1 1 1,-1-1 0,0 1-1,0-1 1,0 1 0,0 0-1,0-1 1,1 1-1,-1 0 1,-1 0 0,1-1-1,0 1 1,0 0 0,0 0-1,0 0 1,-1 0 0,1 1-1,0-1 1,-1 0-1,1 0 1,-1 0 0,1 0-1,-1 1 1,1-1 0,-1 0-1,0 0 1,0 1-1,0-1 1,0 0 0,0 0-1,0 1 1,0-1 0,0 2-1,-3 54 373,3-54-360,-28 172-349,18-122-3371,5-25-3786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5.092"/>
    </inkml:context>
    <inkml:brush xml:id="br0">
      <inkml:brushProperty name="width" value="0.025" units="cm"/>
      <inkml:brushProperty name="height" value="0.025" units="cm"/>
    </inkml:brush>
  </inkml:definitions>
  <inkml:trace contextRef="#ctx0" brushRef="#br0">105 0 9097,'0'0'11920,"1"9"-11092,-3 29-383,-2-1 1,-1 1 0,-16 56-1,-2 19-284,5-18-19,7-35 115,1 0 0,-1 80 0,11-141-256,0 1-1,0 0 1,0 0 0,0-1 0,0 1 0,0 0 0,0 0-1,1 0 1,-1-1 0,0 1 0,0 0 0,0 0 0,0 0-1,0 0 1,1-1 0,-1 1 0,0 0 0,0 0 0,0 0 0,1 0-1,-1 0 1,0 0 0,0 0 0,0 0 0,1 0 0,-1-1-1,0 1 1,0 0 0,1 0 0,-1 0 0,0 0 0,0 0-1,1 0 1,-1 1 0,0-1 0,0 0 0,0 0 0,1 0-1,-1 0 1,0 0 0,0 0 0,0 0 0,1 0 0,-1 0 0,0 1-1,0-1 1,0 0 0,1 0 0,-1 0 0,0 0 0,0 1-1,0-1 1,0 0 0,0 0 0,1 0 0,-1 1 0,0-1-1,0 0 1,0 0 0,0 0 0,0 1 0,0-1 0,0 0-1,0 0 1,0 1 0,13-18-665,15-67-10135,-20 50 3271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5.918"/>
    </inkml:context>
    <inkml:brush xml:id="br0">
      <inkml:brushProperty name="width" value="0.025" units="cm"/>
      <inkml:brushProperty name="height" value="0.025" units="cm"/>
    </inkml:brush>
  </inkml:definitions>
  <inkml:trace contextRef="#ctx0" brushRef="#br0">202 369 8360,'0'0'5344,"2"-8"-3108,1-2-1446,3-30 3529,-6 39-4235,0 0-1,-1 0 1,1 1-1,0-1 1,-1 1-1,1-1 0,-1 0 1,1 1-1,0-1 1,-1 1-1,0-1 1,1 1-1,-1-1 1,1 1-1,-1 0 0,0-1 1,1 1-1,-1 0 1,0-1-1,1 1 1,-1 0-1,0 0 1,1-1-1,-1 1 1,0 0-1,0 0 0,1 0 1,-1 0-1,0 0 1,0 0-1,1 0 1,-1 1-1,0-1 1,0 0-1,-31 6-121,21 0 90,0 0-1,1 0 1,-1 1-1,2 1 1,-1 0-1,1 0 1,0 1-1,1 0 1,0 0-1,0 1 1,1 0-1,0 0 1,1 1-1,0 0 1,1 0-1,0 0 1,1 1-1,0 0 1,1 0 0,0 0-1,1 0 1,-2 21-1,4-31-47,1 0 1,-1 0-1,0 0 0,0-1 0,1 1 1,-1 0-1,1-1 0,-1 1 0,1 0 1,0-1-1,0 1 0,-1-1 0,1 1 1,0-1-1,1 1 0,-1-1 1,0 0-1,0 1 0,0-1 0,1 0 1,-1 0-1,1 0 0,-1 0 0,1 0 1,-1 0-1,1-1 0,0 1 0,-1 0 1,1-1-1,0 1 0,-1-1 0,1 0 1,0 1-1,0-1 0,-1 0 0,1 0 1,0 0-1,0 0 0,2-1 0,5 0 34,-1 0-1,0 0 1,0-1-1,1 0 1,-1 0-1,-1-1 0,12-5 1,0-3 9,0 0 0,-1-2 0,-1 0-1,0 0 1,26-29 0,-33 32-43,-1 0-1,-1-1 1,0 0-1,0-1 1,-1 0-1,-1 0 1,0 0 0,0-1-1,-2 1 1,6-19-1,-10 30-11,1-1-1,-1 1 0,0 0 1,1-1-1,-1 1 0,0 0 1,0-1-1,0 1 0,0 0 1,0-1-1,0 1 1,0 0-1,-1-1 0,1 1 1,0 0-1,-1-1 0,1 1 1,-2-1-1,2 1-5,-1 1 0,1 0 1,-1 0-1,1 0 0,-1 0 0,0 0 0,1 0 1,-1 0-1,1 0 0,-1 0 0,0 0 0,1 0 1,-1 0-1,1 1 0,-1-1 0,1 0 0,-1 0 1,1 1-1,-1-1 0,1 0 0,-1 1 0,1-1 1,-1 0-1,1 1 0,-1-1 0,0 1 0,-3 4-55,-1-1-1,1 1 0,0 0 0,0 0 1,0 0-1,-3 7 0,0 4 39,1 1-1,0 0 0,-4 20 1,9-30 22,0-1 0,0 0-1,0 1 1,1-1 0,-1 1 0,2-1 0,-1 1 0,1-1-1,0 0 1,0 1 0,1-1 0,2 8 0,-2-12 3,-1 0 0,1 1 0,0-1 1,0 0-1,0 0 0,0-1 0,0 1 0,0 0 1,0-1-1,1 1 0,-1-1 0,1 0 0,-1 1 1,1-1-1,0-1 0,-1 1 0,1 0 1,0-1-1,-1 1 0,1-1 0,0 0 0,0 0 1,-1 0-1,1 0 0,0 0 0,0 0 1,-1-1-1,4-1 0,3 1 8,-1-1-1,1-1 1,-1 1-1,0-2 1,0 1 0,0-1-1,14-9 1,-4-2-8,-1 0 0,0-2 0,-1 0 0,0-1 0,-2 0 0,0-1 0,-1-1 0,11-22 0,-3-1 70,-2 0 0,-2-1 0,11-46 1,-27 85-44,2-4 50,0 0 1,-1 1-1,0-1 1,0 0-1,-1 0 1,-1 0 0,1 0-1,-1-1 1,-2-9-1,2 19-64,0-1-1,0 1 0,0 0 1,0 0-1,0-1 0,0 1 1,0 0-1,0 0 0,0-1 0,-1 1 1,1 0-1,0 0 0,0 0 1,0-1-1,0 1 0,0 0 1,-1 0-1,1 0 0,0 0 0,0-1 1,0 1-1,-1 0 0,1 0 1,0 0-1,0 0 0,0 0 1,-1 0-1,1-1 0,0 1 1,0 0-1,-1 0 0,1 0 0,0 0 1,0 0-1,0 0 0,-1 0 1,1 0-1,0 0 0,0 0 1,-1 0-1,1 0 0,-11 8 49,-5 14-92,6 1 54,1 1 0,1 0-1,1 0 1,1 1 0,1-1-1,1 1 1,0 50 0,4-23 6,2-1 0,19 100 0,-16-129-11,-1-6 54,-1 1-1,1 31 0,-4-47 101,-1-37 803,1 35-951,-7-27-263,-2 1-1,0 0 0,-2 0 0,-1 1 0,-29-46 0,12 20 355,74 67 776,18 10-3057,-3-7-6449,-19-12-3946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6.247"/>
    </inkml:context>
    <inkml:brush xml:id="br0">
      <inkml:brushProperty name="width" value="0.025" units="cm"/>
      <inkml:brushProperty name="height" value="0.025" units="cm"/>
    </inkml:brush>
  </inkml:definitions>
  <inkml:trace contextRef="#ctx0" brushRef="#br0">1 0 18321,'0'0'9001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6.962"/>
    </inkml:context>
    <inkml:brush xml:id="br0">
      <inkml:brushProperty name="width" value="0.025" units="cm"/>
      <inkml:brushProperty name="height" value="0.025" units="cm"/>
    </inkml:brush>
  </inkml:definitions>
  <inkml:trace contextRef="#ctx0" brushRef="#br0">0 310 9161,'0'0'4724,"10"2"-2145,-2 1-2235,0-1 1,0-1 0,0 0-1,0 0 1,0 0 0,0-1-1,0 0 1,0-1 0,0 0-1,0 0 1,0 0-1,0-1 1,0-1 0,0 1-1,10-6 1,8-6 41,0-1 1,-1-1-1,34-29 0,-46 34-289,-1 0-1,0-1 1,-1 0-1,0-1 1,-1-1-1,0 0 1,12-24-1,-20 35-76,-1 0 0,1-1 1,-1 1-1,0 0 0,0-1 0,0 1 1,0 0-1,-1-1 0,1 1 0,-1-1 1,0 1-1,0-1 0,0 1 0,-1-1 1,1 1-1,-1-1 0,-1-3 0,1 6-16,0-1 0,0 0-1,-1 1 1,1-1 0,-1 1 0,1-1-1,-1 1 1,1 0 0,-1 0-1,0 0 1,0 0 0,0 0-1,1 0 1,-1 0 0,0 0-1,0 1 1,0-1 0,0 1-1,0 0 1,-1-1 0,1 1 0,0 0-1,0 0 1,0 0 0,0 0-1,0 1 1,0-1 0,0 1-1,-2 0 1,-4 1-8,1 0 0,-1 1 0,1 0 0,0 0 1,0 1-1,0 0 0,1 0 0,-1 0 0,1 1 0,0 0 0,0 0 0,1 1 0,-1-1 0,-7 13 0,-1 0 170,1 2-1,1 0 1,-16 35-1,23-43-33,-21 57 504,24-64-605,0 1-1,1 0 1,0-1 0,1 1-1,-1 0 1,1 0 0,0-1-1,1 1 1,-1 0 0,3 8-1,-2-12-23,1 0-1,-1 1 0,1-1 0,-1 0 1,1 0-1,0-1 0,0 1 1,0 0-1,0 0 0,0-1 0,0 1 1,1-1-1,-1 0 0,0 0 0,1 0 1,-1 0-1,1 0 0,-1 0 0,5 0 1,56 11-1597,-53-11 700,54 3-7854,-35-4 2076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7.355"/>
    </inkml:context>
    <inkml:brush xml:id="br0">
      <inkml:brushProperty name="width" value="0.025" units="cm"/>
      <inkml:brushProperty name="height" value="0.025" units="cm"/>
    </inkml:brush>
  </inkml:definitions>
  <inkml:trace contextRef="#ctx0" brushRef="#br0">191 1 14542,'0'0'3934,"-11"12"-1884,-80 98 1342,76-91-2878,1 1 1,1 1-1,1 0 0,-16 38 0,22-25-504,6-33-11,0 0 0,0 0 0,1-1 1,-1 1-1,0 0 0,1 0 0,-1 0 1,0-1-1,1 1 0,-1 0 1,1-1-1,0 1 0,-1 0 0,1-1 1,-1 1-1,1-1 0,0 1 0,-1-1 1,1 1-1,0-1 0,0 0 1,-1 1-1,1-1 0,0 0 0,0 1 1,0-1-1,0 0 0,-1 0 0,1 0 1,0 0-1,0 0 0,0 0 1,0 0-1,1 0 0,30-1-376,1-2 1,55-11-1,-54 8 341,1 1 0,40-1 0,-74 6 51,0 0 0,-1 0 0,1 0 0,-1 1 1,1-1-1,0 0 0,-1 0 0,1 0 0,-1 1 1,1-1-1,-1 0 0,1 1 0,-1-1 0,1 0 1,-1 1-1,1-1 0,-1 1 0,0-1 0,1 1 1,-1-1-1,0 1 0,1-1 0,-1 1 0,0-1 1,1 1-1,-1-1 0,0 1 0,0 0 0,0-1 1,0 1-1,0-1 0,0 1 0,1 0 0,-1-1 1,-1 1-1,1-1 0,0 1 0,0 0 0,0-1 1,0 1-1,0-1 0,-1 2 0,-11 29 1088,3-19-654,-1-1 1,-1 0-1,0 0 0,0-1 1,-1 0-1,-23 14 1,27-19-352,0 0 0,0 0 0,-1-1 0,0 0 1,0-1-1,0 0 0,0 0 0,-1-1 0,1 0 1,-1-1-1,-17 1 0,27-2-229,-1 0 0,1-1 0,0 1 0,-1-1 0,1 1 0,0 0 0,-1-1 0,1 1 0,0-1 0,0 1 0,0 0 0,-1-1 0,1 1 0,0-1 0,0 1 0,0-1 0,0 1 0,0-1 0,0 1 0,0-1 0,0 1 0,0-1-1,0 1 1,0-1 0,0 1 0,0-1 0,0 1 0,0 0 0,1-1 0,-1 1 0,0-1 0,0 1 0,0-1 0,1 1 0,-1 0 0,0-1 0,1 0 0,8-18-5273,6-4-4670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8.038"/>
    </inkml:context>
    <inkml:brush xml:id="br0">
      <inkml:brushProperty name="width" value="0.025" units="cm"/>
      <inkml:brushProperty name="height" value="0.025" units="cm"/>
    </inkml:brush>
  </inkml:definitions>
  <inkml:trace contextRef="#ctx0" brushRef="#br0">57 110 9289,'0'0'19677,"-6"0"-19821,4 0 131,-1 0 1,1 1-1,0-1 1,0 1-1,-1-1 1,1 1-1,0 0 0,0 0 1,0 0-1,0 0 1,0 0-1,0 0 1,0 1-1,0-1 1,1 1-1,-1-1 0,0 1 1,1 0-1,-1 0 1,1-1-1,0 1 1,0 0-1,-1 0 0,1 0 1,1 1-1,-1-1 1,0 0-1,0 0 1,1 0-1,-1 1 1,1-1-1,0 0 0,0 5 1,27-14-122,-13-2 196,0-1-1,-1-1 1,18-18-1,-25 23-43,0 0-1,0-1 1,-1 1 0,0-1-1,-1 0 1,1-1-1,-1 1 1,0-1 0,2-8-1,-6 16-14,0-1 0,0 1 0,1 0 1,-1-1-1,0 1 0,0-1 0,0 1 0,0 0 0,0-1 0,0 1 0,0 0 0,0-1 0,0 1 1,0 0-1,0-1 0,0 1 0,0-1 0,0 1 0,0 0 0,0-1 0,0 1 0,0 0 0,-1-1 1,1 1-1,0 0 0,0-1 0,0 1 0,-1 0 0,1-1 0,0 1 0,0 0 0,-1 0 0,1-1 1,0 1-1,0 0 0,-1 0 0,1 0 0,-1-1 0,-16 5-52,-16 15-119,-37 54 125,70-72 81,0-28-188,1 23-123,0 0-1,0-1 1,1 1-1,-1 0 0,1 0 1,0 0-1,0 0 1,0 0-1,0 0 1,4-3-1,6-7-3990,3 3-4248,-8 6 1374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8.819"/>
    </inkml:context>
    <inkml:brush xml:id="br0">
      <inkml:brushProperty name="width" value="0.025" units="cm"/>
      <inkml:brushProperty name="height" value="0.025" units="cm"/>
    </inkml:brush>
  </inkml:definitions>
  <inkml:trace contextRef="#ctx0" brushRef="#br0">258 0 5765,'0'0'17307,"-11"1"-17189,-4 1-85,-1 0 1,1 1-1,0 1 1,0 0-1,0 1 0,-17 9 1,26-11-12,0 0 1,1 0-1,-1 1 1,1-1-1,0 2 0,0-1 1,0 0-1,-8 11 1,11-12-12,0-1 0,1 1 1,-1 0-1,1 0 0,-1 0 1,1 0-1,0 1 0,0-1 1,1 0-1,-1 0 0,0 1 1,1-1-1,0 0 1,0 1-1,0-1 0,0 0 1,1 1-1,1 5 0,-1-7-4,-1 0 0,1 0 0,0 0-1,0-1 1,0 1 0,0 0 0,0-1-1,0 1 1,0 0 0,1-1 0,-1 0-1,0 1 1,1-1 0,-1 0 0,1 0-1,0 1 1,-1-1 0,1 0 0,3 1-1,-1-1 21,1 1 0,0-1 0,1 0-1,-1 0 1,0 0 0,0 0 0,8-1 0,-4 0-31,-1-1 1,0 0-1,0 0 1,0-1-1,0 0 1,0 0-1,0-1 1,0 0 0,11-5-1,-11 2-63,0-1-1,0 0 0,-1 0 1,0 0-1,13-17 0,-32 41-31,2 1 0,0 0 0,1 0 0,1 1 0,1-1 0,1 2 0,-8 34 0,4 12 861,-3 68 0,11-109-869,0-4 141,0-1 1,-2 1-1,-12 37 1,14-51-22,0 0 1,-1-1 0,0 1 0,0-1-1,0 0 1,-1 0 0,0 0 0,0 0-1,-1-1 1,1 1 0,-1-1 0,-1 0-1,1-1 1,0 1 0,-8 3 0,11-7-40,0 1 1,1-1 0,-1-1-1,0 1 1,0 0 0,0 0-1,0-1 1,0 1 0,0-1-1,0 1 1,0-1 0,-1 0-1,1 0 1,0 0 0,0 0-1,0 0 1,0-1 0,0 1-1,0 0 1,0-1 0,0 0-1,0 1 1,0-1 0,0 0-1,0 0 1,0 0 0,1 0 0,-1-1-1,0 1 1,1 0 0,-1-1-1,1 1 1,-1-1 0,1 1-1,0-1 1,0 0 0,-1 0-1,1 1 1,0-1 0,1 0-1,-1 0 1,0 0 0,1 0-1,-1 0 1,0-2 0,-2-8-532,1 1 1,0 0-1,1-1 1,0 1-1,0 0 0,3-23 1,0 23 388,0 1-1,1 0 1,0-1-1,1 1 1,0 1 0,1-1-1,0 0 1,0 1 0,1 0-1,0 0 1,1 1-1,14-15 1,10-6 360,67-49 0,-59 48-218,19-10 272,-34 23-882,0 0 0,43-41-1,-60 51 847,-1 0 1,0 0-1,-1-1 0,0 0 1,6-12-1,-9 14 347,1-1 0,-1 1 0,0-1 0,0 0 0,-1 0 0,0 0 0,0 0 0,0-8 0,-1 14-547,0-1-1,0 0 1,-1 1-1,1-1 1,0 0-1,-1 1 1,1-1 0,-1 1-1,1-1 1,-1 0-1,0 1 1,0 0-1,0-1 1,0 1-1,0-1 1,0 1-1,0 0 1,0 0 0,0 0-1,-1 0 1,1 0-1,0 0 1,-1 0-1,1 0 1,-1 0-1,1 0 1,-1 1-1,1-1 1,-1 1 0,0-1-1,1 1 1,-1 0-1,0-1 1,1 1-1,-1 0 1,0 0-1,-2 1 1,0-1-94,0 0 0,1 0 0,-1 1 1,0-1-1,0 1 0,1 0 0,-1 0 0,1 0 0,-1 1 1,1 0-1,-1-1 0,1 1 0,0 0 0,0 0 1,0 1-1,-4 2 0,-2 7 126,0-1 0,1 1 0,-10 20 0,16-28-76,0 0 0,0 0 0,0 0-1,1 0 1,-1 1 0,1-1 0,0 1 0,0-1-1,1 1 1,-1-1 0,1 1 0,0-1-1,0 1 1,1 0 0,1 6 0,1-7-693,0-1 0,0 1 1,0-1-1,1 0 0,-1 1 0,1-2 0,0 1 1,0 0-1,0-1 0,0 0 0,0 0 0,0 0 1,6 1-1,14 7-4537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195"/>
    </inkml:context>
    <inkml:brush xml:id="br0">
      <inkml:brushProperty name="width" value="0.025" units="cm"/>
      <inkml:brushProperty name="height" value="0.025" units="cm"/>
    </inkml:brush>
  </inkml:definitions>
  <inkml:trace contextRef="#ctx0" brushRef="#br0">172 15 18546,'-11'6'2695,"9"-5"-2611,-24 14 2275,-36 26 0,56-37-2119,0 0 0,0 1 0,1 0 0,-1 0 1,1 0-1,0 1 0,1 0 0,-1 0 0,1 0 0,0 0 0,1 1 0,0-1 0,-5 14 0,8-19-237,0 0 1,-1 0-1,1 0 1,0-1-1,0 1 0,0 0 1,0 0-1,0 0 1,0 0-1,1 0 1,-1 0-1,0 0 0,0 0 1,1 0-1,-1 0 1,0 0-1,1 0 1,-1-1-1,1 1 0,-1 0 1,1 0-1,0-1 1,-1 1-1,1 0 1,0-1-1,-1 1 0,1 0 1,0-1-1,0 1 1,0-1-1,-1 1 1,1-1-1,0 0 0,0 1 1,0-1-1,0 0 1,0 1-1,0-1 1,0 0-1,0 0 0,0 0 1,0 0-1,0 0 1,-1 0-1,1 0 1,0 0-1,0-1 0,0 1 1,0 0-1,0-1 1,0 1-1,1-1 1,5-1 24,0 1 0,-1-2 0,1 1 0,-1-1 0,0 0 1,8-5-1,19-17 44,-2-3 0,33-34 0,-7 5-91,-64 68-68,-1 0-1,1 1 1,-9 23-1,8-19 54,1-3-101,2 0 0,-1 1-1,1 0 1,1 0 0,1 0 0,0 0-1,1 1 1,-1 25 0,2-39-79,1 1 1,0-1 0,0 1-1,0 0 1,0-1 0,0 1-1,0-1 1,1 1 0,-1-1-1,0 1 1,1-1 0,-1 1-1,1-1 1,-1 0-1,1 1 1,0-1 0,0 0-1,0 1 1,0-1 0,0 0-1,0 0 1,0 0 0,0 0-1,0 0 1,0 0 0,0 0-1,1 0 1,-1 0 0,2 0-1,18 6-6229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9.759"/>
    </inkml:context>
    <inkml:brush xml:id="br0">
      <inkml:brushProperty name="width" value="0.025" units="cm"/>
      <inkml:brushProperty name="height" value="0.025" units="cm"/>
    </inkml:brush>
  </inkml:definitions>
  <inkml:trace contextRef="#ctx0" brushRef="#br0">217 46 6374,'2'-3'1053,"-1"0"-1,1 0 1,0 0-1,-1 0 1,0 0-1,1-1 1,-1 1-1,-1 0 1,1-1 0,0 1-1,-1-5 1,-3 7-726,-1 1 0,0-1 0,0 1 0,0 0 0,0 0 0,0 0-1,-5 1 1,-4 3-357,0 0-1,0 1 1,0 0-1,1 1 0,0 0 1,0 1-1,0 1 1,1 0-1,0 0 0,1 1 1,0 0-1,0 1 1,1 0-1,-11 16 0,19-26 5,1 1 0,-1-1-1,1 1 1,-1 0 0,1-1 0,-1 1-1,1 0 1,-1 0 0,1-1-1,0 1 1,-1 0 0,1 0-1,0 0 1,0 0 0,-1-1-1,1 1 1,0 0 0,0 0 0,0 0-1,0 0 1,0-1 0,0 1-1,1 0 1,-1 0 0,0 0-1,0 0 1,1-1 0,-1 1-1,0 0 1,1 0 0,-1 0 0,1-1-1,-1 1 1,1 0 0,-1-1-1,1 1 1,-1-1 0,1 1-1,0 0 1,-1-1 0,1 1 0,0-1-1,-1 1 1,1-1 0,0 0-1,0 1 1,-1-1 0,1 0-1,0 0 1,0 1 0,0-1-1,1 0 1,7 1 13,0 0 0,0-1 0,0 0-1,11-1 1,-2 0-43,71-7-126,-67 5 226,0 0 0,0 2 1,41 3-1,-63-2-25,1 0 0,-1 0 0,0 0 0,1 1 0,-1-1 0,0 0 0,1 0 0,-1 1 0,0-1 0,1 0 0,-1 1 0,0-1 0,0 0 0,1 1 0,-1-1 0,0 0 0,0 1 0,0-1 0,1 0 0,-1 1 0,0-1 0,0 1 0,0-1 0,0 0 0,0 1 0,0-1 0,0 1 0,0-1 0,0 1 0,0-1 0,0 0 0,0 1 0,0-1 0,0 1 0,-1-1 0,1 0 0,0 1 0,0-1 0,0 0 0,-1 1-1,1-1 1,0 1 0,-10 17 654,-9 2-363,-1-1 0,-1-1-1,0 0 1,-1-2-1,-1-1 1,-1 0 0,0-2-1,-26 10 1,48-22-256,-4 3 59,-1-1 1,1 0-1,-1 0 1,0-1-1,0 0 1,0 0-1,-1 0 1,1-1-1,0 0 1,-9 0 0,25-16-3243,36-21-5866,-16 14 64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0.272"/>
    </inkml:context>
    <inkml:brush xml:id="br0">
      <inkml:brushProperty name="width" value="0.025" units="cm"/>
      <inkml:brushProperty name="height" value="0.025" units="cm"/>
    </inkml:brush>
  </inkml:definitions>
  <inkml:trace contextRef="#ctx0" brushRef="#br0">172 338 12748,'0'0'7543,"-8"-4"-6758,5 2-778,0 1 0,1 0 0,-1-1 0,0 1 0,0 0 0,0 1 0,0-1 0,0 0 0,0 1 0,0 0 0,0 0 0,-1 0 0,1 0 0,0 0 0,0 1 0,0-1 0,0 1 0,0 0 0,0 0 0,0 0 0,0 0 0,1 0 0,-1 1 0,0-1 0,1 1 0,-1 0 0,1 0 0,-1 0 0,1 0 0,0 0 0,-3 4 0,-2-1 34,1 2 0,0-1 0,0 1 0,1 0-1,0 0 1,0 1 0,0-1 0,1 1 0,0 0 0,1 0-1,0 1 1,0-1 0,1 1 0,0-1 0,0 1 0,1 0-1,0 0 1,1-1 0,0 16 0,1-23-33,-1 1 0,0-1-1,1 0 1,-1 0 0,1 1 0,0-1 0,-1 0-1,1 0 1,0 0 0,0 0 0,0 0 0,0 0-1,0 0 1,0 0 0,0 0 0,0 0 0,0 0-1,0-1 1,1 1 0,-1 0 0,0-1-1,0 1 1,1-1 0,-1 0 0,0 1 0,1-1-1,-1 0 1,0 0 0,1 0 0,-1 0 0,0 0-1,1 0 1,-1 0 0,2-1 0,4 1 37,0-1 0,0 0 0,-1 0-1,1 0 1,0-1 0,6-3 0,2-3-5,-1 0 0,-1-1 0,1 0 1,-1-1-1,-1-1 0,0 0 0,0 0 0,-1-1 0,15-21 0,-3-1 8,-1 0 0,30-63 0,-44 80-39,0 0 1,-1 0 0,-1-1-1,-1 1 1,-1-1 0,0-1 0,-1 1-1,-1 0 1,-1-1 0,-1-19-1,0 37-15,0-1-1,0 1 0,-1-1 0,1 1 0,-1-1 0,1 1 0,-1 0 0,1-1 0,-1 1 0,0 0 0,0-1 0,1 1 1,-1 0-1,0 0 0,0 0 0,0 0 0,0 0 0,-1 0 0,1 0 0,0 0 0,0 0 0,-1 0 0,1 1 1,0-1-1,-1 1 0,1-1 0,0 1 0,-1-1 0,1 1 0,-1 0 0,1 0 0,-1-1 0,1 1 0,-1 0 1,1 1-1,-1-1 0,1 0 0,-1 0 0,1 0 0,-1 1 0,1-1 0,-3 2 0,-3 0-40,0 0 0,0 1 0,0 0 1,0 1-1,0-1 0,1 1 0,-8 6 0,-4 5 116,1 1 0,0 1-1,1 0 1,-22 33 0,31-40 17,0 2 0,1-1 1,0 1-1,1-1 0,0 1 0,1 1 0,0-1 0,1 1 0,0 0 1,-1 13-1,4-23-98,0-1 0,1 0 1,-1 1-1,0-1 0,1 0 1,-1 0-1,1 1 1,0-1-1,-1 0 0,1 0 1,0 0-1,0 0 0,1 0 1,-1 0-1,0 0 0,1 0 1,-1 0-1,1 0 0,-1-1 1,1 1-1,0-1 0,0 1 1,0-1-1,0 0 0,0 0 1,0 0-1,0 0 1,0 0-1,0 0 0,1 0 1,-1-1-1,0 1 0,1-1 1,2 0-1,12 3-253,-1-2 1,1 0-1,30-3 1,-27 1 37,17-2-247,-28 1 365,1 1 1,-1 0 0,1 1 0,0 0 0,-1 0 0,1 1 0,16 3-1,-25-2 87,1-1-1,-1 0 0,1 1 0,-1-1 0,0 1 0,1 0 0,-1-1 0,0 1 0,0 0 0,0 0 1,0 0-1,-1 0 0,1 0 0,0 0 0,-1 0 0,0 0 0,1 0 0,-1 0 0,0 0 0,0 0 1,0 0-1,0 0 0,0 0 0,0 0 0,-2 3 0,-10 52 47,-7-15-941,12-26-5773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0.616"/>
    </inkml:context>
    <inkml:brush xml:id="br0">
      <inkml:brushProperty name="width" value="0.025" units="cm"/>
      <inkml:brushProperty name="height" value="0.025" units="cm"/>
    </inkml:brush>
  </inkml:definitions>
  <inkml:trace contextRef="#ctx0" brushRef="#br0">75 158 7783,'0'0'7698,"1"10"-6037,1 30-277,7-13-295,-9-27-1048,0 1 0,1-1-1,-1 1 1,0-1-1,1 1 1,-1-1 0,1 0-1,-1 1 1,1-1-1,-1 1 1,1-1 0,-1 0-1,1 0 1,-1 1-1,1-1 1,-1 0 0,1 0-1,0 0 1,-1 1-1,1-1 1,-1 0 0,1 0-1,0 0 1,-1 0-1,1 0 1,-1 0 0,1 0-1,0 0 1,-1-1-1,1 1 1,-1 0 0,1 0-1,0-1 1,1 0 31,0-1 1,0 1-1,0-1 0,0 1 1,0-1-1,-1 0 0,1 1 1,-1-1-1,1 0 0,-1 0 1,0 0-1,0-1 0,0 1 1,0 0-1,0 0 0,0-1 1,-1 1-1,1-4 0,5-44 246,-6 49-324,0 1 0,0-1 1,0 1-1,0-1 0,0 0 0,0 1 0,0-1 0,0 1 1,0-1-1,-1 1 0,1-1 0,0 1 0,0-1 0,0 1 0,-1-1 1,1 1-1,0-1 0,-1 1 0,1-1 0,0 1 0,-1-1 1,1 1-1,0 0 0,-1-1 0,1 1 0,-1-1 0,1 1 1,-1 0-1,1 0 0,-1-1 0,1 1 0,-2 0 0,-18 5-188,-17 22-22,27-16 259,1 2 0,0-1 1,1 1-1,-9 20 0,14-27 18,1-1 1,-1 1-1,1-1 1,1 1-1,-1 0 0,1 0 1,0 0-1,0-1 1,1 1-1,0 0 0,0 0 1,0 0-1,1 0 1,1 9-1,-1-14-51,0 1 1,1 0 0,-1 0-1,0-1 1,1 1-1,-1-1 1,1 1-1,-1-1 1,1 0-1,-1 1 1,1-1-1,0 0 1,0 0-1,0 0 1,0 0-1,0-1 1,0 1-1,0 0 1,0-1-1,0 0 1,0 1-1,0-1 1,0 0-1,0 0 1,0 0-1,3 0 1,5-1 50,-1 1-1,1-1 1,0-1 0,15-4-1,-8 0-123,0 0 0,-1-2 0,1 0 0,-1-1-1,-1 0 1,0-2 0,0 0 0,-1 0 0,0-1-1,-1-1 1,0 0 0,15-22 0,-19 22-807,0 0 1,-1 0-1,-1-1 0,0 0 0,-1 0 1,0 0-1,-1-1 0,-1 0 1,3-20-1,-3-13-5413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1.020"/>
    </inkml:context>
    <inkml:brush xml:id="br0">
      <inkml:brushProperty name="width" value="0.025" units="cm"/>
      <inkml:brushProperty name="height" value="0.025" units="cm"/>
    </inkml:brush>
  </inkml:definitions>
  <inkml:trace contextRef="#ctx0" brushRef="#br0">56 0 3716,'0'0'11648,"-4"5"-10853,-2 3-434,0 0-1,1 1 1,0-1-1,1 1 1,0 0-1,1 0 0,-1 1 1,2-1-1,-1 1 1,-1 18-1,0 0 71,2 0 0,3 52 1,-1-77-443,0 0 0,0-1 0,0 1 0,1-1-1,-1 1 1,1-1 0,-1 1 0,1-1 0,0 1 0,0-1 0,0 0 0,1 1 0,-1-1 0,0 0 0,1 0 0,0 0 0,2 3 0,-3-4-36,1 0 0,0-1 0,-1 1 0,1 0-1,0 0 1,0-1 0,0 1 0,-1-1 0,1 1 0,0-1 0,0 0-1,0 0 1,0 0 0,0 0 0,0 0 0,0 0 0,-1-1 0,3 0 0,5-1-112,0-2 0,-1 1 0,0-1 0,0 0 0,0-1 0,0 0 1,13-11-1,-20 15 179,1-1 0,0 1 1,0-1-1,0 1 1,-1 0-1,1 0 0,1 0 1,-1 0-1,0 0 1,0 0-1,0 0 0,0 1 1,0-1-1,1 1 1,2-1-1,-4 1 14,0 1-1,0-1 1,0 0-1,0 0 1,0 1-1,0-1 1,-1 1-1,1-1 1,0 1-1,0-1 1,0 1-1,0 0 1,-1-1-1,1 1 1,0 0-1,-1 0 1,1-1-1,-1 1 1,1 0-1,-1 0 1,1 0-1,-1 0 1,1 0-1,-1 1 1,2 5 153,0 0-1,-1 1 1,0-1 0,-1 1 0,1-1 0,-2 1-1,-1 13 1,-13 18 865,13-36-943,0 1 0,0 0 1,1-1-1,-1 1 1,1 0-1,0 0 1,-2 8-1,3-11-167,0-20-3380,0-2-1778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1.456"/>
    </inkml:context>
    <inkml:brush xml:id="br0">
      <inkml:brushProperty name="width" value="0.025" units="cm"/>
      <inkml:brushProperty name="height" value="0.025" units="cm"/>
    </inkml:brush>
  </inkml:definitions>
  <inkml:trace contextRef="#ctx0" brushRef="#br0">0 131 10410,'0'0'8942,"5"8"-7581,-4-6-1281,1 1 0,0 0-1,-1-1 1,1 1 0,0-1 0,1 0 0,-1 1 0,0-1-1,1 0 1,-1 0 0,1-1 0,0 1 0,-1-1 0,1 1-1,5 1 1,-2-2 35,-1 1-1,1-2 1,-1 1-1,1-1 0,0 1 1,-1-2-1,1 1 0,-1-1 1,1 1-1,9-4 1,-2 0-14,0 0 1,-1-1-1,0-1 1,1 0-1,-2-1 0,21-13 1,-28 17-92,0 0 0,1-1 0,-1 1-1,-1-1 1,1 0 0,0 0 0,-1 0 0,0 0 0,0 0 0,0-1-1,0 1 1,-1-1 0,0 0 0,0 0 0,0 0 0,0 0 0,-1 0-1,0 0 1,1-11 0,-2 15-60,-1-1 0,0 1 0,1 0 0,-1-1-1,0 1 1,0 0 0,1-1 0,-1 1 0,0 0 0,0 0-1,-1 0 1,1 0 0,0 0 0,0 0 0,0 0 0,-1 1 0,1-1-1,0 0 1,-1 1 0,1-1 0,-1 1 0,1-1 0,0 1-1,-1 0 1,1 0 0,-1-1 0,1 1 0,-1 0 0,1 0-1,-3 1 1,-51 2-637,48 0 692,-1-1-1,1 1 0,0 1 1,0-1-1,0 1 1,0 0-1,0 1 1,1-1-1,0 1 1,0 1-1,0-1 1,1 1-1,0 0 1,0 0-1,-6 10 1,8-11 54,-1 1 0,1-1 1,0 1-1,0 0 1,1 0-1,0 0 0,0 1 1,0-1-1,1 0 1,-1 1-1,2-1 1,-1 1-1,1-1 0,0 1 1,0-1-1,1 1 1,0-1-1,0 1 1,2 6-1,-1-9-47,1 1 0,-1-2 0,1 1 0,0 0 1,0 0-1,0-1 0,0 0 0,1 1 0,-1-1 0,1 0 0,0-1 0,0 1 0,0-1 1,0 0-1,0 0 0,1 0 0,-1 0 0,1-1 0,-1 0 0,1 0 0,5 1 1,13 2-770,1-2 0,43 0 1,-60-2 378,52-2-4613,-2-8-4149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2.482"/>
    </inkml:context>
    <inkml:brush xml:id="br0">
      <inkml:brushProperty name="width" value="0.025" units="cm"/>
      <inkml:brushProperty name="height" value="0.025" units="cm"/>
    </inkml:brush>
  </inkml:definitions>
  <inkml:trace contextRef="#ctx0" brushRef="#br0">1 1 4068,'12'5'4463,"19"8"-3141,0 1 0,-1 2 0,38 26 0,-53-31-1282,0 0-1,-1 2 0,-1-1 1,0 2-1,0 0 0,-2 0 1,1 1-1,13 26 0,-11-13 425,-2 1 0,0 0 1,-2 1-1,-2 0 0,0 0 0,3 36 0,5 188 3109,-8-85-2248,-3-129-1076,-5-39-283,0 0 0,0 0-1,1 0 1,-1 0 0,0 0 0,0 0 0,0 1-1,1-1 1,-1 0 0,1 0 0,-1 0 0,1 0 0,-1 0-1,1 0 1,-1 0 0,1 0 0,0 0 0,0-1 0,-1 1-1,1 0 1,0 0 0,0-1 0,0 1 0,0 0-1,0-1 1,0 1 0,0-1 0,1 1 0,-1-2-234,0 0 0,0 0 0,0-1 0,-1 1 0,1 0 0,0 0 0,-1-1 0,0 1 0,1-1 0,-1 1 1,0 0-1,1-1 0,-1 1 0,0-1 0,0 1 0,0-1 0,0 1 0,-1-3 0,-1-30-4800,-2 7 183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2.856"/>
    </inkml:context>
    <inkml:brush xml:id="br0">
      <inkml:brushProperty name="width" value="0.025" units="cm"/>
      <inkml:brushProperty name="height" value="0.025" units="cm"/>
    </inkml:brush>
  </inkml:definitions>
  <inkml:trace contextRef="#ctx0" brushRef="#br0">0 153 10378,'0'0'1596,"4"9"-213,6 10-464,0 0 0,2-1-1,0-1 1,1 0 0,23 23 0,-24-27-646,1 0-1,0-2 0,1 1 1,0-2-1,1 0 0,0 0 1,27 11-1,-38-20-128,1 1-1,-1-1 0,1-1 1,0 1-1,-1-1 1,1 1-1,0-2 0,-1 1 1,1 0-1,0-1 1,-1 0-1,1 0 1,0 0-1,-1 0 0,0-1 1,1 0-1,-1 0 1,0 0-1,0 0 0,0-1 1,7-6-1,6-5 489,0-2 0,-2 0 0,21-26-1,-7 8-88,88-81 412,-66 66-2551,-1-2-3443,-22 19-2590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3.866"/>
    </inkml:context>
    <inkml:brush xml:id="br0">
      <inkml:brushProperty name="width" value="0.025" units="cm"/>
      <inkml:brushProperty name="height" value="0.025" units="cm"/>
    </inkml:brush>
  </inkml:definitions>
  <inkml:trace contextRef="#ctx0" brushRef="#br0">381 166 1281,'3'-11'4645,"-3"11"-4639,4-12 1322,-1-1 0,-1 0 0,1 0 0,-2 0 1,0-16-1,0 26-1173,-1 1-1,0-1 1,-1 1 0,1-1 0,0 1 0,-1 0-1,1-1 1,-1 1 0,0 0 0,1-1 0,-1 1 0,0 0-1,-1 0 1,1 0 0,0 0 0,-1 0 0,1 0 0,-1 0-1,1 0 1,-1 0 0,0 1 0,0-1 0,0 1-1,0 0 1,0-1 0,0 1 0,0 0 0,0 0 0,-1 0-1,1 0 1,0 1 0,-1-1 0,1 1 0,0-1 0,-1 1-1,1 0 1,-1 0 0,1 0 0,-1 0 0,1 0-1,-5 1 1,-1 1-123,1 0-1,-1 1 0,0-1 1,1 2-1,0-1 1,0 1-1,0 0 0,0 0 1,1 1-1,-1-1 1,1 2-1,-10 11 0,-9 10-35,-30 43-1,44-56 23,-9 15 169,0 0 0,2 1 1,-22 53-1,32-65-89,1 1 0,1 0 0,1 0-1,1 0 1,1 1 0,0 0 0,0 36 0,3-52-97,0-1 0,0 1 0,1 0 0,-1-1 0,1 1 0,-1 0 0,1-1-1,0 1 1,1-1 0,-1 1 0,1-1 0,-1 0 0,1 0 0,0 0 0,0 1 0,0-2 0,1 1 0,-1 0 0,1 0 0,-1-1 0,1 1 0,0-1 0,0 0 0,0 0 0,0 0 0,1 0 0,-1-1 0,0 1 0,1-1 0,-1 0 0,1 0 0,-1 0-1,1-1 1,0 1 0,-1-1 0,1 1 0,0-1 0,-1-1 0,1 1 0,6-1 0,0-1 26,1 0 0,-1 0 0,1-1 0,-1 0 0,0-1 0,0 0 0,-1-1 0,1 0 0,-1 0-1,0-1 1,0 0 0,-1 0 0,10-11 0,-12 12 88,-1 0-1,0 0 0,-1-1 1,1 0-1,-1 0 1,0 0-1,0 0 0,-1-1 1,0 1-1,0-1 1,-1 0-1,0 0 0,0 0 1,0 0-1,-1 0 1,0 0-1,-1-1 0,1 1 1,-1 0-1,-1-8 0,0 13-117,0 0-1,1 1 0,-1-1 0,0 0 1,0 0-1,0 1 0,0-1 0,0 0 1,-1 1-1,1-1 0,0 1 0,-1 0 0,1-1 1,-1 1-1,1 0 0,-1 0 0,0 0 1,1 0-1,-1 0 0,0 0 0,0 0 1,0 1-1,0-1 0,0 1 0,0-1 0,1 1 1,-1 0-1,0 0 0,0 0 0,0 0 1,0 0-1,0 0 0,0 0 0,0 1 1,0-1-1,0 1 0,-2 1 0,-1-1-28,1 0-1,0 0 0,0 1 0,0-1 1,0 1-1,0 0 0,0 0 1,1 1-1,-1-1 0,1 1 0,0 0 1,-1 0-1,1 0 0,0 0 1,1 0-1,-5 6 0,6-8 26,0 1 0,0 0 1,1-1-1,-1 1 0,0 0 0,1 0 0,-1 0 0,0-1 0,1 1 0,0 0 0,0 0 1,-1 0-1,1 0 0,0 0 0,1 0 0,-1 0 0,0 0 0,0-1 0,1 1 1,-1 0-1,1 0 0,1 3 0,-1-4 1,0 0 0,1 0-1,-1 0 1,1 0 0,-1-1 0,1 1 0,-1 0 0,1-1 0,0 1-1,-1-1 1,1 1 0,-1-1 0,1 0 0,0 0 0,0 1 0,-1-1-1,1 0 1,0-1 0,2 1 0,8-2-10,-1 0-1,0-1 1,0 0 0,0-1 0,-1 0-1,12-7 1,8-7-455,49-41 1,-23 16-708,-56 43 1170,0 0 1,0-1 0,0 1-1,0 0 1,1 0-1,-1 0 1,0 0-1,0 0 1,0-1 0,0 1-1,1 0 1,-1 0-1,0 0 1,0 0-1,0 0 1,1 0 0,-1 0-1,0 0 1,0 0-1,0 0 1,1 0 0,-1 0-1,0 0 1,0 0-1,0 0 1,1 0-1,-1 0 1,0 0 0,0 0-1,0 0 1,1 0-1,-1 0 1,0 0-1,0 0 1,0 0 0,1 1-1,-1-1 1,0 0-1,0 0 1,0 0-1,0 0 1,0 0 0,1 1-1,-1-1 1,0 0-1,0 0 1,0 0 0,0 0-1,0 1 1,0-1-1,0 0 1,0 0-1,0 0 1,0 1 0,1-1-1,-1 0 1,0 0-1,0 1 1,-2 21 68,-9 27 401,-11 21-92,14-50-122,1 0 0,0 1 0,2 0 0,0 0 0,2 0 0,0 0 0,1 28 0,2-48-265,0-1 0,0 1 0,0-1 0,0 0 1,0 1-1,1-1 0,-1 0 0,0 1 0,0-1 0,0 0 0,0 1 0,1-1 0,-1 0 0,0 0 0,0 1 0,1-1 0,-1 0 0,0 0 0,0 1 0,1-1 0,-1 0 0,0 0 0,1 0 0,-1 1 0,0-1 0,1 0 0,-1 0 0,0 0 0,1 0 0,-1 0 0,0 0 0,1 0 0,-1 0 0,0 0 0,1 0 0,-1 0 0,1 0 0,-1 0 0,0 0 0,1 0 0,-1 0 0,0 0 0,1 0 0,-1 0 0,0-1 0,1 1 0,-1 0 0,0 0 0,0 0 0,1-1 0,-1 1 0,18-13-2223,-1-12-3253,1-10-5514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4.259"/>
    </inkml:context>
    <inkml:brush xml:id="br0">
      <inkml:brushProperty name="width" value="0.025" units="cm"/>
      <inkml:brushProperty name="height" value="0.025" units="cm"/>
    </inkml:brush>
  </inkml:definitions>
  <inkml:trace contextRef="#ctx0" brushRef="#br0">1 171 14382,'0'0'5701,"8"1"-5012,6 0-621,0-1 1,1-1 0,-1 0 0,0-1 0,0-1 0,0 0-1,0 0 1,15-7 0,-24 8 26,0 0 0,0 0 0,0 0 1,0 0-1,0-1 0,-1 1 0,1-1 0,-1 0 0,0-1 0,0 1 0,0-1 0,0 0 0,-1 0 0,1 0 1,-1 0-1,0-1 0,0 1 0,-1-1 0,1 0 0,-1 0 0,0 0 0,-1 0 0,1 0 0,-1 0 0,0 0 1,1-6-1,-2 9-76,0 0 0,0 1 1,0-1-1,0 0 0,-1 1 0,1-1 1,0 1-1,-1-1 0,1 0 0,-1 1 1,1-1-1,-1 1 0,0-1 1,1 1-1,-1 0 0,0-1 0,0 1 1,0 0-1,0 0 0,-1-1 1,1 1-1,0 0 0,-3-2 0,2 2-24,-1 0 0,0 1-1,1-1 1,-1 0-1,0 1 1,1-1 0,-1 1-1,0 0 1,1 0-1,-1 0 1,0 0 0,0 1-1,-3 0 1,-1 0-18,1 1 1,-1 0-1,1 1 0,-1-1 1,1 1-1,0 0 1,0 1-1,0-1 1,0 1-1,-10 10 0,8-5 44,1 1 0,0 1 0,1-1 0,0 1 0,0 0 0,2 1 0,-6 15 0,7-20 15,1 0-1,1 0 1,-1 1 0,1-1-1,1 0 1,-1 1 0,1-1 0,0 0-1,1 1 1,0-1 0,0 0-1,0 1 1,5 11 0,-3-15-36,-1 0 1,1-1-1,0 1 1,0-1 0,0 0-1,0 0 1,0 0-1,1-1 1,-1 1-1,1-1 1,0 0 0,0 0-1,0 0 1,0 0-1,0-1 1,0 1-1,0-1 1,0 0 0,1 0-1,-1-1 1,0 0-1,1 1 1,-1-1 0,1-1-1,4 0 1,8 0-520,0 0 1,0-2-1,0 0 1,-1-1-1,20-7 1,14-9-5013,0-3-2856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4.951"/>
    </inkml:context>
    <inkml:brush xml:id="br0">
      <inkml:brushProperty name="width" value="0.025" units="cm"/>
      <inkml:brushProperty name="height" value="0.025" units="cm"/>
    </inkml:brush>
  </inkml:definitions>
  <inkml:trace contextRef="#ctx0" brushRef="#br0">1 1 13645,'0'0'3945,"0"10"-3705,12 133 2293,48 226 0,-46-328-2408,-1-28-1654,-12-13 1336,-1 0 0,1 0 0,0 0 0,0 0 1,-1 0-1,1-1 0,0 1 0,-1 0 0,1 0 0,0-1 0,-1 1 0,1 0 0,0-1 0,-1 1 0,1 0 0,-1-1 0,1 1 0,-1-1 0,1 1 0,-1-1 0,1 1 0,-1-1 0,1 0 0,-1 1 0,0-1 0,1-1 0,13-18-5359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256"/>
    </inkml:context>
    <inkml:brush xml:id="br0">
      <inkml:brushProperty name="width" value="0.025" units="cm"/>
      <inkml:brushProperty name="height" value="0.025" units="cm"/>
    </inkml:brush>
  </inkml:definitions>
  <inkml:trace contextRef="#ctx0" brushRef="#br0">0 22 15951,'0'0'9289,"55"-13"-16272,-38 5-7879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591"/>
    </inkml:context>
    <inkml:brush xml:id="br0">
      <inkml:brushProperty name="width" value="0.025" units="cm"/>
      <inkml:brushProperty name="height" value="0.025" units="cm"/>
    </inkml:brush>
  </inkml:definitions>
  <inkml:trace contextRef="#ctx0" brushRef="#br0">199 0 11691,'0'0'4831,"-1"11"-2071,-2 7-1681,-1-1 1,0-1-1,-1 1 0,-1-1 0,-12 27 1,-33 31 1372,36-53-1738,-25 43 1,39-63-712,1 0 1,-1-1-1,1 1 1,-1 0-1,1 0 1,-1 0-1,1 0 1,0 0-1,-1 0 1,1 0 0,0 0-1,0 0 1,0 0-1,0 0 1,0 0-1,0 0 1,0 0-1,0 0 1,0 0-1,0-1 1,0 1-1,1 0 1,-1 0-1,0 0 1,1 0-1,-1 0 1,1 0-1,-1 0 1,1 0 0,-1-1-1,1 1 1,0 0-1,-1 0 1,1-1-1,0 1 1,0-1-1,0 1 1,-1 0-1,1-1 1,0 1-1,0-1 1,0 0-1,0 1 1,0-1-1,0 0 1,0 0-1,0 1 1,0-1 0,0 0-1,0 0 1,1 0-1,9 1-35,1 0 0,0-1 0,21-2 0,-10 1-199,-12 1 180,0 0 0,1 2 1,-1-1-1,0 2 1,19 5-1,-28-7 45,1-1-1,-1 1 1,0 0-1,0 0 1,1 0-1,-1 0 1,0 0-1,0 0 1,0 1 0,0-1-1,0 0 1,-1 1-1,1 0 1,0 0-1,-1-1 1,1 1-1,-1 0 1,1 0-1,-1 0 1,0 0-1,0 1 1,0-1-1,0 0 1,-1 0 0,1 1-1,0-1 1,-1 0-1,0 1 1,1-1-1,-1 1 1,0-1-1,0 0 1,-1 4-1,-1-2 75,0 0 0,0-1-1,0 1 1,0-1 0,-1 0-1,1 1 1,-1-1 0,0 0-1,0-1 1,0 1 0,0 0-1,-1-1 1,1 0-1,-1 0 1,1 0 0,-1 0-1,0 0 1,-6 1 0,-10 5 443,-1-2 0,-24 5 0,28-8-612,-1 0-1,0-1 1,0-1-1,-1-1 1,-18-2-1,37 2-81,-1 0 0,0 0 0,0-1-1,1 1 1,-1 0 0,0 0 0,1 0-1,-1 0 1,0-1 0,1 1 0,-1 0-1,1-1 1,-1 1 0,0 0-1,1-1 1,-1 1 0,1-1 0,-1 1-1,1-1 1,-1 1 0,1-1 0,0 1-1,-1-1 1,1 0 0,-1 1 0,1-1-1,0 0 1,0 1 0,-1-1-1,1 0 1,0 1 0,0-1 0,0 0-1,0 1 1,0-1 0,0 0 0,0 1-1,0-1 1,0 0 0,0 1 0,1-2-1,-1 0-643,1 0-1,-1 0 1,1 0-1,0 0 1,0 0-1,0 0 1,0 0-1,0 0 1,1 0-1,-1 1 1,1-1-1,1-1 1,23-13-11868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5.335"/>
    </inkml:context>
    <inkml:brush xml:id="br0">
      <inkml:brushProperty name="width" value="0.025" units="cm"/>
      <inkml:brushProperty name="height" value="0.025" units="cm"/>
    </inkml:brush>
  </inkml:definitions>
  <inkml:trace contextRef="#ctx0" brushRef="#br0">114 288 16047,'0'0'4607,"-8"1"-3913,4 0-667,0 0 1,0 0-1,1 0 0,-1 0 1,0 0-1,0 1 0,1 0 1,-1 0-1,1 0 0,0 0 1,0 0-1,-1 1 0,-2 3 0,1 0-22,1 0-1,-1 0 1,2 0-1,-1 0 0,1 0 1,-1 1-1,2 0 1,-3 7-1,1-3 98,1 0 0,0 0 0,1 0 0,0 0 0,0 0 0,1 1 0,1-1 0,0 0 0,2 18 0,-2-28-97,1-1 0,-1 1 1,0 0-1,0-1 0,0 1 1,0-1-1,1 1 1,-1-1-1,0 1 0,0-1 1,1 1-1,-1-1 0,0 0 1,1 1-1,-1-1 1,1 1-1,-1-1 0,0 0 1,1 1-1,-1-1 0,1 0 1,-1 0-1,1 1 1,-1-1-1,1 0 0,-1 0 1,1 0-1,0 1 0,-1-1 1,1 0-1,0 0 1,20-7 375,14-22 448,-14 3-726,-1-2 0,-1 0 0,-2 0 0,0-2 0,19-51 0,-26 55-172,-1 0 0,-2 0-1,0-1 1,-2 0 0,-1 0 0,-1-1-1,-1-35 1,-2 63 62,0-1-1,0 1 1,0-1-1,0 1 1,0-1 0,0 1-1,0-1 1,0 1-1,0-1 1,0 1-1,0-1 1,0 1-1,-1 0 1,1-1 0,0 1-1,0-1 1,0 1-1,-1-1 1,1 1-1,0 0 1,0-1 0,-1 1-1,1-1 1,0 1-1,-1 0 1,1 0-1,-1-1 1,1 1-1,0 0 1,-1-1 0,1 1-1,-1 0 1,1 0-1,-1 0 1,1 0-1,0-1 1,-1 1-1,1 0 1,-1 0 0,1 0-1,-1 0 1,1 0-1,-1 0 1,0 0-1,-1 1-13,1-1-1,0 1 0,-1 0 0,1-1 0,-1 1 0,1 0 1,0 0-1,0 0 0,-1 0 0,1 0 0,0 0 0,0 0 1,-1 2-1,-4 8 85,0-1 1,1 1-1,0 0 1,1 0-1,0 1 1,1-1-1,0 1 1,-2 23-1,3-14 29,1-1 0,0 1 0,2 0-1,5 30 1,-4-42-91,0 1-1,1-2 1,0 1-1,1 0 1,0-1-1,1 1 1,-1-1 0,1 0-1,1-1 1,8 11-1,-8-13-532,-1 1-1,1-1 0,0 0 0,0-1 0,0 1 1,0-1-1,1 0 0,7 3 0,17 2-5339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6.582"/>
    </inkml:context>
    <inkml:brush xml:id="br0">
      <inkml:brushProperty name="width" value="0.025" units="cm"/>
      <inkml:brushProperty name="height" value="0.025" units="cm"/>
    </inkml:brush>
  </inkml:definitions>
  <inkml:trace contextRef="#ctx0" brushRef="#br0">1 772 6758,'122'-7'594,"0"-5"0,128-29 0,-48 7-11,1158-126 4196,3 57-4401,83-45 1016,-10-73 1312,-1357 206-2872,36-5-172,-39 10-5521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1:29.155"/>
    </inkml:context>
    <inkml:brush xml:id="br0">
      <inkml:brushProperty name="width" value="0.025" units="cm"/>
      <inkml:brushProperty name="height" value="0.025" units="cm"/>
    </inkml:brush>
  </inkml:definitions>
  <inkml:trace contextRef="#ctx0" brushRef="#br0">0 54 8008,'0'0'3763,"9"8"-3806,-3-2 36,0 0-1,0-1 1,0 0 0,1-1-1,0 1 1,0-1-1,0 0 1,1-1-1,-1 0 1,1 0-1,0-1 1,-1 1-1,1-2 1,9 2-1,369-3 276,-258-6-17,156 14-1,-134 2-220,173-10 0,153-33 39,36-1-38,103 26 108,-581 13-59,-30-3-60,1-1 1,0 1-1,0-1 1,0-1-1,0 1 1,0-1-1,0 0 1,0 0-1,0 0 1,0-1-1,8-2 1,-11 2-259,-1-1 0,0 1 0,0-1 0,0 0 0,0 1 1,0-1-1,0 0 0,0 0 0,0 0 0,-1 0 0,1 0 1,-1 0-1,0 0 0,1 0 0,-1 0 0,0-3 0,0 5 155,1-30-4796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1:37.955"/>
    </inkml:context>
    <inkml:brush xml:id="br0">
      <inkml:brushProperty name="width" value="0.025" units="cm"/>
      <inkml:brushProperty name="height" value="0.025" units="cm"/>
    </inkml:brush>
  </inkml:definitions>
  <inkml:trace contextRef="#ctx0" brushRef="#br0">1 86 7335,'0'0'1356,"9"8"-1447,-4-3 103,0-1-1,0 0 1,0-1 0,1 1 0,-1-1-1,1 0 1,0 0 0,0-1-1,0 0 1,0 0 0,0 0-1,0-1 1,0 0 0,1 0-1,10 0 1,112-5 1215,58 2-180,-122 4-998,0-2 0,0-3 0,0-3 1,94-21-1,-120 18-37,53-14 48,1 4 0,161-11 0,-224 29-131,83-5-3296,-78 0-2644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12.718"/>
    </inkml:context>
    <inkml:brush xml:id="br0">
      <inkml:brushProperty name="width" value="0.025" units="cm"/>
      <inkml:brushProperty name="height" value="0.025" units="cm"/>
    </inkml:brush>
  </inkml:definitions>
  <inkml:trace contextRef="#ctx0" brushRef="#br0">552 27 6054,'1'0'76,"0"1"0,0 0 1,1 0-1,-1-1 0,0 1 1,0-1-1,1 1 0,-1-1 1,1 0-1,-1 1 0,0-1 1,1 0-1,-1 0 0,1 0 1,-1 0-1,0 0 0,1 0 0,1-1 1,46 2 1471,-46-1-1525,1101-21 1180,-798 12-1039,-227 7-121,1081 2 170,-1083 4-188,1085 47 1130,-1106-50-1147,346-3 139,-358-2-176,-30 1 135,-31 2 377,-380 15-2138,-124 20 157,-40 4 1582,-1492 68-3656,2030-106 3550,-635 2 2270,383-33-853,173 17-2151,0 3-1,-144 5 0,245 6 751,-48 7-8,48-7 30,-1 0-1,1 1 1,-1-1-1,1 1 0,0-1 1,-1 1-1,1-1 1,0 1-1,-1 0 0,1 0 1,0 0-1,0 0 1,0-1-1,0 2 0,0-1 1,0 0-1,0 0 1,0 0-1,0 0 0,0 1 1,1-1-1,-1 0 1,0 1-1,1-1 0,-1 0 1,1 1-1,-1-1 1,1 3-1,0-2-22,1 0-1,0-1 1,-1 1-1,1-1 1,0 1 0,0 0-1,0-1 1,0 0-1,0 1 1,1-1-1,-1 0 1,0 1 0,1-1-1,-1 0 1,1 0-1,-1 0 1,1 0 0,-1-1-1,1 1 1,-1 0-1,1-1 1,0 1 0,3 0-1,49 13-40,-48-13 44,72 11-15,1-5 0,0-2 0,92-8 0,-40 1 37,1348-52-1715,-1008 30 1520,-247 12-1163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49.804"/>
    </inkml:context>
    <inkml:brush xml:id="br0">
      <inkml:brushProperty name="width" value="0.025" units="cm"/>
      <inkml:brushProperty name="height" value="0.025" units="cm"/>
    </inkml:brush>
  </inkml:definitions>
  <inkml:trace contextRef="#ctx0" brushRef="#br0">32 109 6086,'0'0'1062,"-5"9"-443,0-1-382,2-3-14,1 0 0,-1 0 0,0 0 0,1 0 0,0 0 0,0 0 0,1 0 0,0 1 0,-2 10 0,6-14-177,0 0 1,0 1 0,0-1 0,0-1-1,1 1 1,-1 0 0,0-1 0,1 0-1,-1 1 1,1-1 0,0-1 0,-1 1-1,5 0 1,-1 0-18,62 11-108,0-3-1,1-3 1,112-4-1,102 7-141,-91 18 273,-63-8 7,170 5 1,350-33-13,-62 0 18,-348 10-60,906-24 556,291-47 213,90 0-598,-1182 51-144,-82 4-5,750-27 2012,-359-4-4559,-549 30-1131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51.580"/>
    </inkml:context>
    <inkml:brush xml:id="br0">
      <inkml:brushProperty name="width" value="0.025" units="cm"/>
      <inkml:brushProperty name="height" value="0.025" units="cm"/>
    </inkml:brush>
  </inkml:definitions>
  <inkml:trace contextRef="#ctx0" brushRef="#br0">1 160 11179,'0'0'357,"10"3"-239,27 6-207,-1-2 0,1-2 0,0-1 0,1-2 0,67-5 1,203-35-553,-269 32 379,272-35-782,418-2 0,844 68 6287,-1512-21-5228,250 8 206,-217-12-505,118-15 1,-186 12-429,-1-2 0,0 0 0,0-1 1,0-2-1,34-15 0,-7-12-4472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52.638"/>
    </inkml:context>
    <inkml:brush xml:id="br0">
      <inkml:brushProperty name="width" value="0.025" units="cm"/>
      <inkml:brushProperty name="height" value="0.025" units="cm"/>
    </inkml:brush>
  </inkml:definitions>
  <inkml:trace contextRef="#ctx0" brushRef="#br0">1 1 7944,'0'0'4740,"9"1"-5530,20 7 821,0 2-1,0 0 1,47 26 0,49 18 246,-79-40-198,0-3-1,1-1 1,0-3-1,0-1 1,55-1-1,242-22 75,-37 0-67,-210 19-141,-51 1-469,0-3 0,0-1 1,0-3-1,53-10 0,-20-12-3816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15.947"/>
    </inkml:context>
    <inkml:brush xml:id="br0">
      <inkml:brushProperty name="width" value="0.025" units="cm"/>
      <inkml:brushProperty name="height" value="0.025" units="cm"/>
    </inkml:brush>
  </inkml:definitions>
  <inkml:trace contextRef="#ctx0" brushRef="#br0">123 191 5221,'-8'1'107,"-106"1"3384,206-1-4482,240-7 1176,-88-17-77,99-6-61,-157 24 29,450-29 462,-550 24-467,835-65-1013,-628 69 880,445-1 28,-224 59 403,-321-26 704,2 14 1062,-149-39-3704,-18-8-1143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0.949"/>
    </inkml:context>
    <inkml:brush xml:id="br0">
      <inkml:brushProperty name="width" value="0.025" units="cm"/>
      <inkml:brushProperty name="height" value="0.025" units="cm"/>
    </inkml:brush>
  </inkml:definitions>
  <inkml:trace contextRef="#ctx0" brushRef="#br0">1 1 8808,'0'0'78,"1"1"-1,-1 0 0,1 0 1,0-1-1,0 1 1,-1 0-1,1-1 0,0 1 1,0 0-1,0-1 0,0 1 1,0-1-1,0 0 1,0 1-1,-1-1 0,1 0 1,0 0-1,0 1 1,0-1-1,0 0 0,2 0 1,36 5-258,-19-2 291,404 50 919,-214-32-784,594 28 517,3-51-424,-275-3-256,-322 5-47,977-30 99,403-29 1776,-1485 63-6753,-67-4-2642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127"/>
    </inkml:context>
    <inkml:brush xml:id="br0">
      <inkml:brushProperty name="width" value="0.025" units="cm"/>
      <inkml:brushProperty name="height" value="0.025" units="cm"/>
    </inkml:brush>
  </inkml:definitions>
  <inkml:trace contextRef="#ctx0" brushRef="#br0">1 94 15118,'0'0'10293,"11"3"-9530,6 2-345,0-1 0,0-1 0,0 0 0,33 0 0,-44-3-304,-1 0 0,0 0 0,0-1 0,0 0 0,0 0-1,0 0 1,0-1 0,0 0 0,0 0 0,8-4 0,-11 4-90,0 0-1,0 0 1,0 0 0,0 0 0,0 0-1,0 0 1,0 0 0,-1-1-1,1 1 1,-1-1 0,0 1 0,1-1-1,-1 0 1,-1 1 0,1-1 0,0 0-1,-1 0 1,1 1 0,-1-1 0,0 0-1,0-4 1,0 5-21,0 1-1,0-1 1,0 0 0,0 1 0,0-1-1,0 1 1,-1-1 0,1 1-1,-1-1 1,1 1 0,-1-1-1,0 1 1,1 0 0,-1-1-1,0 1 1,0 0 0,0-1 0,0 1-1,0 0 1,0 0 0,0 0-1,0 0 1,-1 0 0,-1-1-1,0 1-27,1 0 0,-1 0 0,0 0 0,0 1 0,0-1 0,0 1 1,0-1-1,0 1 0,0 0 0,0 0 0,-6 1 0,1 1-21,1-1 0,-1 1 1,1 0-1,0 1 1,0 0-1,0 0 0,0 0 1,0 1-1,-10 8 0,10-5 41,0 0-1,0 1 0,1 0 0,0 0 1,-7 14-1,11-19 7,1-1 1,0 0-1,0 1 0,0-1 0,1 1 1,-1-1-1,1 1 0,-1 0 1,1-1-1,0 1 0,0 4 1,0-6 0,1 1 1,-1-1-1,0 0 1,1 0-1,0 0 0,-1 1 1,1-1-1,0 0 1,-1 0-1,1 0 1,0 0-1,0 0 1,0 0-1,0 0 1,0-1-1,0 1 0,0 0 1,0 0-1,0-1 1,0 1-1,0-1 1,1 1-1,-1-1 1,2 1-1,10 2 72,0 0 0,1-1 0,-1-1 0,0 0 0,1 0 0,-1-2-1,17-2 1,8-2 4,45-14 1,-32 5-56,63-14 18,-114 28-42,0 1 0,0-1 1,-1 0-1,1 0 1,0 0-1,0 1 0,0-1 1,0 0-1,0 0 1,-1 0-1,1 1 0,0-1 1,0 0-1,0 0 1,0 1-1,0-1 0,0 0 1,0 0-1,0 1 1,0-1-1,0 0 0,0 0 1,0 1-1,0-1 1,0 0-1,0 0 0,0 1 1,0-1-1,1 0 1,-1 0-1,0 1 1,0-1-1,0 0 0,0 0 1,0 0-1,0 1 1,1-1-1,-1 0 0,0 0 1,0 0-1,0 0 1,1 0-1,-1 1 0,0-1 1,0 0-1,0 0 1,1 0-1,-1 0 0,0 0 1,0 0-1,1 0 1,-1 0-1,0 0 0,0 0 1,1 0-1,-1 0 1,0 0-1,0 0 0,1 0 1,-1 0-1,0 0 1,0 0-1,1 0 0,-1 0 1,0 0-1,0 0 1,1 0-1,-1 0 0,0-1 1,-13 18-17,12-16 22,-20 20 102,-25 29 561,43-46-573,1-1-1,-1 1 1,1 0 0,0 0 0,0 0 0,0 0 0,0 0-1,1 0 1,0 0 0,0 1 0,0-1 0,0 7-1,1-10-79,1-1-1,0 1 1,0 0-1,0 0 0,0-1 1,0 1-1,0-1 1,0 1-1,0-1 1,0 1-1,0-1 0,0 1 1,1-1-1,-1 0 1,0 0-1,0 0 0,0 0 1,0 0-1,1 0 1,-1 0-1,0 0 1,0 0-1,0 0 0,2-1 1,37-5 233,-30 1-278,1 0-1,-1 0 1,0-1-1,17-14 1,-18 13-86,0 0 0,0 1 0,1 0 0,21-9 1,-31 15 33,0 0 0,0 0 0,0 1 0,-1-1 0,1 0 0,0 0 0,0 0 1,0 0-1,0 0 0,0 0 0,0 0 0,-1 1 0,1-1 0,0 0 0,0 0 0,0 0 1,0 0-1,0 0 0,0 1 0,0-1 0,0 0 0,0 0 0,0 0 0,0 0 0,0 1 1,0-1-1,0 0 0,0 0 0,0 0 0,0 0 0,0 1 0,0-1 0,0 0 0,0 0 0,0 0 1,0 0-1,0 1 0,0-1 0,0 0 0,0 0 0,0 0 0,0 0 0,1 0 0,-1 1 1,0-1-1,0 0 0,0 0 0,0 0 0,0 0 0,0 0 0,1 0 0,-1 0 0,0 0 1,0 1-1,0-1 0,0 0 0,1 0 0,-1 0 0,0 0 0,0 0 0,0 0 0,0 0 1,1 0-1,-1 0 0,0 0 0,0 0 0,0 0 0,1 0 0,-11 15-3753,9-13 2569,-11 16-7142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6.669"/>
    </inkml:context>
    <inkml:brush xml:id="br0">
      <inkml:brushProperty name="width" value="0.025" units="cm"/>
      <inkml:brushProperty name="height" value="0.025" units="cm"/>
    </inkml:brush>
  </inkml:definitions>
  <inkml:trace contextRef="#ctx0" brushRef="#br0">0 77 4676,'0'0'3337,"10"1"-3001,192 47 2558,462 15-1581,-228-31-1020,454 34-1,3-32 101,-869-33-378,1720 16 593,-1507-29-507,325-60 0,-398 47-68,158-23 138,1048-127 64,-862 169-235,-425 15 2,-1 3 1,0 4-1,127 42 1,-151-41 19,85 14 83,-130-29-103,-11 10-921,-2-9-1168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8.690"/>
    </inkml:context>
    <inkml:brush xml:id="br0">
      <inkml:brushProperty name="width" value="0.025" units="cm"/>
      <inkml:brushProperty name="height" value="0.025" units="cm"/>
    </inkml:brush>
  </inkml:definitions>
  <inkml:trace contextRef="#ctx0" brushRef="#br0">90 59 6342,'-10'0'2429,"-43"0"-962,27 0 2452,269 16-3219,205-33-668,-66 1-27,647 30 123,-95 6 47,-1-52 416,-513 14-423,-199 8-116,216-5-499,-379 20-3055,-30-1-1030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53.006"/>
    </inkml:context>
    <inkml:brush xml:id="br0">
      <inkml:brushProperty name="width" value="0.025" units="cm"/>
      <inkml:brushProperty name="height" value="0.025" units="cm"/>
    </inkml:brush>
  </inkml:definitions>
  <inkml:trace contextRef="#ctx0" brushRef="#br0">2 0 8552,'0'0'3064,"-1"1"-3030,1-1 0,0 1 0,0-1 0,0 0-1,0 1 1,0-1 0,0 1 0,0-1 0,0 1-1,0-1 1,0 1 0,0-1 0,0 0 0,0 1-1,0-1 1,1 1 0,-1-1 0,0 0 0,0 1 0,0-1-1,1 1 1,-1-1 0,0 0 0,0 1 0,1-1-1,-1 0 1,0 1 0,1-1 0,-1 0 0,0 0-1,1 1 1,-1-1 0,1 0 0,-1 0 0,1 1-1,11 0 120,0 1 0,-1 1 0,1 0 0,-1 0 0,0 1 0,0 1 0,20 10 0,24 10 108,-27-16-219,1-1 0,0-2 0,0 0 0,1-2 0,0-1 0,-1-2 1,38-2-1,21-8 260,96-22 0,-125 20-101,-8 4-41,1 2 0,-1 2 0,0 2 1,1 3-1,96 16 0,-65-9 23,-58-7-189,1 0 0,-1 2 1,42 12-1,-43-11-4847,-17-5-1270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18.810"/>
    </inkml:context>
    <inkml:brush xml:id="br0">
      <inkml:brushProperty name="width" value="0.025" units="cm"/>
      <inkml:brushProperty name="height" value="0.025" units="cm"/>
    </inkml:brush>
  </inkml:definitions>
  <inkml:trace contextRef="#ctx0" brushRef="#br0">542 190 6758,'-12'8'-74,"-28"20"327,1 1 0,2 2 0,0 2 0,-36 44 1,47-48-153,2 1 0,1 2 1,2 0-1,1 1 0,1 1 1,-16 43-1,31-68-82,1 0 1,1 1-1,-1-1 1,2 0-1,-1 1 1,1-1-1,1 1 1,0 0-1,0-1 1,1 1 0,0-1-1,0 1 1,1-1-1,5 15 1,-2-12-32,1 0 1,0-1 0,0 1 0,1-1-1,1 0 1,0-1 0,1 0-1,0 0 1,15 12 0,9 4-104,1-2 1,1-2-1,1-1 1,1-2-1,65 24 1,-32-18 28,1-4 1,90 16-1,153 10 173,-117-20-51,534 110 1119,0 0-672,-507-106-376,289 5 1,-301-36 175,283-36 0,-203-7-154,-3-12 1,473-155 0,-373 54-123,-309 117-25,-2-3 0,122-88-1,-181 117-17,-2-1 0,1-1 0,21-26 0,-34 36 35,0-2 1,-1 1 0,0 0-1,0-1 1,-1 0 0,1 1-1,-2-1 1,1-1 0,-1 1-1,0 0 1,0-1 0,-1 1-1,0-1 1,0-8 0,-1 5 53,-1 0 1,0 0 0,-1 0 0,0 0 0,-1 0-1,0 1 1,-1-1 0,0 1 0,-9-16-1,2 9-22,0 0-1,-1 1 1,0 1-1,-27-26 0,0 7-21,-2 1 1,-1 2-1,-54-29 0,40 30-30,-1 2-1,-1 4 1,-1 1 0,-1 3 0,-70-13 0,-316-38 189,432 70-161,-1333-68 89,73 134 16,229-3 32,-37-34 150,715-22-2424,256-6-262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32.929"/>
    </inkml:context>
    <inkml:brush xml:id="br0">
      <inkml:brushProperty name="width" value="0.025" units="cm"/>
      <inkml:brushProperty name="height" value="0.025" units="cm"/>
    </inkml:brush>
  </inkml:definitions>
  <inkml:trace contextRef="#ctx0" brushRef="#br0">3059 0 5445,'-405'89'1392,"-58"12"-285,-1 6-3,380-80-1053,0 4 0,3 3 0,-106 61-1,93-39-16,3 5 0,2 4 0,4 4 0,3 3 0,-119 134 0,140-133-175,4 3 0,2 2 0,5 3-1,3 2 1,3 1 0,-57 162 0,44-67-63,8 4 0,7 1 0,9 1 1,7 2-1,0 370 0,33-434 333,5-1 0,47 207 0,102 230-131,-61-284-87,11-5 0,12-5 1,12-6-1,198 288 0,-255-434 435,4-2-1,5-5 1,200 188-1,-217-234-316,4-2-1,1-4 0,3-3 1,2-4-1,2-3 0,160 60 1,-106-62 100,2-5 1,1-6 0,265 22 0,435-29 18,-594-23-132,448 15-8,420-3-75,-919-20-16,0-8-1,-1-9 0,-2-8 1,-1-9-1,321-113 0,-269 55 66,-4-10-1,-5-10 0,345-237 1,-559 342 33,406-292 110,-292 202-193,133-136 0,-202 173 18,-2-3 1,-3-3 0,76-122-1,-101 136 41,-3-1-1,-3-1 1,-2-1-1,-3-2 0,27-117 1,-18-73 89,0 5 608,-20 202-656,2 0 0,2 1-1,2 0 1,2 1 0,2 2-1,2 0 1,2 1-1,2 1 1,1 2 0,2 1-1,2 1 1,48-41 0,-65 64-23,2 2 0,0 0 0,0 1 1,1 0-1,0 2 0,1 0 0,0 2 1,0 0-1,1 1 0,0 1 0,21-3 1,27 1 27,0 3 1,75 5-1,-43 1 28,1435-5 26,-1158-6-88,83 1-3,-2 37-25,9 53-690,-77-11 544,6-34 118,312-57 119,-1-44 26,-229 18-63,-243 31 84,-1 11 1,247 28 0,-101-10 314,-300-17-348,0-4 0,133-29-1,220-84-91,-353 92-70,-2-4 0,-2-3-1,95-57 1,-155 82 87,0-2 0,-1 0 0,-1 0 0,0-2 0,0 0 0,20-25 0,-27 26 58,0 1-1,0-1 0,-1-1 0,-1 0 0,0 1 0,-1-2 0,-1 1 0,0-1 0,3-21 0,4-38 111,-4 0 0,-2-1 0,-4 0 0,-13-116 0,7 164-256,-2 2 1,0-1-1,-2 1 0,-1 0 0,-1 1 0,-1 0 0,-1 1 0,-1 0 0,-1 1 1,0 1-1,-32-32 0,-18-12-74,-146-111 0,202 169 152,-128-98-466,-4 7 0,-4 6 0,-298-138 0,307 178-125,-1 6 0,-204-40 0,-296-20 899,484 84-367,-1449-167 847,-6 58 533,843 72-1365,-191-27-137,-142-11-268,-411-46 2487,859 76-762,-401-1-533,-1 50-659,-249-19-45,-232 1-73,1365 45-953,1 7 1,-246 55 0,280-44-2329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1.946"/>
    </inkml:context>
    <inkml:brush xml:id="br0">
      <inkml:brushProperty name="width" value="0.025" units="cm"/>
      <inkml:brushProperty name="height" value="0.025" units="cm"/>
    </inkml:brush>
  </inkml:definitions>
  <inkml:trace contextRef="#ctx0" brushRef="#br0">16 25 5477,'0'0'4511,"-4"1"-4335,-7 2-61,12 1-8,27 3 69,46-1-72,535-11-136,-368-15 393,-20-1-23,247 45-190,-412-19-125,536 13 91,-134-9 130,463 21-4,-647-31-22,797 14-9,-119-20-131,-2-57-28,-839 56-28,24-1 90,270 16 0,-341 3 3774,-60-9-4588,-1 0 1,1 0-1,-1-1 0,1 1 0,0-1 1,-1 1-1,1-1 0,0-1 0,-1 1 1,6-1-1,12-4-4076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3.878"/>
    </inkml:context>
    <inkml:brush xml:id="br0">
      <inkml:brushProperty name="width" value="0.025" units="cm"/>
      <inkml:brushProperty name="height" value="0.025" units="cm"/>
    </inkml:brush>
  </inkml:definitions>
  <inkml:trace contextRef="#ctx0" brushRef="#br0">1 63 8104,'0'0'2108,"12"0"-2230,309-22 43,-18 0 104,1449 4 83,-1444 18 94,372 27-69,-48 0-42,427-48 1388,-764 16-674,-214 5-858,-42-2-982,-7-7-1763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6.450"/>
    </inkml:context>
    <inkml:brush xml:id="br0">
      <inkml:brushProperty name="width" value="0.025" units="cm"/>
      <inkml:brushProperty name="height" value="0.025" units="cm"/>
    </inkml:brush>
  </inkml:definitions>
  <inkml:trace contextRef="#ctx0" brushRef="#br0">7834 444 7015,'-594'-128'3997,"-161"-28"-3483,-303 46-1107,-7 71 972,39 29-331,1 56-64,85 77 68,812-93-56,-196 72 1,238-67-11,1 4 0,2 3 0,-83 58 0,123-71-10,2 3 0,1 1 0,2 2 0,1 1 0,2 2 0,1 2 0,3 1 0,1 1 0,-39 73 0,52-81 5,2 0 1,1 1 0,2 1 0,1 0-1,2 0 1,1 1 0,2 0-1,2 1 1,1-1 0,2 1 0,1-1-1,2 1 1,14 71 0,-3-63-20,1 0-1,3-1 1,1-1 0,2 0-1,3-2 1,1 0-1,2-2 1,46 55 0,-16-29-36,3-3 0,3-2 0,128 95 0,-97-91 246,3-4 0,186 87-1,-139-88 31,229 65 0,-80-56-77,495 55 0,-182-70-111,849-33-1,-1066-44 406,-1-16-1,-3-18 1,-3-15-1,587-193 1,-768 194-336,-3-8-1,-4-9 1,240-148 0,-320 164-56,-4-5-1,-3-5 1,-4-4 0,-4-4-1,-3-5 1,114-150 0,-176 202-44,-2-2 1,-2-1 0,-2-1-1,-3-2 1,-1 0-1,-3-2 1,20-73 0,-34 99-8,-2 0 0,-1 0 0,-1 0 0,-1 0 0,-1 0 0,-1 0 0,-8-44 1,5 50 4,-2-1 1,0 1 0,-1 0-1,-1 0 1,-1 1 0,0 0 0,-2 1-1,0 0 1,0 0 0,-24-24-1,9 16-22,-1 1 0,-1 1 0,-1 1-1,-1 2 1,-1 0 0,-1 3-1,0 0 1,-51-17 0,4 7 13,-1 4 1,-134-21 0,2 19 147,-424 8 0,40 61-4361,543-38 3176,-144 15-4589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7.865"/>
    </inkml:context>
    <inkml:brush xml:id="br0">
      <inkml:brushProperty name="width" value="0.025" units="cm"/>
      <inkml:brushProperty name="height" value="0.025" units="cm"/>
    </inkml:brush>
  </inkml:definitions>
  <inkml:trace contextRef="#ctx0" brushRef="#br0">1 180 8712,'0'0'10794,"8"-1"-10041,40-9 180,74-23 1,13-4-612,-47 23-264,146-5 1,-79 9-1361,-143 9 730,61-9-934,-69 10 1074,0-1 0,-1 0 1,1 0-1,-1 0 0,1 0 1,-1-1-1,1 0 0,-1 1 1,0-1-1,0 0 1,0-1-1,0 1 0,0 0 1,0-1-1,3-4 0,-3-7-6113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8.207"/>
    </inkml:context>
    <inkml:brush xml:id="br0">
      <inkml:brushProperty name="width" value="0.025" units="cm"/>
      <inkml:brushProperty name="height" value="0.025" units="cm"/>
    </inkml:brush>
  </inkml:definitions>
  <inkml:trace contextRef="#ctx0" brushRef="#br0">368 81 11275,'0'0'3149,"3"-9"-2957,-1 5-111,-1 0 0,0 0 0,1 0-1,0 0 1,0 1 0,0-1-1,0 0 1,1 1 0,-1 0-1,1 0 1,0 0 0,0 0-1,0 0 1,0 0 0,0 1 0,1-1-1,-1 1 1,1 0 0,0 0-1,0 1 1,-1-1 0,1 1-1,0 0 1,0-1 0,6 1-1,-9 1-74,-1-1 0,1 1 0,-1 0-1,1 0 1,-1 0 0,1 0-1,-1 0 1,1 0 0,0 0-1,-1 0 1,1 0 0,-1 1-1,1-1 1,-1 0 0,1 0 0,-1 0-1,1 1 1,-1-1 0,1 0-1,-1 0 1,1 1 0,-1-1-1,0 1 1,1-1 0,-1 0 0,1 1-1,-1-1 1,0 1 0,0-1-1,1 1 1,-1-1 0,0 0-1,0 1 1,1 0 0,-1-1-1,0 1 1,0-1 0,0 1 0,0-1-1,0 2 1,-2 21 49,-1-13 2,0 0 1,-1-1-1,-1 0 1,1 0-1,-1 0 1,-1-1-1,-12 15 1,-56 56 148,49-54-168,-102 89 144,80-76 686,-69 75-1,113-109-812,0-1 0,0 1-1,0-1 1,1 1 0,-1 0 0,1 0 0,0 0 0,0 0 0,1 0-1,-3 9 1,4-12-57,0 0 0,0 0-1,0 0 1,0 0 0,0 0-1,0 0 1,0 0-1,0 0 1,1-1 0,-1 1-1,0 0 1,1 0 0,-1 0-1,1 0 1,-1-1 0,1 1-1,-1 0 1,1 0 0,-1-1-1,1 1 1,1 0 0,0 1-13,0-1 0,0 0 0,0 0 0,1 0 1,-1 0-1,0 0 0,1-1 0,-1 1 0,0-1 0,1 0 0,3 1 1,37-2-229,0-2 0,0-1 1,-1-2-1,0-3 1,56-17-1,-46 12-266,76-19-2080,2-2-2413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475"/>
    </inkml:context>
    <inkml:brush xml:id="br0">
      <inkml:brushProperty name="width" value="0.025" units="cm"/>
      <inkml:brushProperty name="height" value="0.025" units="cm"/>
    </inkml:brush>
  </inkml:definitions>
  <inkml:trace contextRef="#ctx0" brushRef="#br0">89 0 17649,'0'0'12203,"-41"73"-12139,24-36-32,4 0-32,3 0-864,6-4-2436,1-7-3330,3-5-11307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0.382"/>
    </inkml:context>
    <inkml:brush xml:id="br0">
      <inkml:brushProperty name="width" value="0.025" units="cm"/>
      <inkml:brushProperty name="height" value="0.025" units="cm"/>
    </inkml:brush>
  </inkml:definitions>
  <inkml:trace contextRef="#ctx0" brushRef="#br0">48 0 12204,'2'6'8199,"-9"34"-7654,-7 16-466,3 0 0,3 0 0,2 0 1,3 1-1,4 78 0,-1-134-57,0 0 0,0 0 0,0 0 0,0 0 0,1 0 0,-1 0 0,0 0 0,0 0 0,1 0 0,-1 0 0,1 0 0,-1 0-1,1 0 1,-1 0 0,1 0 0,-1-1 0,1 1 0,0 0 0,0 0 0,-1-1 0,1 1 0,0-1 0,0 1 0,0 0 0,0-1 0,-1 1 0,1-1 0,0 0 0,0 1 0,0-1 0,0 0 0,0 0 0,0 1 0,0-1 0,0 0 0,0 0 0,0 0 0,0 0 0,0 0 0,0-1 0,0 1 0,0 0-1,0 0 1,2-1 0,2-1 159,-1 1-1,1-1 0,-1-1 0,1 1 1,-1 0-1,1-1 0,-1 0 0,4-4 0,127-133 1311,-39 36-1391,-95 103-103,0-1-1,0 1 1,0 0-1,0 0 1,0 0-1,0 0 1,0 0-1,0 0 0,1 0 1,-1 1-1,0-1 1,1 0-1,-1 1 1,0-1-1,1 1 1,-1-1-1,1 1 1,-1-1-1,1 1 1,2 0-1,-3 1 1,0-1-1,-1 1 1,1-1 0,0 1-1,-1 0 1,1 0 0,0-1-1,-1 1 1,1 0-1,-1 0 1,1 0 0,-1 0-1,0 0 1,1 0 0,-1 0-1,0 0 1,0-1 0,1 1-1,-1 0 1,0 0 0,0 0-1,0 2 1,-1 12 21,0 0 0,-5 27 0,5-38 10,-7 37-9,4-30-50,1 1 0,0 0 0,2 0 0,-1 1 0,1-1 0,1 0-1,2 22 1,-2-33-49,0-1 0,1 1 0,-1-1-1,1 1 1,-1 0 0,1-1 0,-1 1 0,1-1-1,-1 1 1,1-1 0,-1 1 0,1-1 0,0 0-1,-1 1 1,1-1 0,0 0 0,-1 1 0,1-1-1,0 0 1,0 0 0,-1 0 0,1 0 0,0 0-1,-1 1 1,1-1 0,0-1 0,0 1-1,-1 0 1,1 0 0,0 0 0,0 0 0,0-1-1,26-7-2370,-16 1 917,-1-1-1,0 0 0,0 0 1,0-1-1,-1-1 1,-1 0-1,13-18 0,-20 27 1320,30-42-7072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0.976"/>
    </inkml:context>
    <inkml:brush xml:id="br0">
      <inkml:brushProperty name="width" value="0.025" units="cm"/>
      <inkml:brushProperty name="height" value="0.025" units="cm"/>
    </inkml:brush>
  </inkml:definitions>
  <inkml:trace contextRef="#ctx0" brushRef="#br0">122 58 3876,'6'-9'4633,"11"-18"-1954,-10 16 4309,-28 37-3357,1-2-3144,1 0-1,1 1 1,2 1 0,0 1-1,2 0 1,-11 30-1,25-57-491,-1 1 0,1-1 0,0 1 0,-1-1-1,1 1 1,0 0 0,0-1 0,0 1 0,0-1 0,-1 1-1,1 0 1,0-1 0,0 1 0,0-1 0,0 1 0,0 0-1,1-1 1,-1 1 0,0-1 0,0 1 0,0 0 0,0-1-1,1 1 1,-1-1 0,0 1 0,0-1 0,1 1 0,-1-1-1,1 1 1,-1-1 0,1 1 0,18-4 178,20-22 305,-14-2-300,-1-1 0,-1-2 0,-1 0 0,-2-1 0,18-35 0,-44 102-253,-1-13 73,1-8-11,0 1 0,2 0 0,0 0 0,1 0 0,-1 21 0,4-36 10,0-1 0,0 1 0,0 0-1,0 0 1,0-1 0,0 1 0,0 0 0,0-1 0,0 1 0,0 0 0,1-1 0,-1 1 0,0 0 0,1-1 0,-1 1-1,0 0 1,1-1 0,-1 1 0,1-1 0,-1 1 0,1 0 0,-1-1 0,1 0 0,-1 1 0,1-1 0,0 1-1,-1-1 1,1 0 0,0 1 0,0-1 0,25-2 109,-18-1-33,-1 0-1,1-1 1,-1 1 0,12-10 0,1-5 35,-1-1 0,-1 0 0,-1-2 0,28-43 0,-29 41-35,-16 23-81,0 0-1,0 0 0,0 0 1,0 0-1,0 1 0,0-1 1,1 0-1,-1 0 0,0 0 1,0 0-1,0 0 0,0 0 1,0 0-1,0 0 0,0 0 1,0 0-1,0 0 0,0 0 1,0 0-1,0 0 0,0 1 1,0-1-1,0 0 0,1 0 1,-1 0-1,0 0 0,0 0 1,0 0-1,0 0 0,0 0 1,0 0-1,0 0 0,0 0 1,0 0-1,0 0 0,1 0 1,-1 0-1,0 0 0,0 0 1,0 0-1,0 0 0,0 0 1,0 0-1,0 0 0,0-1 1,0 1-1,1 0 0,-4 18-118,-8 23 158,5-23-26,2-10-19,1 1 0,0 0-1,1-1 1,0 1 0,0 0 0,1 0 0,0 0-1,1 18 1,1-26 11,-1 0 0,0 0 0,0 0 0,0 0 0,1 0 0,-1 0 0,0-1 0,1 1 0,-1 0 0,1 0-1,-1 0 1,1 0 0,-1-1 0,1 1 0,0 0 0,-1-1 0,1 1 0,0 0 0,0-1 0,-1 1 0,1-1 0,0 1 0,0-1 0,0 0 0,0 1 0,1 0 0,28-4 130,-21 0-50,-1 0 1,0-1 0,0 0-1,14-9 1,1-7-1,-1-1 1,0-1 0,-2 0 0,-1-2 0,29-46-1,-40 59-68,-12 42-452,-1-15 434,1-5 5,1-1 1,0 1 0,1 0 0,0 0 0,1 0 0,0 0 0,0 0-1,2 14 1,0-23 4,0-1 0,-1 0-1,1 0 1,0 0 0,0 0 0,0 0-1,0 0 1,0 0 0,0 0 0,0 0-1,0 0 1,0-1 0,0 1-1,0 0 1,0-1 0,1 1 0,-1-1-1,0 1 1,0-1 0,1 0 0,-1 1-1,0-1 1,1 0 0,-1 0 0,0 0-1,1 0 1,-1 0 0,1 0-1,-1 0 1,0-1 0,0 1 0,1 0-1,-1-1 1,0 1 0,2-1 0,2-1-555,0 1 1,0 0 0,0-1 0,0 0 0,0 0 0,0-1 0,7-5-1,10-16-6967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1.749"/>
    </inkml:context>
    <inkml:brush xml:id="br0">
      <inkml:brushProperty name="width" value="0.025" units="cm"/>
      <inkml:brushProperty name="height" value="0.025" units="cm"/>
    </inkml:brush>
  </inkml:definitions>
  <inkml:trace contextRef="#ctx0" brushRef="#br0">100 1 13613,'0'0'8274,"-3"10"-8327,-60 352 2337,36-186-324,21-116-1448,23-93 748,-7-1-1019,-2-1 1,6-45-1,-8 44-803,18-67 0,-24 103 545,0 0 0,0 1 0,0-1 0,0 0 0,0 0 0,1 0 0,-1 0-1,0 1 1,0-1 0,0 0 0,1 0 0,-1 0 0,0 0 0,0 0 0,0 0 0,1 1 0,-1-1 0,0 0 0,0 0 0,0 0 0,1 0-1,-1 0 1,0 0 0,0 0 0,1 0 0,-1 0 0,0 0 0,0 0 0,0 0 0,1 0 0,-1 0 0,0 0 0,0 0 0,1-1 0,-1 1 0,0 0-1,0 0 1,0 0 0,0 0 0,1 0 0,-1 0 0,0-1 0,0 1 0,0 0 0,0 0 0,1 0 0,-1 0 0,0-1 0,0 1 0,0 0 0,0 0-1,0 0 1,0-1 0,0 1 0,0 0 0,0 0 0,1-1 0,-1 1 0,0 0 0,5 18-230,-3-7 308,-1-1-95,1 1 1,1-1-1,-1 0 0,2 0 1,8 18-1,-11-25 55,0-1-1,1 0 1,-1 0 0,1 0 0,0 0-1,0 0 1,0 0 0,0-1 0,0 1-1,0-1 1,0 1 0,0-1-1,1 0 1,-1 0 0,0 0 0,1 0-1,-1 0 1,1 0 0,-1-1 0,1 1-1,0-1 1,-1 0 0,1 0 0,-1 0-1,1 0 1,0 0 0,-1 0-1,1-1 1,4-1 0,2-1 83,-1 0 0,0-1 0,0 0 0,0-1 0,0 1 0,-1-1 0,0-1 0,0 0 0,0 0 0,-1 0 0,0 0 0,0-1 0,7-10 0,1-3-7,-1 0 1,-1-1 0,17-40 0,-28 59-226,-6 22-353,-4 5 420,5-17 46,1 0-1,0-1 1,0 1 0,0 0-1,2 1 1,-1-1 0,1 0-1,0 0 1,0 1 0,1-1-1,1 14 1,0-21 25,0 0 0,0 0 0,-1 0 1,1-1-1,0 1 0,0 0 0,0 0 0,0-1 1,0 1-1,0-1 0,0 1 0,0-1 0,0 1 1,0-1-1,1 1 0,-1-1 0,0 0 0,0 0 1,0 0-1,0 1 0,1-1 0,-1 0 0,0-1 1,0 1-1,0 0 0,1 0 0,1-1 0,33-9 116,-33 8-536,-1 0 1,1 0-1,0 0 1,0-1-1,-1 1 1,0-1-1,1 1 1,-1-1-1,0 0 1,0 0-1,0 0 1,-1 0-1,2-4 0,2-12-5392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092"/>
    </inkml:context>
    <inkml:brush xml:id="br0">
      <inkml:brushProperty name="width" value="0.025" units="cm"/>
      <inkml:brushProperty name="height" value="0.025" units="cm"/>
    </inkml:brush>
  </inkml:definitions>
  <inkml:trace contextRef="#ctx0" brushRef="#br0">1 1 11211,'0'0'12043,"67"9"-12203,-43-4-2018,2-1-3428,2 1-4483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469"/>
    </inkml:context>
    <inkml:brush xml:id="br0">
      <inkml:brushProperty name="width" value="0.025" units="cm"/>
      <inkml:brushProperty name="height" value="0.025" units="cm"/>
    </inkml:brush>
  </inkml:definitions>
  <inkml:trace contextRef="#ctx0" brushRef="#br0">193 0 8072,'0'0'6171,"0"11"-3214,2 158 2147,-1 155-4949,-2-311 1,1-1 1,-2 0-1,1 0 1,-2 0-1,0 0 0,0 0 1,-1 0-1,0-1 1,-1 1-1,-1-1 1,0-1-1,0 1 1,-1-1-1,0 0 1,-14 15-1,20-24-130,-1 1-1,1-1 1,-1 0 0,1 1-1,-1-1 1,0 0-1,1 0 1,-1 0-1,0 0 1,0 0 0,0-1-1,0 1 1,1 0-1,-1-1 1,0 0-1,0 1 1,0-1-1,0 0 1,0 0 0,0 0-1,0 0 1,0 0-1,-4-1 1,3-1 33,0 1 1,1-1-1,-1 0 1,1 1-1,0-1 1,-1 0-1,1 0 1,0-1-1,0 1 0,0 0 1,0-1-1,1 1 1,-1-1-1,-1-2 1,-3-8 132,1-1 0,0 1 0,1 0 0,0-1 1,-2-21-1,3 18-252,1-1 1,1 1-1,1-1 0,1 1 1,4-27-1,-4 38 41,0 0-1,1 0 1,-1 1-1,2-1 1,-1 0-1,0 1 1,1 0-1,0 0 1,0-1-1,1 2 1,0-1-1,-1 0 1,1 1-1,1 0 1,-1 0-1,1 0 1,-1 0-1,1 1 1,9-5-1,77-26-535,-68 27-1858,0-1 0,33-17 0,-29 8-3662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800"/>
    </inkml:context>
    <inkml:brush xml:id="br0">
      <inkml:brushProperty name="width" value="0.025" units="cm"/>
      <inkml:brushProperty name="height" value="0.025" units="cm"/>
    </inkml:brush>
  </inkml:definitions>
  <inkml:trace contextRef="#ctx0" brushRef="#br0">1 10 14670,'0'0'2787,"65"-9"-802,-29 9-1280,10 7-609,8 1 0,6 1-1665,-4-9-3652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3.518"/>
    </inkml:context>
    <inkml:brush xml:id="br0">
      <inkml:brushProperty name="width" value="0.025" units="cm"/>
      <inkml:brushProperty name="height" value="0.025" units="cm"/>
    </inkml:brush>
  </inkml:definitions>
  <inkml:trace contextRef="#ctx0" brushRef="#br0">0 0 14798,'0'0'4297,"1"10"-3608,3 124 432,2 26-853,-3-140-415,0-1 0,0 1 0,2 0 0,1-1 0,14 34 0,-11-41-603,-6-19-185,-6-23-1512,-11-3-1695,-6-8-3423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3.889"/>
    </inkml:context>
    <inkml:brush xml:id="br0">
      <inkml:brushProperty name="width" value="0.025" units="cm"/>
      <inkml:brushProperty name="height" value="0.025" units="cm"/>
    </inkml:brush>
  </inkml:definitions>
  <inkml:trace contextRef="#ctx0" brushRef="#br0">0 118 12011,'0'0'6535,"49"-5"-4646,-2-4-479,7-3-738,11-4-255,12 2-289,-6-2-64,-4 2-1217,-7-2-3588,-14 1-6629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4.685"/>
    </inkml:context>
    <inkml:brush xml:id="br0">
      <inkml:brushProperty name="width" value="0.025" units="cm"/>
      <inkml:brushProperty name="height" value="0.025" units="cm"/>
    </inkml:brush>
  </inkml:definitions>
  <inkml:trace contextRef="#ctx0" brushRef="#br0">1 0 7271,'0'0'13559,"7"9"-12993,-1-2-458,1 1-1,-2 0 0,1 1 1,-1-1-1,0 1 0,-1 0 1,0 0-1,3 13 0,-6-18-11,8 29-192,-9-32 157,0 0 0,1 0 0,-1 0 0,0 0 0,1 0 1,-1 0-1,0 0 0,1 0 0,-1 0 0,1 0 1,0 0-1,-1 0 0,1 0 0,0-1 0,-1 1 1,1 0-1,0 0 0,0-1 0,0 1 0,0-1 1,1 2-1,0-6 140,0 0 0,-1-1 0,1 1 0,-1 0 0,0-1 0,0 1 0,-1 0 0,1-1-1,-1 1 1,0-6 0,1 2-62,-2-26-28,1 27-171,-1 1 0,1-1 0,0 0-1,1 0 1,0 1 0,2-13 0,0 19-791,-1 0 1,0 1-1,0-1 1,1 0-1,-1 1 1,0 0-1,0-1 1,0 1-1,0 0 1,0 0-1,3 2 1,4 1-2600,11 0-2619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028"/>
    </inkml:context>
    <inkml:brush xml:id="br0">
      <inkml:brushProperty name="width" value="0.025" units="cm"/>
      <inkml:brushProperty name="height" value="0.025" units="cm"/>
    </inkml:brush>
  </inkml:definitions>
  <inkml:trace contextRef="#ctx0" brushRef="#br0">51 0 10154,'0'0'10890,"-8"11"-10922,4-5 28,-1 0 8,1 0 0,0 1 0,0-1 0,0 0 0,1 1 0,0 0-1,1 0 1,-1 0 0,1 0 0,0 0 0,-1 13 0,3-19 4,0 0 0,1 0 0,-1 0 1,0-1-1,0 1 0,0 0 1,1 0-1,-1 0 0,0-1 1,1 1-1,-1 0 0,0 0 0,1-1 1,-1 1-1,1 0 0,0-1 1,-1 1-1,1-1 0,-1 1 1,1 0-1,0-1 0,-1 1 0,1-1 1,0 0-1,0 1 0,-1-1 1,3 1-1,30 3 448,-22-5-257,1-1 0,-1 1 0,20-7 0,45-29 64,-63 29-337,0 0 1,0 2-1,1 0 1,0 0 0,0 1-1,16-3 1,-29 8 47,0 0 1,-1 0 0,1 0 0,0 0-1,0 0 1,0 1 0,-1-1 0,1 0-1,0 0 1,-1 1 0,1-1 0,0 1-1,0-1 1,-1 0 0,1 1-1,-1-1 1,1 1 0,0 0 0,-1-1-1,1 1 1,-1-1 0,0 1 0,1 0-1,-1-1 1,1 1 0,-1 0 0,0 0-1,0-1 1,1 1 0,-1 0-1,0 0 1,0-1 0,0 1 0,0 0-1,0 0 1,0 0 0,0 0 0,1 44 202,-2-23 56,1-22-213,1 1 0,-1-1 1,1 1-1,-1 0 0,0-1 0,1 0 0,-1 1 1,1-1-1,-1 1 0,1-1 0,0 1 0,-1-1 1,1 0-1,-1 1 0,1-1 0,0 0 0,-1 0 1,1 0-1,-1 1 0,1-1 0,0 0 0,-1 0 1,1 0-1,0 0 0,-1 0 0,1 0 0,0 0 1,-1 0-1,1 0 0,0-1 0,-1 1 0,1 0 1,0 0-1,-1 0 0,1-1 0,0 1 0,26-10 429,65-50-1839,-64 41-3135,-12 7-835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9.291"/>
    </inkml:context>
    <inkml:brush xml:id="br0">
      <inkml:brushProperty name="width" value="0.025" units="cm"/>
      <inkml:brushProperty name="height" value="0.025" units="cm"/>
    </inkml:brush>
  </inkml:definitions>
  <inkml:trace contextRef="#ctx0" brushRef="#br0">210 219 14958,'0'0'6513,"-9"-7"-3508,7 5-2933,0 0-1,0 0 0,0 0 0,0 0 0,-1 0 0,1 1 0,-1-1 0,1 1 0,-1 0 0,0 0 0,0 0 0,1 0 0,-1 0 0,0 0 0,0 1 0,0-1 0,0 1 0,0 0 0,0 0 0,0 0 0,0 0 0,0 1 0,0-1 0,0 1 0,1-1 0,-1 1 0,0 0 0,0 0 0,1 1 0,-1-1 0,0 1 0,1-1 1,-1 1-1,1 0 0,-4 3 0,-6 6-237,0 1 1,1 0 0,0 1-1,-13 19 1,20-25 47,0-1-1,1 0 1,-1 1 0,1 0-1,1 0 1,-1 0 0,1 0-1,0 0 1,1 1 0,-1-1-1,1 0 1,1 9 0,0-15 116,0-1 1,0 1-1,1 0 1,-1-1-1,0 1 1,1 0 0,-1-1-1,1 1 1,-1-1-1,1 1 1,-1-1-1,1 1 1,-1-1 0,1 1-1,-1-1 1,1 0-1,0 1 1,-1-1-1,1 0 1,-1 1 0,1-1-1,0 0 1,-1 0-1,1 0 1,0 1-1,0-1 1,-1 0-1,1 0 1,0 0 0,-1 0-1,1 0 1,0 0-1,-1-1 1,1 1-1,0 0 1,0 0 0,0-1-1,30-8 62,-18 1-37,0 0 1,-1-1-1,0 0 0,0 0 1,-1-2-1,0 1 0,9-13 1,64-89 116,-78 102-109,9-9 196,-1-2-1,-1 0 1,0 0 0,-2-1 0,15-42 0,-26 53 53,-7 11 14,-9 14-51,1 7-231,1 0 1,0 0 0,2 1 0,1 1-1,1 0 1,1 0 0,0 1 0,2 1-1,1-1 1,1 1 0,1 0-1,-1 35 1,5-58-33,0 1 1,0-1-1,0 0 0,0 1 0,0-1 1,1 0-1,-1 1 0,1-1 0,0 0 0,-1 0 1,1 1-1,0-1 0,0 0 0,0 0 1,1 0-1,-1 0 0,0 0 0,1 0 1,-1-1-1,4 4 0,-2-3-173,0-1-1,0 0 1,0 0 0,0 0 0,0 0-1,0-1 1,0 1 0,0-1 0,0 0-1,1 0 1,-1 0 0,0 0 0,0 0-1,0-1 1,5 0 0,27-12-5081,1-11-3775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384"/>
    </inkml:context>
    <inkml:brush xml:id="br0">
      <inkml:brushProperty name="width" value="0.025" units="cm"/>
      <inkml:brushProperty name="height" value="0.025" units="cm"/>
    </inkml:brush>
  </inkml:definitions>
  <inkml:trace contextRef="#ctx0" brushRef="#br0">131 1 14734,'0'0'7671,"-10"4"-7601,-1 0-86,-1 1 0,1 0 0,0 1 0,1 0 0,-1 1 0,1 0-1,0 1 1,1 0 0,-16 17 0,27-24-147,0 0-1,0 0 0,0-1 1,0 1-1,0-1 0,0 1 1,0-1-1,0 0 0,0 0 1,0 0-1,0 0 0,3 0 0,-4 0 66,47-2-1217,-30 0 1223,1 1 1,-1 1 0,0 1-1,20 3 1,-38-4 119,1 0 1,-1 0-1,1 1 0,-1-1 1,1 0-1,-1 0 0,1 0 0,-1 0 1,1 0-1,-1 1 0,1-1 1,-1 0-1,1 1 0,-1-1 1,0 0-1,1 0 0,-1 1 1,1-1-1,-1 1 0,0-1 0,1 0 1,-1 1-1,0-1 0,0 1 1,1-1-1,-1 1 0,0-1 1,0 1-1,0-1 0,0 1 0,1-1 1,-1 1-1,0 0 0,-10 17 1307,-21 11 302,22-21-1412,-1-1 0,0 0 0,0-1 0,0 0 0,-1-1 0,-15 6 0,26-11-339,0 0 0,0 0 0,-1 0 0,1 0 0,0 0 0,0 0 0,-1 0 0,1-1 0,0 1 0,0 0 0,-1 0 0,1 0 0,0 0 0,0-1 0,0 1 0,-1 0 0,1 0 0,0 0 0,0-1 0,0 1 0,0 0 0,0 0 0,0-1 0,-1 1 0,1 0 0,0 0 0,0-1 0,0 1 0,0 0 0,0 0 0,0-1 0,0 1 0,0 0 0,0-1 0,0 1-1,0 0 1,0 0 0,0-1 0,1 1 0,-1 0 0,0 0 0,0-1 0,0 1 0,0 0 0,0 0 0,0-1 0,1 1 0,-1 0 0,0 0 0,0 0 0,0 0 0,1-1 0,8-12-5464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763"/>
    </inkml:context>
    <inkml:brush xml:id="br0">
      <inkml:brushProperty name="width" value="0.025" units="cm"/>
      <inkml:brushProperty name="height" value="0.025" units="cm"/>
    </inkml:brush>
  </inkml:definitions>
  <inkml:trace contextRef="#ctx0" brushRef="#br0">155 10 14670,'0'0'9395,"-10"-3"-9074,8 3-318,-1-2-5,-1 1-1,1 0 1,-1 0-1,0 0 1,0 1 0,1-1-1,-1 1 1,0 0 0,0 0-1,0 0 1,0 1-1,1-1 1,-1 1 0,0 0-1,1 0 1,-1 0-1,0 1 1,1-1 0,-1 1-1,1 0 1,0 0 0,0 0-1,0 0 1,0 1-1,-6 5 1,-23 32-67,31-37 66,-1 0 1,0 0-1,1 0 1,0-1-1,0 1 1,0 1-1,0-1 1,0 0-1,1 0 1,-1 0-1,1 0 1,0 0-1,0 1 1,0 3-1,2-5 16,-1-1-1,1 0 1,-1 0-1,1-1 0,0 1 1,0 0-1,-1-1 1,1 1-1,0-1 0,0 1 1,0-1-1,0 0 1,-1 0-1,1 1 1,0-2-1,0 1 0,0 0 1,0 0-1,0 0 1,2-2-1,1 2 16,1-1 0,0 0 1,0 0 0,0-1 0,0 1 0,0-1 0,0-1 0,0 1 0,-1-1 0,1 0 0,8-6 0,45-45 42,-16 12-188,-52 77-828,5-27 940,1 0 1,0 0-1,0 1 1,1-1-1,0 1 0,-1 9 1,3-16 11,0-1 0,0 1 1,0 0-1,0-1 0,0 1 1,0 0-1,0 0 0,1-1 1,-1 1-1,1 0 0,-1-1 1,1 1-1,0-1 0,-1 1 0,1-1 1,0 1-1,0-1 0,0 1 1,0-1-1,0 0 0,1 0 1,-1 0-1,0 1 0,1-1 0,-1 0 1,0 0-1,1-1 0,-1 1 1,1 0-1,0 0 0,-1-1 1,1 1-1,-1-1 0,1 0 1,0 1-1,0-1 0,2 0 0,4 1-241,0 0 1,0-1-1,1 0 0,-1-1 0,11-1 0,19-12-4651,-1-10-3972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6.199"/>
    </inkml:context>
    <inkml:brush xml:id="br0">
      <inkml:brushProperty name="width" value="0.025" units="cm"/>
      <inkml:brushProperty name="height" value="0.025" units="cm"/>
    </inkml:brush>
  </inkml:definitions>
  <inkml:trace contextRef="#ctx0" brushRef="#br0">57 0 12492,'0'0'10490,"-2"9"-10576,-20 87 997,-9 109-1,31-204-875,-1 0 1,1 0 0,0 0 0,0 0 0,0 0-1,0 0 1,-1 1 0,2-1 0,-1 0-1,0 0 1,0 0 0,0 0 0,0 0 0,1 0-1,-1 0 1,1 0 0,-1 0 0,0 0-1,1 0 1,0 0 0,-1 0 0,1 0 0,0 0-1,-1 0 1,1-1 0,0 1 0,0 0-1,0 0 1,-1-1 0,1 1 0,0-1-1,0 1 1,0-1 0,0 1 0,0-1 0,0 1-1,1-1 1,-1 0 0,0 0 0,0 1-1,0-1 1,0 0 0,0 0 0,0 0 0,0 0-1,0-1 1,0 1 0,1 0 0,-1 0-1,2-1 1,4-1 206,0 0 0,0-1 0,0 1 0,0-1 0,0-1 0,8-5 0,20-16-217,-1-2 0,-1-1-1,-2-2 1,-1-1 0,46-62 0,-75 92-171,10-16-1351,-9 4-5156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6.529"/>
    </inkml:context>
    <inkml:brush xml:id="br0">
      <inkml:brushProperty name="width" value="0.025" units="cm"/>
      <inkml:brushProperty name="height" value="0.025" units="cm"/>
    </inkml:brush>
  </inkml:definitions>
  <inkml:trace contextRef="#ctx0" brushRef="#br0">0 1 14862,'0'0'8840,"43"50"-8615,-20-39-97,-1 4-224,-3-3-2563,-2 0-3363,-3-6-3266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135"/>
    </inkml:context>
    <inkml:brush xml:id="br0">
      <inkml:brushProperty name="width" value="0.025" units="cm"/>
      <inkml:brushProperty name="height" value="0.025" units="cm"/>
    </inkml:brush>
  </inkml:definitions>
  <inkml:trace contextRef="#ctx0" brushRef="#br0">0 1 10346,'0'0'8808,"2"10"-8594,7 59 557,-4 1 1,-3 82 0,-3-99 1002,15-65-616,-7-7-1330,0-1 0,-1 1-1,-1-1 1,-1 0 0,-1-1-1,1-28 1,-3 53 169,-1 0 1,2 1-1,-1-1 1,0 0-1,1 0 1,0 0-1,0 0 1,0 0 0,0 0-1,1-1 1,0 1-1,-1-1 1,1 0-1,1 1 1,-1-1-1,0-1 1,1 1-1,-1 0 1,1-1-1,0 0 1,0 0-1,0 0 1,0 0-1,0 0 1,0-1-1,0 0 1,1 0-1,-1 0 1,1 0-1,-1-1 1,7 0-1,0 0 103,0 0 0,-1-1 0,1 0-1,0-1 1,-1 0 0,1 0 0,-1-1-1,0-1 1,0 0 0,0 0 0,0-1-1,9-6 1,-10 4 33,0 0 0,-1 0-1,1-1 1,-1 0 0,-1 0 0,0-1 0,7-11-1,-22 79-714,5-42 625,0 0 0,2 0 0,1 33-1,0-49-28,0-1-1,0 1 0,0 0 1,0 0-1,0 0 1,0 0-1,1 0 0,-1-1 1,0 1-1,1 0 1,-1 0-1,1-1 1,-1 1-1,1 0 0,-1 0 1,1-1-1,-1 1 1,1-1-1,0 1 0,-1 0 1,1-1-1,0 1 1,-1-1-1,1 0 0,0 1 1,0-1-1,-1 0 1,1 1-1,0-1 0,0 0 1,0 0-1,0 1 1,0-1-1,-1 0 0,1 0 1,0 0-1,0 0 1,0 0-1,0-1 0,0 1 1,1 0-1,0-1 0,1 1 0,-1-1-1,0 0 1,0 1-1,0-1 1,1 0 0,-1 0-1,0-1 1,0 1 0,0 0-1,-1-1 1,1 1 0,0-1-1,2-2 1,0-3-629,0 1-1,0-2 1,0 1-1,-1 0 1,2-9-1,3-22-6996,-3-4-6048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522"/>
    </inkml:context>
    <inkml:brush xml:id="br0">
      <inkml:brushProperty name="width" value="0.025" units="cm"/>
      <inkml:brushProperty name="height" value="0.025" units="cm"/>
    </inkml:brush>
  </inkml:definitions>
  <inkml:trace contextRef="#ctx0" brushRef="#br0">0 1 9673,'0'0'7559,"0"52"-6566,15-39-640,4-3-193,5 1-96,0 0-1698,6-6-1889,-4 0-2082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870"/>
    </inkml:context>
    <inkml:brush xml:id="br0">
      <inkml:brushProperty name="width" value="0.025" units="cm"/>
      <inkml:brushProperty name="height" value="0.025" units="cm"/>
    </inkml:brush>
  </inkml:definitions>
  <inkml:trace contextRef="#ctx0" brushRef="#br0">66 0 1826,'0'0'9817,"-2"9"-7324,-3 4-1136,0 0 1,-1 0-1,0-1 1,-17 24-1,7-11 526,16-24-1869,0-1 1,0 0-1,-1 1 1,1-1-1,0 0 1,0 1 0,0-1-1,-1 0 1,1 1-1,0-1 1,0 0-1,0 1 1,0-1-1,0 1 1,0-1 0,0 0-1,0 1 1,0-1-1,0 1 1,0-1-1,0 0 1,0 1 0,0-1-1,0 1 1,0-1-1,0 0 1,0 1-1,1-1 1,-1 0-1,0 1 1,0-1 0,0 0-1,1 1 1,-1-1-1,0 0 1,0 1-1,1-1 1,-1 0 0,1 1-1,20 3 307,31-10-234,-50 6-100,28-5-144,0 2 1,1 1 0,35 2 0,-64 1 170,1-1 0,-1 1 1,0-1-1,1 1 0,-1 0 1,0 0-1,0 0 0,0 0 1,0 0-1,1 0 0,-1 1 0,2 1 1,-2-1 28,0 0 1,0-1-1,0 0 1,0 1-1,0-1 1,0 0-1,0 0 1,1 0-1,-1-1 1,0 1-1,0 0 1,1-1-1,-1 0 1,4 1-1,48-11 182,-47 8-385,0 0 0,0 1 1,0-1-1,0 1 1,0 1-1,0-1 0,0 1 1,8 1-1,-14-1 153,0 1 0,0-1 0,-1 1 0,1-1-1,0 1 1,0-1 0,-1 1 0,1-1 0,0 1 0,0 0-1,-1-1 1,1 1 0,-1 0 0,1 0 0,-1-1 0,1 1-1,-1 0 1,1 0 0,-1 0 0,0 0 0,1 0 0,-1 0-1,0 0 1,0-1 0,0 1 0,0 0 0,0 2 0,0 31 107,0-24-405,0-8-2786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8.939"/>
    </inkml:context>
    <inkml:brush xml:id="br0">
      <inkml:brushProperty name="width" value="0.025" units="cm"/>
      <inkml:brushProperty name="height" value="0.025" units="cm"/>
    </inkml:brush>
  </inkml:definitions>
  <inkml:trace contextRef="#ctx0" brushRef="#br0">236 33 9641,'0'0'10020,"-11"-6"-8600,6 3-1293,2 0-112,0 1-1,0-1 1,0 1-1,-1 0 1,1 0-1,-1 1 1,1-1-1,-1 1 1,0-1 0,0 1-1,0 0 1,1 0-1,-1 1 1,0-1-1,0 1 1,0 0-1,0 0 1,0 1-1,0-1 1,0 1-1,0-1 1,0 1-1,0 1 1,1-1 0,-1 0-1,0 1 1,-5 3-1,-2 5-28,1 0-1,1 1 1,-1 0-1,2 1 1,0-1 0,0 2-1,1-1 1,0 1-1,1 0 1,1 1 0,0 0-1,1-1 1,0 1-1,1 1 1,1-1 0,0 0-1,1 1 1,0-1-1,3 23 1,-2-35 16,0 0-1,1 0 1,-1 0 0,1 0-1,0-1 1,-1 1 0,1 0 0,0-1-1,0 1 1,0 0 0,0-1 0,1 1-1,-1-1 1,0 0 0,0 1-1,1-1 1,-1 0 0,1 0 0,-1 0-1,1 0 1,0 0 0,-1 0 0,1 0-1,0 0 1,0-1 0,0 1-1,-1-1 1,1 1 0,0-1 0,0 0-1,0 0 1,0 0 0,0 0-1,0 0 1,-1 0 0,1 0 0,0-1-1,2 0 1,4 0 32,0-1 1,0 0-1,-1 0 0,1-1 1,-1 0-1,1 0 0,11-8 1,6-9-94,0-2 1,-2 0 0,-1-1 0,0-2 0,-2 0-1,-1-1 1,20-38 0,-24 41 123,-12 28-1062,-5 16 709,-5 27 468,3-31-116,2-10 17,0 0 0,0 0 0,1 0 0,0 1 0,0-1 0,1 0 0,0 0 0,0 1 0,0-1 0,1 0 0,2 8 0,-2-13-48,1-1 1,-1 0-1,1 0 1,-1 0-1,1 0 1,0 0-1,-1 0 1,1 0-1,0 0 1,-1-1-1,1 1 1,0-1-1,0 1 1,0-1-1,-1 0 1,1 0-1,0 0 1,0 0-1,0 0 1,0 0-1,0 0 1,-1-1-1,1 1 1,0-1-1,0 1 1,2-2-1,49-21 792,16-26-435,-46 30-390,2 2 0,27-15 0,-50 31-29,-1 0 0,1 1 1,-1-1-1,1 0 0,-1 1 0,1-1 0,-1 1 1,1 0-1,-1 0 0,1-1 0,-1 1 0,1 0 0,-1 0 1,4 1-1,-5-1 14,1 0 0,0 1 0,-1-1 0,1 0 0,0 1 0,-1-1 0,1 1 1,0-1-1,-1 1 0,1-1 0,-1 1 0,1-1 0,-1 1 0,1 0 0,-1-1 0,0 1 0,1 0 1,-1-1-1,0 1 0,1 0 0,-1 1 0,1 4-26,0 1 0,0 0 0,-1-1 0,0 1 1,-2 11-1,1 6 160,0-22-104,1-1 1,0 1-1,0-1 0,0 1 0,0-1 1,1 1-1,-1 0 0,0-1 1,1 1-1,-1-1 0,1 1 1,-1-1-1,1 1 0,0-1 1,-1 1-1,1-1 0,0 0 1,0 0-1,0 1 0,0-1 0,2 1 1,-2-1 31,1-1 0,0 1 0,0-1 1,0 1-1,0-1 0,0 0 0,-1 0 0,1 0 1,0 0-1,0 0 0,0 0 0,0-1 1,0 1-1,0 0 0,-1-1 0,1 0 0,0 1 1,0-1-1,2-1 0,18-9 343,39-25 1,-51 28-475,1 1 0,0 0 0,0 1 0,0 0 0,1 1 0,0 0 1,0 0-1,1 2 0,-1-1 0,1 2 0,0 0 0,15-1 0,-26 3 70,0 0-1,0 1 1,0-1-1,1 1 1,-1 0-1,0-1 1,0 1-1,0 0 1,-1 0-1,1 0 1,0 0-1,0 1 1,0-1-1,-1 0 1,1 1-1,-1-1 1,1 1-1,-1-1 1,0 1-1,1 0 1,-1 0-1,0 0 1,0 0-1,1 3 1,-1-3 28,-1 0 0,1-1 1,0 1-1,0 0 1,0 0-1,1-1 0,-1 1 1,0 0-1,1-1 0,-1 1 1,0-1-1,1 0 0,0 1 1,-1-1-1,1 0 1,0 0-1,0 0 0,0 0 1,0 0-1,0-1 0,-1 1 1,1-1-1,1 1 0,-1-1 1,2 1-1,4-2 55,0 0 0,-1-1 0,1 0 1,-1 0-1,0-1 0,0 1 0,0-2 0,0 1 0,0-1 0,-1 0 0,1 0 0,11-10 0,-12 8-302,0 1-1,0 1 1,1-1-1,0 1 1,0 0-1,0 1 0,1 0 1,-1 0-1,1 0 1,13-2-1,-20 5 138,-1 0 1,1 0-1,0 1 0,-1-1 0,1 0 1,0 0-1,0 0 0,-1 1 0,1-1 1,-1 0-1,1 1 0,0-1 0,-1 1 1,1-1-1,-1 0 0,1 1 0,0-1 1,-1 1-1,0 0 0,1-1 0,-1 1 1,1-1-1,-1 1 0,0 0 0,1-1 1,-1 1-1,0 0 0,0-1 0,1 1 0,-1 0 1,0-1-1,0 1 0,0 0 0,0 0 1,0-1-1,0 1 0,0 0 0,0-1 1,0 1-1,0 0 0,-1 0 0,1-1 1,0 1-1,0 0 0,-1 0 0,0 9-1723,1 4-3546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9.336"/>
    </inkml:context>
    <inkml:brush xml:id="br0">
      <inkml:brushProperty name="width" value="0.025" units="cm"/>
      <inkml:brushProperty name="height" value="0.025" units="cm"/>
    </inkml:brush>
  </inkml:definitions>
  <inkml:trace contextRef="#ctx0" brushRef="#br0">6 0 15791,'0'0'2915,"0"50"-481,0-26-1025,0 3-704,0 1-193,-5 2-63,5-3-193,0-4-160,0-4-64,0-4 0,0-5-64,0-2-512,0-6-962,0-13-13067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9.680"/>
    </inkml:context>
    <inkml:brush xml:id="br0">
      <inkml:brushProperty name="width" value="0.025" units="cm"/>
      <inkml:brushProperty name="height" value="0.025" units="cm"/>
    </inkml:brush>
  </inkml:definitions>
  <inkml:trace contextRef="#ctx0" brushRef="#br0">1 95 13837,'0'0'7495,"71"-25"-6278,-26 16-352,-1-5-128,7 0-289,1 0-352,-3 5-64,-6 2-576,-4 5-1282,-13 2-1761,-11 0-1922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028"/>
    </inkml:context>
    <inkml:brush xml:id="br0">
      <inkml:brushProperty name="width" value="0.025" units="cm"/>
      <inkml:brushProperty name="height" value="0.025" units="cm"/>
    </inkml:brush>
  </inkml:definitions>
  <inkml:trace contextRef="#ctx0" brushRef="#br0">165 0 16944,'-9'4'3785,"-2"2"-2967,-1 0 0,1 1 0,1 0 0,-1 1 0,-12 12 0,15-13-599,1 1 1,0-1-1,0 1 1,1 1-1,0-1 1,1 1-1,-1 0 1,2 1-1,-1-1 1,1 1-1,1 0 1,0 0-1,-2 11 1,4-20-218,1 0 0,0 0 0,0 0 1,-1 0-1,1 0 0,0 0 0,0-1 1,0 1-1,0 0 0,0 0 0,1 0 0,-1 0 1,0 0-1,0 0 0,1 0 0,-1 0 0,0-1 1,1 1-1,-1 0 0,1 0 0,-1 0 1,1-1-1,-1 1 0,1 0 0,-1-1 0,1 1 1,0 0-1,0-1 0,-1 1 0,1-1 0,1 1 1,0 0 1,1-1 0,-1 1 0,1-1 1,-1 0-1,0 0 0,1 0 0,-1 0 0,0-1 1,1 1-1,-1 0 0,0-1 0,3-1 0,7-2 2,-1 0 0,0-2 0,0 1 0,10-8 0,74-66 3,-5 5-34,-90 74 23,-1 0 0,1 1 0,0-1-1,0 0 1,0 0 0,0 0 0,0 0 0,0 1 0,-1-1 0,1 0 0,0 0 0,0 1 0,0-1 0,0 0 0,0 0 0,0 1 0,0-1 0,0 0 0,0 0 0,0 0 0,0 1 0,0-1 0,0 0 0,0 0 0,0 1 0,0-1 0,0 0 0,1 0 0,-1 0 0,0 1 0,0-1 0,0 0 0,0 0-1,0 0 1,0 1 0,1-1 0,-1 0 0,0 0 0,0 0 0,0 0 0,0 1 0,1-1 0,-1 0 0,0 0 0,0 0 0,1 0 0,-1 0 0,0 0 0,0 0 0,0 0 0,1 0 0,-1 0 0,0 0 0,0 0 0,1 0 0,-1 0 0,0 0 0,0 0 0,1 0 0,-1 0 0,0 0 0,0 0 0,-37 59 20,31-52 119,0 0-1,1 1 1,0 0 0,0-1 0,1 2 0,0-1 0,0 0-1,1 1 1,0 0 0,0-1 0,-1 14 0,4-21-122,1-1 1,0 1-1,-1 0 0,1-1 1,0 1-1,-1-1 1,1 0-1,0 1 0,0-1 1,-1 1-1,1-1 1,0 0-1,0 0 0,0 0 1,0 1-1,-1-1 1,1 0-1,0 0 1,0 0-1,0 0 0,0 0 1,0 0-1,-1-1 1,1 1-1,0 0 0,0 0 1,1-1-1,26-4 40,-3-5-141,0-2 0,0 0 1,-2-1-1,27-19 0,31-18-521,-89 67 497,-8 7 140,-30 42 183,46-66-210,0 1 0,0-1 0,0 0-1,0 0 1,0 0 0,0 0-1,0 0 1,0 0 0,0 0 0,0 0-1,0 0 1,0 0 0,0 1 0,0-1-1,0 0 1,0 0 0,0 0-1,0 0 1,0 0 0,0 0 0,0 0-1,0 1 1,0-1 0,0 0 0,0 0-1,0 0 1,0 0 0,0 0-1,0 0 1,0 0 0,0 0 0,0 0-1,0 1 1,0-1 0,0 0 0,0 0-1,0 0 1,0 0 0,1 0-1,-1 0 1,0 0 0,0 0 0,0 0-1,0 0 1,0 0 0,0 0 0,0 0-1,0 0 1,1 0 0,-1 0 0,0 0-1,0 0 1,0 0 0,0 0-1,0 0 1,0 0 0,0 0 0,0 0-1,1 0 1,-1 0 0,0 0 0,0 0-1,0 0 1,13-2 65,13-8-17,26-24-140,-37 23-187,-1 0-1,2 2 1,-1-1-1,1 2 1,1 0-1,0 1 1,19-5-1,-35 12 267,-1 0-1,1 0 0,-1 1 1,0-1-1,1 0 1,-1 0-1,0 0 1,1 1-1,-1-1 0,0 0 1,0 0-1,1 1 1,-1-1-1,0 0 1,0 1-1,1-1 0,-1 0 1,0 1-1,0-1 1,0 1-1,0-1 1,1 0-1,-1 1 0,0-1 1,0 0-1,0 1 1,0-1-1,0 1 1,0-1-1,0 1 1,0-1-1,0 0 0,0 1 1,0-1-1,-1 0 1,1 1-1,-2 17-116,-19 31 313,17-43-129,1 0 0,0 0 0,0 0 0,1 1 0,-1-1 0,1 1 0,1 0 0,-2 13 1,12-21 753,1-4-759,0-1-1,-1 0 1,1-1 0,-1 0 0,-1 0-1,1-1 1,13-17 0,-14 16-289,0 0 0,0 1 0,1 0 1,0 0-1,0 1 0,20-12 0,-29 22 187,0 0 0,0 0 0,-1 0 0,1 0 0,-1-1 0,0 1 0,1 0 0,-2 0 0,1-1 0,-2 5 0,-5 7 56,4-7 110,-1 0 0,2 1 0,-1-1 1,1 1-1,0 0 0,0 0 0,1 0 1,-2 15-1,4-22-143,0 0-1,1-1 1,-1 1-1,0-1 1,1 1-1,-1-1 1,1 1-1,-1-1 1,0 1-1,1-1 1,-1 0-1,1 1 1,-1-1-1,1 0 1,0 1-1,-1-1 1,1 0-1,-1 0 1,1 1 0,0-1-1,-1 0 1,1 0-1,-1 0 1,1 0-1,0 0 1,-1 0-1,1 0 1,0 0-1,-1 0 1,1 0-1,-1 0 1,1 0-1,0 0 1,-1-1-1,1 1 1,-1 0-1,1 0 1,0-1-1,-1 1 1,1-1 0,28-11-3459,-3-8-2440,6-5-1719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0.026"/>
    </inkml:context>
    <inkml:brush xml:id="br0">
      <inkml:brushProperty name="width" value="0.025" units="cm"/>
      <inkml:brushProperty name="height" value="0.025" units="cm"/>
    </inkml:brush>
  </inkml:definitions>
  <inkml:trace contextRef="#ctx0" brushRef="#br0">0 48 12812,'0'0'7719,"56"-1"-6021,-19-9-1089,10 0-449,2 1-96,3 3 0,2 2-737,-3-1-1985,-3 3-2595,-11 1-4260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0.361"/>
    </inkml:context>
    <inkml:brush xml:id="br0">
      <inkml:brushProperty name="width" value="0.025" units="cm"/>
      <inkml:brushProperty name="height" value="0.025" units="cm"/>
    </inkml:brush>
  </inkml:definitions>
  <inkml:trace contextRef="#ctx0" brushRef="#br0">1 297 13741,'0'0'5445,"1"9"-4313,-1-6-1078,0 0 0,0 0 0,0 0 0,1 0-1,-1-1 1,1 1 0,0 0 0,0 0 0,0-1 0,0 1 0,0 0 0,1-1 0,1 3 0,0-3 3,-1 0 0,1 0 1,-1 0-1,1-1 0,0 1 1,-1-1-1,1 0 0,0 0 1,0 0-1,0 0 0,0-1 1,0 1-1,0-1 0,0 0 1,0 1-1,6-2 1,13 0 95,1-2 1,-1 0 0,0-2 0,0 0 0,0-1 0,-1-1 0,39-19 0,-30 13-147,-29 13-10,-1-1 0,0 1-1,1-1 1,-1 1 0,1 0 0,-1 0-1,1-1 1,-1 1 0,1 0 0,-1 0 0,1-1-1,0 1 1,-1 0 0,1 0 0,-1 0 0,1 0-1,-1 0 1,1 0 0,0 0 0,-1 0-1,1 0 1,-1 0 0,1 0 0,-1 0 0,1 1-1,-1-1 1,1 0 0,-1 0 0,1 1-1,-1-1 1,1 0 0,-1 0 0,1 1 0,-1-1-1,1 1 1,-1-1 0,0 0 0,1 1-1,-1-1 1,1 1 0,-3 24 797,1 1 23,4-26-764,1 1 0,-1-1-1,0 0 1,1 0 0,-1 0 0,1-1 0,-1 1 0,0-1 0,0 0 0,5-2 0,61-31-236,-56 26-325,0 0-1,0 2 0,1-1 0,0 2 0,17-5 1,-25 13 127,-11 8 384,-10 8 113,12-17-122,-14 9-825,3-8-3238,3-3-1921</inkml:trace>
  <inkml:trace contextRef="#ctx0" brushRef="#br0" timeOffset="1">442 1 14798,'0'0'5381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1.736"/>
    </inkml:context>
    <inkml:brush xml:id="br0">
      <inkml:brushProperty name="width" value="0.025" units="cm"/>
      <inkml:brushProperty name="height" value="0.025" units="cm"/>
    </inkml:brush>
  </inkml:definitions>
  <inkml:trace contextRef="#ctx0" brushRef="#br0">0 132 545,'0'0'3315,"8"-4"-2189,15-8-292,18-15 5193,-38 24-5359,0 0 0,0 0 0,0 0 0,0 0-1,0 0 1,-1-1 0,1 1 0,-1-1 0,0 0-1,0 0 1,0 0 0,0 0 0,-1 0 0,0 0-1,0 0 1,0 0 0,1-8 0,-2 11-621,0 0 0,-1 1 0,1-1 1,0 0-1,0 1 0,0-1 0,0 0 0,-1 1 0,1-1 1,0 0-1,-1 1 0,1-1 0,0 1 0,-1-1 0,1 0 0,-1 1 1,1-1-1,-1 1 0,1 0 0,-1-1 0,0 1 0,1-1 1,-1 1-1,1 0 0,-1-1 0,0 1 0,1 0 0,-1 0 1,0 0-1,1-1 0,-1 1 0,0 0 0,1 0 0,-1 0 1,0 0-1,1 0 0,-1 0 0,0 0 0,0 0 0,1 1 1,-1-1-1,0 0 0,1 0 0,-1 1 0,1-1 0,-1 0 0,0 0 1,0 2-1,-32 16-244,-5 35 57,36-50 134,0 1 0,1-1 0,-1 1 0,1-1 0,-1 1 0,1 0 0,1-1 0,-1 1 0,0 0 0,1 0 0,0 0 0,0-1 0,0 1 0,1 6 0,0-9 7,0 1 0,0-1-1,0 0 1,1 0 0,-1 1 0,0-1-1,1 0 1,-1 0 0,1 0-1,-1-1 1,1 1 0,0 0-1,-1-1 1,1 1 0,0 0-1,-1-1 1,1 0 0,0 0-1,0 1 1,-1-1 0,1 0 0,0 0-1,0 0 1,-1-1 0,1 1-1,0 0 1,0-1 0,2 0-1,54-14 157,-26 1-384,-1-2 1,41-27-1,11-6-732,-83 49 919,0 0 0,1-1 1,-1 1-1,1 0 1,-1-1-1,1 1 0,-1 0 1,1 0-1,-1-1 1,1 1-1,-1 0 0,1 0 1,-1 0-1,1 0 0,-1-1 1,1 1-1,0 0 1,-1 0-1,1 0 0,-1 0 1,1 0-1,-1 1 1,1-1-1,-1 0 0,1 0 1,-1 0-1,1 0 1,-1 1-1,1-1 0,-1 0 1,1 0-1,-1 1 0,1-1 1,-1 0-1,1 1 1,-1 22-351,-20 33 775,18-51-380,1-4 45,0 1 1,0 0-1,1-1 0,-1 1 0,0 0 0,1 0 0,-1 0 1,1-1-1,-1 1 0,1 0 0,0 0 0,0 0 0,0 0 1,0 0-1,0 0 0,0 0 0,1 0 0,-1-1 0,1 1 1,-1 0-1,2 3 0,-1-4 1,0 0 1,1-1-1,-1 1 0,0 0 1,0-1-1,1 1 1,-1-1-1,0 1 0,1-1 1,-1 0-1,1 1 0,-1-1 1,0 0-1,1 0 0,-1 0 1,1 0-1,-1 0 1,1 0-1,-1-1 0,0 1 1,3-1-1,7-2 121,1-1 0,-1 0 1,0-1-1,-1 0 0,18-11 0,3-9-110,-24 19-96,0 0 0,0 0 0,1 1-1,-1-1 1,1 2 0,1-1 0,-1 1 0,10-3 0,-17 14-85,0-1 0,0 1 0,0 0 0,-1-1 0,0 1 0,-1 10 0,1-16 118,0-1 1,-1 0-1,1 1 1,0-1-1,0 1 1,0-1-1,0 0 1,0 1-1,0-1 0,0 1 1,0-1-1,0 0 1,0 1-1,0-1 1,0 1-1,0-1 0,1 0 1,-1 1-1,0-1 1,0 1-1,0-1 1,0 0-1,1 1 0,-1-1 1,0 0-1,0 1 1,1-1-1,-1 0 1,0 1-1,1-1 0,-1 0 1,0 0-1,1 0 1,-1 1-1,0-1 1,1 0-1,-1 0 1,0 0-1,1 0 0,-1 1 1,1-1-1,0 0 1,24-7-547,37-28-4308,-50 28 2103,10-7-3201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080"/>
    </inkml:context>
    <inkml:brush xml:id="br0">
      <inkml:brushProperty name="width" value="0.025" units="cm"/>
      <inkml:brushProperty name="height" value="0.025" units="cm"/>
    </inkml:brush>
  </inkml:definitions>
  <inkml:trace contextRef="#ctx0" brushRef="#br0">40 0 11627,'0'0'5819,"9"2"-3529,-9-2-2289,3 0 87,-1 0 1,1 0-1,-1 0 0,1 0 1,-1 1-1,1 0 0,-1-1 1,1 1-1,-1 0 0,1 0 1,-1 0-1,0 0 0,0 1 1,1-1-1,-1 1 0,0-1 1,0 1-1,0 0 0,-1-1 1,1 1-1,0 0 0,-1 0 1,1 1-1,-1-1 0,0 0 1,0 0-1,1 1 0,-2-1 1,1 1-1,0-1 0,0 1 1,-1-1-1,1 1 0,-1-1 1,0 1-1,0-1 0,0 5 1,0-1-7,-1 0 0,0 0 0,0 0 0,0-1 0,-1 1 0,1 0 0,-1-1 0,-1 1 0,1-1 0,-7 10 0,-40 47 983,10-15-192,40-47-868,-1 0 0,0 1 1,0-1-1,0 1 0,1-1 1,-1 0-1,0 1 0,0-1 0,1 0 1,-1 1-1,0-1 0,1 0 1,-1 0-1,0 1 0,1-1 1,-1 0-1,0 0 0,1 0 0,-1 1 1,0-1-1,1 0 0,-1 0 1,1 0-1,-1 0 0,1 0 0,-1 0 1,0 0-1,1 0 0,-1 0 1,1 0-1,-1 0 0,0 0 0,1 0 1,-1 0-1,1-1 0,24 2 137,-23-1-116,17-1-67,0 0 1,-1-1-1,1-1 1,-1-1 0,1 0-1,19-8 1,-30 9-932,0-1 1,-1 0-1,1 0 0,-1-1 1,8-5-1,-1-5-5594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457"/>
    </inkml:context>
    <inkml:brush xml:id="br0">
      <inkml:brushProperty name="width" value="0.025" units="cm"/>
      <inkml:brushProperty name="height" value="0.025" units="cm"/>
    </inkml:brush>
  </inkml:definitions>
  <inkml:trace contextRef="#ctx0" brushRef="#br0">0 37 13261,'0'0'2850,"62"2"-672,-21-2-512,4 0-993,1 0-481,5-4-96,-8-1-1025,0-1-2274,-8-4-2274,-5-4-3460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784"/>
    </inkml:context>
    <inkml:brush xml:id="br0">
      <inkml:brushProperty name="width" value="0.025" units="cm"/>
      <inkml:brushProperty name="height" value="0.025" units="cm"/>
    </inkml:brush>
  </inkml:definitions>
  <inkml:trace contextRef="#ctx0" brushRef="#br0">64 1 8168,'0'0'4329,"-7"8"-1889,2-2-2190,0 0 226,0-1 0,0 2 0,0-1 0,1 0 0,0 1 0,0 0-1,1 0 1,-1 0 0,2 0 0,-1 0 0,1 1 0,0 0 0,-2 14 0,5-21-460,-1 0 0,1 0 0,-1 0 0,1 0 0,-1 0 0,1 0 0,0 0 0,-1 0 0,1-1 0,0 1 0,-1 0 0,1-1 0,0 1 0,0 0 0,0-1 0,0 1 0,0-1 0,0 1 0,0-1 0,0 0 0,0 1 0,0-1 0,0 0 0,0 0 0,0 1 0,0-1 0,0 0 0,0 0 0,2-1 0,36 0 248,-35 1-213,10-3-24,0 0 0,0-1 0,-1 0 0,1-1 0,-1-1 0,0 0 0,17-11 0,41-17-467,-71 34 435,0 0 0,1-1-1,-1 1 1,1 0 0,-1 0-1,1 0 1,-1-1 0,1 1-1,-1 0 1,1 0 0,-1 0 0,1 0-1,-1 0 1,1 0 0,-1 0-1,1 0 1,-1 0 0,1 0-1,-1 1 1,1-1 0,-1 0 0,1 0-1,-1 0 1,0 1 0,1-1-1,-1 0 1,1 0 0,-1 1-1,0-1 1,1 0 0,-1 1-1,0-1 1,1 0 0,-1 1 0,0-1-1,1 1 1,-1-1 0,0 0-1,0 1 1,1-1 0,-1 1-1,0-1 1,0 1 0,0-1 0,0 1-1,0-1 1,0 1 0,0-1-1,0 1 1,0 0 0,-4 34 694,2-17 216,5-17-727,-1 0 0,1-1 0,1 0 0,-1 0 0,0 0 0,0 0 0,0 0 0,5-1 0,5-4-141,0 1 1,-1-2 0,1 0 0,-1 0-1,-1-1 1,20-15 0,-19 13-501,0 1 0,0 0 0,1 1-1,-1 0 1,25-8 0,-36 15 453,-1 0-1,0 0 1,0 0 0,0 0-1,0 0 1,1 0-1,-1-1 1,0 1-1,0 0 1,0 0 0,1 1-1,-1-1 1,0 0-1,0 0 1,0 0 0,0 0-1,1 0 1,-1 0-1,0 0 1,0 0-1,0 0 1,0 0 0,1 0-1,-1 0 1,0 0-1,0 1 1,0-1-1,0 0 1,0 0 0,0 0-1,1 0 1,-1 0-1,0 1 1,0-1-1,0 0 1,0 0 0,0 0-1,0 0 1,0 1-1,0-1 1,0 0-1,0 0 1,0 0 0,0 0-1,0 1 1,0-1-1,0 0 1,0 0 0,0 0-1,0 1 1,0-1-1,-4 16-60,-10 15 145,10-25-447,-13 24 1042,12-8-5342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3.218"/>
    </inkml:context>
    <inkml:brush xml:id="br0">
      <inkml:brushProperty name="width" value="0.025" units="cm"/>
      <inkml:brushProperty name="height" value="0.025" units="cm"/>
    </inkml:brush>
  </inkml:definitions>
  <inkml:trace contextRef="#ctx0" brushRef="#br0">177 93 4612,'0'0'19582,"-10"-6"-18979,4 2-535,4 3-59,0-1 0,0 1 0,0-1-1,0 1 1,0 0 0,0 0 0,0 0 0,-1 0-1,1 0 1,0 0 0,-1 1 0,1-1 0,0 1 0,-1-1-1,1 1 1,-1 0 0,1 0 0,0 0 0,-1 0-1,1 1 1,-1-1 0,1 1 0,0-1 0,0 1-1,-1 0 1,1 0 0,-2 1 0,-8 7 97,0 0 1,0 0-1,-11 14 1,18-19 10,2 1 1,-1 0-1,0-1 1,1 1 0,0 0-1,0 1 1,1-1-1,-1 0 1,1 1-1,0 0 1,-1 6-1,4-11-105,-1 0 0,1 0 0,-1-1 0,1 1-1,-1 0 1,1 0 0,0 0 0,0-1 0,-1 1 0,1 0 0,0-1-1,0 1 1,0-1 0,0 1 0,0-1 0,0 1 0,0-1 0,0 0-1,0 1 1,0-1 0,0 0 0,0 0 0,0 0 0,0 0 0,0 0-1,0 0 1,0 0 0,0 0 0,0 0 0,0 0 0,1-1 0,40-2 281,-27-1-484,1 0 1,-1-1 0,0-1-1,19-10 1,-17 7-749,0 2 0,27-9 0,-43 16 913,-1 0-1,1-1 1,-1 1 0,0 0 0,1 0 0,-1 0-1,1 0 1,-1 0 0,0 0 0,1 0 0,-1 0-1,1 0 1,-1 0 0,0 0 0,1 0 0,-1 0-1,1 0 1,-1 1 0,0-1 0,1 0 0,-1 0-1,1 0 1,-1 0 0,0 1 0,1-1-1,-1 0 1,0 0 0,0 1 0,1-1 0,-1 0-1,0 1 1,0-1 0,1 0 0,-1 1 0,0 0-1,0 18-323,-17 31 864,12-37-1,5-13-495,0 0 1,0 0-1,0 0 1,1 1-1,-1-1 1,0 0-1,0 0 0,0 0 1,0 1-1,0-1 1,0 0-1,0 0 1,0 0-1,0 0 0,0 1 1,1-1-1,-1 0 1,0 0-1,0 0 1,0 0-1,0 0 0,0 0 1,1 0-1,-1 1 1,0-1-1,0 0 1,0 0-1,0 0 0,1 0 1,-1 0-1,0 0 1,0 0-1,0 0 1,1 0-1,-1 0 0,0 0 1,0 0-1,0 0 1,0 0-1,1 0 1,-1 0-1,0 0 0,0 0 1,0 0-1,1 0 1,-1 0-1,0 0 0,0-1 1,0 1-1,0 0 1,1 0-1,-1 0 1,0 0-1,0 0 0,0 0 1,0-1-1,0 1 1,0 0-1,1 0 1,-1 0-1,0 0 0,0-1 1,0 1-1,0 0 1,0 0-1,0 0 1,0 0-1,0-1 0,0 1 1,14-11 84,-7 4-318,0 0 0,-1-1 0,1 1 0,-1-1 1,-1-1-1,0 1 0,0-1 0,-1 0 0,0 0 0,0-1 0,-1 1 0,0-1 0,-1 1 0,2-16 0,-4 24-47,0 1 93,0 1 154,0-1 0,0 1 0,0-1 0,0 1 1,0-1-1,0 0 0,0 1 0,1-1 0,-1 1 1,0-1-1,0 1 0,0-1 0,1 0 0,-1 1 1,0-1-1,0 0 0,1 1 0,-1-1 0,0 0 1,1 1-1,-1-1 0,0 0 0,1 0 0,-1 1 0,0-1 1,1 0-1,-1 0 0,1 1 0,0-1 0,6 0-399,0 0-1,0 0 0,0-1 0,0 0 0,0 0 0,0-1 0,0 1 0,0-2 0,0 1 0,-1-1 0,1 0 0,-1 0 1,0-1-1,0 0 0,0 0 0,0 0 0,7-8 0,15-16-4091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3.826"/>
    </inkml:context>
    <inkml:brush xml:id="br0">
      <inkml:brushProperty name="width" value="0.025" units="cm"/>
      <inkml:brushProperty name="height" value="0.025" units="cm"/>
    </inkml:brush>
  </inkml:definitions>
  <inkml:trace contextRef="#ctx0" brushRef="#br0">133 1 12364,'0'0'1516,"-8"9"-91,-6 8-877,1 0-1,1 1 1,1 0-1,0 1 1,1 0 0,2 0-1,-1 1 1,-6 28-1,9-23-853,0 1-1,2-1 1,1 1-1,1 30 0,2-54 150,-1-1 1,2 0-1,-1 1 0,0-1 0,0 1 0,0-1 0,0 0 0,1 1 1,-1-1-1,1 0 0,-1 1 0,1-1 0,0 0 0,-1 0 0,1 0 0,0 1 1,0-1-1,0 0 0,0 0 0,0 0 0,0 0 0,0 0 0,0-1 1,2 2-1,-1-1 331,1 0 0,0 0 0,-1 0 0,1-1 0,0 1 0,0-1 1,-1 0-1,1 1 0,0-2 0,0 1 0,5-1 0,44-15 3298,-25 1-4535,-4-3 1108,-1-1 1,0-1-1,-1 0 0,-1-2 1,-1-1-1,-2 0 1,0-1-1,-1-1 0,-1-1 1,-2 0-1,20-54 0,-30 67-118,-7 10 83,-9 21 139,4 3 4,1 0 0,0 1-1,2 0 1,1 0 0,1 1 0,1-1 0,0 1 0,2 0 0,1-1 0,4 42-1,-4-61-123,0-1 0,1 0 0,-1 1 0,1-1 0,-1 1 0,1-1 0,0 1 0,-1-1 0,1 0 0,1 0 0,-1 1 0,0-1 0,0 0 0,1 0 1,-1 0-1,1 0 0,0-1 0,-1 1 0,1 0 0,0-1 0,0 1 0,0-1 0,0 0 0,1 1 0,-1-1 0,0 0 0,0 0 0,1-1 0,4 2 0,-7-2-15,1-1 1,0 0-1,-1 0 1,1 1 0,-1-1-1,1 0 1,-1 0-1,0 1 1,1-1 0,-1 0-1,0 0 1,1 0-1,-1 0 1,0 0 0,0 0-1,0 0 1,0 1-1,0-1 1,0 0 0,0 0-1,0 0 1,-1-2-1,-2-24-825,-3 15 92,-1 0 0,-1 1-1,1-1 1,-2 2-1,0-1 1,0 1 0,-1 0-1,-12-9 1,-29-33 2453,50 43 1506,13 5-2246,27 4-1568,-27 1 902,32-1-289,74-2-1941,-52-8-2540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4.783"/>
    </inkml:context>
    <inkml:brush xml:id="br0">
      <inkml:brushProperty name="width" value="0.025" units="cm"/>
      <inkml:brushProperty name="height" value="0.025" units="cm"/>
    </inkml:brush>
  </inkml:definitions>
  <inkml:trace contextRef="#ctx0" brushRef="#br0">1 0 6951,'7'9'7078,"-2"17"-3037,-3-13-2322,2 3-632,-2-8-831,0 0 1,1 0-1,-1 0 1,1 0-1,1 0 0,8 13 1,-11-19-239,1 0 1,0 0 0,1 0-1,-1 0 1,0-1 0,0 1-1,1-1 1,-1 1-1,1-1 1,-1 0 0,1 0-1,0 0 1,-1 0 0,1-1-1,0 1 1,0-1-1,0 1 1,-1-1 0,1 0-1,0 0 1,0 0 0,0-1-1,-1 1 1,7-2 0,0-1 45,0 0-1,1-1 1,-1 0 0,0 0 0,-1-1 0,1 0 0,-1 0 0,14-12 0,-15 10-150,1 1-1,0 0 0,1 1 1,-1 0-1,1 0 0,0 1 1,18-6-1,-26 10 58,0 0-1,0 1 1,-1-1 0,1 0-1,0 1 1,0-1 0,-1 1-1,1-1 1,0 1 0,-1-1-1,1 1 1,-1 0 0,1-1-1,0 1 1,-1 0 0,0-1-1,1 1 1,-1 0 0,1 0-1,-1-1 1,0 1 0,1 0-1,-1 0 1,0 0 0,0 0-1,0-1 1,0 1 0,0 0-1,0 0 1,0 0 0,0 0-1,0 0 1,0-1 0,0 2-1,-1 43 197,1-35-124,0-9-17,0 0-1,-1 1 0,1-1 1,0 0-1,0 0 0,0 0 1,1 0-1,-1 1 0,0-1 1,0 0-1,1 0 0,-1 0 1,1 0-1,-1 0 0,1 0 1,-1 0-1,1 0 0,-1 0 1,1 0-1,0 0 0,0 0 1,0 0-1,-1 0 0,1-1 1,0 1-1,0 0 0,0-1 1,1 2-1,1-2 52,-1 0 0,0 1 1,0-1-1,0 0 0,0-1 0,1 1 0,-1 0 0,0 0 1,0-1-1,0 1 0,0-1 0,0 0 0,4-2 1,7-3 174,-1-1 0,0-1 0,15-12 0,18-25-111,-36 35-445,0 1 0,0-1 1,0 2-1,1-1 0,12-6 1,-28 52-4422,-4-22 214,1-3-2199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115"/>
    </inkml:context>
    <inkml:brush xml:id="br0">
      <inkml:brushProperty name="width" value="0.025" units="cm"/>
      <inkml:brushProperty name="height" value="0.025" units="cm"/>
    </inkml:brush>
  </inkml:definitions>
  <inkml:trace contextRef="#ctx0" brushRef="#br0">0 2 10890,'0'0'7495,"60"-2"-7591,-28 4-3747,9-2-5798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551"/>
    </inkml:context>
    <inkml:brush xml:id="br0">
      <inkml:brushProperty name="width" value="0.025" units="cm"/>
      <inkml:brushProperty name="height" value="0.025" units="cm"/>
    </inkml:brush>
  </inkml:definitions>
  <inkml:trace contextRef="#ctx0" brushRef="#br0">102 159 2274,'0'0'11099,"-6"8"-6690,-3 4-3705,-10 13 2001,-20 39 1,35-57-2505,0 1 0,0-1 1,1 1-1,0 0 0,0 0 1,1 0-1,0 0 0,1 0 1,0 1-1,0-1 1,1 12-1,0-19-226,1 0 0,-1 0 0,1 0 0,-1 0 0,1 0 0,0 0 0,0 0 0,-1-1 0,1 1 0,0 0 0,0 0 0,0-1 0,0 1 0,0 0 0,0-1 0,0 1 0,0-1 0,0 1 0,0-1 0,0 1 0,0-1 0,0 0 0,1 0 0,-1 1 0,0-1 0,0 0 0,0 0 0,0 0 0,1-1 0,-1 1 0,0 0 0,0 0 0,0 0 0,1-1 0,44-11-307,-26 1 194,0-1-1,-1 0 0,0-1 0,-1-1 0,27-28 1,72-90 4,-115 129 140,11-12 30,-2 2 31,0 0 1,0 0-1,-1-1 0,-1-1 0,-1 1 0,11-24 1,-19 38-29,-1 0 0,1 0 1,0-1-1,0 1 0,0 0 1,0 0-1,0-1 0,0 1 0,-1 0 1,1 0-1,0 0 0,0 0 1,0-1-1,0 1 0,-1 0 1,1 0-1,0 0 0,0 0 1,0 0-1,-1 0 0,1 0 0,0 0 1,0-1-1,-1 1 0,1 0 1,0 0-1,0 0 0,0 0 1,-1 0-1,1 0 0,0 0 1,0 0-1,-1 0 0,1 0 0,0 1 1,0-1-1,0 0 0,-1 0 1,1 0-1,0 0 0,0 0 1,-1 0-1,1 0 0,0 0 1,0 1-1,0-1 0,0 0 1,-1 0-1,1 0 0,0 0 0,0 1 1,0-1-1,0 0 0,0 1 1,-9 6 14,0 0-1,1 1 1,0 0 0,1 0 0,0 1 0,0 0 0,1 0 0,0 1 0,-8 17-1,4-3-54,1-1 0,0 1 0,-6 34 0,8-24-580,2 1 1,-1 50 0,6-90-304,-1 0-1,0-1 1,0 1-1,0 0 1,0 0-1,-1 0 1,0 0-1,0 1 1,-3-6-1,-29-43-1631,27 45 3561,1-1 0,0-1 0,0 1 0,1-1 0,0 0 0,-6-17 0,11 27-959,0 0-1,0-1 1,1 1 0,-1-1 0,0 1 0,0 0 0,0-1 0,0 1 0,0 0 0,0-1-1,1 1 1,-1 0 0,0-1 0,0 1 0,1 0 0,-1-1 0,0 1 0,0 0-1,1 0 1,-1-1 0,0 1 0,1 0 0,-1 0 0,0 0 0,1-1 0,-1 1-1,0 0 1,1 0 0,-1 0 0,0 0 0,1 0 0,-1 0 0,1 0 0,-1 0-1,0 0 1,1 0 0,0 0 0,20-1 832,-16 1-583,67 1 1341,-49 1-1755,-1-1 1,1-1-1,-1-1 1,1-1-1,-1-1 1,44-12-1,-41 1-3369,-14-3-2916,-7-3-5166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471"/>
    </inkml:context>
    <inkml:brush xml:id="br0">
      <inkml:brushProperty name="width" value="0.025" units="cm"/>
      <inkml:brushProperty name="height" value="0.025" units="cm"/>
    </inkml:brush>
  </inkml:definitions>
  <inkml:trace contextRef="#ctx0" brushRef="#br0">171 1 15631,'0'0'1479,"-13"4"1110,1 0-1796,-55 21 1720,61-23-2387,1 1 0,-1-1 1,1 2-1,-1-1 1,1 1-1,0-1 0,0 1 1,0 1-1,-7 7 0,12-11-135,0-1 0,0 1 0,-1-1 0,1 1 0,0-1 0,0 1 0,0-1 0,0 1 0,0 0 0,0-1 0,-1 1 0,1-1-1,1 1 1,-1-1 0,0 1 0,0-1 0,0 1 0,0-1 0,0 1 0,0 0 0,1-1 0,-1 1 0,0-1 0,0 0 0,1 1 0,-1-1 0,0 1-1,1-1 1,-1 1 0,0-1 0,1 0 0,-1 1 0,1-1 0,-1 0 0,1 1 0,-1-1 0,1 0 0,-1 0 0,1 1 0,-1-1 0,1 0 0,-1 0 0,1 0-1,-1 0 1,1 0 0,-1 0 0,1 0 0,-1 0 0,1 0 0,0 0 0,-1 0 0,1 0 0,-1 0 0,2 0 0,40 1-811,-36-2 670,71 7-1005,-73-6 1146,-1 0 1,0 1 0,0-1-1,1 1 1,-1 0 0,0 0 0,0 0-1,0 0 1,0 1 0,0-1 0,-1 1-1,1 0 1,0 0 0,-1 0 0,1 0-1,-1 0 1,0 0 0,1 1-1,-1-1 1,3 6 0,-5-7 55,0 1 1,0 0-1,0 0 1,0-1-1,0 1 0,0 0 1,0 0-1,-1-1 1,1 1-1,-1 0 1,1 0-1,-1-1 0,0 1 1,0-1-1,0 1 1,0-1-1,0 1 0,0-1 1,0 1-1,0-1 1,0 0-1,-1 0 1,1 1-1,0-1 0,-1 0 1,1 0-1,-1-1 1,0 1-1,-2 1 0,-56 26 1077,49-24-937,-3 2-153,-1 0 0,1-1 0,-1-1-1,0 0 1,-22 2 0,36-6-272,1 0 0,-1-1 0,0 1 0,1 0 0,-1 0 0,1 0-1,-1-1 1,1 1 0,-1 0 0,0-1 0,1 1 0,-1 0 0,1-1 0,-1 1 0,1-1 0,0 1 0,-1-1-1,1 1 1,-1-1 0,1 1 0,0-1 0,-1 1 0,1-1 0,0 0 0,0 1 0,-1-1 0,1 1 0,0-1-1,0 0 1,0 1 0,0-1 0,0 0 0,0 1 0,0-1 0,0 1 0,0-1 0,0 0 0,0 1-1,0-1 1,1 0 0,-1 1 0,0-1 0,0 1 0,1-1 0,-1 1 0,0-1 0,1 0 0,-1 1 0,1-1-1,12-22-9733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813"/>
    </inkml:context>
    <inkml:brush xml:id="br0">
      <inkml:brushProperty name="width" value="0.025" units="cm"/>
      <inkml:brushProperty name="height" value="0.025" units="cm"/>
    </inkml:brush>
  </inkml:definitions>
  <inkml:trace contextRef="#ctx0" brushRef="#br0">83 0 13645,'0'0'6764,"-5"12"-5782,-13 33 79,7-21-572,1 1 0,1 0 0,1 1 0,1 0 0,1 0 0,-2 29 0,8-54-490,1 0-1,-1 1 0,1-1 1,-1 0-1,1 0 1,0 0-1,0 0 1,0 0-1,-1 0 1,1 0-1,0 0 1,0 0-1,1 0 0,-1 0 1,0-1-1,0 1 1,0 0-1,0-1 1,1 1-1,-1-1 1,0 1-1,0-1 0,1 0 1,-1 1-1,0-1 1,1 0-1,-1 0 1,0 0-1,1 0 1,-1 0-1,3-1 0,52-1-1313,-49 1 897,11-1-493,-11 0 733,0 1-1,1 0 1,-1 0-1,1 1 1,-1 0-1,1 0 1,-1 1-1,1 0 1,12 4-1,-19-5 226,0 1-1,-1 0 1,1-1 0,0 1-1,0 0 1,-1 0-1,1-1 1,0 1 0,-1 0-1,1 0 1,-1 0-1,1 0 1,-1 0 0,0 0-1,1 0 1,-1 0-1,0 0 1,0 0 0,1 0-1,-1 0 1,0 0-1,0 0 1,0 0-1,0 0 1,-1 0 0,1 0-1,0 0 1,0 0-1,-1 0 1,1 0 0,0 0-1,-1 0 1,1 0-1,-1 0 1,1 0 0,-1 0-1,0 0 1,1 0-1,-1-1 1,0 1 0,1 0-1,-1-1 1,0 1-1,-1 1 1,-37 28 2303,32-26-2164,1 0 0,-1-1 0,0 0 0,0 0 0,0 0 0,-1-1 0,1 0 0,0-1 0,-1 0 0,0 0 0,-7 0 0,14-1-304,1 0 1,-1 0-1,0 0 1,1 0-1,-1-1 1,0 1 0,1 0-1,-1 0 1,1-1-1,-1 1 1,0 0 0,1-1-1,-1 1 1,1-1-1,-1 1 1,1-1-1,-1 1 1,1-1 0,0 1-1,-1-1 1,1 1-1,0-1 1,-1 1-1,1-1 1,-1 0 0,-2-18-7196,3 16 5491,-1-16-13424</inkml:trace>
  <inkml:trace contextRef="#ctx0" brushRef="#br0" timeOffset="1">479 294 16432,'0'0'9993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126"/>
    </inkml:context>
    <inkml:brush xml:id="br0">
      <inkml:brushProperty name="width" value="0.025" units="cm"/>
      <inkml:brushProperty name="height" value="0.025" units="cm"/>
    </inkml:brush>
  </inkml:definitions>
  <inkml:trace contextRef="#ctx0" brushRef="#br0">1 220 8168,'-1'1'172,"1"0"0,0 0 0,0 0 0,0 0 0,0-1 1,1 1-1,-1 0 0,0 0 0,0 0 0,0 0 0,1 0 0,-1-1 1,0 1-1,1 0 0,-1 0 0,1 0 0,-1-1 0,1 1 0,-1 0 1,1-1-1,0 1 0,-1 0 0,1-1 0,0 1 0,-1-1 0,1 1 1,0-1-1,0 1 0,-1-1 0,2 1 0,1-1 191,-1 0 0,0 1 0,1-1-1,-1 0 1,1 0 0,-1-1 0,1 1 0,-1 0 0,0-1-1,1 0 1,2-1 0,5-1 438,-1-1-1,0-1 1,0 0-1,15-11 1,-4 0-271,-1-1 0,27-32 0,-41 44-489,0-1-1,0 0 1,-1-1 0,0 1 0,0-1 0,0 0 0,-1 0 0,0 0-1,-1-1 1,1 1 0,-1 0 0,-1-1 0,2-8 0,-3 15-41,0 1 1,-1-1 0,1 0-1,0 0 1,0 0-1,0 0 1,0 1-1,-1-1 1,1 0 0,0 0-1,-1 1 1,1-1-1,-1 0 1,1 0 0,-1 1-1,1-1 1,-1 1-1,1-1 1,-1 0 0,1 1-1,-1-1 1,0 1-1,0-1 1,1 1-1,-1 0 1,0-1 0,0 1-1,1 0 1,-1-1-1,0 1 1,0 0 0,0 0-1,1 0 1,-1 0-1,0 0 1,0 0 0,0 0-1,0 0 1,1 0-1,-1 0 1,0 0 0,0 0-1,0 0 1,1 1-1,-1-1 1,0 0-1,-1 2 1,-2-1-18,0 0 0,0 1 1,0 0-1,0 0 0,0 0 0,0 0 1,1 1-1,-5 3 0,1 1 39,1-1 0,1 1 0,-1 1 0,1-1 0,1 1 0,-1 0 0,2 0 0,-1 1 0,1-1 0,0 1 0,0-1 0,1 1 0,1 0 0,-1 0 0,1 14 0,1-22-15,1 1 0,-1-1-1,1 1 1,-1 0 0,1-1-1,0 0 1,0 1 0,0-1-1,0 1 1,0-1 0,0 0-1,0 0 1,0 0-1,1 1 1,-1-1 0,0 0-1,1-1 1,-1 1 0,1 0-1,-1 0 1,1-1 0,-1 1-1,1 0 1,-1-1 0,1 0-1,0 1 1,-1-1 0,1 0-1,0 0 1,-1 0 0,1 0-1,0 0 1,1 0 0,9 0-5,-1 0 0,1-1 0,18-3 0,-16 0-804,-1 0-1,0 0 1,0-2-1,-1 0 0,14-8 1,18-15-6026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484"/>
    </inkml:context>
    <inkml:brush xml:id="br0">
      <inkml:brushProperty name="width" value="0.025" units="cm"/>
      <inkml:brushProperty name="height" value="0.025" units="cm"/>
    </inkml:brush>
  </inkml:definitions>
  <inkml:trace contextRef="#ctx0" brushRef="#br0">162 0 16464,'-8'2'2818,"-5"2"-2039,0 0-1,1 1 1,0 0 0,0 1-1,-12 7 1,19-10-685,-1 0 0,1 0 1,1 1-1,-1 0 1,0 0-1,1 0 0,0 0 1,0 1-1,0-1 1,1 1-1,-1 0 0,1 0 1,0 1-1,1-1 1,-4 10-1,6-15-101,0 1 0,0-1 0,0 1-1,0-1 1,0 1 0,0-1 0,0 1 0,0-1 0,0 1-1,0-1 1,0 0 0,0 1 0,0-1 0,1 1 0,-1-1-1,0 1 1,0-1 0,1 1 0,-1-1 0,0 0 0,1 1-1,-1-1 1,0 1 0,1-1 0,-1 0 0,0 0 0,1 1-1,-1-1 1,1 0 0,-1 0 0,1 1 0,0-1 0,23 5-213,29-7-695,-49 2 722,27-4-947,-15 2 504,1 0 1,-1 1-1,0 1 0,1 0 1,17 3-1,-34-3 645,1 0 0,0 0 0,0 0 0,0 0 0,0 1 0,0-1 0,-1 0 0,1 0 0,0 1 0,0-1 0,0 0 0,-1 1 0,1-1 0,0 1 0,0-1 0,-1 1 0,1-1-1,0 1 1,-1 0 0,1-1 0,-1 1 0,1 0 0,-1-1 0,1 1 0,-1 0 0,1 0 0,-1-1 0,0 1 0,1 0 0,-1 0 0,0 0 0,1 1 0,-2 0 100,1 0 0,-1 0 1,0 0-1,0 0 0,1 0 0,-1 0 0,-1 0 1,1 0-1,0 0 0,0-1 0,-1 1 0,-2 2 1,-5 5 502,-1 0 0,1-1 0,-17 11 0,15-12-389,-1 0 0,1-1 0,-1 0 0,0 0 1,0-1-1,-1-1 0,0 0 0,1-1 0,-17 2 0,30-6-801,-1-1 0,0 0 0,1 1 0,-1-1 0,1 0 0,-1 1 1,1-1-1,0 1 0,0-1 0,0 1 0,0-1 0,0 1 0,0 0 0,2-3 0,19-13-6965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922"/>
    </inkml:context>
    <inkml:brush xml:id="br0">
      <inkml:brushProperty name="width" value="0.025" units="cm"/>
      <inkml:brushProperty name="height" value="0.025" units="cm"/>
    </inkml:brush>
  </inkml:definitions>
  <inkml:trace contextRef="#ctx0" brushRef="#br0">87 0 13997,'0'0'8680,"-10"8"-8012,-37 40-74,44-43-489,-1-1-1,1 1 1,0 0-1,1 0 1,-1 0-1,1 0 1,0 0 0,0 1-1,1-1 1,-1 1-1,1-1 1,0 11 0,1-15-97,0-1-1,0 1 1,0 0 0,0-1 0,0 1 0,0-1 0,1 1 0,-1-1 0,0 1 0,0-1 0,1 1 0,-1-1 0,0 1-1,1-1 1,-1 1 0,1-1 0,-1 1 0,0-1 0,1 0 0,-1 1 0,1-1 0,-1 0 0,1 1 0,-1-1 0,1 0 0,-1 0-1,1 1 1,0-1 0,-1 0 0,1 0 0,0 0 0,28 0 211,25-12 67,-23 0-167,-16 6-271,0 1 0,0 0 0,0 1 0,1 0 0,-1 2 0,20-2 0,-34 4 147,0 0 1,0 1 0,0-1 0,0 0-1,0 1 1,0-1 0,0 0-1,-1 1 1,1-1 0,0 1-1,0 0 1,-1-1 0,1 1 0,0-1-1,-1 1 1,1 0 0,0 0-1,-1-1 1,1 1 0,-1 0-1,1 0 1,-1 0 0,0 0 0,1 0-1,-1 0 1,0-1 0,0 1-1,0 0 1,1 0 0,-1 0-1,0 0 1,0 0 0,0 0 0,0 0-1,-1 0 1,1 0 0,0 0-1,0 0 1,-1 0 0,0 1 0,1-1 37,0 0 1,-1 0 0,1 0-1,0-1 1,0 1 0,-1 0 0,1 0-1,0 0 1,0 0 0,0 0-1,0 0 1,0 0 0,0 0 0,1 0-1,-1 0 1,0 0 0,0-1 0,1 1-1,-1 0 1,0 0 0,1 0-1,-1 0 1,1 0 0,-1-1 0,1 1-1,0 0 1,-1-1 0,1 1 0,0 0-1,-1-1 1,1 1 0,0-1-1,0 1 1,-1-1 0,1 1 0,0-1-1,0 1 1,0-1 0,0 0-1,1 1 1,6-2 99,0-1 0,0 0 0,0 0 0,0 0-1,-1-1 1,1 0 0,-1 0 0,0-1 0,0 0 0,0-1-1,0 1 1,7-8 0,-8 7-249,1 0 0,-1 0 0,1 0 0,0 1 0,1 0 0,-1 1 0,1 0 0,-1 0 0,1 0 0,0 1 0,0 0 0,11-1 0,-18 3 105,0 1-1,-1-1 1,1 1 0,0-1-1,0 1 1,-1-1-1,1 1 1,0 0 0,-1-1-1,1 1 1,0 0-1,-1 0 1,1-1 0,-1 1-1,1 0 1,-1 0-1,0 0 1,1 0 0,-1-1-1,0 1 1,1 0-1,-1 0 1,0 0 0,0 0-1,0 0 1,0 0-1,0 0 1,0 0 0,0 1-1,-1 39 138,1-30-81,0-10-98,1-1-244,0 0 0,0-1 1,0 1-1,0-1 0,0 1 0,0-1 1,0 1-1,0-1 0,0 0 0,0 0 1,0 1-1,0-1 0,0 0 0,-1 0 1,1 0-1,0 0 0,0 0 0,-1 0 1,1 0-1,0-1 0,1-3-1228,14-17-5949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8.266"/>
    </inkml:context>
    <inkml:brush xml:id="br0">
      <inkml:brushProperty name="width" value="0.025" units="cm"/>
      <inkml:brushProperty name="height" value="0.025" units="cm"/>
    </inkml:brush>
  </inkml:definitions>
  <inkml:trace contextRef="#ctx0" brushRef="#br0">0 23 7719,'0'0'4324,"52"-23"-11979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9.436"/>
    </inkml:context>
    <inkml:brush xml:id="br0">
      <inkml:brushProperty name="width" value="0.025" units="cm"/>
      <inkml:brushProperty name="height" value="0.025" units="cm"/>
    </inkml:brush>
  </inkml:definitions>
  <inkml:trace contextRef="#ctx0" brushRef="#br0">160 146 9097,'0'0'12022,"-8"-7"-11766,7 5-246,-1 0 0,0 0 0,0 0 0,0 0 0,0 1 0,0-1 0,0 0 0,0 1 0,-1 0 0,1 0 0,-1 0 0,1 0 0,-1 0 0,1 0 0,-1 0-1,1 1 1,-1-1 0,1 1 0,-1 0 0,0 0 0,1 0 0,-1 0 0,0 0 0,1 1 0,-1-1 0,1 1 0,-1 0 0,0-1 0,1 1 0,0 0 0,-1 1 0,1-1 0,0 0 0,-1 1 0,1-1 0,0 1 0,-3 3 0,-36 33 655,39-36-597,0 1 0,1-1 0,-1 1 0,0-1 0,1 1 0,-1-1 0,1 1-1,0 0 1,0 0 0,0 0 0,0 0 0,0 0 0,1 0 0,-1 0 0,1 0 0,0 3 0,1-6-56,-1 1 0,1 0-1,-1-1 1,1 1 0,-1-1-1,1 1 1,-1-1 0,1 0-1,0 1 1,-1-1 0,1 0-1,0 1 1,-1-1 0,1 0-1,0 0 1,0 0 0,-1 0-1,1 1 1,0-1 0,0 0-1,-1 0 1,1 0 0,0 0-1,-1-1 1,1 1 0,0 0-1,0 0 1,-1 0 0,1-1-1,0 1 1,26-7 256,-9-2-192,0 0 0,0-2 0,-1 0-1,-1 0 1,26-24 0,-13 7-199,50-60-1,-63 71-518,-16 17 619,0-1 0,0 1 1,1 0-1,-1 0 0,0 0 1,0 0-1,0 0 0,0 0 1,0 1-1,0-1 0,1 0 0,-1 0 1,0 0-1,0 0 0,0 0 1,0 0-1,0 0 0,0 0 1,0 0-1,1 0 0,-1 0 1,0 0-1,0 0 0,0 0 0,0 1 1,0-1-1,0 0 0,0 0 1,0 0-1,0 0 0,0 0 1,0 0-1,1 0 0,-1 1 1,0-1-1,0 0 0,0 0 0,0 0 1,0 0-1,0 0 0,0 1 1,0-1-1,0 0 0,0 0 1,0 0-1,0 0 0,0 0 1,0 0-1,-1 1 0,1-1 0,0 0 1,0 0-1,0 0 0,0 0 1,0 0-1,0 0 0,0 0 1,0 0-1,0 1 0,0-1 1,0 0-1,-1 0 0,1 0 0,0 0 1,0 0-1,-18 43-890,12-29 1036,0 0-1,0 1 1,2 0 0,0 0 0,0 0 0,2 1-1,0-1 1,-1 29 0,3-43-100,0 0 0,0 0 0,0 0 0,0 0 0,1 0 0,-1 0 0,0 0 0,0 0 0,1 0 0,-1 0 0,0 0 0,1 0 0,-1 0 0,1 0 0,-1 0 0,1 0 0,0 0 0,-1 0 0,1-1 0,0 1 0,0 0 0,-1 0 0,1-1 0,0 1 0,0 0 0,0-1 0,0 1 0,0-1 0,0 0 0,1 1 0,1 0 25,0-1 1,0 0 0,0 0-1,0 0 1,-1-1 0,1 1-1,0-1 1,0 1-1,0-1 1,-1 0 0,4-1-1,5-3 33,-2 1-1,1-2 0,-1 1 0,0-1 0,10-8 1,-13 8-59,1-1 1,-1 0-1,0 0 1,-1 0 0,1 0-1,-2-1 1,1 0-1,-1 0 1,0 0-1,0-1 1,-1 1 0,3-15-1,-6 22-30,0 1-1,1 0 1,-1-1-1,0 1 1,0 0 0,0-1-1,0 1 1,0 0-1,0-1 1,0 1-1,0 0 1,0-1 0,0 1-1,0 0 1,0-1-1,0 1 1,0 0-1,0-1 1,0 1 0,0 0-1,-1-1 1,1 1-1,0 0 1,0-1-1,0 1 1,0 0 0,-1 0-1,1-1 1,0 1-1,0 0 1,-1 0-1,1-1 1,0 1-1,0 0 1,-1 0 0,1 0-1,0 0 1,-1-1-1,-13 7-304,-11 19 58,21-19 248,1 0 0,0 0 0,0 0-1,1 0 1,0 1 0,0-1-1,0 1 1,0 12 0,1-17 16,1-1 1,0 1-1,0 0 0,0-1 0,0 1 1,0 0-1,1 0 0,-1-1 1,0 1-1,1 0 0,-1-1 1,1 1-1,0 0 0,-1-1 1,1 1-1,0-1 0,0 1 0,0-1 1,0 0-1,0 1 0,1-1 1,-1 0-1,0 0 0,1 0 1,-1 0-1,0 0 0,1 0 1,-1 0-1,1 0 0,0-1 0,-1 1 1,1 0-1,0-1 0,-1 0 1,1 1-1,0-1 0,1 0 1,26 2 59,0-2 1,38-4-1,14 0-389,-80-33 3555,-1 21-3146,-1 12-139,1 0-1,0 0 1,0 0 0,0 0-1,1 0 1,-1 0 0,3-7 0,-2 9 19,0 1 1,0 0-1,-1 0 0,1 0 1,0 0-1,0 0 1,0 0-1,0 0 1,1 0-1,-1 0 1,0 0-1,0 0 1,1 1-1,-1-1 1,0 0-1,1 1 1,-1-1-1,0 1 1,1 0-1,-1-1 1,1 1-1,-1 0 1,1 0-1,-1 0 1,0 0-1,3 0 1,48 3-80,-26-2 127,0 0-1,36-4 1,-56 3-2,0-1 0,0 0 0,-1 0 0,1-1 0,-1 1 1,1-1-1,-1-1 0,0 1 0,0-1 0,0 0 0,0 0 0,0 0 1,0-1-1,-1 1 0,0-1 0,5-6 0,-8 9 14,0 0-1,0 0 1,0 0-1,0-1 1,0 1-1,0-1 1,-1 1-1,1 0 1,0-1-1,-1 1 1,1-1-1,-1 0 1,0 1-1,1-1 1,-1 1-1,0-1 1,0 1-1,0-1 1,-1-2-1,1 3-9,-1 0 0,1 0 0,-1 0 0,1 0 0,-1 0-1,0 0 1,1 0 0,-1 0 0,0 0 0,0 0 0,0 1-1,0-1 1,0 0 0,0 1 0,0-1 0,0 0 0,0 1-1,0 0 1,0-1 0,-2 0 0,0 0-26,0 1 0,-1-1 0,1 1 0,0 0-1,0-1 1,-1 2 0,1-1 0,0 0 0,-1 0 0,1 1 0,0 0 0,0 0 0,-1 0 0,1 0-1,0 0 1,0 1 0,-4 2 0,2 0 1,1 0 0,0 0 0,0 0 0,1 1 0,0 0 0,-1-1 0,2 1 0,-1 0 0,0 1 0,1-1 0,0 0 0,0 1 0,-1 6 0,2-9 20,1 0-1,-1-1 1,1 1 0,0 0-1,0 0 1,0 0-1,0-1 1,0 1-1,0 0 1,1 0 0,-1-1-1,1 1 1,0 0-1,0 0 1,0-1-1,0 1 1,0-1 0,1 1-1,-1-1 1,1 0-1,0 0 1,-1 1-1,1-1 1,0 0 0,0 0-1,1-1 1,-1 1-1,5 3 1,3-1-44,0 0 0,1 0 0,-1-1 0,1 0 0,0-1 0,0 0 0,12 1 0,45-3-4636,-23-3-3753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
    </inkml:context>
    <inkml:brush xml:id="br0">
      <inkml:brushProperty name="width" value="0.025" units="cm"/>
      <inkml:brushProperty name="height" value="0.025" units="cm"/>
    </inkml:brush>
  </inkml:definitions>
  <inkml:trace contextRef="#ctx0" brushRef="#br0">0 0 10314,'0'0'9860,"1"9"-9727,1 95 173,-3-76-265,0 1 0,3 0 1,0-1-1,7 30 1,-4-45 199,-3-20-1308,-7-23-6286,-9 8-2629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332"/>
    </inkml:context>
    <inkml:brush xml:id="br0">
      <inkml:brushProperty name="width" value="0.025" units="cm"/>
      <inkml:brushProperty name="height" value="0.025" units="cm"/>
    </inkml:brush>
  </inkml:definitions>
  <inkml:trace contextRef="#ctx0" brushRef="#br0">0 105 13965,'0'0'9834,"75"-32"-9002,-43 21-95,2-1-385,7 0-159,-6-1-97,1 3-64,-5 4-32,-1 2-897,-2 3-1249,-5 0-1314,-10 1-1696,-6-2-5607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690"/>
    </inkml:context>
    <inkml:brush xml:id="br0">
      <inkml:brushProperty name="width" value="0.025" units="cm"/>
      <inkml:brushProperty name="height" value="0.025" units="cm"/>
    </inkml:brush>
  </inkml:definitions>
  <inkml:trace contextRef="#ctx0" brushRef="#br0">0 0 12908,'0'0'6027,"6"10"-4794,-1 1-974,0 0-1,0 0 1,-1 1 0,0 0-1,-1 0 1,2 17-1,5 92 1829,-11-146 1197,-34-163-2767,43 193-2060,1 0-1,-1-1 0,1 1 1,0-2-1,13 5 0,35-1-6821,-25-6 3731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910"/>
    </inkml:context>
    <inkml:brush xml:id="br0">
      <inkml:brushProperty name="width" value="0.025" units="cm"/>
      <inkml:brushProperty name="height" value="0.025" units="cm"/>
    </inkml:brush>
  </inkml:definitions>
  <inkml:trace contextRef="#ctx0" brushRef="#br0">0 9 20692,'0'0'8135,"59"-9"-9800,-44 14-4453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033"/>
    </inkml:context>
    <inkml:brush xml:id="br0">
      <inkml:brushProperty name="width" value="0.025" units="cm"/>
      <inkml:brushProperty name="height" value="0.025" units="cm"/>
    </inkml:brush>
  </inkml:definitions>
  <inkml:trace contextRef="#ctx0" brushRef="#br0">34 0 2691,'0'0'18150,"3"17"-17333,-20 31-144,14-42-576,0-1 0,1 1 0,-1 0 0,1 0 0,1 0 0,-1 0 0,1 0-1,0 0 1,0 1 0,1-1 0,0 9 0,1-15-86,-1 1 0,1 0 1,-1 0-1,1 0 0,0-1 0,-1 1 0,1 0 0,0-1 0,-1 1 0,1 0 0,0-1 0,0 1 0,0-1 1,0 0-1,-1 1 0,1-1 0,0 1 0,0-1 0,0 0 0,0 0 0,0 0 0,0 0 0,0 1 0,0-1 1,0 0-1,0-1 0,0 1 0,0 0 0,0 0 0,0 0 0,0 0 0,0-1 0,0 1 0,1-1 0,36-12 306,24-26-83,-51 30-242,0 2 1,1-1-1,-1 1 0,2 1 0,-1 0 0,1 1 0,20-6 0,-33 11-2,0 0 0,1 0 0,-1 0 1,1 0-1,-1 0 0,0-1 0,1 1 1,-1 1-1,1-1 0,-1 0 0,0 0 1,1 0-1,-1 0 0,1 0 0,-1 0 1,0 0-1,1 0 0,-1 1 0,0-1 1,1 0-1,-1 0 0,0 1 0,1-1 1,-1 0-1,0 0 0,0 1 0,1-1 1,-1 0-1,0 1 0,0-1 0,1 0 1,-1 1-1,0-1 0,0 0 0,0 1 1,0-1-1,1 1 0,-1 19-59,0 1 158,0-20-86,0-1 0,1 1 0,-1-1 1,0 1-1,0-1 0,0 1 0,0-1 0,1 1 1,-1-1-1,0 0 0,0 1 0,1-1 0,-1 1 1,0-1-1,1 0 0,-1 1 0,0-1 0,1 0 1,-1 0-1,0 1 0,1-1 0,-1 0 0,1 0 0,-1 0 1,1 1-1,-1-1 0,1 0 0,-1 0 0,1 0 1,-1 0-1,0 0 0,2 0 0,5-1-569,1 0 1,-1 0-1,0-1 0,1 0 1,-1 0-1,0-1 0,13-7 1,2 0-3478,2 0-1680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363"/>
    </inkml:context>
    <inkml:brush xml:id="br0">
      <inkml:brushProperty name="width" value="0.025" units="cm"/>
      <inkml:brushProperty name="height" value="0.025" units="cm"/>
    </inkml:brush>
  </inkml:definitions>
  <inkml:trace contextRef="#ctx0" brushRef="#br0">76 0 7239,'0'0'16132,"-9"1"-15801,7-1-332,-1 0 0,0 1-1,0-1 1,0 0-1,1 1 1,-1 0-1,0-1 1,1 1-1,-1 0 1,0 0-1,1 1 1,0-1 0,-1 0-1,1 1 1,0 0-1,-1-1 1,1 1-1,0 0 1,0 0-1,0 0 1,1 1-1,-1-1 1,1 0 0,-1 1-1,1-1 1,0 1-1,-1-1 1,1 1-1,0-1 1,1 1-1,-1 0 1,0 5-1,6-7-511,0 1 0,0-1 0,1 0 0,-1 0 0,0 0 0,1-1 0,-1 0 0,0 0 0,9-2 0,-5 2-458,3 0 583,0 1 1,0 0 0,21 4-1,-32-4 457,1-1-1,-1 0 1,1 1-1,-1-1 1,1 1-1,-1 0 0,0-1 1,1 1-1,-1 0 1,0 0-1,1 0 0,-1 0 1,0 0-1,0 0 1,0 0-1,0 0 1,1 2-1,-2-2 60,0 0 0,0 1 1,0-1-1,0 0 0,0 0 0,0 1 1,0-1-1,0 0 0,0 0 0,-1 1 0,1-1 1,0 0-1,-1 0 0,0 0 0,1 0 1,-1 1-1,1-1 0,-1 0 0,0 0 0,0 0 1,0-1-1,1 1 0,-1 0 0,0 0 1,-2 1-1,-58 49 4129,56-47-4055,0-1-1,0 0 1,-1 0 0,1 0-1,-1 0 1,0-1 0,1 0-1,-1 0 1,0-1 0,-10 2-1,20-22-9682,6 6 2040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719"/>
    </inkml:context>
    <inkml:brush xml:id="br0">
      <inkml:brushProperty name="width" value="0.025" units="cm"/>
      <inkml:brushProperty name="height" value="0.025" units="cm"/>
    </inkml:brush>
  </inkml:definitions>
  <inkml:trace contextRef="#ctx0" brushRef="#br0">124 14 13164,'0'0'6412,"-10"2"-5654,4 0-667,0-1 1,0 1-1,0 0 1,1 1-1,-1 0 1,0-1 0,1 2-1,0-1 1,0 1-1,0 0 1,0 0-1,0 0 1,1 0-1,0 1 1,0 0-1,0 0 1,1 0-1,-1 0 1,1 1-1,0-1 1,1 1-1,-1 0 1,1 0-1,1 0 1,-1 0-1,1 0 1,-1 7-1,2-12-81,0 0-1,0-1 1,1 1-1,-1 0 1,0-1-1,1 1 1,-1 0-1,1-1 0,-1 1 1,1 0-1,-1-1 1,1 1-1,-1-1 1,1 1-1,-1-1 1,1 1-1,0-1 1,-1 1-1,1-1 0,0 0 1,-1 1-1,1-1 1,0 0-1,0 0 1,-1 0-1,1 1 1,0-1-1,0 0 1,-1 0-1,1 0 0,0 0 1,0 0-1,-1 0 1,3-1-1,30-5 381,-15-5-404,0 0 1,-1-1-1,-1-1 0,0-1 1,-1 0-1,-1-1 1,0 0-1,20-30 0,-56 99-822,19-48 881,1 1 1,0-1-1,0 1 1,1-1-1,0 1 1,0 0-1,1 0 1,-1-1-1,1 1 0,2 11 1,-1-17-64,-1 0 0,1 0 0,-1-1 0,1 1 0,0 0 0,0 0 0,-1-1 0,1 1 0,0 0 0,0-1-1,0 1 1,0-1 0,0 1 0,0-1 0,0 1 0,0-1 0,0 0 0,0 1 0,0-1 0,0 0 0,0 0 0,0 0 0,0 0 0,0 0 0,0 0 0,0 0 0,0 0 0,0 0 0,0 0 0,0-1 0,0 1 0,1 0 0,0-2 0,2 1-719,0 0 0,0-1 0,0 1 0,0-1 1,0 0-1,-1 0 0,7-5 0,14-19-9347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179"/>
    </inkml:context>
    <inkml:brush xml:id="br0">
      <inkml:brushProperty name="width" value="0.025" units="cm"/>
      <inkml:brushProperty name="height" value="0.025" units="cm"/>
    </inkml:brush>
  </inkml:definitions>
  <inkml:trace contextRef="#ctx0" brushRef="#br0">0 1 11307,'0'0'12481,"3"14"-11846,5 86 239,-4 113 1,-4-186-574,0-27-289,0 1 1,0-1-1,0 1 0,0-1 1,0 1-1,0-1 0,0 1 1,0-1-1,1 1 0,-1-1 1,0 1-1,0-1 0,0 1 1,1-1-1,-1 1 0,0-1 1,1 0-1,-1 1 0,0-1 1,1 1-1,-1-1 0,0 0 1,1 1-1,-1-1 0,1 0 1,-1 0-1,1 1 0,-1-1 1,1 0-1,-1 0 0,1 0 1,-1 1-1,1-1 0,-1 0 1,1 0-1,-1 0 0,1 0 1,-1 0-1,1 0 0,-1 0 0,1 0 1,-1 0-1,1 0 0,-1-1 1,1 1-1,-1 0 0,1 0 1,-1 0-1,1-1 0,-1 1 1,1 0-1,-1 0 0,0-1 1,1 1-1,0-1 0,27-17 521,1-9-574,-1-1 1,-2-1-1,0-2 1,-2 0-1,-2-2 1,26-47 0,-44 66-1752,-17 11-15277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551"/>
    </inkml:context>
    <inkml:brush xml:id="br0">
      <inkml:brushProperty name="width" value="0.025" units="cm"/>
      <inkml:brushProperty name="height" value="0.025" units="cm"/>
    </inkml:brush>
  </inkml:definitions>
  <inkml:trace contextRef="#ctx0" brushRef="#br0">0 1 10218,'0'0'7591,"28"58"-5253,-16-49-897,4-1-1088,-3-1-225,4-5 0,-2-2-256,6 0-961,-6-17-1442,7-7-1985,-3-9-4933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927"/>
    </inkml:context>
    <inkml:brush xml:id="br0">
      <inkml:brushProperty name="width" value="0.025" units="cm"/>
      <inkml:brushProperty name="height" value="0.025" units="cm"/>
    </inkml:brush>
  </inkml:definitions>
  <inkml:trace contextRef="#ctx0" brushRef="#br0">112 0 10794,'0'0'2104,"-7"13"-973,-10 14 54,2 2 1,1 0-1,1 1 0,2 0 0,1 0 0,-12 63 0,19 36 294,19-178-748,-14 33-750,-1 0 0,0 0 0,-1 0-1,-4-27 1,1 34-205,3 12-224,12 17 170,-8-16 284,1-1-1,-1 0 1,1 0-1,0 0 1,0 0 0,0-1-1,0 1 1,1-2-1,-1 1 1,0 0 0,1-1-1,-1 0 1,1 0 0,0-1-1,-1 0 1,1 1-1,-1-2 1,1 1 0,0-1-1,-1 0 1,1 0 0,-1 0-1,1-1 1,-1 0-1,9-4 1,-2 0 20,-1-1 1,0 1 0,0-2-1,-1 1 1,1-1-1,-2-1 1,1 0-1,-1 0 1,-1-1-1,9-13 1,-28 43 37,0 1 0,1 0 0,1 0 0,2 1 0,0 0 0,-6 31 0,13-53-57,-3 43 589,3-42-575,0-1 0,0 1 0,0 0 0,0-1 0,0 1 1,0 0-1,0-1 0,1 1 0,-1 0 0,0-1 0,1 1 1,-1 0-1,0-1 0,1 1 0,-1-1 0,1 1 0,-1 0 1,1-1-1,-1 1 0,1-1 0,-1 0 0,1 1 0,-1-1 1,1 1-1,0-1 0,-1 0 0,1 1 0,-1-1 0,1 0 1,0 0-1,0 0 0,-1 1 0,1-1 0,0 0 0,-1 0 1,1 0-1,0 0 0,0 0 0,-1 0 0,1 0 0,0-1 1,-1 1-1,1 0 0,0 0 0,-1 0 0,1-1 0,0 1 1,-1 0-1,1-1 0,-1 1 0,1-1 0,1 0 0,5-3 47,0-1-1,0 0 1,0-1-1,0 0 0,-1 0 1,0 0-1,0-1 1,0 1-1,-1-2 1,8-13-1,-6 9-949,-1 0 1,0 0-1,-1-1 1,0 0-1,-1 0 1,3-21-1,-3-13-5951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0.284"/>
    </inkml:context>
    <inkml:brush xml:id="br0">
      <inkml:brushProperty name="width" value="0.025" units="cm"/>
      <inkml:brushProperty name="height" value="0.025" units="cm"/>
    </inkml:brush>
  </inkml:definitions>
  <inkml:trace contextRef="#ctx0" brushRef="#br0">0 1 14189,'0'0'5478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0.627"/>
    </inkml:context>
    <inkml:brush xml:id="br0">
      <inkml:brushProperty name="width" value="0.025" units="cm"/>
      <inkml:brushProperty name="height" value="0.025" units="cm"/>
    </inkml:brush>
  </inkml:definitions>
  <inkml:trace contextRef="#ctx0" brushRef="#br0">150 1 10826,'0'0'1500,"-10"4"561,-2 1-1249,0 1 1,0 0-1,0 1 1,0 1-1,-16 14 1,23-18-554,1 0 0,-1 1 0,1-1 0,0 1 1,1 0-1,-1 0 0,1 0 0,0 0 0,0 1 0,1-1 0,0 1 1,0 0-1,0 0 0,0 0 0,1 0 0,0 0 0,0 9 1,1-14-247,0 0 0,-1 0 0,1 0 0,0 0 1,0 0-1,1 0 0,-1 0 0,0 0 0,0 0 1,0 0-1,1 0 0,-1 0 0,0 0 1,1 0-1,-1 0 0,1 0 0,-1 0 0,1-1 1,-1 1-1,1 0 0,0 0 0,0 0 0,-1-1 1,1 1-1,0-1 0,0 1 0,0 0 0,-1-1 1,2 1-1,2 0 19,-1-1 1,1 0-1,-1 1 1,1-1-1,-1 0 1,1-1-1,-1 1 1,5-2-1,5-1-113,-1-1-1,0 0 1,-1 0 0,1-2-1,15-9 1,-18 10 54,0 0 0,0 0 0,1 1 0,-1 0 0,1 0 0,0 1 0,0 1 0,0 0 0,16-2 0,-24 16 434,-2-12-397,0 1 0,-1 0 0,1-1 1,0 1-1,0-1 0,0 1 0,0-1 0,0 1 1,0-1-1,0 1 0,0-1 0,0 1 0,0 0 0,0-1 1,0 1-1,0-1 0,0 1 0,1-1 0,-1 1 0,0-1 1,0 1-1,0-1 0,1 1 0,-1-1 0,0 1 1,1-1-1,-1 1 0,1-1 0,-1 0 0,0 1 0,1-1 1,-1 0-1,1 1 0,6-2-18,-1 0 0,0 0-1,0 0 1,0-1 0,0 0 0,-1 0 0,1-1-1,10-6 1,22-8-1327,-34 15 1128,6-2-19,1 1 0,-1-1 0,1 2 0,0-1 0,0 2 0,0-1 0,0 1 0,0 1 0,13 1 0,-23 0 288,0-1-1,0 1 0,0 0 0,0 0 1,0-1-1,-1 1 0,1 0 1,0 0-1,-1 0 0,1 0 1,-1 0-1,1 0 0,-1 0 0,1 0 1,-1 1-1,0-1 0,1 0 1,-1 0-1,0 0 0,0 0 0,0 0 1,0 0-1,0 1 0,0-1 1,0 0-1,0 0 0,0 0 0,-1 0 1,1 0-1,0 1 0,-2 0 1,-11 36 651,13-37-798,-8 9 200,1-7-3759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1.728"/>
    </inkml:context>
    <inkml:brush xml:id="br0">
      <inkml:brushProperty name="width" value="0.025" units="cm"/>
      <inkml:brushProperty name="height" value="0.025" units="cm"/>
    </inkml:brush>
  </inkml:definitions>
  <inkml:trace contextRef="#ctx0" brushRef="#br0">0 232 13837,'0'0'9486,"9"0"-8621,5-2-795,0-1-1,0 0 1,-1-1 0,1 0-1,-1-2 1,0 1 0,0-1-1,-1-1 1,0 0-1,13-10 1,3-4-83,0-1 1,-2-1-1,29-31 1,-50 48 2,-1 0 0,1 1 0,-1-2 0,0 1 1,5-11-1,-22 22-439,3 4 404,0 0 0,1 0 0,0 1-1,0 0 1,-11 18 0,15-21 33,1 0 0,0 1 1,0-1-1,0 1 0,1 0 0,0-1 1,1 1-1,0 0 0,0 1 1,0 9-1,2-17 18,0 0-1,1 0 0,-1 0 1,1 0-1,-1-1 1,1 1-1,-1 0 1,1 0-1,0-1 1,-1 1-1,1-1 1,0 1-1,0 0 1,-1-1-1,1 1 1,0-1-1,0 0 1,0 1-1,0-1 1,-1 0-1,1 1 1,0-1-1,0 0 1,0 0-1,0 0 1,0 0-1,0 0 1,0 0-1,0 0 1,0 0-1,0 0 1,-1 0-1,1-1 1,2 1-1,36-7 129,-25 1-509,1 1 0,-1-2 0,-1 0-1,23-14 1,-22 11 64,1 2-1,0-1 0,20-6 0,-35 15 336,0 0-1,1 0 1,-1 0 0,0 0 0,0 0 0,0 0 0,1 0 0,-1 0 0,0 0 0,0 0-1,0 0 1,1 0 0,-1 0 0,0 0 0,0 0 0,0 1 0,0-1 0,1 0-1,-1 0 1,0 0 0,0 0 0,0 0 0,0 0 0,1 1 0,-1-1 0,0 0-1,0 0 1,0 0 0,0 0 0,0 1 0,0-1 0,0 0 0,0 0 0,1 0-1,-1 1 1,0-1 0,0 0 0,0 0 0,0 0 0,0 1 0,0-1 0,0 0-1,0 0 1,0 0 0,0 1 0,0-1 0,-1 0 0,1 0 0,0 0 0,0 1 0,0-1-1,0 0 1,-4 22 351,3-20-357,1-1 0,-1 1 0,1 0 0,-1 0 1,1 0-1,0 0 0,-1-1 0,1 1 0,0 0 0,0 0 0,0 0 0,1 0 0,-1 0 0,1 3 0,3-4 27,0 0-1,-1 0 1,1 0 0,0 0 0,0-1-1,0 1 1,0-1 0,0 0 0,-1 0-1,1-1 1,0 1 0,0-1 0,0 0-1,4-1 1,53-20-262,-33 9-664,-17 8 572,0 0 0,0 0 0,0 1 0,0 0 0,1 1 0,0 0 0,13-1 0,-25 4 370,1 0 0,0 1-1,-1-1 1,1 0 0,0 1 0,-1-1-1,1 0 1,0 1 0,-1-1 0,1 1-1,-1-1 1,1 1 0,0 0 0,-1-1-1,0 1 1,1-1 0,-1 1 0,1 0-1,-1-1 1,0 1 0,1 0 0,-1 0-1,0-1 1,0 1 0,0 0 0,1 0-1,-1-1 1,0 1 0,0 0 0,0 0-1,0 1 1,-1 32-751,1-24-1808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182"/>
    </inkml:context>
    <inkml:brush xml:id="br0">
      <inkml:brushProperty name="width" value="0.025" units="cm"/>
      <inkml:brushProperty name="height" value="0.025" units="cm"/>
    </inkml:brush>
  </inkml:definitions>
  <inkml:trace contextRef="#ctx0" brushRef="#br0">1 201 8456,'0'0'11969,"12"-9"-11233,-10 8-705,77-50 773,-69 45-702,0 1 0,1 0 0,-1 1-1,1 0 1,0 0 0,0 2 0,16-3 0,-26 5-101,1 0 0,-1 0 0,0 0 1,0 0-1,1 1 0,-1-1 0,0 1 0,0-1 0,0 1 0,0-1 1,0 1-1,0-1 0,0 1 0,0 0 0,0 0 0,0 0 0,0-1 1,0 1-1,0 0 0,0 0 0,-1 0 0,1 0 0,0 1 1,-1-1-1,1 0 0,-1 0 0,1 0 0,-1 0 0,0 1 0,1-1 1,-1 0-1,0 0 0,0 1 0,0-1 0,0 0 0,0 0 0,0 1 1,0-1-1,0 0 0,-1 3 0,-10 55 128,-10-1-106,15-43-191,0 0 0,1 1 0,1-1 0,0 1 0,1 0 0,-1 19 0,4-34 167,0-1-1,0 1 1,0-1-1,0 1 1,0-1-1,0 1 1,0-1-1,0 1 1,0-1-1,0 1 1,1-1 0,-1 1-1,0-1 1,0 1-1,1-1 1,-1 0-1,0 1 1,1-1-1,-1 1 1,0-1 0,1 0-1,-1 1 1,0-1-1,1 0 1,-1 0-1,1 1 1,-1-1-1,1 0 1,-1 0-1,0 0 1,1 1 0,-1-1-1,1 0 1,-1 0-1,1 0 1,0 0-1,26-5 102,22-20 137,-16-1-312,0-2 0,-2-1 1,-2-1-1,0-1 0,-2-2 1,30-47-1,-74 140-1335,8-39 1469,1 0 0,1 0 0,0 1-1,2 0 1,0 0 0,-2 35-1,7-56-5,0 0 0,0 0-1,0 0 1,0 0-1,0 0 1,0 0-1,0 0 1,0 0-1,1 0 1,-1 0-1,0 0 1,0 0-1,1 0 1,-1 0 0,1 0-1,-1 0 1,1 0-1,0 0 1,-1 0-1,1-1 1,0 1-1,-1 0 1,1 0-1,0-1 1,0 1 0,0 0-1,0-1 1,-1 1-1,1-1 1,2 1-1,-1-1 27,1 1 0,-1-1 0,1 0-1,0 0 1,-1-1 0,1 1 0,-1 0 0,1-1-1,-1 0 1,1 1 0,-1-1 0,3-1-1,6-3 86,-1-1-1,0 1 1,0-2-1,16-11 0,-7 0-111,0-1 0,-1-1-1,0 0 1,-2-1-1,-1-1 1,0 0 0,-2-1-1,17-37 1,-34 69-436,-2 5 314,1 1 0,0 0-1,1 0 1,1 0-1,-2 26 1,4-38 92,1-1 0,0 1-1,0 0 1,0-1 0,0 1 0,1-1 0,-1 1 0,1 0 0,0-1-1,-1 1 1,1-1 0,0 0 0,0 1 0,1-1 0,1 3 0,-1-4 11,0 0 1,0 0-1,0 0 1,0 0-1,0 0 1,0 0 0,0-1-1,0 1 1,1-1-1,-1 1 1,0-1-1,0 0 1,1 0 0,-1 0-1,0 0 1,0-1-1,1 1 1,3-2-1,2 0 34,0 0 0,-1-1 0,1 0 0,-1 0 0,0-1 0,0 0 0,0-1 0,0 1 0,-1-1 0,1 0 0,-1-1 0,-1 0 0,7-7 0,-1 0-18,0 0 0,-2-1 1,1 0-1,-2 0 0,11-23 1,-17 29 57,1-1 0,-1 1 1,0-1-1,-1 0 1,0 0-1,0 1 1,-1-13-1,-3 16-64,-4 11-137,-4 10-90,10-12 167,-1 0 0,1 0 0,-1 0 0,1 0-1,0 1 1,0-1 0,1 0 0,0 0 0,-1 1 0,1-1 0,1 8-1,0-11 23,0 1 0,0-1-1,0 1 1,0-1-1,0 0 1,0 0 0,0 1-1,1-1 1,-1 0 0,0 0-1,1 0 1,-1-1-1,0 1 1,1 0 0,-1 0-1,1-1 1,0 1-1,-1-1 1,1 1 0,-1-1-1,1 0 1,0 1 0,-1-1-1,1 0 1,0 0-1,-1 0 1,1-1 0,0 1-1,-1 0 1,1-1-1,-1 1 1,3-1 0,3-1 16,0 0-1,0 0 1,0 0 0,0-1 0,0 0 0,0-1 0,-1 1-1,1-1 1,-1-1 0,11-9 0,54-57-477,-60 58 234,-4 10-855,-7 17 524,-10 38 505,-1 6 589,11-55-498,-1 2 80,1 1 0,-1 0 0,1 0 0,1-1 0,-1 1 0,1 0 0,2 10 0,-2-14-106,0-1 1,0 1-1,0-1 0,1 0 0,-1 0 0,0 1 0,0-1 0,1 0 1,-1 0-1,1 0 0,-1 0 0,1-1 0,-1 1 0,1 0 1,-1-1-1,1 1 0,0-1 0,-1 1 0,1-1 0,0 0 1,-1 1-1,1-1 0,0 0 0,0 0 0,-1 0 0,1-1 0,0 1 1,-1 0-1,1-1 0,2 0 0,0 0-42,0 0 0,0 0 0,0-1 0,0 1 0,0-1 0,0 0 0,0 0 0,0 0 1,-1-1-1,1 1 0,-1-1 0,0 0 0,1 0 0,-2 0 0,1 0 0,0-1 0,0 1 0,-1-1 0,0 1 0,2-6 0,-2 5-638,0 0 1,0-1-1,-1 1 0,1 0 0,-1-1 0,0 1 1,-1-1-1,1 0 0,-1 1 0,0-1 1,-1-7-1,-4 0-5642,-8 2-5114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557"/>
    </inkml:context>
    <inkml:brush xml:id="br0">
      <inkml:brushProperty name="width" value="0.025" units="cm"/>
      <inkml:brushProperty name="height" value="0.025" units="cm"/>
    </inkml:brush>
  </inkml:definitions>
  <inkml:trace contextRef="#ctx0" brushRef="#br0">14 153 15022,'0'0'2888,"-3"10"128,-7 31-282,10-40-2659,0 0 1,0 0-1,0 0 1,0-1-1,0 1 1,1 0 0,-1 0-1,0 0 1,0 0-1,1 0 1,-1 0-1,1 0 1,-1 0-1,1-1 1,-1 1-1,1 0 1,-1 0-1,1-1 1,0 1 0,-1 0-1,1-1 1,0 1-1,0-1 1,-1 1-1,1-1 1,0 1-1,0-1 1,0 1-1,0-1 1,0 0-1,0 1 1,0-1 0,-1 0-1,1 0 1,0 0-1,0 0 1,1 0-1,38 0 1128,-35-1-947,9-1-141,0 0 1,0-2-1,-1 0 0,1 0 0,-1-1 1,0-1-1,0 0 0,-1 0 0,0-2 1,0 1-1,-1-1 0,1-1 0,-2 0 1,1-1-1,-2 0 0,18-22 0,-26 30-120,1-1 0,-1 1 0,0 0-1,1 0 1,-1-1 0,0 1 0,0 0-1,-1-1 1,1 1 0,-1-1-1,1 1 1,-1-1 0,0 0 0,1 1-1,-1-1 1,-1 1 0,1-1 0,0 1-1,-1-1 1,1 1 0,-1-1 0,0 1-1,0-1 1,0 1 0,0-1 0,0 1-1,0 0 1,-1 0 0,1 0 0,-1 0-1,-3-4 1,2 4-42,1 0-1,-1 1 1,0-1 0,0 1-1,-1 0 1,1 0 0,0 0-1,0 0 1,0 0 0,-1 1 0,1-1-1,0 1 1,-1 0 0,1 0-1,0 0 1,-1 1 0,1-1-1,0 1 1,0 0 0,-1-1-1,1 2 1,0-1 0,0 0-1,0 1 1,-4 1 0,-3 4 17,1 0 0,-1 0 0,2 1 0,-1 0 1,1 0-1,0 1 0,0 0 0,1 1 0,0 0 1,1 0-1,0 0 0,-5 14 0,4-7 34,0-1 0,1 1-1,1 0 1,1 1 0,0-1 0,2 1-1,-2 27 1,4-43-5,0 1 0,0-1 0,0 0 0,0 1-1,1-1 1,-1 0 0,1 1 0,-1-1 0,1 0 0,0 1 0,0-1 0,0 0-1,0 0 1,1 0 0,-1 0 0,0 0 0,1 0 0,-1 0 0,1-1 0,0 1-1,0 0 1,0-1 0,0 1 0,2 1 0,1-1 12,0 0 0,1-1 0,-1 1-1,0-1 1,1 0 0,-1 0 0,0-1 0,1 1 0,-1-1 0,9-1-1,6-2 46,1 0 0,-2-2 0,1 0 0,0-1 0,20-9 0,6-9 93,0-2-1,51-39 1,-22 14 521,-74 51-669,-1 0 0,0 0 0,0 1-1,1-1 1,-1 0 0,0 1 0,0-1 0,0 0 0,1 1 0,-1-1 0,0 0 0,0 1 0,0-1 0,0 0-1,0 1 1,0-1 0,0 0 0,0 1 0,0-1 0,0 0 0,0 1 0,0-1 0,0 0 0,0 1 0,0-1 0,0 0-1,0 1 1,0-1 0,0 0 0,-1 1 0,1-1 0,0 0 0,0 1 0,0-1 0,-1 0 0,1 1 0,0-1-1,0 0 1,-1 0 0,1 0 0,-1 1 0,-8 20 20,-8 7 52,9-17 1,0 0 0,1 1 0,1 0 0,0 0 0,0 0-1,1 1 1,1 0 0,0 0 0,1 0 0,-3 25 0,6-37-58,1 0 0,-1 0 0,1 0 1,0 0-1,-1 0 0,1 0 0,0 0 0,0 0 1,0 0-1,0 0 0,-1-1 0,1 1 0,0 0 1,0-1-1,0 1 0,1 0 0,-1-1 0,0 0 1,0 1-1,0-1 0,0 1 0,0-1 0,1 0 1,-1 0-1,0 0 0,0 0 0,0 0 0,0 0 1,1 0-1,-1 0 0,2-1 0,47-4 101,-23-3-140,-1-2 0,1 0 0,-2-2-1,47-28 1,4-2-827,-76 42 837,1-1 0,0 1 0,-1-1 0,1 1 0,0-1 0,0 1 0,0 0 0,-1-1 0,1 1 0,0 0 0,0 0 0,0-1 0,0 1 0,-1 0 0,1 0 0,0 0 0,0 0 0,0 0 0,0 0 0,0 0 0,0 1 0,-1-1 0,1 0 0,0 0 0,1 1 0,-2 0 6,0 0 0,1 0 0,-1 0-1,0 0 1,0 0 0,0 0 0,0 0 0,0 0 0,0 0 0,0 0 0,0 0-1,0 0 1,0-1 0,-1 1 0,1 0 0,0 0 0,-1 0 0,0 2 0,-32 58 114,23-45-3,8-13-34,1 1 0,-1 0 0,1 0 0,-1-1-1,1 1 1,0 0 0,0 0 0,1 0 0,-1 5 0,1-9-63,0 1 1,0-1-1,0 1 1,0-1-1,0 1 1,0-1 0,1 1-1,-1-1 1,0 1-1,0-1 1,0 0-1,0 1 1,1-1-1,-1 1 1,0-1 0,1 0-1,-1 1 1,0-1-1,0 1 1,1-1-1,-1 0 1,1 0-1,-1 1 1,0-1 0,1 0-1,-1 0 1,1 1-1,-1-1 1,1 0-1,1 0-58,-1 0-1,1 0 0,-1 0 1,1 0-1,0-1 1,-1 1-1,1 0 1,-1-1-1,1 0 0,-1 1 1,1-1-1,-1 0 1,3-1-1,1-2-942,0 1 1,0-1-1,0 0 1,-1 0-1,8-9 1,7-13-6718,-2-4-3622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587"/>
    </inkml:context>
    <inkml:brush xml:id="br0">
      <inkml:brushProperty name="width" value="0.025" units="cm"/>
      <inkml:brushProperty name="height" value="0.025" units="cm"/>
    </inkml:brush>
  </inkml:definitions>
  <inkml:trace contextRef="#ctx0" brushRef="#br0">0 3 18610,'0'-3'3747,"0"6"-4227,10 2-2563,-9-1-2755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927"/>
    </inkml:context>
    <inkml:brush xml:id="br0">
      <inkml:brushProperty name="width" value="0.025" units="cm"/>
      <inkml:brushProperty name="height" value="0.025" units="cm"/>
    </inkml:brush>
  </inkml:definitions>
  <inkml:trace contextRef="#ctx0" brushRef="#br0">153 0 16367,'0'0'4415,"-10"2"-3016,-3 1-1107,1 0-1,0 0 1,0 1 0,-23 11-1,32-13-213,-1-1 0,0 1-1,1 0 1,-1 0 0,1 1 0,0-1-1,0 1 1,0-1 0,0 1-1,0 0 1,0 0 0,1 1 0,-1-1-1,1 0 1,0 1 0,0-1-1,1 1 1,-1 0 0,0 0 0,1 0-1,0-1 1,-1 9 0,2-11-77,1 0 0,-1 0 0,1 0 0,-1 0 0,1 0 0,0 0 0,-1 0 1,1 0-1,0 0 0,0 0 0,0 0 0,0 0 0,0-1 0,-1 1 0,1 0 0,1 0 0,-1-1 1,0 1-1,0-1 0,0 1 0,0-1 0,0 0 0,0 1 0,1-1 0,-1 0 0,0 0 1,0 0-1,0 0 0,1 0 0,1 0 0,49 0-612,-39-1 173,11 1-162,-15-1 483,-1 0-1,1 1 1,0 1 0,-1-1-1,1 2 1,12 2 0,-19-3 114,-1 0 0,1 0 1,0-1-1,-1 2 0,1-1 0,-1 0 1,1 0-1,-1 0 0,1 1 1,-1-1-1,0 1 0,0-1 1,0 1-1,0-1 0,0 1 1,0 0-1,0-1 0,0 1 0,-1 0 1,1 0-1,0 0 0,-1 0 1,0-1-1,0 1 0,1 0 1,-1 0-1,0 0 0,0 0 0,-1 0 1,1 0-1,0 0 0,-1-1 1,1 1-1,-2 3 0,1 0 105,-1-1 0,0 1-1,0 0 1,0-1 0,-1 0-1,0 0 1,1 1 0,-2-2-1,1 1 1,0 0 0,-7 5 0,7-6-45,1-1 1,-1 0 0,1 0-1,-1 0 1,0 0 0,0-1-1,0 1 1,0-1-1,0 1 1,0-1 0,-1 0-1,1 0 1,0-1 0,-1 1-1,1-1 1,0 1 0,-7-1-1,9-2-362,0 1-1,0 0 0,0-1 0,1 1 0,-1-1 0,0 1 0,1-1 0,-1 1 0,1-1 0,-1 1 0,1-1 0,0 0 1,-1 1-1,1-1 0,0 1 0,0-1 0,0 0 0,0 1 0,1-1 0,-1 0 0,0 1 0,2-3 0,-2 2-638,5-21-7005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4.301"/>
    </inkml:context>
    <inkml:brush xml:id="br0">
      <inkml:brushProperty name="width" value="0.025" units="cm"/>
      <inkml:brushProperty name="height" value="0.025" units="cm"/>
    </inkml:brush>
  </inkml:definitions>
  <inkml:trace contextRef="#ctx0" brushRef="#br0">87 218 10954,'0'0'8867,"-8"6"-8012,2-2-703,0 0 1,0 0 0,1 1 0,-1 0 0,1 0 0,0 0-1,1 1 1,-1 0 0,1 0 0,0 0 0,1 0 0,-1 1 0,1-1-1,1 1 1,-1 0 0,1 0 0,0 0 0,-1 12 0,3-18-134,0 0 1,0 0 0,0 0-1,0 0 1,0 0 0,1 0-1,-1 0 1,0 0-1,0 0 1,1 0 0,-1-1-1,1 1 1,-1 0 0,1 0-1,-1 0 1,1 0 0,0 0-1,-1-1 1,1 1 0,0 0-1,0-1 1,-1 1 0,1 0-1,0-1 1,0 1-1,0-1 1,0 1 0,2 0-1,0-1 43,0 1 0,1 0 0,-1-1-1,1 0 1,0 0 0,-1 0-1,1 0 1,6-1 0,-1-1 101,1 0 0,0-1 0,-1 0 0,0-1 0,16-8 0,-7 0-85,0-1 0,-2-1 0,0 0-1,0-2 1,-1 0 0,22-31 0,-30 38-142,-1 0 1,-1 0 0,0 0-1,0-1 1,-1 1-1,0-1 1,0 0 0,-1-1-1,-1 1 1,0 0-1,0-1 1,-1 0-1,0 1 1,-1-1 0,-2-19-1,2 28 23,0 1-1,-1-1 1,1 1 0,-1-1-1,1 1 1,-1-1 0,1 1-1,-1-1 1,0 1-1,0 0 1,0-1 0,0 1-1,0 0 1,0 0-1,0 0 1,0-1 0,0 1-1,0 0 1,-1 1-1,1-1 1,-1 0 0,1 0-1,-3-1 1,1 2-1,0-1 1,-1 1-1,1-1 0,0 1 1,0 0-1,-1 0 1,1 0-1,0 1 0,-1-1 1,1 1-1,-3 1 0,-3 0 11,0 1 0,1 0 1,0 1-1,0 0 0,0 1 0,0 0 0,-10 8 0,14-10 81,0 1 0,0-1 0,0 1 1,1 0-1,0 0 0,0 1 0,0-1 0,0 1 1,1-1-1,-1 1 0,1 0 0,0 0 0,1 0 0,-3 9 1,5-13-55,0 0 1,0 0-1,-1-1 0,1 1 1,0 0-1,0 0 1,0-1-1,0 1 1,1-1-1,-1 1 1,0-1-1,0 1 1,0-1-1,0 0 1,0 1-1,1-1 1,-1 0-1,0 0 1,0 0-1,0 0 1,1 0-1,-1 0 0,0 0 1,2-1-1,36-1-762,11-6-1187,-33 5 1406,1 0 1,-1 1-1,0 1 0,21 1 0,-36 0 581,-1 1 0,1-1-1,0 1 1,-1-1 0,1 1-1,0-1 1,-1 1 0,1 0-1,-1 0 1,1-1-1,-1 1 1,0 0 0,1 0-1,-1 1 1,0-1 0,0 0-1,0 0 1,1 1 0,-2-1-1,3 3 1,-1 1 152,0-1 0,0 1-1,0 0 1,-1 0 0,0-1 0,0 1 0,0 6-1,1 9 237,-2-1 0,-4 32 0,4-50-432,-5 25 444,1-6-1561,3-7-4725,1-20-511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4.662"/>
    </inkml:context>
    <inkml:brush xml:id="br0">
      <inkml:brushProperty name="width" value="0.025" units="cm"/>
      <inkml:brushProperty name="height" value="0.025" units="cm"/>
    </inkml:brush>
  </inkml:definitions>
  <inkml:trace contextRef="#ctx0" brushRef="#br0">1 60 15278,'0'0'7020,"8"6"-6032,28 21-182,-35-27-761,1 1 0,0-1-1,0 1 1,0-1 0,-1 0 0,1 1-1,0-1 1,0 0 0,0 0-1,0-1 1,-1 1 0,1 0 0,0 0-1,0-1 1,-1 1 0,1-1 0,0 0-1,0 0 1,-1 1 0,1-1 0,-1 0-1,1 0 1,-1 0 0,1-1 0,-1 1-1,0 0 1,1-1 0,-1 1-1,0 0 1,0-1 0,0 1 0,1-3-1,1-1-18,1 0 0,-1 0-1,0 0 1,0-1 0,-1 0-1,1 1 1,1-12 0,-4 16-73,0 0 0,0 1 1,0-1-1,0 0 0,0 0 0,0 1 1,0-1-1,-1 0 0,1 1 1,0-1-1,-1 0 0,1 1 0,0-1 1,-1 0-1,1 1 0,-1-1 1,1 1-1,-1-1 0,1 1 0,-1-1 1,1 1-1,-1-1 0,0 1 1,1 0-1,-1-1 0,1 1 0,-1 0 1,0-1-1,0 1 0,1 0 1,-1 0-1,0 0 0,1-1 0,-1 1 1,0 0-1,0 0 0,1 0 1,-1 0-1,0 1 0,0-1 0,1 0 1,-1 0-1,0 0 0,1 0 1,-1 1-1,-1 0 0,-1-1-54,-1 1 0,0 0-1,1 0 1,-1 0 0,1 0 0,0 0-1,-1 1 1,-5 4 0,5-3 144,0 1 1,0 0 0,1 1-1,-1-1 1,1 1-1,0-1 1,0 1 0,1 0-1,0 0 1,-1 0-1,2 0 1,-1 1 0,0-1-1,1 0 1,0 1-1,1-1 1,-1 10 0,1-14-14,1 0 0,0 1 0,-1-1 1,1-1-1,0 1 0,-1 0 1,1 0-1,0 0 0,0 0 1,0 0-1,0-1 0,0 1 1,0 0-1,0-1 0,0 1 1,0-1-1,0 1 0,0-1 1,0 1-1,0-1 0,0 0 1,0 0-1,1 0 0,-1 1 1,0-1-1,0 0 0,0 0 1,0 0-1,3-1 0,38-2 427,-23-3-449,-1 0 0,0-1 1,0-1-1,26-15 0,-29 13-267,1 2 1,0 0-1,1 1 1,-1 1-1,23-5 0,-39 11 267,1-1 0,-1 1 0,1 0-1,-1 0 1,1 0 0,0 0 0,-1 0-1,1 0 1,-1 0 0,1 0 0,-1 0-1,1 1 1,0-1 0,-1 0 0,1 0-1,-1 0 1,1 1 0,-1-1 0,1 0-1,-1 0 1,1 1 0,-1-1 0,0 1-1,1-1 1,-1 0 0,1 1 0,-1-1-1,0 1 1,1-1 0,-1 1 0,3 22 415,-17 34 721,10-42-619,-3 36 943,7-51-1481,0 0 0,0 0 0,0 0 0,0 1-1,0-1 1,0 0 0,0 0 0,0 0 0,1 0 0,-1 1-1,0-1 1,0 0 0,0 0 0,0 0 0,0 0 0,0 0-1,0 0 1,0 1 0,1-1 0,-1 0 0,0 0-1,0 0 1,0 0 0,0 0 0,0 0 0,1 0 0,-1 0-1,0 0 1,0 0 0,0 0 0,0 0 0,1 0 0,-1 0-1,0 0 1,0 0 0,0 0 0,0 0 0,1 0 0,-1 0-1,0 0 1,0 0 0,0 0 0,0 0 0,1 0 0,-1 0-1,0 0 1,0 0 0,0 0 0,0 0 0,0 0-1,1-1 1,-1 1 0,0 0 0,0 0 0,0 0 0,0 0-1,0 0 1,0 0 0,0-1 0,0 1 0,1 0 0,8-9-2646,2-13-5215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096"/>
    </inkml:context>
    <inkml:brush xml:id="br0">
      <inkml:brushProperty name="width" value="0.025" units="cm"/>
      <inkml:brushProperty name="height" value="0.025" units="cm"/>
    </inkml:brush>
  </inkml:definitions>
  <inkml:trace contextRef="#ctx0" brushRef="#br0">14 0 12268,'0'0'6310,"5"58"-4004,-5-25-448,0 2-866,0 1-415,0-1-353,-3-1 0,3-6-95,0-8-97,0-4 0,0-6 0,0-7 0,-6-12-4741,-3-9-1729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460"/>
    </inkml:context>
    <inkml:brush xml:id="br0">
      <inkml:brushProperty name="width" value="0.025" units="cm"/>
      <inkml:brushProperty name="height" value="0.025" units="cm"/>
    </inkml:brush>
  </inkml:definitions>
  <inkml:trace contextRef="#ctx0" brushRef="#br0">0 88 16367,'0'0'5670,"77"-13"-3780,-32 1-673,7-4-416,2 4-417,2-1-256,0 3-64,-9 3-352,-6 4-1506,-21 2-2466,-5 1-2082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835"/>
    </inkml:context>
    <inkml:brush xml:id="br0">
      <inkml:brushProperty name="width" value="0.025" units="cm"/>
      <inkml:brushProperty name="height" value="0.025" units="cm"/>
    </inkml:brush>
  </inkml:definitions>
  <inkml:trace contextRef="#ctx0" brushRef="#br0">1 91 10570,'0'0'10666,"69"-10"-9289,-32-2-736,6 0-417,4-1-96,3 0-128,-11 2-1377,1 1-3107,-7 1-4389</inkml:trace>
  <inkml:trace contextRef="#ctx0" brushRef="#br0" timeOffset="1">359 113 13325,'0'0'10052,"11"7"-9198,-5-4-715,-2-1-82,-1 1 0,0-1 0,0-1 0,1 1 0,-1 0 0,1-1 0,-1 0 0,1 0 0,-1 0 0,1 0 0,0 0 0,0-1 0,-1 0 0,1 0 0,0 0 0,0 0 0,0 0 0,-1-1 0,1 0 0,0 1 0,5-3 0,36-19 152,-34 16-204,2-1-1,-1 2 1,0-1-1,1 2 1,0 0 0,0 0-1,27-3 1,-39 8-20,0-1 0,0 1 0,-1-1 0,1 1 1,0-1-1,0 1 0,-1 0 0,1-1 0,0 1 0,-1 0 1,1 0-1,-1 0 0,1-1 0,-1 1 0,1 0 0,-1 0 0,0 0 1,1 0-1,-1 0 0,0 0 0,0 0 0,0 0 0,0 0 1,0 0-1,0 0 0,0 1 0,3 41 82,-2-22-75,-1-20 11,1 0-1,-1 0 1,0 0 0,0 0-1,0-1 1,1 1-1,-1 0 1,1 0 0,-1 0-1,0-1 1,1 1-1,-1 0 1,1 0 0,0-1-1,-1 1 1,1-1 0,-1 1-1,1 0 1,0-1-1,0 1 1,-1-1 0,1 1-1,0-1 1,0 0-1,-1 1 1,2-1 0,27-1 198,29-21-389,-54 20 19,49-21-3735,-17 11-3937,-24 7 997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192"/>
    </inkml:context>
    <inkml:brush xml:id="br0">
      <inkml:brushProperty name="width" value="0.025" units="cm"/>
      <inkml:brushProperty name="height" value="0.025" units="cm"/>
    </inkml:brush>
  </inkml:definitions>
  <inkml:trace contextRef="#ctx0" brushRef="#br0">0 0 14606,'0'0'1858,"62"21"-7944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536"/>
    </inkml:context>
    <inkml:brush xml:id="br0">
      <inkml:brushProperty name="width" value="0.025" units="cm"/>
      <inkml:brushProperty name="height" value="0.025" units="cm"/>
    </inkml:brush>
  </inkml:definitions>
  <inkml:trace contextRef="#ctx0" brushRef="#br0">157 1 10090,'0'0'4601,"-10"1"-2316,0 2-1818,0 0-1,0 0 1,1 1 0,-1 0-1,1 0 1,-1 1-1,-9 7 1,15-8-233,-1-1-1,1 0 1,-1 1 0,1 0-1,0 0 1,0 0-1,1 1 1,-1-1 0,1 1-1,0 0 1,0-1 0,1 2-1,-1-1 1,1 0-1,0 0 1,1 1 0,-3 7-1,4-12-220,0 0-1,0 0 0,0 0 0,0 0 1,0 0-1,0 0 0,0-1 1,1 1-1,-1 0 0,0 0 1,0 0-1,1 0 0,-1 0 0,0 0 1,1-1-1,-1 1 0,1 0 1,-1 0-1,1-1 0,-1 1 0,1 0 1,0-1-1,-1 1 0,1 0 1,0-1-1,1 1 0,27 6 263,-21-8-371,0 1 1,-1-1-1,1-1 0,0 1 0,14-6 0,-9 1-545,0 0 0,0-2 0,0 0-1,-1 0 1,0-1 0,-1 0 0,0-1 0,18-21-1,-33 36 1118,0 1 0,1 0 0,-1 0 1,1 0-1,0 0 0,1 1 0,0-1 0,0 1 0,0-1 0,1 1 0,-1 8 0,3-15-451,-1 1 1,1-1 0,0 1-1,-1-1 1,1 1 0,0-1 0,0 0-1,-1 1 1,1-1 0,0 0 0,0 1-1,0-1 1,-1 0 0,1 0 0,0 0-1,0 0 1,0 0 0,0 0-1,0 0 1,-1 0 0,1 0 0,0 0-1,1-1 1,26-4 152,-16 0-1132,0 0 1,-1-2-1,0 1 1,17-14-1,16-16-10591,-43 36 11181,11-10-6816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864"/>
    </inkml:context>
    <inkml:brush xml:id="br0">
      <inkml:brushProperty name="width" value="0.025" units="cm"/>
      <inkml:brushProperty name="height" value="0.025" units="cm"/>
    </inkml:brush>
  </inkml:definitions>
  <inkml:trace contextRef="#ctx0" brushRef="#br0">87 0 8008,'0'0'6139,"9"2"-4703,-6-2-1329,0 0 0,0 1 1,1-1-1,-1 1 1,0-1-1,0 1 0,0 0 1,0 1-1,0-1 0,0 0 1,-1 1-1,1 0 0,0-1 1,-1 1-1,1 0 1,-1 0-1,1 1 0,-1-1 1,0 0-1,0 1 0,0-1 1,0 1-1,-1 0 0,1 0 1,-1-1-1,0 1 0,1 0 1,-1 0-1,-1 0 1,1 1-1,0-1 0,-1 0 1,1 0-1,-1 0 0,0 7 1,-1-5 265,1 1 0,-1-1 1,0 1-1,0-1 0,-1 0 1,1 0-1,-1 1 0,-1-1 1,1 0-1,-1 0 0,1-1 1,-1 1-1,-1-1 0,1 1 1,-1-1-1,1 0 0,-1 0 1,-9 6-1,6-4 0,1 1 0,-1 0 0,1 0 0,1 0 0,-7 11 0,56-15 108,-15-6-439,0 0 0,56-16 0,-31-2-2426,-41 11-892,-10 1-1776,-2-1-4493</inkml:trace>
  <inkml:trace contextRef="#ctx0" brushRef="#br0" timeOffset="1">1 131 12780,'0'0'7431,"61"0"-6470,-10 0-833,-1-1-32,8-5 0,0-4-96,-2-3-5092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888"/>
    </inkml:context>
    <inkml:brush xml:id="br0">
      <inkml:brushProperty name="width" value="0.025" units="cm"/>
      <inkml:brushProperty name="height" value="0.025" units="cm"/>
    </inkml:brush>
  </inkml:definitions>
  <inkml:trace contextRef="#ctx0" brushRef="#br0">1 1 18481,'0'0'13453,"56"7"-30365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7.982"/>
    </inkml:context>
    <inkml:brush xml:id="br0">
      <inkml:brushProperty name="width" value="0.025" units="cm"/>
      <inkml:brushProperty name="height" value="0.025" units="cm"/>
    </inkml:brush>
  </inkml:definitions>
  <inkml:trace contextRef="#ctx0" brushRef="#br0">1 1 13485,'0'0'9411,"1"11"-8941,1 3-307,0 3 101,1-1-1,0 0 1,8 23-1,-10-38-243,-1 0 0,1 0 0,0 0 0,-1 0-1,1 0 1,0 0 0,-1-1 0,1 1 0,0 0-1,0 0 1,0-1 0,0 1 0,0 0 0,0-1-1,0 1 1,0-1 0,0 0 0,0 1 0,0-1 0,0 0-1,0 0 1,0 1 0,0-1 0,0 0 0,0 0-1,0 0 1,1 0 0,-1 0 0,0-1 0,0 1-1,0 0 1,0 0 0,0-1 0,0 1 0,0-1 0,1 0-1,40-21 455,-35 18-458,13-3-563,-12 12 640,-8 29 381,-3-5-1554,3-29 964,0 1 1,0 0-1,0-1 1,0 1-1,1-1 0,-1 1 1,0-1-1,0 1 1,0-1-1,0 1 1,0-1-1,1 1 1,-1-1-1,0 1 1,0-1-1,1 1 1,-1-1-1,0 1 1,1-1-1,-1 0 1,1 1-1,-1-1 1,0 0-1,1 1 0,-1-1 1,1 0-1,-1 1 1,1-1-1,-1 0 1,1 0-1,-1 0 1,1 1-1,-1-1 1,2 0-1,9 0-5532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8.640"/>
    </inkml:context>
    <inkml:brush xml:id="br0">
      <inkml:brushProperty name="width" value="0.025" units="cm"/>
      <inkml:brushProperty name="height" value="0.025" units="cm"/>
    </inkml:brush>
  </inkml:definitions>
  <inkml:trace contextRef="#ctx0" brushRef="#br0">6 0 11627,'0'0'7751,"-1"10"-6987,0-1-482,-1 7 12,1 0 0,0 0 0,1 0 0,5 32 1,-5-46-269,0 1 1,1-1 0,-1 0-1,1 1 1,0-1-1,-1 0 1,1 1 0,0-1-1,0 0 1,0 0 0,1 0-1,-1 0 1,1 0 0,-1 0-1,1 0 1,-1 0 0,1-1-1,0 1 1,0-1 0,0 1-1,0-1 1,0 0 0,0 1-1,0-1 1,1 0 0,-1 0-1,0-1 1,1 1-1,-1-1 1,0 1 0,1-1-1,-1 1 1,1-1 0,-1 0-1,0 0 1,1-1 0,-1 1-1,1 0 1,-1-1 0,0 1-1,1-1 1,-1 0 0,0 0-1,1 0 1,1-1 0,6-3 97,0 0 1,0-1 0,-1 0-1,1 0 1,-2-1 0,17-15-1,26-20-41,-51 42-104,1 1 0,-1-1 0,1 1 0,0 0 0,-1-1-1,1 1 1,-1 0 0,0-1 0,1 1 0,-1 0 0,1 0 0,-1-1 0,0 1 0,0 0 0,1 0-1,-1 0 1,0 0 0,0-1 0,0 1 0,0 0 0,0 0 0,0 0 0,0 0 0,0-1-1,0 1 1,-1 1 0,1 29 116,-1-3 397,5-24-508,6-17-2024,-2-2-3309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9.422"/>
    </inkml:context>
    <inkml:brush xml:id="br0">
      <inkml:brushProperty name="width" value="0.025" units="cm"/>
      <inkml:brushProperty name="height" value="0.025" units="cm"/>
    </inkml:brush>
  </inkml:definitions>
  <inkml:trace contextRef="#ctx0" brushRef="#br0">0 117 10122,'0'0'7158,"9"-8"-5369,13-10-944,0 1 1,28-15-1,-40 26-748,0 0-1,0 1 1,0 0-1,1 1 1,0 0-1,0 1 1,0 0 0,0 1-1,18-2 1,-27 5-105,-1 0 1,1 0-1,-1 0 1,1 0 0,-1 0-1,0 0 1,1 0-1,-1 1 1,0-1-1,0 0 1,0 1 0,0-1-1,0 1 1,0-1-1,0 1 1,0 0 0,-1-1-1,1 1 1,0 0-1,-1 0 1,0-1-1,1 1 1,-1 3 0,7 45 398,-7-50-621,0 0-1,1 0 0,-1 0 1,1 0-1,-1 0 0,1 0 1,-1 0-1,0 0 0,1 0 1,-1 0-1,1 0 0,-1 0 1,0 0-1,1 0 0,-1 0 1,1 0-1,-1 0 0,0 0 1,1-1-1,-1 1 0,1 0 1,-1 0-1,0 0 0,1-1 1,-1 1-1,0 0 1,1-1-1,-1 1 0,7-9-8209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9.785"/>
    </inkml:context>
    <inkml:brush xml:id="br0">
      <inkml:brushProperty name="width" value="0.025" units="cm"/>
      <inkml:brushProperty name="height" value="0.025" units="cm"/>
    </inkml:brush>
  </inkml:definitions>
  <inkml:trace contextRef="#ctx0" brushRef="#br0">108 1 7911,'0'0'14665,"-9"2"-13576,1 0-1018,1-1 1,0 2-1,0-1 0,1 1 1,-1 0-1,0 0 0,1 1 1,0-1-1,0 2 0,0-1 0,0 1 1,1-1-1,-9 11 0,60-11-2323,-28-5 903,-5 0 732,1 1 0,0 0 0,0 1 0,17 4 0,-30-5 615,1 0-1,0 0 0,-1 1 0,1-1 0,0 1 0,-1-1 0,1 1 1,-1-1-1,1 1 0,-1 0 0,1 0 0,-1 0 0,0 0 0,1 0 1,-1 0-1,0 0 0,0 0 0,0 1 0,0-1 0,0 0 0,0 1 1,0-1-1,0 1 0,0-1 0,-1 1 0,1-1 0,-1 1 0,1 0 0,-1-1 1,0 1-1,1 0 0,-1-1 0,0 1 0,0 0 0,0-1 0,0 1 1,-1 0-1,1-1 0,0 1 0,-1-1 0,1 1 0,-1 0 0,0 1 1,-2 3 282,0 0 0,-1-1 0,0 1 0,1-1 0,-2 0 0,1 0 0,-1 0 0,0 0 0,0-1 1,0 0-1,-7 4 0,-6 4 206,0-1 1,-25 11-1,24-17-1087,19-5 470,-1 0 1,1 0 0,-1-1 0,1 1 0,0 0 0,-1 0 0,1-1-1,-1 1 1,1 0 0,0-1 0,0 1 0,-1 0 0,1-1-1,0 1 1,-1 0 0,1-1 0,0 1 0,0 0 0,0-1 0,-1 1-1,1-1 1,0 1 0,0-1 0,0 1 0,0 0 0,0-1 0,0 1-1,0-1 1,0 1 0,0-1 0,0 1 0,0-1 0,0 1 0,0 0-1,0-1 1,1 1 0,-1-1 0,0 1 0,0 0 0,0-1 0,1 1-1,-1-1 1,10-22-6094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0.284"/>
    </inkml:context>
    <inkml:brush xml:id="br0">
      <inkml:brushProperty name="width" value="0.025" units="cm"/>
      <inkml:brushProperty name="height" value="0.025" units="cm"/>
    </inkml:brush>
  </inkml:definitions>
  <inkml:trace contextRef="#ctx0" brushRef="#br0">36 0 13100,'0'0'6876,"-2"10"-5835,-9 39-245,2 2-1,-4 98 0,13-148-777,0 0 0,-1-1 0,1 1 0,0 0 0,0-1 0,1 1 0,-1 0 0,0-1 0,0 1 0,0 0 0,0-1 0,0 1 0,1 0 0,-1-1 0,0 1 0,1 0 0,-1-1 0,0 1 0,1-1-1,-1 1 1,1-1 0,-1 1 0,1-1 0,-1 1 0,1-1 0,-1 1 0,1-1 0,-1 0 0,1 1 0,0-1 0,-1 0 0,1 0 0,-1 1 0,1-1 0,0 0 0,-1 0 0,1 0 0,0 0-1,0 0 1,-1 0 0,1 0 0,0 0 0,-1 0 0,1 0 0,0 0 0,-1 0 0,1 0 0,0-1 0,-1 1 0,1 0 0,-1-1 0,1 1 0,0 0 0,0-1 0,3-1 39,-1 0 0,1 0 0,-1 0 0,0 0 0,0-1 0,1 1 0,-2-1 0,5-3 0,-4 1-86,1-1 0,-1 1 0,0-1 0,0 0 0,0 0 1,-1 0-1,0 0 0,0 0 0,0 0 0,-1-1 0,0 1 1,-1-1-1,1 1 0,-1-11 0,-1 32-540,0-14 573,0 1-1,1-1 1,0 1 0,-1-1 0,1 1 0,0-1-1,0 1 1,0 0 0,0-1 0,0 1 0,0-1-1,0 1 1,0-1 0,1 1 0,-1 0-1,1-1 1,-1 1 0,1-1 0,0 1 0,-1-1-1,1 0 1,0 1 0,0-1 0,0 0 0,0 0-1,0 1 1,0-1 0,0 0 0,1 0 0,-1 0-1,0 0 1,1-1 0,-1 1 0,0 0-1,1 0 1,-1-1 0,1 1 0,-1-1 0,1 1-1,-1-1 1,1 0 0,0 0 0,-1 1 0,1-1-1,2-1 1,4 1 79,0 0 0,1-1 0,-1 0 0,0 0-1,0-1 1,0 0 0,0-1 0,0 0 0,-1 0 0,1 0-1,-1-1 1,0 0 0,0-1 0,0 1 0,-1-1 0,1-1 0,-1 1-1,0-1 1,-1 0 0,1-1 0,-1 1 0,-1-1 0,1 0 0,5-11-1,-13 24-394,-1 1 265,0 1-1,0 0 1,1 0 0,1 0-1,-1 0 1,1 1-1,1-1 1,-1 1 0,1-1-1,1 1 1,0 15 0,1-23 49,-1 0 1,0 0 0,1 0-1,-1 0 1,1 0 0,-1 0-1,1 0 1,0 0 0,-1 0 0,1-1-1,0 1 1,0 0 0,-1 0-1,1-1 1,0 1 0,0 0-1,0-1 1,0 1 0,0-1 0,0 1-1,0-1 1,0 1 0,0-1-1,0 0 1,0 1 0,0-1-1,2 0 1,31-3-2491,-10-9-2717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1.158"/>
    </inkml:context>
    <inkml:brush xml:id="br0">
      <inkml:brushProperty name="width" value="0.025" units="cm"/>
      <inkml:brushProperty name="height" value="0.025" units="cm"/>
    </inkml:brush>
  </inkml:definitions>
  <inkml:trace contextRef="#ctx0" brushRef="#br0">0 0 14830,'0'0'571,"3"12"598,7 53 663,-2 0-1,-4 1 0,-4 82 1,-1-75-146,1-72-1388,15-23 653,-11 6-993,-1-1 0,-1 1 0,-1-1 0,0 1 1,-3-24-1,-1 26-98,-2 13-309,5 2 416,-1 0 1,0 0-1,1 0 0,-1 0 1,0 0-1,1 0 1,-1 0-1,1 0 1,0 0-1,-1 1 1,1-1-1,0 0 1,0 0-1,0 1 0,0-1 1,0 1-1,0 1 37,0 0-1,0 0 1,0 0 0,1-1-1,-1 1 1,1 0-1,0-1 1,0 1-1,0 0 1,0-1-1,0 1 1,0-1-1,1 1 1,-1-1-1,1 0 1,0 0-1,0 0 1,0 0 0,0 0-1,0 0 1,0 0-1,0-1 1,0 1-1,1-1 1,-1 1-1,1-1 1,-1 0-1,1 0 1,0 0-1,-1 0 1,1-1-1,0 1 1,0-1 0,-1 1-1,1-1 1,4 0-1,-1 0 62,1 0 1,0 0-1,-1-1 0,1 0 1,0 0-1,-1-1 0,1 0 1,-1 0-1,0 0 0,0-1 1,1 0-1,-2 0 0,1 0 0,8-7 1,-6 3-30,0-1 1,-1 1-1,-1-1 0,8-10 1,-12 15-28,-1 0 0,1 1-1,0-1 1,-1 0 0,0 0 0,0 0 0,0 0 0,0 0 0,0 0-1,0-1 1,-1 1 0,1 0 0,-1 0 0,0-1 0,0 1 0,0 0 0,-2-5-1,2 8-18,0-1-1,-1 1 0,1 0 1,0 0-1,-1-1 0,1 1 0,0 0 1,-1 0-1,1 0 0,0 0 0,-1-1 1,1 1-1,-1 0 0,1 0 0,0 0 1,-1 0-1,1 0 0,-1 0 1,1 0-1,-1 0 0,1 0 0,0 0 1,-1 0-1,1 1 0,-1-1 0,1 0 1,0 0-1,-1 0 0,1 0 0,0 1 1,-1-1-1,1 0 0,0 0 1,-1 1-1,1-1 0,0 0 0,0 0 1,-1 1-1,1-1 0,0 0 0,0 1 1,-1-1-1,1 1 0,0-1 0,0 0 1,0 1-1,-14 15-72,11-9 129,0 0 0,1 0 1,0 1-1,0-1 0,1 0 0,0 1 0,0-1 0,0 1 0,1-1 0,1 9 0,0-15-31,-1 0 0,1 0-1,-1 0 1,1-1 0,-1 1-1,1 0 1,0 0-1,0 0 1,-1-1 0,1 1-1,0 0 1,0-1 0,0 1-1,0 0 1,0-1 0,0 1-1,0-1 1,0 0-1,0 1 1,0-1 0,0 0-1,0 1 1,0-1 0,0 0-1,0 0 1,0 0 0,0 0-1,0 0 1,0 0 0,0-1-1,0 1 1,0 0-1,0 0 1,0-1 0,0 1-1,0-1 1,2 0 0,41-15 309,-32 9-285,0 0-1,-1-1 1,0 0-1,-1 0 0,0-1 1,0-1-1,0 0 1,-2 0-1,15-21 1,-26 37-56,1 1 0,1 0 0,-1-1 1,1 1-1,0 0 0,0-1 1,1 14-1,0-17 14,0 0 0,1 0 0,-1 0 0,1 1 0,-1-1 0,1 0 0,0 0 0,0 0 0,2 3 0,-2-5-54,-1-1-1,1 1 1,0 0-1,-1 0 0,1 0 1,0 0-1,0-1 1,0 1-1,-1 0 1,1-1-1,0 1 0,0-1 1,0 1-1,0-1 1,0 1-1,0-1 1,0 0-1,0 1 0,0-1 1,0 0-1,0 0 1,1 0-1,-1 0 1,0 0-1,2 0 0,-3 0-137,0 0 0,1-1 0,-1 1 1,0 0-1,1 0 0,-1 0 0,0-1 0,0 1 0,1 0 0,-1 0 0,0 0 0,0-1 0,0 1 0,1 0 0,-1-1 0,0 1 0,0 0 0,0-1 0,0 1 0,0 0 0,0-1 0,1 1 0,-1 0 0,0 0 1,0-1-1,0 1 0,0-1 0,0 1 0,0 0 0,0-1 0,-1 1 0,1 0 0,0 0 0,0-1 0,0-2-1870,0-13-8959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1.519"/>
    </inkml:context>
    <inkml:brush xml:id="br0">
      <inkml:brushProperty name="width" value="0.025" units="cm"/>
      <inkml:brushProperty name="height" value="0.025" units="cm"/>
    </inkml:brush>
  </inkml:definitions>
  <inkml:trace contextRef="#ctx0" brushRef="#br0">1 2 12844,'0'0'6727,"58"-1"-12909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036"/>
    </inkml:context>
    <inkml:brush xml:id="br0">
      <inkml:brushProperty name="width" value="0.025" units="cm"/>
      <inkml:brushProperty name="height" value="0.025" units="cm"/>
    </inkml:brush>
  </inkml:definitions>
  <inkml:trace contextRef="#ctx0" brushRef="#br0">0 1 12107,'1'11'1746,"17"367"7143,-16-359-7838,1-22 205,4-33-563,-5-35-593,-2 32-127,1 30-156,0 10-172,-1 4 363,1 0 1,0 0-1,0-1 0,1 1 0,-1-1 1,1 1-1,0-1 0,0 1 0,0-1 0,1 0 1,0 0-1,0 0 0,0 0 0,0-1 1,0 1-1,1-1 0,-1 0 0,1 0 0,0 0 1,0 0-1,0-1 0,0 1 0,1-1 0,-1 0 1,1-1-1,-1 1 0,1-1 0,0 0 1,-1 0-1,1 0 0,0 0 0,0-1 0,0 0 1,6-1-1,-3 1 65,0-1-1,0 0 1,0-1-1,0 0 1,0 0 0,-1-1-1,1 0 1,0 0 0,-1-1-1,0 0 1,0 0-1,0 0 1,-1-1 0,1 0-1,-1-1 1,0 1 0,0-1-1,-1 0 1,9-13 0,-11 13 29,1 0 1,-1-1-1,0 1 1,0-1 0,-1 1-1,0-1 1,0 0-1,1-8 1,-3 14-156,-2 38-438,0-24 499,1 0 0,1 1 0,0-1 0,1 0 0,2 13 0,-3-25-7,0 1 1,0 0-1,1 0 1,-1-1-1,1 1 1,-1 0 0,1-1-1,-1 1 1,1 0-1,0-1 1,0 1-1,0-1 1,-1 1 0,2-1-1,-1 0 1,0 1-1,0-1 1,0 0-1,1 0 1,-1 1 0,0-1-1,1 0 1,-1-1-1,1 1 1,0 0-1,-1 0 1,1-1 0,-1 1-1,1-1 1,0 1-1,0-1 1,-1 1-1,1-1 1,0 0 0,0 0-1,-1 0 1,1 0-1,0-1 1,0 1-1,-1 0 1,1-1 0,0 1-1,-1-1 1,1 1-1,0-1 1,-1 0-1,1 0 1,-1 0 0,1 0-1,1-1 1,0-1-403,1 0 0,-1 0 0,0 0 0,0 0-1,0-1 1,0 0 0,-1 1 0,1-1 0,-1 0 0,0 0 0,0 0 0,-1-1 0,1 1 0,-1 0 0,1-6 0,5-25-7286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364"/>
    </inkml:context>
    <inkml:brush xml:id="br0">
      <inkml:brushProperty name="width" value="0.025" units="cm"/>
      <inkml:brushProperty name="height" value="0.025" units="cm"/>
    </inkml:brush>
  </inkml:definitions>
  <inkml:trace contextRef="#ctx0" brushRef="#br0">6 1 13485,'0'0'4868,"-6"61"-4003,16-43-609,10-1-95,1 0-2500,1-5-4003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698"/>
    </inkml:context>
    <inkml:brush xml:id="br0">
      <inkml:brushProperty name="width" value="0.025" units="cm"/>
      <inkml:brushProperty name="height" value="0.025" units="cm"/>
    </inkml:brush>
  </inkml:definitions>
  <inkml:trace contextRef="#ctx0" brushRef="#br0">101 1 14670,'0'0'2600,"-8"5"154,-2 2-2105,-42 30 2895,49-35-3411,1 0-1,-1 1 1,1-1 0,0 1 0,-1 0-1,1-1 1,0 1 0,1 0-1,-1 0 1,0 0 0,1 1-1,0-1 1,-1 0 0,1 0 0,1 1-1,-2 4 1,2-7-126,1 0-1,-1-1 1,0 1-1,0 0 1,1-1 0,-1 1-1,0-1 1,1 1-1,-1-1 1,1 1 0,-1-1-1,1 1 1,-1-1-1,1 1 1,-1-1 0,1 0-1,-1 1 1,1-1-1,0 0 1,-1 1 0,1-1-1,-1 0 1,1 0-1,0 0 1,-1 1 0,1-1-1,0 0 1,-1 0-1,1 0 1,0 0 0,0 0-1,30 0 114,-21-1-61,3 0-188,-1 0 0,1-1 0,-1-1-1,1 0 1,19-8 0,-20 6-27,-1 1-1,1 1 1,0 0-1,1 1 1,19-2-1,-31 4 158,0 0-1,0 0 0,-1 0 1,1 1-1,0-1 1,0 0-1,-1 1 1,1-1-1,0 0 0,-1 1 1,1-1-1,0 1 1,-1-1-1,1 1 1,-1-1-1,1 1 1,0 0-1,-1-1 0,0 1 1,1-1-1,-1 1 1,1 0-1,-1 0 1,0-1-1,1 1 0,-1 0 1,0 0-1,0-1 1,0 1-1,0 0 1,0 0-1,1-1 1,-1 1-1,-1 0 0,1 0 1,0 1-1,-5 44 502,2-9 592,5-36-1048,1 0-1,-1 0 0,1-1 1,-1 0-1,1 1 1,0-1-1,-1 0 0,1 0 1,-1-1-1,1 1 0,4-1 1,3-3-223,0 0-1,-1 0 1,1 0 0,-1-1-1,0-1 1,-1 0 0,1 0 0,12-13-1,36-22-1707,-62 79 1314,2-20-365,2-10-6317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224"/>
    </inkml:context>
    <inkml:brush xml:id="br0">
      <inkml:brushProperty name="width" value="0.025" units="cm"/>
      <inkml:brushProperty name="height" value="0.025" units="cm"/>
    </inkml:brush>
  </inkml:definitions>
  <inkml:trace contextRef="#ctx0" brushRef="#br0">327 79 17104,'0'0'7976,"-25"53"-7592,6-14-288,2 7-64,2 3 0,6-2 0,-1-2-32,9-4-32,1-6-480,0-9-705,0-10-641,-4-6-993</inkml:trace>
  <inkml:trace contextRef="#ctx0" brushRef="#br0" timeOffset="1">1 26 16464,'0'0'9993,"69"-26"-8456,-31 26-447,9 0-386,6 2-416,0 6-191,5 2-97,-7 1 0,0-2-1250,-8-3-2305,-7-5-4132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3.152"/>
    </inkml:context>
    <inkml:brush xml:id="br0">
      <inkml:brushProperty name="width" value="0.025" units="cm"/>
      <inkml:brushProperty name="height" value="0.025" units="cm"/>
    </inkml:brush>
  </inkml:definitions>
  <inkml:trace contextRef="#ctx0" brushRef="#br0">6 70 17617,'0'0'7393,"10"4"-7147,-8-2-235,1-1 1,-1 0-1,1 1 0,0-1 1,-1 0-1,1 0 0,0-1 1,0 1-1,0-1 0,0 1 1,-1-1-1,1 0 0,0 0 1,0 0-1,0 0 0,0-1 1,0 1-1,0-1 0,0 0 1,-1 0-1,1 0 0,0 0 1,-1 0-1,1 0 0,-1-1 1,1 1-1,-1-1 1,1 0-1,-1 0 0,0 0 1,0 0-1,0 0 0,0 0 1,0 0-1,-1-1 0,1 1 1,-1-1-1,1 1 0,0-5 1,-1 6-60,0-1 1,0 1-1,0-1 1,-1 1-1,1-1 1,0 1-1,-1-1 1,0 0-1,1 1 1,-1-1-1,0 0 1,0 1-1,0-1 1,0 0-1,0 1 1,0-1-1,0 0 1,-1-2-1,1 4-1,-1-1 1,0 0-1,1 1 0,-1-1 0,1 1 1,-1-1-1,0 1 0,1-1 0,-1 1 1,0-1-1,1 1 0,-1 0 0,0-1 0,0 1 1,0 0-1,1 0 0,-1-1 0,0 1 1,0 0-1,0 0 0,1 0 0,-1 0 1,0 0-1,0 0 0,-1 1 0,-2-1-7,0 1-1,0 0 0,0 0 0,0 1 1,1-1-1,-1 1 0,0 0 0,1 0 1,-1 0-1,1 0 0,0 0 0,0 1 1,0 0-1,-4 4 0,-26 47 423,31-50-270,0 0 0,1 0 0,-1 0 0,1 0-1,0 0 1,0 0 0,1 1 0,-1-1 0,1 0 0,0 0 0,0 0 0,1 1 0,0 3-1,0-6-66,0-1 0,0 0 0,0 0 0,0 1 0,0-1 0,0 0 0,1 0-1,-1 0 1,0 0 0,1-1 0,-1 1 0,1 0 0,-1 0 0,1-1 0,-1 1 0,1-1-1,-1 1 1,1-1 0,-1 0 0,1 0 0,0 0 0,-1 0 0,1 0 0,1 0 0,48-1 246,-43 0-242,10-2-66,0-1 1,0 0 0,-1-1 0,1-2-1,-1 1 1,28-17 0,1 1 108,-44 22 191,-3 3-202,0 0 0,0 0 0,0 0 0,0 1 0,-1-1 0,1-1 0,-1 1 1,0 0-1,0 0 0,-3 2 0,-10 20 372,15-24-396,-1 0 0,1-1-1,-1 1 1,1 0 0,0 0-1,-1 0 1,1 0 0,0 0-1,0 0 1,-1 0 0,1 0-1,0 0 1,0 0 0,0 0-1,0 0 1,0 0 0,1-1-1,-1 1 1,0 0 0,0 0-1,1 0 1,-1 0 0,0 0-1,1 0 1,-1 0 0,1 0-1,-1-1 1,1 1 0,-1 0 0,1 0-1,1 0 1,0 0 13,0 0 0,0-1-1,1 1 1,-1-1 0,0 0 0,0 0 0,0 0 0,0 0-1,1 0 1,-1 0 0,0 0 0,0-1 0,3 0 0,11-4-35,-1 0 1,29-15-1,-21 8-1094,-1-1 1,39-29-1,-91 112-649,21-37 1097,8-11-5750,1-15-2987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48.006"/>
    </inkml:context>
    <inkml:brush xml:id="br0">
      <inkml:brushProperty name="width" value="0.025" units="cm"/>
      <inkml:brushProperty name="height" value="0.025" units="cm"/>
    </inkml:brush>
  </inkml:definitions>
  <inkml:trace contextRef="#ctx0" brushRef="#br0">0 0 7944,'0'0'-1650,"9"8"1052,4 3 687,1 0 1,0-1-1,1-1 1,0 0-1,0-1 1,1-1-1,28 9 0,55 4 142,1-4-1,199 4 1,-117-11-218,511 43 472,1125 53 749,-37-95 461,-1541-10-1543,-240 0-252,0 0 0,1 0 0,-1-1 0,1 1 0,-1 0 0,1 0 1,-1 0-1,1-1 0,-1 1 0,0 0 0,1 0 0,-1-1 0,0 1 0,1 0 0,-1-1 0,0 1 0,1 0 0,-1-1 0,0 1 0,0-1 0,1 1 0,-1-1 1,0 1-1,0 0 0,0-1 0,0 1 0,1-1 0,-1 1 0,0-1 0,0 1 0,0-1 0,0 1 0,0-1 0,0 1 0,-1-1 0,2-1-151,-1-17-2834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49.742"/>
    </inkml:context>
    <inkml:brush xml:id="br0">
      <inkml:brushProperty name="width" value="0.025" units="cm"/>
      <inkml:brushProperty name="height" value="0.025" units="cm"/>
    </inkml:brush>
  </inkml:definitions>
  <inkml:trace contextRef="#ctx0" brushRef="#br0">1713 32 2947,'-16'-2'2210,"-308"-28"-16,263 32-2220,1 2-1,0 2 1,0 4 0,1 1-1,0 4 1,1 2-1,0 2 1,2 3 0,1 3-1,0 2 1,2 2 0,2 2-1,0 3 1,3 2 0,-85 80-1,78-63 367,3 2-1,3 2 1,-57 85 0,87-113-271,2 1 0,1 0 0,2 1 0,1 1 0,1 0 1,1 1-1,3 0 0,0 0 0,-5 63 0,11-64-16,2 1 0,0-1 0,3 1 0,0-1 0,3 0 0,0 0 0,2-1 0,1 0 0,2 0 0,1-1 0,1 0 0,29 46 0,13 7-83,119 136 0,89 58 64,-246-260-30,45 46 26,4-2 0,2-4 0,104 68-1,-132-101-25,0-1 0,2-2 0,0-2 0,2-2 0,0-2 0,0-1 0,1-3 0,63 8 0,-52-14 13,0-3 0,1-2 0,0-3 0,-1-2 0,0-2 0,0-3 0,76-24 0,-65 11-6,-1-3 1,-1-2-1,-1-3 0,-2-3 1,90-66-1,-85 49-19,-3-3-1,-2-2 1,-2-4 0,-3-2-1,-3-2 1,-3-3 0,-2-2-1,-4-1 1,-3-3 0,58-137-1,-83 164 24,-1 0 0,-3-2-1,-1 0 1,-3 0-1,-2-1 1,-2 0-1,-2 0 1,-5-71 0,-1 84 50,-2 1 1,-2 0 0,-1 1 0,-1 0 0,-2 0 0,-2 1 0,-1 0 0,-1 1-1,-1 1 1,-2 0 0,-2 1 0,-32-38 0,25 38 222,-1 1 0,-1 2 0,-2 1 0,0 1-1,-2 2 1,-66-36 0,47 34 60,-1 3 0,0 2 0,-2 2 0,-66-13 0,21 13 200,-160-8 0,-92 22-466,249 7-798,0 6 1,1 3 0,0 5-1,2 5 1,0 4 0,2 4-1,1 4 1,-169 86 0,122-39-1602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7:55.461"/>
    </inkml:context>
    <inkml:brush xml:id="br0">
      <inkml:brushProperty name="width" value="0.025" units="cm"/>
      <inkml:brushProperty name="height" value="0.025" units="cm"/>
    </inkml:brush>
  </inkml:definitions>
  <inkml:trace contextRef="#ctx0" brushRef="#br0">1604 236 8296,'-13'-3'2135,"-27"-9"-1598,1-1-1,0-1 1,-68-37-1,71 27-481,2 2-112,-1 1 0,0 2 1,-42-16-1,63 30-10,1 1-1,-1 0 1,0 1 0,1 1 0,-1 0 0,-1 1-1,1 0 1,0 1 0,0 1 0,0 0-1,0 1 1,-26 7 0,16 0 51,-1 1 1,2 2-1,0 0 1,0 1-1,1 1 1,0 1-1,2 1 1,-29 28-1,-137 161 556,115-118-105,5 4 0,-59 106 0,94-140-347,2 0 1,3 2 0,2 2-1,3 0 1,-14 68 0,26-74-65,2 0 1,2 0-1,2 1 1,4-1 0,1 0-1,15 83 1,-8-90-72,2 0 0,3 0 0,1-1 0,3-1 0,1-1 1,2 0-1,41 61 0,-48-85-18,2-1 1,0 0-1,1-2 1,1 0 0,1-1-1,0 0 1,1-2-1,1 0 1,34 17-1,-26-18 8,0-1-1,1-2 1,1-1-1,0-1 0,0-2 1,1-1-1,33 2 1,0-4 103,0-3 1,0-3-1,0-3 1,0-2-1,-1-4 1,0-2-1,-1-3 1,-1-3-1,0-2 1,-2-3 0,0-3-1,-2-2 1,-1-3-1,-2-2 1,-1-3-1,-2-2 1,-1-2-1,-2-2 1,-3-3-1,-1-1 1,-2-2-1,-3-2 1,-2-2-1,-2-2 1,-3-1-1,-2-1 1,34-89-1,-47 99 88,-3-1-1,-2 0 1,-2-1-1,-2 0 1,4-89-1,-12 116-53,-2 0 1,0 0-1,-2 1 1,0-1-1,-1 0 0,-1 1 1,-1 0-1,-1 0 1,-1 1-1,-1 0 1,-1 0-1,0 1 0,-2 0 1,0 1-1,-23-26 1,3 12-24,-2 1 0,-1 2-1,-1 1 1,-1 2 0,-2 2 0,0 1 0,-47-19 0,-21-3-277,-179-48 1,165 61 206,-189-25 0,243 50 24,-1 2-1,0 4 1,0 2-1,-99 15 0,140-10-49,0 0 0,1 2-1,0 0 1,0 2-1,1 1 1,1 1 0,0 2-1,0 0 1,1 1-1,1 1 1,1 1 0,0 1-1,1 1 1,2 1-1,-1 1 1,2 0 0,1 1-1,1 1 1,1 0-1,-13 27 1,-1 16-1073,3 1 0,2 0 1,-20 105-1,2 30-6623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8:20.840"/>
    </inkml:context>
    <inkml:brush xml:id="br0">
      <inkml:brushProperty name="width" value="0.025" units="cm"/>
      <inkml:brushProperty name="height" value="0.025" units="cm"/>
    </inkml:brush>
  </inkml:definitions>
  <inkml:trace contextRef="#ctx0" brushRef="#br0">7830 391 9961,'-14'2'1607,"-100"15"-1061,101-16-476,-1-1 0,0 0 0,0-1 0,0 0 0,1-1 0,-1 0-1,-22-8 1,-11-7 80,0 3-1,-1 2 1,-1 2-1,-59-5 0,-201 0 701,29 4-23,-172-57-121,50 5-1006,77 26 123,-340-34 295,-4 33 5,-710 30 192,1125 14-193,-428 66 0,506-39-120,0 7-1,3 8 1,-202 85 0,284-93-153,1 4 1,-135 90 0,165-92 135,2 3-1,2 2 0,2 3 1,-60 72-1,90-91 14,1 1-1,1 1 1,2 1-1,1 1 1,2 0-1,2 1 1,1 1-1,1 1 0,3 0 1,1 0-1,1 1 1,3 0-1,1 0 1,2 1-1,1-1 1,5 41-1,1-46-32,0-1 0,3 0 0,0 0 0,2-1 0,2 0-1,1-1 1,1-1 0,32 51 0,-11-28-49,2-2 1,2-1-1,81 77 0,-64-77 68,2-3-1,2-3 1,3-2-1,1-3 1,115 52-1,362 109 191,-220-108-134,3-13 0,4-14 0,439 29 0,-447-80 86,1-13 1,491-63-1,222-92-49,-734 93-46,411-141 0,-549 142 39,-2-7 0,-4-7 0,228-144 0,-272 142-21,-4-4 1,-4-5-1,-3-4 1,-5-5-1,97-119 0,-161 172-73,-1-2-1,-2 0 0,-2-2 0,-3-1 0,36-92 1,-47 100-9,-2 0 1,-2-1 0,-1 0 0,-3 0 0,-1-1 0,-1 0 0,-3 0 0,-5-51 0,2 64 41,-1 1 1,-2 0-1,-1 1 1,0-1-1,-2 1 1,-1 1-1,-1 0 1,-1 0-1,-1 1 1,-25-34 0,16 31 74,-1 0 1,-1 2 0,-1 0 0,-1 2 0,-1 0 0,-1 2 0,-42-22-1,6 10 203,-1 3-1,-2 3 1,-1 3-1,-1 3 0,-1 2 1,0 4-1,-90-6 1,-423-2 302,-4 41-842,-325-5-5790,723-25 1825,5-1-3036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22.015"/>
    </inkml:context>
    <inkml:brush xml:id="br0">
      <inkml:brushProperty name="width" value="0.025" units="cm"/>
      <inkml:brushProperty name="height" value="0.025" units="cm"/>
    </inkml:brush>
  </inkml:definitions>
  <inkml:trace contextRef="#ctx0" brushRef="#br0">0 165 2018,'1'1'265,"-1"0"0,0 0 1,1 0-1,-1 0 0,1 0 1,0 0-1,-1 0 0,1 0 0,0 0 1,-1 0-1,1 0 0,0 0 1,0-1-1,0 1 0,0 0 0,0-1 1,0 1-1,0-1 0,0 1 0,0-1 1,0 1-1,0-1 0,0 0 1,0 1-1,0-1 0,1 0 0,-1 0 1,0 0-1,0 0 0,0 0 1,2 0-1,52 0 241,-34-1-159,540-10 844,377-12-289,-196 21-612,-279-5 349,755-20 1703,-3-34-370,-1173 58-2000,174-12 178,158-5-535,-388 15-3389,-2-4-988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17.485"/>
    </inkml:context>
    <inkml:brush xml:id="br0">
      <inkml:brushProperty name="width" value="0.025" units="cm"/>
      <inkml:brushProperty name="height" value="0.025" units="cm"/>
    </inkml:brush>
  </inkml:definitions>
  <inkml:trace contextRef="#ctx0" brushRef="#br0">327 2653 7591,'7'0'7674,"0"-1"-3379,-4 0-4006,0 0-1,0 0 0,0 0 0,0 0 1,0 0-1,0-1 0,0 0 0,0 1 0,3-4 1,35-26 71,-2-2 1,-2-2 0,-1-1-1,-1-1 1,-2-3 0,42-65 0,-69 94-203,0-1 0,-1 0 1,0 0-1,-1 0 1,-1-1-1,1 1 0,-2-1 1,2-22-1,-2-6 226,-5-58 1,2 84-305,-1 1 0,-1 0 0,0 0 0,0 0 0,-1 0 0,-1 1 0,-1-1 0,0 1 0,0 1 0,-1-1 1,-1 1-1,0 0 0,-16-17 0,3 12 15,0 0 0,-27-13 0,-10-9 4,28 19-54,-1 2 0,-43-20 0,-18-9-14,-74-65 129,157 105-147,1 0 0,0 0 0,0-1 0,0 0 0,1 0 0,1-1 0,-1 0 0,-5-11 0,10 14-23,1-1-1,-1 0 1,1 0-1,0 0 1,1 0 0,0 0-1,0 0 1,2-12-1,-1-6 14,0 21-13,0-1-1,0 1 0,0 0 0,1-1 0,-1 1 0,1 0 0,0 0 0,0 0 0,1 0 0,-1 1 0,1-1 0,0 1 0,0-1 1,6-4-1,-1 0 46,-3 6-65,1 1 0,-1 0 0,1 0 0,-1 0 0,1 1 0,0 0 0,-1 0 0,1 0 0,7 2 0,4-1-22,318-1 41,-309 2 12,1 1 0,48 12-1,-3-1 9,87 19-9,12 2 0,-103-29 58,80-3-1,-119-3-49,-24 0-4,1-2 1,-1 1-1,0 0 1,0-1-1,-1 0 1,1 0-1,0-1 0,-1 1 1,6-4-1,21-10-134,-25 14 109,0 0 0,0-1-1,-1 0 1,1 0 0,-1 0-1,1-1 1,-1 0 0,0 0-1,0 0 1,-1 0-1,8-9 1,7-4 7,-17 15 13,0 1 0,0-1 0,0 1 0,0-1 0,0 0 0,0 0 0,0 0 0,-1 0 0,1-1 0,-1 1 0,1 0 0,1-5 0,1-7-101,0 0 1,-1-1-1,2-18 0,-4 23 30,0 1 1,0 0 0,1 0 0,0 0 0,1 0 0,0 0 0,0 0-1,1 0 1,0 1 0,9-14 0,-11 19 80,0 0 1,-1 0-1,1-1 1,-1 1-1,1-1 0,-1 1 1,0-1-1,1-6 1,-1 6-33,-1 0 1,2-1-1,-1 1 1,0 0-1,1 0 1,0 0-1,0 0 1,3-4 0,26-33-91,-29 40 103,0-1 0,0 1-1,0-1 1,0 1-1,0 0 1,0 0-1,1 0 1,-1 0 0,0 0-1,1 1 1,-1-1-1,1 1 1,2-1-1,-2 1 17,0 0 0,-1-1 0,1 1 0,-1-1 0,1 0-1,-1 1 1,0-1 0,1 0 0,-1-1 0,0 1 0,0 0 0,1-1-1,2-2 1,17-7 29,-20 10-33,0 1 0,0-1-1,1 0 1,-1 0 0,0 1-1,0-2 1,0 1 0,0 0-1,0 0 1,-1 0-1,1-1 1,0 1 0,-1-1-1,1 1 1,-1-1 0,1 0-1,-1 0 1,0 0 0,1 0-1,0-2 1,-1 2-37,-1-1-1,1 0 1,1 1 0,-1-1 0,0 1 0,1-1 0,-1 1-1,1 0 1,4-5 0,-6 7 10,0-1 0,0 1-1,0-1 1,1 1 0,-1-1 0,0 1-1,0 0 1,1-1 0,-1 1 0,1-1-1,-1 1 1,0-1 0,1 1 0,-1 0-1,1-1 1,-1 1 0,1 0 0,-1 0-1,1-1 1,-1 1 0,1 0 0,-1 0-1,1 0 1,-1 0 0,1-1 0,-1 1-1,1 0 1,-1 0 0,1 0 0,0 0-1,-1 0 1,1 0 0,-1 0 0,1 1-1,-1-1 1,1 0 0,-1 0 0,1 0-1,-1 1 1,1-1 0,-1 0 0,1 0-1,-1 1 1,1-1 0,-1 0 0,0 1-1,1-1 1,-1 1 0,1-1 0,-1 0-1,0 1 1,1-1 0,-1 1 0,0 0-1,12 18-272,-11-18 269,0 0 0,0 1-1,0 0 1,0-1-1,0 1 1,0 0-1,0-1 1,0 1 0,-1 0-1,1 0 1,-1 0-1,1 0 1,-1 0 0,0-1-1,0 1 1,0 0-1,0 2 1,0 17 45,1 0 0,1 0 0,8 41 0,-5-46-1,0 0-1,1 0 1,9 18 0,-10-24-35,-4-7 27,1-1 0,-1 1 0,0-1 0,1 1 0,0-1 0,0 1 0,0-1 0,0 0 0,0 0 0,0 0 0,4 3 0,-3-3 15,0-1 0,0 1 1,1-1-1,-1 0 0,0 0 0,1 0 1,-1-1-1,6 1 0,23 6-115,-23-3 112,1-1 0,-1 0 1,1-1-1,0 0 1,17 1-1,-18-3-18,0 1 0,0 0-1,0 1 1,0 0 0,0 0 0,-1 1 0,10 4-1,-16-6 6,0-1-1,0 0 0,0 1 1,0-1-1,0 0 0,0 0 1,0 0-1,0 0 0,0-1 0,0 1 1,0-1-1,0 1 0,0-1 1,0 0-1,0 1 0,0-1 1,-1 0-1,4-2 0,23-7 55,13 7-50,0-1 1,70-18 0,-107 21-11,4 0-20,1-1 0,-1 0 0,0-1 1,0 0-1,0 0 0,0 0 1,0-1-1,-1-1 0,0 1 0,0-1 1,0 0-1,8-9 0,-12 11 26,0-1 1,-1 0-1,0 1 0,1-1 0,-1 0 0,-1 0 0,1-1 0,-1 1 1,1 0-1,-1 0 0,0-1 0,0-4 0,1-4 0,8-18-90,-8 26 100,0-1 0,-1 1 0,1 0-1,-1-1 1,0 1 0,0-1 0,-1-5-1,1 4-11,-1 0-1,0 1 0,-1-1 1,1 0-1,-1 1 0,-1-1 0,1 0 1,-1 1-1,0 0 0,-1-1 0,0 1 1,0 0-1,0 0 0,0 0 0,-1 1 1,0-1-1,-8-7 0,-42-56 214,29 36-34,-31-33-1,51 62-182,-13-16 55,-1 2 0,-40-30 0,50 43-41,1 0 1,-1 0-1,0 1 0,-1 0 0,1 1 0,-1 0 0,0 1 0,1 0 0,-1 0 0,-18 0 0,-29-5-38,49 5 18,0 1 0,1-1 0,-1 1 0,0 0 0,0 1 0,0 0 0,0 0-1,0 1 1,0 0 0,1 1 0,-1-1 0,0 1 0,1 1 0,-1-1-1,1 1 1,-10 6 0,-29 14-16,40-20 18,0-1 0,0 1 0,1 0-1,-1 0 1,1 1 0,-1-1 0,1 1 0,0 0-1,-7 8 1,8-8 11,0 0-1,-1 0 1,0-1 0,0 1-1,0-1 1,0 0 0,0-1-1,-1 1 1,1-1-1,-1 0 1,-6 1 0,0 1 22,0-2 0,-1 0-1,1 0 1,-14 0 0,21-2 15,3 0-41,0 0-1,0 1 1,0-1 0,0 0 0,0 0 0,1 0-1,-1-1 1,0 1 0,0 0 0,0-1-1,0 1 1,0-1 0,0 0 0,1 1-1,-1-1 1,0 0 0,1 0 0,-1 0-1,0 0 1,-2-3 0,2-1-14,-1-1 0,1 0 0,0 0 0,1 1 0,-1-1 0,1 0 0,0 0 0,1 0 0,0 0 0,0-1 0,0 1 0,0 0 0,1 0 0,0 0 0,0 0 0,1 0 0,0 1 0,0-1 0,0 0 0,1 1 0,-1-1 0,1 1 0,1 0 0,-1 0 0,1 0 0,0 0 0,0 1 0,0 0 0,0-1 0,1 1 0,0 1 0,0-1 0,9-4 0,52-24-459,-57 28 187,-23 10 321,-12-1-12,-1 0 0,0-2 0,0-2 0,0 0 0,0-1 0,1-2 0,-1-1 1,-38-9-1,61 12-28,1-1 0,-1 1 1,1-1-1,-1 0 1,1-1-1,-1 1 0,1 0 1,-1-1-1,1 0 1,0 0-1,0 0 0,0 0 1,0 0-1,0-1 0,1 1 1,-1-1-1,1 0 1,0 0-1,-1 0 0,1 0 1,0 0-1,1 0 0,-1-1 1,1 1-1,-1-1 1,1 1-1,0-1 0,0 1 1,1-1-1,-1 1 1,1-1-1,0-6 0,2 6-14,2-1-1,-1 1 0,0 0 1,1 1-1,0-1 0,0 0 1,0 1-1,0 0 1,1 0-1,8-4 0,-6 2 8,49-33-117,1 3-1,112-49 1,-148 75 114,1 1-1,0 1 1,0 1-1,1 1 1,40-3-1,66 0 16,189-22 5,-266 21 10,0 2 0,53 0-1,29 7-13,294 3 30,-407-3-50,-1 1 0,1 1 0,-1 0 0,1 2 0,31 10 0,27 4 23,-57-14 0,-1 0-1,29 11 0,-21-5-17,-24-9 6,-1 0 0,1 0 1,0 1-1,-1-1 0,1 1 0,-1 0 0,0 0 0,0 1 1,0-1-1,0 1 0,0 0 0,0 0 0,-1 0 1,1 1-1,-1-1 0,0 1 0,0 0 0,0 0 0,-1 0 1,1 0-1,2 7 0,1 3 5,-5-11 0,1 0 0,-1 0-1,0-1 1,0 1 0,0 0 0,0 1 0,0-1-1,0 0 1,-1 0 0,0 0 0,1 0-1,-1 0 1,0 1 0,-1-1 0,1 0-1,0 0 1,-1 0 0,0 0 0,0 0 0,0 0-1,0 0 1,0 0 0,-4 5 0,3-1-3,-1-1 0,1 1 1,1 0-1,-1 1 0,1-1 1,0 0-1,0 0 0,1 0 1,1 8-1,-2-10 8,-1-1 0,1 1-1,-1-1 1,0 1 0,0-1 0,0 0 0,-1 0-1,1 0 1,-1 0 0,0 0 0,0-1 0,0 1-1,-1-1 1,1 0 0,-8 5 0,-14 18 19,4-5 60,19-21-80,1 1 1,0 0-1,0 0 0,0 0 0,0 0 0,0 0 0,0 0 0,0 0 0,0 0 1,0 0-1,0 0 0,1 0 0,-1 1 0,0-1 0,1 0 0,-1 0 0,1 1 0,0-1 1,-1 1-1,1-1 0,0 0 0,0 1 0,0-1 0,0 3 0,0-2-1,-1 0-1,1 1 0,0-1 1,-1 0-1,1 1 0,-1-1 1,1 0-1,-1 0 0,0 0 1,0 1-1,0-1 0,0 0 1,-1 0-1,-1 2 0,2-3 0,0 1 0,0-1 0,0 1 1,0-1-1,0 1 0,1 0 0,-1-1 0,0 1 0,1 0 0,-1 0 0,1-1 0,0 1 0,-1 3 0,-7 29-18,-3 8 6,12-32 13,0 0 0,0 0 0,1-1 0,0 1 0,0 0 0,1-1 1,1 0-1,4 10 0,1 4 1,-6-13-3,0-1 1,-1 1 0,0 1 0,0 11-1,-1-13 3,0 1 0,1-1-1,0 1 1,5 15-1,40 118-302,-40-106 445,-6-36-255,-1-1 0,0 1 0,0 0 0,0 0 0,0 0 0,0-1-1,0 1 1,0 0 0,0 0 0,0-1 0,-1 1 0,1 0 0,0 0-1,0-1 1,-1 1 0,1 0 0,-1-1 0,1 1 0,0 0 0,-1-1-1,1 1 1,-1-1 0,1 1 0,-1 0 0,0-1 0,1 1 0,-1-1-1,0 0 1,1 1 0,-1-1 0,0 0 0,1 1 0,-1-1-1,0 0 1,0 0 0,1 1 0,-1-1 0,-1 0 0,-9 0-6596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25.427"/>
    </inkml:context>
    <inkml:brush xml:id="br0">
      <inkml:brushProperty name="width" value="0.025" units="cm"/>
      <inkml:brushProperty name="height" value="0.025" units="cm"/>
    </inkml:brush>
  </inkml:definitions>
  <inkml:trace contextRef="#ctx0" brushRef="#br0">903 593 1313,'-6'32'8492,"5"-30"-8166,0 0-1,-1 0 0,1 0 0,-1 0 0,1 0 1,-1 0-1,0-1 0,0 1 0,0-1 1,0 0-1,0 1 0,0-1 0,-3 1 1,-21 14 876,16-7-915,0-1-1,-1 0 0,0-1 0,-1 0 0,1-1 1,-1 0-1,-1-1 0,1 0 0,-1-1 1,0 0-1,0-1 0,-15 1 0,-111 12 410,97-9 18,0-2 0,-1-2 0,0-2 0,-60-6 0,63 0-236,0-2 1,-68-22 0,37 3-63,68 24-416,3 0-5,0 2-33,2 3-291,-1-1 321,1 1-1,0 0 0,-1 0 0,0 0 1,1 0-1,-1 0 0,0 0 0,-1 1 1,1-1-1,-1 0 0,1 5 0,2 7-21,3 7 26,-2 1-1,0 0 1,-2 0 0,0 43-1,-2-45 3,0 1 0,2-1-1,0-1 1,1 1 0,1 0 0,8 24 0,-2-17 17,9 53 0,2 5 13,12 45 10,-24-94-25,-2 0 1,-1 1 0,-2 0 0,-1 50 0,-3-88 525,25-1-640,-20-1 108,-2-1-19,1 1 0,0 1 1,-1-1-1,1 0 0,0 1 0,0 0 0,0 0 0,1 0 0,-1 0 0,0 1 0,0-1 0,0 1 0,0 0 0,1 1 1,-1-1-1,0 1 0,0 0 0,5 1 0,5 0 27,-1 0-1,1-1 1,19-1 0,-21-1-41,0 1 0,0 1 1,0 0-1,23 5 0,-23-3 14,1-1-1,-1 0 0,0-1 0,19-1 0,18 3-13,24 2-11,31 4-22,-53-1-28,0-2 1,0-3-1,1-1 1,74-9-1,-115 6-47,-9 2 121,0-1 1,0 0-1,0 0 0,0 0 1,0 0-1,0 0 0,0-1 1,0 1-1,0 0 0,-1-1 1,1 0-1,0 1 1,0-1-1,0 0 0,0 0 1,-1 0-1,1 0 0,0 0 1,-1-1-1,1 1 0,-1 0 1,0-1-1,3-2 0,22-36 147,-21 8-109,0 1 1,-3-1-1,0 0 1,-2 0-1,-6-45 1,1-33-174,6 86 140,2 1-1,6-27 0,2-22 41,-9 33-39,-2 24-3,1 1 0,1-1-1,0 0 1,7-22 0,-8 32-23,1 1-1,0-1 0,1 1 0,-1 0 0,1-1 1,-1 1-1,1 1 0,1-1 0,-1 0 0,0 1 1,1 0-1,0-1 0,0 1 0,0 1 0,0-1 1,0 1-1,0-1 0,6-1 0,83-41-144,-1-4 0,108-78 0,-190 123 155,0-1 1,0 2-1,1-1 0,-1 1 0,1 1 0,0 0 0,0 1 0,0 0 0,15 0 0,19-2 39,-21-1 10,46-3-69,-66 7 31,0 0 1,1 0-1,-1 1 0,0-1 1,-1 1-1,1 0 0,0 0 1,0 1-1,0-1 0,0 1 0,-1 0 1,1 0-1,-1 0 0,4 3 1,10 9 4,1-1 0,20 11 0,-22-15 3,0 1 0,-1 1 0,23 20-1,-16-9 97,2-1-1,0-1 1,1-2-1,1 0 0,1-2 1,0-1-1,34 14 1,-26-12-61,-1 2 0,0 2 0,-2 1 0,0 2-1,32 32 1,-14-14 19,40 44 6,-32-28 128,8 12-130,-47-47-14,44 39-1,-52-52-11,0-1-1,-1 1 1,18 23-1,-25-29-16,0 1 1,0 0-1,0 0 0,-1 1 0,1-1 1,-1 0-1,0 1 0,-1 0 0,0-1 1,1 1-1,-2 0 0,1 8 1,2 10 562,-2-22-490,-1 0 0,0 0 0,1 0-1,-1 1 1,0-1 0,0 0 0,0 0-1,0 0 1,-1 1 0,1-1 0,-1 0-1,1 0 1,-1 0 0,-1 4 0,-15 35-70,6-14 13,0-1 0,-28 46 1,37-70-31,1 0 0,0 0 1,1 1-1,-1-1 0,0 0 0,1 1 1,-1-1-1,1 0 0,0 1 0,0-1 1,0 1-1,0-1 0,0 0 1,0 1-1,1-1 0,-1 0 0,1 1 1,0-1-1,-1 0 0,1 1 0,0-1 1,0 0-1,1 0 0,-1 0 1,0 0-1,1 0 0,-1 0 0,1-1 1,0 1-1,-1 0 0,1-1 0,0 1 1,0-1-1,0 0 0,0 1 1,0-1-1,0 0 0,1 0 0,-1-1 1,0 1-1,0 0 0,1-1 0,-1 1 1,0-1-1,1 0 0,2 0 1,23-1-31,-1-2 0,29-7 1,13-1-436,-22 3 266,-1-2 0,64-21 1,30-8-102,-138 38 309,0 0 0,0 0 0,0-1 0,0 1 0,0 0 0,0-1 0,-1 1-1,1-1 1,0 1 0,-1-1 0,1 0 0,-1 0 0,0 0 0,1 0 0,-1 0 0,0 0 0,0 0-1,0 0 1,-1 0 0,1 0 0,0-4 0,7-50-243,-10 51 231,0 0-1,-1 0 0,1 0 1,-1 0-1,-1 0 0,1 1 1,-1-1-1,1 1 0,-9-7 1,-11-15-13,14 14 40,0 0 1,2 0-1,-1 0 0,1-1 1,1 0-1,1 0 0,-1-1 1,2 0-1,0 0 1,1 0-1,-2-18 0,5 27-30,2-9-215,15 12 2,-12 2 213,15 0 106,0-1-208,0 2 0,0 0 1,32 6-1,-45-5 77,0 0 1,0 1-1,0-1 0,-1 1 1,1 1-1,-1-1 1,0 1-1,0 1 0,0-1 1,0 1-1,-1 0 0,0 0 1,7 9-1,-4-4 32,0-1 0,1 0 0,12 11 1,-19-18 20,1-1 0,-1 1 1,0-1-1,0 1 0,1-1 1,-1 1-1,0-1 0,1 0 1,0 0-1,-1 0 0,1-1 1,-1 1-1,1-1 1,0 1-1,-1-1 0,1 0 1,0 0-1,0 0 0,-1 0 1,1-1-1,0 1 0,3-2 1,-3 1-7,0-1 1,-1 0-1,1 0 1,-1-1-1,1 1 1,-1 0-1,0-1 1,0 1-1,0-1 1,0 0-1,0 0 1,-1 0-1,1 0 0,-1 0 1,0 0-1,1-3 1,1-3 14,-1 1-1,0 0 1,0 0 0,-1-1-1,0-10 1,-2 2 11,-1 1-1,0-1 1,-2 0 0,0 0 0,-1 1 0,0 0-1,-1 0 1,-14-24 0,-1-7-4,4 7-21,-2 1 0,-2 1-1,-35-49 1,38 63-17,-1 1 0,-2 2 0,0 0 0,0 1 0,-47-32 1,52 42 47,1-1 1,0-1 0,1 0-1,0-1 1,1 0 0,0-1-1,1-1 1,-12-19 0,12 17-35,-1 0 0,-1 1 1,0 1-1,-1 0 1,0 1-1,-23-16 1,4 6 4,-2 1 0,-44-21 0,-123-64 80,176 95-85,18 10-2,0-1-1,1-1 1,-1 1-1,1-1 1,0-1-1,0 0 1,0 0-1,1 0 0,-8-10 1,8 7 9,4 7-25,0-2 0,1 1 0,-1 0 1,1 0-1,0-1 0,0 1 0,1-1 0,-3-5 1,4 7 0,0 0 0,0 0 0,0 0 0,0 0 0,0 1 0,1-1 0,-1 0 0,1 0 0,-1 0 0,1 1 0,-1-1 0,1 0 0,0 1 0,0-1 0,0 1 0,0-1 0,0 1 0,0-1 0,1 1 0,-1 0 0,0 0 0,1-1 0,1 0 0,18-17 18,-14 12-27,0 0 1,0 1-1,1 0 1,0 0-1,0 1 1,0 0-1,1 0 1,-1 1-1,19-6 1,-9 5 27,-6 0-30,0 2 1,0 0 0,0 0 0,0 1-1,0 0 1,0 1 0,1 1 0,-1 0 0,0 1-1,17 2 1,-12 0 30,0-1 0,30 1 0,-34-3-16,0 0 1,-1 1 0,1 0 0,-1 1 0,1 1 0,-1 0-1,15 5 1,-17-2-27,0 0 1,-1 0-1,17 15 0,23 14-16,-35-28 43,1-1 0,0-1-1,0 0 1,0-1 0,1 0-1,-1-2 1,1 0-1,26 0 1,46 8 8,-82-9-26,0 2 0,0-1 0,0 1 0,0 0 0,0 0 0,0 0 0,7 8-1,30 14 18,29-1-16,-48-18 15,-1 2 0,24 11 0,-39-15-7,-1 0 0,0 0 0,1 1 0,-2 0 0,1 1 0,-1-1-1,1 1 1,-1 0 0,9 14 0,20 25-12,63 66 0,-28-35 29,-56-58-10,-1 0 1,-1 1-1,-1 1 1,-1 0-1,9 26 1,-10-25 4,0-1 1,1 0-1,0-1 1,2 1-1,17 20 1,-2-6-8,-2 1 0,25 46 0,15 20-7,-53-86 12,1-1 0,1 0 0,1-1 0,0 0 0,17 10 0,-31-22 0,6 2 0,0-1 0,0 1 0,0-2 0,1 1 0,-1-1 0,1 0 0,-1 0 0,1-1 0,-1 0 0,1 0 0,8-2 0,8 1 0,171 16-582,-170-15 590,1 0 0,-1-2-1,0-1 1,0-1 0,0-1-1,0-1 1,0-2 0,35-15 0,-55 20-4,0 0 0,-1-1 1,1 0-1,-1 0 0,0 0 1,0 0-1,0 0 0,0-1 1,-1 0-1,0 0 1,0 0-1,0 0 0,-1 0 1,1-1-1,-1 1 0,0-1 1,-1 1-1,0-1 0,1-6 1,1-14 22,-1 1 1,-1-1-1,-4-30 0,1 3-10,19-233-1,-16 242-72,0 12 127,-2 0 0,-6-45 0,6 67-33,-2-1-1,1 1 1,-1 0 0,-1 1-1,0-1 1,0 0 0,-1 1-1,0 0 1,-1 0-1,0 1 1,-11-13 0,0 3-20,-2 2 1,0 0-1,0 1 1,-2 1-1,0 1 1,0 1-1,-1 0 0,-1 2 1,-27-9-1,-24-3 121,-121-20-1,98 23-114,86 17 54,0-1-1,1 0 0,0 0 0,-1-1 0,1-1 1,-9-5-1,16 9-66,1-1 1,0 1-1,-1-1 0,1 0 1,0 1-1,0-1 0,0 0 1,0 0-1,0 0 0,1-1 1,-1 1-1,1 0 0,-1-1 1,1 1-1,0-1 0,0 1 1,0-1-1,0 1 0,0-1 1,1 0-1,-1 0 1,1 1-1,0-1 0,0 0 1,0 0-1,0 1 0,0-1 1,0 0-1,2-3 0,-2 4-51,1 0 0,0 0 0,1 0 1,-1 1-1,0-1 0,1 0 0,-1 0 0,1 1 0,-1-1 0,1 1 0,0-1 0,-1 1 0,1 0 0,0-1 0,0 1 0,0 0 0,0 0 0,0 1 0,0-1 1,1 0-1,1 0 0,27-15-6769,-21 1-2571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4.095"/>
    </inkml:context>
    <inkml:brush xml:id="br0">
      <inkml:brushProperty name="width" value="0.025" units="cm"/>
      <inkml:brushProperty name="height" value="0.025" units="cm"/>
    </inkml:brush>
  </inkml:definitions>
  <inkml:trace contextRef="#ctx0" brushRef="#br0">1 110 2466,'0'0'2056,"2"-4"-759,-2 4-1250,0 0 0,0 0 0,0 0 0,0 0 0,0 0 0,0 0 0,0 1 0,0-1 0,0 0 0,0 0 1,0 0-1,0 0 0,0 0 0,0 0 0,0 0 0,0 0 0,1 0 0,-1 0 0,0 0 0,0 0 0,0 0 0,0 0 0,0 1 0,0-1 0,0 0 1,0 0-1,0 0 0,0 0 0,1 0 0,-1 0 0,0 0 0,0 0 0,0 0 0,0 0 0,0 0 0,0 0 0,0 0 0,0 0 0,0 0 0,1-1 1,-1 1-1,0 0 0,0 0 0,0 0 0,0 0 0,0 0 0,0 0 0,0 0 0,0 0 0,0 0 0,0 0 0,0 0 0,0 0 0,1 0 0,-1 0 1,0 0-1,0-1 0,0 1 0,0 0 0,0 0 0,0 0 0,0 0 0,0 0 0,0 0 0,0 0 0,3 16 1748,1 45-804,5 36-974,-7-87 1,1 0 0,0 0 0,0 0-1,1-1 1,1 1 0,-1-1 0,2 0-1,-1 0 1,1-1 0,8 10 0,-2-6 86,1 0 1,0-1-1,1 0 1,0-1-1,20 10 1,-11-6-23,1-2 1,1-1 0,-1-1 0,2-2 0,25 7-1,-35-12 81,0 0-1,1-1 0,-1 0 0,0-2 1,1 0-1,-1 0 0,0-2 0,0 0 1,22-6-1,-15 2 3,0-1 0,0-2 0,-1 0 0,41-24 0,-52 25-10,0 0 0,0-1 0,-1 0 0,-1-1 0,1 0 0,-2 0 0,1-1 0,-1 0 0,-1-1 0,8-15 0,-9 16 42,-1 1-1,-1-1 0,1 0 1,-2 0-1,0-1 0,0 1 1,-1-1-1,0 0 1,-1 1-1,0-1 0,-1 0 1,-1 0-1,0 1 0,0-1 1,-1 0-1,0 1 0,-1 0 1,-1-1-1,0 1 0,0 0 1,-1 1-1,-7-12 1,-25-53 2029,37 74-1468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4.693"/>
    </inkml:context>
    <inkml:brush xml:id="br0">
      <inkml:brushProperty name="width" value="0.025" units="cm"/>
      <inkml:brushProperty name="height" value="0.025" units="cm"/>
    </inkml:brush>
  </inkml:definitions>
  <inkml:trace contextRef="#ctx0" brushRef="#br0">9 0 8904,'0'10'5766,"-3"2"-5638,-3 4-32,6 1 256,0 3-127,9-1-161,1 2-32,1-3-993,4-5-64,-4-5-32,-7 0 448,1-8 577,1 0 0,-6-11-4420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637"/>
    </inkml:context>
    <inkml:brush xml:id="br0">
      <inkml:brushProperty name="width" value="0.025" units="cm"/>
      <inkml:brushProperty name="height" value="0.025" units="cm"/>
    </inkml:brush>
  </inkml:definitions>
  <inkml:trace contextRef="#ctx0" brushRef="#br0">21 98 7399,'0'0'8851,"11"4"-7810,-7-1-891,0-1 0,0 0 0,0-1 0,1 1 0,-1-1 0,1 0 0,-1 0 0,1 0-1,-1-1 1,1 1 0,-1-1 0,1 0 0,0 0 0,-1-1 0,1 0 0,-1 1 0,1-2 0,-1 1 0,1 0 0,-1-1 0,0 0 0,5-2 0,6-4 587,38-23 287,-51 30-996,0-1 1,0 1-1,0-1 1,0 0-1,0 1 0,0-1 1,-1 0-1,1 0 0,-1 0 1,1 0-1,-1-1 1,0 1-1,0 0 0,0-1 1,0 1-1,0 0 1,0-1-1,0-4 0,-1 6 4,-1 0 0,1-1 0,-1 1 0,0 0 0,0 0 0,1 0 0,-1 0 0,0 0 0,0 0-1,0 0 1,0 0 0,0 0 0,0 0 0,-1 0 0,1 1 0,0-1 0,0 0 0,-1 1 0,1-1-1,0 1 1,0-1 0,-1 1 0,1 0 0,-1 0 0,1 0 0,0-1 0,-1 1 0,1 0-1,0 1 1,-1-1 0,-1 0 0,-49 5-65,43-3 45,0 2 0,1-1 0,-1 1 0,1 0 0,-1 1 0,1 0 0,1 0 0,-1 1 0,-12 12 1,15-14-12,1 1 0,-1-1 0,1 1 0,0 0 0,1 0 0,-1 0 1,1 1-1,0-1 0,1 1 0,-1 0 0,1 0 0,0 0 0,0 0 1,1 0-1,-1 10 0,2-14-35,0 1-1,1-1 1,-1 0 0,1 1 0,0-1 0,-1 0 0,1 0-1,0 1 1,1-1 0,-1 0 0,0 0 0,0 0 0,1 0-1,0 0 1,-1-1 0,1 1 0,0 0 0,0-1-1,0 1 1,0-1 0,0 0 0,0 1 0,0-1 0,0 0-1,0 0 1,1-1 0,-1 1 0,4 0 0,8 3-503,0-1 0,-1-1 0,24 1 0,21-2-5122,5-1-5450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930"/>
    </inkml:context>
    <inkml:brush xml:id="br0">
      <inkml:brushProperty name="width" value="0.025" units="cm"/>
      <inkml:brushProperty name="height" value="0.025" units="cm"/>
    </inkml:brush>
  </inkml:definitions>
  <inkml:trace contextRef="#ctx0" brushRef="#br0">241 41 7399,'0'0'6945,"-9"-7"-2872,5 3-3854,0 1 1,0 0-1,0 0 0,0 0 0,-1 0 0,1 1 0,-1 0 0,0 0 0,0 0 0,0 0 0,0 1 0,0 0 0,0 0 0,0 0 0,0 1 1,0 0-1,0 0 0,0 0 0,0 0 0,-1 1 0,1 0 0,0 0 0,0 0 0,0 1 0,1 0 0,-10 4 0,5 0-27,1 1-1,0 0 1,0 0-1,1 1 1,0 0-1,1 0 0,-7 9 1,10-11-83,-1-1 1,1 1-1,0 0 1,0 0-1,1 0 1,0 1-1,0-1 1,0 1-1,1-1 1,0 1-1,-1 13 1,2-19-99,0 0 1,1 0-1,-1 0 1,0 0-1,0 0 0,1 0 1,-1 0-1,0 0 1,1 0-1,-1 0 1,1 0-1,-1 0 1,1 0-1,0 0 1,-1-1-1,1 1 1,0 0-1,0 0 0,0-1 1,-1 1-1,1 0 1,0-1-1,0 1 1,0-1-1,2 1 1,0 0 44,0 0 1,0 0-1,1 0 1,-1-1-1,1 0 1,-1 1-1,0-1 1,6-1-1,-1 0 61,0 0-1,1 0 1,-1-1 0,0-1-1,0 1 1,10-6 0,-4 0-68,-1-1 1,0 0 0,-1-1 0,15-13 0,-23 19-112,0 0 1,0 0-1,-1-1 0,1 1 1,-1-1-1,0 0 1,0 1-1,-1-1 0,1-1 1,-1 1-1,0 0 0,0 0 1,-1-1-1,0 1 1,1-7-1,-2 12 52,0-1 1,0 1-1,0 0 1,-1-1-1,1 1 1,0 0-1,0-1 1,0 1-1,-1 0 0,1 0 1,0-1-1,0 1 1,-1 0-1,1 0 1,0 0-1,-1-1 1,1 1-1,0 0 1,-1 0-1,1 0 0,0 0 1,-1 0-1,1 0 1,0 0-1,-1 0 1,1 0-1,0-1 1,-1 1-1,1 1 1,0-1-1,-1 0 0,1 0 1,0 0-1,-1 0 1,1 0-1,0 0 1,-1 0-1,1 0 1,0 0-1,-1 1 1,1-1-1,0 0 0,0 0 1,-1 0-1,1 1 1,0-1-1,0 0 1,-1 1-1,1-1 1,0 0-1,0 1 1,-18 11-72,11-4 95,0 0-1,1 0 0,-1 0 0,2 1 0,-1 0 0,1 1 1,1-1-1,-1 1 0,2-1 0,-1 1 0,2 1 0,-1-1 1,1 0-1,-1 19 0,4-27 2,-1-1 1,1 0 0,-1 0-1,1 1 1,0-1 0,0 0-1,-1 0 1,1 0 0,0 0-1,0 0 1,0 0-1,0 0 1,1 0 0,-1 0-1,0 0 1,0-1 0,0 1-1,1 0 1,-1-1-1,0 1 1,1-1 0,-1 1-1,0-1 1,1 0 0,-1 0-1,1 0 1,-1 1 0,0-1-1,1 0 1,1-1-1,47-2 654,-35-1-632,-1 0 1,1-1-1,-1-1 0,0 0 1,-1-1-1,1 0 1,-2-1-1,1-1 0,-1 0 1,0-1-1,-1 0 0,0-1 1,-1 0-1,0 0 0,0-1 1,12-23-1,-16 17-1063,-17 23 350,-17 25 424,19-19 373,1 0 0,1 1-1,0-1 1,0 1 0,1 1-1,1-1 1,0 1 0,1 0-1,-4 18 1,8-31-105,0 1 0,0 0 1,0 0-1,0 0 0,0 0 0,0 0 1,0 0-1,0-1 0,0 1 0,1 0 1,-1 0-1,0 0 0,1 0 0,-1-1 1,0 1-1,1 0 0,-1 0 0,1-1 1,-1 1-1,1 0 0,-1-1 0,1 1 1,0 0-1,-1-1 0,1 1 0,0-1 1,0 1-1,28 4 494,-20-6-362,0 0-1,0-1 1,-1 0-1,16-6 1,2-3-89,-2 0-1,1-2 1,-2-1 0,0-1-1,0-1 1,-2-1 0,0 0 0,-1-2-1,30-35 1,-79 90-557,22-26 505,1-1-1,0 1 1,0 0-1,1 0 0,-7 21 1,11-26-11,0 0-1,0 0 1,0 0 0,1 0-1,-1 0 1,1 0 0,1 0-1,0 9 1,0-12-74,-1-1 0,1 1 1,0-1-1,-1 1 0,1-1 0,0 1 0,0-1 0,0 0 1,0 0-1,0 1 0,0-1 0,1 0 0,-1 0 1,0 0-1,1 0 0,-1 0 0,1 0 0,-1-1 1,0 1-1,1 0 0,0-1 0,-1 1 0,1-1 0,-1 1 1,1-1-1,0 0 0,-1 0 0,4 0 0,46 0-5097,-1-12-4207,-7-6-1952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5.051"/>
    </inkml:context>
    <inkml:brush xml:id="br0">
      <inkml:brushProperty name="width" value="0.025" units="cm"/>
      <inkml:brushProperty name="height" value="0.025" units="cm"/>
    </inkml:brush>
  </inkml:definitions>
  <inkml:trace contextRef="#ctx0" brushRef="#br0">64 113 5029,'0'0'3779,"-9"-5"-1803,-1 0-1307,6 4-361,0-1 0,1 0 1,-1 0-1,1 0 1,-1-1-1,1 1 0,0-1 1,-1 1-1,-3-6 0,7 8-204,-1-1 0,1 0 0,-1 1 0,1-1 0,-1 1-1,1-1 1,-1 0 0,1 1 0,0-1 0,-1 0-1,1 0 1,0 1 0,0-1 0,0 0 0,-1 1 0,1-1-1,0 0 1,0 0 0,0 0 0,0 1 0,0-1-1,0 0 1,1 0 0,-1 1 0,0-1 0,0 0 0,0 0-1,1 1 1,-1-1 0,0 0 0,1 0 0,24-19 561,34-1-777,-44 17 107,1 1 1,-1 1-1,1 1 0,20 0 0,-32 1-3,0 0-1,1 0 1,-1 1-1,0-1 1,0 1-1,0 0 1,0 0-1,0 1 0,0-1 1,0 1-1,0 0 1,0 0-1,-1 0 1,1 0-1,-1 1 1,1 0-1,-1-1 1,0 1-1,0 0 1,3 5-1,-4-5 67,-1 0 0,0 0 0,0 0 0,0 0 1,0 0-1,0 0 0,-1 0 0,0 1 0,1-1 0,-1 0 0,0 0 0,0 0 0,-1 1 0,1-1 0,-1 0 0,0 0 0,1 0 0,-1 0 0,-1 0 1,-2 5-1,0 0 255,0 0 1,0-1 0,-1 0 0,-1 0 0,1 0 0,-9 7 0,9-9-142,-1 1 1,0-2-1,0 1 1,0-1-1,-1 0 1,0 0-1,0 0 1,0-1-1,0 0 1,0-1-1,0 0 0,-16 3 1,22-5-702,10-13-4734,8-4-193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19.033"/>
    </inkml:context>
    <inkml:brush xml:id="br0">
      <inkml:brushProperty name="width" value="0.025" units="cm"/>
      <inkml:brushProperty name="height" value="0.025" units="cm"/>
    </inkml:brush>
  </inkml:definitions>
  <inkml:trace contextRef="#ctx0" brushRef="#br0">3246 6856 8008,'0'1'132,"0"0"0,0 0 0,0 0 0,1 0 0,-1 0 0,0 0 0,0 0 0,1 0 0,-1 0 0,0 0 0,1 0 1,-1 0-1,1-1 0,0 1 0,-1 0 0,1 0 0,-1 0 0,1-1 0,0 1 0,0 0 0,0-1 0,-1 1 0,1-1 1,0 1-1,0-1 0,0 1 0,0-1 0,0 0 0,0 1 0,0-1 0,0 0 0,0 0 0,0 1 0,0-1 0,0 0 1,0 0-1,0 0 0,0 0 0,0-1 0,0 1 0,0 0 0,0 0 0,0-1 0,0 1 0,1-1 0,2 0 147,1 0 0,-1-1-1,1 1 1,-1-1 0,1 0 0,-1 0-1,0-1 1,6-3 0,1-5 223,-1-1 0,1-1-1,-2 1 1,0-1 0,0-1 0,12-27 0,-5 4-238,18-59 0,-16 26 107,-2-1 1,-4 0 0,-3-1-1,0-125 1,-16 70-280,-5 1 1,-41-179 0,13 88-30,5 40-63,-99-301 0,-116-151-373,29 195 268,-29 15-11,54 95 107,-160-241-92,258 429-99,-231-243-1,85 129-22,-412-381 772,477 492-535,-18-15 265,161 123-204,2-1 0,2-2 0,-36-48-1,55 63-44,2-1 0,0 0-1,1-1 1,1 0-1,1 0 1,1-1-1,1 0 1,1-1 0,0 1-1,2-1 1,1 0-1,1-37 1,1 57-32,0 0 1,0 0 0,1 0 0,-1 0-1,1-1 1,0 1 0,0 0-1,0 0 1,0 0 0,0 1-1,1-1 1,-1 0 0,1 0-1,0 1 1,0-1 0,0 1 0,3-3-1,-1 1-13,1 0 0,0 0 0,1 1 0,-1 0 0,0 0 0,1 0 0,0 1 0,7-3 0,9 0-12,-1 0 0,1 2 0,40-2 0,-17 4-120,92-8-1179,-115 6-329,-2-1 0,25-8 0,-31 7-1612,-7 1-1559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19.384"/>
    </inkml:context>
    <inkml:brush xml:id="br0">
      <inkml:brushProperty name="width" value="0.025" units="cm"/>
      <inkml:brushProperty name="height" value="0.025" units="cm"/>
    </inkml:brush>
  </inkml:definitions>
  <inkml:trace contextRef="#ctx0" brushRef="#br0">0 1 10186,'0'0'10724,"10"0"-10852,2 0 125,1 0-1,-1 1 0,0 1 0,0 0 1,1 1-1,-1 0 0,-1 0 0,1 2 0,-1-1 1,1 2-1,-1-1 0,-1 1 0,13 10 1,-16-11 0,0 1 0,0 0 1,0 0-1,-1 1 0,0 0 0,-1 0 1,1 0-1,-2 1 0,1-1 1,-1 1-1,0 1 0,0-1 0,-1 0 1,0 1-1,-1 0 0,0 0 1,0-1-1,-1 1 0,1 16 1,-4 5 117,-1 0 1,-2 0 0,-1-1-1,-1 0 1,-11 28 0,3-5-5295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2.544"/>
    </inkml:context>
    <inkml:brush xml:id="br0">
      <inkml:brushProperty name="width" value="0.025" units="cm"/>
      <inkml:brushProperty name="height" value="0.025" units="cm"/>
    </inkml:brush>
  </inkml:definitions>
  <inkml:trace contextRef="#ctx0" brushRef="#br0">97 6 8456,'0'0'17061,"-9"-1"-17077,7 0 16,0 0-1,0 0 0,-1 1 0,1-1 0,0 1 0,0 0 0,0 0 0,-1-1 0,1 1 0,0 1 0,0-1 0,-1 0 0,1 1 0,0-1 0,0 1 1,0-1-1,0 1 0,0 0 0,0 0 0,0 0 0,0 0 0,0 0 0,0 1 0,0-1 0,0 0 0,1 1 0,-1 0 0,1-1 0,-1 1 0,1 0 1,0 0-1,0 0 0,-1-1 0,1 1 0,1 1 0,-1-1 0,0 0 0,0 0 0,0 3 0,0-2 1,-2 2-3,1 0 1,0 0-1,0 0 1,1 0-1,-1 0 1,1 0 0,0 1-1,0-1 1,1 0-1,0 1 1,0-1-1,0 1 1,0-1-1,2 7 1,-1-11 9,0-1 0,-1 1 0,1 0-1,0-1 1,0 1 0,0-1 0,0 1 0,0-1 0,0 0 0,0 1 0,0-1 0,0 0 0,0 1 0,0-1 0,0 0 0,0 0-1,0 0 1,0 0 0,1 0 0,-1 0 0,0 0 0,0-1 0,0 1 0,0 0 0,0-1 0,0 1 0,0 0 0,0-1 0,0 1 0,0-1-1,-1 0 1,1 1 0,0-1 0,0 0 0,0 1 0,-1-1 0,2-1 0,31-27 338,-23 16-173,0-1 0,14-28 0,-18 29 12,-2 75-633,-8 0 353,6-62 101,-1 1 1,1-1-1,-1 0 0,1 0 1,-1 0-1,0 0 0,1 0 1,-1-1-1,1 1 0,-1 0 1,0-1-1,1 1 1,-1-1-1,0 1 0,1-1 1,-1 0-1,0 1 0,2-2 1,58-46 276,-50 39-271,0-1-1,0 1 1,1 1 0,0 0 0,16-8 0,-27 16-17,-1 0 1,0-1-1,1 1 1,-1 0-1,1-1 1,-1 1 0,0 0-1,1-1 1,-1 1-1,1 0 1,-1 0-1,1 0 1,-1 0 0,1-1-1,-1 1 1,1 0-1,-1 0 1,1 0-1,0 0 1,-1 0 0,1 0-1,-1 0 1,1 1-1,-1-1 1,1 0 0,-1 0-1,1 0 1,-1 0-1,1 1 1,-1-1-1,1 0 1,-1 0 0,0 1-1,1-1 1,-1 0-1,1 1 1,-1-1-1,0 1 1,1-1 0,-1 0-1,0 1 1,1-1-1,-1 1 1,0-1-1,0 1 1,0-1 0,1 1-1,-1-1 1,0 1-1,0-1 1,0 1 0,0-1-1,0 1 1,0-1-1,0 1 1,0-1-1,0 1 1,0-1 0,0 1-1,0-1 1,0 1-1,0-1 1,-1 1-1,1-1 1,0 1 0,0-1-1,-1 1 1,1 0-1,-1-1 7,1 1 0,0 0-1,0-1 1,-1 1 0,1-1-1,0 1 1,0 0-1,0-1 1,0 1 0,0 0-1,0-1 1,0 1 0,0 0-1,0-1 1,0 1-1,0-1 1,0 1 0,0 0-1,0-1 1,1 1 0,-1 0-1,0-1 1,0 1 0,1-1-1,-1 1 1,0-1-1,1 1 1,-1-1 0,1 1-1,-1-1 1,1 1 0,-1-1-1,1 1 1,-1-1 0,1 0-1,-1 1 1,1-1-1,0 0 1,-1 0 0,1 1-1,-1-1 1,2 0 0,4-1 88,0 0 0,0 0 1,0-1-1,-1 0 1,1 0-1,-1 0 1,7-4-1,-8 3-94,0 1 1,-1 0-1,1 0 0,0 0 0,0 1 0,0-1 1,0 1-1,1 0 0,-1 0 0,0 0 1,0 1-1,1 0 0,-1 0 0,0 0 0,1 0 1,-1 0-1,0 1 0,5 1 0,-8-1 9,1 0 0,-1 1 0,1-1 0,-1 0 0,0 1 0,0-1 0,0 1 0,0 0 0,0-1 0,0 1 0,0 0 0,0 0 0,-1 0 0,1-1 0,-1 1 0,1 0 0,-1 0 0,0 0 0,1 0 0,-1 0 0,0 0 0,0 0 0,-1 0 0,1 0 0,0 0 0,-2 3 0,2-3-356,-1 1-1,1-1 0,0 1 0,0 0 0,0-1 1,0 1-1,1-1 0,-1 1 0,0-1 0,1 1 0,0-1 1,0 1-1,1 2 0,7-3-9406,-2-2 2526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3.349"/>
    </inkml:context>
    <inkml:brush xml:id="br0">
      <inkml:brushProperty name="width" value="0.025" units="cm"/>
      <inkml:brushProperty name="height" value="0.025" units="cm"/>
    </inkml:brush>
  </inkml:definitions>
  <inkml:trace contextRef="#ctx0" brushRef="#br0">71 171 11243,'0'0'14104,"-8"1"-14003,6-1-110,-34 9 258,35-9-226,-1 1 0,1 0-1,-1 0 1,1 0 0,-1 0 0,1 0 0,0 0-1,-1 0 1,1 0 0,0 0 0,0 1 0,0-1-1,0 1 1,0-1 0,0 0 0,0 1 0,1 0-1,-1-1 1,0 1 0,1-1 0,-1 1 0,1 0-1,0-1 1,0 1 0,-1 3 0,4-5 19,0-1 0,0 1 1,0-1-1,0 0 0,0 1 0,-1-1 0,1-1 1,0 1-1,-1 0 0,5-4 0,25-18 86,-1-1-1,-2-1 0,-1-2 0,-1-1 0,37-49 1,-63 76-187,-25 25-13,2 1 1,1 2-1,1 0 1,-17 30-1,35-54 55,0 1-1,0-1 0,0 0 1,1 1-1,-1-1 0,1 1 1,0-1-1,0 1 1,0 0-1,1-1 0,-1 1 1,1 0-1,0 0 0,1 7 1,-1-9 11,1-1 1,0 1-1,0 0 1,1-1 0,-1 1-1,0-1 1,0 1-1,1-1 1,-1 0-1,1 0 1,-1 1 0,1-1-1,0 0 1,-1 0-1,1-1 1,0 1 0,0 0-1,0-1 1,-1 1-1,1-1 1,0 1-1,0-1 1,0 0 0,0 0-1,0 0 1,0 0-1,0 0 1,3-1 0,3 1 34,0 0 1,1 0 0,-2-1 0,1-1 0,0 1 0,0-1 0,0-1-1,-1 1 1,1-1 0,-1-1 0,0 1 0,0-1 0,0 0 0,0-1-1,-1 0 1,0 0 0,0 0 0,0-1 0,-1 0 0,1 0 0,-1 0-1,-1-1 1,1 1 0,-1-1 0,0 0 0,3-11 0,-8 14 110,-7 8-166,-8 8-83,15-10 60,-1-1 0,1 1 0,0 0 0,-1 0 0,1-1 0,0 1 0,0 0 0,0 0 0,1 0 0,-1 0 0,0 0 0,1 1 0,-1-1-1,1 0 1,0 0 0,0 0 0,-1 0 0,2 0 0,-1 1 0,0 2 0,1-3-9,0-1 0,0 1-1,0 0 1,1-1 0,-1 1 0,0-1-1,0 1 1,1-1 0,-1 1-1,1-1 1,0 0 0,-1 0 0,1 0-1,0 0 1,-1 0 0,1 0-1,4 1 1,10 2-99,0-1-1,0 0 1,0-1-1,24 1 1,-22-2 439,-17-1-188,1 1-1,0-1 1,0 0 0,0 1-1,0-1 1,0 0-1,0-1 1,1 1 0,-1 0-1,0 0 1,-1-1-1,1 1 1,0-1 0,0 0-1,0 1 1,0-1-1,0 0 1,-1 0 0,1 0-1,0 0 1,-1-1-1,4-1 1,-4-1 136,1 0 0,-1-1 0,0 1 0,0 0 0,-1 0-1,1 0 1,-1-1 0,0 1 0,0 0 0,0-5 0,-2-67 758,25 76-1634,5 0-47,60-2-3329,-29-6-2559,-3-6-4646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4.929"/>
    </inkml:context>
    <inkml:brush xml:id="br0">
      <inkml:brushProperty name="width" value="0.025" units="cm"/>
      <inkml:brushProperty name="height" value="0.025" units="cm"/>
    </inkml:brush>
  </inkml:definitions>
  <inkml:trace contextRef="#ctx0" brushRef="#br0">70 112 8616,'11'-23'11937,"-12"-5"-7815,1 27-4097,0 0-1,-1 0 1,1 0-1,0 0 0,-1 0 1,1 0-1,-1 0 1,1 0-1,-1 0 0,0 0 1,1 0-1,-1 0 1,0 1-1,1-1 0,-1 0 1,0 0-1,0 1 1,0-1-1,0 1 0,0-1 1,0 0-1,0 1 0,0 0 1,0-1-1,0 1 1,0 0-1,0-1 0,0 1 1,0 0-1,0 0 1,0 0-1,0 0 0,0 0 1,0 0-1,-1 0 1,1 0-1,0 1 0,0-1 1,0 0-1,0 1 0,0-1 1,0 0-1,0 1 1,0-1-1,0 1 0,-1 1 1,-1 0-36,0 0 1,1 1-1,-1-1 1,1 1-1,-1 0 1,1 0-1,0 0 1,0 0-1,0 0 1,0 0-1,1 1 1,-1-1-1,1 0 1,0 1-1,0-1 0,-1 5 1,1 0-19,-1 0-1,1 0 1,0 1 0,1-1-1,0 0 1,1 12-1,0-19 17,-1 0 0,0 1-1,0-1 1,0 0 0,1 1-1,-1-1 1,1 0 0,-1 0-1,1 1 1,0-1 0,-1 0-1,1 0 1,0 0 0,0 0-1,0 0 1,-1 0 0,1 0-1,0 0 1,1 0 0,-1 0-1,0 0 1,0-1 0,0 1-1,0-1 1,1 1 0,-1 0-1,0-1 1,0 0 0,1 1-1,-1-1 1,0 0 0,1 0-1,-1 0 1,0 0 0,1 0-1,-1 0 1,1 0 0,-1 0-1,0 0 1,1-1 0,-1 1-1,0 0 1,2-2 0,2 1 48,0-1-1,-1 0 1,1 0 0,-1-1 0,0 1 0,1-1 0,-1 0 0,-1 0 0,1 0 0,6-7 0,-5 2 34,0 0 0,-1 0 1,0 0-1,0 0 1,3-10-1,-11 68-1270,-8 29 1155,4 2-1,4 120 1,3-202 60,1 0 0,0 0 0,-1 0 0,1 0 0,-1 0 0,0 0 0,1 0 0,-1 0 0,1 0 0,-1 0 0,0 0 0,0 0 0,0 1-1,0-1 1,1 0 0,-1 1 0,0-1 0,0 0 0,0 1 0,0-1 0,-1 1 0,1-1 0,0 1 0,0 0 0,0-1 0,0 1 0,0 0 0,0 0 0,-1 0 0,1 0 0,0 0 0,0 0 0,0 0 0,0 0 0,0 1 0,-1-1 0,1 0 0,0 1 0,0-1-1,0 1 1,0-1 0,0 1 0,0-1 0,0 1 0,0 0 0,0-1 0,0 1 0,1 0 0,-1 0 0,0 0 0,0 0 0,1-1 0,-1 1 0,0 0 0,1 0 0,-1 1 0,1-1 0,-1 0 0,1 0 0,0 0 0,-1 0 0,1 0 0,0 0 0,0 2 0,-2-14-10,1 0 0,0-1 1,1 0-1,0 1 1,1-1-1,0 1 0,1-1 1,0 1-1,1 0 1,0 0-1,1 0 0,0 0 1,7-12-1,12-20 50,51-73-1,-47 76-40,-5 9 20,-16 25-12,-1-1 0,1-1 0,-1 1 0,0-1 0,-1 1-1,0-1 1,0-1 0,-1 1 0,0 0 0,-1-1 0,1 0-1,0-10 1,-3 19-20,0-1 0,0 1 0,0 0 1,0 0-1,0 0 0,0-1 0,0 1 0,0 0 0,0 0 0,0-1 0,0 1 0,0 0 0,0 0 0,0 0 0,0-1 0,0 1 0,0 0 0,0 0 0,0 0 0,0-1 0,0 1 1,-1 0-1,1 0 0,0 0 0,0-1 0,0 1 0,0 0 0,0 0 0,-1 0 0,1 0 0,0 0 0,0 0 0,0-1 0,-1 1 0,1 0 0,0 0 0,0 0 0,0 0 0,-1 0 1,1 0-1,0 0 0,0 0 0,-1 0 0,1 0 0,0 0 0,0 0 0,0 0 0,-1 0 0,-13 8-14,-9 17-68,14-11 53,0 0 0,2 0 1,-8 18-1,13-25 30,-1-1 0,1 1 0,0 0-1,1-1 1,0 1 0,0 0 0,1 0 0,-1 0-1,1 0 1,2 9 0,-2-14-41,1-1 1,0 1 0,-1-1-1,1 1 1,0-1-1,0 0 1,0 0-1,0 1 1,0-1-1,0 0 1,0 0 0,1 0-1,-1 0 1,0 0-1,0 0 1,1-1-1,-1 1 1,1 0 0,-1-1-1,1 1 1,-1-1-1,1 1 1,-1-1-1,1 0 1,-1 1-1,1-1 1,2 0 0,47-1-5116,-48 1 4497,24-5-4574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5.302"/>
    </inkml:context>
    <inkml:brush xml:id="br0">
      <inkml:brushProperty name="width" value="0.025" units="cm"/>
      <inkml:brushProperty name="height" value="0.025" units="cm"/>
    </inkml:brush>
  </inkml:definitions>
  <inkml:trace contextRef="#ctx0" brushRef="#br0">131 1 12844,'0'0'7762,"-9"0"-6080,3 1-1636,-1-1 1,1 1-1,0 1 1,-1-1-1,1 1 1,0 1-1,0-1 1,0 1-1,0 0 1,0 0-1,1 0 1,-1 1 0,1 0-1,0 0 1,0 1-1,0-1 1,1 1-1,0 0 1,0 0-1,-6 10 1,10-15-86,0 1 1,0 0-1,0-1 1,0 1-1,0 0 0,0-1 1,0 1-1,0 0 1,0 0-1,1-1 1,-1 1-1,0 0 1,0-1-1,1 1 1,-1-1-1,1 1 0,-1 0 1,0-1-1,1 1 1,-1-1-1,1 1 1,-1-1-1,1 1 1,-1-1-1,1 1 1,0-1-1,-1 0 0,1 1 1,-1-1-1,1 0 1,0 0-1,-1 1 1,1-1-1,0 0 1,-1 0-1,1 0 1,0 0-1,0 0 0,-1 0 1,1 0-1,0 0 1,41 6-1147,-34-5 908,-4-1 250,-1 0 0,1 1 0,0 0 0,-1 0-1,1 0 1,-1 0 0,1 0 0,-1 1 0,1-1-1,-1 1 1,0 0 0,0 0 0,4 3 0,-6-3 63,0-1 1,-1 1-1,1-1 1,0 1-1,0 0 1,-1 0-1,1-1 1,-1 1-1,1 0 1,-1 0 0,0 0-1,0 0 1,0-1-1,0 1 1,0 0-1,0 0 1,0 0-1,-1 0 1,1-1-1,0 1 1,-1 0-1,0 0 1,1-1 0,-1 1-1,0 0 1,0-1-1,0 1 1,0-1-1,-2 3 1,0 1 30,0 0-1,0-1 1,0 1 0,-1-1-1,0 0 1,0 0 0,0 0 0,0 0-1,0 0 1,-1-1 0,0 0 0,1 0-1,-1-1 1,-1 1 0,1-1-1,0 0 1,0 0 0,-1 0 0,1-1-1,-1 0 1,-9 1 0,15-3-214,-1 1-1,1 0 1,0 0 0,-1 0 0,1 0 0,0-1 0,-1 1-1,1 0 1,0 0 0,0-1 0,-1 1 0,1 0-1,0-1 1,0 1 0,-1 0 0,1-1 0,0 1 0,0 0-1,0-1 1,0 1 0,-1-1 0,1 1 0,0 0-1,0-1 1,0 1 0,0 0 0,0-1 0,0 1 0,0-1-1,0 1 1,0 0 0,0-1 0,0 1 0,1-1 0,-1-2-820,0-12-4681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6.034"/>
    </inkml:context>
    <inkml:brush xml:id="br0">
      <inkml:brushProperty name="width" value="0.025" units="cm"/>
      <inkml:brushProperty name="height" value="0.025" units="cm"/>
    </inkml:brush>
  </inkml:definitions>
  <inkml:trace contextRef="#ctx0" brushRef="#br0">84 0 9673,'0'0'12214,"-5"10"-12155,-3 1-48,-38 65-29,42-70 26,1 1 0,0-1 0,0 1 0,0 0 0,1 0 0,0 0 0,1 0-1,0 1 1,0-1 0,0 10 0,1-17 0,0 1 0,1 0-1,-1-1 1,1 1 0,-1-1-1,1 1 1,-1-1 0,1 1-1,-1-1 1,1 1 0,0-1-1,-1 0 1,1 1 0,0-1-1,-1 0 1,1 1 0,0-1-1,-1 0 1,1 0 0,0 0-1,0 0 1,-1 1 0,1-1 0,0 0-1,0 0 1,-1-1 0,1 1-1,0 0 1,-1 0 0,1 0-1,0 0 1,-1-1 0,1 1-1,0 0 1,-1 0 0,1-1-1,1 0 1,27-11 287,-17 2-198,-1 0-1,0-1 0,0 0 1,-1 0-1,16-24 0,-2 4 421,-22 72-1281,-16 35 1186,15-76-363,1 1-1,-1-1 0,1 0 1,0 1-1,-1-1 1,1 0-1,-1 0 1,1 0-1,-1 0 0,1 0 1,0-1-1,-1 1 1,1 0-1,-1-1 0,1 1 1,-1-1-1,3-1 1,42-33 335,-41 30-482,0 1 0,-1-1-1,1 1 1,1 0 0,-1 0 0,1 1 0,-1-1-1,1 1 1,0 1 0,0-1 0,1 1-1,11-3 1,-18 47-483,0-41 584,0-1 1,0 0 0,0 1-1,0-1 1,0 1 0,-1-1-1,1 1 1,0-1 0,0 1-1,0-1 1,0 1-1,0-1 1,1 1 0,-1-1-1,0 1 1,0-1 0,0 1-1,0-1 1,0 1-1,1-1 1,-1 0 0,0 1-1,0-1 1,1 1 0,-1-1-1,0 0 1,1 1 0,-1-1-1,0 0 1,1 1-1,-1-1 1,0 0 0,1 1-1,0-1 1,12-11 722,-5 4-599,-3 2-223,1 0 0,-1 0 0,1 0 0,0 1 0,0 0-1,1 0 1,-1 1 0,1 0 0,0 0 0,0 0 0,0 1-1,0 0 1,11-1 0,-16 7-9,-1 0-1,1 0 1,-1 1 0,0-1 0,-1 1-1,1-1 1,-1 0 0,0 1 0,0-1-1,-2 9 1,2-6 134,0-7-30,0 0-1,0 1 1,0-1 0,1 1-1,-1-1 1,0 0 0,0 1-1,0-1 1,0 0 0,1 1-1,-1-1 1,0 0 0,0 1-1,1-1 1,-1 0 0,0 1-1,1-1 1,-1 0 0,0 0-1,1 0 1,-1 1 0,0-1-1,1 0 1,-1 0 0,0 0-1,1 0 1,-1 0 0,1 1-1,-1-1 1,0 0-1,1 0 1,-1 0 0,0 0-1,1 0 1,-1 0 0,1 0-1,-1-1 1,0 1 0,1 0-1,-1 0 1,1 0 0,-1 0-1,0 0 1,1-1 0,-1 1-1,0 0 1,1 0 0,-1 0-1,0-1 1,1 1 0,-1 0-1,0-1 1,0 1 0,1 0-1,-1-1 1,0 1 0,32-23 720,-20 14-553,-1 2-321,-9 5 59,0 0 0,0 1 0,0-1 0,1 1 0,-1-1 0,0 1 0,1 0 0,-1 0 0,1 0 1,-1 0-1,1 0 0,0 0 0,-1 1 0,1 0 0,0-1 0,-1 1 0,1 0 0,4 1 0,-6 0 40,0 0 0,0 0-1,0 1 1,-1-1 0,1 0 0,0 1 0,-1-1 0,1 1-1,-1-1 1,0 1 0,1-1 0,-1 1 0,0-1 0,0 1-1,0-1 1,0 1 0,0-1 0,0 3 0,-3 36 443,2-33-435,1-5-649,-1 7 1899,0-6-3689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7.739"/>
    </inkml:context>
    <inkml:brush xml:id="br0">
      <inkml:brushProperty name="width" value="0.025" units="cm"/>
      <inkml:brushProperty name="height" value="0.025" units="cm"/>
    </inkml:brush>
  </inkml:definitions>
  <inkml:trace contextRef="#ctx0" brushRef="#br0">90 1 2626,'0'0'20046,"-3"10"-19934,-11 42 41,3 1 0,-6 57 0,8 29-612,7-150 250,0 0 0,0 1 1,-7-19-1,-9-44 1968,17 70-1739,1-1 0,-1 1 0,1 0 0,0-1-1,0 1 1,0 0 0,1 0 0,-1-1 0,1 1 0,-1 0 0,1 0 0,0 0 0,1-1 0,-1 1 0,4-5 0,-3 6-19,0 0 1,1 1-1,-1-1 1,1 0 0,0 1-1,-1 0 1,1 0-1,0 0 1,0 0-1,0 0 1,0 0-1,0 1 1,0-1 0,0 1-1,0 0 1,0 0-1,5 1 1,27-3 19,-26 1-205,1 0 0,0 0 0,0 1 0,0 1 0,0-1 0,-1 2 0,1-1 1,0 1-1,-1 1 0,18 6 0,-26-8 168,-1-1 0,1 1 0,0 0 0,0 0 0,-1 0 0,1-1 0,-1 1 0,1 0 0,-1 0 0,1 0 0,-1 0 0,1 0 0,-1 0 1,0 0-1,1 0 0,-1 0 0,0 1 0,0-1 0,0 0 0,0 0 0,0 0 0,0 0 0,0 0 0,0 0 0,-1 0 0,1 0 0,0 0 0,-1 0 0,1 0 0,-1 0 0,1 0 0,-1 0 0,1 0 0,-1 0 1,-1 1-1,-28 35 443,24-30-451,6-7 46,-1 0 0,0 1 0,1-1 0,-1 0 0,1 1 0,-1-1 0,1 1 0,-1-1 0,1 1 0,-1-1 0,1 1 0,0-1 0,-1 1 0,1-1 0,0 1 0,-1 0 0,1-1 0,0 1 0,0 0 0,-1-1 0,1 1 0,0-1-1,0 1 1,0 0 0,0-1 0,0 1 0,0 0 0,0 0 0,19-9 738,28-25-273,-38 25-581,0 0-1,0 0 1,-1-1-1,0-1 1,-1 1-1,8-14 1,-14 22 104,-3 9-106,-4 2 105,-15 30-77,21-38 57,-1 0 1,0 0 0,0 1-1,1-1 1,-1 0 0,1 0-1,0 0 1,0 1 0,0-1-1,0 0 1,0 0 0,0 1-1,0-1 1,1 0 0,-1 0-1,1 0 1,1 3 0,-1-4 55,0 0 1,0 0-1,0 0 1,1 0-1,-1-1 1,0 1-1,0 0 1,1-1-1,-1 1 1,0-1 0,1 1-1,-1-1 1,1 0-1,-1 1 1,1-1-1,-1 0 1,1 0-1,-1 0 1,1 0-1,-1 0 1,0 0 0,1-1-1,-1 1 1,1 0-1,1-2 1,36-13 446,-34 12-369,0-1 0,-1 1 0,1-1 0,-1 0 0,0 0 0,0 0 0,0-1 0,0 1 0,-1-1 0,0 0 0,0 0 0,0 0 0,0 0 0,-1-1 1,0 1-1,0-1 0,-1 0 0,1 1 0,0-9 0,-3 14-131,0 0 0,1 0 0,-1 0 0,0 0 1,0 0-1,1 0 0,-1 0 0,0 0 0,0 0 0,1 0 0,-1 1 1,0-1-1,1 0 0,-1 0 0,0 1 0,0-1 0,1 0 0,-1 1 1,1-1-1,-1 1 0,0-1 0,1 1 0,-1-1 0,1 1 1,-1-1-1,1 1 0,-1 0 0,1-1 0,0 1 0,-1 0 0,1-1 1,0 1-1,-1 0 0,2 0 10,-1 0 0,0-1 0,0 1 0,1 0 0,-1-1 0,1 1 0,-1-1 1,0 1-1,1 0 0,-1-1 0,1 1 0,0-1 0,-1 0 0,1 1 0,-1-1 0,1 1 0,0-1 0,-1 0 1,1 1-1,0-1 0,-1 0 0,1 0 0,0 0 0,-1 0 0,1 1 0,0-1 0,0 0 0,-1 0 0,1 0 1,0 0-1,-1-1 0,1 1 0,0 0 0,0 0 0,-1 0 0,1 0 0,0-1 0,-1 1 0,1 0 0,0-1 0,1 0 6,0 1 0,0-1 0,0 1 0,-1-1 0,1 0 0,0 0 0,0 0 0,-1 0 0,1 0 0,-1 0 0,1 0 0,-1 0 0,1-1 0,-1 1 0,0 0 0,1-1 0,0-2 0,6-20 98,-17 41-78,7-14-21,0 1-19,0 1 0,0-1 0,0 1 1,0-1-1,0 1 0,1 0 0,0 0 0,0-1 1,0 1-1,1 10 0,5-14 1,1 0 0,-1 0-1,1 0 1,-1 0 0,1-1-1,-1 0 1,1-1 0,5 0 0,-7 0 9,-1 0 0,0-1 0,0 0 0,0 0 1,0 1-1,0-2 0,0 1 0,0 0 0,-1 0 1,1-1-1,-1 0 0,1 1 0,-1-1 0,0 0 0,2-5 1,-1 3 24,0 1 0,-1-1 0,0 0 0,0 0 1,0 0-1,0-1 0,-1 1 0,0 0 0,1-8 1,-2 13-94,-13 24-293,13-23 358,-5 9-29,0-1 1,1 1-1,1 0 1,0 0-1,0 0 0,-2 15 1,37-24 134,37-13 0,-59 8-129,0 2 1,1 0 0,0 0 0,-1 0-1,1 2 1,18 0 0,-28 0 19,0 1 1,0-1 0,-1 0 0,1 1 0,0-1 0,-1 1 0,1-1-1,-1 1 1,1 0 0,0-1 0,-1 1 0,0 0 0,1-1 0,-1 1 0,1 0-1,-1-1 1,0 1 0,1 0 0,-1 0 0,0 0 0,0-1 0,1 1-1,-1 0 1,0 0 0,0 0 0,0-1 0,0 1 0,0 0 0,0 0-1,-1 0 1,1 0 0,0-1 0,0 1 0,0 0 0,-1 0 0,1-1 0,0 1-1,-1 0 1,1 0 0,-1-1 0,1 1 0,-1 0 0,1-1 0,-2 2-1,2-2 29,-1 1 0,1 0 0,-1-1 0,1 1-1,-1-1 1,1 1 0,-1 0 0,1-1-1,-1 1 1,1-1 0,-1 0 0,0 1 0,1-1-1,-1 1 1,0-1 0,0 0 0,1 1-1,-1-1 1,0 0 0,0 0 0,0 0-1,0 0 17,0 0-1,0-1 0,0 1 0,0 0 0,1-1 1,-1 1-1,0-1 0,0 1 0,1-1 1,-1 0-1,0 1 0,1-1 0,-1 0 0,0 1 1,1-1-1,-1 0 0,1 0 0,0 1 0,-1-1 1,1 0-1,-1 0 0,1 0 0,0 0 0,-1-1 1,-3-12 505,1 0 0,0 0 1,1-1-1,-1-28 0,6 42-577,-1 0 0,1 0 0,-1 0 0,1 0 0,0 0 0,0 1 0,-1-1 0,1 1 0,0-1 0,0 1 0,0 0 0,-1 0 0,1 1 0,3-1 0,16-1-2333,-6-8-1374,-9-4-2232,-2-1-2941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8.080"/>
    </inkml:context>
    <inkml:brush xml:id="br0">
      <inkml:brushProperty name="width" value="0.025" units="cm"/>
      <inkml:brushProperty name="height" value="0.025" units="cm"/>
    </inkml:brush>
  </inkml:definitions>
  <inkml:trace contextRef="#ctx0" brushRef="#br0">0 13 16688,'0'-5'4196,"0"0"544,0 3-3298,4 2-2019,2 0-1889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276"/>
    </inkml:context>
    <inkml:brush xml:id="br0">
      <inkml:brushProperty name="width" value="0.025" units="cm"/>
      <inkml:brushProperty name="height" value="0.025" units="cm"/>
    </inkml:brush>
  </inkml:definitions>
  <inkml:trace contextRef="#ctx0" brushRef="#br0">158 15 14125,'0'0'9844,"-9"-3"-7489,2 0-2141,0 1 0,0 0 0,-1 1 0,1 0 0,0 0 0,-1 0 0,1 1 0,-14 1 0,18-1-214,0 0 0,0 1 0,1-1 0,-1 1 0,0 0 0,1-1-1,-1 1 1,1 0 0,-1 1 0,1-1 0,0 0 0,-1 1-1,1-1 1,0 1 0,0 0 0,0 0 0,0 0 0,0 0 0,0 0-1,1 0 1,-1 0 0,1 0 0,0 1 0,-1-1 0,1 1-1,0-1 1,0 1 0,0-1 0,1 1 0,-1 0 0,1-1 0,-1 6-1,1-6-138,1 0-1,-1 0 1,0 0-1,1 0 0,-1 0 1,1 0-1,0 0 1,0 0-1,0 0 0,0 0 1,0 0-1,0 0 1,1-1-1,-1 1 1,0 0-1,1-1 0,-1 1 1,1-1-1,0 0 1,-1 1-1,1-1 0,0 0 1,0 0-1,0 0 1,0 0-1,0 0 0,0-1 1,0 1-1,0-1 1,0 1-1,4-1 1,12 4-672,1-2 1,33 1-1,-29-2-122,61 7 1413,-93-7 3868,-13 5-3408,5-1-649,-33 9-467,-94 38 0,138-49-209,3-2-343,24-6-12012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8.453"/>
    </inkml:context>
    <inkml:brush xml:id="br0">
      <inkml:brushProperty name="width" value="0.025" units="cm"/>
      <inkml:brushProperty name="height" value="0.025" units="cm"/>
    </inkml:brush>
  </inkml:definitions>
  <inkml:trace contextRef="#ctx0" brushRef="#br0">156 1 18129,'0'0'6289,"0"12"-5483,-15 391 304,14-369-970,-1 1-682,3-23-4837,-20-40-2778,4 11 2968</inkml:trace>
  <inkml:trace contextRef="#ctx0" brushRef="#br0" timeOffset="1">29 378 5093,'0'0'16527,"-28"-50"-14284,33 44-738,12-1-896,4 2-97,5-1-128,4 2-255,1 2-65,3-1-160,-2-1-1378,-2-2-1921,-1 0-6150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9.064"/>
    </inkml:context>
    <inkml:brush xml:id="br0">
      <inkml:brushProperty name="width" value="0.025" units="cm"/>
      <inkml:brushProperty name="height" value="0.025" units="cm"/>
    </inkml:brush>
  </inkml:definitions>
  <inkml:trace contextRef="#ctx0" brushRef="#br0">153 1 7143,'0'0'21455,"-10"3"-21418,-65 32 20,69-31-65,0 0 1,0-1-1,0 2 0,1-1 0,0 1 0,-1 0 0,1 0 0,1 0 0,-1 1 0,1-1 1,-5 11-1,9-16 1,-1 0 1,1 1 0,0-1 0,0 1-1,0-1 1,0 1 0,0-1-1,0 1 1,0-1 0,1 1 0,-1-1-1,0 1 1,0-1 0,0 1-1,0-1 1,1 1 0,-1-1-1,0 1 1,0-1 0,1 0 0,-1 1-1,0-1 1,1 0 0,-1 1-1,0-1 1,1 0 0,-1 1 0,1-1-1,-1 0 1,1 0 0,-1 1-1,0-1 1,1 0 0,-1 0 0,1 0-1,-1 0 1,1 0 0,-1 1-1,1-1 1,-1 0 0,1 0 0,-1 0-1,1 0 1,-1-1 0,2 1-1,31 1-383,-24-1 338,2 0 31,-1 0-92,0 0-1,1 0 1,-1 2-1,0-1 0,15 5 1,-23-6 100,-1 1-1,1 0 1,0-1 0,-1 1-1,1 0 1,0 0 0,-1 0-1,0 0 1,1 0 0,-1 1-1,1-1 1,-1 0 0,0 1-1,0-1 1,0 1 0,0-1-1,0 1 1,0-1 0,0 1-1,-1 0 1,1-1 0,0 1-1,-1 0 1,0-1 0,1 1-1,-1 0 1,0 0 0,0 0-1,0-1 1,0 1 0,0 0-1,0 0 1,0 0 0,-1-1-1,1 1 1,-1 0 0,1 0-1,-2 2 1,0 0 33,0 0 0,-1 0 0,1 0 0,-1-1 0,0 1 1,0-1-1,0 1 0,0-1 0,0 0 0,-1 0 0,0 0 0,1-1 0,-1 1 1,-5 2-1,2-2-18,1 0 0,0 0 0,-1 0 0,0-1 0,0 0 0,1 0 0,-1-1 0,-12 2 0,8-8-2459,11-14-6275,5 0-28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9.548"/>
    </inkml:context>
    <inkml:brush xml:id="br0">
      <inkml:brushProperty name="width" value="0.025" units="cm"/>
      <inkml:brushProperty name="height" value="0.025" units="cm"/>
    </inkml:brush>
  </inkml:definitions>
  <inkml:trace contextRef="#ctx0" brushRef="#br0">98 218 14350,'0'0'8594,"-9"8"-8135,-1 3-453,-40 45 505,47-51-464,0 0 0,0-1 0,0 1-1,0 1 1,1-1 0,-1 0 0,1 0 0,1 1-1,-1-1 1,1 1 0,-1 10 0,2-15-45,0 1-1,1-1 1,-1 0 0,1 0 0,-1 0-1,1 0 1,-1 0 0,1 0 0,0 0-1,0 0 1,-1 0 0,1 0 0,0-1-1,0 1 1,0 0 0,0 0 0,0-1-1,0 1 1,0-1 0,0 1 0,0-1-1,0 1 1,0-1 0,1 0 0,-1 1 0,0-1-1,0 0 1,0 0 0,0 0 0,1 0-1,-1 0 1,0 0 0,0 0 0,3-1-1,44-7 247,-39 5-222,-1-2-1,0 1 0,0-1 0,0-1 0,0 1 0,-1-1 0,0-1 0,0 1 0,-1-1 0,0 0 1,8-11-1,-2-1 41,0 0 0,-1 0 0,14-36 0,-21 43 8,0 1-1,0-1 0,-1 1 0,-1-1 1,0 0-1,0 0 0,-1 0 1,-1-1-1,0 1 0,-3-21 0,3 32-71,-1-1-1,0 0 1,1 0-1,-1 0 0,0 0 1,0 1-1,0-1 1,0 0-1,0 1 1,-1-1-1,1 1 0,0-1 1,-1 1-1,1 0 1,-1 0-1,0-1 0,1 1 1,-1 0-1,0 1 1,0-1-1,1 0 0,-1 0 1,0 1-1,0-1 1,0 1-1,0-1 0,0 1 1,0 0-1,0 0 1,0 0-1,0 0 0,0 0 1,0 0-1,0 1 1,0-1-1,0 1 1,0-1-1,-1 2 0,-4 0-23,0 0 0,0 0 0,1 1 0,0 0 0,-1 0 0,1 0 0,0 1 0,0 0 0,-8 8 0,-24 38-40,36-46 46,0 0 1,0 0 0,0 0-1,0 0 1,1 0 0,0 0-1,0 0 1,0 0 0,0 1-1,0-1 1,1 0 0,0 7-1,3-10-108,0 0 0,0 1 0,0-1 0,1 0 0,-1-1 0,0 1 0,0-1 0,1 1 0,-1-1 0,0 0 0,1 0 0,-1-1 0,5 0 0,0 1-473,-8 0 592,8-1-557,-1 1 0,1 1 0,-1-1 0,0 1 0,1 0 0,13 5 0,-19-5 535,0 0 1,0 0 0,-1 0-1,1 1 1,0-1 0,0 1-1,-1-1 1,1 1 0,-1-1-1,1 1 1,-1 0 0,0 0 0,1 0-1,-1 0 1,0 0 0,0 0-1,-1 0 1,1 0 0,0 1-1,-1-1 1,1 0 0,-1 0 0,0 1-1,0-1 1,0 0 0,0 0-1,0 3 1,-1 7 412,0 0 0,0-1 0,-2 1 0,1-1 0,-9 22 0,3-6 149,7-21-1528,14-9-18439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0.721"/>
    </inkml:context>
    <inkml:brush xml:id="br0">
      <inkml:brushProperty name="width" value="0.025" units="cm"/>
      <inkml:brushProperty name="height" value="0.025" units="cm"/>
    </inkml:brush>
  </inkml:definitions>
  <inkml:trace contextRef="#ctx0" brushRef="#br0">65 248 14606,'0'0'8173,"-8"8"-7522,6-6-610,-34 36 303,34-37-330,0 1-1,1 0 0,-1 0 1,1 0-1,0 0 1,-1 0-1,1 0 1,0 0-1,0 1 1,0-1-1,0 0 0,1 1 1,-1-1-1,1 0 1,-1 1-1,1-1 1,0 1-1,0-1 0,0 1 1,0-1-1,0 0 1,2 5-1,-2-6 4,1-1-1,0 1 1,-1 0-1,1-1 1,0 1-1,0-1 0,0 1 1,-1-1-1,1 0 1,0 1-1,0-1 1,0 0-1,0 0 1,0 1-1,0-1 1,0 0-1,0 0 1,0 0-1,-1 0 1,1 0-1,0 0 1,0 0-1,0-1 1,0 1-1,0 0 1,0 0-1,0-1 0,0 1 1,-1-1-1,1 1 1,0-1-1,0 1 1,1-2-1,27-18 529,-19 8-700,0-1-1,-1 0 1,13-23-1,-19 30-546,-19 33 577,9-19 144,1 1 1,1 1 0,0-1-1,0 1 1,1 0 0,0 0-1,0 0 1,1 1 0,1-1-1,-3 16 1,7-26 0,-1 1 0,1-1-1,-1 0 1,0 0 0,1 0 0,-1 0-1,1 0 1,-1-1 0,0 1 0,1 0-1,-1-1 1,0 1 0,1-1 0,-1 1-1,0-1 1,1 1 0,-1-1 0,0 0-1,2-1 1,10-10 5,0 0 1,0-1-1,-1 0 0,-1-1 1,0 0-1,11-20 0,47-98-341,-69 132 314,7-11-74,-2-1 1,0 0-1,0 0 0,-1 0 0,-1-1 0,0 1 0,2-18 1,-31 64 16,17-18 98,0 0-1,1 1 1,1 0-1,0 0 1,2 1-1,-5 21 1,-12 115-32,19-114 51,-2-1-1,-2 0 1,-19 65-1,21-90 113,4-9-73,-1 0 0,0 0 0,0 0 0,-1 0 0,1 0-1,-1 0 1,-4 4 0,6-7 20,2-10 1,-1 1 0,1 0-1,1 0 1,-1 0 0,1 0-1,0 1 1,1-1 0,0 0-1,0 1 1,5-8 0,3-9 7,46-117 202,-33 75-355,3 1 0,2 1-1,61-93 1,-85 148-112,-4 6 67,0-1 1,1 1-1,-1 0 1,1-1-1,0 1 0,-1 0 1,1 0-1,0 0 1,0 0-1,0 1 0,1-1 1,2-1-1,-8 19-332,-129 324 704,131-336-296,-5 18 294,8-28 312,20-52 686,-8 35-1260,0 2 0,25-29 0,-26 34-11,0-1 0,0 0 0,-2-1 0,14-28 0,-13 20-75,-7 16-136,-1 1 1,0-1-1,0 0 1,-1 0-1,0 0 1,-1 0-1,3-21 1,-5 30 159,-21 32 0,4-6 198,1 0 0,1 2 0,2 0 0,1 0-1,1 1 1,1 1 0,-11 52 0,20-77-145,1 0 0,-1 1-1,1-1 1,0 0 0,0 0 0,1 1-1,-1-1 1,1 0 0,0 0 0,0 0 0,0 1-1,0-1 1,3 4 0,-3-7-178,0 0-1,0 1 1,0-1-1,0 0 1,1 1 0,-1-1-1,0 0 1,1 0-1,-1 0 1,1 0 0,-1 0-1,1-1 1,2 2-1,32 1-8174,-18-5-3797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1.082"/>
    </inkml:context>
    <inkml:brush xml:id="br0">
      <inkml:brushProperty name="width" value="0.025" units="cm"/>
      <inkml:brushProperty name="height" value="0.025" units="cm"/>
    </inkml:brush>
  </inkml:definitions>
  <inkml:trace contextRef="#ctx0" brushRef="#br0">10 1 14542,'-5'5'6726,"1"-5"-3363,4 3-1024,0-2-1186,0 2-865,0-1-256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1.899"/>
    </inkml:context>
    <inkml:brush xml:id="br0">
      <inkml:brushProperty name="width" value="0.025" units="cm"/>
      <inkml:brushProperty name="height" value="0.025" units="cm"/>
    </inkml:brush>
  </inkml:definitions>
  <inkml:trace contextRef="#ctx0" brushRef="#br0">78 0 8936,'0'0'16742,"1"13"-16561,0 2-158,-2 0 1,0 0-1,0 0 1,-1-1-1,-1 1 0,-1 0 1,-10 27-1,2-14 8,-20 48 180,30-70-165,0 0 1,1-1-1,-1 1 1,1 0-1,0-1 0,1 1 1,0 0-1,0 0 1,0 0-1,2 9 1,-1-14-28,1 1 1,0-1 0,-1 0-1,1 0 1,0 0 0,0 0-1,0 0 1,0 0-1,0-1 1,0 1 0,0-1-1,0 1 1,0-1 0,0 0-1,0 1 1,0-1 0,0 0-1,0-1 1,0 1 0,1 0-1,1-1 1,4 1 60,7-1-87,0-1-1,1 0 1,-1-1-1,0 0 1,-1-1-1,1-1 1,26-12-1,4-9-3087,-8-6-4197,-19 10-1596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2.431"/>
    </inkml:context>
    <inkml:brush xml:id="br0">
      <inkml:brushProperty name="width" value="0.025" units="cm"/>
      <inkml:brushProperty name="height" value="0.025" units="cm"/>
    </inkml:brush>
  </inkml:definitions>
  <inkml:trace contextRef="#ctx0" brushRef="#br0">0 54 11627,'0'0'8616,"2"8"-7495,-2-5-968,1 0 1,0-1-1,0 1 0,0 0 0,0 0 1,1 0-1,-1-1 0,1 1 0,-1 0 0,1-1 1,0 0-1,0 1 0,0-1 0,4 3 1,-4-3-72,0-1 0,0-1 0,0 1 0,0 0 0,0 0 0,0-1 0,0 1 0,0-1 0,0 0 0,0 1 0,0-1 0,0 0 0,1 0 0,-1-1 0,0 1 0,0 0 0,0-1 0,0 1 0,0-1 0,0 0 0,0 1 0,0-1 0,0 0 0,0 0 0,-1 0 0,1-1 0,0 1 0,1-2 0,2-1-14,1-1 1,-1 0 0,0 0 0,-1 0-1,1 0 1,3-7 0,-7 10-47,0 1 0,1-1 1,-1 0-1,0 0 0,0 0 0,0 0 0,0 0 1,-1 0-1,1 0 0,0 0 0,-1 0 0,0 0 1,1 0-1,-1 0 0,0-1 0,0 1 0,0 0 1,0 0-1,-1 0 0,1 0 0,0 0 1,-1 0-1,-1-4 0,1 5-21,1 1 1,-1 0-1,1-1 1,-1 1-1,0-1 0,1 1 1,-1 0-1,0 0 1,1-1-1,-1 1 0,0 0 1,1 0-1,-1 0 1,0 0-1,0 0 0,1 0 1,-1 0-1,0 0 1,1 0-1,-1 0 0,0 0 1,0 0-1,1 0 1,-1 1-1,0-1 0,1 0 1,-1 1-1,1-1 1,-1 0-1,0 1 0,1-1 1,-1 1-1,1-1 1,-1 1-1,1-1 0,-1 1 1,-21 21-102,12-9 77,0 0 0,1 1 0,1 0 1,0 1-1,1-1 0,0 2 0,2-1 0,-1 1 1,2-1-1,-3 20 0,6-34 17,1 1 0,0-1-1,0 0 1,0 0 0,0 0 0,0 0 0,0 1-1,0-1 1,1 0 0,-1 0 0,0 0 0,1 0-1,-1 0 1,0 1 0,1-1 0,-1 0 0,1 0 0,0 0-1,-1 0 1,1 0 0,0-1 0,0 1 0,0 0-1,-1 0 1,3 1 0,-1-1 11,0-1 1,0 1-1,0 0 0,0-1 0,0 1 1,1-1-1,-1 0 0,0 0 1,0 0-1,0 0 0,0 0 1,1 0-1,1-1 0,4-1 20,-1 0-1,1 0 1,-1-1 0,1 0-1,-1 0 1,11-8-1,0-3 12,-1-2 1,0 0-1,-2-1 0,21-27 0,-8 9-137,-26 84-1158,-19 4 1494,14-45-128,0 0 1,0 0-1,1 1 1,0-1-1,0 1 1,-1 11-1,4-20-134,-1 1 0,0-1 1,0 0-1,0 0 0,0 0 0,0 1 0,0-1 0,1 0 0,-1 0 1,0 0-1,0 0 0,0 1 0,1-1 0,-1 0 0,0 0 0,0 0 1,0 0-1,1 0 0,-1 0 0,0 0 0,0 0 0,1 1 0,-1-1 1,0 0-1,0 0 0,0 0 0,1 0 0,-1 0 0,0 0 0,0 0 1,1-1-1,-1 1 0,0 0 0,0 0 0,1 0 0,-1 0 0,0 0 1,0 0-1,0 0 0,1 0 0,-1 0 0,0-1 0,0 1 0,0 0 0,1 0 1,-1 0-1,0 0 0,0-1 0,0 1 0,0 0 0,0 0 0,0-1 1,1 1-1,10-13-5217,-8 0-2027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2.791"/>
    </inkml:context>
    <inkml:brush xml:id="br0">
      <inkml:brushProperty name="width" value="0.025" units="cm"/>
      <inkml:brushProperty name="height" value="0.025" units="cm"/>
    </inkml:brush>
  </inkml:definitions>
  <inkml:trace contextRef="#ctx0" brushRef="#br0">0 1 11179,'0'0'14734,"21"58"-19347,-12-48-448,-1 0-1665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3.133"/>
    </inkml:context>
    <inkml:brush xml:id="br0">
      <inkml:brushProperty name="width" value="0.025" units="cm"/>
      <inkml:brushProperty name="height" value="0.025" units="cm"/>
    </inkml:brush>
  </inkml:definitions>
  <inkml:trace contextRef="#ctx0" brushRef="#br0">144 0 14446,'0'0'5797,"-11"5"-4174,9-5-1558,-16 8 428,0 1-1,-22 13 1,36-20-474,0 0 1,1 0-1,-1 1 1,1-1-1,-1 1 1,1 0-1,0 0 1,0 0-1,0 1 1,0-1-1,1 1 1,-1-1-1,1 1 1,0 0-1,0 0 1,1 0-1,-1 0 1,1 0-1,-2 7 1,7-9-72,-1-1 1,1 0 0,0 0-1,0 0 1,-1 0 0,1-1-1,0 0 1,0 0 0,0 0 0,0 0-1,5-1 1,-4 1-108,23-2-536,-21 1 428,0 0 1,-1 1-1,1 0 1,0 0 0,-1 0-1,1 0 1,0 1-1,-1 0 1,1 1 0,-1 0-1,1 0 1,-1 0-1,7 4 1,-12-5 335,0 0 0,0 0 1,0 1-1,0-1 0,-1 0 0,1 1 1,0-1-1,-1 0 0,1 1 0,-1-1 1,1 1-1,-1 0 0,0-1 0,1 1 1,-1-1-1,0 1 0,0-1 0,0 1 1,0 0-1,0-1 0,-1 1 0,1-1 1,0 1-1,-1-1 0,1 1 0,-1-1 1,0 1-1,1-1 0,-1 0 0,0 1 0,0-1 1,0 0-1,0 1 0,0-1 0,0 0 1,-2 1-1,-42 43 3240,44-44-3254,-14 12 436,9-7-289,-1 1 0,0-2-1,0 1 1,-1-1 0,1 0 0,-1 0-1,0-1 1,0 0 0,-12 3 0,19-7-246,1 1 0,0-1 1,-1 0-1,1 0 1,-1 0-1,1 0 1,0 0-1,-1-1 1,1 1-1,0 0 0,-1 0 1,1 0-1,-1 0 1,1 0-1,0 0 1,-1-1-1,1 1 1,0 0-1,-1 0 0,1 0 1,0-1-1,-1 1 1,1 0-1,0-1 1,0 1-1,-1 0 0,1 0 1,0-1-1,0 1 1,0-1-1,0 1 1,-1 0-1,1-1 1,0 1-1,0 0 0,0-1 1,0 0-1,0-22-3927,12-23-4955,4 11 1410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3.853"/>
    </inkml:context>
    <inkml:brush xml:id="br0">
      <inkml:brushProperty name="width" value="0.025" units="cm"/>
      <inkml:brushProperty name="height" value="0.025" units="cm"/>
    </inkml:brush>
  </inkml:definitions>
  <inkml:trace contextRef="#ctx0" brushRef="#br0">128 1 15695,'0'0'6865,"-6"11"-6353,-18 39 239,-35 102 0,49-119-294,2 1-1,1-1 1,1 1 0,-1 60-1,7-94-449,0 0 0,0 1 0,0-1 0,0 0 0,0 1 0,0-1 0,0 0 0,1 1-1,-1-1 1,0 0 0,0 1 0,0-1 0,1 0 0,-1 1 0,0-1 0,0 0 0,0 0 0,1 1-1,-1-1 1,0 0 0,1 0 0,-1 1 0,0-1 0,1 0 0,-1 0 0,0 0 0,1 0 0,-1 0-1,0 0 1,1 1 0,-1-1 0,0 0 0,1 0 0,-1 0 0,1 0 0,-1 0 0,0 0 0,1 0-1,-1-1 1,0 1 0,1 0 0,-1 0 0,0 0 0,1 0 0,-1 0 0,0 0 0,1-1 0,-1 1-1,0 0 1,1 0 0,-1-1 0,19-12 478,-7-6-404,-2 0 0,0 0 0,-1-1 0,-1-1 0,5-21 0,-13 42-97,0 0-1,0 0 1,0 1 0,0-1 0,0 0 0,1 0 0,-1 0 0,0 1 0,0-1 0,0 0-1,0 0 1,0 0 0,0 1 0,0-1 0,0 0 0,1 0 0,-1 0 0,0 1 0,0-1-1,0 0 1,0 0 0,1 0 0,-1 0 0,0 0 0,0 1 0,0-1 0,1 0 0,-1 0 0,0 0-1,0 0 1,0 0 0,1 0 0,-1 0 0,0 0 0,0 0 0,1 0 0,-1 0 0,0 0-1,0 0 1,1 0 0,-1 0 0,0 0 0,0 0 0,0 0 0,1 0 0,-1 0 0,0-1-1,0 1 1,0 0 0,1 0 0,-1 0 0,0 0 0,0 0 0,0-1 0,0 1 0,1 0-1,-1 0 1,0 0 0,0 0 0,0-1 0,0 1 0,0 0 0,0 0 0,1 0 0,-1-1-1,0 1 1,0 0 0,0 0 0,0-1 0,15 31-106,-13-23 123,1-1 0,0 0 0,0-1-1,0 1 1,1 0 0,5 6 0,-4-10 27,0 1 0,0-1-1,0 0 1,0 0 0,1-1 0,-1 1 0,0-1 0,1 0-1,-1-1 1,1 1 0,-1-1 0,1 0 0,-1-1 0,0 1-1,1-1 1,-1 0 0,1 0 0,-1-1 0,0 0 0,0 0-1,10-5 1,-6 3-47,1-1-1,-1 0 0,0 0 0,-1-1 0,0 0 1,1-1-1,-2 0 0,1 0 0,-1-1 1,12-15-1,-19 22-124,-13 25-177,11-21 327,1 1 0,-1-1 0,1 1 0,0 0 0,0-1 0,0 1 0,0 0 0,0 4-1,1-7 4,1 0 0,-1-1 0,0 1-1,0 0 1,1 0 0,-1-1 0,0 1-1,1 0 1,-1-1 0,1 1 0,-1 0-1,1-1 1,-1 1 0,1-1 0,-1 1-1,1-1 1,0 1 0,-1-1 0,1 1-1,0-1 1,0 0 0,-1 1 0,1-1-1,0 0 1,-1 1 0,1-1 0,0 0-1,0 0 1,0 0 0,-1 0-1,1 0 1,0 0 0,0 0 0,0 0-1,-1 0 1,1 0 0,0 0 0,0-1-1,-1 1 1,1 0 0,0-1 0,0 1-1,0-1 1,14-2-66,-1-2 0,0 0 1,21-10-1,-25 9-235,-1 2 1,1 0-1,1 0 1,-1 0-1,0 2 1,1-1-1,-1 1 1,15 0-1,-24 2 283,-1 0-1,1 1 0,0-1 0,0 1 1,0-1-1,-1 1 0,1-1 0,0 1 0,-1-1 1,1 1-1,0 0 0,-1-1 0,1 1 1,-1 0-1,1 0 0,-1-1 0,1 1 0,-1 0 1,0 0-1,1 0 0,-1 0 0,0 0 1,1-1-1,-1 1 0,0 0 0,0 0 0,0 1 1,4 36 204,-2-21-191,6 14 41,1 0 1,19 43-1,-4-11-373,-18-48 213,-1 1 1,0 1-1,-1-1 1,0 1 0,-2 0-1,1 18 1,-3-34 146,-1 1 0,1-1 0,0 0 0,-1 0 0,0 1-1,1-1 1,-1 0 0,0 0 0,0 0 0,1 0 0,-1 0 0,0 0 0,0 0 0,0 0 0,0 0 0,0-1 0,-1 1 0,1 0 0,0-1 0,0 1 0,0 0 0,-1-1-1,1 0 1,0 1 0,-1-1 0,1 0 0,0 0 0,-1 1 0,1-1 0,0 0 0,-1 0 0,1 0 0,0-1 0,-1 1 0,1 0 0,-2-1 0,-2 1 149,1-1 0,-1 1 1,1-1-1,-1 0 0,1 0 1,-1-1-1,1 1 0,0-1 1,0 0-1,-5-3 0,1-3-123,-1-1 0,1 0 0,1-1 0,0 1 0,0-1 0,1-1 1,0 1-1,1-1 0,0 0 0,1-1 0,0 1 0,1-1 0,0 1 0,1-1 0,-1-20 0,3 29-59,0 1 1,0-1-1,0 1 1,1-1-1,-1 1 0,1-1 1,0 1-1,0-1 0,0 1 1,0-1-1,0 1 1,0 0-1,0-1 0,1 1 1,0 0-1,-1 0 1,1 0-1,0 0 0,0 1 1,0-1-1,0 0 0,0 1 1,0-1-1,0 1 1,1 0-1,-1 0 0,0 0 1,1 0-1,4-1 1,9-3-231,1 1 1,-1 0 0,27-1 0,-24 3-486,73-14-8215,-48 2-2280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673"/>
    </inkml:context>
    <inkml:brush xml:id="br0">
      <inkml:brushProperty name="width" value="0.025" units="cm"/>
      <inkml:brushProperty name="height" value="0.025" units="cm"/>
    </inkml:brush>
  </inkml:definitions>
  <inkml:trace contextRef="#ctx0" brushRef="#br0">161 287 5061,'0'0'14846,"-11"-1"-13618,5 0-1111,1 0 0,-1 1 0,0 0 0,0 1 0,0-1 0,1 1 0,-1 0 0,0 0 0,1 1 0,-1 0 0,1 0 0,0 0 0,0 0 0,-1 1 0,1 0 0,1 0 0,-1 0 0,0 1 0,1 0 0,0 0 0,0 0 0,0 0 0,-6 9 0,8-11 34,0 0 1,0 1-1,0-1 0,0 1 1,1-1-1,-1 1 1,1-1-1,0 1 1,0 0-1,0 0 0,0 0 1,0 0-1,1-1 1,-1 1-1,1 0 1,0 0-1,-1 0 0,2 4 1,0-5-58,0-1 0,0 1-1,0 0 1,1-1 0,-1 1 0,0-1 0,1 0-1,-1 1 1,1-1 0,0 0 0,-1 0 0,1 0-1,0 0 1,0 0 0,0-1 0,-1 1 0,1 0-1,0-1 1,0 1 0,0-1 0,0 0 0,0 0-1,0 0 1,0 0 0,0 0 0,0 0 0,3-1 0,9 0 55,1 0 0,-1-2 1,0 1-1,0-2 0,0 0 1,-1 0-1,1-2 0,-1 1 1,0-2-1,-1 0 0,1 0 1,-2-1-1,16-12 0,-13 7-146,1 1-1,-2-2 0,0 0 1,0-1-1,-1 0 0,-1-1 1,-1 0-1,0 0 0,11-28 1,-18 38-93,-1 0 1,0 0 0,0-1 0,0 1 0,-1-1 0,0 1 0,0-1 0,-1 1 0,0-1 0,0 1 0,0-1 0,-1 1 0,0-1 0,0 1 0,-1-1 0,-3-8-1,3 12 32,0-1 0,0 1 0,-1 0 0,1 0 0,-1 0 0,0 0 0,1 0 0,-1 1 0,-1-1 0,1 1 0,0 0 0,-1 0 0,1 0 0,-1 0 0,1 1 0,-1 0 0,0-1 0,0 1 0,0 0 0,1 1 0,-1-1 0,0 1 0,0 0 0,0 0 0,0 0 0,0 0 0,-6 2 0,5-1 34,-1 0 1,0 1-1,0 0 1,1 0-1,-1 1 1,1 0-1,-1 0 1,1 0-1,0 0 1,0 1-1,1 0 1,-1 0-1,1 0 1,0 1-1,-7 9 1,9-12 24,0 0 0,1 0 1,-1 0-1,1 0 0,-1 1 1,1-1-1,0 0 0,0 1 1,0 0-1,0-1 0,1 1 1,-1-1-1,1 1 0,-1 0 1,1-1-1,0 1 0,0 0 0,0 0 1,0-1-1,1 1 0,-1 0 1,1-1-1,-1 1 0,1-1 1,0 1-1,0-1 0,0 1 1,0-1-1,1 1 0,-1-1 1,1 0-1,-1 0 0,1 0 1,0 0-1,0 0 0,0 0 1,3 2-1,62 36 53,-47-30-53,-1 1 1,0 1-1,29 24 1,-44-33-2,0 1 0,0 0 0,0 0 0,-1 0-1,0 0 1,0 1 0,0-1 0,0 1 0,-1 0 0,0 0 0,0 0 0,0 0 0,-1 0 0,1 0 0,-1 1 0,0-1 0,-1 0 0,1 1 0,-1-1 0,-1 7 0,0-5-8,-1-1-1,0 1 1,0 0 0,-1-1 0,0 1 0,0-1 0,-1 0 0,1 1-1,-1-2 1,-1 1 0,-5 6 0,-35 29-5996,30-31-1603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4.295"/>
    </inkml:context>
    <inkml:brush xml:id="br0">
      <inkml:brushProperty name="width" value="0.025" units="cm"/>
      <inkml:brushProperty name="height" value="0.025" units="cm"/>
    </inkml:brush>
  </inkml:definitions>
  <inkml:trace contextRef="#ctx0" brushRef="#br0">9 139 10090,'-1'1'386,"0"-1"1,1 1-1,-1 0 1,0 0 0,1-1-1,-1 1 1,1 0 0,-1 0-1,1 0 1,-1 0-1,1 0 1,0 0 0,-1 0-1,1 0 1,0 0-1,0 0 1,0 0 0,0 0-1,0 0 1,0 1 0,0-1-216,1 0 1,-1-1-1,0 1 1,1 0 0,0-1-1,-1 1 1,1-1 0,-1 1-1,1-1 1,0 1 0,-1-1-1,1 1 1,0-1-1,-1 1 1,1-1 0,0 0-1,0 0 1,-1 1 0,1-1-1,1 0 1,56 2 990,-37-3-77,545 9 1185,-282-20-4080,-5-17-3849,-63-10 1567,-186 32 4261,0-1 0,0-2 0,-1-1 1,55-30-1,-68 27-616,-16 10-3767,-10 2-1551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4.684"/>
    </inkml:context>
    <inkml:brush xml:id="br0">
      <inkml:brushProperty name="width" value="0.025" units="cm"/>
      <inkml:brushProperty name="height" value="0.025" units="cm"/>
    </inkml:brush>
  </inkml:definitions>
  <inkml:trace contextRef="#ctx0" brushRef="#br0">1 1 16496,'0'0'10570,"13"70"-10474,-13-30-64,0 3 64,0 3-32,0-1-32,0 3-192,0-1-513,0-3-576,-2-1-1346,-2-2-3586,4-7-5382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5.027"/>
    </inkml:context>
    <inkml:brush xml:id="br0">
      <inkml:brushProperty name="width" value="0.025" units="cm"/>
      <inkml:brushProperty name="height" value="0.025" units="cm"/>
    </inkml:brush>
  </inkml:definitions>
  <inkml:trace contextRef="#ctx0" brushRef="#br0">1 24 18449,'0'0'8649,"28"-8"-16241,-27-7-5796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8.504"/>
    </inkml:context>
    <inkml:brush xml:id="br0">
      <inkml:brushProperty name="width" value="0.025" units="cm"/>
      <inkml:brushProperty name="height" value="0.025" units="cm"/>
    </inkml:brush>
  </inkml:definitions>
  <inkml:trace contextRef="#ctx0" brushRef="#br0">0 1 8456,'0'5'8968,"0"-3"-7558,0 3-1090,0-1-288,0 1-32,0 0-160,2 0-1345,7-1-33,-3 1-768,-4-2-1666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8.835"/>
    </inkml:context>
    <inkml:brush xml:id="br0">
      <inkml:brushProperty name="width" value="0.025" units="cm"/>
      <inkml:brushProperty name="height" value="0.025" units="cm"/>
    </inkml:brush>
  </inkml:definitions>
  <inkml:trace contextRef="#ctx0" brushRef="#br0">0 1 15663,'0'0'2146,"17"48"-11755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9.178"/>
    </inkml:context>
    <inkml:brush xml:id="br0">
      <inkml:brushProperty name="width" value="0.025" units="cm"/>
      <inkml:brushProperty name="height" value="0.025" units="cm"/>
    </inkml:brush>
  </inkml:definitions>
  <inkml:trace contextRef="#ctx0" brushRef="#br0">30 1 5541,'0'0'6983,"-24"56"-6086,19-45 32,5-2 4932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4.779"/>
    </inkml:context>
    <inkml:brush xml:id="br0">
      <inkml:brushProperty name="width" value="0.025" units="cm"/>
      <inkml:brushProperty name="height" value="0.025" units="cm"/>
    </inkml:brush>
  </inkml:definitions>
  <inkml:trace contextRef="#ctx0" brushRef="#br0">1 1 9865,'0'0'12049,"1"10"-11595,3 170 211,-4-127-3011,0-50 1603,0-30-4761,0-5-3779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114"/>
    </inkml:context>
    <inkml:brush xml:id="br0">
      <inkml:brushProperty name="width" value="0.025" units="cm"/>
      <inkml:brushProperty name="height" value="0.025" units="cm"/>
    </inkml:brush>
  </inkml:definitions>
  <inkml:trace contextRef="#ctx0" brushRef="#br0">0 3 16464,'0'0'7527,"60"4"-6406,-32-4-385,-4 0-255,2 0-289,4 0-128,-2-4 0,-6 2-256,-3 2-1217,-11 0-930,-3 0-1856,-5 5-1635,-5 3-4228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458"/>
    </inkml:context>
    <inkml:brush xml:id="br0">
      <inkml:brushProperty name="width" value="0.025" units="cm"/>
      <inkml:brushProperty name="height" value="0.025" units="cm"/>
    </inkml:brush>
  </inkml:definitions>
  <inkml:trace contextRef="#ctx0" brushRef="#br0">0 15 13196,'0'0'8232,"51"18"-6758,-16-27-898,1 0-416,3 2-160,-9 2-2466,-8 2-3492,-11 3-3651</inkml:trace>
  <inkml:trace contextRef="#ctx0" brushRef="#br0" timeOffset="1">0 209 13357,'0'0'9961,"73"-10"-9384,-37 0-481,-1 2-96,-5-1-1570,0 4-2818,-6-1-3203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798"/>
    </inkml:context>
    <inkml:brush xml:id="br0">
      <inkml:brushProperty name="width" value="0.025" units="cm"/>
      <inkml:brushProperty name="height" value="0.025" units="cm"/>
    </inkml:brush>
  </inkml:definitions>
  <inkml:trace contextRef="#ctx0" brushRef="#br0">204 1 11018,'0'0'7271,"-10"-1"-5210,3 1-1953,0 1 1,-1-1-1,1 1 0,0 0 1,0 1-1,0 0 0,0 0 1,0 1-1,1-1 0,-1 1 1,1 1-1,-1-1 0,1 1 1,0 0-1,1 1 0,-7 5 1,5-5-78,0 1 1,0-1-1,1 2 1,-1-1 0,2 1-1,-1 0 1,1 0-1,-1 0 1,2 1 0,-1 0-1,-4 12 1,9-19-29,0 0 0,0 0 0,0-1 0,1 1 0,-1 0 0,0 0 0,1-1 0,-1 1 1,0 0-1,1-1 0,-1 1 0,1-1 0,-1 1 0,1 0 0,-1-1 0,1 1 0,-1-1 0,1 1 1,-1-1-1,1 1 0,0-1 0,-1 0 0,1 1 0,0-1 0,0 0 0,-1 0 0,1 1 0,0-1 1,-1 0-1,1 0 0,0 0 0,0 0 0,0 0 0,-1 0 0,1 0 0,1 0 0,38 0-298,-32-1 22,117 1-2669,-124 0 2942,0 0 0,-1 0-1,1 0 1,-1 0-1,1 1 1,0-1-1,-1 0 1,1 0-1,-1 0 1,1 0-1,0 0 1,-1 1-1,1-1 1,-1 0-1,1 1 1,-1-1-1,1 0 1,-1 1-1,1-1 1,-1 1 0,0-1-1,1 0 1,-1 1-1,1-1 1,-1 1-1,0-1 1,1 1-1,-1 0 1,0-1-1,0 1 1,0-1-1,1 1 1,-1-1-1,0 1 1,0 0-1,0-1 1,0 1-1,0-1 1,0 1-1,0 0 1,0-1 0,0 1-1,0-1 1,0 1-1,-1 0 1,1-1-1,0 1 1,0-1-1,-1 1 1,1-1-1,0 1 1,-1-1-1,1 1 1,0-1-1,-1 1 1,0 0-1,-24 33 1609,-40 15 567,60-45-1932,-1-1 0,0 1 0,-1-1 1,1 0-1,0-1 0,-1 1 0,0-1 0,1-1 0,-13 3 1,19-5-437,-1 0 1,1 0 0,0-1 0,0 1 0,0 0 0,0 0-1,0 0 1,0 0 0,0 0 0,0 0 0,0 0-1,0 0 1,1 0 0,-1 0 0,0 0 0,1-1 0,12-17-5040,3-5-3144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5.186"/>
    </inkml:context>
    <inkml:brush xml:id="br0">
      <inkml:brushProperty name="width" value="0.025" units="cm"/>
      <inkml:brushProperty name="height" value="0.025" units="cm"/>
    </inkml:brush>
  </inkml:definitions>
  <inkml:trace contextRef="#ctx0" brushRef="#br0">110 1 9513,'0'0'14798,"-3"13"-13720,-18 96 325,5 1-1,-2 167 0,17-277-1403,1 0-1,0 1 1,0-1-1,0 1 1,0-1-1,0 0 1,0 1 0,0-1-1,0 1 1,0-1-1,1 0 1,-1 1-1,0-1 1,0 0 0,0 1-1,0-1 1,0 0-1,1 1 1,-1-1-1,0 0 1,0 1 0,1-1-1,-1 0 1,0 1-1,0-1 1,1 0-1,-1 0 1,0 1 0,1-1-1,-1 0 1,0 0-1,1 0 1,-1 0-1,1 1 1,-1-1 0,0 0-1,1 0 1,-1 0-1,0 0 1,1 0-1,0 0 1,0 0-16,-1-1 0,1 1 0,0 0 0,0 0 0,-1-1 0,1 1 0,0-1 1,-1 1-1,1-1 0,0 1 0,-1-1 0,1 1 0,-1-1 0,1 1 0,-1-1 0,1 0 0,-1 1 0,1-1 0,-1 0 0,0 1 1,1-3-1,2-6-332,-1 0 1,-1 0-1,1-1 0,-1 1 1,-1 0-1,0-1 1,0 1-1,-1-1 1,0 1-1,-1 0 1,0 0-1,0-1 1,-5-10-1,-2-3 461,-1 0 0,-1 1 1,-25-39-1,35 60 667,24 23 139,-8-13-1275,1 0-1,0 0 1,0-2 0,1 0-1,0-1 1,1-1-1,22 4 1,-14-4-3911,1-2 0,33-1 1,-42-7 4306,-17 5 157,0-1 0,0 1-1,-1-1 1,1 0 0,-1 0-1,1 1 1,0-1 0,-1 0 0,1 0-1,-1 1 1,0-1 0,1 0 0,-1 0-1,0 0 1,1 0 0,-1 0-1,0 1 1,0-1 0,0 0 0,0 0-1,0 0 1,0-1 0,0 0 37,0 1 0,-1 0 1,1 0-1,-1-1 0,1 1 1,-1 0-1,1 0 0,-1 0 1,0 0-1,0 0 0,1-1 1,-1 2-1,0-1 0,0 0 1,0 0-1,0 0 0,0 0 1,0 0-1,0 1 0,-1-1 1,1 1-1,0-1 0,0 1 1,0-1-1,-1 1 0,1-1 1,0 1-1,0 0 0,-1 0 0,1 0 1,0 0-1,-3 0 0,-3 1-115,1 1-1,-1-1 0,0 1 1,1 1-1,-1 0 0,1 0 0,0 0 1,0 0-1,0 1 0,1 0 0,-1 0 1,1 1-1,0-1 0,0 1 1,0 0-1,1 1 0,-1-1 0,2 1 1,-1 0-1,0 0 0,1 0 0,0 0 1,1 1-1,-1-1 0,1 1 1,0-1-1,1 1 0,0 0 0,0 0 1,0 7-1,2-13-106,-1 0 0,1 0 0,-1 1 0,1-1 0,0 0 0,-1 0 0,1 0 0,0 0 0,0 0 0,0 0-1,0-1 1,0 1 0,0 0 0,0 0 0,0-1 0,0 1 0,0 0 0,0-1 0,0 1 0,0-1 0,1 1 0,-1-1 0,0 0 0,0 0 0,1 0 0,-1 1 0,0-1 0,1 0 0,1-1 0,43-1 626,-36-1-571,1 1-1,-1-2 0,0 1 1,0-1-1,0-1 1,-1 0-1,0 0 1,0-1-1,0 0 1,8-7-1,4-5-1214,-2 0 0,31-39-1,-57 66 263,-2 1 944,0 2 0,1-1 0,0 1-1,-7 14 1,46-31 808,-19-2-781,1-1 0,-1 0 0,-1 0 0,1-1 0,-1 0 0,-1-1 0,16-19 0,-6 3-62,0-1-1,20-37 0,-34 53-54,0 0-1,-1-1 1,0 1-1,-1-1 0,0-1 1,0 1-1,-2 0 0,1-1 1,0-19-1,-3 32 36,0 0 0,0-1 0,0 1-1,0 0 1,0 0 0,0-1 0,0 1-1,0 0 1,0-1 0,0 1 0,0 0 0,0 0-1,0-1 1,0 1 0,0 0 0,0 0-1,0-1 1,-1 1 0,1 0 0,0 0 0,0-1-1,0 1 1,0 0 0,-1 0 0,1-1 0,0 1-1,0 0 1,0 0 0,-1 0 0,1-1-1,0 1 1,0 0 0,-1 0 0,1 0 0,0 0-1,0 0 1,-1 0 0,-10 6 73,-7 15 12,5 3 52,2 1 0,0 1 1,2 0-1,0 0 0,2 1 1,1 0-1,2 0 0,0 1 1,0 52-1,4-76-109,0 1 1,1-1-1,-1 0 0,1 0 1,0 0-1,0 0 0,0 1 0,0-1 1,1 0-1,-1-1 0,1 1 1,3 5-1,-3-7-18,-1-1 0,1 1 1,-1 0-1,1-1 0,0 0 0,0 1 0,0-1 1,0 0-1,-1 0 0,2 0 0,-1 0 1,0 0-1,0 0 0,0-1 0,0 1 0,0-1 1,1 1-1,-1-1 0,0 0 0,0 0 0,1 0 1,-1 0-1,0 0 0,3-1 0,-3 0-10,-1 1 1,0-1-1,1 1 0,-1-1 0,0 0 0,0 1 0,1-1 0,-1 0 0,0 0 0,0 0 0,0 0 0,0 0 1,0 0-1,0-1 0,0 1 0,-1 0 0,1 0 0,0-1 0,-1 1 0,1 0 0,-1-1 0,1 1 0,-1 0 1,0-1-1,1 1 0,-1-1 0,0-1 0,2-46 53,-2 39-41,-1-5 108,0 0-1,-1 0 0,-1 1 1,0-1-1,-1 0 0,-1 1 1,0 0-1,-1 0 0,0 0 1,-10-15-1,16 29-125,0 1 0,0-1 1,0 0-1,0 0 0,0 0 0,0 0 0,0 0 0,0 1 0,0-1 1,0 0-1,0 0 0,-1 0 0,1 0 0,0 0 0,0 1 0,0-1 1,0 0-1,0 0 0,0 0 0,0 0 0,0 0 0,0 0 1,0 1-1,-1-1 0,1 0 0,0 0 0,0 0 0,0 0 0,0 0 1,0 0-1,0 0 0,-1 0 0,1 0 0,0 0 0,0 0 0,0 0 1,0 0-1,0 0 0,-1 1 0,1-1 0,0 0 0,0-1 1,0 1-1,0 0 0,-1 0 0,1 0 0,0 0 0,0 0 0,0 0 1,0 0-1,-1 0 0,2 16-597,2-11 188,0 1 0,0-1-1,1 0 1,-1 0-1,1 0 1,0 0 0,0-1-1,1 1 1,-1-1-1,1 0 1,0-1 0,0 1-1,0-1 1,1 0-1,8 4 1,1-1-1592,0 0 0,0-1 0,0-1 0,31 6 0,2-6-3295,7-7 4249,-51 3 1491,0-1-1,1 0 1,-1 0-1,-1-1 1,1 1-1,0-1 1,0 0-1,-1 0 1,8-5-1,-9 6 142,-1-1 0,1 0 0,-1 0 0,1 1-1,-1-1 1,1 0 0,-1 0 0,0-1 0,0 1 0,0 0-1,0 0 1,-1 0 0,1-1 0,0 1 0,-1 0 0,0-1-1,1 1 1,-1-5 0,0 6-359,0 0-1,0-1 1,-1 1-1,1 0 0,0-1 1,-1 1-1,1 0 1,0-1-1,-1 1 1,1 0-1,-1-1 1,0 1-1,0 0 1,1 0-1,-1 0 0,0 0 1,0 0-1,0 0 1,0 0-1,0 0 1,0 0-1,0 0 1,0 1-1,-1-1 1,0 0-1,-2-1-38,0 1 0,0-1 0,-1 1 0,1 0 0,0 1 0,0-1 0,0 1 0,-8 0 0,4 0-156,0 1 0,0 0-1,0 0 1,0 1-1,0 0 1,1 0 0,-1 1-1,0 0 1,-7 5-1,-23 26 258,36-32-284,0 0 1,1 0-1,-1 0 1,1 0-1,0 0 1,0 1-1,0-1 1,0 0 0,0 0-1,0 1 1,1-1-1,-1 1 1,1-1-1,0 0 1,-1 1-1,1-1 1,0 1 0,1 4-1,0-6-25,0 1 0,0-1 0,-1 0 0,1 0 0,0 0 0,0 0 0,1 0 0,-1 0 0,0 0 0,0 0 0,0 0 1,1 0-1,-1-1 0,0 1 0,1-1 0,-1 1 0,1-1 0,-1 1 0,3-1 0,37 8-618,-29-6 413,22 3-163,-18-3 372,0 0 0,0 2 0,0-1 1,-1 2-1,0 0 0,23 12 0,-37-17 20,-1 0 0,1 0 0,-1 0 0,1 0 1,-1 1-1,1-1 0,-1 0 0,0 0 0,1 1 0,-1-1 0,1 0 1,-1 1-1,0-1 0,1 0 0,-1 1 0,0-1 0,0 1 0,1-1 1,-1 0-1,0 1 0,0-1 0,1 1 0,-1-1 0,0 1 0,0-1 1,0 1-1,0-1 0,0 1 0,0-1 0,0 1 0,0-1 0,0 1 1,0-1-1,0 1 0,0-1 0,0 1 0,-17 11 13,-25 1 51,26-9-243,-43 7 199,25-14-3488,33 2 3259,1 1 0,0 0 1,0-1-1,0 1 1,-1-1-1,1 1 1,0 0-1,0-1 1,0 1-1,0-1 1,0 1-1,0-1 0,0 1 1,0-1-1,0 1 1,0 0-1,0-1 1,1 1-1,-1-1 1,0 1-1,0-1 1,0 1-1,0 0 1,1-1-1,-1 1 0,0 0 1,0-1-1,1 1 1,-1-1-1,0 1 1,1 0-1,-1 0 1,0-1-1,1 1 1,-1 0-1,0 0 1,1-1-1,-1 1 0,1 0 1,-1 0-1,1 0 1,0-1-1,18-12-4366,10-1-4536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6.158"/>
    </inkml:context>
    <inkml:brush xml:id="br0">
      <inkml:brushProperty name="width" value="0.025" units="cm"/>
      <inkml:brushProperty name="height" value="0.025" units="cm"/>
    </inkml:brush>
  </inkml:definitions>
  <inkml:trace contextRef="#ctx0" brushRef="#br0">25 1 16464,'0'0'7655,"-14"49"-6790,9-24-673,1 2-128,2 0-32,2 3 0,0-1-64,0-1-577,0-6 129,0-4-321,0-6-384,0-8-1025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6.553"/>
    </inkml:context>
    <inkml:brush xml:id="br0">
      <inkml:brushProperty name="width" value="0.025" units="cm"/>
      <inkml:brushProperty name="height" value="0.025" units="cm"/>
    </inkml:brush>
  </inkml:definitions>
  <inkml:trace contextRef="#ctx0" brushRef="#br0">1 86 13293,'0'0'4852,"3"-8"-2642,0 3-2022,0 0-1,-1 1 0,1-1 0,1 1 1,-1 0-1,1 0 0,0 0 1,0 1-1,0-1 0,0 1 1,0 0-1,1 0 0,-1 0 1,1 1-1,0-1 0,0 1 0,0 0 1,0 1-1,0-1 0,1 1 1,-1 0-1,7 0 0,11-3-132,0 1-1,0 2 1,0 0-1,45 5 1,-67-4-58,1 0 0,-1 0 0,1 1 1,-1-1-1,1 0 0,-1 1 1,0-1-1,1 1 0,-1 0 0,0-1 1,1 1-1,-1 0 0,0 0 0,0 0 1,0 0-1,0 0 0,0 0 1,0 0-1,0 0 0,0 0 0,0 0 1,0 1-1,0-1 0,-1 0 0,1 1 1,-1-1-1,1 1 0,-1-1 1,1 0-1,-1 1 0,0-1 0,0 1 1,0-1-1,1 1 0,-2-1 0,1 1 1,0-1-1,0 1 0,0-1 1,-1 2-1,0 2 30,-1-1 0,1 1 0,-1-1 0,0 1 1,0-1-1,0 0 0,-1 0 0,0 0 0,1 0 0,-8 6 0,6-5 3,-1-1 0,0 0 0,0 0-1,0 0 1,-1-1 0,1 0-1,-1 0 1,0-1 0,0 1-1,0-1 1,0 0 0,0-1-1,0 1 1,0-1 0,-10 0 0,9-3-2369,2-9-3239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097"/>
    </inkml:context>
    <inkml:brush xml:id="br0">
      <inkml:brushProperty name="width" value="0.025" units="cm"/>
      <inkml:brushProperty name="height" value="0.025" units="cm"/>
    </inkml:brush>
  </inkml:definitions>
  <inkml:trace contextRef="#ctx0" brushRef="#br0">6 0 8648,'0'0'13037,"1"10"-12760,1 41 2,-6 54 1,0 8 250,4-113-888,5-41-7895,1 11 2461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429"/>
    </inkml:context>
    <inkml:brush xml:id="br0">
      <inkml:brushProperty name="width" value="0.025" units="cm"/>
      <inkml:brushProperty name="height" value="0.025" units="cm"/>
    </inkml:brush>
  </inkml:definitions>
  <inkml:trace contextRef="#ctx0" brushRef="#br0">0 9 9641,'0'0'9001,"1"10"-7774,0 3-957,1 0 0,1 1 0,0-1 0,1-1-1,0 1 1,9 17 0,-12-25-130,1-1-1,1 1 1,-1-1-1,0 0 1,1 0-1,0 0 1,0-1-1,0 1 1,1-1-1,-1 1 1,1-1-1,-1 0 1,1 0-1,0-1 1,0 1-1,1-1 1,-1 0-1,0 0 1,1 0-1,-1-1 1,1 0-1,0 1 1,9 0-1,-11-3 10,0 0-1,-1 0 1,1 0-1,0-1 1,0 1-1,-1 0 0,1-1 1,-1 0-1,1 0 1,-1 0-1,0 0 1,1 0-1,-1 0 1,0 0-1,-1-1 0,1 1 1,0-1-1,-1 0 1,1 1-1,-1-1 1,0 0-1,0 0 1,1-5-1,3-5 159,-1 1 0,-1-1 0,0 0 0,1-16 1,-3-36-335,-9 84-10575,7-6 3934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791"/>
    </inkml:context>
    <inkml:brush xml:id="br0">
      <inkml:brushProperty name="width" value="0.025" units="cm"/>
      <inkml:brushProperty name="height" value="0.025" units="cm"/>
    </inkml:brush>
  </inkml:definitions>
  <inkml:trace contextRef="#ctx0" brushRef="#br0">0 0 17040,'0'0'8328,"2"56"-8296,-2-31-128,0-2-897,0-2-288,0-2-513,0-4-896,0-5 95,0-7-31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3.166"/>
    </inkml:context>
    <inkml:brush xml:id="br0">
      <inkml:brushProperty name="width" value="0.025" units="cm"/>
      <inkml:brushProperty name="height" value="0.025" units="cm"/>
    </inkml:brush>
  </inkml:definitions>
  <inkml:trace contextRef="#ctx0" brushRef="#br0">14 28 10314,'0'0'11338,"10"-5"-10638,3 0-557,-1 1-1,1 0 1,-1 1 0,1 1-1,0 0 1,0 0 0,15 1-1,-23 1-115,0 1 0,1-1 0,-1 1 0,0 0 0,0 0 0,0 1 0,0-1 0,0 1-1,0 0 1,8 5 0,-11-5-26,1 0-1,-1 0 1,1 1-1,-1-1 1,1 1-1,-1-1 1,0 1-1,0 0 1,-1 0-1,1 0 1,-1 0-1,1 0 1,-1 0-1,0 0 1,0 0-1,0 1 1,0-1-1,0 6 1,0-1 109,-1-1 1,0 0-1,0 0 1,0 1 0,-1-1-1,0 0 1,0 0-1,-1 0 1,0 0-1,0 0 1,-1 0 0,0 0-1,-5 9 1,2-8 116,0 1 0,-1-1 0,0-1 0,0 0 1,-1 0-1,0 0 0,0-1 0,-17 11 0,-34 12 537,56-28-744,-1 0 0,0 0 0,1 0-1,-1 0 1,0 0 0,0-1 0,0 1 0,0-1 0,0 0 0,1 0 0,-1-1 0,0 1 0,0-1 0,-6-2 0,9 3-152,0-1 0,0 0 0,0 0 0,0 0 0,1 1 0,-1-1 1,0 0-1,0 0 0,1 0 0,-1 0 0,1 0 0,-1 0 0,1 0 0,0-1 1,-1 1-1,1 0 0,0 0 0,0 0 0,-1 0 0,1 0 0,0-1 1,0 1-1,0 0 0,1 0 0,-1 0 0,0-2 0,11-32-9456,-2 17 625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3.499"/>
    </inkml:context>
    <inkml:brush xml:id="br0">
      <inkml:brushProperty name="width" value="0.025" units="cm"/>
      <inkml:brushProperty name="height" value="0.025" units="cm"/>
    </inkml:brush>
  </inkml:definitions>
  <inkml:trace contextRef="#ctx0" brushRef="#br0">51 0 17072,'0'0'9865,"1"9"-9683,0 8-148,-1 1 0,-1 0 0,-1-1 0,-1 1 0,0-1 0,-1 0 0,-8 20 0,5-13-1,1 0 0,1 0 0,1 1 1,-1 26-1,5-50-18,1-1 1,-1 1 0,1-1-1,-1 1 1,1-1 0,-1 1-1,1-1 1,0 1 0,-1-1-1,1 1 1,0-1 0,-1 0-1,1 0 1,0 1 0,-1-1-1,1 0 1,0 0 0,0 0-1,-1 0 1,1 1 0,0-1 0,0 0-1,-1-1 1,1 1 0,0 0-1,0 0 1,0 0 0,25-3 159,2-3-573,53-22 0,-12-2-6387,-33 11-2402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7.792"/>
    </inkml:context>
    <inkml:brush xml:id="br0">
      <inkml:brushProperty name="width" value="0.025" units="cm"/>
      <inkml:brushProperty name="height" value="0.025" units="cm"/>
    </inkml:brush>
  </inkml:definitions>
  <inkml:trace contextRef="#ctx0" brushRef="#br0">136 24 9065,'0'0'13063,"-5"13"-12636,-126 244 576,162-311-2186,16-36-5027,22-40-565,-69 129 6926,1 0 0,-1-1 0,1 1-1,-1 0 1,1 0 0,0 0 0,-1 0-1,1-1 1,0 1 0,0 0 0,0 1-1,0-1 1,0 0 0,0 0 0,0 0 0,0 0-1,3 0 1,-2 18 3191,-12 39-904,4-35-2218,1 0 1,0 1 0,2-1 0,1 1 0,0 0 0,2-1 0,3 41 0,-2-59 740,0 3-7498,-9-10-1415,-1-6 1829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151"/>
    </inkml:context>
    <inkml:brush xml:id="br0">
      <inkml:brushProperty name="width" value="0.025" units="cm"/>
      <inkml:brushProperty name="height" value="0.025" units="cm"/>
    </inkml:brush>
  </inkml:definitions>
  <inkml:trace contextRef="#ctx0" brushRef="#br0">34 77 1890,'-11'-18'3587,"3"2"-31,-1 5-770,7 2-63,-2 2-193,4 2-384,0 2-480,6 2-833,5 1-225,8 0-95,3 0-321,2 0-160,4 0 0,2 0-993,-2 0-2498,-7 0-1954,-1-6-3108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481"/>
    </inkml:context>
    <inkml:brush xml:id="br0">
      <inkml:brushProperty name="width" value="0.025" units="cm"/>
      <inkml:brushProperty name="height" value="0.025" units="cm"/>
    </inkml:brush>
  </inkml:definitions>
  <inkml:trace contextRef="#ctx0" brushRef="#br0">25 9 5317,'0'0'18348,"-3"8"-18214,-2 7-112,0 0 0,2 1 0,0-1 0,0 1 1,1 27-1,2-42-20,0-1 1,0 1-1,0 0 1,0 0-1,0-1 1,0 1-1,0 0 1,1-1-1,-1 1 0,0 0 1,1-1-1,-1 1 1,0 0-1,1-1 1,-1 1-1,1-1 1,-1 1-1,1 0 0,-1-1 1,1 1-1,-1-1 1,1 0-1,0 1 1,-1-1-1,1 1 1,0-1-1,-1 0 0,1 0 1,0 1-1,-1-1 1,1 0-1,0 0 1,-1 0-1,1 0 0,0 0 1,0 0-1,-1 0 1,1 0-1,0 0 1,0 0-1,-1 0 1,1 0-1,0-1 0,-1 1 1,1 0-1,0 0 1,0-1-1,3 0 13,0 0 0,-1-1 0,1 1 0,0-1 0,-1 0-1,1 0 1,-1 0 0,3-3 0,12-14 46,-1-1 1,22-31-1,-8 9 48,-30 41-55,-3 15-86,2-14 32,-5 11-9,1 0 0,1 1 0,0 0 0,0 0 0,1 0 1,1 0-1,0 0 0,1 21 0,0-32-37,1 0 0,-1 0 0,0 0 0,1-1 0,-1 1 0,1 0 0,-1-1 0,1 1 0,-1 0 0,1-1 0,-1 1 0,1 0 0,0-1 0,-1 1 0,1-1 0,0 1 0,-1-1 0,1 1 0,0-1 0,0 0 0,-1 1 0,1-1 0,0 0 0,0 0 0,0 1 0,0-1 0,-1 0 0,1 0 0,0 0 0,0 0 0,1 0 1,28-6-5200,-8-7-2111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263"/>
    </inkml:context>
    <inkml:brush xml:id="br0">
      <inkml:brushProperty name="width" value="0.025" units="cm"/>
      <inkml:brushProperty name="height" value="0.025" units="cm"/>
    </inkml:brush>
  </inkml:definitions>
  <inkml:trace contextRef="#ctx0" brushRef="#br0">131 213 13100,'-6'0'7257,"-19"15"-4819,16-7-1983,0 1-1,0 1 1,1-1 0,0 1 0,0 1-1,1 0 1,1 0 0,0 0 0,1 1 0,0-1-1,0 1 1,1 1 0,1-1 0,0 0-1,-1 14 1,4-26-416,0 1 0,0 0 0,0 0 0,0 0 0,0-1 0,0 1 0,0 0 0,0 0 0,0 0 0,1-1 0,-1 1 0,0 0 0,0 0 0,1-1 0,-1 1 0,1 0 0,-1-1 0,1 1 0,-1 0 0,1-1 0,-1 1 0,1-1 0,-1 1 0,1-1 0,0 1 0,-1-1 0,1 1 0,0-1 0,-1 0 0,2 1 0,1 0 28,-1-1-1,0 0 1,1 0 0,-1 0-1,0 0 1,0-1-1,1 1 1,-1 0 0,0-1-1,4-1 1,50-27 335,-38 16-365,0 0 0,20-19 0,-34 28-103,0 1-1,-1-1 0,1 0 1,-1 0-1,0 0 0,0-1 0,0 1 1,-1-1-1,0 0 0,0 1 1,0-1-1,0 0 0,-1 0 0,1 0 1,0-9-1,-2 14 54,0 0-1,0-1 1,0 1-1,0 0 1,0-1-1,0 1 1,0 0-1,0-1 0,0 1 1,0 0-1,0 0 1,0-1-1,0 1 1,0 0-1,0-1 1,0 1-1,0 0 1,0 0-1,-1-1 1,1 1-1,0 0 1,0-1-1,0 1 1,0 0-1,-1 0 1,1 0-1,0-1 1,0 1-1,-1 0 1,1 0-1,0 0 1,0-1-1,-1 1 1,1 0-1,0 0 1,0 0-1,-1 0 1,1 0-1,0 0 1,-1 0-1,1 0 1,0 0-1,-1 0 1,1 0-1,0 0 1,-1 0-1,-17 10-240,-12 21 81,26-26 13,0 1 0,1 0 0,-1 0 1,1 0-1,1 1 0,-1-1 0,1 1 0,0-1 1,0 1-1,1 0 0,-1 10 0,2-15-47,0 1 0,0-1 0,0 1-1,1-1 1,-1 0 0,1 1 0,0-1-1,-1 0 1,1 0 0,0 1 0,0-1-1,1 0 1,-1 0 0,0 0-1,1 0 1,-1 0 0,1-1 0,-1 1-1,1 0 1,0-1 0,0 1 0,0-1-1,0 1 1,0-1 0,0 0 0,0 0-1,0 0 1,1 0 0,-1-1 0,0 1-1,1 0 1,-1-1 0,0 0 0,5 1-1,8 1-1593,1-1 0,-1-1-1,1 0 1,24-4-1,-25 1 1088,-1 0 0,1 0 0,-1-2 0,0 0 0,16-8 0,-21 9 869,-1 0 0,0-1 1,-1-1-1,1 1 1,-1-1-1,0 0 1,0-1-1,10-14 0,-12 16 464,-2-1 0,1-1 0,-1 1 0,0 0-1,0-1 1,-1 0 0,0 0 0,0 0-1,0 1 1,-1-2 0,0 1 0,0-12-1,-1 18-526,0 0-1,0 0 0,0-1 0,1 1 0,-1 0 0,-1 0 0,1 0 1,0-1-1,0 1 0,0 0 0,-1 0 0,1 0 0,0 0 1,-1-1-1,1 1 0,-1 0 0,1 0 0,-1 0 0,0 0 0,0 0 1,1 0-1,-1 0 0,0 1 0,0-1 0,0 0 0,0 0 0,0 1 1,0-1-1,0 0 0,0 1 0,0-1 0,0 1 0,0-1 0,0 1 1,-1 0-1,1-1 0,0 1 0,0 0 0,0 0 0,-1 0 0,1 0 1,0 0-1,0 0 0,0 0 0,-2 1 0,-2 0 75,0 0 0,1 1 0,-1 0-1,1-1 1,-1 2 0,1-1 0,0 0-1,0 1 1,0 0 0,-5 4 0,-2 4 664,-1 1-1,-16 23 1,24-30-612,1-1 1,0 1-1,1 0 0,-1 0 1,1 0-1,0 0 0,0 1 0,1-1 1,-1 0-1,1 1 0,0 8 1,1-13-207,0 0 1,0 0 0,0 0-1,0 0 1,0 0 0,1-1-1,-1 1 1,0 0 0,0 0-1,1 0 1,-1-1 0,1 1-1,-1 0 1,1 0 0,-1-1-1,1 1 1,-1 0 0,1-1 0,0 1-1,-1 0 1,1-1 0,0 1-1,-1-1 1,1 0 0,0 1-1,1 0 1,30 3 433,-22-5-330,-1 0-1,1-1 1,-1 0 0,16-5-1,-8-1-79,0-1-1,0 0 0,-1-1 1,0-1-1,-1-1 0,0 0 0,-1-1 1,-1 0-1,20-25 0,-24 27-229,-1-1 0,0 1 0,-1-1 0,0-1 0,-1 1 0,0-1-1,-1-1 1,-1 1 0,0 0 0,-1-1 0,0 0 0,-1 0 0,1-23-1,-3 36 140,0-1 0,0 0 1,0 0-1,0 1 0,-1-1 0,1 0 0,0 1 0,-1-1 0,1 1 0,-1-1 0,1 0 0,-1 1 0,0-1 0,0 1 0,0 0 0,0-1 0,0 1 1,0-1-1,0 1 0,0 0 0,0 0 0,-1 0 0,1 0 0,-2-1 0,1 1 20,-1 0 1,1 1-1,-1-1 1,0 1-1,1-1 1,-1 1-1,1 0 1,-1 0-1,1 0 1,-1 1-1,0-1 1,1 0-1,-1 1 1,-2 1-1,-5 1 44,1 1-1,-1 0 1,1 0 0,0 1-1,0 1 1,-15 11-1,15-8 89,-1 0 0,1 1 0,1-1-1,0 2 1,0-1 0,-6 14 0,12-21-85,0 0 0,1 0 0,-1 0 0,1 0 0,0 0 0,0 0 0,0 0 0,0 1-1,0-1 1,1 0 0,-1 1 0,1-1 0,0 1 0,0-1 0,0 0 0,1 1 0,-1-1 0,1 0 0,0 1 0,0-1 0,0 0 0,0 0 0,0 1 0,1-1 0,0 0 0,-1-1 0,1 1 0,4 5 0,52 37-273,-48-39 115,-1 0 0,1 1 0,-1 0 0,-1 1 0,1 0 0,-1 0-1,0 1 1,-1 0 0,0 0 0,6 12 0,-13-20-21,1-1 1,-1 1 0,0 0-1,1-1 1,-1 1 0,1-1-1,-1 1 1,1-1 0,-1 1-1,1-1 1,-1 1 0,1-1-1,-1 1 1,1-1 0,0 0-1,-1 1 1,1-1 0,0 0-1,-1 0 1,1 0 0,0 1-1,-1-1 1,1 0-1,0 0 1,0 0 0,-1 0-1,1 0 1,0 0 0,-1 0-1,1 0 1,0 0 0,0-1-1,-1 1 1,1 0 0,0 0-1,-1-1 1,1 1 0,-1 0-1,1-1 1,0 1 0,-1-1-1,1 1 1,-1-1-1,1 1 1,-1-1 0,1 1-1,-1-1 1,1 0 0,27-30-5789,-27 30 5845,12-16 253,-2-1 1,0 0-1,15-34 1,-10 10 2711,-1 0 0,10-50 0,-40 124 3049,-11 26-4633,19-38-808,1 1 0,0 0 0,2 0 0,0 1 0,2-1 0,0 1 1,2 40-1,0-60-456,1 1 1,-1-1-1,1 1 1,-1-1 0,1 1-1,0-1 1,-1 1-1,1-1 1,1 0-1,-1 1 1,0-1 0,1 0-1,-1 0 1,1 0-1,-1 0 1,1 0 0,0 0-1,0-1 1,0 1-1,0 0 1,0-1-1,0 0 1,0 1 0,1-1-1,-1 0 1,0 0-1,1 0 1,-1 0-1,1-1 1,-1 1 0,1-1-1,-1 0 1,1 1-1,-1-1 1,1 0 0,0 0-1,-1-1 1,1 1-1,4-2 1,4 0 25,0 0-1,0-1 1,-1 0 0,1-1 0,-1 0-1,0-1 1,0 0 0,11-8 0,-10 6-53,-1 0 1,0-1-1,-1-1 1,1 0 0,-1 0-1,-1 0 1,0-1 0,0-1-1,-1 1 1,-1-1 0,0-1-1,0 1 1,-1-1 0,0 0-1,4-17 1,-9 29 18,0 0 0,0-1 0,0 1 0,0 0 0,0 0 0,0-1 0,0 1 0,0 0 1,0 0-1,0-1 0,0 1 0,0 0 0,0 0 0,-1-1 0,1 1 0,0 0 0,0 0 0,0-1 0,0 1 0,0 0 0,-1 0 0,1 0 0,0-1 1,0 1-1,0 0 0,-1 0 0,1 0 0,0 0 0,0 0 0,0-1 0,-1 1 0,1 0 0,0 0 0,0 0 0,-1 0 0,1 0 0,0 0 0,0 0 1,-1 0-1,1 0 0,0 0 0,0 0 0,-1 0 0,1 0 0,0 0 0,0 0 0,-1 0 0,1 0 0,0 0 0,0 0 0,-1 0 0,1 1 0,0-1 1,0 0-1,0 0 0,-1 0 0,1 0 0,0 1 0,0-1 0,0 0 0,-1 0 0,1 0 0,0 1 0,0-1 0,0 0 0,0 0 0,0 0 0,0 1 1,-1-1-1,-15 14 18,8-5 4,0 0-1,1 1 1,0 0 0,1 1-1,0 0 1,1-1 0,0 2-1,1-1 1,0 0 0,0 1-1,1 0 1,1 0 0,0 0-1,1 0 1,0 15 0,1-26-15,0-1 1,0 1 0,0 0-1,0 0 1,0 0 0,1 0-1,-1-1 1,0 1 0,0 0-1,1 0 1,-1 0-1,1-1 1,-1 1 0,1 0-1,-1 0 1,1-1 0,-1 1-1,1 0 1,-1-1 0,1 1-1,0-1 1,-1 1-1,1-1 1,0 1 0,0-1-1,-1 0 1,3 1 0,25-2-1295,-23 0 441,0-1 0,0 0 0,0 0 1,0-1-1,-1 1 0,1-1 0,-1 0 1,8-6-1,7-17-6995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859"/>
    </inkml:context>
    <inkml:brush xml:id="br0">
      <inkml:brushProperty name="width" value="0.025" units="cm"/>
      <inkml:brushProperty name="height" value="0.025" units="cm"/>
    </inkml:brush>
  </inkml:definitions>
  <inkml:trace contextRef="#ctx0" brushRef="#br0">128 33 8136,'0'0'12390,"-3"10"-11344,-2 6-950,0 0-1,2 1 1,-1 0-1,2 0 1,0 0-1,2 0 0,0 23 1,3-47-10621,-8-16 5814,-13-3 86,-1 0 3676,-11-15 4703,23 31-794,0-1 0,1-1 0,-9-19 0,16 30-2766,-1 1 0,1-1-1,-1 0 1,0 0 0,1 1-1,-1-1 1,1 0 0,0 1-1,-1-1 1,1 1 0,-1-1-1,1 0 1,0 1 0,0 0 0,-1-1-1,1 1 1,0-1 0,0 1-1,-1 0 1,1-1 0,0 1-1,0 0 1,0 0 0,0 0-1,-1 0 1,1 0 0,0 0-1,0 0 1,0 0 0,0 0 0,-1 0-1,1 0 1,1 1 0,45-1-364,-36 0 694,58 0-476,-22 0-4190,-24 0-2179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279"/>
    </inkml:context>
    <inkml:brush xml:id="br0">
      <inkml:brushProperty name="width" value="0.025" units="cm"/>
      <inkml:brushProperty name="height" value="0.025" units="cm"/>
    </inkml:brush>
  </inkml:definitions>
  <inkml:trace contextRef="#ctx0" brushRef="#br0">0 0 15022,'0'0'9289,"32"59"-9193,-32-34-64,0-1-416,0-1-161,-6 0 33,1-4-1,3-4-159,-4-2-1795,3-6-1569,3-2-2690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617"/>
    </inkml:context>
    <inkml:brush xml:id="br0">
      <inkml:brushProperty name="width" value="0.025" units="cm"/>
      <inkml:brushProperty name="height" value="0.025" units="cm"/>
    </inkml:brush>
  </inkml:definitions>
  <inkml:trace contextRef="#ctx0" brushRef="#br0">12 1 13965,'0'0'9801,"4"54"-9480,-8-27-161,-2 3-96,4 0-32,-1 0-544,3-5-674,0-6-287,0-4-993,0-6 31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963"/>
    </inkml:context>
    <inkml:brush xml:id="br0">
      <inkml:brushProperty name="width" value="0.025" units="cm"/>
      <inkml:brushProperty name="height" value="0.025" units="cm"/>
    </inkml:brush>
  </inkml:definitions>
  <inkml:trace contextRef="#ctx0" brushRef="#br0">0 85 10666,'0'0'6513,"5"-8"-3849,-2 3-2425,1-1 0,0 1 0,0 0 0,1 1 0,-1-1 0,1 1 1,0-1-1,0 1 0,0 1 0,1-1 0,-1 1 0,1 0 0,0 0 0,0 1 0,0 0 0,0 0 1,0 0-1,13-1 0,-7 0-121,1 2 0,-1-1 1,1 2-1,-1 0 0,24 2 0,-34-2-118,0 0 0,0 1 0,0-1 0,1 1 0,-1-1 0,0 1 0,0 0-1,0-1 1,0 1 0,0 0 0,-1 0 0,1 0 0,0 1 0,0-1 0,-1 0-1,1 1 1,0-1 0,-1 1 0,0 0 0,1-1 0,-1 1 0,0 0 0,0 0 0,0 0-1,0 0 1,0 0 0,0 0 0,-1 0 0,1 0 0,-1 0 0,1 0 0,-1 0 0,0 0-1,0 0 1,0 1 0,0-1 0,0 0 0,0 0 0,-1 0 0,1 0 0,-2 4-1,1-2 14,0-1-1,-1 1 0,1 0 0,-1-1 0,0 1 1,0-1-1,0 0 0,-1 0 0,1 0 0,-1 0 1,0 0-1,0 0 0,0-1 0,0 1 1,-5 2-1,-58 27 316,25-13 371,93-13-720,26 5-2042,-52-6-1816,1 0-4013,-23-5 6020,7 2-5159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0.311"/>
    </inkml:context>
    <inkml:brush xml:id="br0">
      <inkml:brushProperty name="width" value="0.025" units="cm"/>
      <inkml:brushProperty name="height" value="0.025" units="cm"/>
    </inkml:brush>
  </inkml:definitions>
  <inkml:trace contextRef="#ctx0" brushRef="#br0">39 1 8584,'0'0'14857,"-2"9"-14040,-2 9-606,-6 20 270,1 0 0,-5 71 1,15-108-508,0 0 0,-1 0 1,1 1-1,0-1 1,0 0-1,0 0 1,0 0-1,0 0 1,1 0-1,-1 0 0,0 0 1,0 0-1,1 0 1,-1-1-1,0 1 1,1-1-1,-1 1 1,1-1-1,-1 1 1,0-1-1,1 0 0,-1 0 1,3 1-1,43 5-2563,-43-5 2183,30 0-4949,-16-1 417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133"/>
    </inkml:context>
    <inkml:brush xml:id="br0">
      <inkml:brushProperty name="width" value="0.025" units="cm"/>
      <inkml:brushProperty name="height" value="0.025" units="cm"/>
    </inkml:brush>
  </inkml:definitions>
  <inkml:trace contextRef="#ctx0" brushRef="#br0">64 0 12236,'0'0'13004,"-18"60"-12652,8-30-31,5 0-257,-1-1-32,6-4 0,0-4-225,0-4-575,0-2-546,0-8-703,-5-4-2179,-3-3-1153,-3-1-1154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558"/>
    </inkml:context>
    <inkml:brush xml:id="br0">
      <inkml:brushProperty name="width" value="0.025" units="cm"/>
      <inkml:brushProperty name="height" value="0.025" units="cm"/>
    </inkml:brush>
  </inkml:definitions>
  <inkml:trace contextRef="#ctx0" brushRef="#br0">1 43 5894,'0'0'11061,"11"-7"-8659,-2 2-1976,1 0 0,0 0 0,0 1 0,0 1 0,0-1 0,0 2 0,1-1 0,-1 1 0,19 0 0,-23 2-275,1 0 1,-1 0-1,1 1 1,-1 0-1,0 1 1,1-1-1,-1 1 0,9 5 1,-13-7-130,-1 1-1,0 0 1,1 0 0,-1 0-1,0 0 1,0 0 0,0 0-1,0 0 1,0 0 0,0 0-1,0 1 1,0-1 0,0 0 0,0 0-1,-1 1 1,1-1 0,0 1-1,-1-1 1,0 1 0,1-1-1,-1 1 1,0-1 0,0 1-1,1-1 1,-1 1 0,0-1-1,-1 1 1,1-1 0,0 1 0,0-1-1,-1 1 1,1-1 0,-1 1-1,1-1 1,-1 1 0,0-1-1,1 0 1,-1 1 0,0-1-1,0 0 1,0 1 0,-1 0 0,-1 2 31,0-1 1,-1 1 0,1-1-1,-1 0 1,1 1 0,-1-2-1,0 1 1,0 0 0,0-1-1,0 0 1,-1 0 0,1 0 0,-1-1-1,1 1 1,-1-1 0,-7 1-1,11-2-261,27 4-1868,-21-3 1980,-1 1 1,1 0-1,-1 0 1,0 1-1,0-1 1,1 1 0,-2 0-1,1 0 1,0 1-1,-1-1 1,1 1 0,-1-1-1,0 1 1,0 0-1,0 0 1,2 5-1,-4-6 156,0 0-1,0 0 0,0 1 0,-1-1 0,1 0 0,-1 0 0,1 0 0,-1 1 0,0-1 0,0 0 0,-1 0 1,1 0-1,-1 1 0,1-1 0,-1 0 0,0 0 0,0 0 0,0 0 0,-1 0 0,1 0 0,-1 0 0,0-1 1,0 1-1,1 0 0,-2-1 0,-1 3 0,-2 1 242,0 0 0,0 0 0,-1-1 0,0 0 0,0 0 0,0-1 0,0 1 1,-1-2-1,0 1 0,0-1 0,1 0 0,-2-1 0,1 0 0,0 0 0,0 0 0,-1-1 0,1-1 0,-1 0 0,-13-1 1,20 1-371,0 0 1,1-1-1,-1 1 1,0-1 0,1 1-1,-1-1 1,1 0-1,-1 0 1,1 0 0,-1 0-1,1 0 1,0 0 0,0 0-1,-1 0 1,1-1-1,0 1 1,0 0 0,0-1-1,0 1 1,0-1-1,0 1 1,1-1 0,-1 1-1,0-1 1,1 1 0,0-1-1,-1 0 1,1 1-1,0-1 1,-1 0 0,1 0-1,0 1 1,1-4-1,-1 3-327,0 1 0,0-1-1,1 0 1,-1 0 0,1 1-1,-1-1 1,1 1 0,0-1-1,0 0 1,-1 1-1,1-1 1,0 1 0,0 0-1,1-1 1,-1 1 0,0 0-1,0 0 1,1-1 0,-1 1-1,0 0 1,3-1-1,11-5-6025,1-2-3027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883"/>
    </inkml:context>
    <inkml:brush xml:id="br0">
      <inkml:brushProperty name="width" value="0.025" units="cm"/>
      <inkml:brushProperty name="height" value="0.025" units="cm"/>
    </inkml:brush>
  </inkml:definitions>
  <inkml:trace contextRef="#ctx0" brushRef="#br0">1 0 12236,'0'0'13826,"3"12"-13639,1 10-207,-1 0-1,-1 1 1,0-1 0,-4 43-1,1-56 1367,2 1-6010,3-20-6591,-3-8 3717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268"/>
    </inkml:context>
    <inkml:brush xml:id="br0">
      <inkml:brushProperty name="width" value="0.025" units="cm"/>
      <inkml:brushProperty name="height" value="0.025" units="cm"/>
    </inkml:brush>
  </inkml:definitions>
  <inkml:trace contextRef="#ctx0" brushRef="#br0">1 14 7271,'0'0'17585,"45"-13"-17457,-29 19-64,3 2 0,2-3-320,-1-3-1282,6-2-768,-5 0-737,1-6-2466</inkml:trace>
  <inkml:trace contextRef="#ctx0" brushRef="#br0" timeOffset="1">36 82 12268,'0'0'11883,"56"9"-11082,-26-11-385,-2-1-320,-4-1-64,-1 4-769,-6 0-1825,-8 0-2723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595"/>
    </inkml:context>
    <inkml:brush xml:id="br0">
      <inkml:brushProperty name="width" value="0.025" units="cm"/>
      <inkml:brushProperty name="height" value="0.025" units="cm"/>
    </inkml:brush>
  </inkml:definitions>
  <inkml:trace contextRef="#ctx0" brushRef="#br0">1 48 8680,'0'0'15151,"52"-11"-14927,-24 2-160,2 1-993,-4-1-3235,2-2-2562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611"/>
    </inkml:context>
    <inkml:brush xml:id="br0">
      <inkml:brushProperty name="width" value="0.025" units="cm"/>
      <inkml:brushProperty name="height" value="0.025" units="cm"/>
    </inkml:brush>
  </inkml:definitions>
  <inkml:trace contextRef="#ctx0" brushRef="#br0">1 0 10730,'0'8'2370,"0"5"-1120,0 4-482,5 5-672,8-1-1057,4 4-2850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969"/>
    </inkml:context>
    <inkml:brush xml:id="br0">
      <inkml:brushProperty name="width" value="0.025" units="cm"/>
      <inkml:brushProperty name="height" value="0.025" units="cm"/>
    </inkml:brush>
  </inkml:definitions>
  <inkml:trace contextRef="#ctx0" brushRef="#br0">100 1 16560,'0'0'4527,"-6"11"-3844,-63 164 70,59-152-691,8-20 149,0 1-1,0 0 1,0 0 0,1 0 0,-1 0-1,1 0 1,0 0 0,0 5 0,28-8 638,-5-4-758,-1-1 0,26-8 1,-6 1-2673,-26 6-2837,-3 0-4501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4.313"/>
    </inkml:context>
    <inkml:brush xml:id="br0">
      <inkml:brushProperty name="width" value="0.025" units="cm"/>
      <inkml:brushProperty name="height" value="0.025" units="cm"/>
    </inkml:brush>
  </inkml:definitions>
  <inkml:trace contextRef="#ctx0" brushRef="#br0">15 0 15759,'0'0'6758,"6"57"-7943,-4-44-4004,-2-2-6117</inkml:trace>
  <inkml:trace contextRef="#ctx0" brushRef="#br0" timeOffset="1">1 342 11403,'0'0'7239</inkml:trace>
  <inkml:trace contextRef="#ctx0" brushRef="#br0" timeOffset="2">12 547 17232,'0'0'9481,"5"5"-13260,5-10-1891,-5-1-2273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7.148"/>
    </inkml:context>
    <inkml:brush xml:id="br0">
      <inkml:brushProperty name="width" value="0.025" units="cm"/>
      <inkml:brushProperty name="height" value="0.025" units="cm"/>
    </inkml:brush>
  </inkml:definitions>
  <inkml:trace contextRef="#ctx0" brushRef="#br0">326 0 7335,'0'0'14787,"-2"12"-14472,-6 12-55,-1-1-1,-1 0 0,-1 0 0,-1-1 1,-1-1-1,-24 32 0,-32 36 294,37-51-898,2 2 0,1 1 0,-35 69 0,67-118-4901,-2 2 3390,4-12-459,13-19-3846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7.897"/>
    </inkml:context>
    <inkml:brush xml:id="br0">
      <inkml:brushProperty name="width" value="0.025" units="cm"/>
      <inkml:brushProperty name="height" value="0.025" units="cm"/>
    </inkml:brush>
  </inkml:definitions>
  <inkml:trace contextRef="#ctx0" brushRef="#br0">164 1 12396,'0'0'7911,"6"10"-7372,-1 1-493,-1 0-1,1 0 1,-2 0-1,0 0 0,0 0 1,-1 1-1,0-1 0,-1 1 1,0 0-1,-1 0 1,-1 13-1,-18 293 852,19-317-969,-1-1 0,1 0 0,0 0-1,0 1 1,0-1 0,-1 0 0,1 0 0,0 1 0,0-1 0,-1 0 0,1 0 0,0 1 0,-1-1 0,1 0 0,0 0 0,0 0 0,-1 0-1,1 0 1,0 1 0,-1-1 0,1 0 0,0 0 0,-1 0 0,1 0 0,0 0 0,-1 0 0,1 0 0,-1 0 0,1 0 0,0 0 0,-1 0 0,1 0-1,0-1 1,-1 1 0,1 0 0,0 0 0,0 0 0,-1 0 0,1 0 0,0-1 0,-1 1 0,1 0 0,0 0 0,0-1 0,-1 1 0,-16-10-2187,-4-8 222,-35-38 0,-12-27 8071,68 83-5919,-1 0 0,1 0 0,0 0 0,0-1 1,0 1-1,0 0 0,-1 0 0,1 0 1,0-1-1,0 1 0,0 0 0,0-1 0,0 1 1,0 0-1,0 0 0,0-1 0,-1 1 0,1 0 1,0 0-1,0-1 0,0 1 0,1 0 0,-1-1 1,0 1-1,0 0 0,0 0 0,0-1 0,0 1 1,0 0-1,0 0 0,0-1 0,0 1 0,1 0 1,-1 0-1,0-1 0,0 1 0,0 0 0,0 0 1,1 0-1,-1-1 0,16-3 1447,29 3-1898,-37 2 825,21-1 393,-12 1-1889,0-1 0,0-1 0,-1-1 0,31-5 0,-41 5 435,-1 0-1,1-1 1,0 1-1,-1-1 1,0 0-1,1-1 1,-1 1-1,0-1 1,-1 0-1,1 0 1,-1-1-1,0 1 1,0-1-1,0 0 1,-1 0-1,7-11 1,-1-4 323,-1-1-1,-1 0 1,8-37 0,-2-4 8625,-12 55-4038,-7 32-4181,-2 0 0,-11 28 0,11-36 49,2 0-1,0 0 1,1 0 0,0 1 0,2 0 0,-3 30 0,6-47-203,0 0 0,0 0 1,1-1-1,-1 1 1,0 0-1,0 0 0,1 0 1,-1 0-1,0-1 1,1 1-1,-1 0 1,0 0-1,1-1 0,-1 1 1,1 0-1,0-1 1,-1 1-1,1-1 1,-1 1-1,1 0 0,0-1 1,0 0-1,-1 1 1,1-1-1,0 1 1,0-1-1,-1 0 0,3 1 1,32 2 150,33-13-98,-57 7-108,-1 1 1,1 0-1,-1 0 0,1 1 1,19 1-1,-28 0 45,-1 1 0,1-1 0,0 0 0,0 1 0,-1-1 0,1 1 0,0 0 0,-1-1 0,1 1 1,-1 0-1,1 0 0,-1 0 0,1 0 0,-1 0 0,0 1 0,1-1 0,-1 0 0,0 1 0,0-1 0,0 0 0,0 1 0,0-1 0,0 1 0,-1 0 0,1-1 1,0 1-1,-1 0 0,1-1 0,-1 1 0,0 0 0,1 0 0,-1-1 0,0 1 0,0 0 0,0 0 0,0 0 0,-1-1 0,1 1 0,0 0 0,-1 0 0,1-1 1,-2 3-1,0 1 156,0-1 1,0 1-1,-1 0 1,1-1-1,-1 1 1,0-1-1,0 0 1,-1 0-1,1 0 1,-1-1-1,0 1 1,0-1-1,0 0 1,-1 0-1,1 0 1,-8 3 0,9-4-34,-1 1 0,0-1 1,0-1-1,0 1 0,0 0 1,0-1-1,-1 0 1,1 0-1,0 0 0,-1-1 1,1 1-1,0-1 1,-1 0-1,1 0 0,0-1 1,-1 1-1,1-1 0,0 0 1,0 0-1,-5-2 1,7 1-362,0 0 1,1 1 0,-1-1-1,1 0 1,0 0 0,-1 0-1,1-1 1,0 1 0,0 0-1,0 0 1,1-1 0,-1 1-1,0 0 1,1-1 0,0 1-1,-1-1 1,1 1 0,0-1-1,1-3 1,-1 4-462,0 0 1,0 1 0,0-1-1,0 0 1,0 1-1,1-1 1,-1 0-1,1 1 1,0-1-1,-1 0 1,1 1 0,0-1-1,0 1 1,0-1-1,0 1 1,0 0-1,1-2 1,14-6-8755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8.272"/>
    </inkml:context>
    <inkml:brush xml:id="br0">
      <inkml:brushProperty name="width" value="0.025" units="cm"/>
      <inkml:brushProperty name="height" value="0.025" units="cm"/>
    </inkml:brush>
  </inkml:definitions>
  <inkml:trace contextRef="#ctx0" brushRef="#br0">181 27 12204,'0'0'13148,"-10"-6"-12988,4 2-153,4 3-7,0-1-1,0 0 0,0 1 1,0-1-1,0 1 0,0 0 0,-1 0 1,1 0-1,-1 0 0,1 0 1,0 1-1,-1-1 0,0 1 1,1-1-1,-1 1 0,1 0 1,-1 0-1,1 0 0,-1 0 1,1 1-1,-1-1 0,1 1 1,-1-1-1,1 1 0,-5 2 0,-8 6 2,-35 23-12,47-30 17,0 0-1,0 0 0,0 1 0,0-1 1,1 1-1,-1 0 0,1 0 1,-1 0-1,1 0 0,0 0 1,-2 7-1,4-10-5,0 1 0,0-1 0,0 1 0,0-1 1,1 1-1,-1-1 0,0 1 0,0-1 0,1 1 0,-1-1 1,0 0-1,1 1 0,-1-1 0,0 1 0,1-1 0,-1 0 1,1 1-1,-1-1 0,1 0 0,-1 0 0,1 1 0,-1-1 0,1 0 1,-1 0-1,1 0 0,-1 1 0,1-1 0,-1 0 0,1 0 1,-1 0-1,1 0 0,-1 0 0,1 0 0,-1 0 0,1 0 0,-1 0 1,2-1-1,31 1 12,-22 0-62,17-1-226,-18 0 183,1 1 0,-1-1 0,1 2 0,-1-1 0,1 2 0,-1-1 0,0 1 0,0 1-1,15 5 1,-25-8 84,1 0-1,0 1 0,-1-1 1,1 0-1,-1 0 1,1 1-1,-1-1 0,1 1 1,-1-1-1,0 0 0,1 1 1,-1-1-1,1 1 1,-1-1-1,0 1 0,1-1 1,-1 1-1,0-1 0,0 1 1,1-1-1,-1 1 0,0 0 1,0-1-1,0 1 1,0-1-1,0 1 0,0 0 1,0-1-1,0 1 0,0-1 1,0 1-1,0 0 1,0-1-1,0 1 0,-17 19 397,-30 8 679,33-21-870,0-1-1,-1-1 1,-18 4-1,-1-5-2306,34-5 1424,0 1 1,0-1 0,0 0-1,-1 0 1,1 0-1,0 0 1,0 0 0,1 0-1,-1 0 1,0 1-1,0-1 1,0 0 0,1 0-1,-1 0 1,0 0-1,1 0 1,-1 1 0,1-3-1,14-9-8324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8.726"/>
    </inkml:context>
    <inkml:brush xml:id="br0">
      <inkml:brushProperty name="width" value="0.025" units="cm"/>
      <inkml:brushProperty name="height" value="0.025" units="cm"/>
    </inkml:brush>
  </inkml:definitions>
  <inkml:trace contextRef="#ctx0" brushRef="#br0">127 215 6374,'0'0'15487,"-11"3"-15375,2 0-64,1 1 0,0-1 0,0 1 0,0 1 0,0 0 0,1 0 0,-13 10 1,17-12 44,-1 1 0,1-1 0,0 1 1,0-1-1,0 1 0,0 0 1,1 0-1,-1 0 0,1 0 0,0 1 1,0-1-1,1 0 0,-1 1 0,1 0 1,0-1-1,1 1 0,-1 0 1,1-1-1,-1 1 0,2 5 0,-1-9-75,1 1 0,-1-1 0,1 0-1,0 1 1,0-1 0,0 0 0,-1 0 0,1 1-1,0-1 1,1 0 0,-1 0 0,0 0-1,0 0 1,0 0 0,1-1 0,-1 1 0,0 0-1,1 0 1,-1-1 0,0 1 0,1-1-1,-1 0 1,1 1 0,-1-1 0,1 0-1,-1 0 1,1 0 0,-1 0 0,4 0 0,48-3 1151,-42 0-1005,1-1 1,-1 0-1,1-1 0,-1 0 0,-1-1 0,1 0 0,-1-1 1,0 0-1,0-1 0,-1 1 0,0-2 0,-1 1 0,1-1 1,-2-1-1,1 0 0,6-11 0,-5 8-202,-1-1 0,-1 1 0,0-1 0,-1 0 0,0-1 0,-1 0-1,-1 1 1,0-2 0,-1 1 0,-1 0 0,0-1 0,-1-17 0,-1 31-4,0 1 1,0-1 0,0 0-1,0 1 1,0-1 0,-1 1-1,1-1 1,0 1 0,-1-1-1,0 0 1,1 1 0,-1 0 0,0-1-1,1 1 1,-1-1 0,0 1-1,0 0 1,0 0 0,-1-1-1,1 1 1,0 0 0,0 0-1,0 0 1,-1 0 0,1 1-1,-2-2 1,0 1 9,0 1 0,0-1-1,0 1 1,1 0 0,-1 0 0,0 0 0,0 0-1,0 1 1,0-1 0,1 1 0,-1 0 0,0 0-1,-4 1 1,-4 4 6,0-1 0,-1 1-1,2 1 1,-1 0 0,-13 13-1,14-12 49,1 1-1,1 1 0,0 0 0,0 0 0,-7 13 0,13-21-17,1-1 0,1 0 0,-1 1-1,0-1 1,0 1 0,0-1 0,1 1-1,-1 0 1,1-1 0,-1 1-1,1-1 1,0 1 0,-1 0 0,1-1-1,0 1 1,0 0 0,0 0 0,1-1-1,-1 1 1,0 0 0,0-1-1,1 1 1,-1-1 0,1 1 0,0 0-1,-1-1 1,1 1 0,0-1 0,0 0-1,0 1 1,0-1 0,0 0-1,0 1 1,1-1 0,-1 0 0,0 0-1,1 0 1,-1 0 0,0 0 0,1 0-1,-1 0 1,1-1 0,-1 1-1,1-1 1,0 1 0,-1-1 0,1 1-1,3-1 1,49 8-53,-46-8 0,0 0 0,-1 0 0,1 1 1,0 0-1,0 1 0,-1 0 1,1 0-1,-1 1 0,0 0 1,1 0-1,-1 0 0,0 1 0,12 9 1,-17-9 72,0-1 0,0 1 0,0 0 0,-1 0 0,0 0 0,1 0-1,-1 0 1,-1 0 0,1 0 0,-1 0 0,1 1 0,-1 4 0,-6 29-1016,-4-21-2523,4-16-5582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9.412"/>
    </inkml:context>
    <inkml:brush xml:id="br0">
      <inkml:brushProperty name="width" value="0.025" units="cm"/>
      <inkml:brushProperty name="height" value="0.025" units="cm"/>
    </inkml:brush>
  </inkml:definitions>
  <inkml:trace contextRef="#ctx0" brushRef="#br0">162 73 3075,'0'0'20088,"3"-9"-18171,6-27-748,-9 35-1143,0 0 1,0 1-1,0-1 1,-1 1 0,1-1-1,0 1 1,0-1-1,0 1 1,0-1-1,0 1 1,-1-1-1,1 1 1,0-1-1,0 1 1,-1-1-1,1 1 1,0 0 0,-1-1-1,1 1 1,-1-1-1,1 1 1,0 0-1,-1 0 1,1-1-1,-1 1 1,1 0-1,-1-1 1,1 1 0,-1 0-1,1 0 1,-1 0-1,1 0 1,-1 0-1,1-1 1,-1 1-1,1 0 1,-1 0-1,0 1 1,-21-1 37,21 0-21,-5 1-51,0 1 0,0-1 0,0 1 0,0 1 0,1-1 0,-1 1 0,1 0 0,0 0-1,0 0 1,0 1 0,0-1 0,1 1 0,-1 1 0,1-1 0,-7 9 0,6-6-2,-1 0 0,1 0 0,0 0 0,1 1-1,0-1 1,0 1 0,1 0 0,0 1 0,0-1 0,-2 12 0,5-19 11,0 0 0,0 0 0,0 0 0,0 0 0,1 0 0,-1 0 0,0 0 0,0 0-1,1 0 1,-1 0 0,0 0 0,1 0 0,-1 0 0,1 0 0,0 0 0,-1 0 0,1-1 0,0 1 0,-1 0 0,1 0 0,0-1 0,0 1 0,0 0-1,-1-1 1,1 1 0,0-1 0,0 1 0,0-1 0,0 1 0,0-1 0,0 0 0,0 1 0,0-1 0,0 0 0,0 0 0,0 0 0,1 0 0,-1 0 0,0 0-1,0 0 1,0 0 0,0 0 0,0-1 0,1 0 0,5 1 45,0-1-1,0-1 1,-1 0-1,1 0 0,11-5 1,-3-1 11,-1 0 0,-1-2-1,0 1 1,0-2 0,16-17 0,-21 21-3,-1-1 0,0 0 0,-1-1 0,0 1 0,0-1 0,-1 0 0,0-1 0,-1 1 0,5-17 0,-47 75-636,35-42 527,-1 0 0,1 0 0,1 0-1,-1 0 1,1 0 0,0 0 0,1 1 0,-1-1 0,1 10-1,1-15-87,0 1 0,0-1-1,0 0 1,1 0 0,-1 0-1,1 0 1,-1 0 0,1 0-1,0 0 1,0 0 0,0 0-1,0 0 1,0 0 0,0-1-1,0 1 1,1 0 0,-1-1-1,0 1 1,1-1-1,0 1 1,-1-1 0,1 0-1,0 1 1,0-1 0,0 0-1,-1 0 1,1 0 0,0-1-1,0 1 1,0 0 0,1-1-1,-1 0 1,0 1 0,0-1-1,4 0 1,18 1-4598,0-1-3763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9.898"/>
    </inkml:context>
    <inkml:brush xml:id="br0">
      <inkml:brushProperty name="width" value="0.025" units="cm"/>
      <inkml:brushProperty name="height" value="0.025" units="cm"/>
    </inkml:brush>
  </inkml:definitions>
  <inkml:trace contextRef="#ctx0" brushRef="#br0">75 1 6951,'0'0'4169,"-2"10"-790,-33 127 5582,0-8-5345,34-127-3600,1 1-1,-1 0 1,1-1 0,0 1-1,0 0 1,0 0-1,0-1 1,0 1-1,1 0 1,0 3 0,-1-5-6,1 0 1,-1 0 0,1 0 0,-1 0-1,1 0 1,-1-1 0,1 1 0,0 0-1,-1 0 1,1-1 0,0 1 0,0 0-1,-1-1 1,1 1 0,0 0 0,0-1-1,0 1 1,0-1 0,2 1 0,1 0 15,0-1 1,1 0-1,-1 0 1,1 0-1,-1 0 1,0-1-1,1 0 1,-1 0-1,0 0 1,1 0-1,5-3 1,1 0-71,-3 0-112,0 1-1,1 0 1,-1 1 0,1-1 0,-1 2 0,1-1 0,0 1 0,-1 0 0,1 1-1,11 1 1,-20 0 156,1-1 0,0 1 0,-1 0 1,1 0-1,-1 0 0,0 0 0,1 0 0,-1 0 0,0 0 0,1 0 0,-1 0 0,0 0 0,0 0 0,0 0 0,0 0 0,0 0 0,0 0 0,0 0 0,0 0 0,0 0 1,-1 0-1,1 1 0,-7 23 580,7-25-531,0 1 1,-1-1-1,1 0 0,0 1 0,-1-1 0,1 1 0,0-1 1,0 1-1,0-1 0,-1 0 0,1 1 0,0-1 0,0 1 1,0-1-1,0 1 0,0-1 0,0 1 0,0-1 0,0 1 1,0-1-1,0 1 0,0-1 0,0 1 0,0-1 0,0 1 1,1-1-1,-1 1 0,0-1 0,0 1 0,0-1 1,1 0-1,-1 1 0,0-1 0,1 1 0,-1-1 0,0 0 1,1 1-1,0-1 0,25 10 524,42-4-697,-60-6 272,3 1-140,11 0-470,0 0 0,30-4 0,-51 3 335,0 0-1,0-1 1,-1 1-1,1 0 1,0 0-1,0 0 1,0-1-1,-1 1 1,1 0-1,0-1 1,0 1-1,-1-1 0,1 1 1,0-1-1,-1 1 1,1-1-1,-1 0 1,1 1-1,0-1 1,-1 0-1,0 1 1,1-1-1,-1 0 1,1 0-1,-1 0 1,1-1-374,-1 1 1,0-1-1,0 1 0,0-1 1,-1 1-1,1 0 1,0-1-1,0 1 0,-1 0 1,1-1-1,-1 1 1,1 0-1,-1-1 1,0 1-1,1 0 0,-1 0 1,0-1-1,0 1 1,0 0-1,0 0 1,-1-1-1,-17-13-8745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0.257"/>
    </inkml:context>
    <inkml:brush xml:id="br0">
      <inkml:brushProperty name="width" value="0.025" units="cm"/>
      <inkml:brushProperty name="height" value="0.025" units="cm"/>
    </inkml:brush>
  </inkml:definitions>
  <inkml:trace contextRef="#ctx0" brushRef="#br0">0 23 14061,'0'0'11403,"77"-18"-9897,-38 13-898,-1 5-512,1 0-96,-2 0-1057,2 0-2082,-7 0-4644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1.039"/>
    </inkml:context>
    <inkml:brush xml:id="br0">
      <inkml:brushProperty name="width" value="0.025" units="cm"/>
      <inkml:brushProperty name="height" value="0.025" units="cm"/>
    </inkml:brush>
  </inkml:definitions>
  <inkml:trace contextRef="#ctx0" brushRef="#br0">4 0 13645,'0'0'11034,"0"10"-10975,-1 9 2,0-10-50,0 0 1,1 0 0,0 1 0,0-1-1,3 12 1,-3-20-3,1 1 1,-1 0-1,1 0 1,0 0-1,-1 0 1,1 0-1,0-1 1,0 1-1,0 0 0,0-1 1,0 1-1,1-1 1,-1 1-1,0-1 1,1 0-1,-1 1 1,1-1-1,0 0 1,-1 0-1,1 0 1,0 0-1,-1 0 0,1-1 1,0 1-1,0 0 1,0-1-1,0 1 1,0-1-1,0 0 1,-1 0-1,1 0 1,2 0-1,3 0 111,0-1 0,0 0 0,-1-1-1,1 1 1,0-1 0,-1-1 0,0 1 0,1-1 0,-1 0-1,0-1 1,-1 1 0,7-6 0,-4 4-72,0 0 0,0 0 1,1 1-1,-1 0 0,12-4 0,-18 8-67,-1 0 1,1 0-1,-1 0 0,1 0 0,-1 0 0,0 0 0,1 0 0,-1 0 1,1 1-1,-1-1 0,1 1 0,-1-1 0,0 1 0,1-1 0,-1 1 1,0 0-1,1 0 0,-1-1 0,0 1 0,0 0 0,0 0 0,0 0 0,2 2 1,-2-1 11,1-1 0,0 1-1,0 0 1,0-1 0,-1 0 0,2 0 0,-1 1 0,0-1 0,0 0 0,0-1 0,0 1 0,4 1 0,3-2-46,1 0 1,-1 0-1,1-1 1,-1 0-1,0 0 1,15-5 0,36-3-2443,-59 9 2465,0 1 0,0-1 0,0 1 0,0-1 0,0 1 1,0 0-1,0-1 0,0 1 0,0 0 0,-1 0 0,1 0 0,0-1 0,0 1 0,-1 0 0,1 0 0,-1 0 0,1 0 0,-1 0 0,1 0 0,-1 0 0,0 0 0,0 1 0,1-1 0,-1 0 0,0 0 0,0 0 0,0 0 0,0 0 0,0 2 0,0 44 235,-1-37-167,-8 362 2786,9-370-2813,0-1 0,0 1 1,0-1-1,0 1 0,-1-1 1,1 1-1,0-1 0,-1 0 1,1 1-1,-1-1 0,1 1 1,-1-1-1,0 0 0,1 0 1,-1 1-1,0-1 0,0 0 0,0 0 1,0 0-1,0 0 0,0 0 1,0 0-1,-1 0 0,1 0 1,0 0-1,0-1 0,-1 1 1,1 0-1,-1-1 0,1 1 1,0-1-1,-1 0 0,1 1 1,-1-1-1,1 0 0,-1 0 1,-1 0-1,0 0 35,1 0 0,-1 0 0,0-1 0,1 1 0,-1-1 0,1 0 0,-1 1 0,1-1 0,0 0-1,-1-1 1,1 1 0,0 0 0,0 0 0,-1-1 0,1 0 0,0 1 0,1-1 0,-1 0 0,0 0 0,0 0 0,-1-3 0,-6-13-6,1 1 1,1-2-1,1 1 0,1-1 1,0 0-1,2 0 0,0 0 0,1 0 1,1-1-1,1-25 0,1 41-44,-1 0-1,1 0 1,0 0-1,0 1 0,0-1 1,0 0-1,1 1 1,-1-1-1,1 1 1,0 0-1,0 0 0,0-1 1,1 1-1,-1 1 1,1-1-1,0 0 1,0 0-1,0 1 1,0 0-1,0 0 0,6-4 1,7-2-782,0 1 0,1 1 0,28-7 0,0-1-5232,-2-2-4867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956"/>
    </inkml:context>
    <inkml:brush xml:id="br0">
      <inkml:brushProperty name="width" value="0.025" units="cm"/>
      <inkml:brushProperty name="height" value="0.025" units="cm"/>
    </inkml:brush>
  </inkml:definitions>
  <inkml:trace contextRef="#ctx0" brushRef="#br0">179 180 13485,'0'0'7874,"-11"-7"-6230,-37-23-918,45 29-690,1 0 0,-1 0 0,0 1 0,1-1 0,-1 1 0,1 0 0,-1-1 1,0 1-1,1 0 0,-1 1 0,0-1 0,1 0 0,-1 1 0,1 0 0,-1-1 0,1 1 0,-1 0 0,1 0 0,-1 1 0,1-1 0,0 0 0,0 1 0,0-1 0,0 1 0,0 0 1,0 0-1,0 0 0,0 0 0,1 0 0,-2 2 0,-3 4 269,0 0-1,1 0 1,0 0 0,0 1 0,1 0-1,-4 12 1,7-19-251,0-1 1,0 1-1,0 0 0,1 0 0,-1 0 1,1 0-1,-1 0 0,1 0 0,0 0 0,0 0 1,0 0-1,0 0 0,0 0 0,1 0 1,-1 0-1,0 0 0,1 0 0,-1 0 0,1-1 1,0 1-1,0 0 0,0 0 0,0 0 1,0-1-1,0 1 0,0 0 0,1-1 0,1 3 1,1-2 47,0 0 1,0-1-1,1 1 1,-1-1-1,1 1 1,-1-1-1,1 0 1,-1-1-1,1 1 1,0-1-1,7-1 1,9 1-62,0-2 0,-1-1 0,1 0 0,-1-2 0,1 0 0,-1-1 0,-1-1 0,1-1 0,-1-1 0,-1 0 0,0-1 0,0-2 0,-1 1 0,0-2 0,28-28 0,-41 36-229,1 0 0,-1-1 0,-1 0 0,1 0 0,-1 0 0,0 0-1,0 0 1,-1 0 0,0-1 0,0 0 0,-1 1 0,1-1 0,-1-10-1,0 15 100,-1-1 0,0 0 0,-1 1 0,1-1-1,0 0 1,-1 1 0,0-1 0,1 1 0,-1-1-1,0 1 1,0 0 0,-1-1 0,1 1 0,0 0-1,-1 0 1,1-1 0,-1 1 0,0 1-1,0-1 1,0 0 0,1 0 0,-2 1 0,1-1-1,0 1 1,0-1 0,0 1 0,-1 0 0,1 0-1,-1 0 1,1 0 0,-1 0 0,1 1 0,-1-1-1,1 1 1,-6 0 0,-3-1 23,1 1 1,-1 0-1,0 1 1,0 0-1,0 1 1,1 0-1,-1 1 0,1 0 1,-1 0-1,1 1 1,-12 7-1,3-1 215,1 2 0,1 0 0,0 0-1,-29 29 1,42-37-56,0 0 0,0 1 0,0 0-1,1-1 1,0 2 0,0-1 0,0 0-1,-3 9 1,5-12-48,0 0-1,1 1 0,-1-1 1,1 1-1,-1-1 1,1 1-1,0 0 0,0-1 1,0 1-1,0-1 1,0 1-1,1-1 0,-1 1 1,1-1-1,0 1 1,0-1-1,0 1 0,0-1 1,0 0-1,0 0 0,1 1 1,-1-1-1,3 2 1,5 5 48,0 0-1,1-1 1,0 0 0,1-1 0,-1 0 0,17 7-1,81 33-56,-45-20-17,-16-7-330,54 27-191,-37-10-5801,-69-41-1528,-17-12-1175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1.805"/>
    </inkml:context>
    <inkml:brush xml:id="br0">
      <inkml:brushProperty name="width" value="0.025" units="cm"/>
      <inkml:brushProperty name="height" value="0.025" units="cm"/>
    </inkml:brush>
  </inkml:definitions>
  <inkml:trace contextRef="#ctx0" brushRef="#br0">81 163 12844,'0'0'14104,"-8"2"-14237,4-1 129,0 0 0,0 0 0,0 0-1,1 1 1,-1-1 0,0 1 0,1 0 0,0 0 0,-1 0 0,1 0 0,0 1 0,0 0 0,0-1 0,0 1 0,1 0 0,-1 0 0,1 0 0,0 1 0,-1-1 0,2 1 0,-1-1-1,0 1 1,1 0 0,-2 3 0,3-6 5,0 0 0,0-1 0,0 1 0,0-1 0,1 1 0,-1 0 0,0-1 0,0 1-1,0-1 1,1 1 0,-1 0 0,0-1 0,0 1 0,1-1 0,-1 1 0,1-1 0,-1 1 0,0-1-1,1 1 1,-1-1 0,1 0 0,-1 1 0,1-1 0,-1 1 0,1-1 0,-1 0 0,1 0 0,0 1 0,-1-1-1,1 0 1,-1 0 0,1 0 0,0 0 0,-1 0 0,1 0 0,0 0 0,-1 0 0,1 0 0,-1 0-1,1 0 1,0 0 0,-1 0 0,1 0 0,0 0 0,-1-1 0,1 1 0,0-1 0,35-8 174,-23 3-138,0 0 0,0-2 0,-1 1 0,0-2 0,-1 1 0,0-2-1,0 1 1,15-19 0,-8 5 15,0 0 0,-1-1 0,17-34-1,-27 42-311,-21 37 144,-22 40 60,35-60 57,-5 11 12,0 1 0,0 1 1,1-1-1,-5 28 0,9-39-3,1 0-1,0 0 1,-1 0 0,1 0-1,0 0 1,0 0-1,0 0 1,1 0 0,-1 0-1,0 0 1,1 0 0,0 0-1,-1 0 1,1 0-1,0 0 1,0 0 0,0-1-1,0 1 1,0 0-1,0 0 1,0-1 0,1 1-1,-1-1 1,1 1-1,-1-1 1,1 0 0,-1 0-1,1 1 1,0-1-1,0 0 1,0 0 0,-1-1-1,1 1 1,0 0 0,0-1-1,0 1 1,0-1-1,0 1 1,0-1 0,0 0-1,1 0 1,2 0-1,2 0 81,-1-1-1,1 1 0,0-1 0,0-1 0,0 1 0,-1-1 0,1 0 1,-1 0-1,1-1 0,-1 0 0,0 0 0,0-1 0,0 1 0,-1-1 0,11-9 1,-12 9-80,-1 0 0,1 1 0,0-1 0,-1-1 0,0 1 1,0 0-1,0-1 0,-1 0 0,1 1 0,-1-1 0,0 0 0,-1 0 1,1 0-1,-1-1 0,0 1 0,0 0 0,0 0 0,-1-1 0,0 1 1,0 0-1,-1-7 0,0 12-16,1-1-1,-1 1 1,1 0 0,-1 0-1,1-1 1,-1 1 0,1 0-1,-1 0 1,1 0 0,-1 0-1,1-1 1,-1 1 0,1 0 0,-1 0-1,0 0 1,1 0 0,-1 0-1,1 0 1,-1 0 0,1 1-1,-1-1 1,1 0 0,-1 0-1,0 0 1,1 1 0,-1-1-1,1 0 1,-1 0 0,1 1 0,-1 0-1,-16 7-64,10-2 98,1-1 0,0 1 0,0 0 0,1 1 0,0-1 0,0 1 0,0 0 0,1 0 0,0 1 0,0-1 0,1 1 0,0 0 0,0 0 0,1 0 0,-2 16 0,4-22-17,1 0 0,-1-1 0,1 1 0,0 0 0,0 0 0,0-1 0,0 1 0,0-1 0,0 1 0,0-1 0,0 1 0,0-1 0,1 0 0,-1 1 0,1-1 0,-1 0 0,1 0 0,-1 0 0,1 0 0,0-1 0,-1 1 0,1 0 0,0-1-1,0 1 1,0-1 0,-1 1 0,1-1 0,0 0 0,3 0 0,65 5-802,-65-5 463,0 0-28,49-5-7966,-26-7-1387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146"/>
    </inkml:context>
    <inkml:brush xml:id="br0">
      <inkml:brushProperty name="width" value="0.025" units="cm"/>
      <inkml:brushProperty name="height" value="0.025" units="cm"/>
    </inkml:brush>
  </inkml:definitions>
  <inkml:trace contextRef="#ctx0" brushRef="#br0">116 15 1057,'0'0'25864,"-10"-3"-25191,-33-8-395,40 11-270,1-1 0,-1 1 0,1 0 1,-1 0-1,1 1 0,-1-1 0,1 0 1,-1 1-1,1 0 0,0-1 0,-1 1 0,1 0 1,0 0-1,-1 0 0,1 1 0,0-1 1,0 0-1,-3 3 0,4-3-13,0 0 0,0 0-1,0 0 1,0 0 0,0 0 0,0 0 0,0 0-1,0 0 1,1 0 0,-1 0 0,0 0 0,1 1-1,-1-1 1,1 0 0,-1 0 0,1 1-1,-1-1 1,1 1 0,0-1 0,0 0 0,0 1-1,0-1 1,0 0 0,0 1 0,0-1 0,0 1-1,0-1 1,1 0 0,0 3 0,3-2-159,1 1 1,-1 0-1,1-1 0,0 0 1,0 0-1,0 0 1,0-1-1,0 0 1,0 0-1,0 0 1,10 0-1,-3 1-334,16 1-615,31 7-602,-56-9 1683,0-1 1,1 1 0,-1 1-1,0-1 1,1 0 0,-1 1 0,0-1-1,0 1 1,0 0 0,0 0-1,-1 0 1,5 5 0,-7-7 46,1 1 0,-1-1 0,1 1 0,-1 0 0,0-1 0,1 1 0,-1 0 0,0-1 0,0 1 0,1 0 0,-1 0 0,0-1 0,0 1 0,0 0 0,0 0 0,0-1 0,0 1 0,0 0 0,0 0 0,0-1 1,0 1-1,-1 0 0,1-1 0,0 1 0,0 0 0,-1 0 0,0 0 0,-18 17 611,-32 4 340,47-21-940,-41 10 321,15-9-3208,14-2-4394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522"/>
    </inkml:context>
    <inkml:brush xml:id="br0">
      <inkml:brushProperty name="width" value="0.025" units="cm"/>
      <inkml:brushProperty name="height" value="0.025" units="cm"/>
    </inkml:brush>
  </inkml:definitions>
  <inkml:trace contextRef="#ctx0" brushRef="#br0">25 1 14350,'0'0'8071,"0"57"-7686,0-23 127,0 4-352,-5 1-96,-1-2-96,4-7-288,2-2-1474,-4-9-1697,-1-6-673,3-8-2498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959"/>
    </inkml:context>
    <inkml:brush xml:id="br0">
      <inkml:brushProperty name="width" value="0.025" units="cm"/>
      <inkml:brushProperty name="height" value="0.025" units="cm"/>
    </inkml:brush>
  </inkml:definitions>
  <inkml:trace contextRef="#ctx0" brushRef="#br0">0 91 9385,'0'0'6288,"9"-6"-3020,7-5-2181,1 0 0,1 2 0,0 0 0,0 1 0,32-10 1,-34 13-881,1 1 0,-1 1-1,1 0 1,0 1 0,0 1 0,0 1 0,29 2 0,-44-2-210,1 0-1,-1 0 1,1 1 0,-1-1 0,0 0 0,1 1-1,-1 0 1,0-1 0,0 1 0,1 0-1,-1 0 1,0 0 0,0 0 0,0 1-1,0-1 1,0 1 0,-1-1 0,1 1-1,0-1 1,-1 1 0,1 0 0,-1 0-1,1 0 1,-1 0 0,0 0 0,0 0-1,0 0 1,0 0 0,0 1 0,0-1-1,-1 0 1,1 1 0,-1-1 0,0 0-1,1 1 1,-1-1 0,0 0 0,-1 1-1,1-1 1,0 0 0,0 1 0,-1-1-1,-1 3 1,0 4 9,-2-1 0,1 1-1,-1-1 1,0 0 0,-1 0 0,0 0-1,0-1 1,-1 0 0,-12 13 0,-28 14 207,17-14 58,23-14-278,8-4-177,11-2-278,0 1 0,0 0-1,0 0 1,-1 1 0,20 6 0,-29-7 396,0 0 1,0 0 0,0 0 0,0 0-1,-1 1 1,1-1 0,0 1 0,-1 0-1,1 0 1,-1 0 0,0 0 0,0 0-1,0 0 1,0 1 0,0-1 0,0 1-1,0-1 1,-1 1 0,1 0 0,-1 0-1,0-1 1,0 1 0,0 0 0,0 0-1,-1 0 1,1 0 0,-1 0 0,1 6-1,-2-7 135,0 1 0,0 0-1,0-1 1,0 1-1,-1-1 1,1 1-1,0-1 1,-1 1-1,0-1 1,0 0-1,0 0 1,0 0 0,0 0-1,0 0 1,0 0-1,0-1 1,-1 1-1,1-1 1,-1 0-1,1 1 1,-1-1 0,-3 1-1,-63 22 2717,56-20-2366,-1 0 1,1 0-1,-1-2 0,1 0 1,-1 0-1,0-2 0,0 1 1,-26-4-1,39 3-532,0-1 0,0 1 0,0 0 0,0-1 0,0 1 0,-1-1 0,1 1 0,0-1 0,0 0 0,1 1 0,-1-1 0,0 0 0,0 0 0,0 0 0,0 0 0,1 0 0,-1 0 0,0 0 0,1 0 0,-1 0 0,1 0 0,-1 0 0,1 0 0,-1 0 0,1 0 0,0 0 0,0-1 0,0 1 0,-1 0 0,1 0 0,0 0 0,0 0 0,1-1 0,-1 1 0,0 0 0,1-2 0,-1 2-531,1-1 0,-1 1 0,1-1-1,0 1 1,-1 0 0,1 0 0,0-1 0,0 1 0,0 0 0,0 0 0,0 0 0,0 0 0,1 0 0,-1 0-1,0 0 1,0 0 0,3-1 0,16-6-9061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3.318"/>
    </inkml:context>
    <inkml:brush xml:id="br0">
      <inkml:brushProperty name="width" value="0.025" units="cm"/>
      <inkml:brushProperty name="height" value="0.025" units="cm"/>
    </inkml:brush>
  </inkml:definitions>
  <inkml:trace contextRef="#ctx0" brushRef="#br0">46 0 21973,'0'0'6630,"-10"56"-6598,3-27-64,-1-2 96,-3 4-192,6-4-1057,1-2-769,4-7-576,0-6-1570,4-7-2274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3.646"/>
    </inkml:context>
    <inkml:brush xml:id="br0">
      <inkml:brushProperty name="width" value="0.025" units="cm"/>
      <inkml:brushProperty name="height" value="0.025" units="cm"/>
    </inkml:brush>
  </inkml:definitions>
  <inkml:trace contextRef="#ctx0" brushRef="#br0">20 1 15983,'0'0'9321,"5"56"-9257,-5-24-32,-2 2-32,2-1-32,-3-1-897,3-3-608,-6-7-353,4-7-897,-2-6-1120,-3-6-3653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003"/>
    </inkml:context>
    <inkml:brush xml:id="br0">
      <inkml:brushProperty name="width" value="0.025" units="cm"/>
      <inkml:brushProperty name="height" value="0.025" units="cm"/>
    </inkml:brush>
  </inkml:definitions>
  <inkml:trace contextRef="#ctx0" brushRef="#br0">0 43 13869,'0'0'2269,"9"-5"539,5-2-2100,1 1 0,0 1 0,1 0-1,-1 1 1,1 0 0,0 2 0,0 0 0,30 0 0,-32 1-639,-1 2-1,1-1 1,0 2 0,0 0 0,-1 0 0,1 2-1,-1-1 1,0 2 0,0 0 0,-1 0-1,19 11 1,-30-15-81,1 0 1,0 0-1,-1 0 0,1 0 1,-1 0-1,1 0 0,-1 1 1,0-1-1,1 0 0,-1 1 1,0-1-1,0 1 1,0 0-1,0-1 0,0 1 1,0 0-1,-1-1 0,1 1 1,0 0-1,-1 0 0,0 0 1,1 0-1,-1-1 0,0 1 1,0 0-1,0 0 0,0 0 1,0 0-1,0 0 0,-1 0 1,0 2-1,-1-1 61,1 0 0,-1-1 0,0 1 0,0-1 0,0 0-1,0 1 1,-1-1 0,1 0 0,0 0 0,-1 0 0,0-1 0,1 1 0,-1-1 0,0 1 0,0-1-1,0 0 1,-6 2 0,-6 1 173,-1-1 1,0 0-1,0-1 0,0-1 0,0 0 0,0-1 1,-17-3-1,33 3-353,-1 0 0,1 0 0,-1 0 1,0 0-1,1 0 0,-1-1 0,1 1 0,-1 0 1,1 0-1,-1-1 0,1 1 0,-1 0 0,1-1 1,0 1-1,-1 0 0,1-1 0,-1 1 0,1-1 1,0 1-1,-1-1 0,1 1 0,0 0 0,0-1 1,-1 0-1,1-9-8130,3 1-6521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476"/>
    </inkml:context>
    <inkml:brush xml:id="br0">
      <inkml:brushProperty name="width" value="0.025" units="cm"/>
      <inkml:brushProperty name="height" value="0.025" units="cm"/>
    </inkml:brush>
  </inkml:definitions>
  <inkml:trace contextRef="#ctx0" brushRef="#br0">1 0 8552,'0'0'13170,"1"10"-12439,4 148 1127,-5-156-1848,0-1 0,0 1 1,0-1-1,0 1 0,1-1 0,-1 1 0,1-1 1,-1 0-1,1 1 0,-1-1 0,1 0 0,0 1 1,-1-1-1,1 0 0,0 0 0,0 1 0,0-1 0,0 0 1,0 0-1,0 0 0,1 0 0,-1-1 0,0 1 1,0 0-1,1 0 0,1 0 0,0 0 33,1-1 0,-1 1 1,1-1-1,-1 0 0,0 0 0,1 0 0,-1 0 0,1-1 0,-1 1 1,0-1-1,5-1 0,7-3 88,0-1 1,-1-1-1,25-14 1,-15 3-89,25-15 12,-47 32-62,1-1-1,-1 1 1,1 0 0,-1-1 0,1 1 0,0 1 0,-1-1 0,1 0-1,0 1 1,0-1 0,0 1 0,-1 0 0,1 0 0,0 0 0,4 1 0,-6 0-5,0-1 0,0 1 0,0 0 1,0 0-1,-1-1 0,1 1 1,0 0-1,-1 0 0,1 0 0,0 0 1,-1 0-1,1 0 0,-1 0 1,0 1-1,1-1 0,-1 0 0,0 0 1,0 0-1,0 0 0,1 0 1,-1 0-1,-1 2 0,2 37 26,-2-18-25,2-21 72,0 0 1,-1 1 0,1-1-1,0 0 1,0 1 0,0-1-1,0 0 1,0 0 0,0 0-1,0 0 1,0 0 0,0 0 0,1 0-1,-1 0 1,0-1 0,1 1-1,-1 0 1,0-1 0,1 1-1,-1-1 1,1 1 0,-1-1-1,1 0 1,-1 0 0,1 1-1,-1-1 1,1 0 0,-1 0-1,1-1 1,-1 1 0,1 0 0,0-1-1,31-2-561,-7-2-4559,-20 1-962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848"/>
    </inkml:context>
    <inkml:brush xml:id="br0">
      <inkml:brushProperty name="width" value="0.025" units="cm"/>
      <inkml:brushProperty name="height" value="0.025" units="cm"/>
    </inkml:brush>
  </inkml:definitions>
  <inkml:trace contextRef="#ctx0" brushRef="#br0">1 0 6662,'0'0'13773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5.300"/>
    </inkml:context>
    <inkml:brush xml:id="br0">
      <inkml:brushProperty name="width" value="0.025" units="cm"/>
      <inkml:brushProperty name="height" value="0.025" units="cm"/>
    </inkml:brush>
  </inkml:definitions>
  <inkml:trace contextRef="#ctx0" brushRef="#br0">135 84 16816,'0'0'3945,"-11"-3"-2739,-36-7-640,45 10-545,-1 0 0,1 0 0,-1 1 0,1-1 0,0 1-1,-1-1 1,1 1 0,-1 0 0,1 0 0,0 0 0,0 0-1,-1 0 1,1 1 0,0-1 0,0 1 0,0-1 0,1 1 0,-1 0-1,0 0 1,1-1 0,-1 1 0,1 1 0,-3 3 0,0 0 98,1 1 0,0-1 0,0 1 0,0 0 1,1 0-1,-2 7 0,4-12-100,-1-1 1,1 0-1,0 1 1,-1-1-1,1 0 1,0 1-1,0-1 1,0 0-1,-1 1 0,2-1 1,-1 1-1,0-1 1,0 0-1,0 1 1,1-1-1,-1 0 1,1 1-1,-1-1 1,1 0-1,-1 1 0,1-1 1,0 0-1,-1 0 1,1 0-1,0 0 1,0 0-1,0 0 1,0 0-1,0 0 1,0 0-1,0 0 0,0 0 1,1-1-1,-1 1 1,0 0-1,0-1 1,1 1-1,-1-1 1,0 1-1,1-1 1,-1 0-1,1 0 0,-1 1 1,0-1-1,1 0 1,-1 0-1,1-1 1,-1 1-1,2 0 1,4-1 82,-1 0-1,1-1 1,0 0 0,-1 0 0,0 0 0,0-1 0,1 0-1,-1 0 1,7-5 0,4-5 8,-1-1 0,0 0-1,0-1 1,-2-1 0,0 0 0,-1-1-1,0-1 1,14-27 0,-54 89-966,-7 13 970,31-50-69,1-1 0,0 0 0,0 1 0,0-1 1,1 1-1,0-1 0,0 1 0,1 0 0,0 0 0,0-1 1,2 10-1,-2-14-30,1 0 1,0 1-1,0-1 0,0 0 1,0 1-1,0-1 1,1 0-1,-1 0 1,0 0-1,1 0 1,0 0-1,-1 0 0,1-1 1,0 1-1,0 0 1,0-1-1,0 0 1,0 1-1,1-1 1,-1 0-1,0 0 0,1 0 1,-1 0-1,0-1 1,1 1-1,-1-1 1,1 1-1,-1-1 1,1 0-1,-1 0 0,1 0 1,2 0-1,1 0 7,0-1-1,0 1 0,0-1 1,0 0-1,-1 0 0,1-1 1,0 1-1,0-1 1,-1-1-1,1 1 0,-1-1 1,0 0-1,0 0 0,0 0 1,0-1-1,0 0 0,-1 0 1,0 0-1,0-1 0,0 1 1,0-1-1,-1 0 0,1 0 1,-1 0-1,-1 0 1,1-1-1,-1 1 0,0-1 1,0 1-1,0-1 0,-1 0 1,0 0-1,1-7 0,-2 12-27,0 1 0,0-1-1,0 0 1,0 1 0,0-1 0,-1 0-1,1 0 1,0 1 0,0-1-1,0 0 1,-1 1 0,1-1 0,0 0-1,-1 1 1,1-1 0,0 0-1,-1 1 1,1-1 0,-1 1-1,1-1 1,-1 1 0,0-1 0,1 1-1,-1-1 1,1 1 0,-1-1-1,0 1 1,1 0 0,-1 0-1,0-1 1,1 1 0,-1 0 0,0 0-1,0 0 1,1-1 0,-1 1-1,0 0 1,0 0 0,1 0 0,-1 0-1,0 1 1,0-1 0,1 0-1,-1 0 1,0 0 0,1 0-1,-1 1 1,0-1 0,-1 1 0,1 0-1,-1-1 1,1 1 0,-1 0-1,0 0 1,1-1 0,-1 1 0,1 0-1,0 1 1,-1-1 0,1 0 0,0 0-1,0 0 1,-1 1 0,1-1-1,0 1 1,0-1 0,1 1 0,-1-1-1,0 1 1,0-1 0,1 1 0,-1 2-1,1-3 5,0 1 0,0 0-1,0 0 1,0 0 0,1 0-1,-1-1 1,0 1-1,1 0 1,0 0 0,-1-1-1,1 1 1,0 0 0,0-1-1,0 1 1,0-1 0,0 1-1,0-1 1,0 1 0,1-1-1,1 2 1,2 0-4,-1 0 1,1 0-1,-1 0 1,1-1-1,0 0 1,0 0-1,6 2 0,10 1-42,1-1-1,34 3 0,-51-6 33,10 0-55,-6 1 63,0-1 0,0 0 0,1 0 0,-1-1-1,0-1 1,1 0 0,-1 0 0,15-4 0,-22 3 123,0 0 0,0 0 0,-1 0 0,1 0 1,0 0-1,-1 0 0,1-1 0,-1 1 0,0-1 0,0 1 0,0-1 1,0 1-1,0-1 0,-1 0 0,1 0 0,-1 1 0,0-1 0,1 0 1,-1 1-1,0-1 0,-1-4 0,-6-61 1228,-2-3-1877,45 70-3604,-9 1 701,10 0-2825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318"/>
    </inkml:context>
    <inkml:brush xml:id="br0">
      <inkml:brushProperty name="width" value="0.025" units="cm"/>
      <inkml:brushProperty name="height" value="0.025" units="cm"/>
    </inkml:brush>
  </inkml:definitions>
  <inkml:trace contextRef="#ctx0" brushRef="#br0">0 10 17521,'0'0'5541,"61"-9"-3299,-20 8-160,4 1-1089,1 0-641,1 1-320,-6 5-2114,-5-2-5381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6.528"/>
    </inkml:context>
    <inkml:brush xml:id="br0">
      <inkml:brushProperty name="width" value="0.025" units="cm"/>
      <inkml:brushProperty name="height" value="0.025" units="cm"/>
    </inkml:brush>
  </inkml:definitions>
  <inkml:trace contextRef="#ctx0" brushRef="#br0">279 102 6502,'16'-11'872,"27"-22"7844,-41 31-8177,0 0-1,0 0 1,0-1-1,0 1 1,-1 0-1,1-1 1,-1 1-1,0-1 1,1 1-1,-1-1 1,0 1 0,-1-1-1,1 0 1,0 0-1,-1 1 1,1-5-1,-2 7-488,1-1 0,-1 0 0,1 0 0,-1 1 0,1-1 0,-1 0 0,1 1 0,-1-1 0,0 0 0,1 1 0,-1-1 0,0 1 0,0-1 0,1 1 0,-1 0 0,0-1 0,0 1 0,0 0 0,0 0 0,0-1 0,1 1 0,-1 0 0,0 0 0,0 0 0,0 0 0,0 0 0,0 0 0,0 0 0,-1 1 0,-34 2-146,21 3 83,0-1 1,1 2-1,-1 0 0,1 1 0,0 0 0,1 1 0,-18 15 1,-1 4 95,-45 52 0,68-70-33,1 1 0,0 0 0,1 0 0,0 1 0,-7 17 0,13-27-37,0 1 1,0 0 0,0 0-1,0 1 1,1-1 0,-1 0-1,1 0 1,0 0 0,0 0-1,0 0 1,0 0 0,2 7-1,-2-9-3,1 1 0,0 0 0,0-1-1,0 1 1,0-1 0,0 1 0,0-1-1,1 1 1,-1-1 0,0 0 0,1 0-1,-1 0 1,1 1 0,-1-1 0,1-1-1,-1 1 1,1 0 0,0 0-1,0-1 1,-1 1 0,1-1 0,0 1-1,0-1 1,2 1 0,24 2 151,0-1-1,0 0 1,1-3 0,-1 0-1,1-2 1,-1 0-1,0-3 1,-1 0 0,1-1-1,36-16 1,-61 22-276,-1 0-1,1 0 1,-1 0-1,1-1 1,-1 1 0,0 0-1,1-1 1,-1 0-1,0 1 1,0-1-1,0 0 1,0 0 0,2-4-1,-3 5-391,-1-1-1,1 1 1,-1-1-1,1 1 1,-1-1-1,0 1 0,0-1 1,0 1-1,0-1 1,0 1-1,0-1 1,0 1-1,0-1 1,0 1-1,-1-1 1,1 1-1,-1-3 0,-9-11-11022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6.919"/>
    </inkml:context>
    <inkml:brush xml:id="br0">
      <inkml:brushProperty name="width" value="0.025" units="cm"/>
      <inkml:brushProperty name="height" value="0.025" units="cm"/>
    </inkml:brush>
  </inkml:definitions>
  <inkml:trace contextRef="#ctx0" brushRef="#br0">0 44 15118,'0'0'8456,"64"-7"-6726,-19-2-321,9 0-512,2-1-32,2 5-385,-6 1-351,-4 4-129,-6 0-193,-13 0-1216,-6 0-1506,-12 0-1729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246"/>
    </inkml:context>
    <inkml:brush xml:id="br0">
      <inkml:brushProperty name="width" value="0.025" units="cm"/>
      <inkml:brushProperty name="height" value="0.025" units="cm"/>
    </inkml:brush>
  </inkml:definitions>
  <inkml:trace contextRef="#ctx0" brushRef="#br0">0 76 9033,'0'0'12908,"66"12"-10730,-18-20-929,10 0-128,2-3-320,3 5-609,-3 2-128,-2-1-1505,-10 1-2019,-1 2-5156</inkml:trace>
  <inkml:trace contextRef="#ctx0" brushRef="#br0" timeOffset="1">713 35 14286,'0'0'4548,"51"-4"-3363,-23-3-224,7 2-609,3 0-352,3-2-2210,0 1-3331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622"/>
    </inkml:context>
    <inkml:brush xml:id="br0">
      <inkml:brushProperty name="width" value="0.025" units="cm"/>
      <inkml:brushProperty name="height" value="0.025" units="cm"/>
    </inkml:brush>
  </inkml:definitions>
  <inkml:trace contextRef="#ctx0" brushRef="#br0">39 0 10154,'0'0'2962,"12"0"-597,14 0-836,1 1 0,32 6 1,-48-5-1285,-1 0 0,1 0 1,-1 1-1,0 1 1,0 0-1,0 0 1,-1 1-1,1 0 0,-1 0 1,9 9-1,-16-13-240,-1 0 0,1 0-1,-1 0 1,0 1-1,0-1 1,0 1 0,0-1-1,0 1 1,0-1 0,0 1-1,0-1 1,0 1 0,-1 0-1,1 0 1,-1-1 0,1 1-1,-1 0 1,0 0 0,0 0-1,1-1 1,-1 1 0,-1 3-1,0-1 25,0-1-1,0 0 1,-1 1-1,1-1 0,-1 0 1,1 0-1,-1 0 0,0 0 1,-1 0-1,1-1 1,-3 4-1,-10 7 185,1-1-1,-2 0 1,-25 14 0,29-18-86,-18 10 78,8-5 69,-1 1 0,2 2 0,0 0 0,-22 22-1,41-37-246,1 1-1,0-1 0,-1 0 0,1 1 0,0-1 0,0 0 0,0 1 1,0 0-1,0-1 0,0 1 0,0-1 0,1 1 0,-1 0 1,1 0-1,-1-1 0,1 1 0,0 0 0,-1 0 0,1 0 1,0-1-1,0 1 0,1 3 0,-1-3 11,1-1 1,1 1-1,-1-1 0,0 0 1,0 1-1,0-1 0,1 0 1,-1 0-1,0 0 0,1 0 0,-1 0 1,1 0-1,-1 0 0,1-1 1,0 1-1,-1-1 0,1 1 1,0-1-1,1 1 0,14 2 245,1-1-1,-1-1 0,30-1 0,-34 0-223,31 1-76,60-2 625,-94 0-891,0 0-1,-1 0 1,1-1 0,-1-1-1,0 0 1,0 0 0,0 0-1,11-6 1,-19 8-103,1 0 1,0 0-1,-1 0 1,0 0-1,1-1 1,-1 1-1,1 0 1,-1-1-1,0 1 1,0 0-1,0-1 1,0 1-1,0-1 1,0 0-1,0 1 1,-1-1-1,1 0 1,0 0-1,-1-1 1,1-15-7963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967"/>
    </inkml:context>
    <inkml:brush xml:id="br0">
      <inkml:brushProperty name="width" value="0.025" units="cm"/>
      <inkml:brushProperty name="height" value="0.025" units="cm"/>
    </inkml:brush>
  </inkml:definitions>
  <inkml:trace contextRef="#ctx0" brushRef="#br0">0 48 14478,'0'0'9961,"66"-21"-7591,-33 10-608,3 5-673,-1 0-352,-9 3-577,4 3-160,0 0 0,-4 7-833,-5 3-1121,3 3-1697,2-6-3908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8.493"/>
    </inkml:context>
    <inkml:brush xml:id="br0">
      <inkml:brushProperty name="width" value="0.025" units="cm"/>
      <inkml:brushProperty name="height" value="0.025" units="cm"/>
    </inkml:brush>
  </inkml:definitions>
  <inkml:trace contextRef="#ctx0" brushRef="#br0">194 56 16464,'0'0'12107,"3"-9"-11338,-1 4-717,5-22 168,-8 26-217,1 0 0,0 1 0,-1-1 0,1 0-1,-1 0 1,1 0 0,-1 0 0,0 1 0,1-1 0,-1 0-1,0 1 1,1-1 0,-1 0 0,0 1 0,0-1-1,1 1 1,-1-1 0,0 1 0,0 0 0,0-1 0,0 1-1,0 0 1,0 0 0,0-1 0,0 1 0,0 0-1,0 0 1,0 0 0,0 0 0,0 0 0,1 0-1,-1 1 1,-1-1 0,-8 2 1,0-1-1,1 2 0,-1-1 1,1 2-1,0-1 0,0 1 1,0 0-1,0 1 1,1 0-1,-1 1 0,1 0 1,1 0-1,-1 0 1,1 1-1,0 0 0,1 0 1,0 1-1,0 0 1,0 0-1,1 1 0,-6 12 1,11-20 1,0-1 0,0 1 0,0-1 0,0 0 0,0 1-1,0-1 1,0 1 0,0-1 0,0 1 0,0-1 0,0 1 0,0-1 0,0 1 0,0-1 0,0 1 0,0-1 0,1 1 0,-1-1 0,0 0 0,0 1 0,1-1 0,-1 1-1,0-1 1,1 0 0,-1 1 0,0-1 0,1 0 0,-1 1 0,0-1 0,1 0 0,-1 0 0,1 1 0,-1-1 0,1 0 0,-1 0 0,1 1 0,26 1 198,27-11 46,-22-4-240,41-21-1,-51 23-52,-1 0 0,1 2 0,1 0 0,46-10 0,-69 19 35,0 0 1,0-1-1,1 1 0,-1 0 0,0 0 0,1 0 0,-1 0 0,0 0 0,1 0 1,-1 0-1,1 0 0,-1 0 0,0 0 0,1 0 0,-1 0 0,0 0 0,1 0 1,-1 0-1,0 0 0,1 0 0,-1 1 0,0-1 0,0 0 0,1 0 1,-1 0-1,0 0 0,1 1 0,-1-1 0,0 0 0,0 0 0,1 1 0,-1-1 1,0 0-1,0 0 0,0 1 0,1-1 0,-1 0 0,0 1 0,0-1 0,0 0 1,0 1-1,0-1 0,0 0 0,0 1 0,0-1 0,0 1 0,-8 20-107,-22 19 131,23-32 7,5-7 20,0 0 0,0 1 0,1-1 0,-1 1 0,1 0-1,-1-1 1,1 1 0,0 0 0,-1 0 0,1 0 0,0 0 0,0-1 0,1 2 0,-1-1-1,0 0 1,1 0 0,-1 0 0,1 0 0,-1 4 0,26-4 465,-2-5-451,-1 0-1,0-2 1,0 0-1,0-1 1,37-17-1,-12 5-319,-35 14 108,-6 1 17,-1 1 1,1 1-1,0-1 1,-1 1-1,12-2 1,-16 4 125,-1-1 1,0 1-1,0-1 0,0 1 1,1-1-1,-1 1 0,0-1 1,0 1-1,0-1 1,0 1-1,0-1 0,0 1 1,0-1-1,0 1 0,0-1 1,0 1-1,0 0 1,0-1-1,0 1 0,-1-1 1,1 1-1,0-1 0,0 1 1,-1-1-1,1 1 0,0-1 1,0 0-1,-1 1 1,1-1-1,-1 1 0,1-1 1,0 0-1,-1 1 0,1-1 1,-1 1-1,-13 17 57,12-15-38,-2 0 82,0 1 0,0 0 1,1 0-1,0 1 0,0-1 0,0 1 1,0-1-1,1 1 0,0 0 0,0 0 0,0 0 1,-1 8-1,41-15-558,-15-13-5936,-13 7-1174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9.279"/>
    </inkml:context>
    <inkml:brush xml:id="br0">
      <inkml:brushProperty name="width" value="0.025" units="cm"/>
      <inkml:brushProperty name="height" value="0.025" units="cm"/>
    </inkml:brush>
  </inkml:definitions>
  <inkml:trace contextRef="#ctx0" brushRef="#br0">1 84 3075,'0'0'23275,"12"-5"-22762,2-2-431,91-37 421,-90 38-471,0 1-1,1 0 0,0 1 1,0 1-1,23-1 1,-39 4-35,0 0 0,0 0 0,0 0-1,1 0 1,-1 0 0,0 0 0,0 0 0,1 0 0,-1 0 0,0 0 0,0 0 0,1 0-1,-1 0 1,0 0 0,0 0 0,0 0 0,1 1 0,-1-1 0,0 0 0,0 0 0,0 0 0,0 0-1,1 1 1,-1-1 0,0 0 0,0 0 0,0 0 0,0 1 0,0-1 0,0 0 0,0 0 0,1 0-1,-1 1 1,0-1 0,0 0 0,0 0 0,0 1 0,0-1 0,0 0 0,0 0 0,0 0-1,0 1 1,-6 14-22,-12 13 88,-8 6 79,-26 38 2460,54-72-2791,-1 1 1,1-1-1,0 0 1,-1 0 0,1 0-1,0-1 1,-1 1-1,1 0 1,0-1 0,-1 1-1,1-1 1,0 1-1,-1-1 1,1 0-1,-1 0 1,3-1 0,12-12-4195,1-5-3166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9.657"/>
    </inkml:context>
    <inkml:brush xml:id="br0">
      <inkml:brushProperty name="width" value="0.025" units="cm"/>
      <inkml:brushProperty name="height" value="0.025" units="cm"/>
    </inkml:brush>
  </inkml:definitions>
  <inkml:trace contextRef="#ctx0" brushRef="#br0">0 47 17553,'0'0'9214,"11"5"-8574,6 1-495,-1 0 0,1-2 0,1 1 0,-1-2 0,0 0 0,28 0 0,-34-3-83,0 1-2,1-2-1,0 1 0,-1-1 0,16-4 0,-26 5-46,1 0-1,0-1 0,0 1 1,0-1-1,-1 1 1,1-1-1,0 0 1,-1 0-1,1 0 0,-1 0 1,1 0-1,-1 0 1,0 0-1,1 0 1,-1 0-1,0-1 0,0 1 1,1-1-1,-1 1 1,0-1-1,-1 1 1,1-1-1,0 1 0,0-1 1,-1 0-1,1 0 1,-1 1-1,1-1 1,-1 0-1,0 0 0,0 0 1,0 1-1,0-1 1,0 0-1,0-2 1,-1 2-16,1 1 1,-1 0 0,0-1 0,1 1-1,-1 0 1,0-1 0,0 1 0,0 0-1,0 0 1,0 0 0,0 0 0,0 0-1,0 0 1,-1 0 0,1 0 0,0 1-1,-1-1 1,1 0 0,0 1 0,-1-1 0,1 1-1,-1-1 1,1 1 0,0 0 0,-4-1-1,-41-2-49,42 3 45,-8 0-6,1 1 1,0 0-1,0 1 0,0 0 0,0 1 1,1 1-1,-1-1 0,1 1 0,-19 11 0,25-13 42,0 0 0,0 1 0,0-1 0,0 1 0,1 0 0,-1 0-1,1 0 1,0 1 0,0-1 0,0 1 0,0-1 0,1 1 0,-1 0-1,1 0 1,0 0 0,0 1 0,0-1 0,1 0 0,0 1 0,0-1-1,0 1 1,0-1 0,1 1 0,-1 0 0,1-1 0,1 9-1,0-10-6,1 0-1,-1 0 0,1 1 1,0-1-1,0 0 0,0 0 1,0-1-1,0 1 0,1 0 1,-1-1-1,1 1 0,0-1 1,-1 0-1,1 0 0,0 0 1,1 0-1,-1-1 0,0 1 1,0-1-1,1 0 0,-1 0 1,6 1-1,11 4 20,1-2 0,29 3 0,44-1-1368,-31-6-2518,-14-2-2300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5.746"/>
    </inkml:context>
    <inkml:brush xml:id="br0">
      <inkml:brushProperty name="width" value="0.025" units="cm"/>
      <inkml:brushProperty name="height" value="0.025" units="cm"/>
    </inkml:brush>
  </inkml:definitions>
  <inkml:trace contextRef="#ctx0" brushRef="#br0">1 15 9801,'0'0'9668,"11"-3"-8232,-1 0-1242,0 0 1,0 1-1,0 0 0,0 1 1,0 1-1,0-1 0,0 1 1,0 1-1,0 0 0,0 0 1,0 1-1,0 1 0,0-1 1,9 5-1,-8-2-176,-1 1 0,0 0 0,0 1 0,-1-1 1,0 2-1,0-1 0,9 12 0,-16-17-8,-1-1 1,0 1-1,1 0 1,-1 0-1,0 0 0,0-1 1,0 1-1,0 0 1,-1 0-1,1 0 0,0 0 1,-1 1-1,0-1 1,1 0-1,-1 0 0,0 0 1,0 0-1,0 3 1,-1-2 33,0-1 0,-1 0 1,1 0-1,0 0 1,-1 0-1,1 0 1,-1 0-1,1 0 0,-1-1 1,0 1-1,0 0 1,0-1-1,0 0 1,0 1-1,0-1 1,0 0-1,0 0 0,0 0 1,-1 0-1,-3 0 1,0 1 10,0 0 1,-1-1 0,1 0-1,-1 0 1,1-1 0,-9 0-1,15 1-116,0-1 0,-1 0 0,1 1 0,0-1 0,0 0 0,0 1 0,-1-1 0,1 0 0,0 1 0,0-1 0,0 1-1,0-1 1,0 1 0,0-1 0,0 0 0,0 1 0,0-1 0,0 1 0,0-1 0,0 0 0,0 1 0,0-1 0,0 1-1,0-1 1,1 0 0,-1 1 0,0-1 0,0 0 0,0 1 0,1-1 0,-1 0 0,0 1 0,1-1 0,-1 0 0,0 1-1,0-1 1,1 0 0,0 1 0,11 17-50,-12-18-43,26 30-430,-13-17 506,-1 2 0,0-1-1,11 20 1,-23-33 114,0 0 0,0-1 1,0 1-1,0 0 0,0 0 1,0 0-1,0 0 0,0-1 1,0 1-1,0 0 0,-1 0 1,1 0-1,0-1 0,-1 1 0,1 0 1,0 0-1,-1-1 0,1 1 1,-1 0-1,1-1 0,-1 1 1,1-1-1,-1 1 0,0 0 1,1-1-1,-1 1 0,0-1 1,1 0-1,-1 1 0,0-1 1,0 1-1,1-1 0,-1 0 0,0 0 1,0 1-1,-1-1 0,-39 13 769,33-11-604,-12 5 37,-1-1-257,0 1 0,-32 16 0,63-25-6962,11-3 1961,3-6-2005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6.093"/>
    </inkml:context>
    <inkml:brush xml:id="br0">
      <inkml:brushProperty name="width" value="0.025" units="cm"/>
      <inkml:brushProperty name="height" value="0.025" units="cm"/>
    </inkml:brush>
  </inkml:definitions>
  <inkml:trace contextRef="#ctx0" brushRef="#br0">86 0 15054,'0'0'3972,"-45"51"-2146,32-32-833,0 5-449,4-3-448,3-2-64,6 1 0,0-5 0,0-2-288,0-5-1025,4-8-1314,4 0-1024,-3-6-2435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708"/>
    </inkml:context>
    <inkml:brush xml:id="br0">
      <inkml:brushProperty name="width" value="0.025" units="cm"/>
      <inkml:brushProperty name="height" value="0.025" units="cm"/>
    </inkml:brush>
  </inkml:definitions>
  <inkml:trace contextRef="#ctx0" brushRef="#br0">279 64 13164,'0'0'3465,"0"-9"240,0 7-3602,0 0 29,0 0-1,0 0 1,0 0 0,0 0-1,0 1 1,0-1 0,0 0-1,-1 0 1,1 0 0,-1 0-1,1 0 1,-1 0-1,0 1 1,1-1 0,-1 0-1,0 1 1,0-1 0,-1 0-1,1 1 1,0-1 0,0 1-1,-1 0 1,1-1-1,-1 1 1,1 0 0,-1 0-1,1 0 1,-1 0 0,0 0-1,0 0 1,1 0 0,-1 1-1,0-1 1,0 1-1,0-1 1,0 1 0,0 0-1,0 0 1,0 0 0,0 0-1,-3 0 1,-4 1-78,0 0 1,-1 1-1,1 0 0,1 0 1,-1 1-1,0 0 0,1 1 1,-1 0-1,1 0 0,0 1 1,1 0-1,-1 0 0,1 1 1,-9 8-1,4-3 58,1 0-1,0 1 1,1 0 0,0 1-1,1 0 1,0 1 0,-8 20-1,16-33-108,0 0 0,1 0 0,-1 1 0,1-1 0,-1 0 0,1 1 0,0-1 0,-1 0 0,1 1 0,0-1 0,0 1 0,0-1 0,0 0 0,0 1 0,1-1 0,-1 0 0,0 1 0,0-1 0,1 0 0,-1 1 0,1-1 0,0 0 0,-1 1 0,1-1 0,0 0 0,-1 0 0,1 0 0,0 0 0,0 0 0,0 0 0,0 0 0,0 0 0,0 0 0,1 0 0,-1-1 0,0 1 0,0 0 0,0-1 0,1 1 0,-1-1 0,0 1 0,1-1 0,1 0 0,9 4 17,1-2 0,0 1 0,27-1 0,-6 1-8,-20 1-9,0 0-1,1 0 1,-1 1-1,-1 1 1,24 13-1,-34-17 0,1 0 0,-1 1-1,1-1 1,-1 1 0,0 0 0,0 0 0,0 0-1,-1 1 1,1-1 0,-1 0 0,3 5-1,-4-6 1,-1 1-1,1-1 1,0 0-1,-1 0 1,0 0-1,1 1 1,-1-1-1,0 0 0,0 0 1,0 1-1,-1-1 1,1 0-1,0 0 1,-1 0-1,1 1 1,-1-1-1,0 0 1,0 0-1,0 0 0,0 0 1,0 0-1,-2 2 1,0 0 15,-1-1-1,0 1 1,1-1 0,-1 0 0,0 0-1,0 0 1,0-1 0,-1 1 0,1-1 0,-1 0-1,1 0 1,-1-1 0,0 1 0,0-1 0,0 0-1,-6 0 1,-14 2-392,-48-1 1,55-2-257,16 0 402,1 0 0,-1 0 0,1 0-1,0 0 1,-1 0 0,1 0-1,-1 0 1,1-1 0,-1 1 0,1 0-1,0-1 1,-1 1 0,1-1 0,0 0-1,0 1 1,-1-1 0,1 0-1,0 0 1,0 0 0,0 1 0,0-1-1,0-1 1,0 1 0,0 0-1,0 0 1,0 0 0,1 0 0,-1-1-1,0 1 1,1 0 0,-1 0 0,0-3-1,1 1-344,0 1 0,0-1 0,0 0 0,0 0 0,1 1 0,-1-1 0,1 0 0,0 1 0,0-1-1,0 0 1,0 1 0,0-1 0,0 1 0,1 0 0,-1-1 0,1 1 0,2-2 0,25-27-6831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6.468"/>
    </inkml:context>
    <inkml:brush xml:id="br0">
      <inkml:brushProperty name="width" value="0.025" units="cm"/>
      <inkml:brushProperty name="height" value="0.025" units="cm"/>
    </inkml:brush>
  </inkml:definitions>
  <inkml:trace contextRef="#ctx0" brushRef="#br0">12 36 5157,'0'0'19816,"9"-8"-19720,-7 7-94,1-2 1,0 1 1,1-1-1,0 0 1,-1 1-1,1 0 1,0 0 0,0 0-1,0 0 1,1 1-1,-1 0 1,0 0-1,1 0 1,-1 0 0,0 1-1,1-1 1,-1 1-1,1 0 1,-1 0-1,0 1 1,1 0 0,4 0-1,67 22-307,-75-22 282,0 0 1,0 1-1,-1-1 0,1 0 1,0 0-1,-1 1 1,1-1-1,-1 0 0,1 1 1,-1-1-1,1 1 1,-1-1-1,0 0 0,0 1 1,0-1-1,0 1 0,0-1 1,0 1-1,0 1 1,-3 30-76,-3-9 112,0-1 1,-1 0-1,-2 0 0,0-1 0,-14 23 0,-8 21 140,22-39 61,9-21-3235,0-2-3280,-2-14-545</inkml:trace>
  <inkml:trace contextRef="#ctx0" brushRef="#br0" timeOffset="1">0 180 13357,'0'0'9897,"77"16"-9032,-43-15-385,3-1-352,4 0-64,0 0-704,-6-1-2211,1-9-3235,-2-1-4804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7.621"/>
    </inkml:context>
    <inkml:brush xml:id="br0">
      <inkml:brushProperty name="width" value="0.025" units="cm"/>
      <inkml:brushProperty name="height" value="0.025" units="cm"/>
    </inkml:brush>
  </inkml:definitions>
  <inkml:trace contextRef="#ctx0" brushRef="#br0">35 0 8872,'1'0'7271,"-1"5"-6022,0 8-1056,0 6 447,0 3-159,0 6-321,0 3-128,-1 0 0,-3-2 0,4-6-545,-6-1-351,4-8-1,-1-8-673,-5-3-1120,-3-3-3012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093"/>
    </inkml:context>
    <inkml:brush xml:id="br0">
      <inkml:brushProperty name="width" value="0.025" units="cm"/>
      <inkml:brushProperty name="height" value="0.025" units="cm"/>
    </inkml:brush>
  </inkml:definitions>
  <inkml:trace contextRef="#ctx0" brushRef="#br0">0 83 10570,'0'0'8621,"7"-9"-6992,-3 3-1468,1 1-1,-1-1 1,1 2 0,1-1 0,-1 0 0,0 1-1,1 0 1,0 0 0,0 0 0,0 1 0,1 0 0,-1 1-1,1-1 1,-1 1 0,10-2 0,3 1-95,-1 0-1,1 1 1,0 1 0,-1 0 0,27 4 0,-44-3-74,1 0 1,0 0-1,-1 0 1,1 1-1,0-1 1,-1 1-1,1 0 1,-1-1-1,1 1 1,-1 0-1,1 0 1,-1 0-1,0 0 1,1 0-1,-1 0 0,0 0 1,0 0-1,0 0 1,0 1-1,0-1 1,0 0-1,0 1 1,0-1-1,-1 1 1,1-1-1,0 1 1,-1-1-1,1 1 1,-1 0-1,0-1 1,1 1-1,-1 0 1,0-1-1,0 1 1,0 0-1,0-1 0,0 1 1,-1 0-1,1-1 1,0 1-1,-1-1 1,1 1-1,-1 0 1,0-1-1,-1 3 1,-2 5 28,0 1 0,0-1 0,-1 0 1,-1 0-1,-11 14 0,-90 89 112,155-116-1376,-41 2 1062,0 1-1,1 0 1,-1 1 0,0 0 0,1 0 0,-1 1 0,1 0 0,13 3 0,-19-3 143,0 0-1,1 0 1,-1 0 0,0 0 0,0 1-1,0-1 1,1 1 0,-2-1 0,1 1 0,0 0-1,0 0 1,0 0 0,-1 0 0,1 0-1,-1 0 1,0 0 0,0 0 0,0 1-1,0-1 1,0 0 0,0 1 0,0-1-1,-1 1 1,1-1 0,-1 1 0,0-1-1,0 1 1,0 4 0,0-3 104,0-1 0,0 0 0,0 1 0,-1-1 0,1 0 0,-1 1 0,0-1 1,0 0-1,0 0 0,-1 0 0,1 0 0,-1 0 0,1 0 0,-1 0 0,0 0 0,0 0 0,-3 2 0,0-1 330,-1 0 0,0 0 0,1 0 0,-1-1 0,0 1-1,-1-2 1,-11 5 0,10-4-63,-1 0-1,0-1 1,0 0-1,0 0 1,0-1 0,0 0-1,0-1 1,0 0-1,-12-1 1,20 0-424,1 1 0,-1 0 0,0-1 1,1 1-1,-1-1 0,1 1 0,-1-1 0,1 0 0,-1 1 1,1-1-1,-1 0 0,1 1 0,-1-1 0,1 0 0,0 1 1,0-1-1,-1 0 0,1 1 0,0-1 0,0 0 0,0 0 1,0 0-1,-1 1 0,1-1 0,0 0 0,0 0 0,1 1 0,-1-1 1,0 0-1,0 0 0,0 1 0,0-1 0,1 0 0,-1 0 1,0 1-1,1-1 0,-1 0 0,1 1 0,-1-1 0,1 0 1,0 0-1,17-28-8095,-1 9 120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470"/>
    </inkml:context>
    <inkml:brush xml:id="br0">
      <inkml:brushProperty name="width" value="0.025" units="cm"/>
      <inkml:brushProperty name="height" value="0.025" units="cm"/>
    </inkml:brush>
  </inkml:definitions>
  <inkml:trace contextRef="#ctx0" brushRef="#br0">36 98 13293,'0'0'7751,"-17"52"-6854,8-31-289,5-2-512,-1 1-64,5-3 0,0-7-672,0-3-1410,5-7-416,-1 0-289,2-10-993,-3-12-6693</inkml:trace>
  <inkml:trace contextRef="#ctx0" brushRef="#br0" timeOffset="1">27 1 13869,'0'0'4805,"19"41"-11179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818"/>
    </inkml:context>
    <inkml:brush xml:id="br0">
      <inkml:brushProperty name="width" value="0.025" units="cm"/>
      <inkml:brushProperty name="height" value="0.025" units="cm"/>
    </inkml:brush>
  </inkml:definitions>
  <inkml:trace contextRef="#ctx0" brushRef="#br0">107 15 4644,'0'0'10693,"-6"9"-8702,-5 7-1316,-27 44 2333,35-55-2841,0 1 0,0 0 1,0 0-1,1 1 1,0-1-1,0 0 0,1 1 1,-2 10-1,3-17-144,0 1 0,0-1 0,0 0 1,0 0-1,0 1 0,0-1 0,0 0 0,0 0 0,0 1 0,0-1 0,0 0 0,0 0 0,0 1 0,1-1 0,-1 0 0,0 0 0,0 1 0,0-1 0,0 0 0,0 0 1,1 0-1,-1 1 0,0-1 0,0 0 0,0 0 0,1 0 0,-1 0 0,0 0 0,0 1 0,0-1 0,1 0 0,-1 0 0,0 0 0,0 0 0,1 0 0,-1 0 0,0 0 0,0 0 1,1 0-1,-1 0 0,0 0 0,1 0 0,14-6 1189,13-14-63,-23 14-1039,1 0 1,-1 0 0,0-1-1,0 0 1,-1 0-1,0-1 1,0 1-1,-1-1 1,5-15 0,-7 22-98,0-1 0,-1 0 0,0 0 1,1 0-1,-1 0 0,0 0 0,0 0 1,0 0-1,0 0 0,0 0 1,0 0-1,-1 0 0,1 0 0,-1 0 1,1 0-1,-1 0 0,0 0 0,0 1 1,0-1-1,0 0 0,0 0 1,0 1-1,0-1 0,0 1 0,-1-1 1,1 1-1,-1 0 0,1-1 0,-1 1 1,1 0-1,-1 0 0,0 0 1,0 0-1,1 0 0,-1 0 0,0 1 1,0-1-1,0 1 0,0-1 0,0 1 1,0 0-1,0-1 0,0 1 1,0 0-1,0 0 0,-2 1 0,1-1-55,-1 0 0,1 0 0,0 0 0,0 1-1,-1 0 1,1-1 0,0 1 0,0 0-1,0 0 1,0 1 0,0-1 0,0 1-1,0-1 1,0 1 0,1 0 0,-1 0-1,0 0 1,1 1 0,0-1 0,0 1 0,-3 3-1,3-3-407,0-1 0,1 1 0,-1 0 0,1 0-1,0 0 1,0 0 0,0 0 0,1 0 0,-1 0-1,1 0 1,-1 0 0,1 0 0,0 0 0,1 5 0,2-3-3752,10-4-1777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9.146"/>
    </inkml:context>
    <inkml:brush xml:id="br0">
      <inkml:brushProperty name="width" value="0.025" units="cm"/>
      <inkml:brushProperty name="height" value="0.025" units="cm"/>
    </inkml:brush>
  </inkml:definitions>
  <inkml:trace contextRef="#ctx0" brushRef="#br0">176 0 11531,'0'0'12460,"-8"1"-11830,0 1-606,0-1 0,1 1 0,0 1 0,-1 0 0,1 0 0,0 0 0,1 1 0,-1 0 0,0 0 0,1 1 0,0-1 0,0 2 0,1-1 0,-1 0 0,1 1 0,0 0 0,-4 8 0,1-4-15,1 0 1,0 1-1,0 0 0,-7 19 1,13-29-5,1 0 0,-1 1 0,0-1 0,1 0 0,0 1 1,-1-1-1,1 1 0,0-1 0,0 1 0,-1-1 0,1 1 1,0-1-1,1 1 0,-1-1 0,0 1 0,0-1 0,1 0 0,-1 1 1,0-1-1,1 1 0,0-1 0,-1 0 0,1 1 0,0-1 1,-1 0-1,1 0 0,0 0 0,0 1 0,0-1 0,0 0 1,0 0-1,1 0 0,-1-1 0,0 1 0,0 0 0,1 0 0,-1-1 1,0 1-1,1 0 0,-1-1 0,0 0 0,1 1 0,-1-1 1,1 0-1,-1 1 0,1-1 0,-1 0 0,1 0 0,-1 0 0,3-1 1,15 2 28,-1-2 1,0 0 0,34-6-1,-44 6-440,0-1 0,-1 0 0,1 0 0,-1-1 0,0 0-1,0 0 1,0-1 0,0 0 0,-1 0 0,1 0 0,10-10 0,-16 12-275,0 0 1,1 0-1,-1 1 1,0-1-1,0 0 1,0 0-1,0 0 1,-1-1 0,1 1-1,0 0 1,-1 0-1,1-3 1,0-9-8604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9.522"/>
    </inkml:context>
    <inkml:brush xml:id="br0">
      <inkml:brushProperty name="width" value="0.025" units="cm"/>
      <inkml:brushProperty name="height" value="0.025" units="cm"/>
    </inkml:brush>
  </inkml:definitions>
  <inkml:trace contextRef="#ctx0" brushRef="#br0">36 38 12588,'0'0'9353,"67"-20"-8104,-26 13-192,0 2-448,10 2-449,-6 1-128,-4 2-64,-6 0-1378,-9 0-1248,-13 0-2883</inkml:trace>
  <inkml:trace contextRef="#ctx0" brushRef="#br0" timeOffset="1">0 92 9097,'0'0'9128,"62"2"-7622,-15-9-674,9-3-319,-2 4-289,6-3-160,-6-1-800,0-2-5094,-7-5-7623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8.526"/>
    </inkml:context>
    <inkml:brush xml:id="br0">
      <inkml:brushProperty name="width" value="0.025" units="cm"/>
      <inkml:brushProperty name="height" value="0.025" units="cm"/>
    </inkml:brush>
  </inkml:definitions>
  <inkml:trace contextRef="#ctx0" brushRef="#br0">52 1 9001,'1'1'11326,"-3"14"-10972,-32 245-989,33-260 443,1 1 0,0-1-1,0 0 1,0 0 0,0 1 0,0-1 0,-1 0 0,1 0 0,0 1 0,0-1 0,-1 0 0,1 0 0,0 1 0,0-1 0,-1 0 0,1 0 0,0 0 0,0 0 0,-1 0 0,1 1 0,0-1 0,-1 0 0,1 0-1,0 0 1,-1 0 0,1 0 0,0 0 0,-1 0 0,1 0 0,0 0 0,0 0 0,-1 0 0,1 0 0,0 0 0,-1 0 0,1-1 0,0 1 0,-1 0 0,1 0 0,-6-3-4997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8.932"/>
    </inkml:context>
    <inkml:brush xml:id="br0">
      <inkml:brushProperty name="width" value="0.025" units="cm"/>
      <inkml:brushProperty name="height" value="0.025" units="cm"/>
    </inkml:brush>
  </inkml:definitions>
  <inkml:trace contextRef="#ctx0" brushRef="#br0">0 30 13773,'0'0'9887,"10"-6"-9786,-1 2-98,-1 0 0,1 1 0,0 0 0,0 0 0,0 1 0,1 1 0,-1-1 0,0 1 0,1 1 0,-1-1 0,1 2 0,-1-1 0,0 1 0,1 1 0,12 3 0,-7-1-107,-1 1-1,0 0 1,0 1 0,-1 0-1,0 1 1,0 1-1,22 17 1,-30-21 99,0 1 0,0 0-1,0 0 1,0 1 0,-1-1 0,0 1 0,0 0-1,-1 0 1,0 1 0,0-1 0,0 1-1,-1 0 1,0-1 0,0 1 0,0 0 0,-1 0-1,0 0 1,0 10 0,-1-11 124,-1-1 1,1 1-1,-1-1 0,0 0 1,0 1-1,-1-1 0,0 0 1,0 0-1,0 0 1,0 0-1,-1 0 0,1-1 1,-1 1-1,-1-1 0,-3 6 1,0-4 93,0 1 0,0-1 0,-1 0 0,0-1 0,0 0 0,0 0 0,0-1 0,-12 5 0,2-3-8,0 0-1,0-1 1,-1-1 0,0-1-1,1-1 1,-1 0 0,0-1 0,-28-3-1,45 2-235,0-1 0,0 1 0,0 0 0,0-1 0,0 1 0,0-1 0,0 0 0,0 0 0,1 0 0,-1 0 0,0 0-1,1 0 1,-1 0 0,1 0 0,-1-1 0,1 1 0,-1-1 0,1 1 0,0-1 0,0 1 0,0-1 0,-1-2 0,1 3-161,1 0 0,0 0 0,-1-1 0,1 1 0,0 0 0,0 0 0,0-1 0,0 1 1,0 0-1,0 0 0,0-1 0,1 1 0,-1 0 0,0 0 0,1-1 0,-1 1 0,1 0 1,-1 0-1,1 0 0,-1 0 0,1 0 0,0 0 0,0 0 0,0 0 0,-1 0 0,1 0 0,0 0 1,0 0-1,0 1 0,0-1 0,0 0 0,1 1 0,-1-1 0,1 0 0,24-11-5835,5-2-2397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289"/>
    </inkml:context>
    <inkml:brush xml:id="br0">
      <inkml:brushProperty name="width" value="0.025" units="cm"/>
      <inkml:brushProperty name="height" value="0.025" units="cm"/>
    </inkml:brush>
  </inkml:definitions>
  <inkml:trace contextRef="#ctx0" brushRef="#br0">1 1 7623,'0'0'17136,"69"8"-16527,-33-8-417,1 0-128,-2 0-64,-1 0-96,-8 0-801,-7 0-992,-4 4-2436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055"/>
    </inkml:context>
    <inkml:brush xml:id="br0">
      <inkml:brushProperty name="width" value="0.025" units="cm"/>
      <inkml:brushProperty name="height" value="0.025" units="cm"/>
    </inkml:brush>
  </inkml:definitions>
  <inkml:trace contextRef="#ctx0" brushRef="#br0">71 0 10666,'0'0'7324,"-5"15"-6480,-12 43 187,3 0 1,2 2 0,-3 63-1,12-81-353,0-18-264,2 0 0,0 0-1,2 0 1,0 0 0,8 35 0,-9-58-424,1 1 0,-1-1 1,1 1-1,0-1 1,0 1-1,-1-1 0,1 1 1,0-1-1,0 0 0,1 0 1,-1 1-1,0-1 1,0 0-1,0 0 0,1 0 1,-1 0-1,4 1 0,-5-2-31,1 0 0,-1 1 0,1-1 0,0 0 0,-1 0 0,1 0 0,0 0 0,-1 0 0,1 0 0,0 0 0,-1 0 0,1-1 0,-1 1 0,1 0 0,0 0 0,-1 0 0,1-1 0,-1 1 0,1 0 0,0-1 0,-1 1 0,1 0 0,-1-1 0,1 1 0,-1-1 0,0 1 0,1-1 0,-1 1 0,1-1 0,-1 1 0,0-1 0,1 1-1,-1-1 1,0 0 0,0 1 0,0-1 0,1 1 0,-1-1 0,0 0 0,0 1 0,0-1 0,0 0 0,0 1 0,0-1 0,0 0 0,2-18-585,-1 0 1,-1-1-1,0 1 1,-5-25-1,-18-78 1275,8 48 1024,16 80-1853,1 1-1,1-1 1,-1 1-1,1-1 1,0 0 0,0 0-1,1 0 1,0 0 0,0-1-1,0 1 1,10 8-1,-4-5-1190,0 0-1,1-1 1,-1-1-1,2 1 1,17 7-1,15 3-3673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635"/>
    </inkml:context>
    <inkml:brush xml:id="br0">
      <inkml:brushProperty name="width" value="0.025" units="cm"/>
      <inkml:brushProperty name="height" value="0.025" units="cm"/>
    </inkml:brush>
  </inkml:definitions>
  <inkml:trace contextRef="#ctx0" brushRef="#br0">1 28 13965,'0'0'8136,"59"4"-6663,-23-10-832,5-2-321,-5 2-256,-1 1-32,0 1-704,-5 2-706,-2 2-736,-3 0-1697,-7 0-866,-3 0-1793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990"/>
    </inkml:context>
    <inkml:brush xml:id="br0">
      <inkml:brushProperty name="width" value="0.025" units="cm"/>
      <inkml:brushProperty name="height" value="0.025" units="cm"/>
    </inkml:brush>
  </inkml:definitions>
  <inkml:trace contextRef="#ctx0" brushRef="#br0">1 213 7944,'0'0'16693,"10"-4"-16256,30-14-234,0-1 0,41-27 0,-61 33-148,1-1-1,-2-1 0,0-1 0,-1-1 0,29-33 1,-52 60-124,1-1 0,0 1 0,1 0 0,-4 18 0,5-22 48,0 1-1,1 0 1,0 0-1,1-1 0,-1 1 1,1 0-1,0 0 1,1 0-1,0 0 0,3 12 1,-4-17-181,1-1 1,0 0 0,-1 0 0,1 0-1,0 0 1,0 0 0,0 0 0,0 0-1,0 0 1,0 0 0,0 0 0,0-1-1,0 1 1,0 0 0,0-1 0,0 1-1,1-1 1,-1 1 0,3 0 0,12 0-5634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7.798"/>
    </inkml:context>
    <inkml:brush xml:id="br0">
      <inkml:brushProperty name="width" value="0.025" units="cm"/>
      <inkml:brushProperty name="height" value="0.025" units="cm"/>
    </inkml:brush>
  </inkml:definitions>
  <inkml:trace contextRef="#ctx0" brushRef="#br0">1 0 4901,'0'0'15534,"1"9"-14989,6 63 276,14 106-211,-32-199-9056,-3 1 2008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159"/>
    </inkml:context>
    <inkml:brush xml:id="br0">
      <inkml:brushProperty name="width" value="0.025" units="cm"/>
      <inkml:brushProperty name="height" value="0.025" units="cm"/>
    </inkml:brush>
  </inkml:definitions>
  <inkml:trace contextRef="#ctx0" brushRef="#br0">0 85 12396,'0'0'13228,"71"-37"-12139,-30 25-288,4 1-449,-2 2-224,-2 0-95,-3 4-1,-9 3-97,-1 2-1056,-9 0-832,-4 0-1186,-9 0-2787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514"/>
    </inkml:context>
    <inkml:brush xml:id="br0">
      <inkml:brushProperty name="width" value="0.025" units="cm"/>
      <inkml:brushProperty name="height" value="0.025" units="cm"/>
    </inkml:brush>
  </inkml:definitions>
  <inkml:trace contextRef="#ctx0" brushRef="#br0">1 44 14350,'0'0'7847,"65"-10"-6213,-33-1-738,3 2-639,-5 1-225,4 2 0,-8 6-929,-4 0-1569,-3 0-1698,-8 0-1730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888"/>
    </inkml:context>
    <inkml:brush xml:id="br0">
      <inkml:brushProperty name="width" value="0.025" units="cm"/>
      <inkml:brushProperty name="height" value="0.025" units="cm"/>
    </inkml:brush>
  </inkml:definitions>
  <inkml:trace contextRef="#ctx0" brushRef="#br0">21 1 13581,'0'0'6502,"0"54"-5861,-2-21-321,-2 3-224,2 1-32,2 1 0,0-5-64,0-3-256,0-5-673,-4-6-608,4-7-642,-3-8-1024,-3-4-2274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9.227"/>
    </inkml:context>
    <inkml:brush xml:id="br0">
      <inkml:brushProperty name="width" value="0.025" units="cm"/>
      <inkml:brushProperty name="height" value="0.025" units="cm"/>
    </inkml:brush>
  </inkml:definitions>
  <inkml:trace contextRef="#ctx0" brushRef="#br0">1 38 12460,'0'0'2407,"11"-5"-90,5-1-1126,1 0 0,0 0 0,32-4 0,-38 8-916,0 0 0,0 1 0,0 1 0,0 0 0,0 1 0,0 0 0,0 0 0,21 6 0,-23-4-268,0 1 0,-1 0-1,1 0 1,-1 1 0,0 0-1,13 10 1,-20-14-2,1 0-1,-1 0 0,0 1 1,1-1-1,-1 0 0,0 0 1,0 1-1,0-1 1,0 1-1,0-1 0,-1 1 1,1-1-1,0 1 1,-1 0-1,1-1 0,-1 1 1,1 0-1,-1-1 1,0 1-1,0 0 0,0 0 1,0-1-1,0 1 1,0 0-1,0-1 0,-1 1 1,1 0-1,-1-1 0,1 1 1,-1 0-1,1-1 1,-1 1-1,0-1 0,0 1 1,0-1-1,0 1 1,0-1-1,0 0 0,0 1 1,0-1-1,-1 0 1,1 0-1,-2 2 0,-14 10 67,5-3-28,0 0 0,1 0 0,-11 14 0,20-22-37,0 0 1,1 0 0,-1 0-1,1 0 1,-1 0-1,1 0 1,0 0 0,0 1-1,0-1 1,0 0 0,0 1-1,1-1 1,-1 0 0,1 1-1,0-1 1,-1 1 0,1-1-1,0 1 1,0-1 0,1 1-1,-1-1 1,0 1-1,1-1 1,0 0 0,-1 1-1,2 2 1,0-3-66,0 1 0,1-1-1,-1 0 1,0 0 0,1 0 0,-1 0 0,1 0-1,0 0 1,-1-1 0,1 1 0,0-1 0,0 0-1,0 0 1,0 0 0,0 0 0,0 0 0,6 0-1,57 2-6954,-59-3 5453,23 0-4338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9.621"/>
    </inkml:context>
    <inkml:brush xml:id="br0">
      <inkml:brushProperty name="width" value="0.025" units="cm"/>
      <inkml:brushProperty name="height" value="0.025" units="cm"/>
    </inkml:brush>
  </inkml:definitions>
  <inkml:trace contextRef="#ctx0" brushRef="#br0">0 1 12364,'0'0'9032,"52"20"-8231,-24-14-513,2-2-224,2 1-352,-6-2-2082,-2-2-929,-5-1 480,-8 0-5285</inkml:trace>
  <inkml:trace contextRef="#ctx0" brushRef="#br0" timeOffset="1">30 115 9769,'0'0'10826,"63"10"-9929,-35-10-384,-1 0-321,-3-2-192,-2 1-1762,1-1-3266,-10 0-6728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02.611"/>
    </inkml:context>
    <inkml:brush xml:id="br0">
      <inkml:brushProperty name="width" value="0.025" units="cm"/>
      <inkml:brushProperty name="height" value="0.025" units="cm"/>
    </inkml:brush>
  </inkml:definitions>
  <inkml:trace contextRef="#ctx0" brushRef="#br0">0 205 7495,'0'0'15033,"10"-1"-14120,-1-2-846,-1 0 0,0 0 0,1 0 0,-1-1 0,0 0 0,-1-1 0,1 0 0,-1 0 0,0-1 0,0 0 1,0 0-1,-1 0 0,0-1 0,0 0 0,4-8 0,15-20 181,24-46 0,-50 86-244,0 0-1,1-1 1,-1 1-1,1 0 1,0-1-1,1 1 1,-1 0-1,1-1 1,0 1 0,1 5-1,15 53-36,-16-61 19,23 55-2923,-23-55 2751,-1-1-1,1 1 1,-1-1 0,1 0-1,0 1 1,-1-1-1,1 0 1,0 1-1,0-1 1,0 0-1,0 0 1,0 0 0,0 0-1,1 0 1,-1 0-1,0 0 1,0 0-1,1-1 1,-1 1-1,1 0 1,-1-1-1,0 1 1,1-1 0,-1 0-1,1 1 1,-1-1-1,1 0 1,-1 0-1,1 0 1,-1 0-1,1 0 1,-1 0 0,1 0-1,-1-1 1,3 0-1,9-9-9817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3.042"/>
    </inkml:context>
    <inkml:brush xml:id="br0">
      <inkml:brushProperty name="width" value="0.025" units="cm"/>
      <inkml:brushProperty name="height" value="0.025" units="cm"/>
    </inkml:brush>
  </inkml:definitions>
  <inkml:trace contextRef="#ctx0" brushRef="#br0">0 1 2050,'0'0'2883,"30"34"-4901,-25-31 2274,-5-1-256,0-1-1666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080"/>
    </inkml:context>
    <inkml:brush xml:id="br0">
      <inkml:brushProperty name="width" value="0.025" units="cm"/>
      <inkml:brushProperty name="height" value="0.025" units="cm"/>
    </inkml:brush>
  </inkml:definitions>
  <inkml:trace contextRef="#ctx0" brushRef="#br0">209 11 10282,'0'0'12502,"-10"-3"-12037,6 1-462,0 1 1,0 0-1,0 0 1,0 0-1,0 0 1,0 1 0,0 0-1,0 0 1,0 0-1,-1 0 1,1 0-1,0 1 1,0 0-1,0 0 1,0 0 0,0 0-1,0 1 1,1-1-1,-1 1 1,0 0-1,1 0 1,-1 0 0,1 1-1,0-1 1,0 1-1,-4 3 1,-5 5 2,-1 1 0,1 1 0,-16 23 0,24-31-14,1 0-1,0 0 0,0 0 1,0 1-1,1-1 1,0 1-1,0 0 0,1 0 1,-1 0-1,1 0 1,1 0-1,-1 0 0,1 11 1,1-15-82,0 1 1,0-1 0,0 1-1,0-1 1,0 0 0,0 0-1,1 0 1,-1 0-1,1 0 1,0 0 0,0 0-1,-1 0 1,1 0 0,0-1-1,0 1 1,1-1 0,-1 0-1,0 0 1,0 1 0,1-1-1,-1-1 1,1 1 0,-1 0-1,1 0 1,-1-1-1,1 0 1,-1 1 0,4-1-1,6 1-1626,1 1 0,-1-2-1,1 0 1,18-2-1,10-7-5618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780"/>
    </inkml:context>
    <inkml:brush xml:id="br0">
      <inkml:brushProperty name="width" value="0.025" units="cm"/>
      <inkml:brushProperty name="height" value="0.025" units="cm"/>
    </inkml:brush>
  </inkml:definitions>
  <inkml:trace contextRef="#ctx0" brushRef="#br0">136 350 7655,'0'0'4372,"6"-9"-896,-5 8-3275,22-42 2824,-22 41-2818,0 0 0,0 0 0,0 0 0,0 0-1,0-1 1,-1 1 0,1 0 0,-1-1 0,1 1 0,-1 0 0,0-1 0,0 1 0,0 0 0,0-1-1,0 1 1,-1 0 0,1-1 0,-1 1 0,0 0 0,1 0 0,-3-5 0,2 6-160,-1 1 0,1-1 1,0 0-1,0 1 1,0-1-1,-1 0 0,1 1 1,0 0-1,-1-1 1,1 1-1,-1 0 0,1-1 1,0 1-1,-1 0 0,1 0 1,-1 0-1,1 1 1,0-1-1,-1 0 0,1 0 1,0 1-1,-1-1 1,1 1-1,0-1 0,-1 1 1,1-1-1,0 1 0,0 0 1,0 0-1,-1 0 1,0 1-1,-36 30 188,25-18-25,0 0 1,-19 29-1,28-37-69,1 1 0,-1-1-1,1 0 1,0 1-1,1 0 1,0 0-1,0 0 1,0 0 0,1 0-1,-1 12 1,1-18-127,1 0 1,0 0 0,0 0 0,0 0-1,0 0 1,0 0 0,1 0 0,-1 0-1,0 1 1,0-1 0,1 0 0,-1 0-1,1 0 1,-1 0 0,1 0-1,-1 0 1,1 0 0,0-1 0,-1 1-1,1 0 1,0 0 0,0 0 0,-1-1-1,1 1 1,0 0 0,0-1 0,2 2-1,-1-2 30,0 1 1,0-1-1,1 0 0,-1 0 0,0 0 0,0 0 0,0 0 0,1 0 0,-1-1 1,0 1-1,0-1 0,0 1 0,3-2 0,4-2 141,-1 0 0,1-1 0,-1 0 0,0 0 0,12-9 0,2-10-391,0 0 0,-2-2 0,0 0 0,15-29 0,-36 59-2758,-10 33 1700,4-23 415,0 0 1,2 0-1,0 1 0,0-1 0,1 1 0,1 0 1,-2 28-1,5-42 821,0 0 0,0-1 0,0 1 1,0-1-1,0 1 0,0 0 1,0-1-1,0 1 0,1-1 0,-1 1 1,0-1-1,0 1 0,1-1 0,-1 1 1,0-1-1,1 1 0,-1-1 0,0 1 1,1-1-1,-1 1 0,1-1 0,-1 1 1,1-1-1,-1 0 0,1 1 0,-1-1 1,1 0-1,-1 0 0,1 1 1,-1-1-1,1 0 0,0 0 0,-1 0 1,1 0-1,-1 0 0,1 0 0,0 0 1,-1 0-1,1 0 0,-1 0 0,1 0 1,0 0-1,-1 0 0,1 0 0,-1 0 1,1-1-1,-1 1 0,1 0 0,-1 0 1,1-1-1,-1 1 0,1 0 1,-1-1-1,1 1 0,-1-1 0,1 0 1,33-22 246,158-164 4079,-158 149-3460,-1 0 0,-3-3 0,33-54 0,-61 92-885,-1 0 0,1 1 0,-1-1 0,0 0 0,1 0-1,-1 0 1,-1 0 0,1 0 0,0 0 0,0-5 0,-1 8 45,0 0 0,0-1 0,-1 1 0,1 0 0,0 0 0,0 0 1,0 0-1,0 0 0,0-1 0,0 1 0,0 0 0,-1 0 0,1 0 0,0 0 0,0 0 1,0 0-1,0 0 0,0-1 0,-1 1 0,1 0 0,0 0 0,0 0 0,0 0 1,0 0-1,-1 0 0,1 0 0,0 0 0,0 0 0,0 0 0,0 0 0,-1 0 0,1 0 1,0 0-1,0 0 0,0 0 0,0 0 0,-1 0 0,1 0 0,0 0 0,0 1 1,0-1-1,0 0 0,0 0 0,-1 0 0,1 0 0,0 0 0,0 0 0,0 0 0,0 1 1,-18 16 224,-6 13 172,2 1 0,0 1 0,-30 64 0,42-76 210,2 1 0,0 1 1,2 0-1,0 0 0,1 0 0,1 1 0,-1 41 1,5-62-578,0-1 1,0 0-1,-1 1 1,1-1-1,1 0 0,-1 1 1,0-1-1,0 1 1,0-1-1,1 0 1,-1 1-1,1-1 1,-1 0-1,1 1 1,-1-1-1,1 0 1,0 0-1,0 0 1,0 0-1,-1 0 0,1 1 1,0-1-1,0-1 1,1 1-1,-1 0 1,0 0-1,0 0 1,0-1-1,0 1 1,1 0-1,-1-1 1,0 1-1,1-1 0,-1 0 1,0 1-1,1-1 1,-1 0-1,0 0 1,1 0-1,-1 0 1,1 0-1,-1 0 1,0 0-1,1 0 1,-1-1-1,1 1 1,-1 0-1,2-2 0,5 0 91,0-1 0,0 0-1,0-1 1,-1 1-1,1-2 1,-1 1 0,7-7-1,22-18-80,-2-1-1,-2-2 0,0-1 1,-3-2-1,-1-1 0,-1-1 1,31-58-1,-57 93-96,13-29-405,-13 30 438,0 0-1,-1 0 0,1 0 1,-1 0-1,1-1 0,-1 1 0,1 0 1,-1 0-1,0-1 0,0 1 1,0 0-1,0-1 0,0 1 0,0 0 1,0 0-1,0-1 0,0 1 1,0 0-1,-1-2 0,0 3 8,-1 0-1,1 0 1,0 1 0,0-1-1,0 0 1,0 1 0,0-1-1,0 1 1,0 0 0,0-1-1,0 1 1,0 0 0,0 0-1,0-1 1,0 1 0,0 0-1,1 0 1,-1 0 0,0 0-1,0 2 1,-18 22-34,9-9 48,1 1-1,1-1 1,0 1-1,1 1 1,1-1 0,1 1-1,-5 28 1,4-3 14,2 0 0,1 47 0,3-89-55,0 0-1,0-1 1,-1 1-1,1 0 0,0-1 1,0 1-1,0 0 1,0 0-1,0-1 1,1 1-1,-1 0 1,0 0-1,0-1 1,0 1-1,0 0 1,1-1-1,-1 1 1,0 0-1,1-1 1,-1 1-1,1-1 1,-1 1-1,1 0 1,-1-1-1,1 1 1,-1-1-1,1 1 1,-1-1-1,1 1 0,-1-1 1,2 1-1,-1-2-119,-1 1 0,0-1 0,1 1 0,-1-1 0,0 1 0,1-1 0,-1 1 0,0-1 0,0 1 0,0-1-1,1 0 1,-1 1 0,0-1 0,0 1 0,0-1 0,0 0 0,0 1 0,0-1 0,0 1 0,0-1 0,-1 0-1,1 1 1,0-1 0,0 1 0,0-1 0,-1 1 0,1-1 0,0 1 0,-1-1 0,1 1 0,0-1 0,-1 1 0,1-1-1,0 1 1,-1-1 0,0 0 0,-5-7-1845,0 0-1,-1 1 1,0-1-1,-9-6 1,-17-12-4048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3.661"/>
    </inkml:context>
    <inkml:brush xml:id="br0">
      <inkml:brushProperty name="width" value="0.025" units="cm"/>
      <inkml:brushProperty name="height" value="0.025" units="cm"/>
    </inkml:brush>
  </inkml:definitions>
  <inkml:trace contextRef="#ctx0" brushRef="#br0">78 105 7079,'-58'-37'6315,"57"36"-5793,-1 1-1,1-1 1,0 0 0,-1 0-1,1 0 1,0 0 0,0-1-1,0 1 1,0 0 0,0 0 0,0-1-1,0 1 1,0 0 0,0-1-1,1 1 1,-1-1 0,0 1-1,0-3 1,1 3-383,1 0-1,-1 0 1,0 0-1,0 1 1,0-1-1,1 0 1,-1 0-1,0 0 1,1 0-1,-1 0 1,1 0 0,-1 1-1,1-1 1,-1 0-1,1 1 1,0-1-1,-1 0 1,1 1-1,0-1 1,0 0-1,1 0 1,3-2-11,1 0 0,-1 1 0,1-1 0,0 1-1,10-2 1,-16 4-87,7-2 21,-1 0-1,1 1 1,0 0 0,0 0 0,0 1 0,0 0 0,0 0-1,14 2 1,-19-1-60,0-1 0,0 1 0,0 0 0,0 0 0,0 1 0,0-1 0,0 0 0,0 0 0,-1 1 0,1-1 0,0 1 0,-1 0 0,1 0 0,-1-1 0,0 1 0,0 0 0,0 0-1,0 0 1,0 0 0,0 0 0,0 0 0,0 0 0,-1 1 0,1-1 0,-1 0 0,0 0 0,0 1 0,0-1 0,0 0 0,0 0 0,0 3 0,-2 3 23,0-1-1,0 1 1,-1 0-1,1-1 1,-2 0 0,1 0-1,-1 0 1,0 0-1,-1 0 1,1-1 0,-1 1-1,0-1 1,-1-1 0,0 1-1,0-1 1,0 0-1,-11 7 1,17-12-9,158-1-160,-155 1 133,-1 0 1,0 0-1,1 1 1,-1 0 0,0-1-1,0 1 1,1 0-1,-1 0 1,0 0-1,0 0 1,0 0-1,0 1 1,0-1-1,0 1 1,-1-1-1,1 1 1,0 0-1,-1-1 1,0 1-1,1 0 1,-1 0-1,0 0 1,0 0-1,0 0 1,0 1-1,0-1 1,0 0-1,-1 0 1,1 1 0,-1-1-1,1 0 1,-1 5-1,0-3 10,0 0 0,0 1 0,0-1-1,0 0 1,-1 0 0,0 0 0,0 0 0,0 0-1,0 0 1,-1 0 0,0 0 0,0-1 0,0 1-1,0 0 1,0-1 0,-1 0 0,1 1 0,-5 3 0,-1-1 253,0-1 0,0 0 0,0 0 0,-1-1 0,0 0 0,0-1 0,0 0 1,0 0-1,-1-1 0,-10 2 0,4-2-15,0 0 0,0-1 0,-1-1 0,1 0 0,-21-4 1,26 0-2454,31 4-5354,1-1-1025,-1-4-4500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6.285"/>
    </inkml:context>
    <inkml:brush xml:id="br0">
      <inkml:brushProperty name="width" value="0.025" units="cm"/>
      <inkml:brushProperty name="height" value="0.025" units="cm"/>
    </inkml:brush>
  </inkml:definitions>
  <inkml:trace contextRef="#ctx0" brushRef="#br0">105 1 13229,'0'0'2888,"0"2"769,-2 17-2638,1 4-386,-1 18-877,-12 71-1,14-111 22,-1 0 0,1 0-1,0 0 1,0 0 0,-1 0 0,1-1-1,-1 1 1,1 0 0,-1 0-1,1 0 1,-1 0 0,1-1 0,-1 1-1,0 0 1,1-1 0,-1 1 0,0 0-1,0-1 1,1 1 0,-1-1-1,0 1 1,0-1 0,0 0 0,0 1-1,0-1 1,1 0 0,-1 0 0,0 1-1,0-1 1,0 0 0,0 0 0,0 0-1,0 0 1,0 0 0,0 0-1,0 0 1,0-1 0,0 1 0,0 0-1,0 0 1,0-1 0,-3 0-446,0-1 0,0 0 1,1 1-1,-1-1 0,0-1 0,1 1 1,0 0-1,-6-6 0,-8-12-3719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6.706"/>
    </inkml:context>
    <inkml:brush xml:id="br0">
      <inkml:brushProperty name="width" value="0.025" units="cm"/>
      <inkml:brushProperty name="height" value="0.025" units="cm"/>
    </inkml:brush>
  </inkml:definitions>
  <inkml:trace contextRef="#ctx0" brushRef="#br0">27 173 641,'-7'-23'1369,"2"11"448,2 1-1,0-1 0,0 0 0,1 0 0,0-1 0,1-16 0,1 26-1557,1 1 0,0 0-1,0 0 1,0 0-1,0 0 1,0 0 0,0 0-1,0 0 1,0 1 0,1-1-1,-1 0 1,1 1 0,-1-1-1,1 1 1,0-1-1,0 1 1,0 0 0,0 0-1,-1 0 1,1 0 0,1 0-1,-1 0 1,0 0-1,0 1 1,0-1 0,0 1-1,3-1 1,8-1 246,-1 0 0,1 0 0,16 1 0,-8 1-102,-12-1-333,0 1 0,0 0 0,0 1 0,0 0 0,0 0 0,12 3 0,-19-3-73,0 0 1,0 0-1,0 0 0,0 1 0,0-1 0,0 0 1,0 1-1,0 0 0,0-1 0,-1 1 0,1 0 1,-1 0-1,1 0 0,-1 0 0,0 0 0,0 0 0,1 0 1,-1 0-1,-1 0 0,1 1 0,0-1 0,-1 0 1,1 1-1,-1-1 0,0 0 0,1 1 0,-1-1 1,-1 5-1,1-4 17,0-1 1,0 1-1,-1 0 1,1-1 0,-1 1-1,0-1 1,0 1-1,0-1 1,0 1-1,0-1 1,0 1-1,-1-1 1,-1 3 0,-10 21-187,14-26 37,-1 1 1,0 0-1,1-1 1,-1 1-1,0-1 0,1 1 1,-1-1-1,0 1 1,1-1-1,-1 1 1,1-1-1,-1 1 0,1-1 1,0 0-1,-1 1 1,1-1-1,-1 0 1,1 1-1,0-1 0,-1 0 1,1 0-1,0 1 1,-1-1-1,1 0 1,0 0-1,0 0 0,30 6-1618,-15-3 734,-12-2 951,0 1 1,0-1-1,0 1 1,0 0-1,-1 0 1,1 0-1,-1 1 1,1-1-1,-1 1 1,0 0-1,0 0 0,0 0 1,3 5-1,-5-7 119,0 1 1,0 0-1,0-1 0,0 1 0,-1 0 0,1 0 0,0 0 0,-1 0 0,1-1 0,-1 1 0,0 0 0,0 0 0,0 0 0,0 0 0,0 0 0,0 0 0,0 0 1,-1 0-1,1 0 0,-1 0 0,1-1 0,-1 1 0,0 0 0,0 0 0,0-1 0,0 1 0,0 0 0,0-1 0,0 1 0,0-1 0,-3 3 0,-4 4 475,0 0 0,-1-1 0,0 1 0,0-2 0,-1 1 0,0-1 0,0-1 0,0 0 0,-1 0 0,1-1 0,-1-1 0,0 0 0,-1 0 0,1-1 0,0 0 0,-17 0 0,28-2-573,-1 0 1,1 0-1,-1 0 0,1 0 1,-1 0-1,1 0 0,0 0 1,-1 0-1,1-1 0,-1 1 0,1 0 1,0 0-1,-1 0 0,1-1 1,-1 1-1,1 0 0,0 0 0,-1-1 1,1 1-1,0 0 0,0-1 1,-1 1-1,1 0 0,0-1 0,0 1 1,-1-1-1,1 1 0,0 0 1,0-1-1,0 1 0,0-1 0,-1 1 1,1 0-1,0-1 0,0 1 1,0-1-1,0 1 0,0-1 0,0 1 1,0-1-1,0 1 0,0 0 1,1-1-1,-1 1 0,0-1 0,0 1 1,0 0-1,0-1 0,1 1 1,-1-1-1,0 1 0,0 0 1,1-1-1,-1 1 0,16-22-5156,5 6-542,3-3-2353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052"/>
    </inkml:context>
    <inkml:brush xml:id="br0">
      <inkml:brushProperty name="width" value="0.025" units="cm"/>
      <inkml:brushProperty name="height" value="0.025" units="cm"/>
    </inkml:brush>
  </inkml:definitions>
  <inkml:trace contextRef="#ctx0" brushRef="#br0">30 91 10666,'0'0'12204,"-2"59"-10443,-7-39-896,1 4-513,3-3-223,3-5-97,-2-3-609,4-4-960,0-4-225,0-19-13452</inkml:trace>
  <inkml:trace contextRef="#ctx0" brushRef="#br0" timeOffset="1">43 1 14958,'0'0'8040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401"/>
    </inkml:context>
    <inkml:brush xml:id="br0">
      <inkml:brushProperty name="width" value="0.025" units="cm"/>
      <inkml:brushProperty name="height" value="0.025" units="cm"/>
    </inkml:brush>
  </inkml:definitions>
  <inkml:trace contextRef="#ctx0" brushRef="#br0">97 21 12844,'0'0'3507,"-10"8"-757,4-3-2405,-42 36 2142,44-38-2350,1 0-1,0 0 1,1 0-1,-1 1 1,1-1-1,-1 1 1,1 0-1,0 0 0,1 0 1,-1 0-1,0 0 1,1 0-1,0 0 1,-1 7-1,2-10-135,0-1 0,0 1 1,0-1-1,0 1 0,0-1 0,1 1 0,-1-1 0,0 1 0,0-1 1,0 1-1,1-1 0,-1 1 0,0-1 0,0 1 0,1-1 1,-1 1-1,0-1 0,1 0 0,-1 1 0,1-1 0,-1 1 1,1-1-1,-1 0 0,0 0 0,1 1 0,-1-1 0,1 0 1,-1 0-1,1 1 0,-1-1 0,1 0 0,23-1 289,-19 1-230,-1-2 0,1 1 0,-1 0 0,1-1 0,-1 0-1,0 0 1,8-5 0,-8 3 45,0 0 0,0-1 0,0 1-1,-1-1 1,0 0 0,0 0 0,0 0 0,0 0-1,-1-1 1,0 1 0,0 0 0,-1-1 0,3-11 0,-4 15-84,0 0 1,0 1-1,0-1 1,0 0 0,-1 0-1,1 0 1,0 0 0,-1 0-1,1 0 1,-1 1 0,0-1-1,0 0 1,0 0 0,1 1-1,-1-1 1,-1 1 0,1-1-1,-2-1 1,1 1-105,-1 0-1,1 1 1,-1-1-1,1 1 1,-1-1 0,0 1-1,0 0 1,0 0-1,1 1 1,-1-1 0,0 0-1,0 1 1,0 0-1,0 0 1,-5 0 0,-14 3-3062,21-3 2655,0 1 1,0-1-1,0 1 1,0 0-1,0-1 1,1 1-1,-1 0 1,0 0-1,1-1 1,-1 1-1,0 0 1,1 0-1,-1 0 1,1 0-1,-1 0 1,1 0-1,0 0 1,-1 0-1,1 1 1,-1 8-8384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733"/>
    </inkml:context>
    <inkml:brush xml:id="br0">
      <inkml:brushProperty name="width" value="0.025" units="cm"/>
      <inkml:brushProperty name="height" value="0.025" units="cm"/>
    </inkml:brush>
  </inkml:definitions>
  <inkml:trace contextRef="#ctx0" brushRef="#br0">185 1 4420,'0'0'21194,"-9"6"-21029,-23 17 5,1 0-1,1 2 1,-44 49-1,74-74-159,-1 1 0,0 0-1,0 0 1,1 0 0,-1 0 0,0 0 0,1 0-1,-1 0 1,1 0 0,-1 0 0,1 0-1,0 1 1,-1-1 0,1 0 0,0 0 0,0 0-1,0 0 1,0 2 0,0-2 0,0 0-1,1-1 1,-1 1 0,1 0-1,-1-1 1,0 1 0,1-1-1,-1 1 1,1-1-1,0 1 1,-1-1 0,1 1-1,-1-1 1,1 0 0,-1 1-1,1-1 1,0 0 0,-1 0-1,1 1 1,0-1 0,0 0-1,0 0 1,49 1 363,-42-2-332,20-1-102,-1-2 0,1-2 1,34-10-1,31-17-2995,-88 31 2607,23-11-1878,-15-3-4159,-12 10 1281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8.106"/>
    </inkml:context>
    <inkml:brush xml:id="br0">
      <inkml:brushProperty name="width" value="0.025" units="cm"/>
      <inkml:brushProperty name="height" value="0.025" units="cm"/>
    </inkml:brush>
  </inkml:definitions>
  <inkml:trace contextRef="#ctx0" brushRef="#br0">0 39 13068,'0'0'11371,"67"-15"-10987,-24 6-95,10 4-193,-7 0-64,-1 1 0,-9 4-1089,-16 0-2787,-5 0-2946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8.450"/>
    </inkml:context>
    <inkml:brush xml:id="br0">
      <inkml:brushProperty name="width" value="0.025" units="cm"/>
      <inkml:brushProperty name="height" value="0.025" units="cm"/>
    </inkml:brush>
  </inkml:definitions>
  <inkml:trace contextRef="#ctx0" brushRef="#br0">0 43 12812,'0'0'6598,"71"-5"-5413,-32-1-832,2-3-161,2 6-160,4-3-32,-8 0-2082,-1-1-5701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7.571"/>
    </inkml:context>
    <inkml:brush xml:id="br0">
      <inkml:brushProperty name="width" value="0.025" units="cm"/>
      <inkml:brushProperty name="height" value="0.025" units="cm"/>
    </inkml:brush>
  </inkml:definitions>
  <inkml:trace contextRef="#ctx0" brushRef="#br0">66 88 3748,'0'0'8413,"-2"-9"-6321,-1 0-1578,-6-30 3005,6 9 4625,3 30-7306,0 9-149,-2 29-521,-2 0-1,-14 62 0,9-63-1249,3 1 0,-4 63 0,21-107-8084,-3-11 3337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039"/>
    </inkml:context>
    <inkml:brush xml:id="br0">
      <inkml:brushProperty name="width" value="0.025" units="cm"/>
      <inkml:brushProperty name="height" value="0.025" units="cm"/>
    </inkml:brush>
  </inkml:definitions>
  <inkml:trace contextRef="#ctx0" brushRef="#br0">19 1 8296,'0'0'15737,"-1"12"-15475,-5 71 73,-6 111-884,12-194-390,4-28-5884,-4 5 1747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153"/>
    </inkml:context>
    <inkml:brush xml:id="br0">
      <inkml:brushProperty name="width" value="0.025" units="cm"/>
      <inkml:brushProperty name="height" value="0.025" units="cm"/>
    </inkml:brush>
  </inkml:definitions>
  <inkml:trace contextRef="#ctx0" brushRef="#br0">36 103 10250,'0'0'3299,"-34"-50"1185,33 31-1057,1 3-1345,7 7-320,12 2-193,4 6-672,7 1-416,4 0-417,3 11-64,3 3-577,5-4-2305,-3-1-3012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401"/>
    </inkml:context>
    <inkml:brush xml:id="br0">
      <inkml:brushProperty name="width" value="0.025" units="cm"/>
      <inkml:brushProperty name="height" value="0.025" units="cm"/>
    </inkml:brush>
  </inkml:definitions>
  <inkml:trace contextRef="#ctx0" brushRef="#br0">1 49 8680,'0'0'15119,"61"-24"-14319,-25 18-223,-1-2-353,4 3-160,-1-1-160,-5 6-1666,-3 0-2594,-11 0-2562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745"/>
    </inkml:context>
    <inkml:brush xml:id="br0">
      <inkml:brushProperty name="width" value="0.025" units="cm"/>
      <inkml:brushProperty name="height" value="0.025" units="cm"/>
    </inkml:brush>
  </inkml:definitions>
  <inkml:trace contextRef="#ctx0" brushRef="#br0">223 32 15887,'0'0'7057,"-4"11"-6747,-22 38-155,-2-2 0,-34 45-1,-40 67 215,168-287-13406,-44 79 7528</inkml:trace>
  <inkml:trace contextRef="#ctx0" brushRef="#br0" timeOffset="1">210 0 8456,'0'0'9027,"3"10"-7799,-1-1-975,-1 0 1,1 0-1,-1 1 0,-1-1 1,0 0-1,0 1 0,-1-1 1,0 0-1,-1 0 0,-4 15 1,1-9-64,1-1 1,0 1-1,1 0 1,1 0 0,0 0-1,1 1 1,1-1-1,0 0 1,3 21-1,19 2-45,-11-29-2500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116"/>
    </inkml:context>
    <inkml:brush xml:id="br0">
      <inkml:brushProperty name="width" value="0.025" units="cm"/>
      <inkml:brushProperty name="height" value="0.025" units="cm"/>
    </inkml:brush>
  </inkml:definitions>
  <inkml:trace contextRef="#ctx0" brushRef="#br0">1 85 4004,'0'0'18545,"11"-43"-18160,17 38-257,2 0-64,1 0-160,5-1-1506,-1-4-3330,5-1-2019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601"/>
    </inkml:context>
    <inkml:brush xml:id="br0">
      <inkml:brushProperty name="width" value="0.025" units="cm"/>
      <inkml:brushProperty name="height" value="0.025" units="cm"/>
    </inkml:brush>
  </inkml:definitions>
  <inkml:trace contextRef="#ctx0" brushRef="#br0">1 19 9417,'0'0'11339,"58"-1"-10186,-32-5-609,8 1-416,-1 0-96,-1 4-32,-2 1-640,-8 0-1666,-5 0-1442,-8 0-512,-9 6-2018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947"/>
    </inkml:context>
    <inkml:brush xml:id="br0">
      <inkml:brushProperty name="width" value="0.025" units="cm"/>
      <inkml:brushProperty name="height" value="0.025" units="cm"/>
    </inkml:brush>
  </inkml:definitions>
  <inkml:trace contextRef="#ctx0" brushRef="#br0">1 27 6342,'0'0'11979,"52"20"-10794,-22-20-416,0-2-449,3-6-159,-3 0-161,-4-1-2050,-7 1-3171,-2-4-4837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40.303"/>
    </inkml:context>
    <inkml:brush xml:id="br0">
      <inkml:brushProperty name="width" value="0.025" units="cm"/>
      <inkml:brushProperty name="height" value="0.025" units="cm"/>
    </inkml:brush>
  </inkml:definitions>
  <inkml:trace contextRef="#ctx0" brushRef="#br0">0 141 10025,'0'0'12882,"11"-1"-12519,62-5-44,-48 5-155,0 0 1,46-11 0,-62 10-155,-1-1 1,1 0 0,-1 0-1,0-1 1,0 0-1,0 0 1,0-1-1,-1 0 1,0-1 0,0 0-1,0 0 1,7-8-1,-10 9-135,0 1-1,-1 0 1,0-1-1,0 0 1,0 0 0,-1 0-1,0 0 1,1 0-1,0-6 1,-13 49-340,7-29 269,0-1 0,0 1 0,1 0 0,1 1 0,-1-1 0,1 0 0,1 0 0,0 1 0,0-1 0,3 16 0,5-11-3867,3-8-3699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1.371"/>
    </inkml:context>
    <inkml:brush xml:id="br0">
      <inkml:brushProperty name="width" value="0.025" units="cm"/>
      <inkml:brushProperty name="height" value="0.025" units="cm"/>
    </inkml:brush>
  </inkml:definitions>
  <inkml:trace contextRef="#ctx0" brushRef="#br0">82 69 8808,'0'0'11072,"-2"-9"-9497,-6-26-401,8 35-1149,0-1-1,0 0 1,-1 1-1,1-1 0,0 0 1,0 0-1,0 1 1,-1-1-1,1 0 0,0 1 1,0-1-1,0 0 1,0 0-1,0 1 1,1-1-1,-1 0 0,0 0 1,0 1-1,0-1 1,1 0-1,-1 1 0,0-1 1,1 0-1,-1 1 1,0-1-1,1 1 0,-1-1 1,1 0-1,-1 1 1,1-1-1,-1 1 0,1-1 1,0 1-1,-1 0 1,1-1-1,0 1 0,-1 0 1,1-1-1,0 1 1,-1 0-1,1 0 1,0-1-1,-1 1 0,1 0 1,0 0-1,0 0 1,-1 0-1,1 0 0,0 0 1,0 0-1,0 1 1,1-1 17,-1 0-1,1 1 1,0-1 0,-1 1 0,1-1 0,0 1 0,-1-1 0,1 1 0,-1 0 0,0 0 0,1 0 0,-1 0 0,1 0 0,-1 0 0,0 1 0,0-1-1,0 0 1,2 3 0,-2 1-35,1 0 0,-1 0-1,0 0 1,0 0 0,-1 0-1,1 0 1,-1 0 0,0 1-1,-1-1 1,1 0-1,-1 0 1,0 0 0,0 0-1,-1 0 1,0 0 0,1 0-1,-6 8 1,-2 2 40,-1-1 1,-1 1-1,-23 23 1,-4 4-5,37-41-71,1-1 0,-1 1 0,0-1 1,1 1-1,-1 0 0,1-1 0,-1 1 0,1 0 1,-1 0-1,1-1 0,0 1 0,-1 0 0,1 0 1,0-1-1,-1 1 0,1 0 0,0 0 0,0 0 1,0 0-1,0-1 0,0 1 0,0 0 0,0 0 1,0 0-1,0 0 0,0 0 0,1-1 0,-1 1 1,0 0-1,0 0 0,1 0 0,-1-1 0,1 2 1,1-1-163,0 1 1,0-1 0,0 0 0,0 0-1,0 0 1,0 0 0,0-1-1,0 1 1,1-1 0,-1 1 0,0-1-1,4 0 1,71-3-7033,-75 3 6842,20-4-8599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1.717"/>
    </inkml:context>
    <inkml:brush xml:id="br0">
      <inkml:brushProperty name="width" value="0.025" units="cm"/>
      <inkml:brushProperty name="height" value="0.025" units="cm"/>
    </inkml:brush>
  </inkml:definitions>
  <inkml:trace contextRef="#ctx0" brushRef="#br0">10 0 14157,'0'0'5285,"-9"60"-4580,9-44-513,0-2-160,0-2-320,0-5-2338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059"/>
    </inkml:context>
    <inkml:brush xml:id="br0">
      <inkml:brushProperty name="width" value="0.025" units="cm"/>
      <inkml:brushProperty name="height" value="0.025" units="cm"/>
    </inkml:brush>
  </inkml:definitions>
  <inkml:trace contextRef="#ctx0" brushRef="#br0">69 16 13293,'0'0'7601,"-5"12"-7542,-10 19-21,3-7 8,1 0 0,-14 47 0,25-70-47,0 0 0,0 0 0,1-1 1,-1 1-1,0 0 0,1 0 0,-1 0 0,1-1 0,-1 1 0,1 0 0,-1-1 0,1 1 0,-1 0 0,1-1 0,-1 1 0,1-1 0,0 1 0,0-1 0,-1 1 0,1-1 0,0 1 0,0-1 0,-1 0 1,1 1-1,0-1 0,0 0 0,0 0 0,0 1 0,-1-1 0,1 0 0,0 0 0,0 0 0,0 0 0,0 0 0,0-1 0,-1 1 0,1 0 0,1 0 0,47-3-200,-39 2-169,-3 0 87,0 1 1,0-1-1,0 1 1,0 1-1,0 0 1,0 0-1,0 0 1,0 1-1,9 3 1,-14-4 228,0 0-1,-1 0 1,1 0 0,0 1 0,-1-1 0,1 1 0,-1-1 0,1 1 0,-1-1 0,0 1 0,1 0 0,-1 0-1,0 0 1,0 0 0,0 0 0,-1 0 0,1 0 0,0 0 0,-1 0 0,1 0 0,-1 0 0,0 0-1,0 1 1,0-1 0,0 0 0,0 0 0,0 0 0,0 0 0,-1 1 0,1-1 0,-1 0 0,0 0 0,1 0-1,-1 0 1,-2 2 0,0 4 246,-1 0-1,0-1 0,0 0 1,-1 0-1,1 0 1,-2 0-1,1-1 0,-1 0 1,-7 7-1,9-10-137,0 1 1,0-1-1,0 0 0,-1 0 0,1 0 0,-1 0 1,0-1-1,0 0 0,0 0 0,0 0 0,0 0 1,0-1-1,0 0 0,0 0 0,-7 0 1,11-1-266,0-1 1,-1 1-1,1 0 1,0-1-1,0 1 1,0-1-1,0 1 1,0-1 0,0 1-1,0-1 1,0 0-1,0 0 1,1 1-1,-1-1 1,0 0 0,0 0-1,1 0 1,-1 0-1,0 0 1,1 0-1,-1 0 1,1 0 0,-1 0-1,1 0 1,-1 0-1,1 0 1,0 0-1,0-1 1,0 1-1,-1-2 1,-4-31-8625</inkml:trace>
  <inkml:trace contextRef="#ctx0" brushRef="#br0" timeOffset="1">45 18 9129,'0'0'6982,"61"-17"-5572,-38 17-514,-1 3-575,4 3-193,2-1-96,2-4-3235,-2-1-5477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559"/>
    </inkml:context>
    <inkml:brush xml:id="br0">
      <inkml:brushProperty name="width" value="0.025" units="cm"/>
      <inkml:brushProperty name="height" value="0.025" units="cm"/>
    </inkml:brush>
  </inkml:definitions>
  <inkml:trace contextRef="#ctx0" brushRef="#br0">1 1 10570,'0'0'8840,"20"70"-8359,-16-40-161,-2 1-192,-2-1-64,6-6-224,-3-1-2114,-3-7 0,0-5 32,0-8-1858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640"/>
    </inkml:context>
    <inkml:brush xml:id="br0">
      <inkml:brushProperty name="width" value="0.025" units="cm"/>
      <inkml:brushProperty name="height" value="0.025" units="cm"/>
    </inkml:brush>
  </inkml:definitions>
  <inkml:trace contextRef="#ctx0" brushRef="#br0">85 0 6246,'0'0'16405,"-3"12"-15556,-71 453 5354,68-328-5605,6-135-598,0-2 0,-1 1 1,1-1-1,0 0 1,0 0-1,0 1 1,0-1-1,0 0 1,0 1-1,-1-1 1,1 0-1,0 1 1,0-1-1,0 0 1,0 1 0,0-1-1,0 0 1,0 1-1,0-1 1,1 0-1,-1 1 1,0-1-1,0 0 1,0 1-1,0-1 1,0 0-1,0 0 1,1 1-1,-1-1 1,0 0-1,0 0 1,1 1-1,-1-1 1,0 0 0,0 0-1,1 1 1,-1-1-1,0 0 1,0 0-1,1 0 1,-1 0-1,0 1 1,1-1-1,-1 0 1,0 0-1,1 0 1,-1 0-1,0 0 1,1 0-1,-1 0 1,0 0-1,1 0 1,-1 0 0,0 0-1,1 0 1,-1 0-1,0 0 1,1 0-1,-1-1 1,0 1-1,0 0 1,1 0-1,-1 0 1,0 0-1,1-1 1,-1 1-1,15-19 51,-6-11-121,-1 0-1,-2 0 1,4-53-1,-3-42-2476,-8 136 2643,1-1 0,1 1 1,0 0-1,0-1 0,1 1 1,4 12-1,-5-20-51,0 0 1,1 0-1,-1 0 1,1-1-1,0 1 0,0 0 1,0-1-1,1 1 1,-1-1-1,1 1 1,-1-1-1,1 0 0,-1 0 1,1-1-1,0 1 1,0 0-1,0-1 1,0 0-1,0 0 0,1 0 1,-1 0-1,0 0 1,1 0-1,4-1 0,1 1 71,0 0-1,-1-1 0,1 0 1,0 0-1,0-1 0,-1-1 0,1 1 1,-1-1-1,14-5 0,-1-3 20,0 0 0,24-16 0,5-3-96,-50 29-44,0-1 1,0 1-1,1 0 1,-1 0 0,0 0-1,0 0 1,1 0-1,-1-1 1,0 1 0,0 0-1,1 0 1,-1 0-1,0 0 1,1 0-1,-1 0 1,0 0 0,0 0-1,1 0 1,-1 0-1,0 0 1,0 0 0,1 0-1,-1 0 1,0 0-1,1 1 1,-1-1 0,0 0-1,0 0 1,1 0-1,-1 0 1,0 0 0,0 1-1,0-1 1,1 0-1,-1 0 1,0 0-1,0 1 1,0-1 0,0 0-1,1 0 1,-1 0-1,0 1 1,0-1 0,2 19-65,-10 28 117,6-40-31,1 1-58,-1-4 135,1 1 0,0-1-1,1 1 1,-1-1 0,1 1-1,0 0 1,0-1 0,0 1 0,2 6-1,-2-10-60,1 0 0,-1 0 0,0 0-1,1-1 1,0 1 0,-1 0 0,1-1-1,-1 1 1,1 0 0,0-1 0,-1 1-1,1-1 1,0 1 0,0-1 0,-1 1 0,1-1-1,0 1 1,0-1 0,0 0 0,1 1-1,32-2 274,-17-3-499,-1-1 0,1-1 1,-1 0-1,0-1 0,0-1 0,-1 0 0,0-1 1,22-18-1,-36 26-271,0 0 0,-1 0 0,1 0 1,0 0-1,0 0 0,-1 0 0,1 0 0,0 0 1,-1-1-1,1 1 0,-1 0 0,0 0 0,1-1 1,-1 1-1,0 0 0,0-3 0,1-7-8221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978"/>
    </inkml:context>
    <inkml:brush xml:id="br0">
      <inkml:brushProperty name="width" value="0.025" units="cm"/>
      <inkml:brushProperty name="height" value="0.025" units="cm"/>
    </inkml:brush>
  </inkml:definitions>
  <inkml:trace contextRef="#ctx0" brushRef="#br0">1 133 5381,'0'0'3240,"0"-10"-159,0 6-2815,0 0 0,0-1 0,0 1 0,0 0 0,1-1 0,0 1 0,-1 0 0,2-1 0,-1 1 0,0 0 0,1 0 1,0 0-1,0 0 0,0 0 0,0 1 0,1-1 0,-1 1 0,1-1 0,0 1 0,0 0 0,0 0 0,1 0 0,-1 0 0,7-3 0,-2 2-14,1 0 0,-1 1 0,1 0 0,0 0 0,0 1 0,0 0 0,0 0 0,1 1-1,-1 1 1,16 0 0,-22 0-253,0 0-1,0 0 0,0 0 1,0 1-1,0-1 0,0 1 1,-1 0-1,1 0 1,0 0-1,0 0 0,-1 1 1,1-1-1,-1 1 0,1-1 1,-1 1-1,0 0 0,1 0 1,-1 0-1,0 0 1,0 1-1,-1-1 0,1 0 1,0 1-1,-1-1 0,1 1 1,-1 0-1,0-1 0,0 1 1,0 0-1,0 0 0,-1 0 1,1 0-1,-1-1 1,1 1-1,-1 6 0,-1-4 36,1 0 0,-1 1 0,0-1 0,-1 0 0,1 0 0,-1 0-1,0 0 1,0 0 0,-1 0 0,1-1 0,-1 1 0,0-1 0,0 1 0,-1-1-1,1 0 1,-1 0 0,0-1 0,0 1 0,0-1 0,0 0 0,-1 0 0,1 0-1,-1-1 1,0 1 0,-9 2 0,14-5 89,35 0-2381,-31 0 2148,0 0 1,0 0-1,0 1 1,0 0-1,0-1 1,0 1-1,0 0 1,0 1-1,-1-1 1,1 1-1,0 0 1,-1 0-1,1 0 1,4 4-1,-6-4 129,0 0-1,0 0 0,-1 0 0,1 1 1,-1-1-1,1 0 0,-1 0 1,0 1-1,0-1 0,0 1 1,0-1-1,-1 1 0,1 0 0,-1-1 1,1 1-1,-1-1 0,0 1 1,0 0-1,0-1 0,0 1 0,-1 0 1,1-1-1,-1 1 0,0 3 1,-1-3 244,0 1 0,0-1 1,0 1-1,-1-1 0,1 0 1,-1 0-1,0 0 0,0 0 0,0 0 1,0-1-1,0 0 0,0 1 1,-1-1-1,-6 3 0,-55 22 2904,34-20-2943,23-11-2113,16-11-2233,8 0-1580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3.355"/>
    </inkml:context>
    <inkml:brush xml:id="br0">
      <inkml:brushProperty name="width" value="0.025" units="cm"/>
      <inkml:brushProperty name="height" value="0.025" units="cm"/>
    </inkml:brush>
  </inkml:definitions>
  <inkml:trace contextRef="#ctx0" brushRef="#br0">1 117 15118,'0'0'6502,"0"55"-6245,0-43-193,0-1-545,3-4-2241,5-7-2147,3 0-2402</inkml:trace>
  <inkml:trace contextRef="#ctx0" brushRef="#br0" timeOffset="1">42 1 12492,'0'0'6630,"-2"34"-15374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3.715"/>
    </inkml:context>
    <inkml:brush xml:id="br0">
      <inkml:brushProperty name="width" value="0.025" units="cm"/>
      <inkml:brushProperty name="height" value="0.025" units="cm"/>
    </inkml:brush>
  </inkml:definitions>
  <inkml:trace contextRef="#ctx0" brushRef="#br0">143 0 10602,'0'0'2285,"-10"8"-128,5-4-1885,-16 12 827,1 1 0,-23 24 1,39-37-1027,0 0 1,1 0-1,-1 0 1,0 1-1,1-1 1,0 1-1,0 0 1,1 0-1,-1 0 0,1 0 1,0 0-1,1 1 1,-1-1-1,1 1 1,0-1-1,0 1 1,1-1-1,-1 1 1,2 6-1,-1-11-46,1 0-1,-1 0 1,1 0 0,-1 0-1,1-1 1,0 1 0,0 0-1,-1 0 1,1-1 0,0 1-1,0 0 1,0-1 0,0 1-1,0-1 1,0 1 0,0-1-1,0 1 1,0-1 0,0 0-1,0 0 1,0 1 0,0-1-1,0 0 1,0 0-1,0 0 1,1 0 0,-1 0-1,0 0 1,0-1 0,0 1-1,0 0 1,0 0 0,0-1-1,0 1 1,2-2 0,1 1 145,0 0 0,-1 0 0,1-1 0,0 0 0,0 0 1,-1 0-1,1 0 0,4-4 0,-3 0 52,-1 0 0,1 0 0,-1-1 0,0 0 1,-1 1-1,5-12 0,-7 15-189,0 1 1,0-1-1,0 0 1,0 0-1,-1 0 1,1-1 0,-1 1-1,0 0 1,0 0-1,0 0 1,0 0-1,0 0 1,-1 0-1,1 0 1,-1 0-1,0 0 1,0 0-1,0 0 1,-2-3 0,2 5-121,1 0 1,-1 0-1,0 0 1,0 0 0,0 0-1,0 1 1,0-1 0,0 0-1,0 1 1,0-1 0,-1 0-1,1 1 1,0 0 0,0-1-1,0 1 1,-3-1 0,-12 0-8102,10 1 461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4.058"/>
    </inkml:context>
    <inkml:brush xml:id="br0">
      <inkml:brushProperty name="width" value="0.025" units="cm"/>
      <inkml:brushProperty name="height" value="0.025" units="cm"/>
    </inkml:brush>
  </inkml:definitions>
  <inkml:trace contextRef="#ctx0" brushRef="#br0">94 1 12075,'0'0'10656,"-8"10"-10496,-4 3-120,-34 43 60,43-52-97,0 1 0,0-1 0,0 1 0,0 0 0,1 0 0,0 0 0,0 0 0,0 0 0,1 1 0,0-1 0,-1 6 0,3-10 10,-1 0 0,1 0 0,0 0 0,-1 0 1,1 0-1,0 0 0,0 0 0,0 0 0,0-1 0,0 1 0,0 0 0,0-1 0,0 1 0,0-1 0,0 1 0,0-1 0,0 0 0,1 1 0,-1-1 1,0 0-1,0 0 0,0 0 0,1 0 0,-1 0 0,0 0 0,0 0 0,0 0 0,0 0 0,1 0 0,0-1 0,42-5 207,-4-9-1372,-21 2-1783,-8-3-3612,-11 9-938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4.418"/>
    </inkml:context>
    <inkml:brush xml:id="br0">
      <inkml:brushProperty name="width" value="0.025" units="cm"/>
      <inkml:brushProperty name="height" value="0.025" units="cm"/>
    </inkml:brush>
  </inkml:definitions>
  <inkml:trace contextRef="#ctx0" brushRef="#br0">42 18 9513,'0'0'12876,"63"-6"-12235,-31 0-417,3 1-192,1 4-224,-8 1-2146,-10 0-2115,-5 0-543</inkml:trace>
  <inkml:trace contextRef="#ctx0" brushRef="#br0" timeOffset="1">0 85 12396,'0'0'10121,"81"-18"-9448,-42 8-289,8 3-256,-3 0-128,-1 2-1793,2-1-3492,-9 0-4036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8.912"/>
    </inkml:context>
    <inkml:brush xml:id="br0">
      <inkml:brushProperty name="width" value="0.025" units="cm"/>
      <inkml:brushProperty name="height" value="0.025" units="cm"/>
    </inkml:brush>
  </inkml:definitions>
  <inkml:trace contextRef="#ctx0" brushRef="#br0">58 103 1345,'-8'1'3503,"-31"-2"10627,29-7-9084,10 7-5016,0 0 0,0 0 0,0 0 0,0 0 0,0 0 0,0 0 0,1 0 0,-1 0 0,0 1 0,1-1 0,-1 0 0,1 0 0,-1 0 0,1 0 0,-1 1 0,1-1 0,0 0 0,0 0 0,9-8-16,-1 1 0,1 1 0,0 0 0,0 1 0,1-1 0,0 2 0,0 0 0,0 0 0,1 1 0,0 0 0,0 1 0,0 1 0,0-1 0,0 2 0,14-1 0,-25 3-15,0-1-1,0 1 0,0-1 1,0 1-1,0 0 1,0-1-1,0 1 1,0 0-1,-1 0 1,1-1-1,0 1 0,0 0 1,-1 0-1,1 0 1,0 0-1,-1 0 1,1 0-1,-1 0 1,1 0-1,-1 0 1,0 0-1,1 0 0,-1 1 1,0-1-1,0 0 1,0 0-1,0 2 1,2 40 36,-1-31-27,-2-9-10,1 0 0,0 0 0,1 0 1,-1 0-1,1 0 0,-1 0 0,1 0 0,0 0 0,0-1 0,0 1 0,0 0 0,1 0 1,-1-1-1,1 1 0,0-1 0,2 3 0,-2-4 22,-1 1-1,2-1 1,-1-1-1,0 1 1,0 0-1,0 0 1,0-1 0,0 1-1,1-1 1,-1 0-1,0 0 1,0 0 0,1 0-1,-1 0 1,0 0-1,0 0 1,0-1-1,1 1 1,-1-1 0,0 0-1,0 0 1,0 1-1,3-3 1,116-64 1373,-113 66-4841,0-1-5702,-7-4-1185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9.301"/>
    </inkml:context>
    <inkml:brush xml:id="br0">
      <inkml:brushProperty name="width" value="0.025" units="cm"/>
      <inkml:brushProperty name="height" value="0.025" units="cm"/>
    </inkml:brush>
  </inkml:definitions>
  <inkml:trace contextRef="#ctx0" brushRef="#br0">0 65 8552,'0'0'13181,"5"-9"-12140,-4 6-999,1 0 1,-1-1 0,1 1 0,0 0 0,0 0 0,1 0 0,-1 0 0,1 1 0,-1-1 0,1 1 0,0-1 0,0 1 0,0 0 0,0 0 0,0 0-1,0 1 1,1-1 0,-1 1 0,0-1 0,1 1 0,-1 0 0,1 1 0,7-2 0,0 1-28,0 0 1,0 0-1,0 2 1,0-1-1,20 4 0,-28-3-6,-1-1 0,1 1 0,-1-1 0,1 1 0,-1 0 0,0 0 0,0 0 0,1 1 0,-1-1 0,0 0 0,0 1 0,0 0 0,0-1 0,-1 1 0,1 0 0,0 0 0,-1 0 0,1 0 0,-1 0-1,0 0 1,0 0 0,0 1 0,0-1 0,0 0 0,0 1 0,0-1 0,-1 1 0,1-1 0,-1 1 0,0-1 0,0 5 0,0 1 88,0 0 0,-1 0 0,0 0 0,-1 0 0,0-1 0,0 1 0,-1 0 0,0-1 0,-7 15 0,-2-4 185,0 0 1,-19 21-1,10-14 74,3 3-384,15-16-5683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4.991"/>
    </inkml:context>
    <inkml:brush xml:id="br0">
      <inkml:brushProperty name="width" value="0.025" units="cm"/>
      <inkml:brushProperty name="height" value="0.025" units="cm"/>
    </inkml:brush>
  </inkml:definitions>
  <inkml:trace contextRef="#ctx0" brushRef="#br0">167 0 10442,'0'0'11915,"-5"11"-11728,-34 63 93,-83 118 1,121-191-815,4-2-238,0-1 0,-1 0 1,0 0-1,1 0 1,-1-1-1,0 1 0,0 0 1,0-1-1,3-5 0,-2 4-619,15-22-4225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5.333"/>
    </inkml:context>
    <inkml:brush xml:id="br0">
      <inkml:brushProperty name="width" value="0.025" units="cm"/>
      <inkml:brushProperty name="height" value="0.025" units="cm"/>
    </inkml:brush>
  </inkml:definitions>
  <inkml:trace contextRef="#ctx0" brushRef="#br0">72 0 2723,'0'0'16986,"1"11"-15704,0 40-243,-8 80 0,-1 15-1377,7-146 229,1 0 0,0 1 0,0-1 0,0 0 0,0 0 1,0 0-1,0 1 0,-1-1 0,1 0 0,0 0 0,0 0 0,0 0 0,0 1 1,-1-1-1,1 0 0,0 0 0,0 0 0,-1 0 0,1 0 0,0 0 0,0 0 1,-1 0-1,1 0 0,0 1 0,0-1 0,0 0 0,-1 0 0,1 0 0,0 0 1,0 0-1,-1-1 0,1 1 0,0 0 0,0 0 0,-1 0 0,1 0 1,0 0-1,0 0 0,-1 0 0,1 0 0,0 0 0,0-1 0,0 1 0,-1 0 1,1 0-1,0 0 0,0 0 0,0-1 0,0 1 0,-1 0 0,1-1 0,-13-8-3925,13 9 3827,-17-13-4464,0-5 518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5.661"/>
    </inkml:context>
    <inkml:brush xml:id="br0">
      <inkml:brushProperty name="width" value="0.025" units="cm"/>
      <inkml:brushProperty name="height" value="0.025" units="cm"/>
    </inkml:brush>
  </inkml:definitions>
  <inkml:trace contextRef="#ctx0" brushRef="#br0">1 37 5958,'0'0'16714,"4"-6"-16095,-2 4-584,0-1 0,0 1-1,0 0 1,0 0 0,0 0 0,1 1-1,-1-1 1,1 0 0,-1 1-1,1-1 1,0 1 0,-1 0-1,1 0 1,0 0 0,5 0-1,53-3 97,-53 4-123,161 0-301,-168 1 289,0-1 0,1 1 1,-1 0-1,0 0 0,0 0 1,1 0-1,-1 0 0,0 0 1,0 0-1,0 0 1,0 0-1,-1 1 0,1-1 1,0 0-1,0 0 0,-1 1 1,1-1-1,-1 1 0,1-1 1,-1 1-1,1-1 0,-1 0 1,0 1-1,0-1 0,0 1 1,0-1-1,0 1 0,0-1 1,0 1-1,-1 1 0,1 3 45,0 1-1,0-1 0,-1 1 0,0-1 1,-4 12-1,0-2 82,9-13-15,20-19-20,-5 2-206,-14 10 49,19-10 1,-23 13 58,0 1 1,-1-1-1,1 1 1,0 0-1,0-1 0,-1 1 1,1 0-1,0 0 0,0-1 1,0 1-1,0 0 0,-1 0 1,1 0-1,0 0 0,0 0 1,0 0-1,0 0 0,-1 1 1,1-1-1,0 0 0,0 0 1,0 1-1,-1-1 0,1 0 1,1 1-1,-1 1-14,0 0 0,-1-1 0,1 1 0,-1-1 0,1 1 0,-1 0 0,1-1 1,-1 1-1,0 0 0,0 0 0,0-1 0,0 1 0,0 0 0,-1 0 0,1-1 0,0 1 0,-1 0 0,1-1 0,-2 3 0,-12 32-1507,13-34 1187,-1 2-563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986"/>
    </inkml:context>
    <inkml:brush xml:id="br0">
      <inkml:brushProperty name="width" value="0.025" units="cm"/>
      <inkml:brushProperty name="height" value="0.025" units="cm"/>
    </inkml:brush>
  </inkml:definitions>
  <inkml:trace contextRef="#ctx0" brushRef="#br0">1 0 11915,'0'0'865,"49"33"-1794,-21-13-5253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252"/>
    </inkml:context>
    <inkml:brush xml:id="br0">
      <inkml:brushProperty name="width" value="0.025" units="cm"/>
      <inkml:brushProperty name="height" value="0.025" units="cm"/>
    </inkml:brush>
  </inkml:definitions>
  <inkml:trace contextRef="#ctx0" brushRef="#br0">111 1 14958,'0'0'4036,"-7"12"-2381,-3 10-1378,0-1 1,2 1 0,0 1-1,1 0 1,2 0-1,0 0 1,-1 26 0,11 71 282,-7-133-522,0 0-1,-1 1 0,-1-1 1,0 1-1,0-1 0,-2 1 1,1 0-1,-15-21 0,64 46-31,-28-8 47,0-1-1,1-1 1,-1 0 0,0-1 0,1-1-1,-1 0 1,21-3 0,-31 2 43,0 0 0,0-1 1,0 0-1,0 0 0,0-1 1,0 0-1,0 0 0,0 0 1,-1 0-1,1-1 0,-1 0 1,1 0-1,-1-1 0,0 1 0,0-1 1,-1 0-1,1-1 0,-1 1 1,0-1-1,0 0 0,-1 0 1,5-7-1,-9 12-86,0 0 0,0-1 0,0 1 1,0 0-1,0 0 0,0 0 0,0 0 0,1 0 0,-1 0 0,0 0 1,0 0-1,0 0 0,0 1 0,0-1 0,0 0 0,0 0 0,0 1 1,0-1-1,-1 1 0,-3 3-19,0 0 0,0 1 0,1-1 0,-1 1 0,1 0 0,0 0 1,1 0-1,-1 0 0,1 1 0,0-1 0,0 1 0,0 0 0,1 0 0,0 0 0,0 0 0,1 1 1,0-1-1,0 0 0,0 1 0,1 7 0,0-13 11,1 1 0,-1-1 0,0-1 1,1 1-1,0 0 0,-1 0 0,1 0 0,0 0 0,-1 0 1,1 0-1,0-1 0,0 1 0,0 0 0,0-1 0,0 1 1,-1 0-1,1-1 0,0 1 0,0-1 0,0 0 0,1 1 1,-1-1-1,0 0 0,0 0 0,0 1 0,0-1 0,0 0 1,0 0-1,0 0 0,0 0 0,0-1 0,1 1 0,-1 0 1,0 0-1,0-1 0,2 0 0,40-13 110,-32 6-95,-1 0 1,0 0-1,-1-1 0,15-18 1,12-12-3,-35 38-138,-2 10 53,0 0 1,0 0-1,-1 0 1,0-1-1,-6 15 0,5-14 95,0-1-1,0 1 0,1 0 0,0-1 0,0 17 1,9-8-159,1-12-1629,1-11-3414,-3-6-492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581"/>
    </inkml:context>
    <inkml:brush xml:id="br0">
      <inkml:brushProperty name="width" value="0.025" units="cm"/>
      <inkml:brushProperty name="height" value="0.025" units="cm"/>
    </inkml:brush>
  </inkml:definitions>
  <inkml:trace contextRef="#ctx0" brushRef="#br0">0 1 15118,'0'0'10058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924"/>
    </inkml:context>
    <inkml:brush xml:id="br0">
      <inkml:brushProperty name="width" value="0.025" units="cm"/>
      <inkml:brushProperty name="height" value="0.025" units="cm"/>
    </inkml:brush>
  </inkml:definitions>
  <inkml:trace contextRef="#ctx0" brushRef="#br0">108 1 13805,'0'0'9139,"-2"10"-7831,-7 28-300,-2 0 0,-16 35-1,12-36-835,2 1 0,2-1 0,-7 43-1,18-78-511,-2 20 891,5-14-3025,4-5-5587,1-3-1922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7.488"/>
    </inkml:context>
    <inkml:brush xml:id="br0">
      <inkml:brushProperty name="width" value="0.025" units="cm"/>
      <inkml:brushProperty name="height" value="0.025" units="cm"/>
    </inkml:brush>
  </inkml:definitions>
  <inkml:trace contextRef="#ctx0" brushRef="#br0">118 15 9225,'0'0'16319,"-11"-4"-16324,5 2 4,4 1-2,0 0 1,0 0-1,0 0 0,-1 0 0,1 0 0,0 0 1,-1 1-1,1-1 0,-1 1 0,1 0 0,0 0 1,-1 0-1,1 0 0,-1 0 0,1 0 0,-1 1 1,1-1-1,0 1 0,-1-1 0,1 1 0,0 0 1,-1 0-1,1 0 0,0 0 0,0 1 0,0-1 1,0 1-1,0-1 0,0 1 0,0-1 0,1 1 1,-1 0-1,1 0 0,-1 0 0,0 2 0,-4 5-5,4-7 4,0 0 1,1 1-1,-1-1 1,1 1-1,-1 0 0,1-1 1,0 1-1,0 0 1,0 0-1,0 0 1,1-1-1,-1 1 0,1 0 1,-1 0-1,1 0 1,0 4-1,1-6 6,0 0-1,0-1 1,-1 1 0,1 0-1,0-1 1,0 1 0,0 0-1,0-1 1,0 1-1,0-1 1,0 0 0,0 1-1,0-1 1,0 0 0,0 1-1,0-1 1,0 0 0,0 0-1,0 0 1,0 0 0,0 0-1,0 0 1,0 0 0,0-1-1,0 1 1,0 0-1,0-1 1,0 1 0,2-1-1,32-11 73,69-52 59,-103 64-133,-1 0-1,1 0 1,-1 0-1,1 0 0,-1 0 1,0-1-1,1 1 1,-1 0-1,1 0 1,-1 0-1,1 0 0,-1 1 1,1-1-1,-1 0 1,0 0-1,1 0 1,-1 0-1,1 0 0,-1 0 1,1 1-1,-1-1 1,0 0-1,1 0 1,-1 1-1,0-1 0,1 0 1,-1 1-1,0-1 1,1 0-1,-1 1 1,0-1-1,0 0 0,1 1 1,-1-1-1,0 1 1,0-1-1,0 0 0,0 1 1,1-1-1,-1 1 1,0-1-1,0 1 1,0-1-1,0 0 0,0 1 1,0 0-1,4 34-48,0-2 24,-3-31 47,1-1 0,-1 1 0,0-1 0,1 1 0,-1-1 0,1 0 0,0 0 0,-1 1 0,1-1 0,0-1 0,0 1 0,-1 0 0,1 0 0,0-1 0,0 1 0,0-1 0,0 1 0,0-1 0,0 0 0,0 0 0,0 0 0,0 0 0,0 0 0,0 0 0,0 0 0,0-1 0,0 1 0,0-1 0,2 0 0,59-24 560,-56 21-634,9-5 79,-13 7-33,1-1 0,-1 1 0,0 1 0,1-1 0,0 0 1,-1 1-1,1 0 0,0 0 0,4-1 0,-10 18 182,-1 3-2193,4-14-5826,8-5 1912,5 0-4366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8.145"/>
    </inkml:context>
    <inkml:brush xml:id="br0">
      <inkml:brushProperty name="width" value="0.025" units="cm"/>
      <inkml:brushProperty name="height" value="0.025" units="cm"/>
    </inkml:brush>
  </inkml:definitions>
  <inkml:trace contextRef="#ctx0" brushRef="#br0">107 116 13100,'0'0'10843,"-8"-1"-10624,3 1-208,0 0 0,0 1 0,-1-1 0,1 1 0,0 0 0,0 0 0,1 0 0,-1 1 1,-9 4-1,12-5 27,-1 0 0,1 0 0,-1 1 1,1-1-1,0 1 0,0 0 1,-1-1-1,1 1 0,0 0 0,1 0 1,-1 0-1,0 1 0,1-1 0,-1 0 1,1 1-1,0-1 0,-1 1 0,1-1 1,1 1-1,-1-1 0,0 1 0,1 0 1,-1 0-1,0 4 0,4-7-19,-1 1 0,0-1 0,0 0 0,1 1 0,-1-1 0,0 0 0,0-1 0,1 1 0,-1 0-1,3-1 1,5-3 22,-1 1-1,-1-2 0,1 1 0,-1-1 1,1 0-1,-2-1 0,13-11 0,50-51 33,-63 60-57,44-51-661,-53 60 639,-53 73-61,51-67 71,0 0 0,1-1 0,0 1 0,0 0 1,0 1-1,1-1 0,0 0 0,0 1 0,1-1 1,-1 10-1,2-16-5,0 0-1,0 0 1,0 0 0,0 0-1,1 0 1,-1 0 0,0 0 0,0 0-1,1 0 1,-1 0 0,1 0-1,-1 0 1,1 0 0,-1 0 0,1 0-1,0-1 1,-1 1 0,1 0-1,0 0 1,0-1 0,0 1 0,-1 0-1,1-1 1,0 1 0,1 0-1,31 5-75,-23-6 47,0-1 0,0 0 0,0-1-1,19-5 1,-18 4 48,-1-1 0,1-1 0,-1 0-1,0 0 1,0-1 0,0-1 0,-1 1 0,0-1-1,0-1 1,-1 0 0,9-11 0,-38 29 702,19-8-743,0-1 0,1 1 0,-1 0 0,1 0 0,-1-1 0,1 1 0,0 0 0,0 0 0,0 0 0,0 0 0,0 0 0,0 0 0,1 1 0,-1-1 0,1 0 0,-1 0 0,1 1-1,0-1 1,0 0 0,0 0 0,0 4 0,1-4-31,0-1-1,0 1 0,0 0 1,1-1-1,-1 1 0,0-1 1,1 0-1,-1 1 0,1-1 1,-1 0-1,1 0 0,-1 0 1,1 0-1,0 0 0,0 0 1,0 0-1,-1-1 0,1 1 1,3 0-1,11 2-219,1 0-1,1-1 1,-1 0-1,21-2 1,-31 0 348,-6-1 19,1 1 0,-1 0 1,1-1-1,-1 1 0,1-1 1,-1 0-1,0 1 1,1-1-1,-1 0 0,0 0 1,1 0-1,-1 0 0,0 0 1,0 0-1,0 0 0,0 0 1,0 0-1,0 0 1,0-1-1,-1 1 0,1 0 1,0-1-1,-1 1 0,1-1 1,-1 1-1,1-1 0,-1 1 1,0-1-1,0 1 0,1-1 1,-1 1-1,0-3 1,0-62 3687,-1 49-3303,1 16-597,0 0-1,0 1 1,0-1 0,0 1 0,0-1-1,0 1 1,1-1 0,-1 1 0,0-1-1,0 1 1,0-1 0,1 1 0,-1-1-1,0 1 1,0-1 0,1 1 0,-1-1-1,0 1 1,1-1 0,-1 1 0,1 0-1,-1-1 1,0 1 0,1 0 0,-1-1-1,1 1 1,-1 0 0,1 0 0,-1-1-1,1 1 1,-1 0 0,1 0 0,0 0-1,-1 0 1,1 0 0,-1 0 0,1 0-1,-1 0 1,1 0 0,-1 0 0,1 0-1,0 0 1,-1 0 0,1 0 0,-1 0-1,1 1 1,-1-1 0,1 0 0,0 1-1,5-1-1348,17 3-4863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8.681"/>
    </inkml:context>
    <inkml:brush xml:id="br0">
      <inkml:brushProperty name="width" value="0.025" units="cm"/>
      <inkml:brushProperty name="height" value="0.025" units="cm"/>
    </inkml:brush>
  </inkml:definitions>
  <inkml:trace contextRef="#ctx0" brushRef="#br0">151 17 8104,'0'0'10292,"8"-3"-6523,0-1-2803,-5 3-664,0-1 1,-1 1-1,1 0 0,0 0 1,0 0-1,0 0 1,0 0-1,0 1 0,0-1 1,4 1-1,-32 21 1129,-5 2-1396,6-5-8,0 1 0,1 2 0,0 0 0,-23 30 1,46-51-28,-1 1 1,0-1-1,1 1 1,-1 0-1,1 0 1,-1-1-1,0 1 1,1 0-1,0 0 1,-1 0 0,1 0-1,0-1 1,-1 1-1,1 0 1,0 0-1,0 0 1,0 0-1,0 0 1,-1 0-1,1 0 1,1 0 0,-1 0-1,0 0 1,0 0-1,0-1 1,0 1-1,1 0 1,-1 0-1,1 1 1,0-1 1,1 0 1,-1 0-1,0 0 1,1 0-1,-1 0 1,1-1-1,-1 1 1,1-1-1,0 1 1,-1-1-1,1 1 1,0-1-1,-1 0 1,4 0-1,67-5 66,-68 5-67,15-4-99,0 0 0,28-10 0,-40 12-624,0-1 0,-1 0-1,1 0 1,-1-1-1,10-7 1,-15 11 326,-1-1 0,1 1-1,0-1 1,-1 1 0,1-1 0,-1 1 0,0-1-1,1 0 1,-1 1 0,1-1 0,-1 0 0,0 1-1,1-1 1,-1 0 0,0 1 0,0-1 0,0 0-1,0 0 1,0 1 0,1-1 0,-1 0 0,-1-1-1,1-6-8470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059"/>
    </inkml:context>
    <inkml:brush xml:id="br0">
      <inkml:brushProperty name="width" value="0.025" units="cm"/>
      <inkml:brushProperty name="height" value="0.025" units="cm"/>
    </inkml:brush>
  </inkml:definitions>
  <inkml:trace contextRef="#ctx0" brushRef="#br0">1 10 13357,'0'0'10986,"65"-3"-9545,-29-1-480,-1 3-224,4-1-641,-1 2-64,-5 0-801,-8 0-1441,-7 1-2082,-6 0-4132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400"/>
    </inkml:context>
    <inkml:brush xml:id="br0">
      <inkml:brushProperty name="width" value="0.025" units="cm"/>
      <inkml:brushProperty name="height" value="0.025" units="cm"/>
    </inkml:brush>
  </inkml:definitions>
  <inkml:trace contextRef="#ctx0" brushRef="#br0">0 25 12780,'0'0'13261,"54"-1"-12397,-20-3-447,3 0-257,1 2-160,1 1-1569,-4-3-2467,6-1-8424</inkml:trace>
  <inkml:trace contextRef="#ctx0" brushRef="#br0" timeOffset="1">461 1 8392,'0'0'18289,"66"5"-18225,-40-5-224,-2 0-1954,0 0-4644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765"/>
    </inkml:context>
    <inkml:brush xml:id="br0">
      <inkml:brushProperty name="width" value="0.025" units="cm"/>
      <inkml:brushProperty name="height" value="0.025" units="cm"/>
    </inkml:brush>
  </inkml:definitions>
  <inkml:trace contextRef="#ctx0" brushRef="#br0">1 27 12748,'0'0'3417,"10"-3"-81,6-3-2359,1 1 0,0 1 0,0 1 0,0 1 0,1 0 0,-1 1 0,22 1 0,-38 0-970,0 0 1,0 0 0,0 0-1,1 0 1,-1 0 0,0 0-1,0 1 1,0-1 0,1 0 0,-1 1-1,0-1 1,0 0 0,0 1-1,0 0 1,0-1 0,0 1-1,0 0 1,0-1 0,0 1 0,0 0-1,0 0 1,0 0 0,-1 0-1,1 0 1,0 0 0,-1 0 0,1 0-1,0 0 1,-1 0 0,1 0-1,-1 0 1,0 1 0,1-1-1,-1 0 1,0 0 0,0 0 0,0 1-1,0-1 1,0 0 0,0 0-1,0 0 1,0 1 0,0-1 0,-1 0-1,1 0 1,0 0 0,-1 0-1,1 1 1,-1-1 0,1 0-1,-1 0 1,0 0 0,-1 1 0,-2 6 13,-1-1 0,0 0 1,0 0-1,-1 0 1,-12 10-1,-40 27 58,-17 17-57,74-61-23,1 0-1,-1 1 0,1-1 0,-1 1 0,1-1 1,-1 1-1,0-1 0,1 1 0,0-1 0,-1 1 1,1-1-1,-1 1 0,1 0 0,0-1 0,-1 1 1,1 0-1,0-1 0,0 1 0,0 0 0,-1-1 0,1 1 1,0 0-1,0 0 0,0-1 0,0 1 0,0 0 1,0-1-1,1 1 0,-1 0 0,0 0 0,0 0 1,1 0 21,1 0 1,-1 0 0,0 0 0,0 0 0,1-1-1,-1 1 1,0 0 0,1-1 0,-1 1-1,0-1 1,1 0 0,-1 1 0,1-1 0,1 0-1,67 2 801,-58-3-737,6 1-116,-1-1 0,0 0 0,0-2-1,18-4 1,3-11-2877,-30 7-1388,-7 2-2056,-1-1-5429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135"/>
    </inkml:context>
    <inkml:brush xml:id="br0">
      <inkml:brushProperty name="width" value="0.025" units="cm"/>
      <inkml:brushProperty name="height" value="0.025" units="cm"/>
    </inkml:brush>
  </inkml:definitions>
  <inkml:trace contextRef="#ctx0" brushRef="#br0">0 0 15791,'0'0'9032,"67"0"-8103,-31 0-544,-1 0-289,6 0-64,-5 3-1602,3 3-3747,-7-1-4804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320"/>
    </inkml:context>
    <inkml:brush xml:id="br0">
      <inkml:brushProperty name="width" value="0.025" units="cm"/>
      <inkml:brushProperty name="height" value="0.025" units="cm"/>
    </inkml:brush>
  </inkml:definitions>
  <inkml:trace contextRef="#ctx0" brushRef="#br0">175 170 11979,'0'0'2878,"-9"-8"-375,7 6-2384,-4-4 270,1 1 0,-1 1 0,0-1 0,-1 1 1,-8-5-1,13 8-277,0 0 0,-1 0 1,1 0-1,-1 0 1,1 0-1,-1 1 0,1-1 1,-1 1-1,1-1 1,-1 1-1,0 0 0,1 0 1,-1 1-1,1-1 1,-1 0-1,1 1 1,-1-1-1,1 1 0,-1 0 1,1 0-1,-1 0 1,1 0-1,0 1 0,0-1 1,-3 2-1,0 2-8,0-1 0,1 1 0,0 0 0,-1 0 0,2 0 0,-1 1 0,1 0 0,0 0 0,0-1 0,0 2 0,1-1-1,0 0 1,0 0 0,0 1 0,1-1 0,-1 13 0,3-18-46,-1 0-1,1 0 1,-1 0-1,1 0 0,-1 1 1,1-1-1,0 0 1,0 0-1,-1 0 1,1 0-1,0 0 1,0-1-1,0 1 0,0 0 1,0 0-1,0-1 1,0 1-1,0 0 1,1-1-1,-1 1 1,0-1-1,0 0 0,0 1 1,1-1-1,-1 0 1,0 0-1,0 1 1,1-1-1,-1 0 0,0 0 1,1-1-1,-1 1 1,0 0-1,0 0 1,1-1-1,-1 1 1,2-1-1,4-1 219,1 0 0,-1 0 0,0 0 0,-1-1 0,10-5-1,3-3-221,0-2 0,-1 0 0,-1-1 0,0-1-1,-1-1 1,-1 0 0,0-1 0,-1-1 0,-1 0-1,-1-1 1,0 0 0,9-22 0,-21 41-56,0 0 0,0-1 0,0 1 0,0 0-1,1 0 1,-1 0 0,0-1 0,0 1 0,0 0 0,0 0 0,0 0 0,0-1 0,0 1 0,0 0 0,0 0 0,0-1 0,1 1 0,-1 0-1,0 0 1,0-1 0,0 1 0,-1 0 0,1 0 0,0 0 0,0-1 0,0 1 0,0 0 0,0 0 0,0-1 0,0 1 0,0 0 0,0 0-1,0 0 1,-1-1 0,1 1 0,0 0 0,0 0 0,0 0 0,0-1 0,-1 1 0,1 0 0,0 0 0,0 0 0,0 0 0,-1 0 0,1 0 0,0 0-1,0-1 1,-1 1 0,1 0 0,0 0 0,0 0 0,-1 0 0,1 0 0,0 0 0,0 0 0,-1 0 0,1 0 0,0 0 0,0 0 0,0 0-1,-1 0 1,1 1 0,0-1 0,0 0 0,-1 0 0,1 0 0,0 0 0,-18 10-149,9 0 100,0 0 0,0 1 0,1 0 0,1 1 0,0 0 0,0 0 0,1 0 0,1 1 0,0 0 0,0 0 0,2 0 0,0 0 0,0 1 0,1-1 0,1 1 0,0 0 0,1 18 0,0-29-294,0 0-1,1 0 1,-1 1 0,0-2 0,1 1-1,0 0 1,0 0 0,0 0-1,0 0 1,0 0 0,1-1 0,-1 1-1,1 0 1,-1-1 0,1 1-1,0-1 1,0 0 0,0 0 0,1 0-1,-1 0 1,0 0 0,1 0-1,-1 0 1,6 2 0,14 1-5303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480"/>
    </inkml:context>
    <inkml:brush xml:id="br0">
      <inkml:brushProperty name="width" value="0.025" units="cm"/>
      <inkml:brushProperty name="height" value="0.025" units="cm"/>
    </inkml:brush>
  </inkml:definitions>
  <inkml:trace contextRef="#ctx0" brushRef="#br0">112 0 15983,'0'0'2765,"-10"2"-405,2-1-2018,-1 1-1,1 0 1,-1 0 0,1 1-1,-12 5 1,18-7-299,-1 1 1,1-1 0,-1 1-1,1 0 1,-1-1-1,1 1 1,0 0-1,0 0 1,0 0 0,0 1-1,0-1 1,1 1-1,-1-1 1,0 1-1,1-1 1,0 1-1,0 0 1,0-1 0,0 1-1,0 0 1,1 0-1,-1 0 1,1 0-1,-1 4 1,2-6-26,0 0 1,0 0-1,0 0 0,-1 0 1,1 0-1,0-1 0,0 1 1,1 0-1,-1 0 1,0-1-1,0 1 0,0-1 1,0 1-1,1-1 0,-1 1 1,0-1-1,0 0 0,1 1 1,-1-1-1,0 0 1,1 0-1,-1 0 0,0 0 1,0 0-1,1-1 0,-1 1 1,0 0-1,2-1 0,43-5 555,-30 1-655,0-1 0,-1-1 0,15-8-1,-19 8 16,0 1 0,0 1-1,0 0 1,1 1-1,0 0 1,22-4-1,-33 8 62,-1 1 0,0-1 0,1 1 0,-1-1 0,1 1 0,-1-1 0,0 1 0,1-1 0,-1 1 0,0-1-1,0 1 1,1 0 0,-1-1 0,0 1 0,0-1 0,0 1 0,0 0 0,0-1 0,0 1 0,0-1 0,0 1 0,0 0 0,0-1 0,0 1-1,0 0 1,0-1 0,0 1 0,-1-1 0,1 1 0,0-1 0,-1 1 0,1-1 0,0 1 0,-1-1 0,1 1 0,0-1 0,-2 2 0,-9 23 119,10-25-107,1 1 0,0-1 0,0 0-1,0 0 1,-1 1 0,1-1 0,0 0 0,0 1 0,0-1 0,0 0 0,0 1 0,0-1 0,0 0 0,0 0 0,0 1 0,0-1 0,0 0-1,0 1 1,0-1 0,0 0 0,0 1 0,0-1 0,0 0 0,0 1 0,0-1 0,0 0 0,0 1 0,1-1 0,-1 0 0,0 0-1,0 1 1,0-1 0,1 0 0,-1 0 0,0 1 0,0-1 0,0 0 0,1 0 0,-1 0 0,0 1 0,1-1 0,-1 0 0,0 0 0,0 0-1,1 0 1,0 0 0,24 2 129,38-11-401,-55 8 81,22-4-507,-1 3 0,39 0 0,-67 2 723,-1 0-1,0 0 1,0 0 0,1 0 0,-1 0 0,0 0 0,0 0 0,1 0-1,-1 0 1,0 0 0,0 0 0,1 0 0,-1 1 0,0-1-1,0 0 1,1 0 0,-1 0 0,0 0 0,0 0 0,0 1-1,1-1 1,-1 0 0,0 0 0,0 0 0,0 0 0,0 1 0,0-1-1,1 0 1,-1 0 0,0 1 0,0-1 0,0 0 0,0 0-1,0 1 1,0-1 0,0 0 0,0 0 0,0 1 0,0-1-1,0 0 1,0 0 0,0 1 0,0-1 0,0 0 0,0 0 0,0 1-1,0-1 1,0 0 0,0 0 0,0 0 0,-1 1 0,1-1-1,0 0 1,0 0 0,0 1 0,0-1 0,-1 0 0,1 0 18,0 0 0,0 1 0,0-1 0,0 0 0,-1 0 0,1 0 0,0 1 0,0-1 0,0 0 0,0 0 0,0 1 0,0-1 0,0 0 0,0 0 0,0 1 0,0-1 0,0 0 0,0 0 0,0 1 0,0-1 0,0 0 0,0 0 0,0 1 0,0-1 0,0 0 0,0 0 0,0 1 0,0-1 0,0 0 0,0 0 0,0 1 0,1-1 0,-1 0 0,0 0 0,0 0 0,0 0 0,0 1 0,1-1 0,-1 0 0,0 0 0,0 0 0,0 0 0,1 1 0,-1-1 0,0 0 0,0 0 0,1 0 0,-1 0 0,0 0 0,0 0 0,1 0 0,-1 0 0,0 0 0,0 0 0,1 0 0,-1 0 0,0 0 0,0 0 0,1 0 0,-1 0 0,0 0 0,0 0 0,1 0 0,-1 0 0,0-1 0,20-5-506,-17 5 225,0-1 0,0 1 0,0 0 0,0 0 0,0 0 0,1 1 0,-1-1 0,0 1 0,0-1 0,0 1 0,1 0 0,-1 0 0,6 2 0,-19 16 462,5-8-1598,2-4-3371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857"/>
    </inkml:context>
    <inkml:brush xml:id="br0">
      <inkml:brushProperty name="width" value="0.025" units="cm"/>
      <inkml:brushProperty name="height" value="0.025" units="cm"/>
    </inkml:brush>
  </inkml:definitions>
  <inkml:trace contextRef="#ctx0" brushRef="#br0">71 68 13036,'0'0'15428,"10"3"-15321,-3-2-135,0 0 0,0 0 0,0 0 0,1-1 0,-1 0 0,0 0 0,12-2-1,-16 1 12,-1 1 0,0-1 0,1 0 0,-1 0 0,0 0 0,0 0-1,0 0 1,0 0 0,0 0 0,0-1 0,0 1 0,0-1 0,0 1 0,0-1-1,-1 0 1,1 0 0,-1 1 0,0-1 0,1 0 0,-1 0 0,0-1-1,0 1 1,0 0 0,0 0 0,-1-1 0,1 1 0,0 0 0,-1-1-1,0 1 1,0 0 0,1-1 0,-2-2 0,1 4 10,0 1 0,0-1 0,0 1 0,0-1 0,0 1 0,0-1 0,-1 0 0,1 1 0,0-1 0,0 1 0,-1-1 0,1 1 0,0-1 0,-1 1 0,1 0 0,-1-1 0,1 1 0,-1-1 0,1 1 0,0 0 0,-1-1 0,1 1 0,-1 0 0,0 0 0,1-1 0,-1 1 0,1 0 0,-1 0 0,1 0 0,-2 0 0,-26-1-98,-25 14 53,43-7 170,0-1 0,0 2 0,1-1 0,0 1 0,-15 16 0,21-20-71,0 0 0,0 0 0,1 0-1,-1 1 1,1-1 0,0 1 0,0 0 0,0-1-1,1 1 1,-1 0 0,1 0 0,0 0 0,0 0 0,0 1-1,0-1 1,1 0 0,0 0 0,0 0 0,1 6-1,0-7-37,0 0 0,0 0 0,1 0 0,0-1 0,-1 1 0,1 0 0,0-1 0,0 1 0,1-1 0,-1 0 0,0 0 0,1 0 0,-1 0 0,1 0 0,0 0 0,0-1 0,0 0 0,-1 1 0,1-1-1,6 1 1,63 17-47,-38-14-1638,47 1-1,-19-5-4024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0.791"/>
    </inkml:context>
    <inkml:brush xml:id="br0">
      <inkml:brushProperty name="width" value="0.025" units="cm"/>
      <inkml:brushProperty name="height" value="0.025" units="cm"/>
    </inkml:brush>
  </inkml:definitions>
  <inkml:trace contextRef="#ctx0" brushRef="#br0">0 20 7976,'0'0'10911,"9"-2"-10692,-4-1-144,1 2 0,-1-1-1,1 1 1,0-1 0,0 2 0,0-1-1,0 1 1,0-1 0,0 2-1,0-1 1,0 1 0,-1 0 0,1 0-1,0 0 1,0 1 0,-1 0 0,1 0-1,-1 1 1,1-1 0,-1 1 0,8 6-1,-7-5 46,0 0 0,0 0-1,0-1 1,1 1 0,-1-1 0,1-1-1,0 0 1,0 0 0,0 0-1,0 0 1,0-1 0,0-1 0,9 1-1,4-2 356,-1-2 0,1 0 0,27-8 0,-44 11-405,22-10-921,-24 9 359,0 0 0,0 0 0,0 0 0,0-1 0,0 1 0,0 0 0,0-1 0,-1 1 0,1-1 0,0 1 0,-1 0 0,1-1 0,-1 1 0,0-1 0,1-2 0,0-12-6533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1.148"/>
    </inkml:context>
    <inkml:brush xml:id="br0">
      <inkml:brushProperty name="width" value="0.025" units="cm"/>
      <inkml:brushProperty name="height" value="0.025" units="cm"/>
    </inkml:brush>
  </inkml:definitions>
  <inkml:trace contextRef="#ctx0" brushRef="#br0">0 1 9705,'0'0'12070,"9"2"-10239,6 2-1565,-3-1-55,0 0-1,-1 0 0,0 1 1,0 1-1,0 0 1,15 10-1,-23-13-186,-1 0-1,1 0 1,-1 0-1,0 0 0,1 1 1,-1 0-1,-1-1 1,1 1-1,0 0 0,-1 0 1,1 0-1,-1 0 0,0 0 1,0 0-1,0 0 1,0 0-1,0 0 0,-1 1 1,0-1-1,0 0 1,1 0-1,-2 1 0,1-1 1,0 0-1,-1 0 1,1 1-1,-1-1 0,0 0 1,0 0-1,-1 0 1,-1 3-1,-6 13-1078,-2-1 0,0 0-1,-1-1 1,0 0 0,-27 26 0,27-30-4935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1.598"/>
    </inkml:context>
    <inkml:brush xml:id="br0">
      <inkml:brushProperty name="width" value="0.025" units="cm"/>
      <inkml:brushProperty name="height" value="0.025" units="cm"/>
    </inkml:brush>
  </inkml:definitions>
  <inkml:trace contextRef="#ctx0" brushRef="#br0">0 40 9545,'0'0'11606,"8"-6"-10352,-1 1-1032,0 1 0,0 0 0,0 0 0,1 1-1,-1 0 1,1 0 0,13-2 0,-20 4-225,1 1 1,0-1-1,0 1 1,0 0-1,0 0 1,0 0-1,0 0 1,0 0-1,0 0 1,0 0-1,0 0 0,0 1 1,0-1-1,-1 1 1,1 0-1,0-1 1,0 1-1,0 0 1,-1 0-1,1 0 1,-1 0-1,1 1 0,-1-1 1,1 0-1,-1 1 1,1-1-1,-1 1 1,0-1-1,0 1 1,0-1-1,0 1 1,0 0-1,0 0 0,0-1 1,-1 1-1,1 0 1,-1 0-1,1 0 1,-1 0-1,0 0 1,0 0-1,1 0 1,-2 0-1,1 2 0,0 1-1,-1 0-1,1 0 0,-1 0 0,0 0 1,-1 0-1,1 0 0,-1 0 0,0-1 0,0 1 1,0-1-1,-1 1 0,0-1 0,1 0 1,-2 0-1,1 0 0,0 0 0,-1-1 0,0 1 1,1-1-1,-1 0 0,-8 4 0,5-2 32,1 0-1,-1 1 1,1 0-1,1 0 1,-1 0-1,-8 13 1,13-18-23,1 0 0,-1 0 0,0 0 0,1 0 0,-1 0 0,1 0 0,-1 0 0,1 0 0,-1 0 0,1 0 0,0 0 0,0 0 0,-1 1 0,1-1 0,0 0 0,0 0 0,0 0 0,0 0 0,0 0 0,1 1 0,-1-1 0,0 0 0,0 0 0,1 0 0,-1 0 0,1 0 0,-1 0 0,1 0 0,-1 0 0,1 0 0,0 0 0,-1 0 0,1 0 0,0-1 0,0 1 0,0 0 0,-1 0 0,1-1 0,0 1 0,0 0 0,0-1 0,0 1 0,0-1 0,0 0 0,1 1 0,-1-1 0,0 0 0,2 1 0,7 1-671,0-1-1,-1 0 1,1 0 0,15-2-1,-15 1-1482,9 0-3252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051"/>
    </inkml:context>
    <inkml:brush xml:id="br0">
      <inkml:brushProperty name="width" value="0.025" units="cm"/>
      <inkml:brushProperty name="height" value="0.025" units="cm"/>
    </inkml:brush>
  </inkml:definitions>
  <inkml:trace contextRef="#ctx0" brushRef="#br0">129 1 19763,'0'0'7153,"-9"7"-7014,5-3-137,-36 31 11,37-32-16,0 0 0,1-1 0,0 1 1,-1 0-1,1 1 0,0-1 0,1 0 1,-1 1-1,0-1 0,1 1 0,0-1 1,0 1-1,0-1 0,0 6 0,1-8-23,1 0 0,-1-1 1,1 1-1,0 0 0,0 0 0,0 0 0,-1 0 0,1-1 0,0 1 1,0 0-1,0-1 0,0 1 0,0 0 0,0-1 0,0 0 0,0 1 0,1-1 1,-1 0-1,0 1 0,0-1 0,0 0 0,0 0 0,0 0 0,1 0 0,-1 0 1,2 0-1,46 0-639,-35 0 389,-7 1 151,-1-1 0,1 1-1,-1 1 1,1-1-1,-1 1 1,1 0 0,8 5-1,-14-7 109,1 1-1,-1-1 1,0 1-1,0 0 1,0-1-1,0 1 1,0 0-1,0 0 1,-1-1-1,1 1 1,0 0-1,0 0 1,0 0-1,-1 0 1,1 0-1,-1 0 1,1 0-1,-1 1 0,1-1 1,-1 0-1,1 0 1,-1 0-1,0 0 1,0 1-1,0-1 1,0 0-1,0 0 1,0 1-1,0-1 1,0 0-1,0 0 1,0 0-1,-1 1 1,1-1-1,0 0 1,-1 0-1,1 0 1,-1 0-1,1 0 0,-1 0 1,0 0-1,1 0 1,-1 0-1,0 0 1,0 0-1,0 0 1,0 0-1,0-1 1,-1 2-1,-8 7 310,0 0 0,-1 0 1,0-1-1,-1-1 0,0 0 0,0 0 0,0-1 0,-1-1 0,0 0 0,0-1 0,0 0 0,-1-1 0,-18 2 0,31-5-452,0 0 0,1 0 0,-1-1 0,0 1-1,0 0 1,0 0 0,1-1 0,-1 1 0,0 0-1,0-1 1,1 1 0,-1-1 0,0 1 0,1-1-1,-1 1 1,1-1 0,-1 0 0,1 1 0,-1-1-1,1 1 1,-1-1 0,1 0 0,-1 0 0,1 1-1,0-1 1,-1 0 0,1 0 0,0 1 0,0-1-1,0 0 1,0 0 0,-1 0 0,1 0 0,0 1 0,0-1-1,1 0 1,-1 0 0,0 0 0,0 1 0,0-1-1,1-1 1,-1-2-890,0-19-6023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378"/>
    </inkml:context>
    <inkml:brush xml:id="br0">
      <inkml:brushProperty name="width" value="0.025" units="cm"/>
      <inkml:brushProperty name="height" value="0.025" units="cm"/>
    </inkml:brush>
  </inkml:definitions>
  <inkml:trace contextRef="#ctx0" brushRef="#br0">0 21 13132,'0'0'10667,"54"-21"-10475,-37 21-160,7 0 0,4 5-513,0 2-1889,4-2-2338,4-1-3524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768"/>
    </inkml:context>
    <inkml:brush xml:id="br0">
      <inkml:brushProperty name="width" value="0.025" units="cm"/>
      <inkml:brushProperty name="height" value="0.025" units="cm"/>
    </inkml:brush>
  </inkml:definitions>
  <inkml:trace contextRef="#ctx0" brushRef="#br0">1 24 15278,'0'0'11499,"58"-7"-11146,-34 4-257,0 2-64,4 0-160,-3 0-1410,-7-2-1280,-1-4-4101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3.347"/>
    </inkml:context>
    <inkml:brush xml:id="br0">
      <inkml:brushProperty name="width" value="0.025" units="cm"/>
      <inkml:brushProperty name="height" value="0.025" units="cm"/>
    </inkml:brush>
  </inkml:definitions>
  <inkml:trace contextRef="#ctx0" brushRef="#br0">1 42 15086,'0'0'7447,"12"-6"-5584,-2 0-1598,0 1 0,1 0 0,-1 1-1,1 1 1,0-1 0,0 2-1,0 0 1,0 0 0,0 0-1,1 2 1,14 0 0,-25 0-261,0 0 0,1 0 0,-1 0 0,0 0 1,0 0-1,0 1 0,0-1 0,0 0 0,1 1 0,-1-1 1,0 1-1,0-1 0,0 1 0,0-1 0,0 1 0,0 0 1,0 0-1,-1-1 0,1 1 0,0 0 0,0 0 0,0 0 1,-1 0-1,1 0 0,-1 0 0,1 0 0,-1 0 1,1 0-1,-1 0 0,1 0 0,-1 0 0,0 1 0,0-1 1,1 0-1,-1 0 0,0 0 0,0 0 0,0 1 0,0-1 1,-1 0-1,1 0 0,0 0 0,0 0 0,-1 1 0,1-1 1,-1 0-1,1 0 0,-1 0 0,1 0 0,-1 0 0,-1 1 1,-1 5 47,-2 0 0,1 0-1,-1-1 1,1 1 0,-13 10 0,2-4 11,-1-1 0,-1 0-1,-21 10 1,37-21-4,32-5-283,-18 1 155,0 1 1,0 1 0,0-1-1,24 2 1,-35 0 19,0 0 1,0 1-1,1-1 0,-1 0 1,0 1-1,0-1 1,0 1-1,1 0 0,-1-1 1,0 1-1,0 0 0,0 0 1,0 1-1,0-1 0,-1 0 1,1 1-1,0-1 1,-1 1-1,1-1 0,-1 1 1,1 0-1,-1 0 0,0-1 1,1 1-1,-1 0 0,0 0 1,0 0-1,-1 0 1,1 1-1,0-1 0,-1 0 1,1 0-1,-1 0 0,0 1 1,0 3-1,0-3 63,-1 0-1,0 0 1,0 0 0,0 0 0,-1 0-1,1 0 1,-1 0 0,0 0-1,1 0 1,-1-1 0,0 1-1,-1-1 1,1 0 0,0 1-1,-1-1 1,1 0 0,-1 0 0,0-1-1,0 1 1,1 0 0,-1-1-1,-4 2 1,-7 3 508,1-1 0,-1 0-1,-24 6 1,20-9-198,-1 0 0,-29 0 0,48-3-465,0 1 0,0 0-1,0-1 1,0 1 0,0 0 0,0 0 0,0-1 0,0 1 0,0 0 0,0-1-1,0 1 1,0 0 0,0-1 0,0 1 0,0 0 0,0 0 0,0-1 0,0 1-1,0 0 1,0-1 0,1 1 0,-1 0 0,0 0 0,0-1 0,0 1-1,0 0 1,1 0 0,-1 0 0,0-1 0,0 1 0,1 0 0,-1 0 0,0 0-1,0 0 1,1-1 0,-1 1 0,0 0 0,0 0 0,1 0 0,-1 0 0,0 0-1,1 0 1,-1 0 0,14-10-4684,4 0-2526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3.692"/>
    </inkml:context>
    <inkml:brush xml:id="br0">
      <inkml:brushProperty name="width" value="0.025" units="cm"/>
      <inkml:brushProperty name="height" value="0.025" units="cm"/>
    </inkml:brush>
  </inkml:definitions>
  <inkml:trace contextRef="#ctx0" brushRef="#br0">135 31 7079,'0'0'14680,"-11"5"-14274,1 0-388,0 1 1,1 0-1,-1 0 0,2 1 1,-1 0-1,1 1 0,-10 10 1,14-14 23,0 1 0,0 0 1,0 0-1,1 0 0,0 0 0,0 1 1,0 0-1,0-1 0,1 1 0,0 0 1,0 0-1,1 0 0,0 0 0,0 1 1,0-1-1,1 0 0,0 9 1,1-14 40,-1 0 0,1 0 0,0 1 0,-1-1 0,1 0 0,0 0 0,0 0 0,0 0 0,0 0 0,0 0 1,0 0-1,0 0 0,0-1 0,0 1 0,0 0 0,1-1 0,-1 1 0,0 0 0,1-1 0,-1 0 0,0 1 1,1-1-1,-1 0 0,0 0 0,1 1 0,-1-1 0,0 0 0,1 0 0,1-1 0,44-2 1679,-37 0-1568,0 0-1,0 0 1,-1-1 0,1 0-1,-1-1 1,0 0 0,-1 0-1,1-1 1,-1 0 0,0-1-1,9-9 1,-13 12-112,1 0-1,-1-1 1,0 0-1,0 0 1,-1 0 0,1 0-1,-1 0 1,0-1-1,-1 0 1,1 1 0,-1-1-1,0 0 1,-1 0-1,1 0 1,-1 0 0,-1 0-1,1-1 1,-1 1-1,0-11 1,-1 15-110,0 0 1,-1 0-1,1-1 1,0 1-1,-1 0 0,1 0 1,-1 0-1,0 0 1,1 1-1,-1-1 0,0 0 1,0 1-1,0-1 1,-1 1-1,1 0 0,0 0 1,0-1-1,-1 2 1,1-1-1,0 0 0,-1 0 1,1 1-1,-1-1 1,1 1-1,-1 0 0,1 0 1,-1 0-1,1 0 1,-1 0-1,-2 1 0,-3-1-212,1 0-1,0 1 1,-1 0-1,1 0 0,0 1 1,0 0-1,0 0 0,0 1 1,-10 5-1,12-5-108,1 1 1,-1 0-1,1 0 0,0 1 1,0 0-1,-4 5 0,-1 14-3266,9-23 3251,0 0 0,0 0 0,0 0 1,1 0-1,-1 0 0,0 0 0,0 0 0,1 0 0,-1 0 0,0 0 0,1-1 1,-1 1-1,1 0 0,-1 0 0,1 0 0,0 0 0,-1-1 0,1 1 1,0 0-1,0-1 0,1 2 0,16 8-5588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678"/>
    </inkml:context>
    <inkml:brush xml:id="br0">
      <inkml:brushProperty name="width" value="0.025" units="cm"/>
      <inkml:brushProperty name="height" value="0.025" units="cm"/>
    </inkml:brush>
  </inkml:definitions>
  <inkml:trace contextRef="#ctx0" brushRef="#br0">12 33 9257,'0'0'19165,"30"4"-18669,-29-5-513,0 1 0,-1-1 0,1 0 0,0 1-1,0-1 1,0 0 0,-1 0 0,1 0 0,0 0 0,-1 1 0,1-1 0,-1 0-1,1 0 1,-1 0 0,1 0 0,-1 0 0,0 0 0,0 0 0,1 0 0,-1-1 0,0 1-1,0 0 1,0 0 0,0 0 0,0 0 0,0 0 0,0 0 0,-1 0 0,0-2-1,1 2-25,0 1-1,0 0 0,0-1 0,0 1 0,-1 0 0,1-1 1,0 1-1,-1 0 0,1-1 0,0 1 0,0 0 0,-1 0 1,1-1-1,-1 1 0,1 0 0,0 0 0,-1-1 1,1 1-1,0 0 0,-1 0 0,1 0 0,-1 0 0,1 0 1,-1 0-1,1 0 0,0 0 0,-2 0 0,-15 12-655,14-9 728,1 0-1,-1 1 0,1-1 1,0 1-1,0 0 1,0 0-1,0 0 0,1 0 1,0 0-1,0 0 0,0 0 1,0 0-1,0 0 1,1 9-1,0-11 26,0 0-1,1-1 1,-1 1 0,1 0 0,0 0-1,-1 0 1,1 0 0,0 0 0,0-1-1,0 1 1,0 0 0,1-1 0,-1 1-1,0-1 1,1 0 0,-1 1 0,1-1-1,-1 0 1,1 0 0,-1 0 0,1 0-1,0 0 1,0 0 0,0 0 0,-1 0-1,1-1 1,0 1 0,0-1-1,0 0 1,0 1 0,0-1 0,0 0-1,3 0 1,16 0 159,0-1-1,1-1 0,-1 0 1,0-2-1,0-1 0,-1 0 0,1-1 1,22-11-1,1 1-201,-27 15-143,-15 12 88,-21 25 199,10-19 85,8-15-214,0 1 0,0-1 0,0 1 0,0-1 0,1 1 0,-1-1 0,1 1 0,0-1 0,0 1 0,0-1 0,0 1 0,0 0 0,0-1 1,2 5-1,-2-6 7,1 0 1,0 1 0,0-1 0,-1 0-1,1 0 1,0 1 0,0-1-1,0 0 1,0 0 0,1 0 0,-1 0-1,0-1 1,0 1 0,0 0 0,1 0-1,-1-1 1,1 1 0,2 0 0,5 1 89,0 0 0,1-1 1,-1-1-1,1 0 0,0 0 1,13-2-1,49-12-1504,-4-11-3724,-42 13-4744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015"/>
    </inkml:context>
    <inkml:brush xml:id="br0">
      <inkml:brushProperty name="width" value="0.025" units="cm"/>
      <inkml:brushProperty name="height" value="0.025" units="cm"/>
    </inkml:brush>
  </inkml:definitions>
  <inkml:trace contextRef="#ctx0" brushRef="#br0">228 0 8072,'0'0'14990,"-60"59"-14702,32-34-256,0 1 0,2 0 0,2-1 0,1-3 96,7-7 65,3-2-129,3-5 0,10-7-225,6-10-11273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344"/>
    </inkml:context>
    <inkml:brush xml:id="br0">
      <inkml:brushProperty name="width" value="0.025" units="cm"/>
      <inkml:brushProperty name="height" value="0.025" units="cm"/>
    </inkml:brush>
  </inkml:definitions>
  <inkml:trace contextRef="#ctx0" brushRef="#br0">170 18 10378,'0'0'12326,"-10"-3"-11632,-35-10-432,42 12-262,0 1 0,0 0 0,-1 0 1,1 0-1,0 0 0,0 1 0,-1-1 1,1 1-1,0 0 0,0 0 1,0 0-1,0 0 0,0 1 0,0-1 1,0 1-1,0 0 0,1-1 0,-1 1 1,0 1-1,-2 2 0,-1 1-10,0 0 0,0 0 1,1 1-1,0 0 0,-8 13 0,12-18 14,0-1 0,0 0 0,1 0 0,-1 0 0,0 1 0,1-1 0,-1 0 0,1 1 0,-1-1 0,1 1 0,0-1 0,-1 0 0,1 1 0,0-1 0,0 1 0,0-1 0,0 1 0,0-1 0,1 1 0,-1-1 0,0 0 0,1 1 0,-1-1 0,1 1 0,-1-1 0,1 0 0,-1 0 0,1 1 0,0-1 0,0 0 0,0 0 0,0 0 0,0 0 0,0 0 0,0 0 0,0 0 0,0 0 0,0 0 0,1 0-1,-1-1 1,0 1 0,0 0 0,1-1 0,-1 1 0,1-1 0,-1 0 0,0 1 0,1-1 0,-1 0 0,3 0 0,7 2 34,-1-2 0,0 1 1,1-1-1,-1-1 0,0 0 0,11-2 0,-11 0 4,1 0 0,-2-1-1,1 0 1,0 0 0,-1-1 0,13-8-1,-19 11 100,1 0-1,-1 0 1,0-1-1,0 1 0,0 0 1,-1-1-1,1 0 0,-1 0 1,1 0-1,-1 0 1,0 0-1,0 0 0,0 0 1,0-1-1,-1 1 1,0-1-1,1 1 0,-1-1 1,0 0-1,0-6 0,-1 9-118,0 0-1,-1 0 0,1 0 0,-1 0 0,1 0 0,-1 0 0,1 0 0,-1 0 0,1 0 0,-1 0 0,0 0 0,0 1 0,1-1 0,-1 0 0,0 0 0,0 1 0,0-1 0,0 1 0,0-1 0,0 1 0,0-1 0,0 1 0,0-1 0,0 1 0,0 0 0,0 0 0,0-1 0,0 1 0,-2 0 0,-39-2-46,34 2 39,-2 1-12,-1 0 1,1 1 0,0 0 0,0 0-1,0 1 1,0 0 0,1 1 0,-18 9-1,23-11-168,0 0-1,1 1 0,-1 0 0,1 0 0,-1 0 0,1 0 0,0 0 1,0 0-1,0 1 0,-3 5 0,5-6-206,0-1-1,0 1 1,0-1 0,0 1-1,1 0 1,-1-1 0,1 1-1,-1 0 1,1-1 0,0 1-1,0 0 1,0 0-1,1-1 1,-1 1 0,1 0-1,-1-1 1,1 1 0,2 4-1,9 8-4718,7-4-2249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702"/>
    </inkml:context>
    <inkml:brush xml:id="br0">
      <inkml:brushProperty name="width" value="0.025" units="cm"/>
      <inkml:brushProperty name="height" value="0.025" units="cm"/>
    </inkml:brush>
  </inkml:definitions>
  <inkml:trace contextRef="#ctx0" brushRef="#br0">95 0 13357,'0'0'7890,"-9"9"-6817,2-4-973,-40 39 881,43-41-715,1 0 0,1 0 0,-1 1 0,0-1 0,1 1 0,0 0 0,-1 0 0,2 0 0,-1 0 0,0 0 0,1 0-1,0 0 1,-2 9 0,4-12-190,-1 1-1,1-1 1,0 0-1,0 0 1,0 0-1,-1 0 0,1 0 1,0 0-1,0 0 1,1 0-1,-1 0 1,0-1-1,0 1 1,0 0-1,0-1 0,1 1 1,-1-1-1,0 1 1,1-1-1,-1 1 1,0-1-1,1 0 1,-1 0-1,0 0 0,1 0 1,-1 0-1,0 0 1,1 0-1,-1 0 1,2-1-1,46-2 426,-39 1-469,-1-1 1,-1 0-1,1 0 0,0 0 0,-1-1 0,13-8 0,-18 10-13,0 1 0,0-1-1,0 0 1,-1 0 0,1-1 0,0 1 0,-1 0-1,1-1 1,-1 0 0,0 1 0,0-1-1,0 0 1,0 0 0,-1 0 0,1 0 0,-1-1-1,0 1 1,0 0 0,0-1 0,1-3 0,-3 6-16,1-1 1,0 1 0,-1 0 0,1-1-1,-1 1 1,0 0 0,1 0 0,-1 0-1,0-1 1,0 1 0,0 0 0,0 0 0,0 0-1,0 0 1,0 0 0,0 1 0,0-1-1,0 0 1,0 0 0,-1 1 0,1-1-1,0 1 1,0-1 0,-1 1 0,1-1-1,0 1 1,-1 0 0,1 0 0,-1 0 0,1 0-1,-2 0 1,-56-2-101,46 3 68,-37 6-76,28 5-1455,22-11 1278,-1-1-1,0 1 1,1 0 0,-1 0 0,1 0 0,-1-1 0,1 1-1,-1 0 1,1 0 0,-1 0 0,1 0 0,0 0-1,-1 0 1,1 0 0,0 0 0,0 0 0,0 0 0,0 0-1,0 0 1,0 1 0,2 3-7330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258"/>
    </inkml:context>
    <inkml:brush xml:id="br0">
      <inkml:brushProperty name="width" value="0.025" units="cm"/>
      <inkml:brushProperty name="height" value="0.025" units="cm"/>
    </inkml:brush>
  </inkml:definitions>
  <inkml:trace contextRef="#ctx0" brushRef="#br0">0 0 8360,'0'0'14125,"11"2"-13142,47 5 598,84 0 0,6 0-4268,-140-6 2434,-5-1-2292,-16 0-11874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615"/>
    </inkml:context>
    <inkml:brush xml:id="br0">
      <inkml:brushProperty name="width" value="0.025" units="cm"/>
      <inkml:brushProperty name="height" value="0.025" units="cm"/>
    </inkml:brush>
  </inkml:definitions>
  <inkml:trace contextRef="#ctx0" brushRef="#br0">0 60 13068,'0'0'6663,"81"14"-4645,-35-14-513,9-10-672,2-4-353,3 2-320,-6 0-64,-5 4-256,-14 0-1633,-3 3-1699,-17 0-2786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993"/>
    </inkml:context>
    <inkml:brush xml:id="br0">
      <inkml:brushProperty name="width" value="0.025" units="cm"/>
      <inkml:brushProperty name="height" value="0.025" units="cm"/>
    </inkml:brush>
  </inkml:definitions>
  <inkml:trace contextRef="#ctx0" brushRef="#br0">0 3 16303,'0'0'3305,"8"0"-2793,10-2-328,0 2 0,-1 0 0,1 0-1,0 2 1,-1 0 0,28 8 0,-41-9-194,1 1 0,0 0-1,0 0 1,-1 0 0,0 1 0,1-1 0,-1 1 0,0 0 0,0 1-1,0-1 1,-1 0 0,1 1 0,-1 0 0,0 0 0,0 0 0,0 0-1,-1 1 1,1-1 0,-1 1 0,0-1 0,0 1 0,-1 0 0,1 0-1,-1 0 1,0 0 0,0 0 0,-1 0 0,0 0 0,0 7 0,0-7 26,-1 1 1,0-1 0,0 1-1,-1-1 1,1 0 0,-1 0 0,0 0-1,-1 0 1,1 0 0,-1 0 0,0-1-1,-7 9 1,-53 54 770,21-26-548,18-13-505,8-12-3749,13-13-1911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5.051"/>
    </inkml:context>
    <inkml:brush xml:id="br0">
      <inkml:brushProperty name="width" value="0.025" units="cm"/>
      <inkml:brushProperty name="height" value="0.025" units="cm"/>
    </inkml:brush>
  </inkml:definitions>
  <inkml:trace contextRef="#ctx0" brushRef="#br0">1033 132 7399,'0'0'-208,"-7"-10"1676,-2-1-1243,1 1 1,-2 1-1,1 0 0,-1 0 1,0 1-1,-1 0 0,0 0 1,0 2-1,-1-1 0,0 1 1,0 1-1,0 0 0,-17-4 1,3 5-339,0 0 1,-1 2 0,1 0-1,-1 2 1,1 1 0,-1 2-1,1 0 1,0 1 0,0 2-1,-29 10 1,-10 7 914,1 3-1,-101 57 1,140-70-546,2 1 1,-1 2-1,2 0 1,0 2-1,-23 24 1,36-33-308,1 1 1,0 0-1,0 1 1,1 0 0,0 0-1,1 1 1,0 0-1,1 0 1,1 0-1,0 0 1,0 1 0,1-1-1,-2 19 1,3 4-42,1 0 1,2 0-1,1 0 1,2 0 0,1 0-1,2-1 1,15 44-1,-13-52-261,1-1 0,1 0-1,1-1 1,17 24 0,-18-31-569,2-1 0,0 0 0,0-1 0,2-1 1,30 25-1,13-2-2911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5.393"/>
    </inkml:context>
    <inkml:brush xml:id="br0">
      <inkml:brushProperty name="width" value="0.025" units="cm"/>
      <inkml:brushProperty name="height" value="0.025" units="cm"/>
    </inkml:brush>
  </inkml:definitions>
  <inkml:trace contextRef="#ctx0" brushRef="#br0">0 1081 3171,'39'-26'1351,"-2"-2"-1,-1-2 1,-1-1-1,-2-2 1,-1-1-1,-1-1 1,29-47-1,-42 55-949,-2-2 0,-1 0 0,-2 0 0,0-1 0,-2-1 0,-2 0-1,0-1 1,-2 0 0,-2 0 0,-1 0 0,0-37 0,-3 41-318,-2-1 0,-2 0 0,-10-50 0,9 63-209,-1 0 0,0 0 1,-2 1-1,0 0 1,0 0-1,-1 0 1,-20-25-1,24 35-36,-2-1 0,1 1-1,0 0 1,-1 1 0,0-1-1,0 1 1,0 0 0,0 1-1,-1-1 1,0 1 0,1 1-1,-1-1 1,0 1 0,-8-1 0,-2 0-733,0 0 0,0 2 1,0 0-1,-32 4 0,2 4-3007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1.910"/>
    </inkml:context>
    <inkml:brush xml:id="br0">
      <inkml:brushProperty name="width" value="0.025" units="cm"/>
      <inkml:brushProperty name="height" value="0.025" units="cm"/>
    </inkml:brush>
  </inkml:definitions>
  <inkml:trace contextRef="#ctx0" brushRef="#br0">4560 490 9257,'-17'-5'-1265,"-94"-27"4075,-194-66-2407,155 50-479,-2 7-1,-249-33 0,-321 5-879,65 9 2308,556 47-925,-404-35 877,441 46-1252,-1 4 0,1 2 0,0 3 1,1 3-1,-115 33 0,96-14 99,2 4 0,1 3 0,2 4 0,1 3-1,3 3 1,2 3 0,-111 100 0,160-130-132,2 2 0,1 0 0,1 2 0,1 0 0,0 0 0,2 2-1,1 0 1,1 0 0,1 2 0,1-1 0,2 1 0,0 1 0,2 0 0,1 0 0,2 0 0,0 1 0,2 0 0,1-1 0,5 52 0,1-43-25,1 0 0,2 0 0,2-1 0,1 0 0,2-1 1,2 0-1,1-1 0,1-1 0,2 0 0,24 31 0,-9-18 14,3-1 0,2-2 1,1-2-1,2-1 0,89 62 0,-60-56 7,2-4 1,2-2 0,2-5-1,115 38 1,336 63 71,-286-93-55,2-11 0,1-11-1,474-20 1,-501-18 38,0-11-1,-1-9 1,-3-9 0,339-120-1,-422 116-7,-2-5-1,147-87 1,-223 111-1,-1-4 1,-2-1 0,-1-2 0,-2-3-1,-2-1 1,-2-3 0,55-72-1,-81 94 124,-2-2 0,0 0 0,-2 0 0,-1-1 0,0-1 0,-3 0 0,0 0 0,-1-1 0,6-49 0,-12 58-104,-1-1 0,-1 1 0,-1-1 0,0 1 0,-2 0 0,0-1-1,-1 1 1,-1 1 0,-1-1 0,0 1 0,-1 0 0,-1 0 0,-1 1 0,-1 0 0,-13-18 0,-1 5-45,-2 1 0,0 2 0,-2 0-1,-1 2 1,-1 1 0,-1 1 0,-1 2 0,-1 1 0,-1 2 0,-44-18 0,1 6 20,-2 4 0,0 3 0,-142-23 0,34 25-396,-1 7 0,-330 20 0,78 40-2398,187-15-2227,165-24 27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8.602"/>
    </inkml:context>
    <inkml:brush xml:id="br0">
      <inkml:brushProperty name="width" value="0.025" units="cm"/>
      <inkml:brushProperty name="height" value="0.025" units="cm"/>
    </inkml:brush>
  </inkml:definitions>
  <inkml:trace contextRef="#ctx0" brushRef="#br0">1 15 10025,'0'0'10576,"10"2"-9738,24 2-618,-1-2-1,1-1 1,-1-2-1,1-1 1,-1-2 0,54-12-1,-119 15-10564,5 7 1814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131"/>
    </inkml:context>
    <inkml:brush xml:id="br0">
      <inkml:brushProperty name="width" value="0.025" units="cm"/>
      <inkml:brushProperty name="height" value="0.025" units="cm"/>
    </inkml:brush>
  </inkml:definitions>
  <inkml:trace contextRef="#ctx0" brushRef="#br0">89 0 18449,'0'0'3753,"-3"10"-1361,-46 149 1879,37-112-3769,3 1-1,2 0 1,-1 71 0,8-118-491,-1 1 1,1-1 0,0 0-1,1 0 1,-1 1-1,0-1 1,0 0-1,0 0 1,1 0 0,-1 0-1,1 1 1,-1-1-1,1 0 1,-1 0-1,1 0 1,0 0 0,-1 0-1,1 0 1,0 0-1,0 0 1,0 0-1,0-1 1,0 1 0,0 0-1,0-1 1,1 2-1,1-1 43,0-1-1,-1 1 0,1 0 1,0-1-1,0 0 0,-1 0 1,1 0-1,0 0 1,0 0-1,-1 0 0,5-2 1,4-1 92,-1 0 0,1 0 1,-1-2-1,0 1 1,13-9-1,3-4-342,-1-1 0,-1-1 0,-1 0 0,0-2 0,-2-1 0,0-1-1,-1-1 1,-2-1 0,-1 0 0,27-51 0,-44 75 102,8-19-1252,-6 8-1015,-4 6-4797,-9 5 479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8.949"/>
    </inkml:context>
    <inkml:brush xml:id="br0">
      <inkml:brushProperty name="width" value="0.025" units="cm"/>
      <inkml:brushProperty name="height" value="0.025" units="cm"/>
    </inkml:brush>
  </inkml:definitions>
  <inkml:trace contextRef="#ctx0" brushRef="#br0">0 14 10570,'0'0'8616,"56"11"-7046,-22-11-834,3 0-287,3 0-353,1-2-32,-4-1-64,-7 2-352,-6-3-1442,-1-1-2274,-12-5-1505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9.353"/>
    </inkml:context>
    <inkml:brush xml:id="br0">
      <inkml:brushProperty name="width" value="0.025" units="cm"/>
      <inkml:brushProperty name="height" value="0.025" units="cm"/>
    </inkml:brush>
  </inkml:definitions>
  <inkml:trace contextRef="#ctx0" brushRef="#br0">36 31 17168,'0'0'5488,"12"-5"-4495,2-1-894,0 2 0,1 0 0,-1 0 0,1 1 0,0 1 0,18 0 0,-26 2-103,-1 0 1,0 0 0,1 1 0,-1 0-1,0 0 1,1 1 0,-1-1-1,0 2 1,6 2 0,-8-4-9,-2 1 1,1 0-1,0 0 0,0 0 0,-1 1 1,1-1-1,-1 0 0,1 1 1,-1 0-1,0-1 0,0 1 1,-1 0-1,1 0 0,0 0 1,-1 0-1,0 1 0,0-1 0,2 5 1,-2-2 5,-1 0 0,1 1 0,-1-1 0,-1 0-1,1 0 1,-1 0 0,0 0 0,0 0 0,0 0 0,-1-1 0,0 1 0,0 0 0,-1-1 0,1 1 0,-1-1 0,-1 0 0,-3 6 0,-10 11 37,0-2 0,-33 31 0,27-29-10,-42 40 164,-3 3-3845,57-55-1326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9.697"/>
    </inkml:context>
    <inkml:brush xml:id="br0">
      <inkml:brushProperty name="width" value="0.025" units="cm"/>
      <inkml:brushProperty name="height" value="0.025" units="cm"/>
    </inkml:brush>
  </inkml:definitions>
  <inkml:trace contextRef="#ctx0" brushRef="#br0">1 0 12908,'0'0'11851,"16"64"-11754,-16-30-65,4 0 32,-4-2-160,0-2-737,0-4-288,0-3-161,0-7-832,-4-7-1601,-1 0-2755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087"/>
    </inkml:context>
    <inkml:brush xml:id="br0">
      <inkml:brushProperty name="width" value="0.025" units="cm"/>
      <inkml:brushProperty name="height" value="0.025" units="cm"/>
    </inkml:brush>
  </inkml:definitions>
  <inkml:trace contextRef="#ctx0" brushRef="#br0">2 87 14638,'0'0'2242,"-1"-10"342,0-28-193,2 37-2294,-1 0 1,0 0-1,0 0 0,1-1 0,-1 1 0,1 0 0,-1 0 0,1 0 0,-1 0 0,1 0 0,0 0 0,-1 0 1,1 0-1,0 0 0,0 0 0,0 0 0,0 0 0,0 1 0,0-1 0,0 0 0,0 1 0,0-1 0,0 1 1,0-1-1,2 0 0,29-5 435,-24 5-322,32-3 59,-1 2-1,0 1 0,54 5 0,-90-3-272,0-1 0,0 0-1,-1 0 1,1 1 0,0 0-1,0-1 1,-1 1 0,1 0-1,0 0 1,-1 0 0,1 1-1,-1-1 1,0 1 0,1-1-1,-1 1 1,0 0 0,0 0-1,0 0 1,0 0 0,0 0-1,0 1 1,-1-1 0,1 0-1,-1 1 1,1 2 0,-1-2 4,-1 0 1,1 0-1,-1 0 1,0 0-1,-1 0 1,1 0-1,0 0 1,-1 0-1,0 0 0,1 0 1,-1 0-1,0 0 1,-1-1-1,1 1 1,0 0-1,-1 0 1,0-1-1,1 1 1,-1-1-1,0 0 1,0 0-1,0 1 1,-4 1-1,-59 44 147,13-11-91,52-37-77,-1 1 0,1-1-1,-1 1 1,1-1 0,-1 1 0,1 0 0,-1-1 0,1 1-1,0-1 1,-1 1 0,1 0 0,0-1 0,-1 1 0,1 0 0,0-1-1,0 1 1,0 0 0,-1 0 0,1-1 0,0 1 0,0 0 0,0-1-1,0 1 1,1 0 0,-1 0 0,0-1 0,0 1 0,0 0-1,0-1 1,1 1 0,-1 0 0,0-1 0,1 1 0,-1 0 0,0-1-1,1 1 1,-1-1 0,1 1 0,-1-1 0,1 1 0,-1-1-1,1 1 1,0-1 0,-1 1 0,1-1 0,1 1 0,38 22-1579,-26-16 1236,-8-4 312,-1 1 0,1 0-1,-1 0 1,0 1 0,0-1-1,-1 1 1,1 0 0,-1 1-1,5 6 1,-8-11 58,0 1 1,0 0-1,-1-1 0,1 1 0,0-1 1,-1 1-1,1 0 0,-1 0 1,1-1-1,-1 1 0,0 0 1,0 0-1,0 0 0,0-1 1,0 1-1,0 0 0,0 0 0,0 0 1,-1-1-1,1 1 0,-1 0 1,1-1-1,-1 1 0,0 0 1,0-1-1,0 1 0,0-1 0,0 1 1,0-1-1,0 1 0,0-1 1,0 0-1,-1 0 0,1 1 1,-1-1-1,1 0 0,-1 0 1,-2 1-1,-7 4 423,1-1 0,-1-1 0,0 0 0,-1 0 0,1-1 1,0-1-1,-1 0 0,0 0 0,1-1 0,-1 0 0,0-1 0,-18-3 0,28 3-495,1 0-1,0 0 0,-1-1 0,1 1 1,0-1-1,0 1 0,-1-1 0,1 1 0,0-1 1,0 0-1,0 0 0,0 1 0,0-1 1,0 0-1,0 0 0,0 0 0,0 0 0,0 0 1,0 0-1,1-1 0,-1 1 0,0 0 1,1 0-1,-1-1 0,1 1 0,-1 0 0,1 0 1,0-1-1,-1 1 0,1-3 0,0 2-556,0-1-1,0 1 1,0 0-1,0 0 1,1-1 0,-1 1-1,1 0 1,0 0-1,-1 0 1,1-1-1,0 1 1,0 0-1,0 0 1,1 0-1,-1 0 1,0 1-1,3-3 1,11-12-6333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427"/>
    </inkml:context>
    <inkml:brush xml:id="br0">
      <inkml:brushProperty name="width" value="0.025" units="cm"/>
      <inkml:brushProperty name="height" value="0.025" units="cm"/>
    </inkml:brush>
  </inkml:definitions>
  <inkml:trace contextRef="#ctx0" brushRef="#br0">67 1 17617,'0'0'7110,"-5"59"-6437,-6-24-417,-3 2-160,3 5-32,0-4-32,2-1-32,5-7-32,2-5-384,2-6-385,0-9-800,15-4-930,-4-6-1312,8 0-1987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819"/>
    </inkml:context>
    <inkml:brush xml:id="br0">
      <inkml:brushProperty name="width" value="0.025" units="cm"/>
      <inkml:brushProperty name="height" value="0.025" units="cm"/>
    </inkml:brush>
  </inkml:definitions>
  <inkml:trace contextRef="#ctx0" brushRef="#br0">49 0 15855,'0'0'6246,"-5"56"-5894,3-25-192,-2 1-96,4 4-32,0-4 1,0 2-33,-2-4 32,0-2-32,-3-3-225,-1-2-575,0-7-770,3-4-1313,-3-7-928,-1-5-3332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1.162"/>
    </inkml:context>
    <inkml:brush xml:id="br0">
      <inkml:brushProperty name="width" value="0.025" units="cm"/>
      <inkml:brushProperty name="height" value="0.025" units="cm"/>
    </inkml:brush>
  </inkml:definitions>
  <inkml:trace contextRef="#ctx0" brushRef="#br0">0 83 10025,'0'0'1816,"5"-10"143,17-33 310,-20 40-2021,1 1 1,0-1 0,0 1-1,0 0 1,0 0 0,0 0-1,0 0 1,1 0 0,-1 1 0,0 0-1,1-1 1,-1 1 0,1 1-1,0-1 1,-1 0 0,1 1-1,0 0 1,-1 0 0,7 0 0,2 0 206,8-2-123,1 2-1,0 0 1,-1 1 0,33 7 0,-45-7-343,-1 1 1,1 0-1,0 1 0,-1-1 1,0 2-1,1-1 1,-1 1-1,-1 0 0,1 0 1,0 1-1,-1 0 1,0 0-1,0 0 0,9 12 1,-13-15-1,-1 0-1,1 0 1,-1 0 0,0 0 0,1 1 0,-1-1 0,0 0-1,0 1 1,-1-1 0,1 1 0,0-1 0,-1 1 0,0-1-1,1 1 1,-1-1 0,0 1 0,0-1 0,0 1 0,-1-1 0,1 1-1,-1-1 1,1 1 0,-2 2 0,0-1 90,0-1-1,-1 1 1,1-1 0,-1 0-1,0 0 1,0 0 0,0 0 0,0-1-1,0 1 1,0-1 0,-1 1-1,-7 2 1,-2 1-33,0 0 0,-1-1 0,0-1 1,1-1-1,-2 0 0,-27 3 0,36-6-522,-15-1-6815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019"/>
    </inkml:context>
    <inkml:brush xml:id="br0">
      <inkml:brushProperty name="width" value="0.025" units="cm"/>
      <inkml:brushProperty name="height" value="0.025" units="cm"/>
    </inkml:brush>
  </inkml:definitions>
  <inkml:trace contextRef="#ctx0" brushRef="#br0">235 23 7911,'12'-16'8493,"-12"16"-8387,0 0 1,0 0-1,0-1 1,0 1-1,0 0 1,0 0-1,0-1 1,0 1-1,0 0 1,0 0-1,0-1 1,-1 1-1,1 0 1,0 0-1,0-1 1,0 1-1,0 0 1,0 0-1,0 0 1,-1-1-1,1 1 0,0 0 1,0 0-1,0 0 1,-1 0-1,1-1 1,0 1-1,0 0 1,-1 0-1,1 0 1,0 0-1,0 0 1,0 0-1,-1 0 1,1 0-1,0 0 1,-1 0-1,-1-1-63,-1 1 0,0 1 0,1-1-1,-1 0 1,1 0 0,-1 1 0,0 0 0,1-1-1,-1 1 1,1 0 0,0 0 0,-4 2 0,-11 8 193,-1 0 0,2 1 0,-1 1 0,2 0 0,-1 1 0,2 1 0,0 0 1,1 1-1,1 1 0,0 0 0,1 0 0,-10 23 0,19-37-220,1 0-1,0 0 1,0 0-1,0 0 1,0 0-1,0 0 1,1 0 0,-1 0-1,1 1 1,0-1-1,0 0 1,0 0-1,1 0 1,-1 1-1,1-1 1,1 5-1,-1-6 11,1 0 0,-1 0-1,1 0 1,0-1 0,-1 1-1,1 0 1,0-1 0,0 0-1,0 1 1,0-1 0,0 0-1,0 0 1,1 0-1,-1 0 1,0-1 0,0 1-1,1 0 1,-1-1 0,1 0-1,-1 0 1,0 1 0,3-2-1,34 4 509,59-3 0,-88-1-559,1 1 0,-1-2 1,0 1-1,0-2 0,0 1 0,0-1 0,-1-1 0,1 0 0,-1 0 0,0-1 0,11-7 0,-18 11-240,-1-1 1,1 1-1,-1-1 0,0 0 1,0 0-1,1 1 0,-1-1 1,0 0-1,0 0 0,-1 0 1,1 0-1,0 0 0,0-2 1,0-29-7877,-6 13 886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392"/>
    </inkml:context>
    <inkml:brush xml:id="br0">
      <inkml:brushProperty name="width" value="0.025" units="cm"/>
      <inkml:brushProperty name="height" value="0.025" units="cm"/>
    </inkml:brush>
  </inkml:definitions>
  <inkml:trace contextRef="#ctx0" brushRef="#br0">1 9 10346,'0'0'13741,"78"-4"-12876,-37 1-289,4 2-320,-6 1-192,1 0-64,-5 0-320,-5 1-1698,-11 2-1569,-4-2-2083,-8-1-3778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768"/>
    </inkml:context>
    <inkml:brush xml:id="br0">
      <inkml:brushProperty name="width" value="0.025" units="cm"/>
      <inkml:brushProperty name="height" value="0.025" units="cm"/>
    </inkml:brush>
  </inkml:definitions>
  <inkml:trace contextRef="#ctx0" brushRef="#br0">0 0 9897,'0'0'12556,"49"2"-12428,-32-2-64,-1 0-64,1 6-32,4 0-160,-3 0-1057,10-2-609,-3-4-1313,3 0-2210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491"/>
    </inkml:context>
    <inkml:brush xml:id="br0">
      <inkml:brushProperty name="width" value="0.025" units="cm"/>
      <inkml:brushProperty name="height" value="0.025" units="cm"/>
    </inkml:brush>
  </inkml:definitions>
  <inkml:trace contextRef="#ctx0" brushRef="#br0">1 0 6438,'0'0'14766,"55"65"-12428,-35-49-992,3-2-1058,-4 3-256,-2-4-1474,0-3-3010,-6-1-2594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099"/>
    </inkml:context>
    <inkml:brush xml:id="br0">
      <inkml:brushProperty name="width" value="0.025" units="cm"/>
      <inkml:brushProperty name="height" value="0.025" units="cm"/>
    </inkml:brush>
  </inkml:definitions>
  <inkml:trace contextRef="#ctx0" brushRef="#br0">0 0 11627,'0'0'12492,"68"9"-11563,-35-6-609,3-1-256,-1-2-64,-3 0-1185,-4 0-1890,-6 0-2947,-7-7-3170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458"/>
    </inkml:context>
    <inkml:brush xml:id="br0">
      <inkml:brushProperty name="width" value="0.025" units="cm"/>
      <inkml:brushProperty name="height" value="0.025" units="cm"/>
    </inkml:brush>
  </inkml:definitions>
  <inkml:trace contextRef="#ctx0" brushRef="#br0">46 25 13837,'0'0'4548,"10"-4"-2311,0-1-1839,1 2 1,-1 0-1,1 0 0,0 1 1,0 0-1,22 0 0,-30 2-348,0 0-1,0 0 1,0 0 0,0 0-1,0 1 1,0-1 0,0 1-1,0 0 1,0 0 0,-1 0-1,1 0 1,0 1-1,0-1 1,-1 1 0,1-1-1,-1 1 1,0 0 0,1 0-1,-1 0 1,0 0 0,0 1-1,0-1 1,0 0-1,-1 1 1,1 0 0,-1-1-1,1 1 1,-1 0 0,0 0-1,0-1 1,0 1 0,0 0-1,-1 0 1,1 0 0,-1 5-1,0-4-42,0 0 0,-1 0 1,1 0-1,-1 0 0,0-1 0,0 1 0,0 0 0,-1 0 0,0 0 0,1-1 0,-1 1 1,0-1-1,-1 0 0,1 1 0,0-1 0,-7 5 0,-53 46 170,45-41-155,-11 8 3,-29 23-10,54-42 7,0 2 0,-1-1-1,1 0 1,0 1-1,1-1 1,-1 1 0,1 0-1,-1 0 1,1 0-1,0 0 1,-2 8-1,4-11 3,0 0 0,0 0 0,1 0-1,-1 1 1,0-1 0,1 0-1,-1 0 1,0 0 0,1 0-1,-1 0 1,1 0 0,0 0 0,-1 0-1,1 0 1,0 0 0,0 0-1,0 0 1,-1 0 0,1-1 0,0 1-1,0 0 1,0-1 0,0 1-1,0 0 1,0-1 0,1 1 0,-1-1-1,0 0 1,0 1 0,0-1-1,0 0 1,1 0 0,-1 0-1,0 0 1,0 0 0,0 0 0,2 0-1,58 2 676,-48-3-564,-6 1-224,67-3 593,-68 2-867,0 0 0,0 0 0,-1-1 1,1 1-1,0-1 0,-1 0 0,1-1 0,-1 0 0,0 0 1,6-4-1,-2-3-3620,-6-2-2780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800"/>
    </inkml:context>
    <inkml:brush xml:id="br0">
      <inkml:brushProperty name="width" value="0.025" units="cm"/>
      <inkml:brushProperty name="height" value="0.025" units="cm"/>
    </inkml:brush>
  </inkml:definitions>
  <inkml:trace contextRef="#ctx0" brushRef="#br0">0 18 10025,'0'0'9642,"47"0"-7432,-13-6-513,3 2-960,-1 0-321,-1 3-352,1 1 1,-7 0-738,-4 0-2434,-9-3-3651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4.497"/>
    </inkml:context>
    <inkml:brush xml:id="br0">
      <inkml:brushProperty name="width" value="0.025" units="cm"/>
      <inkml:brushProperty name="height" value="0.025" units="cm"/>
    </inkml:brush>
  </inkml:definitions>
  <inkml:trace contextRef="#ctx0" brushRef="#br0">139 21 6150,'0'0'17286,"-6"-5"-16683,5 4-552,-1 0 0,1 0 0,0 0 0,-1 1 0,1-1 0,-1 0 0,1 0 0,-1 1 0,1-1 0,-1 1 0,0-1 0,1 1 0,-1 0 0,0 0 0,1 0 0,-1 0 0,0 0 0,1 0 0,-1 0 0,0 0 0,1 1 0,-1-1 0,-2 1 0,-1 3 163,-1-1-1,1 1 0,0 0 0,0 0 1,1 0-1,-8 8 0,12-11-193,-5 3 27,1 0 0,-1 0 0,1 1 0,0 0 0,1-1 0,-1 1 0,1 1 0,0-1 0,0 0 1,0 1-1,1 0 0,0-1 0,0 1 0,-1 10 0,3-15-43,1 0 0,0 0 0,0 0 0,-1-1 0,1 1 0,0 0 0,0-1-1,0 1 1,0 0 0,0-1 0,0 1 0,0-1 0,0 0 0,0 1 0,0-1 0,0 0 0,1 0 0,-1 1 0,0-1 0,0 0 0,0 0-1,0 0 1,0 0 0,0-1 0,0 1 0,1 0 0,-1 0 0,0-1 0,1 0 0,37-7 161,-17-4-117,0-2 1,-1 0-1,-1-1 0,0-1 1,27-28-1,-37 34-44,-10 10-8,0 0 0,0-1 1,1 1-1,-1 0 0,0-1 1,0 1-1,1-1 1,-1 1-1,0 0 0,1 0 1,-1-1-1,1 1 0,-1 0 1,0 0-1,1-1 1,-1 1-1,1 0 0,-1 0 1,1 0-1,-1 0 0,1 0 1,-1 0-1,0 0 0,1 0 1,-1 0-1,1 0 1,-1 0-1,1 0 0,-1 0 1,1 0-1,-1 0 0,1 0 1,-1 0-1,0 1 1,1-1-1,-1 0 0,1 0 1,-1 0-1,0 1 0,1-1 1,-1 0-1,0 1 1,1-1-1,-1 0 0,0 1 1,1-1-1,-1 0 0,0 1 1,0-1-1,1 1 0,-1-1 1,0 0-1,0 1 1,0-1-1,0 1 0,1-1 1,-1 2-1,6 39-397,-6-37 374,0-1-1,1 1 0,-1-1 1,1 1-1,-1-1 1,1 0-1,0 1 1,3 4-1,-3-7 32,1 0 1,0 0-1,0 0 1,0-1-1,-1 1 0,1-1 1,0 1-1,0-1 1,0 0-1,0 0 0,0 0 1,0 0-1,0 0 0,0 0 1,0 0-1,0-1 1,0 1-1,0-1 0,2 0 1,39-17 78,-35 14-72,2-1-26,-2 1 5,-1 0 0,1 0-1,0 1 1,0 0 0,0 0-1,0 1 1,0 0 0,0 1-1,1-1 1,12 1-1,-21 2 8,1-1-1,-1 0 0,0 1 0,0-1 0,1 1 1,-1-1-1,0 1 0,0-1 0,1 1 1,-1-1-1,0 1 0,0-1 0,0 1 0,0-1 1,0 1-1,0-1 0,0 1 0,0 0 0,0-1 1,0 1-1,0-1 0,0 1 0,0-1 0,0 1 1,0-1-1,-1 1 0,1-1 0,0 1 0,0-1 1,-1 1-1,-8 22 276,7-18-69,0 2-485,-3 17 306,-3-15-5926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5.184"/>
    </inkml:context>
    <inkml:brush xml:id="br0">
      <inkml:brushProperty name="width" value="0.025" units="cm"/>
      <inkml:brushProperty name="height" value="0.025" units="cm"/>
    </inkml:brush>
  </inkml:definitions>
  <inkml:trace contextRef="#ctx0" brushRef="#br0">0 75 3107,'0'0'21268,"10"-8"-20617,-7 6-616,6-5 126,-1 0 0,1 1 0,-1 0 0,2 1 0,-1 0 0,1 0 0,-1 1 0,16-4 0,-8 4-123,0 1-1,-1 1 1,1 0-1,0 2 0,18 1 1,-34-1-51,-1 0 1,1 1 0,-1-1 0,1 0 0,-1 1-1,1-1 1,0 1 0,-1-1 0,1 1 0,-1-1-1,0 1 1,1 0 0,-1-1 0,0 1 0,1 0-1,-1-1 1,0 1 0,1 0 0,-1-1 0,0 1-1,0 0 1,0-1 0,0 1 0,0 0 0,0-1 0,0 1-1,0 0 1,0 0 0,0-1 0,0 1 0,0 0-1,-1-1 1,1 1 0,0 0 0,0-1 0,-1 1-1,1 0 1,0-1 0,-1 1 0,1-1 0,-1 1-1,0 0 1,-16 30 94,7-20-31,5-6 0,-1 0 1,1 1-1,0-1 1,1 1-1,-1 1 1,1-1-1,1 1 0,-1-1 1,-2 9-1,6-15-55,0 1 0,0-1 0,0 0-1,1 1 1,-1-1 0,0 0 0,0 1-1,0-1 1,1 0 0,-1 0-1,0 1 1,0-1 0,1 0 0,-1 0-1,0 1 1,1-1 0,-1 0-1,0 0 1,1 0 0,-1 0 0,0 0-1,1 1 1,-1-1 0,0 0 0,1 0-1,-1 0 1,0 0 0,1 0-1,-1 0 1,0 0 0,1 0 0,-1 0-1,1 0 1,-1 0 0,0 0 0,1-1-1,-1 1 1,0 0 0,1 0-1,-1 0 1,0 0 0,1-1 0,-1 1-1,15-7-1947,-2-4-2709,0-6-4248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5.617"/>
    </inkml:context>
    <inkml:brush xml:id="br0">
      <inkml:brushProperty name="width" value="0.025" units="cm"/>
      <inkml:brushProperty name="height" value="0.025" units="cm"/>
    </inkml:brush>
  </inkml:definitions>
  <inkml:trace contextRef="#ctx0" brushRef="#br0">2 78 12716,'0'0'13816,"10"4"-13250,-3-1-527,0-1 0,0 0 1,-1 0-1,1-1 0,0 0 1,0 0-1,1 0 0,-1-1 1,0 0-1,0-1 0,0 1 1,0-1-1,0-1 0,0 1 1,0-1-1,-1-1 0,1 1 1,7-5-1,20-18 328,-33 23-352,0 1 0,1 0 0,-2 0 0,1-1 0,0 1 0,0 0 0,0-1 0,-1 1 0,1-1 0,0 1-1,-1-1 1,0 1 0,1-1 0,-1 0 0,0 1 0,0-1 0,0 1 0,0-1 0,0 0 0,0 1 0,0-1 0,0 1 0,-1-3 0,0 3-12,0 0 0,0 0 0,-1 0 0,1 0-1,0 0 1,0 0 0,-1 0 0,1 1 0,-1-1 0,1 0 0,0 1-1,-1-1 1,0 1 0,1-1 0,-1 1 0,1 0 0,-1 0 0,1 0 0,-1 0-1,1 0 1,-4 0 0,-34 3-39,31 0 17,1 0 1,-1 1-1,1-1 1,0 2-1,0-1 0,1 1 1,-1 0-1,1 0 1,0 0-1,0 1 1,1 0-1,0 0 1,0 1-1,0 0 1,-5 10-1,7-13 14,1 1 0,0 0-1,0 0 1,0 0 0,0 0 0,1 1 0,0-1-1,0 0 1,1 1 0,-1 9 0,1-12 3,1 0 0,-1 0 0,1 1 1,0-1-1,0 0 0,0 0 0,0 0 0,1 0 1,-1-1-1,1 1 0,-1 0 0,1 0 0,0-1 1,0 1-1,1-1 0,-1 0 0,0 0 1,1 0-1,2 2 0,38 18-1235,6-12-4151,-12-9-2422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6.816"/>
    </inkml:context>
    <inkml:brush xml:id="br0">
      <inkml:brushProperty name="width" value="0.025" units="cm"/>
      <inkml:brushProperty name="height" value="0.025" units="cm"/>
    </inkml:brush>
  </inkml:definitions>
  <inkml:trace contextRef="#ctx0" brushRef="#br0">1 0 6983,'0'0'14894,"11"4"-13613,21 2-389,2-1 0,-1-1-1,0-2 1,41-2 0,-28 0-1601,0 1 1,50 9-1,-82-3-1347,-25-6-11642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7.160"/>
    </inkml:context>
    <inkml:brush xml:id="br0">
      <inkml:brushProperty name="width" value="0.025" units="cm"/>
      <inkml:brushProperty name="height" value="0.025" units="cm"/>
    </inkml:brush>
  </inkml:definitions>
  <inkml:trace contextRef="#ctx0" brushRef="#br0">0 11 12876,'0'0'10250,"86"31"-8777,-35-31-704,5-5-321,-6-3-223,2 0-193,-12 3-64,-9 1-1250,-16 3-1280,-4-3-2146,-1-2-3877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7.517"/>
    </inkml:context>
    <inkml:brush xml:id="br0">
      <inkml:brushProperty name="width" value="0.025" units="cm"/>
      <inkml:brushProperty name="height" value="0.025" units="cm"/>
    </inkml:brush>
  </inkml:definitions>
  <inkml:trace contextRef="#ctx0" brushRef="#br0">1 212 7271,'0'0'15513,"8"8"-13986,-3-3-1299,-3-3-171,0 1 1,0-1 0,0 0 0,0 0-1,0 0 1,1-1 0,-1 1 0,1-1 0,-1 1-1,1-1 1,-1 0 0,1 1 0,0-2-1,0 1 1,-1 0 0,1 0 0,0-1-1,0 1 1,0-1 0,0 0 0,0 0 0,-1 0-1,1-1 1,0 1 0,4-1 0,11-6 141,1-1 0,-1-1 0,-1 0 0,0-1 0,0-1 0,29-24 0,-35 25-177,0 0 0,0 0-1,-1-1 1,-1-1 0,0 0 0,0 0 0,-1 0 0,-1-1 0,0 0-1,5-15 1,-6 10-142,-6 29-140,-3 20 64,2 8 147,-1-17-159,2 1 0,0-1 1,7 43-1,-7-61 127,1 0 0,0-1 0,0 1 0,0 0 0,0-1 0,0 1 0,1 0 0,0-1 0,0 0 0,0 1 0,0-1 0,0 0-1,1 0 1,-1 0 0,1 0 0,0-1 0,0 1 0,0-1 0,0 0 0,0 0 0,0 0 0,1 0 0,-1 0 0,1-1 0,-1 1 0,1-1 0,0 0 0,6 1 0,7-2-6234,-4-2-5344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8.603"/>
    </inkml:context>
    <inkml:brush xml:id="br0">
      <inkml:brushProperty name="width" value="0.025" units="cm"/>
      <inkml:brushProperty name="height" value="0.025" units="cm"/>
    </inkml:brush>
  </inkml:definitions>
  <inkml:trace contextRef="#ctx0" brushRef="#br0">164 70 7944,'0'0'8530,"8"-6"-5620,-5 4-2481,31-22 1816,-32 23-1953,0-1 0,0 0-1,-1 1 1,1-1-1,0 0 1,-1 0 0,1 0-1,-1 0 1,1 0-1,-1 0 1,0 0 0,0-1-1,0 1 1,0 0-1,1-5 1,-38 5 1288,27 4-1561,0-1 0,1 1 0,-1 1 0,1 0 0,-1 0 0,1 0-1,0 1 1,0 1 0,1-1 0,-14 11 0,11-7 47,0 0 1,0 1-1,1 0 1,0 0-1,1 1 0,-13 20 1,19-28-74,0 0 1,0 0-1,1 1 1,0-1-1,-1 1 1,1-1-1,0 1 1,0 0-1,1-1 0,-1 1 1,0 0-1,1 0 1,0 0-1,-1-1 1,1 1-1,0 0 1,1 0-1,-1 0 1,0-1-1,1 1 1,-1 0-1,1 0 1,0-1-1,0 1 1,0 0-1,1-1 1,1 3-1,0-2-234,0 0 0,1 0 0,0 0 0,-1-1 0,1 0-1,0 0 1,0 0 0,0 0 0,0-1 0,1 1 0,-1-1 0,0 0 0,1-1 0,-1 1 0,0-1-1,7 0 1,54-1-7136,-33-7 1302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853"/>
    </inkml:context>
    <inkml:brush xml:id="br0">
      <inkml:brushProperty name="width" value="0.025" units="cm"/>
      <inkml:brushProperty name="height" value="0.025" units="cm"/>
    </inkml:brush>
  </inkml:definitions>
  <inkml:trace contextRef="#ctx0" brushRef="#br0">170 92 6502,'0'-10'8499,"0"7"-8107,0-4 653,0-1-1,0 1 1,-1 0-1,0 0 1,-1 0-1,-2-8 1,4 14-876,0 0 0,-1-1 0,0 1 0,1 0 0,-1 0 0,0 0 0,1 0 0,-1 0 1,0 0-1,0 0 0,0 0 0,0 0 0,0 0 0,0 0 0,0 0 0,0 1 0,-1-1 0,-1 0 0,1 0-121,0 1-1,0 0 1,0 0-1,0 0 1,0 0-1,1 0 1,-1 0-1,0 1 1,0-1-1,0 1 1,0-1-1,0 1 1,0 0-1,1 0 1,-1 0-1,0 0 1,-2 1-1,-3 4-7,0 0-1,0 0 1,0 0-1,1 1 1,0 0 0,0 0-1,1 1 1,0 0-1,-8 14 1,6-8 168,1 1 0,0-1 0,1 1 0,-6 29 0,10-42-185,0 0-1,1 0 1,0 0-1,-1-1 1,1 1-1,0 0 1,0 0-1,0 0 1,0 0-1,0 0 1,0 0-1,1-1 1,-1 1-1,1 0 1,-1 0-1,1 0 1,0-1-1,-1 1 1,1 0-1,0-1 1,0 1 0,0 0-1,0-1 1,1 0-1,-1 1 1,0-1-1,1 0 1,-1 1-1,1-1 1,1 1-1,2 0 49,0-1-1,0 0 1,1 0 0,-1 0-1,0-1 1,0 0-1,1 0 1,-1 0-1,10-2 1,1-1-52,-1 0 1,0-2-1,0 0 0,0 0 0,-1-1 1,0-1-1,0-1 0,17-11 1,-4 0 55,0-1 1,45-46-1,-51 39 80,-43 40 246,-30 45 7,48-54-364,1 1 1,-1 1-1,1-1 1,0 0-1,1 1 0,-1-1 1,1 1-1,0 0 1,1 0-1,-2 9 0,3-14-27,1 0-1,0 0 0,0-1 1,0 1-1,0 0 0,0 0 1,0 0-1,0-1 0,0 1 1,0 0-1,0-1 0,0 1 1,0-1-1,0 0 0,0 1 1,1-1-1,-1 0 0,0 1 0,0-1 1,0 0-1,1 0 0,-1 0 1,0 0-1,0 0 0,1-1 1,-1 1-1,2-1 0,41-3 211,-21-4-207,1 0 1,-1-2-1,-1 0 1,0-2 0,28-18-1,-20 11-116,50-22-1,-104 71-196,24-29 293,-10 8 59,1 1 0,0 1 0,1-1 1,0 2-1,0-1 0,1 1 0,1 0 0,0 0 1,1 1-1,-6 18 0,11-31-54,1 1 0,-1 0 1,0 0-1,0-1 0,1 1 0,-1 0 0,0-1 1,1 1-1,-1 0 0,1-1 0,-1 1 0,0 0 1,1-1-1,0 1 0,-1-1 0,1 1 0,-1-1 1,1 1-1,0-1 0,-1 0 0,1 1 0,0-1 1,-1 0-1,1 1 0,0-1 0,-1 0 0,1 0 1,0 0-1,0 0 0,-1 1 0,1-1 0,0 0 1,0 0-1,0-1 0,-1 1 0,1 0 0,1 0 1,34-3 127,-29 1-517,0 0 0,1-1 0,-1 1 0,0-2 0,-1 1 0,1-1 1,-1 1-1,7-6 0,-1-1-1613,-1-1 1,0 0 0,0 0-1,-1-1 1,12-18 0,-2 1-10469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8.947"/>
    </inkml:context>
    <inkml:brush xml:id="br0">
      <inkml:brushProperty name="width" value="0.025" units="cm"/>
      <inkml:brushProperty name="height" value="0.025" units="cm"/>
    </inkml:brush>
  </inkml:definitions>
  <inkml:trace contextRef="#ctx0" brushRef="#br0">155 0 13901,'0'0'6801,"-8"2"-5295,-1 1-1337,0 0 0,0 1 0,1 0 0,-1 0 0,1 1 0,0 0 0,0 0 1,1 1-1,-11 10 0,13-12-102,0 1 0,1 0 0,-1 0 0,1 0 0,0 0 0,0 1-1,1 0 1,0 0 0,0 0 0,0 0 0,1 0 0,0 0 0,0 1 0,0-1 0,1 1 0,-1 6 0,3-12-33,-1 0 0,0 0 1,1 0-1,0-1 0,-1 1 0,1 0 0,-1 0 1,1-1-1,0 1 0,-1 0 0,1-1 0,0 1 1,0 0-1,-1-1 0,1 1 0,0-1 0,0 0 1,0 1-1,0-1 0,0 0 0,0 1 0,0-1 1,0 0-1,0 0 0,0 0 0,-1 0 0,1 0 1,0 0-1,0 0 0,0 0 0,0 0 0,1-1 1,38-3 955,-28-1-926,0 0-1,0-1 1,0 0 0,0-1-1,-1 0 1,0-1-1,-1 0 1,14-14-1,40-27 289,-80 81-427,-9 0-672,-29 39-3567,51-66 3806,-1 1-1,1-1 1,0 1-1,1 0 0,-1 0 1,1 0-1,0 0 1,1 0-1,-1 1 0,0 8 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9.292"/>
    </inkml:context>
    <inkml:brush xml:id="br0">
      <inkml:brushProperty name="width" value="0.025" units="cm"/>
      <inkml:brushProperty name="height" value="0.025" units="cm"/>
    </inkml:brush>
  </inkml:definitions>
  <inkml:trace contextRef="#ctx0" brushRef="#br0">39 1 14382,'0'0'10890,"-39"51"-10538,39-45-416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0.444"/>
    </inkml:context>
    <inkml:brush xml:id="br0">
      <inkml:brushProperty name="width" value="0.025" units="cm"/>
      <inkml:brushProperty name="height" value="0.025" units="cm"/>
    </inkml:brush>
  </inkml:definitions>
  <inkml:trace contextRef="#ctx0" brushRef="#br0">119 47 7623,'14'-22'9097,"-13"20"-8553,0 0 1,0 0 0,0 0 0,1 1 0,-1-1 0,1 0-1,-1 1 1,1 0 0,0-1 0,0 1 0,0 0 0,-1 0 0,1-1-1,0 2 1,0-1 0,3-1 0,-5 4-497,1 0 1,-1 0-1,1 0 0,-1 0 1,0 0-1,0 0 1,0 0-1,0 1 0,0-1 1,0 0-1,0 0 0,-1 0 1,1 0-1,-1 0 1,-1 3-1,-5 12 45,-1 0 1,0 0-1,-1 0 1,-1-1-1,0-1 1,-20 22-1,17-21 9,0 1 0,1 0 0,1 0 0,-15 33 0,26-49-70,-1 0 0,1 0 1,-1 0-1,1 1 0,-1-1 1,1 0-1,0 1 0,0-1 0,0 0 1,0 0-1,0 1 0,0-1 1,0 0-1,0 1 0,0-1 1,0 0-1,1 0 0,-1 1 0,0-1 1,1 0-1,-1 0 0,1 1 1,0-1-1,-1 0 0,1 0 1,0 0-1,0 0 0,-1 0 1,1 0-1,0 0 0,0 0 0,0-1 1,0 1-1,0 0 0,1 0 1,-1-1-1,0 1 0,0-1 1,0 1-1,1-1 0,-1 1 0,0-1 1,0 0-1,1 0 0,-1 0 1,0 0-1,1 1 0,-1-2 1,0 1-1,2 0 0,11 0 192,0 0-1,0-1 1,23-4-1,-31 4-180,13-2 69,0-1 0,0-1 0,18-8 1,7-12-3671,-41 23 2569,-1 0 0,1 0 0,-1 0 0,0-1-1,0 1 1,0-1 0,-1 1 0,1-1 0,-1 0 0,1 0 0,-1 0 0,2-3-1,-1-13-12873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0.818"/>
    </inkml:context>
    <inkml:brush xml:id="br0">
      <inkml:brushProperty name="width" value="0.025" units="cm"/>
      <inkml:brushProperty name="height" value="0.025" units="cm"/>
    </inkml:brush>
  </inkml:definitions>
  <inkml:trace contextRef="#ctx0" brushRef="#br0">59 1 1537,'0'0'19507,"-28"65"-17137,22-42-512,1 3-705,-1 1-576,0 1-257,1-1-224,5-5-32,-2-1-480,2-5-1250,0-5-832,7-9-8232</inkml:trace>
  <inkml:trace contextRef="#ctx0" brushRef="#br0" timeOffset="1">395 1 4164,'0'0'18289,"-41"60"-17968,13-27-225,0 3-64,-4 4 0,-2-3 0,10-5-32,0-4-32,7-8 32,10-8-641,3-10-2146,4-10-8359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190"/>
    </inkml:context>
    <inkml:brush xml:id="br0">
      <inkml:brushProperty name="width" value="0.025" units="cm"/>
      <inkml:brushProperty name="height" value="0.025" units="cm"/>
    </inkml:brush>
  </inkml:definitions>
  <inkml:trace contextRef="#ctx0" brushRef="#br0">1 1 14670,'0'0'8104,"52"44"-7272,-30-25-255,-1-3 63,3 4-479,-3-3-129,-1-4-1249,-3-1-2915,-6-4-5125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534"/>
    </inkml:context>
    <inkml:brush xml:id="br0">
      <inkml:brushProperty name="width" value="0.025" units="cm"/>
      <inkml:brushProperty name="height" value="0.025" units="cm"/>
    </inkml:brush>
  </inkml:definitions>
  <inkml:trace contextRef="#ctx0" brushRef="#br0">26 1 2114,'0'0'20499,"47"47"-20114,-43-13-257,-4 5 0,0 3-128,-9-4-929,-3-2-608,3-6-225,-8-4-480,2-5-993,0-10-2499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861"/>
    </inkml:context>
    <inkml:brush xml:id="br0">
      <inkml:brushProperty name="width" value="0.025" units="cm"/>
      <inkml:brushProperty name="height" value="0.025" units="cm"/>
    </inkml:brush>
  </inkml:definitions>
  <inkml:trace contextRef="#ctx0" brushRef="#br0">0 48 5541,'0'0'10234,"10"-7"-7656,-3 2-2320,0 0 0,1 1 0,0 0 0,0 0 0,0 0 0,0 1 1,0 0-1,1 1 0,-1 0 0,1 0 0,12 0 0,6 1-233,0 2 0,0 1 0,49 10 0,-66-10-82,0 0-1,-1 1 1,1 0 0,-1 1 0,0 0 0,0 0 0,0 1 0,-1 0 0,0 1 0,0 0 0,0 0-1,-1 1 1,13 13 0,-17-16 93,-1 0 0,1 0 1,-1 0-1,0 0 0,0 0 0,0 1 0,-1-1 0,0 1 0,1-1 0,-2 1 0,1-1 0,0 1 0,-1 0 1,0-1-1,0 1 0,0 0 0,-1-1 0,1 1 0,-1 0 0,0-1 0,-1 1 0,1-1 0,-4 8 0,1-5 290,0 0 0,-1 1-1,0-1 1,0-1-1,0 1 1,-1-1-1,0 0 1,0 0-1,0-1 1,-1 0-1,0 0 1,-9 5-1,4-3-98,0-1-1,0-1 0,-1 0 1,0-1-1,0 0 0,0-1 0,-1 0 1,1-1-1,-1 0 0,1-2 0,-1 1 1,-16-3-1,28 2-301,1 0 1,-1 0-1,0-1 1,1 1-1,-1-1 1,1 1-1,-1-1 1,1 1-1,0-1 1,-1 0 0,1 0-1,0 0 1,-1 0-1,1 0 1,0 0-1,0 0 1,0 0-1,0 0 1,0-1-1,0 1 1,0 0-1,0-1 1,1 1-1,-1-1 1,0 1-1,1 0 1,-1-1-1,1 0 1,0 1-1,-1-1 1,1-1-1,0 1-426,0-1-1,0 1 0,0 0 1,0-1-1,1 1 0,-1 0 1,1-1-1,-1 1 0,1 0 1,0 0-1,0 0 0,0 0 1,0 0-1,1 0 0,-1 0 1,0 0-1,1 0 0,-1 0 0,4-2 1,10-7-4790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2.449"/>
    </inkml:context>
    <inkml:brush xml:id="br0">
      <inkml:brushProperty name="width" value="0.025" units="cm"/>
      <inkml:brushProperty name="height" value="0.025" units="cm"/>
    </inkml:brush>
  </inkml:definitions>
  <inkml:trace contextRef="#ctx0" brushRef="#br0">0 148 15310,'0'0'8563,"10"-3"-7479,6-4-909,0-1 0,-1 0 0,20-14 0,-31 19-106,0 0 0,1 0 0,-2 0 0,1 0 0,0-1 0,-1 0 0,1 1 1,-1-1-1,0-1 0,-1 1 0,1 0 0,-1-1 0,0 1 0,0-1 0,0 0 0,0 1 1,-1-1-1,0 0 0,1-6 0,-2 11-62,0-1 1,0 1 0,0-1-1,0 1 1,0-1-1,0 1 1,0-1-1,0 1 1,0-1-1,-1 1 1,1-1-1,0 1 1,0-1-1,0 1 1,-1-1-1,1 1 1,0 0-1,-1-1 1,1 1-1,0-1 1,-1 1 0,1 0-1,-1-1 1,1 1-1,0 0 1,-1 0-1,1-1 1,-1 1-1,1 0 1,-1 0-1,1 0 1,-1-1-1,1 1 1,-1 0-1,1 0 1,-1 0-1,1 0 1,-1 0-1,1 0 1,-1 0 0,1 0-1,-1 0 1,1 0-1,-1 0 1,1 1-1,-1-1 1,1 0-1,-1 0 1,1 0-1,0 1 1,-1-1-1,1 0 1,-1 0-1,1 1 1,-1-1-1,0 1 1,-25 18-149,11-2 122,2-1 0,-16 23 0,27-35 10,-1 0 1,1 0-1,-1 1 1,1-1-1,0 0 0,1 1 1,-1-1-1,1 1 1,0 0-1,0-1 1,0 1-1,1 0 1,0 0-1,-1 0 0,2-1 1,0 9-1,0-11 9,0-1 0,1 0 0,-1 0 0,0 1 1,0-1-1,1 0 0,-1 0 0,1-1 0,-1 1 0,1 0 0,-1 0 0,1-1 0,-1 1 0,1-1 0,0 1 0,-1-1 0,1 0 0,0 1 0,-1-1 0,1 0 0,0 0 0,3-1 0,40-3 181,-35 1-149,0-1 0,0-1 0,-1 0 0,0 0 0,0-1 0,0 0 0,0-1 0,-1 0 0,0 0 0,-1 0 0,1-1 0,-1-1 0,-1 1 0,0-1 0,0 0 0,-1 0 0,6-13 0,-43 57-395,24-25 367,3-5 6,0 0-1,0 0 0,1 1 0,0 0 0,0 0 0,1 0 0,0 0 1,0 1-1,0-1 0,1 1 0,-1 0 0,0 9 0,3-16 11,1 1-1,-1 0 1,1-1-1,-1 1 1,1-1-1,0 1 1,-1-1-1,1 1 1,0-1-1,0 1 1,-1-1 0,1 0-1,0 1 1,0-1-1,0 0 1,-1 0-1,1 1 1,0-1-1,0 0 1,0 0-1,0 0 1,-1 0-1,1 0 1,0 0-1,0 0 1,0-1-1,0 1 1,-1 0 0,1 0-1,1-1 1,30-7 517,-16-1-547,0-1 1,-1-1 0,0-1 0,-1 0 0,-1-1 0,1 0 0,-2-1 0,0 0 0,10-17 0,-64 109-1192,39-72 1186,0 0-1,1 1 0,0-1 1,0 1-1,0 0 0,1-1 1,-1 1-1,2 0 0,-1 0 1,1 0-1,0 0 0,1 7 1,0-13-175,0 0 0,0 0 0,0 0 0,0-1 0,0 1 0,0 0 0,0-1 0,0 1 0,0-1 1,1 1-1,-1-1 0,0 1 0,0-1 0,0 0 0,1 0 0,-1 1 0,0-1 0,0 0 0,1 0 0,-1-1 0,0 1 0,2 0 0,17-4-8483,-5-8-2244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3.012"/>
    </inkml:context>
    <inkml:brush xml:id="br0">
      <inkml:brushProperty name="width" value="0.025" units="cm"/>
      <inkml:brushProperty name="height" value="0.025" units="cm"/>
    </inkml:brush>
  </inkml:definitions>
  <inkml:trace contextRef="#ctx0" brushRef="#br0">115 1 11499,'0'0'15198,"6"9"-14808,-3-3-346,0 0 0,0 0 0,0 0 0,-1 0-1,1 0 1,-1 1 0,-1-1 0,1 1 0,-1-1 0,-1 1 0,1-1 0,-1 1 0,0 0-1,0 0 1,-1-1 0,0 1 0,-2 7 0,-17 73 394,8-37-360,1 0-1,3 0 0,-2 63 0,12-130-2900,-1 14 2471,0 0-1,-1 0 1,1 0-1,-1 0 1,0 0 0,0 0-1,0 0 1,0-1 0,-1 1-1,1 0 1,-2-5-1,-32-53-2152,2 7 2528,30 49 481,-1-1 0,1 1 1,0-1-1,1 1 0,0-1 0,-1 0 0,2 0 1,-1-6-1,1 11-364,1 0 0,-1 1 1,1-1-1,-1 1 0,1-1 1,0 0-1,-1 1 0,1-1 1,0 1-1,0-1 1,-1 1-1,1 0 0,0-1 1,0 1-1,0 0 0,0 0 1,-1-1-1,1 1 0,0 0 1,0 0-1,0 0 0,0 0 1,0 0-1,-1 0 0,3 0 1,30 1 139,-26-1 8,62 0 85,-2 1-4760,-40-1-1731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3.664"/>
    </inkml:context>
    <inkml:brush xml:id="br0">
      <inkml:brushProperty name="width" value="0.025" units="cm"/>
      <inkml:brushProperty name="height" value="0.025" units="cm"/>
    </inkml:brush>
  </inkml:definitions>
  <inkml:trace contextRef="#ctx0" brushRef="#br0">186 51 9033,'0'0'14280,"5"-8"-12225,-1 0-1759,5-14 890,-9 21-1156,-1 0-1,1 0 1,-1 1 0,1-1-1,0 0 1,-1 1 0,1-1-1,-1 0 1,0 1 0,1-1-1,-1 1 1,1-1 0,-1 1-1,0-1 1,1 1-1,-1 0 1,0-1 0,0 1-1,1 0 1,-1-1 0,0 1-1,0 0 1,1 0 0,-1 0-1,0 0 1,0-1 0,0 1-1,1 0 1,-1 0 0,0 1-1,0-1 1,0 0-1,1 0 1,-2 1 0,-12 1-60,1 1 1,-1 0 0,1 1-1,-1 1 1,1 0 0,1 1-1,-1 0 1,1 1-1,0 0 1,1 1 0,-20 17-1,30-24 7,1-1 0,-1 0 0,1 0-1,-1 1 1,1-1 0,0 0 0,-1 1 0,1-1-1,-1 1 1,1-1 0,0 0 0,0 1-1,-1-1 1,1 1 0,0-1 0,0 1-1,-1-1 1,1 1 0,0-1 0,0 1 0,0-1-1,0 1 1,0-1 0,0 1 0,0-1-1,0 1 1,0 0 0,0-1 0,0 1-1,0 0 1,16 5-353,33-5 45,-40-1 194,24-1-414,-5 1 30,-1 0 0,47 7 0,-73-7 505,0 0 0,1 0 0,-1 0 0,0 1 0,0-1 0,0 0 0,0 0 0,1 1 0,-1-1 0,0 1 0,0-1 0,0 1 0,0-1 0,0 1 0,0 0 0,0-1 0,0 1 0,0 0 0,0 0 0,-1 0 0,1 0 0,0 0-1,0 0 1,-1 0 0,1 0 0,0 1 0,-1 0 29,0-1 0,-1 1-1,1-1 1,-1 0-1,1 1 1,-1-1-1,1 0 1,-1 1 0,1-1-1,-1 0 1,0 0-1,0 0 1,0 0 0,0 1-1,0-1 1,0 0-1,-2 1 1,-6 5 127,0 0-1,0-1 1,-20 10 0,-41 11 70,64-25-258,1-1 0,-1 1 1,0-1-1,1-1 0,-1 1 0,0-1 1,0 0-1,1 0 0,-1 0 0,-9-3 1,14 3-195,1 0-1,-1-1 1,1 1 0,0 0 0,-1-1 0,1 1 0,-1-1 0,1 1 0,0 0 0,0-1 0,-1 1 0,1-1 0,0 1 0,0-1 0,-1 1 0,1-1-1,0 1 1,0-1 0,0 1 0,0-1 0,0 1 0,0-1 0,0 0 0,0 1 0,0-1 0,0 1 0,0-1 0,0 0 0,0-2-1659,0-10-8525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2.246"/>
    </inkml:context>
    <inkml:brush xml:id="br0">
      <inkml:brushProperty name="width" value="0.025" units="cm"/>
      <inkml:brushProperty name="height" value="0.025" units="cm"/>
    </inkml:brush>
  </inkml:definitions>
  <inkml:trace contextRef="#ctx0" brushRef="#br0">36 0 13164,'0'0'13992,"-1"12"-13623,-11 46 342,5-26 353,1-1 0,-3 47-1,9-78-1053,0 1 0,0 0-1,0-1 1,0 1 0,0 0-1,0-1 1,0 1 0,0-1 0,0 1-1,0 0 1,1-1 0,-1 1 0,0-1-1,0 1 1,1-1 0,-1 1 0,0-1-1,1 1 1,-1-1 0,1 1-1,-1-1 1,1 1 0,-1-1 0,1 0-1,-1 1 1,1-1 0,-1 0 0,1 1-1,-1-1 1,1 0 0,0 0 0,-1 0-1,2 1 1,25-5 437,25-19 115,-19 3-598,-1-1-1,0-2 1,-2-1 0,42-42-1,-78 72 45,1 1 0,0-1 0,0 1-1,0 0 1,1 0 0,0 0-1,1 0 1,-1 1 0,2 0 0,-1 0-1,1 0 1,0 0 0,0 0-1,1 0 1,0 0 0,1 0 0,0 12-1,0-19-84,1 0 1,-1 1-1,0-1 0,1 0 0,-1 0 0,1 0 0,0 1 0,-1-1 1,1 0-1,0 0 0,-1 0 0,1 0 0,0 0 0,0 0 0,0-1 1,0 1-1,0 0 0,0 0 0,2 0 0,17 5-6068,0-6-4579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4.194"/>
    </inkml:context>
    <inkml:brush xml:id="br0">
      <inkml:brushProperty name="width" value="0.025" units="cm"/>
      <inkml:brushProperty name="height" value="0.025" units="cm"/>
    </inkml:brush>
  </inkml:definitions>
  <inkml:trace contextRef="#ctx0" brushRef="#br0">100 304 11082,'0'0'7197,"-10"3"-6882,3-1-201,0 1 0,0 0 1,1 0-1,-1 0 0,0 1 1,1 0-1,-7 5 0,11-6 13,-1-1 0,1 0 0,-1 1-1,1 0 1,0 0 0,0-1 0,0 1-1,0 0 1,1 0 0,-1 1 0,1-1-1,0 0 1,0 0 0,0 1 0,0-1-1,1 1 1,-1-1 0,1 1 0,0-1 0,0 7-1,1-9-80,0 1-1,-1-1 0,1 0 1,0-1-1,0 1 1,0 0-1,0 0 0,0 0 1,0 0-1,0-1 0,0 1 1,0-1-1,0 1 0,1-1 1,-1 1-1,0-1 1,0 1-1,0-1 0,1 0 1,-1 0-1,0 0 0,1 0 1,-1 0-1,0 0 1,0 0-1,3 0 0,38-3 481,-29 0-499,1 0-1,-1-1 1,0 0-1,0-2 1,0 1-1,-1-1 1,0-1 0,0 0-1,0-1 1,-1 0-1,0-1 1,-1 0-1,0-1 1,0 0-1,-1-1 1,-1 1-1,0-2 1,0 1-1,-1-1 1,0 0-1,-1-1 1,0 0-1,-1 0 1,-1 0-1,0 0 1,-1-1-1,0 1 1,-1-1 0,-1 0-1,0 0 1,-2-21-1,1 31 2,-1 0 1,1 0-1,-1 0 0,0 1 0,0-1 1,-1 0-1,1 1 0,-1-1 1,0 0-1,0 1 0,0 0 0,0 0 1,-1-1-1,1 1 0,-1 0 0,0 1 1,0-1-1,0 1 0,0-1 1,0 1-1,-1 0 0,1 0 0,-1 0 1,1 0-1,-1 1 0,0 0 0,1-1 1,-1 1-1,0 1 0,0-1 0,0 1 1,0-1-1,-6 1 0,-1 0-42,1 1 0,-1 0 0,1 1-1,0 0 1,0 0 0,0 1-1,0 0 1,0 1 0,1 0 0,0 1-1,-17 10 1,19-10 1,1 0-1,-1 0 1,0 1-1,1 0 1,0 0 0,1 1-1,0 0 1,-6 8-1,10-13 4,0 0 0,0-1-1,1 1 1,-1 0 0,0 0-1,1 0 1,-1 0 0,1 0 0,0 0-1,0 0 1,0 0 0,0 0-1,0 0 1,0 0 0,0 1-1,0-1 1,1 0 0,-1 0-1,1-1 1,0 1 0,0 0-1,-1 0 1,1 0 0,0 0-1,1-1 1,-1 1 0,0 0 0,0-1-1,1 1 1,-1-1 0,1 1-1,-1-1 1,1 0 0,0 0-1,-1 0 1,1 0 0,0 0-1,2 1 1,61 28-637,-48-24 522,-1 1 0,0 1 0,0 0 0,-1 1 0,20 14 0,-32-20 79,0 0-1,0 0 0,0 1 0,0-1 1,-1 0-1,1 1 0,-1 0 0,0-1 1,0 1-1,0 0 0,-1 0 1,1 0-1,-1 0 0,0 0 0,0 1 1,0-1-1,-1 0 0,1 0 0,-1 1 1,0-1-1,-1 0 0,1 1 0,-1-1 1,1 0-1,-1 0 0,-3 8 0,0-2-235,-1 0 0,1-1 0,-1 0 0,-7 10 0,-13 14-6070,19-27-929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4.664"/>
    </inkml:context>
    <inkml:brush xml:id="br0">
      <inkml:brushProperty name="width" value="0.025" units="cm"/>
      <inkml:brushProperty name="height" value="0.025" units="cm"/>
    </inkml:brush>
  </inkml:definitions>
  <inkml:trace contextRef="#ctx0" brushRef="#br0">103 1 13357,'0'0'4452,"-26"68"-2402,19-33-353,-5 3-544,1 3-288,0 3 96,2 0-448,-1-2-129,5-3-96,-1 0-160,4-9-63,-2-4-1,4-6-32,0-8-609,0-7-1793,12-5-3203,-1-3-4517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5.236"/>
    </inkml:context>
    <inkml:brush xml:id="br0">
      <inkml:brushProperty name="width" value="0.025" units="cm"/>
      <inkml:brushProperty name="height" value="0.025" units="cm"/>
    </inkml:brush>
  </inkml:definitions>
  <inkml:trace contextRef="#ctx0" brushRef="#br0">88 0 3972,'0'0'16058,"-8"6"-15033,2-2-886,-40 31 908,44-33-972,-1 0 0,1 1 1,0-1-1,-1 1 0,1 0 1,1 0-1,-1 0 0,0 0 0,1 0 1,-1 0-1,1 0 0,0 1 1,0-1-1,0 0 0,0 1 1,0 3-1,2-7-35,-1 1 0,0 0-1,1-1 1,-1 1 0,0 0 0,1-1 0,-1 1 0,1-1 0,-1 1-1,1-1 1,-1 1 0,1-1 0,0 1 0,-1-1 0,1 0 0,-1 1-1,1-1 1,0 0 0,-1 1 0,1-1 0,0 0 0,-1 0 0,1 0-1,0 0 1,0 0 0,-1 0 0,1 0 0,0 0 0,-1 0 0,2 0-1,30-1 597,-27 1-633,10-3 19,0 0 0,0 0 0,-1-2 0,1 0 1,-1 0-1,0-2 0,15-8 0,-15 8-38,0 0 0,0 0 0,1 2-1,-1-1 1,1 2 0,16-3 0,-32 10-8,0-1 0,0 1 0,0-1 1,0 0-1,0 1 0,-1-1 0,1 0 1,-1 0-1,0 0 0,-3 4 0,-5 2 36,7-5 2,0 0 0,0-1 0,-1 1 0,2 0 0,-1 1 0,0-1 0,1 0 0,-1 1 0,1 0 0,-2 5 0,7-8 24,1 0 1,0-1-1,0 1 0,0-1 1,-1 0-1,1 0 1,0 0-1,0-1 1,5-1-1,10-4-209,-1-1 1,0 0-1,-1-2 1,20-12-1,-19 11-1020,0 0 1,1 0-1,22-6 0,-47 29 560,-12 11 1066,14-19-239,-2 8 1226,10-8-344,21-8-366,-19 2-886,-2 0 234,-1 0-458,1 0-1,0 0 0,0 1 0,-1-1 0,1 1 1,0 0-1,0 0 0,5 1 0,-8 0 324,0-1-1,0 1 1,0 0-1,0-1 1,0 1-1,0 0 1,0 0-1,0 0 1,0 0-1,0 0 1,-1 0-1,1 0 1,0 0-1,-1 0 1,1 0-1,-1 0 1,1 1-1,-1-1 1,0 0-1,1 0 1,-1 1 0,0-1-1,0 0 1,0 0-1,0 1 1,0-1-1,0 0 1,-1 3-1,7 271 4763,-6-269-4672,-1-1 0,1 0 0,-1 0 0,0 1 0,-1-1 0,1 0-1,-1 0 1,0 0 0,0-1 0,-1 1 0,1 0 0,-1-1 0,0 1-1,0-1 1,-1 0 0,1 0 0,-1-1 0,-8 8 0,8-9 185,1 1 0,-1-1 0,0 0 0,0 0 0,0 0 0,-1 0 0,1-1 0,0 1 0,-1-1 0,1 0 0,-1-1 0,1 1 0,-1-1 0,-4 0 0,7 0-84,0-1 0,1 1 0,-1-1 0,0 1 0,1-1 0,-1 0-1,1 1 1,-1-1 0,1 0 0,-1 0 0,1 0 0,-1 0 0,1 0 0,0-1-1,0 1 1,0 0 0,0-1 0,0 1 0,0-1 0,0 1 0,0-1 0,0 1-1,1-1 1,-1 1 0,0-1 0,1 0 0,0 1 0,-1-1 0,1-2 0,-4-57 953,4 51-970,0-4-75,0-1 1,2 0-1,0 0 0,0 0 1,1 1-1,1 0 0,1-1 1,11-24-1,-13 33-61,0 0-1,0 1 1,1-1 0,0 1-1,1 0 1,-1 0-1,1 0 1,0 1 0,0-1-1,0 1 1,0 0-1,1 1 1,0-1 0,0 1-1,0 0 1,0 1 0,0-1-1,0 1 1,1 1-1,-1-1 1,1 1 0,9-1-1,7 1-677,42-5-5963,-32 0-1485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6.797"/>
    </inkml:context>
    <inkml:brush xml:id="br0">
      <inkml:brushProperty name="width" value="0.025" units="cm"/>
      <inkml:brushProperty name="height" value="0.025" units="cm"/>
    </inkml:brush>
  </inkml:definitions>
  <inkml:trace contextRef="#ctx0" brushRef="#br0">0 163 2370,'0'0'3193,"10"3"-1517,22 4 212,1-1 0,0-2 1,36 0-1,114-6 1007,-97 0-1994,1138-38-693,-467-36 304,-205 16 1550,-425 54-1250,-70 5-8297,-66 1-1350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8.936"/>
    </inkml:context>
    <inkml:brush xml:id="br0">
      <inkml:brushProperty name="width" value="0.025" units="cm"/>
      <inkml:brushProperty name="height" value="0.025" units="cm"/>
    </inkml:brush>
  </inkml:definitions>
  <inkml:trace contextRef="#ctx0" brushRef="#br0">0 182 9001,'0'0'9475,"4"-9"-7548,0-1-1768,1 1-1,1 0 0,-1 0 1,1 0-1,1 1 1,0 0-1,0 0 0,0 1 1,1 0-1,0 0 0,9-5 1,-3 2-85,-5 3-43,1-1 1,0 1-1,1 1 1,0 0-1,0 0 1,0 1-1,1 1 1,21-6-1,-32 10-34,0 0 0,1 0-1,-1 0 1,0 0-1,0 0 1,0 0 0,0 0-1,1 1 1,-1-1 0,0 1-1,0-1 1,0 1-1,0-1 1,0 1 0,0-1-1,0 1 1,0 0-1,0 0 1,0-1 0,0 1-1,0 0 1,-1 0-1,1 0 1,0 0 0,-1 0-1,1 0 1,0 0 0,-1 0-1,0 0 1,1 0-1,-1 1 1,1-1 0,-1 0-1,0 0 1,0 0-1,0 2 1,2 53 148,-3-40-111,1 1 149,-1-7-203,1 0 0,0-1 0,1 1 0,0 0 0,0 0 0,4 10 0,-5-19 34,1 1 1,-1-1-1,1 0 0,0 1 0,0-1 1,-1 1-1,1-1 0,0 0 0,0 0 1,1 0-1,-1 1 0,0-1 0,0 0 1,0 0-1,1-1 0,-1 1 0,0 0 1,2 1-1,0-2 59,-1 1-1,1-1 1,-1 0 0,1 0 0,-1 0 0,1 0-1,-1 0 1,1 0 0,-1-1 0,1 1 0,-1-1-1,0 0 1,1 1 0,-1-1 0,3-2 0,7-4 151,-1-1 1,1 0 0,-2 0-1,1-1 1,-1-1 0,-1 0-1,0 0 1,0-1-1,-1 0 1,0 0 0,6-13-1,-14 22-1003,-4 24-12177,-3-12 4639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9.329"/>
    </inkml:context>
    <inkml:brush xml:id="br0">
      <inkml:brushProperty name="width" value="0.025" units="cm"/>
      <inkml:brushProperty name="height" value="0.025" units="cm"/>
    </inkml:brush>
  </inkml:definitions>
  <inkml:trace contextRef="#ctx0" brushRef="#br0">0 71 12204,'0'0'6155,"7"-8"-4986,0 1-796,0 0 0,0 0 0,1 1 0,0 0-1,0 0 1,18-8 0,-24 13-338,1-1 0,-1 1 0,1 0 0,-1 0 0,1 0 0,0 0 0,0 1 0,-1-1 0,1 1 0,0 0 0,0-1 0,0 1 0,0 0 0,0 1 1,-1-1-1,1 0 0,0 1 0,0 0 0,-1 0 0,1-1 0,0 2 0,-1-1 0,1 0 0,-1 0 0,1 1 0,-1-1 0,0 1 0,1 0 0,-1 0 0,0 0 0,0 0 0,0 0 0,2 4 0,14 30 67,-15-29-142,0 1 0,1-1 1,0 0-1,0 0 1,10 11-1,-13-16 87,0-1 1,1 0-1,-1 0 0,1 0 0,-1 0 1,1 0-1,0 0 0,-1 0 0,1 0 1,0-1-1,-1 1 0,1-1 0,0 1 1,0-1-1,0 0 0,-1 0 0,1 0 1,0 0-1,0 0 0,0 0 0,0 0 1,-1 0-1,1-1 0,0 1 0,0-1 1,0 0-1,-1 1 0,1-1 1,0 0-1,1-1 0,64-38 2104,-26 9-3971,-40 31 1591,8-16-7507,-7 2-1152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0.505"/>
    </inkml:context>
    <inkml:brush xml:id="br0">
      <inkml:brushProperty name="width" value="0.025" units="cm"/>
      <inkml:brushProperty name="height" value="0.025" units="cm"/>
    </inkml:brush>
  </inkml:definitions>
  <inkml:trace contextRef="#ctx0" brushRef="#br0">70 11 6342,'0'0'4223,"-8"1"-1880,-2 0-3136,-11 3 7539,42-3-2107,466-18-4079,-473 20-1440,-15 5-366,-20 9-167,-11-3 1310,-1-2 0,0-1 0,-64 12 0,-110 4 1381,156-21-810,-11 0 146,47-5-131,43-4-405,51-5-20,1 2-84,0-4-1,-1-4 0,112-33 1,-163 34-223,-28 13 247,1 0 0,-1 0 0,0 0 0,0 0 0,0-1 0,0 1 0,0 0 1,0 0-1,0 0 0,0 0 0,0-1 0,0 1 0,0 0 0,0 0 0,0 0 0,0 0 0,0-1 0,0 1 0,0 0 0,0 0 0,0 0 0,0 0 0,0 0 0,0-1 0,0 1 1,0 0-1,0 0 0,0 0 0,0 0 0,0-1 0,0 1 0,0 0 0,0 0 0,-1 0 0,1 0 0,0 0 0,0 0 0,0-1 0,0 1 0,0 0 0,0 0 0,-1 0 0,1 0 1,0 0-1,0 0 0,0 0 0,0 0 0,-1 0 0,1 0 0,0 0 0,0 0 0,0 0 0,0 0 0,-1 0 0,1 0 0,0 0 0,0 0 0,0 0 0,0 0 0,0 0 0,-1 0 1,1 0-1,0 0 0,-55 0 21,33 0 57,-36 4 77,0 2 0,1 3 0,-84 24 0,11-3 95,278-61-1926,-42 7-3483,-41 8-321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0.885"/>
    </inkml:context>
    <inkml:brush xml:id="br0">
      <inkml:brushProperty name="width" value="0.025" units="cm"/>
      <inkml:brushProperty name="height" value="0.025" units="cm"/>
    </inkml:brush>
  </inkml:definitions>
  <inkml:trace contextRef="#ctx0" brushRef="#br0">108 38 7559,'-11'-2'3652,"4"1"-2906,-49-8 1602,53 8-1713,-1 0 0,1 0 0,0-1-1,0 1 1,-1 0 0,1-1 0,0 0 0,-5-3 0,10-1 1814,11 4-2022,13 0-548,29 6 238,-1 1 0,0 4 1,90 24-1,-143-33-117,1 1-1,-1-1 1,1 0-1,-1 1 0,0-1 1,1 1-1,-1-1 1,1 1-1,-1 0 1,0 0-1,1 0 0,-1-1 1,0 1-1,0 0 1,0 1-1,0-1 0,0 0 1,0 0-1,0 0 1,0 1-1,1 0 1,-2 0 9,0-1 1,0 1-1,0-1 1,0 1 0,0-1-1,0 0 1,-1 1-1,1-1 1,0 0 0,-1 1-1,1-1 1,-1 1-1,1-1 1,-1 0 0,1 0-1,-1 1 1,0-1-1,-1 2 1,-7 7 81,0 0 1,-1-1-1,0 0 1,-12 8-1,7-5-45,-44 37 390,15-14-147,-55 59 0,97-92-474,-7 10-302,7-3-3192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133"/>
    </inkml:context>
    <inkml:brush xml:id="br0">
      <inkml:brushProperty name="width" value="0.025" units="cm"/>
      <inkml:brushProperty name="height" value="0.025" units="cm"/>
    </inkml:brush>
  </inkml:definitions>
  <inkml:trace contextRef="#ctx0" brushRef="#br0">0 401 9641,'0'0'12070,"10"-10"-10858,62-61 142,-3-3 0,84-119 1,-140 171-1129,8-9 172,-21 34-408,1-1 0,-1 0 1,1 0-1,-1 1 0,0-1 0,0 0 0,0 1 0,0-1 0,-1 0 1,1 0-1,-1 1 0,0 3 0,-57 141 72,4-9-7,53-135-383,0-1 0,0 1-1,0 0 1,0-1-1,1 1 1,-1 0 0,1 0-1,0-1 1,0 1-1,0 0 1,0 0 0,0-1-1,2 5 1,-2-6 39,1 0 0,0 0 1,1 0-1,-1 0 1,0 0-1,0 0 0,0 0 1,1 0-1,-1 0 0,0-1 1,1 1-1,-1 0 0,0-1 1,1 1-1,-1-1 0,1 0 1,-1 1-1,1-1 0,-1 0 1,1 0-1,-1 0 1,1 0-1,-1 0 0,3-1 1,9 1-5408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617"/>
    </inkml:context>
    <inkml:brush xml:id="br0">
      <inkml:brushProperty name="width" value="0.025" units="cm"/>
      <inkml:brushProperty name="height" value="0.025" units="cm"/>
    </inkml:brush>
  </inkml:definitions>
  <inkml:trace contextRef="#ctx0" brushRef="#br0">96 1 14189,'0'0'14083,"-5"10"-13976,-4 6-80,3-6-19,0 0-1,1 1 1,0 0 0,0 0-1,1 0 1,1 0 0,0 1-1,-2 13 1,5-25-20,1 1-1,-1 0 1,1-1 0,-1 1-1,1 0 1,0-1 0,-1 1-1,1-1 1,0 1 0,-1-1-1,1 1 1,0-1 0,-1 0-1,1 1 1,0-1 0,0 0-1,0 0 1,-1 1 0,1-1-1,0 0 1,0 0 0,0 0-1,0 0 1,-1 0 0,1 0 0,0 0-1,1 0 1,33-1-181,-26 1 144,5 0-43,1-1-187,0 1 1,-1 0 0,29 5 0,-42-4 261,1-1 1,-1 0-1,1 0 0,-1 0 1,1 1-1,-1-1 1,1 1-1,-1-1 0,0 1 1,1-1-1,-1 1 1,0 0-1,1 0 0,-1 0 1,0-1-1,0 1 1,0 0-1,0 1 1,0-1-1,0 0 0,0 0 1,0 0-1,0 1 1,0-1-1,-1 0 0,1 1 1,-1-1-1,1 0 1,-1 1-1,1-1 0,-1 1 1,0-1-1,0 1 1,0-1-1,0 1 0,0-1 1,0 1-1,0-1 1,0 1-1,0-1 1,-1 1-1,1-1 0,-1 1 1,1-1-1,-1 0 1,1 1-1,-1-1 0,-1 2 1,-3 4 89,0 0 0,0 0 0,-1 0 0,1 0 0,-2-1 0,1 0 0,-1-1 0,0 1 0,-11 6 0,-72 35 729,87-45-840,0-1 0,1 1 0,-1-1 1,0 0-1,0 0 0,0 0 0,0 0 0,0-1 1,0 1-1,0-1 0,-1 0 0,1 0 0,0 0 1,0 0-1,-4-1 0,-7-13-3993,8-16-4514,6 0-2633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425"/>
    </inkml:context>
    <inkml:brush xml:id="br0">
      <inkml:brushProperty name="width" value="0.025" units="cm"/>
      <inkml:brushProperty name="height" value="0.025" units="cm"/>
    </inkml:brush>
  </inkml:definitions>
  <inkml:trace contextRef="#ctx0" brushRef="#br0">12 1 14830,'0'0'918,"-1"10"598,-7 121 2792,6 83-3331,2-214-978,-1 1-1,1 0 0,0-1 0,0 1 0,0 0 1,0 0-1,1-1 0,-1 1 0,0 0 0,0-1 0,0 1 1,0 0-1,1-1 0,-1 1 0,0-1 0,1 1 1,-1 0-1,0-1 0,1 1 0,-1-1 0,1 1 1,-1-1-1,1 1 0,-1-1 0,1 1 0,-1-1 1,1 0-1,0 1 0,-1-1 0,1 0 0,-1 1 1,1-1-1,1 0 0,0 1 26,1-1 1,-1-1-1,1 1 0,-1 0 1,1-1-1,-1 1 1,0-1-1,1 0 0,-1 0 1,3-1-1,59-37 828,-58 35-736,25-18 102,40-27 1344,130-69 0,-191 112-2266,-11 4-3218,-16 2-4793,-3 7-1487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4.865"/>
    </inkml:context>
    <inkml:brush xml:id="br0">
      <inkml:brushProperty name="width" value="0.025" units="cm"/>
      <inkml:brushProperty name="height" value="0.025" units="cm"/>
    </inkml:brush>
  </inkml:definitions>
  <inkml:trace contextRef="#ctx0" brushRef="#br0">0 334 12588,'0'0'12305,"11"-4"-12305,46-12 4,1 3 0,63-7 0,46-9 5,373-134 104,-316 88-2660,-204 67 1355,-14 4-1199,-12 3-4831,-25 1-545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991"/>
    </inkml:context>
    <inkml:brush xml:id="br0">
      <inkml:brushProperty name="width" value="0.025" units="cm"/>
      <inkml:brushProperty name="height" value="0.025" units="cm"/>
    </inkml:brush>
  </inkml:definitions>
  <inkml:trace contextRef="#ctx0" brushRef="#br0">0 9 14542,'0'0'8232,"52"-9"-6663,-29 9-384,1 0-384,4 0-545,-2 0-192,4 0-32,-2 4-672,0 0-1987,-7-3-3138,1-1-6791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3.361"/>
    </inkml:context>
    <inkml:brush xml:id="br0">
      <inkml:brushProperty name="width" value="0.025" units="cm"/>
      <inkml:brushProperty name="height" value="0.025" units="cm"/>
    </inkml:brush>
  </inkml:definitions>
  <inkml:trace contextRef="#ctx0" brushRef="#br0">47 0 9161,'0'0'15598,"23"54"-15501,-27-21-33,-4 1-64,-3-2-481,0-2-992,0-6-737,-2-4-1954,2-8-2306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3.857"/>
    </inkml:context>
    <inkml:brush xml:id="br0">
      <inkml:brushProperty name="width" value="0.025" units="cm"/>
      <inkml:brushProperty name="height" value="0.025" units="cm"/>
    </inkml:brush>
  </inkml:definitions>
  <inkml:trace contextRef="#ctx0" brushRef="#br0">0 128 11243,'0'0'5429,"8"-11"-1660,0 0-3022,-5 5-458,1 0 0,0 0-1,1 0 1,-1 1 0,1 0-1,0-1 1,1 2 0,-1-1 0,1 1-1,0 0 1,9-5 0,3 1 102,-1 2 1,1 0 0,1 1 0,-1 1-1,35-4 1,-44 7-365,0 0 0,1 1 0,-1 0 0,0 0 0,0 1 0,0 1 0,0-1 0,0 1 0,-1 1 0,1 0 0,0 0-1,-1 0 1,0 1 0,9 6 0,-15-9-27,0 0-1,-1 0 0,1 0 0,0 1 1,0-1-1,-1 1 0,1-1 0,-1 1 1,0-1-1,1 1 0,-1 0 0,0 0 1,0 0-1,0 0 0,0 0 0,0 0 1,0 0-1,-1 0 0,1 0 1,-1 0-1,1 0 0,-1 0 0,0 0 1,0 1-1,0-1 0,0 0 0,0 0 1,-1 0-1,1 0 0,0 0 0,-1 0 1,0 1-1,0-1 0,1 0 1,-1 0-1,0-1 0,0 1 0,-1 0 1,1 0-1,0 0 0,-1-1 0,1 1 1,-1-1-1,1 1 0,-4 2 0,-6 4 34,0 0 1,0 0-1,0-1 0,-1 0 0,0-1 0,-14 4 0,6-3 13,14-6-36,0 1-1,0 0 1,1 0-1,-1 0 1,1 1-1,0 0 1,-7 4 0,64 16-1639,-44-20 1499,-1 0-1,0 1 0,0 1 0,0-1 0,0 1 0,-1 0 0,0 0 1,0 1-1,0 0 0,-1 0 0,0 0 0,0 1 0,0 0 0,-1-1 1,5 13-1,-7-15 159,0 1 0,-1-1 0,0 1 0,0 0 0,0-1 0,0 1 0,-1 0 0,0 0 0,0-1 0,0 1 0,0 0 0,-1 0 1,0 0-1,0-1 0,0 1 0,-1-1 0,1 1 0,-1-1 0,0 1 0,-1-1 0,1 0 0,-1 0 0,1 0 0,-1 0 0,0 0 0,-1-1 0,-3 4 0,-1-1 268,1 0-1,-1 0 1,0-1-1,0-1 1,-1 1-1,0-1 1,0-1-1,0 0 1,0 0-1,0 0 1,0-1-1,-1-1 1,1 0-1,-1 0 1,1-1-1,-17-1 1,24 1-351,1 0-1,-1 0 1,1 0 0,0-1 0,-1 1-1,1 0 1,0-1 0,-1 1-1,1-1 1,0 0 0,-1 1 0,1-1-1,0 0 1,0 0 0,0 1 0,0-1-1,0 0 1,0 0 0,0 0-1,0-1 1,0 1 0,0 0 0,1 0-1,-1 0 1,0-1 0,1 1 0,-1 0-1,1-1 1,-1 1 0,1 0 0,0-1-1,-1 1 1,1-2 0,0 0-500,0 0 1,0 0 0,0 1 0,1-1-1,-1 0 1,1 1 0,-1-1 0,1 0-1,0 1 1,0-1 0,0 1 0,0-1 0,1 1-1,-1 0 1,1-1 0,2-3 0,16-11-6077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4.252"/>
    </inkml:context>
    <inkml:brush xml:id="br0">
      <inkml:brushProperty name="width" value="0.025" units="cm"/>
      <inkml:brushProperty name="height" value="0.025" units="cm"/>
    </inkml:brush>
  </inkml:definitions>
  <inkml:trace contextRef="#ctx0" brushRef="#br0">38 109 6534,'0'0'16720,"-7"60"-15791,1-35-481,-3 4-352,1-3-32,3 0-32,3-7-64,2-5-1057,0-6-1249,6-8-5157,-3-15 64</inkml:trace>
  <inkml:trace contextRef="#ctx0" brushRef="#br0" timeOffset="1">57 0 14478,'0'0'1665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4.595"/>
    </inkml:context>
    <inkml:brush xml:id="br0">
      <inkml:brushProperty name="width" value="0.025" units="cm"/>
      <inkml:brushProperty name="height" value="0.025" units="cm"/>
    </inkml:brush>
  </inkml:definitions>
  <inkml:trace contextRef="#ctx0" brushRef="#br0">121 24 14189,'0'0'5333,"-8"8"-3982,-6 7-774,-5 3 493,-29 39 1,44-53-987,1 1-1,-1 0 0,1 0 1,0 0-1,1 0 0,-1 1 1,1-1-1,0 1 0,1-1 1,-1 1-1,1 0 0,0-1 1,1 1-1,-1 0 1,1 7-1,1-12-36,-1 0 1,1 0-1,0 0 0,0 0 1,-1 0-1,1 0 0,0 0 1,0-1-1,0 1 1,0 0-1,0 0 0,0-1 1,0 1-1,0-1 0,0 1 1,0-1-1,1 1 0,-1-1 1,0 0-1,0 0 1,0 1-1,1-1 0,-1 0 1,0 0-1,0 0 0,1 0 1,-1 0-1,2-1 0,37-5 1057,-31 2-1004,-1 0 1,1-1-1,-1 0 1,0 0-1,0-1 1,-1 0-1,1 0 1,-1-1-1,0 0 1,-1 0-1,0 0 1,0-1-1,-1 0 1,0 0-1,0-1 1,-1 1-1,0-1 1,0 0-1,-1 0 1,0-1-1,-1 1 1,3-19-1,-5 26-137,-1 0 0,1 1 0,0-1 0,-1 0 0,1 1-1,-1-1 1,1 0 0,-1 1 0,0-1 0,0 1 0,0-1-1,0 1 1,0-1 0,0 1 0,0 0 0,0-1-1,0 1 1,-1 0 0,1 0 0,0 0 0,-1 0 0,1 0-1,-1 0 1,0 0 0,1 1 0,-1-1 0,1 1 0,-1-1-1,0 1 1,1-1 0,-1 1 0,0 0 0,0 0-1,1 0 1,-1 0 0,0 0 0,0 0 0,1 0 0,-1 1-1,-3 0 1,-37 10-3271,13 9-3428,17-6 442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5.284"/>
    </inkml:context>
    <inkml:brush xml:id="br0">
      <inkml:brushProperty name="width" value="0.025" units="cm"/>
      <inkml:brushProperty name="height" value="0.025" units="cm"/>
    </inkml:brush>
  </inkml:definitions>
  <inkml:trace contextRef="#ctx0" brushRef="#br0">193 1 7335,'0'0'18780,"-9"0"-18780,0 3-6,0-1-1,1 1 0,-1 0 1,0 1-1,1 0 0,0 1 0,0-1 1,0 2-1,1-1 0,0 1 1,-12 12-1,11-12 31,1 1-1,0 1 1,0 0-1,1 0 1,0 0 0,1 0-1,0 1 1,0 0-1,1 0 1,0 1 0,-5 17-1,8-26 0,1 1-1,0-1 1,0 0 0,0 1-1,0-1 1,0 0-1,0 1 1,0-1-1,0 0 1,0 1-1,1-1 1,-1 0 0,0 0-1,1 1 1,-1-1-1,1 0 1,0 0-1,-1 0 1,1 1 0,0-1-1,0 0 1,-1 0-1,1 0 1,0 0-1,0 0 1,0-1 0,0 1-1,1 0 1,-1 0-1,0-1 1,0 1-1,0-1 1,1 1 0,-1-1-1,0 1 1,0-1-1,1 0 1,-1 0-1,2 1 1,7 0 80,0-1 1,0 0-1,0 0 0,15-3 0,-12 2-59,26-6-292,-1 0 1,0-3-1,0-1 0,70-31 0,-104 40-126,33-19-2370,-36 19 2245,0 1 0,0 0 0,0 0 1,0 0-1,0 0 0,0-1 0,0 1 1,-1 0-1,1-1 0,0 1 1,-1-1-1,1 1 0,-1-1 0,1 1 1,-1-3-1,0-10-7738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5.655"/>
    </inkml:context>
    <inkml:brush xml:id="br0">
      <inkml:brushProperty name="width" value="0.025" units="cm"/>
      <inkml:brushProperty name="height" value="0.025" units="cm"/>
    </inkml:brush>
  </inkml:definitions>
  <inkml:trace contextRef="#ctx0" brushRef="#br0">1 40 13485,'0'0'15951,"60"-28"-15375,-25 22-287,0 1-225,-1 4-64,-8 1-737,-5 0-1057,-12 0-1793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6"/>
    </inkml:context>
    <inkml:brush xml:id="br0">
      <inkml:brushProperty name="width" value="0.025" units="cm"/>
      <inkml:brushProperty name="height" value="0.025" units="cm"/>
    </inkml:brush>
  </inkml:definitions>
  <inkml:trace contextRef="#ctx0" brushRef="#br0">0 99 14990,'0'0'3812,"62"0"-1570,-8-10-769,13-5-608,4 1-416,0 0 223,-3 5-352,-9 1-287,-6 0-1635,-12-1-2594,-8-3-8104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6.625"/>
    </inkml:context>
    <inkml:brush xml:id="br0">
      <inkml:brushProperty name="width" value="0.025" units="cm"/>
      <inkml:brushProperty name="height" value="0.025" units="cm"/>
    </inkml:brush>
  </inkml:definitions>
  <inkml:trace contextRef="#ctx0" brushRef="#br0">1 1 9321,'0'0'4730,"13"3"-3252,51 7-424,1-3 0,1-3-1,99-7 1,-56 1-608,-60 2-371,41-1-134,120 14 1,-181-9-118,0 1 0,-1 2-1,0 0 1,0 2 0,-1 1 0,0 2-1,-1 0 1,33 22 0,-25-12-364,-13-7 357,0-2 0,34 17 0,-45-26 338,-1-1-1,1 0 0,0 0 0,0-1 0,0 0 1,0-1-1,0 0 0,0-1 0,17-1 0,5-4 56,0-2 0,-1-1 0,0-1 1,0-2-1,31-15 0,-36 13-71,1 2 0,0 1 1,1 1-1,0 1 1,1 2-1,-1 0 1,36-1-1,-44 8-211,-1 0 1,1 0-1,-1 2 1,21 5-1,-29-5-999,1-1 0,-1-1-1,1 0 1,14-1 0,-23 0 811,45 0-5644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50.068"/>
    </inkml:context>
    <inkml:brush xml:id="br0">
      <inkml:brushProperty name="width" value="0.025" units="cm"/>
      <inkml:brushProperty name="height" value="0.025" units="cm"/>
    </inkml:brush>
  </inkml:definitions>
  <inkml:trace contextRef="#ctx0" brushRef="#br0">0 0 320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5.197"/>
    </inkml:context>
    <inkml:brush xml:id="br0">
      <inkml:brushProperty name="width" value="0.025" units="cm"/>
      <inkml:brushProperty name="height" value="0.025" units="cm"/>
    </inkml:brush>
  </inkml:definitions>
  <inkml:trace contextRef="#ctx0" brushRef="#br0">706 75 14286,'0'0'2754,"5"-8"-368,-1 1-2105,0 1-1,1 0 1,0 0-1,0 0 1,0 1-1,0 0 1,1 0-1,0 0 1,0 1-1,8-6 1,-7 8-180,-6 4-96,-7 6-63,-59 52 211,-97 69-1,55-47-94,40-29-38,-9 6 7,2 3 0,-109 118 0,148-128-30,34-50-4,0-1 0,0 0 0,0 1 0,0-1 0,0 1 0,1-1 0,-1 1 0,1-1 0,-1 1-1,1-1 1,0 1 0,-1 0 0,1-1 0,0 1 0,0-1 0,0 1 0,0 0 0,1-1 0,-1 1 0,0-1 0,1 1 0,-1-1-1,1 1 1,-1 0 0,1-1 0,0 0 0,-1 1 0,1-1 0,0 1 0,0-1 0,0 0 0,0 0 0,0 0 0,2 2 0,5 0-31,0-1 0,0 0 0,0 0 0,1-1 0,-1 0 0,0-1 0,0 0 0,1 0 0,14-2 0,-8 1 39,61-6-87,0-4 0,74-20 1,50-20-3370,-181 45 2853,144-39-6204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50.866"/>
    </inkml:context>
    <inkml:brush xml:id="br0">
      <inkml:brushProperty name="width" value="0.025" units="cm"/>
      <inkml:brushProperty name="height" value="0.025" units="cm"/>
    </inkml:brush>
  </inkml:definitions>
  <inkml:trace contextRef="#ctx0" brushRef="#br0">5017 378 480,'0'0'1650,"-4"-10"-38,-4-5-1049,1 1-1,-2 0 0,0 1 0,0 0 1,-1 0-1,-1 1 0,0 0 1,-14-11-1,-16-5-155,0 1-1,-2 2 1,-1 3 0,-1 1-1,0 2 1,-2 2 0,0 2-1,0 2 1,-97-13 0,-22 10-72,-260 7 0,399 9-321,-979 53-816,7 62 344,866-96 649,2 6-1,-185 59 0,239-56-106,1 2 0,2 4-1,1 3 1,2 3 0,-84 63-1,73-40 33,3 4 0,-77 86 0,108-100-120,1 3-1,4 1 1,-68 118 0,99-152 12,0 1-1,2 0 1,1 1-1,1 0 1,1 0-1,-5 39 1,10-50-20,1 1 1,0-1-1,1 0 1,1 1 0,1-1-1,0 0 1,0 0 0,1 0-1,1 0 1,1 0 0,0-1-1,1 0 1,9 17 0,8 5 3,2-1 0,1-1 0,2-1 1,1-1-1,53 43 0,183 113 12,-177-135 22,3-3 0,1-5 0,3-4 0,1-3 1,1-5-1,2-5 0,1-4 0,1-4 0,159 9 0,-23-19 200,0-10-1,255-35 1,463-110 704,-698 97-833,254-83-1,-396 95-78,-2-6 0,-2-4 0,-2-5 0,153-100 0,-229 130 58,-1-2-1,-1-1 0,51-54 1,-70 66 3,-2 0 1,0 0-1,-1-1 0,0 0 1,-1 0-1,0-1 1,-1 0-1,-1 0 1,-1-1-1,0 0 1,-1 0-1,2-17 1,-4 10 42,0-1 0,-2 1 1,-1 0-1,-1-1 0,-1 1 1,-2 0-1,0 0 0,-11-32 0,4 24 9,-2 0-1,-1 1 1,-1 1-1,-1 0 1,-29-35-1,2 14-18,-1 1 1,-3 3-1,-1 1 0,-3 3 1,-85-54-1,18 24-593,-188-82 1,-141-29-4079,401 165 3748,-76-31-3610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3.211"/>
    </inkml:context>
    <inkml:brush xml:id="br0">
      <inkml:brushProperty name="width" value="0.025" units="cm"/>
      <inkml:brushProperty name="height" value="0.025" units="cm"/>
    </inkml:brush>
  </inkml:definitions>
  <inkml:trace contextRef="#ctx0" brushRef="#br0">5021 698 1505,'0'-13'1234,"1"3"-986,0-9 225,-1-1-1,-4-39 1,3 51-442,-1 0 0,0 1 0,0-1 0,0 0 0,-1 1 1,-1-1-1,1 1 0,-1 0 0,-1 0 0,1 0 0,-11-12 0,-6 0 867,0 0 0,-1 2 1,-1 0-1,-1 1 0,-46-23 0,-137-47 1336,56 35-2072,-3 7 0,-235-37-1,-326 7-219,449 62 42,-269 22 1,370 4-160,1 7 1,-296 79-1,346-65 205,1 5-1,2 5 1,2 5 0,2 4 0,-152 105-1,183-105 42,3 4-1,2 3 1,3 3-1,3 3 1,2 3-1,4 3 1,-80 127-1,115-158-19,2 1 0,1 1 0,3 0 0,1 1 0,2 1-1,-13 78 1,22-91-33,3 0 1,0 0-1,2 1 0,2-1 0,1 1 0,2-1 0,1 0 0,1 0 0,2-1 0,16 44 0,-6-34 5,1-2 0,2 0 0,2-2 0,2 0 0,1-2 0,33 36 0,-16-26-6,3-2 0,1-3 0,93 65 0,-38-44 16,3-4 0,2-5 1,2-4-1,131 38 0,-63-34 98,3-8 0,358 41-1,378-57 348,-673-42-25,-1-10-1,-1-11 1,370-101-1,-476 95-167,-1-6 0,197-97-1,-256 103-201,-2-2 0,-2-4 0,-2-2-1,-2-4 1,93-93 0,-132 116-67,-1-2 1,-2-1-1,-1 0 0,-1-2 1,-2-1-1,-2-1 1,28-71-1,-40 90-61,-2 0 0,0 0-1,-2-1 1,1 0 0,-2 0-1,-1 0 1,0 0 0,-1 0 0,-1 0-1,0 0 1,-2 0 0,0 0 0,-1 1-1,-1-1 1,0 1 0,-2 0-1,0 0 1,0 1 0,-20-31 0,0 11-325,-2 1-1,-1 1 1,-62-53 0,-119-79-1873,120 97 954,-70-57-2384,-7-12-1308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7.358"/>
    </inkml:context>
    <inkml:brush xml:id="br0">
      <inkml:brushProperty name="width" value="0.025" units="cm"/>
      <inkml:brushProperty name="height" value="0.025" units="cm"/>
      <inkml:brushProperty name="color" value="#E71224"/>
    </inkml:brush>
  </inkml:definitions>
  <inkml:trace contextRef="#ctx0" brushRef="#br0">3959 384 7399,'-311'-91'6455,"-208"-69"-4449,437 130-1989,-1 4 0,-1 4 0,-2 3 0,1 4 0,-127-6 0,98 23-301,1 4-1,0 6 1,-215 50 0,-315 143-725,499-148 1109,-239 130 0,310-143 7,1 2 1,3 4-1,1 3 0,-105 106 0,149-133 21,2 1-1,0 1 0,1 0 0,2 2 0,1 0 0,2 1 0,-25 64 0,36-80-147,1-1 0,0 1-1,2 0 1,-1 0 0,2 0 0,0 1 0,0-1-1,2 0 1,0 0 0,1 0 0,0 0 0,1 0 0,1 0-1,0 0 1,1-1 0,0 0 0,2 0 0,-1 0-1,2-1 1,15 22 0,5 0-9,2-2 0,2-1 0,1-1 0,51 37 0,159 94-316,-185-125 125,126 71-43,5-8 1,4-8-1,3-9 0,4-8 1,313 73-1,-169-77 516,3-14 0,549 19 0,-647-70-286,-1-10-1,0-11 1,246-47 0,62-60 531,-423 84-303,-3-6 0,140-67 0,-221 88-119,-2-3-1,-1-1 0,-1-2 0,-1-3 1,-2-1-1,-1-2 0,-2-1 0,35-44 1,-58 61-6,-1-1 1,-1 0 0,0-2 0,-2 0-1,-1 0 1,0-1 0,-2 0 0,0-1 0,-2 0-1,0 0 1,-2 0 0,-1-1 0,-1 0-1,-1 0 1,-1 0 0,-1 0 0,-1 0 0,-1 0-1,-7-31 1,2 32-63,-1-1 0,-1 2 0,-1-1 0,-1 1 0,-1 0 0,-1 1 0,-1 1 0,-1 0 0,-1 1 0,-34-34 0,9 16-16,-2 1 1,-1 3 0,-93-57 0,56 48 67,-2 4 0,-1 3-1,-2 4 1,-1 3 0,-1 5 0,-111-17 0,8 15-827,-366-2-1,483 28-2200,-94 11 0,91 4-5483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7.843"/>
    </inkml:context>
    <inkml:brush xml:id="br0">
      <inkml:brushProperty name="width" value="0.025" units="cm"/>
      <inkml:brushProperty name="height" value="0.025" units="cm"/>
      <inkml:brushProperty name="color" value="#E71224"/>
    </inkml:brush>
  </inkml:definitions>
  <inkml:trace contextRef="#ctx0" brushRef="#br0">1 335 8456,'7'-52'3812,"4"-9"-4325,-1-4-1793,-1-11-385,2-5-2818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8.531"/>
    </inkml:context>
    <inkml:brush xml:id="br0">
      <inkml:brushProperty name="width" value="0.025" units="cm"/>
      <inkml:brushProperty name="height" value="0.025" units="cm"/>
      <inkml:brushProperty name="color" value="#E71224"/>
    </inkml:brush>
  </inkml:definitions>
  <inkml:trace contextRef="#ctx0" brushRef="#br0">3510 293 12940,'-545'-145'241,"260"67"207,196 57-663,-1 3 1,0 5-1,-1 3 1,-1 4-1,1 5 1,-1 3-1,1 4 1,0 5-1,0 3 1,-109 32-1,37 2 507,-266 116-1,339-122 59,3 4 0,2 4 0,2 3 0,-104 88 0,146-104-251,1 3-1,3 0 1,1 3-1,2 1 1,2 1-1,2 2 1,2 1-1,2 1 1,-30 81-1,36-72-1,2 1 0,3 1 0,3 0 0,3 1 0,2 0 0,2 0 0,4 0 0,8 90 0,-2-112-102,2 0 0,1-1-1,2 0 1,1-1 0,2 0 0,2 0-1,1-2 1,40 65 0,-25-56-12,2-2 0,1 0 0,2-3 1,2-1-1,78 61 0,-40-44-15,3-4 0,137 68 1,174 42 2,-148-82 132,4-10 0,496 70 0,-375-103 73,531-14 1,-213-79 200,-531 31 58,-2-6 0,207-73-1,-294 82-275,-2-2-1,-1-3 0,-2-2 1,-1-3-1,79-59 1,-115 74-136,-2-1 1,0-1 0,-1-1 0,-1-1-1,-1-1 1,21-36 0,-28 39-18,-1 0-1,-1 0 1,-1-1 0,0 0 0,-2 0 0,-1-1-1,0 0 1,-2 0 0,2-30 0,-5 30-13,-1 0 1,0 0 0,-2 0 0,-1 1-1,0-1 1,-2 1 0,0 0 0,-16-36-1,6 27-7,0 0 0,-2 1 0,-1 1 0,-1 1 0,-26-27 0,-10-2 7,-2 3 0,-3 2 0,-2 3 0,-79-46 0,-553-263-204,308 173-1388,-84-79-4028,241 115-1558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9.255"/>
    </inkml:context>
    <inkml:brush xml:id="br0">
      <inkml:brushProperty name="width" value="0.025" units="cm"/>
      <inkml:brushProperty name="height" value="0.025" units="cm"/>
      <inkml:brushProperty name="color" value="#E71224"/>
    </inkml:brush>
  </inkml:definitions>
  <inkml:trace contextRef="#ctx0" brushRef="#br0">1 0 7591,'0'14'4004,"1"113"-2643,30 212 1,135 337-874,-36-181-437,63 508 328,-58-276 838,-35-268-11,204 574 1,28-110-230,-333-929-1365,0 1 1,1-1-1,-1 0 0,1 1 1,0-1-1,0 0 1,2-5-1,-1-21-1807,-6-23-2999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0.098"/>
    </inkml:context>
    <inkml:brush xml:id="br0">
      <inkml:brushProperty name="width" value="0.025" units="cm"/>
      <inkml:brushProperty name="height" value="0.025" units="cm"/>
      <inkml:brushProperty name="color" value="#E71224"/>
    </inkml:brush>
  </inkml:definitions>
  <inkml:trace contextRef="#ctx0" brushRef="#br0">10039 1 14318,'0'0'2103,"-11"6"-1292,-5 4-791,1 0 0,0 0 0,0 2 0,1 0 0,1 1 0,0 0 0,-15 20 0,-36 56-1335,-5-2-1,-4-4 0,-136 123 0,-376 241 2421,246-199 37,-166 140 52,-822 612-1672,-591 337 1753,1871-1304-1265,-1600 1079-489,688-489 666,-36-62-1,621-389-95,-150 79 464,394-168-569,40-23-1360,62-47-1540,13-10-3359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123"/>
    </inkml:context>
    <inkml:brush xml:id="br0">
      <inkml:brushProperty name="width" value="0.025" units="cm"/>
      <inkml:brushProperty name="height" value="0.025" units="cm"/>
      <inkml:brushProperty name="color" value="#E71224"/>
    </inkml:brush>
  </inkml:definitions>
  <inkml:trace contextRef="#ctx0" brushRef="#br0">0 0 8488,'0'0'11403,"26"70"-11019,-20-38-224,5 6 0,-3-1-63,1 0-161,-4 0-641,-3-4-929,-2-4-800,0-9-1442,-7-2-4548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483"/>
    </inkml:context>
    <inkml:brush xml:id="br0">
      <inkml:brushProperty name="width" value="0.025" units="cm"/>
      <inkml:brushProperty name="height" value="0.025" units="cm"/>
      <inkml:brushProperty name="color" value="#E71224"/>
    </inkml:brush>
  </inkml:definitions>
  <inkml:trace contextRef="#ctx0" brushRef="#br0">12 127 11435,'-2'-10'2279,"-7"-33"-490,9 41-1675,0 0 0,0 0 0,0 0 0,0 0 0,0-1 0,0 1 0,1 0 0,-1 0 0,1 0 0,-1 0 0,1 0 0,0 1 0,0-1 0,0 0 0,0 0 0,0 0 0,0 1 0,0-1 0,1 0 0,-1 1 0,1-1 0,-1 1 0,1 0 0,-1-1 0,1 1 0,0 0 0,0 0 0,-1 0 0,1 0 0,0 0 0,4 0 0,5-3-49,-1 1-1,1 0 1,0 1-1,15-1 1,-22 3 15,22-3-44,1 1 0,-1 2 0,45 4 0,-62-3-66,0 0 0,0 1 0,-1 0 0,1 1 0,0 0 1,-1 0-1,0 1 0,0 0 0,0 0 0,0 1 1,0 0-1,-1 1 0,0-1 0,9 11 0,-13-12 53,0 0 0,0 1-1,0 0 1,-1 0 0,0 0-1,0 0 1,0 0 0,0 0 0,-1 0-1,0 1 1,0-1 0,-1 1-1,1-1 1,-1 0 0,0 1 0,-1-1-1,1 1 1,-1-1 0,0 0-1,0 1 1,-1-1 0,-2 7 0,-2 4 620,-1-1 1,0-1 0,-1 1 0,0-1-1,-1 0 1,-13 14 0,5-8 452,-1 0 1,-35 29-1,47-44-1030,0 0-1,-1 0 0,0 0 0,0-1 0,0 0 0,-1-1 0,1 0 1,-1 0-1,0 0 0,0-1 0,0 0 0,0-1 0,-9 1 0,16-2-208,0 0 0,0-1-1,0 1 1,0-1-1,0 1 1,0-1 0,0 1-1,0-1 1,1 1 0,-1-1-1,0 0 1,0 1 0,1-1-1,-1 0 1,0 0-1,1 0 1,-1 1 0,1-1-1,-1 0 1,1 0 0,-1 0-1,1 0 1,0 0-1,-1 0 1,1 0 0,0 0-1,0 0 1,0 0 0,0 0-1,0 0 1,0 0 0,0 0-1,0 0 1,0 0-1,1-1 1,6-42-10348,8 16-319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810"/>
    </inkml:context>
    <inkml:brush xml:id="br0">
      <inkml:brushProperty name="width" value="0.025" units="cm"/>
      <inkml:brushProperty name="height" value="0.025" units="cm"/>
      <inkml:brushProperty name="color" value="#E71224"/>
    </inkml:brush>
  </inkml:definitions>
  <inkml:trace contextRef="#ctx0" brushRef="#br0">21 1 2402,'0'0'14894,"-5"62"-12203,-5-39-641,5-2-705,5-2-736,0-8-513,0-2 0,15-5-64,-2-4-288,5 0-641,-1-11-609,-4-5-1408,2-3-1122,-7-3-2210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6.891"/>
    </inkml:context>
    <inkml:brush xml:id="br0">
      <inkml:brushProperty name="width" value="0.025" units="cm"/>
      <inkml:brushProperty name="height" value="0.025" units="cm"/>
    </inkml:brush>
  </inkml:definitions>
  <inkml:trace contextRef="#ctx0" brushRef="#br0">0 788 10794,'0'0'8600,"8"-15"-7137,141-329 2084,-123 268-3163,-2 0-1,24-151 1,-44 189 87,-4 26-184,-5 27-159,-32 147 132,-26 129 723,54-231-734,2 1 1,2 113-1,5-167-259,1-1-1,0 1 1,0-1-1,0 1 1,1-1-1,0 0 1,6 11-1,-8-15-115,1-1-1,-1 0 1,1 0 0,0 0-1,0 1 1,0-1 0,-1 0-1,1 0 1,0 0 0,0 0-1,1 0 1,-1-1 0,0 1-1,0 0 1,0 0 0,0-1-1,1 1 1,-1-1 0,0 1-1,1-1 1,-1 1 0,0-1 0,1 0-1,-1 0 1,1 0 0,-1 0-1,0 0 1,1 0 0,-1 0-1,1 0 1,-1 0 0,0 0-1,1-1 1,-1 1 0,0-1-1,1 1 1,-1-1 0,0 0-1,0 1 1,0-1 0,1 0-1,-1 0 1,2-1 0,18-24-5256,1-11-2865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2.148"/>
    </inkml:context>
    <inkml:brush xml:id="br0">
      <inkml:brushProperty name="width" value="0.025" units="cm"/>
      <inkml:brushProperty name="height" value="0.025" units="cm"/>
      <inkml:brushProperty name="color" value="#E71224"/>
    </inkml:brush>
  </inkml:definitions>
  <inkml:trace contextRef="#ctx0" brushRef="#br0">1 307 7944,'0'0'5135,"10"2"-3603,-5 0-1394,0-1 1,0 1-1,0-2 0,0 1 0,0 0 0,0-1 1,1 0-1,-1 0 0,0-1 0,0 0 0,0 1 1,0-2-1,0 1 0,0 0 0,0-1 0,0 0 1,5-3-1,0-1 155,46-32-247,-54 37 95,0 0 1,0 0 0,0-1-1,-1 1 1,1-1-1,-1 0 1,1 1-1,-1-1 1,0 0 0,1 0-1,-1 0 1,0 0-1,0 0 1,0 0 0,-1 0-1,1 0 1,0 0-1,-1 0 1,1 0-1,-1-1 1,0 1 0,0 0-1,0-4 1,-3 6 0,1-1 1,-1 1 0,0 0-1,0 0 1,1 0 0,-1 1-1,0-1 1,0 1 0,1-1 0,-6 3-1,2 0-120,0 0-1,1 1 1,-1 0 0,1 0-1,-1 0 1,1 1 0,1 0-1,-1 0 1,1 0 0,0 0-1,0 1 1,-4 7-1,3-4 174,0 0-1,1 0 1,0 0-1,0 1 0,1-1 1,1 1-1,-3 16 1,5-25-170,-1 0 0,1 0 0,0 1 0,0-1 1,0 0-1,1 0 0,-1 1 0,0-1 0,0 0 1,1 0-1,-1 1 0,0-1 0,1 0 0,-1 0 1,1 0-1,0 0 0,-1 1 0,1-1 0,0 0 1,0 0-1,0-1 0,0 1 0,0 0 0,-1 0 0,2 0 1,-1 0-1,2 0 0,0 1 15,0-1 0,1 0 0,-1-1 1,0 1-1,1 0 0,-1-1 0,1 0 0,-1 0 0,1 0 0,4-1 1,0 0-319,-1 0 0,1 0-1,-1-1 1,0 0 0,0 0 0,0-1 0,0 0 0,0-1 0,10-6 0,-13 7-485,-1-1 0,1 0 0,-1 0 0,0 0 1,0 0-1,-1 0 0,1 0 0,-1-1 0,0 1 0,3-9 0,1-23-6599</inkml:trace>
  <inkml:trace contextRef="#ctx0" brushRef="#br0" timeOffset="1">131 1 14734,'0'0'7591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2.879"/>
    </inkml:context>
    <inkml:brush xml:id="br0">
      <inkml:brushProperty name="width" value="0.025" units="cm"/>
      <inkml:brushProperty name="height" value="0.025" units="cm"/>
      <inkml:brushProperty name="color" value="#E71224"/>
    </inkml:brush>
  </inkml:definitions>
  <inkml:trace contextRef="#ctx0" brushRef="#br0">292 16 12107,'0'0'9343,"-11"-3"-8500,3 0-755,5 1-74,-1 1-1,1 0 1,0-1 0,-1 1 0,1 1 0,0-1 0,-1 0-1,1 1 1,-1 0 0,1 0 0,-1 0 0,1 0 0,-1 0-1,1 1 1,-1-1 0,1 1 0,-1 0 0,1 0 0,0 1-1,0-1 1,-1 1 0,-3 2 0,-9 9 85,1 1 1,1 0-1,0 1 0,1 0 1,1 1-1,0 0 1,1 1-1,1 1 0,-9 20 1,9-15 109,1-1-1,1 1 1,1 1 0,1-1-1,1 1 1,1 0 0,-1 31 0,5-50-191,0-1 0,0 1 1,0 0-1,1 0 0,0-1 1,0 1-1,0 0 0,0-1 1,1 1-1,-1-1 0,1 0 1,0 1-1,3 3 0,-2-5-3,-1 0 0,1-1 0,0 1-1,0-1 1,0 0 0,0 1 0,0-1 0,0-1-1,0 1 1,1 0 0,-1-1 0,1 0 0,-1 0 0,1 0-1,-1 0 1,1 0 0,5 0 0,8 0 75,0 0 1,0 0-1,1-2 0,28-4 1,-40 4-57,0 0 1,-1 0 0,1 0-1,-1-1 1,1 0 0,-1 0-1,0-1 1,0 0 0,0 1-1,0-2 1,0 1 0,-1 0-1,1-1 1,-1 0 0,0 0-1,0 0 1,0-1 0,3-4-1,-6 7 9,0 1 1,-1-1-1,1 0 0,0 1 0,0-1 0,-1 0 0,1 1 1,-1-1-1,0 0 0,1 0 0,-1 0 0,0 1 0,0-1 1,0 0-1,0 0 0,0 0 0,-1 1 0,1-1 1,-1 0-1,1 0 0,-1 1 0,1-1 0,-1 0 0,0 1 1,0-1-1,0 1 0,0-1 0,0 1 0,0-1 0,0 1 1,0 0-1,-1 0 0,1-1 0,0 1 0,-1 0 0,1 0 1,-1 0-1,0 1 0,1-1 0,-1 0 0,0 0 1,-1 0-1,-8-3-37,1 1 1,0 0-1,-1 0 0,0 1 1,-17-1-1,104-22-1655,-24 4 940,-34 12 421,1 2 1,0 0-1,0 1 1,24-3 0,-42 9 297,0 1 0,0-1 0,0 1 0,0-1 0,0 1 1,-1 0-1,1-1 0,0 1 0,0 0 0,-1 0 0,1-1 0,0 1 0,-1 0 1,1 0-1,-1 0 0,1 0 0,-1 0 0,1 0 0,-1 0 0,0 0 0,0 0 1,1 0-1,-1 0 0,0 0 0,0 0 0,0 0 0,0 0 0,0 0 1,0 1-1,0-1 0,-1 0 0,1 1 0,-3 40 942,-11 25 75,9-51-741,2 0 1,0 0-1,-2 30 1,5-46-321,0 1 0,0-1 0,0 0-1,0 0 1,0 0 0,0 1 0,0-1 0,0 0 0,0 0 0,0 0-1,0 1 1,0-1 0,0 0 0,0 0 0,0 0 0,0 1 0,0-1-1,0 0 1,1 0 0,-1 0 0,0 0 0,0 1 0,0-1 0,0 0-1,0 0 1,1 0 0,-1 0 0,0 0 0,0 0 0,0 0 0,1 1-1,-1-1 1,0 0 0,0 0 0,0 0 0,0 0 0,1 0-1,-1 0 1,0 0 0,0 0 0,1 0 0,-1 0 0,0 0 0,13-5-2172,6-10-2339,-2-6-1696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3.415"/>
    </inkml:context>
    <inkml:brush xml:id="br0">
      <inkml:brushProperty name="width" value="0.025" units="cm"/>
      <inkml:brushProperty name="height" value="0.025" units="cm"/>
      <inkml:brushProperty name="color" value="#E71224"/>
    </inkml:brush>
  </inkml:definitions>
  <inkml:trace contextRef="#ctx0" brushRef="#br0">0 323 12460,'0'0'8232,"10"-1"-7218,3 0-749,-1 0 0,0-1 0,0-1 0,1 0 0,-2-1 0,18-7 0,-24 10-152,-1-1 0,0 0 0,0 0 0,0 0 0,0-1 0,-1 1 0,1-1 0,-1 0 0,1 0 0,-1 0 1,0 0-1,0 0 0,0-1 0,-1 0 0,1 1 0,-1-1 0,0 0 0,0 0 0,0 0 0,0-1 0,-1 1 0,0 0 0,0-1 1,1-6-1,-2 10-111,-1 0 0,1 0 0,0 1 0,-1-1 0,1 0 1,-1 1-1,0-1 0,1 0 0,-1 1 0,1-1 0,-1 0 1,0 1-1,1-1 0,-1 1 0,0-1 0,0 1 0,1 0 1,-1-1-1,0 1 0,0 0 0,0 0 0,0-1 0,1 1 1,-1 0-1,0 0 0,0 0 0,0 0 0,0 0 0,0 0 1,0 0-1,1 0 0,-1 0 0,0 1 0,0-1 0,-1 1 1,-32 8-60,27-2 35,-1 0-1,1 0 1,0 1 0,1 0 0,0 1 0,0-1-1,1 1 1,0 0 0,1 1 0,0-1-1,0 1 1,1 0 0,0 0 0,0 0-1,2 0 1,-1 0 0,0 16 0,2-24 20,0-1 1,0 0 0,0 0-1,1 0 1,-1 1 0,0-1 0,1 0-1,-1 0 1,0 0 0,1 0-1,-1 1 1,1-1 0,0 0 0,-1 0-1,1 0 1,0 0 0,0-1-1,-1 1 1,1 0 0,0 0 0,0 0-1,0-1 1,0 1 0,2 1-1,0-1 10,1 0 0,-1 0 0,0 0 0,1 0 0,-1 0 0,1-1 0,-1 1 0,7-1 0,1-1 28,-1 0-1,1 0 0,-1-1 0,0 0 0,14-5 1,-7-1-11,-1 0 0,0-1 1,-1 0-1,0-2 1,0 0-1,-1 0 1,-1-1-1,0-1 1,22-27-1,-16 15 8,-1-1-1,-1-1 0,-2-1 1,23-54-1,-38 81-32,2-3 6,1-1 1,-1 0-1,-1 0 1,1 0 0,-1-1-1,0 1 1,0 0-1,-1 0 1,1-1 0,-1 1-1,0 0 1,-1-8-1,0 12-9,1 1 0,-1-1 0,1 0 0,0 1 0,-1-1 0,1 1 0,-1-1 0,0 1 0,1 0 0,-1-1 1,1 1-1,-1 0 0,1-1 0,-1 1 0,0 0 0,1 0 0,-1-1 0,0 1 0,1 0 0,-1 0 0,0 0 0,1 0 0,-1 0 0,0 0 0,0 0 0,1 0 0,-1 0 0,0 0 0,1 0 0,-1 1 0,0-1 0,1 0 0,-1 0 0,0 1 0,-23 9-90,16-3 81,0-1 1,1 2-1,-1-1 0,2 1 1,-1 0-1,1 0 1,0 1-1,1 0 0,0 0 1,-6 14-1,3-4 36,1 1-1,0 0 0,2 0 1,-4 25-1,7-36-24,1 0 0,0-1 1,0 1-1,1 0 0,0 0 0,1 0 0,3 15 0,-3-22-157,0 1-1,0-1 0,0 1 0,1-1 0,-1 1 0,1-1 1,-1 0-1,1 0 0,0 0 0,0 0 0,0 0 1,0-1-1,0 1 0,1 0 0,-1-1 0,0 0 1,1 1-1,-1-1 0,1 0 0,0 0 0,-1-1 0,1 1 1,0 0-1,-1-1 0,1 0 0,0 1 0,0-1 1,3-1-1,28 1-4939,6-5-2777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4.232"/>
    </inkml:context>
    <inkml:brush xml:id="br0">
      <inkml:brushProperty name="width" value="0.025" units="cm"/>
      <inkml:brushProperty name="height" value="0.025" units="cm"/>
      <inkml:brushProperty name="color" value="#E71224"/>
    </inkml:brush>
  </inkml:definitions>
  <inkml:trace contextRef="#ctx0" brushRef="#br0">152 228 15022,'0'0'2322,"-12"5"-122,-3 1-1589,0 1 0,1 1-1,-25 18 1,35-23-559,-1 0-1,1 0 1,0 1-1,0 0 1,0 0-1,1 0 1,-1 0-1,1 0 1,0 1-1,0-1 1,1 1-1,-1 0 1,1 0-1,0 0 1,0 0-1,1 0 1,0 0-1,-2 9 1,3-13-50,0-1 0,0 1 0,0 0 0,0-1 0,0 1 0,1-1 0,-1 1 0,0 0 0,0-1 0,0 1 0,1-1 0,-1 1 0,0-1 0,0 1 0,1 0 0,-1-1 0,0 1 0,1-1 0,-1 0 0,1 1 0,-1-1 0,1 1 0,-1-1 0,1 0 0,-1 1 0,1-1 0,-1 0 1,1 1-1,-1-1 0,1 0 0,0 0 0,0 1 0,25-4 240,-19 1-187,1 0 0,-2-1 1,1 0-1,0-1 0,7-4 0,11-14-2,-1 0-1,0-2 1,-2 0-1,29-43 1,62-118 229,-107 168 1017,-22 32-1098,-24 36-324,17-15 199,-35 73-1,52-94 49,1-1 1,0 1-1,1-1 1,0 1-1,2 0 0,-1 1 1,2-1-1,0 28 1,1-41-112,1 0 1,-1 1 0,1-1 0,-1 0 0,1 1-1,0-1 1,0 0 0,0 0 0,0 0 0,0 1-1,0-1 1,1 0 0,-1-1 0,1 1 0,0 0-1,-1 0 1,1-1 0,0 1 0,0-1 0,0 1-1,0-1 1,0 0 0,0 0 0,0 0-1,1 0 1,-1 0 0,0 0 0,0-1 0,1 1-1,-1-1 1,1 0 0,-1 1 0,0-1 0,5-1-1,0 1 25,-1 0 0,1 0-1,0-1 1,0 0 0,-1-1-1,1 1 1,0-1-1,-1 0 1,0-1 0,1 0-1,6-4 1,6-7 34,-1-1-1,25-28 1,-30 29-106,1 1 1,0 0 0,0 1-1,25-15 1,-39 29-18,1-1-1,-1 1 1,1 0 0,-1 0-1,0 0 1,0 0 0,0 0-1,0 0 1,0 0 0,0 0-1,-1 0 1,0 3 0,-20 45 146,17-43-94,0 0 1,0 1-1,1 0 1,0-1-1,1 1 1,0 0-1,-2 12 0,4-19 3,1 0-1,-1 0 0,0-1 0,1 1 1,-1 0-1,1 0 0,-1 0 1,1 0-1,-1-1 0,1 1 0,-1 0 1,1-1-1,0 1 0,0 0 0,-1-1 1,1 1-1,0-1 0,0 1 0,0-1 1,-1 1-1,1-1 0,0 1 0,0-1 1,0 0-1,0 0 0,0 0 1,0 1-1,0-1 0,0 0 0,0 0 1,0 0-1,0 0 0,0 0 0,-1-1 1,1 1-1,2-1 0,40-5 10,-21 0-555,-1-2 1,0-1-1,0 0 0,22-15 1,-23 13-123,-1 0 0,2 2 0,-1 0 1,33-9-1,-51 18 713,-1-1 1,0 1 0,1 0-1,-1 0 1,0 0-1,1-1 1,-1 1-1,0 1 1,1-1 0,-1 0-1,0 0 1,1 0-1,-1 1 1,0-1-1,3 1 1,-4 0-3,1-1-1,-1 1 0,0-1 1,1 1-1,-1-1 1,1 1-1,-1-1 1,0 1-1,1-1 1,-1 1-1,0 0 1,1-1-1,-1 1 1,0 0-1,0-1 1,0 1-1,0 0 1,0-1-1,0 1 1,0 0-1,0-1 1,0 2-1,-15 44 2230,6-21-1199,9-24-1051,1-1 0,-1 1 0,1-1-1,-1 0 1,0 1 0,1-1 0,-1 0-1,1 1 1,-1-1 0,0 0 0,1 0-1,-1 1 1,1-1 0,-1 0 0,1 0-1,-1 0 1,1 0 0,0 0 0,-1 0-1,1 0 1,-1 0 0,1 0 0,-1 0-1,1 0 1,-1 0 0,1 0 0,-1 0-1,1 0 1,-1 0 0,1 0 0,-1-1-1,1 1 1,21-6 187,-2-2-495,-1-2 1,22-14 0,-30 17 20,0 0 1,0 0-1,1 1 1,0 1-1,0 0 1,0 0 0,0 1-1,1 1 1,23-4-1,-35 7 285,-1 0 0,1 0 0,-1 0 0,1 0-1,-1 0 1,1 0 0,-1 1 0,1-1 0,-1 0 0,1 0 0,-1 0-1,1 0 1,-1 1 0,1-1 0,-1 0 0,0 0 0,1 1-1,-1-1 1,1 0 0,-1 1 0,0-1 0,1 0 0,-1 1 0,0-1-1,1 0 1,-1 1 0,0-1 0,0 1 0,1-1 0,-1 1 0,0-1-1,0 1 1,-2 20 601,-19 23 254,18-39-741,-2 2 531,-2 7-3023,9-11-771,7-7-1386,6-8-5963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4.795"/>
    </inkml:context>
    <inkml:brush xml:id="br0">
      <inkml:brushProperty name="width" value="0.025" units="cm"/>
      <inkml:brushProperty name="height" value="0.025" units="cm"/>
      <inkml:brushProperty name="color" value="#E71224"/>
    </inkml:brush>
  </inkml:definitions>
  <inkml:trace contextRef="#ctx0" brushRef="#br0">49 16 15695,'0'0'10650,"8"6"-10367,28 16-112,-35-21-168,0-1 0,0 0 0,-1 1 0,1-1 1,0 0-1,0 1 0,0-1 0,0 0 1,0 0-1,0 0 0,0 0 0,0 0 0,0 0 1,-1 0-1,1 0 0,0 0 0,0-1 0,0 1 1,0 0-1,0-1 0,0 1 0,0 0 0,-1-1 1,1 1-1,0-1 0,0 1 0,-1-1 0,1 0 1,0 1-1,-1-1 0,1 0 0,0 1 0,-1-1 1,1 0-1,0-1 0,7-25-647,-8 27 609,-1-1-1,1 0 1,0 1-1,-1-1 0,1 1 1,-1-1-1,1 1 1,-1 0-1,1-1 1,-1 1-1,0 0 1,1-1-1,-1 1 0,1 0 1,-1-1-1,0 1 1,1 0-1,-1 0 1,0 0-1,1 0 0,-1 0 1,1-1-1,-1 1 1,0 0-1,1 1 1,-1-1-1,0 0 1,1 0-1,-1 0 0,0 0 1,1 0-1,-1 1 1,0-1-1,0 1 1,-26 8-232,20-5 316,0 1-1,1 0 1,0 1-1,0 0 0,1 0 1,-1 0-1,1 0 0,0 1 1,1 0-1,0 0 0,0 0 1,0 1-1,1-1 0,0 1 1,1 0-1,-3 13 1,5-20-33,0-1 0,0 1 0,0 0 0,0-1 1,0 1-1,0 0 0,0-1 0,0 1 0,0-1 0,1 1 1,-1-1-1,0 1 0,1 0 0,-1-1 0,0 1 1,1-1-1,-1 1 0,0-1 0,1 0 0,-1 1 1,1-1-1,-1 1 0,1-1 0,-1 0 0,1 1 1,-1-1-1,1 0 0,-1 0 0,1 1 0,0-1 1,-1 0-1,2 0 0,28 1 210,26-14-341,-19-2-1246,41-25-1,-51 25 832,1 1 0,59-20 0,-87 34 581,1 0 0,-1 0 0,1 0 0,-1 0 1,1 0-1,0 0 0,-1 0 0,1 0 0,-1 0 0,1 0 0,-1 0 0,1 0 0,-1 1 0,1-1 1,-1 0-1,1 0 0,-1 1 0,1-1 0,-1 0 0,1 1 0,-1-1 0,1 0 0,-1 1 0,0-1 0,1 0 1,-1 1-1,0-1 0,1 1 0,-1-1 0,0 1 0,1-1 0,-1 1 0,0-1 0,0 1 0,0-1 1,0 1-1,1-1 0,-1 1 0,0 0 0,0-1 0,0 1 0,0-1 0,0 1 0,0-1 0,0 1 0,-1-1 1,1 1-1,0-1 0,0 1 0,0 0 0,0-1 0,-1 1 0,1-1 0,-1 1 0,-12 45 1304,7-27-454,6-18-884,0-1 0,0 1 0,0-1 1,0 0-1,0 1 0,0-1 0,0 1 0,0-1 0,0 1 0,0-1 0,0 1 0,0-1 0,0 1 0,1-1 0,-1 0 1,0 1-1,0-1 0,0 1 0,1-1 0,-1 0 0,0 1 0,1-1 0,-1 0 0,0 1 0,1-1 0,-1 0 1,0 1-1,1-1 0,-1 0 0,0 0 0,1 0 0,0 1 0,20 1 234,22-12-62,-17 0-862,-1-2 1,30-17-1,33-16-1879,-70 40 2338,-11 10 131,-14 20 196,0 2 157,10-26-347,0 0 0,0 0 1,0-1-1,0 1 0,1-1 0,-1 0 1,0 0-1,0 0 0,0-1 1,4 0-1,1-1-1231,1 0 0,-1-1 0,0 0 0,0-1 0,0 1 0,14-11 0,-4 4-1478,14-9-3059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5.264"/>
    </inkml:context>
    <inkml:brush xml:id="br0">
      <inkml:brushProperty name="width" value="0.025" units="cm"/>
      <inkml:brushProperty name="height" value="0.025" units="cm"/>
      <inkml:brushProperty name="color" value="#E71224"/>
    </inkml:brush>
  </inkml:definitions>
  <inkml:trace contextRef="#ctx0" brushRef="#br0">88 55 10250,'0'0'6000,"-6"9"-4180,0 1-1283,1 0-1,0 0 0,0 1 1,1-1-1,-4 18 0,6-23-489,1-1 0,0 0 1,1 1-1,-1-1 0,1 1 0,0-1 0,0 1 0,0-1 0,1 1 0,0-1 0,0 1 0,0-1 0,0 1 0,0-1 1,1 0-1,0 0 0,0 0 0,0 0 0,1 0 0,3 5 0,44 35-2818,-36-33 1838,-1-1 0,-1 2 0,0-1 0,0 2 0,14 20 0,-24-30 975,0 0 1,-1 1 0,1-1-1,-1 0 1,1 1 0,-1 0-1,-1-1 1,1 1 0,0-1-1,-1 1 1,0 0-1,0 5 1,0-5 329,-1 0 0,0 0-1,0 0 1,-1 0 0,1 0 0,-1-1-1,0 1 1,0 0 0,0-1 0,0 0-1,0 1 1,-1-1 0,-4 5 0,-10 9 1159,-1-1 1,-23 17 0,34-28-1230,1 0 1,-1-1-1,0 0 1,0 0-1,0-1 1,-1 0-1,1 0 0,-1-1 1,1 0-1,-13 2 1,19-4-287,0 0 1,0-1-1,0 1 0,0 0 1,0 0-1,0-1 0,0 1 1,0-1-1,0 1 1,0-1-1,0 1 0,1-1 1,-1 1-1,0-1 1,0 0-1,1 1 0,-1-1 1,0 0-1,1 0 0,-1 0 1,0 1-1,1-1 1,-1 0-1,1 0 0,0 0 1,-1 0-1,1 0 1,0 0-1,-1 0 0,1 0 1,0 0-1,0-2 0,-2-40-419,2 33 122,0-4-284,1-1 0,1 1 0,0 0 1,0 0-1,2 0 0,0 0 1,0 0-1,1 1 0,1 0 0,14-25 1,-9 23 616,0-1 0,1 2 0,0-1 0,2 2 0,0 0 0,0 0 0,1 1 0,17-10 0,91-48 2025,-74 44-1194,57-40 0,-104 65-859,0 0 0,0-1 0,-1 1 0,1 0 0,0 0-1,-1-1 1,1 1 0,-1-1 0,1 1 0,-1-1 0,0 0 0,0 1-1,0-1 1,0 0 0,1-3 0,-2 4-4,0 0 0,0 1 1,-1-1-1,1 1 0,-1-1 0,1 1 0,-1 0 0,1-1 1,-1 1-1,1-1 0,-1 1 0,1 0 0,-1-1 0,1 1 0,-1 0 1,1-1-1,-1 1 0,0 0 0,1 0 0,-1 0 0,0 0 1,1 0-1,-1 0 0,1 0 0,-1 0 0,0 0 0,1 0 1,-1 0-1,0 0 0,0 0 0,-6 1 12,0 0-1,0 0 1,0 0 0,0 1-1,0 0 1,0 0 0,1 1-1,-9 4 1,12-5-30,-1 1-1,1 0 1,0-1-1,-1 1 1,1 0-1,1 1 0,-1-1 1,0 1-1,1-1 1,0 1-1,0 0 1,0 0-1,0-1 1,1 1-1,-1 1 1,0 4-1,1-7 3,1 1-1,0-1 0,0 1 1,0-1-1,0 1 0,0-1 1,1 0-1,-1 1 0,1-1 1,0 1-1,-1-1 0,1 0 0,0 1 1,0-1-1,1 0 0,-1 0 1,0 0-1,1 0 0,-1 0 1,1 0-1,0 0 0,-1-1 1,1 1-1,0 0 0,0-1 1,0 0-1,0 1 0,0-1 1,1 0-1,2 1 0,6 2-399,0 0-1,0-1 0,0 0 1,1-1-1,-1 0 1,18 0-1,34-1-5534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6.586"/>
    </inkml:context>
    <inkml:brush xml:id="br0">
      <inkml:brushProperty name="width" value="0.025" units="cm"/>
      <inkml:brushProperty name="height" value="0.025" units="cm"/>
      <inkml:brushProperty name="color" value="#E71224"/>
    </inkml:brush>
  </inkml:definitions>
  <inkml:trace contextRef="#ctx0" brushRef="#br0">36 112 3075,'0'0'13282,"0"9"-12508,-2 18-173,-1-1-1,-9 37 1,7-38-349,0 1 1,1-1-1,2 1 1,0 34-1,2-60-211,0 1 0,0-1 0,0 0-1,0 1 1,0-1 0,0 0 0,0 1 0,0-1 0,0 0 0,0 1-1,0-1 1,1 0 0,-1 1 0,0-1 0,0 0 0,0 0-1,0 1 1,1-1 0,-1 0 0,0 0 0,0 1 0,0-1 0,1 0-1,-1 0 1,0 0 0,0 1 0,1-1 0,-1 0 0,0 0-1,1 0 1,-1 0 0,0 0 0,0 1 0,1-1 0,-1 0 0,0 0-1,1 0 1,14-7 1175,8-14-39,-16 9-1122,-1 1 0,0-1 0,-1 0 0,-1 0 0,0 0-1,0-1 1,-1 0 0,2-18 0,-1-13-21,-2-49 0,-2 74-9,0 15-25,0 0 0,-1 0-1,0 0 1,1 0-1,-1 0 1,0 1-1,-1-1 1,1 0-1,-4-5 1,5 8-5,0 1 0,-1-1 0,1 1 0,0-1 0,-1 1 0,1-1 0,-1 1 1,1 0-1,0-1 0,-1 1 0,1-1 0,-1 1 0,1 0 0,-1 0 0,1-1 0,-1 1 0,1 0 0,-1 0 0,1 0 0,-1-1 0,1 1 1,-1 0-1,0 0 0,1 0 0,-1 0 0,0 0 0,0 1-7,0-1 1,0 1-1,0 0 0,0 0 1,0-1-1,0 1 0,0 0 1,0 0-1,0 0 1,0 0-1,0 0 0,1 0 1,-1 0-1,0 0 0,1 0 1,-1 1-1,0 0 0,-1 3 0,-1 0 0,1 0 0,0 0-1,1 0 1,-1 1 0,1-1 0,0 0-1,1 1 1,-1-1 0,1 1 0,0-1 0,1 10-1,0-13 48,-1-1-1,1 1 0,0 0 0,0 0 1,0-1-1,0 1 0,0 0 0,0-1 1,0 1-1,1-1 0,-1 0 0,0 1 1,1-1-1,-1 0 0,1 0 0,-1 0 1,1 0-1,0 0 0,0 0 0,-1 0 1,1 0-1,0-1 0,0 1 0,0-1 1,0 1-1,0-1 0,0 0 0,0 0 1,-1 0-1,1 0 0,0 0 0,0 0 1,0-1-1,0 1 0,0 0 0,0-1 1,2-1-1,6 0 84,-1-1 0,1-1 0,-1 0 0,0 0 0,0-1 0,0 0 0,0-1 0,-1 0 0,0 0 0,13-13-1,2-4-26,-1-2 0,18-26-1,-40 51-110,0-1-1,0 1 1,0 0 0,0 0-1,0 0 1,0-1 0,0 1-1,1 0 1,-1 0-1,0 0 1,0 0 0,0-1-1,0 1 1,0 0-1,0 0 1,1 0 0,-1 0-1,0 0 1,0-1-1,0 1 1,0 0 0,1 0-1,-1 0 1,0 0-1,0 0 1,0 0 0,1 0-1,-1 0 1,0 0-1,0 0 1,0 0 0,1 0-1,-1 0 1,0 0-1,0 0 1,0 0 0,1 0-1,-1 0 1,0 0-1,0 0 1,0 0 0,1 0-1,-1 0 1,0 0-1,0 0 1,0 0 0,0 1-1,1-1 1,-1 0-1,0 0 1,0 0 0,0 1-1,4 16-412,-3 35 427,-1-39-38,0 174 1144,0-185-1099,0 0 0,0 0 0,1 0 0,-1 0-1,1 0 1,-1 0 0,1-1 0,0 1 0,0 0 0,0 0 0,0-1 0,0 1 0,0 0 0,0-1 0,1 1-1,-1-1 1,1 0 0,-1 1 0,1-1 0,3 2 0,21 11-6837,-15-10-611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7.102"/>
    </inkml:context>
    <inkml:brush xml:id="br0">
      <inkml:brushProperty name="width" value="0.025" units="cm"/>
      <inkml:brushProperty name="height" value="0.025" units="cm"/>
      <inkml:brushProperty name="color" value="#E71224"/>
    </inkml:brush>
  </inkml:definitions>
  <inkml:trace contextRef="#ctx0" brushRef="#br0">1 51 17777,'0'0'5178,"11"-6"-3560,0-1-1397,0 1 1,1 1-1,-1 0 1,1 0-1,0 1 1,0 1-1,1 0 1,-1 1-1,1 0 1,-1 1 0,1 0-1,0 1 1,14 2-1,-25-2-215,0 1-1,-1 0 1,1-1-1,0 1 1,0 0-1,0 1 1,-1-1-1,1 0 1,-1 0 0,1 1-1,-1-1 1,1 1-1,-1-1 1,0 1-1,0-1 1,0 1-1,0 0 1,0 0-1,0-1 1,0 1-1,0 0 1,-1 0-1,1 0 1,-1 0 0,1 0-1,-1 0 1,0 0-1,0 0 1,0 0-1,0 0 1,0 0-1,0 0 1,-1 0-1,1 0 1,-1 0-1,-1 4 1,0 4 117,-1 0 0,0-1 1,-1 1-1,0-1 0,0 1 1,-6 7-1,6-10-9,-1 0 1,1 0-1,-1-1 1,-1 0-1,1 0 1,-1 0-1,0-1 1,-10 8-1,15-13 41,18 1-1436,8 4 901,-1 1 0,0 1-1,0 2 1,42 20 0,-65-28 361,1-1-1,-1 1 1,0 0-1,0 0 0,0-1 1,1 1-1,-1 0 1,0 0-1,0 0 0,0 0 1,-1 0-1,1 1 1,0-1-1,0 0 1,0 0-1,-1 0 0,1 1 1,-1-1-1,1 0 1,-1 1-1,0-1 1,1 0-1,-1 1 0,0-1 1,0 3-1,0-2 43,-1 0-1,0 1 1,0-1-1,0 0 1,0 0-1,0 0 1,0 0 0,0 0-1,-1 0 1,1 0-1,-1 0 1,0-1-1,-3 4 1,-7 4 337,0 0-1,0-1 1,-23 11 0,31-17-266,-8 4 71,1-1 0,-1 1 0,0-2 0,-1 0-1,1 0 1,-1-1 0,-19 2 0,32-5-207,0 0-1,-1 0 1,1 0 0,-1 0 0,1 0-1,-1 0 1,1 0 0,-1 0 0,1 0 0,-1 0-1,1 0 1,0 0 0,-1 0 0,1 0-1,-1 0 1,1 0 0,-1-1 0,1 1 0,0 0-1,-1 0 1,1-1 0,-1 1 0,1 0-1,0 0 1,-1-1 0,1 1 0,0 0-1,-1-1 1,1 1 0,0-1 0,0 1 0,-1 0-1,1-1 1,0 1 0,0-1 0,0 1-1,0-1 1,-1 1 0,1 0 0,0-1 0,0 1-1,0-1 1,0 1 0,0-1 0,0 1-1,0-1 1,0 1 0,1-1 0,-1 1-1,0 0 1,0-1 0,0 1 0,0-1 0,0 1-1,1-1 1,-1 1 0,0 0 0,0-1-1,1 1 1,-1 0 0,0-1 0,1 1 0,-1-1-1,20-24-7184,-1 5-4143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8.082"/>
    </inkml:context>
    <inkml:brush xml:id="br0">
      <inkml:brushProperty name="width" value="0.025" units="cm"/>
      <inkml:brushProperty name="height" value="0.025" units="cm"/>
      <inkml:brushProperty name="color" value="#E71224"/>
    </inkml:brush>
  </inkml:definitions>
  <inkml:trace contextRef="#ctx0" brushRef="#br0">74 110 4516,'0'0'7549,"-1"9"-6065,-1-1-956,1-5-302,0 0 1,0 0 0,1 0 0,-1 0-1,1 0 1,-1 0 0,1 0 0,0 0-1,1 0 1,-1 0 0,0 0-1,2 4 1,-2-6-35,1 0 0,-1 0-1,1-1 1,-1 1 0,1 0-1,-1 0 1,1-1 0,-1 1 0,1-1-1,0 1 1,-1 0 0,1-1-1,0 1 1,0-1 0,-1 0 0,1 1-1,0-1 1,0 0 0,0 1-1,-1-1 1,1 0 0,0 0 0,0 0-1,0 0 1,0 1 0,0-1-1,-1-1 1,1 1 0,0 0 0,0 0-1,0 0 1,0 0 0,0 0-1,-1-1 1,1 1 0,0 0 0,1-2-1,29-16 1968,-26 14-2112,0-1 0,0 1 0,-1-1 0,0-1 0,1 1 0,-2-1 0,1 1 0,-1-1 0,0 0 0,0-1 0,0 1 0,-1 0 0,0-1 0,-1 1 0,1-1 0,-1 0 0,0 1 0,-1-1 0,0 0 0,0-8 0,-1 13-64,0 1 0,0-1 0,0 0 0,0 1 0,0-1 0,-1 0-1,1 1 1,0 0 0,-1-1 0,1 1 0,-1 0 0,1 0 0,-1-1 0,0 1 0,1 1-1,-1-1 1,0 0 0,0 0 0,0 1 0,0-1 0,1 1 0,-1-1 0,0 1-1,0 0 1,0 0 0,0 0 0,0 0 0,-4 0 0,1 0-28,0 0 0,0 1-1,0-1 1,0 1 0,0 0 0,0 1 0,0-1 0,0 1 0,0 0-1,-5 3 1,2 2 23,1 0-1,1 1 0,0 0 1,0 0-1,0 0 0,1 1 1,0-1-1,1 1 0,0 0 0,0 1 1,1-1-1,0 1 0,1 0 1,0-1-1,1 1 0,0 0 1,0 0-1,1 0 0,1 16 1,0-24 28,0 0 0,-1 0 0,1 1 0,0-1 0,0 0 0,0 0 1,1 0-1,-1 0 0,0 0 0,1 0 0,-1 0 0,1-1 0,0 1 1,-1 0-1,1-1 0,0 0 0,0 1 0,0-1 0,0 0 0,0 0 1,1 0-1,-1 0 0,0 0 0,0-1 0,1 1 0,-1-1 0,0 1 1,1-1-1,-1 0 0,0 0 0,4 0 0,6 0 44,-1 0 0,0-1 0,1 0 0,-1-1 0,14-4 0,5-5-144,-1-1 0,0-2 0,-1-1-1,0-1 1,45-35 0,-63 43 77,-10 8 1,1 0-1,-1-1 0,1 1 1,-1-1-1,0 1 0,1 0 1,-1-1-1,1 1 0,-1 0 1,1 0-1,-1-1 0,1 1 1,-1 0-1,1 0 0,-1 0 1,1-1-1,-1 1 0,1 0 1,-1 0-1,1 0 0,-1 0 1,1 0-1,-1 0 0,1 0 1,-1 0-1,1 0 0,-1 1 1,1-1-1,0 0 0,-1 0 1,1 0-1,-1 1 0,0-1 1,1 0-1,-1 0 0,1 1 1,-1-1-1,1 0 0,-1 1 1,1 0-1,3 26-172,-15 41 606,10-65-368,1-2-46,-4 36 903,4-36-880,1-1 1,-1 1-1,1 0 0,-1 0 0,1-1 1,-1 1-1,1 0 0,-1-1 0,1 1 1,-1-1-1,1 1 0,0-1 0,-1 1 1,1-1-1,0 1 0,0-1 0,-1 0 1,1 1-1,0-1 0,0 0 0,0 0 1,0 1-1,-1-1 0,1 0 0,0 0 1,0 0-1,0 0 0,0 0 0,-1 0 1,1 0-1,0-1 0,0 1 0,0 0 1,0 0-1,-1-1 0,1 1 0,0 0 1,1-1-1,6-3-30,0 0 1,0 0-1,-1 0 1,1-1-1,-1 0 0,0 0 1,0-1-1,-1 0 1,1 0-1,-1-1 0,-1 1 1,10-15-1,-8 11-472,2-1-1,-1 2 1,1-1-1,14-9 1,-20 53-997,-9 22 1729,7-55-246,-1-1 0,0 1 1,0-1-1,0 1 0,1 0 0,-1-1 1,0 1-1,1-1 0,-1 0 0,1 1 1,-1-1-1,0 1 0,1-1 0,-1 0 1,1 1-1,-1-1 0,1 0 0,-1 1 1,1-1-1,-1 0 0,1 0 0,0 1 1,-1-1-1,1 0 0,-1 0 0,1 0 0,-1 0 1,1 0-1,0 0 0,-1 0 0,1 0 1,-1 0-1,1 0 0,0 0 0,-1 0 1,1 0-1,-1-1 0,1 1 0,-1 0 1,1 0-1,-1-1 0,1 1 0,0-1 1,27-12-222,12-29-3317,-9-6-3348,-10 8-582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8.689"/>
    </inkml:context>
    <inkml:brush xml:id="br0">
      <inkml:brushProperty name="width" value="0.025" units="cm"/>
      <inkml:brushProperty name="height" value="0.025" units="cm"/>
      <inkml:brushProperty name="color" value="#E71224"/>
    </inkml:brush>
  </inkml:definitions>
  <inkml:trace contextRef="#ctx0" brushRef="#br0">157 0 6022,'0'0'6630,"-7"10"-3795,-5 10-1873,0 1 1,1 0 0,2 0 0,0 1 0,-7 24 0,14-36-831,-1-1 0,2 1 0,-1 0 0,1 0 0,1 0 1,-1 0-1,2 0 0,0 0 0,0-1 0,0 1 0,1 0 1,1-1-1,0 1 0,0-1 0,1 1 0,5 9 0,5 10 3,-10-21-123,-1 0 1,1-1 0,1 1-1,7 9 1,-11-16-488,-3-9-225,-7-7 461,-2-1 0,1 1-1,-2 1 1,-26-26 0,-15-20 2007,52 60-1712,1 0 1,-1-1 0,1 1-1,-1 0 1,1-1 0,0 1-1,-1-1 1,1 1 0,0 0-1,-1-1 1,1 1 0,0-1-1,-1 1 1,1-1 0,0 1-1,0-1 1,0 0 0,0 1-1,-1-1 1,1 1 0,0-1-1,0 1 1,0-1 0,0 0-1,0 1 1,0-1 0,0 1-1,1-1 1,-1 1 0,0-1-1,0 1 1,0-1 0,0 1-1,1-1 1,-1 1 0,0-1-1,1 1 1,-1-1 0,0 1-1,1-1 1,-1 1 0,0-1-1,1 1 1,-1 0 0,2-1-1,1 0-3,0 0-1,1 0 0,-1 0 0,1 1 1,-1 0-1,1-1 0,-1 1 0,6 1 1,74 12-1139,-34-4-2073,67 3-11148,-75-11 12368,-41-1 2067,0 0 0,1 0-1,-1 0 1,1 0 0,-1 0 0,1 0 0,-1 0 0,1-1 0,-1 1 0,0 0 0,1 0 0,-1 0 0,1 0-1,-1 0 1,0-1 0,1 1 0,-1 0 0,0 0 0,1-1 0,-1 1 0,0 0 0,1-1 0,-1 1 0,0 0 0,1-1-1,-1 1 1,0 0 0,0-1 0,0 1 0,1-1 0,-1 1 0,0 0 0,0-1 0,0 1 0,0-1 0,0 1-1,0-1 1,0 1 0,0-1 0,0 1 0,0 0 0,0-1 0,0 1 0,0-1 0,0 1 0,0-1 0,0 1-1,-1 0 1,1-1 0,0 0 0,-12-17 7453,7 15-7389,0 1 0,0 0 0,-1 0 0,1 0 1,0 0-1,-1 1 0,1 0 0,-1 0 0,1 1 1,-1-1-1,-10 2 0,14-1-156,0 0-1,0 0 1,0 0 0,0 1-1,0-1 1,0 1 0,0-1-1,0 1 1,1 0 0,-1-1 0,0 1-1,0 0 1,0 0 0,1 0-1,-1 1 1,1-1 0,-1 0-1,1 1 1,-1-1 0,1 1-1,0-1 1,0 1 0,-1-1-1,1 1 1,0 0 0,1 0 0,-1 0-1,0-1 1,0 1 0,1 0-1,-1 0 1,1 0 0,0 0-1,-1 4 1,2-4-44,-1-1 0,0 1 0,1 0 0,0-1 1,-1 1-1,1-1 0,0 1 0,0-1 0,-1 1 0,1-1 0,1 1 0,-1-1 0,0 0 0,0 1 0,0-1 0,1 0 1,-1 0-1,0 0 0,1 0 0,-1 0 0,1 0 0,-1-1 0,1 1 0,0 0 0,-1-1 0,1 1 0,-1-1 0,4 1 1,54 7-518,-48-7 372,8 0-451,-11-1 472,0 1-1,0 0 1,0 0-1,-1 1 0,11 3 1,-17-5 165,-1 0 0,1 0 0,-1 0 0,1 0 0,-1 0 0,0 1 0,1-1 0,-1 0 0,0 0 0,1 0 1,-1 1-1,0-1 0,1 0 0,-1 1 0,0-1 0,1 0 0,-1 1 0,0-1 0,0 0 0,1 1 0,-1-1 0,0 0 0,0 1 0,0-1 0,0 1 0,0-1 0,1 0 1,-1 1-1,0-1 0,0 1 0,0-1 0,0 1 0,0-1 0,-11 13 1245,-23 7 519,31-18-1725,-132 68-238,133-69-2727,17-17-9562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429"/>
    </inkml:context>
    <inkml:brush xml:id="br0">
      <inkml:brushProperty name="width" value="0.025" units="cm"/>
      <inkml:brushProperty name="height" value="0.025" units="cm"/>
    </inkml:brush>
  </inkml:definitions>
  <inkml:trace contextRef="#ctx0" brushRef="#br0">49 181 13293,'0'0'4457,"-7"14"-2492,-1 2-1618,2 1 0,-1 1 0,2 0 0,1-1 0,0 1 0,-2 27 0,6-39-292,-1 3 3,0 0 0,1 1-1,1-1 1,-1 0-1,2 1 1,2 14 0,-3-22-34,0 0 0,0 0 0,0-1 0,0 1 0,1 0 0,-1 0 0,0-1 0,1 1 0,-1 0 0,1-1 0,0 1 0,-1-1 0,1 0 0,0 0 0,0 0 0,0 0 0,0 0 0,0 0 0,0 0 0,0 0 0,0-1 0,0 1 0,0-1 0,1 0 0,-1 1 0,0-1 0,0 0 0,0 0 0,1-1 0,-1 1 0,0 0 0,0-1 0,4 0 0,1-1 157,-1-1 0,1 1 0,-1-1 0,0 0 0,1 0 0,-1-1 0,0 0-1,-1 0 1,1 0 0,-1-1 0,0 0 0,0 0 0,8-11 0,5-8 546,27-48 1,-16 5-277,-22 47-408,0 1 1,2 0-1,10-17 1,-27 95-300,4-45 259,1 2 0,0-1 0,1 0 0,1 1 0,1-1 0,1 20 0,-1-33-3,1-1 0,0 1 0,0-1 0,0 1 0,0 0 0,0-1 0,0 0 0,0 1 0,0-1 0,1 0 0,-1 0 0,0 1 0,1-1 0,-1 0 0,1 0 1,0-1-1,-1 1 0,1 0 0,0 0 0,-1-1 0,1 1 0,0-1 0,0 0 0,-1 1 0,1-1 0,0 0 0,0 0 0,0 0 0,-1 0 0,1 0 0,3-1 0,4 0 7,0 0 0,0 0 0,0-1 0,0 0 0,11-4 0,-7 0 23,0-1 1,-1 0 0,0 0-1,0-1 1,-1-1 0,0 0 0,0-1-1,-1 0 1,0-1 0,-1 1-1,11-19 1,-19 28-3,-1 1 1,1-1-1,-1 0 1,1 1-1,-1-1 0,1 0 1,-1 1-1,0-1 1,0 0-1,1 0 0,-1 0 1,0 1-1,0-1 1,0 0-1,0 0 0,0 0 1,0 1-1,0-1 1,0 0-1,0 0 0,0 0 1,0 1-1,-1-1 1,1 0-1,0 0 0,-1 0 1,1 1-1,0-1 0,-1 0 1,1 1-1,-1-1 1,1 0-1,-1 1 0,1-1 1,-1 1-1,0-1 1,1 1-1,-1-1 0,0 1 1,1-1-1,-1 1 1,0 0-1,0-1 0,1 1 1,-2-1-1,-46-7 354,25 5-127,22 3-203,-1 0 0,1-1 0,-1 1 0,1 0 0,-1 0 0,1-1 1,0 1-1,-1-1 0,1 0 0,0 1 0,-1-1 0,1 0 0,0 0 0,0 1 0,0-1 0,0 0 0,0 0 0,0 0 0,0-1 0,-2-1 0,4 2-32,-1 0 0,0 1-1,1-1 1,-1 0 0,1 0 0,-1 0-1,1 0 1,-1 1 0,1-1 0,-1 0-1,1 1 1,0-1 0,-1 0 0,1 1-1,0-1 1,0 1 0,0-1 0,-1 1-1,1-1 1,0 1 0,0 0 0,2-1-1,71-22 75,-65 20-53,36-7-41,-22 5-210,0-1 1,0-1 0,0-1 0,35-17-1,-57 24-8,1 0-1,0 0 0,-1 0 1,1 0-1,-1-1 0,1 1 0,-1-1 1,0 1-1,0-1 0,1 1 1,-1-1-1,0 1 0,0-3 1,-1-15-6954,-7 5-985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9.161"/>
    </inkml:context>
    <inkml:brush xml:id="br0">
      <inkml:brushProperty name="width" value="0.025" units="cm"/>
      <inkml:brushProperty name="height" value="0.025" units="cm"/>
      <inkml:brushProperty name="color" value="#E71224"/>
    </inkml:brush>
  </inkml:definitions>
  <inkml:trace contextRef="#ctx0" brushRef="#br0">62 0 15663,'0'0'4511,"-4"13"-3155,-10 47-56,2 2-1,3-1 1,-3 104 0,1 84 1257,20-481-1791,-7 204-1492,3 0-1,0 0 1,1 1 0,2-1-1,1 2 1,15-34 0,-22 55 702,0 1 0,1 0 0,-1 0 0,1 0 0,-1 0 0,1 1 0,1-1 0,-1 1 0,0-1 0,1 1 0,-1 0 0,1 1 0,0-1 1,0 1-1,0-1 0,1 1 0,-1 0 0,0 1 0,1-1 0,-1 1 0,1 0 0,-1 0 0,1 0 0,0 1 0,0-1 0,-1 1 0,1 0 0,0 1 0,-1-1 1,7 2-1,-9-1-10,-1-1 1,1 0 0,-1 1 0,1 0 0,-1-1-1,1 1 1,-1 0 0,1-1 0,-1 1 0,0 0-1,1 0 1,-1 0 0,0 0 0,0 1-1,0-1 1,0 0 0,0 0 0,0 1 0,0-1-1,0 0 1,0 1 0,-1-1 0,1 1 0,-1-1-1,1 1 1,-1 0 0,1-1 0,-1 1 0,0-1-1,0 1 1,0 0 0,0-1 0,0 1 0,0-1-1,0 1 1,0 0 0,-1-1 0,1 1-1,-1-1 1,1 1 0,-1-1 0,0 2 0,-1 2 292,0-1 1,0 0 0,-1 0 0,1 0 0,-1 0 0,0 0 0,0-1 0,0 1-1,0-1 1,-1 0 0,1 0 0,-1 0 0,-5 3 0,1-2 268,-1-1 1,1 0-1,0-1 1,-1 0-1,0 0 0,-11 0 1,17-2-686,0 1 0,0-1-1,-1 0 1,1 0 0,0-1 0,0 1 0,0 0-1,0-1 1,-1 0 0,1 0 0,0 0 0,0 0-1,0 0 1,1-1 0,-1 1 0,0-1-1,1 0 1,-1 0 0,-4-4 0,7 6-94,0-1 0,0 1 0,-1 0 0,1-1 0,0 1 0,0-1 0,0 1-1,0 0 1,0-1 0,0 1 0,0-1 0,0 1 0,0-1 0,0 1 0,0 0 0,0-1 0,0 1 0,0-1 0,0 1 0,1 0 0,-1-1 0,0 1 0,0 0 0,0-1 0,1 1-1,-1 0 1,0-1 0,0 1 0,1 0 0,-1-1 0,0 1 0,1 0 0,-1 0 0,0-1 0,1 1 0,12-6-6459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9.660"/>
    </inkml:context>
    <inkml:brush xml:id="br0">
      <inkml:brushProperty name="width" value="0.025" units="cm"/>
      <inkml:brushProperty name="height" value="0.025" units="cm"/>
      <inkml:brushProperty name="color" value="#E71224"/>
    </inkml:brush>
  </inkml:definitions>
  <inkml:trace contextRef="#ctx0" brushRef="#br0">77 8 16303,'0'0'4853,"-5"12"-2846,-8 18-846,-2 0-262,2 1 1,-16 53 0,27-60-697,10-31 131,11-35-626,1-95-903,-20 140 1220,1 1 0,-1 0-1,1 0 1,0 0 0,1-1 0,-1 1 0,1 0 0,-1-1 0,1 1 0,0-1 0,0 0 0,1 0 0,-1 0 0,1 0 0,-1 0 0,1 0 0,0 0 0,0-1 0,0 0 0,1 1-1,-1-1 1,1-1 0,-1 1 0,1 0 0,-1-1 0,1 0 0,0 1 0,0-1 0,-1-1 0,1 1 0,0-1 0,0 1 0,0-1 0,0 0 0,0-1 0,0 1 0,0-1-1,4-1 1,5 0-85,-1-1-1,0-1 0,1-1 0,-1 1 1,-1-2-1,1 0 0,-1 0 0,0-1 1,0 0-1,14-13 0,-2-11-311,-18 22 22,-16 20 111,4-2 340,1 0-1,0 0 1,1 0 0,0 1-1,0-1 1,1 2 0,0-1-1,0 0 1,2 1 0,-1-1-1,1 1 1,1 0 0,-1 12-1,2-22-86,0 0-1,0 0 1,0 0-1,0 1 0,1-1 1,-1 0-1,0 0 1,0 0-1,1 0 0,-1 0 1,1 0-1,-1 0 1,1 0-1,-1 0 0,1 0 1,0-1-1,-1 1 1,1 0-1,0 0 1,0 0-1,0-1 0,-1 1 1,1 0-1,0-1 1,0 1-1,0-1 0,0 1 1,0-1-1,0 0 1,0 1-1,0-1 0,0 0 1,1 0-1,-1 1 1,0-1-1,0 0 0,0 0 1,0 0-1,0-1 1,0 1-1,0 0 1,1 0-1,1-1-242,0 1 1,0-1-1,0 0 1,0 0 0,0 0-1,0 0 1,0 0-1,0 0 1,-1-1-1,1 0 1,-1 1-1,1-1 1,-1 0-1,4-4 1,9-19-5185,-2-5-3988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0.032"/>
    </inkml:context>
    <inkml:brush xml:id="br0">
      <inkml:brushProperty name="width" value="0.025" units="cm"/>
      <inkml:brushProperty name="height" value="0.025" units="cm"/>
      <inkml:brushProperty name="color" value="#E71224"/>
    </inkml:brush>
  </inkml:definitions>
  <inkml:trace contextRef="#ctx0" brushRef="#br0">0 0 11531,'0'0'4612,"23"56"-4420,-5-42-1056,7-4-2980,3-2-2274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0.798"/>
    </inkml:context>
    <inkml:brush xml:id="br0">
      <inkml:brushProperty name="width" value="0.025" units="cm"/>
      <inkml:brushProperty name="height" value="0.025" units="cm"/>
      <inkml:brushProperty name="color" value="#E71224"/>
    </inkml:brush>
  </inkml:definitions>
  <inkml:trace contextRef="#ctx0" brushRef="#br0">129 201 5830,'0'0'9208,"-9"3"-7441,2-2-1446,0 1-1,1 1 0,0-1 0,-1 1 1,1 1-1,0-1 0,0 1 1,1 0-1,-1 0 0,1 0 1,0 1-1,0 0 0,0 0 0,1 0 1,0 1-1,0-1 0,0 1 1,1 0-1,-1 0 0,1 0 1,1 1-1,-1-1 0,-1 12 1,3-14-270,0-1 1,1 1-1,0 0 1,0 0 0,0 0-1,0 0 1,0 0-1,1-1 1,0 1 0,0 0-1,0 0 1,0-1-1,1 1 1,-1-1 0,1 1-1,3 4 1,-2-5-34,-1-1-1,1 1 1,0-1 0,0 0-1,0 0 1,1 0 0,-1-1-1,0 1 1,1-1 0,-1 0 0,1 0-1,-1 0 1,1 0 0,-1-1-1,1 1 1,0-1 0,4 0-1,4 0-19,0-1-1,1 0 0,-1-1 1,0 0-1,0 0 0,-1-2 1,1 1-1,-1-2 0,1 1 0,-1-2 1,-1 1-1,1-2 0,-1 1 1,0-1-1,0-1 0,12-13 1,-7 7-11,-2-1 0,0 0 0,-1-1-1,0-1 1,-1 0 0,-1 0 0,-1-1 0,-1 0 0,9-28 0,-14 36-1,0-1-1,-1 1 1,0-1-1,-1 0 1,0 1 0,-1-1-1,0 0 1,-1 0-1,-2-11 1,3 21 14,-1 0-1,1 0 1,-1 0-1,1 0 1,-1 0 0,1 0-1,-1 1 1,1-1 0,-1 0-1,0 0 1,1 0-1,-1 0 1,0 1 0,0-1-1,0 0 1,0 1 0,0-1-1,0 1 1,0-1-1,0 1 1,0-1 0,0 1-1,0 0 1,0-1-1,0 1 1,0 0 0,0 0-1,0 0 1,0 0 0,0 0-1,0 0 1,0 0-1,0 0 1,-1 0 0,1 1-1,0-1 1,0 0 0,0 1-1,0-1 1,0 1-1,-1 0 1,-2 0-5,0 1 0,1 0 1,-1 0-1,0 0 0,1 1 0,0-1 0,-1 1 1,1 0-1,-3 4 0,-2 4 1,1 1 0,1 1 1,0-1-1,1 1 0,0 0 1,1 1-1,0-1 0,1 1 0,-2 21 1,1 19 519,2 59 0,2-79-241,0-33-263,0-1 0,0 0 0,0 0 0,0 1-1,0-1 1,0 0 0,-1 1 0,1-1 0,0 0-1,0 0 1,0 1 0,0-1 0,0 0 0,1 1-1,-1-1 1,0 0 0,0 0 0,0 1 0,0-1-1,0 0 1,0 0 0,0 1 0,0-1 0,1 0-1,-1 0 1,0 1 0,0-1 0,0 0 0,0 0-1,1 0 1,-1 1 0,0-1 0,0 0 0,1 0-1,-1 0 1,0 0 0,0 0 0,1 1 0,-1-1-1,1 0 1,10-11 116,21-37-773,-14 19-427,-17 27 1023,0 0 0,1 0-1,-1 0 1,1 0-1,0 0 1,0 0-1,-1 1 1,1-1 0,0 0-1,0 1 1,1 0-1,-1-1 1,0 1-1,0 0 1,1 0-1,-1 1 1,0-1 0,1 0-1,-1 1 1,1-1-1,-1 1 1,1 0-1,3 0 1,-4 0 24,-1 1-1,1 0 1,0 0-1,-1 0 1,1 0 0,-1 0-1,1 1 1,-1-1-1,1 0 1,-1 1 0,0-1-1,0 1 1,0-1-1,0 1 1,0-1 0,0 1-1,0 0 1,0 0-1,-1-1 1,1 1 0,-1 0-1,1 0 1,-1 0-1,0 0 1,1-1 0,-1 1-1,0 0 1,0 0-1,-1 3 1,-5 50 943,6-55-603,14-3 262,0-5-614,1-1 0,-2 0 0,1-1 0,-1-1 0,-1 0 0,22-25 0,-15 14-566,-2-2 1,0 0-1,15-29 0,-26 41 336,-1 0-1,1-1 0,-2 1 0,0-1 0,-1 0 0,0-1 0,-1 1 0,0 0 0,-1-1 1,-1-13-1,0 26 274,0 1 0,0 0 0,0 0 1,0 0-1,0-1 0,0 1 0,0 0 0,0 0 1,0 0-1,0 0 0,0-1 0,0 1 0,0 0 1,0 0-1,0 0 0,0 0 0,-1-1 1,1 1-1,0 0 0,0 0 0,0 0 0,0 0 1,0 0-1,-1-1 0,1 1 0,0 0 1,0 0-1,0 0 0,0 0 0,-1 0 0,1 0 1,0 0-1,0 0 0,0 0 0,0 0 1,-1 0-1,1 0 0,0 0 0,0 0 0,0 0 1,-1 0-1,1 0 0,0 0 0,0 0 0,0 0 1,-1 0-1,1 0 0,0 0 0,0 0 1,0 0-1,0 1 0,-1-1 0,1 0 0,0 0 1,0 0-1,0 0 0,0 0 0,-1 1 1,-9 7 261,4 3 14,1 0 1,0 1-1,0-1 1,1 1-1,1 0 1,-3 15-1,-8 75 931,14-100-1205,-4 27 230,1 0 1,2 1-1,1-1 0,1 0 1,8 45-1,-9-73-223,0 0 1,0 0-1,0 0 0,1 1 0,-1-1 0,0 0 0,1 0 1,-1 0-1,1 0 0,-1 0 0,1 1 0,0-1 1,-1 0-1,1-1 0,0 1 0,0 0 0,0 0 0,0 0 1,0 0-1,0 0 0,0-1 0,0 1 0,0-1 0,1 2 1,-1-3 0,-1 0 0,1 1 0,-1-1 0,1 0 0,-1 0 1,1 1-1,-1-1 0,1 0 0,-1 0 0,0 0 0,1 0 1,-1 1-1,0-1 0,0 0 0,0 0 0,0 0 0,0 0 1,0 0-1,0 0 0,0 0 0,0 0 0,0 1 0,0-1 1,-1 0-1,1 0 0,0 0 0,-1 0 0,1 1 0,0-1 1,-1 0-1,1 0 0,-1 1 0,0-2 0,-9-21-17,-1 0 0,-16-26-1,-14-30 455,36 69-504,-5-17 1764,11 26-1693,-1 1-1,0-1 0,0 1 1,0-1-1,0 1 0,1-1 0,-1 1 1,0-1-1,1 1 0,-1-1 0,0 1 1,1-1-1,-1 1 0,0 0 1,1-1-1,-1 1 0,1-1 0,-1 1 1,1 0-1,-1 0 0,1-1 1,-1 1-1,1 0 0,-1 0 0,1-1 1,-1 1-1,1 0 0,-1 0 1,1 0-1,0 0 0,-1 0 0,1 0 1,-1 0-1,1 0 0,-1 0 0,1 0 1,-1 0-1,1 0 0,0 1 1,-1-1-1,1 0 0,-1 0 0,1 1 1,0-1-1,55 14-360,-36-9-1220,0 0 1,31 2-1,-1-6-5518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1.472"/>
    </inkml:context>
    <inkml:brush xml:id="br0">
      <inkml:brushProperty name="width" value="0.025" units="cm"/>
      <inkml:brushProperty name="height" value="0.025" units="cm"/>
      <inkml:brushProperty name="color" value="#E71224"/>
    </inkml:brush>
  </inkml:definitions>
  <inkml:trace contextRef="#ctx0" brushRef="#br0">47 1 9513,'0'0'10292,"-1"4"-8599,-16 45-206,12-38-1279,0 1-1,1-1 1,0 1-1,1 0 1,0 0-1,1 1 0,1-1 1,0 0-1,0 1 1,1-1-1,2 13 1,-1-22-180,1-1 0,-1 1 0,1-1 0,0 0 0,0 1 1,0-1-1,0 0 0,0 0 0,0-1 0,1 1 0,-1 0 0,0-1 0,1 1 1,-1-1-1,1 0 0,0 0 0,0 0 0,-1 0 0,1 0 0,0-1 0,0 1 1,0-1-1,0 0 0,0 0 0,-1 0 0,6 0 0,7 0 75,0-1-1,0 0 0,26-5 1,-18-1-83,0-1-1,-1 0 1,37-21 0,28-12-174,-86 41 142,0-1 0,0 0 0,0 1-1,0-1 1,0 1 0,0-1 0,1 1-1,-1 0 1,0-1 0,0 1 0,0 0 0,0 0-1,1 0 1,-1-1 0,0 1 0,0 1 0,0-1-1,0 0 1,1 0 0,-1 0 0,0 1 0,0-1-1,0 0 1,0 1 0,0-1 0,0 1 0,0-1-1,0 1 1,0 0 0,0-1 0,0 1 0,0 0-1,0 0 1,0 0 0,0 0 0,-1 0 0,1 0-1,0 0 1,-1 0 0,1 0 0,-1 0 0,1 0-1,-1 0 1,0 0 0,1 0 0,-1 0 0,0 1-1,1 1 1,-1 0 25,1-1-1,0 1 1,0-1-1,0 0 1,0 1 0,0-1-1,0 0 1,1 0-1,-1 1 1,1-1 0,0 0-1,0-1 1,2 3-1,-1-2 19,-1-1-1,1 0 1,0 0-1,0 0 1,0 0-1,1-1 1,-1 1-1,0-1 0,0 0 1,0 0-1,0 0 1,0 0-1,1 0 1,-1-1-1,0 1 1,0-1-1,0 0 0,0 0 1,0 0-1,3-2 1,4-2-373,0 1 1,0-2 0,0 0-1,10-8 1,37-32-6978,-29 20 1665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2"/>
    </inkml:context>
    <inkml:brush xml:id="br0">
      <inkml:brushProperty name="width" value="0.025" units="cm"/>
      <inkml:brushProperty name="height" value="0.025" units="cm"/>
      <inkml:brushProperty name="color" value="#E71224"/>
    </inkml:brush>
  </inkml:definitions>
  <inkml:trace contextRef="#ctx0" brushRef="#br0">19 48 6246,'0'0'11285,"-3"9"-9582,-2 1-1290,4-7-300,-1 0 0,1 0 0,-1 0 0,1 0 0,0 1 0,0-1 0,0 1-1,1-1 1,-1 1 0,1 4 0,50 14 15,-41-16-394,1 1 1,-1 0-1,0 1 0,-1 0 0,1 0 0,-1 0 0,-1 1 0,0 0 1,0 1-1,-1 0 0,0 0 0,-1 0 0,8 22 0,-8-18 523,-1-1 0,0 1 0,-1 0-1,0 0 1,-1 1 0,-1-1 0,-1 0 0,0 0-1,0 1 1,-2-1 0,-2 15 0,1-19 263,-1 0-1,0 0 1,-1 0 0,0 0 0,0-1 0,-1 0 0,-8 10 0,12-15-389,-1-1-1,1 0 1,-1 1 0,1-1-1,-1-1 1,0 1 0,0 0-1,-1-1 1,1 1-1,0-1 1,-1 0 0,1 0-1,-1 0 1,0-1 0,0 0-1,0 1 1,0-1 0,0 0-1,0-1 1,0 1-1,0-1 1,-4 0 0,6 0-120,1-1 1,-1 0-1,1 1 1,-1-1 0,1 0-1,-1 0 1,1-1-1,-1 1 1,1 0-1,0 0 1,0-1 0,-1 1-1,1 0 1,0-1-1,0 1 1,0-1-1,1 0 1,-1 1 0,0-1-1,1 0 1,-1 1-1,0-4 1,-8-43-522,9 41 369,-4-19-722,2 1 0,0-1 0,2 0-1,1 0 1,6-32 0,-5 48 763,0 1 0,1 0 0,0-1 0,0 1 0,1 1 1,1-1-1,-1 1 0,1-1 0,1 1 0,-1 1 0,1-1 0,1 1 0,0 0 1,-1 0-1,2 1 0,-1 0 0,13-7 0,7-2 142,56-22 0,-56 27 254,0-2 0,25-15 0,-26 3 431,-25 23-675,-1 1-1,1-1 1,-1 0 0,0 0 0,1 1 0,-1-1 0,0 0 0,0 0 0,1 0 0,-1 0-1,0 1 1,0-1 0,0 0 0,0 0 0,0 0 0,0 0 0,0 0 0,0 0-1,-1 1 1,1-1 0,-1-1 0,0 0 17,-1 0 0,1 0 0,-1 1 0,0-1 0,0 1 0,0 0 0,0 0-1,0-1 1,0 1 0,0 0 0,0 1 0,0-1 0,0 0 0,-1 1 0,1-1 0,0 1 0,-1-1 0,1 1-1,0 0 1,0 0 0,-5 1 0,4-1-66,-1 0-1,0 1 1,1 0-1,-1-1 1,0 1-1,1 1 1,-1-1 0,1 0-1,-1 1 1,1 0-1,0 0 1,0 0-1,0 0 1,0 0-1,0 1 1,0-1-1,0 1 1,1 0 0,-1 0-1,1 0 1,0 0-1,0 0 1,0 0-1,1 0 1,-1 1-1,1-1 1,-1 1-1,1-1 1,0 1 0,0 0-1,1-1 1,-1 1-1,1 0 1,0 0-1,0-1 1,0 1-1,1 0 1,-1 0-1,1-1 1,0 1-1,1 4 1,-1-6-66,-1 0-1,1 0 1,0 0-1,0 0 1,0-1-1,0 1 1,0 0-1,0-1 1,1 1 0,-1 0-1,0-1 1,1 0-1,-1 1 1,1-1-1,0 0 1,-1 0 0,1 0-1,2 1 1,23 7-5960,-1-8-7259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2.656"/>
    </inkml:context>
    <inkml:brush xml:id="br0">
      <inkml:brushProperty name="width" value="0.025" units="cm"/>
      <inkml:brushProperty name="height" value="0.025" units="cm"/>
      <inkml:brushProperty name="color" value="#E71224"/>
    </inkml:brush>
  </inkml:definitions>
  <inkml:trace contextRef="#ctx0" brushRef="#br0">93 0 7687,'0'0'13512,"-3"12"-13256,-17 76 1276,5 0 0,3 2 0,-1 160 0,13-245-1483,-1-3-30,1 1 1,0-1-1,0 0 0,0 1 1,0-1-1,1 0 0,-1 1 1,1-1-1,-1 0 0,1 0 0,0 1 1,-1-1-1,1 0 0,1 0 1,1 3-1,3-54 851,-9 4-915,-1 0 0,-3 0-1,-23-85 1,31 133-51,1 0 0,0 0 0,0 0 0,1 0 0,-1 0 0,1 0 1,-1 0-1,1-1 0,0 0 0,0 1 0,0-1 0,0 0 0,1-1 0,-1 1 1,0 0-1,1-1 0,6 2 0,5 2-1050,0 0 0,1-2 0,15 3 0,42-3-7476,-37-3 2835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3.015"/>
    </inkml:context>
    <inkml:brush xml:id="br0">
      <inkml:brushProperty name="width" value="0.025" units="cm"/>
      <inkml:brushProperty name="height" value="0.025" units="cm"/>
      <inkml:brushProperty name="color" value="#E71224"/>
    </inkml:brush>
  </inkml:definitions>
  <inkml:trace contextRef="#ctx0" brushRef="#br0">86 31 6887,'0'0'15876,"-10"0"-15508,7 0-312,0 0-1,0 1 0,-1-1 1,1 1-1,0 0 1,0-1-1,0 1 0,0 0 1,0 1-1,0-1 0,0 1 1,0-1-1,0 1 1,1 0-1,-1 0 0,1 0 1,-1 0-1,1 1 1,0-1-1,0 0 0,0 1 1,0 0-1,0-1 0,1 1 1,-1 0-1,1 0 1,0 0-1,-1 0 0,1 0 1,1 0-1,-1 1 1,0-1-1,1 0 0,0 0 1,0 0-1,0 1 0,0-1 1,0 0-1,2 7 1,-2-9-41,1 0 0,-1 1 1,1-1-1,-1 0 0,1 1 1,0-1-1,-1 0 0,1 0 1,0 0-1,0 0 1,0 0-1,0 0 0,0 0 1,0 0-1,0 0 0,0 0 1,1-1-1,-1 1 0,0 0 1,0-1-1,1 1 0,-1-1 1,0 1-1,1-1 0,-1 0 1,1 1-1,-1-1 1,0 0-1,1 0 0,-1 0 1,1 0-1,-1 0 0,0 0 1,1-1-1,-1 1 0,1 0 1,-1-1-1,2 0 0,3 0 52,1-1-1,-1 0 0,1 0 0,-1 0 1,0-1-1,11-6 0,-6 1-31,0-2 0,-1 1 1,-1-1-1,1 0 0,-2-1 0,1 0 1,-2 0-1,1-1 0,7-18 0,-14 29-168,-10 43-385,8-35 401,0 0 0,0 1 0,1-1 0,0 0 0,0 0 0,2 10 0,-2-14-195,1-1 1,0 1 0,0-1-1,-1 0 1,2 0-1,-1 0 1,0 1 0,0-1-1,0 0 1,1 0 0,-1-1-1,1 1 1,0 0-1,0 0 1,-1-1 0,1 1-1,0-1 1,0 0 0,0 1-1,1-1 1,-1 0 0,3 1-1,20 4-7695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4.035"/>
    </inkml:context>
    <inkml:brush xml:id="br0">
      <inkml:brushProperty name="width" value="0.025" units="cm"/>
      <inkml:brushProperty name="height" value="0.025" units="cm"/>
      <inkml:brushProperty name="color" value="#E71224"/>
    </inkml:brush>
  </inkml:definitions>
  <inkml:trace contextRef="#ctx0" brushRef="#br0">61 0 6406,'0'0'10410,"-2"9"-9887,-18 86 1875,8-43-142,2 0 0,-6 97 0,16-146-2235,-1-1 0,1 0 0,0 0 0,1 0 1,-1 0-1,0 1 0,1-1 0,-1 0 0,1 0 0,-1 0 0,1 0 0,0 0 0,0 0 0,0 0 1,0 0-1,0 0 0,1 0 0,-1-1 0,0 1 0,1 0 0,0-1 0,2 3 0,-1-3 8,-1 0 0,1 0-1,0 0 1,-1-1 0,1 1-1,0-1 1,0 1 0,-1-1-1,1 0 1,0 0 0,0 0-1,0-1 1,0 1 0,-1-1-1,4 0 1,5-2 23,0-1 0,-1 0 1,1-1-1,-1 0 0,0-1 0,-1 0 0,15-11 0,-13 7-34,28-22-769,-39 31 724,1 1 0,0 0-1,-1-1 1,1 1 0,0-1-1,0 1 1,-1 0 0,1 0 0,0-1-1,0 1 1,0 0 0,-1 0-1,1 0 1,0 0 0,0 0-1,0 0 1,-1 0 0,1 0 0,0 0-1,0 0 1,0 1 0,-1-1-1,1 0 1,0 0 0,0 1 0,-1-1-1,1 0 1,0 1 0,-1-1-1,1 1 1,0-1 0,-1 1-1,1-1 1,-1 1 0,1 0 0,-1-1-1,1 1 1,-1 0 0,1-1-1,-1 1 1,0 0 0,1-1-1,-1 1 1,0 0 0,0 0 0,1 0-1,-1-1 1,0 1 0,0 1-1,7 47-118,-6-38 207,0-1 1,1 1 0,0-1 0,1 1 0,7 19 0,-9-29-32,0 0 1,0 0-1,0 0 0,0 1 1,0-1-1,1 0 1,-1-1-1,0 1 1,0 0-1,1 0 1,-1-1-1,1 1 1,-1 0-1,1-1 1,-1 1-1,1-1 0,-1 0 1,1 0-1,-1 1 1,1-1-1,-1 0 1,1 0-1,-1-1 1,1 1-1,-1 0 1,1 0-1,-1-1 0,1 1 1,-1-1-1,1 1 1,-1-1-1,1 0 1,0 0-1,47-27 141,-44 25-305,-1 1-1,1-1 1,-1-1-1,0 1 1,0 0-1,0-1 1,0 0-1,-1 0 1,1 0-1,-1-1 1,0 1-1,0-1 1,-1 1-1,0-1 1,1 0-1,-2 0 1,1 0 0,0 0-1,-1-1 1,1-9-1,-3 15 164,1 0-1,-1 0 1,0 0 0,1 0 0,-1 0-1,0-1 1,0 1 0,1 0-1,-1 1 1,0-1 0,0 0-1,1 0 1,-1 0 0,0 0-1,1 0 1,-1 1 0,0-1 0,1 0-1,-1 1 1,0-1 0,1 1-1,-2 0 1,2-1-19,0 0 0,-1 0 0,1 0 0,0 0 0,-1 0 0,1 0 0,0 1 0,0-1 0,-1 0 0,1 0 0,0 0 0,0 1 0,-1-1 0,1 0 0,0 0 0,0 1 0,0-1 0,-1 0 0,1 1 0,0-1 0,0 0 0,0 1 0,0-1 0,0 0 0,0 1 0,-1-1 0,1 0 0,0 1 0,0-1 0,0 0 0,0 1 0,0-1 0,0 0 0,1 1 0,-1-1 0,0 0 0,0 0 0,0 1 0,0-1 0,0 0 0,0 1 0,0-1 0,1 0 0,-1 1 0,0-1 0,0 0 0,0 0 1,1 1-1,-1-1 0,0 0 0,0 0 0,1 0 0,-1 1 0,0-1 0,1 0 0,-1 0 0,0 0 0,1 0 0,-1 0 0,0 1 0,1-1 0,-1 0 0,0 0 0,1 0 0,-1 0 0,0 0 0,1 0 0,-1 0 0,15 2 157,-1 1 1,1-2-1,-1 0 1,1-1-1,-1 0 1,1-1-1,18-4 1,-30 5-360,-1-1 0,1 1 1,0-1-1,-1 0 0,1 0 1,0 0-1,-1 0 0,0-1 1,1 1-1,-1-1 0,0 1 1,1-1-1,-1 0 1,0 0-1,2-2 0,-3 2-447,0 0 0,0 0 0,0 0-1,0 0 1,0 0 0,0 0 0,0 0 0,-1 0-1,1-1 1,-1 1 0,0 0 0,1-3 0,-1-19-10631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4.361"/>
    </inkml:context>
    <inkml:brush xml:id="br0">
      <inkml:brushProperty name="width" value="0.025" units="cm"/>
      <inkml:brushProperty name="height" value="0.025" units="cm"/>
      <inkml:brushProperty name="color" value="#E71224"/>
    </inkml:brush>
  </inkml:definitions>
  <inkml:trace contextRef="#ctx0" brushRef="#br0">0 63 16367,'0'0'5125,"73"-42"-3715,-38 35-257,5 4-833,-3 3-288,-2 0-608,-5-3-3652,6-4-10218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761"/>
    </inkml:context>
    <inkml:brush xml:id="br0">
      <inkml:brushProperty name="width" value="0.025" units="cm"/>
      <inkml:brushProperty name="height" value="0.025" units="cm"/>
    </inkml:brush>
  </inkml:definitions>
  <inkml:trace contextRef="#ctx0" brushRef="#br0">8 105 17072,'0'0'14926,"-7"-48"-14605,31 43-353,4-1 0,12-3-929,7-4-2691,4-10-5605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5.424"/>
    </inkml:context>
    <inkml:brush xml:id="br0">
      <inkml:brushProperty name="width" value="0.025" units="cm"/>
      <inkml:brushProperty name="height" value="0.025" units="cm"/>
      <inkml:brushProperty name="color" value="#E71224"/>
    </inkml:brush>
  </inkml:definitions>
  <inkml:trace contextRef="#ctx0" brushRef="#br0">0 255 11211,'0'0'4708,"10"1"-4174,81 0 463,0-4 0,0-4 0,100-20 0,-101 11-1364,0 5 0,0 3 0,148 7 0,-175 9 439,-1-4 1,1-2-1,0-3 1,110-15 0,-33-9-103,186-5-5551,-206 27 6547,-118 3-891,34 1 859,0-1 0,0-3 0,0 0 1,59-15-1,17-18-849,-58 17-1684,112-23 1,-136 40 2187,-29 2-465,0 0 0,0 1 0,0-1 0,0 0-1,-1 1 1,1-1 0,0 1 0,0-1 0,0 1 0,0 0 0,0-1 0,-1 1 0,1 0 0,0 0 0,-1-1-1,1 1 1,0 0 0,-1 0 0,1 0 0,-1 0 0,1 1 0,0-1-93,-1 0-1,1 0 1,0-1 0,-1 1-1,1 0 1,0-1 0,-1 1-1,1-1 1,0 1 0,0-1 0,-1 1-1,1-1 1,0 0 0,0 1-1,0-1 1,0 0 0,0 1-1,-1-1 1,1 0 0,0 0 0,0 0-1,0 0 1,0 0 0,0 0-1,0 0 1,1-1 0,24-6-1063,-3-10-3479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7.493"/>
    </inkml:context>
    <inkml:brush xml:id="br0">
      <inkml:brushProperty name="width" value="0.025" units="cm"/>
      <inkml:brushProperty name="height" value="0.025" units="cm"/>
      <inkml:brushProperty name="color" value="#E71224"/>
    </inkml:brush>
  </inkml:definitions>
  <inkml:trace contextRef="#ctx0" brushRef="#br0">212 210 9065,'-3'-1'426,"-1"0"0,1 0 0,-1 0 0,1 0 0,-1 1 0,1 0 1,0 0-1,-1 0 0,1 0 0,-1 0 0,-6 2 0,4 0-225,0 0 1,1 1-1,-1-1 0,1 1 0,-1 0 0,1 1 1,0-1-1,0 1 0,0 0 0,-4 5 0,-6 7 354,1 1-1,1 1 1,-19 31 0,11-2 1140,20-44-1566,0 0-1,0 0 0,0 0 0,0 1 1,1-1-1,0 0 0,-1 0 0,1 0 1,0 1-1,0-1 0,1 0 0,-1 0 1,1 4-1,0-6-91,0-1 1,0 1-1,-1 0 1,1-1-1,0 1 1,0-1-1,0 1 1,0-1-1,-1 1 1,1-1-1,0 1 1,0-1-1,0 0 1,0 0-1,0 1 1,0-1-1,0 0 0,0 0 1,0 0-1,0 0 1,0 0-1,0 0 1,0 0-1,0-1 1,0 1-1,0 0 1,0-1-1,0 1 1,0 0-1,0-1 1,0 1-1,2-2 1,30-17 908,2-5-885,-2-1 0,-1-2-1,-1-1 1,-1-1 0,-2-2-1,0-1 1,-3-1 0,-1-1-1,-1-1 1,24-52 0,-38 63-200,-9 23 135,1 1 0,-1 0 0,0 0 0,0-1 0,1 1 0,-1 0 0,0-1 0,0 1 0,1-1 0,-1 1 0,0 0 0,0-1 0,0 1 1,0-1-1,0 1 0,1 0 0,-1-1 0,0 1 0,0-1 0,0 1 0,0-1 0,0 1 0,0 0 0,-1-1 0,1 1 0,0-1 0,0 1 0,0-1 0,0 1 0,0 0 0,-1-1 0,1 1 0,0 0 1,0-1-1,-1 1 0,1 0 0,0-1 0,0 1 0,-1 0 0,1-1 0,-6 5-69,-4 7 28,1 1 0,0 0-1,1 0 1,1 1 0,0 0 0,1 0 0,-8 22-1,3-10 18,2-4 19,-33 83 17,39-93 11,0-1 0,0 1 0,1 0-1,0-1 1,1 1 0,0 0 0,2 19 0,-1-29-62,1 0 0,-1 0 0,1 0 0,-1 0 0,0-1 0,1 1 0,0 0 1,-1 0-1,1-1 0,-1 1 0,1-1 0,0 1 0,0 0 0,-1-1 0,1 1 1,0-1-1,0 0 0,0 1 0,-1-1 0,1 0 0,0 1 0,0-1 0,0 0 0,0 0 1,0 0-1,0 1 0,0-1 0,0 0 0,-1-1 0,1 1 0,0 0 0,0 0 0,0 0 1,0 0-1,1-1 0,35-11-7104,-9-7-2318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8.216"/>
    </inkml:context>
    <inkml:brush xml:id="br0">
      <inkml:brushProperty name="width" value="0.025" units="cm"/>
      <inkml:brushProperty name="height" value="0.025" units="cm"/>
      <inkml:brushProperty name="color" value="#E71224"/>
    </inkml:brush>
  </inkml:definitions>
  <inkml:trace contextRef="#ctx0" brushRef="#br0">51 25 13421,'0'0'7025,"-5"9"-5819,-14 28-512,19-36-681,-1-1 0,1 1 0,0 0-1,0-1 1,-1 1 0,1 0 0,0 0-1,0-1 1,0 1 0,0 0 0,0 0-1,0-1 1,0 1 0,0 0-1,0-1 1,0 1 0,0 0 0,0 0-1,0-1 1,1 1 0,-1 0 0,0-1-1,0 1 1,1 0 0,-1-1 0,1 1-1,-1 0 1,0-1 0,1 1-1,-1-1 1,1 1 0,0-1 0,-1 1-1,1-1 1,-1 1 0,1-1 0,0 0-1,-1 1 1,1-1 0,0 0-1,-1 0 1,1 1 0,0-1 0,0 0-1,0 0 1,37 3 259,-33-3-195,3-1-25,0 0 0,0 0 0,-1-1 0,1 0 0,0 0 1,-1-1-1,1 1 0,11-8 0,-17 9-34,1 0 0,-1 0 0,0 0 0,1-1-1,-1 1 1,0-1 0,0 0 0,0 0 0,0 0 0,0 0 0,0 0-1,-1 0 1,1 0 0,-1 0 0,1-1 0,-1 1 0,0-1 0,0 1 0,0-1-1,0 1 1,0-1 0,-1 1 0,1-1 0,-1 0 0,0 0 0,1 1 0,-1-1-1,-1-4 1,0 6-9,1 0 0,-1 1-1,0-1 1,0 0-1,1 0 1,-1 1 0,0-1-1,0 1 1,0-1-1,0 1 1,0-1 0,0 1-1,0 0 1,0-1-1,0 1 1,0 0 0,0 0-1,0 0 1,0 0-1,0 0 1,0 0 0,0 0-1,0 0 1,0 0-1,0 0 1,0 1 0,0-1-1,0 0 1,0 1-1,0-1 1,-1 1 0,-33 13-77,22-4 66,2 0 0,-1 0-1,1 1 1,1 1-1,0 0 1,0 0-1,2 1 1,-1 0-1,1 0 1,1 1-1,1 0 1,0 1-1,1-1 1,-5 21-1,10-34 8,0 0-1,0-1 1,0 1-1,0 0 1,0 0-1,0-1 1,0 1-1,0 0 1,0 0-1,0-1 1,1 1-1,-1 0 1,0-1-1,0 1 1,1 0-1,-1-1 1,1 1-1,-1-1 1,0 1-1,1 0 1,-1-1-1,1 1 1,0-1-1,-1 0 1,1 1-1,-1-1 1,1 1-1,0-1 1,-1 0-1,2 1 1,28 2 166,-20-4-123,-1 0-1,1-1 1,-1 0 0,13-5 0,6-7-366,0-2-1,29-20 1,-29 17 115,43-22 0,-71 41 205,1 0 0,-1 0 0,0 0 0,0 0 0,1 0 0,-1 0 0,0 0 0,0 0 0,1-1 0,-1 1 0,0 0 0,0 0 1,1 0-1,-1 0 0,0 0 0,0 0 0,1 0 0,-1 0 0,0 1 0,0-1 0,1 0 0,-1 0 0,0 0 0,0 0 0,1 0 0,-1 0 0,0 0 0,0 1 1,1-1-1,-1 0 0,0 0 0,0 0 0,0 0 0,0 1 0,1-1 0,-1 0 0,0 0 0,0 1 0,0-1 0,0 0 0,0 0 0,0 1 0,0-1 0,1 0 0,-1 1 1,0 18 144,-8 19 251,7-36-368,1-1-1,-1 0 1,1 0-1,-1 0 1,1 0-1,-1 0 1,1 1 0,0-1-1,0 0 1,-1 0-1,1 1 1,0-1-1,0 0 1,0 0-1,0 0 1,1 1-1,-1-1 1,0 0-1,0 0 1,1 1-1,-1-1 1,1 0-1,-1 0 1,1 0 0,-1 0-1,2 2 1,0-2-3,0 0 0,-1-1 0,1 0 0,-1 1 0,1-1 1,0 0-1,-1 1 0,1-1 0,0 0 0,-1 0 1,1 0-1,0-1 0,-1 1 0,1 0 0,0-1 0,-1 1 1,3-1-1,12-6 33,1 0 1,27-16-1,-39 21-97,24-15-344,-20 11 145,0 0 0,1 0 1,-1 1-1,1 0 0,0 1 0,1 0 1,-1 0-1,1 2 0,12-3 0,-25 30 1165,-11-5-357,10-18-444,2 1 0,-1-1 0,0 1 0,0-1 0,1 1 0,-1 0 1,1-1-1,0 1 0,0 0 0,0 0 0,-1 5 0,25-12 411,29-24-404,-41 20-326,0 2 0,0 0 0,0 0 1,1 1-1,0 0 0,0 1 0,0 0 0,1 1 0,-1 0 0,24-1 1,-35 4 219,0 1 1,-1 0-1,1 0 1,-1-1-1,1 1 1,-1 0-1,1 0 1,-1-1 0,1 1-1,-1 0 1,0 0-1,1 0 1,-1 0-1,0 0 1,0 0 0,0-1-1,0 1 1,0 0-1,0 0 1,0 0-1,0 0 1,0 0-1,0 0 1,0 0 0,0 0-1,-1 0 1,1-1-1,0 1 1,-1 1-1,-8 29 499,2-15-246,1-4-3110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8.611"/>
    </inkml:context>
    <inkml:brush xml:id="br0">
      <inkml:brushProperty name="width" value="0.025" units="cm"/>
      <inkml:brushProperty name="height" value="0.025" units="cm"/>
      <inkml:brushProperty name="color" value="#E71224"/>
    </inkml:brush>
  </inkml:definitions>
  <inkml:trace contextRef="#ctx0" brushRef="#br0">77 0 14798,'0'0'11050,"-15"69"-10473,1-34-481,0 4-32,3 0-32,4-4 32,1-4-961,2-8-1569,4-4-2371,-5-8-3170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080"/>
    </inkml:context>
    <inkml:brush xml:id="br0">
      <inkml:brushProperty name="width" value="0.025" units="cm"/>
      <inkml:brushProperty name="height" value="0.025" units="cm"/>
      <inkml:brushProperty name="color" value="#E71224"/>
    </inkml:brush>
  </inkml:definitions>
  <inkml:trace contextRef="#ctx0" brushRef="#br0">1 46 16944,'0'0'2301,"8"-5"-609,6-2-1368,-1 1 0,1 1 0,0 0 0,1 1 0,-1 1 0,1 0 0,-1 1 0,1 0 0,23 1 1,-12 1-263,-14-1-51,0 0 1,0 1-1,0 0 0,0 1 0,0 1 1,0 0-1,0 0 0,-1 1 0,1 1 1,-1 0-1,14 7 0,-24-11-6,0 1-1,0 0 1,1 0-1,-1 0 1,0 0 0,0 0-1,0 0 1,0 0-1,0 0 1,0 0 0,0 0-1,-1 0 1,1 1-1,0-1 1,-1 0 0,1 0-1,-1 1 1,1-1-1,-1 1 1,0-1-1,1 0 1,-1 1 0,0-1-1,0 3 1,-1 0 30,1-1 0,-1 0 0,0 0 1,-1 0-1,1 0 0,0 0 0,-1-1 0,1 1 1,-1 0-1,-4 4 0,-6 6 139,0-1-1,-1 0 1,-18 13-1,24-20-162,-4 3 26,8-6-38,0-1 0,0 1 0,1 0-1,-1 0 1,1 0 0,-1 0 0,1 0 0,0 0 0,0 0 0,0 1 0,0-1-1,0 1 1,1 0 0,-1-1 0,1 1 0,0 0 0,0 0 0,-2 4 0,4-6-101,-1 0 1,1 0-1,0 0 1,-1-1-1,1 1 1,0 0 0,-1-1-1,1 1 1,0 0-1,0-1 1,0 1-1,-1-1 1,1 1-1,0-1 1,0 1 0,0-1-1,0 0 1,0 1-1,0-1 1,0 0-1,1 0 1,30 7-1392,-26-6 984,17 3-462,40 10 78,-59-13 896,0 0-1,-1 0 1,1 1-1,0-1 1,-1 1-1,0 0 1,1 0-1,-1 0 1,0 1 0,0-1-1,0 1 1,4 4-1,-6-5 124,0 0 0,0 0 1,-1-1-1,1 1 0,0 0 0,-1 0 0,0 0 0,1 0 0,-1 0 1,0 0-1,0 0 0,0 0 0,0 0 0,0 0 0,-1 0 0,1 0 1,-1 0-1,1 0 0,-1 0 0,0 0 0,1 0 0,-1 0 0,0-1 0,0 1 1,0 0-1,-1-1 0,1 1 0,0-1 0,-1 1 0,1-1 0,-4 3 1,-4 4 632,0-1 0,0 1 0,-19 9 1,15-9-354,1 0 0,-1-1 0,0-1 0,-1 0 1,1-1-1,-1 0 0,0-1 0,-1-1 0,1 0 1,-24 1-1,37-4-485,0 0 0,-1 0 0,1-1 0,0 1 0,0 0 0,0-1 1,-1 1-1,1-1 0,0 1 0,0-1 0,0 1 0,0-1 0,0 0 0,0 0 1,0 1-1,0-1 0,0 0 0,0 0 0,1 0 0,-1 0 0,0 0 0,1 0 1,-1 0-1,0 0 0,1-1 0,0 1 0,-1 0 0,1 0 0,-1 0 0,1-2 1,-1-2-1095,0 0 0,1 0 0,0 0 0,0 0 0,0 0 0,2-10 0,7-18-9092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453"/>
    </inkml:context>
    <inkml:brush xml:id="br0">
      <inkml:brushProperty name="width" value="0.025" units="cm"/>
      <inkml:brushProperty name="height" value="0.025" units="cm"/>
      <inkml:brushProperty name="color" value="#E71224"/>
    </inkml:brush>
  </inkml:definitions>
  <inkml:trace contextRef="#ctx0" brushRef="#br0">51 0 13965,'0'0'13901,"-15"63"-13612,0-33-1,4 3-128,6 0-64,1-3-96,4 0 64,0-7-64,0-7-640,9-6-1250,8-10-1858,2 0-4419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780"/>
    </inkml:context>
    <inkml:brush xml:id="br0">
      <inkml:brushProperty name="width" value="0.025" units="cm"/>
      <inkml:brushProperty name="height" value="0.025" units="cm"/>
      <inkml:brushProperty name="color" value="#E71224"/>
    </inkml:brush>
  </inkml:definitions>
  <inkml:trace contextRef="#ctx0" brushRef="#br0">60 1 19923,'0'0'5637,"-30"58"-5317,23-29-255,1 2-33,3 4 32,1-3 0,2 1-32,0-3 0,0-3 0,0-8-449,0-7-1216,0-6-1346,-11-12-12331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0.167"/>
    </inkml:context>
    <inkml:brush xml:id="br0">
      <inkml:brushProperty name="width" value="0.025" units="cm"/>
      <inkml:brushProperty name="height" value="0.025" units="cm"/>
      <inkml:brushProperty name="color" value="#E71224"/>
    </inkml:brush>
  </inkml:definitions>
  <inkml:trace contextRef="#ctx0" brushRef="#br0">1 104 15182,'0'0'5061,"4"-9"-3315,-2 4-1640,0 0-1,1 0 1,0 1 0,0-1 0,0 1-1,0 0 1,0 0 0,1 0 0,0 0-1,0 0 1,0 1 0,0 0 0,1 0-1,-1 0 1,1 0 0,0 1 0,-1 0-1,1 0 1,0 0 0,8-2 0,12-2-78,2 1 0,-1 1 1,1 1-1,52 1 0,-62 3-29,-1 0-1,1 2 0,-1-1 0,0 2 0,0 0 0,0 1 0,0 1 0,-1 0 0,17 10 0,-31-15 44,1-1 0,0 1 0,-1 0-1,1 0 1,-1 0 0,1 0-1,-1 1 1,0-1 0,1 0 0,-1 1-1,0-1 1,0 1 0,0-1 0,0 1-1,0-1 1,0 1 0,0 0 0,0-1-1,-1 1 1,1 0 0,-1 0-1,1 2 1,-1-2 54,-1 0-1,1 0 0,-1 0 0,1 0 1,-1-1-1,0 1 0,0 0 1,0 0-1,0-1 0,0 1 1,0-1-1,0 1 0,-1-1 1,1 1-1,-1-1 0,1 0 0,-3 2 1,-7 5 276,-1-1 1,0 0-1,-1 0 1,-17 6-1,7-4-346,1-1-1,-1-1 1,-1-1-1,-25 4 1,48-10-275,-14 0-1350,9-6-5158,4-6-10305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0.915"/>
    </inkml:context>
    <inkml:brush xml:id="br0">
      <inkml:brushProperty name="width" value="0.025" units="cm"/>
      <inkml:brushProperty name="height" value="0.025" units="cm"/>
      <inkml:brushProperty name="color" value="#E71224"/>
    </inkml:brush>
  </inkml:definitions>
  <inkml:trace contextRef="#ctx0" brushRef="#br0">169 138 8520,'0'0'18978,"-10"-5"-18578,8 4-400,-1-1-1,0 0 1,0 1-1,1 0 0,-1 0 1,0 0-1,0 0 0,0 0 1,0 1-1,0-1 0,0 1 1,0 0-1,-1 0 1,1 0-1,0 0 0,0 1 1,0-1-1,0 1 0,0 0 1,0-1-1,0 2 1,0-1-1,1 0 0,-1 0 1,0 1-1,1 0 0,-1-1 1,0 1-1,1 0 1,0 0-1,0 0 0,0 1 1,-3 2-1,-4 4-1,1 0-1,-1 0 1,-10 16 0,17-22 0,0 0 1,0 0-1,1 0 1,-1 1-1,1-1 0,-1 0 1,1 1-1,0-1 1,0 1-1,1-1 1,-1 1-1,1-1 0,0 1 1,0-1-1,0 1 1,0-1-1,1 6 1,0-8 1,0 0 0,0 0 0,0 0 0,0 0 0,0 0 0,0 0 1,1-1-1,-1 1 0,0 0 0,0 0 0,1-1 0,-1 1 0,0-1 0,1 0 1,-1 1-1,1-1 0,-1 0 0,1 0 0,-1 1 0,0-1 0,1 0 0,-1-1 0,1 1 1,1 0-1,37-5 141,-23 1-105,-1-1 1,0-1 0,-1 0-1,1-1 1,-1-1 0,-1 0-1,24-18 1,-10 4-12,-2 0 0,42-46 0,-57 56 19,0 0 0,-1-1-1,-1-1 1,16-27 0,-65 86-327,35-38 269,-3 2 5,1 0-1,0 0 1,1 0-1,0 1 0,1 0 1,0 1-1,0-1 0,1 1 1,1 0-1,-1 0 1,2 0-1,-2 14 0,4-24 10,0 0 0,0 1 0,1-1 0,-1 0 0,1 0-1,-1 0 1,1 0 0,0 0 0,-1 1 0,1-1 0,0 0 0,0-1 0,0 1-1,-1 0 1,1 0 0,0 0 0,0 0 0,0-1 0,0 1 0,1 0-1,-1-1 1,0 1 0,0-1 0,0 1 0,0-1 0,1 0 0,-1 0-1,0 1 1,0-1 0,1 0 0,-1 0 0,2 0 0,51 0 34,-39 0-138,-4-1-7,0 0 0,0 0 0,-1-1 0,1 0 1,0-1-1,-1 0 0,0-1 0,0 0 1,0 0-1,0-1 0,11-9 0,-12 6 249,-10 4 155,-16 12-238,-11 24-143,26-30 82,0 0 1,1 0-1,0 0 0,-1-1 0,1 1 0,0 1 0,0-1 1,0 0-1,0 0 0,1 0 0,-1 0 0,0 1 1,1-1-1,0 0 0,-1 1 0,1 2 0,2-4 5,1 0 0,-1 0-1,0 0 1,0 0-1,1 0 1,-1-1 0,0 1-1,1-1 1,-1 1 0,1-1-1,-1 0 1,1 0-1,-1 0 1,5-1 0,-1 1-16,30 1-322,-12 1 168,0-1 0,0-1 0,0-1-1,1-1 1,-1-2 0,-1 0 0,37-11 0,-60 15 221,1 0-1,-1-1 1,1 1 0,-1 0 0,1 0 0,-1 0 0,1 0 0,-1 0 0,1-1 0,-1 1 0,1 0 0,-1 0 0,1-1-1,-1 1 1,1 0 0,-1-1 0,0 1 0,1-1 0,-1 1 0,0 0 0,1-1 0,-1 1 0,0-1 0,0 1 0,1-1 0,-1 1-1,0-1 1,0 1 0,0-1 0,1 1 0,-1-1 0,0 1 0,0-1 0,0 0 0,0 1 0,0-1 0,0 1 0,0-1 0,0 1-1,-1-1 1,1 1 0,0-1 0,0 1 0,0-1 0,0 1 0,-1-1 0,1 1 0,0-1 0,-1 1 0,1-1 0,0 1-1,-1 0 1,1-1 0,0 1 0,-1 0 0,1-1 0,-1 1 0,1 0 0,-1-1 0,1 1 0,-1 0 0,0-1 0,-42-21 1182,27 15-570,11 4-595,-2-1 30,0 0 1,0 0-1,0-1 1,1 0-1,-1 0 0,1 0 1,0-1-1,1 0 1,-8-10-1,13 15-115,0 1 0,0-1 0,0 1-1,0 0 1,0-1 0,0 1 0,0 0 0,0-1 0,0 1-1,1 0 1,-1-1 0,0 1 0,0 0 0,0-1 0,0 1-1,1 0 1,-1-1 0,0 1 0,0 0 0,1 0 0,-1-1-1,0 1 1,0 0 0,1 0 0,-1-1 0,0 1 0,1 0-1,-1 0 1,0 0 0,1 0 0,-1 0 0,0 0 0,1-1-1,-1 1 1,1 0 0,-1 0 0,0 0 0,1 0 0,-1 0-1,0 0 1,1 0 0,-1 1 0,1-1 0,-1 0 0,1 0-1,26 0-1664,-21 0 1132,64 0-7296,-29 0-1340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2.457"/>
    </inkml:context>
    <inkml:brush xml:id="br0">
      <inkml:brushProperty name="width" value="0.025" units="cm"/>
      <inkml:brushProperty name="height" value="0.025" units="cm"/>
      <inkml:brushProperty name="color" value="#E71224"/>
    </inkml:brush>
  </inkml:definitions>
  <inkml:trace contextRef="#ctx0" brushRef="#br0">405 56 7719,'16'-10'2621,"-14"9"-2078,-1 0-1,0 0 1,0 0 0,0 0-1,0 0 1,0 0 0,0-1 0,0 1-1,0 0 1,0-1 0,0 1-1,-1 0 1,1-1 0,0 1-1,-1-1 1,1 1 0,-1-1-1,0 1 1,0-1 0,1 1-1,-1-1 1,0 1 0,0-1-1,0 1 1,-1-4 0,0 4-485,0 1 1,0-1 0,0 0 0,-1 0-1,1 1 1,0-1 0,0 1-1,0-1 1,-1 1 0,1-1-1,0 1 1,0 0 0,-1 0-1,1-1 1,0 1 0,-1 0-1,1 0 1,0 0 0,-1 1-1,-1-1 1,-32 3-117,7 6 58,0 1 0,1 1 0,0 1 0,0 2 0,2 1 0,-29 21 1,45-31 20,-12 9 110,0 1 1,-33 32-1,49-43-82,0 1 0,0 0-1,1 0 1,0 0 0,0 1 0,0-1-1,1 1 1,0 0 0,0 0 0,0 0-1,1 0 1,0 1 0,0-1 0,1 1-1,-2 10 1,3-15-17,1 0-1,-1 0 1,1 0-1,0 0 1,-1 0-1,1 0 1,0 0 0,0-1-1,0 1 1,0 0-1,0 0 1,1-1-1,-1 1 1,0-1-1,1 1 1,-1-1 0,1 1-1,0-1 1,-1 0-1,1 0 1,0 0-1,0 0 1,0 0 0,0 0-1,0-1 1,0 1-1,0-1 1,0 1-1,0-1 1,0 1-1,2-1 1,12 2 252,0 0-1,32-2 1,-34 0-170,20-1-253,1-3-1,0 0 1,-1-2-1,0-2 0,0-1 1,44-18-1,-75 25-196,19-10-2314,-16-3-4539,-6 5-1774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280"/>
    </inkml:context>
    <inkml:brush xml:id="br0">
      <inkml:brushProperty name="width" value="0.025" units="cm"/>
      <inkml:brushProperty name="height" value="0.025" units="cm"/>
    </inkml:brush>
  </inkml:definitions>
  <inkml:trace contextRef="#ctx0" brushRef="#br0">143 303 15214,'0'0'7810,"-7"-9"-6758,-25-26-278,31 34-738,0 0-1,0 0 0,-1 0 1,1 0-1,0 0 1,0 0-1,0 0 1,-1 1-1,1-1 1,0 0-1,-1 1 0,1-1 1,-1 1-1,1-1 1,-1 1-1,1 0 1,-1-1-1,1 1 1,-1 0-1,1 0 0,-1 0 1,1 0-1,-1 1 1,1-1-1,0 0 1,-1 1-1,1-1 1,-1 1-1,1-1 0,-1 1 1,1 0-1,0-1 1,0 1-1,-1 0 1,1 0-1,0 0 0,0 0 1,0 0-1,-2 2 1,-1 2-27,0 1-1,0-1 1,0 1 0,1 0-1,0 0 1,-2 7 0,0-1 28,1 0-1,1 0 1,0 0 0,0 1 0,2-1 0,-1 1-1,1-1 1,2 22 0,-1-32-35,0-1 0,0 0 0,0 1 1,1-1-1,-1 0 0,0 0 0,1 1 0,-1-1 0,0 0 0,1 0 1,0 1-1,-1-1 0,1 0 0,0 0 0,-1 0 0,1 0 0,0 0 1,0 0-1,0 0 0,0 0 0,0-1 0,0 1 0,0 0 1,0 0-1,0-1 0,2 2 0,0-2 6,-1 0-1,1 0 1,-1 1 0,1-1-1,-1-1 1,0 1 0,1 0-1,-1-1 1,1 1 0,-1-1-1,0 0 1,1 0 0,2-1-1,5-3 108,0 0 0,-1-1 0,1-1-1,-1 0 1,9-9 0,4-6 105,-1-1-1,0-2 1,-3 0 0,0-1 0,-1 0-1,-2-2 1,0 0 0,-2 0-1,-1-1 1,-2-1 0,-1 0-1,10-55 1,-21 74-296,-8 21-82,-10 25-30,6-2 194,2 0-1,0 0 0,3 1 1,0 1-1,-5 55 0,13-88-3,1 0 0,0 0 0,0 0-1,0 1 1,0-1 0,0 0-1,0 0 1,1 0 0,-1 0 0,1 0-1,-1 0 1,1 0 0,0 0-1,0 0 1,0 0 0,0 0 0,0 0-1,0 0 1,1-1 0,-1 1-1,0 0 1,1-1 0,0 1 0,-1-1-1,1 0 1,0 1 0,-1-1-1,1 0 1,3 1 0,0-1 21,-1 0-1,1 0 1,0-1-1,-1 1 1,1-1 0,0 0-1,-1-1 1,1 1 0,-1-1-1,1 0 1,-1 0-1,1 0 1,5-3 0,0 0-4,0 0 1,-1-1 0,1 0 0,-1 0 0,0-1-1,-1 0 1,1-1 0,-1 0 0,-1 0 0,1-1-1,-1 1 1,-1-2 0,1 1 0,-1-1-1,-1 0 1,9-19 0,-17 36-40,-10 34-155,13-41 173,-1 0 0,1 0 0,0 0-1,0 0 1,0 0 0,0 0 0,0 0 0,0 0-1,0 0 1,1 0 0,-1 0 0,0 0 0,0 0-1,1 0 1,-1 0 0,1 0 0,-1 0 0,1 0-1,-1 0 1,1 0 0,0-1 0,-1 1 0,1 0-1,0 0 1,0-1 0,-1 1 0,1 0 0,0-1-1,0 1 1,0-1 0,0 1 0,0-1 0,0 0-1,0 1 1,0-1 0,0 0 0,0 1 0,0-1-1,1 0 1,8 0 51,1 0 0,0-1-1,-1 0 1,1-1 0,-1 0-1,0-1 1,0 0 0,1 0 0,-2-1-1,1 0 1,0-1 0,-1 0-1,0-1 1,0 0 0,-1 0-1,1-1 1,-1 0 0,-1 0 0,1-1-1,-2 0 1,1 0 0,-1-1-1,6-9 1,-11 8-80,-10 16-38,-11 16-39,14-11 132,0-1-1,0 1 1,1 0-1,1 1 1,-4 11-1,8-21-16,-1 0 0,0-1 0,1 1 0,-1 0 0,1-1-1,0 1 1,0 0 0,-1 0 0,1-1 0,0 1-1,0 0 1,1 0 0,-1-1 0,0 1 0,1 0 0,-1-1-1,1 1 1,-1 0 0,1-1 0,0 1 0,0-1-1,0 1 1,-1-1 0,1 1 0,1-1 0,-1 1 0,0-1-1,0 0 1,0 0 0,1 0 0,-1 0 0,1 0 0,-1 0-1,1 0 1,-1 0 0,1 0 0,0-1 0,-1 1-1,1-1 1,0 1 0,-1-1 0,1 0 0,0 1 0,1-1-1,3 0-158,0 1 1,0-1-1,0 0 0,0-1 0,0 1 0,0-1 0,-1 0 0,1-1 0,0 1 0,-1-1 0,1-1 0,-1 1 0,1-1 0,8-5 0,-9 4-1125,0-1-1,0 1 0,0-1 0,0 0 1,-1 0-1,0-1 0,0 1 1,4-8-1,9-26-12591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2.851"/>
    </inkml:context>
    <inkml:brush xml:id="br0">
      <inkml:brushProperty name="width" value="0.025" units="cm"/>
      <inkml:brushProperty name="height" value="0.025" units="cm"/>
      <inkml:brushProperty name="color" value="#E71224"/>
    </inkml:brush>
  </inkml:definitions>
  <inkml:trace contextRef="#ctx0" brushRef="#br0">0 38 7271,'0'0'16875,"12"-2"-16107,144-13 1641,-5 2-1818,-87 6-1436,-50 7-4135,2 0-4831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3.181"/>
    </inkml:context>
    <inkml:brush xml:id="br0">
      <inkml:brushProperty name="width" value="0.025" units="cm"/>
      <inkml:brushProperty name="height" value="0.025" units="cm"/>
      <inkml:brushProperty name="color" value="#E71224"/>
    </inkml:brush>
  </inkml:definitions>
  <inkml:trace contextRef="#ctx0" brushRef="#br0">1 80 10730,'0'0'8680,"50"2"-6950,-11-5-641,4-5-128,2 2-288,0 1-417,5 0-192,-3 2-128,-6-2-1794,-6 1-3619,-3-7-5670</inkml:trace>
  <inkml:trace contextRef="#ctx0" brushRef="#br0" timeOffset="1">718 0 14926,'0'0'8840,"71"4"-8840,-42-3 33,1-1-386,-2 0-2850,-3-1-6566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3.728"/>
    </inkml:context>
    <inkml:brush xml:id="br0">
      <inkml:brushProperty name="width" value="0.025" units="cm"/>
      <inkml:brushProperty name="height" value="0.025" units="cm"/>
      <inkml:brushProperty name="color" value="#E71224"/>
    </inkml:brush>
  </inkml:definitions>
  <inkml:trace contextRef="#ctx0" brushRef="#br0">16 67 8680,'0'0'3374,"12"-6"-790,7-4-1690,1 1 0,0 0 0,0 2 1,1 1-1,0 0 0,1 2 0,24-3 0,-32 6-513,-4 0-225,0 1-1,0 0 1,0 0 0,0 1 0,14 2-1,-22-2-139,-1-1-1,0 0 1,1 1-1,-1-1 0,0 1 1,0 0-1,1-1 0,-1 1 1,0 0-1,0 0 1,0 0-1,0 0 0,0 0 1,0 0-1,0 0 1,0 0-1,0 0 0,0 2 1,0-1 10,-1 0 0,1 0 1,-1 0-1,0 0 1,0 0-1,0 0 0,0 0 1,0 0-1,0 0 0,-1 0 1,1 0-1,-1 0 0,1 0 1,-1 0-1,0 0 1,0-1-1,-1 3 0,-2 4 92,-1 0-1,-1 0 1,1-1-1,-2 0 1,1 0-1,0-1 1,-10 8 0,-58 41 171,64-48-254,-44 28 71,33-22-76,0 0 0,1 1 0,1 2 1,-19 17-1,38-32-21,-1-1 1,0 0 0,0 1-1,1 0 1,-1-1-1,1 1 1,-1-1 0,0 1-1,1 0 1,-1-1-1,1 1 1,0 0 0,-1-1-1,1 1 1,0 0 0,-1 0-1,1 0 1,0-1-1,0 1 1,-1 0 0,1 0-1,0 0 1,0 0-1,0-1 1,0 1 0,0 0-1,0 0 1,1 0-1,-1 0 1,0-1 0,0 1-1,0 0 1,1 0 0,-1-1-1,0 1 1,1 0-1,-1 0 1,1-1 0,-1 1-1,1 0 1,-1-1-1,1 1 1,0-1 0,-1 1-1,1-1 1,0 1 0,-1-1-1,1 1 1,0-1-1,0 1 1,-1-1 0,1 0-1,0 0 1,0 1-1,0-1 1,-1 0 0,1 0-1,0 0 1,0 0-1,0 0 1,0 0 0,1 0-1,65 3 607,-58-3-599,40-1 68,0-1 0,79-15 0,-107 12-916,0 0 1,27-13-1,-32 9-1798,-10-1-1884,-5-1-3356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4.085"/>
    </inkml:context>
    <inkml:brush xml:id="br0">
      <inkml:brushProperty name="width" value="0.025" units="cm"/>
      <inkml:brushProperty name="height" value="0.025" units="cm"/>
      <inkml:brushProperty name="color" value="#E71224"/>
    </inkml:brush>
  </inkml:definitions>
  <inkml:trace contextRef="#ctx0" brushRef="#br0">0 0 14574,'0'0'9385,"82"0"-9097,-33 0 32,1 0-96,4 0-127,1 0-33,-3 4-1282,-4-3-2497,-7-1-2947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4.663"/>
    </inkml:context>
    <inkml:brush xml:id="br0">
      <inkml:brushProperty name="width" value="0.025" units="cm"/>
      <inkml:brushProperty name="height" value="0.025" units="cm"/>
      <inkml:brushProperty name="color" value="#E71224"/>
    </inkml:brush>
  </inkml:definitions>
  <inkml:trace contextRef="#ctx0" brushRef="#br0">210 11 6438,'0'0'15236,"-10"-1"-14302,-7-2-679,3 0 202,0 1 0,0 1 0,-15 0 0,25 1-386,0 0 0,1 1-1,-1-1 1,1 1 0,-1-1 0,1 1-1,-1 0 1,1 1 0,0-1 0,-1 0-1,1 1 1,0 0 0,0 0 0,0 0-1,0 0 1,0 0 0,1 1 0,-5 3-1,1 3 41,0-1 0,0 1-1,0 0 1,2 1 0,-1-1-1,-6 20 1,11-27-102,0-1 1,-1 1-1,1 0 0,0-1 1,0 1-1,0 0 1,0-1-1,0 1 0,0 0 1,1-1-1,-1 1 0,0-1 1,1 1-1,-1 0 0,1-1 1,0 1-1,-1-1 1,1 1-1,0-1 0,1 2 1,1-1-3,-1-1 1,0 1-1,0-1 1,1 1-1,-1-1 1,1 0 0,0 0-1,-1 0 1,1 0-1,0-1 1,-1 1-1,1-1 1,0 1-1,0-1 1,-1 0-1,6-1 1,-4 1 2,1-1 1,-1 1-1,1-1 1,-1-1-1,0 1 1,0 0-1,1-1 1,-1 0-1,0 0 1,7-5-1,42-35 140,-13 10-89,-22 20-158,1 1 1,28-12-1,-41 20 58,1 0-1,0 1 1,0 0-1,0 0 1,0 1-1,0 0 1,0 0-1,0 0 1,0 1-1,0 0 1,10 2-1,-16-2 6,0 0-1,0 1 0,0-1 0,0 0 1,0 1-1,0-1 0,0 1 1,0-1-1,0 1 0,0 0 0,0-1 1,0 1-1,0 0 0,0 0 1,-1 0-1,1 0 0,0 0 0,0-1 1,-1 1-1,1 0 0,-1 0 1,1 1-1,-1-1 0,1 0 0,-1 0 1,0 0-1,0 0 0,1 0 1,-1 0-1,0 0 0,0 1 0,0-1 1,0 0-1,0 0 0,0 0 0,-1 0 1,1 0-1,0 1 0,-1-1 1,1 0-1,0 0 0,-2 2 1,0 1 12,1 0 0,-1 0 1,0 0-1,0 0 1,-1 0-1,0 0 1,1-1-1,-1 1 1,-6 5-1,-52 35 1169,47-34 362,46-32-1176,-4 3-585,0 2-1,32-15 1,-47 26 157,-1 1 0,1 1 0,0 0 1,0 0-1,1 2 0,-1-1 0,25 0 0,-37 3 92,-1 0 0,0 0 0,0 0 0,1 0-1,-1 0 1,0 0 0,1 0 0,-1 0 0,0 0 0,1 0-1,-1 1 1,0-1 0,0 0 0,1 0 0,-1 0-1,0 0 1,0 0 0,1 0 0,-1 1 0,0-1 0,0 0-1,0 0 1,1 0 0,-1 1 0,0-1 0,0 0 0,0 0-1,1 1 1,-1-1 0,0 0 0,0 0 0,0 1-1,0-1 1,0 0 0,0 0 0,0 1 0,0-1 0,0 0-1,0 1 1,0-1 0,0 0 0,0 0 0,0 1 0,-7 17 14,-15 11 363,2-10 270,-20 20 595,38-37-1201,0 1 0,0-1 0,0 1-1,0-1 1,0 1 0,1 0 0,0 0 0,-1 0 0,1 0 0,0 0-1,0 0 1,1 0 0,-1 5 0,1-8-168,1 1 1,0-1-1,-1 1 1,1-1-1,0 1 1,-1-1-1,1 1 1,0-1-1,0 0 1,0 0-1,0 1 1,-1-1-1,1 0 1,0 0-1,0 0 1,0 0-1,0 0 1,-1 0-1,1 0 1,0 0-1,0 0 1,0 0-1,0-1 1,-1 1-1,1 0 1,0 0-1,1-2 1,27-6-7338,-7-7-2425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5.053"/>
    </inkml:context>
    <inkml:brush xml:id="br0">
      <inkml:brushProperty name="width" value="0.025" units="cm"/>
      <inkml:brushProperty name="height" value="0.025" units="cm"/>
      <inkml:brushProperty name="color" value="#E71224"/>
    </inkml:brush>
  </inkml:definitions>
  <inkml:trace contextRef="#ctx0" brushRef="#br0">1 85 16656,'0'0'9758,"2"9"-9010,-2-7-707,1 0 1,-1 1-1,1-1 1,-1 0 0,1 0-1,0 0 1,0 0-1,0 1 1,0-1 0,0-1-1,1 1 1,-1 0-1,0 0 1,1 0-1,0-1 1,-1 1 0,1-1-1,0 1 1,0-1-1,0 0 1,0 1 0,0-1-1,0 0 1,0 0-1,0-1 1,0 1-1,0 0 1,0-1 0,1 1-1,-1-1 1,0 0-1,1 0 1,-1 0 0,0 0-1,0 0 1,1 0-1,2-1 1,13 1 42,0-1-1,0-1 1,1-1 0,29-8 0,-41 9-93,1-1 0,-1 1 0,0-1 0,0-1 0,0 1-1,-1-1 1,1 0 0,-1-1 0,0 1 0,0-1 0,-1-1 0,1 1 0,-1-1 0,5-6 0,-9 11-7,0 0 1,0 0-1,-1 0 0,1 0 1,0 0-1,0 0 1,-1 0-1,1 0 0,-1-1 1,1 1-1,-1 0 1,1 0-1,-1 0 0,0-1 1,0 1-1,1 0 1,-1 0-1,0-1 0,0 1 1,0 0-1,0 0 1,-1-1-1,1 1 0,0 0 1,0 0-1,-1-1 1,1 1-1,-1 0 0,1 0 1,-1 0-1,1 0 1,-1-1-1,0 1 0,0 0 1,1 0-1,-1 1 1,0-1-1,0 0 0,0 0 1,0 0-1,0 0 1,0 1-1,0-1 0,0 1 1,0-1-1,-1 0 1,1 1-1,0 0 0,0-1 1,-1 1-1,1 0 1,0 0-1,-3-1 0,-5 0-85,0 0-1,-1 1 1,1 0-1,-1 0 0,-17 3 1,16 0 71,0 1 0,-1 0-1,2 0 1,-1 1 0,0 0 0,1 1 0,0 0 0,1 1 0,-1 0 0,-11 12 0,15-14 36,0 0 0,0 1 0,1 0 0,0 0 0,0 0-1,1 1 1,0 0 0,0 0 0,0 0 0,1 0 0,0 0 0,0 1 0,1-1 0,0 1 0,0 0 0,0 8 0,2-13 2,1 0 0,0 1 0,0-1 0,0 0 0,1 0 0,-1 0-1,0 0 1,1 0 0,0 0 0,0 0 0,0-1 0,0 1 0,0-1 0,1 1 0,-1-1 0,1 0-1,0 0 1,-1 0 0,1 0 0,0 0 0,0-1 0,0 1 0,0-1 0,0 0 0,1 0 0,3 1-1,12 4-295,0-1 0,1-1 0,20 2 0,30-1-3630,-21-5-2233,17 0-7429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00.751"/>
    </inkml:context>
    <inkml:brush xml:id="br0">
      <inkml:brushProperty name="width" value="0.025" units="cm"/>
      <inkml:brushProperty name="height" value="0.025" units="cm"/>
    </inkml:brush>
  </inkml:definitions>
  <inkml:trace contextRef="#ctx0" brushRef="#br0">1 1 6342,'0'0'5541,"1"10"-5199,7 77 162,-5 120 0,-1-29-247,8 46-127,1 532 55,-21-62-190,33-361 63,-17-91-1253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01.993"/>
    </inkml:context>
    <inkml:brush xml:id="br0">
      <inkml:brushProperty name="width" value="0.025" units="cm"/>
      <inkml:brushProperty name="height" value="0.025" units="cm"/>
    </inkml:brush>
  </inkml:definitions>
  <inkml:trace contextRef="#ctx0" brushRef="#br0">155 0 5285,'0'0'8621,"-2"14"-8460,-44 593 252,41 21-342,6-407-43,-73 1570 223,58-1523-427,4-299-2125,3 8-667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26.082"/>
    </inkml:context>
    <inkml:brush xml:id="br0">
      <inkml:brushProperty name="width" value="0.025" units="cm"/>
      <inkml:brushProperty name="height" value="0.025" units="cm"/>
    </inkml:brush>
  </inkml:definitions>
  <inkml:trace contextRef="#ctx0" brushRef="#br0">820 139 6502,'-15'0'-251,"-10"0"859,0 1-1,0 1 1,0 1-1,-44 12 1,31-1-135,1 2 1,0 2-1,2 1 1,0 1-1,1 2 1,1 2 0,-45 40-1,48-35-359,1 1 0,2 1 0,0 1 0,2 1 0,2 2 0,1 0 0,2 1 0,1 1 1,2 1-1,2 1 0,-20 78 0,28-80-110,1 1 0,2 0 0,2-1 0,2 1 1,1 0-1,2 0 0,1 0 0,2-1 0,2 0 0,1 0 1,2-1-1,30 67 0,-28-76-107,2 0 0,1 0 1,1-2-1,1 0 0,1-1 0,1-1 1,1 0-1,1-2 0,1-1 1,1 0-1,1-2 0,0-1 0,2-1 1,-1-1-1,2-1 0,39 13 0,-47-20 60,0-2-1,0 0 0,1-1 0,-1-1 0,1-1 0,0-1 1,0-1-1,0 0 0,0-2 0,-1 0 0,1-2 0,-1 0 1,1-1-1,-1-1 0,-1-1 0,21-10 0,-10 1 295,0-2 0,-1 0-1,-1-2 1,-1-1 0,0-1-1,-2-2 1,-1 0 0,-1-1-1,21-31 1,-8 6 514,-3-1 0,-2-2 1,-2-1-1,-2-1 0,-3-1 0,24-86 0,-33 85-567,-2-2 0,-3 1 0,-2-1 0,-3-1 0,-3 1 0,-8-101 0,3 131-221,-2 1 0,-1 0 0,-1 0 0,-1 0-1,-2 1 1,0 1 0,-2-1 0,-1 2 0,-1 0-1,-1 0 1,-28-33 0,30 42-24,-2 1-1,0 0 1,0 1-1,-1 1 1,-1 0 0,0 1-1,-1 1 1,0 1 0,-1 0-1,0 2 1,0 0 0,-1 1-1,0 1 1,0 0-1,0 2 1,-30-3 0,4 4-57,-65 2 0,100 1-113,1 1 0,-1 0-1,1 1 1,-1 0 0,1 0 0,0 1-1,0 1 1,0 0 0,0 0-1,1 1 1,0 0 0,-14 10 0,20-13-108,1 0 0,0 1 0,1-1-1,-1 1 1,0-1 0,1 1 0,-1-1 0,1 1 0,0 0 0,0 0 0,0 0 0,0 0 0,0 0 0,1-1 0,-1 1 0,1 6 0,-1 17-3604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0:55.244"/>
    </inkml:context>
    <inkml:brush xml:id="br0">
      <inkml:brushProperty name="width" value="0.025" units="cm"/>
      <inkml:brushProperty name="height" value="0.025" units="cm"/>
    </inkml:brush>
  </inkml:definitions>
  <inkml:trace contextRef="#ctx0" brushRef="#br0">558 80 6694,'0'0'5718,"-4"-8"-4805,1 2-855,2 2 70,-1 0 1,1 1-1,-1-1 1,0 0-1,0 1 1,0 0 0,0-1-1,-1 1 1,1 0-1,-1 0 1,0 0 0,0 1-1,0-1 1,0 1-1,-1-1 1,1 1-1,-1 0 1,1 0 0,-1 1-1,0-1 1,1 1-1,-1 0 1,0 0-1,-6-1 1,6 2-47,0 1 1,0-1-1,0 1 0,0 0 0,0 0 1,0 0-1,0 0 0,1 1 0,-1 0 1,0 0-1,1 0 0,-1 0 0,1 0 1,-5 4-1,1 1-14,0 0-1,1 1 1,0-1 0,0 1-1,-9 15 1,2 4 245,0 0 0,-17 57-1,-70 291 795,26-90-1023,37-153-36,6 2 0,5 2 0,7 0 0,-4 190 0,25-248-123,4 1-1,3-1 0,3 0 1,4-1-1,40 117 0,-20-73 145,19 52-20,-53-167-65,1 0 0,0 0 0,0 0 0,1 0 0,-1-1 1,1 1-1,0-1 0,1 0 0,-1 0 0,1-1 0,0 1 0,0-1 0,1 0 1,-1 0-1,1-1 0,0 0 0,0 0 0,0 0 0,0 0 0,0-1 0,13 2 1,-8-2 29,0-1 1,0 0-1,1-1 1,-1-1-1,0 0 1,1 0-1,-1-1 1,0 0 0,0-1-1,0 0 1,-1-1-1,13-6 1,-4 1-44,0 0 0,0-1 0,-1-1-1,0-1 1,-1 0 0,0-1 0,-1-1 0,-1-1 0,0 0 0,-1-1 0,0-1 0,-2 0 0,0 0 0,-1-2 0,0 1 0,-2-1 0,12-32 0,7-56 37,-5-1 0,11-133 0,-23 148-32,44-427-2646,-49 390 2499,-5 1 0,-17-136 1,-6 50 405,-16-127-96,37 332-160,-2-7 85,0 0 0,0 0 1,-11-27-1,12 40-27,0-1 0,0 1 0,0-1 0,-1 1 0,0 0 0,0 0 0,0 0 0,0 1 0,-1-1 0,1 1 0,-1 0 0,0 0 0,0 0 0,0 0 0,0 0 0,-1 1 0,-6-3 0,-4 1 42,0 0 0,0 1 1,-21-1-1,-42-10-961,72 12 225,1 0 1,0 0-1,0 0 0,0-1 0,0 0 0,-9-7 1,-1-6-5297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611"/>
    </inkml:context>
    <inkml:brush xml:id="br0">
      <inkml:brushProperty name="width" value="0.025" units="cm"/>
      <inkml:brushProperty name="height" value="0.025" units="cm"/>
    </inkml:brush>
  </inkml:definitions>
  <inkml:trace contextRef="#ctx0" brushRef="#br0">72 28 7399,'0'0'17232,"-57"-26"-12619,48 25-2980,3 1-1184,6 1-1218,6 1-3843,9-2-5894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6.966"/>
    </inkml:context>
    <inkml:brush xml:id="br0">
      <inkml:brushProperty name="width" value="0.025" units="cm"/>
      <inkml:brushProperty name="height" value="0.025" units="cm"/>
    </inkml:brush>
  </inkml:definitions>
  <inkml:trace contextRef="#ctx0" brushRef="#br0">0 814 7495,'0'0'9257,"5"-8"-8157,13-23-162,-1-1 1,-2-1 0,13-41 0,32-119-123,-47 146-663,14-50-429,25-83-91,-32 122-3376,2 1-3439,-21 54 3445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7.310"/>
    </inkml:context>
    <inkml:brush xml:id="br0">
      <inkml:brushProperty name="width" value="0.025" units="cm"/>
      <inkml:brushProperty name="height" value="0.025" units="cm"/>
    </inkml:brush>
  </inkml:definitions>
  <inkml:trace contextRef="#ctx0" brushRef="#br0">21 1 11211,'0'0'1041,"-2"9"16,-7 46 447,3 2 1,2-1 0,5 85 0,0-54-339,-1-81-1077,0 9 154,0 1 0,1 0 0,1-1 0,6 29 0,-7-42-221,0 0-1,-1 0 1,1 0-1,0 0 1,0 0 0,0 0-1,1 0 1,-1 0-1,0 0 1,1 0 0,-1-1-1,1 1 1,-1-1-1,1 1 1,0-1 0,0 1-1,3 1 1,-2-3-21,-1 1 0,1-1 0,-1 0 1,1 0-1,-1 0 0,1 0 1,-1 0-1,1 0 0,-1-1 0,1 1 1,-1-1-1,1 0 0,-1 1 0,1-1 1,-1-1-1,0 1 0,0 0 0,0 0 1,1-1-1,1-1 0,10-9 118,0 0 0,-1-1 0,0 0 0,-1-1 0,-1 0 1,11-18-1,8-9 200,110-127 432,-42 59-5276,-44 51-4049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8.634"/>
    </inkml:context>
    <inkml:brush xml:id="br0">
      <inkml:brushProperty name="width" value="0.025" units="cm"/>
      <inkml:brushProperty name="height" value="0.025" units="cm"/>
    </inkml:brush>
  </inkml:definitions>
  <inkml:trace contextRef="#ctx0" brushRef="#br0">44 95 9705,'0'0'14371,"0"11"-14184,-3 81 696,-28 171 0,21-200-749,59-275-11115,-28 14 3134,-17 143 9549,-2 22 4102,-5 124-3102,2 68 1369,2-137-3650,2 0 0,0 0 0,1-1 0,1 1 0,7 20 0,-11-40-413,-1-1-1,1 1 1,0-1-1,0 1 0,0-1 1,-1 1-1,1-1 1,1 1-1,-1-1 1,0 0-1,0 0 1,0 1-1,1-1 0,-1 0 1,0 0-1,1 0 1,-1-1-1,1 1 1,-1 0-1,1 0 1,2 0-1,-3-1 5,-1 0 0,1 0 1,-1 0-1,0 0 0,1 0 0,-1 0 1,0 0-1,1 0 0,-1 0 0,1 0 1,-1-1-1,0 1 0,1 0 0,-1 0 1,0 0-1,1 0 0,-1-1 0,0 1 1,1 0-1,-1 0 0,0-1 0,0 1 1,1 0-1,-1-1 0,0 1 0,0 0 0,0-1 1,1 1-1,-1 0 0,0-1 0,-3-22 604,0 15-567,0-1 0,1 0 1,0 0-1,0 1 0,1-1 1,0 0-1,1 0 0,0-1 1,0 1-1,1 0 1,0 0-1,0 0 0,1 1 1,4-14-1,-4 17-68,0 1 1,1 0-1,-1-1 1,1 1-1,0 0 1,0 1-1,0-1 1,0 0-1,1 1 1,-1 0-1,1 0 1,0 0-1,0 0 0,0 0 1,0 1-1,0 0 1,1 0-1,-1 0 1,1 0-1,0 1 1,-1 0-1,1-1 1,0 2-1,0-1 1,-1 1-1,1 0 1,0 0-1,9 1 0,-11-1 16,0 1-1,0 0 0,0 0 0,0 0 0,-1 0 0,1 0 0,0 0 0,-1 1 0,1 0 1,-1-1-1,1 1 0,-1 0 0,0 0 0,1 0 0,-1 0 0,-1 1 0,1-1 1,0 0-1,0 1 0,-1 0 0,1-1 0,-1 1 0,2 4 0,0 1 17,0 1-1,-1-1 1,0 1-1,0-1 1,-1 1 0,1 17-1,1-23 59,2-9-17,4-11 8,-6 10-67,19-50 76,-21 56-81,-1-1-1,1 0 0,0 1 0,0-1 0,0 1 0,0-1 0,0 1 0,0-1 0,0 1 0,0-1 0,1 1 0,-1 0 0,1 0 0,-1 0 0,1 0 0,-1 0 0,1 0 0,-1 0 0,1 0 0,0 1 0,0-1 0,-1 1 1,1-1-1,0 1 0,0 0 0,-1-1 0,3 1 0,-2 1 2,0 0 0,0 1 1,0-1-1,-1 1 0,1-1 1,0 1-1,-1-1 0,1 1 1,-1 0-1,0 0 0,1 0 1,-1-1-1,1 4 0,20 22-1011,-21-26 946,-1-1-1,1 0 1,0 1 0,0-1 0,0 0 0,0 0 0,0 1 0,0-1-1,0 0 1,0 0 0,0 0 0,0 0 0,-1 0 0,1-1 0,0 1-1,0 0 1,0 0 0,0-1 0,0 1 0,0 0 0,0-1 0,-1 1 0,1-1-1,0 1 1,0-1 0,0 1 0,-1-1 0,1 0 0,0 1 0,-1-1-1,1 0 1,-1 1 0,1-1 0,0-1 0,3-4-243,1-1 0,-2 0 0,1 1 0,-1-1 0,0 0 0,0-1 0,-1 1-1,0 0 1,1-10 0,8-71-3688,-11 87 3942,3-46-3135,1-2-1697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9.426"/>
    </inkml:context>
    <inkml:brush xml:id="br0">
      <inkml:brushProperty name="width" value="0.025" units="cm"/>
      <inkml:brushProperty name="height" value="0.025" units="cm"/>
    </inkml:brush>
  </inkml:definitions>
  <inkml:trace contextRef="#ctx0" brushRef="#br0">0 25 4228,'0'0'9673,"0"12"-8135,1 21-930,0 1 1,3-1-1,0 0 1,12 40-1,-1-33 29,2-1 0,1 0 0,37 55 0,-51-89-446,-4-4 236,-3-16 2913,-16-10-2588,13 18-354,-15-26 60,13 19-422,-1 1 0,-1 0 1,-18-20-1,35 35-418,1-1 0,-1 1 1,0-1-1,0 0 0,1-1 1,10 0-1,-9 0-170,-1 0-3,1 0 0,0-1-1,0 0 1,0-1 0,0 0 0,-1 0 0,1-1 0,-1 0 0,0 0 0,0-1 0,0 0 0,0-1 0,9-6 0,-11 7 535,-1-1 0,0 0 0,0 0 1,0 0-1,-1-1 0,1 1 0,4-10 0,-6 10 836,-1 0 0,0 0 0,0 0 0,0-1 0,0 1-1,-1-1 1,0 0 0,0 1 0,0-11 0,-1 17-798,-1 1 1,1-1-1,0 1 0,0-1 1,1 1-1,-1-1 0,0 1 0,0-1 1,1 1-1,-1-1 0,1 1 1,-1-1-1,1 0 0,0 1 0,-1-1 1,1 0-1,0 1 0,0-1 1,0 0-1,0 0 0,0 0 0,0 0 1,0 0-1,0 0 0,0 0 0,1 0 1,-1-1-1,0 1 0,1 0 1,-1-1-1,1 1 0,-1-1 0,0 1 1,1-1-1,-1 0 0,1 1 1,-1-1-1,1 0 0,-1 0 0,1 0 1,-1 0-1,1-1 0,-1 1 1,1 0-1,-1 0 0,3-2 0,3 0-4,-1 0 0,0 0 0,0 0 0,0-1 0,0 0 0,0 0 0,0-1 0,-1 0 0,9-7-1,76-93-1913,-90 104 1888,0 0 0,0 0 1,1-1-1,-1 1 0,0 0 0,1 0 1,-1 0-1,0-1 0,1 1 0,-1 0 1,0 0-1,1 0 0,-1 0 0,0 0 1,1 0-1,-1-1 0,1 1 0,-1 0 1,0 0-1,1 0 0,-1 0 0,0 1 1,1-1-1,-1 0 0,1 0 0,-1 0 1,0 0-1,1 0 0,-1 0 0,0 0 1,1 1-1,-1-1 0,0 0 0,1 0 1,-1 1-1,0-1 0,0 0 0,1 0 0,-1 1 1,0-1-1,0 0 0,1 1 0,-1-1 1,0 0-1,0 1 0,0-1 0,0 0 1,1 1-1,-1-1 0,0 0 0,0 1 1,0-1-1,0 1 0,0-1 0,0 0 1,0 1-1,6 34 396,-2-15-61,0-15-341,0 1 0,0-1-1,1 0 1,0 0-1,-1-1 1,2 1 0,-1-1-1,0 0 1,1-1 0,0 1-1,0-1 1,0 0 0,0-1-1,0 1 1,1-1-1,10 2 1,-6-1-162,-1 0 1,1 1-1,-1 1 0,0 0 0,9 6 0,-16-9 236,-1 0-1,1 1 0,-1-1 0,1 0 0,-1 1 0,0 0 0,0-1 0,0 1 0,-1 0 0,1 0 0,-1 0 0,1 0 0,-1 0 0,0 0 0,0 1 0,-1-1 0,1 0 0,-1 0 0,1 1 0,-1 5 0,0-5 195,0-1-1,0 0 0,0 0 0,-1 0 0,1 0 0,-1 1 0,0-1 0,0 0 1,0 0-1,-3 5 0,4-8-190,-1 1 1,1-1-1,-1 1 0,1-1 1,0 1-1,-1-1 0,1 0 1,-1 1-1,1-1 0,-1 0 1,1 0-1,-1 1 0,1-1 1,-1 0-1,1 0 0,-1 0 1,1 1-1,-1-1 0,1 0 1,-1 0-1,1 0 0,-1 0 1,0 0-1,1 0 0,-2 0 1,-19-15 952,13 2-1022,-1 1-1,2-1 1,0 0 0,0-1-1,1 1 1,1-1 0,0-1 0,1 1-1,1-1 1,0 1 0,1-1-1,0 0 1,1 0 0,2-25-1,-1 37-35,0 1-1,1-1 1,-1 1-1,0-1 1,1 1-1,-1-1 1,1 1-1,0-1 1,0 1-1,0-1 1,0 1-1,1 0 1,-1-1-1,1 1 1,-1 0-1,1 0 1,0 0-1,-1 0 1,1 1-1,0-1 1,0 0-1,1 1 1,2-2-1,3-1-858,1 0 0,0 1 0,-1 1 0,1 0 0,12-2 0,-17 3 426,19-3-5644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0.285"/>
    </inkml:context>
    <inkml:brush xml:id="br0">
      <inkml:brushProperty name="width" value="0.025" units="cm"/>
      <inkml:brushProperty name="height" value="0.025" units="cm"/>
    </inkml:brush>
  </inkml:definitions>
  <inkml:trace contextRef="#ctx0" brushRef="#br0">66 211 15663,'0'-1'237,"-1"0"0,1 0 1,-1 0-1,1 1 0,-1-1 0,1 0 1,-1 0-1,1 0 0,-1 1 0,1-1 1,-1 0-1,0 1 0,0-1 0,1 0 1,-1 1-1,0-1 0,0 1 0,0-1 1,0 1-1,0 0 0,1-1 0,-1 1 0,0 0 1,0 0-1,0-1 0,0 1 0,0 0 1,0 0-1,0 0 0,0 0 0,-2 1 1,2 0-134,-1 0 0,0 0 0,1 1 1,0-1-1,-1 1 0,1-1 0,0 1 0,0 0 1,-1-1-1,1 1 0,1 0 0,-1 0 0,0 0 1,0 2-1,-16 68-600,16-70 484,-3 64 374,4-64-326,0 0 1,1 0-1,-1 0 1,0 0-1,1 1 1,0-1-1,-1 0 1,1 0-1,0 0 1,0 0-1,2 3 1,-2-5-20,-1 1 0,1-1-1,0 1 1,0-1 0,-1 1 0,1-1-1,0 1 1,0-1 0,-1 0 0,1 1 0,0-1-1,0 0 1,0 0 0,0 0 0,-1 0 0,1 0-1,0 0 1,0 0 0,0 0 0,0 0 0,0 0-1,-1 0 1,1 0 0,0-1 0,0 1-1,0 0 1,0-1 0,-1 1 0,2-1 0,4-3 208,-1-1 1,0 0 0,-1 1 0,1-2 0,-1 1 0,0 0-1,0-1 1,0 0 0,-1 0 0,0 0 0,4-12 0,0 2 74,6-14-71,-1 0 0,-2-1 0,-1 0 0,-2 0 0,0-1 0,-3 0 0,2-50-1,-8 139-979,0-36 730,1 1 0,1-1 1,1 1-1,1-1 0,0 0 0,2 0 0,7 26 0,-10-45 16,0 0-1,0 0 1,0 1 0,0-1-1,0 0 1,0 0-1,1 0 1,-1 0-1,1-1 1,-1 1 0,1 0-1,0-1 1,-1 1-1,1-1 1,0 1 0,3 1-1,-3-3 5,-1 1 0,1-1-1,-1 0 1,1 0 0,-1 0 0,1 1 0,-1-1-1,1 0 1,0-1 0,-1 1 0,1 0-1,-1 0 1,1-1 0,-1 1 0,1-1 0,-1 1-1,0-1 1,1 0 0,0 0 0,3-3 13,-1 1 1,1 0 0,-1-1-1,0 0 1,-1 0 0,1-1-1,-1 1 1,0 0 0,0-1-1,0 0 1,0 0 0,2-6-1,-2 2-13,1-1-51,0-1 0,0 0-1,-1-1 1,0 1 0,2-23-1,-5 32-246,3 39-581,-2-29 864,1 0 0,0-1 0,0 1 1,1-1-1,-1 0 0,8 13 0,-9-19 14,0 1 0,0 0 0,0-1 0,1 1 0,-1-1-1,0 0 1,1 1 0,-1-1 0,1 0 0,-1 0 0,1 0 0,0 0 0,-1 0-1,1-1 1,0 1 0,0 0 0,-1-1 0,1 1 0,0-1 0,0 1 0,0-1-1,0 0 1,0 0 0,0 0 0,0 0 0,-1 0 0,1-1 0,0 1 0,0 0-1,0-1 1,0 0 0,-1 1 0,1-1 0,0 0 0,1-1 0,2-1 9,-1 0 0,0 0 0,0 0 0,0-1 0,-1 1 0,1-1 0,-1 0 0,0 0 0,0-1 0,0 1 0,-1-1 1,1 1-1,-1-1 0,0 0 0,1-6 0,-1 5 35,0-1-1,0 0 1,0 0 0,-1 0-1,0 0 1,-1 0 0,1 0 0,-1 0-1,-1 0 1,1 0 0,-3-7 0,2 11-19,-1 0 0,0 0 0,1 0 1,-1 1-1,0-1 0,0 1 1,-1-1-1,1 1 0,-5-4 0,6 6-36,1-1 0,-1 0 0,0 0 0,0 0-1,0 1 1,0-1 0,0 0 0,0 1 0,0-1-1,0 1 1,0-1 0,-1 1 0,1 0 0,0-1 0,0 1-1,0 0 1,0 0 0,-1 0 0,1 0 0,0 0-1,0 0 1,0 0 0,0 0 0,-1 1 0,1-1-1,0 0 1,0 1 0,0-1 0,0 1 0,-2 0-1,3-1-28,0 0-1,0 0 0,0 0 0,0 0 0,-1 1 1,1-1-1,0 0 0,0 0 0,0 0 0,0 0 1,0 0-1,0 1 0,0-1 0,-1 0 0,1 0 1,0 0-1,0 0 0,0 1 0,0-1 0,0 0 1,0 0-1,0 0 0,0 1 0,0-1 0,0 0 0,0 0 1,0 0-1,0 0 0,0 1 0,0-1 0,0 0 1,0 0-1,0 0 0,0 1 0,1-1 0,-1 0 1,0 0-1,0 0 0,0 0 0,0 0 0,0 1 1,0-1-1,0 0 0,1 0 0,-1 0 0,0 0 1,0 0-1,0 0 0,0 1 0,1-1 0,-1 0 0,0 0 1,0 0-1,0 0 0,0 0 0,1 0 0,-1 0 1,0 0-1,0 0 0,0 0 0,1 0 0,-1 0 1,0 0-1,14 1-3186,4-1-2712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0.711"/>
    </inkml:context>
    <inkml:brush xml:id="br0">
      <inkml:brushProperty name="width" value="0.025" units="cm"/>
      <inkml:brushProperty name="height" value="0.025" units="cm"/>
    </inkml:brush>
  </inkml:definitions>
  <inkml:trace contextRef="#ctx0" brushRef="#br0">1 0 18033,'0'0'4644,"32"76"-4003,-15-38-321,1 5-127,-5-1-1,4-1-64,-4-3-96,-2-7 32,1-9 0,-3-6-673,-4-10-960,-25-27-14318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100"/>
    </inkml:context>
    <inkml:brush xml:id="br0">
      <inkml:brushProperty name="width" value="0.025" units="cm"/>
      <inkml:brushProperty name="height" value="0.025" units="cm"/>
    </inkml:brush>
  </inkml:definitions>
  <inkml:trace contextRef="#ctx0" brushRef="#br0">131 272 3812,'-11'-10'3683,"-3"-1"-3224,0 0 1409,0 0-1,0-1 1,1-1 0,-16-21 0,27 32-1612,-1-1 1,1 0 0,0 0 0,0 0 0,1 0 0,-1 0 0,1 0-1,-1-1 1,1 1 0,0 0 0,0-1 0,1 1 0,-1-1 0,1 1 0,-1-1-1,1 1 1,0-1 0,0 1 0,1-1 0,-1 1 0,1-1 0,0 1-1,0-1 1,0 1 0,0 0 0,1-1 0,-1 1 0,1 0 0,0 0-1,-1 0 1,5-4 0,1 0-187,0 1-1,1 0 0,0 1 1,-1 0-1,2 0 1,-1 0-1,0 1 0,1 1 1,0-1-1,0 1 1,0 1-1,0 0 0,1 0 1,-1 1-1,0 0 1,1 0-1,-1 1 0,17 2 1,-23-2-72,-1 1 1,0-1-1,1 0 1,-1 1-1,0 0 1,0 0-1,1 0 1,-1 0-1,0 0 1,0 0-1,0 0 1,0 1-1,0-1 1,0 1 0,-1-1-1,1 1 1,0 0-1,-1-1 1,0 1-1,1 0 1,1 3-1,-1-1 9,-1 1 0,1 0 1,-1 0-1,1-1 0,-1 1 0,-1 0 0,1 0 0,-1 0 0,0 9 1,-1-1 144,0 0 0,-1 0 1,-1 0-1,0-1 0,0 1 0,-11 23 1,3-6 395,11-30-551,0 1-1,1 0 0,-1 0 1,0-1-1,0 1 0,1 0 1,-1-1-1,0 1 0,1 0 1,-1-1-1,1 1 0,-1-1 1,0 1-1,1-1 0,0 1 1,-1-1-1,1 1 0,-1-1 1,1 1-1,-1-1 0,1 0 1,0 1-1,-1-1 0,1 0 1,0 0-1,-1 1 0,1-1 1,0 0-1,0 0 0,-1 0 1,1 0-1,0 0 0,-1 0 1,1 0-1,0 0 0,0 0 1,-1 0-1,2-1 0,5 1-454,1 0 0,-1-1-1,1 0 1,-1 0-1,0-1 1,14-4-1,18-16-4894,-13 2-2158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444"/>
    </inkml:context>
    <inkml:brush xml:id="br0">
      <inkml:brushProperty name="width" value="0.025" units="cm"/>
      <inkml:brushProperty name="height" value="0.025" units="cm"/>
    </inkml:brush>
  </inkml:definitions>
  <inkml:trace contextRef="#ctx0" brushRef="#br0">36 63 12460,'0'0'9038,"10"0"-8531,33-3 336,-42 3-713,1-1-1,-1 1 0,1-1 1,-1 1-1,1-1 0,-1 0 0,0 1 1,1-1-1,-1 0 0,0 0 1,0 0-1,0 0 0,1 0 1,-1 0-1,0-1 0,0 1 1,-1 0-1,1 0 0,0-1 1,0 1-1,-1-1 0,1 1 1,-1-1-1,1 1 0,-1-1 0,1-2 1,-1 4-65,1-1-1,-1 0 1,0 0 0,0 0 0,0 0-1,0 0 1,0 0 0,0 0 0,0 0 0,0 0-1,0 0 1,0 1 0,0-1 0,-1 0-1,1 0 1,0 0 0,-1 0 0,1 0 0,0 0-1,-1 1 1,1-1 0,-1 0 0,1 0-1,-1 1 1,0-1 0,1 0 0,-1 1 0,0-1-1,0 1 1,1-1 0,-1 1 0,0-1-1,0 1 1,0-1 0,1 1 0,-2-1 0,-2 1-74,0 0 0,1 0 1,-1 0-1,1 1 0,-1-1 1,1 1-1,0-1 0,-1 1 1,1 1-1,0-1 0,-1 0 1,1 1-1,0-1 0,0 1 1,0 0-1,0 0 0,0 0 1,1 1-1,-1-1 0,1 1 1,-1-1-1,1 1 0,-3 5 0,1-2-7,0 1-1,1 0 1,0-1-1,1 1 1,0 0-1,0 0 1,0 0-1,1 1 1,0-1-1,0 14 1,1-19-4,-1-1 1,1 0 0,0 1-1,0-1 1,0 0 0,0 1-1,1-1 1,-1 0-1,0 1 1,1-1 0,-1 0-1,0 0 1,1 1 0,0-1-1,-1 0 1,1 0-1,0 0 1,-1 0 0,1 0-1,0 0 1,0 0 0,0 0-1,0 0 1,0 0 0,0 0-1,0-1 1,0 1-1,0 0 1,1-1 0,-1 1-1,0-1 1,0 1 0,1-1-1,-1 1 1,0-1-1,0 0 1,1 0 0,-1 0-1,0 0 1,1 0 0,-1 0-1,0 0 1,1 0-1,-1 0 1,0-1 0,0 1-1,1 0 1,-1-1 0,0 1-1,0-1 1,3-1-1,4-1-1019,0-1-1,-1 1 0,1-2 1,-1 1-1,1-1 0,11-11 1,9-10-6691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922"/>
    </inkml:context>
    <inkml:brush xml:id="br0">
      <inkml:brushProperty name="width" value="0.025" units="cm"/>
      <inkml:brushProperty name="height" value="0.025" units="cm"/>
    </inkml:brush>
  </inkml:definitions>
  <inkml:trace contextRef="#ctx0" brushRef="#br0">29 154 6502,'0'0'11526,"-4"9"-9300,-1 2-1714,1 0 0,0 0 1,1 0-1,-4 23 0,6-31-445,1 0 0,0 0 0,0 0 0,0 0 0,0 0 0,1 0 0,-1 0 0,1 0 0,0 0 0,-1 0 0,1 0-1,2 3 1,-2-4-66,0-1 0,1 1 0,-1-1-1,0 0 1,0 1 0,1-1-1,-1 0 1,1 0 0,-1 0-1,1 0 1,0 0 0,-1 0 0,1-1-1,0 1 1,-1 0 0,1-1-1,0 0 1,0 1 0,0-1 0,-1 0-1,1 0 1,0 0 0,2 0-1,-3 0 32,1-1-1,0 1 0,-1-1 0,1 1 0,-1-1 0,1 0 0,-1 0 0,0 0 0,1 0 0,-1 0 1,0 0-1,1 0 0,-1 0 0,0 0 0,0 0 0,0-1 0,0 1 0,0-1 0,0 1 1,-1 0-1,1-1 0,0 1 0,-1-1 0,1 0 0,-1 1 0,1-1 0,-1-2 0,10-53 756,-9 46-699,2-9-25,0 0-1,-2 0 1,0 0-1,-1 0 1,-1 0-1,-7-35 1,8 54-59,0 0 0,0 0 0,0 0 1,-1 0-1,1 1 0,0-1 0,-1 0 0,1 0 1,0 0-1,-1 1 0,1-1 0,-1 0 0,0 1 0,1-1 1,-1 0-1,1 1 0,-1-1 0,0 0 0,1 1 1,-1-1-1,0 1 0,-1-1 0,-9 12 18,-2 30-103,12-28 99,0-1 0,0 0 0,1 0 0,1 0 0,0 0 0,0 0-1,2 0 1,3 13 0,-5-22-11,-1 0-1,1-1 0,0 1 1,1 0-1,-1 0 1,0-1-1,1 1 1,-1-1-1,1 1 0,0-1 1,0 0-1,0 1 1,0-1-1,0 0 0,1-1 1,-1 1-1,1 0 1,-1-1-1,1 1 0,-1-1 1,1 0-1,0 1 1,0-1-1,0-1 1,-1 1-1,1 0 0,0-1 1,0 0-1,0 1 1,0-1-1,0 0 0,0 0 1,0-1-1,0 1 1,0-1-1,0 1 0,0-1 1,5-2-1,-4 1 11,-1-1 0,1 1 1,0 0-1,-1-1 0,1 0 0,-1 0 0,0 0 0,0 0 0,0-1 0,-1 1 0,1-1 0,-1 0 0,0 1 1,0-1-1,0 0 0,0 0 0,0 0 0,1-9 0,9-48-21,-12 70-69,-1 0 91,1-1 1,1 1-1,-1 0 1,2 0 0,2 12-1,-4-19-3,1-1 0,-1 0 1,1 1-1,0-1 0,-1 1 0,1-1 0,0 0 0,0 0 0,0 1 0,0-1 0,0 0 0,0 0 0,0 0 0,0 0 0,0 0 0,1 0 1,-1-1-1,0 1 0,0 0 0,1-1 0,-1 1 0,1 0 0,-1-1 0,1 0 0,-1 1 0,0-1 0,1 0 0,-1 0 0,1 0 0,-1 0 0,1 0 1,-1 0-1,1 0 0,-1 0 0,1-1 0,-1 1 0,1-1 0,-1 1 0,1-1 0,1 0 0,1-2 73,0 1-1,0-1 0,0 0 0,0 0 1,-1 0-1,1 0 0,-1-1 1,0 1-1,0-1 0,0 0 1,0 0-1,-1 0 0,1 0 1,-1-1-1,3-7 0,22-73 112,-23 53-398,-3 20-528,0 26 276,-2 1 128,0-3 318,1-1 0,1 1 1,-1-1-1,5 18 1,-5-27-152,1 0 0,0 0 0,-1 0 0,1 0 0,0 0 0,0 0 0,0 0 0,0-1 0,1 1 0,-1 0 1,0-1-1,1 1 0,1 1 0,-1-2-133,-1 0 0,1 0 0,-1-1 0,1 1 0,-1-1 1,1 1-1,0-1 0,-1 1 0,1-1 0,0 0 0,-1 0 0,1 0 1,0 0-1,-1 0 0,1 0 0,0 0 0,-1-1 0,1 1 0,1-1 1,13-8-5168,-2-11-4180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2.248"/>
    </inkml:context>
    <inkml:brush xml:id="br0">
      <inkml:brushProperty name="width" value="0.025" units="cm"/>
      <inkml:brushProperty name="height" value="0.025" units="cm"/>
    </inkml:brush>
  </inkml:definitions>
  <inkml:trace contextRef="#ctx0" brushRef="#br0">1 0 16367,'0'0'5867,"2"9"-5098,21 61 475,55 119 0,-77-188-1244,-1 0 0,0 0 0,1 0 1,-1 0-1,1 0 0,-1 0 0,1 0 1,-1 0-1,1-1 0,0 1 0,-1 0 1,1 0-1,0-1 0,0 1 0,0 0 0,-1-1 1,1 1-1,0 0 0,0-1 0,1 1 1,-1-1-1,0 0 0,0 0 0,-1 0 0,1-1 0,0 1 0,-1 0 0,1 0 0,-1-1 1,1 1-1,0 0 0,-1-1 0,1 1 0,-1 0 0,1-1 0,-1 1 0,1-1 0,-1 1 1,1-1-1,-1 1 0,1-1 0,-1 0 0,1 0 0,1-4-13,1 1 0,-1-1-1,0 0 1,-1 0 0,1 0 0,1-9-1,2-77-2091,-6 60-1255,-2 3-3373,-1 15-1285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433"/>
    </inkml:context>
    <inkml:brush xml:id="br0">
      <inkml:brushProperty name="width" value="0.025" units="cm"/>
      <inkml:brushProperty name="height" value="0.025" units="cm"/>
    </inkml:brush>
  </inkml:definitions>
  <inkml:trace contextRef="#ctx0" brushRef="#br0">17 103 10730,'0'0'6000,"-4"-9"-2444,3 6-3348,-1 2-73,1-1 0,0 0 0,0 1 0,0-1 0,0 0-1,0 0 1,0 0 0,1 1 0,-1-1 0,0 0 0,1 0 0,0 0-1,-1 0 1,1 0 0,0 0 0,0 0 0,0 0 0,0 0-1,1 0 1,-1 0 0,1 0 0,-1 0 0,1 0 0,-1 0 0,1 0-1,0 0 1,0 0 0,0 1 0,0-1 0,0 0 0,1 1 0,-1-1-1,0 1 1,1-1 0,-1 1 0,1 0 0,-1-1 0,1 1 0,0 0-1,-1 0 1,3-1 0,2-1 108,1 0-1,-1 1 1,1 0-1,0 0 1,0 0 0,-1 1-1,1 0 1,0 0-1,10 0 1,-15 1-226,0 0 0,0 0 0,0 0 0,0 1 0,0-1 0,0 1 0,0-1 0,0 1 0,0-1 0,0 1 0,-1 0 0,1 0 0,0 0 0,0 0 0,-1 0 0,1 1 0,-1-1 0,1 0 0,-1 1 0,1-1 0,-1 1 0,0 0 0,0-1 0,1 1 0,-1 0 0,-1 0 0,1 0 0,0 0 0,0 0 0,-1-1 0,1 1 1,-1 0-1,1 0 0,-1 4 0,1 9-1,-1 0 1,-1 1 0,0-1 0,-1 0-1,0 0 1,-1 0 0,-1 0 0,-1-1 0,-7 18-1,-8 10 29,-42 66 0,27-51-78,34-56 32,1-1 0,-1 1 1,0 0-1,1 0 0,-1 0 1,1 0-1,-1 0 0,1 0 1,0 0-1,-1 0 0,1 0 1,0 0-1,0 0 0,0 0 1,0 0-1,-1 0 0,1 0 1,1 0-1,-1 0 0,0 0 1,0 0-1,0 0 0,1 0 1,-1 0-1,0 0 0,1 0 1,0 2-1,0-2 22,1 0 1,-1 0-1,1 0 1,-1 0-1,1-1 1,-1 1-1,1 0 1,-1-1-1,1 1 1,0-1-1,0 0 1,-1 1-1,1-1 1,0 0-1,1 0 1,12 0 154,-1-1-1,0-1 1,16-3-1,-27 4-167,18-3-384,-1-2 0,0 0-1,0-1 1,-1-1 0,23-12-1,-30 7-3437,-13-6-4565,-9 3 14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2.761"/>
    </inkml:context>
    <inkml:brush xml:id="br0">
      <inkml:brushProperty name="width" value="0.025" units="cm"/>
      <inkml:brushProperty name="height" value="0.025" units="cm"/>
    </inkml:brush>
  </inkml:definitions>
  <inkml:trace contextRef="#ctx0" brushRef="#br0">0 265 6662,'1'8'2915,"0"0"-2220,0 0 1,1 0-1,0-1 1,0 1-1,5 10 0,-7-17-634,1 1 0,-1-1-1,1 0 1,-1 0 0,1 1-1,0-1 1,-1 0-1,1 0 1,0 0 0,0 0-1,0 0 1,0 0-1,0 0 1,0 0 0,0 0-1,0 0 1,0 0 0,1-1-1,-1 1 1,0 0-1,0-1 1,1 1 0,-1-1-1,0 0 1,1 1 0,-1-1-1,1 0 1,-1 0-1,0 0 1,1 0 0,-1 0-1,1 0 1,-1 0 0,0 0-1,1-1 1,-1 1-1,0-1 1,1 1 0,-1-1-1,0 1 1,1-1-1,-1 0 1,0 1 0,0-1-1,0 0 1,0 0 0,0 0-1,1-1 1,3-3-80,0 0-1,-1 0 1,0 0 0,0-1 0,-1 0-1,1 1 1,-1-1 0,0-1 0,-1 1-1,1 0 1,-1-1 0,-1 1-1,1-1 1,0-9 0,1-15-1169,0-57 1,-4 65 963,1 17 278,1-2-26,-1 0 0,0 0 0,0 1 0,-1-1 0,0 0 0,0 0 0,-1 0 0,0 1 1,0-1-1,-6-11 0,5 25 4581,-2 31-3293,5-22-1146,1-1-1,0 0 0,0 1 1,2-1-1,0 0 0,1 0 1,0 0-1,1 0 0,0-1 1,1 0-1,1 0 1,0 0-1,0-1 0,2 0 1,-1-1-1,2 0 0,18 19 1,-27-34-115,0 0 1,-1 0 0,1 1 0,-1-1 0,0 0-1,0 0 1,0 0 0,-1 1 0,0-1 0,-1-6 0,-4-6 246,-2 0 0,0 1 0,0-1 0,-1 2-1,-1-1 1,-15-16 1,46 60 652,-17-26-950,0 0 0,0 0 0,0-1 0,1 1 0,-1-1 0,1 0 0,0-1 0,-1 1 0,1-1 0,0 0 0,0 0 0,0 0 0,0-1 0,0 1 0,0-1 0,0-1 0,0 1 0,0-1 0,0 0 0,0 0-1,0 0 1,0 0 0,4-3 0,-3 1 5,0 0-1,0 0 0,0-1 1,-1 0-1,1 0 0,-1 0 1,0-1-1,0 1 0,-1-1 0,1 0 1,-1-1-1,0 1 0,0-1 1,-1 0-1,0 0 0,4-10 1,-6 43 158,9 50 0,2-53-14,-12-24-152,1 0 1,-1 1-1,0-1 0,1 0 0,-1 1 1,1-1-1,-1 0 0,0 0 0,1 1 1,-1-1-1,1 0 0,-1 0 0,1 0 0,-1 0 1,1 1-1,-1-1 0,1 0 0,-1 0 1,1 0-1,-1 0 0,1 0 0,-1 0 1,1 0-1,-1-1 0,1 1 0,-1 0 0,1 0 1,1-2-73,0 1 0,-1-1 0,1 1 0,0-1 0,-1 0 0,1 1 0,-1-1 1,0 0-1,0 0 0,0 0 0,0 0 0,0 0 0,0 0 0,0-1 0,-1 1 0,1-2 0,2-7-1371,-1 0 0,0 0-1,-1-1 1,0-12 0,-1-18-5740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3.188"/>
    </inkml:context>
    <inkml:brush xml:id="br0">
      <inkml:brushProperty name="width" value="0.025" units="cm"/>
      <inkml:brushProperty name="height" value="0.025" units="cm"/>
    </inkml:brush>
  </inkml:definitions>
  <inkml:trace contextRef="#ctx0" brushRef="#br0">1 1 12748,'0'0'2157,"0"9"-550,0-4-1553,0 0 1,0 0-1,0 0 1,1 0 0,-1-1-1,1 1 1,0 0-1,1 0 1,-1-1 0,1 1-1,0-1 1,0 1-1,0-1 1,1 0-1,0 0 1,-1 0 0,1 0-1,1-1 1,-1 1-1,0-1 1,1 1 0,0-1-1,0 0 1,0-1-1,0 1 1,0-1 0,1 0-1,-1 0 1,1 0-1,4 1 1,6-1-649,14-3-6356,-4-8 5580,-19-4 10695,-7 33-7066,0 37 376,1-54-2538,0-1 0,0 1-1,1-1 1,-1 1 0,1-1 0,-1 1-1,1-1 1,0 0 0,0 1 0,0-1-1,0 0 1,0 1 0,0-1 0,1 0-1,-1 0 1,1 0 0,2 2 0,-2-3-67,-1-1 0,1 1 1,0-1-1,0 1 1,0-1-1,0 0 0,0 1 1,0-1-1,0 0 1,0 0-1,0-1 0,0 1 1,0 0-1,0-1 1,0 1-1,0-1 0,0 0 1,0 1-1,-1-1 1,1 0-1,0 0 0,0 0 1,-1-1-1,1 1 1,-1 0-1,1 0 1,-1-1-1,2-1 0,38-44 316,-13 7-691,-14 20-222,0 1 1,25-27 0,-38 46 569,-1 0 0,0 0 0,0-1 1,0 1-1,0 0 0,0 0 0,0 0 0,0 0 1,1 0-1,-1 0 0,0-1 0,0 1 0,0 0 1,0 0-1,1 0 0,-1 0 0,0 0 0,0 0 1,0 0-1,0 0 0,1 0 0,-1 0 0,0 0 1,0 0-1,0 0 0,1 0 0,-1 0 0,0 0 1,0 0-1,0 0 0,0 0 0,1 0 0,-1 0 1,0 0-1,0 0 0,0 0 0,0 0 0,1 1 1,-1-1-1,0 0 0,0 0 0,0 0 0,0 0 1,0 0-1,1 1 0,2 11 369,-1 24 697,-2-28-650,0-7-377,0 0 1,0 1-1,0-1 0,0 0 1,0 0-1,0 0 0,0 1 1,1-1-1,-1 0 0,0 0 1,1 0-1,-1 0 0,1 0 1,-1 1-1,1-1 0,0 0 1,-1 0-1,1 0 0,0-1 1,0 1-1,0 0 0,0 0 1,-1 0-1,1-1 0,0 1 1,1 0-1,-1-1 0,0 1 1,0-1-1,0 1 0,0-1 1,2 1-1,17-4-1547,-1-10-3378,-4-1-3723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4.280"/>
    </inkml:context>
    <inkml:brush xml:id="br0">
      <inkml:brushProperty name="width" value="0.025" units="cm"/>
      <inkml:brushProperty name="height" value="0.025" units="cm"/>
    </inkml:brush>
  </inkml:definitions>
  <inkml:trace contextRef="#ctx0" brushRef="#br0">19 309 8392,'0'0'17168,"-2"9"-17195,-12 70-20,12-70 115,2 0 0,-1 0 0,1 0 0,1 0 1,0 0-1,0 0 0,1-1 0,2 12 0,-3-19-57,-1 0-1,0 0 0,1 0 0,-1 0 1,1 0-1,-1 0 0,1 0 1,0 0-1,-1 0 0,1 0 0,0 0 1,0 0-1,-1 0 0,1 0 0,0-1 1,0 1-1,0 0 0,0-1 1,0 1-1,0 0 0,0-1 0,0 1 1,0-1-1,1 0 0,-1 1 0,0-1 1,0 0-1,0 0 0,0 0 0,1 0 1,-1 0-1,0 0 0,0 0 1,0 0-1,1 0 0,-1 0 0,0-1 1,0 1-1,0-1 0,0 1 0,0 0 1,0-1-1,0 0 0,0 1 1,0-1-1,0 0 0,0 1 0,0-1 1,1-2-1,4-2 144,0 0 0,-1-1 0,0 0-1,0-1 1,0 1 0,4-8 0,0-3 55,-1 0 1,-1-1-1,0 0 0,-1-1 1,-1 1-1,-1-1 0,2-21 0,1-135 81,-7 163-300,-2 0-220,-2 14-76,-3 19-81,4 15 296,2 1 0,5 58 0,-4-93 93,-1 0 0,2-1-1,-1 1 1,0 0 0,0 0-1,1-1 1,-1 1 0,1 0-1,-1 0 1,1-1-1,0 1 1,-1-1 0,1 1-1,0 0 1,0-1 0,0 0-1,0 1 1,1-1 0,-1 0-1,0 1 1,0-1 0,1 0-1,-1 0 1,1 0 0,-1 0-1,1 0 1,0-1 0,-1 1-1,1 0 1,0-1 0,-1 1-1,1-1 1,0 1 0,0-1-1,-1 0 1,1 0 0,0 0-1,0 0 1,0 0-1,-1 0 1,1-1 0,2 0-1,2 0 3,0-1-1,0-1 0,0 1 0,-1-1 1,1 0-1,-1-1 0,0 1 0,1-1 1,-2 0-1,9-8 0,10-20-273,10-11-85,-32 43 351,-1 0 0,1 0-1,-1 0 1,1 0 0,0 0-1,-1 0 1,1 0 0,0 0-1,-1 0 1,1 0 0,-1 0-1,1 0 1,0 0 0,-1 0-1,1 0 1,-1 1 0,1-1-1,0 0 1,-1 0 0,1 1-1,-1-1 1,1 0 0,-1 1-1,1-1 1,-1 1 0,1-1-1,-1 1 1,0-1 0,1 1-1,-1-1 1,0 1-1,1 0 1,19 27-255,-9-13 144,-10-14 88,0 0 0,1 1 0,-1-1 1,0 0-1,1 0 0,-1 0 0,1 0 0,-1 0 1,1 0-1,0 0 0,-1 0 0,1-1 1,0 1-1,-1-1 0,1 1 0,0-1 0,0 0 1,0 0-1,-1 0 0,1 0 0,0 0 1,0 0-1,0 0 0,-1 0 0,1-1 0,0 1 1,2-2-1,0 0-7,0 0-1,-1 0 1,0 0 0,1-1 0,-1 1-1,0-1 1,0 0 0,-1 0 0,1 0 0,-1 0-1,1-1 1,1-4 0,-1 3 40,0 0 0,0-1 0,-1 1 0,0-1 0,0 0 0,0 0 1,-1 0-1,1-8 0,-2 12 28,0 0 0,1 0 0,-1 0 0,0 0 0,-1-1 0,1 1 0,0 0 1,-1 0-1,1 0 0,-1 0 0,1 0 0,-1 0 0,0 0 0,0 0 0,0 0 0,0 1 0,0-1 1,-1 0-1,1 0 0,0 1 0,-4-3 0,-44-19 1434,48 22-1468,1 1-1,0-1 1,0 1-1,0 0 1,0-1 0,0 1-1,0-1 1,0 1-1,0 0 1,0-1 0,0 1-1,0-1 1,0 1-1,0-1 1,0 1 0,0 0-1,1-1 1,-1 1-1,0-1 1,0 1 0,0 0-1,1-1 1,-1 1-1,0 0 1,0-1 0,1 1-1,-1 0 1,0 0-1,1-1 1,-1 1 0,0 0-1,1 0 1,-1-1-1,0 1 1,1 0 0,-1 0-1,1 0 1,-1 0-1,0 0 1,1-1 0,0 1-1,23-13-98,-19 11 98,94-47-4649,-64 30-1617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5.028"/>
    </inkml:context>
    <inkml:brush xml:id="br0">
      <inkml:brushProperty name="width" value="0.025" units="cm"/>
      <inkml:brushProperty name="height" value="0.025" units="cm"/>
    </inkml:brush>
  </inkml:definitions>
  <inkml:trace contextRef="#ctx0" brushRef="#br0">93 58 5445,'0'0'12300,"1"-9"-7757,0-26-1634,-1 34-2847,0 1-1,0-1 0,0 1 1,0-1-1,0 0 0,-1 1 1,1-1-1,0 1 0,0-1 1,0 1-1,-1-1 0,1 1 1,0-1-1,-1 1 1,1-1-1,0 1 0,-1-1 1,1 1-1,-1 0 0,1-1 1,0 1-1,-1 0 0,1-1 1,-1 1-1,1 0 0,-1 0 1,1-1-1,-1 1 0,0 0 1,1 0-1,-1 0 1,1 0-1,-1 0 0,1-1 1,-1 1-1,0 0 0,1 0 1,-1 1-1,1-1 0,-1 0 1,1 0-1,-1 0 0,1 0 1,-1 0-1,0 1 1,1-1-1,-1 0 0,1 0 1,-1 1-1,1-1 0,0 0 1,-1 1-1,-24 16 216,18-3-272,0-1 1,1 1-1,0 0 0,1 1 1,1-1-1,0 1 0,1 0 1,1 0-1,0 0 0,1 0 1,0 0-1,2 0 0,-1 1 1,2-1-1,5 25 0,-6-38 3,-1 1 0,1 0 0,0-1 0,0 1 0,0-1-1,0 0 1,0 1 0,1-1 0,-1 0 0,1 1 0,-1-1 0,1 0-1,0 0 1,0-1 0,0 1 0,0 0 0,0 0 0,0-1 0,0 1 0,0-1-1,1 0 1,-1 0 0,1 0 0,-1 0 0,1 0 0,-1 0 0,1-1-1,0 1 1,-1-1 0,1 0 0,0 0 0,-1 0 0,1 0 0,0 0-1,-1-1 1,1 1 0,-1-1 0,1 1 0,-1-1 0,3-1 0,2-1 12,-1 1 0,1-1 0,-1-1 0,0 1 0,-1-1 1,1 0-1,-1 0 0,1-1 0,-1 0 0,0 0 0,-1 0 0,1 0 1,-1-1-1,4-7 0,-6 9 1,0 1 0,-1-1 0,1 0 0,-1 0-1,0 0 1,0 0 0,0 0 0,-1 0 0,0-1 0,1 1 0,-1 0 0,-1-6 0,1 9-21,-1 0 1,1 1 0,0-1-1,0 0 1,-1 0-1,1 0 1,-1 1-1,1-1 1,0 0 0,-1 0-1,0 1 1,1-1-1,-1 0 1,1 1 0,-1-1-1,0 1 1,1-1-1,-1 1 1,0-1-1,0 1 1,1-1 0,-1 1-1,-1-1 1,0 1-21,-1 0 1,1 0 0,0 0-1,0 0 1,0 0-1,0 0 1,0 1-1,0-1 1,0 1 0,0 0-1,0-1 1,0 1-1,0 0 1,-2 2 0,0 0-11,0 0 0,0 0 0,1 1 0,-1-1 0,1 1 0,0 0 0,0 0 0,0 0 0,-4 10 0,6-12 20,0 0-1,-1 0 1,1 1 0,0-1 0,0 1 0,1-1 0,-1 1 0,0-1 0,1 1-1,-1 0 1,1-1 0,0 1 0,0-1 0,0 1 0,0 0 0,1-1 0,-1 1-1,1 0 1,-1-1 0,3 5 0,-3-6 10,1-1-1,0 1 1,0 0 0,0-1-1,0 1 1,1 0 0,-1-1-1,0 1 1,0-1 0,0 0-1,0 1 1,0-1 0,1 0-1,-1 0 1,0 0-1,0 1 1,1-1 0,-1-1-1,0 1 1,0 0 0,0 0-1,1 0 1,-1-1 0,0 1-1,0 0 1,0-1 0,0 1-1,0-1 1,0 0 0,0 1-1,0-1 1,0 0 0,2-1-1,32-28 120,-26 18-83,-1 0 0,0 0 0,10-21 0,13-21 33,-30 54-72,-1-1 0,0 1 0,0 0 0,0-1-1,1 1 1,-1-1 0,0 1 0,1 0 0,-1 0-1,0-1 1,1 1 0,-1 0 0,0 0 0,1-1-1,-1 1 1,1 0 0,-1 0 0,0 0 0,1 0-1,-1-1 1,1 1 0,-1 0 0,1 0 0,-1 0-1,0 0 1,1 0 0,-1 0 0,1 0 0,-1 0-1,1 0 1,-1 0 0,0 1 0,1-1 0,-1 0-1,1 0 1,-1 0 0,0 0 0,1 1 0,-1-1 0,1 0-1,-1 0 1,0 1 0,0-1 0,1 0 0,-1 1-1,0-1 1,1 0 0,-1 1 0,0-1 0,0 0-1,1 1 1,-1-1 0,0 1 0,0-1 0,0 1-1,12 27-181,-11-24 202,5 18-144,-5-17-184,0 1 1,0 0-1,1-1 0,-1 0 0,1 1 0,1-1 1,-1 0-1,1 0 0,6 9 0,-9-14 169,0 0-1,1 0 1,-1 0-1,0 0 0,0 0 1,0 0-1,1 0 1,-1 1-1,0-1 1,0 0-1,1 0 0,-1 0 1,0 0-1,0 0 1,1 0-1,-1 0 1,0 0-1,0-1 1,1 1-1,-1 0 0,0 0 1,0 0-1,1 0 1,-1 0-1,0 0 1,0 0-1,0 0 0,1-1 1,-1 1-1,0 0 1,0 0-1,0 0 1,0 0-1,1-1 0,-1 1 1,0 0-1,0 0 1,0 0-1,0-1 1,0 1-1,0 0 0,0 0 1,0-1-1,1 1 1,-1 0-1,0 0 1,0-1-1,0 1 1,0 0-1,0-1 0,2-16-5846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5.527"/>
    </inkml:context>
    <inkml:brush xml:id="br0">
      <inkml:brushProperty name="width" value="0.025" units="cm"/>
      <inkml:brushProperty name="height" value="0.025" units="cm"/>
    </inkml:brush>
  </inkml:definitions>
  <inkml:trace contextRef="#ctx0" brushRef="#br0">1 381 12236,'0'0'8392,"7"6"-7672,-5-5-718,1 1 109,-1 0 0,1 0 0,0 0 0,0 0 0,0 0 0,1-1 0,-1 1 0,5 0 0,-6-1-36,-1-1 1,1 0-1,0 0 0,-1 0 0,1-1 1,0 1-1,-1 0 0,1 0 0,-1-1 0,1 1 1,0-1-1,-1 0 0,1 1 0,-1-1 1,0 0-1,1 0 0,-1 0 0,0 0 1,1 0-1,-1 0 0,0 0 0,0-1 0,0 1 1,0 0-1,0-1 0,1-1 0,3-5 179,1 0-1,-2-1 0,1 0 0,-1 0 0,-1 0 0,1 0 0,-2-1 0,1 1 1,-1-1-1,-1 0 0,1-17 0,-2 27-252,0 0 1,0-1-1,0 1 1,0 0-1,0 0 0,0 0 1,-1-1-1,1 1 1,0 0-1,0 0 0,0 0 1,0 0-1,0-1 1,-1 1-1,1 0 0,0 0 1,0 0-1,0 0 1,0 0-1,-1 0 0,1-1 1,0 1-1,0 0 1,0 0-1,-1 0 0,1 0 1,0 0-1,0 0 0,-1 0 1,1 0-1,0 0 1,0 0-1,0 0 0,-1 0 1,1 0-1,0 0 1,0 0-1,0 0 0,-1 0 1,1 0-1,0 0 1,0 1-1,0-1 0,-1 0 1,1 0-1,0 0 1,0 0-1,0 0 0,-1 1 1,1-1-1,0 0 1,0 0-1,-11 8-139,8-2 117,-1-1-1,2 1 1,-1 0 0,1 0-1,0 0 1,0 0 0,0 0 0,1 0-1,-1 13 1,1 57 560,1-75-532,-1 0 1,2 0 0,-1 1 0,0-1-1,0 0 1,0 0 0,0 0 0,1 1 0,-1-1-1,1 0 1,-1 0 0,1 0 0,-1 0 0,1 0-1,0 0 1,-1 0 0,1 0 0,0 0 0,0 0-1,0 0 1,0-1 0,-1 1 0,1 0 0,0 0-1,1-1 1,-1 1 0,0-1 0,0 1 0,0-1-1,0 1 1,0-1 0,0 0 0,1 0 0,-1 1-1,0-1 1,0 0 0,0 0 0,1 0 0,-1 0-1,0 0 1,2-1 0,1 0 8,0 0 1,1 0-1,-1 0 0,0 0 1,0-1-1,-1 0 0,1 0 1,0 0-1,0 0 0,5-5 1,2-4 8,0-1 0,-1 0 0,0 0 1,-1-1-1,0-1 0,-2 1 0,1-1 1,-2-1-1,10-26 0,-9 16 3,0 0 0,-2-1 1,-1 0-1,-1 0 0,-1-30 0,-2 50-35,0 1-1,0 0 1,-1-1-1,0 1 0,0-1 1,-1 1-1,1 0 1,-5-8-1,6 12-3,-1-1 0,0 1-1,1 0 1,-1 0 0,0-1 0,0 1 0,0 0 0,0 0-1,0 0 1,-1 0 0,1 0 0,0 0 0,0 0 0,-1 0-1,1 1 1,-1-1 0,1 0 0,0 1 0,-1-1 0,1 1 0,-1 0-1,1-1 1,-1 1 0,1 0 0,-1 0 0,1 0 0,-1 0-1,0 0 1,1 0 0,-1 0 0,1 1 0,-1-1 0,1 1-1,-3 0 1,1 1-10,0 0 0,1 0-1,-1 0 1,1 0 0,0 1-1,0-1 1,0 1 0,0-1-1,0 1 1,0 0 0,1 0 0,-1-1-1,1 1 1,0 0 0,0 0-1,0 0 1,-1 6 0,-9 57-44,9-53 145,0 1 1,2 0-1,0-1 1,0 1-1,1 0 1,1-1-1,5 23 1,-5-32-98,-1 0 0,1 0 0,-1-1 0,1 1 0,0-1 0,1 1 0,-1-1 0,1 0 0,-1 1 0,1-1 0,0-1-1,0 1 1,0 0 0,0-1 0,1 1 0,-1-1 0,1 0 0,0 0 0,-1-1 0,1 1 0,0-1 0,0 1 0,0-1 0,0-1 0,0 1 0,0 0 0,0-1 0,0 0 0,6 0 0,-6 0-355,0-1 0,1 1 0,-1-1 0,0 0-1,0 0 1,0 0 0,0 0 0,0-1 0,0 1-1,5-4 1,20-17-6931,-8-4-3497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6.258"/>
    </inkml:context>
    <inkml:brush xml:id="br0">
      <inkml:brushProperty name="width" value="0.025" units="cm"/>
      <inkml:brushProperty name="height" value="0.025" units="cm"/>
    </inkml:brush>
  </inkml:definitions>
  <inkml:trace contextRef="#ctx0" brushRef="#br0">39 238 15022,'0'0'5936,"-6"11"-4446,1-2-1302,0 0 1,1 0-1,0 0 1,1 0-1,0 1 1,1-1-1,-1 1 0,2 0 1,-2 18-1,3-22-64,1-1 0,-1 1 0,1-1-1,0 1 1,0-1 0,4 10 0,-4-14-113,-1 0 0,1 0 0,-1 0 0,0 0 1,1 0-1,-1 0 0,1 0 0,0 0 0,-1-1 1,1 1-1,0 0 0,0 0 0,-1-1 0,1 1 1,0 0-1,0-1 0,0 1 0,0-1 0,0 1 1,0-1-1,-1 0 0,1 1 0,0-1 0,0 0 1,0 0-1,0 0 0,1 1 0,-1-1 0,0 0 1,0 0-1,0-1 0,0 1 0,0 0 0,0 0 1,0 0-1,0-1 0,0 1 0,0 0 0,0-1 1,-1 1-1,1-1 0,0 1 0,0-1 0,0 0 1,0 1-1,-1-1 0,2-1 0,2-2 150,0 1 0,-1-1-1,0 0 1,0-1 0,0 1 0,0-1-1,-1 1 1,1-1 0,-1 0-1,0 0 1,1-7 0,12-58 307,-9 10-644,-5-117 0,-2 158-123,-5-10-470,1 26 418,1 18 78,2 7 255,-8 96 341,10-102-193,0-1 0,1 0-1,1 0 1,0 0 0,8 26-1,-10-40-130,0 1 0,0-1 0,1 1 0,-1-1 0,1 1-1,-1-1 1,1 1 0,-1-1 0,1 0 0,0 1-1,0-1 1,0 0 0,0 1 0,0-1 0,0 0 0,0 0-1,0 0 1,0 0 0,1 0 0,-1 0 0,0 0 0,1-1-1,-1 1 1,0 0 0,1-1 0,-1 1 0,1-1 0,-1 1-1,1-1 1,-1 0 0,1 1 0,-1-1 0,1 0 0,0 0-1,-1 0 1,1-1 0,-1 1 0,1 0 0,-1 0 0,1-1-1,-1 1 1,1-1 0,-1 1 0,1-1 0,-1 0-1,3-1 1,1-2-98,1 0-1,-1 0 0,0 0 1,0-1-1,0 0 0,-1 0 1,0 0-1,0 0 0,5-10 1,-6 10 99,-2 3-15,0-1 0,1 1 0,-1-1-1,1 1 1,-1-1 0,1 1 0,0 0-1,0 0 1,3-3 0,-4 5 28,0-1 0,1 1 0,-1 0 0,0 0 0,0 0 0,0 0 0,0 0 0,0 0 0,0 0 0,1 0 0,-1 0 0,0 1 1,0-1-1,0 0 0,0 1 0,0-1 0,0 1 0,0-1 0,0 1 0,0 0 0,0-1 0,0 1 0,0 0 0,-1 0 0,1-1 0,0 1 0,1 2 0,-1-1 12,1-1 0,-1 0-1,1 1 1,-1-1 0,1 0-1,-1 0 1,1 0 0,0 0-1,0 0 1,0 0-1,-1 0 1,1-1 0,0 1-1,0 0 1,0-1 0,0 0-1,0 0 1,0 1 0,0-1-1,0 0 1,0-1 0,0 1-1,0 0 1,0 0 0,0-1-1,0 1 1,0-1 0,0 0-1,0 0 1,0 0 0,-1 0-1,1 0 1,0 0 0,-1 0-1,3-2 1,5-6 26,0-1 0,0 1 0,-1-1 0,12-22 0,-15 24-244,1-1-1,0 1 1,0 0 0,10-10-1,-15 18 179,-1-1-1,1 0 0,-1 1 0,1-1 0,0 1 0,-1-1 0,1 1 0,0-1 0,-1 1 0,1 0 0,0-1 0,0 1 1,-1 0-1,1-1 0,0 1 0,0 0 0,0 0 0,-1 0 0,1 0 0,0 0 0,0 0 0,0 0 0,-1 0 1,1 0-1,0 0 0,0 0 0,0 0 0,-1 1 0,1-1 0,0 0 0,0 0 0,-1 1 0,1-1 0,0 1 1,0-1-1,-1 1 0,1-1 0,-1 1 0,1-1 0,0 1 0,-1 0 0,1-1 0,-1 1 0,1 0 0,-1-1 1,0 1-1,1 1 0,11 44 382,-8-24-129,-4-22-218,0 0-1,0 0 1,0 1 0,0-1-1,0 0 1,0 0-1,0 0 1,0 0 0,0 1-1,0-1 1,0 0-1,0 0 1,0 0 0,1 0-1,-1 0 1,0 1-1,0-1 1,0 0 0,0 0-1,0 0 1,0 0-1,0 0 1,1 0-1,-1 0 1,0 0 0,0 1-1,0-1 1,0 0-1,1 0 1,-1 0 0,0 0-1,0 0 1,0 0-1,0 0 1,0 0 0,1 0-1,-1 0 1,0 0-1,0 0 1,0 0 0,0 0-1,1 0 1,-1 0-1,0 0 1,0 0 0,0 0-1,0-1 1,1 1-1,-1 0 1,0 0 0,0 0-1,7-11 505,3-15 107,-4 8-488,-4 8-231,0 0 1,1 0-1,0 1 0,1-1 1,0 1-1,0 0 0,1 0 1,0 1-1,1-1 0,9-10 1,-14 19 82,-1-1 0,1 1 1,-1-1-1,1 1 0,-1 0 1,1-1-1,-1 1 0,1 0 1,-1 0-1,1-1 0,0 1 1,-1 0-1,1 0 0,0 0 1,-1 0-1,1 0 0,0 0 1,-1 0-1,1 0 0,-1 0 1,1 0-1,0 0 0,-1 0 1,1 1-1,0-1 0,-1 0 1,1 0-1,-1 1 0,1-1 1,-1 0-1,1 1 0,0-1 1,-1 0-1,0 1 0,1-1 0,-1 1 1,1-1-1,-1 1 0,1-1 1,-1 1-1,0-1 0,1 1 1,-1 0-1,0-1 0,1 2 1,11 39-176,-2-11 116,-9-30 5,-1 1 1,0-1-1,0 0 0,1 0 1,-1 0-1,0 0 1,0 0-1,1 0 1,-1 1-1,0-1 1,1 0-1,-1 0 0,0 0 1,0 0-1,1 0 1,-1 0-1,0 0 1,1 0-1,-1 0 0,0 0 1,1 0-1,-1 0 1,0-1-1,0 1 1,1 0-1,-1 0 1,0 0-1,0 0 0,1 0 1,-1-1-1,0 1 1,0 0-1,1 0 1,-1 0-1,0-1 1,0 1-1,0 0 0,1 0 1,-1-1-1,0 1 1,0 0-1,0 0 1,0-1-1,0 1 1,0 0-1,0-1 0,0 1 1,1 0-1,-1 0 1,0-1-1,0 1 1,0-1-1,6-22-6839,-5 16 3833,6-19-7098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7.213"/>
    </inkml:context>
    <inkml:brush xml:id="br0">
      <inkml:brushProperty name="width" value="0.025" units="cm"/>
      <inkml:brushProperty name="height" value="0.025" units="cm"/>
    </inkml:brush>
  </inkml:definitions>
  <inkml:trace contextRef="#ctx0" brushRef="#br0">33 363 12684,'0'0'13736,"-2"0"-13764,1 0 0,0 0 1,0 1-1,-1-1 0,1 0 1,0 1-1,-1-1 0,1 1 0,0-1 1,0 1-1,0 0 0,0-1 1,0 1-1,0 0 0,-2 2 1,0 5-11,1 0 1,0 1-1,0-1 1,1 1 0,0-1-1,0 1 1,1-1 0,0 1-1,1 0 1,2 14 0,-2-23 38,-1 1 0,0 0 1,0 0-1,0-1 1,1 1-1,-1 0 0,0 0 1,1-1-1,-1 1 1,1 0-1,-1-1 0,0 1 1,1-1-1,0 1 1,-1-1-1,1 1 0,-1-1 1,1 1-1,0-1 1,-1 1-1,1-1 0,0 0 1,-1 1-1,1-1 1,0 0-1,0 1 0,-1-1 1,1 0-1,0 0 1,0 0-1,0 0 0,1 0 26,0-1-1,0 0 1,0 1-1,-1-1 0,1 0 1,0 0-1,-1 0 1,1 0-1,0 0 1,-1-1-1,0 1 0,2-2 1,31-44 481,-10-3-436,-17 33-339,1 0-1,1 0 1,12-16-1,-16 41-1150,-2 20 1478,5 18 561,-8-46-608,0 1-1,1-1 0,-1 1 0,0-1 1,1 1-1,-1-1 0,0 1 0,1-1 1,-1 1-1,1-1 0,-1 0 0,1 1 1,-1-1-1,1 1 0,-1-1 0,1 0 1,-1 0-1,1 1 0,0-1 0,-1 0 1,1 0-1,-1 0 0,1 0 0,0 0 1,-1 0-1,1 0 0,0 0 0,-1 0 1,1 0-1,-1 0 0,1 0 1,0 0-1,-1 0 0,1 0 0,-1-1 1,1 1-1,-1 0 0,1-1 0,-1 1 1,1 0-1,0-1 0,-1 1 0,0 0 1,1-1-1,-1 1 0,1-1 0,-1 1 1,1-2-1,19-27 598,-18 27-582,29-62-452,-10 19-2473,3 4-4635,-24 41 7562,0 1 1,0-1-1,0 0 0,0 1 0,0-1 1,0 0-1,0 1 0,0-1 0,0 0 1,0 1-1,1-1 0,-1 0 1,0 0-1,0 1 0,0-1 0,0 0 1,1 1-1,-1-1 0,0 0 0,0 0 1,1 1-1,-1-1 0,0 0 1,0 0-1,1 0 0,-1 0 0,0 1 1,0-1-1,1 0 0,-1 0 0,0 0 1,1 0-1,-1 0 0,0 0 1,1 0-1,-1 0 0,0 0 0,1 0 1,-1 0-1,0 0 0,1 0 0,-1 0 1,0 0-1,1 0 0,-1 0 1,0 0-1,1 0 0,-1 0 0,0-1 1,0 1-1,1 0 0,-1 0 0,0 0 1,1-1-1,-1 1 0,0 0 1,0 0-1,0 0 0,1-1 0,-1 1 1,0 0-1,0-1 0,0 1 0,1 0 1,1 41 3346,0-20-2145,-2-20-1221,0-1 0,0 1 0,0-1 0,0 0 0,0 1 0,0-1 0,0 0 0,0 1 0,1-1 0,-1 0 0,0 1 0,0-1 0,0 0 0,1 1 0,-1-1 0,0 0 1,0 0-1,1 1 0,-1-1 0,0 0 0,0 0 0,1 0 0,-1 1 0,0-1 0,1 0 0,-1 0 0,0 0 0,1 0 0,-1 0 0,0 0 0,1 1 0,-1-1 0,0 0 0,1 0 0,-1 0 0,1 0 0,-1-1 0,14-9 247,7-19-225,-20 27-111,0-1 0,0 1 0,0-1 0,1 1 0,-1 0 1,1 0-1,-1-1 0,1 1 0,0 0 0,0 1 0,0-1 0,0 0 0,0 0 0,1 1 1,-1-1-1,4 0 0,-5 2 46,1 0-1,-1 0 1,1 1 0,-1-1 0,1 1-1,0-1 1,-1 1 0,1 0 0,-1-1 0,0 1-1,1 0 1,-1 0 0,0 0 0,1 0 0,-1 0-1,0 0 1,0 1 0,0-1 0,0 0-1,0 0 1,0 1 0,0-1 0,-1 1 0,1-1-1,0 1 1,-1-1 0,1 4 0,30 53 515,-22-44-80,-1 0 1,0 0-1,-1 1 1,-1 0-1,0 0 1,-1 1 0,-1-1-1,0 1 1,-1 0-1,1 24 1,-4-38-384,0-1 0,0 1 1,0-1-1,-1 1 0,1-1 1,0 1-1,-1 0 0,1-1 1,-1 1-1,1-1 0,-1 0 1,0 1-1,0-1 0,1 1 1,-1-1-1,0 0 0,0 0 1,0 0-1,0 1 0,-2 0 1,2-2-11,0 1 1,0-1-1,1 0 1,-1 0 0,0 0-1,0 0 1,0 0-1,0 1 1,1-1-1,-1-1 1,0 1-1,0 0 1,0 0-1,0 0 1,1 0 0,-1-1-1,0 1 1,0 0-1,1-1 1,-1 1-1,0 0 1,0-1-1,1 1 1,-1-1-1,0 1 1,1-1-1,-1 0 1,1 1 0,-1-1-1,1 0 1,-1 1-1,1-1 1,-1 0-1,1 1 1,0-1-1,-1 0 1,1 0-1,0 0 1,-1-1 0,-1-4-30,-1-1 1,1 0-1,0 0 1,0 0-1,1 0 1,0 0-1,1-1 1,-1 1-1,1 0 1,1 0-1,-1-1 1,1 1-1,0 0 1,3-8-1,5-15-12,1 2 0,16-32 0,-5 9 17,-11 29 84,-2-2-1,0 1 0,-2-1 1,-1 0-1,0 0 1,0-26-1,-5 49-66,1 0 0,-1 0 0,0 0 0,0 0 0,0 0 0,0 0 0,0 0 0,0 0 0,-1 1 0,1-1 0,0 0 0,0 0 0,-1 0 0,1 0 0,0 0 0,-1 1 0,1-1 0,-1 0 0,1 0 0,-1 0 0,1 1 0,-1-1 0,1 0 0,-3 0 0,3 1-10,-1 0 0,0 0 0,0 0 0,0 0 0,0 0 0,0 0 0,0 0 0,0 1 0,0-1 0,1 0 0,-1 1 0,0-1 0,0 1 0,0-1 0,1 1 0,-1-1 0,0 1 0,1-1 0,-2 2 0,-29 37-190,25-24 321,0-1 0,1 1 0,1 0 0,1 0 0,0 0 0,0 1-1,2-1 1,0 1 0,1 16 0,0-30-108,1 0 1,-1 0-1,0 0 1,1 0-1,-1 0 1,1 0-1,0 0 1,0 0-1,-1 0 1,1 0-1,1 0 1,-1 0-1,0 0 0,0-1 1,1 1-1,-1-1 1,1 1-1,-1-1 1,1 1-1,-1-1 1,1 0-1,0 0 1,0 0-1,0 0 1,0 0-1,0 0 1,0 0-1,0 0 1,0-1-1,0 1 0,0-1 1,0 0-1,0 0 1,0 0-1,3 0 1,38-3-1728,-7-13-4458,-16-2-4246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7.639"/>
    </inkml:context>
    <inkml:brush xml:id="br0">
      <inkml:brushProperty name="width" value="0.025" units="cm"/>
      <inkml:brushProperty name="height" value="0.025" units="cm"/>
    </inkml:brush>
  </inkml:definitions>
  <inkml:trace contextRef="#ctx0" brushRef="#br0">66 1016 5477,'-16'24'1045,"9"-16"124,2-1 0,-1 1 1,1 0-1,1 0 0,-1 0 0,1 1 1,1 0-1,-1 0 0,-2 15 1,6-23-1111,0-1 1,1 1-1,-1-1 1,1 1 0,-1-1-1,1 0 1,0 1 0,-1-1-1,1 0 1,-1 1-1,1-1 1,0 0 0,-1 0-1,1 1 1,0-1 0,-1 0-1,1 0 1,0 0 0,-1 0-1,1 0 1,0 0-1,-1 0 1,1 0 0,0 0-1,-1 0 1,1-1 0,0 1-1,-1 0 1,1 0-1,-1-1 1,1 1 0,0 0-1,-1-1 1,2 0 0,27-9 853,63-40 1408,110-76 0,-68 38-1523,-37 29 749,75-48-2678,84-58-5876,-8-12-242,-92 51 5687,-55 27 6775,-34 30-3219,-19 27-3948,-30 29-1425,-2 4-3310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8:40.248"/>
    </inkml:context>
    <inkml:brush xml:id="br0">
      <inkml:brushProperty name="width" value="0.025" units="cm"/>
      <inkml:brushProperty name="height" value="0.025" units="cm"/>
    </inkml:brush>
  </inkml:definitions>
  <inkml:trace contextRef="#ctx0" brushRef="#br0">5380 526 10730,'-85'-15'-66,"1"-5"0,1-3 0,1-3-1,-129-62 1,133 51 423,-23-14 222,-1 5-1,-182-55 1,167 75-693,-1 5 0,-135-7 0,-244 11-263,159 9 525,235 4-129,-512-11 313,464 19-127,0 7 0,-155 30 0,128-3 13,-329 113 0,399-109-162,3 5 0,2 4-1,3 5 1,-110 79 0,180-112-85,0 1 0,2 1-1,0 1 1,2 2 0,1 1-1,1 1 1,2 0 0,-27 51 0,41-65 21,0 1 0,2-1 0,0 2 0,1-1 0,0 1 0,2 0 0,0 0 0,-1 28 0,5-31 5,-1-1-1,2 0 0,0 1 1,1-1-1,1 0 0,0 0 1,0 0-1,2-1 0,-1 0 1,2 0-1,15 24 0,-2-10 4,0-1-1,2 0 0,1-1 1,1-2-1,2 0 1,36 25-1,-20-20-20,2-2-1,1-2 0,75 30 1,2-14 40,1-4 1,185 28-1,982 84-10,8-113-23,484-101 313,-749-53-16,-1022 117-291,66-10 40,0-4 0,79-27 0,-136 37-84,0-2 1,-1 0-1,0-1 1,-1-1-1,0 0 1,0-2-1,-1 0 0,-1-1 1,0-1-1,-1 0 1,0-1-1,24-33 1,-31 35 46,-1 0 0,0-1 0,-1 1 0,-1-2 0,0 1 0,-1-1 0,0 1 0,-1-1 1,-1 0-1,0 0 0,-1 0 0,-1 0 0,0-1 0,-2 1 0,1 0 0,-2 0 0,0 0 0,0 1 0,-2-1 0,1 1 1,-10-18-1,-3-2 33,-1 0 0,-1 1 0,-2 1 0,-1 1 1,-2 1-1,-1 1 0,-38-34 0,-12-1 61,-2 3 0,-3 3 0,-2 4-1,-2 3 1,-3 5 0,-148-59 0,44 37-131,-3 9 0,-237-42 1,-438-40-3787,655 110-154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35.226"/>
    </inkml:context>
    <inkml:brush xml:id="br0">
      <inkml:brushProperty name="width" value="0.025" units="cm"/>
      <inkml:brushProperty name="height" value="0.025" units="cm"/>
    </inkml:brush>
  </inkml:definitions>
  <inkml:trace contextRef="#ctx0" brushRef="#br0">9 0 14510,'0'0'993,"-9"50"-961,9-41 0,0-1-96,0 0 32,9-3-64,8-5-833,-8 0-2402,-7-13-3556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796"/>
    </inkml:context>
    <inkml:brush xml:id="br0">
      <inkml:brushProperty name="width" value="0.025" units="cm"/>
      <inkml:brushProperty name="height" value="0.025" units="cm"/>
    </inkml:brush>
  </inkml:definitions>
  <inkml:trace contextRef="#ctx0" brushRef="#br0">0 4 14894,'0'0'11755,"77"0"-11499,-37 3-159,1-2-418,-1-1-1889,-4 0-2018,-6-7-3972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37.792"/>
    </inkml:context>
    <inkml:brush xml:id="br0">
      <inkml:brushProperty name="width" value="0.025" units="cm"/>
      <inkml:brushProperty name="height" value="0.025" units="cm"/>
    </inkml:brush>
  </inkml:definitions>
  <inkml:trace contextRef="#ctx0" brushRef="#br0">9 16 6598,'0'0'10090,"-8"-2"-10031,14 1-31,0 0 1,1 1-1,-1 0 1,0 0-1,1 0 1,-1 1-1,0 0 1,7 2 0,14 1 119,365-7 1036,-145-6-654,403 2-117,433 6 530,-722 16-655,139 3-74,12 7-161,-271-10 16,-195-13 0,0-1 0,0-2-1,1-3 1,-1-1 0,-1-2-1,54-16 1,-90 20 94,-11 4 410,-6 0-1532,0-4-3473,3-5-1670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44.059"/>
    </inkml:context>
    <inkml:brush xml:id="br0">
      <inkml:brushProperty name="width" value="0.025" units="cm"/>
      <inkml:brushProperty name="height" value="0.025" units="cm"/>
    </inkml:brush>
  </inkml:definitions>
  <inkml:trace contextRef="#ctx0" brushRef="#br0">0 200 5637,'0'0'5552,"9"-1"-4884,19-1-183,0 1 1,0 1 0,55 8 0,-47-3-311,0-2 1,1-1 0,48-5-1,-4 1-162,520-14 756,-434 16-761,965-5 255,0-32-48,772-16-136,-725 31-41,-27 0-6,-251 7-11,-101-22 97,-794 36-286,-9 1 218,-20 0-35,-35 2-5469,48-2 78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05.582"/>
    </inkml:context>
    <inkml:brush xml:id="br0">
      <inkml:brushProperty name="width" value="0.025" units="cm"/>
      <inkml:brushProperty name="height" value="0.025" units="cm"/>
    </inkml:brush>
  </inkml:definitions>
  <inkml:trace contextRef="#ctx0" brushRef="#br0">1 26 5765,'0'0'6657,"8"0"-5738,402-10 3207,-93 1-3975,200 2-78,-190 45 531,14 0 639,81-33 574,231 12-1135,474 28-292,-1126-45-321,-34 0-170,4 7 418,16 1-4761,26-11 1268,0-9-1570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08.935"/>
    </inkml:context>
    <inkml:brush xml:id="br0">
      <inkml:brushProperty name="width" value="0.025" units="cm"/>
      <inkml:brushProperty name="height" value="0.025" units="cm"/>
    </inkml:brush>
  </inkml:definitions>
  <inkml:trace contextRef="#ctx0" brushRef="#br0">1 264 7591,'0'0'8253,"11"-1"-8119,205 7 320,-98 1-241,187-14 1,120-36-105,-135 10-5,-165 22-60,1120-78 660,131 11 774,-1177 70-2097,-67 7-5200,-118 0 3860,-2-3-1415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13.249"/>
    </inkml:context>
    <inkml:brush xml:id="br0">
      <inkml:brushProperty name="width" value="0.025" units="cm"/>
      <inkml:brushProperty name="height" value="0.025" units="cm"/>
    </inkml:brush>
  </inkml:definitions>
  <inkml:trace contextRef="#ctx0" brushRef="#br0">27 271 13581,'0'0'1740,"12"-1"-2146,64-9 450,98-24-1,73-12-407,184 29-1185,-71 6 1032,279-57 818,380-16-15,-480 111-403,-528-26 117,389 33 160,-384-31 311,-25 3 162,-33 5 120,36-10-838,-288 60-121,-489 37-1,-311-54 138,444-24 717,400-12-422,-340 23-175,577-30-96,-92 14-163,95-13 84,1 1 0,-1-1-1,1 2 1,0-1 0,0 2-1,0-1 1,0 1 0,-9 7-1,16-11 84,1 0 0,-1 0 0,1 0 0,-1 0 0,1 0 0,0 1 0,-1-1 0,1 0 0,0 1 0,0-1 0,0 1 0,0 0 0,0-1 0,0 1 0,1 0 0,-1-1-1,0 1 1,1 0 0,-1 0 0,1 0 0,0-1 0,0 4 0,0-3 1,1 0-1,0 0 1,-1-1-1,1 1 1,0 0-1,0-1 1,0 1-1,1-1 1,-1 1-1,0-1 1,1 0-1,-1 1 1,0-1-1,1 0 1,0 0-1,-1 0 0,1 0 1,1 1-1,9 3-130,0-1-1,0 1 0,0-2 1,0 0-1,20 3 0,48 1-1448,138-5 0,84-23 253,-127 5 252,13-3-1805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27.845"/>
    </inkml:context>
    <inkml:brush xml:id="br0">
      <inkml:brushProperty name="width" value="0.025" units="cm"/>
      <inkml:brushProperty name="height" value="0.025" units="cm"/>
    </inkml:brush>
  </inkml:definitions>
  <inkml:trace contextRef="#ctx0" brushRef="#br0">15 174 8648,'3'-10'2002,"3"-34"2092,-4 27-1828,0 0 1,1-1-1,7-19 0,-10 35-1716,0 14-336,-22 470 709,3-344 27,22-187-150,18-97-1,0 7-791,-14 67-4,7-121 19,-14 192-103,-1 6 33,0-1 0,1 1 0,0-1 0,-1 1 1,2 0-1,-1-1 0,1 1 0,-1-1 0,1 1 0,2 4 0,0 5-19,-3-13 66,1 11-15,1 0 0,1 0 0,0 0 0,1 0 0,7 17 0,-10-27 14,1 1 0,-1-1 0,0 0 0,1 0 0,-1 0 0,1 0 0,0 0 0,-1 0 0,1-1 0,0 1 1,0 0-1,0-1 0,1 0 0,-1 1 0,0-1 0,0 0 0,1 0 0,-1 0 0,1-1 0,-1 1 0,1-1 0,-1 1 0,1-1 0,-1 0 0,1 0 1,-1 0-1,1 0 0,-1 0 0,1 0 0,-1-1 0,1 1 0,-1-1 0,1 0 0,3-1 0,4-3 36,0 0-1,0 0 1,-1-1 0,1 0-1,-1-1 1,0 0 0,15-16-1,-1-2 20,27-37 0,-40 47-10,-1 0 1,12-27-1,-9 17 36,-9 26-273,-3 14 23,-2 17 42,-18 113 85,-2 178 1,22-316-56,0 0 0,1 0 0,0 0 0,1 0 0,-1 0 1,1 0-1,1 0 0,-1-1 0,1 1 0,6 10 0,10 6-2883,4-6-3499,-17-15-1427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29.271"/>
    </inkml:context>
    <inkml:brush xml:id="br0">
      <inkml:brushProperty name="width" value="0.025" units="cm"/>
      <inkml:brushProperty name="height" value="0.025" units="cm"/>
    </inkml:brush>
  </inkml:definitions>
  <inkml:trace contextRef="#ctx0" brushRef="#br0">1 0 8936,'0'0'12839,"1"12"-12102,-1 119 693,-2-78-1039,3-1 1,1 0-1,15 81 0,-17-131-305,0 1 0,1-1 1,-1 0-1,1 1 0,-1-1 1,1 0-1,0 0 0,0 0 1,0 1-1,0-1 0,0 0 1,1 0-1,-1 0 0,1-1 1,-1 1-1,1 0 0,0 0 1,-1-1-1,1 1 0,0-1 0,0 0 1,0 1-1,0-1 0,0 0 1,1 0-1,-1 0 0,0-1 1,4 2-1,-2-3 84,0 1 0,0-1 0,0 1 0,-1-1 0,1-1 0,0 1-1,-1 0 1,1-1 0,0 0 0,-1 0 0,0 0 0,1 0 0,-1 0 0,0-1 0,0 1 0,4-6 0,35-40 283,-1-2 0,-3-2 0,36-63 0,-48 74-397,50-76-115,-74 115-61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8:44.029"/>
    </inkml:context>
    <inkml:brush xml:id="br0">
      <inkml:brushProperty name="width" value="0.025" units="cm"/>
      <inkml:brushProperty name="height" value="0.025" units="cm"/>
    </inkml:brush>
  </inkml:definitions>
  <inkml:trace contextRef="#ctx0" brushRef="#br0">1 234 2787,'0'0'3016,"33"-2"21,10 10-2930,0-3 1,0-1-1,0-3 0,1-1 0,67-10 0,57 1-29,751-18 990,377 10-1474,79 24 436,-1337-8-28,1145-75 304,-881 49 7,656-11-174,-794 35-224,285-21 10,82-1-48,-95 28-2696,-317-3-1216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8:55.982"/>
    </inkml:context>
    <inkml:brush xml:id="br0">
      <inkml:brushProperty name="width" value="0.025" units="cm"/>
      <inkml:brushProperty name="height" value="0.025" units="cm"/>
    </inkml:brush>
  </inkml:definitions>
  <inkml:trace contextRef="#ctx0" brushRef="#br0">62 121 3171,'0'0'683,"-9"2"502,-2-1-798,-6 2 150,-7 2 2912,65-31-3070,-23 22-188,0 2 0,0 0 1,0 1-1,0 1 1,1 1-1,31 5 1,-16-3-214,26 0 143,0-3 0,0-2 0,0-3 0,-1-3 0,66-17 0,8 0 203,246-13-1,138 32-256,-350 6-1,-75 0-64,302 5 2,-270 3-4,143 26-1,442 85-133,-685-113 265,-34-5 329,-31-3-218,-1-2-348,-372-26-1565,167 28 1601,-281-8 150,-251 23 646,723-10-731,-156 8 40,-703 21-123,913-32-2826,4 0 892,15 2 58,62 6 1929,31 5 1242,2-4-1,145-8 1,-125-2-919,422-12-55,2 1-215,274 22-118,-84-1-617,-476-4 705,260-6-158,-418-10-881,-10-6-1442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19.222"/>
    </inkml:context>
    <inkml:brush xml:id="br0">
      <inkml:brushProperty name="width" value="0.025" units="cm"/>
      <inkml:brushProperty name="height" value="0.025" units="cm"/>
    </inkml:brush>
  </inkml:definitions>
  <inkml:trace contextRef="#ctx0" brushRef="#br0">141 104 6694,'0'0'-203,"-10"0"844,-120 10 2402,129-10-3022,31 0-512,62 4 414,152 28 1,65 4 101,-201-35-36,1-4 1,144-23-1,45-5-6,-245 30 14,0 2 1,0 3 0,86 16-1,-41-1 19,0-5 0,139 3 0,198-35-5,-359 12-9,774-54 92,-789 56-111,0-2 0,0-4 0,-1-1 1,0-4-1,70-26 0,-112 35 41,1 0 0,1 2 1,19-3-1,2 2-2764,-30 4-1723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142"/>
    </inkml:context>
    <inkml:brush xml:id="br0">
      <inkml:brushProperty name="width" value="0.025" units="cm"/>
      <inkml:brushProperty name="height" value="0.025" units="cm"/>
    </inkml:brush>
  </inkml:definitions>
  <inkml:trace contextRef="#ctx0" brushRef="#br0">0 161 12684,'0'0'5851,"10"2"-3529,-3 0-2085,0-1 0,-1 0 0,1 0 0,0 0 0,0-1 0,0 0 0,-1 0 0,1 0 0,0-1 0,0 0 0,0-1 0,-1 0 0,1 0 0,8-4 0,-3 0 23,-1-1-1,0 0 0,-1-1 0,0 0 1,12-13-1,-18 17-222,-1 0 0,1 0 0,-1-1 0,0 1-1,0-1 1,-1 0 0,1 0 0,-1 0 0,0 0 0,-1 0 0,1 0 0,-1 0 0,0-1 0,0 1 0,0-7-1,-1 12-50,0-1 0,0 0-1,0 1 1,-1-1-1,1 1 1,0-1-1,0 0 1,0 1-1,-1-1 1,1 1-1,0-1 1,-1 1-1,1-1 1,0 0-1,-1 1 1,1 0-1,-1-1 1,1 1-1,-1-1 1,1 1-1,-1-1 1,1 1 0,-1 0-1,1 0 1,-1-1-1,0 1 1,1 0-1,-1 0 1,1-1-1,-1 1 1,0 0-1,1 0 1,-1 0-1,0 0 1,1 0-1,-1 0 1,0 0-1,1 0 1,-1 0-1,1 1 1,-1-1 0,-1 0-1,0 1-28,-1-1-1,0 1 1,1 0-1,-1 0 1,0 0-1,1 0 1,-1 0-1,1 1 1,-5 2-1,-1 5 63,1 0 0,0 1 0,0-1-1,1 1 1,0 1 0,0-1-1,2 1 1,-1 0 0,1 0-1,1 0 1,0 1 0,0-1-1,1 1 1,1 0 0,0-1-1,1 1 1,1 14 0,-1-24-22,0 0 1,0 0 0,0 0-1,1 0 1,-1 0 0,1 0-1,0 0 1,0 0 0,-1 0-1,1-1 1,0 1 0,1 0-1,-1 0 1,0-1 0,0 1-1,1-1 1,-1 1 0,1-1-1,-1 0 1,1 1 0,2 0-1,-1 0 28,1-1 1,-1 0-1,1 0 0,-1 0 1,1 0-1,0 0 0,-1-1 0,1 0 1,0 0-1,-1 0 0,6 0 0,0-1 101,0-1 0,0 0 0,0 0 0,-1-1 0,1 0 0,-1-1 0,1 1 0,-1-2 0,9-5 0,-3-1-24,-1 0 1,0-1-1,0-1 1,-2 0-1,1-1 1,-2 0 0,0 0-1,0-1 1,-2-1-1,0 1 1,0-1-1,-2-1 1,6-19 0,-19 66-50,2-11 46,1 0 0,1 1 1,0 0-1,0 34 0,4-52-86,-1 0-1,0 0 1,1 0-1,-1 0 1,1 0-1,-1 0 0,1 0 1,0 0-1,0 0 1,0 0-1,0 0 0,0-1 1,1 1-1,-1 0 1,0-1-1,1 1 1,-1-1-1,1 1 0,0-1 1,-1 0-1,1 0 1,0 0-1,0 0 1,0 0-1,0 0 0,0 0 1,0 0-1,0-1 1,0 1-1,0-1 0,0 0 1,0 1-1,0-1 1,0 0-1,0 0 1,0-1-1,0 1 0,4-1 1,1 0-18,1 0 0,-1 0 1,0-1-1,0 0 0,0 0 0,0-1 1,0 0-1,0 0 0,-1-1 1,7-4-1,-5 1-514,0 0 1,-1 0 0,0-1-1,12-16 1,16-40-5661,-13 7-1653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35.374"/>
    </inkml:context>
    <inkml:brush xml:id="br0">
      <inkml:brushProperty name="width" value="0.025" units="cm"/>
      <inkml:brushProperty name="height" value="0.025" units="cm"/>
    </inkml:brush>
  </inkml:definitions>
  <inkml:trace contextRef="#ctx0" brushRef="#br0">719 104 6919,'-16'0'-1100,"-22"2"1488,0 3 0,1 0 0,-1 3 1,2 1-1,-1 1 0,-47 21 0,59-17-240,1 0 1,0 1-1,0 2 0,2 0 0,0 1 1,1 2-1,1 0 0,1 1 0,1 1 1,1 1-1,0 0 0,2 1 0,1 1 1,1 0-1,1 1 0,-9 30 0,5-9-70,2 2-1,3-1 0,2 1 0,1 1 0,3 0 0,2 0 0,3 0 0,7 68 0,-3-88-49,2-1 0,1 0-1,2 0 1,1 0 0,1-1 0,1-1 0,1 0 0,2-1 0,0 0 0,2-1 0,1-1-1,1 0 1,1-2 0,1 0 0,0-1 0,2-2 0,43 30 0,-42-34-34,0-1 0,0-1 1,1-1-1,1-1 0,0-2 0,0 0 1,1-2-1,43 6 0,-47-10 26,0-2-1,0 0 1,0-2 0,0 0 0,0-2-1,0-1 1,-1 0 0,1-2 0,-1 0-1,42-19 1,-18 0 157,-1-1 0,-1-2 0,-2-2-1,0-2 1,-3-2 0,0-1 0,-3-3 0,53-67 0,-41 40 266,-2-2 0,-4-2 0,-3-1-1,56-142 1,-79 171-233,-1 0-1,-3-1 1,-1-1-1,-3 0 1,-1 0 0,-2-1-1,-1-82 1,-5 116-192,0 1 0,0-1 0,-1 1 1,-1-1-1,1 1 0,-1 0 0,-1 0 1,0 0-1,0 1 0,-1-1 0,0 1 1,0 0-1,-1 0 0,0 1 0,0 0 1,-1 0-1,0 0 0,0 1 0,-1 0 1,-16-10-1,-5 1-116,-2 1-1,0 2 1,0 1 0,-58-12-1,52 15-1073,1-2 0,-62-27 0,31-1-2725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36.301"/>
    </inkml:context>
    <inkml:brush xml:id="br0">
      <inkml:brushProperty name="width" value="0.025" units="cm"/>
      <inkml:brushProperty name="height" value="0.025" units="cm"/>
    </inkml:brush>
  </inkml:definitions>
  <inkml:trace contextRef="#ctx0" brushRef="#br0">692 283 2242,'0'0'3817,"1"-12"-3561,4-23 45,1 0 0,14-41-1,-18 68 69,1 1-125,-1 0 1,1-1-1,-2 1 0,1 0 0,-1-1 0,0 1 1,0-1-1,-1 1 0,0-1 0,0 1 0,-3-13 1,2 19-212,0-1 0,0 1 0,0 0 0,0 0 1,0 0-1,0 0 0,0 0 0,0 1 0,0-1 1,0 0-1,-1 0 0,1 1 0,0-1 0,-1 1 0,1-1 1,0 1-1,-1 0 0,1-1 0,-1 1 0,-1 0 1,-36-1-27,28 1 15,-9 2 25,-1 0 0,1 1 1,0 1-1,0 1 0,0 1 1,1 1-1,0 0 1,0 2-1,1 0 0,0 1 1,-29 21-1,10-4 35,1 3-1,1 1 1,1 2 0,-32 40 0,44-44 15,0 0 0,3 1 1,0 1-1,2 1 0,1 0 1,2 1-1,1 1 0,1 0 1,2 1-1,2 0 0,1 1 1,2-1-1,1 1 0,2 0 1,1 0-1,6 49 0,-2-67-108,1-1 0,0 1-1,2-1 1,0 0-1,1-1 1,0 1-1,1-1 1,1-1-1,1 1 1,0-2-1,1 1 1,1-2-1,0 1 1,0-2-1,2 1 1,-1-2-1,28 18 1,-17-14 8,1-1 0,0-1 0,0-2 0,1 0 0,1-2 0,0-1-1,0-1 1,1-1 0,0-2 0,46 2 0,-48-5-33,0-2 0,1-1 0,-1-2 1,0 0-1,0-1 0,-1-2 0,1-1 0,-2 0 0,41-21 0,-37 13 116,-1 0-1,-1-3 1,0 0-1,-1-1 1,-1-2 0,-1 0-1,32-41 1,-33 33 370,-1 0 0,-2-1 0,-1 0 0,-1-2 1,-2 0-1,20-64 0,-27 68-297,-1 0 1,-1 0-1,-2 0 1,-1-1-1,-1 0 1,-2 1-1,0-1 1,-10-55-1,6 67-108,-1-1-1,-1 1 0,-1 0 1,0 1-1,-1 0 1,-1 0-1,-1 0 1,0 1-1,-1 1 1,-1 0-1,0 0 1,-1 2-1,-1-1 0,0 1 1,-1 1-1,0 1 1,-21-13-1,6 8-22,0 0-1,-1 2 1,-1 1-1,0 2 0,-1 1 1,0 2-1,0 1 1,-61-5-1,70 10-91,-9-1-327,-65 3-1,90 0-213,0 1-1,0 0 1,-1 1 0,2-1 0,-1 2 0,0-1-1,0 1 1,1 0 0,-1 1 0,1 0-1,0 0 1,0 1 0,-7 6 0,-1 5-4119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3.100"/>
    </inkml:context>
    <inkml:brush xml:id="br0">
      <inkml:brushProperty name="width" value="0.025" units="cm"/>
      <inkml:brushProperty name="height" value="0.025" units="cm"/>
    </inkml:brush>
  </inkml:definitions>
  <inkml:trace contextRef="#ctx0" brushRef="#br0">978 36 4324,'0'0'1276,"-12"-4"-892,-19-5 27,-1 2 0,0 1 0,-1 1 1,-42 1-1,50 4-112,0 0 0,0 3 1,1 0-1,-1 1 1,1 1-1,0 2 0,0 0 1,1 1-1,0 2 1,0 0-1,-30 19 0,17-5-242,0 1 0,2 1 0,1 3 0,1 0 0,2 2 0,0 1 0,-45 67 0,56-70-13,1 1 0,2 0 0,1 1 0,2 1 0,1 1 0,1-1 0,2 2 0,1-1 0,2 1 0,-3 49 0,7-49-21,2 1 0,1-1 0,2 0-1,1 0 1,2 0 0,1 0 0,1-1 0,2 0 0,2-1 0,1 0 0,1-1-1,1 0 1,36 50 0,-30-52-102,2 0 0,0-2 0,2-1-1,1-1 1,0-1 0,2-1 0,1-2-1,1-1 1,1-1 0,0-1 0,1-2 0,38 13-1,-41-19 10,0-1-1,1-2 1,0-1-1,0-1 1,0-1-1,1-2 1,-1-1-1,1-2 1,-1 0-1,1-3 1,-1 0-1,0-2 1,0-1-1,44-17 1,-33 6 208,-1-1 0,-1-3-1,-1-1 1,-1-1 0,-1-3 0,-2 0 0,0-3 0,-2 0-1,-2-2 1,0-2 0,-3 0 0,0-2 0,30-55 0,-32 44 199,-1 0 1,-2-2-1,-3-1 1,-2 0-1,-1-1 1,-4-1-1,-1 0 1,-3-1-1,-2 0 1,-2-98 0,-4 139-334,-1 0 1,0 0-1,-1 0 1,0 0-1,-1 1 1,0-1-1,-1 1 1,-1 0-1,1 0 1,-2 0-1,0 0 1,0 1-1,-1 0 1,0 0-1,0 1 1,-1 0-1,0 0 1,-1 1-1,0 0 1,-1 0-1,1 1 1,-1 1-1,-1-1 1,1 2-1,-1-1 1,0 2-1,0-1 1,-1 1-1,1 1 1,-1 0-1,-19-2 1,-5 0-275,1 2 1,-1 1 0,0 2 0,-65 8-1,0 13-5216,73-12-1390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9.858"/>
    </inkml:context>
    <inkml:brush xml:id="br0">
      <inkml:brushProperty name="width" value="0.025" units="cm"/>
      <inkml:brushProperty name="height" value="0.025" units="cm"/>
    </inkml:brush>
  </inkml:definitions>
  <inkml:trace contextRef="#ctx0" brushRef="#br0">977 49 7271,'0'0'165,"-10"-5"2419,-6-2-2128,0 0 0,-1 1-1,0 1 1,0 0 0,-1 1 0,1 1-1,-25-1 1,22 3-283,-28 0 606,-55 4 0,85-1-713,1 1 0,-1 0 0,1 2 1,0 0-1,0 0 0,-26 14 0,8 0-29,1 2-1,1 1 0,1 2 1,1 1-1,0 1 0,3 1 0,0 2 1,2 1-1,1 1 0,-30 48 1,36-47 30,1 1 1,2 0 0,1 1-1,2 1 1,1 0 0,2 1 0,2 0-1,1 0 1,1 1 0,2 0-1,2 47 1,3-65-45,2 0 0,0 0 0,1 0 0,0-1 0,2 1 0,0-1 0,1 0 0,1-1 0,1 0 0,0 0 0,2-1 0,-1 0 0,2 0 0,0-2 0,1 1 0,0-2 1,1 0-1,1 0 0,0-1 0,1-1 0,0-1 0,0 0 0,1-1 0,0 0 0,1-2 0,0 0 0,0-1 0,1-1 0,-1-1 0,1 0 0,27 1 0,-12-5 108,-1-2 1,0-1-1,0-1 1,0-2-1,-1-1 0,0-2 1,0-1-1,-1-2 1,0-1-1,48-28 1,-17 4 387,-2-2 0,-1-3 1,99-95-1,-119 99-203,-3-1-1,-1-2 1,-2-1-1,-1-2 0,-3-1 1,-2-1-1,-1-2 1,-3 0-1,-2-2 1,18-62-1,-34 92-237,-1 1 0,0-1 0,-2 1 0,0-1 0,-1 0 0,-2-24 0,1 37-75,-1 0-1,0 0 1,-1 0 0,1 1-1,-1-1 1,0 1-1,-1-1 1,0 1 0,0 0-1,0 0 1,-1 0-1,1 0 1,-2 1 0,1-1-1,0 1 1,-1 0-1,0 0 1,0 1 0,-1-1-1,1 1 1,-9-4-1,-8-1-68,0 1-1,0 0 0,-1 2 0,1 1 1,-2 1-1,1 1 0,0 0 1,-1 2-1,1 1 0,-1 1 0,-25 4 1,26 4-1536,17 4-4633,6-9 389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0.815"/>
    </inkml:context>
    <inkml:brush xml:id="br0">
      <inkml:brushProperty name="width" value="0.025" units="cm"/>
      <inkml:brushProperty name="height" value="0.025" units="cm"/>
    </inkml:brush>
  </inkml:definitions>
  <inkml:trace contextRef="#ctx0" brushRef="#br0">1 228 8776,'0'0'7789,"15"5"-5926,-4-1-1566,1 0 1,0-1-1,0-1 0,0 0 1,0 0-1,1-2 1,-1 1-1,0-2 0,24-2 1,491-123 1719,-217 47-1947,-277 72-100,-21 6-210,-1-1 0,0-1 1,0 0-1,0-1 0,0 0 0,11-6 1,-67 4-8458,4 5 1987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1.146"/>
    </inkml:context>
    <inkml:brush xml:id="br0">
      <inkml:brushProperty name="width" value="0.025" units="cm"/>
      <inkml:brushProperty name="height" value="0.025" units="cm"/>
    </inkml:brush>
  </inkml:definitions>
  <inkml:trace contextRef="#ctx0" brushRef="#br0">419 0 7559,'0'0'8221,"-8"12"-8103,1-1-76,-24 35 633,-65 75 1,-9-26-175,62-59 124,-68 76 0,109-110-626,0-1 0,1 1 1,-1 0-1,1 0 0,0 0 0,0 0 1,0 0-1,0 0 0,0 0 0,0 0 1,0 0-1,1 1 0,-1-1 0,1 0 1,-1 4-1,1-5-2,0 0 0,1 0-1,-1 0 1,0 0 0,1 0 0,-1 0 0,1 0 0,-1 0-1,1 0 1,0 0 0,-1 0 0,1-1 0,0 1 0,0 0-1,-1 0 1,1-1 0,0 1 0,0-1 0,0 1 0,0-1 0,0 1-1,0-1 1,1 1 0,8 2 38,0-1 0,0-1 0,-1 0 1,1 0-1,15-1 0,-21 0 8,139-6 763,256-46 0,-286 31-3844,-8-4-4975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2.099"/>
    </inkml:context>
    <inkml:brush xml:id="br0">
      <inkml:brushProperty name="width" value="0.025" units="cm"/>
      <inkml:brushProperty name="height" value="0.025" units="cm"/>
    </inkml:brush>
  </inkml:definitions>
  <inkml:trace contextRef="#ctx0" brushRef="#br0">142 50 10378,'0'0'6998,"7"-9"-4526,24-25-491,-31 34-1959,0-1 0,0 1 0,0 0 1,0-1-1,0 1 0,0 0 0,1 0 1,-1-1-1,0 1 0,0 0 0,0 0 1,0 0-1,0-1 0,0 1 0,1 0 1,-1 0-1,0 0 0,0-1 0,0 1 1,1 0-1,-1 0 0,0 0 0,0 0 1,0 0-1,1-1 0,-1 1 0,0 0 1,0 0-1,1 0 0,-1 0 0,0 0 1,0 0-1,1 0 0,-1 0 0,0 0 1,1 0-1,-1 0 0,0 0 0,0 0 1,1 0-1,-1 0 0,0 0 0,0 0 1,1 0-1,-1 1 0,0-1 0,0 0 1,0 0-1,1 0 0,-1 0 0,0 0 1,0 1-1,0-1 0,1 0 0,-1 0 1,0 0-1,0 1 0,0-1 0,0 0 1,0 0-1,1 1 0,-1-1 0,0 0 1,0 0-1,0 1 0,0-1 0,0 0 1,0 1-1,-1 16-315,1-15 380,-6 22-6,-1-1-1,-1 0 1,-1 0-1,-1 0 1,0-1 0,-24 35-1,7-11-36,7-12-20,8-14-7,1 0 0,1 1-1,-16 41 1,25-51-39,4-10 18,4-8 18,-7 7-12,40-50-553,-2-2 0,45-82 0,-8 11-55,-72 118 602,16-22-87,-13 21 2,-10 16-31,-9 19 167,0-1 0,2 2-1,1-1 1,2 2 0,0-1-1,2 1 1,-3 53 0,9 4-661,0-88 575,0 0-1,0 1 1,1-1 0,-1 1 0,0-1-1,0 0 1,0 1 0,0-1-1,-1 0 1,1 1 0,0-1 0,0 1-1,0-1 1,0 0 0,0 1 0,0-1-1,-1 0 1,1 1 0,0-1-1,0 0 1,0 1 0,-1-1 0,1 0-1,0 1 1,0-1 0,-1 0 0,1 0-1,0 0 1,-1 1 0,1-1-1,0 0 1,-1 0 0,1 0 0,0 0-1,-1 1 1,1-1 0,-1 0 0,1 0-1,-18-7-441,-14-20-36,-27-50 85,29 22 3655,30 55-3172,0-1 0,0 1 1,0-1-1,0 1 0,0-1 0,0 1 0,0-1 0,1 1 0,-1-1 0,0 1 0,0-1 0,1 1 0,-1 0 0,0-1 0,1 1 0,-1-1 0,0 1 0,1 0 0,-1-1 0,0 1 0,1 0 0,-1 0 0,1-1 0,-1 1 0,1 0 0,-1 0 0,1-1 0,-1 1 0,1 0 0,-1 0 0,0 0 0,1 0 0,-1 0 0,1 0 0,-1 0 0,1 0 0,-1 0 0,1 0 0,-1 0 0,1 0 0,0 1 0,33-1-387,-26 0 483,20 0-1,35 0-2315,-56-1 1373,0 0 0,0 0-1,-1 0 1,1-1 0,0 0 0,11-6 0,9-9-3464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2.444"/>
    </inkml:context>
    <inkml:brush xml:id="br0">
      <inkml:brushProperty name="width" value="0.025" units="cm"/>
      <inkml:brushProperty name="height" value="0.025" units="cm"/>
    </inkml:brush>
  </inkml:definitions>
  <inkml:trace contextRef="#ctx0" brushRef="#br0">70 0 12812,'0'0'6657,"-7"9"-6208,-1 4-213,0 0 0,1 0 1,0 1-1,1-1 0,1 2 1,0-1-1,0 0 0,2 1 1,0 0-1,-2 29 0,5-43-229,0 1-1,0-1 1,0 0 0,0 0-1,0 1 1,1-1-1,-1 0 1,0 0 0,1 0-1,-1 0 1,1 1-1,-1-1 1,1 0 0,0 0-1,-1 0 1,1 0-1,0 0 1,0 0 0,0 0-1,0-1 1,0 1-1,0 0 1,0 0-1,1 0 1,1 1 20,1-1 0,-1 0 0,0 0 0,0 0 0,1-1 0,-1 1 1,0-1-1,1 0 0,3 0 0,11-1 106,-1-1-1,31-8 1,-37 7-139,-3 2-14,0-1 0,0 1 0,0 1 0,1-1 1,-1 1-1,10 2 0,-17-2 13,0 0 1,0 0-1,0 1 0,0-1 1,0 0-1,0 1 0,0-1 1,0 0-1,0 1 1,0-1-1,0 1 0,0-1 1,-1 1-1,1 0 1,0-1-1,0 1 0,-1 0 1,1 0-1,0-1 1,-1 1-1,1 0 0,0 1 1,-1 0 12,0 0 1,0-1-1,0 1 1,0-1-1,0 1 1,-1 0-1,1-1 1,-1 1 0,1-1-1,-1 1 1,1-1-1,-1 1 1,0-1-1,0 1 1,1-1-1,-1 0 1,0 1-1,-1-1 1,0 2 0,-5 3 193,1 0 0,-1 0 0,0-1 0,-1 0 0,1 0 0,-1-1 0,0 1 0,0-2 0,0 1 0,0-1 0,-1 0 0,1-1 0,-1 0 0,0-1 0,0 0 0,-14 1 0,22-2-222,1 0 1,-1 0-1,1 0 0,-1 0 1,1 0-1,-1 0 0,1-1 1,-1 1-1,0 0 0,1 0 1,-1 0-1,1 0 0,-1-1 1,1 1-1,-1 0 0,1-1 1,-1 1-1,1 0 0,-1-1 0,1 1 1,0-1-1,-1 1 0,1 0 1,0-1-1,-1 1 0,1-1 1,0 1-1,-1-1 0,1 1 1,0-1-1,0 1 0,-1-2 1,5-19-4901,6 7-780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3.179"/>
    </inkml:context>
    <inkml:brush xml:id="br0">
      <inkml:brushProperty name="width" value="0.025" units="cm"/>
      <inkml:brushProperty name="height" value="0.025" units="cm"/>
    </inkml:brush>
  </inkml:definitions>
  <inkml:trace contextRef="#ctx0" brushRef="#br0">31 1 11659,'0'0'10405,"-2"10"-10165,-11 86 1287,-2 164-1,15-258-1520,0-1 0,0 0 0,0 1-1,0-1 1,0 1 0,0-1 0,0 0-1,0 1 1,0-1 0,1 1 0,-1-1 0,1 0-1,-1 1 1,1-1 0,0 0 0,-1 0-1,1 0 1,0 1 0,0-1 0,0 0 0,0 0-1,0 0 1,0 0 0,0 0 0,0 0-1,2 0 1,-1 0 54,0-1 1,0 1-1,0-1 0,0 0 1,1 0-1,-1 0 0,0 0 1,0-1-1,0 1 0,0 0 1,1-1-1,-1 0 0,0 1 1,0-1-1,2-1 0,8-4 203,-1-1 0,1 0-1,-1-1 1,12-10 0,49-51 30,-72 68-294,1 1-1,-1-1 0,0 1 1,1-1-1,-1 1 0,1-1 0,-1 1 1,1 0-1,-1-1 0,1 1 1,0 0-1,-1-1 0,1 1 1,-1 0-1,1 0 0,0 0 1,-1 0-1,1-1 0,0 1 1,-1 0-1,1 0 0,0 0 1,-1 0-1,1 0 0,-1 0 1,1 1-1,0-1 0,-1 0 1,1 0-1,0 0 0,-1 1 0,1-1 1,0 1-1,9 22-120,-9 44-105,-1-58 212,0-8 9,0-1 1,0 1-1,0-1 1,0 1 0,0-1-1,0 0 1,0 1 0,0-1-1,0 1 1,1-1-1,-1 1 1,0-1 0,0 1-1,0-1 1,1 1 0,-1-1-1,0 0 1,0 1 0,1-1-1,-1 0 1,0 1-1,1-1 1,-1 0 0,0 1-1,1-1 1,-1 0 0,1 1-1,-1-1 1,1 0 0,-1 0-1,0 0 1,1 0-1,-1 1 1,1-1 0,0 0-1,21-4-517,19-19-1179,41-40-10117,-54 43 5344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4.649"/>
    </inkml:context>
    <inkml:brush xml:id="br0">
      <inkml:brushProperty name="width" value="0.025" units="cm"/>
      <inkml:brushProperty name="height" value="0.025" units="cm"/>
    </inkml:brush>
  </inkml:definitions>
  <inkml:trace contextRef="#ctx0" brushRef="#br0">72 147 4965,'0'0'19410,"31"-5"-20793,-26 3 1415,1-2-76,0 2 0,0-1 1,1 1-1,-1 0 0,1 0 1,-1 1-1,1 0 0,0 0 0,11 0 567,-21-7-54,0 7-452,0-1-1,0 1 1,-1-1-1,1 1 1,0 0-1,-1 0 1,1 1-1,-1-1 1,1 1-1,-1-1 1,0 1-1,1 0 1,-1 0-1,1 1 1,-1-1-1,1 1 1,-1 0-1,-4 2 1,-1-1-29,1 1 1,-1 0 0,1 0 0,0 1 0,0 0-1,-13 10 1,16-10-5,2-1 0,-1 1 0,0 0 0,1 0-1,0 1 1,0-1 0,-4 8 0,6-10 10,0 0 1,0 0-1,0 0 1,0 0-1,1 0 1,-1 0-1,1 0 1,-1 1-1,1-1 1,0 0-1,0 1 1,0-1-1,0 0 0,0 0 1,0 1-1,1-1 1,-1 0-1,1 0 1,-1 0-1,1 1 1,1 1-1,-1-3 16,1 1 0,-1-1-1,1 0 1,-1 0 0,0 0-1,1-1 1,0 1 0,-1 0-1,1-1 1,-1 1 0,1 0-1,0-1 1,-1 0 0,1 1-1,0-1 1,0 0 0,-1 0-1,1 0 1,0 0 0,-1 0 0,1-1-1,0 1 1,2-1 0,2 0 36,0-1 1,-1 1 0,1-1-1,0 0 1,9-5 0,-5 0-8,-1 1-1,0-1 1,0-1 0,-1 0 0,8-9-1,-12 13-20,-1 0 0,0 0-1,0 0 1,0-1 0,-1 1 0,1-1-1,-1 1 1,0-1 0,-1 0-1,1 0 1,-1 0 0,0 0 0,1-8-1,-3 13-27,0 0-1,-1 0 0,1 0 1,0 1-1,0-1 0,0 0 1,0 1-1,-1-1 0,1 1 1,0-1-1,0 1 0,0-1 0,0 1 1,0 0-1,-1 1 0,-3 3-6,1 1 0,-1 0 0,1 0 0,0 0 0,0 0 0,1 1 0,0 0 0,0-1 0,1 1 0,-1 0 0,2 0 0,-1 1 0,1-1 0,0 0 0,0 13 0,1-19 23,1 0-1,-1 0 1,0-1-1,1 1 0,-1 0 1,1-1-1,-1 1 1,1-1-1,0 1 1,-1-1-1,1 1 1,-1-1-1,1 1 1,0-1-1,0 1 0,-1-1 1,1 0-1,0 0 1,0 1-1,-1-1 1,1 0-1,0 0 1,0 0-1,-1 0 1,1 0-1,0 0 0,0 0 1,0 0-1,0 0 1,28-2 262,-28 2-262,19-4 83,0-2-1,0-1 1,0 0-1,-1-2 1,0 0 0,-1-1-1,32-23 1,16-6-787,-66 38 664,0 1-1,1 0 1,-1-1 0,1 1 0,-1 0 0,0-1 0,1 1 0,-1 0 0,1-1 0,-1 1 0,1 0-1,-1 0 1,0 0 0,1 0 0,-1-1 0,1 1 0,-1 0 0,1 0 0,-1 0 0,1 0 0,0 0-1,-1 0 1,1 0 0,-1 0 0,1 0 0,-1 1 0,1-1 0,-1 0 0,0 0 0,1 0 0,-1 0-1,1 1 1,-1-1 0,1 0 0,-1 1 0,1-1 0,-1 19-190,0-18 226,-1-1 0,1 1 0,0 0 0,-1 0 0,1 0 0,0 0 0,0 0-1,0 0 1,0 0 0,0 0 0,0 0 0,0 0 0,0-1 0,0 1 0,0 0 0,0 0 0,1 0 0,-1 0 0,0 0 0,1 0 0,-1 0-1,0-1 1,1 1 0,-1 0 0,1 0 0,-1-1 0,1 1 0,0 0 0,-1 0 0,1-1 0,0 1 0,0-1 0,1 2 0,4-2 82,1 1 1,-1-1 0,1-1 0,-1 1 0,1-1 0,-1 0 0,1-1-1,-1 1 1,0-1 0,11-5 0,57-38-365,-58 35-1165,-1 0 1,1 1-1,24-11 1,-39 20 1075,-18 39 1752,16-34-1350,1 1 0,-1-1 0,1 0 1,0 0-1,1 0 0,-1 0 0,1 1 0,0-1 0,1 0 0,-1 0 0,1 0 1,0-1-1,0 1 0,0 0 0,1-1 0,0 1 0,5 6 0,10 22-506,-14-22 403,0-1-1,-1 1 1,0 0 0,-1 0-1,0 0 1,-1 0 0,0 0-1,-1 1 1,-1 13 0,1-19 141,-1 0 0,0 1 0,-1-1 0,1 0 0,-1 1 0,0-1 0,-1 0 1,1-1-1,-1 1 0,0 0 0,-1-1 0,1 1 0,-1-1 0,0 0 0,0 0 0,-1-1 0,-6 6 0,10-9 33,0 0 0,0 0-1,0-1 1,1 1 0,-1 0-1,0-1 1,0 1 0,0-1-1,0 1 1,0-1 0,0 1-1,0-1 1,0 0 0,-1 1-1,1-1 1,0 0 0,0 0-1,0 0 1,0 0 0,0 0-1,0 0 1,-1 0 0,1 0-1,-2-1 1,2 0-41,1 0 1,-1 1-1,0-1 0,1 0 0,-1 0 1,0 0-1,1 0 0,-1-1 0,1 1 0,0 0 1,-1 0-1,1 0 0,0 0 0,-1 0 1,1-1-1,0 1 0,0 0 0,0-2 1,1-7 0,0 1 1,0 0-1,0-1 1,5-13-1,1 6-63,0 0 0,1 0-1,0 1 1,1 0-1,18-23 1,65-66-104,-14 18-75,-74 84 64,-7 15 91,-7 31 768,10-41-705,1 0 0,-1-1-1,0 1 1,1 0-1,0-1 1,-1 1 0,1 0-1,0-1 1,-1 1 0,1-1-1,0 1 1,0-1-1,1 1 1,-1-1 0,0 0-1,0 0 1,0 1 0,1-1-1,-1 0 1,1 0 0,-1 0-1,1-1 1,-1 1-1,1 0 1,0 0 0,-1-1-1,1 1 1,0-1 0,-1 0-1,1 1 1,0-1 0,1 0-1,-2-35-3578,-3 21 580,0 0 0,-1 0 1,-8-23-1,10 35 2435,-10-30-6640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786"/>
    </inkml:context>
    <inkml:brush xml:id="br0">
      <inkml:brushProperty name="width" value="0.025" units="cm"/>
      <inkml:brushProperty name="height" value="0.025" units="cm"/>
    </inkml:brush>
  </inkml:definitions>
  <inkml:trace contextRef="#ctx0" brushRef="#br0">1 0 3331,'0'0'16912,"2"54"-14253,14-31-1314,3-1-961,6 2-256,3 0-192,-3-6-2178,3-7-3972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744"/>
    </inkml:context>
    <inkml:brush xml:id="br0">
      <inkml:brushProperty name="width" value="0.025" units="cm"/>
      <inkml:brushProperty name="height" value="0.025" units="cm"/>
    </inkml:brush>
  </inkml:definitions>
  <inkml:trace contextRef="#ctx0" brushRef="#br0">14 55 11499,'-2'11'4217,"-2"8"-2821,1 0-1,0 1 0,2-1 1,1 0-1,0 1 0,6 37 1,-3-38-1153,1 0 1,2-1 0,0 0 0,13 28 0,2-3-705,-2 1 0,23 76 0,-47-156-806,-2-10 879,-13-5-173,-39-70 0,53 110 477,6 11 103,0-1 1,0 1 0,0-1 0,0 1 0,0-1 0,0 0-1,0 1 1,0-1 0,0 1 0,0-1 0,0 1 0,0-1-1,0 1 1,0-1 0,1 1 0,-1 0 0,0-1 0,0 1-1,1-1 1,-1 1 0,0-1 0,1 1 0,-1 0-1,0-1 1,1 1 0,-1 0 0,0-1 0,1 1 0,-1 0-1,1-1 1,-1 1 0,1 0 0,-1 0 0,1 0 0,-1-1-1,1 1 1,-1 0 0,1 0 0,-1 0 0,1 0 0,-1 0-1,1 0 1,-1 0 0,1 0 0,-1 0 0,1 0 0,-1 0-1,1 0 1,-1 0 0,1 1 0,0-1 0,41 2 395,-30-1-105,2-1-46,-1 0 1,0 0-1,0-1 1,0-1-1,0 0 1,0-1-1,-1-1 1,1 0-1,-1 0 1,17-9-1,-21 8-124,0 0-1,0-1 1,0 0-1,-1 0 0,0-1 1,0 1-1,0-2 1,-1 1-1,0-1 1,-1 1-1,0-2 1,0 1-1,-1 0 1,0-1-1,4-10 1,-5 10-151,0 0 0,0 0-1,-1 0 1,-1 0 0,1-1 0,-1 1 0,-1 0 0,1-1 0,-2 1 0,1-1-1,-3-10 1,2 19-12,1 1 0,-1-1 0,1 0 0,-1 0 0,1 1-1,-1-1 1,0 0 0,1 1 0,-1-1 0,0 1 0,0-1-1,1 1 1,-1-1 0,0 1 0,0 0 0,0-1 0,0 1 0,0 0-1,1 0 1,-1 0 0,0-1 0,0 1 0,0 0 0,0 0-1,0 0 1,0 0 0,0 0 0,0 1 0,1-1 0,-1 0 0,0 0-1,0 1 1,0-1 0,-1 1 0,-27 17-282,20-8 313,1 0 1,1 1 0,0 0-1,1 0 1,0 1 0,0 0-1,1 0 1,1 0 0,-4 15-1,4-8 81,0 0 0,1 0 0,1 1-1,0-1 1,3 29 0,-1-44-69,0-1 1,0 0-1,0 0 1,1 0-1,-1 0 1,1 0-1,0 0 1,0 0-1,0 0 1,0 0-1,0 0 1,1 0-1,0 0 1,-1-1-1,1 1 1,0-1-1,0 1 1,0-1-1,1 0 1,-1 0-1,1 0 1,-1 0-1,1 0 1,-1 0-1,1-1 1,0 1-1,0-1 1,0 0 0,0 0-1,0 0 1,0 0-1,0-1 1,0 1-1,0-1 1,0 0-1,1 1 1,-1-1-1,0-1 1,5 0-1,1 0 64,0-1-1,-1 0 1,0 0 0,1-1-1,-1 0 1,0 0 0,0-1-1,-1 0 1,1 0-1,-1-1 1,0 0 0,0-1-1,9-9 1,-8 7-71,-1 0 1,-1-1-1,1 0 0,-2 0 1,1 0-1,-1-1 0,0 0 1,-1 0-1,-1 0 1,1 0-1,1-11 0,-5 19-72,-11 25 6,7-13 128,0 1-1,1-1 1,0 0 0,0 1-1,1 0 1,1 0-1,0 17 1,0-24-63,1-1-1,0 0 0,1 0 1,-1 0-1,1 1 1,-1-1-1,1 0 0,0 0 1,0 0-1,0 0 1,1 0-1,-1 0 1,1 0-1,0-1 0,-1 1 1,1-1-1,0 1 1,1-1-1,-1 1 0,0-1 1,1 0-1,-1 0 1,1 0-1,-1-1 1,1 1-1,0 0 0,0-1 1,0 0-1,4 2 1,0-1-110,0-1-1,0 1 1,1-1 0,-1-1 0,0 1 0,0-1 0,0-1 0,13-1-1,14-13-3422,-31 13 2583,0-1 1,0 0 0,-1 1 0,1-1 0,0 0 0,-1 0 0,0 0 0,3-5 0,10-27-12388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021"/>
    </inkml:context>
    <inkml:brush xml:id="br0">
      <inkml:brushProperty name="width" value="0.025" units="cm"/>
      <inkml:brushProperty name="height" value="0.025" units="cm"/>
    </inkml:brush>
  </inkml:definitions>
  <inkml:trace contextRef="#ctx0" brushRef="#br0">6 21 2915,'-4'-10'6950,"2"4"-2946,2 2 2466,0 7-6790,6 8 384,3 4-128,6 0 64,2 1-2530,-2-1-2083,6-2-5508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381"/>
    </inkml:context>
    <inkml:brush xml:id="br0">
      <inkml:brushProperty name="width" value="0.025" units="cm"/>
      <inkml:brushProperty name="height" value="0.025" units="cm"/>
    </inkml:brush>
  </inkml:definitions>
  <inkml:trace contextRef="#ctx0" brushRef="#br0">104 1 13453,'0'0'7377,"-9"5"-6368,5-4-938,0 1 1,0 0-1,0 1 0,0-1 0,1 1 0,-1 0 0,1-1 0,-1 2 0,1-1 0,0 0 0,1 1 0,-1-1 1,0 1-1,1 0 0,0 0 0,0 0 0,0 0 0,1 0 0,-1 0 0,1 0 0,-2 9 0,2 0-54,1 0-1,0 1 1,1-1 0,0 0-1,1 0 1,1 1-1,0-2 1,1 1-1,0 0 1,12 23-1,11 40-75,-24-66 30,-1 0-1,-1 1 1,0-1 0,0 1-1,-1 0 1,0-1-1,0 1 1,-4 12 0,4-20 48,0 0 0,-1-1 0,1 1 0,-1 0 0,0 0 0,0 0 1,0-1-1,0 1 0,-1-1 0,1 1 0,-1-1 0,1 1 1,-1-1-1,0 0 0,0 0 0,0 0 0,0 0 0,0 0 0,-1 0 1,1 0-1,0-1 0,-1 1 0,0-1 0,1 0 0,-1 0 1,0 0-1,1 0 0,-1 0 0,0-1 0,0 1 0,0-1 1,0 1-1,1-1 0,-6-1 0,6 1 30,1-1 1,0 1-1,0-1 0,-1 0 1,1 1-1,0-1 1,0 0-1,0 0 0,0 0 1,0 0-1,0 0 1,0 0-1,0 0 0,1 0 1,-1 0-1,0 0 0,1 0 1,-1-1-1,1 1 1,-1 0-1,1-1 0,-1 1 1,1 0-1,0-1 1,0 1-1,0 0 0,-1-1 1,2 0-1,-3-49 150,2 41-148,0 1-80,-1-13 59,2 0-1,0 0 1,1 0 0,8-31-1,-9 47-101,1 0 0,0 1 0,0 0-1,1-1 1,0 1 0,-1 0-1,2 0 1,-1 0 0,0 1 0,1-1-1,0 1 1,0 0 0,1 0-1,-1 0 1,1 1 0,-1-1 0,1 1-1,0 0 1,0 1 0,1-1-1,-1 1 1,7-2 0,46-9-5187,-34 8 855,-1 0-2221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725"/>
    </inkml:context>
    <inkml:brush xml:id="br0">
      <inkml:brushProperty name="width" value="0.025" units="cm"/>
      <inkml:brushProperty name="height" value="0.025" units="cm"/>
    </inkml:brush>
  </inkml:definitions>
  <inkml:trace contextRef="#ctx0" brushRef="#br0">1 36 12236,'0'0'7270,"62"-27"-6277,-42 24-929,8 3-96,0 0-608,4 0-3204,2-6-7495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6.430"/>
    </inkml:context>
    <inkml:brush xml:id="br0">
      <inkml:brushProperty name="width" value="0.025" units="cm"/>
      <inkml:brushProperty name="height" value="0.025" units="cm"/>
    </inkml:brush>
  </inkml:definitions>
  <inkml:trace contextRef="#ctx0" brushRef="#br0">84 108 5990,'0'0'5738,"-9"-1"-3576,3 0-1552,-1 0-1,1 0 1,0 0-1,-1-1 1,1 0-1,-7-4 1,11 6-419,1-1 1,-1 1 0,1-1-1,0 0 1,0 0 0,-1 0-1,1 1 1,0-1-1,0-1 1,0 1 0,0 0-1,0 0 1,0 0 0,0 0-1,0-1 1,1 1 0,-1 0-1,0-1 1,1 1 0,-1-1-1,1 1 1,0 0-1,-1-1 1,1 1 0,0-1-1,0 1 1,0-1 0,0 1-1,0-1 1,0 1 0,0-1-1,0 1 1,1-1 0,-1 1-1,1-1 1,-1 1-1,1-1 1,-1 1 0,1 0-1,2-3 1,-1 1-148,0 0 1,1 1-1,-1-1 1,1 0-1,-1 1 0,1 0 1,0 0-1,0 0 1,0 0-1,1 0 0,-1 0 1,0 1-1,1 0 1,-1 0-1,1 0 0,-1 0 1,1 0-1,-1 1 1,1-1-1,0 1 0,6 0 1,-6 0-57,-1 0 0,0 0 0,0 0 0,1 1 0,-1-1 0,0 1 0,0 0 0,0 0 0,1 0 0,-1 0 0,0 0 0,0 1 0,-1 0 0,1-1 0,0 1 0,0 0 0,-1 0 0,1 0 0,-1 1 0,0-1 0,0 1 0,0-1 0,4 6 0,-2 6-137,-1 1 1,0 0 0,-1 0-1,0 0 1,-1 0 0,-1 0 0,-3 24-1,2 6-170,1-44 323,1-1-1,-1 1 1,0-1 0,1 1-1,-1-1 1,1 0-1,-1 1 1,1-1 0,-1 0-1,1 1 1,-1-1 0,1 0-1,-1 0 1,1 1-1,-1-1 1,1 0 0,-1 0-1,1 0 1,-1 0-1,1 0 1,0 0 0,-1 0-1,1 0 1,-1 0-1,1 0 1,-1 0 0,1 0-1,0 0 1,-1 0 0,1 0-1,-1 0 1,1-1-1,-1 1 1,1 0 0,-1-1-1,1 1 1,-1 0-1,1-1 1,0 0 0,23-10 551,-11 1-411,-1 0 1,1-1 0,-2-1 0,1 0-1,15-22 1,-22 27-265,0-1 0,-1 0 0,0 0 0,0 0 0,-1 0 0,0-1 0,0 0 0,-1 1 0,0-1 0,0 0 0,0-15 0,-2 23-45,0 0-1,0 1 1,0-1-1,0 0 1,0 1-1,0-1 1,0 0-1,0 1 1,-1-1-1,1 0 1,0 1-1,0-1 1,0 1-1,-1-1 0,1 0 1,0 1-1,-1-1 1,1 1-1,-1-1 1,1 1-1,-1-1 1,1 1-1,-2-1 1,-10-2-8787,5 3-1880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6.790"/>
    </inkml:context>
    <inkml:brush xml:id="br0">
      <inkml:brushProperty name="width" value="0.025" units="cm"/>
      <inkml:brushProperty name="height" value="0.025" units="cm"/>
    </inkml:brush>
  </inkml:definitions>
  <inkml:trace contextRef="#ctx0" brushRef="#br0">5 6 8840,'0'0'15994,"0"8"-16138,-4 67 139,3-75 3,1 1 0,0-1 0,0 0 0,0 1 0,0-1 1,0 0-1,1 1 0,-1-1 0,0 1 0,0-1 0,0 0 0,0 1 1,0-1-1,0 0 0,1 1 0,-1-1 0,0 0 0,0 0 0,0 1 1,1-1-1,-1 0 0,0 1 0,0-1 0,1 0 0,-1 0 0,0 0 0,1 1 1,-1-1-1,0 0 0,1 0 0,-1 0 0,0 0 0,1 0 0,-1 1 1,0-1-1,1 0 0,21 0 61,20-11 186,22-17-141,-45 18-143,0 1 1,0 1 0,1 1 0,0 1-1,0 0 1,1 1 0,-1 1 0,26-1-1,-45 6 25,0-1-1,0 0 1,0 0-1,0 1 1,0-1-1,0 0 0,0 1 1,0-1-1,0 1 1,0-1-1,0 1 1,-1 0-1,1-1 1,0 1-1,0 0 0,-1 0 1,1-1-1,0 1 1,-1 0-1,1 0 1,0 0-1,-1 0 1,1 0-1,-1 0 1,0 0-1,1 0 0,-1 0 1,0 0-1,0 0 1,0 0-1,1 0 1,-1 0-1,0 0 1,0 0-1,0 0 0,-1 0 1,1 0-1,0 0 1,-1 2-1,-12 52 189,8-40-145,5-14-26,0-1-1,0 0 0,0 0 0,0 0 0,0 1 0,0-1 1,0 0-1,0 0 0,0 0 0,0 1 0,0-1 0,0 0 1,0 0-1,0 0 0,0 1 0,0-1 0,0 0 1,0 0-1,0 0 0,0 1 0,0-1 0,0 0 0,0 0 1,0 0-1,1 1 0,-1-1 0,0 0 0,0 0 0,0 0 1,0 0-1,0 0 0,1 1 0,-1-1 0,0 0 1,0 0-1,0 0 0,1 0 0,-1 0 0,0 0 0,0 0 1,0 0-1,1 0 0,-1 0 0,0 0 0,13-3-303,11-11-4044,-6-5-4773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7.572"/>
    </inkml:context>
    <inkml:brush xml:id="br0">
      <inkml:brushProperty name="width" value="0.025" units="cm"/>
      <inkml:brushProperty name="height" value="0.025" units="cm"/>
    </inkml:brush>
  </inkml:definitions>
  <inkml:trace contextRef="#ctx0" brushRef="#br0">15 1 14734,'0'0'5466,"1"11"-4136,3 87-561,-5-1 1,-16 124-1,15-203-611,2-18 461,4-39 3621,17-138-3376,4 198-1857,3 5 459,-22-22 501,0-1 1,1 0-1,-1 0 1,1-1-1,0 0 1,-1 0-1,1-1 1,0 1-1,0-1 0,0-1 1,1 1-1,-1-1 1,0-1-1,0 1 1,0-1-1,0-1 0,8-1 1,-11 2 79,0-1 0,0 1 0,0-1 0,0 0 0,0 0 0,-1 0 0,1 0 1,0-1-1,-1 1 0,0-1 0,0 0 0,0 0 0,0-1 0,0 1 0,0 0 0,-1-1 0,1 0 0,-1 1 1,0-1-1,-1 0 0,1 0 0,0 0 0,-1 0 0,0 0 0,0-1 0,0 1 0,-1 0 0,1-9 0,-1 12-38,0-1 0,0 0-1,0 0 1,0 0 0,0 1-1,-1-1 1,1 0-1,0 0 1,-1 0 0,1 1-1,-1-1 1,0 0 0,1 1-1,-1-1 1,0 1 0,0-1-1,0 1 1,0-1-1,-1 1 1,1-1 0,0 1-1,-3-2 1,3 3-26,-1-1 0,0 1-1,0 0 1,0-1 0,1 1 0,-1 0 0,0 0 0,0 0-1,0 1 1,0-1 0,1 0 0,-1 1 0,0-1 0,0 1-1,1-1 1,-1 1 0,0 0 0,1 0 0,-1 0 0,1 0-1,-1 0 1,1 0 0,-3 3 0,-5 4-1,0 1-1,1 0 1,0 0 0,1 0 0,0 1 0,-10 19 0,13-23 1,1 0 0,0 0 0,0 1 0,1-1 0,-1 0 1,2 1-1,-1 0 0,1-1 0,0 1 0,0 0 0,0-1 1,1 1-1,1 11 0,0-16-77,0-1 1,0 1-1,0-1 1,0 0 0,0 0-1,0 1 1,0-1-1,1 0 1,-1 0-1,0 0 1,1 0-1,-1-1 1,1 1-1,-1 0 1,1-1-1,-1 1 1,1 0-1,-1-1 1,1 0-1,-1 1 1,1-1-1,0 0 1,-1 0 0,1 0-1,2 0 1,46-3-4321,-13-6-727,3-8-2012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7.932"/>
    </inkml:context>
    <inkml:brush xml:id="br0">
      <inkml:brushProperty name="width" value="0.025" units="cm"/>
      <inkml:brushProperty name="height" value="0.025" units="cm"/>
    </inkml:brush>
  </inkml:definitions>
  <inkml:trace contextRef="#ctx0" brushRef="#br0">144 1 4484,'0'0'17174,"-10"0"-15167,2 0-1852,1 1 0,0 0 1,-1 0-1,1 1 0,0 0 0,0 0 0,0 1 1,0 0-1,-11 6 0,14-7-143,1 0 0,-1 1 0,1-1 1,0 1-1,-1 0 0,1 0 0,1 0 0,-1 0 0,0 1 0,1-1 0,0 1 1,-1-1-1,1 1 0,1 0 0,-1 0 0,1 0 0,-1 0 0,1 0 1,0 0-1,1 0 0,-1 0 0,0 7 0,2-8-36,-1 1 1,1-1-1,0 0 0,0 0 1,0 0-1,1 0 0,-1 0 0,1 0 1,-1 0-1,1 0 0,0 0 1,0-1-1,0 1 0,1-1 0,-1 1 1,0-1-1,1 0 0,0 0 1,-1 0-1,1 0 0,0-1 1,0 1-1,0-1 0,0 1 0,0-1 1,1 0-1,-1-1 0,0 1 1,6 0-1,0 1-703,1 0 1,-1-1-1,1-1 1,13 0-1,-16 0-762,0-1 1,0 0-1,0 0 0,-1-1 0,12-3 1,15-14-7465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8.278"/>
    </inkml:context>
    <inkml:brush xml:id="br0">
      <inkml:brushProperty name="width" value="0.025" units="cm"/>
      <inkml:brushProperty name="height" value="0.025" units="cm"/>
    </inkml:brush>
  </inkml:definitions>
  <inkml:trace contextRef="#ctx0" brushRef="#br0">30 0 9001,'0'0'12006,"0"13"-11441,-25 302 2895,21-214-3215,3-101-234,1 1 0,0 0 0,0 0 0,0 0 0,0-1 0,0 1 0,0 0 0,1 0-1,-1 0 1,0-1 0,0 1 0,1 0 0,-1 0 0,0-1 0,1 1 0,-1 0 0,0 0 0,1-1 0,-1 1-1,1-1 1,0 1 0,-1 0 0,1-1 0,-1 1 0,1-1 0,0 1 0,-1-1 0,1 1 0,0-1 0,0 0-1,-1 1 1,1-1 0,0 0 0,0 0 0,-1 0 0,1 1 0,0-1 0,0 0 0,0 0 0,0 0 0,-1 0-1,1 0 1,0-1 0,0 1 0,0 0 0,-1 0 0,1 0 0,0-1 0,0 1 0,-1 0 0,1-1 0,0 1-1,-1-1 1,1 1 0,0-1 0,-1 1 0,2-1 0,4-3 101,1 0-1,-1 0 1,0 0 0,0-1-1,5-6 1,33-47 142,-36 46-237,0-1 1,1 1-1,1 1 1,14-14-1,-24 25-26,1 0 0,-1 0-1,0-1 1,1 1 0,-1 0-1,0 0 1,1 0 0,-1 0-1,0 0 1,1 0-1,-1 0 1,0 0 0,1 0-1,-1 0 1,0 0 0,1 0-1,-1 0 1,0 0-1,1 0 1,-1 0 0,0 1-1,1-1 1,-1 0 0,0 0-1,1 0 1,-1 0-1,0 1 1,0-1 0,1 0-1,-1 0 1,0 1 0,0-1-1,1 0 1,-1 1-1,0-1 1,0 0 0,0 0-1,1 1 1,-1-1 0,0 0-1,0 1 1,0-1 0,0 0-1,0 1 1,0-1-1,0 0 1,0 1 0,0-1-1,0 1 1,0-1 0,0 0-1,0 1 1,0-1-1,0 0 1,0 1 0,0-1-1,0 0 1,-1 1 0,1 30-107,0-26 133,-5 85-396,11-91-6299,2-8-2862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8.882"/>
    </inkml:context>
    <inkml:brush xml:id="br0">
      <inkml:brushProperty name="width" value="0.025" units="cm"/>
      <inkml:brushProperty name="height" value="0.025" units="cm"/>
    </inkml:brush>
  </inkml:definitions>
  <inkml:trace contextRef="#ctx0" brushRef="#br0">25 0 7399,'0'0'17195,"-3"12"-17163,-5 27 19,-6 82-1,14-121-49,0 1 1,0-1-1,0 1 0,0 0 0,1-1 0,-1 1 0,0-1 0,0 1 0,0-1 0,0 1 0,0-1 0,1 1 0,-1-1 0,0 1 1,0-1-1,1 1 0,-1-1 0,0 0 0,1 1 0,-1-1 0,1 1 0,-1-1 0,0 0 0,1 1 0,-1-1 0,1 0 0,-1 0 0,1 1 1,-1-1-1,1 0 0,-1 0 0,1 0 0,0 1 0,24-4 283,20-20 532,68-81-191,-112 103-669,0 0 1,0 0-1,0 0 0,1 0 1,-1 0-1,0 0 0,1 1 0,-1-1 1,0 0-1,1 1 0,-1-1 1,1 1-1,-1-1 0,1 1 1,-1 0-1,1-1 0,1 1 0,-2 1-29,-1-1 0,1 0-1,0 1 1,-1-1 0,1 0-1,-1 1 1,1-1 0,-1 1-1,1-1 1,-1 1 0,1 0-1,-1-1 1,0 1 0,1-1-1,-1 1 1,0 0 0,1-1-1,-1 1 1,0 0 0,0-1-1,0 1 1,0 0-1,1-1 1,-1 1 0,0 0-1,0 0 1,-1 11-1243,1-1 0,-1 0 0,-4 20-1,1-7-954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213"/>
    </inkml:context>
    <inkml:brush xml:id="br0">
      <inkml:brushProperty name="width" value="0.025" units="cm"/>
      <inkml:brushProperty name="height" value="0.025" units="cm"/>
    </inkml:brush>
  </inkml:definitions>
  <inkml:trace contextRef="#ctx0" brushRef="#br0">75 8 10186,'0'0'11840,"-9"6"-11760,4-3-65,0 1 0,0-1-1,1 1 1,-1 0 0,1 0-1,0 1 1,0-1 0,0 1-1,1 0 1,0 0 0,0 0-1,0 0 1,0 1 0,1-1-1,0 1 1,0 0 0,1-1 0,-1 1-1,0 9 1,2-14 22,0 0 1,0 0-1,0-1 0,1 1 1,-1 0-1,0 0 1,0-1-1,1 1 0,-1 0 1,0-1-1,1 1 1,-1 0-1,0-1 0,1 1 1,-1 0-1,1-1 1,-1 1-1,1-1 0,0 1 1,-1-1-1,1 1 1,-1-1-1,1 0 0,0 1 1,-1-1-1,1 0 0,0 1 1,1-1-1,29 3 1280,-23-4-1147,-1 0 0,0 0 1,0-1-1,0 1 0,0-2 0,10-3 1,-15 4-134,1 1 0,0-1 0,-1 1 0,1-1 0,-1 0 0,0 0 0,1 0 0,-1-1 0,0 1 1,0 0-1,0-1 0,-1 1 0,1-1 0,-1 0 0,1 1 0,-1-1 0,0 0 0,0 0 0,0 0 1,-1 0-1,1 0 0,0 0 0,-1 0 0,0 0 0,0 0 0,0-5 0,-1 5-81,0 0 1,0 1-1,-1-1 0,1 0 0,0 0 0,-1 1 1,0-1-1,0 1 0,0 0 0,0-1 0,0 1 0,0 0 1,0 0-1,-1 0 0,1 0 0,-1 1 0,1-1 0,-1 1 1,0-1-1,1 1 0,-1 0 0,0 0 0,0 0 1,0 1-1,0-1 0,-5 0 0,-8 0-447,9 1-2674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091"/>
    </inkml:context>
    <inkml:brush xml:id="br0">
      <inkml:brushProperty name="width" value="0.025" units="cm"/>
      <inkml:brushProperty name="height" value="0.025" units="cm"/>
    </inkml:brush>
  </inkml:definitions>
  <inkml:trace contextRef="#ctx0" brushRef="#br0">1 0 18321,'0'0'7143,"18"49"-6887,3-34-160,11 2-1249,0-2-2210,8 3-3075,-4-1-6278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544"/>
    </inkml:context>
    <inkml:brush xml:id="br0">
      <inkml:brushProperty name="width" value="0.025" units="cm"/>
      <inkml:brushProperty name="height" value="0.025" units="cm"/>
    </inkml:brush>
  </inkml:definitions>
  <inkml:trace contextRef="#ctx0" brushRef="#br0">89 1 10474,'0'0'11808,"-6"11"-11279,-8 15-262,2 1 1,0 1 0,2 0-1,1 0 1,2 1-1,0 0 1,-4 57 0,11-84-261,0 0 1,0 0-1,0 0 1,1 0 0,-1-1-1,0 1 1,1 0 0,0 0-1,-1 0 1,1 0-1,0 0 1,0-1 0,0 1-1,0 0 1,0-1 0,0 1-1,1-1 1,-1 1-1,1-1 1,-1 0 0,3 2-1,0-1 31,0 0 0,0 0 0,0 0 0,0-1 0,0 1 0,0-1 0,1 0 0,-1-1-1,7 2 1,1-2-161,-1 0-1,0-1 0,1 0 0,-1 0 1,0-1-1,0-1 0,13-4 1,-14 3-677,-1 0 0,0-1 0,0 0 0,8-6 0,-14 8-222,0 1 0,0 0 0,-1-1 0,1 1-1,-1-1 1,0 0 0,0 0 0,0 1-1,2-5 1,-1-3-6062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917"/>
    </inkml:context>
    <inkml:brush xml:id="br0">
      <inkml:brushProperty name="width" value="0.025" units="cm"/>
      <inkml:brushProperty name="height" value="0.025" units="cm"/>
    </inkml:brush>
  </inkml:definitions>
  <inkml:trace contextRef="#ctx0" brushRef="#br0">54 7 4837,'0'0'9102,"-8"8"-7784,6-6-1329,-30 39 2434,31-39-2251,-1 1 1,1-1-1,-1 1 0,1-1 1,0 1-1,0 0 1,0-1-1,1 1 1,-1 0-1,1 0 0,-1 0 1,1 0-1,0 0 1,0-1-1,0 1 0,1 0 1,-1 0-1,1 0 1,-1 0-1,3 4 0,-3-7-112,1 1-1,-1 0 0,1 0 0,0-1 0,0 1 0,-1-1 0,1 1 0,0-1 0,0 1 0,0-1 0,0 1 0,-1-1 0,1 0 0,0 1 0,0-1 0,0 0 0,0 0 0,0 0 0,0 1 0,0-1 0,0 0 0,0-1 0,0 1 0,0 0 0,0 0 0,0 0 0,0 0 0,0-1 0,-1 1 0,2-1 0,1 0 116,-1 1 0,1-1 0,-1 0 0,1 0-1,-1-1 1,0 1 0,0 0 0,0-1 0,0 0 0,2-1-1,-1-1 3,0 0-1,0-1 1,-1 1-1,0-1 1,0 1-1,0-1 1,0 0-1,-1 1 1,0-1-1,0 0 1,0 0-1,0 0 1,-1 0-1,0 0 1,0 0-1,-1-10 1,0 14-192,1 0 0,0 0 1,-1 0-1,1 0 1,-1 0-1,1 0 0,-1 0 1,1 0-1,-1 0 1,1 0-1,-1 0 1,0 1-1,0-1 0,1 0 1,-1 0-1,0 1 1,0-1-1,0 0 0,0 1 1,0-1-1,0 1 1,0-1-1,0 1 1,0 0-1,0-1 0,0 1 1,0 0-1,0 0 1,0 0-1,0 0 1,0 0-1,0 0 0,-1 0 1,1 0-1,-1 0 1,1 0-158,-1 0 1,1 1 0,-1-1-1,1 0 1,-1 0 0,1 1-1,0-1 1,-1 1 0,1-1-1,0 1 1,-1 0 0,1-1-1,0 1 1,0 0 0,0 0-1,0 0 1,0 0 0,0 0-1,0 0 1,0 0 0,0 0-1,0 1 1,0-1 0,1 0-1,-1 0 1,0 1 0,0 2-1,0 11-4243,7-2-3731,9-9-1501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0.355"/>
    </inkml:context>
    <inkml:brush xml:id="br0">
      <inkml:brushProperty name="width" value="0.025" units="cm"/>
      <inkml:brushProperty name="height" value="0.025" units="cm"/>
    </inkml:brush>
  </inkml:definitions>
  <inkml:trace contextRef="#ctx0" brushRef="#br0">152 1 15535,'0'0'1772,"-13"0"299,5 0-1901,-1 0-1,1 1 0,-1-1 1,1 2-1,-1 0 1,1 0-1,0 0 0,-11 5 1,16-5-145,-1-1 1,1 1-1,0 0 1,0 0-1,0 1 1,0-1 0,0 1-1,0-1 1,0 1-1,1 0 1,0 0-1,-1 0 1,1 0-1,0 1 1,1-1 0,-1 1-1,1-1 1,-1 1-1,1-1 1,0 1-1,0 0 1,0-1-1,1 1 1,0 0 0,-1 6-1,2-9-20,-1 0 0,0 0-1,1 0 1,-1 0 0,0 0 0,1 0 0,-1 0-1,1 0 1,0 0 0,-1 0 0,1 0 0,0-1-1,-1 1 1,1 0 0,0 0 0,0-1-1,0 1 1,0 0 0,-1-1 0,1 1 0,0-1-1,0 1 1,0-1 0,0 0 0,0 1 0,1-1-1,0 0 1,40 8 116,-24-6-130,-10-1-58,0 1 0,-1 0 0,1 0 1,-1 1-1,1 0 0,-1 0 1,0 1-1,0 0 0,11 8 0,-15-9 34,0 0 0,0 1-1,0-1 1,-1 1 0,0-1-1,0 1 1,0 0-1,0 0 1,0 0 0,-1 0-1,0 0 1,0 0 0,0 1-1,0-1 1,0 0 0,-1 0-1,0 1 1,0-1-1,-1 8 1,-1-1 109,0 0 1,0 0-1,-1 0 0,-1 0 0,0-1 1,0 1-1,-10 15 0,-46 68 768,51-81-787,1-1 78,7-8-101,-1 0 0,0-1 0,0 1 0,0-1 0,-1 0 0,1 1 0,-1-1 0,0 0 0,0-1 0,0 1-1,0 0 1,-6 2 0,6-41 885,5 18-904,0 0 1,0 0-1,2 0 1,0 0-1,1 1 1,1-1 0,1 1-1,9-17 1,7-10-121,51-71 0,-65 101 72,4-5 10,1 0-1,1 0 1,1 2 0,22-21 0,-42 68-276,1-21 377,0 0 0,1 0 0,0 1 0,1-1 0,0 1 0,0 0 0,1 12 0,0-20-55,0 0 0,0 1 0,1-1 0,-1 0 0,1 0 0,-1 1 1,1-1-1,0 0 0,-1 0 0,1 0 0,0 1 0,1-1 0,-1 0 0,0 0 0,0-1 0,1 1 1,0 0-1,-1 0 0,1-1 0,0 1 0,-1-1 0,1 1 0,0-1 0,0 0 0,0 0 0,0 0 0,1 0 1,-1 0-1,0 0 0,0-1 0,1 1 0,-1-1 0,0 1 0,0-1 0,1 0 0,1 0 0,-3 0-61,-1 0-1,1 0 0,0 0 0,-1 0 0,1 0 0,-1 0 0,1 0 0,-1-1 0,1 1 0,-1 0 0,1 0 0,-1 0 0,0-1 0,1 1 0,-1 0 0,1-1 0,-1 1 0,1 0 0,-1-1 0,0 1 0,1 0 0,-1-1 0,0 1 1,0-1-1,1 1 0,-1 0 0,0-1 0,0 1 0,1-1 0,-1 1 0,0-1 0,1-18-4681,-1 12 2262,0-17-8213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0.714"/>
    </inkml:context>
    <inkml:brush xml:id="br0">
      <inkml:brushProperty name="width" value="0.025" units="cm"/>
      <inkml:brushProperty name="height" value="0.025" units="cm"/>
    </inkml:brush>
  </inkml:definitions>
  <inkml:trace contextRef="#ctx0" brushRef="#br0">0 1 16624,'0'0'2947,"54"31"-2883,-31-21-1314,-1-1-2785,-1-3-3973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1.058"/>
    </inkml:context>
    <inkml:brush xml:id="br0">
      <inkml:brushProperty name="width" value="0.025" units="cm"/>
      <inkml:brushProperty name="height" value="0.025" units="cm"/>
    </inkml:brush>
  </inkml:definitions>
  <inkml:trace contextRef="#ctx0" brushRef="#br0">113 0 13164,'0'0'5061,"-10"4"-2808,3-2-1835,-1-1-248,0 1-1,1 0 0,-1 1 1,1 0-1,-1 0 0,1 0 1,0 1-1,0 0 0,1 1 1,-1-1-1,-6 8 0,12-12-200,1 0 0,0 1 0,0-1 0,-1 0-1,1 1 1,0-1 0,0 1 0,0-1 0,0 0-1,0 1 1,-1-1 0,1 1 0,0-1 0,0 1-1,0-1 1,0 0 0,0 1 0,0-1-1,1 1 1,-1-1 0,0 1 0,0-1 0,0 0-1,0 1 1,0-1 0,1 1 0,-1-1 0,0 0-1,0 1 1,0-1 0,1 0 0,-1 1 0,0-1-1,1 0 1,-1 1 0,0-1 0,1 0 0,-1 0-1,0 1 1,1-1 0,-1 0 0,1 0 0,-1 0-1,0 0 1,1 0 0,-1 1 0,1-1 0,-1 0-1,0 0 1,1 0 0,-1 0 0,1 0 0,38 4-1733,-2 0-483,-36-4 2245,1 1-1,-1-1 0,0 1 1,0 0-1,0-1 0,0 1 1,0 0-1,0 0 0,0 0 1,0-1-1,0 1 0,0 0 1,0 0-1,-1 0 0,1 1 1,0-1-1,-1 0 0,1 0 1,-1 0-1,1 0 1,-1 1-1,1-1 0,-1 0 1,0 0-1,0 1 0,0-1 1,1 0-1,-1 1 0,-1 1 1,1 0 162,-1 1 0,-1-1 1,1 0-1,0 1 1,-1-1-1,1 0 0,-1 0 1,0 0-1,0 0 0,0 0 1,-3 3-1,1-2-35,1 0-1,-1 0 0,0-1 0,0 1 1,0-1-1,0 0 0,0 0 0,-1 0 1,0-1-1,1 1 0,-1-1 0,0 0 1,0-1-1,0 1 0,-10 1 0,12-6-2718,1-6-2424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1.510"/>
    </inkml:context>
    <inkml:brush xml:id="br0">
      <inkml:brushProperty name="width" value="0.025" units="cm"/>
      <inkml:brushProperty name="height" value="0.025" units="cm"/>
    </inkml:brush>
  </inkml:definitions>
  <inkml:trace contextRef="#ctx0" brushRef="#br0">161 240 13805,'0'0'1281,"-10"3"-21,-3 2-996,0 0-1,0 1 1,0 1-1,1 0 1,-15 11-1,22-15-124,1 1 0,-1-1 0,1 1 0,0 0 1,0 0-1,0 0 0,1 0 0,-1 1 0,1 0 0,0-1 0,1 1 0,-1 0 0,1 1 0,0-1 0,0 0 0,1 1 0,-1-1 0,0 11 0,2-15-58,1 0 1,-1-1-1,1 1 1,0 0 0,-1-1-1,1 1 1,0 0-1,-1-1 1,1 1-1,0-1 1,0 0-1,0 1 1,0-1-1,-1 0 1,1 1-1,0-1 1,0 0 0,0 0-1,0 0 1,0 0-1,0 0 1,-1 0-1,1 0 1,0 0-1,0 0 1,0 0-1,0 0 1,0 0-1,0-1 1,0 1 0,34-7 1084,-18-1-1106,-1 0-1,-1-1 1,1-1 0,-2 0-1,1-1 1,-2-1-1,1 0 1,-1-1 0,11-15-1,-3 3-38,-2-1 0,-1-1-1,-1 0 1,16-36-1,-29 56-9,-1 1-1,0-1 0,0 1 0,-1-1 0,0 0 1,0 0-1,-1 0 0,1 0 0,-2 0 1,1-1-1,-1-9 0,-1 16-18,0 0 0,1 1 0,-1-1 0,0 1 0,0-1 0,0 1-1,0-1 1,0 1 0,0-1 0,1 1 0,-1 0 0,0 0 0,0-1 0,0 1 0,0 0 0,0 0-1,0 0 1,0 0 0,0 0 0,0 0 0,0 0 0,0 1 0,0-1 0,0 0 0,0 0 0,0 1 0,0-1-1,0 1 1,0-1 0,-1 1 0,-7 4-20,1 0-1,0 0 1,0 1 0,0-1-1,1 2 1,-14 13 0,-38 50 107,49-58-35,2-3 4,1 1 1,0-1-1,1 1 0,-1 0 0,2 0 0,-1 1 0,2 0 0,-1 0 0,2 0 0,-5 19 0,8-30-44,0 1 1,0 0-1,0 0 1,0 0-1,0 0 1,0 0-1,0 0 1,0 0-1,1 0 0,-1 0 1,0 0-1,1-1 1,-1 1-1,0 0 1,1 0-1,-1 0 1,1-1-1,-1 1 1,1 0-1,0 0 0,-1-1 1,1 1-1,0 0 1,-1-1-1,1 1 1,0-1-1,0 1 1,-1-1-1,3 1 1,0 0 21,1 0 0,-1 0 1,1 0-1,-1-1 1,1 0-1,0 1 1,-1-1-1,6-1 1,3-1-79,0 1 0,0-2 1,24-7-1,-21 3-272,-9 4 158,0 0-1,0 0 0,0 1 0,0 0 1,1 0-1,-1 1 0,1-1 1,-1 1-1,10 0 0,-15 4 123,0-1 1,0 0-1,0 0 0,0 1 1,0-1-1,0 0 0,-1 1 0,0-1 1,1 0-1,-1 1 0,0-1 0,0 1 1,0-1-1,-1 3 0,3 12 65,-1-15 27,0-1 1,1 1 0,-1-1-1,1 0 1,0 1-1,-1-1 1,1 0-1,0 0 1,0 0-1,0 0 1,-1 0-1,1-1 1,0 1-1,0 0 1,0-1-1,0 0 1,0 1-1,0-1 1,1 0-1,-1 0 1,0 0 0,2-1-1,48-2 1003,13-15-782,-53 13-381,0 1-1,0 1 1,0 0-1,1 1 1,17-2 0,-29 4 110,-1 0 0,1 1 1,-1-1-1,1 0 1,-1 0-1,1 1 0,-1-1 1,0 0-1,1 1 1,-1-1-1,0 1 0,1-1 1,-1 0-1,0 1 1,1-1-1,-1 1 0,0-1 1,0 1-1,1-1 1,-1 0-1,0 1 0,0-1 1,0 1-1,0-1 1,0 1-1,0-1 0,0 1 1,0-1-1,0 1 1,0 0-1,0-1 0,0 1 1,0-1-1,0 1 1,0-1-1,-1 0 0,1 1 1,0-1-1,-1 1 1,1 0 38,0 0 0,0-1 0,-1 1 0,1-1 0,0 1 0,0 0 0,0-1 0,0 1 0,-1 0 0,1-1 0,0 1 0,0 0 0,0-1 0,1 1 0,-1 0 0,0-1 0,0 1 0,0 0 0,0-1 0,1 1 0,-1 0 0,0-1 0,0 1 0,1-1 0,-1 1 0,1-1 0,-1 1 0,0-1 0,1 1 0,-1-1 0,1 1 0,-1-1 0,1 1 0,-1-1 0,1 0 0,0 1 0,-1-1 0,1 0 0,-1 0 0,1 1 0,0-1 0,-1 0 0,2 0 0,16-1 391,0-1-1,0-2 1,0 1 0,0-2 0,24-9 0,-21 6-1042,0 2 0,1 0 1,23-3-1,-44 9 467,0 0 0,0 0 0,0 0 1,0 0-1,0 0 0,-1 0 0,1 0 0,0 1 1,0-1-1,0 0 0,0 0 0,0 1 0,0-1 1,-1 0-1,1 1 0,0-1 0,0 1 0,-1-1 1,1 1-1,0 0 0,-1-1 0,1 1 0,0 0 1,-1-1-1,1 1 0,-1 0 0,1 0 0,-1-1 0,0 1 1,1 0-1,-1 0 0,0 0 0,1 0 0,-1 0 1,0 0-1,0-1 0,0 1 0,0 0 0,0 0 1,0 0-1,0 0 0,0 0 0,0 0 0,0 0 1,0 0-1,-1-1 0,1 1 0,0 0 0,-1 0 1,1 0-1,-1 0 0,1-1 0,-1 1 0,1 0 1,-1 0-1,1-1 0,-1 1 0,0 0 0,0 0 1,-8 5-6677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068"/>
    </inkml:context>
    <inkml:brush xml:id="br0">
      <inkml:brushProperty name="width" value="0.025" units="cm"/>
      <inkml:brushProperty name="height" value="0.025" units="cm"/>
    </inkml:brush>
  </inkml:definitions>
  <inkml:trace contextRef="#ctx0" brushRef="#br0">19 0 6086,'0'0'20109,"0"12"-19884,-9 69 240,5-53-639,0 0 1,2 0-1,3 54 0,-1-82 120,-1 1 1,1-1-1,0 1 0,0-1 0,0 0 0,0 1 1,0-1-1,0 1 0,0-1 0,0 0 1,0 1-1,0-1 0,0 1 0,0-1 1,1 0-1,-1 1 0,0-1 0,0 1 0,0-1 1,0 0-1,1 1 0,-1-1 0,0 0 1,0 1-1,1-1 0,-1 0 0,0 1 0,1-1 1,-1 0-1,0 0 0,1 0 0,-1 1 1,0-1-1,1 0 0,-1 0 0,1 0 1,-1 0-1,0 1 0,1-1 0,-1 0 0,1 0 1,-1 0-1,0 0 0,1 0 0,-1 0 1,1 0-1,-1 0 0,0 0 0,1 0 1,-1 0-1,1-1 0,-1 1 0,0 0 0,1 0 1,-1 0-1,1 0 0,-1-1 0,1 1 1,0-2-304,0 1 0,0 0 0,1 0 0,-1-1 0,0 1 0,0-1 1,-1 1-1,1-1 0,0 1 0,0-1 0,-1 1 0,1-1 0,-1 0 1,1-1-1,0-24-4667,-1-6-1787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413"/>
    </inkml:context>
    <inkml:brush xml:id="br0">
      <inkml:brushProperty name="width" value="0.025" units="cm"/>
      <inkml:brushProperty name="height" value="0.025" units="cm"/>
    </inkml:brush>
  </inkml:definitions>
  <inkml:trace contextRef="#ctx0" brushRef="#br0">0 43 1666,'0'0'21102,"11"-4"-19724,16-5-588,1 2 1,0 1 0,0 1 0,36-1 0,34 2-2124,-4 3-8437,-104 3-6907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801"/>
    </inkml:context>
    <inkml:brush xml:id="br0">
      <inkml:brushProperty name="width" value="0.025" units="cm"/>
      <inkml:brushProperty name="height" value="0.025" units="cm"/>
    </inkml:brush>
  </inkml:definitions>
  <inkml:trace contextRef="#ctx0" brushRef="#br0">13 53 12588,'0'0'8264,"82"-3"-5926,-39-10-1185,10-1-576,-7 2-321,-1 4-256,-9 5-64,-16 3-1314,-5 0-960,-13 7-7431</inkml:trace>
  <inkml:trace contextRef="#ctx0" brushRef="#br0" timeOffset="1">0 196 8584,'0'0'8616,"67"8"-6566,-31-8-1505,-1-7-449,4 0-769,-5-3-2049,-4 0-1442,-6-3-1025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3.845"/>
    </inkml:context>
    <inkml:brush xml:id="br0">
      <inkml:brushProperty name="width" value="0.025" units="cm"/>
      <inkml:brushProperty name="height" value="0.025" units="cm"/>
    </inkml:brush>
  </inkml:definitions>
  <inkml:trace contextRef="#ctx0" brushRef="#br0">0 260 6150,'0'0'14883,"4"2"-14306,2 0-480,-1-1 0,1 1 0,-1-1 1,1 0-1,0 0 0,-1-1 0,1 0 0,0 0 1,-1 0-1,8-1 0,40 1-1775,-51 2 1628,-2 1 0,1-1 0,0 1 0,0-1 0,-1 1 0,1-1 0,-1 1 0,0-1 0,0 1 0,0-1 0,0 1-1,-1 4 1,1 0 82,0-5-11,0-1 0,0 1 0,0 0 1,0 0-1,0 0 0,0 0 0,1 0 0,-1-1 1,0 1-1,1 0 0,0 0 0,-1-1 0,1 1 0,0 0 1,0-1-1,0 1 0,0-1 0,0 1 0,0-1 1,0 1-1,1-1 0,-1 0 0,0 1 0,1-1 0,-1 0 1,1 0-1,0 0 0,-1 0 0,1-1 0,0 1 1,-1 0-1,1-1 0,0 1 0,0-1 0,-1 1 0,1-1 1,0 0-1,0 0 0,0 0 0,0 0 0,0 0 1,-1 0-1,1-1 0,0 1 0,0 0 0,1-2 0,6 0 37,-1-1-1,1 0 0,-1-1 0,0 0 1,-1-1-1,1 1 0,-1-1 0,11-9 1,25-37-1005,-33 36-1076,-1-1 0,-1 0 0,12-31 0,-12 25 165,-2-1-1,6-36 0,-7-6 5386,-10 68 1582,-15 20-4410,13-8-143,0-1 1,1 1-1,0 1 1,1-1-1,1 1 1,1 0-1,0 0 1,1 0-1,0 26 0,2-31-444,1 1 0,0 0-1,1 0 1,0-1-1,1 1 1,0-1 0,1 1-1,0-1 1,1 0-1,0-1 1,1 1 0,0-1-1,13 15 1,-19-24-106,0-1 0,0 0 1,0 1-1,0-1 0,0 0 1,0 0-1,0 1 0,1-1 1,-1 0-1,0 1 0,0-1 1,0 0-1,0 0 0,1 1 1,-1-1-1,0 0 0,0 0 1,1 0-1,-1 1 0,0-1 1,0 0-1,1 0 0,-1 0 1,0 0-1,1 0 0,-1 0 1,0 1-1,1-1 0,-1 0 1,0 0-1,1 0 0,-1 0 1,0 0-1,0 0 0,1 0 1,-1 0-1,0 0 0,1 0 1,-1-1-1,0 1 0,1 0 1,-1 0-1,0 0 0,1 0 1,-1 0-1,0 0 0,0-1 1,1 1-1,-1 0 0,0 0 1,0-1-1,0 1 0,1 0 1,2-26 233,-11-32-64,5 46-207,-1 0 1,-1 1-1,0-1 1,0 1-1,-1 0 1,-10-12-1,16 22-145,37 17-342,-10-11 594,0-2 0,1 0 0,-1-2 0,0-1 0,45-7 0,31 2-110,-118 25-783,-14 0 859,19-14 124,0 0 1,0 1-1,1 1 0,0-1 0,0 1 0,1 1 0,0 0 1,-9 12-1,17-20-151,0-1-1,0 0 1,0 0 0,0 1 0,0-1 0,0 0-1,0 1 1,0-1 0,0 0 0,0 1 0,1-1 0,-1 0-1,0 1 1,0-1 0,0 0 0,0 0 0,0 1-1,1-1 1,-1 0 0,0 0 0,0 1 0,0-1 0,1 0-1,-1 0 1,0 0 0,0 1 0,1-1 0,-1 0 0,0 0-1,1 0 1,-1 0 0,0 1 0,0-1 0,1 0-1,-1 0 1,0 0 0,1 0 0,-1 0 0,0 0 0,1 0-1,-1 0 1,0 0 0,1 0 0,-1 0 0,0 0-1,1 0 1,-1-1 0,0 1 0,0 0 0,1 0 0,19-2 334,-6-3-359,0-1 1,0-1 0,-1 1-1,0-2 1,-1 0-1,1-1 1,-2 0-1,1 0 1,-1-2 0,13-14-1,7-5-1103,-31 29 931,-14 33-453,11-26 666,0 0 0,1 1 1,0-1-1,0 1 0,0-1 0,1 1 0,0-1 1,0 13-1,1-17 14,0-1 0,1 1 0,-1 0 1,0 0-1,1-1 0,-1 1 0,1 0 1,0-1-1,0 1 0,-1-1 0,1 1 0,0 0 1,0-1-1,1 0 0,-1 1 0,0-1 0,0 0 1,1 0-1,-1 1 0,1-1 0,-1 0 0,1-1 1,-1 1-1,1 0 0,-1 0 0,1-1 1,0 1-1,-1 0 0,1-1 0,0 0 0,0 1 1,0-1-1,-1 0 0,1 0 0,0 0 0,2-1 1,5 1 72,0-1 0,0 0 1,0-1-1,-1 1 0,1-2 0,0 1 1,-1-2-1,0 1 0,0-1 1,0 0-1,0 0 0,-1-1 0,1 0 1,7-8-1,-9 8-106,-1 0 0,1 0 0,-1 0 0,0-1 0,-1 0 0,1 0 0,-1 0 0,0-1 0,-1 0 0,0 1 1,0-1-1,0 0 0,-1 0 0,0-1 0,0 1 0,-1 0 0,1-12 0,-2 18-21,1 0 0,-1 0 0,0-1 0,0 1 1,0 0-1,-1 0 0,1 0 0,0 0 0,0 0 0,-1 0 0,1 0 0,0 0 1,-1 0-1,1 0 0,-1 0 0,1 0 0,-1 0 0,0 1 0,1-1 0,-1 0 1,0 0-1,0 1 0,1-1 0,-1 0 0,0 1 0,0-1 0,0 0 0,0 1 1,0-1-1,0 1 0,0 0 0,0-1 0,0 1 0,0 0 0,0 0 0,0-1 1,0 1-1,0 0 0,0 0 0,0 0 0,0 0 0,-2 1 0,2-1 2,1 0 0,-1 0-1,0 0 1,0 1 0,0-1-1,0 0 1,1 1 0,-1-1-1,0 0 1,0 1 0,1-1-1,-1 1 1,0-1 0,1 1-1,-1-1 1,0 1 0,1 0-1,-1-1 1,1 1 0,-1 0-1,1 0 1,-1-1 0,1 1-1,0 0 1,-1 0 0,1-1 0,0 1-1,0 0 1,-1 0 0,1 0-1,0 0 1,0 0 0,0-1-1,0 1 1,0 0 0,0 0-1,0 0 1,1 0 0,-1-1-1,0 1 1,0 0 0,1 0-1,-1 0 1,0-1 0,1 1-1,0 1 1,1 0 39,0-1 1,-1 1-1,1-1 0,0 0 1,0 1-1,0-1 1,0 0-1,0 0 0,1 0 1,-1-1-1,0 1 1,0-1-1,1 1 0,-1-1 1,0 0-1,1 1 1,-1-1-1,0 0 0,0-1 1,1 1-1,3-1 1,0 0 2,-1 1 0,1-1 1,-1-1-1,0 1 0,1-1 0,-1 0 1,0 0-1,6-4 0,17-23 68,-7 4-8,-26 32-152,-1 1 1,1 0 0,0 0-1,1 1 1,0-1 0,-3 12-1,5-15 84,0 0-1,0-1 1,1 1 0,0 0-1,0 0 1,1 0 0,-1 0-1,1 0 1,0 0 0,0 0-1,1 0 1,-1 0 0,3 8-1,-2-11 26,1 0-1,-1-1 1,1 0-1,-1 1 0,1-1 1,0 0-1,0 1 1,-1-1-1,1 0 1,0 0-1,0-1 0,0 1 1,0 0-1,3 0 1,13 1-1081,-6-10-4928,-7-2-1420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452"/>
    </inkml:context>
    <inkml:brush xml:id="br0">
      <inkml:brushProperty name="width" value="0.025" units="cm"/>
      <inkml:brushProperty name="height" value="0.025" units="cm"/>
    </inkml:brush>
  </inkml:definitions>
  <inkml:trace contextRef="#ctx0" brushRef="#br0">37 417 13229,'0'0'6422,"-5"11"-4164,3-9-2093,-21 43 1329,22-43-1410,0 0 0,0 0 0,0 1 0,0-1 0,1 0-1,-1 0 1,1 0 0,-1 1 0,1-1 0,0 0 0,0 0 0,0 1 0,0-1 0,1 0-1,-1 0 1,1 1 0,-1-1 0,1 0 0,0 0 0,-1 0 0,1 0 0,0 0 0,2 3 0,-1-4-61,0 1 0,0-1 0,0 0 0,0 0 1,1 0-1,-1 0 0,0 0 0,1 0 0,-1-1 1,1 1-1,-1-1 0,0 1 0,1-1 1,-1 0-1,1 0 0,-1 0 0,1 0 0,-1-1 1,1 1-1,-1-1 0,3 0 0,2-1 138,-1 0-1,0 0 0,0 0 1,0-1-1,0 0 0,0 0 1,5-5-1,8-8 53,-2 0 1,0-1-1,-1-1 0,-1-1 0,0 0 0,-2-1 1,17-32-1,-15 23 22,-1-2 1,-2 0-1,-1 0 1,13-60-1,-22 82-303,0 1 0,-1-1 1,-1 1-1,1-1 0,-1 0 0,-1 1 1,0-1-1,-3-16 0,3 23 46,1 1 1,-1-1-1,0 0 0,0 1 0,0-1 1,1 0-1,-2 1 0,1 0 0,0-1 1,0 1-1,0 0 0,-1-1 0,1 1 1,0 0-1,-1 0 0,1 0 0,-1 0 0,0 0 1,-1 0-1,-1 0 7,1 0-1,0 1 1,0 0-1,-1 0 1,1 0 0,0 0-1,-1 0 1,1 1-1,0-1 1,-1 1 0,1 0-1,0 0 1,0 0-1,-4 2 1,-4 3 19,1-1-1,1 2 1,-1-1 0,1 1-1,0 0 1,1 1-1,-1 0 1,2 1 0,-1-1-1,1 2 1,0-1 0,-10 20-1,9-13 75,0 0 1,1 0-1,1 0 0,1 1 0,0 0 0,1 0 1,-3 34-1,6-46-61,1 0 1,-1 0 0,2-1-1,-1 1 1,0 0 0,1-1-1,0 1 1,0 0 0,0-1 0,1 1-1,-1-1 1,1 0 0,0 1-1,0-1 1,1 0 0,-1 0-1,1-1 1,5 7 0,-3-6-8,0 0 0,1-1-1,-1 0 1,1 0 0,-1 0 0,1-1 0,0 1 0,0-2 0,0 1 0,0 0 0,0-1 0,0 0 0,13-1 0,9 2-77,0-2 0,0-1-1,37-7 1,-54 6 71,0 0-1,0-1 0,0 0 0,0 0 1,-1-2-1,1 1 0,-1-1 0,0-1 1,-1 0-1,1 0 0,10-9 0,-19 13 66,1 1 0,0 0 0,-1 0 0,1-1 0,-1 1 0,0-1 0,1 1 0,-1-1-1,0 0 1,0 0 0,0 1 0,0-1 0,0 0 0,-1 0 0,1 0 0,0 0 0,-1 0 0,0 0-1,1 0 1,-1 0 0,0 0 0,0 0 0,0 0 0,0 0 0,0 0 0,-1-4 0,-1 4-62,1 1 0,-1-1 0,1 1 1,-1-1-1,1 1 0,-1-1 0,0 1 1,0 0-1,0-1 0,1 1 0,-1 0 0,0 1 1,0-1-1,-1 0 0,1 0 0,0 1 1,0-1-1,0 1 0,0 0 0,-1 0 1,1 0-1,0 0 0,-3 0 0,-1 0-31,1 0 0,-1 1-1,0 0 1,1 0 0,-1 0-1,1 1 1,-1-1 0,1 1-1,0 1 1,-1-1 0,1 1 0,1 0-1,-1 0 1,0 0 0,1 1-1,-1-1 1,1 1 0,0 0-1,0 1 1,1-1 0,-1 1 0,1-1-1,0 1 1,0 0 0,1 0-1,-1 0 1,1 1 0,0-1-1,0 1 1,1-1 0,0 1-1,0-1 1,0 1 0,1 0 0,0-1-1,0 1 1,1 8 0,0-11 30,0 0 1,0 0 0,0 1-1,0-1 1,1-1-1,-1 1 1,1 0 0,0 0-1,0-1 1,0 1 0,0-1-1,0 1 1,1-1-1,-1 0 1,1 0 0,-1 0-1,1 0 1,0 0 0,0-1-1,0 1 1,0-1-1,0 0 1,0 0 0,0 0-1,0 0 1,6 0 0,9 2 54,0 0 0,0-1 0,25-2 1,-42 0-59,13 1-320,0-1 407,0 0 0,-1-1 0,25-4 0,-35 4-327,0 1-1,1-1 1,-1-1 0,0 1 0,-1 0-1,1-1 1,0 1 0,0-1 0,2-3-1,-3 4-166,-1 0 0,0-1 0,1 1 0,-1-1 0,0 1 0,0-1 0,0 0 0,-1 1 0,1-1 0,0 0 0,0 1 0,-1-1 0,1 0 0,-1 0 0,0 0 0,1-3 0,-1-21-7903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234"/>
    </inkml:context>
    <inkml:brush xml:id="br0">
      <inkml:brushProperty name="width" value="0.025" units="cm"/>
      <inkml:brushProperty name="height" value="0.025" units="cm"/>
    </inkml:brush>
  </inkml:definitions>
  <inkml:trace contextRef="#ctx0" brushRef="#br0">5 10 20563,'-4'-6'2595,"4"3"896,9 9-3715,-3 2-1378,-2 1-3907,-4-2-6822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579"/>
    </inkml:context>
    <inkml:brush xml:id="br0">
      <inkml:brushProperty name="width" value="0.025" units="cm"/>
      <inkml:brushProperty name="height" value="0.025" units="cm"/>
    </inkml:brush>
  </inkml:definitions>
  <inkml:trace contextRef="#ctx0" brushRef="#br0">130 0 14157,'0'0'10779,"-10"4"-11068,-1 1 284,0 0-1,1 1 0,0 0 0,1 1 0,-14 11 1,19-15-4,0 1 0,0 0 0,0 0 1,1 0-1,0 0 0,0 0 0,0 0 1,0 1-1,1 0 0,0-1 0,0 1 1,0 0-1,0 0 0,1 0 0,0 1 1,0-1-1,0 6 0,1-10 13,0 0 0,1 0 0,-1 0 0,1 1 0,0-1 0,-1 0 0,1 0 0,0-1 0,0 1 1,-1 0-1,1 0 0,0 0 0,0 0 0,0-1 0,0 1 0,0 0 0,0-1 0,0 1 0,0-1 0,1 1 0,-1-1 0,0 0 0,0 1 0,0-1 0,0 0 0,1 0 0,-1 0 0,0 0 0,0 0 0,0 0 0,2 0 0,48-2 144,-45 2-121,3-1-231,1-1 0,0 0 0,-1 0-1,0-1 1,1 0 0,15-9 0,-14 6-1146,0 0 0,0-1 0,-1 0 0,-1-1 0,10-9 0,10-16-5616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953"/>
    </inkml:context>
    <inkml:brush xml:id="br0">
      <inkml:brushProperty name="width" value="0.025" units="cm"/>
      <inkml:brushProperty name="height" value="0.025" units="cm"/>
    </inkml:brush>
  </inkml:definitions>
  <inkml:trace contextRef="#ctx0" brushRef="#br0">131 1 16367,'0'0'4554,"-7"13"-4073,-16 28 76,3 1 1,-19 54 0,30-68-227,1-1-1,0 2 1,2-1-1,2 1 1,-2 40-1,6-68-305,0 0-1,0 0 0,0 0 0,0 0 0,0 0 0,0 0 0,0-1 1,1 1-1,-1 0 0,0 0 0,0 0 0,1-1 0,-1 1 1,1 0-1,-1 0 0,1-1 0,-1 1 0,1 0 0,-1-1 1,1 1-1,0 0 0,-1-1 0,1 1 0,0-1 0,0 1 1,-1-1-1,1 0 0,0 1 0,0-1 0,0 0 0,-1 1 1,1-1-1,0 0 0,0 0 0,0 0 0,0 0 0,0 0 0,0 0 1,-1 0-1,1 0 0,0 0 0,0 0 0,0 0 0,0-1 1,0 1-1,-1 0 0,1 0 0,0-1 0,0 1 0,1-2 1,5 0 167,-1-1 0,1 0 1,-1-1-1,0 1 0,7-6 1,34-32-135,-1-1 1,-2-3 0,59-77 0,-102 120-347,3-5-1807,-9 5-4795,-6 2-2901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5.296"/>
    </inkml:context>
    <inkml:brush xml:id="br0">
      <inkml:brushProperty name="width" value="0.025" units="cm"/>
      <inkml:brushProperty name="height" value="0.025" units="cm"/>
    </inkml:brush>
  </inkml:definitions>
  <inkml:trace contextRef="#ctx0" brushRef="#br0">1 1 8904,'0'0'10410,"16"51"-7879,3-42-1122,-2-2-1153,5 0-128,-3-5-576,0-2-2018,-3 0-2147,3 0-2946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6.147"/>
    </inkml:context>
    <inkml:brush xml:id="br0">
      <inkml:brushProperty name="width" value="0.025" units="cm"/>
      <inkml:brushProperty name="height" value="0.025" units="cm"/>
    </inkml:brush>
  </inkml:definitions>
  <inkml:trace contextRef="#ctx0" brushRef="#br0">82 1 15214,'0'0'171,"-6"9"448,-6 13 3,1 0 0,1 1 0,1 0-1,1 1 1,1 0 0,1 0-1,2 0 1,0 1 0,1-1-1,1 33 1,2-54-601,1 0 0,-1 0 0,1 1 0,-1-1 0,1 0 0,0 0 0,0 0 0,1 0 0,-1 0 0,0 0 0,1 0 0,0 0 0,0-1 0,0 1 1,0 0-1,0-1 0,0 0 0,1 1 0,-1-1 0,1 0 0,0 0 0,0-1 0,-1 1 0,1-1 0,0 1 0,0-1 0,0 0 0,1 0 0,-1 0 0,0 0 0,0-1 0,1 1 0,-1-1 0,6 0 0,-2 1-72,1-1 1,-1 0-1,1 0 0,-1-1 0,1 0 0,-1 0 0,1-1 0,-1 0 0,0 0 1,0-1-1,0 0 0,0 0 0,0-1 0,8-5 0,-10 5 63,0-1 1,0 1-1,0-1 0,0 0 0,-1 0 0,5-8 1,-9 12-13,-7 27-657,6-24 682,0 0 1,1-1-1,-1 1 0,1 0 0,0 0 1,-1-1-1,1 1 0,0 0 0,0 0 1,0-1-1,1 1 0,-1 0 0,0 0 1,1 0-1,-1-1 0,1 1 0,-1 0 1,1-1-1,0 1 0,0-1 0,-1 1 1,1-1-1,0 1 0,1-1 0,-1 1 1,0-1-1,3 2 0,1-1 117,0 0 0,0-1 0,1 0 0,-1 0 1,0-1-1,1 1 0,-1-1 0,9-1 0,6-1-153,1 0 1,-1-2-1,0-1 0,0 0 1,-1-1-1,1-1 0,-2-1 1,1-1-1,-1-1 0,0 0 0,22-18 1,-34 80-177,-2-49 243,1-1-1,0 1 1,-1-1-1,1 0 1,0 0-1,0-1 1,0 1-1,0-1 1,1 0-1,-1 0 1,0-1 0,0 0-1,8 0 1,27 4-129,-32-1-171,1-1 0,-1 1 1,-1 0-1,1 1 1,0 0-1,-1 0 0,0 1 1,0 0-1,11 10 1,-12-10 258,-1 1 0,0-1 1,-1 1-1,0 0 0,0 0 1,0 1-1,0-1 0,-1 1 1,0 0-1,-1 0 1,1 0-1,-1 0 0,-1 0 1,1 0-1,-1 1 0,-1-1 1,1 0-1,-1 1 0,0-1 1,-1 1-1,0-1 1,0 0-1,-1 0 0,1 1 1,-2-1-1,1 0 0,-1 0 1,0-1-1,-4 8 0,1-5 12,1 0-1,-2 0 1,0-1-1,0 0 1,-11 11-1,15-17 25,1 1 0,-1-1-1,0 0 1,0 0 0,0 0-1,0 0 1,0 0 0,0-1-1,0 0 1,0 1-1,-1-1 1,1 0 0,-1 0-1,1-1 1,0 1 0,-1-1-1,1 0 1,-1 0 0,0 0-1,-6-1 1,9 0-5,0 0 0,-1 0 0,1 0-1,0 0 1,0 0 0,0 0 0,0 0 0,0-1 0,0 1 0,0 0 0,1-1 0,-1 1-1,0-1 1,1 1 0,-1 0 0,1-1 0,-1 0 0,1 1 0,0-1 0,0 1 0,-1-1-1,1 1 1,0-1 0,1-1 0,2-42 56,0 33-102,0 0 0,1 1 0,0-1 0,1 1 0,0 0 0,1 0 0,0 0 0,11-13-1,72-79-8,-25 31 51,-16 6 32,-45 60-94,1 0-1,-1 0 0,-1 0 0,1-1 1,-1 1-1,0-1 0,-1 1 0,1-1 0,0-12 1,-2 19 4,0-1 0,0 1 1,0-1-1,0 1 0,0-1 1,0 1-1,0-1 1,0 1-1,0-1 0,-1 1 1,1-1-1,0 1 0,0-1 1,-1 1-1,1-1 0,0 1 1,0-1-1,-1 1 0,1 0 1,0-1-1,-1 1 0,1-1 1,-1 1-1,1 0 1,0-1-1,-1 1 0,1 0 1,-1 0-1,1 0 0,-1-1 1,1 1-1,-1 0 0,1 0 1,-2 0-1,-22 4-323,-21 20 78,40-20 249,0 1 0,1 0 1,-1-1-1,1 1 0,0 1 0,0-1 0,1 0 1,0 1-1,0 0 0,0 0 0,0 0 0,1 0 1,0 0-1,1 1 0,-1-1 0,1 1 0,0-1 1,0 8-1,2-13 27,-1 1 1,1-1 0,-1 0 0,1 1 0,-1-1-1,1 0 1,0 0 0,0 1 0,-1-1-1,1 0 1,0 0 0,0 0 0,0 0 0,1 0-1,-1 0 1,0 0 0,0-1 0,0 1-1,1 0 1,-1-1 0,0 1 0,0 0 0,1-1-1,-1 0 1,1 1 0,-1-1 0,0 0-1,3 0 1,46 3 641,-40-4-533,12-1-23,0-1 0,0-1 1,0-1-1,-1-1 0,1-1 0,29-14 0,-21 9-75,0 1-1,33-7 1,-63 20-62,1 0 1,-1 0-1,0 0 1,0 0-1,0 0 0,0 0 1,0 0-1,0 0 1,0 0-1,-1 0 0,0 4 1,-11 18 319,9-20-172,1-1 0,0 0 0,1 1 0,-1 0 0,1-1 0,-1 1 0,1 0 0,0-1 0,0 9 0,1-12-77,0 1 1,0-1-1,0 1 1,1-1-1,-1 1 1,0-1-1,1 1 1,-1-1-1,1 1 1,-1-1-1,0 0 1,1 1-1,-1-1 0,1 0 1,-1 1-1,1-1 1,-1 0-1,1 1 1,-1-1-1,1 0 1,-1 0-1,1 0 1,0 0-1,-1 0 1,1 1-1,-1-1 1,1 0-1,-1 0 1,1 0-1,0-1 1,26 1 817,-19 0-511,10-1-142,-1-1-1,1-1 0,0-1 0,-1 0 1,0-1-1,17-8 0,58-14-1252,-91 27 1014,-1-1 0,0 1 1,1 0-1,-1 0 0,0-1 0,1 1 0,-1 0 1,1 0-1,-1 0 0,1 0 0,-1 0 0,0 0 1,1 0-1,-1 0 0,1 0 0,-1 0 0,1 0 1,-1 0-1,0 0 0,1 0 0,-1 0 0,1 0 1,-1 0-1,1 1 0,-1-1 0,0 0 0,1 0 0,-1 1 1,0-1-1,1 0 0,-1 0 0,0 1 0,1-1 1,-1 0-1,0 1 0,0-1 0,1 0 0,-1 1 1,0-1-1,0 0 0,1 1 0,-1-1 0,0 1 1,0-1-1,0 1 0,0-1 0,0 0 0,0 1 1,0-1-1,0 1 0,0 0 0,-10 24-1686,3-10-3378,6-5-2936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5.234"/>
    </inkml:context>
    <inkml:brush xml:id="br0">
      <inkml:brushProperty name="width" value="0.025" units="cm"/>
      <inkml:brushProperty name="height" value="0.025" units="cm"/>
    </inkml:brush>
  </inkml:definitions>
  <inkml:trace contextRef="#ctx0" brushRef="#br0">1 0 96,'0'0'-64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5.968"/>
    </inkml:context>
    <inkml:brush xml:id="br0">
      <inkml:brushProperty name="width" value="0.025" units="cm"/>
      <inkml:brushProperty name="height" value="0.025" units="cm"/>
    </inkml:brush>
  </inkml:definitions>
  <inkml:trace contextRef="#ctx0" brushRef="#br0">517 249 320,'59'-51'2498,"-37"33"-1726,0-1-1,-2-1 1,24-30-1,-43 50-668,0-1-1,-1 1 0,1-1 1,-1 1-1,1-1 0,-1 1 1,0-1-1,1 1 0,-1-1 1,1 0-1,-1 1 0,0-1 1,0 0-1,1 1 0,-1-1 1,0 0-1,0 1 0,0-1 1,0 0-1,0 0 0,0 1 1,0-1-1,0 0 0,0 1 1,0-1-1,0 0 0,0 1 1,0-1-1,-1 0 0,1 0 1,0 1-1,0-1 0,-1 1 1,1-1-1,-1 0 0,1 1 1,0-1-1,-1 1 0,1-1 1,-1 1-1,1-1 0,-1 1 1,0-1-1,1 1 0,-1 0 1,1-1-1,-1 1 0,0 0 1,1-1-1,-1 1 0,0 0 1,1 0-1,-1 0 0,0 0 1,0-1-1,1 1 0,-2 0 1,-51-2 485,42 3-439,-13-1-109,0 1 0,0 2 0,-1 0-1,2 2 1,-1 0 0,0 2 0,1 0-1,1 2 1,-1 1 0,-22 12 0,28-11-57,1 0-1,0 1 1,0 0 0,1 1 0,1 1-1,0 0 1,1 1 0,0 1 0,1 0-1,1 1 1,1 0 0,-14 31 0,4 8 46,3 1 0,3 1 0,2 0 0,-7 94 0,3-32 45,6-51-50,-2 1-27,3 1 0,0 135 1,10-199 3,-1 1 1,1-1-1,1 1 1,-1-1-1,1 1 1,1-1-1,-1 0 1,1 0-1,0 0 1,1-1-1,0 1 1,0-1-1,0 1 1,1-1-1,0-1 1,8 9-1,-5-8 28,0 0 0,1 0-1,0 0 1,0-1 0,1 0 0,0-1-1,0 0 1,0-1 0,0 0-1,18 3 1,-5-3 16,0-2 0,0 0 1,-1-1-1,1-1 0,0-1 0,0-1 0,-1-1 0,0-1 0,0-1 1,30-13-1,-13 0-20,-1-2 1,-1-1-1,0-2 0,-2-2 1,57-53-1,-26 12 46,94-121-1,-130 148 74,-1-3-1,-2 0 0,-2-1 0,37-91 0,-53 110 47,0 0-1,-2-1 1,-1-1-1,-1 1 1,-2-1-1,0 0 0,-2 1 1,0-1-1,-2 0 1,-2 0-1,-4-27 1,3 39-117,-1 0 0,-1 0 0,0 1 0,0-1 0,-1 1 0,-1 1 1,-1 0-1,0 0 0,0 0 0,-1 1 0,-1 1 0,0-1 0,-1 2 0,0 0 0,0 0 0,-1 1 0,0 1 1,-15-8-1,2 4-100,0 0 1,0 2 0,-1 1 0,0 1-1,-1 1 1,0 1 0,0 2 0,0 1 0,-33 0-1,61 3-60,0 0 1,-1 0-1,1 0 0,0 0 0,0 0 0,-1 0 0,1 0 0,0 0 0,0 0 1,-1 0-1,1 0 0,0 0 0,0 0 0,-1 1 0,1-1 0,0 0 1,0 0-1,0 0 0,-1 0 0,1 0 0,0 1 0,0-1 0,0 0 0,0 0 1,-1 0-1,1 1 0,0-1 0,0 0 0,0 0 0,0 1 0,0-1 0,0 0 1,0 0-1,-1 0 0,1 1 0,0-1 0,0 0 0,0 1 0,0-1 1,0 0-1,0 0 0,0 1 0,0-1 0,0 0 0,1 0 0,-1 1 0,0-1 1,0 0-1,0 0 0,0 0 0,0 1 0,0-1 0,1 0 0,8 13-4484,5-5-1269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2.648"/>
    </inkml:context>
    <inkml:brush xml:id="br0">
      <inkml:brushProperty name="width" value="0.025" units="cm"/>
      <inkml:brushProperty name="height" value="0.025" units="cm"/>
    </inkml:brush>
  </inkml:definitions>
  <inkml:trace contextRef="#ctx0" brushRef="#br0">1 0 10378,'0'0'17013,"9"2"-16442,-1 2-464,0 0 0,0 0 0,-1 0 0,1 1-1,-1 0 1,0 0 0,0 1 0,-1 0-1,0 0 1,0 1 0,0-1 0,-1 1-1,8 14 1,7 9-48,-15-19-82,1 0 0,1-1-1,-1 0 1,2-1 0,-1 1-1,1-2 1,1 1 0,0-1-1,0 0 1,10 6 0,-16-12-208,0-1 1,0 0-1,0 0 1,0-1-1,0 1 1,0 0 0,0-1-1,0 0 1,1 0-1,-1 0 1,3 0-1,-1-1-736,0 0 0,0-1-1,0 1 1,0-1 0,0 0-1,0 0 1,-1-1 0,1 1 0,7-6-1,15-13-5379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3.020"/>
    </inkml:context>
    <inkml:brush xml:id="br0">
      <inkml:brushProperty name="width" value="0.025" units="cm"/>
      <inkml:brushProperty name="height" value="0.025" units="cm"/>
    </inkml:brush>
  </inkml:definitions>
  <inkml:trace contextRef="#ctx0" brushRef="#br0">385 1 2755,'0'0'22255,"-10"4"-21465,-6 5-488,0 1 0,1 1 0,0 0 0,0 1 0,2 1 0,-1 0 0,2 1 0,-14 18 0,-5 9-140,3 0 0,1 2 1,2 1-1,1 1 0,3 1 1,-21 68-1,32-78-2103,1 0 0,-6 69 0,14-87-3451,1-9-3886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8.549"/>
    </inkml:context>
    <inkml:brush xml:id="br0">
      <inkml:brushProperty name="width" value="0.025" units="cm"/>
      <inkml:brushProperty name="height" value="0.025" units="cm"/>
    </inkml:brush>
  </inkml:definitions>
  <inkml:trace contextRef="#ctx0" brushRef="#br0">857 68 8488,'-12'-3'-208,"-34"-6"1298,1 2 0,-2 2 0,-66 1 0,93 5-912,0 0-1,0 2 1,0 0-1,0 1 1,0 1 0,1 1-1,0 0 1,1 2-1,-1 0 1,1 1 0,-18 13-1,9-2-159,2 1 1,1 0-1,0 2 0,2 1 0,0 1 0,2 1 1,1 1-1,1 0 0,1 2 0,2 0 0,1 0 1,1 1-1,-15 53 0,11-13-23,2 0 0,4 1 0,3 1 0,3 0 0,4 82 0,3-119 9,1 0 1,1 0 0,2 0 0,2-1 0,1 0-1,1 0 1,2-1 0,1 0 0,2-1 0,20 31 0,-26-47-58,2 0 0,0-1 0,1 0 0,0-1 0,1 0 0,1-1 1,0-1-1,0 0 0,2 0 0,-1-2 0,1 0 0,1-1 0,0 0 1,0-2-1,1 0 0,-1 0 0,2-2 0,-1 0 0,0-2 0,23 3 1,-16-5 9,0-1 0,1-1 0,-1-1 0,0-1 0,-1-1 0,1-1 1,-1-2-1,29-10 0,-22 3-4,0-1 0,0-1 0,-2-2 0,0-1 0,41-35 0,-15 4 210,-2-2-1,-2-3 1,-3-2-1,45-68 1,-31 30 180,-5-3 0,47-107 0,-81 151 103,-2-1 0,20-77 0,-34 101 3,-1-1-1,-2 1 1,-1-1 0,-1 0 0,-5-63-1,2 84-364,-1 1-1,0 0 0,0 0 0,-1 0 0,-1 0 0,1 0 0,-2 1 1,1-1-1,-1 1 0,-1 0 0,0 1 0,0-1 0,0 1 1,-9-8-1,4 7-54,0 0 0,-1 0 1,0 1-1,0 1 1,-1 0-1,0 0 0,0 1 1,-1 1-1,-15-4 1,-13 0-78,-1 1 0,-1 2 0,1 3 1,-1 1-1,-70 6 0,82-2-152,-1 2-1,1 1 1,-51 16 0,66-16-339,1 1 1,0 1-1,-20 13 1,27-15-285,0 1-1,1 0 1,0 1 0,0 0 0,1 0 0,-11 13-1,-2 9-3585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796"/>
    </inkml:context>
    <inkml:brush xml:id="br0">
      <inkml:brushProperty name="width" value="0.025" units="cm"/>
      <inkml:brushProperty name="height" value="0.025" units="cm"/>
    </inkml:brush>
  </inkml:definitions>
  <inkml:trace contextRef="#ctx0" brushRef="#br0">1 0 21909,'0'0'4932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55.765"/>
    </inkml:context>
    <inkml:brush xml:id="br0">
      <inkml:brushProperty name="width" value="0.025" units="cm"/>
      <inkml:brushProperty name="height" value="0.025" units="cm"/>
    </inkml:brush>
  </inkml:definitions>
  <inkml:trace contextRef="#ctx0" brushRef="#br0">856 180 2210,'0'0'2872,"6"-9"-2509,18-29 881,-23 35-1191,0 1 1,0 0-1,0-1 1,0 1-1,-1-1 1,1 1-1,-1-1 1,1 1-1,-1-1 1,0 1-1,0-1 1,0 1-1,0-1 1,-1 1-1,1-1 1,-1 1-1,0-1 1,1 1-1,-1-1 0,0 1 1,0 0-1,0-1 1,-1 1-1,1 0 1,-1 0-1,1 0 1,-1 0-1,1 0 1,-4-2-1,-1-1 284,1 0 0,-1 0-1,0 1 1,0-1-1,-1 2 1,1-1 0,-12-4-1,4 3-109,-1 1 0,1 1 0,-1 0 0,0 0-1,1 2 1,-1 0 0,0 1 0,0 0-1,0 1 1,-21 4 0,15 0-148,1 1 0,0 0-1,0 2 1,0 0 0,1 1 0,-30 20-1,12-2-101,0 1 0,3 2-1,0 2 1,2 1 0,1 1-1,-28 43 1,33-38 105,1 0 0,3 2-1,1 0 1,2 2 0,2 0 0,2 1-1,2 1 1,2 0 0,1 0 0,3 1-1,2 0 1,1 0 0,3 1 0,2-1-1,8 57 1,-3-76-409,1 0-1,1 0 1,1-1 0,1 0 0,2 0-1,0-1 1,2-1 0,0 0 0,2-1-1,1-1 1,0 0 0,2-1 0,34 29-1,-38-36 195,1-1 1,0-1-1,1 0 0,0-1 0,1-1 0,0-1 0,0-1 0,1 0 1,0-1-1,1-1 0,0-1 0,0-1 0,0-1 0,0 0 0,0-2 1,1 0-1,-1-1 0,0-1 0,30-5 0,-32 0 229,0 0-1,-1-1 1,0 0 0,0-2-1,0 0 1,-1-1-1,0 0 1,-1-2 0,0 1-1,-1-2 1,12-14 0,8-9 684,-3-1 1,-1-2 0,27-46 0,-25 31-170,-3-2 0,-2-1 0,-2-2 0,-3 0 0,18-80 0,-22 57-264,-4 0 1,-4-1-1,0-125 0,-10 189-309,-1-1 0,0 1 0,-1 0-1,-2 0 1,0 1 0,0-1 0,-2 1-1,-1-1 1,-8-16 0,11 27-146,-1 0 0,0 0 0,0 1 0,-1 0 0,0 0 0,0 0 0,-1 1 0,1-1 0,-1 2 0,-1-1 0,1 1 0,-1 0 0,0 1 0,0-1 0,-1 2 0,1-1 0,-1 1 0,1 0 0,-1 1 1,-18-2-1,3 1-1695,0 2 0,-48 4 1,42 1-1503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56.722"/>
    </inkml:context>
    <inkml:brush xml:id="br0">
      <inkml:brushProperty name="width" value="0.025" units="cm"/>
      <inkml:brushProperty name="height" value="0.025" units="cm"/>
    </inkml:brush>
  </inkml:definitions>
  <inkml:trace contextRef="#ctx0" brushRef="#br0">578 47 5445,'-9'-6'134,"0"0"1,-1 1-1,0 0 0,0 0 1,0 1-1,0 1 0,-1 0 0,0 0 1,1 1-1,-1 0 0,0 1 1,0 0-1,0 0 0,0 2 0,0-1 1,0 1-1,0 1 0,-13 3 1,8 0 51,0 0 0,0 1 1,1 1-1,0 0 1,0 1-1,1 1 1,0 0-1,0 1 0,1 1 1,0 0-1,-13 15 1,6-2-15,0 1 1,3 1-1,0 0 1,1 1-1,2 1 1,0 1-1,2-1 1,2 2-1,0 0 1,2 0-1,1 1 1,2-1-1,1 1 1,0 54-1,4-49-285,2 0-1,1-1 0,2 1 1,1-1-1,2 0 1,2-1-1,1 0 0,1-1 1,2 0-1,1 0 0,2-2 1,35 51-1,-37-63-278,1 0 0,1-1 0,1-1 0,0-1 0,1 0 0,1-2 0,1 0 0,0-1 0,0-1 0,1-1 0,41 14 0,-45-19 213,1 0 0,-1-2 0,1 0 0,0-2 0,0 0-1,1-1 1,-1 0 0,0-2 0,0 0 0,0-1 0,0-2 0,0 1 0,0-2-1,-1-1 1,29-12 0,-11-1 608,-1-2 1,-2-1-1,0-2 0,-2-1 0,0-1 0,-2-2 1,-1-1-1,26-35 0,-8 4 715,-3-2 1,-3-2-1,44-94 0,-63 113-397,-2-1-1,18-66 0,-32 94-543,-1 0 0,-1-1-1,0 0 1,-2 0 0,0 1-1,-1-1 1,-1 0-1,0 0 1,-7-27 0,5 36-193,0 0 1,-1 0-1,0 1 1,0-1-1,-1 1 1,-1 1 0,1-1-1,-1 1 1,-1-1-1,0 2 1,-13-13 0,7 9-163,0 1 0,-1 1 0,0 0 0,-1 1 0,0 1 0,-26-10 0,5 6-627,0 1 0,-1 3 0,0 0 0,-1 3 0,-60-1 0,51 5-1084,9 0-705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6.868"/>
    </inkml:context>
    <inkml:brush xml:id="br0">
      <inkml:brushProperty name="width" value="0.025" units="cm"/>
      <inkml:brushProperty name="height" value="0.025" units="cm"/>
    </inkml:brush>
  </inkml:definitions>
  <inkml:trace contextRef="#ctx0" brushRef="#br0">179 0 4869,'0'0'5963,"-9"5"-5366,4-2-525,1 0-1,0 0 0,0 0 0,0 0 0,0 1 0,1-1 0,-1 1 0,1 0 0,0 0 0,0 1 1,0-1-1,1 1 0,-1-1 0,1 1 0,0 0 0,1-1 0,-1 1 0,1 0 0,0 0 0,0 0 1,0 8-1,-33 334 1467,8-49-1208,5-158-219,-6 52-40,25-177-794,3-42-3415,-1 7 3281,2-31-2704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7.272"/>
    </inkml:context>
    <inkml:brush xml:id="br0">
      <inkml:brushProperty name="width" value="0.025" units="cm"/>
      <inkml:brushProperty name="height" value="0.025" units="cm"/>
    </inkml:brush>
  </inkml:definitions>
  <inkml:trace contextRef="#ctx0" brushRef="#br0">10 570 7175,'0'0'651,"-2"8"75,0 1-656,1-5 123,-1 0 0,1 1 0,1-1 0,-1 0 0,0 0 0,1 0 0,0 7 0,1-10-150,-1 1-1,0-1 0,1 0 1,-1 0-1,1 0 0,-1 0 1,1 0-1,0 0 1,-1 0-1,1 0 0,0 0 1,0 0-1,0-1 0,0 1 1,0 0-1,-1 0 0,1-1 1,0 1-1,1-1 0,-1 1 1,0-1-1,0 1 0,0-1 1,0 0-1,0 1 1,0-1-1,1 0 0,-1 0 1,0 0-1,0 0 0,0 0 1,0 0-1,1 0 0,-1 0 1,2-1-1,2 0 29,0 0 0,0-1 0,0 1 0,0-1 0,0 0 1,-1 0-1,1-1 0,-1 1 0,0-1 0,1 0 0,-1 0 0,0-1 0,-1 1 0,1-1 0,4-6 0,8-9 137,23-41 1,-4-6-124,-2-1 0,-4-2 1,-2-1-1,28-120 1,-52 177-84,-2 7-2,1 0-1,-1-1 1,2 1 0,-1 0-1,6-10 1,-5 47-502,-4 44 469,-2-30 47,3-1-1,2 1 1,15 86-1,-16-126-92,0 1 0,0-1-1,1 0 1,0 0 0,0 0 0,0-1-1,1 1 1,-1 0 0,1-1 0,0 1-1,1-1 1,-1 0 0,1 0 0,-1-1-1,1 1 1,0-1 0,1 0 0,-1 0-1,1 0 1,-1 0 0,1-1 0,0 1-1,0-1 1,0-1 0,0 1 0,0-1-1,0 0 1,0 0 0,1 0 0,-1-1-1,0 0 1,0 0 0,1 0-1,-1 0 1,0-1 0,0 0 0,1 0-1,6-3 1,29-18-3102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1.296"/>
    </inkml:context>
    <inkml:brush xml:id="br0">
      <inkml:brushProperty name="width" value="0.025" units="cm"/>
      <inkml:brushProperty name="height" value="0.025" units="cm"/>
    </inkml:brush>
  </inkml:definitions>
  <inkml:trace contextRef="#ctx0" brushRef="#br0">21 1 10602,'0'0'14697,"0"11"-14302,1 260 1561,-2-125-8268,-9-151-2582,-1-12 454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1.647"/>
    </inkml:context>
    <inkml:brush xml:id="br0">
      <inkml:brushProperty name="width" value="0.025" units="cm"/>
      <inkml:brushProperty name="height" value="0.025" units="cm"/>
    </inkml:brush>
  </inkml:definitions>
  <inkml:trace contextRef="#ctx0" brushRef="#br0">9 191 14382,'0'0'1783,"-2"-11"582,1 5-2112,0 1-51,0 0 0,0 0 0,0 0 1,0 1-1,1-1 0,0 0 0,0 0 0,0 0 0,0 0 0,1 0 0,0 0 0,0 0 1,1 0-1,-1 0 0,1 1 0,0-1 0,0 1 0,0-1 0,1 1 0,-1 0 0,1 0 1,0 0-1,1 0 0,3-3 0,1 0-126,1 1 0,0 0 0,1 1 1,-1 0-1,1 0 0,0 1 0,0 1 0,0-1 0,1 2 1,-1-1-1,1 2 0,0-1 0,-1 1 0,1 1 1,0 0-1,15 2 0,-4 0-94,0 1 0,-1 1 1,1 2-1,-1-1 0,0 2 0,-1 1 1,22 11-1,-33-14 20,-1 0 0,0 0 0,0 1 0,0 0-1,-1 1 1,0-1 0,0 1 0,0 1 0,-1-1 0,-1 1 0,1 0 0,-1 1 0,4 8 0,-7-13 108,0 1 1,-1-1 0,0 0 0,1 1 0,-2-1 0,1 1 0,0-1-1,-1 1 1,0-1 0,0 1 0,0-1 0,-1 1 0,0-1 0,1 1-1,-2-1 1,1 1 0,0-1 0,-1 0 0,0 0 0,0 0 0,0 0 0,0 0-1,-1 0 1,0 0 0,1-1 0,-1 1 0,-1-1 0,1 0 0,-6 5-1,-2 0 39,1 0 0,-1 0 0,0-1 0,0-1 0,-1 0-1,1 0 1,-2-1 0,1-1 0,0 0 0,-1-1-1,0 0 1,0-1 0,0 0 0,0-1 0,-19-1-1,30 0-210,1 0-1,0 0 0,0 0 1,0 0-1,0-1 1,0 1-1,0 0 0,-1-1 1,1 1-1,0-1 0,0 1 1,0-1-1,0 1 0,1-1 1,-1 0-1,0 0 1,0 1-1,0-1 0,0 0 1,1 0-1,-1 0 0,0 0 1,1 0-1,-1 0 0,0-1 1,-1-31-7614,5 13-2660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8.267"/>
    </inkml:context>
    <inkml:brush xml:id="br0">
      <inkml:brushProperty name="width" value="0.025" units="cm"/>
      <inkml:brushProperty name="height" value="0.025" units="cm"/>
    </inkml:brush>
  </inkml:definitions>
  <inkml:trace contextRef="#ctx0" brushRef="#br0">51 1 4837,'0'0'4030,"-1"16"-3806,-19 257 1617,-10 305 423,41-607-5605,-7-16 207,-4-11-3587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8.613"/>
    </inkml:context>
    <inkml:brush xml:id="br0">
      <inkml:brushProperty name="width" value="0.025" units="cm"/>
      <inkml:brushProperty name="height" value="0.025" units="cm"/>
    </inkml:brush>
  </inkml:definitions>
  <inkml:trace contextRef="#ctx0" brushRef="#br0">68 592 5541,'0'0'1794,"-8"0"-780,-26-1-192,33 1-775,0 1 0,0-1 0,0 0 0,0-1 0,0 1-1,0 0 1,0 0 0,0 0 0,0-1 0,0 1 0,0 0-1,0-1 1,0 1 0,0-1 0,1 1 0,-1-1 0,0 1-1,0-1 1,0 0 0,1 1 0,-1-1 0,0 0 0,1 0-1,-1 1 1,1-1 0,-1 0 0,1 0 0,-1 0 0,1 0-1,0 0 1,-1 0 0,1 0 0,0 0 0,0 0 0,-1 0-1,1 0 1,0 0 0,0 0 0,0 1 0,0-1 0,1 0-1,-1 0 1,0 0 0,0 0 0,0 0 0,1 0 0,0-1-1,0-3-28,1 0 0,-1 0 0,1 1 0,0-1 0,1 1 0,-1-1 0,5-4 0,22-27 286,-3 0 0,43-77 0,25-85 162,-59 120-413,-32 73-70,-1 0 0,1-1 0,0 1 1,0 0-1,0 1 0,1-1 1,0 1-1,4-5 0,-7 8-5,1 0 1,-1 1-1,0-1 0,0 0 0,1 1 1,-1-1-1,0 1 0,1-1 0,-1 1 1,0-1-1,1 1 0,-1 0 0,1 0 1,-1 0-1,1 0 0,-1 0 0,0 0 1,1 0-1,-1 1 0,1-1 0,-1 0 1,0 1-1,1-1 0,-1 1 0,0-1 1,1 1-1,-1 0 0,0 0 0,0-1 1,0 1-1,0 0 0,0 0 0,0 0 1,0 0-1,0 0 0,0 1 0,1 1 1,17 21 56,-2 1 1,-1 0-1,24 52 1,6 9-18,10 3-2207,-28-57-528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9:28.987"/>
    </inkml:context>
    <inkml:brush xml:id="br0">
      <inkml:brushProperty name="width" value="0.025" units="cm"/>
      <inkml:brushProperty name="height" value="0.025" units="cm"/>
    </inkml:brush>
  </inkml:definitions>
  <inkml:trace contextRef="#ctx0" brushRef="#br0">2191 214 13293,'-126'3'377,"-1"5"1,1 6 0,-136 33-1,209-32-696,1 2-1,1 1 1,1 4-1,1 1 1,0 3-1,-77 54 1,11 6 377,-139 136 1,170-140 283,3 3 1,-69 96-1,102-114-173,3 1 0,2 2 0,-56 133 0,56-92-152,6 3 0,4 1 1,5 1-1,5 2 0,6 0 0,4 1 0,6 1 1,11 155-1,0-224-19,2 1 0,3-1 0,2 0-1,2-1 1,3 0 0,1-1 0,3-1 0,33 60 0,-20-54 23,2 0 0,2-3 0,3-1 0,1-1 0,3-3 0,69 58 0,-68-67-3,2-2 0,1-2 0,1-2 0,2-2 0,1-2 0,1-3 0,1-2 0,1-2 0,1-3 1,0-2-1,1-3 0,111 10 0,-85-19 21,-1-3 0,0-4 0,0-3 0,-1-4 0,0-4 0,0-3 0,-2-3 0,-1-4 0,0-4 0,-2-2 0,-2-4 0,107-68 0,-93 43-23,-2-4-1,-3-4 1,-3-4 0,-4-3 0,-2-3 0,-4-3-1,-4-3 1,82-138 0,-67 81-169,-7-3-1,-6-4 1,-7-2 0,81-305-1,-116 348-32,-5-1 0,-5-1 0,-4 0 0,-5-1 0,-10-144 0,-2 192 385,-2 1-1,-3 0 1,-3 1-1,-2 0 1,-3 1-1,-3 1 1,-2 1-1,-2 1 1,-3 1-1,-68-100 1,75 128-30,-2 0-1,0 2 1,-1 0 0,-2 2 0,0 1-1,-1 1 1,-2 1 0,0 1 0,-1 2-1,0 1 1,-2 2 0,-57-19 0,59 24-345,-1 2 0,0 1 0,0 2 1,0 1-1,0 2 0,-1 0 0,1 3 0,-1 0 1,1 2-1,0 1 0,1 2 0,-1 1 0,1 1 1,-34 16-1,-96 59-2018,-12 25-1863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9:33.056"/>
    </inkml:context>
    <inkml:brush xml:id="br0">
      <inkml:brushProperty name="width" value="0.025" units="cm"/>
      <inkml:brushProperty name="height" value="0.025" units="cm"/>
    </inkml:brush>
  </inkml:definitions>
  <inkml:trace contextRef="#ctx0" brushRef="#br0">1734 235 8840,'-9'-6'80,"2"2"-64,-15-12 84,-1 2 1,-1 1 0,0 1-1,-1 1 1,-31-10 0,29 15-30,-1 2 0,0 1 1,0 1-1,0 1 1,0 2-1,-49 7 0,36-1 17,1 3-1,0 1 1,0 2 0,-38 18-1,5 5-35,1 4-1,2 3 1,2 2 0,-68 60-1,73-52 79,2 3-1,3 3 0,2 2 0,-66 95 1,85-101-113,3 2 1,2 1 0,3 1 0,3 1-1,-38 128 1,46-109-57,3 0 0,-6 104 0,15 162-31,8-287 103,3 1 1,2-1-1,3 0 0,3 0 0,2-1 0,2-1 0,3-1 0,2 0 0,52 90 1,-55-113 16,1-1 1,2-1-1,1-2 1,1 0-1,2-1 1,0-1-1,2-2 1,1-1-1,0-1 1,2-1 0,0-2-1,2-1 1,0-2-1,0-1 1,2-1-1,62 15 1,-39-19-39,0-2 0,1-3 0,0-3 0,0-2 0,0-2 1,0-3-1,94-21 0,27-18-90,189-73 0,-213 62-407,232-119 0,-318 137 343,-2-4 0,-2-2 1,-2-4-1,-1-2 0,79-81 1,-112 95 274,-1 0 0,-2-2 0,-2-1 0,-1-1 0,-2-1 1,-1-1-1,-3 0 0,-1-2 0,-2 0 0,-2-1 0,-2 0 1,9-85-1,-15 71 49,-2 1-1,-3-1 1,-3 0 0,-2 0 0,-3 1 0,-2 0 0,-3 1 0,-2 0 0,-38-92 0,1 32-53,-83-135 1,90 180-86,-3 1 1,-109-119-1,119 149-21,-3 3-1,0 1 1,-3 2 0,-1 2 0,-64-36 0,69 49 11,0 0 0,0 3 0,-2 1 0,0 3 0,0 1 0,-1 2 0,-64-5-1,48 10-236,0 3 0,0 2-1,-1 3 1,1 3-1,1 2 1,0 2-1,0 4 1,-55 21-1,-30 22-2732,-1 7-3160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5.690"/>
    </inkml:context>
    <inkml:brush xml:id="br0">
      <inkml:brushProperty name="width" value="0.025" units="cm"/>
      <inkml:brushProperty name="height" value="0.025" units="cm"/>
    </inkml:brush>
  </inkml:definitions>
  <inkml:trace contextRef="#ctx0" brushRef="#br0">122 1 12844,'0'0'10127,"-9"16"-9823,-11 24 88,2 0 0,2 1 0,2 1 0,1 1 0,3 0 0,-8 59 0,17-86-367,0-4-20,0 0 1,1 0-1,0 0 0,3 19 0,-2-28-2,-1-1-1,1 0 0,0 1 0,-1-1 0,1 0 0,0 0 0,1 1 0,-1-1 0,0 0 0,0 0 1,1 0-1,-1-1 0,1 1 0,0 0 0,0 0 0,-1-1 0,1 1 0,0-1 0,0 0 0,0 0 1,1 1-1,-1-1 0,0 0 0,0-1 0,1 1 0,-1 0 0,0-1 0,3 1 0,4-1 30,-1 0-1,1 0 0,0-1 0,-1 0 0,0 0 0,1-1 1,-1-1-1,0 1 0,0-1 0,0 0 0,0-1 0,-1 0 1,1 0-1,-1-1 0,0 0 0,0 0 0,-1-1 0,11-10 0,1-3 156,0 0 0,-2-2 0,0 0 0,24-43 0,-26 39-94,-1 1 0,-1-2 1,-2 0-1,0 0 0,-2-1 0,-1 0 0,-1 0 0,4-44 0,-10 71-95,-1 0-1,1 0 1,0 0-1,-1 0 1,1-1-1,0 1 1,-1 0-1,1 0 1,0 0-1,-1 0 1,1 0 0,0 0-1,-1 0 1,1 0-1,0 0 1,-1 0-1,1 0 1,0 0-1,-1 0 1,1 1-1,0-1 1,-1 0-1,1 0 1,0 0-1,-1 0 1,1 1-1,0-1 1,0 0-1,-1 0 1,1 0-1,0 1 1,0-1-1,-1 0 1,1 1-1,0-1 1,0 0-1,0 0 1,-1 1-1,1-1 1,0 0 0,0 1-1,0-1 1,-14 20 41,1 1 0,0 0 0,2 1 0,1 0 0,-11 32 1,16-39 3,0 1 1,1 1 0,1-1 0,1 0 0,0 1 0,1-1 0,0 1 0,5 33-1,-4-47-101,1 0-1,0 1 0,0-1 0,1 0 0,-1 0 0,1 0 0,-1 0 0,1 0 1,0 0-1,0-1 0,0 1 0,1 0 0,-1-1 0,1 0 0,-1 1 0,1-1 1,0 0-1,5 3 0,-1-2-809,-1 0 0,0-1 0,1 0 0,-1 0 0,1 0 0,0-1-1,0 0 1,10 1 0,13-2-5831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9:42.084"/>
    </inkml:context>
    <inkml:brush xml:id="br0">
      <inkml:brushProperty name="width" value="0.025" units="cm"/>
      <inkml:brushProperty name="height" value="0.025" units="cm"/>
    </inkml:brush>
  </inkml:definitions>
  <inkml:trace contextRef="#ctx0" brushRef="#br0">1086 469 9129,'-12'-3'336,"-49"-20"138,33 12-619,-1 1 0,0 1 0,-30-5 0,49 13 29,-1 0 0,0 0 0,1 1 0,-1 0 0,1 1 0,-1 0 0,1 0 0,-1 1 0,1 1 0,0 0 0,0 0 0,0 1 0,-10 5 0,-23 17 217,2 1 0,1 2 0,1 1 0,1 2 0,-35 39-1,-153 198 1345,200-234-1251,2 0-1,1 2 1,2 0-1,1 1 0,3 2 1,1-1-1,1 2 1,3 0-1,1 1 0,2 0 1,2 0-1,-2 54 1,6 353-65,9-372-112,3 0 0,3 0 0,41 133 0,-34-156 36,3 0 0,2-2 0,2-1 0,56 81 0,-56-95-29,2-1 0,1-2 0,2-1 0,1-1 0,2-2 0,56 39 0,-66-54-26,1-1 1,0-1-1,1-1 1,1-2 0,0 0-1,0-2 1,1-1-1,51 7 1,-42-11 29,-1-2 1,0-1-1,1-2 1,-1-1-1,0-2 0,52-14 1,-43 6-12,-1-2 1,-1-2-1,0-1 0,-2-3 1,0-1-1,-1-2 1,-2-2-1,0-2 0,-2-1 1,-1-1-1,43-50 1,-31 21 29,-3-2 0,-2-2 0,-3-1 0,-2-3 1,50-132-1,-38 60 54,-6-3 0,24-152 1,-47 186-61,-5 0 1,-5-1-1,-4-157 0,-9 209-44,-2 0-1,-3 0 1,-2 1-1,-3 0 0,-2 1 1,-3 0-1,-1 1 1,-37-68-1,35 83 23,-3 1-1,0 1 0,-3 1 0,-1 2 1,-1 0-1,-2 2 0,-61-49 1,67 63-129,-2 0 0,0 1-1,-1 2 1,0 1 0,-2 1 0,1 2 0,-1 1 0,-1 1 0,0 1 0,0 2 0,-51-4 0,48 8-364,-1 2 0,1 0 0,-1 3 0,1 1 0,0 1 0,0 2 0,1 1 0,-42 17 0,-38 26-2398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9:48.419"/>
    </inkml:context>
    <inkml:brush xml:id="br0">
      <inkml:brushProperty name="width" value="0.025" units="cm"/>
      <inkml:brushProperty name="height" value="0.025" units="cm"/>
    </inkml:brush>
  </inkml:definitions>
  <inkml:trace contextRef="#ctx0" brushRef="#br0">1684 1 6887,'-152'57'1306,"83"-33"-231,1 3 1,-99 55-1,146-68-1090,1 2 0,0 0 0,1 1 1,1 1-1,1 0 0,0 1 0,-27 43 0,-80 163-1111,117-211 1026,-247 573-3009,155-300 3425,-74 350 0,-174 1412 1637,304-1524-785,38-349-824,19 184 0,-3-254-217,4 0 1,58 201 0,-49-235-77,3-1 0,3-2-1,3-1 1,83 126 0,-89-157-45,1-1 0,1-2 0,2-1 0,2-1 0,0-2 0,2-1 0,2-1 0,0-3 0,1-1 0,61 28 0,-68-39-2,-1-2 1,2 0-1,-1-2 1,2-2 0,-1-1-1,1-1 1,-1-2-1,1-1 1,0-2 0,0-1-1,0-2 1,0-1-1,-1-1 1,0-2 0,35-12-1,-6-4 16,-1-3-1,-1-3 1,-2-2 0,0-3-1,-3-2 1,-1-3 0,-2-2-1,-1-2 1,60-69 0,-23 13 40,-5-4 0,-5-4 1,109-199-1,-78 93 30,-9-3 0,81-269 0,78-474 83,-70-120-137,-162 819-100,-12-1 1,-23-309-1,1 467 57,-6 1 0,-3 0-1,-6 1 1,-37-107 0,35 141 30,-2 1 1,-3 2-1,-3 0 1,-2 3-1,-4 0 1,-79-95-1,92 128 22,0 1 0,-2 1 1,-1 1-1,-1 2 0,-1 1 0,0 1 0,-2 2 0,0 1 0,-2 2 0,0 1 0,0 1 0,-1 3 0,-1 1 0,0 1 1,0 2-1,0 2 0,-76-1 0,59 7-69,0 2 1,1 3 0,0 3-1,0 1 1,1 3 0,-80 31-1,3 10-1640,-160 93 0,120-53-2414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36.225"/>
    </inkml:context>
    <inkml:brush xml:id="br0">
      <inkml:brushProperty name="width" value="0.025" units="cm"/>
      <inkml:brushProperty name="height" value="0.025" units="cm"/>
    </inkml:brush>
  </inkml:definitions>
  <inkml:trace contextRef="#ctx0" brushRef="#br0">26 78 2659,'-1'0'61,"-1"0"0,1 0 0,0 1 0,0-1 0,0 0 0,0 1 0,0-1 0,0 1 1,0-1-1,0 1 0,0-1 0,0 1 0,0 0 0,0 0 0,0-1 0,0 1 0,0 0 1,0 0-1,1 0 0,-1 0 0,0 0 0,1 0 0,-1 0 0,1 0 0,-1 0 0,1 1 0,0-1 1,-1 0-1,1 0 0,0 0 0,0 0 0,0 1 0,0-1 0,0 0 0,0 0 0,0 0 1,1 3-1,9-4 5416,24-3-5503,-19 2 292,206 3 681,-78 2-896,21-6-32,176 4 502,-247 5-473,165 5 128,-164-16-109,175-33-1,50-4 52,-225 37-74,364-24 264,-380 18-244,0 4 0,0 3 0,0 4 0,113 15 0,446 54-9,6-64-8,115-15-47,-665 14 20,-1 4 0,118 27 0,60 7 21,524-26 253,-639-19-241,110-13-19,-21 0-4,-75-2 338,-108 9-151,70-1-1,624 19 430,-348 7-523,-127-33-91,-185 14-31,-58 3-24,-37-1-84,0 0-1,0 0 0,0 1 1,0-1-1,0 0 0,0 1 1,-1-1-1,1 0 0,0 0 1,0 1-1,0-1 0,0 0 1,-1 0-1,1 1 0,0-1 1,0 0-1,0 0 0,-1 0 1,1 1-1,0-1 0,0 0 0,-1 0 1,1 0-1,0 0 0,0 0 1,-1 1-1,1-1 0,0 0 1,-1 0-1,1 0 0,0 0 1,0 0-1,-1 0 0,1 0 1,0 0-1,-1 0 0,1 0 1,0 0-1,-1 0 0,1 0 1,-22 0-6027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38.648"/>
    </inkml:context>
    <inkml:brush xml:id="br0">
      <inkml:brushProperty name="width" value="0.025" units="cm"/>
      <inkml:brushProperty name="height" value="0.025" units="cm"/>
    </inkml:brush>
  </inkml:definitions>
  <inkml:trace contextRef="#ctx0" brushRef="#br0">2839 201 5990,'0'0'1591,"-5"-9"-935,2 4-721,2 1 178,-1 0 0,1 0 0,-1 1 0,0-1 0,0 1 0,-1-1 0,1 1 0,-1 0 0,1 0 0,-1 0 0,0 0 0,0 0 0,-1 1 1,1-1-1,0 1 0,-1 0 0,0 0 0,1 0 0,-1 0 0,0 1 0,0 0 0,0-1 0,-7 0 0,-101 1 198,46 2 585,-121-15 0,-344-29-992,199 25 27,-692-28 405,998 46-331,0 1 1,1 1-1,-1 2 0,1 1 1,0 0-1,0 2 1,0 1-1,1 1 0,0 1 1,-26 16-1,35-18 29,2 2 0,-1 0 0,1 0 0,1 1-1,0 0 1,0 1 0,1 1 0,1 0 0,0 0 0,0 1 0,2 0 0,0 1 0,0 0 0,2 0 0,-1 1-1,-6 28 1,6-7-11,2 0 1,1 1-1,2 0 0,2 0 0,1-1 0,2 1 0,8 37 0,6 14 5,53 153 0,-60-215-41,0 0 0,2-1 1,1-1-1,1 1 0,1-2 1,1 0-1,1-1 0,1-1 1,1 0-1,1-2 1,1 0-1,1-1 0,1-2 1,0 0-1,1-1 0,0-1 1,2-2-1,30 13 0,0-5 57,1-3 0,0-2 1,1-3-1,1-2 0,84 5 0,299-16 49,-216-18-56,367-77 1,-400 52-6,189-68 1,-285 76-18,-3-4-1,-1-4 0,156-99 1,-224 125 59,0-2-1,-1 0 1,-1-1 0,21-24 0,-36 35-34,0-1 1,-1 0-1,0 0 0,-1 0 0,0-1 0,0 0 0,-1 0 0,0-1 1,-1 1-1,-1-1 0,0 0 0,3-23 0,-5 18 14,-1 1 0,0-1 1,-2 0-1,0 0 0,-1 1 0,0-1 0,-1 1 0,-1 0 0,-1 0 1,-14-27-1,9 23 21,-2 0 0,0 1 0,-1 0 0,-1 1 1,-1 1-1,0 0 0,-23-16 0,7 8 31,-2 2 0,0 2 0,-1 1 0,-2 1 0,0 2 0,-1 2 0,0 1 0,-70-14 0,40 16-115,0 3 0,0 3 0,-129 6 0,-70 31-4684,206-22 1031,10-4-4186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1:21.028"/>
    </inkml:context>
    <inkml:brush xml:id="br0">
      <inkml:brushProperty name="width" value="0.025" units="cm"/>
      <inkml:brushProperty name="height" value="0.025" units="cm"/>
    </inkml:brush>
  </inkml:definitions>
  <inkml:trace contextRef="#ctx0" brushRef="#br0">1 81 5157,'0'0'694,"10"-6"-96,-2 0-355,1 0 0,0 1-1,1 0 1,-1 0 0,1 1 0,0 0 0,0 1 0,1 0 0,-1 0 0,0 1 0,1 1 0,0 0-1,-1 0 1,1 1 0,11 1 0,58 17-116,-35-6-41,1-3 0,59 4-1,762-40 1302,-335-3-1300,78 29 735,-446 9-459,275 49 0,-602-60 1388,-6-15-1636,-707-46 891,-74 121-2720,639-34 912,105-20-4455,137-7 485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1:35.986"/>
    </inkml:context>
    <inkml:brush xml:id="br0">
      <inkml:brushProperty name="width" value="0.025" units="cm"/>
      <inkml:brushProperty name="height" value="0.025" units="cm"/>
    </inkml:brush>
  </inkml:definitions>
  <inkml:trace contextRef="#ctx0" brushRef="#br0">1 51 7335,'0'0'3785,"11"1"-3043,95-2 1018,121-16-1,69-2-954,-68 20-634,500-11 309,-165 5 326,-319 7-710,261 18-65,-155-3-19,-195-12-11,1227 5 206,-594-14 1748,-412 7-1748,-336-1-337,-36-2-541,-18-1-743,12 1 1190,-16-4-4538,0-5-4313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31.098"/>
    </inkml:context>
    <inkml:brush xml:id="br0">
      <inkml:brushProperty name="width" value="0.025" units="cm"/>
      <inkml:brushProperty name="height" value="0.025" units="cm"/>
    </inkml:brush>
  </inkml:definitions>
  <inkml:trace contextRef="#ctx0" brushRef="#br0">1 140 3427,'0'0'7399,"0"9"-6609,0 2-703,1 0 0,0 0 1,1 0-1,0-1 0,4 12 0,-5-18-61,0-1 1,1 1-1,0 0 1,0 0-1,0-1 1,0 0-1,1 1 0,-1-1 1,1 0-1,0 0 1,0 0-1,0 0 1,0-1-1,0 1 1,1-1-1,-1 0 1,1 0-1,-1 0 1,8 2-1,-1-1 117,0-1 1,0 0-1,0-1 0,0 0 0,0-1 1,0 0-1,0 0 0,0-1 0,0 0 1,0-1-1,0 0 0,12-5 1,14-6 607,67-34 0,-31 12-411,-22 16-192,0 2 0,1 2 0,1 3 0,0 2 0,80-6 0,269 13 258,26-3-173,459-40 489,-527 34-542,20 9-140,-6 1 16,-338-3-899,-13-6-5927,-8 2-703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45.631"/>
    </inkml:context>
    <inkml:brush xml:id="br0">
      <inkml:brushProperty name="width" value="0.025" units="cm"/>
      <inkml:brushProperty name="height" value="0.025" units="cm"/>
    </inkml:brush>
  </inkml:definitions>
  <inkml:trace contextRef="#ctx0" brushRef="#br0">92 0 5509,'0'0'3887,"-9"0"-2531,-35 0 1782,81 11-2986,-15-3-5,52 5-7,0-4 0,1-3 0,103-5-1,-47-1-94,57 1-24,21 0 3,241 32 0,-439-32-26,-7-1-4,0 0-1,-1 1 1,1-1-1,0 1 0,-1 0 1,1 0-1,0 0 0,-1 1 1,1-1-1,5 4 0,-9-5 3,0 1 0,0-1-1,0 0 1,0 0 0,0 1-1,-1-1 1,1 0-1,0 0 1,0 1 0,0-1-1,0 0 1,0 0 0,0 1-1,-1-1 1,1 0 0,0 0-1,0 0 1,0 1 0,0-1-1,-1 0 1,1 0-1,0 0 1,0 0 0,-1 1-1,1-1 1,0 0 0,0 0-1,-1 0 1,1 0 0,0 0-1,0 0 1,-1 0 0,1 0-1,0 0 1,0 0-1,-1 0 1,1 0 0,0 0-1,-1 0 1,1 0 0,0 0-1,0 0 1,-1 0 0,1 0-1,0 0 1,0 0 0,-1-1-1,1 1 1,-131 0 156,0-6 0,-157-26 0,50 3-48,-471 5 2592,684 26-2607,25-2-93,0 0 1,0 0-1,-1 0 1,1 0-1,0 1 1,0-1-1,0 0 1,0 0-1,0 0 1,0 0-1,0 0 1,0 0-1,0 1 1,0-1-1,0 0 1,0 0-1,0 0 1,0 0-1,0 0 1,-1 0-1,1 1 1,0-1-1,0 0 1,1 0-1,-1 0 0,0 0 1,0 0-1,0 1 1,0-1-1,0 0 1,0 0-1,0 0 1,0 0-1,0 0 1,0 0-1,0 1 1,0-1-1,0 0 1,0 0-1,0 0 1,1 0-1,-1 0 1,0 0-1,0 0 1,0 0-1,0 0 1,0 1-1,0-1 1,1 0-1,-1 0 1,0 0-1,0 0 1,0 0-1,0 0 1,0 0-1,0 0 1,1 0-1,-1 0 0,0 0 1,0 0-1,0 0 1,0 0-1,1 0 1,43 12-128,128 6-447,343-6 0,-324-14-262,308-22 674,-468 19 289,-130 11 140,0 4 0,-155 37 0,13-2-2467,155-33-1303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02.328"/>
    </inkml:context>
    <inkml:brush xml:id="br0">
      <inkml:brushProperty name="width" value="0.025" units="cm"/>
      <inkml:brushProperty name="height" value="0.025" units="cm"/>
    </inkml:brush>
  </inkml:definitions>
  <inkml:trace contextRef="#ctx0" brushRef="#br0">0 62 6182,'0'0'5392,"6"-8"-4469,-4 6-877,0-2 40,0 1 0,1-1-1,-1 1 1,1 0 0,0 0 0,0 0-1,0 1 1,0-1 0,0 1 0,1-1-1,-1 1 1,1 0 0,0 1 0,-1-1-1,1 1 1,0-1 0,0 1 0,0 0-1,0 0 1,0 1 0,4-1 0,4 2 22,-1 1 0,0 0 1,0 0-1,0 1 1,-1 0-1,1 1 0,-1 1 1,19 10-1,41 15-5,-42-23-37,1-1 0,0-1 0,0-1 0,0-2 0,37-1 0,152-19 486,-54 2-550,38 13 268,257 29-1,314-13 460,-448-17-481,161-34 105,-475 37-217,-1 1-30,0-2 0,0 1-1,0-1 1,0-1 0,0 1 0,0-2-1,13-5 1,-19 6-525,0 1 1,1 0-1,-1 0 0,1 0 1,-1 1-1,1 0 0,0 0 1,9-1-1,17-4-4456,6-4-2460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10.018"/>
    </inkml:context>
    <inkml:brush xml:id="br0">
      <inkml:brushProperty name="width" value="0.025" units="cm"/>
      <inkml:brushProperty name="height" value="0.025" units="cm"/>
    </inkml:brush>
  </inkml:definitions>
  <inkml:trace contextRef="#ctx0" brushRef="#br0">0 37 4548,'25'0'1134,"-1"0"-1,0-2 1,0 0-1,41-11 1,-34 7-514,0 0-1,37 0 1,14 4-520,366 6 1909,-374 5-1910,104 26-1,53 6 314,620 3-188,666-39 416,-1183-20-177,20 0 19,-361 24-3194,-5-6-1729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049"/>
    </inkml:context>
    <inkml:brush xml:id="br0">
      <inkml:brushProperty name="width" value="0.025" units="cm"/>
      <inkml:brushProperty name="height" value="0.025" units="cm"/>
    </inkml:brush>
  </inkml:definitions>
  <inkml:trace contextRef="#ctx0" brushRef="#br0">159 1 12780,'0'0'7586,"-9"14"-5493,-13 26-329,-23 54 0,40-82-1597,0 0 1,0 1-1,1 0 1,1 0-1,0 0 1,1 0-1,0 0 1,1 1-1,1-1 1,2 23-1,-2-34-168,1 0 0,0-1 0,0 1 0,0 0 0,0-1 0,1 1 1,-1-1-1,0 1 0,0-1 0,1 1 0,-1-1 0,1 0 0,0 0 0,-1 0 0,1 0 0,0 0 0,-1 0 0,1 0 0,0-1 0,0 1 1,0-1-1,0 1 0,0-1 0,-1 0 0,1 1 0,4-1 0,60-1-150,-49 0 65,37-3-446,35 0-932,-89 4 1465,0 0 1,1 0 0,-1 0-1,0 0 1,0 0-1,1 1 1,-1-1 0,0 0-1,0 0 1,0 0-1,1 0 1,-1 0 0,0 0-1,0 1 1,0-1-1,1 0 1,-1 0 0,0 0-1,0 1 1,0-1-1,0 0 1,0 0 0,1 1-1,-1-1 1,0 0-1,0 0 1,0 1-1,0-1 1,0 0 0,0 0-1,0 1 1,0-1-1,0 0 1,0 0 0,0 1-1,0-1 1,0 0-1,0 0 1,0 1 0,0-1-1,0 0 1,0 0-1,-1 0 1,1 1 0,0-1-1,0 0 1,0 0-1,0 1 1,0-1 0,-1 0-1,1 0 1,0 0-1,0 0 1,0 1 0,-1-1-1,1 0 1,0 0-1,0 0 1,0 0-1,-1 0 1,1 0 0,0 1-1,0-1 1,-1 0-1,1 0 1,0 0 0,-1 0-1,-15 13 766,-4 1-399,0-2-1,-2 0 0,1-1 1,-2-1-1,1-1 1,-1-1-1,-1 0 0,1-2 1,-1-1-1,-35 2 1,58-7-543,0 0 0,0 0 0,0 0 0,0 0 0,0 0 0,-1 0 1,1-1-1,0 1 0,0 0 0,0-1 0,0 1 0,0-1 1,0 1-1,0-1 0,0 0 0,0 1 0,0-1 0,0 0 1,1 1-1,-1-1 0,-1-2 0,1 2-248,1 0-1,-1 0 0,1 0 1,0 0-1,-1-1 1,1 1-1,0 0 1,0 0-1,0-1 1,0 1-1,0 0 1,0 0-1,0-1 0,0 1 1,0 0-1,1 0 1,-1 0-1,1-1 1,-1 1-1,1 0 1,0-1-1,11-14-6169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48.775"/>
    </inkml:context>
    <inkml:brush xml:id="br0">
      <inkml:brushProperty name="width" value="0.025" units="cm"/>
      <inkml:brushProperty name="height" value="0.025" units="cm"/>
    </inkml:brush>
  </inkml:definitions>
  <inkml:trace contextRef="#ctx0" brushRef="#br0">1 42 7431,'0'0'1356,"10"0"-1030,102-13-73,-63 5 285,64-1 0,482-2 903,-23 31-544,56 3-798,-138-11-64,66-3 18,-48-2 262,-200 13 694,117 4-513,-285-22-386,327 1 635,-1-32 82,-451 27-782,-15 2-45,-15 0-1262,0 0-2427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01.752"/>
    </inkml:context>
    <inkml:brush xml:id="br0">
      <inkml:brushProperty name="width" value="0.025" units="cm"/>
      <inkml:brushProperty name="height" value="0.025" units="cm"/>
    </inkml:brush>
  </inkml:definitions>
  <inkml:trace contextRef="#ctx0" brushRef="#br0">1 1 6054,'0'0'5557,"9"3"-5119,45 11-111,1-1 1,0-4-1,76 5 0,185-5 574,-238-9-880,124 1 28,672 29 30,-792-22-79,-10 0-208,1-2 0,131-8 0,-202 2 206,-1 0 1,0 0-1,1 0 0,-1-1 1,0 1-1,1-1 1,-1 1-1,0-1 0,1 1 1,-1-1-1,0 1 1,0-1-1,0 0 1,0 0-1,0 0 0,2-2 1,-4-4 61,-15 1 99,-45 0-166,-1 1-1,-98 7 1,50 0-633,-463-22 430,1 1 1669,503 18-1424,35-1 149,-1 1-1,0 2 1,1 1 0,-1 2-1,-67 16 1,102-19-189,1-1-1,-1 0 1,0 0-1,0 0 1,0 0-1,0 0 1,0 0-1,0 0 1,0 0 0,0 0-1,0 1 1,0-1-1,0 0 1,0 0-1,0 0 1,0 0-1,0 0 1,0 0-1,1 0 1,-1 1-1,0-1 1,0 0-1,0 0 1,-1 0 0,1 0-1,0 0 1,0 0-1,0 0 1,0 1-1,0-1 1,0 0-1,0 0 1,0 0-1,0 0 1,0 0-1,0 0 1,0 0-1,0 0 1,0 1 0,0-1-1,0 0 1,-1 0-1,1 0 1,0 0-1,0 0 1,0 0-1,0 0 1,0 0-1,0 0 1,0 0-1,0 0 1,-1 0 0,1 0-1,0 0 1,0 0-1,0 0 1,0 0-1,0 0 1,0 0-1,-1 0 1,1 0-1,0 0 1,0 0-1,0 0 1,0 0-1,14 3-9,22 0 140,566-29 78,-35-1-160,149 25-2360,-1226-6 2733,-487 14-154,955-4-258,19-1-3,0 0-1,1 1 0,-1 1 0,1 2 0,-22 6 0,40-7-147,19-3-288,102-3-2405,-34-9-400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05.166"/>
    </inkml:context>
    <inkml:brush xml:id="br0">
      <inkml:brushProperty name="width" value="0.025" units="cm"/>
      <inkml:brushProperty name="height" value="0.025" units="cm"/>
    </inkml:brush>
  </inkml:definitions>
  <inkml:trace contextRef="#ctx0" brushRef="#br0">70 277 8136,'0'0'1542,"0"-10"786,1 7-2549,-1-36 3643,-1 31-1368,-4 30-1586,-26 356 6,13-126-318,7-131 23,6 153-1,7-257-162,0 1-1,0-1 0,2 1 0,0-1 1,1 0-1,1 0 0,1 0 1,0-1-1,1 0 0,12 18 0,-13-24 7,0 0-1,1-1 1,0 1 0,0-2-1,1 1 1,0-1-1,1-1 1,-1 1-1,2-2 1,-1 1-1,1-2 1,0 1-1,0-1 1,0-1-1,21 6 1,27-1-1,0-3 1,1-2-1,68-4 1,-59-1-87,362-36-425,-375 30 147,75-16-215,135-41 0,-203 48 484,-33 8 33,0 1-1,1 1 1,-1 2 0,1 2 0,0 0-1,0 2 1,0 1 0,-1 2 0,1 1-1,41 11 1,-44-8 51,-1-1 0,1-1 1,0-2-1,43 1 0,114-14 145,-13 0 306,-170 10-455,1 0-1,-1 0 0,1 0 0,-1 0 0,1-1 0,-1 1 0,0-1 1,1 1-1,-1-1 0,0 0 0,1 0 0,-1 0 0,0 0 0,0 0 1,0-1-1,0 1 0,0-1 0,0 1 0,0-1 0,-1 0 0,1 1 1,-1-1-1,1 0 0,-1 0 0,1 0 0,-1-1 0,0 1 0,0 0 1,0 0-1,0 0 0,-1-1 0,1 1 0,-1-1 0,1 1 0,-1 0 1,0-1-1,0-2 0,0-11 2,0 0-1,-2 1 1,0-1 0,-7-27 0,4 18 46,-19-119 105,14 72-201,-3-1-1,-30-92 0,-163-521 1224,199 621-924,6 64-279,1 1 0,-1 0 0,1-1 0,-1 1 0,1 0 0,-1-1 0,1 1 0,-1 0 0,1 0 0,-1 0 0,1-1 0,-1 1 0,0 0 0,1 0 0,-1 0 0,1 0 0,-1 0 0,1 0 0,-1 0 0,0 0-1,1 0 1,-1 1 0,1-1 0,-1 0 0,1 0 0,-1 0 0,0 1 0,0-1 0,-26 8 199,21-6-122,-19 1 80,1-2 1,-1-1-1,0-1 0,1 0 0,-31-7 0,-47-3 327,-25 13-195,-138 20 0,-8 0-75,212-20-62,0-3 0,-90-12 0,-40-24-1,-51-6-28,197 37-114,0 3 0,-1 1-1,-61 7 1,90-3 2,-1 1 0,-26 8 1,40-10-7,-1 0 1,1 0 0,-1 1 0,1 0 0,0 0-1,0 0 1,0 1 0,0-1 0,0 1-1,1 0 1,-1 0 0,1 0 0,-1 1-1,-4 6 1,8-10-48,-1 1 0,1-1 0,0 1-1,-1-1 1,1 1 0,0-1 0,0 1 0,-1 0-1,1-1 1,0 1 0,0-1 0,0 1 0,0 0-1,0-1 1,0 1 0,0-1 0,0 1 0,0 0-1,0-1 1,0 1 0,0-1 0,0 1-1,0 0 1,0-1 0,1 1 0,-1-1 0,0 1-1,0-1 1,1 1 0,-1-1 0,0 1 0,1-1-1,-1 1 1,1-1 0,-1 1 0,1-1 0,-1 0-1,1 1 1,-1-1 0,1 1 0,-1-1 0,1 0-1,-1 0 1,1 1 0,28 1-3546,10-6-1684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33.831"/>
    </inkml:context>
    <inkml:brush xml:id="br0">
      <inkml:brushProperty name="width" value="0.025" units="cm"/>
      <inkml:brushProperty name="height" value="0.025" units="cm"/>
    </inkml:brush>
  </inkml:definitions>
  <inkml:trace contextRef="#ctx0" brushRef="#br0">1 103 6694,'0'0'3380,"32"0"-3076,189 0 366,221-29 0,317-7 396,-257 24-947,84-14-9,0 46-81,1630 132 152,-1917-141-180,839 19-23,184 13 401,181 19-178,5-60-180,-729-5-19,798-25 676,-2-33 682,-1560 60-1359,85-3 0,755-11 46,-742 22-707,23 0-4995,-72-7-2192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1:04.952"/>
    </inkml:context>
    <inkml:brush xml:id="br0">
      <inkml:brushProperty name="width" value="0.025" units="cm"/>
      <inkml:brushProperty name="height" value="0.025" units="cm"/>
    </inkml:brush>
  </inkml:definitions>
  <inkml:trace contextRef="#ctx0" brushRef="#br0">3497 369 3171,'-273'-52'8042,"-358"-92"-6160,230 58-1813,324 75-70,-1 4 0,1 3-1,-101 7 1,124 4-58,0 2 0,1 2-1,0 3 1,1 2 0,0 2 0,-57 30-1,4 6-85,-176 120 0,189-106 87,3 4 0,3 3 0,3 4 0,4 4 0,4 3-1,3 3 1,5 3 0,3 3 0,-81 165 0,124-217 94,2 1 0,3 1 0,1 1 0,2 0 0,2 1 0,2 0 0,-2 52 0,9-75-34,2 0 0,1 1 0,1-1 0,1 0 0,1-1 0,1 1 0,1-1 0,1 0 0,1 0 0,1 0 0,1-2 0,1 1 0,1-1 0,1-1 0,29 36 0,-11-23 3,2-2 1,0-1-1,3-1 0,0-2 1,2-2-1,0-2 0,55 26 1,9-5 42,197 57 0,-133-58 5,2-8 0,266 22 1,350-41 74,-572-25-16,-1-10 1,0-9-1,316-83 1,-374 66-34,-3-5 0,-2-8 0,-3-5 0,-2-7 0,186-124-1,-244 135-60,-3-4-1,-3-3 0,137-148 0,-169 158 20,-2-1 0,-3-2-1,-3-2 1,-2-1 0,-3-3-1,37-97 1,-57 124-15,-3-2 0,0 1 1,-3-2-1,-1 1 0,-3-1 0,1-47 0,-6 60 1,0 0 0,-2 0 0,-1 1 0,-2-1 0,0 1 0,-2 0 0,-1 1 0,-1 0 0,-26-49-1,16 43 21,-1 1-1,-2 1 1,-1 1-1,-1 1 0,-1 1 1,-48-38-1,33 35 35,-1 1-1,-2 3 0,0 1 1,-65-25-1,20 17-3,-1 5-1,-2 4 1,-1 3-1,-178-14 0,65 22-390,0 10-1,-355 39 0,321-1-1175,1 11-1,-235 77 1,215-39-2019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1:19.465"/>
    </inkml:context>
    <inkml:brush xml:id="br0">
      <inkml:brushProperty name="width" value="0.025" units="cm"/>
      <inkml:brushProperty name="height" value="0.025" units="cm"/>
    </inkml:brush>
  </inkml:definitions>
  <inkml:trace contextRef="#ctx0" brushRef="#br0">1645 55 9801,'-220'38'-670,"-217"46"3257,340-60-2614,1 4 0,-131 57 1,192-69 45,0 1 1,1 2 0,0 1 0,2 2-1,1 1 1,0 1 0,2 2 0,1 1-1,-26 32 1,49-50-64,0 0 0,0 0 0,1 0 0,1 0-1,-1 1 1,2 0 0,-1-1 0,1 1 0,1 0-1,0 0 1,0 0 0,2 17 0,-1-8 3,2 0-1,0 0 1,2 0 0,0-1-1,11 33 1,-9-39-49,0 0 1,1-1-1,0 0 1,1 0-1,0 0 0,0-1 1,1 0-1,1 0 0,20 15 1,9 3-32,60 33 0,-56-36 63,28 16 115,1-3-1,2-4 0,1-2 0,2-4 1,0-4-1,2-2 0,0-5 1,2-2-1,-1-5 0,103 2 1,374-57 130,2 1-134,-441 45-11,129 20 1,547 45 50,-457-45-68,137 0-19,-81-6-2,-170-7 28,368-36 0,-210-1 11,612 31 0,1034 26-22,-1131-68 13,-273 7-14,-356 23-22,1518-33-29,-1722 43 30,1200-15 2,676 18 294,-1519 5-269,434 40-18,129 1 10,-522-47 4,499-4 26,-325-47-22,-126 6-15,-390 39-3,-46 3 13,1-3 0,-1-3-1,99-23 1,-170 30-7,0-1 1,0 0-1,-1 1 0,1-1 1,0 0-1,-1 0 0,1 0 0,-1 0 1,1 0-1,-1 0 0,0 0 1,1 0-1,-1-1 0,0 1 1,0 0-1,0-1 0,0 1 1,0-1-1,0 1 0,0-1 0,0 0 1,-1 1-1,1-3 0,3-44 598,-2 6-350,24-33-353,-19 61 40,-1-1 1,-1-1-1,5-24 0,-9 35 45,-1-1-1,1 1 1,-1 0 0,0 0-1,-1 0 1,1-1 0,-1 1 0,0 0-1,-1 0 1,1 0 0,-1 0-1,0 0 1,0 1 0,0-1-1,-4-5 1,-15-20 74,0 1 1,-2 0-1,-1 2 0,-1 1 1,-1 1-1,-1 2 0,-2 0 1,0 2-1,-59-32 0,-9 7 168,-200-64-1,114 46-97,9 1-129,-4 7 0,-341-60 0,-348 33 42,-7 54-240,524 20 33,-1991 19 167,1376 21-80,-421 15-145,149-6-60,-189 8 382,-632-50-198,750-31 185,-3 38 36,316 0-85,-460 59-9,346 87 82,68-8-19,220-22-3031,745-107-1430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1:56.384"/>
    </inkml:context>
    <inkml:brush xml:id="br0">
      <inkml:brushProperty name="width" value="0.025" units="cm"/>
      <inkml:brushProperty name="height" value="0.025" units="cm"/>
    </inkml:brush>
  </inkml:definitions>
  <inkml:trace contextRef="#ctx0" brushRef="#br0">241 115 9129,'-10'1'2445,"-16"3"-2196,-1 1 0,-37 13 0,52-14-209,0 0 0,0 1 1,0 1-1,0 0 1,1 0-1,0 2 0,0-1 1,-10 10-1,44-16 93,85-27 334,-77 16-421,0 2-1,50-6 1,135 2 12,114-13-116,-80-14 44,-66 8 37,288-10 0,-328 44-23,225 33 0,344 31 108,1-48 131,-222-9 924,-95 16-725,64 1-304,16-33-92,62 1 49,-450 8 495,1 3 0,-1 5 1,0 4-1,157 47 0,-237-59-627,1 0-1,-1 0 1,0-1-1,1-1 1,-1 1 0,1-2-1,-1 1 1,1-1 0,13-2-1,-16 1-367,-1-1-1,1 0 0,-1 0 0,1-1 1,-1 0-1,0 0 0,0 0 0,0-1 1,0 0-1,0 0 0,-1 0 1,0-1-1,7-7 0,30-39-7427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04.253"/>
    </inkml:context>
    <inkml:brush xml:id="br0">
      <inkml:brushProperty name="width" value="0.025" units="cm"/>
      <inkml:brushProperty name="height" value="0.025" units="cm"/>
    </inkml:brush>
  </inkml:definitions>
  <inkml:trace contextRef="#ctx0" brushRef="#br0">78 180 7495,'0'0'8360,"-3"9"-8104,-11 32 134,2 0 0,3 1 0,-10 77 0,3 144 682,15-242-1088,-2 355 139,4-222-96,-2-152-23,1 0 1,0 1 0,0-1 0,0 0 0,0 0 0,0 0 0,1 0 0,-1 1 0,1-1 0,-1 0 0,1 0-1,0 0 1,0 0 0,0 0 0,0 0 0,0 0 0,0 0 0,0-1 0,1 1 0,-1 0 0,1-1-1,-1 1 1,1-1 0,0 1 0,3 1 0,1-1 16,0 0 1,0-1-1,0 0 1,0 0-1,0-1 0,0 1 1,12-2-1,-5 1-10,199-7 4,-123 1-275,0 4 0,0 4 0,96 15 0,162 28 205,120 25 425,-384-54-250,0-4 0,1-3 1,1-4-1,133-9 0,339-65 810,-130 12-694,-348 48-221,-17 1-40,0 3 1,114 5-1,-155 4-251,-5-3 1862,-9-22-312,-4 9-1273,0 1 0,0 0 0,1-1 1,1 2-1,0-1 0,1 0 0,0 1 0,11-14 0,-9 13 12,-1 0 0,0-1 0,0 0 0,-2-1 0,1 1 1,6-23-1,-7 0-72,-1 0 0,-2-1 0,-1 1 1,-2-1-1,-6-42 0,-2 32 27,-2 0-1,-29-75 1,25 83-139,2-1 1,2 0-1,1-1 1,-5-50-1,10-84 96,5 173 58,0 1-1,0-1 1,0 1-1,0-1 1,-1 0-1,1 1 1,0-1-1,0 1 1,-1-1-1,1 0 1,0 1-1,-1-1 1,1 1-1,-1-1 1,1 1-1,0-1 1,-1 1-1,1 0 0,-1-1 1,1 1-1,-1-1 1,0 1-1,1 0 1,-1 0-1,1-1 1,-1 1-1,0 0 1,1 0-1,-1 0 1,1-1-1,-1 1 1,0 0-1,1 0 1,-1 0-1,0 0 1,1 0-1,-1 0 1,0 1-1,1-1 1,-1 0-1,1 0 1,-1 0-1,0 0 0,1 1 1,-1-1-1,1 0 1,-2 1-1,-39 20 57,19-9 187,7-8-189,-1-2 1,0 0-1,0 0 1,0-2-1,0 0 0,-22-3 1,-3 1-17,-287-25 45,150 9-58,-173-9 0,-324-32 16,-270-15-189,278 61 16,661 13-343,-42 2 1423,26 5-2346,21-7 1167,1 0 0,-1 1 0,1-1 0,-1 1 0,0-1 0,1 0 0,-1 1 0,1-1-1,0 1 1,-1-1 0,1 1 0,-1-1 0,1 1 0,0-1 0,-1 1 0,1 0 0,0-1 0,0 1 0,-1 0 0,1-1 0,0 1-1,0 0 1,0 0 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33.630"/>
    </inkml:context>
    <inkml:brush xml:id="br0">
      <inkml:brushProperty name="width" value="0.025" units="cm"/>
      <inkml:brushProperty name="height" value="0.025" units="cm"/>
    </inkml:brush>
  </inkml:definitions>
  <inkml:trace contextRef="#ctx0" brushRef="#br0">162 1 5573,'0'0'75,"-9"3"-176,-77 30 1777,26 1 3918,60-34-5565,-1 1-1,1-1 0,-1 0 1,1 1-1,0-1 0,-1 0 1,1 1-1,0-1 0,-1 0 1,1 1-1,0-1 0,-1 1 1,1-1-1,0 1 0,0-1 0,0 0 1,-1 1-1,1-1 0,0 1 1,0-1-1,0 1 0,0-1 1,0 1-1,0-1 0,0 1 1,0-1-1,0 1 0,0-1 1,0 1-1,0-1 0,1 1 1,-1-1-1,0 1 0,0-1 0,0 1 1,1-1-1,-1 0 0,0 1 1,0-1-1,1 1 0,-1-1 1,0 0-1,1 1 0,-1-1 1,0 0-1,1 1 0,-1-1 1,1 0-1,-1 0 0,1 0 0,-1 1 1,0-1-1,1 0 0,-1 0 1,1 0-1,-1 0 0,1 0 1,-1 0-1,1 1 0,0-2 1,31 10-80,0-5 150,0-1 0,0-1 0,61-6 1,94-24 375,-129 18-434,189-13 252,-640 30 2488,390-7-2775,-31 1 8,-42 6 1,68-6-34,-1 1 0,1 0 1,-1 0-1,1 1 1,0 0-1,-1 0 0,1 1 1,1 0-1,-1 1 0,-8 6 1,16-11-5,-1 0 1,1 0-1,0 0 1,-1 0-1,1 0 1,-1 1-1,1-1 1,0 0 0,-1 0-1,1 0 1,0 1-1,-1-1 1,1 0-1,0 0 1,0 1-1,-1-1 1,1 0-1,0 1 1,0-1-1,-1 0 1,1 1 0,0-1-1,0 0 1,0 1-1,0-1 1,0 0-1,0 1 1,-1-1-1,1 1 1,0-1-1,0 0 1,0 1 0,0-1-1,0 1 1,0-1-1,0 0 1,1 1-1,-1-1 1,0 0-1,0 1 1,0-1-1,0 1 1,0-1-1,1 0 1,-1 1 0,0-1-1,0 0 1,0 1-1,1-1 1,-1 0-1,0 0 1,1 1-1,-1-1 1,0 0-1,1 0 1,-1 1 0,0-1-1,1 0 1,-1 0-1,0 0 1,1 0-1,-1 0 1,0 1-1,1-1 1,-1 0-1,1 0 1,-1 0-1,0 0 1,1 0 0,34 2-1243,-30-3 1379,33 1-177,1-2 0,-1-1 0,71-16 0,-84 12-1938,43-19-1,-12-1-6064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37.858"/>
    </inkml:context>
    <inkml:brush xml:id="br0">
      <inkml:brushProperty name="width" value="0.025" units="cm"/>
      <inkml:brushProperty name="height" value="0.025" units="cm"/>
    </inkml:brush>
  </inkml:definitions>
  <inkml:trace contextRef="#ctx0" brushRef="#br0">0 43 7079,'0'0'7110,"15"6"-6448,-6-2-579,1-1-1,-1 0 0,1 0 1,0-1-1,0 0 0,0-1 0,0 0 1,1-1-1,-1 0 0,0 0 1,15-3-1,54-10 17,2 3 0,-1 3-1,1 5 1,-1 2 0,152 22 0,-301-26 3208,-66 6-3117,26 1-41,-17-5-96,-156 6 438,261 0-359,21-4-134,0 0 1,0 0-1,0 0 0,-1 0 0,1 0 1,0 0-1,0 0 0,0 0 0,0 0 1,0 0-1,0 0 0,-1 1 0,1-1 1,0 0-1,0 0 0,0 0 0,0 0 1,0 0-1,0 0 0,0 0 0,0 0 1,0 0-1,-1 0 0,1 1 1,0-1-1,0 0 0,0 0 0,0 0 1,0 0-1,0 0 0,0 0 0,0 1 1,0-1-1,0 0 0,0 0 0,0 0 1,0 0-1,0 0 0,0 0 0,0 1 1,0-1-1,0 0 0,0 0 1,0 0-1,0 0 0,0 0 0,0 0 1,0 0-1,0 1 0,1-1 0,-1 0 1,0 0-1,0 0 0,0 0 0,0 0 1,0 0-1,0 0 0,35 8-248,36-9 365,0-4-1,0-2 1,70-17-1,-63 10-544,1 3 0,82-1 0,-154 12 297,43 1-451,-34 5 323,-16-5 255,0-1 0,0 1 0,0-1 0,0 1 0,0-1 0,0 1 0,0 0 0,0-1 0,0 0 0,-1 1 0,1-1 0,0 1 0,0-1 0,0 1 0,0-1 0,-1 1 0,1-1 0,0 1 0,-1-1 0,1 0 0,0 1 0,-1-1 0,1 0 0,0 1 0,-1-1 0,1 0 0,-1 1 0,1-1 0,-1 0 0,1 0 0,-1 1 0,-14 6 226,1-1 0,-1 0 0,0-1 0,0 0 1,0-1-1,-1-1 0,-24 2 0,14-1 69,-43 6 243,0-3-1,-1-3 0,-87-6 0,151 1-546,-1 1-1,1-1 1,-1 0-1,1 0 1,-1-1-1,1 0 1,0 0-1,-1 0 1,-8-6-1,19 6-565,-1 0-1,1 0 1,0 0-1,0 0 1,1 1 0,-1-1-1,0 1 1,8-1-1,-7 1-46,39-13-3985,8-4-4419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444"/>
    </inkml:context>
    <inkml:brush xml:id="br0">
      <inkml:brushProperty name="width" value="0.025" units="cm"/>
      <inkml:brushProperty name="height" value="0.025" units="cm"/>
    </inkml:brush>
  </inkml:definitions>
  <inkml:trace contextRef="#ctx0" brushRef="#br0">61 83 5445,'0'0'13885,"8"-2"-9876,35-18-853,-42 19-3101,0 0 1,1 0-1,-1 0 1,0 0 0,0 0-1,1 0 1,-1 0-1,0 0 1,0 0-1,0-1 1,0 1 0,0 0-1,-1-1 1,1 1-1,0-1 1,-1 1-1,1-1 1,-1 1 0,1-1-1,-1 1 1,0-1-1,0 1 1,1-1-1,-1 0 1,0 1 0,0-1-1,-1 1 1,1-1-1,0 0 1,-1 1-1,1-1 1,0 1 0,-2-4-1,1 4-51,0 0 0,-1 0-1,1 0 1,0 1 0,0-1 0,-1 0-1,1 0 1,0 1 0,-1-1-1,1 1 1,0-1 0,-1 1 0,1-1-1,-1 1 1,1 0 0,-1 0-1,1 0 1,-1 0 0,1 0 0,-1 0-1,1 0 1,-1 0 0,1 1 0,-1-1-1,1 0 1,-1 1 0,-2 1-1,-37 16-85,37-14 83,0-1 1,0 1 0,1 0 0,-1 0 0,1 0 0,0 0 0,0 0 0,1 1-1,-1 0 1,1-1 0,0 1 0,0 0 0,-2 9 0,3-11-2,1-1 1,0 1-1,0 0 0,-1 0 1,2-1-1,-1 1 1,0 0-1,0 0 0,1-1 1,0 1-1,-1 0 1,1-1-1,0 1 1,0-1-1,1 1 0,-1-1 1,0 1-1,1-1 1,-1 0-1,1 0 0,0 0 1,0 0-1,0 0 1,0 0-1,0 0 1,4 2-1,-2-2-6,9 7-47,1 0 0,0-1 0,26 10 0,-36-16 65,1-1 0,-1 0 0,0 0 0,1 0 0,-1 0 0,0-1 0,1 0 0,-1 0 0,1 0 0,-1 0 0,1-1 0,-1 0 0,0 0 0,1 0 0,-1 0 0,0-1 0,0 0 1,6-2-1,4-4 232,16-9-121,-1 0 0,-1-2 0,0-2 0,30-27 0,-57 47-507,0-1-1,0 1 1,0-1 0,0 1 0,0-1-1,-1 1 1,1-1 0,0 1-1,-1-1 1,1 0 0,-1 1 0,0-1-1,1 0 1,-1 0 0,0 1-1,0-1 1,0 0 0,-1-3 0,1 0-1625,0-15-5822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05.328"/>
    </inkml:context>
    <inkml:brush xml:id="br0">
      <inkml:brushProperty name="width" value="0.025" units="cm"/>
      <inkml:brushProperty name="height" value="0.025" units="cm"/>
    </inkml:brush>
  </inkml:definitions>
  <inkml:trace contextRef="#ctx0" brushRef="#br0">38 125 7239,'-14'2'4601,"26"4"-3196,27 3-541,505 0 1515,-326-12-1966,-104 4-144,154-4 204,-544 4 1097,116-4-1538,-622 19 101,827-19-223,63-11 0,-29 2 46,795-60-981,-714 72 625,-457 26 763,138-7-283,26-5 172,-179 10 889,343-32-1242,-7 0 15,522-77-432,-326 58-170,-191 19 668,-20 3 136,-180 13 142,-1 8 0,-282 63 0,426-74-322,0 2 0,-43 16 0,57-16-893,15-4-607,9-2-1969,30-1-4362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09.257"/>
    </inkml:context>
    <inkml:brush xml:id="br0">
      <inkml:brushProperty name="width" value="0.025" units="cm"/>
      <inkml:brushProperty name="height" value="0.025" units="cm"/>
    </inkml:brush>
  </inkml:definitions>
  <inkml:trace contextRef="#ctx0" brushRef="#br0">0 1 9641,'0'0'-48,"8"4"1137,27 13-680,1-3 1,0 0-1,38 7 0,127 24-359,-118-32-5,158 4-1,86-22 433,658-40-151,-281 21-293,490-12 8,1 35 77,31 11 481,-482-7-451,748-3 1288,-747-2 347,-754 3-1621,-9-1-1984,10-2-3447,1-4-4997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27.222"/>
    </inkml:context>
    <inkml:brush xml:id="br0">
      <inkml:brushProperty name="width" value="0.025" units="cm"/>
      <inkml:brushProperty name="height" value="0.025" units="cm"/>
    </inkml:brush>
  </inkml:definitions>
  <inkml:trace contextRef="#ctx0" brushRef="#br0">834 183 2402,'-9'-3'3593,"-22"-9"-2808,0 2 1,-1 1-1,0 2 0,0 1 0,-1 1 1,1 2-1,-1 1 0,0 2 0,-41 4 1,61-1-710,0 1 1,0 0 0,0 1 0,1 0-1,0 1 1,0 0 0,0 1 0,1 0-1,-21 18 1,2 2-14,1 1 0,-26 32-1,33-31 61,0 1-1,2 1 1,1 0-1,2 2 0,1 0 1,1 1-1,3 0 1,0 1-1,-12 65 0,12-25 26,4 1 0,2 1 0,8 128-1,1-172-157,2-1-1,1 1 0,1-1 0,2 0 0,1-1 1,1 0-1,2-1 0,1 0 0,33 52 1,-26-52-158,0-1 1,2-1 0,1-1 0,1-1 0,1-1 0,2-1 0,0-1-1,55 33 1,-68-48 154,0-1-1,0 0 0,1-1 1,-1 0-1,1-1 0,0-1 1,1-1-1,-1 0 0,1-1 1,0-1-1,-1 0 0,1-1 1,0-1-1,-1-1 0,1 0 1,-1-1-1,0-1 0,1 0 1,-2-2-1,1 0 0,-1 0 1,0-1-1,0-1 0,22-16 1,8-8 348,-2-3 0,-2-1 0,50-57-1,100-137 827,-178 214-1094,37-48 146,-4-1-1,-2-3 0,68-144 1,-93 168-202,-3 0 1,-1-1 0,-3-1 0,-1 0 0,-3-1-1,-1 0 1,-3 0 0,-1-54 0,-3 84-15,-1 1-1,-1-1 1,0 0 0,-1 1-1,-1 0 1,0 0 0,-2 0 0,1 0-1,-2 1 1,0 0 0,-1 0-1,0 1 1,-1 0 0,-1 0 0,0 1-1,-1 0 1,-1 1 0,1 0-1,-2 1 1,0 1 0,0 0 0,-1 0-1,0 1 1,0 1 0,-26-10-1,1 3 34,-1 1 0,-1 2 0,0 3-1,0 0 1,-55-2 0,-214 6 144,276 6-195,0 3 0,0 0 0,1 2 0,0 2-1,0 1 1,0 2 0,-41 19 0,55-21 10,1 1 0,-1 0 0,2 2-1,-1 0 1,2 1 0,0 1 0,0 0-1,1 1 1,1 1 0,1 0 0,0 1 0,1 0-1,-10 21 1,3 2 23,3 2 0,2-1-1,1 2 1,2 0 0,2 0-1,2 0 1,2 1 0,1 80-1,8-14-831,6 1 1,31 142-1,-21-122 6,-12-68 749,2-2 1,23 75 0,-28-120 52,0 0 0,2-1 0,0 0 0,0 0 0,1 0 0,1-1 0,1-1 0,0 1 0,0-1 0,1-1 0,1 0 0,0-1 0,17 12 0,-17-15 0,0-1 0,1-1-1,0 0 1,0 0-1,1-2 1,-1 1-1,1-2 1,0 0 0,0 0-1,0-2 1,1 0-1,-1 0 1,0-1-1,1-1 1,-1 0 0,0-1-1,0-1 1,0 0-1,0-1 1,15-6-1,11-6 36,-1-2 1,0-2-1,-1-2 0,-1-1 0,47-39 0,-13 6 32,-4-4 1,-2-2 0,-2-3-1,103-140 1,-138 164-18,-1 0 0,-3-2-1,-1-1 1,-2-1 0,-2-1 0,-2-1 0,-2 0-1,-3-1 1,-1 0 0,7-76 0,-16 82-58,-2 0 0,-1 1-1,-2-1 1,-3 1 0,0 0 0,-3 0 0,-15-43 0,19 68 40,-2 0 0,1 0 0,-2 1-1,0 0 1,-1 1 0,0-1 0,-1 2 0,-1-1 0,0 2 0,-1-1-1,0 1 1,-1 1 0,0 1 0,-1-1 0,0 2 0,0 0 0,-1 1-1,0 0 1,-1 1 0,-17-5 0,5 6-3,0 0-1,0 2 1,-1 1 0,1 1-1,-1 2 1,0 1 0,1 1-1,-1 1 1,-42 11 0,-16 9-29,-140 58 1,200-71-48,-2 0-56,1 1-1,0 1 0,1 2 0,1 0 0,0 2 0,-25 20 0,32-13-2201,11-7-1836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03.906"/>
    </inkml:context>
    <inkml:brush xml:id="br0">
      <inkml:brushProperty name="width" value="0.025" units="cm"/>
      <inkml:brushProperty name="height" value="0.025" units="cm"/>
    </inkml:brush>
  </inkml:definitions>
  <inkml:trace contextRef="#ctx0" brushRef="#br0">3765 288 7271,'0'0'-363,"-9"2"694,-2 1-300,0-1 0,-1 0 0,1 0-1,-1-1 1,1-1 0,-1 0 0,0 0 0,1-1 0,-1-1 0,1 0 0,0 0 0,-1-1 0,1-1 0,0 0-1,1 0 1,-1-1 0,1 0 0,-14-10 0,-13-10 162,0 3-1,-1 1 1,-1 1 0,-1 3-1,-1 1 1,-66-17 0,19 13-50,0 4 0,-105-5 0,-217 11 2094,-43-3-2467,313 1 575,0 6 0,0 6 0,1 7-1,-215 36 1,228-18 85,-243 80-1,331-90-390,0 0 0,1 3 0,1 1 0,0 2-1,2 1 1,0 2 0,2 1 0,1 2 0,1 1 0,-37 44 0,51-50-31,1 0 0,1 1-1,1 1 1,1 0 0,1 1 0,2 0 0,-9 34 0,8-18 9,3 0 1,1 1 0,-1 80-1,7-106-17,1-1-1,1 1 0,0-1 0,1 1 0,1-1 1,0 0-1,1 0 0,1-1 0,0 1 1,1-1-1,9 14 0,-4-10-1,2 0 0,0-1-1,1 0 1,1-1 0,0-1 0,1-1 0,19 14 0,7-1 2,1-2 1,1-2 0,1-2 0,1-2-1,0-2 1,57 12 0,8-5 26,0-5-1,166 8 1,230-25 21,110-45-46,-322 18-15,272-38-228,-482 47 233,-1-3 1,-1-4 0,-1-4 0,121-56 0,-184 73 20,0-1 0,-1 0 1,-1-2-1,0 0 1,-1-1-1,0-1 0,17-19 1,-26 23 32,1 0 0,-1 0 0,-1-1 0,0 0 0,0 0 0,-1-1-1,-1 0 1,0 0 0,-1 0 0,0-1 0,-1 1 0,2-22 0,-4 14 50,-1 0-1,0 0 0,-2 1 0,0-1 0,-1 0 0,-2 1 0,0 0 0,0 0 0,-13-26 0,6 19 44,-2 1-1,-1 0 1,-2 0 0,0 2-1,-39-43 1,16 28 12,-1 2 0,-3 1 0,0 3 0,-2 1 0,-1 3 0,-83-39 0,60 39-131,-1 2-1,-1 4 1,-1 2-1,-92-12 0,54 18-3,-1 5 0,-136 5 0,194 8-271,-1 2 0,1 2 0,-106 28-1,105-17-2375,-93 42-1,64-18-4574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14.737"/>
    </inkml:context>
    <inkml:brush xml:id="br0">
      <inkml:brushProperty name="width" value="0.025" units="cm"/>
      <inkml:brushProperty name="height" value="0.025" units="cm"/>
    </inkml:brush>
  </inkml:definitions>
  <inkml:trace contextRef="#ctx0" brushRef="#br0">62 1 3075,'-18'3'2908,"-4"3"4375,21-5-7203,1-1 1,0 1-1,0 0 1,-1-1-1,1 1 1,0-1 0,0 1-1,0 0 1,-1-1-1,1 1 1,0 0-1,0-1 1,0 1-1,0 0 1,0-1-1,0 1 1,0 0-1,1-1 1,-1 1-1,0-1 1,0 1-1,0 0 1,1-1-1,-1 1 1,0-1-1,1 1 1,-1-1-1,0 1 1,1 0-1,-1-1 1,1 0 0,-1 1-1,1-1 1,-1 1-1,1 0 1,7 7 20,0 1 0,0-1 0,0-1 0,1 0 0,0 0 0,1 0 0,-1-1 0,1-1 0,1 0 0,-1 0 1,1-1-1,-1 0 0,1-1 0,1 0 0,11 2 0,20 0 297,0-1 0,71-3 0,-85-1-263,12-3 58,43-7 0,-45 5-103,51-2 0,-89 7 102,-29 6 615,-235 2-180,177-9-300,-154 18 0,218-13-19,-16 2-372,70-16-164,-2 5 158,-1 1 1,1 1 0,40 1-1,-30 1-2247,41-5 0,-26-5-3565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16.793"/>
    </inkml:context>
    <inkml:brush xml:id="br0">
      <inkml:brushProperty name="width" value="0.025" units="cm"/>
      <inkml:brushProperty name="height" value="0.025" units="cm"/>
    </inkml:brush>
  </inkml:definitions>
  <inkml:trace contextRef="#ctx0" brushRef="#br0">116 69 6694,'0'0'2798,"-9"0"-2099,6-1-612,1 1-66,-1-1 1,1 1-1,0 0 1,0-1-1,0 1 1,-1 0-1,1 0 0,0 1 1,0-1-1,-1 0 1,1 1-1,0-1 1,0 1-1,0 0 1,0 0-1,0 0 1,0 0-1,0 0 1,0 0-1,0 0 0,0 1 1,1-1-1,-1 1 1,0-1-1,1 1 1,-1 0-1,1-1 1,0 1-1,0 0 1,-1 0-1,1 0 1,0 0-1,1 0 1,-1 0-1,0 3 0,-11 41 379,3 1 0,-5 90 0,11 101 1347,3-152-1517,-1-27 73,2 0 1,3-1-1,2 1 0,3-1 1,24 85-1,-31-132-291,2 0 0,0 0 0,0-1 0,0 1 0,2-1 0,-1 0 0,1-1 0,1 1 0,-1-1 0,2 0 0,-1-1 0,1 0 0,0 0-1,1 0 1,0-1 0,0-1 0,1 0 0,0 0 0,0 0 0,13 4 0,-6-4 4,0 0 1,1-1-1,-1-1 0,1-1 1,0 0-1,0-1 0,0-1 0,0-1 1,0-1-1,24-3 0,16-7 93,104-32 1,5-2-59,-36 26-178,1 6 0,157 5 0,-132 6 6,-16 3 82,81-5-24,-216 3 100,-1 0-1,1 0 1,-1-1-1,1 1 0,-1-1 1,0 0-1,0-1 1,0 1-1,0-1 1,-1 0-1,1 0 0,-1-1 1,1 0-1,-1 1 1,0-1-1,0 0 1,-1-1-1,0 1 0,1-1 1,-1 0-1,-1 1 1,1-1-1,-1 0 1,0-1-1,0 1 0,0 0 1,-1-1-1,1 1 1,-2-1-1,1 1 1,0-1-1,-1 1 0,-1-10 1,1-6 21,0 1 1,1-1 0,1 0-1,9-40 1,4-38 64,-14 49-86,-3 0 0,-2 0-1,-1 1 1,-4 0 0,-1 0-1,-2 0 1,-37-91 0,46 131-43,-2 0 1,1 0-1,-1 0 0,-1 1 1,1-1-1,-1 1 0,-1 0 1,1 1-1,-2 0 0,1 0 1,-1 0-1,-15-9 1,10 8 5,-1 2 1,0-1-1,-1 2 0,0 0 1,0 1-1,0 0 1,-26-2-1,-543-22 587,187 18-188,298 2-294,-195-40 0,249 36-52,24 5-42,-1 1 0,0 1-1,-1 1 1,1 2 0,-1 0 0,-27 1-1,50 1-66,-1 0-1,0 0 0,1 0 0,-1 0 1,0 0-1,1 1 0,-1-1 0,0 0 1,1 0-1,-1 1 0,1-1 1,-1 0-1,1 1 0,-1-1 0,0 1 1,1-1-1,0 1 0,-1-1 0,1 1 1,-1-1-1,1 1 0,0-1 1,-1 1-1,1 0 0,0-1 0,-1 1 1,1-1-1,0 1 0,0 0 0,0-1 1,0 1-1,0 0 0,0-1 0,-1 1 1,2 0-1,-1-1 0,0 1 1,0 1-1,0-1-216,0 0-1,1 0 1,-1 0 0,0 0 0,1 0 0,-1 0-1,0 0 1,1 0 0,-1-1 0,1 1 0,0 0 0,-1 0-1,1 0 1,0-1 0,-1 1 0,1 0 0,0-1-1,0 1 1,0 0 0,-1-1 0,1 1 0,0-1-1,0 1 1,0-1 0,1 1 0,15-1-5466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1.122"/>
    </inkml:context>
    <inkml:brush xml:id="br0">
      <inkml:brushProperty name="width" value="0.025" units="cm"/>
      <inkml:brushProperty name="height" value="0.025" units="cm"/>
    </inkml:brush>
  </inkml:definitions>
  <inkml:trace contextRef="#ctx0" brushRef="#br0">1 267 7623,'0'0'9673,"52"-48"-8936,-27 28-160,4-5-161,5 1-224,5 2-160,-3-1 0,-1 3-32,-5 5-416,-4 0-161,-2 4-384,-3 1-736,-8-2-129,-5 1-1217,-8 1-608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1.465"/>
    </inkml:context>
    <inkml:brush xml:id="br0">
      <inkml:brushProperty name="width" value="0.025" units="cm"/>
      <inkml:brushProperty name="height" value="0.025" units="cm"/>
    </inkml:brush>
  </inkml:definitions>
  <inkml:trace contextRef="#ctx0" brushRef="#br0">77 1 8616,'0'0'6646,"-3"8"-6704,-1 3 73,1 0 0,0 1 0,0-1 0,1 1 0,0 19 0,0-18 12,0 0 0,-1 0 0,0 0 0,-1-1 0,0 1 0,-6 11 0,4-11-23,1-1 0,1 1 0,0 0 1,1 0-1,-3 19 0,6-32-12,0 1 0,0-1-1,0 1 1,0 0 0,0-1 0,0 1 0,0 0-1,0-1 1,0 1 0,1-1 0,-1 1 0,0 0-1,0-1 1,1 1 0,-1-1 0,0 1 0,1-1-1,-1 1 1,0-1 0,1 1 0,-1-1 0,1 1-1,-1-1 1,1 0 0,-1 1 0,1-1 0,-1 1 0,1-1-1,-1 0 1,2 1 0,22-1 16,25-15 313,145-66 655,-67 18-3773,-70 32-4623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2.383"/>
    </inkml:context>
    <inkml:brush xml:id="br0">
      <inkml:brushProperty name="width" value="0.025" units="cm"/>
      <inkml:brushProperty name="height" value="0.025" units="cm"/>
    </inkml:brush>
  </inkml:definitions>
  <inkml:trace contextRef="#ctx0" brushRef="#br0">129 232 4837,'0'0'4436,"0"-8"-2808,1-1-989,0 7-405,-1-1 0,1 0 0,-1 0 1,0 0-1,0 0 0,0 0 0,0 0 0,-1 0 0,1 1 0,-1-1 0,-1-4 1,2 6-175,-1 0 0,1 0 0,0 0 1,-1 0-1,1 1 0,-1-1 1,1 0-1,-1 0 0,1 1 0,-1-1 1,0 0-1,1 1 0,-1-1 1,0 1-1,0-1 0,1 0 0,-1 1 1,0 0-1,0-1 0,0 1 1,0 0-1,1-1 0,-1 1 0,0 0 1,0 0-1,0 0 0,0 0 1,0 0-1,0 0 0,0 0 0,0 0 1,0 0-1,1 0 0,-1 0 1,0 0-1,0 1 0,0-1 0,0 0 1,0 1-1,0-1 0,1 1 1,-1-1-1,0 1 0,0-1 0,0 2 1,-4 1-78,1 0 1,0 1 0,0-1-1,0 1 1,0 0-1,-4 6 1,0 3 48,0 0-1,1 1 1,0-1-1,1 2 1,1-1-1,0 1 1,1-1-1,1 1 1,0 1 0,-1 20-1,4-35-29,0-1-1,0 0 1,0 1 0,0-1 0,0 1-1,0-1 1,0 0 0,0 1-1,0-1 1,0 0 0,0 1-1,1-1 1,-1 0 0,0 1-1,0-1 1,0 0 0,0 0-1,1 1 1,-1-1 0,0 0-1,0 1 1,0-1 0,1 0-1,-1 0 1,0 1 0,1-1 0,-1 0-1,0 0 1,0 0 0,1 0-1,-1 1 1,0-1 0,1 0-1,-1 0 1,0 0 0,1 0-1,-1 0 1,0 0 0,1 0-1,18-6 182,13-16 346,5-16-6,0-1-1,-3-3 0,-2 0 1,-1-2-1,46-91 0,-68 116 103,-10 21-300,-15 34-335,4-6 18,2 0 1,1 2 0,1-1-1,2 1 1,1 0 0,2 0-1,0 41 1,3-73-56,0 1 0,0-1 0,0 1 0,0-1 0,0 1 0,0 0 1,0-1-1,0 1 0,0-1 0,0 1 0,1-1 0,-1 1 0,0-1 0,0 1 0,1-1 0,-1 1 0,0-1 0,0 1 0,1-1 0,-1 0 0,1 1 0,-1-1 1,0 1-1,1-1 0,-1 0 0,1 1 0,-1-1 0,1 0 0,-1 0 0,1 1 0,0-1 0,0 0-266,-1 0 0,1 0 0,0 0-1,0 0 1,0 0 0,0 0 0,-1-1 0,1 1-1,0 0 1,0 0 0,-1-1 0,1 1 0,0 0 0,0-1-1,-1 1 1,1-1 0,0 1 0,-1-1 0,1 1-1,-1-1 1,2-1 0,7-13-8928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100"/>
    </inkml:context>
    <inkml:brush xml:id="br0">
      <inkml:brushProperty name="width" value="0.025" units="cm"/>
      <inkml:brushProperty name="height" value="0.025" units="cm"/>
    </inkml:brush>
  </inkml:definitions>
  <inkml:trace contextRef="#ctx0" brushRef="#br0">0 172 12908,'0'0'2776,"8"4"-2060,-5-3-597,0 1 1,0-1 0,1 1-1,-1-1 1,0 0 0,1 0 0,-1 0-1,0-1 1,1 1 0,-1-1 0,1 0-1,-1 0 1,1 0 0,-1 0 0,1 0-1,-1-1 1,0 0 0,1 0-1,-1 0 1,0 0 0,1 0 0,-1-1-1,0 1 1,0-1 0,0 0 0,0 0-1,4-3 1,10-8 385,-1-1 0,27-26-1,-39 35-449,0 0-1,0 1 1,-1-1 0,1-1-1,-1 1 1,0 0-1,0-1 1,-1 0-1,0 1 1,0-1 0,0 0-1,0 0 1,-1 0-1,0-8 1,0 13-57,-1 1 0,0 0 0,0-1 0,0 1 0,0 0 0,0 0 0,0-1 1,-1 1-1,1 0 0,0-1 0,0 1 0,0 0 0,0-1 0,0 1 0,0 0 0,0-1 0,-1 1 0,1 0 0,0 0 1,0-1-1,0 1 0,-1 0 0,1 0 0,0 0 0,0-1 0,-1 1 0,1 0 0,0 0 0,0 0 0,-1 0 1,1-1-1,0 1 0,-1 0 0,1 0 0,0 0 0,-1 0 0,1 0 0,0 0 0,-1 0 0,1 0 0,-18 6-144,-13 16-35,20-9 179,0 1 0,1 0-1,0 1 1,1 0 0,1 1-1,0-1 1,1 2 0,1-1 0,1 1-1,0 0 1,1 0 0,1 0-1,-2 19 1,5-34 0,0 0-1,-1 0 1,1 0-1,0 0 1,0 0-1,1 0 1,-1 0 0,0 0-1,1 0 1,-1 0-1,1 0 1,-1 0-1,1 0 1,0 0-1,0 0 1,0 0-1,0 0 1,0-1 0,1 1-1,1 2 1,-1-3 6,0 0 1,0 0 0,-1 0 0,1-1-1,0 1 1,0-1 0,0 1 0,-1-1-1,1 0 1,0 0 0,0 0 0,0 0 0,0 0-1,0 0 1,0 0 0,-1-1 0,1 1-1,2-1 1,6-3 43,-1 0 0,1 0 0,-1 0-1,0-1 1,-1-1 0,16-11 0,66-72 143,-15 13-153,-75 76-45,0 0 0,1-1-1,-1 1 1,0 0 0,0 0-1,0 0 1,1 0 0,-1 0 0,0 0-1,0 0 1,0 0 0,1 0-1,-1 0 1,0 0 0,0 0-1,0 0 1,1 0 0,-1 0-1,0 0 1,0 0 0,0 0-1,1 0 1,-1 0 0,0 0-1,0 0 1,0 1 0,0-1-1,1 0 1,-1 0 0,0 0-1,0 0 1,0 0 0,0 1 0,1-1-1,-1 0 1,0 0 0,0 0-1,0 0 1,0 1 0,0-1-1,0 0 1,0 0 0,0 0-1,0 0 1,0 1 0,0-1-1,0 0 1,0 0 0,1 0-1,-1 1 1,-1-1 0,1 0-1,0 0 1,0 0 0,0 1-1,0-1 1,0 0 0,0 0 0,0 0-1,0 1 1,0-1 0,0 0-1,0 0 1,0 0 0,-1 1-1,0 15-112,-15 35 241,12-41-92,1 0-1,0 0 1,1 1 0,-1-1 0,0 20 0,3-28-23,0-1 1,0 0-1,1 0 0,-1 0 1,1 0-1,-1 0 1,0 0-1,1 0 1,0 0-1,-1 0 0,1 0 1,0 0-1,-1 0 1,1 0-1,0 0 0,0 0 1,0 0-1,0-1 1,0 1-1,0 0 1,0-1-1,0 1 0,0-1 1,0 1-1,0-1 1,0 0-1,0 1 0,0-1 1,1 0-1,-1 0 1,0 0-1,0 1 1,0-1-1,0-1 0,1 1 1,-1 0-1,0 0 1,0 0-1,0-1 0,0 1 1,0 0-1,2-1 1,4-1 37,1 0 1,-1 0 0,0 0 0,0-1 0,12-6-1,18-16 49,-1-2-1,34-33 1,-59 53-479,-8 11 245,-12 26 292,8-27-133,0-1 1,-1 1 0,1 0-1,1 0 1,-1 0 0,0 1-1,1-1 1,-1 0 0,1 0-1,0 5 1,3-8 2,0 1 1,0-1-1,0 0 0,0 0 1,0 0-1,0 0 1,0 0-1,0-1 0,0 0 1,0 1-1,0-1 0,0 0 1,0 0-1,4-3 0,20-10 86,-2-1 0,41-30-1,4-3-388,-70 47 261,0 1 1,1-1 0,-1 1 0,0 0 0,1-1-1,-1 1 1,1 0 0,-1-1 0,1 1-1,-1 0 1,1 0 0,-1 0 0,0-1-1,1 1 1,-1 0 0,1 0 0,-1 0-1,1 0 1,-1 0 0,1 0 0,-1 0-1,1 0 1,-1 0 0,1 0 0,-1 0-1,1 0 1,-1 0 0,1 1 0,-1-1-1,1 0 1,-1 0 0,1 1 0,-2 16-220,-19 28 299,18-39-64,-10 22 278,9-11-2135,3-17 1686,0 0 1,0 0-1,0 1 1,0-1-1,0 0 1,0 0-1,0 0 1,0 1-1,0-1 1,0 0 0,0 0-1,0 0 1,0 1-1,0-1 1,0 0-1,0 0 1,0 0-1,0 1 1,0-1-1,0 0 1,1 0-1,-1 0 1,0 0-1,0 1 1,0-1-1,0 0 1,0 0-1,1 0 1,-1 0-1,0 0 1,0 1-1,0-1 1,1 0-1,-1 0 1,0 0-1,0 0 1,0 0-1,1 0 1,-1 0-1,0 0 1,0 0-1,0 0 1,1 0-1,9-2-5722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976"/>
    </inkml:context>
    <inkml:brush xml:id="br0">
      <inkml:brushProperty name="width" value="0.025" units="cm"/>
      <inkml:brushProperty name="height" value="0.025" units="cm"/>
    </inkml:brush>
  </inkml:definitions>
  <inkml:trace contextRef="#ctx0" brushRef="#br0">94 1 13869,'0'0'2440,"-4"9"608,-33 107 2299,4 13-3414,26-92-1602,1 1 0,2 0 1,1-1-1,5 76 0,14-77 676,-16-37-964,0 1-1,0 0 1,0-1-1,0 1 0,0-1 1,0 1-1,0-1 1,0 1-1,0-1 0,1 1 1,-1 0-1,0-1 1,0 1-1,0-1 1,0 1-1,1 0 0,-1-1 1,0 1-1,1 0 1,-1-1-1,0 1 0,0 0 1,1-1-1,-1 1 1,1 0-1,-1 0 0,0 0 1,1-1-1,-1 1 1,1 0-1,-1 0 0,0 0 1,1 0-1,-1 0 1,1-1-1,-1 1 1,1 0-1,-1 0 0,0 0 1,1 0-1,-1 0 1,1 1-1,-1-1 0,1 0 1,-1 0-1,0 0 1,1 0-1,-1 0 0,1 0 1,-1 1-1,0-1 1,1 0-1,-1 0 0,0 1 1,1-1-1,-1 0 1,0 1-1,1-1 0,-1 0 1,0 1-1,0-1 1,1 0-1,-1 1 1,0 0-1,6-54 615,4-30-568,-9 77-129,1-1-1,-1 1 1,1 0-1,1 0 1,-1 0-1,1 0 1,0 1 0,0-1-1,6-7 1,-8 12 14,0 0 1,0 0 0,0 0 0,0 0-1,1 1 1,-1-1 0,0 0 0,1 1-1,-1-1 1,1 1 0,-1-1 0,0 1-1,1-1 1,-1 1 0,1 0 0,-1 0-1,1 0 1,-1 0 0,1 0 0,-1 0-1,1 0 1,-1 1 0,1-1 0,-1 1-1,1-1 1,-1 1 0,0-1 0,1 1-1,1 1 1,40 28-318,-38-26 344,83 66 42,-88-70-24,0-1 1,1 1-1,-1 0 0,1 0 1,-1 0-1,0 0 1,1-1-1,-1 1 1,0 0-1,1 0 1,-1-1-1,0 1 1,0 0-1,1-1 1,-1 1-1,0 0 1,0-1-1,1 1 0,-1 0 1,0-1-1,0 1 1,0-1-1,0 1 1,0 0-1,0-1 1,1 1-1,-1-1 1,0 1-1,0 0 1,0-1-1,0 1 0,-1-1 1,1 1-1,0 0 1,0-1-1,0 1 1,0-1-1,0 0 1,0-25-47,0 22 79,0-94-52,1 98-54,0-1-1,0 1 0,-1-1 1,1 1-1,0-1 0,0 1 1,0 0-1,0 0 0,0-1 1,0 1-1,0 0 0,0 0 1,0 0-1,0 0 0,0 0 1,0 0-1,0 0 0,0 0 1,0 1-1,0-1 0,1 1 1,23 3-2053,24 6-6163,-21-9 503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445"/>
    </inkml:context>
    <inkml:brush xml:id="br0">
      <inkml:brushProperty name="width" value="0.025" units="cm"/>
      <inkml:brushProperty name="height" value="0.025" units="cm"/>
    </inkml:brush>
  </inkml:definitions>
  <inkml:trace contextRef="#ctx0" brushRef="#br0">53 0 6470,'0'0'2146,"-49"43"-2114,45-41-993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865"/>
    </inkml:context>
    <inkml:brush xml:id="br0">
      <inkml:brushProperty name="width" value="0.025" units="cm"/>
      <inkml:brushProperty name="height" value="0.025" units="cm"/>
    </inkml:brush>
  </inkml:definitions>
  <inkml:trace contextRef="#ctx0" brushRef="#br0">152 8 6342,'0'0'14777,"-8"-3"-14585,5 2-189,0 0 1,1 1 0,-1-1-1,0 0 1,1 1 0,-1 0-1,0 0 1,0 0-1,1 0 1,-1 0 0,0 0-1,1 1 1,-1-1-1,0 1 1,1 0 0,-1 0-1,0 0 1,-2 1 0,-2 3 22,1-1 1,0 2 0,0-1 0,0 1-1,0-1 1,-8 12 0,-14 27 658,26-42-665,1 0 1,0 0-1,0 0 0,0 0 1,0 0-1,1 0 0,-1 0 0,0 0 1,1 0-1,-1 1 0,1-1 1,0 0-1,0 0 0,0 0 1,0 1-1,0-1 0,1 0 1,-1 0-1,1 0 0,-1 1 0,2 2 1,-1-4-14,1 0 1,-1 0-1,1 0 1,-1-1 0,1 1-1,-1 0 1,1 0-1,0-1 1,0 1-1,-1-1 1,1 1 0,0-1-1,0 0 1,-1 0-1,1 0 1,0 0-1,0 0 1,0 0-1,-1 0 1,1-1 0,0 1-1,-1-1 1,3 0-1,40-17 218,-29 9-199,-1-2 0,0 0 0,0 0 0,-1-2 0,-1 1 0,0-2 0,15-22 0,-31 105-630,4-68 606,0 0 0,0 0 0,0 1-1,0-1 1,0 0 0,1 0 0,-1 0 0,0 1-1,1-1 1,-1 0 0,0 0 0,1 0-1,0 0 1,-1 1 0,1-1 0,-1 0-1,1 0 1,0 0 0,0-1 0,0 1-1,0 0 1,0 0 0,0 0 0,0 0-1,0-1 1,1 2 0,1-2 5,-1 1 1,1 0 0,0-1-1,-1 1 1,1-1 0,0 0-1,-1 0 1,1 0-1,0 0 1,0-1 0,4 0-1,5-2-5,0-1 1,0 0-1,0-1 0,15-8 0,7-9-320,-26 16 188,1 0 0,0 0 0,0 1 0,0 1 0,0-1 0,14-3 0,-22 8-62,-6 29 555,5-28-360,0 0 1,-1 0-1,1 0 0,-1 0 1,1 0-1,0-1 0,0 1 0,-1 0 1,1 0-1,0 0 0,0 0 1,0 0-1,0 0 0,0 0 1,1 0-1,-1 0 0,0 0 1,0 0-1,1 0 0,0 2 0,-1-3-96,1 0-1,-1 1 1,1-1-1,-1 0 1,1 0-1,0 0 1,-1 1-1,1-1 0,-1 0 1,1 0-1,0 0 1,-1 0-1,1 0 1,0 0-1,-1 0 1,1 0-1,-1 0 0,1 0 1,0-1-1,-1 1 1,1 0-1,1-1 1,35-20-6922,-14 3-405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4.224"/>
    </inkml:context>
    <inkml:brush xml:id="br0">
      <inkml:brushProperty name="width" value="0.025" units="cm"/>
      <inkml:brushProperty name="height" value="0.025" units="cm"/>
    </inkml:brush>
  </inkml:definitions>
  <inkml:trace contextRef="#ctx0" brushRef="#br0">132 148 10666,'0'0'1100,"-8"5"811,-12 7-1033,-46 30 2861,63-40-3604,0 0-1,0 0 1,1 1 0,-1-1-1,1 1 1,-1 0 0,1 0-1,0 0 1,0 0 0,0 0 0,0 0-1,1 0 1,-1 1 0,1-1-1,0 0 1,0 1 0,-1 6-1,2-9-128,0-1-1,0 1 0,0-1 1,0 1-1,0-1 0,1 1 1,-1-1-1,0 1 1,0-1-1,0 1 0,1-1 1,-1 1-1,0-1 0,1 1 1,-1-1-1,0 0 1,1 1-1,-1-1 0,1 1 1,-1-1-1,0 0 0,1 0 1,-1 1-1,1-1 0,-1 0 1,1 0-1,-1 1 1,1-1-1,-1 0 0,2 0 1,23 1 156,22-13 241,-28 1-281,1-1 1,-2-1 0,0-1 0,0 0 0,-1-1-1,-1-1 1,-1 0 0,0-1 0,-1-1-1,-1-1 1,0 1 0,16-36 0,-28 53-109,-1-1-1,1 1 1,0 0 0,-1-1 0,1 1-1,-1-1 1,0 1 0,1-1 0,-1 0 0,0 1-1,0-1 1,0 1 0,0-1 0,0 1-1,-1-4 1,1 5-17,-1 0 1,1-1-1,0 1 0,-1 0 0,1 0 1,-1-1-1,1 1 0,-1 0 0,1 0 1,0 0-1,-1 0 0,1-1 0,-1 1 1,1 0-1,-1 0 0,1 0 0,-1 0 1,1 0-1,-1 0 0,1 0 0,-1 1 1,1-1-1,-1 0 0,1 0 0,0 0 1,-1 0-1,1 1 0,-1-1 0,1 0 1,-1 0-1,1 1 0,-5 1-19,1 1 1,0-1-1,0 1 0,1 0 0,-1 1 0,1-1 0,-1 0 1,-4 7-1,-1 6 110,1 0 0,0 0 0,0 1 0,-7 30 1,13-40-56,0 0 1,0 0-1,1 1 1,0-1 0,0 1-1,1-1 1,0 1-1,0-1 1,1 0 0,0 1-1,0-1 1,1 1-1,0-1 1,3 9 0,-3-12-35,1-1 1,-1 0 0,1 0 0,-1 0-1,1 0 1,0-1 0,0 1 0,0-1 0,1 1-1,-1-1 1,0 0 0,1 0 0,-1-1-1,1 1 1,0-1 0,0 0 0,5 1 0,0 0-569,0 0 1,0-1 0,0 0-1,0-1 1,0 0 0,16-3-1,10-6-4513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9.880"/>
    </inkml:context>
    <inkml:brush xml:id="br0">
      <inkml:brushProperty name="width" value="0.025" units="cm"/>
      <inkml:brushProperty name="height" value="0.025" units="cm"/>
    </inkml:brush>
  </inkml:definitions>
  <inkml:trace contextRef="#ctx0" brushRef="#br0">757 136 6150,'0'0'2076,"0"-12"519,0-40-1212,-1 49-1264,1 0 0,-1 0 0,1 0 0,-1 0 0,0 0 0,0 0 0,0 0 0,-1 0 0,1 0 0,-1 0 0,1 1 0,-1-1 0,0 1 0,0-1 1,0 1-1,0 0 0,-1-1 0,1 1 0,-1 0 0,1 1 0,-1-1 0,1 0 0,-1 1 0,0-1 0,0 1 0,0 0 0,0 0 0,0 0 0,0 1 0,-4-2 1,-3 1-13,0 0 0,-1 0 0,1 1 0,0 0 0,0 0 1,0 1-1,-16 4 0,9 1-103,1 0 0,-1 1 0,2 0 1,-1 1-1,1 1 0,0 1 0,1 0 1,0 0-1,1 2 0,0 0 0,-12 15 0,-7 10-40,1 1 0,-43 75-1,28-33-167,4 1 0,-55 150 0,77-172 306,3 1 0,2 1 1,4 0-1,-9 123 0,20-158-99,2 1 1,0-1 0,2 0-1,0 0 1,2 0 0,1-1-1,1 1 1,1-2 0,2 1-1,0-1 1,1-1 0,1 0-1,2-1 1,18 22-1,-18-25-127,1-2-1,0 0 0,1-1 0,1-1 1,0 0-1,2-2 0,-1 0 0,1-1 1,1-1-1,0-1 0,1-1 0,0 0 1,0-2-1,1-1 0,0 0 0,24 1 1,-24-4 115,0-2 1,0-1 0,0-1 0,0 0-1,0-2 1,0-1 0,-1-1 0,0 0-1,0-2 1,0-1 0,-1 0 0,0-2-1,0 0 1,-1-1 0,-1-1 0,0-1-1,0-1 1,-2-1 0,1 0 0,-2-1-1,21-26 1,-13 12 331,-1-1-1,-2 0 0,-1-2 0,-1 0 1,-2-1-1,-1-1 0,-2-1 0,12-46 1,-15 33-42,-1 0-1,-3 0 1,-2-1 0,-2 1 0,-7-94 0,1 112-194,-1 0 1,-2 0-1,-1 0 1,-2 0-1,-1 1 1,-1 1-1,-1 0 0,-32-54 1,36 70-87,-1 0 0,1 1 0,-2 0-1,0 1 1,0 0 0,-1 0 0,-1 1 0,1 1 0,-2 0 0,1 1 0,-1 0 0,0 0 0,-1 2 0,0-1 0,0 2-1,0 0 1,-1 1 0,1 0 0,-1 1 0,-24-1 0,-89 2-3765,104-4 978,9-12-3321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52.178"/>
    </inkml:context>
    <inkml:brush xml:id="br0">
      <inkml:brushProperty name="width" value="0.025" units="cm"/>
      <inkml:brushProperty name="height" value="0.025" units="cm"/>
    </inkml:brush>
  </inkml:definitions>
  <inkml:trace contextRef="#ctx0" brushRef="#br0">2119 3714 12556,'-50'-2'1952,"-91"-18"1,-49-30-1461,70 6-1142,-119-61-1,136 52 641,3-5-1,3-4 1,3-4 0,2-5-1,-136-135 1,110 82 90,7-6-1,5-3 1,-105-174-1,193 278-26,2 0-1,0-1 1,3-1-1,0 0 0,2 0 1,-11-50-1,18 59-48,1-1-1,1 1 1,1-1-1,1 0 1,1 1-1,1-1 1,1 1-1,1-1 1,1 1 0,12-32-1,2 3-12,3 2 0,1 1 0,3 1 0,2 0 0,2 3 0,2 0 0,70-74 0,-48 67-17,1 2 0,3 3-1,2 2 1,1 3 0,76-37 0,-25 23-27,3 5 0,160-47 1,240-27-20,241 24 91,8 53 13,-471 33-24,1204-55 61,-1097 62-10,596 67 0,144 8 47,757-73-15,-1291-14-43,-5 1-21,-188 41-38,-362-18 18,0-1-1,0-4 1,1-1 0,-1-2 0,0-3-1,-1-2 1,73-21 0,-60 9 43,-1-3 1,-1-2 0,-1-3-1,-2-2 1,104-72 0,-158 99-26,0-1 0,-1 1 0,1 0 0,-1-1 0,0 0 1,0 0-1,0 0 0,4-9 0,-6 12 4,-1 0 0,1-1-1,0 1 1,-1-1 0,0 1 0,1-1 0,-1 1 0,0-1-1,0 1 1,0-1 0,0 1 0,0-1 0,0 1 0,0-1-1,0 0 1,-1 1 0,1 0 0,-1-1 0,1 1 0,-1-1-1,0 1 1,1-1 0,-1 1 0,0 0 0,0 0 0,0-1-1,0 1 1,0 0 0,0 0 0,0 0 0,0 0 0,0 0-1,-3-1 1,-15-7 30,0 1 0,0 0-1,-1 2 1,0 0 0,-1 1-1,1 1 1,-31-2 0,16 1 91,-149-10 544,115 11-209,-91-16 1,144 15-463,0 0-1,0-1 0,1 0 1,-17-11-1,22 11-72,-1 0 1,0 1-1,0 1 0,0-1 0,0 2 0,-1-1 0,0 2 1,-20-3-1,31 5-938,5 0-5039,9 0 1719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52.601"/>
    </inkml:context>
    <inkml:brush xml:id="br0">
      <inkml:brushProperty name="width" value="0.025" units="cm"/>
      <inkml:brushProperty name="height" value="0.025" units="cm"/>
    </inkml:brush>
  </inkml:definitions>
  <inkml:trace contextRef="#ctx0" brushRef="#br0">540 45 9705,'-7'-5'1090,"3"3"-647,1 0 0,-1 0-1,1-1 1,0 1-1,0-1 1,0 1-1,0-1 1,1 0 0,-1-1-1,1 1 1,0 0-1,-3-5 1,-21 9 0,14 3-432,0 1 0,0 0 0,0 1 0,1 0 1,-1 1-1,2 0 0,-1 1 0,1 0 0,-16 16 0,0-1 49,-54 42 199,-120 129 0,196-190-248,0 0 0,1 0 0,0 1 1,0-1-1,0 1 0,0 0 0,1 0 0,0 0 1,-3 7-1,5-10-16,0-1 0,0 0 0,0 0 0,0 0 0,0 0 1,0 0-1,0 0 0,0 0 0,0 0 0,1 0 0,-1 0 1,0 0-1,1 0 0,-1 0 0,0 0 0,1 0 0,0 0 0,-1-1 1,1 1-1,0 1 0,1-1-7,0 1 0,-1-1 1,1 0-1,0 0 0,0 0 0,0 0 0,0-1 1,0 1-1,0 0 0,0-1 0,0 0 0,0 1 1,4-1-1,38 0-60,1-1 1,-1-3-1,1-2 0,-1-1 0,56-18 1,28-3-487,-48 15-1152,0 4 0,94 0 0,-82 9-2844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38.562"/>
    </inkml:context>
    <inkml:brush xml:id="br0">
      <inkml:brushProperty name="width" value="0.025" units="cm"/>
      <inkml:brushProperty name="height" value="0.025" units="cm"/>
    </inkml:brush>
  </inkml:definitions>
  <inkml:trace contextRef="#ctx0" brushRef="#br0">1 171 609,'0'0'1735,"5"-9"357,34-69 2320,-34 68-2395,0 0 0,-1 0 0,-1-1-1,0 1 1,0-1 0,1-11 0,-17 202-1718,0 5-54,13-153-817,0-26-2324,0-21-2273,-3-3-271,-9-2-1719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39.190"/>
    </inkml:context>
    <inkml:brush xml:id="br0">
      <inkml:brushProperty name="width" value="0.025" units="cm"/>
      <inkml:brushProperty name="height" value="0.025" units="cm"/>
    </inkml:brush>
  </inkml:definitions>
  <inkml:trace contextRef="#ctx0" brushRef="#br0">56 70 8904,'0'0'13800,"-3"-7"-13528,2 6-266,0 1-1,1-1 0,-1 0 0,0 1 0,1-1 1,-1 0-1,1 0 0,0 0 0,-1 1 1,1-1-1,-1 0 0,1 0 0,0 0 0,0 0 1,0 0-1,-1 0 0,1 0 0,0 0 0,0 0 1,0 0-1,0 1 0,1-1 0,-1 0 1,0 0-1,0 0 0,0 0 0,1 0 0,-1 0 1,1 0-1,-1 1 0,0-1 0,1 0 0,0-1 1,4 1 20,0 0 1,0 0-1,0 0 1,0 0-1,1 1 1,-1 0 0,7 1-1,296 8 407,-306-9-425,-1 1 1,0-1 0,0 0-1,0 0 1,0 0 0,0 0-1,0 0 1,0 0 0,0 0 0,0 0-1,0-1 1,0 1 0,0 0-1,0-1 1,0 1 0,0 0 0,0-1-1,0 1 1,0-1 0,0 0-1,0 1 1,0-1 0,0 0 0,-1 1-1,1-1 1,0 0 0,0 0-1,-1 0 1,1 0 0,-1 0 0,1 0-1,-1 0 1,1 0 0,-1 0-1,1-1 1,-2 1-6,1 0 0,-1 0 0,1-1 0,-1 1 0,0 0-1,0 0 1,0 0 0,1 0 0,-1 0 0,0 0 0,0 0 0,0 1 0,0-1 0,-1 0 0,1 0-1,0 1 1,0-1 0,0 1 0,0-1 0,-1 1 0,1-1 0,0 1 0,-1 0 0,1 0-1,0 0 1,-1-1 0,1 1 0,0 0 0,-3 1 0,-205 0 275,80 1-257,128-2-107,19 1-543,238 4-130,-594 1 1571,337-6-833,43 0-988,-25 0-1614,0 0 0,30-7 0,-19 0-2609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0.165"/>
    </inkml:context>
    <inkml:brush xml:id="br0">
      <inkml:brushProperty name="width" value="0.025" units="cm"/>
      <inkml:brushProperty name="height" value="0.025" units="cm"/>
    </inkml:brush>
  </inkml:definitions>
  <inkml:trace contextRef="#ctx0" brushRef="#br0">83 20 6342,'-8'-19'8094,"5"26"-4728,5 45-3261,-1-27 822,5 252 1512,-6-277-2150,0-35 1141,11-93-1166,0 1-250,-28 159-532,5 7 523,1 2-1,2-1 1,2 1-1,1 0 0,1 53 1,5-93 22,3-11-396,-2-1-502,0 1 0,0-1 1,-1 1-1,-2-11 0,2 17 53,-1-1 1,0 1 0,0 0 0,0-1-1,0 1 1,-1 0 0,0 0-1,0 0 1,0 0 0,0 1-1,-1-1 1,-3-4 0,-10-5-5007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0.680"/>
    </inkml:context>
    <inkml:brush xml:id="br0">
      <inkml:brushProperty name="width" value="0.025" units="cm"/>
      <inkml:brushProperty name="height" value="0.025" units="cm"/>
    </inkml:brush>
  </inkml:definitions>
  <inkml:trace contextRef="#ctx0" brushRef="#br0">127 138 3107,'-9'0'2034,"-57"0"1245,15 0 4951,67-10-5269,-2 2-2793,10-2-174,1 1 0,1 1 1,0 1-1,0 2 0,0 0 0,0 2 1,1 1-1,0 1 0,-1 1 1,1 2-1,-1 0 0,1 2 0,26 7 1,-148 11 2556,55-14-2117,-1-2-1,0-1 1,-1-3-1,-47-2 1,72-5-261,24-2-368,31-3-55,81 4-579,-71 5-45,-1-2 1,93-18 0,-180 15 1327,-32 0-193,42 5-107,9 1-88,0-1 1,0-1-1,0-1 1,0-1-1,0 0 1,-29-11 0,49 15-162,0-1 0,1 1 0,-1-1 0,0 0 0,0 1 0,0-1 0,1 0 0,-1 1 0,0-1 0,1 0 0,-1 0 0,0 0 1,1 1-1,-1-1 0,1 0 0,-1 0 0,1 0 0,-1-1 0,6-11-6894,12 4-1734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355"/>
    </inkml:context>
    <inkml:brush xml:id="br0">
      <inkml:brushProperty name="width" value="0.025" units="cm"/>
      <inkml:brushProperty name="height" value="0.025" units="cm"/>
    </inkml:brush>
  </inkml:definitions>
  <inkml:trace contextRef="#ctx0" brushRef="#br0">151 1 18225,'0'0'3107,"-11"0"-539,5 0-2395,1 0 0,-1 0 0,0 0 0,1 1 0,-1 0 0,0 0 0,1 1 0,-1 0 0,1 0 0,0 0 0,-1 0 0,1 1 0,0 0 0,1 0 0,-1 0 0,0 1 0,1 0 0,0 0 0,0 0 0,0 0 0,0 0 0,1 1 0,-1 0 0,1-1 0,1 1 0,-5 10 0,5-13-162,1 1 0,0-1-1,0 1 1,0 0 0,0-1-1,0 1 1,1 0 0,-1-1 0,1 1-1,0 0 1,0 0 0,0 0 0,0 0-1,0-1 1,1 1 0,-1 0 0,1 0-1,-1-1 1,1 1 0,0 0-1,0-1 1,1 1 0,-1-1 0,0 1-1,1-1 1,0 0 0,-1 1 0,1-1-1,0 0 1,3 2 0,-2-2 1,0-1 1,0 1-1,0-1 1,1 0-1,-1 0 1,0 0 0,1-1-1,-1 1 1,1-1-1,-1 0 1,1 0-1,-1 0 1,1 0-1,-1 0 1,0-1-1,1 0 1,-1 0-1,1 0 1,-1 0-1,0 0 1,0 0-1,0-1 1,0 0-1,5-3 1,4-4-59,0 0 0,0-1 0,-1-1 0,0 0 0,-1 0 1,-1-1-1,1 0 0,-2-1 0,11-20 0,-42 58-952,20-17 903,-1 0 1,1 1-1,1-1 1,-1 1 0,1-1-1,1 1 1,-1 15 0,2-22-6,0-1 0,0 1 1,0-1-1,0 1 0,0-1 1,1 1-1,-1-1 0,0 1 0,1-1 1,-1 0-1,1 1 0,0-1 1,0 0-1,-1 1 0,1-1 1,0 0-1,0 0 0,0 0 1,0 0-1,2 2 0,0-2-71,-1 0-1,0-1 1,0 1-1,0-1 1,1 1-1,-1-1 1,0 0-1,1 0 1,-1 0-1,0 0 1,0 0-1,1-1 1,-1 1-1,0-1 1,0 1-1,1-1 1,-1 0-1,3-1 0,1-1-739,0-1-1,1 0 1,-2 0-1,1 0 1,0 0-1,-1-1 1,6-7-1,17-16-4896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1.527"/>
    </inkml:context>
    <inkml:brush xml:id="br0">
      <inkml:brushProperty name="width" value="0.025" units="cm"/>
      <inkml:brushProperty name="height" value="0.025" units="cm"/>
    </inkml:brush>
  </inkml:definitions>
  <inkml:trace contextRef="#ctx0" brushRef="#br0">7 0 9737,'0'5'6586,"-1"10"-3282,-3 84-2843,3-98-456,1 1 0,0-1-1,0 1 1,0-1 0,0 1-1,0-1 1,0 1 0,1-1-1,-1 1 1,0-1 0,1 1-1,-1-1 1,1 1 0,-1-1-1,1 0 1,0 1 0,0-1-1,0 0 1,0 0 0,-1 0-1,2 1 1,-1-1-1,0 0 1,0 0 0,0-1-1,0 1 1,1 0 0,0 1-1,0-2 17,-1 0 0,1 0-1,-1 0 1,1-1-1,-1 1 1,1 0-1,-1-1 1,0 1-1,1-1 1,-1 1 0,0-1-1,1 0 1,-1 1-1,0-1 1,0 0-1,0 0 1,0 0 0,0 0-1,0 0 1,0 0-1,0 0 1,0 0-1,0 0 1,0-1-1,0 1 1,-1 0 0,1-1-1,0 0 1,1-2 3,7-11 8,-1-1 1,0 0-1,-1-1 1,-1 0-1,8-31 1,-27 214-215,13-165 180,-1 0 1,1 0-1,0 0 1,0 0-1,0 0 0,0 0 1,0 0-1,0 0 0,0 0 1,0 0-1,1 0 1,-1 0-1,0 0 0,1 0 1,-1 0-1,0 0 0,1 0 1,-1 0-1,1 0 1,0-1-1,-1 1 0,1 0 1,-1 0-1,1-1 0,0 1 1,0 0-1,0-1 1,-1 1-1,1 0 0,0-1 1,0 1-1,0-1 0,0 0 1,0 1-1,0-1 1,0 0-1,0 0 0,0 1 1,0-1-1,0 0 0,0 0 1,0 0-1,0 0 1,0 0-1,0 0 0,0-1 1,0 1-1,0 0 0,0 0 1,0-1-1,0 1 1,1-1-1,3-1-247,0 0 0,-1-1 0,1 1 0,0-1 0,-1 0 0,1-1 0,-1 1 0,7-8 0,17-26-3931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1.979"/>
    </inkml:context>
    <inkml:brush xml:id="br0">
      <inkml:brushProperty name="width" value="0.025" units="cm"/>
      <inkml:brushProperty name="height" value="0.025" units="cm"/>
    </inkml:brush>
  </inkml:definitions>
  <inkml:trace contextRef="#ctx0" brushRef="#br0">57 1 13581,'0'0'715,"-4"9"449,-5 9-483,1 0 1,0 1-1,2 0 0,0 1 1,1 0-1,1-1 0,-2 29 0,6-47-679,0 1 0,0-1 0,-1 1 0,1 0 0,1-1 0,-1 1 0,0-1 0,0 1 0,1-1 0,-1 1 0,1-1 0,-1 1 0,1-1 0,-1 1 0,1-1 0,0 1 0,0-1 0,0 0 0,0 1 0,0-1 0,1 1 0,0-2 6,-1 1 1,1-1-1,-1 0 0,1 0 0,0 0 0,-1 0 0,1-1 0,-1 1 0,1 0 0,-1 0 0,1-1 0,-1 1 0,1-1 0,-1 0 0,1 1 0,-1-1 1,0 0-1,1 0 0,-1 0 0,0 0 0,0 0 0,2-2 0,20-17 82,-2 0 0,0-1 0,-1-2 0,-2 0 0,0 0 0,26-49 0,-52 89-169,1 1 1,1 0-1,0 0 1,1 0-1,1 1 1,-3 32-1,11-32-1934,12-11-3912,9-7-4923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4.114"/>
    </inkml:context>
    <inkml:brush xml:id="br0">
      <inkml:brushProperty name="width" value="0.025" units="cm"/>
      <inkml:brushProperty name="height" value="0.025" units="cm"/>
    </inkml:brush>
  </inkml:definitions>
  <inkml:trace contextRef="#ctx0" brushRef="#br0">0 75 4132,'0'1'33,"1"0"-1,-1 0 1,0-1 0,1 1-1,-1 0 1,0 0 0,1 0-1,-1-1 1,1 1 0,0 0 0,-1-1-1,1 1 1,-1 0 0,1-1-1,0 1 1,0-1 0,-1 1-1,1-1 1,0 1 0,0-1 0,0 1-1,-1-1 1,1 0 0,0 0-1,0 1 1,0-1 0,0 0-1,0 0 1,1 0 0,34 3 137,-29-3 115,213-4 4065,110-34-1942,-117 10-1436,-366 29 1737,55-4-2669,-430-11 1562,587 31-1693,39-5 226,-1-5 1,128-7-1,-168-1-98,22-3 38,148-26 0,-240 32-125,1-1 0,-1-1 1,-18-1-1,-19 1-40,-559 47 1083,1112-87-3304,-462 38 1910,-3 0 260,41-7-1,-168 5 1712,-225 18-1789,322-13-5173,7-2 1196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6.093"/>
    </inkml:context>
    <inkml:brush xml:id="br0">
      <inkml:brushProperty name="width" value="0.025" units="cm"/>
      <inkml:brushProperty name="height" value="0.025" units="cm"/>
    </inkml:brush>
  </inkml:definitions>
  <inkml:trace contextRef="#ctx0" brushRef="#br0">1 32 6822,'75'2'9686,"-11"1"-9372,116-10 0,-178 7-244,1 0-1,-1-1 1,0 1-1,0 0 1,0-1-1,0 0 1,0 1-1,1-1 1,-1 0-1,0 0 1,-1 0-1,1 0 1,2-2-1,-5 3 0,0-1-1,1 0 1,-1 1-1,0-1 1,0 0-1,0 1 1,0-1-1,0 1 0,0 0 1,0-1-1,0 1 1,0 0-1,-1-1 1,1 1-1,0 0 1,0 0-1,0 0 0,0 0 1,0 0-1,0 0 1,0 1-1,0-1 1,-2 1-1,-284 14 647,285-15-592,10 0 507,139-12-429,-37 0-156,-99 11-70,-13 0 99,-28-1 107,25 2-273,1-1 0,-1 1-1,0 0 1,1 1 0,-1-1-1,0 1 1,1 0-1,-1 0 1,1 1 0,0-1-1,-1 1 1,1 0 0,-6 4-1,18-3-8496,-6-3 6614,17 0-7736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6.887"/>
    </inkml:context>
    <inkml:brush xml:id="br0">
      <inkml:brushProperty name="width" value="0.025" units="cm"/>
      <inkml:brushProperty name="height" value="0.025" units="cm"/>
    </inkml:brush>
  </inkml:definitions>
  <inkml:trace contextRef="#ctx0" brushRef="#br0">1 47 8904,'0'0'6134,"9"0"-5707,74 1 106,-7 1-32,0-3-1,106-16 0,-181 17-356,-331 0 3849,416-21-3218,-75 20-830,68-8-767,-64 10 391,-49 8 244,29-8 156,-25 6-4320,-54 18-1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8.002"/>
    </inkml:context>
    <inkml:brush xml:id="br0">
      <inkml:brushProperty name="width" value="0.025" units="cm"/>
      <inkml:brushProperty name="height" value="0.025" units="cm"/>
    </inkml:brush>
  </inkml:definitions>
  <inkml:trace contextRef="#ctx0" brushRef="#br0">0 85 6246,'12'2'8375,"70"1"-6703,28-1-1241,-50 1-304,1-3 0,0-2 0,117-21 0,-177 23-117,-1 0-1,0 1 1,1-1-1,-1 0 0,0 0 1,1 0-1,-1 0 0,0 0 1,1 0-1,-1 0 1,1 0-1,-1 0 0,0 0 1,1-1-1,-1 1 1,0 0-1,1 0 0,-1 0 1,0 0-1,0 0 1,1-1-1,-1 1 0,0 0 1,1 0-1,-1 0 1,0-1-1,0 1 0,1 0 1,-1 0-1,0-1 1,0 1-1,0 0 0,1-1 1,-1 1-1,0 0 1,0-1-1,0 1 0,0 0 1,0-1-1,0 1 1,0-1-1,-16-5 320,-31 0 42,-42 3-131,0 4 0,-125 16 0,331-18 444,-97-1-677,54-5 1,-1-2 0,93-26 1,-154 28 32,-22 4-60,-23 1-35,-6 2 45,-53 7 1,76-5-379,1 2-1,0-1 1,0 2 0,0 0-1,0 1 1,-18 10 0,16-7-1978,8-5-1575</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2.313"/>
    </inkml:context>
    <inkml:brush xml:id="br0">
      <inkml:brushProperty name="width" value="0.025" units="cm"/>
      <inkml:brushProperty name="height" value="0.025" units="cm"/>
    </inkml:brush>
  </inkml:definitions>
  <inkml:trace contextRef="#ctx0" brushRef="#br0">474 173 12460,'3'-13'496,"-1"4"-306,1 0 214,0 1 0,-1-1 0,0 0 0,0 0 0,-1 0 0,0 0 0,-1 0 0,0 1 0,-1-1 0,-1-13 0,0 19-296,0 0 0,0 0 0,0 0 0,-1 1 0,1-1 0,0 1 0,-1-1 1,0 1-1,0 0 0,1 0 0,-1 0 0,0 1 0,-1-1 0,1 1 0,0 0 0,0-1 0,-1 1 0,1 1 0,0-1 0,-1 0 1,1 1-1,-1 0 0,1 0 0,-5 0 0,-1 0-6,0 0 1,0 0-1,0 1 1,0 1 0,0-1-1,0 1 1,1 1-1,-14 5 1,3 3-36,0 1 1,0 1 0,1 1 0,1 1-1,1 0 1,0 1 0,0 1 0,2 0-1,-17 27 1,11-14-2,2 2 0,1 0 0,1 1 0,2 0 0,-11 38 0,19-50-4,1 0 1,0 1-1,2-1 0,0 1 1,1 0-1,2 25 1,0-42-48,0 0 0,1 0 0,-1-1 0,1 1 0,0 0 0,0-1 0,1 1 0,0-1 0,-1 1 1,1-1-1,1 0 0,-1 0 0,1 0 0,-1 0 0,1 0 0,0 0 0,1-1 0,-1 1 0,1-1 1,-1 0-1,1 0 0,0-1 0,0 1 0,0-1 0,0 1 0,1-1 0,-1-1 0,1 1 0,-1-1 1,1 1-1,-1-1 0,1-1 0,7 2 0,-5-2 54,1 0 0,0 0 0,0 0 0,0-1 1,-1 0-1,1 0 0,-1-1 0,1 0 0,-1 0 0,1-1 0,-1 0 0,0 0 0,0-1 1,0 0-1,-1 0 0,1 0 0,-1-1 0,0 0 0,-1-1 0,1 1 0,-1-1 0,0 0 1,0 0-1,-1 0 0,0-1 0,0 0 0,0 0 0,-1 0 0,0 0 0,0 0 0,-1-1 1,0 1-1,0-1 0,-1 0 0,0 1 0,0-9 0,-3-33 483,2 48-552,0 0 1,0 0-1,0 0 0,0 0 1,0 0-1,-1 0 0,1 0 0,0 0 1,-1 0-1,1 0 0,-1 0 1,1 0-1,-1 1 0,0-1 0,1 0 1,-1 0-1,0 1 0,1-1 1,-1 0-1,0 1 0,0-1 1,0 1-1,1-1 0,-1 1 0,0-1 1,0 1-1,0-1 0,0 1 1,0 0-1,0 0 0,0-1 0,0 1 1,0 0-1,0 0 0,0 0 1,0 0-1,0 0 0,0 0 1,0 1-1,0-1 0,0 0 0,0 0 1,0 1-1,0-1 0,0 0 1,-1 2-1,1-2-10,1 1 0,-1-1 0,0 1 1,1-1-1,-1 1 0,0-1 0,1 1 0,-1 0 1,1-1-1,-1 1 0,1 0 0,-1 0 0,1-1 1,-1 1-1,1 0 0,0 0 0,0 0 0,-1 0 0,1-1 1,0 1-1,0 0 0,0 0 0,0 0 0,0 0 1,0 0-1,0 0 0,0 0 0,0-1 0,0 1 0,1 0 1,-1 0-1,0 0 0,0 0 0,1-1 0,-1 1 1,1 0-1,-1 0 0,1-1 0,-1 1 0,1 0 0,-1-1 1,1 1-1,0 0 0,-1-1 0,1 1 0,0-1 1,-1 1-1,1-1 0,0 1 0,0-1 0,0 0 0,-1 1 1,1-1-1,0 0 0,0 0 0,0 0 0,0 1 1,0-1-1,0 0 0,-1 0 0,2 0 0,7-1-13,0 0-1,0-1 1,-1 1-1,1-2 0,-1 1 1,1-1-1,-1-1 1,0 1-1,0-1 1,0-1-1,-1 1 0,13-11 1,-8 6 3,0 2 1,0-1-1,21-8 1,-33 17 17,1-1 0,0 0-1,-1 1 1,1-1 0,0 1 0,-1-1 0,1 1-1,-1-1 1,1 1 0,-1-1 0,1 1-1,-1-1 1,1 1 0,-1 0 0,0-1 0,1 1-1,-1 0 1,0-1 0,1 1 0,-1 0 0,0 0-1,0-1 1,0 1 0,0 0 0,0 0 0,0-1-1,0 1 1,0 0 0,0 0 0,0-1-1,0 1 1,0 0 0,0-1 0,-1 2 0,-1 33 68,-16 45 303,13-65-302,1 1 0,0-1 0,2 1 1,-3 24-1,5-40-69,0 0-1,0 0 1,0 1-1,0-1 1,0 0-1,0 0 1,0 0-1,0 1 1,0-1 0,0 0-1,0 0 1,0 0-1,0 0 1,1 1-1,-1-1 1,0 0-1,0 0 1,0 0 0,0 0-1,0 1 1,0-1-1,0 0 1,0 0-1,1 0 1,-1 0-1,0 0 1,0 1 0,0-1-1,0 0 1,0 0-1,1 0 1,-1 0-1,0 0 1,0 0-1,0 0 1,0 0 0,1 0-1,-1 0 1,0 0-1,0 0 1,0 0-1,1 0 1,-1 0-1,0 0 1,0 0 0,0 0-1,0 0 1,1 0-1,-1 0 1,13-7-417,7-13-1618,-2-9-2480,0-7-2759</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2.642"/>
    </inkml:context>
    <inkml:brush xml:id="br0">
      <inkml:brushProperty name="width" value="0.025" units="cm"/>
      <inkml:brushProperty name="height" value="0.025" units="cm"/>
    </inkml:brush>
  </inkml:definitions>
  <inkml:trace contextRef="#ctx0" brushRef="#br0">0 190 15887,'0'0'6032,"8"0"-5199,3 0-753,0-2 0,0 1 0,0-2-1,0 1 1,0-2 0,0 1 0,-1-1-1,0-1 1,0 0 0,17-11 0,-4 1 213,0-2 0,-1 0 0,30-30 0,-50 45-199,0 0 0,0-1 1,0 1-1,0-1 0,-1 1 0,1-1 0,-1 0 0,1 1 1,-1-1-1,1-4 0,-2 6-79,0 0 0,0 1 0,0-1 0,0 0 0,0 1 0,0-1 0,0 1 1,0-1-1,0 0 0,-1 1 0,1-1 0,0 1 0,0-1 0,-1 1 0,1-1 0,0 1 0,-1-1 0,1 1 0,-1-1 0,1 1 0,-1-1 1,1 1-1,-1 0 0,1-1 0,-1 1 0,1 0 0,-1-1 0,1 1 0,-1 0 0,1 0 0,-1-1 0,0 1 0,1 0 0,-1 0 0,1 0 0,-1 0 1,0 0-1,1 0 0,-1 0 0,0 0 0,1 0 0,-1 0 0,1 0 0,-1 1 0,0-1 0,1 0 0,-1 0 0,1 0 0,-1 1 0,0-1 1,-7 3-19,1-1 0,-1 1 0,1 0 0,0 1 0,0-1 0,0 1 0,0 1 0,1 0 0,0-1 0,0 2 0,0-1 0,-10 13 0,6-7 49,1 1-1,0 1 1,0-1-1,2 1 1,-13 28-1,19-38-43,-1 0-1,1 1 0,0-1 0,0 0 0,1 0 1,-1 1-1,1-1 0,0 1 0,0-1 0,0 0 1,0 1-1,0-1 0,2 7 0,-1-8 27,0 0 0,0-1-1,0 1 1,0 0 0,0-1-1,0 1 1,1 0 0,-1-1-1,0 1 1,1-1 0,0 0-1,-1 0 1,1 1 0,0-1-1,-1 0 1,1 0 0,3 1-1,6 1-286,0-1-1,1 0 0,-1 0 0,1-1 0,-1 0 0,18-2 1,-14 1-776,10-1-3171,-4-2-2350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3.327"/>
    </inkml:context>
    <inkml:brush xml:id="br0">
      <inkml:brushProperty name="width" value="0.025" units="cm"/>
      <inkml:brushProperty name="height" value="0.025" units="cm"/>
    </inkml:brush>
  </inkml:definitions>
  <inkml:trace contextRef="#ctx0" brushRef="#br0">0 0 6054,'0'0'13960,"0"10"-13144,0 706 2937,3-701-5828,0-12-1904,3-10-1193,-1-10-2612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3.766"/>
    </inkml:context>
    <inkml:brush xml:id="br0">
      <inkml:brushProperty name="width" value="0.025" units="cm"/>
      <inkml:brushProperty name="height" value="0.025" units="cm"/>
    </inkml:brush>
  </inkml:definitions>
  <inkml:trace contextRef="#ctx0" brushRef="#br0">140 176 10025,'0'0'2931,"1"-8"-1698,2 0-874,-2 6-227,0-1-1,0 1 0,0-1 0,-1 0 0,1 1 0,-1-1 0,0 0 0,1 0 1,-1 0-1,0 1 0,-1-6 0,0 7-46,1 1 0,0-1 0,0 1 0,-1-1 0,1 1 0,0-1 0,-1 1 0,1 0 0,-1-1 0,1 1 0,-1-1 0,1 1 0,0 0 0,-1 0 0,0-1 0,1 1 0,-1 0 0,1 0 0,-1-1 0,1 1 0,-1 0 0,1 0 0,-1 0 0,1 0 0,-1 0 0,0 0 0,1 0 0,-1 0 0,1 0 0,-1 0 0,1 0 0,-1 0 0,0 1 0,1-1 0,-1 0 0,1 0 0,-1 1 0,1-1 0,-1 0 0,1 1 0,0-1 0,-1 0 0,1 1 0,-1-1 0,1 0 0,0 1 0,-1 0 0,-24 19 1542,15-9-1490,0 1 0,0 0 1,1 0-1,1 1 0,0 1 1,1-1-1,0 1 0,1 0 0,1 1 1,0-1-1,1 1 0,0 0 1,1 0-1,1 1 0,1-1 1,0 0-1,2 30 0,0-43-116,-1 0 0,0 0 0,0 0 0,1-1 0,-1 1-1,1 0 1,-1 0 0,1-1 0,0 1 0,-1 0 0,1-1-1,0 1 1,0-1 0,0 1 0,1-1 0,-1 0 0,0 1 0,0-1-1,1 0 1,-1 0 0,1 0 0,-1 0 0,1 0 0,-1 0-1,4 1 1,-1-1 20,0 0 0,0-1-1,0 1 1,1-1-1,-1 0 1,0 0 0,0 0-1,1-1 1,-1 1 0,7-3-1,5-2 38,-1 0 0,0-1-1,0 0 1,24-16 0,-19 9-20,0-2 0,-1 0 1,-1-1-1,-1-1 0,0 0 0,-1-2 1,21-30-1,-28 34-251,0 0 0,-1 0 0,-1-1 1,9-27-1,-12 30-486,-1 0 1,-1 0-1,0 0 1,-1 0-1,0 0 1,-2-23-1,1 35 343,0-1 1,0 1-1,0 0 0,0-1 1,0 1-1,-1 0 0,1-1 1,0 1-1,-1 0 0,1 0 1,-1-1-1,1 1 0,-1 0 1,0 0-1,1 0 0,-1 0 1,0-1-1,0 1 0,0 0 1,0 0-1,0 1 0,0-1 1,0 0-1,0 0 0,0 0 1,0 1-1,0-1 0,0 1 1,-1-1-1,1 1 0,0-1 1,-2 0-1,-22 0-9017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719"/>
    </inkml:context>
    <inkml:brush xml:id="br0">
      <inkml:brushProperty name="width" value="0.025" units="cm"/>
      <inkml:brushProperty name="height" value="0.025" units="cm"/>
    </inkml:brush>
  </inkml:definitions>
  <inkml:trace contextRef="#ctx0" brushRef="#br0">87 0 12716,'0'0'3038,"-8"10"-471,2-4-2298,-2 3 404,0 1-1,0-1 0,1 1 0,0 1 0,-7 14 0,13-23-646,0 0 0,0 0 0,0 0 1,0 0-1,1 0 0,-1 1 0,1-1 0,-1 0 0,1 0 0,0 1 0,0-1 0,0 0 0,0 0 0,0 1 0,1-1 0,-1 0 0,1 0 0,-1 0 0,1 1 1,0-1-1,0 0 0,0 0 0,0 0 0,0 0 0,0 0 0,0-1 0,1 1 0,-1 0 0,1 0 0,0-1 0,-1 1 0,1-1 0,0 0 0,0 1 0,0-1 0,0 0 1,0 0-1,0 0 0,0 0 0,2 0 0,9 4-749,0 0 1,-1 1 0,0 1 0,-1 0-1,1 1 1,13 11 0,-21-15 702,0 1 0,0 0 1,0-1-1,-1 1 0,1 0 0,-1 1 1,-1-1-1,1 1 0,-1-1 0,0 1 1,0 0-1,0 0 0,-1 0 0,0 0 0,0 0 1,0 11-1,-1 2 884,0 1 1,-2 0-1,0 0 1,-8 34-1,8-47-486,0-1 0,0 1 0,-1 0 0,0-1 0,0 1 0,0-1 0,-1 0-1,0 0 1,0-1 0,0 1 0,-1-1 0,0 1 0,0-2 0,0 1-1,-1 0 1,-11 6 0,15-10-306,0 0-1,0 1 0,0-1 1,0-1-1,0 1 1,0 0-1,-1 0 0,1-1 1,0 1-1,0-1 1,-1 0-1,1 0 0,0 0 1,-1 0-1,1 0 0,0 0 1,0-1-1,-1 1 1,1-1-1,0 1 0,0-1 1,0 0-1,-3-1 1,2 0-40,0-1 1,1 1-1,-1-1 1,1 0 0,0 0-1,-1 1 1,1-1-1,0-1 1,1 1 0,-1 0-1,1 0 1,-1-1-1,0-3 1,-3-12-67,1 0 1,1 0-1,1 0 1,0-26-1,1 37-72,1 0 1,0 0-1,1-1 1,-1 1-1,2 0 1,-1 0-1,1-1 0,0 1 1,1 1-1,0-1 1,0 0-1,1 1 0,0-1 1,0 1-1,0 0 1,1 1-1,0-1 1,1 1-1,-1 0 0,1 0 1,1 0-1,-1 1 1,1 0-1,-1 0 0,2 1 1,12-7-1,63-25-9214,-29 17-2062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0.411"/>
    </inkml:context>
    <inkml:brush xml:id="br0">
      <inkml:brushProperty name="width" value="0.025" units="cm"/>
      <inkml:brushProperty name="height" value="0.025" units="cm"/>
    </inkml:brush>
  </inkml:definitions>
  <inkml:trace contextRef="#ctx0" brushRef="#br0">3 7933 7751,'0'0'2552,"-1"8"-1538,1-6-993,-1 0-1,1 0 0,0 0 1,0 0-1,0-1 1,0 1-1,0 0 0,0 0 1,1 0-1,-1 0 0,1-1 1,-1 1-1,1 0 1,0 0-1,-1-1 0,1 1 1,0 0-1,0-1 0,0 1 1,0-1-1,1 1 0,-1-1 1,2 2-1,1-1 56,1 0-1,-1-1 0,1 1 1,0-1-1,-1 0 1,1 0-1,0 0 1,0-1-1,0 0 1,9 0-1,7-1 237,1-1-1,0-1 1,-1-1 0,0-1 0,38-14-1,-8-2-160,56-31 1,-48 18 70,-2-3 0,-1-2 1,83-76-1,135-162 1177,-78 74-1120,1450-1569-1288,-870 909 1447,-27 33 21,-73 72-158,45 43 44,247-78 1099,57 80-363,-686 485-854,286-180 625,-453 315-2294,-160 83-2455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1.150"/>
    </inkml:context>
    <inkml:brush xml:id="br0">
      <inkml:brushProperty name="width" value="0.025" units="cm"/>
      <inkml:brushProperty name="height" value="0.025" units="cm"/>
    </inkml:brush>
  </inkml:definitions>
  <inkml:trace contextRef="#ctx0" brushRef="#br0">431 4 3331,'-3'-3'15162,"-5"14"-12861,-7 20-3471,-141 322 1427,-32 84 975,171-392-1174,-16 71 0,30-99-45,0 0 1,1 0 0,0 0-1,2 0 1,0 0-1,1 0 1,5 29 0,-5-40-14,1-1 1,0 0-1,0 0 1,1 0 0,-1 0-1,1 0 1,0-1 0,1 1-1,-1-1 1,1 0 0,-1 0-1,1 0 1,1 0 0,-1-1-1,0 1 1,1-1 0,0 0-1,0-1 1,0 1 0,0-1-1,0 0 1,0 0 0,0-1-1,1 1 1,7 0 0,9 1 43,0-1 0,0 0 0,0-2 1,0 0-1,24-4 0,32-10 21,0-3-1,-2-3 0,95-39 0,-115 39-112,143-54-2057,-3-12-4535,-67 19-2088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4.776"/>
    </inkml:context>
    <inkml:brush xml:id="br0">
      <inkml:brushProperty name="width" value="0.025" units="cm"/>
      <inkml:brushProperty name="height" value="0.025" units="cm"/>
    </inkml:brush>
  </inkml:definitions>
  <inkml:trace contextRef="#ctx0" brushRef="#br0">210 42 2210,'0'0'14798,"1"-9"-12059,3-24 2591,-4 33-5079,-1 27 371,-11 133-132,-4 131-1583,15-295 223,0-1 1,0 1 0,-1 0-1,1-1 1,-1 1-1,-4-8 1,-2-2-845,-7-21-2613,-2 1 0,-40-62 0,32 65 4831,-3 5 3501,28 25-3722,-1 0 1,1 1-1,-1-1 0,1 1 0,-1-1 0,1 1 1,-1-1-1,1 1 0,-1-1 0,0 1 0,1-1 1,-1 1-1,0 0 0,1-1 0,-1 1 0,0 0 1,1 0-1,-1 0 0,0-1 0,0 1 0,1 0 1,-1 0-1,0 0 0,0 0 0,0 0 0,1 0 1,-1 0-1,0 1 0,0-1 0,1 0 0,-2 1 1,8 7 4249,9-3-4729,4-2 951,1-1-1,-1-1 1,1 0 0,-1-2 0,32-4 0,-26 1-674,-1-1-1,-1-1 0,1-1 1,-1-1-1,0-1 1,-1-1-1,26-16 0,-32 9-1524,-16 17 1294,0-1-1,0 1 1,0-1-1,0 1 1,0 0 0,0-1-1,0 1 1,0-1-1,0 1 1,0 0-1,0-1 1,0 1 0,0-1-1,0 1 1,0 0-1,0-1 1,-1 1 0,1 0-1,0-1 1,0 1-1,0 0 1,-1-1 0,1 1-1,0 0 1,-1-1-1,1 1 1,0 0-1,0 0 1,-1-1 0,1 1-1,0 0 1,-1 0-1,1 0 1,-1-1 0,1 1-1,0 0 1,-1 0-1,1 0 1,-1 0 0,1 0-1,0 0 1,-1 0-1,1 0 1,-1 0 0,1 0-1,0 0 1,-1 0-1,-21 0-8038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5.395"/>
    </inkml:context>
    <inkml:brush xml:id="br0">
      <inkml:brushProperty name="width" value="0.025" units="cm"/>
      <inkml:brushProperty name="height" value="0.025" units="cm"/>
    </inkml:brush>
  </inkml:definitions>
  <inkml:trace contextRef="#ctx0" brushRef="#br0">0 41 7655,'0'0'16640,"5"12"-16128,29 79 455,-33-90-962,-1 0 0,0-1 1,1 1-1,-1 0 0,1-1 1,-1 1-1,1 0 1,-1-1-1,1 1 0,0 0 1,-1-1-1,1 1 0,0-1 1,-1 0-1,1 1 0,0-1 1,-1 1-1,1-1 0,0 0 1,0 0-1,0 1 0,-1-1 1,1 0-1,0 0 1,0 0-1,0 0 0,-1 0 1,1 0-1,0 0 0,0 0 1,0 0-1,0 0 0,-1 0 1,1-1-1,0 1 0,0 0 1,-1-1-1,1 1 0,0 0 1,0-1-1,-1 1 0,1-1 1,0 1-1,-1-1 1,1 0-1,-1 1 0,1-1 1,0 0-1,30-35 196,-28 33-189,27-45-408,10-12-601,-36 114 548,-7 27 1442,7-76-927,6-10-191,6-12-2640,-5-4-3508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5.832"/>
    </inkml:context>
    <inkml:brush xml:id="br0">
      <inkml:brushProperty name="width" value="0.025" units="cm"/>
      <inkml:brushProperty name="height" value="0.025" units="cm"/>
    </inkml:brush>
  </inkml:definitions>
  <inkml:trace contextRef="#ctx0" brushRef="#br0">31 0 9993,'0'0'12076,"-3"10"-10640,-5 20-443,2 1 0,1-1 0,-3 43 0,8-71-994,0-1-1,0 1 1,0-1 0,0 0 0,0 1 0,0-1 0,0 1 0,0-1 0,1 1 0,-1-1 0,1 1 0,-1-1 0,1 0-1,-1 1 1,1-1 0,0 0 0,-1 0 0,1 1 0,0-1 0,0 0 0,0 0 0,0 0 0,0 0 0,0 0 0,0 0-1,1 0 1,-1 0 0,0-1 0,1 1 0,-1 0 0,0-1 0,1 1 0,-1-1 0,0 0 0,1 1 0,-1-1-1,1 0 1,-1 0 0,1 0 0,-1 0 0,1 0 0,-1 0 0,1 0 0,-1 0 0,3-1 0,2-1-125,-1 1-1,0-1 1,0 0 0,0 0 0,0 0 0,0-1-1,0 0 1,-1 0 0,1 0 0,-1-1 0,6-5 0,-3 1 48,0-1 0,-1 1 1,0-1-1,0-1 0,-1 1 1,-1-1-1,1 1 0,-1-1 1,-1-1-1,4-18 0,-8 37-4,0 0-1,0 0 0,1 0 1,0 0-1,1 0 1,0 0-1,0 0 0,4 15 1,12 9-7641,-3-17-6018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7.099"/>
    </inkml:context>
    <inkml:brush xml:id="br0">
      <inkml:brushProperty name="width" value="0.025" units="cm"/>
      <inkml:brushProperty name="height" value="0.025" units="cm"/>
    </inkml:brush>
  </inkml:definitions>
  <inkml:trace contextRef="#ctx0" brushRef="#br0">1 173 5894,'3'-38'-375,"4"-29"3599,8 5 5981,-15 62-9104,0 0 0,0 0 0,0-1-1,0 1 1,0 0 0,0 0 0,0-1 0,0 1 0,0 0 0,0 0 0,1-1 0,-1 1 0,0 0 0,0 0 0,0 0 0,0-1 0,1 1 0,-1 0 0,0 0 0,0 0 0,0-1 0,1 1 0,-1 0 0,0 0-1,0 0 1,0 0 0,1 0 0,-1 0 0,0 0 0,0-1 0,1 1 0,-1 0 0,0 0 0,0 0 0,1 0 0,-1 0 0,0 0 0,1 0 0,7 10 950,1 14-818,13 71 696,21 195 1,-32-184-539,36 146 1,-38-236-6,-4-9-1058,-2-8-3398,-3-15-2267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8.291"/>
    </inkml:context>
    <inkml:brush xml:id="br0">
      <inkml:brushProperty name="width" value="0.025" units="cm"/>
      <inkml:brushProperty name="height" value="0.025" units="cm"/>
    </inkml:brush>
  </inkml:definitions>
  <inkml:trace contextRef="#ctx0" brushRef="#br0">22 276 5157,'0'0'6545,"-4"-10"-3011,1 6-3210,1-1-1,0 1 1,0 0 0,0-1 0,1 1 0,-1-1-1,1 1 1,0-1 0,1 1 0,-1-1-1,1 0 1,0 1 0,0-1 0,0 0 0,1 0-1,-1 1 1,1-1 0,0 1 0,1-1 0,-1 1-1,1-1 1,0 1 0,0 0 0,0 0 0,6-8-1,-2 6-40,1-1-1,0 1 0,0 0 0,0 0 1,16-8-1,-19 12-210,0 0 0,0 0-1,0 0 1,0 1 0,0-1 0,0 1 0,0 0-1,0 0 1,0 1 0,1-1 0,-1 1 0,0 0-1,1 0 1,6 1 0,-9 0-74,-1 0 0,1 0 0,0 0-1,-1 0 1,1 0 0,-1 0 0,0 0 0,1 0 0,-1 1 0,0-1-1,0 1 1,0-1 0,0 1 0,0-1 0,0 1 0,0-1 0,0 1-1,-1 0 1,1-1 0,-1 1 0,1 0 0,-1 0 0,0-1 0,1 4-1,1 49-64,-2-42 65,-19 231 221,23-238-227,6-10 55,8-12 117,1-8 49,-1 0 0,-1-1 0,-2-1 0,0-1 0,-2 0 0,-1 0 0,-1-2-1,12-52 1,-35 260-725,11-177 514,1 0-1,0 1 1,0-1-1,0 0 1,0 1-1,0-1 1,0 0 0,1 0-1,-1 1 1,0-1-1,0 0 1,1 1-1,-1-1 1,1 0 0,0 0-1,-1 0 1,1 0-1,0 0 1,-1 0-1,1 0 1,0 0-1,0 0 1,0 0 0,0 0-1,0 0 1,0 0-1,0-1 1,0 1-1,0 0 1,1-1 0,-1 1-1,0-1 1,0 1-1,1-1 1,-1 0-1,0 1 1,0-1 0,1 0-1,-1 0 1,0 0-1,1 0 1,-1 0-1,0 0 1,0-1 0,1 1-1,-1 0 1,0-1-1,1 1 1,-1-1-1,1 0 1,5-1 84,0-1 0,0 0 0,-1 0 0,1-1 0,-1 0 1,0 0-1,10-9 0,-7 3-29,-1 0 0,-1 0 1,0 0-1,0-1 1,-1 0-1,0 0 0,-1-1 1,0 0-1,-1 0 1,-1 0-1,1 0 0,-2-1 1,0 1-1,0-1 0,-1-23 1,-1 36-65,0-1 0,0 1 1,0-1-1,1 1 0,-1-1 0,0 0 1,0 1-1,0-1 0,0 1 0,0-1 1,0 1-1,0-1 0,0 1 0,0-1 1,-1 1-1,1-1 0,0 1 0,0-1 1,0 1-1,0-1 0,-1 1 0,1-1 1,0 1-1,-1-1 0,1 1 0,0 0 1,-1-1-1,1 1 0,0-1 0,-1 1 1,1 0-1,-1 0 0,1-1 0,-1 1 0,1 0 1,-1-1-1,1 1 0,-1 0 0,1 0 1,-1 0-1,1 0 0,-1 0 0,1 0 1,-1 0-1,1 0 0,-1 0 0,1 0 1,-1 0-1,0 0 0,-1 1-16,0-1-1,1 1 1,-1 0-1,1 0 0,-1 0 1,1 0-1,0 1 1,-1-1-1,1 0 1,0 0-1,0 1 1,0-1-1,-2 3 1,1 1 22,-1-1 0,1 1 0,0-1 0,0 1 1,0 0-1,1 0 0,-1 0 0,1 0 0,0 6 1,1-10 0,0 0 0,0 0 1,0-1-1,0 1 0,0 0 0,1 0 1,-1-1-1,0 1 0,0 0 1,1-1-1,-1 1 0,0 0 1,1-1-1,-1 1 0,1 0 1,-1-1-1,1 1 0,-1-1 1,1 1-1,-1-1 0,1 1 1,0-1-1,-1 1 0,2 0 1,0-1 1,1 1 0,-1-1 1,1 1-1,-1-1 1,0 0-1,1 0 1,-1 0-1,0 0 1,1 0-1,-1-1 1,1 1-1,1-2 1,4 0 9,-1-1 1,0 0 0,0-1 0,0 1 0,0-1-1,-1-1 1,0 1 0,1-1 0,-2 0 0,1-1 0,-1 1-1,1-1 1,-2 0 0,9-13 0,-13 19-61,-8 22-716,2-10 730,2-4 14,0 0 1,0 1-1,1-1 0,0 1 0,0 0 1,1 0-1,-2 10 0,40-20 58,21-17 52,-46 13-107,0 1 0,1 0 0,-1 1 0,1 0 0,0 1 0,0 0 0,0 1 0,0 0-1,13 1 1,-23 1 8,0-1 0,-1 0-1,1 1 1,-1-1-1,1 1 1,-1 0-1,1-1 1,-1 1 0,0 0-1,1 0 1,-1 0-1,0 0 1,0 0-1,0 0 1,1 0 0,-1 1-1,0-1 1,-1 0-1,1 0 1,0 1 0,0-1-1,0 1 1,-1-1-1,1 1 1,-1-1-1,1 1 1,-1-1 0,0 1-1,0-1 1,1 1-1,-1 0 1,0-1-1,-1 3 1,7 19 116,-6-23-99,0 0 1,0 1-1,0-1 0,0 0 1,0 0-1,0 0 1,1 0-1,-1 0 0,0 0 1,0 0-1,0 0 0,0 0 1,0 0-1,0 1 1,0-1-1,0 0 0,0 0 1,0 0-1,0 0 0,1 0 1,-1 0-1,0 0 0,0 0 1,0 0-1,0 0 1,0 0-1,0 0 0,0 0 1,0 0-1,0 0 0,1 0 1,-1 0-1,0 0 1,0 0-1,0 0 0,0 0 1,0 0-1,0 0 0,0 0 1,0 0-1,1 0 1,-1 0-1,0 0 0,0 0 1,0 0-1,0 0 0,0-1 1,0 1-1,0 0 1,0 0-1,0 0 0,0 0 1,0 0-1,1 0 0,-1 0 1,0 0-1,0 0 1,0 0-1,0-1 0,0 1 1,0 0-1,0 0 0,0 0 1,0 0-1,5-13 299,2-13 64,8-30-28,-11 44-369,0-1 0,-1 0 0,0 0 1,1-21-1,-1 32-2899,9-12-8553,-12 5 2355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8.685"/>
    </inkml:context>
    <inkml:brush xml:id="br0">
      <inkml:brushProperty name="width" value="0.025" units="cm"/>
      <inkml:brushProperty name="height" value="0.025" units="cm"/>
    </inkml:brush>
  </inkml:definitions>
  <inkml:trace contextRef="#ctx0" brushRef="#br0">0 1 12780,'0'0'7207,"56"30"-7688,-20-13-1665,5-4-864,3 1-2436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9.057"/>
    </inkml:context>
    <inkml:brush xml:id="br0">
      <inkml:brushProperty name="width" value="0.025" units="cm"/>
      <inkml:brushProperty name="height" value="0.025" units="cm"/>
    </inkml:brush>
  </inkml:definitions>
  <inkml:trace contextRef="#ctx0" brushRef="#br0">140 179 9993,'0'0'13170,"-10"-4"-12289,7 3-827,-1 0-1,1 0 1,0 0-1,0 0 1,0 0-1,-1 1 1,1-1-1,0 1 1,0 0 0,-1 0-1,1 0 1,0 1-1,-1-1 1,1 1-1,0 0 1,0 0-1,0 0 1,0 0-1,0 0 1,0 1 0,0-1-1,0 1 1,0 0-1,0 0 1,1 0-1,-1 0 1,1 0-1,0 0 1,0 1-1,-1 0 1,1-1 0,-2 5-1,0-1 29,0 1 0,1-1 0,-1 1 0,1 0-1,1-1 1,-1 2 0,1-1 0,0 0 0,1 0 0,0 1-1,-1 11 1,2-18-76,1 0 0,-1-1 0,0 1 0,1 0 0,-1 0 0,1-1-1,-1 1 1,1 0 0,-1 0 0,1-1 0,-1 1 0,1-1 0,0 1-1,-1 0 1,1-1 0,0 1 0,0-1 0,-1 0 0,1 1 0,0-1-1,0 0 1,0 1 0,0-1 0,-1 0 0,1 0 0,0 0 0,0 1-1,0-1 1,0 0 0,0 0 0,0-1 0,-1 1 0,1 0 0,0 0-1,0 0 1,1-1 0,37-9 535,-27 3-422,-1-1 0,1 0 0,-2-1 0,0 0 0,0-1 0,0 0 0,-1 0 0,-1-1 0,0 0 0,8-15 0,-2 2-105,-2-1-1,-1 1 1,-1-2 0,8-31 0,-14 28-440,-4 29 412,0 0 1,-1-1-1,1 1 0,0 0 1,-1 0-1,1 0 0,0 0 0,-1 0 1,1 0-1,0 0 0,0 0 0,-1 0 1,1 0-1,0 0 0,-1 0 0,1 0 1,0 0-1,-1 0 0,1 1 0,0-1 1,0 0-1,-1 0 0,1 0 0,0 0 1,0 1-1,-1-1 0,1 0 1,0 0-1,0 0 0,0 1 0,-1-1 1,1 0-1,0 0 0,0 1 0,0-1 1,0 0-1,-1 0 0,1 1 0,0-1 1,0 0-1,0 1 0,-5 6-44,0 0 0,1 0 1,0 0-1,-5 13 0,3-4 73,2 0 1,0 0 0,1 0-1,0 0 1,1 1 0,1-1-1,3 33 1,-2-43-151,1 1 1,1-1-1,-1 0 1,1 1-1,0-1 0,1 0 1,-1 0-1,1 0 1,8 10-1,-8-12-225,0-1 0,0 1 0,0-1 0,1 0 0,-1 0-1,1 0 1,0-1 0,0 1 0,0-1 0,0 0 0,1 0 0,-1-1 0,0 1-1,1-1 1,6 1 0,26 2-5784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9.556"/>
    </inkml:context>
    <inkml:brush xml:id="br0">
      <inkml:brushProperty name="width" value="0.025" units="cm"/>
      <inkml:brushProperty name="height" value="0.025" units="cm"/>
    </inkml:brush>
  </inkml:definitions>
  <inkml:trace contextRef="#ctx0" brushRef="#br0">4 200 6726,'0'0'10789,"-2"-11"-8451,2 6-2168,-1 0 0,1 0 0,0 0-1,0 0 1,0 1 0,0-1 0,1 0 0,0 0-1,0 0 1,0 1 0,1-1 0,0 1-1,-1-1 1,2 1 0,-1-1 0,0 1-1,1 0 1,0 0 0,0 0 0,0 1-1,0-1 1,1 1 0,-1-1 0,1 1-1,0 0 1,0 1 0,0-1 0,0 1 0,6-3-1,-6 3-139,-1 0-1,0 0 0,1 1 0,-1-1 1,1 1-1,0 0 0,-1 0 1,1 0-1,0 0 0,0 1 0,0 0 1,-1-1-1,1 1 0,0 1 1,0-1-1,0 1 0,7 1 0,-9 0-23,1-1-1,0 1 1,-1 0-1,1 0 0,-1 0 1,0 0-1,1 0 1,-1 0-1,0 1 0,-1-1 1,1 1-1,0-1 1,-1 1-1,1 0 0,-1 0 1,0 0-1,0 0 1,0 0-1,0 0 0,0 0 1,0 6-1,2 21 47,1 46 0,1 19 36,-5-94-80,0 0-1,0 0 1,0 0-1,0 1 0,0-1 1,0 0-1,0 0 0,0 0 1,1 0-1,-1 0 1,0 0-1,1 0 0,-1 0 1,1 0-1,-1 0 0,1 0 1,0 0-1,-1 0 1,1 0-1,0 0 0,0 0 1,-1-1-1,1 1 1,0 0-1,0-1 0,0 1 1,0 0-1,0-1 0,0 1 1,0-1-1,0 0 1,0 1-1,0-1 0,0 0 1,0 1-1,1-1 0,-1 0 1,0 0-1,0 0 1,0 0-1,0 0 0,0 0 1,0-1-1,1 1 1,-1 0-1,0 0 0,0-1 1,2 0-1,2-2 79,1 0 1,-1 0-1,0 0 0,0-1 0,0 0 1,-1 0-1,8-8 0,14-18 854,42-62 1,-62 81-845,1 0 0,-2 0 0,1 0 0,-2-1 0,1 0-1,-1 1 1,-1-2 0,0 1 0,-1 0 0,1-18 0,-3 29-132,0-1 0,0 1-1,0-1 1,0 1 0,-1-1-1,1 1 1,0 0 0,-1-1-1,1 1 1,-1-1 0,1 1 0,-1 0-1,0-1 1,1 1 0,-1 0-1,0-1 1,0 1 0,0 0-1,0 0 1,0 0 0,0 0 0,0 0-1,-1 0 1,1 0 0,0 1-1,0-1 1,-1 0 0,1 1-1,-1-1 1,1 1 0,0-1 0,-1 1-1,1-1 1,-1 1 0,1 0-1,-1 0 1,1 0 0,-1 0-1,-1 0 1,2 2-406,0 0-1,0 0 0,0 0 1,0 0-1,1 0 1,-1 0-1,1 0 1,-1 0-1,1 0 0,0 0 1,0 0-1,0 1 1,0-1-1,0 0 0,0 0 1,0 0-1,1 0 1,-1 0-1,1 0 1,1 2-1,12 9-4297,4-2-1699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439"/>
    </inkml:context>
    <inkml:brush xml:id="br0">
      <inkml:brushProperty name="width" value="0.025" units="cm"/>
      <inkml:brushProperty name="height" value="0.025" units="cm"/>
    </inkml:brush>
  </inkml:definitions>
  <inkml:trace contextRef="#ctx0" brushRef="#br0">8 79 9001,'0'-9'7340,"0"0"-6357,1 4-876,-1-1 1,1 1-1,-1-1 0,-1 1 0,1-1 0,-1 1 1,0 0-1,0-1 0,-2-6 0,0 53 1009,13 216-502,-10-250-687,1-1 0,-1 0 1,2 0-1,-1 0 1,1 0-1,2 8 0,-3-13 56,-1 0 0,1 0 0,0 1 0,-1-1 0,1 0 0,0 0 0,0 0 0,0 0 0,0 0 0,0 0 0,0 0 0,0 0 0,0-1 0,0 1 0,0 0 0,1-1-1,-1 1 1,0 0 0,0-1 0,1 0 0,-1 1 0,0-1 0,1 0 0,-1 1 0,0-1 0,1 0 0,-1 0 0,0 0 0,1 0 0,-1-1 0,0 1 0,1 0 0,-1-1 0,3 0 0,3-2 30,0 0 0,0-1-1,0 1 1,-1-2 0,1 1 0,-1-1 0,0 0 0,0 0 0,5-6 0,48-60 117,-47 56-133,95-141 72,-105 183-389,-10 21 391,4-22-32,0 0-1,0 43 1,4-69-47,0 1 0,0 0 0,0 0-1,0 0 1,0 0 0,0 0 0,1 0 0,-1 0 0,0 0 0,0 0 0,1-1 0,-1 1 0,0 0 0,1 0-1,-1 0 1,1-1 0,-1 1 0,1 0 0,-1 0 0,1-1 0,0 1 0,-1 0 0,1-1 0,0 1-1,-1-1 1,1 1 0,0-1 0,0 1 0,0-1 0,0 0 0,1 1 0,1-1 29,-1 0 0,1 0 0,-1 0 0,1 0 1,-1-1-1,1 1 0,-1-1 0,1 0 0,-1 0 0,1 0 1,2-2-1,7-3 179,0-1 0,0-1 0,13-12 0,62-65 367,-78 75-1147,0 0 1,-1-1 0,-1 0-1,0 0 1,0 0 0,-1-1 0,5-14-1,-8 2-5206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064"/>
    </inkml:context>
    <inkml:brush xml:id="br0">
      <inkml:brushProperty name="width" value="0.025" units="cm"/>
      <inkml:brushProperty name="height" value="0.025" units="cm"/>
    </inkml:brush>
  </inkml:definitions>
  <inkml:trace contextRef="#ctx0" brushRef="#br0">67 0 15983,'-3'11'2899,"-44"150"5279,41-133-7657,1 0 0,2-1 0,1 1 0,1 40 0,1-63-526,1-1 0,0 1 0,-1-1 0,1 0 0,0 1 0,1-1 0,-1 0 0,1 0 0,0 0 0,0 0 0,0 0 0,1-1 0,-1 1 0,1-1 0,0 1 0,0-1 0,0 0 0,7 5 0,-4-4-281,1 0 0,0 0 0,0-1 0,0 0 0,0 0 0,1-1 0,-1 0 0,1 0 0,0-1-1,8 1 1,4-1-445,1-1-1,-1-1 0,1-1 0,-1 0 0,0-2 0,0 0 1,30-11-1,-115 49 4513,48-23-2472,-1 0-1,0-2 1,-1 0-1,0-2 1,-33 10-1,51-17-1392,0 1-1,0-1 1,0 0-1,0 0 0,0 1 1,0-1-1,0 0 1,0 0-1,0 0 1,0 0-1,0-1 1,0 1-1,0 0 1,0 0-1,0 0 1,0-1-1,0 1 1,0-1-1,0 1 1,0-1-1,1 1 1,-1-1-1,0 1 0,0-1 1,1 0-1,-1 1 1,0-1-1,0 0 1,0-1-1,-3-29-5890,4 29 5737,0-27-8256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0.266"/>
    </inkml:context>
    <inkml:brush xml:id="br0">
      <inkml:brushProperty name="width" value="0.025" units="cm"/>
      <inkml:brushProperty name="height" value="0.025" units="cm"/>
    </inkml:brush>
  </inkml:definitions>
  <inkml:trace contextRef="#ctx0" brushRef="#br0">175 103 13261,'0'0'9182,"-10"-5"-7960,-33-13-597,40 18-607,0-1 1,0 1-1,0 0 1,0-1 0,0 1-1,1 1 1,-1-1-1,0 0 1,0 1 0,0-1-1,0 1 1,0 0-1,1 0 1,-1 0-1,0 0 1,1 1 0,-1-1-1,1 1 1,-1-1-1,1 1 1,0 0 0,0 0-1,0 0 1,0 0-1,0 0 1,-3 5 0,-2 3 76,0 0 0,1 0 0,0 0 0,-7 21 0,11-28-67,1 0 0,0 0 1,-1 0-1,1 1 0,0-1 1,1 0-1,-1 0 0,1 1 1,-1-1-1,1 0 0,0 1 1,0-1-1,1 0 0,-1 1 1,1-1-1,1 5 0,-1-6-15,1 0-1,0 0 1,-1-1-1,1 1 1,0-1-1,0 1 1,0-1-1,0 0 1,1 0-1,-1 0 1,0 0-1,0 0 0,1 0 1,-1 0-1,1-1 1,-1 1-1,0-1 1,1 0-1,-1 0 1,1 0-1,-1 0 1,5-1-1,1 1 25,0-1-1,0 0 0,0 0 1,0-1-1,0 0 1,0 0-1,-1-1 0,1 0 1,-1 0-1,0-1 1,0 0-1,0 0 0,11-10 1,-14 10 19,1 0 0,0-1 0,-1 1 0,0-1 0,0 0 0,0 0 0,-1-1 0,0 1 0,0-1 1,0 0-1,-1 1 0,1-1 0,-1-1 0,-1 1 0,1 0 0,-1 0 0,0-1 0,0-6 0,-1 11-57,1 0 0,-1 1-1,1-1 1,0 0 0,0 0 0,0 1-1,0-1 1,0 0 0,0 1 0,0-1-1,1 1 1,-1 0 0,1-1 0,-1 1-1,1 0 1,-1 0 0,1 0 0,0 0 0,-1 0-1,1 0 1,0 0 0,0 1 0,0-1-1,2 0 1,3-1-36,0 0 1,0 0-1,0 0 0,1 1 1,9-1-1,-13 2-21,0 1-1,1-1 0,-1 1 1,0-1-1,0 1 0,0 0 1,0 1-1,0-1 0,0 1 1,0-1-1,0 1 0,-1 0 1,1 1-1,-1-1 0,6 6 0,-7-6 36,0 0 0,0 0-1,0 1 1,-1-1 0,1 1-1,-1 0 1,1-1-1,-1 1 1,0 0 0,0 0-1,0 0 1,-1-1-1,1 1 1,-1 0 0,1 0-1,-1 0 1,0 0-1,0 0 1,-1 0 0,1 0-1,0 0 1,-1 0 0,-1 5-1,-13 19 529,13-30 27,12-15-352,4-5-110,1 0 0,1 2 0,23-24-1,-35 40-152,1 1 0,0-1 0,0 1-1,1-1 1,-1 1 0,1 1 0,0-1-1,0 1 1,0 0 0,1 1 0,-1-1-1,0 1 1,1 0 0,0 1 0,0 0-1,-1 0 1,1 0 0,8 1 0,-14 0 60,1 1 1,-1 0 0,1-1-1,-1 1 1,1 0 0,-1 0-1,1 0 1,-1 0 0,0 0-1,0 0 1,1 1 0,-1-1-1,0 0 1,0 1 0,0-1-1,-1 0 1,1 1 0,0-1-1,0 1 1,-1-1 0,1 1-1,-1 0 1,1-1 0,-1 1-1,0 0 1,0-1 0,0 1-1,0 0 1,0-1 0,0 1-1,0 0 1,0-1 0,-1 4-1,0 4 426,0-1-1,0 1 0,-1 0 1,0-1-1,-6 16 1,11-24-1717,10-2-3362,-3-6-1869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0.887"/>
    </inkml:context>
    <inkml:brush xml:id="br0">
      <inkml:brushProperty name="width" value="0.025" units="cm"/>
      <inkml:brushProperty name="height" value="0.025" units="cm"/>
    </inkml:brush>
  </inkml:definitions>
  <inkml:trace contextRef="#ctx0" brushRef="#br0">52 98 7687,'0'0'11430,"-8"0"-9498,-26 0-635,34 0-1258,-1 0 0,1 0-1,0 0 1,-1 0-1,1 0 1,0 0-1,-1 0 1,1 0-1,-1-1 1,1 1 0,0 0-1,-1 0 1,1 0-1,0 0 1,-1 0-1,1-1 1,0 1-1,0 0 1,-1 0-1,1-1 1,0 1 0,0 0-1,-1 0 1,1-1-1,0 1 1,0 0-1,-1-1 1,1 1-1,0 0 1,0-1 0,0 1-1,0 0 1,0-1-1,0 1 1,0 0-1,0-1 1,-1 1-1,1 0 1,0-1-1,0 1 1,1-1 0,-1 1-1,0 0 1,0-1-1,0 1 1,0 0-1,0-1 1,0 1-1,8-14 278,-1 7-121,0 0 1,1 0-1,0 1 0,0 0 0,0 1 1,1 0-1,-1 0 0,1 0 0,0 1 1,1 1-1,-1 0 0,1 0 0,19-3 0,-28 7-202,1-1-1,-1 1 0,0-1 1,0 1-1,0 0 0,1-1 1,-1 1-1,0 0 0,0 0 1,0 0-1,0 0 0,0 0 1,0 0-1,-1 0 0,1 0 1,0 0-1,0 0 0,-1 1 1,1-1-1,-1 0 0,1 1 1,-1-1-1,1 0 0,-1 1 1,0-1-1,0 0 0,0 1 1,0-1-1,0 0 0,0 1 1,0 2-1,-2 52 113,1-50-87,-10 29 167,9-31-379,0-1 0,0 1 1,1 0-1,-1 0 0,1 0 0,0 0 0,1 0 1,-1 4-1,18-31-12613,-5 2 43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265"/>
    </inkml:context>
    <inkml:brush xml:id="br0">
      <inkml:brushProperty name="width" value="0.025" units="cm"/>
      <inkml:brushProperty name="height" value="0.025" units="cm"/>
    </inkml:brush>
  </inkml:definitions>
  <inkml:trace contextRef="#ctx0" brushRef="#br0">4 496 14798,'0'0'4564,"-1"9"-3592,1-5-893,-1-2-44,1 0 0,-1 0 0,1 0 0,0 0 0,-1 0 0,1 0 1,0 0-1,0 0 0,1 0 0,-1 0 0,0 0 0,1 0 0,-1 0 0,1 0 1,-1 0-1,1 0 0,0-1 0,0 1 0,0 0 0,0 0 0,0-1 1,0 1-1,1-1 0,-1 1 0,0-1 0,1 1 0,-1-1 0,1 0 1,0 0-1,-1 0 0,1 0 0,0 0 0,0 0 0,-1 0 0,1 0 0,0-1 1,0 1-1,0-1 0,3 1 0,0-1 71,-1 1 0,1-1 0,-1 0 0,1 0 0,-1 0 1,1-1-1,-1 0 0,1 0 0,-1 0 0,0 0 0,1-1 0,-1 1 0,0-1 0,0 0 0,0-1 1,0 1-1,-1-1 0,1 1 0,-1-1 0,1 0 0,-1 0 0,0-1 0,0 1 0,0-1 0,-1 0 1,1 1-1,-1-1 0,0 0 0,0 0 0,0 0 0,-1-1 0,1 1 0,-1 0 0,0-1 0,0 1 1,-1-1-1,1 1 0,-1-1 0,0-6 0,0 9-106,0 1 1,-1 0-1,1 0 0,0 0 0,0 0 1,-1 0-1,1 0 0,-1 0 1,1 0-1,-1 0 0,1 0 0,-1 0 1,0 0-1,1 0 0,-1 0 1,0 0-1,0 0 0,0 0 0,1 1 1,-1-1-1,0 0 0,0 1 1,0-1-1,0 1 0,0-1 1,0 1-1,-1 0 0,1-1 0,0 1 1,0 0-1,0 0 0,0-1 1,0 1-1,0 0 0,-1 0 0,1 0 1,0 0-1,0 1 0,0-1 1,0 0-1,0 0 0,0 1 0,-1-1 1,1 1-1,-1 0 0,-3 1-6,1-1 0,0 1 0,0 0 0,0 1 0,0-1 0,1 1 0,-1-1 0,1 1 0,-1 0 0,-4 7 0,2-1 44,1 0 1,0 1 0,0 0 0,1 0 0,0 1 0,-2 11 0,5-17-21,0 1 0,0-1 0,0 1 0,1-1 1,-1 0-1,1 1 0,1-1 0,-1 1 0,1-1 0,0 1 1,0-1-1,0 0 0,1 0 0,3 8 0,-4-11-11,1 0 0,0 1-1,0-1 1,0 0 0,0 0-1,1 0 1,-1 0 0,0-1 0,1 1-1,0-1 1,-1 1 0,1-1-1,0 0 1,-1 0 0,1 0 0,0 0-1,0-1 1,0 1 0,0-1-1,0 0 1,0 0 0,0 0 0,0 0-1,0 0 1,0 0 0,-1-1-1,1 0 1,0 1 0,4-3 0,3 0 23,-1 0 0,1-1 0,-1 0 0,0 0 1,0-1-1,-1 0 0,12-10 0,-3-1-29,0-2-1,-2 0 1,0-1 0,-1-1-1,0 0 1,-2-1 0,-1 0-1,0-1 1,-2 0-1,0-1 1,-2 0 0,0 0-1,-2 0 1,0-1 0,-2 0-1,1-28 1,-4 49-30,0 0 0,0-1 1,0 1-1,-1-1 0,1 1 1,-1 0-1,0-1 0,0 1 1,0 0-1,0 0 0,-1 0 0,1 0 1,-1 0-1,-3-4 0,4 6 17,0 0 0,0 0 0,0 0 0,0 1 0,-1-1 0,1 0 0,0 0 0,-1 1 0,1-1 0,0 1 0,-1 0 0,1-1 0,-1 1 0,1 0 0,-1 0 0,1 0 0,-1-1 0,1 2 0,-1-1 0,1 0 0,-1 0 0,1 0 0,0 1 0,-1-1 0,1 1 0,-1-1 0,1 1 0,0 0 0,-1-1 0,1 1 0,0 0 0,0 0-1,0 0 1,0 0 0,-1 0 0,0 1 0,-6 6 39,0 0-1,0 0 0,1 1 0,0 0 0,0 0 0,1 1 1,0 0-1,1 0 0,0 0 0,1 1 0,0 0 1,0 0-1,1 0 0,1 0 0,0 0 0,0 0 1,1 1-1,1-1 0,0 1 0,2 15 0,-2-25-26,0 0 0,1 0-1,0 0 1,-1 0 0,1 0 0,0 0-1,0 0 1,0 0 0,0 0-1,1-1 1,-1 1 0,0 0 0,1-1-1,-1 1 1,1-1 0,-1 1 0,1-1-1,0 0 1,0 0 0,3 2-1,-1-1 14,1 0 0,0-1-1,0 0 1,0 1-1,0-2 1,0 1-1,0-1 1,9 0 0,-4 0 13,-1-1 1,1 0 0,0-1-1,-1 0 1,0-1-1,1 1 1,-1-2 0,16-8-1,-16 7-30,31-18 221,-39 23-219,1-1 1,-1 1-1,0-1 1,0 1 0,1 0-1,-1 0 1,0-1-1,1 1 1,-1 0 0,0 0-1,1 1 1,-1-1 0,0 0-1,1 0 1,-1 0-1,0 1 1,0-1 0,1 1-1,-1-1 1,0 1 0,0 0-1,0-1 1,0 1-1,0 0 1,0 0 0,0-1-1,0 1 1,0 0-1,1 2 1,0-2 10,0 1 1,-1 0-1,1-1 1,0 1-1,0-1 1,1 1-1,-1-1 0,0 0 1,0 0-1,0 0 1,1 0-1,-1-1 1,1 1-1,-1 0 0,0-1 1,1 0-1,-1 0 1,1 0-1,-1 0 0,1 0 1,-1 0-1,1 0 1,-1-1-1,1 1 1,-1-1-1,5-1 0,7-4 39,1 1-1,-1-2 1,16-9-1,-13 7-43,-12 7-4,46-21 31,-48 22-44,0 0 0,-1 0 0,1 0-1,0 1 1,0-1 0,0 1 0,0-1-1,0 1 1,0 0 0,0 0-1,0 1 1,0-1 0,0 1 0,0-1-1,5 3 1,-7-2 15,0 0-1,0 0 1,-1 1-1,1-1 1,0 0-1,-1 1 1,1-1-1,0 1 1,-1-1-1,0 1 1,1-1-1,-1 1 1,0-1 0,0 1-1,0 0 1,0-1-1,0 2 1,6 23 549,-5-26-536,0 0-1,0 1 1,-1-1 0,1 0 0,0 0-1,0 1 1,0-1 0,0 0 0,0 0 0,0 0-1,0-1 1,0 1 0,0 0 0,0 0-1,0 0 1,0-1 0,0 1 0,0 0 0,0-1-1,0 1 1,0-1 0,-1 1 0,1-1-1,0 1 1,0-1 0,-1 0 0,1 1 0,0-1-1,-1 0 1,1 0 0,0 0 0,22-18 133,-16 12-176,0 0 0,0 1 0,1 0 0,0 0 0,0 1 0,0 0 0,0 1 0,1-1 0,0 2 0,0-1 0,0 1 0,0 1 0,1-1-1,12 0 1,-21 3 20,-1 0-1,1 0 1,-1 0-1,1 0 1,0 0-1,-1 0 0,1 0 1,-1 0-1,1 0 1,-1 1-1,1-1 0,0 0 1,-1 0-1,1 1 1,-1-1-1,1 0 1,-1 1-1,1-1 0,-1 0 1,1 1-1,-1-1 1,0 1-1,1-1 1,-1 1-1,0-1 0,1 1 1,-1-1-1,0 1 1,0-1-1,1 1 1,-1 0-1,1 23-16,0 4 118,-1-27-92,0 0 0,1 0 0,-1-1 0,0 1-1,1 0 1,-1-1 0,1 1 0,-1 0 0,1-1 0,0 1-1,-1 0 1,1-1 0,0 1 0,-1-1 0,1 1-1,0-1 1,0 0 0,-1 1 0,1-1 0,0 0 0,0 1-1,0-1 1,0 0 0,-1 0 0,1 0 0,0 0-1,0 0 1,0 0 0,1 0 0,2 0-25,1-1 0,-1 0 0,0 0 0,0 0 0,0-1 0,0 1 0,0-1 0,-1 0 0,1 0 0,0 0 0,4-4 0,40-34-1690,-30 24 817,6-5-90,0-2 0,40-49 0,-54 58 1124,0 0 0,-1-1 1,0 0-1,-1 0 0,-1-1 0,0 0 1,5-21-1,-8-2 1149,-4 38-1269,0 1 1,0-1-1,-1 0 1,1 1 0,0-1-1,0 0 1,-1 1-1,1-1 1,0 0-1,-1 1 1,1-1-1,-1 1 1,1-1-1,-1 1 1,1-1-1,-1 1 1,1-1-1,-1 1 1,1-1-1,-1 1 1,1 0-1,-1-1 1,0 1-1,1 0 1,-1 0 0,0-1-1,1 1 1,-1 0-1,0 0 1,0 0-1,1 0 1,-1 0-1,0 0 1,1 0-1,-1 0 1,0 0-1,1 0 1,-1 0-1,0 1 1,1-1-1,-1 0 1,0 0-1,1 1 1,-1-1 0,0 0-1,1 1 1,-1-1-1,1 1 1,-2 0-1,-9 7 105,0 0 1,1 0-1,0 1 0,0 0 1,1 1-1,0 0 0,1 0 0,0 1 1,1 0-1,-7 15 0,10-20-79,1 1 0,0-1 0,0 1 0,0 0-1,1 0 1,0 0 0,1 0 0,0 0 0,0 1-1,0-1 1,1 0 0,0 1 0,0-1 0,1 0-1,0 0 1,0 1 0,3 6 0,-2-9-36,0-1 0,0 0 0,0 0 0,0 0 0,1 0 0,-1-1 0,1 1 0,0-1 0,0 1 0,0-1 0,1 0 0,-1 0 0,1-1 0,0 1 0,0-1 0,0 1 0,0-1 0,0-1 0,0 1 0,1 0 0,-1-1 0,0 0 0,1 0 0,-1 0 0,1-1 0,-1 1 0,10-2 0,-8 1 35,0-1 0,-1 0 0,1 0 0,-1-1 0,1 0 0,-1 0 1,1 0-1,-1 0 0,0-1 0,0 0 0,0 0 0,0 0 0,-1-1 1,0 0-1,1 0 0,-1 0 0,4-5 0,-1 1-21,-1 0 0,0-1-1,-1 1 1,1-1 0,-2 0-1,1 0 1,-1-1 0,5-18 0,-8 11-55,-7 16-106,4 2 134,0 1 0,1-1 0,-1 1 0,1-1 0,-1 1 0,1 0 0,0 0 0,0 0 0,0-1 0,0 1 0,-1 3 0,-1 2 26,1 0 1,0 1-1,0-1 0,0 1 0,1 0 1,0-1-1,1 1 0,1 14 0,-1-20-9,0 1 0,0-1 0,1 0 0,-1 1 0,1-1-1,0 0 1,0 0 0,-1 0 0,1 0 0,1 0-1,-1 0 1,0 0 0,0 0 0,1 0 0,-1 0-1,1-1 1,0 1 0,-1-1 0,1 1 0,0-1-1,0 0 1,0 1 0,0-1 0,0 0 0,0 0-1,0 0 1,0-1 0,1 1 0,-1-1 0,0 1-1,0-1 1,1 1 0,2-1 0,-1 0-48,0 0-1,0 0 1,0 0 0,0-1-1,0 1 1,-1-1 0,1 0 0,0 0-1,0 0 1,-1-1 0,1 1 0,-1-1-1,1 0 1,-1 0 0,0 0-1,1 0 1,4-6 0,-4 4-708,0-1-1,-1 0 1,0 1 0,0-2-1,0 1 1,0 0 0,-1 0 0,0-1-1,0 1 1,0-1 0,1-10-1,3-23-6076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626"/>
    </inkml:context>
    <inkml:brush xml:id="br0">
      <inkml:brushProperty name="width" value="0.025" units="cm"/>
      <inkml:brushProperty name="height" value="0.025" units="cm"/>
    </inkml:brush>
  </inkml:definitions>
  <inkml:trace contextRef="#ctx0" brushRef="#br0">8 0 16271,'-4'0'2659,"1"4"96,3 5-1250,0-3-640,0 3-705,7-1-160,8 1-1954,2 0-2947,2-2-3138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983"/>
    </inkml:context>
    <inkml:brush xml:id="br0">
      <inkml:brushProperty name="width" value="0.025" units="cm"/>
      <inkml:brushProperty name="height" value="0.025" units="cm"/>
    </inkml:brush>
  </inkml:definitions>
  <inkml:trace contextRef="#ctx0" brushRef="#br0">100 363 14189,'0'0'2477,"-12"10"315,-36 34-411,43-39-2042,1 0-1,0 1 1,0-1-1,0 1 1,1 0-1,-1 0 0,2 0 1,-4 9-1,5-13-284,0 0 0,1 0 0,-1 0 0,1 0-1,0 0 1,0 0 0,0 1 0,0-1 0,0 0-1,0 0 1,1 3 0,-1-4-45,1 0 0,-1-1 0,0 1-1,1 0 1,-1 0 0,1-1 0,-1 1 0,1 0 0,-1-1 0,1 1-1,0-1 1,-1 1 0,1-1 0,0 1 0,-1-1 0,1 1 0,0-1-1,0 0 1,-1 1 0,1-1 0,0 0 0,0 0 0,0 1 0,-1-1-1,1 0 1,0 0 0,1 0 0,5 0 37,0 0-1,0 0 1,0-1-1,0 0 1,0-1 0,0 1-1,0-1 1,-1 0-1,1-1 1,-1 0 0,0 0-1,8-5 1,-3 1-17,0-1 1,-1-1 0,0 0-1,0 0 1,16-21 0,-7 3-20,-1 0 0,-1-2 1,-2 0-1,17-44 0,-24 55-122,-2-1 0,0 0 0,-1 0 0,-1 0 0,-1-1 0,2-38-1,-5 56 91,0-1-1,0 1 0,0 0 0,0-1 1,0 1-1,0 0 0,-1-1 0,1 1 1,-1 0-1,1 0 0,-1-1 0,0 1 1,0 0-1,0 0 0,0 0 0,0 0 1,-1 0-1,1 0 0,-1 0 0,1 1 1,-1-1-1,0 0 0,1 1 0,-1-1 1,0 1-1,0 0 0,0-1 0,0 1 1,0 0-1,0 0 0,-1 1 0,1-1 1,0 0-1,0 1 0,-1-1 0,1 1 1,0 0-1,-1-1 0,1 1 0,0 1 1,-1-1-1,1 0 0,-5 1 0,-4 1 2,0 1 0,0 0 0,1 0 0,-1 1 0,1 1 0,-1 0 0,-17 12 0,24-15 5,-58 46 528,59-46-455,0 1 1,0 0-1,0 0 1,0 1-1,1-1 1,0 0 0,-1 1-1,1 0 1,1-1-1,-1 1 1,0 0-1,1 0 1,0 0-1,0 0 1,0 0-1,0 4 1,1-6-56,0-1 1,1 0-1,-1 1 1,1-1-1,0 0 1,-1 1 0,1-1-1,0 0 1,0 0-1,-1 0 1,1 0-1,0 0 1,0 0-1,0 0 1,0 0-1,0 0 1,1 0-1,-1-1 1,0 1 0,0 0-1,1-1 1,-1 1-1,2 0 1,38 12 113,-30-9-117,8 2-236,-1 0 0,0 2 0,0 0 0,-1 1 0,-1 1 0,29 21 1,-38-25-85,0 0 1,-1 0-1,0 0 1,0 0-1,-1 1 1,0 0 0,0 1-1,0-1 1,-1 1-1,0-1 1,-1 1 0,0 1-1,0-1 1,-1 0-1,0 1 1,0-1 0,1 13-1,-3 14-2738,0-5-774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3.687"/>
    </inkml:context>
    <inkml:brush xml:id="br0">
      <inkml:brushProperty name="width" value="0.025" units="cm"/>
      <inkml:brushProperty name="height" value="0.025" units="cm"/>
    </inkml:brush>
  </inkml:definitions>
  <inkml:trace contextRef="#ctx0" brushRef="#br0">152 127 9641,'0'0'9791,"-11"-5"-7982,-35-15-773,44 19-1011,-1 1-1,1 0 1,0-1-1,0 1 0,0 0 1,0 0-1,0 0 1,0 0-1,-1 1 1,1-1-1,0 1 1,0-1-1,0 1 1,0-1-1,0 1 1,0 0-1,0 0 1,1 0-1,-1 0 1,0 1-1,0-1 1,1 0-1,-1 1 1,1-1-1,-1 1 1,1 0-1,0-1 1,-1 1-1,1 0 1,0 0-1,-1 3 1,-3 4-4,0 1 1,1 0-1,0 0 1,-3 15 0,4-13 183,0 0 1,1 0-1,0 24 1,2-35-194,0-1 0,0 1 0,0 0 0,1 0 0,-1-1 0,0 1 0,0 0 0,1-1 1,-1 1-1,0 0 0,1-1 0,-1 1 0,1 0 0,-1-1 0,1 1 0,-1-1 0,1 1 0,0-1 0,-1 1 1,1-1-1,-1 1 0,1-1 0,0 0 0,-1 1 0,1-1 0,0 0 0,0 1 0,-1-1 0,1 0 0,0 0 1,0 0-1,-1 0 0,1 0 0,0 0 0,0 0 0,-1 0 0,1 0 0,0 0 0,0 0 0,-1 0 0,1-1 1,0 1-1,0 0 0,-1-1 0,1 1 0,0 0 0,1-2 0,37-18 497,-22 5-432,0 0 1,-1-1-1,-1-1 0,0 0 1,-1-1-1,-2-1 1,1 0-1,-2-1 0,-1 0 1,0-1-1,8-27 1,-15 34-73,-38 148-357,31-116 527,1 0 0,0 0 0,2 0 1,0 0-1,2 24 0,-1-40-155,1-1-1,-1 0 0,1 0 1,-1 1-1,1-1 1,-1 0-1,1 0 0,0 0 1,-1 0-1,1 0 0,0 0 1,0 0-1,0 0 1,0 0-1,0 0 0,0-1 1,0 1-1,0 0 0,0 0 1,0-1-1,1 1 1,-1-1-1,0 1 0,0-1 1,1 0-1,-1 1 0,0-1 1,0 0-1,1 0 1,-1 0-1,0 0 0,1 0 1,-1 0-1,0 0 0,0-1 1,1 1-1,-1 0 1,0-1-1,0 1 0,1-1 1,-1 1-1,0-1 0,1 0 1,3-1-109,0 0 1,0 0-1,0 0 1,0-1 0,0 0-1,-1 0 1,1 0-1,-1 0 1,6-6-1,-7 4-559,0 1-1,-1-1 0,1 0 1,-1 0-1,0 0 1,0 0-1,1-9 0,0-15-5116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027"/>
    </inkml:context>
    <inkml:brush xml:id="br0">
      <inkml:brushProperty name="width" value="0.025" units="cm"/>
      <inkml:brushProperty name="height" value="0.025" units="cm"/>
    </inkml:brush>
  </inkml:definitions>
  <inkml:trace contextRef="#ctx0" brushRef="#br0">14 0 14253,'0'0'6695,"0"8"-6012,-13 409 5291,13-410-5944,1 0 0,0 0 1,0 0-1,1 0 0,-1 0 0,6 13 1,-6-19-156,0 1 0,-1-1 1,1 0-1,0 1 0,0-1 1,0 0-1,0 0 1,0 1-1,0-1 0,0 0 1,0 0-1,1 0 0,-1 0 1,0 0-1,3 1 0,-2-2-169,-1 0 0,0 0-1,1 0 1,-1 0 0,0 0-1,1 0 1,-1 0 0,0 0-1,1 0 1,-1-1 0,0 1-1,0-1 1,1 1 0,-1-1-1,0 1 1,0-1 0,0 0-1,0 1 1,0-1 0,1 0-1,-2 0 1,3-1 0,12-16-7196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399"/>
    </inkml:context>
    <inkml:brush xml:id="br0">
      <inkml:brushProperty name="width" value="0.025" units="cm"/>
      <inkml:brushProperty name="height" value="0.025" units="cm"/>
    </inkml:brush>
  </inkml:definitions>
  <inkml:trace contextRef="#ctx0" brushRef="#br0">141 1 12780,'0'0'12396,"-9"1"-11654,0 1-716,1 0 0,0 0 0,0 1 0,1 0 1,-1 1-1,1 0 0,-1 0 0,1 1 0,1-1 0,-1 2 0,0-1 0,1 1 1,0 0-1,1 0 0,-1 0 0,1 1 0,0 0 0,-4 8 0,45-13-682,32-7-388,-44 2 638,1 1-1,-1 1 1,39 4 0,-61-3 397,0 0 1,-1 0-1,1 0 1,-1 0 0,1 1-1,0-1 1,-1 0 0,1 1-1,-1-1 1,1 1 0,-1 0-1,1 0 1,-1-1 0,0 1-1,1 0 1,-1 0 0,0 0-1,0 0 1,1 1 0,-1-1-1,0 0 1,0 0 0,0 1-1,-1-1 1,1 0 0,0 1-1,0-1 1,-1 1 0,1-1-1,-1 1 1,1 0 0,-1-1-1,0 1 1,1-1 0,-1 1-1,0 0 1,0-1 0,0 1-1,0-1 1,-1 1 0,1 0-1,0-1 1,-1 3 0,-1 1 172,0 1 0,-1-1 1,1 1-1,-1-1 0,0 0 1,0 0-1,-1 0 1,1 0-1,-1 0 0,-6 4 1,1 0-109,-1 0-1,1-1 1,-2-1 0,1 0 0,-1 0 0,0-1 0,0 0-1,-1-1 1,0 0 0,-23 6 0,19-12-3094,6-7-3918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755"/>
    </inkml:context>
    <inkml:brush xml:id="br0">
      <inkml:brushProperty name="width" value="0.025" units="cm"/>
      <inkml:brushProperty name="height" value="0.025" units="cm"/>
    </inkml:brush>
  </inkml:definitions>
  <inkml:trace contextRef="#ctx0" brushRef="#br0">1 0 8488,'0'0'15524,"1"13"-15140,63 264 48,-53-237-810,-7-29 830,0-8-3340,-4-19-4616,-8-8 1034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095"/>
    </inkml:context>
    <inkml:brush xml:id="br0">
      <inkml:brushProperty name="width" value="0.025" units="cm"/>
      <inkml:brushProperty name="height" value="0.025" units="cm"/>
    </inkml:brush>
  </inkml:definitions>
  <inkml:trace contextRef="#ctx0" brushRef="#br0">1 198 12844,'0'0'11531,"41"-54"-10378,-4 34-256,4-2-160,6-1-417,0 2-224,-4 1-96,-2 6-256,-6 4-1698,-5 0-3171,-9 6-5285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829"/>
    </inkml:context>
    <inkml:brush xml:id="br0">
      <inkml:brushProperty name="width" value="0.025" units="cm"/>
      <inkml:brushProperty name="height" value="0.025" units="cm"/>
    </inkml:brush>
  </inkml:definitions>
  <inkml:trace contextRef="#ctx0" brushRef="#br0">222 89 14318,'0'0'10228,"-11"2"-8787,-3 1-1363,0 1 0,0 1 0,0 0 1,1 1-1,0 0 0,0 1 0,0 0 0,1 1 0,0 1 0,1-1 0,0 2 0,0 0 0,1 0 0,0 1 0,-9 13 0,19-23-69,-1-1-1,0 1 1,1-1-1,-1 1 1,1 0-1,0-1 1,-1 1-1,1 0 1,-1-1-1,1 1 0,0 0 1,0 0-1,-1-1 1,1 1-1,0 0 1,0 0-1,0-1 1,0 1-1,0 0 1,0 0-1,0 0 0,0-1 1,0 1-1,0 0 1,1 0-1,-1-1 1,0 1-1,0 0 1,1 0-1,-1-1 1,0 1-1,1 0 1,-1-1-1,1 1 0,-1-1 1,2 2-1,0-1 25,0-1 0,0 1-1,0-1 1,1 1-1,-1-1 1,0 0 0,1 0-1,-1 0 1,0 0 0,1 0-1,-1-1 1,3 0-1,65-21 529,-42 10-503,-8 1-45,1 2-1,0 1 1,0 0-1,1 2 1,42-8-1,-63 14-8,0 0-1,0 0 1,0 0-1,0 0 1,0 0-1,-1 0 1,1 0-1,0 0 1,0 0-1,0 0 1,0 1-1,-1-1 1,1 0-1,0 1 1,0-1-1,-1 1 1,1-1-1,0 0 1,0 1-1,-1 0 1,1-1-1,-1 1 1,1-1-1,0 1 1,-1 0-1,1 0 1,-1-1-1,0 1 1,1 0-1,-1 0 1,0-1-1,1 2 1,0 2 57,-1-1 0,0 0 0,1 1 0,-1-1 1,0 0-1,-1 1 0,1-1 0,-1 0 1,0 4-1,-2 4 506,-1 0 1,1-1 0,-2 0-1,-9 18 1,14-52-34,7-5-532,1-6-16,1 1 0,2 0 1,29-63-1,-39 95-87,1-1 0,0 1 1,0 0-1,0 0 1,0 0-1,0 0 1,0 1-1,0-1 1,0 0-1,1 1 0,-1 0 1,0-1-1,1 1 1,0 0-1,-1 0 1,1 1-1,-1-1 0,1 0 1,0 1-1,3-1 1,60 3-7940,-39 0 559,1-2-3628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595"/>
    </inkml:context>
    <inkml:brush xml:id="br0">
      <inkml:brushProperty name="width" value="0.025" units="cm"/>
      <inkml:brushProperty name="height" value="0.025" units="cm"/>
    </inkml:brush>
  </inkml:definitions>
  <inkml:trace contextRef="#ctx0" brushRef="#br0">147 99 6534,'0'0'16378,"-11"-1"-15550,7 0-784,0 0-33,0 0 1,0 1-1,0-1 0,0 1 1,-1 0-1,1 0 1,0 0-1,0 0 0,0 1 1,-1-1-1,1 1 0,0 1 1,0-1-1,0 0 1,0 1-1,0 0 0,1 0 1,-1 0-1,1 0 1,-1 1-1,1-1 0,0 1 1,-1 0-1,1 0 1,1 0-1,-1 0 0,-2 5 1,1-2-6,1 0 0,-1 1 0,2-1 1,-1 1-1,1 0 0,0 0 0,0 0 1,1 0-1,0 0 0,0 1 0,1 10 1,1-17-2,-1 0 1,0 0 0,1 0-1,-1 0 1,0-1 0,1 1-1,0 0 1,-1 0 0,1-1 0,-1 1-1,1 0 1,0-1 0,-1 1-1,1 0 1,0-1 0,0 1-1,0-1 1,-1 1 0,1-1 0,0 0-1,0 1 1,0-1 0,0 0-1,0 0 1,0 1 0,0-1-1,0 0 1,-1 0 0,1 0 0,0 0-1,0 0 1,0 0 0,0 0-1,0-1 1,2 1 0,33-12 429,-22 2-364,-1-1 0,0 0 0,0-1 0,-2-1 0,1 1 0,-2-2 0,0 0 0,0 0 1,-1 0-1,-1-1 0,0-1 0,7-22 0,-14 23-917,-12 28 539,-12 29 312,19-31 74,0 1 0,0-1 0,1 0 0,1 1 0,0 0 0,0-1 0,2 1 0,-1 0 0,3 20 0,-2-31-66,1 0 0,-1-1 0,1 1 0,-1 0 0,1 0 0,-1 0 1,1-1-1,0 1 0,-1 0 0,1-1 0,0 1 0,0 0 0,-1-1 0,1 1 0,0-1 0,0 1 0,0-1 0,0 0 0,0 1 0,0-1 1,0 0-1,0 0 0,0 1 0,0-1 0,0 0 0,0 0 0,0 0 0,0 0 0,0 0 0,0-1 0,-1 1 0,1 0 0,0 0 0,0-1 1,0 1-1,0 0 0,0-1 0,0 1 0,1-2 0,36-19 548,-22 8-429,-1-1 0,-1-1 1,21-26-1,-30 34-133,0 0 1,-1 0-1,1 0 1,-1 0-1,-1-1 1,0 1-1,0-1 1,0 0-1,-1 0 1,0 0-1,2-16 1,-5 32-128,0 1 1,-1 0 0,0-1-1,0 1 1,-5 10-1,-7 35 194,13-48-43,0 0 0,1 1 1,0-1-1,0 0 1,1 0-1,1 9 1,-1-14-14,-1 0 1,0 0-1,0 0 1,1-1-1,-1 1 1,1 0-1,-1 0 1,1-1-1,-1 1 1,1 0 0,-1-1-1,1 1 1,-1-1-1,1 1 1,0 0-1,-1-1 1,1 1-1,0-1 1,-1 0 0,1 1-1,1 0 1,0-1 11,0 0 1,-1 0 0,1 0 0,-1 0 0,1-1 0,0 1 0,-1 0 0,1-1-1,-1 1 1,1-1 0,-1 1 0,1-1 0,-1 0 0,1 0 0,-1 0-1,2-1 1,2-2 58,1 0 0,-1 0 0,1-1 0,-1 0-1,-1 0 1,1-1 0,-1 1 0,0-1 0,0 0-1,5-12 1,20-65 40,-18 45-495,-18 57 233,1 0 0,1 1 1,0-1-1,2 1 1,-3 35-1,6-53-20,0-1 0,0 0-1,0 1 1,0-1 0,0 1-1,0-1 1,1 0 0,-1 1 0,0-1-1,1 0 1,-1 1 0,1-1 0,-1 0-1,1 0 1,0 0 0,0 0-1,0 1 1,-1-1 0,1 0 0,0 0-1,0 0 1,0 0 0,0-1 0,1 1-1,-1 0 1,0 0 0,2 0 0,1 0-667,0 0 0,0 0 1,-1-1-1,1 1 1,0-1-1,0 0 1,-1 0-1,1 0 1,5-2-1,20-5-7131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954"/>
    </inkml:context>
    <inkml:brush xml:id="br0">
      <inkml:brushProperty name="width" value="0.025" units="cm"/>
      <inkml:brushProperty name="height" value="0.025" units="cm"/>
    </inkml:brush>
  </inkml:definitions>
  <inkml:trace contextRef="#ctx0" brushRef="#br0">131 0 13421,'0'0'2306,"-11"4"-107,4-1-1987,0-1 0,0 2 0,0-1 0,1 1 0,-1 0 0,1 0 0,0 1-1,0-1 1,0 2 0,1-1 0,0 0 0,-8 11 0,8-9-7,-16 29 559,20-34-748,0-1 0,1 1 0,-1 0 0,0-1 1,1 1-1,-1 0 0,1 0 0,0-1 0,-1 1 0,1 0 1,0 0-1,0 0 0,0 0 0,1 0 0,-1-1 0,0 1 0,1 0 1,0 3-1,3-4 2,0 1 0,1-1-1,-1 0 1,0 0 0,0 0 0,1-1 0,-1 1 0,1-1 0,-1 0 0,1-1 0,-1 1 0,6-2 0,5 2 74,36-2-245,-25 1 76,0 1 0,40 4 0,-65-4 75,0 0-1,0 0 1,0 0 0,0 0-1,0 0 1,0 0 0,0 0-1,0 1 1,0-1-1,0 0 1,0 1 0,0-1-1,-1 1 1,1-1 0,0 1-1,0-1 1,0 1 0,0 0-1,-1-1 1,1 1 0,0 0-1,-1-1 1,1 1-1,0 0 1,-1 0 0,1 1-1,-1-1 55,0 0-1,-1 0 1,1 0-1,0 1 1,-1-1-1,1 0 0,-1 0 1,1 0-1,-1 0 1,0 0-1,1-1 1,-1 1-1,0 0 0,0 0 1,0 0-1,0 0 1,0-1-1,-1 2 1,-48 26 1479,-33 2-661,27-22-3998,47-9-1650,6-3-2439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6.435"/>
    </inkml:context>
    <inkml:brush xml:id="br0">
      <inkml:brushProperty name="width" value="0.025" units="cm"/>
      <inkml:brushProperty name="height" value="0.025" units="cm"/>
    </inkml:brush>
  </inkml:definitions>
  <inkml:trace contextRef="#ctx0" brushRef="#br0">247 311 12844,'0'0'8632,"-12"-3"-7596,5 2-983,-1-1-1,0 1 1,1 1 0,-1-1 0,0 1-1,1 1 1,-1-1 0,0 1-1,1 1 1,-1 0 0,1 0 0,0 0-1,-1 1 1,1 0 0,-12 7-1,8-4 41,2 1 0,-1 0 0,1 1 0,0 0 0,-13 15 0,19-19-1,-1 0-1,1 1 0,0 0 1,0 0-1,0 0 0,1 0 1,0 0-1,0 0 0,0 1 1,1-1-1,-1 1 0,1-1 0,0 11 1,1-14-88,1-1 1,-1 1 0,1-1 0,-1 0-1,1 1 1,0-1 0,-1 0-1,1 1 1,0-1 0,0 0-1,0 0 1,0 0 0,0 0-1,0 0 1,0 0 0,0 0-1,1 0 1,-1 0 0,0 0-1,1-1 1,-1 1 0,0 0-1,1-1 1,-1 1 0,1-1-1,-1 0 1,1 1 0,-1-1-1,1 0 1,-1 0 0,1 0-1,-1 0 1,1 0 0,-1 0-1,0-1 1,2 1 0,6-1 42,0 0 1,-1 0 0,1 0 0,-1-1-1,13-4 1,-5-2-19,-1 0 0,1-1 1,-2 0-1,1-1 0,-1-1 0,-1 0 0,0-1 1,-1 0-1,0-1 0,-1 0 0,19-30 1,-20 27-17,-1 0 1,0-1 0,-1-1 0,-1 1-1,0-1 1,-1-1 0,-2 1 0,0-1-1,0 0 1,0-33 0,-3 49-28,-1-1 1,0 0 0,0 0-1,-1 0 1,1 1 0,-1-1-1,0 0 1,0 1 0,0-1-1,0 0 1,-1 1 0,1-1-1,-1 1 1,0 0 0,0 0-1,0-1 1,-1 2 0,1-1-1,-1 0 1,1 0-1,-1 1 1,0-1 0,0 1-1,0 0 1,0 0 0,-1 0-1,1 0 1,-1 1 0,1-1-1,-1 1 1,1 0 0,-1 0-1,0 0 1,1 0 0,-1 1-1,0 0 1,0-1 0,0 1-1,1 1 1,-1-1 0,0 0-1,0 1 1,-6 2 0,3-1 37,0 1 1,0 0 0,1 0-1,0 0 1,-1 1 0,1 0-1,0 0 1,1 1 0,-1-1-1,1 1 1,0 0 0,0 1-1,0-1 1,-6 12 0,7-12 28,0 1 1,1 0 0,0 0-1,0 0 1,0 0-1,1 0 1,0 1-1,0-1 1,0 1 0,1 0-1,0-1 1,1 1-1,-1 0 1,1 0 0,0-1-1,2 9 1,-1-13-49,1 0 0,-1 0 1,0 0-1,1 0 1,0 0-1,0 0 0,-1 0 1,1-1-1,0 1 0,0-1 1,1 1-1,-1-1 0,0 0 1,0 0-1,1 0 1,-1 0-1,0 0 0,1-1 1,-1 1-1,1-1 0,-1 1 1,1-1-1,-1 0 0,1 0 1,-1 0-1,4-1 1,69-4 126,-22-5-417,-36 5 123,1 1-1,0 2 1,22-2 0,-38 4 173,0 1-1,0-1 1,0 1-1,-1-1 1,1 1-1,0 0 1,0-1 0,0 1-1,0 0 1,-1 0-1,1 1 1,0-1-1,-1 0 1,1 0-1,-1 1 1,0-1 0,1 1-1,-1-1 1,0 1-1,0 0 1,0-1-1,0 1 1,0 0-1,0 0 1,0 0 0,-1-1-1,1 1 1,-1 0-1,1 0 1,-1 0-1,0 0 1,0 3-1,2 12 119,-1-1-1,0 1 1,-3 17-1,1-11-56,1 26-846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7.370"/>
    </inkml:context>
    <inkml:brush xml:id="br0">
      <inkml:brushProperty name="width" value="0.025" units="cm"/>
      <inkml:brushProperty name="height" value="0.025" units="cm"/>
    </inkml:brush>
  </inkml:definitions>
  <inkml:trace contextRef="#ctx0" brushRef="#br0">1 43 6150,'0'0'18364,"3"11"-17718,2 14-394,-1-1 1,-1 1-1,0 31 1,0 5 7,-3-59-237,0 0-1,0-1 1,0 1-1,1 0 0,-1 0 1,0-1-1,1 1 1,-1 0-1,1 0 0,0-1 1,-1 1-1,1-1 1,0 1-1,0-1 0,0 1 1,3 2-1,-4-4 10,1 1 0,0-1 0,0 0 0,0 1 0,0-1 0,0 0 0,-1 0 0,1 1 0,0-1 0,0 0 0,0 0 0,0 0 0,0 0 0,0 0 0,0 0 0,0-1 0,0 1 0,-1 0 0,1 0 0,0-1-1,0 1 1,1-1 0,4-2 77,-1 0 1,-1-1-1,1 0 0,0 0 0,-1 0 0,0 0 0,0 0 0,4-6 0,11-16-132,-1-2-1,-1 0 1,-2 0-1,19-49 1,-31 196-1007,-3-119 1047,0 1 0,0 0 0,0-1 0,0 1 0,0 0 0,0 0 0,0-1 0,0 1 0,0 0 0,0-1 0,0 1 0,0 0 0,1-1 0,-1 1 0,0 0 0,0-1 0,1 1 0,-1-1 0,0 1 0,1 0 0,-1-1 0,1 1 0,-1-1 0,1 1 0,-1-1 0,1 0 0,-1 1 0,1-1 0,-1 1 0,1-1 0,-1 0 0,1 1 1,1-1-1,-1 0 34,1 0 1,0 0-1,0-1 1,-1 1-1,1 0 1,0-1 0,-1 0-1,1 1 1,-1-1-1,1 0 1,0 0-1,2-2 1,37-34 658,-32 25-770,-1 0 0,0 0 0,-1-1 0,-1-1 0,0 1 0,0-1 0,-2 0 0,6-23 1,-17 66-1,2-1-1,1 0 1,0 44 0,4-71 71,-1 1-1,1-1 0,0 0 0,0 1 0,0-1 1,0 0-1,0 0 0,0 1 0,1-1 0,-1 0 0,0 1 1,1-1-1,-1 0 0,1 0 0,-1 0 0,1 1 1,0-1-1,-1 0 0,1 0 0,0 0 0,0 0 1,0 0-1,0 0 0,0 0 0,0-1 0,0 1 1,0 0-1,0 0 0,0-1 0,0 1 0,0-1 0,0 1 1,1-1-1,-1 1 0,0-1 0,0 0 0,1 0 1,-1 0-1,0 1 0,1-1 0,-1 0 0,0 0 1,1-1-1,-1 1 0,2-1 0,2 0 38,-1 0 0,1 0 1,-1-1-1,1 0 0,-1 0 0,0 0 0,0-1 0,0 0 0,0 1 0,0-1 1,5-6-1,2-4-165,0-1 1,-1 0 0,-1-1 0,-1 0-1,0 0 1,-1-1 0,0 0 0,5-22-1,-19 66-163,1 1 0,1 0 0,-2 56-1,7-84 99,0 0 0,0 0-1,0 0 1,0 0 0,0 0-1,1 0 1,-1-1 0,0 1-1,0 0 1,1 0 0,-1 0 0,1 0-1,-1-1 1,1 1 0,-1 0-1,1 0 1,-1-1 0,1 1-1,0 0 1,-1-1 0,1 1-1,1 0 1,-1-1-108,0 1-1,-1-1 1,1 0 0,0 0-1,0 0 1,-1 0 0,1 0 0,0 0-1,0 0 1,-1 0 0,1 0-1,0 0 1,0 0 0,-1 0-1,1 0 1,0-1 0,0 1-1,-1 0 1,1-1 0,0 1-1,-1 0 1,1-1 0,0 1-1,-1-1 1,1 1 0,-1-1-1,1 1 1,-1-1 0,1 0-1,11-19-8608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8.527"/>
    </inkml:context>
    <inkml:brush xml:id="br0">
      <inkml:brushProperty name="width" value="0.025" units="cm"/>
      <inkml:brushProperty name="height" value="0.025" units="cm"/>
    </inkml:brush>
  </inkml:definitions>
  <inkml:trace contextRef="#ctx0" brushRef="#br0">36 224 9225,'0'0'11920,"1"12"-11396,13 151 1335,12 196 782,-24-326-2565,0-30 8,-2-20-41,-2-5-345,-1 0 0,-1 0 0,0 0 1,-2 1-1,-15-38 0,13 38 123,0 0 1,2 0-1,0-1 0,2 1 1,-4-41-1,8 61 220,0 0 0,1 0 0,-1 0 0,0 0 0,1 0 0,-1 0 0,1 0 0,-1 0 0,1 0 0,-1 0 0,1 0 0,0 0 0,0 1 0,-1-1 0,1 0 0,0 1 0,0-1 0,0 0 0,0 1 1,-1-1-1,1 1 0,0-1 0,0 1 0,0 0 0,0-1 0,0 1 0,1 0 0,-1 0 0,0 0 0,0 0 0,0 0 0,2 0 0,45 0-138,-31 1 207,-4-1-101,-1 0 1,1-1-1,0-1 1,0 0-1,0-1 1,-1 0-1,24-10 1,-29 10-9,0-1 0,-1 0 1,1 0-1,-1 0 0,0-1 1,0 0-1,-1 0 0,1-1 1,-1 0-1,-1 1 0,1-2 1,-1 1-1,0 0 0,6-13 1,-5 7-99,-1 0 0,0 0 0,0 0 1,-2-1-1,1 1 0,-2-1 0,1-24 1,-2 36 89,1 1 1,-1-1 0,0 1-1,0-1 1,0 1 0,0-1 0,0 1-1,0-1 1,0 1 0,0-1 0,0 1-1,0-1 1,0 1 0,0-1 0,0 1-1,0-1 1,-1 1 0,1-1-1,0 1 1,0-1 0,-1 1 0,1-1-1,0 1 1,0 0 0,-1-1 0,1 1-1,0-1 1,-1 1 0,1 0-1,-1 0 1,1-1 0,-1 1 0,1 0-1,0-1 1,-1 1 0,1 0 0,-1 0-1,1 0 1,-1 0 0,1 0-1,-1-1 1,1 1 0,-1 0 0,1 0-1,-1 0 1,1 0 0,-1 0 0,1 0-1,-1 1 1,1-1 0,-1 0 0,1 0-1,-1 0 1,1 0 0,-1 1-1,1-1 1,-1 0 0,1 0 0,0 1-1,-1-1 1,1 0 0,-1 1 0,1-1-1,-1 1 1,-26 27 323,16-4 78,1 1 0,1 0 0,1 0 0,2 0 0,0 1 0,1 0 0,2 1 0,1-1 0,1 0 0,4 52 0,-2-72-357,0 0 0,1-1-1,0 1 1,-1-1 0,2 1-1,-1-1 1,1 0 0,-1 0-1,1 0 1,1 0 0,-1 0-1,1-1 1,0 0 0,0 1-1,5 3 1,-7-6-25,0-1 0,0 0 0,0 0 0,0 0 1,0 0-1,0 0 0,0 0 0,0 0 0,0 0 0,0-1 0,0 1 0,1-1 0,-1 0 0,0 0 1,0 0-1,0 0 0,1 0 0,-1 0 0,0 0 0,0-1 0,0 1 0,1-1 0,-1 0 0,0 1 1,0-1-1,0 0 0,0 0 0,0 0 0,0-1 0,-1 1 0,1 0 0,0-1 0,-1 1 1,1-1-1,-1 0 0,1 1 0,-1-1 0,0 0 0,1 0 0,-1 0 0,1-4 0,5-7-93,-1-1-1,-1-1 1,-1 1-1,0-1 1,0 0-1,-2 0 1,0 0-1,0 0 1,-1 0-1,-1 0 1,-1-1-1,-5-27 1,6 41 59,0 1 0,0 0 0,0 0-1,0 0 1,-1 0 0,1 0 0,-1-1 0,1 1 0,-1 0-1,1 0 1,-1 0 0,1 0 0,-1 0 0,0 0 0,0 1 0,1-1-1,-1 0 1,0 0 0,0 0 0,0 1 0,0-1 0,0 0-1,0 1 1,0-1 0,0 1 0,0-1 0,0 1 0,0 0 0,-2-1-1,2 1 14,0 0-1,0 1 0,-1-1 0,1 1 0,0-1 1,0 1-1,0-1 0,0 1 0,1-1 0,-1 1 1,0 0-1,0-1 0,0 1 0,0 0 0,1 0 1,-1 0-1,0 0 0,1 0 0,-1 0 0,1 0 1,-1 0-1,1 0 0,-1 0 0,1 0 0,0 0 1,-1 0-1,1 0 0,0 0 0,0 0 0,0 2 0,-1 4 61,0 0 0,0 1 0,0-1 0,1 0 0,1 1-1,-1-1 1,1 1 0,1-1 0,3 14 0,-4-19-28,0 1 0,1 0 0,-1 0 0,1-1 0,0 1 0,0 0 0,0-1 0,0 0 0,0 1 0,0-1 0,1 0 0,-1 0 0,1 0 0,-1-1 0,1 1 0,0-1 0,0 1 0,-1-1 0,1 0 0,0 0 0,0 0 0,0 0 0,1-1 0,-1 1 0,5-1 0,3 0 28,1-1 1,-1 0-1,0 0 0,0-1 1,0-1-1,0 0 0,0 0 1,-1-1-1,1-1 0,-1 0 1,0 0-1,-1-1 0,1 0 1,-1 0-1,0-1 0,0 0 1,-1-1-1,11-13 0,-10 11-78,1-1-1,-2 0 1,0-1 0,0 0-1,-1 0 1,0-1-1,-1 0 1,-1 0-1,0 0 1,-1-1 0,0 0-1,-1 0 1,-1 1-1,2-21 1,-4 33-4,0-1 0,0 0 0,0 1 0,0-1 0,0 0 0,0 1 0,0-1 0,-1 0 0,1 1 0,-1-1 0,1 0 0,-1 1 0,1-1 0,-1 1 0,0-1 0,0 1 0,0 0 0,0-1 0,-2-1 0,3 3 18,-1-1 1,0 1 0,0 0-1,0 0 1,0-1 0,0 1 0,0 0-1,0 0 1,0 0 0,0 0-1,0 0 1,0 0 0,0 1 0,0-1-1,0 0 1,0 0 0,0 1-1,0-1 1,0 1 0,0-1 0,0 0-1,1 1 1,-2 0 0,-4 4-5,0-1 1,1 1 0,0 0 0,0 0 0,0 0-1,1 1 1,-6 8 0,4-4 36,0 0 0,1 1 0,0-1 0,1 1 0,0 0 0,1 0 0,0 1 0,1-1 0,0 1 0,0-1 0,2 1 0,-1 0-1,3 19 1,-1-29-12,-1-1-1,1 1 0,-1 0 0,1 0 0,0-1 0,0 1 0,0 0 0,0-1 0,0 1 0,0-1 0,0 1 0,1-1 0,-1 1 0,0-1 0,1 0 0,-1 0 0,1 0 0,-1 0 0,1 0 0,0 0 0,0 0 0,-1 0 0,1-1 0,0 1 0,0-1 1,0 1-1,-1-1 0,1 0 0,0 0 0,0 0 0,0 0 0,0 0 0,0 0 0,0 0 0,1-1 0,4 1 69,0-1 0,0-1 0,0 1 0,0-1 0,-1 0 0,1 0 0,-1-1 0,10-5 0,7-9-21,-1-1 0,-1 0 0,0-2 1,-2 0-1,0-1 0,-1-1 1,-1-1-1,-2-1 0,0 0 0,-1 0 1,-2-2-1,18-50 0,-28 70-81,-1-1 0,0 0-1,0 1 1,0-1 0,-1 0 0,0-11 0,0 17 17,0 0 0,0 0 1,0 0-1,-1 0 0,1 0 1,0 0-1,0 0 1,-1 1-1,1-1 0,0 0 1,-1 0-1,1 0 1,-1 0-1,1 0 0,-1 1 1,1-1-1,-1 0 0,0 0 1,1 1-1,-1-1 1,0 0-1,0 1 0,0-1 1,1 1-1,-1-1 0,0 1 1,0 0-1,0-1 1,0 1-1,0 0 0,0-1 1,0 1-1,0 0 1,0 0-1,0 0 0,0 0 1,0 0-1,0 0 0,0 0 1,1 0-1,-1 0 1,0 1-1,0-1 0,0 0 1,0 1-1,0-1 0,0 1 1,0-1-1,0 0 1,1 1-1,-1 0 0,0-1 1,0 1-1,1 0 1,-2 0-1,-5 5 0,-1 0 1,1 0 0,1 0-1,-1 1 1,1 0 0,1 0-1,-1 1 1,1-1-1,0 1 1,1 1 0,-5 9-1,-4 15 71,-16 52 0,23-62 6,1-1 0,1 1 0,1 0 0,1 0 0,1 0 0,2 24 0,0-39-67,0-1 0,0 1 0,1-1-1,0 0 1,0 1 0,0-1 0,1 0 0,1 0 0,6 12 0,-7-15-49,0-1 0,0 0 0,0 0 1,0 0-1,0 0 0,1 0 0,-1-1 0,1 0 0,0 1 0,0-1 0,0-1 0,0 1 0,0 0 0,0-1 0,0 0 0,0 0 0,1 0 0,6 0 0,-11-1-35,0 0 0,1 0-1,-1 0 1,0 0 0,1 0-1,-1 0 1,1 0-1,-1 0 1,0 0 0,1 0-1,-1 0 1,0 0 0,1 0-1,-1 0 1,0 0-1,1 0 1,-1-1 0,0 1-1,1 0 1,-1 0 0,0 0-1,0-1 1,1 1-1,-1 0 1,0 0 0,1-1-1,-1 1 1,0 0 0,0 0-1,0-1 1,1 1-1,-1 0 1,0-1 0,0 1-1,0 0 1,0-1-1,0 1 1,0 0 0,0-1-1,1 1 1,-1 0 0,0-1-1,0 1 1,0-1-1,-1 1 1,1 0 0,0-1-1,0 1 1,0 0 0,0-1-1,0 1 1,0 0-1,0-1 1,-1 1 0,1 0-1,0-1 1,0 1 0,0 0-1,-1 0 1,1-1-1,0 1 1,0 0 0,-1 0-1,1-1 1,-19-22-4851,-13-6-5209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8.884"/>
    </inkml:context>
    <inkml:brush xml:id="br0">
      <inkml:brushProperty name="width" value="0.025" units="cm"/>
      <inkml:brushProperty name="height" value="0.025" units="cm"/>
    </inkml:brush>
  </inkml:definitions>
  <inkml:trace contextRef="#ctx0" brushRef="#br0">1 0 18962,'5'0'929,"16"0"704,-6 0-1408,0 2-482,-2-1-5668</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9.587"/>
    </inkml:context>
    <inkml:brush xml:id="br0">
      <inkml:brushProperty name="width" value="0.025" units="cm"/>
      <inkml:brushProperty name="height" value="0.025" units="cm"/>
    </inkml:brush>
  </inkml:definitions>
  <inkml:trace contextRef="#ctx0" brushRef="#br0">0 0 8648,'0'0'14862,"7"12"-14584,9 21-147,-1 0-1,-2 1 1,11 39 0,-23-67-106,15 38 211,-15-43-219,-1 0 0,1-1 1,0 1-1,-1 0 0,1 0 1,-1-1-1,1 1 1,0-1-1,-1 1 0,1-1 1,0 1-1,0-1 0,0 1 1,-1-1-1,1 1 0,0-1 1,0 0-1,0 0 1,0 1-1,0-1 0,0 0 1,0 0-1,-1 0 0,1 0 1,0 0-1,0 0 1,0 0-1,0-1 0,0 1 1,0 0-1,0 0 0,-1-1 1,1 1-1,0 0 1,0-1-1,0 1 0,-1-1 1,1 1-1,0-1 0,0 1 1,-1-1-1,1 0 0,0 1 1,-1-1-1,1 0 1,-1 0-1,1 0 0,9-12 155,-1 1 0,-1-1-1,0-1 1,0 0-1,-2 0 1,0 0 0,0-1-1,6-28 1,4-8 66,-16 51-239,0 0 0,0-1 0,0 1 0,0 0 0,0 0 0,0 0 0,0-1 0,0 1-1,0 0 1,0 0 0,0-1 0,0 1 0,0 0 0,1 0 0,-1 0 0,0-1 0,0 1-1,0 0 1,0 0 0,0 0 0,0 0 0,0-1 0,1 1 0,-1 0 0,0 0 0,0 0 0,0 0-1,0 0 1,0-1 0,1 1 0,-1 0 0,0 0 0,0 0 0,0 0 0,1 0 0,-1 0-1,0 0 1,0 0 0,0 0 0,1 0 0,-1 0 0,0 0 0,0 0 0,1 0 0,-1 0 0,0 0-1,0 0 1,0 0 0,1 0 0,-1 0 0,0 0 0,0 0 0,0 0 0,1 0 0,-1 0-1,0 1 1,0-1 0,0 0 0,0 0 0,1 0 0,-1 0 0,0 0 0,0 1 0,9 20-186,1 30-95,-9-48 294,-1 1 0,1-1 0,-1 0 0,1 0 0,0 0 0,0 1 0,0-1 0,1 0 0,-1 0 0,1 0 0,0-1 0,2 5 0,-3-7-5,0 1 0,0 0 0,0-1-1,0 1 1,1-1 0,-1 1 0,0-1 0,0 1-1,0-1 1,0 0 0,1 0 0,-1 1 0,0-1-1,0 0 1,1 0 0,-1 0 0,0 0-1,0-1 1,1 1 0,-1 0 0,0 0 0,0-1-1,1 1 1,-1-1 0,0 1 0,0-1 0,0 1-1,0-1 1,0 0 0,0 0 0,0 1-1,0-1 1,0 0 0,0 0 0,1-2 0,36-37 184,-32 32-195,0 1 0,0 0 1,1 0-1,0 0 0,0 1 0,1 0 0,0 1 1,-1 0-1,2 0 0,12-6 0,-20 11-21,-1 0 0,1 0 0,0-1-1,0 1 1,0 0 0,-1 0 0,1 0 0,0 0-1,0 0 1,0 0 0,-1 0 0,1 1 0,0-1 0,0 0-1,0 0 1,-1 1 0,1-1 0,0 0 0,0 1 0,-1-1-1,1 1 1,0-1 0,-1 1 0,1-1 0,-1 1 0,2 0-1,8 26-282,-8 41 218,-3-53 58,1-8-160,0 18 152,0-25-20,0 1-1,0-1 0,0 1 1,0-1-1,0 1 0,0-1 1,0 1-1,0 0 0,0-1 1,-1 1-1,1-1 0,0 1 1,0-1-1,0 1 0,-1-1 1,1 1-1,0-1 0,-1 1 1,1-1-1,0 0 0,-1 1 1,1-1-1,-1 0 0,1 1 1,-1-1-1,1 0 0,-1 1 1,1-1-1,-1 0 0,1 0 1,-1 1-1,0-2-172,0 1 1,1-1-1,-1 1 0,1-1 0,-1 0 1,0 1-1,1-1 0,-1 0 0,1 1 1,0-1-1,-1 0 0,1 0 1,-1 1-1,1-1 0,0 0 0,0 0 1,0 0-1,-1 1 0,1-1 0,0 0 1,0-1-1,-1-2-946,-4-21-5003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9.931"/>
    </inkml:context>
    <inkml:brush xml:id="br0">
      <inkml:brushProperty name="width" value="0.025" units="cm"/>
      <inkml:brushProperty name="height" value="0.025" units="cm"/>
    </inkml:brush>
  </inkml:definitions>
  <inkml:trace contextRef="#ctx0" brushRef="#br0">1 0 10346,'0'0'6406,"50"26"-15983</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0.396"/>
    </inkml:context>
    <inkml:brush xml:id="br0">
      <inkml:brushProperty name="width" value="0.025" units="cm"/>
      <inkml:brushProperty name="height" value="0.025" units="cm"/>
    </inkml:brush>
  </inkml:definitions>
  <inkml:trace contextRef="#ctx0" brushRef="#br0">0 1 10762,'0'0'5040,"1"11"-3748,7 70 829,4-1 0,33 126 0,-31-170-1844,-13-34-259,0-1 0,-1 1 1,1-1-1,0 1 0,-1-1 1,1 0-1,0 1 0,0-1 1,0 0-1,0 0 0,1 1 1,-1-1-1,0 0 0,0 0 1,1 0-1,-1 0 0,0-1 1,1 1-1,-1 0 0,3 0 1,-3-7 88,-1 0 1,1 1 0,-1-1-1,0 0 1,-1-10 0,-1 9-101,0 0 1,0 0-1,-1 0 1,0 0-1,0 0 1,-1 1-1,1-1 1,-1 1-1,-10-11 1,14 16-131,1 3 88,0 0-1,1 0 1,0 0 0,-1 0 0,1-1 0,0 1 0,0 0-1,0-1 1,0 0 0,4 3 0,-3-2 16,5 3 33,0-1 0,1 0 0,0-1 0,-1 0 0,1 0 0,0-1 0,0 0 0,1-1 1,-1 1-1,0-2 0,0 1 0,1-1 0,-1-1 0,18-3 0,-22 4-7,-1-1-1,0 0 1,1 0 0,-1 0-1,0 0 1,0-1 0,0 0-1,0 1 1,0-2 0,-1 1-1,1 0 1,0-1 0,-1 1-1,0-1 1,0 0 0,0 0-1,0 0 1,0-1 0,0 1-1,-1-1 1,0 0 0,1 1-1,-1-1 1,-1 0 0,1 0-1,-1 0 1,1-1 0,-1 1-1,0 0 1,-1 0 0,1-1-1,-1 1 1,0-8 0,0 11-11,0 0 0,-1 0 0,1 0 0,0 0 0,-1 0 0,1 0 0,-1 0 0,1 0 0,-1 0 1,0 0-1,1 0 0,-1 0 0,0 0 0,0 0 0,1 1 0,-1-1 0,0 0 0,0 1 0,0-1 0,0 0 1,0 1-1,0-1 0,0 1 0,0-1 0,0 1 0,0 0 0,-1 0 0,1-1 0,0 1 0,0 0 0,0 0 0,0 0 1,0 0-1,-1 0 0,1 0 0,0 0 0,0 1 0,0-1 0,0 0 0,0 1 0,0-1 0,-2 2 0,-2-1-20,0 0 0,1 1 0,-1 0 0,0 0 0,1 0 0,0 0 0,-1 1 0,-5 4 0,6-2 32,-1 0 0,1 1 0,1-1 0,-1 1 0,1-1 0,0 1 0,0 0 0,-2 10 0,4-14-11,1-1 0,-1 1 1,1-1-1,-1 1 0,1-1 0,0 1 0,0-1 1,0 1-1,0-1 0,0 1 0,0 0 1,0-1-1,0 1 0,0-1 0,1 1 0,-1-1 1,1 1-1,-1-1 0,1 0 0,0 1 0,-1-1 1,1 0-1,0 1 0,0-1 0,0 0 1,0 0-1,0 0 0,0 1 0,0-1 0,1 0 1,-1-1-1,0 1 0,1 0 0,-1 0 0,0-1 1,1 1-1,-1 0 0,1-1 0,-1 1 0,3-1 1,24 5 21,1-2 1,0-2-1,0 0 1,0-2 0,29-4-1,-55 4-1,0 1 1,0 0-1,0-1 0,0 1 1,-1-1-1,1 0 0,0 0 0,0 0 1,-1 0-1,1 0 0,-1 0 0,1-1 1,-1 0-1,1 1 0,-1-1 1,0 0-1,0 0 0,0 0 0,0 0 1,0-1-1,-1 1 0,1 0 0,0-1 1,-1 1-1,2-4 0,-2 2 129,-1-1 1,1 1-1,-1-1 0,1 1 0,-1-1 0,-1 1 0,1-1 0,-1 1 1,1-1-1,-1 1 0,-1 0 0,1 0 0,0-1 0,-1 1 0,-4-7 0,3 5 84,-20-35 572,22 39-803,0 1-1,0-1 1,-1 0-1,1 1 1,0-1-1,-1 1 1,1-1 0,-1 1-1,1 0 1,-1 0-1,0 0 1,1 0-1,-1 0 1,0 0-1,0 0 1,0 0-1,0 1 1,-3-2-1,5 4-214,0-1-1,1 1 1,-1-1-1,0 0 0,1 1 1,-1-1-1,0 0 1,1 1-1,0-1 0,-1 0 1,1 0-1,0 0 0,-1 1 1,1-1-1,0 0 1,0 0-1,1 1 0,2 0-537,-1 1 0,1-1 0,-1 0 0,1 0 0,0 0-1,0 0 1,0-1 0,0 0 0,0 1 0,0-2 0,9 2 0,8-1-3668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0.837"/>
    </inkml:context>
    <inkml:brush xml:id="br0">
      <inkml:brushProperty name="width" value="0.025" units="cm"/>
      <inkml:brushProperty name="height" value="0.025" units="cm"/>
    </inkml:brush>
  </inkml:definitions>
  <inkml:trace contextRef="#ctx0" brushRef="#br0">12 1 11082,'-2'11'2328,"-5"62"2379,4 133-1,4-119-2497,-1-78-2096,0-1 0,0 1 0,1-1 0,0 0 1,0 1-1,1-1 0,0 0 0,0 0 0,4 8 0,-6-16-106,0 1 1,1-1-1,-1 0 0,0 0 0,0 1 0,0-1 0,0 0 0,0 0 0,1 1 0,-1-1 0,0 0 0,0 0 0,0 0 0,1 1 0,-1-1 0,0 0 0,0 0 0,0 0 0,1 0 0,-1 0 0,0 1 0,1-1 0,-1 0 1,0 0-1,0 0 0,1 0 0,-1 0 0,0 0 0,0 0 0,1 0 0,-1 0 0,0 0 0,1 0 0,-1 0 0,0 0 0,0 0 0,1 0 0,-1-1 0,0 1 0,0 0 0,1 0 0,-1 0 0,0 0 0,0 0 1,1 0-1,-1-1 0,0 1 0,0 0 0,0 0 0,1 0 0,-1-1 0,0 1 0,0 0 0,0 0 0,0-1 0,0 1 0,1 0 0,-1 0 0,0-1 0,0 1 0,0 0 0,0-1 0,0 1 0,0 0 0,0 0 1,0-1-2,5-18 286,5-100 305,0-10-825,-8 114-78,1 0 0,1 1 0,0-1 0,1 1 0,1 0 0,8-16 0,-12 27 205,0 0 0,0 0 0,0 1 0,1-1 0,-1 1-1,1 0 1,0 0 0,0-1 0,0 2 0,0-1-1,0 0 1,3-1 0,-5 3 92,0-1 1,-1 1-1,1 0 0,0-1 0,0 1 1,0 0-1,-1 0 0,1-1 0,0 1 1,0 0-1,0 0 0,0 0 0,-1 0 1,1 0-1,0 0 0,0 0 0,0 0 1,0 0-1,-1 1 0,1-1 0,0 0 1,0 1-1,0-1 0,-1 0 0,1 1 1,0-1-1,-1 1 0,1-1 0,0 1 1,-1-1-1,1 1 0,0-1 0,-1 1 1,1 0-1,-1-1 0,1 1 0,-1 0 1,0 0-1,1-1 0,-1 1 0,0 0 1,1 0-1,-1-1 0,0 1 0,0 0 1,0 0-1,1 0 0,-1 0 0,0-1 0,0 2 1,0 3-13,0 1 0,0-1 0,-1 0 0,1 0 0,-1 0 0,0 0 0,-1 0 0,1 0 1,-1 0-1,0 0 0,0 0 0,0 0 0,-1-1 0,0 1 0,-4 5 0,2-4 84,-1-1 1,0 1-1,0-1 1,0 0-1,-1 0 0,1-1 1,-1 1-1,0-2 0,-13 6 1,19-9-40,0 1 0,-1 0 0,1-1-1,-1 1 1,1-1 0,0 0 0,-1 1 0,1-1 0,-1 0 0,1 0 0,-1 0 0,1 0 0,-1 0 0,-2-1 0,4 1-137,-1 0 1,1-1 0,0 1-1,-1 0 1,1 0 0,-1-1-1,1 1 1,0-1 0,-1 1-1,1 0 1,0-1 0,-1 1-1,1-1 1,0 1 0,-1-1-1,1 1 1,0-1 0,0 1-1,0-1 1,0 1 0,-1-1-1,1 1 1,0-1 0,0 1 0,0-1-1,0 0 1,1-3-843,-1 0 0,1 0 0,0 0-1,0 1 1,0-1 0,1 0 0,-1 1 0,1-1 0,3-3 0,11-21-7597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165"/>
    </inkml:context>
    <inkml:brush xml:id="br0">
      <inkml:brushProperty name="width" value="0.025" units="cm"/>
      <inkml:brushProperty name="height" value="0.025" units="cm"/>
    </inkml:brush>
  </inkml:definitions>
  <inkml:trace contextRef="#ctx0" brushRef="#br0">138 1 17489,'0'0'6336,"-9"11"-4825,-6 10-773,0 1-1,2 1 1,0 0 0,-13 35 0,16-29-495,1 0 1,1 1-1,1 0 1,2 0 0,1 0-1,2 1 1,1 41-1,1-70-223,0-1-1,0 0 1,0 1 0,0-1-1,1 1 1,-1-1-1,0 1 1,1-1 0,-1 0-1,1 1 1,0-1-1,-1 0 1,1 1 0,0-1-1,0 0 1,0 0-1,0 0 1,0 0 0,0 1-1,0-2 1,0 1-1,0 0 1,0 0 0,1 0-1,-1 0 1,0-1-1,1 1 1,-1-1 0,0 1-1,1-1 1,-1 1-1,1-1 1,-1 0-1,1 0 1,-1 0 0,1 0-1,-1 0 1,0 0-1,1 0 1,-1 0 0,1 0-1,-1-1 1,1 1-1,-1-1 1,0 1 0,2-1-1,6-2 127,1-1-1,-2 1 1,1-1-1,0-1 1,14-10-1,11-10-180,-1-2-1,-1-1 1,-2-1 0,-1-2-1,-1-1 1,-1-1-1,24-42 1,-43 56-2541,-8 18 2359,0 1-1,0 0 1,0-1 0,0 1 0,0 0-1,-1-1 1,1 1 0,0 0 0,0-1 0,0 1-1,0 0 1,0-1 0,-1 1 0,1 0 0,0 0-1,0-1 1,-1 1 0,1 0 0,0 0-1,0-1 1,-1 1 0,1 0 0,0 0 0,-1 0-1,1-1 1,0 1 0,0 0 0,-1 0 0,1 0-1,0 0 1,-1 0 0,1 0 0,-1 0-1,1 0 1,0 0 0,-1 0 0,1 0 0,0 0-1,-1 0 1,1 0 0,0 0 0,-1 0 0,1 0-1,0 0 1,-1 0 0,0 1 0,-18 3-9969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1.317"/>
    </inkml:context>
    <inkml:brush xml:id="br0">
      <inkml:brushProperty name="width" value="0.025" units="cm"/>
      <inkml:brushProperty name="height" value="0.025" units="cm"/>
    </inkml:brush>
  </inkml:definitions>
  <inkml:trace contextRef="#ctx0" brushRef="#br0">1 36 9097,'0'0'6528,"3"12"-4899,10 99 2175,-3-18-572,-2-72-2596,-8-21-606,1 0 0,-1 0 0,0 0 0,1 0 0,-1 1 1,0-1-1,1 0 0,-1 0 0,1 0 0,-1 0 0,0 0 1,1 0-1,-1 0 0,0 0 0,1 0 0,-1 0 0,1 0 1,-1 0-1,0 0 0,1 0 0,-1-1 0,1 1 0,-1 0 1,0 0-1,1 0 0,-1 0 0,0-1 0,1 1 0,-1 0 1,0-1-1,2 0 41,0-1 0,0 0 0,-1 0 1,1 0-1,-1 0 0,0 0 0,0-1 0,0 1 0,0 0 1,0 0-1,0-1 0,0 1 0,0-3 0,1-8-165,-1 0 0,0 0 0,0 0 0,-2 0 0,1 0 0,-2 0 0,0 1 0,0-1 0,-1 0 0,-1 1 0,0-1 0,-11-21 0,14 34-779,2 10 632,9 15 213,-6-21 39,-1 1 0,1-1 0,0 0 1,1 0-1,-1 0 0,1-1 0,-1 1 1,1-1-1,0 0 0,0 0 1,1-1-1,-1 0 0,0 0 0,1 0 1,0 0-1,-1-1 0,1 0 1,0 0-1,-1-1 0,1 1 0,0-1 1,0-1-1,0 1 0,-1-1 1,1 0-1,0 0 0,-1 0 0,1-1 1,-1 0-1,1 0 0,-1-1 1,0 1-1,0-1 0,0 0 0,0-1 1,0 1-1,-1-1 0,0 0 1,1 0-1,-2 0 0,1-1 0,0 1 1,4-9-1,-6 11-3,-1-1 1,1 1-1,-1-1 0,0 1 0,0-1 1,0 0-1,0 1 0,-1-1 1,1 0-1,-1 0 0,0 1 1,1-1-1,-1 0 0,-1 0 0,1 0 1,-1-5-1,0 7-21,1-1 0,-1 1 0,0 0 0,0-1 1,0 1-1,0 0 0,0 0 0,0-1 0,0 1 0,-1 0 0,1 0 0,0 0 1,0 0-1,-1 1 0,1-1 0,-1 0 0,1 0 0,-1 1 0,1-1 0,-1 1 0,1 0 1,-1-1-1,0 1 0,1 0 0,-1 0 0,1 0 0,-1 0 0,0 0 0,-2 1 0,1-1 11,1 1-1,-1 0 1,1-1-1,0 1 1,-1 1-1,1-1 1,0 0-1,0 0 1,0 1-1,0-1 1,0 1-1,0 0 1,0-1-1,1 1 1,-1 0-1,0 0 1,1 0-1,0 0 1,-1 1-1,1-1 1,0 0-1,0 0 1,0 1-1,1-1 1,-1 1-1,1-1 1,-1 1-1,1 3 1,-3 9 113,1 1 0,0 32 0,2-48-110,0 4 12,0 0 0,0-1-1,1 1 1,-1 0 0,1 0 0,0-1 0,0 1-1,0 0 1,0-1 0,1 1 0,-1-1 0,1 1 0,0-1-1,0 0 1,1 0 0,-1 0 0,4 4 0,-4-6-113,0 1 0,0-1 0,1 0 0,-1 0 0,0 0 0,1 0 0,-1 0 0,0 0 0,1-1 0,-1 1 0,1-1 0,-1 1 0,1-1 0,0 0 0,-1 0 1,1 0-1,-1-1 0,1 1 0,-1 0 0,1-1 0,-1 0 0,1 0 0,-1 1 0,0-1 0,1-1 0,-1 1 0,3-2 0,1-2-973,0 1-1,0-1 1,-1 0-1,1 0 1,-1-1-1,5-7 1,-8 10 500,24-31-7019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2.561"/>
    </inkml:context>
    <inkml:brush xml:id="br0">
      <inkml:brushProperty name="width" value="0.025" units="cm"/>
      <inkml:brushProperty name="height" value="0.025" units="cm"/>
    </inkml:brush>
  </inkml:definitions>
  <inkml:trace contextRef="#ctx0" brushRef="#br0">32 172 11851,'0'0'2258,"-4"9"-106,-1 2-1508,0 0 0,1 0 0,1 1-1,0-1 1,0 1 0,1 0 0,0 21 0,10 191 4925,-5-196-5304,1-1 0,1 0 1,2 0-1,0 0 0,2-1 1,13 27-1,-22-52-246,0 0 1,0-1-1,1 1 0,-1 0 1,0-1-1,0 1 0,1 0 0,-1-1 1,0 1-1,1-1 0,-1 1 1,1-1-1,-1 1 0,0 0 1,1-1-1,-1 0 0,1 1 1,0-1-1,-1 1 0,1-1 1,-1 0-1,1 1 0,0-1 1,-1 0-1,1 0 0,0 1 1,-1-1-1,1 0 0,0 0 0,0 0 1,10-17 601,-3-34-106,-10 32-645,0 1 0,-1 0 0,-1-1 0,-1 1 0,0 1 0,-1-1-1,-1 1 1,-1 0 0,-1 0 0,-16-25 0,24 41-35,1 5 149,1 0 1,-1 0 0,1 0 0,0 0-1,0 0 1,0 0 0,1-1-1,0 1 1,-1-1 0,1 1-1,0-1 1,1 1 0,-1-1-1,0 0 1,1 0 0,0 0 0,0 0-1,0-1 1,0 1 0,0-1-1,0 0 1,1 0 0,-1 0-1,1 0 1,0 0 0,-1-1-1,1 0 1,0 1 0,6 0 0,-4-1 27,0 0 1,-1 0 0,1 0-1,0-1 1,-1 1 0,1-1 0,0-1-1,-1 1 1,1-1 0,0 0-1,-1 0 1,1-1 0,-1 0 0,1 0-1,-1 0 1,0 0 0,0-1-1,0 0 1,0 0 0,5-5 0,-6 4-7,0-1 1,0 0 0,-1 0 0,0-1 0,0 1-1,0-1 1,-1 0 0,0 1 0,0-1 0,0 0 0,-1 0-1,0 0 1,0-1 0,0 1 0,-1 0 0,0 0 0,-1-8-1,2 14-13,-1-1 0,0 1-1,0-1 1,0 1-1,0-1 1,0 0-1,0 1 1,1-1 0,-2 1-1,1-1 1,0 0-1,0 1 1,0-1-1,0 1 1,0-1 0,0 0-1,-1 1 1,1-1-1,0 1 1,0-1-1,-1 1 1,1-1 0,0 1-1,-1-1 1,1 1-1,0-1 1,-1 1-1,1 0 1,-1-1 0,1 1-1,-1 0 1,1-1-1,-1 1 1,1 0 0,-1-1-1,1 1 1,-1 0-1,0 0 1,1 0-1,-1 0 1,1-1 0,-1 1-1,0 0 1,1 0-1,-1 0 1,1 0-1,-1 0 1,0 1 0,1-1-1,-2 0 1,1 1-7,-1 0 1,0 0-1,1 0 1,-1 0-1,1 0 1,-1 0-1,1 0 0,0 0 1,-1 1-1,1-1 1,0 1-1,0-1 1,0 1-1,0-1 1,0 1-1,-1 2 1,-2 14 107,1-1-1,1 1 1,0 0 0,1 0 0,1 0 0,3 25-1,-3-41-83,0 0 0,0 1 0,0-1 0,1 0 0,-1 0 0,1 0 0,0 0 0,0 0 0,-1-1 0,1 1-1,0 0 1,1 0 0,-1 0 0,0-1 0,0 1 0,1-1 0,-1 1 0,1-1 0,-1 1 0,1-1 0,0 0 0,-1 0-1,1 0 1,0 0 0,0 0 0,0 0 0,0 0 0,0-1 0,0 1 0,0-1 0,0 1 0,0-1 0,0 0 0,0 0-1,0 0 1,0 0 0,3 0 0,1-1 10,-1 1-1,0-1 0,0 0 1,0 0-1,0-1 0,0 0 1,0 0-1,0 0 0,0 0 1,-1-1-1,1 0 1,-1 0-1,1 0 0,3-4 1,-1 1-91,0-1 1,-1 0 0,1 0-1,-1-1 1,-1 1 0,0-1-1,0 0 1,-1-1 0,1 1-1,-2-1 1,1 0 0,-1 0-1,-1 0 1,0 0 0,0 0-1,1-18 1,-3 27 58,0-1 0,0 0 0,0 0 0,0 1-1,0-1 1,0 0 0,0 1 0,0-1 0,-1 0 0,1 1 0,0-1 0,0 0 0,-1 1 0,1-1-1,0 1 1,-1-1 0,1 0 0,0 1 0,-1-1 0,1 1 0,-1-1 0,1 1 0,-1 0 0,1-1 0,-1 1-1,0-1 1,1 1 0,-1 0 0,1-1 0,-1 1 0,0 0 0,1 0 0,-1-1 0,0 1 0,1 0-1,-1 0 1,0 0 0,1 0 0,-1 0 0,0 0 0,1 0 0,-1 0 0,0 0 0,1 0 0,-1 1 0,0-1-1,1 0 1,-1 0 0,0 1 0,1-1 0,-1 0 0,1 1 0,-1-1 0,0 0 0,1 1 0,-1 0-1,-3 1 18,1 0-1,0 0 1,0 1-1,0-1 0,0 1 1,0 0-1,0 0 0,1 0 1,-3 3-1,1 2 54,0 1 0,0-1-1,1 1 1,1-1 0,-1 1 0,1 0 0,1 0 0,0 0-1,0 0 1,1 0 0,0 12 0,0-20-55,1 0 1,-1 0-1,0 0 0,0-1 1,0 1-1,0 0 1,1 0-1,-1 0 0,1 0 1,-1-1-1,0 1 0,1 0 1,-1 0-1,1-1 1,-1 1-1,1 0 0,0-1 1,-1 1-1,1 0 0,0-1 1,-1 1-1,1-1 1,0 1-1,0-1 0,0 0 1,-1 1-1,3 0 0,29-1 158,-22-1-202,-1-2 1,1 1 0,-1-1 0,12-6-1,71-37-2473,-94 42 2599,1-1 0,-1 1 0,1-1-1,1 1 1,-1-1 0,0 1 0,1-1 0,0 1 0,1-10 0,4 4-91,0 0 0,1 0 0,0 1 0,0-1 0,1 2 0,0-1 0,1 1 0,10-10-1,12-14-157,-16 15-108,0 0 1,-2-1-1,0-1 1,-1 1-1,-1-2 1,-1 0-1,0 0 1,-2-1-1,0 1 1,-2-2-1,0 1 1,-1-1-1,2-41 1,-7 64 295,1 0-1,-1 0 1,1 0 0,-1 0 0,1 0-1,-1 0 1,1-1 0,-1 1-1,0 0 1,0 0 0,1 0 0,-1-1-1,0 1 1,0 0 0,0-1-1,0 1 1,0-1 0,0 1 0,0-1-1,0 1 1,0-1 0,0 0-1,0 1 1,0-1 0,0 0 0,0 0-1,0 0 1,0 0 0,-1 0-1,1 0 1,0 0 0,0 0 0,0 0-1,0-1 1,0 1 0,0 0 0,0-1-1,0 1 1,0-1 0,0 1-1,0-1 1,0 0 0,0 1 0,0-1-1,1 0 1,-1 1 0,0-1-1,0 0 1,1 0 0,-1 0 0,0 0-1,1 0 1,-1 0 0,1 0-1,-1 0 1,1 0 0,0 0 0,-1 0-1,1 0 1,0 0 0,0 0-1,0 0 1,0 0 0,0 0 0,0 0-1,0 0 1,0 0 0,0-1-1,1-1 1,-8 15 74,1 0 0,0-1 0,1 2 0,1-1 0,0 1 0,0-1 0,1 1 0,1 0 0,-1 13 0,1 7 273,0 0 0,6 49 0,-2-66-291,1-1 0,1 1 1,0 0-1,1-1 0,1 0 0,8 17 0,-10-25-71,-1 1 0,1-1 0,1 0-1,-1-1 1,1 1 0,1-1-1,-1 0 1,1 0 0,0 0-1,0-1 1,0 0 0,1 0-1,12 6 1,-18-10-13,-1-1 0,1 1 0,-1-1 0,1 1 0,0-1 0,-1 0 0,1 1 0,0-1 0,-1 0 0,1 0 0,0 1 0,-1-1 0,1 0 0,0 0 0,0 0 0,-1 0 0,1 0 0,0 0 0,0 0 0,-1 0 0,1 0 0,0 0 0,0 0 0,-1-1 0,1 1 0,0 0 0,-1-1 0,1 1 0,0 0 0,-1-1 0,1 1 0,-1 0 0,1-1 0,0 1 0,-1-1 0,1 0 0,-1 1 0,1-1 0,-1 1 0,0-1 0,1 0 0,-1 1 0,0-1 0,1 0 0,-1 1 0,0-1 0,0 0 0,1 1 0,-1-1 0,0 0 0,0 0 0,0 1 0,0-1 0,0 0 0,0-1 0,-1-2-30,1 0 0,-1 0 0,0 0 0,0 0-1,0 0 1,-1 0 0,1 0 0,-1 1-1,-3-6 1,-11-11-764,0 0 0,-2 0 0,0 2 0,-1 0 0,-1 2 1,-1 0-1,-30-18 0,32 23 1529,0 0 0,-33-11 0,80 27 3205,43 3-2839,-29-3-573,138 2-1528,-176-9-2579,-10-4 1429,-13-4-2161,-17-4-5310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2.921"/>
    </inkml:context>
    <inkml:brush xml:id="br0">
      <inkml:brushProperty name="width" value="0.025" units="cm"/>
      <inkml:brushProperty name="height" value="0.025" units="cm"/>
    </inkml:brush>
  </inkml:definitions>
  <inkml:trace contextRef="#ctx0" brushRef="#br0">23 16 3940,'-17'-7'11723,"12"2"-9417,5 2 1410,17 3-2948,1 0-672,-1 8-64,2 8-480,-4 2-3556,-8 2-4900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3.282"/>
    </inkml:context>
    <inkml:brush xml:id="br0">
      <inkml:brushProperty name="width" value="0.025" units="cm"/>
      <inkml:brushProperty name="height" value="0.025" units="cm"/>
    </inkml:brush>
  </inkml:definitions>
  <inkml:trace contextRef="#ctx0" brushRef="#br0">1 677 13645,'0'0'5397,"8"3"-4548,5 0-573,1-1 0,0 0 0,0-1-1,0 0 1,-1-1 0,1 0 0,0-1 0,15-4 0,120-30 1421,-95 20-1078,534-134 1236,3 7-3363,-69 5-44,-16-39 3286,-488 168-1875,-13 7-261,0-1-1,-1 0 1,0 0-1,1 0 1,-1 0-1,7-6 1,-36 6-19649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1.159"/>
    </inkml:context>
    <inkml:brush xml:id="br0">
      <inkml:brushProperty name="width" value="0.025" units="cm"/>
      <inkml:brushProperty name="height" value="0.025" units="cm"/>
    </inkml:brush>
  </inkml:definitions>
  <inkml:trace contextRef="#ctx0" brushRef="#br0">141 997 7911,'0'0'-186,"1"-10"1072,2-8-424,0 0 0,2 0 1,0 0-1,11-24 0,-6 11 3056,-10 29-2413,0 16 0,-4 119-779,-22 137-1,-40 132-194,-20 184-486,85-583 345,1 0 0,0 0-1,-1 0 1,1 0-1,1 0 1,-1 0 0,0-1-1,1 1 1,-1 0-1,1 0 1,0 0 0,0-1-1,0 1 1,0 0-1,3 4 1,-2-6 5,-1 0-1,1-1 1,-1 1 0,1 0 0,-1-1-1,1 1 1,-1-1 0,1 0-1,-1 1 1,1-1 0,-1 0-1,1 0 1,0 0 0,-1 0-1,1 0 1,0 0 0,-1 0 0,1-1-1,-1 1 1,1-1 0,-1 1-1,1-1 1,-1 1 0,1-1-1,-1 0 1,0 0 0,1 0-1,-1 0 1,0 0 0,2-1 0,26-18 232,34-30 1,-38 28-166,45-27 1,-60 43-85,0 0 1,1 1 0,-1 1 0,1-1 0,0 2 0,1 0 0,-1 0-1,16-1 1,9 3 38,1 2-1,-1 1 1,0 2 0,0 2-1,0 1 1,64 22-1,51 10 82,26-14 272,265 5-1,-199-18-324,682 2 13,-98-5-51,-736-5 4,1021 60 68,-5-2 23,-84-6 453,15 1-482,2-58-23,-704-17 323,393-73 0,-543 55-185,-2-8 1,-2-8-1,286-122 1,-438 160-174,72-36 14,-93 46-7,-1-1-1,0-1 1,-1 0 0,1 0 0,-1 0-1,0-1 1,-1 0 0,0 0 0,7-11-1,-10 12 4,-1 1 0,0-1 0,0 0 0,0 0 0,-1 0 0,0-1 0,0 1 0,0 0 0,-1-7 0,-3-63 89,1 53-72,0 5-33,-9-127 184,13-229 0,5 294-194,17-348-3,-23 427 2,-1-1 1,0 1 0,-1-1-1,1 1 1,0-1-1,0 1 1,-1 0 0,1-1-1,0 1 1,-1-1-1,0 1 1,1 0 0,-1-1-1,0 1 1,0 0-1,1-1 1,-1 1 0,0 0-1,0 0 1,0 0-1,-1 0 1,1 0 0,0 0-1,-2-1 1,0 1-84,0 0 0,-1 0-1,1 0 1,0 0 0,-1 0 0,1 1 0,-1-1 0,1 1 0,-5 0 0,7 0-124,16-24-447,-14 20 601,0 0-1,0-1 1,0 1 0,-1 0 0,1 0 0,-1-1 0,0 1 0,-1 0-1,1 0 1,-1-1 0,1 1 0,-1 0 0,-1 0 0,1 0-1,0 0 1,-1 0 0,0 0 0,0 1 0,0-1 0,0 0-1,-1 1 1,0 0 0,1-1 0,-1 1 0,0 0 0,-5-3-1,-12-11 103,0 1 0,-1 1 0,-28-16-1,25 16-78,-51-26 25,-1 3-1,-134-48 1,48 23 99,37 15-75,-3 5 0,-213-43 0,-275 2 22,406 72-68,-260 19 0,-210 51 195,298-21-172,-398 33 91,-1534 115-74,1651-135-5,-123 7-108,-144-46 242,379-12 494,400 4 6,-281 44 1,424-46-841,-27 8 208,16 2-3537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2.346"/>
    </inkml:context>
    <inkml:brush xml:id="br0">
      <inkml:brushProperty name="width" value="0.025" units="cm"/>
      <inkml:brushProperty name="height" value="0.025" units="cm"/>
    </inkml:brush>
  </inkml:definitions>
  <inkml:trace contextRef="#ctx0" brushRef="#br0">6105 9752 7527,'-13'3'3107,"-42"4"-2960,-1-3 1,1-1-1,-1-3 0,1-3 1,-102-18-1,-283-81 2476,-443-162-1571,689 193-489,2-8-1,-260-150 0,304 138-535,4-6-1,5-6 1,4-6 0,5-6-1,5-5 1,6-6 0,-139-189 0,70 41-235,-279-551 0,-63-343-1245,291 586 1699,-270-1001-1,236 220-261,225 975 323,3-609 0,50 877-523,6 0 0,4 1-1,39-146 1,-20 146-2677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3.800"/>
    </inkml:context>
    <inkml:brush xml:id="br0">
      <inkml:brushProperty name="width" value="0.025" units="cm"/>
      <inkml:brushProperty name="height" value="0.025" units="cm"/>
    </inkml:brush>
  </inkml:definitions>
  <inkml:trace contextRef="#ctx0" brushRef="#br0">0 48 12107,'0'0'5931,"0"-8"-3886,0-24-262,0 24-571,1 11-678,9 32-169,-2 1 0,-2-1-1,4 67 1,-9 115 602,-3-105-740,0-55-70,0-37-78,1 0 1,1 1 0,1-1-1,5 24 1,-6-43-72,0 0 1,0 0-1,0-1 1,1 1-1,-1 0 1,0 0-1,1-1 1,-1 1-1,0 0 0,1-1 1,-1 1-1,1 0 1,-1-1-1,1 1 1,-1-1-1,1 1 0,0 0 1,-1-1-1,1 0 1,0 1-1,-1-1 1,1 1-1,0-1 0,-1 0 1,1 0-1,0 1 1,0-1-1,0 0 1,-1 0-1,1 0 1,0 0-1,0 0 0,0 0 1,-1 0-1,1 0 1,0 0-1,0 0 1,0 0-1,-1-1 0,1 1 1,0 0-1,0 0 1,-1-1-1,1 1 1,0-1-1,-1 1 0,1 0 1,0-1-1,-1 0 1,1 1-1,-1-1 1,2 0-1,31-32 832,-13 4-719,-1-2 0,-1 0 0,-1-1 1,-2-1-1,-1-1 0,17-65 0,-29 73-2398,-4 9-2081,-8 1-3644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155"/>
    </inkml:context>
    <inkml:brush xml:id="br0">
      <inkml:brushProperty name="width" value="0.025" units="cm"/>
      <inkml:brushProperty name="height" value="0.025" units="cm"/>
    </inkml:brush>
  </inkml:definitions>
  <inkml:trace contextRef="#ctx0" brushRef="#br0">1 1 4708,'0'0'12749,"44"47"-10700,-23-37-1024,-1 2-704,1-2-225,0-3-32,-1-2-1634,-7-2-1825,-2-3-1762,1-1-2946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499"/>
    </inkml:context>
    <inkml:brush xml:id="br0">
      <inkml:brushProperty name="width" value="0.025" units="cm"/>
      <inkml:brushProperty name="height" value="0.025" units="cm"/>
    </inkml:brush>
  </inkml:definitions>
  <inkml:trace contextRef="#ctx0" brushRef="#br0">0 1 13805,'0'0'6913,"5"14"-6224,6 27 217,-1 0-1,5 61 1,-9-16 195,-2 2-770,5-1-1,24 109 1,-20-159-1138,-2-21-1496,3-10-3743,-3-6 548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848"/>
    </inkml:context>
    <inkml:brush xml:id="br0">
      <inkml:brushProperty name="width" value="0.025" units="cm"/>
      <inkml:brushProperty name="height" value="0.025" units="cm"/>
    </inkml:brush>
  </inkml:definitions>
  <inkml:trace contextRef="#ctx0" brushRef="#br0">106 10 13261,'0'0'11797,"-10"8"-11514,2-2-278,1 1-1,0 0 1,0 1 0,1-1-1,0 1 1,0 1-1,1-1 1,0 1-1,0 0 1,1 0 0,1 0-1,-1 1 1,-2 14-1,1-2 30,0 1 0,2 1 0,1-1 0,1 0-1,2 35 1,-1-57-27,0 1-1,0-1 1,0 1-1,0-1 1,0 0-1,1 1 1,-1-1-1,0 1 1,1-1-1,-1 0 1,1 1-1,-1-1 1,1 0-1,0 1 1,0-1 0,0 0-1,-1 0 1,1 0-1,0 0 1,0 0-1,1 0 1,-1 0-1,0 0 1,0 0-1,0 0 1,1-1-1,-1 1 1,0-1-1,0 1 1,1-1-1,-1 1 1,1-1-1,-1 1 1,1-1-1,-1 0 1,0 0-1,1 0 1,-1 0-1,2 0 1,2-1 92,-1 0 1,0 0-1,0 0 1,0-1-1,0 1 1,0-1-1,-1 0 1,1 0-1,0 0 0,-1-1 1,0 1-1,5-5 1,11-15 106,-1-1 1,-1-1-1,-2 0 0,0-2 1,-1 1-1,-2-2 1,0 0-1,11-44 0,-13 26-55,-8 30-135,-4 26-295,-19 68 174,15-62 90,1 1 0,0 0 0,1 0 0,1 0 0,1 1 0,1-1 0,0 1 0,3 26 0,-2-44-9,0 0 0,0 0 0,0 0 0,1 0 0,-1 0 0,0 0 0,1 0 0,-1 0 0,1 0 0,-1 0 0,1 0 0,-1 0 0,1 0 0,-1 0 0,1 0 0,0-1 0,0 1 0,-1 0 0,1-1 0,0 1 0,0 0 0,0-1 0,0 1 0,0-1 0,0 1 0,0-1 0,0 1 0,1-1 0,0 0-147,1 1-1,-1-2 0,1 1 0,-1 0 0,1 0 1,-1-1-1,1 1 0,-1-1 0,1 0 0,-1 0 1,4-2-1,3-2-720,0 0 0,0 0 0,-1-1 0,0-1 0,8-7 0,17-25-4094,-3-8-1778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523"/>
    </inkml:context>
    <inkml:brush xml:id="br0">
      <inkml:brushProperty name="width" value="0.025" units="cm"/>
      <inkml:brushProperty name="height" value="0.025" units="cm"/>
    </inkml:brush>
  </inkml:definitions>
  <inkml:trace contextRef="#ctx0" brushRef="#br0">1 1 8008,'0'0'15310,"2"55"-11274,11-44-1378,7-2-1248,-1-2-962,0 0-352,0-7-768,2 0-2660,-8 0-3938,-2-4-10187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220"/>
    </inkml:context>
    <inkml:brush xml:id="br0">
      <inkml:brushProperty name="width" value="0.025" units="cm"/>
      <inkml:brushProperty name="height" value="0.025" units="cm"/>
    </inkml:brush>
  </inkml:definitions>
  <inkml:trace contextRef="#ctx0" brushRef="#br0">142 1 13229,'0'0'6774,"-11"9"-5237,-10 12-666,1 1-1,0 1 0,-15 25 0,25-34-381,7-11-421,1-1 0,-1 1 0,1 1 0,0-1 0,0 0 0,0 1 0,0-1 0,1 1-1,-1-1 1,1 1 0,0 0 0,-1 5 0,32-14-47,32-21 219,-45 17-239,1 1 0,1 1 1,-1 0-1,1 2 1,0 0-1,1 1 1,27-2-1,-46 6-8,-1-1 0,1 1 0,-1 0 0,1 0 0,-1 0 0,1 0 0,-1 0 0,1 1 0,-1-1 0,1 0 0,-1 0 0,1 0 0,-1 0-1,1 0 1,-1 1 0,1-1 0,-1 0 0,1 1 0,-1-1 0,1 0 0,-1 1 0,0-1 0,1 0 0,-1 1 0,0-1 0,1 0 0,-1 1 0,0-1 0,1 1 0,-1-1 0,0 2 0,-4 16 116,-23 21 568,12-20-189,-2-2 1,-1 0-1,0 0 1,-1-2-1,-26 17 1,45-31-539,-1 0 0,0 0 0,0-1 0,0 1 0,0 0 0,-1 0 0,1-1 0,0 1 0,0-1 0,0 1 0,0-1 1,-1 0-1,1 1 0,0-1 0,0 0 0,-1 0 0,1 0 0,0 0 0,-1 0 0,1 0 0,0 0 0,0 0 0,-1 0 1,1-1-1,0 1 0,0-1 0,0 1 0,-1-1 0,1 1 0,0-1 0,0 1 0,0-1 0,0 0 0,0 0 1,0 0-1,0 1 0,0-1 0,0-1 0,0-1-478,0 1 0,0-1 0,1 1 0,-1-1 0,1 1 0,0-1 0,0 0 0,0 1 0,0-1-1,0 1 1,1-1 0,-1 1 0,1-1 0,-1 1 0,1-1 0,0 1 0,0-1 0,3-3 0,12-18-5990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548"/>
    </inkml:context>
    <inkml:brush xml:id="br0">
      <inkml:brushProperty name="width" value="0.025" units="cm"/>
      <inkml:brushProperty name="height" value="0.025" units="cm"/>
    </inkml:brush>
  </inkml:definitions>
  <inkml:trace contextRef="#ctx0" brushRef="#br0">98 1 12364,'0'0'16127,"-9"0"-15817,6 0-308,0 0 1,-1 0 0,1 0 0,0 0-1,0 0 1,-1 1 0,1 0 0,0 0-1,0-1 1,0 2 0,0-1 0,0 0-1,0 1 1,0-1 0,0 1 0,1 0-1,-1 0 1,0 0 0,1 0 0,0 0-1,-1 1 1,1-1 0,0 1 0,0-1-1,1 1 1,-1 0 0,0 0 0,1 0-1,0 0 1,-2 6 0,2-8-42,0 1 0,0 0 0,0-1 0,0 1 0,1 0 0,-1 0 0,1-1 0,-1 1 0,1 0 0,-1 0 0,1 0 0,0 0 0,0-1 0,0 1 0,0 0 0,0 0 0,1 0 0,-1 0 0,0-1-1,1 1 1,0 0 0,-1 0 0,1-1 0,0 1 0,0 0 0,0-1 0,0 1 0,1 1 0,2 0-23,1-1 1,-1-1-1,0 1 0,1 0 0,0-1 0,-1 0 0,1 0 1,-1 0-1,1-1 0,0 0 0,5 0 0,27 1-46,-21-2 107,-1 1 0,1 1 0,26 5 0,-42-6-1,1 1-1,-1-1 1,1 0-1,0 0 1,-1 0-1,1 0 1,-1 1-1,1-1 1,-1 0-1,1 1 1,-1-1-1,0 0 1,1 1-1,-1-1 1,1 0 0,-1 1-1,0-1 1,1 1-1,-1-1 1,0 1-1,1-1 1,-1 1-1,0-1 1,0 1-1,0-1 1,1 1-1,-1-1 1,0 1-1,0-1 1,0 1-1,0-1 1,0 1-1,0 0 1,0-1-1,0 1 1,0-1-1,0 1 1,0-1 0,-1 1-1,1-1 1,0 1-1,0-1 1,0 1-1,-1-1 1,1 1-1,0-1 1,-1 1-1,1-1 1,0 1-1,-1-1 1,1 1-1,-1-1 1,1 0-1,-1 1 1,-28 27 759,23-23-550,-13 10-184,-1-1 0,-40 21 1,52-31-596,5-3-686,6-13-17471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880"/>
    </inkml:context>
    <inkml:brush xml:id="br0">
      <inkml:brushProperty name="width" value="0.025" units="cm"/>
      <inkml:brushProperty name="height" value="0.025" units="cm"/>
    </inkml:brush>
  </inkml:definitions>
  <inkml:trace contextRef="#ctx0" brushRef="#br0">0 1 18065,'0'0'5125,"5"11"-3454,17 41-413,-2 0 0,20 88 0,-36-127-1487,-2-14-1758,-3-24-2358,-9-7-1426,-3-10-3261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226"/>
    </inkml:context>
    <inkml:brush xml:id="br0">
      <inkml:brushProperty name="width" value="0.025" units="cm"/>
      <inkml:brushProperty name="height" value="0.025" units="cm"/>
    </inkml:brush>
  </inkml:definitions>
  <inkml:trace contextRef="#ctx0" brushRef="#br0">0 1 13389,'0'0'10057,"67"56"-9929,-42-43-128,1-4-1377,2-1-1570,0-3-864,2-5-321,-4 0-1121,4 0-96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599"/>
    </inkml:context>
    <inkml:brush xml:id="br0">
      <inkml:brushProperty name="width" value="0.025" units="cm"/>
      <inkml:brushProperty name="height" value="0.025" units="cm"/>
    </inkml:brush>
  </inkml:definitions>
  <inkml:trace contextRef="#ctx0" brushRef="#br0">55 31 2851,'23'-15'5739,"2"-1"7585,-47 34-10302,3-4-2189,13-11-777,0 1 0,0 0 0,0 1 0,0 0 0,1 0 0,0 0 0,0 0 0,0 1 0,-6 10 0,12-15-151,0 0-1,-1 0 1,2-1-1,-1 1 1,0 0 0,0-1-1,0 1 1,0-1 0,0 1-1,0-1 1,1 0 0,-1 1-1,0-1 1,0 0 0,0 0-1,1 0 1,-1 0 0,0 0-1,2 0 1,35 2-341,-35-2 243,25 0-461,-18 0 603,-1 0-1,1 0 1,-1 0-1,1 2 1,-1-1-1,0 1 1,1 0-1,-1 1 1,15 6-1,-23-9 91,0 1 1,0 0-1,0 0 1,0 0-1,0-1 0,0 1 1,0 0-1,0 0 0,0 0 1,0 1-1,-1-1 0,1 0 1,0 0-1,-1 0 1,1 0-1,-1 1 0,1-1 1,-1 0-1,0 1 0,0-1 1,1 0-1,-1 1 0,0-1 1,0 0-1,0 1 1,0-1-1,0 0 0,-1 1 1,1-1-1,0 0 0,-1 1 1,1-1-1,-1 0 1,1 0-1,-1 0 0,1 1 1,-1-1-1,0 0 0,0 0 1,0 0-1,0 0 0,1 0 1,-1 0-1,-2 1 1,-2 4 424,-1 0 1,0-1-1,0 1 1,-1-1-1,-12 7 1,13-9-337,0 1-1,0-1 1,0-1-1,-1 1 1,1-1 0,-9 1-1,14-2-246,0-1-1,-1 0 1,1 0-1,0 0 1,0 0 0,-1 0-1,1-1 1,0 1-1,0 0 1,0 0 0,-1-1-1,1 1 1,0-1-1,0 1 1,0-1 0,-1-1-1,0 1-232,2 0-1,-1 0 1,0 0 0,0 0-1,0 0 1,0-1 0,1 1-1,-1 0 1,1-1 0,-1 1-1,1 0 1,-1-1 0,1 1-1,0-1 1,0 1 0,0-1-1,-1-1 1,1-14-6572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929"/>
    </inkml:context>
    <inkml:brush xml:id="br0">
      <inkml:brushProperty name="width" value="0.025" units="cm"/>
      <inkml:brushProperty name="height" value="0.025" units="cm"/>
    </inkml:brush>
  </inkml:definitions>
  <inkml:trace contextRef="#ctx0" brushRef="#br0">81 398 12684,'0'0'7399,"-9"10"-6924,-1 1-55,1 0-1,0 1 0,-14 24 1,20-30-189,0 0 0,0 0 0,1 0 0,-1 0 0,1 1 0,1-1 0,0 0 0,-1 1 0,2-1 0,-1 1 0,1 0-1,0-1 1,2 12 0,-2-17-208,1 0 0,-1 0 0,1 0-1,-1 0 1,1 0 0,-1 0-1,1 0 1,0 0 0,0 0-1,0 0 1,-1 0 0,1-1 0,0 1-1,0 0 1,0-1 0,0 1-1,0 0 1,0-1 0,0 1 0,1-1-1,-1 0 1,0 1 0,0-1-1,0 0 1,0 0 0,1 1-1,-1-1 1,0 0 0,0 0 0,0 0-1,0-1 1,1 1 0,-1 0-1,0 0 1,0-1 0,0 1-1,0 0 1,0-1 0,0 1 0,2-2-1,2 0 144,1 0-1,-1 0 0,0-1 0,1 1 1,-1-1-1,0-1 0,4-3 0,7-10-71,-1-1-1,-1 0 0,0-1 1,-2 0-1,0-1 0,-1-1 1,-1 1-1,10-31 1,-10 21-105,-2 0 1,0 0 0,-2-1 0,-2 0 0,2-52 0,-6 76-49,0-1 0,0 1 1,-1 0-1,0-1 0,0 1 1,-1 0-1,0-1 0,0 1 1,-1 0-1,0 1 0,-4-9 1,5 12 32,0 1 0,-1-1 0,1 0 0,-1 1 0,0-1 1,0 1-1,0 0 0,0 0 0,0 0 0,0 0 0,-1 1 0,1-1 0,-1 1 1,1 0-1,-1 0 0,1 0 0,-1 0 0,0 1 0,1-1 0,-1 1 1,0 0-1,1 0 0,-1 1 0,-4 0 0,2 0 16,0 0-1,0 1 1,0 0-1,0 0 1,0 0-1,0 1 1,0 0-1,1 0 1,-1 0 0,1 1-1,0-1 1,0 1-1,0 1 1,1-1-1,0 1 1,-1 0-1,-4 8 1,4-6 41,0 1 0,0 0 1,1 0-1,0 0 0,1 1 0,-1-1 1,2 1-1,-1 0 0,1 0 0,1-1 1,-2 17-1,4-23-32,-1 0 0,0 0 0,0 0 0,1-1 0,-1 1 0,1 0 1,0 0-1,0-1 0,-1 1 0,1 0 0,0-1 0,0 1 0,0-1 0,1 1 0,-1-1 0,0 1 1,1-1-1,-1 0 0,0 0 0,1 0 0,0 0 0,-1 0 0,1 0 0,0 0 0,-1 0 0,1-1 1,0 1-1,0 0 0,-1-1 0,1 0 0,0 1 0,2-1 0,10 2 33,0-1-1,0 0 1,20-2 0,-14 0-140,18 0-276,-26-1 315,1 1 0,0 1-1,0 0 1,-1 1-1,1 0 1,0 1-1,-1 0 1,14 5-1,-24-6 66,0 0 1,0 0-1,0 1 0,0-1 0,0 1 0,0 0 1,-1-1-1,1 1 0,-1 0 0,1 0 0,-1 0 1,1 0-1,-1 0 0,0 1 0,0-1 0,0 0 1,-1 0-1,1 1 0,0 4 0,1 52 602,-2-52-807,-1 0 1,1-1-1,0 1 0,0 0 1,1-1-1,0 1 1,0 0-1,4 8 0,-5-14 32,7 8-3544,1-6-3805,6-3-4891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7.319"/>
    </inkml:context>
    <inkml:brush xml:id="br0">
      <inkml:brushProperty name="width" value="0.025" units="cm"/>
      <inkml:brushProperty name="height" value="0.025" units="cm"/>
    </inkml:brush>
  </inkml:definitions>
  <inkml:trace contextRef="#ctx0" brushRef="#br0">30 175 17232,'0'0'6748,"9"0"-5525,4-2-850,1 1 1,-1-2 0,0 0 0,0 0 0,0-1 0,0-1 0,17-9 0,-22 10-290,0 0-1,0 0 0,0-1 1,-1 0-1,0-1 0,0 0 1,0 0-1,-1 0 0,0-1 1,0 0-1,0 0 0,-1 0 1,5-10-1,-9 15-81,-1 1-1,1 0 0,0 0 1,-1 0-1,1 0 1,-1-1-1,0 1 1,1 0-1,-1-1 1,0 1-1,0 0 0,0-1 1,0 1-1,0 0 1,0 0-1,0-1 1,0 1-1,-1 0 1,1-1-1,0 1 1,-1 0-1,1 0 0,-1-1 1,1 1-1,-1 0 1,0 0-1,0 0 1,1 0-1,-1 0 1,0 0-1,0 0 0,0 0 1,0 0-1,0 0 1,0 1-1,0-1 1,0 0-1,-1 1 1,1-1-1,0 1 1,0-1-1,0 1 0,-1-1 1,1 1-1,0 0 1,-1 0-1,1 0 1,0 0-1,-1 0 1,0 0-1,-7-1-23,1 1 0,0 0 0,0 0 0,-1 1 0,1 0 0,-15 4 0,13-1 7,1 0 0,-1 1-1,1 0 1,0 1 0,0-1 0,1 2 0,0-1-1,0 1 1,0 1 0,1-1 0,0 1 0,0 0 0,1 1-1,0 0 1,1 0 0,0 0 0,0 0 0,1 1-1,0 0 1,1 0 0,0 0 0,0 0 0,1 1-1,1-1 1,-1 22 0,2-30 5,0 1 1,0 0-1,1-1 0,-1 1 1,1 0-1,-1-1 0,1 1 0,0-1 1,0 1-1,1-1 0,-1 0 1,0 1-1,1-1 0,-1 0 1,1 0-1,0 0 0,0 0 1,0 0-1,0 0 0,2 1 0,1 0 32,1 0 0,-1 0 0,1 0 0,0-1 0,-1 0 0,1 0 0,0-1 0,10 2 0,3-1-269,0-1 0,0-1-1,0 0 1,0-2 0,19-3 0,22-14-4088,-3-9-4666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149"/>
    </inkml:context>
    <inkml:brush xml:id="br0">
      <inkml:brushProperty name="width" value="0.025" units="cm"/>
      <inkml:brushProperty name="height" value="0.025" units="cm"/>
    </inkml:brush>
  </inkml:definitions>
  <inkml:trace contextRef="#ctx0" brushRef="#br0">250 12 11915,'0'0'5072,"-9"-3"-1917,4 1-3018,0 1 1,0-1 0,-1 1 0,1 0 0,0 1-1,0-1 1,-1 1 0,1 0 0,0 0-1,0 0 1,-1 1 0,1 0 0,0 0 0,0 1-1,0-1 1,0 1 0,0 0 0,0 0-1,0 1 1,1-1 0,-1 1 0,1 0-1,0 0 1,0 1 0,-5 4 0,-4 8-75,1 1 1,1 0-1,1 0 1,0 1-1,1 0 0,1 1 1,0 0-1,2 1 1,0-1-1,2 1 1,0 0-1,1 0 0,1 1 1,0-1-1,2 0 1,3 29-1,-3-46-59,0-1 0,0 1 1,0 0-1,1 0 0,-1 0 0,1 0 0,0-1 0,0 1 1,0 0-1,0 0 0,0-1 0,1 1 0,-1-1 1,1 1-1,-1-1 0,1 0 0,0 0 0,0 0 0,0 0 1,0 0-1,1 0 0,-1 0 0,0-1 0,1 1 0,-1-1 1,1 1-1,0-1 0,-1 0 0,1 0 0,0 0 0,0-1 1,0 1-1,-1-1 0,1 1 0,5-1 0,-3-1 31,1 1 0,0-1-1,-1 0 1,0 0 0,1-1-1,-1 0 1,0 0 0,1 0-1,-1 0 1,-1-1 0,1 0-1,0 0 1,-1 0 0,1-1-1,-1 1 1,0-1 0,6-8-1,-3 4 15,-1 0-1,0 0 1,-1-1 0,0 0-1,0 0 1,-1 0 0,0 0-1,-1-1 1,0 0 0,0 1-1,-1-1 1,-1 0 0,1 0-1,-2 0 1,1-1-1,-1 1 1,-2-13 0,2 23-56,-1-1 1,1 0 0,0 0-1,0 1 1,-1-1-1,1 1 1,-1-1 0,1 0-1,0 1 1,-1-1-1,1 1 1,-1-1 0,1 1-1,-1-1 1,0 1 0,1-1-1,-1 1 1,0-1-1,1 1 1,-1 0 0,0-1-1,1 1 1,-1 0-1,0 0 1,1 0 0,-1-1-1,0 1 1,0 0 0,1 0-1,-1 0 1,0 0-1,0 0 1,1 1 0,-1-1-1,0 0 1,-1 0-1,1 1-9,0-1-1,0 0 0,0 1 1,-1-1-1,1 0 0,0 1 0,0 0 1,0-1-1,0 1 0,0 0 1,0-1-1,0 1 0,0 0 0,0 0 1,0 0-1,1 0 0,-1 0 1,0 0-1,0 0 0,0 1 0,0 0 3,1-1 0,-1 0 0,1 0 0,0 0 0,-1 1 0,1-1 0,0 0 0,0 0 0,-1 1 0,1-1 0,0 0-1,0 1 1,1-1 0,-1 0 0,0 0 0,0 1 0,1-1 0,-1 0 0,0 0 0,1 1 0,-1-1 0,1 0 0,0 0-1,-1 0 1,1 0 0,0 0 0,0 0 0,0 0 0,0 0 0,0 0 0,1 1 0,1-1 1,0-1 1,-1 1-1,1-1 1,0 1-1,-1-1 1,1 0-1,0 0 0,-1 0 1,1-1-1,0 1 1,0-1-1,-1 1 1,1-1-1,-1 0 1,6-2-1,1-2 16,0 0-1,0-1 1,-1 1-1,0-2 0,0 1 1,0-1-1,-1 0 1,0-1-1,8-11 1,32-30 116,-46 49-131,-1 0 1,0 0-1,1-1 0,-1 1 0,0 0 0,1 0 0,-1 0 0,0 0 1,1 0-1,-1 0 0,1 0 0,-1 0 0,0 0 0,1 0 0,-1 0 0,0 1 1,1-1-1,-1 0 0,0 0 0,1 0 0,-1 0 0,0 0 0,1 1 0,-1-1 1,0 0-1,0 0 0,1 1 0,-1-1 0,0 0 0,0 0 0,1 1 1,-1-1-1,0 0 0,0 1 0,0-1 0,0 0 0,0 1 0,1-1 0,-1 0 1,0 1-1,0-1 0,0 0 0,0 1 0,0-1 0,0 0 0,0 1 0,0-1 1,0 0-1,0 1 0,0-1 0,0 1 0,3 24-171,-3-24 209,-1 62 111,-1-50-60,2 1-1,0 0 1,0 0-1,1-1 1,1 1-1,5 19 1,-7-32-108,0 0-1,0 0 1,1 0 0,-1-1 0,0 1-1,1 0 1,-1 0 0,1-1 0,-1 1-1,1 0 1,-1-1 0,1 1 0,-1 0-1,1-1 1,0 1 0,0-1 0,-1 1 0,1-1-1,0 1 1,0-1 0,-1 0 0,1 1-1,0-1 1,0 0 0,0 0 0,-1 1-1,1-1 1,0 0 0,0 0 0,0 0-1,1 0 1,-1-1-196,0 1 0,-1 0 0,1 0 0,0-1 0,0 1 0,-1-1 0,1 1 0,0-1 0,0 1 0,-1-1-1,1 1 1,-1-1 0,1 0 0,-1 1 0,1-1 0,-1 0 0,1 1 0,-1-1 0,1 0 0,-1 0 0,1-1 0,6-18-7119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494"/>
    </inkml:context>
    <inkml:brush xml:id="br0">
      <inkml:brushProperty name="width" value="0.025" units="cm"/>
      <inkml:brushProperty name="height" value="0.025" units="cm"/>
    </inkml:brush>
  </inkml:definitions>
  <inkml:trace contextRef="#ctx0" brushRef="#br0">1 151 16496,'0'0'5178,"11"-7"-2909,-7 5-2138,77-50 1270,-72 46-1293,0-1 1,0 0 0,-1 0 0,0 0 0,-1-1-1,0-1 1,12-16 0,-19 25-81,0 0-1,1-1 1,-1 1-1,0 0 1,0-1 0,0 1-1,1 0 1,-1-1 0,0 1-1,0 0 1,0-1 0,0 1-1,0-1 1,0 1-1,0 0 1,0-1 0,0 1-1,0 0 1,0-1 0,0 1-1,0-1 1,0 1 0,0 0-1,0-1 1,0 1 0,-1 0-1,1-1 1,0 1-1,0 0 1,0-1 0,0 1-1,-1 0 1,1-1 0,0 1-1,-1-1 1,-15 0 131,-18 12-341,26-5 191,0 0 1,1 1 0,-1 0-1,1 0 1,0 1 0,1 0-1,0 0 1,0 0 0,1 1 0,0 0-1,0 0 1,1 0 0,0 1-1,1 0 1,0-1 0,1 1 0,0 0-1,0 0 1,1 0 0,0 1-1,1 10 1,1-20-8,0 1 0,0 0 0,0-1-1,0 1 1,0 0 0,0-1 0,0 1 0,0-1 0,1 0-1,-1 1 1,0-1 0,1 0 0,-1 0 0,1 0-1,0 0 1,-1 0 0,1 0 0,0-1 0,0 1 0,-1 0-1,1-1 1,0 0 0,0 1 0,0-1 0,0 0 0,0 0-1,-1 0 1,1 0 0,3 0 0,6-1-188,-1 1 0,1-1 0,-1 0 0,11-4 0,14-8-2505,-2-7-2695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980"/>
    </inkml:context>
    <inkml:brush xml:id="br0">
      <inkml:brushProperty name="width" value="0.025" units="cm"/>
      <inkml:brushProperty name="height" value="0.025" units="cm"/>
    </inkml:brush>
  </inkml:definitions>
  <inkml:trace contextRef="#ctx0" brushRef="#br0">1 1 15759,'0'0'5573,"30"50"-3747,-13-19-769,-3 4-192,1 6-161,0-3-255,-2 0-225,-1-6-96,1-3-64,-2-9 0,0-5-64,0-5-128,-1-10-1441,-5 0-1923,1-17-4163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254"/>
    </inkml:context>
    <inkml:brush xml:id="br0">
      <inkml:brushProperty name="width" value="0.025" units="cm"/>
      <inkml:brushProperty name="height" value="0.025" units="cm"/>
    </inkml:brush>
  </inkml:definitions>
  <inkml:trace contextRef="#ctx0" brushRef="#br0">98 403 11179,'0'0'11696,"-7"9"-9705,-22 26-784,29-35-1185,0 0 0,-1 0 1,1 1-1,-1-1 1,1 0-1,0 0 1,-1 1-1,1-1 0,0 0 1,-1 1-1,1-1 1,0 0-1,0 1 0,0-1 1,-1 1-1,1-1 1,0 0-1,0 1 0,0-1 1,0 1-1,-1-1 1,1 0-1,0 1 1,0-1-1,0 1 0,0-1 1,0 1-1,0-1 1,0 1-1,0-1 0,1 0 1,-1 1-1,0-1 1,0 1-1,0-1 0,0 0 1,1 1-1,-1-1 1,0 1-1,0-1 1,0 0-1,1 1 0,-1-1 1,0 0-1,1 1 1,-1-1-1,0 0 0,1 0 1,-1 1-1,1-1 1,-1 0-1,0 0 0,1 0 1,-1 1-1,1-1 1,-1 0-1,0 0 1,1 0-1,-1 0 0,1 0 1,-1 0-1,1 0 1,0 0-1,25-3 305,-20 0-300,0 1-1,-1-1 1,1-1-1,-1 1 1,0-1 0,1 0-1,-2 0 1,1 0-1,0-1 1,-1 0-1,0 0 1,0 0-1,6-11 1,-7 12-165,-1-1 1,1 0-1,-1 0 1,0 0-1,0 0 1,-1 0-1,1 0 1,-1 0-1,0 0 1,-1-1-1,1 1 1,-1 0-1,0-1 1,0 1-1,-1 0 1,0 0 0,-1-7-1,1 10 89,1 1 1,-1-1-1,0 1 0,0-1 0,0 1 0,0 0 1,0-1-1,0 1 0,0 0 0,0 0 1,-1 0-1,1-1 0,0 1 0,-1 1 1,1-1-1,0 0 0,-1 0 0,1 0 1,-1 1-1,0-1 0,1 1 0,-1-1 1,1 1-1,-1 0 0,0 0 0,1 0 1,-1 0-1,0 0 0,1 0 0,-1 0 1,0 0-1,1 0 0,-1 1 0,0-1 1,1 1-1,-1-1 0,-2 3 0,-2-1 65,0 0 0,1 1 0,-1 0 1,1 0-1,0 1 0,0-1 0,0 1 0,-8 8 0,1 2 269,1 0 0,1 0 0,-11 21 0,18-29-113,0 0 1,0 0-1,1 0 0,0 1 1,0-1-1,1 1 0,0 0 1,0 0-1,0-1 0,1 1 1,0 12-1,1-18-143,-1 0-1,0 1 1,1-1-1,-1 0 0,0 1 1,1-1-1,0 0 1,-1 0-1,1 1 1,0-1-1,0 0 1,-1 0-1,1 0 1,0 0-1,0 0 1,0 0-1,0 0 1,1 0-1,-1 0 1,0-1-1,0 1 0,3 1 1,0-1 51,0 0 0,1 1 0,-1-1 0,0-1 0,1 1 0,-1-1 0,7 0 0,1 0 47,-1-1 0,0 0-1,0-1 1,-1-1 0,18-5-1,-16 3-113,0-1 0,-1-1 0,1 0 0,-1 0 0,-1-1 0,1-1 0,-1 0 0,-1 0 0,15-19 0,-13 14-706,0-2 0,-1 1 0,12-29 0,-36 71 781,-16 39 374,29-63-423,0 0 0,0 1 0,0-1 0,0 1 0,1-1-1,-1 1 1,1 0 0,0-1 0,0 1 0,0-1 0,1 1 0,-1-1 0,1 1 0,0-1 0,0 1 0,1 3 0,0-5-24,-1 0-1,1-1 1,0 1 0,-1-1 0,1 1 0,0-1 0,0 0-1,0 0 1,0 0 0,0 0 0,0 0 0,0 0 0,0 0-1,0-1 1,0 1 0,0-1 0,1 0 0,-1 1 0,0-1 0,0 0-1,1 0 1,-1-1 0,0 1 0,3-1 0,4 0 74,1-1 0,-1 0 0,0 0 0,15-6 0,2-5-44,0 0 0,-1-2 0,-1-1 0,0 0 0,-2-2 0,0-1 0,36-39 0,-21 15-189,-1-2-1,-3-1 0,27-51 1,-57 92 89,3-4-145,-1-1 1,0 0 0,0 0-1,3-13 1,-8 17 82,-7 12 159,4-2-20,-17 19 324,0 1 1,2 0 0,1 2-1,1 0 1,-21 48 0,29-55-227,0 1 0,2 0 1,0 0-1,2 0 0,0 1 1,1 0-1,1-1 0,1 1 0,3 32 1,-1-47-114,0 0-1,0 0 1,1 0 0,0 0 0,0 0 0,0-1 0,1 1 0,0-1 0,0 1 0,5 5 0,-6-9-27,0 1 0,0 0 0,0-1 0,0 1 1,1-1-1,0 0 0,-1 0 0,1 0 0,0 0 1,0 0-1,0-1 0,0 1 0,0-1 0,0 0 0,1 0 1,-1 0-1,0 0 0,1 0 0,3-1 0,-7 0 18,1-1 0,0 1 1,0-1-1,-1 0 0,1 1 0,0-1 0,-1 0 0,1 0 0,0 1 0,-1-1 0,0 0 0,1 0 0,-1 0 0,1 0 0,-1 0 0,0 0 0,1 0 0,-1 1 0,0-1 0,0 0 1,0 0-1,0 0 0,0 0 0,0 0 0,0 0 0,0 0 0,-1-1 0,0-33-116,0 33 87,-1-12-199,0 0-1,-2 0 1,1 1-1,-2-1 1,0 1-1,-1 0 1,0 0-1,-1 1 1,-11-17-1,-10-9 399,-47-49 0,64 74 104,11 13-235,-1 0 1,1 0-1,0 0 1,0 0-1,0-1 0,0 1 1,0 0-1,-1 0 1,1 0-1,0 0 0,0 0 1,0-1-1,0 1 1,0 0-1,0 0 1,0 0-1,0 0 0,0-1 1,0 1-1,0 0 1,0 0-1,0 0 0,0-1 1,0 1-1,0 0 1,0 0-1,0 0 1,0-1-1,0 1 0,0 0 1,0 0-1,0 0 1,0 0-1,0-1 0,0 1 1,0 0-1,0 0 1,0 0-1,1 0 1,-1 0-1,0-1 0,0 1 1,0 0-1,0 0 1,0 0-1,1 0 0,12-4 525,25 4-759,-30 0 348,74 9-160,-16 0-4648,-39-8-2176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9.478"/>
    </inkml:context>
    <inkml:brush xml:id="br0">
      <inkml:brushProperty name="width" value="0.025" units="cm"/>
      <inkml:brushProperty name="height" value="0.025" units="cm"/>
    </inkml:brush>
  </inkml:definitions>
  <inkml:trace contextRef="#ctx0" brushRef="#br0">142 238 15214,'0'0'3684,"0"-11"-374,-2-36-721,2 45-2506,0 0 1,0 0-1,0 1 0,-1-1 1,1 0-1,-1 1 1,1-1-1,-1 0 0,0 1 1,0-1-1,0 1 1,1-1-1,-1 1 1,-1 0-1,1-1 0,0 1 1,0 0-1,0 0 1,-1-1-1,1 1 0,-1 0 1,1 0-1,-1 1 1,1-1-1,-1 0 0,1 0 1,-1 1-1,0-1 1,1 1-1,-1-1 0,0 1 1,1 0-1,-1 0 1,0 0-1,-2 0 0,1 0-93,0 0 0,-1 1 0,1-1 0,0 1-1,0 0 1,0 0 0,0 0 0,0 0 0,1 1 0,-1-1-1,0 1 1,1-1 0,-1 1 0,1 0 0,-1 0-1,-2 3 1,-1 4-28,1-1-1,0 1 1,1 1-1,-1-1 1,2 1-1,-1-1 1,2 1-1,-1 0 0,-1 14 1,1 4-3,1 1 1,3 30-1,-1-57 32,0 1 0,0 0-1,0 0 1,1 0 0,-1-1 0,1 1-1,0 0 1,0 0 0,0-1 0,0 1 0,0-1-1,0 1 1,1-1 0,-1 0 0,1 1-1,0-1 1,0 0 0,3 3 0,-3-4 17,0 0 1,-1 0-1,1 0 1,0-1-1,0 1 1,-1-1-1,1 1 1,0-1-1,0 0 1,0 0-1,0 0 1,-1 0-1,1 0 1,0 0-1,0 0 1,0-1-1,0 1 1,-1-1-1,1 1 1,0-1 0,-1 0-1,1 0 1,0 1-1,-1-1 1,1 0-1,-1-1 1,1 1-1,-1 0 1,3-3-1,5-5 42,0 0 1,-1-1-1,0 0 1,-1 0-1,0-1 0,-1 0 1,0-1-1,6-14 0,1-9 15,15-57-1,-23 67-12,0 0-1,-2 0 1,-1 0-1,-1-1 1,-3-38 0,-1 59-477,-1 11 152,-2 12-70,5-5 291,-2 21-22,2 0 0,5 51-1,-3-76 66,0-1 0,0 0 0,1 1 0,0-1-1,1 0 1,0 0 0,0-1 0,0 1-1,1-1 1,0 1 0,1-1 0,0 0 0,0-1-1,0 1 1,12 10 0,-14-15-42,0 0 0,0 0 0,0-1 0,0 1 1,0-1-1,0 0 0,1 1 0,-1-1 0,0-1 0,1 1 0,-1 0 1,7-1-1,-8 0-320,-1 0-1,1 0 1,0 0 0,0 0 0,-1-1-1,1 1 1,0-1 0,-1 1 0,1-1 0,-1 0-1,1 0 1,-1 1 0,1-1 0,-1 0-1,1 0 1,1-3 0,10-17-9131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122"/>
    </inkml:context>
    <inkml:brush xml:id="br0">
      <inkml:brushProperty name="width" value="0.025" units="cm"/>
      <inkml:brushProperty name="height" value="0.025" units="cm"/>
    </inkml:brush>
  </inkml:definitions>
  <inkml:trace contextRef="#ctx0" brushRef="#br0">1 46 737,'0'0'27225,"6"11"-27016,47 79 186,-52-89-379,0 0 0,0 0 1,0 1-1,0-1 1,0 0-1,0 0 0,0 0 1,0 0-1,1 0 1,-1-1-1,0 1 0,0 0 1,1 0-1,-1-1 1,1 1-1,-1-1 0,0 1 1,1-1-1,-1 0 0,1 0 1,-1 0-1,1 1 1,1-2-1,0 1 25,0-1 1,-1 0-1,1 0 1,-1 0-1,1 0 1,-1 0-1,0 0 1,1-1-1,-1 1 0,0-1 1,0 0-1,2-2 1,6-6 107,0-2 0,-2 1 1,15-23-1,-21 30-168,11-21 79,-11 20-53,1-1 0,0 0 1,0 1-1,0 0 0,0 0 0,1 0 1,6-6-1,-10 11-31,1 0 0,-1 0 0,1 0 1,-1-1-1,1 1 0,0 0 0,-1 0 0,1 0 0,-1 0 0,1 0 1,0 0-1,-1 0 0,1 1 0,-1-1 0,1 0 0,0 0 1,-1 0-1,1 1 0,-1-1 0,1 0 0,-1 0 0,1 1 1,-1-1-1,1 1 0,-1-1 0,1 0 0,-1 1 0,0-1 0,1 1 1,-1-1-1,1 1 0,-1-1 0,0 1 0,0-1 0,1 1 1,-1-1-1,0 1 0,0 0 0,0-1 0,0 1 0,1 0 0,9 31-168,-8-27 105,0 7-7,7 18-1159,-2-25-1460,4-16-2425,-2-8-921,3-3-2792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465"/>
    </inkml:context>
    <inkml:brush xml:id="br0">
      <inkml:brushProperty name="width" value="0.025" units="cm"/>
      <inkml:brushProperty name="height" value="0.025" units="cm"/>
    </inkml:brush>
  </inkml:definitions>
  <inkml:trace contextRef="#ctx0" brushRef="#br0">49 0 14350,'0'0'6502,"-5"10"-5360,-28 76 827,30-79-1723,1 1 1,0-1-1,1 1 0,-1-1 0,2 1 0,-1 0 0,1 0 0,0-1 0,1 1 0,0 0 0,3 12 0,-4-19-234,1 1 1,-1-1-1,1 0 0,0 0 0,-1 0 1,1 0-1,0 0 0,0 0 0,0 0 1,0 0-1,0-1 0,0 1 1,0 0-1,0 0 0,0-1 0,0 1 1,0-1-1,0 1 0,0-1 0,1 1 1,-1-1-1,0 0 0,0 1 0,1-1 1,-1 0-1,0 0 0,0 0 0,1 0 1,-1 0-1,0 0 0,1-1 0,-1 1 1,0 0-1,0-1 0,0 1 0,1-1 1,-1 1-1,0-1 0,0 1 1,2-2-1,3-1 102,-1 0 0,1-1 1,-1 0-1,0 1 0,0-2 0,8-7 1,-6 0-91,0 1 1,-1-1-1,0 0 1,-1-1-1,0 1 1,-1-1-1,-1 0 1,0 0-1,2-18 1,-3 17-196,-4 25-24,0 0 0,0 0 0,1 0 0,1 0 0,0 0 0,0 0-1,1 0 1,4 16 0,-5-25 53,1-1 1,0 1-1,-1-1 0,1 0 1,0 0-1,0 1 0,0-1 1,0 0-1,0 0 0,0 0 1,1 0-1,-1 0 0,0-1 1,0 1-1,1 0 0,-1 0 1,1-1-1,-1 1 0,0-1 1,1 1-1,-1-1 0,1 0 1,-1 1-1,1-1 0,-1 0 1,1 0-1,-1 0 0,1 0 1,-1 0-1,1-1 0,-1 1 1,1 0-1,-1-1 0,3 0 1,1-1-344,-1 1 0,1-1 0,-1 0 0,0 0 0,0 0 0,0-1 0,0 0 0,0 1 1,-1-2-1,4-2 0,15-24-4496,-2-6-3432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858"/>
    </inkml:context>
    <inkml:brush xml:id="br0">
      <inkml:brushProperty name="width" value="0.025" units="cm"/>
      <inkml:brushProperty name="height" value="0.025" units="cm"/>
    </inkml:brush>
  </inkml:definitions>
  <inkml:trace contextRef="#ctx0" brushRef="#br0">71 229 12908,'0'0'5899,"-6"8"-5045,-1 5-567,-1-1 1,2 1-1,0 0 0,0 0 0,2 0 0,-1 1 0,2 0 0,0 0 0,0 0 1,2 0-1,-1 1 0,2-1 0,2 29 0,-2-42-277,0 1-1,0 0 1,0 0-1,1 0 1,-1-1-1,1 1 1,-1 0-1,1 0 1,-1-1 0,1 1-1,0 0 1,0-1-1,0 1 1,0-1-1,0 1 1,0-1-1,1 0 1,-1 1 0,0-1-1,1 0 1,-1 0-1,0 0 1,1 0-1,0 0 1,-1 0-1,1 0 1,0-1 0,-1 1-1,1 0 1,0-1-1,0 0 1,-1 1-1,1-1 1,0 0-1,0 0 1,0 0 0,-1 0-1,1 0 1,0 0-1,3-1 1,-1-1 83,0 1 0,0-1 1,0 0-1,0 0 0,0 0 1,0 0-1,0-1 0,-1 0 0,1 1 1,-1-1-1,0-1 0,0 1 1,0 0-1,0-1 0,3-5 1,6-16-29,-1 0 1,-1-1 0,-2 0 0,-1-1 0,0 0 0,-2 0-1,-1 0 1,-2 0 0,0-1 0,-2 0 0,-3-28 0,2 50-94,0 0 1,-1 0 0,1 0 0,-1 0 0,0 0 0,-1 0 0,1 0 0,-1 1 0,-1-1 0,1 1-1,-1 0 1,0 0 0,-4-5 0,6 8 9,1 1 0,-1-1 1,0 1-1,0 0 0,0-1 0,0 1 0,0 0 0,0 0 0,0 0 0,0 0 1,0 1-1,0-1 0,0 0 0,-1 1 0,1 0 0,0-1 0,0 1 0,-1 0 1,1 0-1,0 0 0,0 1 0,-1-1 0,1 0 0,0 1 0,0 0 0,0-1 1,-1 1-1,1 0 0,0 0 0,0 0 0,0 0 0,1 1 0,-1-1 0,0 0 1,0 1-1,1 0 0,-1-1 0,1 1 0,-2 2 0,-5 5 3,1 0-1,0 0 0,0 1 1,1 0-1,1 0 0,0 1 1,0-1-1,1 1 1,0 0-1,1 0 0,0 1 1,1-1-1,-2 22 0,5-32 6,-1 0 0,0 0-1,1-1 1,0 1 0,-1 0-1,1 0 1,-1 0 0,1 0-1,0-1 1,0 1 0,-1 0-1,1-1 1,0 1 0,0 0-1,0-1 1,0 1 0,0-1-1,0 0 1,0 1 0,0-1-1,0 0 1,0 1 0,0-1-1,0 0 1,0 0 0,0 0-1,0 0 1,0 0 0,0 0-1,2-1 1,42 0-886,-37 1 372,15-2-1337,-8 1 969,0 0 0,1 0 1,-1 2-1,0 0 0,17 3 1,-29-3 762,0 0-1,0-1 1,0 1 0,0 0 0,-1 1 0,1-1 0,0 0 0,-1 1-1,1 0 1,-1-1 0,1 1 0,-1 0 0,0 0 0,0 1 0,0-1-1,0 0 1,0 1 0,-1-1 0,1 1 0,-1-1 0,1 1-1,-1 0 1,0 0 0,0-1 0,0 1 0,0 0 0,-1 0 0,1 0-1,-1 0 1,0 0 0,0 6 0,0 7-5231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1.528"/>
    </inkml:context>
    <inkml:brush xml:id="br0">
      <inkml:brushProperty name="width" value="0.025" units="cm"/>
      <inkml:brushProperty name="height" value="0.025" units="cm"/>
    </inkml:brush>
  </inkml:definitions>
  <inkml:trace contextRef="#ctx0" brushRef="#br0">56 1 6022,'0'0'17136,"-8"2"-16944,5-2-173,1 1 1,0 0-1,0-1 0,0 1 1,0 0-1,0 0 0,-1 0 0,2 0 1,-1 1-1,0-1 0,0 1 1,0-1-1,1 1 0,-1-1 0,0 1 1,1 0-1,0 0 0,-3 3 1,2 1 91,1 0 1,-1 0 0,1 0-1,0 0 1,0 0 0,1 0 0,-1 0-1,2 6 1,-2 30 345,2 0 0,2 0 0,1-1-1,3 1 1,1-1 0,18 54 0,7-18-388,-19-45 120,15 47 1,-54-157 3294,14 48-3739,1 0 0,1-1 0,2 0 0,1-1 0,-2-41 0,8 72 193,0-1 0,1 0 1,-1 0-1,1 0 0,-1 0 0,1 0 1,-1 0-1,1 0 0,0 1 0,0-1 0,0 0 1,0 1-1,0-1 0,0 0 0,0 1 1,1-1-1,-1 1 0,1 0 0,-1-1 0,3 0 1,0-1-109,1 0 0,-1 1 0,1 0 0,-1 0 1,1 0-1,0 1 0,0-1 0,6 0 0,-6 1 38,0 0 0,0 1 0,0-1 0,0 1 0,0 0-1,0 0 1,0 0 0,0 1 0,0 0 0,0 0-1,0 0 1,0 1 0,-1-1 0,1 1 0,0 0-1,-1 1 1,6 3 0,-2 20 539,-10-18 1355,-7-17-285,-1-6-1347,1 0 0,1-2-1,1 1 1,0-1-1,1 1 1,-6-30 0,12 45-170,1 0 0,-1 0 0,1 0 0,-1 1 0,1-1 0,-1 0 0,1 1 0,0-1 0,-1 0 0,1 1 0,0-1 0,-1 1 0,1-1 1,0 1-1,0-1 0,0 1 0,-1 0 0,1 0 0,0-1 0,0 1 0,0 0 0,0 0 0,0 0 0,0 0 0,0 0 0,-1 0 0,1 0 0,0 0 0,0 0 0,0 0 1,0 0-1,1 1 0,46 2-1412,-36-1 586,40-2-3347,-1-9-4215,-15-5-1859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1.918"/>
    </inkml:context>
    <inkml:brush xml:id="br0">
      <inkml:brushProperty name="width" value="0.025" units="cm"/>
      <inkml:brushProperty name="height" value="0.025" units="cm"/>
    </inkml:brush>
  </inkml:definitions>
  <inkml:trace contextRef="#ctx0" brushRef="#br0">78 49 15535,'0'0'3139,"-9"1"-545,6-1-2500,0 1 0,-1 0-1,1-1 1,0 1 0,0 1 0,0-1-1,0 0 1,0 1 0,0-1-1,0 1 1,1 0 0,-1 0 0,1 0-1,-1 0 1,1 1 0,0-1 0,-1 0-1,1 1 1,1 0 0,-1 0 0,0-1-1,1 1 1,-1 0 0,1 0 0,0 0-1,0 1 1,0-1 0,0 0-1,1 0 1,-1 0 0,1 1 0,0-1-1,0 4 1,-1-1 7,1-1 0,-1 1 0,1-1-1,1 1 1,-1 0 0,1-1 0,0 1 0,0-1-1,0 1 1,1-1 0,5 10 0,-6-12-78,1-1 0,-1 0 0,1 0 0,0 0 1,0 0-1,0-1 0,0 1 0,0 0 0,0-1 0,1 0 0,-1 1 1,0-1-1,1 0 0,-1 0 0,1 0 0,0 0 0,-1-1 0,1 1 1,-1-1-1,1 0 0,0 0 0,-1 1 0,1-2 0,0 1 0,-1 0 1,1 0-1,3-2 0,0 0 50,-1 0 1,1 0 0,-1-1-1,1 0 1,-1 0-1,0 0 1,0-1-1,0 1 1,-1-1-1,1 0 1,-1-1-1,0 1 1,0-1-1,-1 0 1,1 0 0,-1 0-1,3-6 1,4-7-28,-1 0 1,-1 0 0,11-37 0,-13 6-106,-25 71-582,16-11 487,-1-1 0,1 0-1,1 1 1,0 0-1,-1 19 1,2-2-2491,1-1-3446,2-14-4356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2.667"/>
    </inkml:context>
    <inkml:brush xml:id="br0">
      <inkml:brushProperty name="width" value="0.025" units="cm"/>
      <inkml:brushProperty name="height" value="0.025" units="cm"/>
    </inkml:brush>
  </inkml:definitions>
  <inkml:trace contextRef="#ctx0" brushRef="#br0">164 153 17585,'0'0'8344,"-9"-5"-7901,8 5-440,-1-2-4,0 1 0,-1-1 0,1 1 0,0 0-1,-1-1 1,1 1 0,-1 0 0,1 0 0,-1 1 0,1-1 0,-1 1 0,0-1 0,1 1 0,-1 0-1,0 0 1,0 0 0,1 0 0,-1 0 0,0 1 0,1-1 0,-1 1 0,1 0 0,-1 0 0,0 0-1,1 0 1,0 0 0,-1 0 0,1 1 0,0-1 0,0 1 0,-1 0 0,1-1 0,1 1 0,-1 0-1,0 0 1,-1 3 0,-4 3-14,0 0 0,1 0 0,0 1-1,0 0 1,1 0 0,0 0 0,1 1 0,0 0 0,1 0-1,0 0 1,0 0 0,-2 19 0,10-26 14,4-11 96,7-9 83,4-23-78,-16 30-364,0 1-1,1 0 1,0 0-1,10-12 0,-15 20 215,1 1-1,-1-1 1,1 0-1,0 1 1,0-1-1,-1 1 1,1-1-1,0 1 1,0-1-1,0 1 1,0-1-1,0 1 0,-1 0 1,1 0-1,0-1 1,0 1-1,0 0 1,0 0-1,0 0 1,0 0-1,0 0 1,0 0-1,0 0 0,0 0 1,0 1-1,0-1 1,0 0-1,-1 1 1,1-1-1,0 0 1,0 1-1,0-1 1,0 1-1,-1-1 0,1 1 1,0-1-1,0 1 1,-1 0-1,1-1 1,0 1-1,-1 0 1,1 0-1,-1 0 1,1-1-1,-1 1 0,1 1 1,26 47-75,-23-40 111,12 23 155,12 22-241,20 61 1,-42-98 275,-1-1-1,0 1 1,-2 0-1,0 0 1,0 1-1,-2-1 1,0 0-1,-3 27 1,2-42-131,-1 0 0,1 0 0,0 0 0,-1 0 0,0 0 0,1 0 0,-1 0 0,0 0 0,0 0 0,0 0 0,-1 0 0,1 0 0,0-1 0,-1 1 0,1-1 0,-1 1 0,1-1 0,-1 1 1,0-1-1,0 0 0,1 0 0,-1 0 0,0 0 0,0 0 0,0 0 0,0 0 0,0-1 0,0 1 0,-1-1 0,-3 1 0,3-1-1,0 0 1,0 0-1,0 0 0,0 0 0,0-1 1,1 1-1,-1-1 0,0 0 0,0 0 1,0 0-1,0 0 0,1 0 0,-1-1 1,0 1-1,1-1 0,-1 0 1,1 0-1,0 0 0,0 0 0,-1 0 1,-2-4-1,0-2-63,0-1 1,1 1-1,0 0 1,0-1-1,1 0 1,0 0-1,1 0 0,0 0 1,0-1-1,1 1 1,0 0-1,1-1 1,0 1-1,0-1 1,1 1-1,0 0 0,1-1 1,0 1-1,4-11 1,4-7-52,0 1 0,2 0 0,2 1 0,0 0 1,19-24-1,10-10 94,-27 41-5,-2 0 1,0-1 0,-2-1-1,0 0 1,-1-1 0,-1 0 0,9-28-1,-19 28 136,-1 20-152,1 1 0,0-1 1,-1 1-1,1 0 0,-1-1 0,1 1 1,0 0-1,-1 0 0,1-1 0,-1 1 1,1 0-1,-1 0 0,1-1 0,-1 1 1,1 0-1,-1 0 0,1 0 0,-1 0 1,1 0-1,-1 0 0,1 0 0,-1 0 1,1 0-1,-1 0 0,0 0 0,-1 1 2,-1 0 0,1 0 0,-1 0 0,1 0 0,-1 0 0,1 0 0,0 1 0,-1-1 0,1 1 0,0 0 0,0-1 0,-3 5 1,-1 2 15,0 0 1,1 1 0,-1 0 0,2 0 0,-1 1 0,1-1 0,1 1 0,0 0 0,-4 20 0,6-28-65,1 1 0,-1 0 1,1 0-1,0 0 0,0 0 0,0 0 1,0-1-1,0 1 0,1 0 1,-1 0-1,1 0 0,0 0 0,-1-1 1,1 1-1,1 0 0,-1-1 1,0 1-1,1-1 0,-1 1 0,1-1 1,0 0-1,0 0 0,0 1 1,0-1-1,0 0 0,0-1 0,0 1 1,1 0-1,-1-1 0,1 1 1,-1-1-1,1 0 0,0 0 0,-1 0 1,1 0-1,0 0 0,0-1 1,0 1-1,3-1 0,-1 1-1019,1 0-1,-1-1 1,0 0 0,0 0-1,0 0 1,1-1 0,9-2-1,14-12-8962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3.562"/>
    </inkml:context>
    <inkml:brush xml:id="br0">
      <inkml:brushProperty name="width" value="0.025" units="cm"/>
      <inkml:brushProperty name="height" value="0.025" units="cm"/>
    </inkml:brush>
  </inkml:definitions>
  <inkml:trace contextRef="#ctx0" brushRef="#br0">1 238 11627,'0'0'10533,"7"12"-10037,33 56 104,-4 1 0,-2 2 0,-4 2 0,22 78 0,-45-125-449,14 38 302,-20-63-37,-3-45 3225,-7 5-3416,-1 1 0,-24-59 0,5 19-457,6 19-438,-8-28-342,32 86 995,-1 1 1,0-1-1,0 0 0,1 1 0,-1-1 1,1 1-1,-1-1 0,0 1 0,1-1 1,-1 1-1,1-1 0,-1 1 0,1 0 1,-1-1-1,1 1 0,0 0 0,-1-1 1,1 1-1,-1 0 0,1 0 0,0-1 1,-1 1-1,1 0 0,0 0 0,-1 0 1,1 0-1,0 0 0,-1 0 0,1 0 1,0 0-1,-1 0 0,1 0 0,-1 1 1,1-1-1,1 0 0,35 4-134,-29-3 158,-2-1 12,1 1 1,-1-1 0,1-1-1,-1 1 1,1-1 0,-1 0-1,0 0 1,1-1-1,-1 0 1,0 0 0,0-1-1,0 1 1,0-1 0,-1-1-1,1 1 1,-1-1-1,0 0 1,1 0 0,-2 0-1,1-1 1,-1 0 0,1 0-1,-1 0 1,-1 0-1,1-1 1,-1 1 0,0-1-1,0 0 1,-1 0-1,1 0 1,-1 0 0,-1-1-1,1 1 1,-1 0 0,0-1-1,0-10 1,0 6 41,-1 0 0,0 0 0,-1-1 0,0 1 0,-1 0 0,0 0 1,-7-20-1,8 27-72,-1 0 1,0 0 0,1 0 0,-2 1 0,1-1 0,0 0 0,-1 1 0,1-1-1,-1 1 1,0 0 0,0 0 0,0 0 0,-1 1 0,1-1 0,-1 1-1,1-1 1,-1 1 0,0 0 0,0 0 0,0 1 0,0-1 0,0 1 0,-7-1-1,9 2-12,0-1 0,0 1 1,-1 0-1,1 1 0,0-1 0,0 0 0,-1 1 0,1-1 0,0 1 0,0-1 0,0 1 0,0 0 0,0 0 0,0 0 0,0 0 0,0 1 0,0-1 0,0 0 0,1 1 0,-4 2 0,1 1 1,0 0-1,1 0 0,0 1 1,-1-1-1,2 1 0,-1-1 1,-3 11-1,2 1 1,-1 0 0,2 0 0,0 0-1,0 30 1,3-45 16,0 1 0,0-1 0,0 1 0,0-1 0,0 0 0,0 1 0,1-1 0,-1 1 0,1-1 0,0 0 0,0 0 1,0 1-1,0-1 0,0 0 0,0 0 0,1 0 0,-1 0 0,1 0 0,-1-1 0,1 1 0,0 0 0,-1-1 0,1 1 0,0-1 0,0 1 0,0-1 0,0 0 0,0 0 0,5 2 0,2-2-36,-1 1 1,1-1-1,0 0 0,0-1 1,0 0-1,-1-1 0,11-1 1,46-14-1681,-54 12 1330,1 1-1,-1 0 1,1 0 0,23-1-1,-34 8 541,1 1 0,-1-1-1,0 0 1,-1 1 0,1-1-1,-1 1 1,1-1 0,-1 1-1,-1-1 1,0 7 0,1-4-102,0 13 173,-1-17-160,1 0-1,0 1 1,0-1-1,0 1 1,0-1-1,0 1 1,1-1-1,0 1 1,0-1-1,2 6 1,-2-8-74,1 0 1,-1 1-1,1-1 1,-1 0-1,1 0 1,0 0-1,0 0 1,0 0-1,-1 0 1,1-1-1,0 1 0,0-1 1,0 1-1,0-1 1,0 0-1,0 0 1,0 1-1,0-1 1,0-1-1,0 1 1,0 0-1,3-1 1,2 0-347,0 0 1,0-1-1,0 1 1,-1-2-1,1 1 1,0-1-1,-1 0 1,0 0-1,8-5 1,31-25-6119,-11 4-616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4.014"/>
    </inkml:context>
    <inkml:brush xml:id="br0">
      <inkml:brushProperty name="width" value="0.025" units="cm"/>
      <inkml:brushProperty name="height" value="0.025" units="cm"/>
    </inkml:brush>
  </inkml:definitions>
  <inkml:trace contextRef="#ctx0" brushRef="#br0">1 0 12011,'0'0'6705,"11"12"-4986,25 30 219,55 83 0,-56-64-1634,-11-18-58,59 77-1,-71-108-109,-9-12 432,-19-22-407,-12-2-1642,-2 2-1,0 2 0,-1 0 1,-43-18-1,16 7 2863,57 30-1231,1 1 1,-1 0-1,0 0 0,1-1 0,-1 1 0,0 0 1,1-1-1,-1 1 0,0 0 0,1-1 0,-1 1 1,1-1-1,-1 0 0,1 1 0,-1-1 0,1 1 0,-1-1 1,1 0-1,0 1 0,-1-1 0,1 0 0,0 1 1,-1-1-1,1 0 0,0 1 0,0-1 0,0-1 1,16-9 1448,48 0-1604,-47 9 440,24-6-568,67-12 82,-41 1-6272,-40 8-1850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4.480"/>
    </inkml:context>
    <inkml:brush xml:id="br0">
      <inkml:brushProperty name="width" value="0.025" units="cm"/>
      <inkml:brushProperty name="height" value="0.025" units="cm"/>
    </inkml:brush>
  </inkml:definitions>
  <inkml:trace contextRef="#ctx0" brushRef="#br0">0 0 3651,'0'0'257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633"/>
    </inkml:context>
    <inkml:brush xml:id="br0">
      <inkml:brushProperty name="width" value="0.025" units="cm"/>
      <inkml:brushProperty name="height" value="0.025" units="cm"/>
    </inkml:brush>
  </inkml:definitions>
  <inkml:trace contextRef="#ctx0" brushRef="#br0">1 0 27226,'0'0'5541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5.399"/>
    </inkml:context>
    <inkml:brush xml:id="br0">
      <inkml:brushProperty name="width" value="0.025" units="cm"/>
      <inkml:brushProperty name="height" value="0.025" units="cm"/>
    </inkml:brush>
  </inkml:definitions>
  <inkml:trace contextRef="#ctx0" brushRef="#br0">12 2658 12075,'0'0'470,"-3"8"-214,1-4-212,1-2-56,0 0 0,0 0-1,0 0 1,1 0 0,-1 0-1,0 0 1,1 0 0,0 0-1,-1 0 1,1 0-1,0 3 1,1-4 8,0 0 1,0 0-1,-1 0 0,1 0 0,0 0 1,0-1-1,0 1 0,0 0 0,0-1 1,0 1-1,0-1 0,0 1 0,0-1 1,0 0-1,0 1 0,1-1 0,-1 0 1,0 0-1,0 0 0,0 1 0,0-1 1,1 0-1,-1-1 0,0 1 0,0 0 1,0 0-1,0 0 0,0-1 0,0 1 1,1-1-1,0 0 0,25-6 560,0-2-1,-1-1 0,0-1 1,-1-1-1,0-1 0,28-20 1,-13 9-221,456-278 1232,-247 148-1175,1171-798-589,-1-38 3037,-1364 952-2621,-12 6-62,2 2 1,1 2-1,71-31 0,-106 59-2602,-15 11 127,-16 14-4108,11-18 1707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5.852"/>
    </inkml:context>
    <inkml:brush xml:id="br0">
      <inkml:brushProperty name="width" value="0.025" units="cm"/>
      <inkml:brushProperty name="height" value="0.025" units="cm"/>
    </inkml:brush>
  </inkml:definitions>
  <inkml:trace contextRef="#ctx0" brushRef="#br0">7 10 12876,'0'0'6075,"-1"9"-4254,-5 28-225,6-36-1526,0 0-1,1 0 1,-1 1 0,0-1 0,0 0 0,1 0-1,-1 0 1,1 0 0,-1 0 0,1 0 0,-1 0-1,1 0 1,0-1 0,-1 1 0,1 0-1,0 0 1,0 0 0,0-1 0,-1 1 0,1 0-1,0-1 1,0 1 0,0-1 0,0 1 0,0-1-1,0 1 1,0-1 0,0 0 0,0 1 0,0-1-1,1 0 1,-1 0 0,0 0 0,0 0 0,0 0-1,0 0 1,2 0 0,38-5 486,-37 3-508,1 0-1,0-1 0,-1 1 1,0-1-1,1-1 1,6-5-1,-10 8 14,0 0 0,0 0 1,1 0-1,-1 0 0,0 0 0,-1 0 0,1-1 0,0 1 1,0 0-1,0 0 0,-1-1 0,1 1 0,0 0 1,-1-1-1,0 1 0,1-1 0,-1 1 0,0 0 1,1-1-1,-1 1 0,0-1 0,0 1 0,0-1 0,-1 1 1,1-1-1,0 1 0,0 0 0,-1-1 0,0-1 1,1 3-56,-1-1 0,0 0 0,1 0 0,-1 1 0,0-1 0,0 1 0,0-1 0,0 1 0,1-1 0,-1 1 0,0-1 0,0 1 0,0 0 0,0 0 0,0-1 0,0 1 0,0 0 0,0 0 0,0 0 0,0 0 0,0 0 0,0 0 0,0 0 0,0 0 0,0 1 0,0-1 0,0 0 0,0 0 0,1 1 0,-1-1 0,0 1 0,0-1 0,0 1 0,0-1 0,0 2 0,-2-1-2,1 0 0,0 1 0,0-1 0,1 0 0,-1 1 0,0 0 0,0-1 0,1 1 0,-1 0 0,1 0 0,-1 0 0,1 0 0,-2 4 0,2 8 5,1-9-3771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20.701"/>
    </inkml:context>
    <inkml:brush xml:id="br0">
      <inkml:brushProperty name="width" value="0.025" units="cm"/>
      <inkml:brushProperty name="height" value="0.025" units="cm"/>
      <inkml:brushProperty name="color" value="#E71224"/>
    </inkml:brush>
  </inkml:definitions>
  <inkml:trace contextRef="#ctx0" brushRef="#br0">5196 154 5349,'-93'-25'-1,"-153"-23"0,-101 10 1545,211 25-828,-118-8 1771,-259 12-1,339 18-2104,1 7-1,-242 54 1,202-18-392,-371 142 1,455-138-20,3 4 1,2 7-1,-224 160 1,201-111-43,6 7 0,-217 242 1,261-249 152,5 4 0,5 4 1,-130 248-1,185-304-48,2 2 0,4 1 0,2 1 0,4 0 0,3 2 0,-8 86 0,20-112-46,3 0-1,1 0 0,3 0 0,2 0 0,2 0 0,2 0 0,2-1 0,2-1 0,2 1 0,33 73 0,-13-57 20,3-1 0,3-1 1,2-2-1,2-3 0,3-1 0,3-2 0,83 70 0,-40-49-138,3-5-1,3-3 0,193 94 0,-176-108-105,1-5-1,2-5 0,2-6 0,247 41 0,-216-59 232,1-7 0,-1-6-1,269-27 1,-223-6 162,-1-8 0,-3-9 0,-1-8 0,-3-9 0,-3-7 0,327-173 0,-353 150-25,-4-7 0,-5-7 1,-4-6-1,-5-7 1,134-144-1,-161 137 140,-6-4 0,-5-5-1,-7-5 1,-6-3 0,123-259-1,-166 290 90,-5-1 0,41-168-1,-66 199-93,-4-1 0,-4-1 0,-3 1-1,-5-115 1,-4 160-237,-2 0 1,-2-1-1,-2 1 1,-1 1-1,-2-1 0,-1 2 1,-2-1-1,-2 2 0,-1 0 1,-2 0-1,-1 2 0,-2 0 1,-1 2-1,-1 0 0,-45-45 1,33 43-155,-2 2-1,-2 1 1,0 2 0,-2 2 0,-55-27 0,35 25-175,-1 3 1,-1 2 0,-87-19 0,37 21-374,0 4 0,-2 5 1,0 6-1,-136 9 0,29 17-1265,5 17-859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22.493"/>
    </inkml:context>
    <inkml:brush xml:id="br0">
      <inkml:brushProperty name="width" value="0.025" units="cm"/>
      <inkml:brushProperty name="height" value="0.025" units="cm"/>
      <inkml:brushProperty name="color" value="#E71224"/>
    </inkml:brush>
  </inkml:definitions>
  <inkml:trace contextRef="#ctx0" brushRef="#br0">11549 1026 12332,'-11'-10'4388,"-44"-38"-4479,-2 1 1,-120-72 0,97 74-1256,-2 4 1,-2 4-1,-1 3 1,-103-26-1,-198-36-819,-201-30 3879,287 63 232,-586-104 1688,-12 74-2859,-677 74-903,473 16 331,866-1-30,-1013-9 145,1020 19-480,-1 11 0,2 10 0,1 9 0,2 11 0,3 9-1,2 10 1,-329 145 0,428-152 130,3 4 0,3 6 0,2 5-1,-135 116 1,175-125 60,2 3-1,3 4 1,3 2-1,4 2 1,3 4 0,-77 139-1,111-173 2,3 2 1,1 0-1,3 1 0,1 0 0,-8 53 1,19-77-3,2-1 1,0 1-1,2 0 1,1-1-1,1 1 1,1 0 0,1 0-1,1-1 1,1 0-1,1 0 1,1 0-1,16 34 1,-4-24-10,2 0 1,1-2-1,1-1 1,2 0-1,1-2 1,2-1-1,0-2 1,2 0-1,1-2 1,0-1-1,36 18 0,12 3-18,3-3-1,1-4 0,142 42 1,-65-35-241,323 43 0,175-31-350,1142 2 56,-1481-52 499,2018 3 623,-1373-36-40,1011-159 0,-1428 97-331,692-207 1,-1075 246-189,188-84 0,-294 107-18,-1-2 0,-1-3 1,-2-1-1,-2-4 0,-1-1 0,69-68 1,-97 82 113,-1-1 1,-2-1-1,0-1 1,-2-1 0,-1-1-1,-1 0 1,-1-1-1,13-39 1,-22 48-71,0 0-1,-1 0 1,-1 0 0,-1-1 0,-1 1-1,-1-1 1,-1 0 0,0 0 0,-2 1-1,-1-1 1,0 1 0,-2 0 0,-11-33-1,1 19-63,-1 1 0,-2 1 0,-1 0 0,-2 1 0,-2 1 0,0 2 0,-2 0 0,-1 1 0,-55-44 0,8 15 17,-2 4 0,-159-84-1,72 59 37,-4 7-1,-320-91 0,-368-27-243,-30 64-4332,585 99 199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58.705"/>
    </inkml:context>
    <inkml:brush xml:id="br0">
      <inkml:brushProperty name="width" value="0.025" units="cm"/>
      <inkml:brushProperty name="height" value="0.025" units="cm"/>
      <inkml:brushProperty name="color" value="#E71224"/>
    </inkml:brush>
  </inkml:definitions>
  <inkml:trace contextRef="#ctx0" brushRef="#br0">9144 130 9417,'-94'-30'20,"-1"4"-1,-1 4 1,-1 5 0,-114-6-1,-399 12 115,406 12 349,99-1-206,-1356 25-2534,-1062 144 3308,588 88-3282,1306-130 3711,508-94-937,2 5 0,1 4 0,-122 65-1,173-71-422,-113 79 0,153-94-50,0 1 0,1 1 1,2 1-1,0 1 0,2 2 0,-26 37 1,43-55-77,-1 1 1,1 0-1,1 0 1,0 0-1,0 0 0,1 1 1,0-1-1,1 1 1,0 0-1,1 0 1,0 0-1,0 0 0,3 17 1,0-13-17,1 0 0,0-1 0,1 0-1,1 1 1,0-2 0,1 1 0,1 0 0,0-1 0,12 16 0,15 16-75,1-2 0,3-1 0,1-2 1,2-2-1,1-1 0,2-3 0,2-1 1,1-3-1,60 30 0,21 1 131,3-6 1,199 56-1,-74-43-22,345 46 1,275-13 15,-416-53-22,57 13-6,348 37 0,5-48 0,530-77 181,-172 0-31,49 44-60,-399-18-41,-5-71 31,-411-1 186,536-156 1,-559 84-251,-387 124 41,0-3 1,-2-2-1,-2-2 0,0-2 0,-2-2 1,47-43-1,-78 61 131,-1 0 0,0-1 0,-1-1 0,-1 0 1,-1-1-1,0 0 0,-1-1 0,12-29 0,-17 34-34,-1 0 0,-1-1 0,0 0 0,0 0 0,-1 0 0,-1 0 0,-1 0 0,0 0 0,0 0 0,-1 0 0,-1 0 0,-1 0 0,-4-16 0,-3 3-10,-1 1 1,0 0 0,-2 0-1,-2 1 1,0 1 0,-35-43-1,7 18-103,-96-85 0,71 78-128,-3 3-1,-3 2 1,-1 5 0,-3 2-1,-104-42 1,52 36-1755,-2 6 1,-228-46 0,80 40-4960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3:00.875"/>
    </inkml:context>
    <inkml:brush xml:id="br0">
      <inkml:brushProperty name="width" value="0.025" units="cm"/>
      <inkml:brushProperty name="height" value="0.025" units="cm"/>
    </inkml:brush>
  </inkml:definitions>
  <inkml:trace contextRef="#ctx0" brushRef="#br0">592 316 11659,'2'8'185,"-1"0"0,-1 0 1,0 0-1,0 0 0,0 0 0,-1 0 0,0 0 0,-1 0 1,-3 11-1,-1 13-40,-11 89 170,6-33 654,-31 125-1,-90 177 831,-13 48-992,135-398-705,2 0 1,1 1 0,-3 70 0,10-108-113,0 0 0,0-1 0,0 1 1,0-1-1,1 1 0,-1 0 1,1-1-1,-1 1 0,1-1 1,0 0-1,0 1 0,0-1 0,0 1 1,0-1-1,1 0 0,-1 0 1,1 0-1,0 0 0,-1 0 1,1 0-1,0 0 0,0-1 0,0 1 1,0-1-1,0 1 0,1-1 1,-1 0-1,0 0 0,1 0 0,-1 0 1,0 0-1,1 0 0,4 0 1,7 1 5,0-2 0,0 1 0,1-2 0,-1 0 0,17-4 1,15 0 195,25 6-243,100 15 0,32 0-631,-106-16-73,1-5 1,152-26-1,1892-295 664,-1324 294-88,-442 29 460,12-25 1575,-101 4-1700,-273 23-201,-1-1-1,0 0 1,0-1-1,0 0 1,0-1-1,0 0 1,-1-1-1,0-1 1,0 0-1,16-10 1,-12 4 8,0-1 0,-1 0 0,-1-1 0,0 0 0,-1-1 0,15-21 0,2-12 82,-2-2-1,-2 0 0,36-103 1,-31 55-30,-5-1 0,17-130 0,-17 82-536,-20 121 364,-1 0-1,-1-1 0,-2 1 0,-1-1 0,-1 0 0,-3-28 0,1 47 217,-1 1-1,0 0 0,0 0 0,-1 0 1,0 1-1,0-1 0,0 1 0,-1 0 0,0 0 1,0 0-1,-1 1 0,0 0 0,0 0 1,0 0-1,-12-6 0,-4-3 187,-1 2 0,0 0 0,-33-10 0,25 12-214,0 2 0,-1 1 1,0 1-1,-42-1 0,-134 4 9,124 4 73,25-1-3,-771-31 624,-266-39-1795,-2 79 40,275 42 1204,558-19 275,-281 72 0,472-87-176,1 3 0,1 4-1,-102 47 1,168-68-257,1 0 0,-1 1 0,1-1 0,0 1 0,1 0 0,-6 6 0,9-10-34,1 1 0,-1 0 1,1-1-1,-1 1 0,0 0 1,1 0-1,0-1 0,-1 1 1,1 0-1,-1 0 0,1 0 0,0 0 1,0 0-1,-1-1 0,1 1 1,0 0-1,0 0 0,0 0 0,0 0 1,0 0-1,0 0 0,0 0 1,1 0-1,-1 0 0,0-1 1,0 1-1,1 0 0,-1 0 0,0 0 1,1 0-1,-1-1 0,1 1 1,-1 0-1,1 0 0,0-1 1,-1 1-1,1 0 0,0-1 0,-1 1 1,1-1-1,0 1 0,0-1 1,-1 1-1,1-1 0,0 0 0,0 1 1,0-1-1,0 0 0,-1 1 1,1-1-1,2 0 0,12 4-635,1 0-1,0-2 0,1 0 1,-1 0-1,0-2 1,0 0-1,1-1 0,-1 0 1,0-2-1,0 0 0,19-6 1,55-23-7823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3:02.183"/>
    </inkml:context>
    <inkml:brush xml:id="br0">
      <inkml:brushProperty name="width" value="0.025" units="cm"/>
      <inkml:brushProperty name="height" value="0.025" units="cm"/>
    </inkml:brush>
  </inkml:definitions>
  <inkml:trace contextRef="#ctx0" brushRef="#br0">848 258 9033,'0'0'395,"-11"-3"-75,-2-2-47,1 0 0,-1-1 0,1 0 0,0-1 0,1 0 0,-21-17 0,5-1-35,14 11-202,0 2 1,-2 0-1,1 0 1,-1 2-1,-25-14 0,35 22-24,1 0 0,-1 0-1,0 0 1,0 1 0,0 0-1,-1 0 1,1 1 0,0-1-1,0 1 1,0 0-1,-1 0 1,1 1 0,0 0-1,0 0 1,0 0 0,0 0-1,0 1 1,0 0 0,0 0-1,1 0 1,-1 1-1,1-1 1,-1 1 0,-6 6-1,-15 13 109,1 1 0,1 2 0,1 1 0,1 0 0,2 2 0,0 0 0,2 1-1,1 1 1,-16 40 0,5-1 58,3 1 0,3 1 0,-15 90 1,31-124-169,1 0 1,2 0 0,2 0-1,1 1 1,2-1 0,1 0-1,2 0 1,2-1 0,2 1-1,0-1 1,22 48 0,-24-64 88,11 28 266,1-1 0,3-1 0,50 79 0,-64-113-333,1-1-1,0 0 1,0-1 0,1 0-1,1 0 1,-1-1 0,1-1 0,1 0-1,0 0 1,0-1 0,0 0 0,1-1-1,0-1 1,0 0 0,1-1 0,-1 0-1,1-1 1,26 2 0,-20-4 4,0-2 0,-1 0 1,1-2-1,-1 0 0,1-1 0,-1-1 1,0 0-1,-1-2 0,0 0 0,0-1 1,0-1-1,-1-1 0,25-17 1,0-6 32,-1-1 0,-1-1 0,62-74 0,-52 48-35,-3-2-1,-2-1 0,-3-3 1,-3-1-1,34-84 0,-53 104-128,-2 0 0,-3-1 0,-1 0 0,-3-2-1,-2 1 1,-2-1 0,-2 0 0,-4-98 0,-3 134 104,0 0 1,0 0 0,-1 0-1,-1 0 1,-1 0 0,0 1-1,-1-1 1,-1 2 0,0-1-1,0 1 1,-1 0 0,-1 0-1,-1 1 1,-20-22 0,13 20 6,1 0 0,-2 2 0,0 0-1,0 1 1,-1 1 0,0 0 0,-1 1 0,0 2 0,0 0 0,-24-5 0,-8 2 33,0 1-1,0 3 1,-1 2-1,0 3 1,1 1-1,-1 4 1,-72 12 0,67-4-36,1 2 0,0 2 0,1 3 0,1 3 0,2 1 0,-72 43 1,111-58-409,1 0 1,0 1 0,0 1 0,1 0-1,0 0 1,0 1 0,2 1 0,-1 0 0,1 0-1,1 1 1,0 0 0,-7 15 0,-8 37-4747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3:10.189"/>
    </inkml:context>
    <inkml:brush xml:id="br0">
      <inkml:brushProperty name="width" value="0.025" units="cm"/>
      <inkml:brushProperty name="height" value="0.025" units="cm"/>
    </inkml:brush>
  </inkml:definitions>
  <inkml:trace contextRef="#ctx0" brushRef="#br0">11560 518 9897,'0'0'-566,"-9"-4"871,-20-3-148,0 1 0,-1 2 0,1 0 0,-55 2 0,-229-25 1524,110 5-1734,-506-10 1761,308 18-1628,221 6-124,-1393-23 29,89 34 289,680-10-169,-53-61-113,354 15 11,-819-1-8,621 12-250,-194 1 168,741 53 123,1 7-1,-255 65 1,368-74 62,0 1 0,1 3 0,0 1 0,-50 27 0,69-30-51,-1 1 0,2 1 0,0 1 0,1 1 0,0 0 0,1 2 0,1 0 0,-26 38 0,14-10-56,2 2 1,2 0-1,2 2 1,2 1-1,3 0 1,2 1-1,-14 86 1,-16 388-96,34-296 84,-4 292 297,15-512-253,0-1 0,1 0 0,0 1 0,1-1-1,0 0 1,1 0 0,0 0 0,0 0 0,1 0 0,0 0 0,9 13 0,-9-16-27,1-1 0,0 0 1,1 0-1,-1 0 1,1-1-1,0 0 1,0 0-1,0 0 1,1-1-1,-1 0 0,1 0 1,0-1-1,0 1 1,0-2-1,13 3 1,23 2-6,0-2 1,0-1-1,0-3 1,66-8-1,172-40-763,7 0-91,-82 36 623,225 17 1,163-7-75,191-36 366,-381 40-179,653-12-442,1001-37 819,-1529 67 218,150 2-329,-39-49-76,-1-31 70,-292 24-17,491-57-228,105-9-286,-700 85 340,59-6 531,-302 21-386,0 0 0,1 0-1,-1 0 1,0 0 0,1 0 0,-1 0 0,0 0 0,1 0 0,-1 0 0,0 0 0,1 0-1,-1 0 1,0 0 0,1 0 0,-1 0 0,0 0 0,1 0 0,-1 0 0,0-1 0,0 1-1,1 0 1,-1 0 0,0 0 0,0-1 0,1 1 0,-1 0 0,0 0 0,0-1 0,1 1-1,-1 0 1,0 0 0,0-1 0,0 1 0,0 0 0,1-1 0,-1 1 0,0 0 0,0-1-1,0 0 1,-12-10 1184,-35-15-1501,35 20 491,0-2-321,0 0 0,0-1 0,1 0-1,0-1 1,1-1 0,0 1 0,0-2 0,1 1-1,-8-15 1,-10-20-216,-24-55 0,46 89 286,-153-361-192,134 301 174,2-2 0,5 0 0,-12-100 0,12-432-1735,18 419 1792,-1 186-43,0-1-1,0 0 1,-1 0 0,1 0-1,0 0 1,-1 0-1,0 1 1,1-1 0,-1 0-1,0 1 1,0-1 0,0 0-1,0 1 1,0-1-1,0 1 1,0-1 0,-1 1-1,1 0 1,0 0-1,-1-1 1,1 1 0,-1 0-1,0 0 1,1 0-1,-1 1 1,0-1 0,1 0-1,-1 1 1,0-1 0,0 1-1,0-1 1,1 1-1,-4 0 1,-8-2 135,-1 1 0,0 1-1,-24 2 1,7 0 171,-224 8 272,-319 53-1,167-31-986,-4-33 315,168-1 101,-1182 58-229,908-27-547,-1458 153 223,1509-131 515,-332 42 21,7 47 9,197 14-5,-135 28-397,668-170-117,-85 6 1,140-17 357,0 0-1,1-1 1,-1 0 0,0 0 0,0 0 0,0-1 0,0 0 0,0 0 0,1 0 0,-1-1-1,0 0 1,1 0 0,0 0 0,-1-1 0,1 0 0,0 0 0,-9-7 0,-23-30-3006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0.105"/>
    </inkml:context>
    <inkml:brush xml:id="br0">
      <inkml:brushProperty name="width" value="0.025" units="cm"/>
      <inkml:brushProperty name="height" value="0.025" units="cm"/>
      <inkml:brushProperty name="color" value="#E71224"/>
    </inkml:brush>
  </inkml:definitions>
  <inkml:trace contextRef="#ctx0" brushRef="#br0">122 188 6694,'0'0'-325,"-11"3"1435,-3 1-597,-1-1 419,-1 1 0,1 1 0,1 0 0,-22 11 0,36-16-887,0 0-1,0 0 1,0 0 0,0 0 0,1 0-1,-1 0 1,0 0 0,0 0 0,0 0-1,0 0 1,0 0 0,1 0 0,-1 0-1,0 0 1,0 0 0,0 0 0,0 0-1,0 0 1,0 0 0,1 0 0,-1 0-1,0 0 1,0 0 0,0 0 0,0 1-1,0-1 1,0 0 0,0 0 0,1 0-1,-1 0 1,0 0 0,0 0 0,0 0-1,0 1 1,0-1 0,0 0 0,0 0-1,0 0 1,0 0 0,0 0 0,0 1-1,0-1 1,0 0 0,0 0 0,0 0-1,0 0 1,0 0 0,0 1 0,0-1-1,0 0 1,0 0 0,0 0 0,0 0-1,0 0 1,0 0 0,0 1 0,0-1-1,0 0 1,-1 0 0,1 0 0,0 0-1,0 0 1,0 0 0,0 0 0,0 1-1,0-1 1,0 0 0,-1 0 0,1 0-1,22 4 1064,25-2-543,799-46 694,-337 5-404,386 22-196,-681 16-614,389-31 3,-581 27-177,-14 1-320,-18 0-601,-401-32-1722,286 29 1658,-934-11 1023,757 19 817,-530 26 1623,819-27-2280,4 0-67,1 1 0,-1-1 0,1 1 0,-1 1 0,1-1 0,0 2 0,-14 4 0,21-7-22,1 1 0,-1-1 0,1 0 0,0 0 0,-1 0 0,1 0 0,0 1 0,-1-1 0,1 0-1,0 0 1,0 0 0,-1 1 0,1-1 0,0 0 0,0 1 0,-1-1 0,1 0 0,0 1 0,0-1 0,0 0 0,-1 1 0,1-1-1,0 0 1,0 1 0,0-1 0,0 0 0,0 1 0,0-1 0,0 1 0,0-1 0,0 0 0,0 1 0,0-1 0,0 1 0,0-1-1,0 0 1,0 1 0,0-1 0,0 0 0,1 1 0,-1 0 0,18 10-206,27 2 446,22-1 11,129 5 0,72-18-304,-118-2 106,323-9-133,-58-1-515,1093 27-453,-1415-13 1292,-123-15 2232,-50-8-2242,-1 4 0,-89-8 0,-170-1-1059,22 13-2998,146 6-754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10.846"/>
    </inkml:context>
    <inkml:brush xml:id="br0">
      <inkml:brushProperty name="width" value="0.025" units="cm"/>
      <inkml:brushProperty name="height" value="0.025" units="cm"/>
    </inkml:brush>
  </inkml:definitions>
  <inkml:trace contextRef="#ctx0" brushRef="#br0">1 0 5573,'0'0'6791,"9"7"-5419,-1-2-1127,1 0 1,-1-1-1,1 1 1,0-2-1,0 1 1,0-1 0,0-1-1,0 1 1,1-2-1,-1 1 1,1-1-1,11-1 1,758-3 1030,-1421-4-774,580 7-182,-1-3 0,-74-13 1,163 18-297,0-1 0,28-3 1,8 1 8,434 21-2162,-409-14-391,-81-5-959,-16-2 2222,1 1-269,-21 0-2884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1.091"/>
    </inkml:context>
    <inkml:brush xml:id="br0">
      <inkml:brushProperty name="width" value="0.025" units="cm"/>
      <inkml:brushProperty name="height" value="0.025" units="cm"/>
    </inkml:brush>
  </inkml:definitions>
  <inkml:trace contextRef="#ctx0" brushRef="#br0">1 1 14382,'0'0'13671,"0"9"-13404,1 31-144,-1-39-120,1 0-1,-1 0 1,1 1-1,-1-1 1,1 0 0,0 0-1,-1 0 1,1 0-1,0 0 1,0 0 0,0 0-1,0 0 1,0-1-1,0 1 1,0 0 0,0 0-1,0-1 1,0 1-1,0-1 1,0 1 0,0-1-1,1 1 1,-1-1-1,0 0 1,0 1 0,1-1-1,-1 0 1,0 0-1,0 0 1,1 0 0,-1 0-1,2-1 1,38-5 71,-29 2-179,-1 0 0,0-1-1,0-1 1,12-9 0,27-11-52,-50 26 148,1 0 1,-1 0 0,0 0-1,1 0 1,-1 0-1,0 0 1,1 0 0,-1 0-1,0 0 1,1 0-1,-1 0 1,0 1 0,0-1-1,1 0 1,-1 0-1,0 0 1,0 1 0,1-1-1,-1 0 1,0 0-1,0 1 1,1-1 0,-1 0-1,0 0 1,0 1-1,0-1 1,0 0 0,0 1-1,1-1 1,-1 0 0,0 1-1,0-1 1,0 0-1,0 1 1,0-1 0,0 0-1,0 1 1,0-1-1,0 0 1,0 1 0,0-1-1,0 0 1,-1 1-1,1 16-40,0-17 41,-11 101-1220,12-91-2557,4-9-4249</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36.111"/>
    </inkml:context>
    <inkml:brush xml:id="br0">
      <inkml:brushProperty name="width" value="0.025" units="cm"/>
      <inkml:brushProperty name="height" value="0.025" units="cm"/>
    </inkml:brush>
  </inkml:definitions>
  <inkml:trace contextRef="#ctx0" brushRef="#br0">0 236 4965,'0'0'3678,"9"2"-2691,104 10 321,0-5-1,180-12 0,-60-1-995,104 3 1497,575 17-250,159 6-968,3-66-12,-1005 43-537,1200-76 1120,-293 17-55,184-2-872,-133 46-207,-576 17 157,-179 0 440,-307 1-4506,16-3-763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20.458"/>
    </inkml:context>
    <inkml:brush xml:id="br0">
      <inkml:brushProperty name="width" value="0.025" units="cm"/>
      <inkml:brushProperty name="height" value="0.025" units="cm"/>
    </inkml:brush>
  </inkml:definitions>
  <inkml:trace contextRef="#ctx0" brushRef="#br0">1559 205 8520,'0'0'-1954,"0"-10"2168,1-2-270,-1 7 214,1 1-1,-1-1 1,1 1 0,-1-1-1,-1 1 1,1-1 0,-1 1 0,1-1-1,-1 1 1,0 0 0,-1-1-1,1 1 1,-1 0 0,0 0-1,0 0 1,0 0 0,-1 0-1,1 1 1,-1-1 0,0 1-1,0-1 1,0 1 0,0 0-1,-7-5 1,-6 0-80,-1 1 0,1 0 0,-1 2 0,0 0 0,0 0 0,-20-2 0,-113-7 976,91 10-551,-384-10 1700,390 16-2227,-1 3 1,1 2 0,1 3 0,0 2-1,0 2 1,-62 26 0,93-30 33,0 1 1,1 1 0,0 1 0,1 0-1,1 2 1,0 0 0,1 1 0,1 0 0,-19 26-1,23-28-21,2 1 0,0 0 0,1 1 0,1 0 0,0 1-1,1-1 1,0 2 0,2-1 0,0 0 0,1 1 0,1 0-1,-2 26 1,5-16 1,2 0 0,0 0 0,2-1 0,1 0 0,1 1 0,1-2 0,1 1 0,2-1 1,1 0-1,14 25 0,-14-32 34,1 0 0,1 0 0,0-1 0,2-1 0,0 0 0,1-1 0,0-1 0,1-1 0,1 0 0,0-1 0,1-1 0,39 19 0,-13-13 25,1-3 0,1-1 1,0-2-1,1-3 0,64 6 0,247-5 264,-278-11-296,33-2-3,0-6 1,-1-5-1,0-4 1,-1-6-1,-2-4 1,166-66-1,-241 80-6,-1-1 0,0-2 1,-2-2-1,0 0 0,-1-3 0,-1 0 0,29-28 0,-48 38 9,0 0 0,-1 0 0,0-1 0,-1-1 0,0 0 0,-1 0 0,-1 0-1,7-18 1,-10 20 13,-1 0-1,0 0 1,-1 0-1,0-1 1,-1 1-1,-1 0 1,0-1-1,0 1 1,-1-1-1,-1 1 1,-5-22-1,2 19-6,0 1 0,-2 0 1,1 0-1,-2 0 0,0 1 0,0 1 0,-1-1 0,-1 1 0,0 1 0,-1-1 0,0 2 0,-20-16 0,2 5-1,-1 0 1,-1 3-1,-1 0 0,-42-16 0,-5 5 54,-1 3-1,-1 4 0,0 3 0,-142-14 0,-338 16-1657,277 33-3489,157-2 688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3.903"/>
    </inkml:context>
    <inkml:brush xml:id="br0">
      <inkml:brushProperty name="width" value="0.025" units="cm"/>
      <inkml:brushProperty name="height" value="0.025" units="cm"/>
    </inkml:brush>
  </inkml:definitions>
  <inkml:trace contextRef="#ctx0" brushRef="#br0">243 190 7687,'9'1'5423,"16"-3"-5570,-19 1 679,192-4 1060,-111 5-717,888-25-203,-558 8-639,161-1 20,-28 33-48,-223-4 22,507 43-59,-824-52 31,6-1-24,-1 1-1,0 1 0,0 1 1,0 0-1,21 9 0,-36-13 133,-18-1-110,-1-1 0,1-1 0,-1-1 1,-20-7-1,-25-5-736,-941-95-746,714 88 1465,-466-31-169,-2 48 153,377 30 8,-188 5 185,144-29 878,426 0-1041,-1 0-1,1 0 1,0 0 0,0 0-1,0 1 1,-1-1 0,1 0-1,0 0 1,0 0 0,0 0-1,0 1 1,0-1 0,0 0-1,-1 0 1,1 0-1,0 1 1,0-1 0,0 0-1,0 0 1,0 1 0,0-1-1,0 0 1,0 0 0,0 1-1,0-1 1,0 0-1,0 0 1,0 0 0,0 1-1,0-1 1,0 0 0,0 0-1,0 1 1,0-1 0,1 0-1,-1 0 1,0 0 0,0 1-1,0-1 1,0 0-1,0 0 1,0 0 0,1 0-1,-1 1 1,0-1 0,0 0-1,0 0 1,1 0 0,-1 0-1,0 0 1,8 11-358,3-4 334,0 0 0,0 0 0,0-1 0,1-1 0,0 0 0,0 0 0,0-1 0,0-1 0,1 0 1,18 2-1,20 0 42,66-3 0,-94-2-17,1471-26-92,-1303 21-126,183-7-549,437-4 230,-670 25-297,202 40-1,-18-2-1100,-305-46 1838,-6 1 1623,-28-2 97,-191-9-4212,111 9-289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9:05.307"/>
    </inkml:context>
    <inkml:brush xml:id="br0">
      <inkml:brushProperty name="width" value="0.025" units="cm"/>
      <inkml:brushProperty name="height" value="0.025" units="cm"/>
    </inkml:brush>
  </inkml:definitions>
  <inkml:trace contextRef="#ctx0" brushRef="#br0">316 517 3395,'-1'-10'1079,"0"6"-975,1-6 398,-1 0 0,-1-1 0,0 1 0,0 0 0,-1 0 0,0 1 0,0-1 0,-1 1 0,-1-1 0,0 1 0,0 0 0,-7-8 0,12 17-437,0-1 1,-1 1 0,1-1-1,-1 1 1,1 0-1,0-1 1,-1 1 0,1-1-1,-1 1 1,1 0-1,-1-1 1,1 1 0,-1 0-1,0 0 1,1-1-1,-1 1 1,1 0 0,-1 0-1,0 0 1,1 0 0,-1 0-1,1 0 1,-1 0-1,0 0 1,1 0 0,-1 0-1,0 0 1,1 0-1,-1 0 1,1 0 0,-1 1-1,0-1 1,-10 21 408,4 39-922,7-54 606,8 431 46,4-130-159,-13-227-10,-20 146 1,-79 213-10,57-274-7,-31 232 0,69-360-8,2-14 8,1 0-1,0 0 1,3 36 0,0-57-21,-1 1 1,1-1 0,-1 1 0,1-1 0,0 0 0,0 1 0,0-1 0,0 0 0,1 1 0,-1-1 0,1 0 0,-1 0 0,1 0 0,0-1 0,-1 1 0,1 0 0,0 0 0,0-1 0,0 1 0,1-1 0,-1 0 0,0 0 0,0 0 0,1 0 0,-1 0 0,1 0 0,-1-1 0,1 1 0,-1-1 0,1 1 0,-1-1 0,1 0 0,-1 0 0,6-1 0,9 0-9,0-1 1,0-1 0,0 0-1,16-6 1,-15 4 6,-8 3-1,-1 0-1,1 0 1,-1 1 0,1 1-1,-1-1 1,1 2 0,0-1-1,-1 1 1,1 1-1,13 3 1,-6 1-6,-1 0 1,0 2-1,-1 0 1,28 19-1,16 12 10,2-2 0,1-2 0,1-4 0,2-2 0,1-3 0,2-4 0,0-2 0,1-3 0,84 10 0,1007 29 21,-1129-55-21,1042-11 10,257 7 28,-1266 6-36,1582 74 66,-803-43 33,2-65 300,-489-13-252,-297 33-119,0-2 1,-1-3 0,109-47 0,-159 59 56,0-1 0,0 0 0,0 0 0,0-1 0,-1 0 0,0 0-1,0 0 1,-1-1 0,1 0 0,-2-1 0,1 1 0,-1-1 0,0 0 0,0-1 0,-1 1 0,-1-1 0,1 0 0,-1 0 0,-1 0 0,1 0 0,-2 0 0,1-1 0,-1 1-1,-1-12 1,0-20 150,-3 0-1,-1 0 1,-2 1-1,-14-51 1,14 64-470,-69-463-463,34 178 564,40 305 137,0 2 24,1-1 1,-1 1 0,0-1-1,0 1 1,-1-1 0,0 1-1,0 0 1,0-1 0,0 1-1,-1 0 1,0 1-1,-4-7 1,6 23-872,6 8 755,1-12 74,0-1 0,1 0-1,0 0 1,0-1 0,0 0-1,1 0 1,0-1 0,0 0-1,0 0 1,1-1 0,0 0-1,-1-1 1,1 0 0,1 0-1,-1 0 1,0-2 0,1 1-1,10 0 1,22 1 28,0-2 0,71-7 1,-109 6-12,389-5-78,-247 8 111,191-21 0,720-82-10,-172 60-31,1 52-19,465 23 9,-217-13 55,-704-1-33,2137 61 21,-1584-96 491,-239 1-367,10-4-122,152-1 2,-511 30-23,0 1 311,-392-15-166,0 1 0,0-1 0,0 0-1,0 0 1,0 0 0,0 0 0,-1 0 0,5-5 0,8-5-145,20-12 6,70-44 7,-4-4 0,94-88 0,-182 149-3,0-1 0,-2 0 0,1-1-1,-1 0 1,-1 0 0,-1-1-1,0-1 1,0 0 0,-2 0 0,0 0-1,0-1 1,3-17 0,-8 28-19,16-57 18,-2-1 0,-3-1 0,-3 0 0,2-72 0,-12 133-14,-1-1-1,1 1 1,-1 0 0,0-1 0,0 1 0,0 0-1,-1 0 1,1 0 0,-1 0 0,0 0-1,0 0 1,0 0 0,0 0 0,0 1 0,-1-1-1,1 1 1,-1-1 0,1 1 0,-1 0-1,0 0 1,0 1 0,0-1 0,-6-2 0,-9-4 3,-1 0-1,0 2 1,-19-5 0,14 5 6,-1127-250-490,-20 92-19,988 141 558,-1374-107-967,-5 80 186,1288 43 686,-666-10 21,-256-7-256,-787 8 101,1038 57-82,2 39-180,221-17 277,121-12 283,-434 31-52,-2-39 82,-565-41 633,938-3-758,-361-32 221,4-1 291,555 41-512,-528-18 225,936 7-143,-822-22 488,754 38-606,-145 33 0,-53 7 77,309-50-92,-13 2 17,1-2 0,-1 0-1,1-2 1,-1-1 0,1-1-1,-34-7 1,59 9-69,-1-1 0,1 0 1,0 0-1,0 0 0,0 0 0,0 0 1,0 0-1,1 0 0,-1-1 0,0 1 1,0-1-1,1 1 0,-1-1 0,-2-3 0,-3-19-3853,6 1-3432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9:09.671"/>
    </inkml:context>
    <inkml:brush xml:id="br0">
      <inkml:brushProperty name="width" value="0.025" units="cm"/>
      <inkml:brushProperty name="height" value="0.025" units="cm"/>
    </inkml:brush>
  </inkml:definitions>
  <inkml:trace contextRef="#ctx0" brushRef="#br0">3108 766 5477,'7'-14'-742,"4"-5"1512,0-1 1,-2-1-1,0 1 0,-2-1 0,0-1 1,7-43-1,-12 54-529,-1 0 1,-1 0-1,0 0 0,0 0 0,-1-1 1,0 1-1,-1 0 0,-1 1 1,0-1-1,0 0 0,-1 1 0,0-1 1,0 1-1,-2 0 0,1 1 1,-1-1-1,0 1 0,-1 0 1,-9-8-1,-7-6-279,-2 1-1,-1 2 1,0 1 0,-1 1 0,-1 1-1,-1 1 1,0 2 0,-1 0-1,-40-10 1,-38-7-614,-148-23 0,204 45 807,22 3-142,-335-49 1239,311 51-1040,-1 2-1,1 3 0,-1 2 1,-96 18-1,42 4-171,1 4 0,2 6 0,1 4 0,2 5 0,2 4 0,2 4 0,-100 71 1,138-80 58,2 3 0,2 3 0,2 1 0,2 3 0,2 3 1,3 1-1,3 3 0,2 1 0,3 3 0,3 1 0,-45 108 1,69-137-58,1 0 1,2 1 0,2 0 0,1 1 0,-2 44-1,8-59-27,0 0-1,2 0 0,1 1 1,1-1-1,0 0 1,2 0-1,1-1 0,1 1 1,15 33-1,2-10 29,3-1-1,2-1 1,2-1-1,1-2 1,72 71 0,-51-64 9,2-2 0,2-2 0,112 65 0,-101-75 3,1-3 0,1-4-1,1-2 1,2-3 0,0-4-1,148 18 1,460-9 253,-648-27-299,692-33 845,-545 11-115,352-88 1,-461 89-692,-2-2 0,0-4 0,-2-2 0,-1-4 0,-1-2 0,115-84 1,-151 95-42,0 0 1,-1-2-1,-2-1 1,-1-1 0,-1-1-1,-1-1 1,-2-2 0,-1 0-1,-2 0 1,-1-2 0,-1 0-1,-2-1 1,-1-1 0,-2 0-1,8-50 1,-13 41 9,-1 0 0,-3 0 0,-1-1 0,-3 1 0,-1 0 0,-2-1 0,-3 2 0,-1-1 0,-2 1 0,-2 1 0,-2 0 0,-2 1 0,-2 0 0,-1 2 0,-3 0 0,-1 2 0,-1 0 0,-2 2 0,-2 1 0,-47-45 0,20 31-170,-2 3 0,-1 3 0,-3 2 0,-1 3 0,-2 3-1,-1 2 1,-2 4 0,-1 2 0,-90-21 0,37 18-504,-1 6 0,-1 5 1,-1 6-1,-205 4 0,252 12-1825,0 3 0,-82 18-1,23 7-5781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28.138"/>
    </inkml:context>
    <inkml:brush xml:id="br0">
      <inkml:brushProperty name="width" value="0.025" units="cm"/>
      <inkml:brushProperty name="height" value="0.025" units="cm"/>
    </inkml:brush>
  </inkml:definitions>
  <inkml:trace contextRef="#ctx0" brushRef="#br0">0 35 6887,'0'0'3550,"24"1"-3230,-1-2-115,1 2 1,-1 0-1,1 2 1,-1 1-1,0 0 1,29 11-1,-19-6-31,1-1-1,39 3 1,14-9 52,-1-4 1,0-4-1,103-20 0,146-9-15,250 51-149,-420-7-55,637-21 514,-749 10-503,737 25 810,-652-11-783,144 7-112,-295-21-117,-1 0 0,1 0-1,-1-1 1,1-1-1,-22-10 1,-31-7-674,-4 6-114,-2 4 1,-104-4-1,-148 15 381,278 1 616,-625 32 922,82-3-153,275-23-422,-601 35 729,447-6-503,447-31-819,21-5 206,0 1 0,0-1 1,-1 0-1,1 1 1,0-1-1,0 0 0,0 0 1,0 1-1,0-1 1,0 0-1,0 1 0,0-1 1,0 0-1,0 1 0,0-1 1,0 0-1,0 1 1,0-1-1,0 0 0,1 1 1,-1-1-1,0 0 1,0 0-1,0 1 0,0-1 1,0 0-1,1 1 0,-1-1 1,0 0-1,0 0 1,1 0-1,-1 1 0,0-1 1,1 0-1,34 20-966,5-8 669,1-2-1,-1-1 0,84 6 0,128-11-71,-156-5 471,928-41 511,-75 0-465,-136 63-360,-464 2-3181,-116-4-4039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3.571"/>
    </inkml:context>
    <inkml:brush xml:id="br0">
      <inkml:brushProperty name="width" value="0.025" units="cm"/>
      <inkml:brushProperty name="height" value="0.025" units="cm"/>
    </inkml:brush>
  </inkml:definitions>
  <inkml:trace contextRef="#ctx0" brushRef="#br0">5858 779 8520,'-15'-5'-342,"-429"-175"3556,298 115-2448,-303-92 0,-171 4-2388,413 106 2043,-104-16-267,-2 15-1,-2 13 1,-552 9-1,605 40-16,1 12 1,2 11-1,-488 135 1,735-169-80,-279 94 873,262-85-889,-1 2 1,1 0-1,1 2 1,1 2-1,1 0 1,0 2 0,-32 31-1,49-42-47,1 1-1,0 0 1,0 1 0,1-1 0,0 1-1,1 1 1,1-1 0,-1 1-1,2 0 1,0 0 0,0 0-1,1 1 1,1 0 0,-2 25-1,4-23 15,1 0-1,1 0 1,0 0 0,1 0-1,0 0 1,1-1 0,1 1-1,0-1 1,1 0-1,1-1 1,0 1 0,12 15-1,10 10-75,1-3-1,1 0 0,3-2 1,0-2-1,2 0 1,1-3-1,48 28 1,37 16-168,142 61 1,-16-24 599,363 108-1,285-4 578,-639-173-169,1-11 0,1-12-1,310-17 1,-392-14-60,276-58 1,160-92 0,-127-15 92,-406 141-533,-1-3 1,-2-4 0,130-98-1,-179 119-214,-1-1 1,-1-1-1,-1-2 0,-2 0 0,0-2 0,-2 0 0,-2-2 1,17-33-1,-25 43-19,-2-1-1,-1 0 1,0 0 0,-2-1 0,0 0-1,-2 0 1,0-1 0,-2 1 0,0-1-1,-2 1 1,-1-1 0,-1 0-1,-6-30 1,5 39-41,-1 0-1,-1 0 1,0 0 0,-1 1-1,-1 0 1,0 0 0,-1 1-1,0 0 1,-1 0-1,-16-16 1,10 14-94,-1 0-1,0 2 0,-1-1 1,-1 2-1,0 1 1,-35-18-1,5 10-963,1 2-1,-2 2 1,0 3-1,-1 1 0,-84-6 1,-55 4-5518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4.181"/>
    </inkml:context>
    <inkml:brush xml:id="br0">
      <inkml:brushProperty name="width" value="0.025" units="cm"/>
      <inkml:brushProperty name="height" value="0.025" units="cm"/>
    </inkml:brush>
  </inkml:definitions>
  <inkml:trace contextRef="#ctx0" brushRef="#br0">77 113 11563,'-28'3'2468,"22"-3"-1516,0 0 1,1 1-1,-1 0 0,0 0 0,1 0 1,-9 3-1,51 2 1578,174-19-312,-119 0-2686,129-34 0,-207 43-760,0-1 0,0 0 0,0-1 0,16-10 0,0-4-6443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4.527"/>
    </inkml:context>
    <inkml:brush xml:id="br0">
      <inkml:brushProperty name="width" value="0.025" units="cm"/>
      <inkml:brushProperty name="height" value="0.025" units="cm"/>
    </inkml:brush>
  </inkml:definitions>
  <inkml:trace contextRef="#ctx0" brushRef="#br0">1 1 5862,'0'0'10340,"12"2"-9705,1 1-374,352 85 1822,-357-86-2062,0 0 0,0 1 0,0 0 0,0 1 0,-1 0 0,12 7 0,-18-10 12,1 0 0,-1 0-1,0 1 1,1-1 0,-1 1-1,0-1 1,0 1 0,0-1-1,0 1 1,0 0-1,0-1 1,-1 1 0,1 0-1,0 0 1,-1-1 0,0 1-1,1 0 1,-1 0 0,0 0-1,0 0 1,0 0 0,0 0-1,0-1 1,0 1-1,-1 0 1,1 0 0,-1 0-1,1 0 1,-1-1 0,0 1-1,1 0 1,-1-1 0,0 1-1,0 0 1,0-1-1,-1 1 1,0 1 0,-13 14 373,1 0-1,-2 0 1,0-2 0,-1 0 0,-19 13 0,-47 44-521,75-64-482,0 0 1,1 1 0,0 0 0,1 0-1,0 1 1,1 0 0,-8 16-1,9-12-6567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5.320"/>
    </inkml:context>
    <inkml:brush xml:id="br0">
      <inkml:brushProperty name="width" value="0.025" units="cm"/>
      <inkml:brushProperty name="height" value="0.025" units="cm"/>
    </inkml:brush>
  </inkml:definitions>
  <inkml:trace contextRef="#ctx0" brushRef="#br0">209 48 11243,'0'0'10361,"-4"-8"-9325,3 5-1018,0 1 0,0 0 0,0-1 0,0 1-1,-1 0 1,1 0 0,-1 0 0,1 0 0,-1 0 0,0 0 0,0 1 0,0-1-1,0 1 1,0-1 0,0 1 0,0 0 0,0-1 0,-1 1 0,1 0 0,0 0-1,-1 1 1,1-1 0,-1 1 0,1-1 0,-1 1 0,1 0 0,-1-1 0,1 1 0,-1 1-1,1-1 1,-1 0 0,1 1 0,-1-1 0,1 1 0,0-1 0,-1 1 0,1 0-1,0 0 1,-1 1 0,1-1 0,0 0 0,-3 3 0,-4 3 26,0 0 0,0 1-1,0 0 1,1 1 0,0 0 0,1 0 0,0 1 0,1-1 0,-1 2 0,2-1 0,0 1 0,0-1-1,1 2 1,0-1 0,1 0 0,0 1 0,-2 18 0,5-30-42,0 1 0,0 0 0,0-1 0,0 1 0,0 0 0,0-1 0,0 1 0,1 0 0,-1-1 0,0 1 0,0-1 0,1 1 0,-1 0 0,0-1 0,1 1 0,-1-1 0,0 1 0,1-1 0,-1 1 0,1-1 0,-1 1 0,1-1 0,-1 0 0,1 1 0,-1-1 0,1 0 0,-1 1 0,1-1 0,0 0 0,0 1 0,24-2 161,22-18 311,-20 3-293,-1-1-1,39-35 1,-54 42-146,0 0-1,-1 0 1,-1-1 0,0-1-1,0 1 1,-1-1 0,-1-1 0,7-13-1,-13 24 14,-15 34-408,7-19 347,-4 9-4,-15 39-1,25-57 15,0 0 0,0 0 0,0 0-1,0 0 1,0 0 0,1 0 0,0 1 0,0-1 0,0 0 0,0 0 0,1 1 0,1 4 0,-2-9-28,1 1 0,0 0-1,-1-1 1,1 1 0,0 0 0,0-1 0,-1 1 0,1-1-1,0 1 1,0-1 0,0 0 0,0 1 0,0-1 0,0 0-1,-1 0 1,1 0 0,0 1 0,0-1 0,0 0 0,0 0-1,0 0 1,0 0 0,0-1 0,0 1 0,0 0 0,1-1-1,26-6-1720,-19 3 475,-1-1 0,0-1 0,0 1 0,-1-2 1,13-11-1,13-16-5300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4.859"/>
    </inkml:context>
    <inkml:brush xml:id="br0">
      <inkml:brushProperty name="width" value="0.025" units="cm"/>
      <inkml:brushProperty name="height" value="0.025" units="cm"/>
    </inkml:brush>
  </inkml:definitions>
  <inkml:trace contextRef="#ctx0" brushRef="#br0">0 67 14318,'0'0'6165,"12"-10"-4472,41-29-530,-50 37-1114,-1 0-1,0 1 1,1-1-1,0 0 1,0 1-1,-1 0 1,1-1-1,0 1 1,0 1-1,0-1 1,0 0-1,0 1 0,0-1 1,0 1-1,0 0 1,0 0-1,1 0 1,-1 0-1,0 1 1,0-1-1,5 2 1,-6 0-58,0-1 0,0 1 0,-1-1 0,1 1 0,0 0 0,-1 0 0,1 0 0,-1 0 0,1 0 0,-1 0 0,0 0 0,0 0 0,0 1 0,0-1 0,-1 0 0,1 1 0,0-1 0,-1 1 0,0-1 0,1 0 0,-1 1 0,-1 3 0,1 6-9,0 0 0,-1 1 0,-1-1 0,0 0 0,-1 0 0,0-1 0,-7 17 0,-5 5 18,-22 36 0,20-39 376,-19 43 0,36-72-337,0-1-1,0 0 0,0 0 0,0 0 1,-1 1-1,1-1 0,0 0 0,0 0 1,0 1-1,0-1 0,0 0 0,0 0 0,0 1 1,0-1-1,0 0 0,0 1 0,-1-1 1,1 0-1,1 0 0,-1 1 0,0-1 1,0 0-1,0 1 0,0-1 0,0 0 0,0 0 1,0 1-1,0-1 0,0 0 0,0 0 1,1 1-1,-1-1 0,0 0 0,0 0 0,0 0 1,1 1-1,-1-1 0,0 0 0,0 0 1,0 0-1,1 0 0,-1 1 0,0-1 1,0 0-1,1 0 0,-1 0 0,18-4 1327,24-18 132,-38 20-1394,73-32 117,-26 12-7155,-40 15-1110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5.698"/>
    </inkml:context>
    <inkml:brush xml:id="br0">
      <inkml:brushProperty name="width" value="0.025" units="cm"/>
      <inkml:brushProperty name="height" value="0.025" units="cm"/>
    </inkml:brush>
  </inkml:definitions>
  <inkml:trace contextRef="#ctx0" brushRef="#br0">114 0 11211,'0'0'7660,"-6"11"-7110,-17 28 386,-25 59-1,41-80-803,0 0 1,2 1-1,0 0 0,1-1 1,0 1-1,0 35 0,3-53-127,1 0 0,0 0 0,0 0 1,0-1-1,0 1 0,0 0 0,0 0 0,1 0 0,-1-1 0,0 1 0,0 0 0,1 0 0,-1 0 0,0-1 0,1 1 0,-1 0 0,1-1 0,-1 1 0,1 0 0,-1-1 0,1 1 0,-1 0 0,1-1 0,-1 1 0,1-1 0,0 1 0,-1-1 0,1 0 0,0 1 0,0-1 0,-1 0 0,1 1 1,0-1-1,0 0 0,0 0 0,-1 0 0,1 1 0,0-1 0,0 0 0,0 0 0,0 0 0,-1 0 0,1-1 0,0 1 0,0 0 0,0 0 0,-1 0 0,1-1 0,0 1 0,0 0 0,-1-1 0,2 0 0,3-1 23,0 0 1,0-1-1,0 0 0,0 0 0,-1 0 1,9-7-1,28-38-348,-1-1-1,-3-2 1,56-103 0,-161 290 1639,59-116-1125,0 1 1,2 1-1,1 0 0,0 0 1,2 0-1,-3 37 0,7-58-260,0 0-1,0 1 0,0-1 0,0 0 0,0 1 0,0-1 0,1 0 1,-1 0-1,0 1 0,1-1 0,-1 0 0,1 0 0,-1 0 0,1 0 1,0 0-1,0 0 0,-1 0 0,1 0 0,0 0 0,0 0 0,0 0 1,0 0-1,0 0 0,0-1 0,0 1 0,0 0 0,0-1 0,1 1 1,0 0-1,27 1-7868,-11-4-921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6.072"/>
    </inkml:context>
    <inkml:brush xml:id="br0">
      <inkml:brushProperty name="width" value="0.025" units="cm"/>
      <inkml:brushProperty name="height" value="0.025" units="cm"/>
    </inkml:brush>
  </inkml:definitions>
  <inkml:trace contextRef="#ctx0" brushRef="#br0">35 36 16688,'0'0'6673,"9"5"-6353,-3-1-225,1-1 0,-1 0 0,0 0 0,1-1 0,0 0 0,-1 0 0,13 2-1,-17-4-52,-1 0 0,1 0 1,0 0-1,0 0 0,-1 0 0,1 0 0,0-1 0,-1 1 0,1-1 0,0 1 0,-1-1 0,1 0 0,0 1 0,-1-1 0,1 0 0,-1 0 0,2-2 0,-1 1-17,-1 0 0,1 0 0,-1 0 0,0 0 0,0 0 1,0 0-1,0-1 0,0 1 0,0 0 0,-1-1 0,1 1 0,-1-1 1,1 1-1,-1-1 0,0 1 0,0-4 0,-1 5-36,1 0 0,-1 0 0,1 1 0,-1-1 0,1 0 0,-1 1 1,0-1-1,1 0 0,-1 1 0,0-1 0,1 1 0,-1-1 0,0 1 0,0-1 0,1 1 0,-1 0 0,0-1 0,0 1 0,0 0 0,0 0 0,0-1 0,0 1 0,1 0 0,-1 0 0,0 0 0,0 0 0,0 0 0,0 0 0,-1 1 0,-30 1-519,26 1 520,0-1 0,1 1-1,-1 0 1,1 0 0,-1 1 0,1 0 0,0 0 0,0 0 0,1 0 0,-1 1 0,1 0 0,0 0-1,0 0 1,1 0 0,-1 1 0,1-1 0,0 1 0,1 0 0,-1 0 0,1 0 0,0 0-1,1 0 1,0 1 0,0-1 0,0 0 0,0 1 0,1 7 0,1-11 15,0 0-1,0-1 1,0 1 0,1-1 0,-1 0 0,0 1 0,1-1-1,0 0 1,-1 0 0,1 0 0,0 0 0,0 0 0,0 0-1,0 0 1,1-1 0,-1 1 0,0-1 0,1 0 0,-1 1-1,1-1 1,-1 0 0,1-1 0,-1 1 0,1 0 0,0-1-1,4 1 1,11 2-69,1-1-1,31 0 1,-38-2-113,42-1-2503,-2-7-3315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6.773"/>
    </inkml:context>
    <inkml:brush xml:id="br0">
      <inkml:brushProperty name="width" value="0.025" units="cm"/>
      <inkml:brushProperty name="height" value="0.025" units="cm"/>
    </inkml:brush>
  </inkml:definitions>
  <inkml:trace contextRef="#ctx0" brushRef="#br0">1 1 8904,'0'0'15108,"3"11"-15252,2 20 168,-2 0 1,0 0 0,-3 0-1,-3 42 1,2-51-29,-1 0 141,1 0 0,1-1 0,3 26 0,-3-46-122,0-1-1,0 1 0,0 0 1,1-1-1,-1 1 0,0 0 1,0-1-1,1 1 1,-1-1-1,1 1 0,-1 0 1,0-1-1,1 1 1,-1-1-1,1 1 0,-1-1 1,1 1-1,-1-1 0,1 0 1,0 1-1,-1-1 1,1 0-1,-1 1 0,1-1 1,0 0-1,-1 0 0,1 1 1,1-1-1,24-3 689,19-19 884,-11-3-1382,-2-1 1,-2-2-1,0-1 1,-2-2-1,-1 0 1,-1-2-1,40-68 1,-63 93-701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7.442"/>
    </inkml:context>
    <inkml:brush xml:id="br0">
      <inkml:brushProperty name="width" value="0.025" units="cm"/>
      <inkml:brushProperty name="height" value="0.025" units="cm"/>
    </inkml:brush>
  </inkml:definitions>
  <inkml:trace contextRef="#ctx0" brushRef="#br0">114 121 4805,'0'0'7425,"8"-9"-4932,26-28-37,-33 36-2134,0 0 0,0 0 0,0-1 0,0 1 0,0-1 0,0 1 0,0-1 0,0 1 0,-1-1 0,1 0 0,0 1 0,-1-1 0,0 0 0,1 1 0,-1-1 0,0-3 0,0 4-195,0 0 0,-1 0 1,1 1-1,0-1 0,-1 0 1,1 0-1,-1 0 0,1 1 1,-1-1-1,1 0 0,-1 1 0,0-1 1,1 1-1,-1-1 0,0 0 1,1 1-1,-1 0 0,0-1 1,0 1-1,0-1 0,1 1 1,-3-1-1,-1 0-39,0 0 0,0 1 0,0-1-1,0 1 1,0 0 0,0 0 0,0 0 0,0 0 0,0 1 0,-6 1 0,3 1-66,0 0 0,0 1 0,0 0 0,1 0 0,0 0 0,-1 1 0,1 0 1,-10 11-1,13-13-10,0 1-1,0-1 1,0 1 0,0 0 0,1 0 0,-1 0 0,1 0 0,0 0 0,0 0 0,0 1 0,1-1 0,0 1 0,0-1 0,0 1 0,-1 9-1,3-13-9,-1-1-1,0 1 0,1 0 1,-1-1-1,1 1 0,-1 0 1,1-1-1,-1 1 0,1 0 1,-1-1-1,1 1 0,0-1 1,-1 1-1,1-1 0,0 1 1,0-1-1,-1 0 0,1 1 1,0-1-1,0 0 0,-1 0 1,1 1-1,0-1 0,0 0 1,0 0-1,0 0 0,1 0 1,30 1 69,-25-2-51,40-2-28,0-2 0,0-2 0,60-17 0,-109 22 94,1 1 0,0-1 0,1 1 0,-1-1 0,0 1 0,0-1 0,1 0 1,-1 0-1,1 1 0,-1-1 0,1 0 0,0 0 0,0 1 0,0-1 0,0-2 1,-3-36 125,3-18-276,28 77-1169,-20-14 1216,1 1-1,0-1 1,0-1 0,0 0-1,0 0 1,1-1-1,-1 0 1,1-1-1,0 0 1,16 1 0,-20-2 20,0-1 0,1 0 0,-1 0 0,0-1 1,1 0-1,-1 0 0,0 0 0,0-1 1,0 0-1,0 0 0,0 0 0,0-1 1,0 0-1,-1 0 0,0-1 0,1 1 1,7-8-1,-18 19-29,0 0 1,1 1-1,0 0 1,0-1-1,1 2 1,0-1-1,1 0 1,-3 19-1,5-27-31,0 0-1,0-1 0,0 1 1,1-1-1,-1 1 1,0-1-1,0 1 1,1-1-1,-1 1 0,0-1 1,1 1-1,-1-1 1,0 0-1,1 1 0,-1-1 1,1 1-1,-1-1 1,1 0-1,-1 0 0,0 1 1,1-1-1,-1 0 1,1 0-1,0 1 1,-1-1-1,1 0 0,-1 0 1,1 0-1,-1 0 1,1 0-1,-1 0 0,1 0 1,-1 0-1,1 0 1,0 0-1,-1 0 1,1 0-1,-1 0 0,1 0 1,-1-1-1,1 1 1,-1 0-1,1 0 0,-1-1 1,1 1-1,-1 0 1,1-1-1,-1 1 1,0 0-1,1-1 0,27-19-8765,-15-4-1737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7.774"/>
    </inkml:context>
    <inkml:brush xml:id="br0">
      <inkml:brushProperty name="width" value="0.025" units="cm"/>
      <inkml:brushProperty name="height" value="0.025" units="cm"/>
    </inkml:brush>
  </inkml:definitions>
  <inkml:trace contextRef="#ctx0" brushRef="#br0">1 1 12684,'0'0'5349,"20"58"-5285,3-42-64,1 1-897,4-2-1441,2-4-1121,-6-5-1218,-5-1-2049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169"/>
    </inkml:context>
    <inkml:brush xml:id="br0">
      <inkml:brushProperty name="width" value="0.025" units="cm"/>
      <inkml:brushProperty name="height" value="0.025" units="cm"/>
    </inkml:brush>
  </inkml:definitions>
  <inkml:trace contextRef="#ctx0" brushRef="#br0">100 1 3491,'-16'6'13564,"-17"23"-8281,2 6-6203,19-15 3178,11-18-2232,0 0 1,0-1-1,0 1 1,0 0-1,1 0 1,-1 0-1,1 0 0,-1-1 1,1 1-1,0 0 1,0 0-1,0 0 1,0 0-1,0 0 1,1 3-1,-1-4-15,0 0 0,1-1-1,-1 1 1,1-1 0,-1 1 0,1-1 0,-1 1-1,1-1 1,-1 1 0,1-1 0,0 1 0,-1-1-1,1 0 1,0 1 0,-1-1 0,1 0 0,0 0-1,-1 1 1,1-1 0,0 0 0,0 0 0,-1 0-1,1 0 1,0 0 0,0 0 0,-1 0 0,2 0-1,4-1 18,-1-1 0,1 1 0,-1-1 0,0 0-1,1 0 1,-1 0 0,0-1 0,0 0 0,5-4-1,10-10-230,0 0 1,24-29-1,-48 53 138,1 0 0,0 1 0,1 0 0,-1-1 0,1 1 0,1 0 0,-1 0 0,1 0 0,1 0 0,0 0 0,1 12 0,-1-19-6,0 1 0,0-1 0,1 0 0,-1-1-1,1 1 1,-1 0 0,1 0 0,0 0 0,-1 0 0,1 0-1,0 0 1,-1-1 0,1 1 0,0 0 0,0-1-1,0 1 1,-1 0 0,1-1 0,0 1 0,0-1-1,0 1 1,0-1 0,0 0 0,0 0 0,0 1 0,0-1-1,0 0 1,1 0 0,-1 0 0,0 0 0,0 0-1,0 0 1,0 0 0,0 0 0,0 0 0,0-1 0,0 1-1,0 0 1,1-1 0,4-1-559,0 1 1,-1-1-1,1 1 0,-1-2 1,0 1-1,6-4 1,-1-1-1053,0 0 0,-1-1 1,0 0-1,8-11 1,10-14-4667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500"/>
    </inkml:context>
    <inkml:brush xml:id="br0">
      <inkml:brushProperty name="width" value="0.025" units="cm"/>
      <inkml:brushProperty name="height" value="0.025" units="cm"/>
    </inkml:brush>
  </inkml:definitions>
  <inkml:trace contextRef="#ctx0" brushRef="#br0">74 125 1858,'0'0'5658,"3"-9"-410,1 0-3651,3-10 412,-4 1 2798,-26 41-2933,19-15-1830,0-1 0,0 1 0,1 0 0,0 0 0,0 0 0,1 0 0,0 0 0,0 1 1,1-1-1,0 1 0,1 14 0,0-22-50,0 1 0,1 0 0,0-1 1,-1 1-1,1 0 0,0-1 0,0 1 1,0-1-1,0 1 0,0-1 0,0 1 1,0-1-1,1 0 0,-1 0 0,0 1 1,1-1-1,-1 0 0,1 0 0,0 0 1,-1-1-1,1 1 0,2 1 0,50 17-332,-32-12 184,-14-4 119,-1 1 0,0-1 0,0 1 1,0 0-1,8 7 0,-14-10 60,0-1 0,-1 1 0,1-1 0,0 1 0,0 0 0,0 0 0,-1-1 0,1 1 0,0 0 0,-1 0 0,1 0 0,-1-1 0,1 1 0,-1 0 0,1 0 0,-1 0 0,0 0 0,1 0 0,-1 0 0,0 0 0,0 0 0,0 0 0,0 0 1,0 0-1,0 0 0,0 0 0,0 0 0,0 0 0,0 0 0,0 0 0,-1 0 0,1 0 0,0 0 0,-1 0 0,1 0 0,-1 0 0,1 0 0,-1 0 0,0-1 0,1 1 0,-1 0 0,0 0 0,1-1 0,-1 1 0,0 0 0,0-1 0,0 1 0,1-1 0,-1 1 0,0-1 0,0 1 0,0-1 0,-1 1 0,-13 7 426,0-1 0,0-1-1,0 0 1,0-1-1,-1 0 1,0-2-1,0 0 1,0 0 0,-21-1-1,37-2-504,-1 0 0,1 0 0,-1 0 0,1 0 0,-1 0-1,1 0 1,-1 0 0,1 0 0,-1 0 0,1 0 0,-1-1 0,1 1 0,-1 0 0,1 0-1,-1-1 1,1 1 0,0 0 0,-1-1 0,1 1 0,0 0 0,-1-1 0,1 1 0,0 0-1,-1-1 1,1 1 0,0-1 0,0 1 0,0-1 0,-1 1 0,1-1 0,0 1 0,0-1 0,0 0-1,2-23-3288,19-22-7009,3 13-1787</inkml:trace>
  <inkml:trace contextRef="#ctx0" brushRef="#br0" timeOffset="1">311 1 13421,'0'0'11141,"0"9"-10570,-3 13 132,0-1-1,-2 1 0,-7 23 1,5-22-462,1 0 0,1 0 0,1 1 0,-1 26 0,5-45-406,0 33-16,6-25-2634,-6-13 2599,1 0 0,-1 1 0,1-1 0,-1 0 0,1 0 0,-1 0 0,0 0-1,1 0 1,-1 0 0,1 0 0,-1 0 0,0 0 0,1-1 0,-1 1 0,1 0 0,-1 0 0,1 0 0,-1 0 0,0-1 0,1 1 0,-1 0 0,0 0 0,1 0 0,-1-1 0,0 1 0,1 0 0,-1-1 0,0 1 0,0 0 0,1-1 0,-1 0 0,8-13-8096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884"/>
    </inkml:context>
    <inkml:brush xml:id="br0">
      <inkml:brushProperty name="width" value="0.025" units="cm"/>
      <inkml:brushProperty name="height" value="0.025" units="cm"/>
    </inkml:brush>
  </inkml:definitions>
  <inkml:trace contextRef="#ctx0" brushRef="#br0">1 33 8776,'0'0'12860,"9"4"-11605,-1 0-911,1-1-1,0 0 1,0-1 0,1 0-1,-1 0 1,0-1 0,14 0-1,-19-1-262,1 0-1,-1 0 0,1-1 0,-1 1 0,0-1 0,1 0 0,-1 0 0,0-1 0,1 1 0,-1-1 0,0 0 0,0 0 0,0 0 0,-1-1 0,1 1 1,0-1-1,-1 0 0,0 0 0,1 0 0,4-7 0,-8 10-78,0-1-1,1 1 1,-1 0 0,0 0 0,0-1 0,1 1-1,-1 0 1,0-1 0,0 1 0,1 0 0,-1-1-1,0 1 1,0 0 0,0-1 0,0 1 0,0 0-1,0-1 1,1 1 0,-1-1 0,0 1 0,0 0-1,0-1 1,0 1 0,0 0 0,0-1 0,-1 1-1,1-1 1,0 1 0,0 0 0,0-1 0,0 1-1,0 0 1,0-1 0,-1 1 0,1-1 0,-14 2-167,-15 10-39,24-8 201,1 1 0,0-1 0,0 1 0,0-1 1,0 1-1,1 1 0,-1-1 0,1 0 0,0 1 0,0 0 1,1-1-1,0 1 0,-1 0 0,2 1 0,-1-1 1,1 0-1,-1 0 0,1 7 0,1-11 9,2 0 0,-1 0 0,0 0 0,0 0 0,0 0 0,0 0 0,1-1 0,-1 1 0,0 0 0,1-1 0,-1 1 0,0-1 0,1 1 0,-1-1 0,1 0 0,-1 0 0,0 1 0,1-1 0,-1 0 0,1 0 0,-1 0 0,1-1 0,2 1 0,43-2 135,-45 2-138,19-3 6,0-1-1,35-11 1,-39 9-76,1 1 0,0 1 0,1 1 0,28-2 0,-46 7 64,0-1-1,0 1 1,0 0 0,-1 0 0,1-1-1,0 1 1,-1 0 0,1 0 0,-1 0-1,0 0 1,1 0 0,-1 0 0,0 0 0,0 0-1,0 0 1,0-1 0,-1 1 0,1 0-1,-1 3 1,1 15 228,5-19-184,0 0 1,0 0 0,1 0-1,-1-1 1,0 0-1,0 0 1,0 0-1,10-2 1,24-6-106,-27 5-152,0 0-1,0 1 1,19 0 0,-30 2 194,-1 0 1,1 1-1,0-1 0,0 1 1,-1-1-1,1 1 0,0 0 1,-1-1-1,1 1 0,-1-1 1,1 1-1,-1 0 0,1 0 1,-1-1-1,1 1 1,-1 0-1,0 0 0,0 0 1,1-1-1,-1 1 0,0 0 1,0 0-1,0 0 0,0 0 1,0 0-1,0 1 1,1 0-396,-1 1 0,0-1 1,0 0-1,0 0 0,0 1 1,-1-1-1,1 0 0,0 0 1,-1 1-1,0-1 0,0 2 1,-9 3-6519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9.510"/>
    </inkml:context>
    <inkml:brush xml:id="br0">
      <inkml:brushProperty name="width" value="0.025" units="cm"/>
      <inkml:brushProperty name="height" value="0.025" units="cm"/>
    </inkml:brush>
  </inkml:definitions>
  <inkml:trace contextRef="#ctx0" brushRef="#br0">25 1 6790,'0'0'15658,"0"12"-15583,-1 37 478,-3 1 0,-12 56 1,15-100-459,0-1 1,0 0 0,1 1-1,0-1 1,0 1-1,0-1 1,1 7-1,0-10-77,-1-1 0,1 0 0,0 0 0,-1 0 0,1 0 0,0 0-1,0 0 1,0 0 0,0 0 0,0 0 0,0 0 0,0-1 0,0 1-1,0 0 1,0 0 0,0-1 0,0 1 0,0-1 0,1 1 0,-1-1 0,0 0-1,0 1 1,1-1 0,-1 0 0,0 0 0,1 0 0,-1 0 0,0 0-1,1 0 1,-1 0 0,0-1 0,0 1 0,2-1 0,8-1 152,0 0 1,-1-1-1,0 0 0,1-1 1,-1 0-1,-1 0 1,12-7-1,66-47 139,-45 29-278,19-16 111,-38 26-1059,41-23 0,-69 42-7639,-2 0 5063,-14 3-7910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9.884"/>
    </inkml:context>
    <inkml:brush xml:id="br0">
      <inkml:brushProperty name="width" value="0.025" units="cm"/>
      <inkml:brushProperty name="height" value="0.025" units="cm"/>
    </inkml:brush>
  </inkml:definitions>
  <inkml:trace contextRef="#ctx0" brushRef="#br0">1 1 11115,'0'0'10025,"5"52"-9160,7-39-609,10-1-64,4 0-32,4 1-64,11-6-512,-2-2-1089,2-5-1090,-3 0-1184,-5-5-1250,-7-9-224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395"/>
    </inkml:context>
    <inkml:brush xml:id="br0">
      <inkml:brushProperty name="width" value="0.025" units="cm"/>
      <inkml:brushProperty name="height" value="0.025" units="cm"/>
    </inkml:brush>
  </inkml:definitions>
  <inkml:trace contextRef="#ctx0" brushRef="#br0">1 95 12364,'0'0'18449,"73"-54"-18417,-39 41-32,2 5-288,0 2-1730,0 1-3267,-4-4-4644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230"/>
    </inkml:context>
    <inkml:brush xml:id="br0">
      <inkml:brushProperty name="width" value="0.025" units="cm"/>
      <inkml:brushProperty name="height" value="0.025" units="cm"/>
    </inkml:brush>
  </inkml:definitions>
  <inkml:trace contextRef="#ctx0" brushRef="#br0">118 49 6887,'0'0'8589,"-5"-8"-5872,3 4-2558,0 1 1,0 0-1,0 0 0,0 0 0,-1 1 1,1-1-1,-1 0 0,0 1 0,0 0 1,0 0-1,0 0 0,0 0 0,-7-3 1,8 5-67,0-1 0,0 1 0,-1-1 0,1 1 0,0 0 0,0 0 0,-1 0 0,1 1 0,0-1 0,0 0 0,0 1 0,-1 0 0,1-1 0,0 1 0,0 0 1,0 0-1,0 0 0,0 0 0,0 0 0,0 1 0,1-1 0,-1 1 0,0-1 0,1 1 0,-1-1 0,1 1 0,0 0 0,-1 0 0,1 0 0,-2 3 0,3-4-56,-1 0 0,0 0-1,0 0 1,0 0-1,1 0 1,-1 0-1,1 0 1,-1 0-1,0 0 1,1 0 0,0 1-1,-1-1 1,1 0-1,0 0 1,0 1-1,0-1 1,0 0-1,0 0 1,0 0 0,0 1-1,0-1 1,0 0-1,0 0 1,1 1-1,-1-1 1,1 1 0,0-1-15,0 1 0,1-1 0,-1 0 0,0-1-1,1 1 1,-1 0 0,1 0 0,-1-1 0,1 1 0,-1-1 0,1 1 0,0-1 0,-1 1 0,1-1 0,0 0 0,2 0 0,8 0 27,0 0-1,0-1 0,0-1 0,16-4 0,0-1-14,-7 0-34,1 2 1,-1 0 0,1 2 0,25-1-1,-47 4-2,1 0 0,0 0-1,0 0 1,-1 0-1,1 0 1,0 1 0,-1-1-1,1 0 1,0 1-1,-1-1 1,1 0 0,0 1-1,-1-1 1,1 1 0,-1-1-1,1 1 1,-1-1-1,1 1 1,-1-1 0,1 1-1,-1 0 1,0-1 0,1 1-1,-1-1 1,0 1-1,1 0 1,-1-1 0,0 1-1,0 0 1,0 0 0,0-1-1,1 1 1,-1 0-1,0 0 1,0-1 0,-1 1-1,1 1 1,0-1 11,0-1 0,0 1 0,0 0 1,0 0-1,0 0 0,0-1 0,0 1 0,0 0 0,0 0 0,1 0 1,-1-1-1,0 1 0,1 0 0,-1 0 0,0-1 0,1 1 1,-1 0-1,1-1 0,-1 1 0,1 0 0,-1-1 0,1 1 1,-1-1-1,1 1 0,0-1 0,-1 1 0,1-1 0,0 1 1,0-1-1,-1 0 0,1 1 0,0-1 0,0 0 0,-1 0 1,1 1-1,0-1 0,0 0 0,1 0 0,15-1 130,0-1 0,0 0-1,26-9 1,-27 7-589,1 0 1,0 1-1,27-1 0,-44 4 432,1 0 0,0 0 0,-1 0-1,1 1 1,-1-1 0,1 0 0,-1 0-1,1 1 1,-1-1 0,1 0 0,-1 0-1,0 1 1,1-1 0,-1 0 0,1 1-1,-1-1 1,0 1 0,1-1-1,-1 1 1,0-1 0,1 1 0,-1-1-1,0 1 1,0-1 0,0 1 0,1-1-1,-1 1 1,0-1 0,0 1 0,0-1-1,0 1 1,0-1 0,0 1 0,0 23 64,-1-16-459,3-8-73,-1 0 1,1 0-1,-1 0 1,1 0 0,-1-1-1,1 1 1,-1 0-1,0-1 1,1 1-1,-1-1 1,1 1 0,-1-1-1,0 1 1,3-3-1,10-10-4804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605"/>
    </inkml:context>
    <inkml:brush xml:id="br0">
      <inkml:brushProperty name="width" value="0.025" units="cm"/>
      <inkml:brushProperty name="height" value="0.025" units="cm"/>
    </inkml:brush>
  </inkml:definitions>
  <inkml:trace contextRef="#ctx0" brushRef="#br0">71 1 16752,'0'0'3443,"-7"9"-1799,0 0-1217,0-2-183,1 0 0,0 1-1,0 0 1,1-1-1,0 2 1,1-1 0,0 1-1,0-1 1,0 1 0,-2 13-1,7-22-249,-1 1 0,1 0 0,0-1 0,0 1 0,0-1 1,-1 1-1,1-1 0,0 1 0,0-1 0,0 1 0,0-1 0,0 0 0,0 0 0,0 1 0,0-1 0,0 0 0,0 0 0,0 0 0,0 0 0,0 0 0,0 0 0,-1 0 0,3-1 0,26-2-337,31-11-45,-46 9 291,1 1-1,0 1 1,1 0-1,20-1 1,-36 47 1549,-9-14-731,7-26-786,1 1-1,-1 0 1,1 0-1,0 0 0,0 0 1,0 0-1,0 0 1,1 1-1,0-1 1,0 8-1,0-12-305,1 1 0,0-1 0,-1 1 0,1-1 0,-1 0 0,1 1 0,0-1 0,-1 1 0,1-1 0,0 0 0,-1 0 0,1 1 0,0-1 0,0 0 0,-1 0 0,1 0 0,0 0 0,0 0 0,-1 0 0,1 0 0,0 0 0,0 0 0,-1 0 0,1-1 0,0 1 0,-1 0 0,1 0 0,0-1-1,0 1 1,13-7-8314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965"/>
    </inkml:context>
    <inkml:brush xml:id="br0">
      <inkml:brushProperty name="width" value="0.025" units="cm"/>
      <inkml:brushProperty name="height" value="0.025" units="cm"/>
    </inkml:brush>
  </inkml:definitions>
  <inkml:trace contextRef="#ctx0" brushRef="#br0">9 70 6502,'0'0'19277,"14"5"-18167,-10-5-1071,0-1-1,0 0 0,0-1 0,-1 1 0,1-1 1,0 0-1,0 1 0,-1-2 0,1 1 0,-1 0 1,0-1-1,1 1 0,-1-1 0,0 0 0,-1 0 0,1 0 1,-1-1-1,1 1 0,-1 0 0,0-1 0,0 0 1,0 0-1,-1 1 0,1-1 0,0-6 0,-5 10-68,-1-1 0,1 1 0,-1-1 0,1 1 0,-1 0 0,0 0 0,-6 2 0,7-1 29,-1 0-1,0 1 0,0 0 1,1-1-1,-1 1 1,1 1-1,0-1 1,-1 0-1,1 1 1,0 0-1,0 0 0,1 0 1,-1 0-1,1 0 1,-1 0-1,1 1 1,0-1-1,0 1 1,1-1-1,-1 1 0,1 0 1,-1 0-1,0 6 1,2-10 7,0 0-1,0 1 1,0-1 0,0 1 0,0-1 0,0 0-1,1 1 1,-1-1 0,0 1 0,0-1 0,0 0-1,0 1 1,1-1 0,-1 0 0,0 1 0,0-1-1,1 0 1,-1 0 0,0 1 0,1-1 0,-1 0-1,0 0 1,1 1 0,-1-1 0,0 0 0,1 0-1,-1 0 1,0 1 0,1-1 0,-1 0 0,1 0-1,-1 0 1,0 0 0,1 0 0,24 3 137,23-7 23,20-12-94,-54 11-192,0 1-1,0 1 1,0 0-1,0 1 1,1 1 0,0 0-1,16 1 1,-31 0 113,1 1 0,0-1 0,-1 0 0,1 0 0,0 1 1,-1-1-1,1 1 0,0-1 0,-1 0 0,1 1 0,0-1 0,-1 1 0,1 0 1,-1-1-1,1 1 0,-1-1 0,0 1 0,1 0 0,-1-1 0,1 1 1,-1 0-1,0-1 0,0 1 0,1 0 0,-1 0 0,0-1 0,0 1 0,0 0 1,0 0-1,0 0 0,0-1 0,0 1 0,0 0 0,-1 1 0,1-1 10,0 0-1,0-1 0,0 1 0,0 0 0,0 0 0,0 0 1,0 0-1,0-1 0,0 1 0,0 0 0,0 0 0,0 0 1,1-1-1,-1 1 0,0 0 0,1 0 0,-1-1 0,0 1 1,1 0-1,-1 0 0,1-1 0,-1 1 0,1-1 0,0 1 0,-1 0 1,1-1-1,0 1 0,-1-1 0,1 0 0,0 1 0,-1-1 1,1 1-1,0-1 0,0 0 0,-1 0 0,1 1 0,0-1 1,0 0-1,0 0 0,0 0 0,1 0 0,22 1-272,56-4-269,-74 2-737,0 0 1,0 0 0,0-1-1,-1 0 1,1 0-1,6-3 1,-10 1-4896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1.299"/>
    </inkml:context>
    <inkml:brush xml:id="br0">
      <inkml:brushProperty name="width" value="0.025" units="cm"/>
      <inkml:brushProperty name="height" value="0.025" units="cm"/>
    </inkml:brush>
  </inkml:definitions>
  <inkml:trace contextRef="#ctx0" brushRef="#br0">1 15 12684,'0'0'9929,"63"-14"-9897,-20 14-96,8 0-2626,5 0-2403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079"/>
    </inkml:context>
    <inkml:brush xml:id="br0">
      <inkml:brushProperty name="width" value="0.025" units="cm"/>
      <inkml:brushProperty name="height" value="0.025" units="cm"/>
    </inkml:brush>
  </inkml:definitions>
  <inkml:trace contextRef="#ctx0" brushRef="#br0">182 4 8232,'0'0'14125,"-9"0"-13458,-4-1-578,0 2 0,0 0 0,1 0-1,-1 1 1,0 1 0,1 0-1,0 1 1,0 0 0,0 0-1,0 2 1,1-1 0,-14 10 0,26-15-108,-1 1 1,0-1 0,1 1 0,-1-1 0,0 0 0,1 1 0,-1-1-1,0 0 1,1 1 0,-1-1 0,1 0 0,-1 1 0,1-1 0,-1 0 0,1 0-1,-1 0 1,0 1 0,1-1 0,-1 0 0,1 0 0,-1 0 0,1 0-1,0 0 1,-1 0 0,1 0 0,-1 0 0,1 0 0,-1 0 0,1 0 0,-1-1-1,1 1 1,0 0 0,27 1-163,-6-2-45,-14 0 90,0 1-1,0-1 1,0 1-1,0 1 1,0 0 0,0 0-1,0 0 1,0 1-1,0 0 1,-1 1-1,13 5 1,-19-7 142,0 0 0,0-1 1,0 1-1,0 0 0,0 0 0,-1 0 1,1 0-1,0-1 0,-1 1 0,1 0 1,-1 0-1,1 0 0,-1 0 0,1 0 0,-1 0 1,0 1-1,1-1 0,-1 0 0,0 0 1,0 0-1,0 0 0,0 0 0,0 0 0,0 0 1,0 1-1,0-1 0,0 0 0,-1 0 1,1 0-1,0 0 0,-1 0 0,1 0 0,-1 0 1,1 0-1,-1 0 0,1 0 0,-1 0 1,0 0-1,0 0 0,1-1 0,-1 1 0,0 0 1,0 0-1,-2 0 0,-41 32 1491,41-32-1400,-13 9 431,0-1 1,-33 13-1,47-21-485,18-2-395,21-8 17,0-2 0,0-1 0,-1-2 1,-1-2-1,-1-1 0,58-37 0,-89 52 342,7-4 47,-1 0 0,0-1 0,0 0 0,0 0 0,15-17 0,-31 33 60,2-3 31,0 0 1,1 1 0,-1 0 0,1 0 0,0 1-1,1-1 1,0 1 0,0-1 0,1 1 0,0 0-1,-2 15 1,4-22-173,0-1-1,0 1 1,0 0-1,1-1 1,-1 1 0,0-1-1,0 1 1,1 0-1,-1-1 1,0 1-1,1-1 1,-1 1 0,0-1-1,1 0 1,-1 1-1,1-1 1,-1 1-1,1-1 1,-1 0 0,1 1-1,-1-1 1,1 0-1,-1 1 1,1-1-1,0 0 1,-1 0 0,1 0-1,-1 1 1,1-1-1,0 0 1,-1 0-1,1 0 1,-1 0-1,1 0 1,1 0 0,21-6-3267,-11-6-2450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451"/>
    </inkml:context>
    <inkml:brush xml:id="br0">
      <inkml:brushProperty name="width" value="0.025" units="cm"/>
      <inkml:brushProperty name="height" value="0.025" units="cm"/>
    </inkml:brush>
  </inkml:definitions>
  <inkml:trace contextRef="#ctx0" brushRef="#br0">0 1 5830,'0'0'9448,"28"48"-9896,-5-33-2403,3-4-1505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793"/>
    </inkml:context>
    <inkml:brush xml:id="br0">
      <inkml:brushProperty name="width" value="0.025" units="cm"/>
      <inkml:brushProperty name="height" value="0.025" units="cm"/>
    </inkml:brush>
  </inkml:definitions>
  <inkml:trace contextRef="#ctx0" brushRef="#br0">32 234 6054,'0'0'7100,"-4"9"-5184,2-6-1694,-2 5 509,0 1 0,0-1 0,1 1 0,0-1 0,0 1 0,1 0 0,-1 11 0,3-19-683,1 0-1,-1-1 1,1 1-1,-1 0 1,1-1-1,-1 1 1,1 0-1,-1-1 1,1 1 0,0-1-1,-1 1 1,1-1-1,0 1 1,0-1-1,-1 0 1,1 1-1,0-1 1,0 0 0,-1 0-1,1 1 1,0-1-1,0 0 1,0 0-1,0 0 1,-1 0-1,1 0 1,0 0 0,0 0-1,0 0 1,-1 0-1,1-1 1,0 1-1,0 0 1,1-1-1,33-9 1375,-20-1-1379,-1-1 0,0 0 0,-1-1 1,0 0-1,-1-1 0,0 0 1,-1-1-1,-1 0 0,-1-1 1,0 0-1,-1-1 0,0 1 1,-1-2-1,-1 1 0,-1-1 0,-1 0 1,4-28-1,-8 45-61,0 1 0,0-1 1,0 0-1,0 0 0,0 0 0,0 1 1,0-1-1,0 0 0,0 0 0,0 0 0,0 1 1,0-1-1,0 0 0,-1 0 0,1 1 1,0-1-1,-1 0 0,1 0 0,-1 1 0,1-1 1,-1 0-1,1 1 0,-1-1 0,1 1 1,-1-1-1,1 1 0,-1-1 0,0 1 1,1-1-1,-1 1 0,0-1 0,0 1 0,1 0 1,-1-1-1,-1 1 0,-1 0-4,0 0 0,0 0 0,0 1 0,1-1 0,-1 1 0,0 0 0,0-1 0,1 1 0,-1 0 0,-4 3 0,-58 39-41,48-31 46,-53 47 105,66-56-89,1 0-1,0 1 1,-1-1 0,1 1-1,1 0 1,-1 0-1,1 0 1,-1 0-1,1 1 1,0-1-1,1 1 1,-1-1-1,1 1 1,0 0 0,-1 5-1,2-9-17,1 0-1,-1 0 1,0 1-1,1-1 1,-1 0-1,1 0 1,-1 0-1,1 0 1,0 0-1,-1 0 1,1 0-1,0 0 1,0 0-1,0-1 1,-1 1-1,1 0 1,0 0-1,0-1 1,0 1-1,0 0 1,1-1-1,-1 1 1,0-1-1,0 0 1,0 1-1,2-1 1,40 9-846,-30-7 398,4 1-634,11 2-564,44 13 0,-65-16 947,-1 1 1,1-1 0,-1 1-1,0 0 1,0 1 0,0-1-1,-1 1 1,1 0 0,-1 1-1,0-1 1,0 1 0,6 7-1,-4 2-7743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3.765"/>
    </inkml:context>
    <inkml:brush xml:id="br0">
      <inkml:brushProperty name="width" value="0.025" units="cm"/>
      <inkml:brushProperty name="height" value="0.025" units="cm"/>
    </inkml:brush>
  </inkml:definitions>
  <inkml:trace contextRef="#ctx0" brushRef="#br0">114 222 7239,'0'0'18764,"-7"-3"-18758,4 2-12,1 0 1,-1 0 0,1 0-1,-1 1 1,0-1 0,1 1-1,-1-1 1,0 1 0,1 0-1,-1 0 1,0 0 0,1 0-1,-1 1 1,0-1 0,0 1-1,1-1 1,-1 1 0,1 0-1,-1 0 1,1 0 0,-1 1-1,1-1 1,0 1 0,0-1-1,-1 1 1,1 0-1,0-1 1,0 1 0,1 0-1,-1 0 1,0 1 0,1-1-1,-1 0 1,1 1 0,0-1-1,-1 0 1,0 6 0,3-7-5,-1-1 0,1 1 1,0-1-1,0 1 0,0-1 1,0 0-1,-1 1 0,1-1 1,0 0-1,0 0 0,0 1 1,0-1-1,0 0 0,0 0 1,0 0-1,0 0 0,0 0 1,0 0-1,0-1 0,0 1 1,0 0-1,0 0 0,1-1 1,28-5-186,-11-2 127,-14 5-136,1 0 0,-1 1-1,1 0 1,0 0 0,-1 0 0,1 1 0,6-1-1,-10 2 179,-1 0-1,1 1 1,-1-1-1,0 0 0,1 1 1,-1-1-1,1 1 1,-1-1-1,0 1 0,0-1 1,1 1-1,-1 0 1,0 0-1,0 0 1,0 0-1,0 0 0,0 0 1,0 0-1,0 0 1,0 0-1,0 0 0,0 1 1,-1-1-1,1 0 1,0 1-1,-1-1 1,1 0-1,-1 1 0,1-1 1,-1 0-1,0 1 1,0-1-1,0 1 0,0 1 1,3 13 184,0-1-1,-2 1 1,0-1 0,-1 1-1,0-1 1,-1 1 0,-1-1 0,-1 1-1,0-1 1,-1 0 0,0 0 0,-2 0-1,1-1 1,-2 1 0,0-1-1,0-1 1,-2 0 0,1 0 0,-2 0-1,0-1 1,-18 18 0,26-28-146,-1 0 0,1-1 0,0 1 0,-1-1 0,1 1 0,-1-1 1,1 0-1,-1 0 0,0 0 0,1 0 0,-1 0 0,0-1 0,0 1 0,-3-1 0,5 0-16,0 0 0,-1 0 0,1 0 0,0-1 0,0 1 0,0-1 0,0 1 0,-1-1 0,1 1 0,0-1 0,0 0-1,0 1 1,0-1 0,0 0 0,1 0 0,-1 0 0,0 0 0,0 0 0,0 0 0,1 0 0,-1 0 0,0 0-1,1 0 1,-1 0 0,1 0 0,0-1 0,-1 1 0,1 0 0,0 0 0,0-1 0,-1 1 0,1 0 0,0-2 0,0-8-69,0 1 1,0 0 0,1-1 0,0 1 0,0 0 0,1 0 0,1 0-1,0 0 1,0 0 0,1 0 0,0 1 0,1-1 0,0 1 0,0 1 0,1-1-1,11-12 1,10-9 24,2 1 0,62-49 0,-49 43 52,-24 20-1,16-12 125,-1-2-1,-1-2 0,54-66 0,-85 95-123,1 0-1,-1 0 0,0 0 0,0 0 0,0 0 0,0 0 0,0-1 0,0 1 0,0 0 1,-1 0-1,1-4 0,-1 5-12,0 1 1,0-1-1,0 1 0,0-1 1,0 1-1,0 0 0,0-1 1,-1 1-1,1-1 0,0 1 1,0 0-1,0-1 0,-1 1 1,1-1-1,0 1 0,-1 0 1,1 0-1,0-1 0,-1 1 0,1 0 1,0-1-1,-1 1 0,1 0 1,0 0-1,-1 0 0,1-1 1,-1 1-1,1 0 0,-1 0 1,1 0-1,0 0 0,-1 0 1,1 0-1,-1 0 0,0 0 1,-3 0-33,0 1 0,0 0 1,0 0-1,0 0 0,0 0 0,0 0 1,0 1-1,0 0 0,1 0 0,-1 0 1,-4 3-1,-8 7 41,1 0 1,0 1-1,1 1 1,1 0-1,0 1 1,0 0-1,2 1 1,0 0-1,1 1 1,-9 20-1,17-34 3,2-1-1,-1 1 1,0-1-1,0 1 1,1 0-1,-1-1 1,1 1-1,0-1 1,0 1-1,0 0 1,0-1-1,1 1 1,-1 0-1,0-1 0,2 5 1,-1-5 0,0-1-1,0 1 1,0-1 0,0 0 0,1 1-1,-1-1 1,0 0 0,0 0-1,1 0 1,-1 0 0,1 0 0,-1 0-1,1 0 1,-1 0 0,1 0-1,0-1 1,3 2 0,6-1 26,0 1 0,0-2-1,0 1 1,0-2 0,22-2 0,-19 1-9,-1-1 1,0 0-1,0 0 1,0-2 0,0 1-1,-1-2 1,0 0-1,0 0 1,0-1-1,-1-1 1,0 1-1,14-14 1,-17 6 168,-15 10 51,-23 11-253,-5 22-140,33-26 146,1-1 0,0 0 0,0 1 0,-1-1 0,1 1-1,0-1 1,0 1 0,0 0 0,0-1 0,1 1 0,-1 0 0,0 0 0,1 0 0,-1 0-1,1-1 1,0 1 0,-1 0 0,1 0 0,0 0 0,0 0 0,1 2 0,0-3 7,0 0-1,0 0 1,0 0 0,0 0 0,0 0 0,1 0 0,-1-1 0,0 1 0,1 0 0,-1-1 0,0 1 0,1-1 0,-1 1-1,1-1 1,-1 0 0,1 0 0,-1 0 0,1 1 0,-1-1 0,1-1 0,1 1 0,40-2 112,-36 2-78,5-2-14,-1 0 1,1 0 0,0-2-1,-1 1 1,0-1 0,0-1 0,0 0-1,-1 0 1,13-9 0,-1-1 29,-1-1 0,38-37 0,-56 54-97,-4 11-56,-7 11-40,4-16 129,0 0 1,1 0-1,0 1 0,0-1 1,0 1-1,1 0 1,0 0-1,1 0 0,0 0 1,-1 9-1,2-16-150,1-1-1,-1 1 1,0-1-1,0 1 0,1-1 1,-1 1-1,0-1 1,1 0-1,-1 1 0,0-1 1,1 1-1,-1-1 0,1 0 1,-1 1-1,0-1 1,1 0-1,-1 1 0,1-1 1,-1 0-1,1 0 1,-1 0-1,1 1 0,-1-1 1,1 0-1,-1 0 1,1 0-1,0 0 0,-1 0 1,1 0-1,-1 0 1,1 0-1,-1 0 0,1 0 1,-1 0-1,1 0 1,-1-1-1,1 1 0,-1 0 1,1 0-1,-1-1 1,2 1-1,6-5-4714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111"/>
    </inkml:context>
    <inkml:brush xml:id="br0">
      <inkml:brushProperty name="width" value="0.025" units="cm"/>
      <inkml:brushProperty name="height" value="0.025" units="cm"/>
    </inkml:brush>
  </inkml:definitions>
  <inkml:trace contextRef="#ctx0" brushRef="#br0">1 0 10698,'0'0'5958,"18"52"-7207,1-29-801,5-1-1217,2-2-3107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467"/>
    </inkml:context>
    <inkml:brush xml:id="br0">
      <inkml:brushProperty name="width" value="0.025" units="cm"/>
      <inkml:brushProperty name="height" value="0.025" units="cm"/>
    </inkml:brush>
  </inkml:definitions>
  <inkml:trace contextRef="#ctx0" brushRef="#br0">118 232 13901,'0'0'5461,"-11"2"-4542,3 0-767,1-1 1,0 2-1,0-1 1,0 1 0,1 0-1,-1 0 1,1 1 0,-8 4-1,11-5-17,0-1 0,0 1 0,0 0 0,0 0 0,1 0 0,-1 0 0,1 1 0,0-1-1,0 0 1,0 1 0,0 0 0,1 0 0,-1-1 0,1 1 0,0 0 0,0 0 0,0 0-1,1 0 1,-1 0 0,1 4 0,0-7-118,1 0 0,-1 0 0,0 0 0,0 0 0,1 0 0,-1 0 0,0 0 0,1-1 0,-1 1 0,1 0 0,-1 0 0,1-1 0,0 1 0,-1 0 0,1 0 0,0-1 0,-1 1 0,1-1-1,0 1 1,0-1 0,-1 1 0,1-1 0,0 1 0,0-1 0,0 0 0,0 1 0,0-1 0,0 0 0,0 0 0,-1 0 0,1 0 0,0 0 0,0 0 0,0 0 0,0 0 0,0 0 0,0 0 0,0 0 0,0 0 0,1-1 0,42-12 1145,-28 4-1082,-1-1 1,-1 0-1,0-1 0,0 0 0,-1-1 1,-1-1-1,14-17 0,-8 7-108,-1-1-1,-2-1 1,22-44-1,-34 64-54,-1 0 0,1 0-1,-1-1 1,0 1 0,-1-1-1,1 1 1,-1-1 0,0 0-1,-1 1 1,1-1-1,-1 0 1,-2-11 0,2 16 53,-1 0 1,0 0 0,0 0 0,0 0-1,0 0 1,0 0 0,0 0 0,0 0-1,0 1 1,-1-1 0,1 0 0,0 1-1,0-1 1,-1 1 0,1-1 0,0 1-1,-1 0 1,1-1 0,0 1 0,-1 0-1,1 0 1,0 0 0,-1 0-1,1 0 1,-1 0 0,1 0 0,0 1-1,-1-1 1,-1 1 0,-41 12-332,37-9 334,0 1 0,0 0 0,1 0 1,0 1-1,0-1 0,1 1 0,-1 1 0,1-1 0,0 1 0,1 0 0,0 0 0,0 0 0,-3 9 0,5-12-17,1 0-1,-1 0 1,1 0-1,0 0 1,1 1-1,-1-1 0,0 0 1,1 0-1,0 1 1,0-1-1,1 0 1,-1 1-1,1-1 0,0 0 1,0 0-1,0 1 1,0-1-1,1 0 1,0 0-1,0 0 0,0-1 1,0 1-1,1 0 1,-1-1-1,1 0 1,3 4-1,32 25-80,-24-21 243,-2 0 0,21 22-1,-29-29-282,-2 0-1,1-1 0,0 2 0,-1-1 1,0 0-1,1 0 0,-2 1 0,1-1 1,-1 1-1,1 0 0,-1-1 0,0 1 0,-1 0 1,1 5-1,-1-6-5333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743"/>
    </inkml:context>
    <inkml:brush xml:id="br0">
      <inkml:brushProperty name="width" value="0.025" units="cm"/>
      <inkml:brushProperty name="height" value="0.025" units="cm"/>
    </inkml:brush>
  </inkml:definitions>
  <inkml:trace contextRef="#ctx0" brushRef="#br0">0 0 14830,'0'0'9129,"0"60"-7111,4-38-1186,0 0-671,11-3-97,-2-5-993,4-6-1826,-4-7-1857,6-1-1378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829"/>
    </inkml:context>
    <inkml:brush xml:id="br0">
      <inkml:brushProperty name="width" value="0.025" units="cm"/>
      <inkml:brushProperty name="height" value="0.025" units="cm"/>
    </inkml:brush>
  </inkml:definitions>
  <inkml:trace contextRef="#ctx0" brushRef="#br0">19 25 10794,'0'0'9188,"9"-4"-8147,-7 4-1055,55-17 2002,-54 16-1823,1 0 1,0 0-1,0 1 1,0-1 0,-1 1-1,1 0 1,0 0-1,0 1 1,0-1-1,0 1 1,-1-1-1,1 1 1,0 0-1,-1 1 1,7 2 0,-9-3-161,0 0 1,0 0-1,0 1 1,0-1-1,0 1 1,0-1-1,0 1 1,-1-1-1,1 1 1,0 0-1,-1-1 1,1 1-1,-1 0 1,0-1-1,0 1 1,1 0-1,-1 0 1,0-1 0,0 1-1,-1 0 1,1-1-1,0 1 1,-1 0-1,1 0 1,-1-1-1,1 1 1,-1-1-1,-1 4 1,-1 1 48,0 1 0,-1-1 1,1 0-1,-1 0 0,-7 8 0,-6 3 309,0 0-1,-35 23 1,8-6 236,44-34-596,0 0 0,0 1 0,0-1 0,0 0 0,0 0 0,0 0 0,0 1 0,0-1 0,0 0 0,0 0-1,0 0 1,0 1 0,0-1 0,0 0 0,0 0 0,0 0 0,0 0 0,0 1 0,0-1 0,1 0 0,-1 0 0,0 0 0,0 0-1,0 1 1,0-1 0,0 0 0,0 0 0,1 0 0,-1 0 0,0 0 0,0 0 0,0 0 0,0 0 0,1 1 0,-1-1 0,0 0-1,0 0 1,0 0 0,0 0 0,1 0 0,-1 0 0,0 0 0,0 0 0,0 0 0,1 0 0,-1 0 0,0 0 0,0 0-1,0 0 1,1 0 0,-1 0 0,0-1 0,0 1 0,0 0 0,1 0 0,24 3 132,28-3-7,-14-5-399,56-14 0,-64 12-1183,-31 7 1302,14-4-1633,-10 0-1212,-6-2-3520,-7-1-3220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5.160"/>
    </inkml:context>
    <inkml:brush xml:id="br0">
      <inkml:brushProperty name="width" value="0.025" units="cm"/>
      <inkml:brushProperty name="height" value="0.025" units="cm"/>
    </inkml:brush>
  </inkml:definitions>
  <inkml:trace contextRef="#ctx0" brushRef="#br0">1 38 13485,'0'0'7046,"46"-20"-6085,-16 15-704,0 4-225,6-2 0,-1 1-2595,-3-5-4419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5.898"/>
    </inkml:context>
    <inkml:brush xml:id="br0">
      <inkml:brushProperty name="width" value="0.025" units="cm"/>
      <inkml:brushProperty name="height" value="0.025" units="cm"/>
    </inkml:brush>
  </inkml:definitions>
  <inkml:trace contextRef="#ctx0" brushRef="#br0">39 293 13325,'0'0'11434,"4"-3"-11049,1-1-226,0 0 1,-1 0 0,1 0 0,-1-1-1,6-9 1,-8 12-121,-1 0 0,1 0 0,-1 0 0,0 0 1,0-1-1,0 1 0,0 0 0,0-1 0,0 1 0,-1-1 0,1 1 0,-1-1 0,0 1 0,0-1 1,0 1-1,0-1 0,0 1 0,0-1 0,-1-2 0,0 5-45,1-1-1,-1 1 1,1 0 0,-1 0-1,1-1 1,-1 1-1,1 0 1,-1 0 0,1 0-1,-1 0 1,0 0 0,1 0-1,-1 0 1,1 0-1,-1 0 1,1 0 0,-1 0-1,1 0 1,-1 0 0,1 0-1,-1 0 1,0 0 0,1 1-1,-1-1 1,1 0-1,-1 0 1,1 1 0,0-1-1,-1 0 1,1 1 0,-1-1-1,1 1 1,-1-1-1,1 0 1,0 1 0,-1-1-1,1 1 1,0-1 0,-1 2-1,-17 17-288,12-10 279,-1 0-1,2 1 1,-1 0-1,2-1 0,-1 2 1,1-1-1,1 0 1,0 1-1,-3 18 1,6-28 15,0 0 0,-1 0 0,1 0-1,0 0 1,0 0 0,0 0 0,1 1 0,-1-1 0,0 0 0,0 0 0,1 0 0,-1 0 0,0 0 0,1 0 0,-1 0 0,1-1-1,-1 1 1,1 0 0,-1 0 0,1 0 0,0 0 0,0-1 0,-1 1 0,1 0 0,0 0 0,0-1 0,0 1 0,1 0-1,1 0 9,-1 0 0,1 0-1,0-1 1,0 1-1,0-1 1,0 0 0,0 1-1,0-1 1,-1-1-1,6 1 1,1-2 21,0 0 1,0 0-1,0 0 1,0-1-1,0-1 1,10-4-1,-3-3-181,0 0-1,-1 0 1,0-2 0,-1 0 0,0 0-1,19-26 1,-32 37-343,-20 87-332,19-84 841,0 0-1,0 0 1,0-1-1,-1 1 1,1 0-1,1 0 1,-1 0 0,0-1-1,0 1 1,0 0-1,0 0 1,0 0-1,1-1 1,-1 1-1,0 0 1,1 0 0,-1-1-1,1 1 1,-1 0-1,0-1 1,1 1-1,0 0 1,-1-1 0,1 1-1,-1-1 1,1 1-1,0-1 1,-1 1-1,1-1 1,0 0-1,-1 1 1,1-1 0,2 1-1,-1-1 59,0 0 0,1-1-1,-1 1 1,0 0 0,1-1 0,-1 0 0,0 1-1,1-1 1,-1 0 0,0 0 0,4-2-1,6-5 195,0-1 0,22-19 0,-9 5-356,-2-1 0,-1-1-1,0-2 1,-2 0-1,-2-1 1,0 0-1,15-36 1,-31 60-116,-1 1 0,0-1-1,0 0 1,0 1 0,0-1 0,-1 0 0,1 0 0,-1 0-1,0-6 1,0 10 190,0 0-1,0-1 1,0 1-1,0 0 1,0 0-1,0-1 1,-1 1 0,1 0-1,0 0 1,0-1-1,0 1 1,0 0-1,0 0 1,0-1-1,-1 1 1,1 0-1,0 0 1,0-1-1,0 1 1,-1 0-1,1 0 1,0 0 0,0 0-1,-1-1 1,1 1-1,0 0 1,0 0-1,-1 0 1,1 0-1,0 0 1,-1 0-1,1 0 1,0 0-1,0 0 1,-1 0 0,1 0-1,0 0 1,-1 0-1,1 0 1,-19 15-5,9-1 42,0 0 0,1 0-1,1 0 1,0 1 0,1 0 0,1 1 0,-7 25-1,6-16 165,2 1 0,1 0 0,1 0 0,0 30 0,3-54-166,-1-1-1,1 0 0,0 1 1,0-1-1,0 0 0,0 1 1,0-1-1,0 0 0,0 1 1,1-1-1,-1 0 0,0 1 0,1-1 1,-1 0-1,1 0 0,-1 1 1,1-1-1,0 0 0,0 0 1,-1 0-1,1 0 0,0 0 1,0 0-1,0 0 0,0 0 1,0 0-1,0 0 0,0-1 0,1 1 1,-1 0-1,0-1 0,0 1 1,0-1-1,1 1 0,-1-1 1,2 1-1,-1-2 44,0 1 0,-1-1 1,1 1-1,0-1 0,0 0 0,-1 1 0,1-1 0,0 0 1,-1 0-1,1 0 0,-1 0 0,1-1 0,-1 1 1,1 0-1,-1-1 0,0 1 0,0-1 0,0 1 0,0-1 1,0 1-1,0-1 0,0 0 0,0 0 0,-1 1 1,2-4-1,1-7 18,1 0 0,-2 0-1,0-1 1,0 1 0,-1 0 0,-1-1 0,0 1 0,-3-25 0,-2 27-161,2 17-170,3-5 246,0-1 0,0 1 1,0 0-1,0 0 0,1 0 0,-1-1 0,1 1 1,-1 0-1,1 0 0,-1-1 0,1 1 0,0-1 1,0 1-1,0 0 0,0-1 0,1 2 0,4 2 30,0 0-1,0-1 1,1 0-1,-1 0 1,1-1-1,0 0 1,0 0-1,0 0 1,0-1-1,0 0 1,0-1-1,1 1 1,-1-1-1,1-1 1,-1 0-1,1 0 1,-1 0-1,15-3 1,-12 1 60,0 0 0,0 0 0,0-1 0,0-1 0,0 0 0,-1 0 0,1-1 0,-1 0 0,0-1 0,-1 0 0,0 0 0,1 0 0,7-10 0,-21 21-59,0 1-1,1-1 0,0 1 1,0-1-1,0 1 0,1 1 1,0-1-1,0 0 0,0 1 1,1-1-1,0 1 1,0 0-1,1 0 0,0 0 1,0 10-1,1-16-30,0-1 0,-1 0 0,1 0 0,0 1 0,0-1 0,0 0 0,0 0-1,0 1 1,0-1 0,0 0 0,1 0 0,-1 1 0,0-1 0,0 0 0,0 0 0,0 1 0,0-1 0,0 0 0,0 0 0,0 1 0,1-1 0,-1 0-1,0 0 1,0 0 0,0 1 0,1-1 0,-1 0 0,0 0 0,0 0 0,0 0 0,1 1 0,-1-1 0,0 0 0,0 0 0,1 0 0,-1 0 0,0 0-1,0 0 1,1 0 0,-1 0 0,0 0 0,0 0 0,1 0 0,-1 0 0,0 0 0,1 0 0,-1 0 0,0 0 0,0 0 0,1 0 0,-1 0 0,0 0-1,0 0 1,1-1 0,-1 1 0,0 0 0,0 0 0,1 0 0,9-8-1131,15-31-8066,-11 10-540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6.244"/>
    </inkml:context>
    <inkml:brush xml:id="br0">
      <inkml:brushProperty name="width" value="0.025" units="cm"/>
      <inkml:brushProperty name="height" value="0.025" units="cm"/>
    </inkml:brush>
  </inkml:definitions>
  <inkml:trace contextRef="#ctx0" brushRef="#br0">1 0 11211,'0'0'10153,"11"57"-10121,-2-37-1153,6 0-2210,0-1-3908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6.618"/>
    </inkml:context>
    <inkml:brush xml:id="br0">
      <inkml:brushProperty name="width" value="0.025" units="cm"/>
      <inkml:brushProperty name="height" value="0.025" units="cm"/>
    </inkml:brush>
  </inkml:definitions>
  <inkml:trace contextRef="#ctx0" brushRef="#br0">143 1 15022,'0'0'8563,"-8"6"-7741,4-4-771,0 1 1,0-1-1,0 1 0,0 0 1,1 0-1,0 1 0,-1-1 0,1 1 1,0-1-1,1 1 0,-1 0 1,1 0-1,-1 0 0,1 1 1,1-1-1,-1 1 0,1-1 0,-1 1 1,1-1-1,0 1 0,1-1 1,-1 8-1,1-8-74,0 0 1,1 0 0,0 0-1,-1 0 1,1 0-1,1 0 1,-1 0-1,0 0 1,1 0-1,0-1 1,0 1 0,0-1-1,3 5 1,41 37-668,-37-37 656,0 0 0,-1 0 0,0 1 0,8 11-1,-12-13 47,0-1 0,-1 1-1,0 0 1,0 0 0,-1 0-1,0 1 1,0-1 0,0 0-1,-1 1 1,-1 0 0,1-1-1,-1 1 1,0-1 0,-1 1-1,1-1 1,-2 1-1,-2 12 1,2-15 103,1-1-1,-1 0 0,0 1 1,0-1-1,0 0 1,-1 0-1,0 0 1,1 0-1,-1 0 1,-1-1-1,1 1 0,0-1 1,-1 0-1,0 0 1,0 0-1,0 0 1,0-1-1,0 0 1,0 0-1,-1 0 1,1 0-1,-1-1 0,1 1 1,-1-1-1,1 0 1,-1-1-1,0 1 1,-7-1-1,8 0-81,0-1-1,0 0 0,1 0 1,-1 0-1,0 0 1,0-1-1,1 0 1,-1 0-1,1 1 1,0-2-1,-1 1 1,1 0-1,0-1 1,0 0-1,0 1 0,1-1 1,-1 0-1,1 0 1,0-1-1,-1 1 1,1 0-1,1-1 1,-1 0-1,0 1 1,-1-6-1,-2-6-138,0-1 0,1 1 0,0-1 0,1 0 0,-1-16 0,3 24 2,1 0-1,-1 0 1,2 1-1,-1-1 0,1 0 1,0 0-1,0 0 1,1 1-1,5-15 1,-5 19 90,0-1 1,0 1 0,1-1 0,0 1 0,0 0 0,0 0 0,0 0 0,0 0 0,0 0-1,1 1 1,-1 0 0,1-1 0,0 1 0,0 1 0,-1-1 0,1 0 0,0 1 0,1 0-1,7-1 1,76-9-1171,-42 6-1920,0-2-3439,4-6-7129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7.807"/>
    </inkml:context>
    <inkml:brush xml:id="br0">
      <inkml:brushProperty name="width" value="0.025" units="cm"/>
      <inkml:brushProperty name="height" value="0.025" units="cm"/>
    </inkml:brush>
  </inkml:definitions>
  <inkml:trace contextRef="#ctx0" brushRef="#br0">208 1 6278,'-20'0'9548,"0"-1"-3340,0 2-3415,16 0-2738,1-1-1,-1 1 1,0 0 0,0 0-1,1 1 1,-1-1-1,1 1 1,-1-1-1,1 1 1,0 0-1,0 0 1,0 1-1,0-1 1,-3 3 0,-3 4-61,0 0 0,1 0 1,0 1-1,1 0 0,0 1 1,0 0-1,1 0 0,0 0 1,1 0-1,1 1 0,0 0 1,0 0-1,1 0 0,1 0 1,-2 18-1,4-29 1,0 0 0,0 0-1,0 0 1,0 0 0,1 0 0,-1 0 0,0 0 0,0 0 0,1 0-1,-1 0 1,1 0 0,-1 0 0,1 0 0,-1-1 0,1 1 0,-1 0 0,1 0-1,0 0 1,0-1 0,-1 1 0,1 0 0,0-1 0,0 1 0,0-1-1,1 1 1,29 5 37,-22-7 11,-1 0-1,0 0 1,1 0 0,-1-1 0,15-6 0,-8 0-34,-1 0 1,0-1-1,-1 0 1,0-1-1,-1-1 1,0 0-1,0-1 1,-1 0-1,-1 0 1,0-1 0,-1-1-1,0 0 1,6-14-1,-16 30-176,-8 17 95,1 1 0,1 0 1,1 1-1,1 0 0,-5 31 0,10-51 78,0 0 0,0 0-1,1 0 1,-1 0 0,0 0-1,0 0 1,0 0 0,1 0-1,-1 0 1,1 0 0,-1 0-1,1 0 1,-1 0 0,1 0-1,-1 0 1,1 0 0,0-1 0,-1 1-1,1 0 1,0-1 0,0 1-1,-1 0 1,1-1 0,0 1-1,2 0 1,0 0 49,0 0 1,0 0-1,0 0 1,1 0-1,-1-1 0,0 0 1,0 0-1,6 0 1,1-1 177,0 0 1,0-1 0,0 0 0,19-7-1,-5-3-186,-1-1 0,0-1 0,-1 0 0,21-20-1,-2 2-50,-41 32 1,0 0 1,1-1 0,-1 1-1,0 0 1,0 0 0,0 0-1,0 0 1,1-1 0,-1 1-1,0 0 1,0 0-1,1 0 1,-1 0 0,0 0-1,0-1 1,1 1 0,-1 0-1,0 0 1,0 0-1,1 0 1,-1 0 0,0 0-1,0 0 1,1 0 0,-1 0-1,0 0 1,0 0 0,1 0-1,-1 0 1,0 0-1,0 0 1,1 0 0,-1 1-1,0-1 1,0 0 0,1 0-1,-1 0 1,0 0 0,0 0-1,0 1 1,1-1-1,-1 0 1,0 0 0,0 0-1,0 1 1,0-1 0,1 0-1,-1 0 1,0 0-1,0 1 1,0-1 0,0 0-1,0 0 1,0 1 0,0-1-1,0 0 1,0 0 0,0 1-1,0-1 1,0 0-1,0 1 1,0-1 0,0 0-1,0 0 1,0 1 0,-2 25-252,0-13 189,2-13 74,1 1 0,-1-1 1,0 1-1,1-1 0,-1 0 1,1 1-1,-1-1 0,0 0 0,1 1 1,-1-1-1,1 0 0,-1 0 1,1 1-1,-1-1 0,1 0 0,0 0 1,-1 0-1,1 0 0,-1 0 1,1 0-1,-1 0 0,1 0 1,-1 0-1,1 0 0,-1 0 0,1 0 1,-1 0-1,1 0 0,0 0 1,-1 0-1,1-1 0,-1 1 1,1 0-1,18-6 251,37-22 13,-48 23-327,0 0 0,0 0 0,0 1-1,1 0 1,-1 0 0,1 1 0,0 0-1,0 1 1,0 0 0,0 0-1,0 1 1,13 0 0,-21 4 15,0 0 1,0 0-1,-1 0 1,1 1 0,-1-1-1,1 0 1,-1 1-1,0-1 1,0 0-1,-1 5 1,0-3-153,1 2-294,0 12-1464,3-12-1927,3-5-3566,10-5-667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8.793"/>
    </inkml:context>
    <inkml:brush xml:id="br0">
      <inkml:brushProperty name="width" value="0.025" units="cm"/>
      <inkml:brushProperty name="height" value="0.025" units="cm"/>
    </inkml:brush>
  </inkml:definitions>
  <inkml:trace contextRef="#ctx0" brushRef="#br0">170 67 15439,'0'0'1809,"-12"5"17,-1 0-1517,1 1 0,0 0 0,0 1 0,1 1-1,-1 0 1,-14 14 0,20-17-190,1-1-1,0 2 0,0-1 1,1 1-1,-1-1 0,1 1 1,1 0-1,-1 1 1,1-1-1,0 1 0,0-1 1,1 1-1,0 0 1,0 0-1,1 0 0,-2 12 1,3-18-114,0 0 0,1 0 0,-1 0 0,0 0 0,0 0 0,1-1 0,-1 1 0,0 0 0,1 0 0,-1 0 0,1-1 0,-1 1 0,1 0 0,-1 0 0,1-1 0,-1 1 0,1 0 0,0-1 0,-1 1 0,1-1 0,0 1 0,0-1 0,0 1 0,-1-1 0,1 0 0,0 1 0,0-1 0,0 0 0,0 0 0,-1 1 0,1-1 0,0 0 0,0 0 0,0 0 0,0 0 0,0 0 0,0 0 0,0-1 0,-1 1 0,1 0 0,0 0 0,0-1 0,1 1 0,3-1 27,-1 0 0,1-1 0,-1 1 0,1-1-1,-1 0 1,0 0 0,8-5 0,26-24 23,-2-1 0,-1-2 0,-2-2 0,-1-1 1,29-43-1,-144 179-301,74-87 306,0 0 0,2 0-1,-1 1 1,2 0 0,-1 1-1,2-1 1,0 1 0,1 0-1,0 1 1,-4 28 0,9-42-54,-1 1 0,0 0 1,0-1-1,1 1 0,-1-1 0,0 1 1,1-1-1,0 1 0,-1-1 1,1 1-1,0-1 0,0 0 0,0 1 1,0-1-1,0 0 0,0 0 0,0 0 1,0 0-1,0 0 0,1 0 1,-1 0-1,0 0 0,1 0 0,-1 0 1,0-1-1,1 1 0,-1-1 0,1 1 1,-1-1-1,1 1 0,3-1 1,6 2 39,-1-1 0,1-1 1,19 0-1,-14-1-21,-1 1-33,-1-1 0,1-1 0,-1-1-1,0 0 1,1 0 0,-2-2 0,1 0 0,0 0 0,-1-1 0,14-9 0,-21 12 177,0-1 1,0 0 0,0-1 0,0 1 0,-1-1-1,1 0 1,-1 0 0,-1-1 0,1 0 0,-1 0-1,0 0 1,0 0 0,0 0 0,-1-1-1,0 0 1,-1 1 0,1-1 0,-1 0 0,-1-1-1,1 1 1,0-14 0,-2 20-162,0 0 0,0 0 0,0-1-1,0 1 1,0 0 0,0 0 0,-1 0 0,1 0 0,0 0-1,-1-1 1,1 1 0,-1 0 0,1 0 0,-1 0 0,1 0-1,-1 0 1,0 0 0,1 1 0,-1-1 0,0 0 0,0 0 0,0 0-1,0 1 1,0-1 0,-2-1 0,1 1-16,-1 1 1,1-1-1,-1 0 0,1 1 1,-1 0-1,0 0 0,1 0 1,-1 0-1,1 0 0,-1 0 1,-3 1-1,0 0-26,0 1 1,0 0 0,0-1-1,1 2 1,-1-1-1,1 1 1,-1 0-1,1 0 1,0 0-1,-6 6 1,4-1-3,0 1 0,0 1 0,0-1 0,-8 19 1,14-25 28,0 0 0,-1 0 0,1 0 0,1 0 0,-1 0 0,0 0 0,1 1 0,-1-1 0,1 6 0,1-8 6,-1 1 1,0-1-1,0 0 0,1 0 1,-1 1-1,1-1 0,-1 0 0,1 0 1,-1 0-1,1 0 0,0 0 0,0 0 1,0 0-1,-1 0 0,1 0 0,0 0 1,0 0-1,0 0 0,0-1 0,0 1 1,1 0-1,-1-1 0,0 1 1,2 0-1,20 6-15,-1-2 0,1 0 0,1-1 1,-1-2-1,29 0 0,17 3-12,-37-3 28,-24-3 0,0 1 0,-1 1 0,1-1 0,-1 1 0,1 1 0,-1-1 0,13 6 0,-19-54 2765,-1 44-2809,0 0 0,1-1 0,-1 1 0,1 0 0,-1 0 0,1 0 0,0 0 0,0 0 0,0 0 0,1 1 0,-1-1 0,1 0 0,0 1 0,-1-1 0,1 1 0,0-1 0,0 1 0,1 0-1,-1 0 1,0 0 0,1 0 0,-1 0 0,1 0 0,0 1 0,0-1 0,-1 1 0,1 0 0,0 0 0,6-1 0,5-2-12,-1 2 1,1 0-1,1 0 1,-1 2-1,16 0 0,-28 0 50,-1 0 1,1 0-1,-1 0 0,1 0 0,0 0 0,-1 0 0,1 0 0,-1 0 0,1 1 0,-1-1 0,0 1 0,1-1 0,-1 1 0,1 0 0,-1-1 0,0 1 0,1 0 0,-1 0 0,0 0 0,0 0 1,0 0-1,0 0 0,0 0 0,0 0 0,0 1 0,0-1 0,0 0 0,0 1 0,-1-1 0,1 0 0,0 1 0,-1-1 0,1 4 0,-1-1 24,0 0 1,0-1-1,0 1 0,-1 0 0,0 0 0,0 0 1,0 0-1,0 0 0,-1-1 0,1 1 0,-4 5 0,11-8 15,0 0 0,0 0 0,0-1-1,0 1 1,1-2 0,-1 1-1,8-2 1,-14 2-33,46-8-11,88-4 1,-133 12 5,0 1 0,-1-1-1,1 1 1,-1 0 0,1-1 0,0 1 0,-1 0 0,1-1 0,-1 1 0,1 0 0,-1 0 0,0-1 0,1 1 0,-1 0 0,0 0-1,0 0 1,1 0 0,-1-1 0,0 3 0,0-1-38,1 0 0,-1 0-1,0-1 1,1 1 0,0 0-1,-1 0 1,1-1 0,0 1 0,0 0-1,0-1 1,0 1 0,0-1-1,0 1 1,1-1 0,-1 0-1,0 1 1,4 1 0,5-1-2115,-6-1-1223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170"/>
    </inkml:context>
    <inkml:brush xml:id="br0">
      <inkml:brushProperty name="width" value="0.025" units="cm"/>
      <inkml:brushProperty name="height" value="0.025" units="cm"/>
    </inkml:brush>
  </inkml:definitions>
  <inkml:trace contextRef="#ctx0" brushRef="#br0">4 6 19186,'-3'-2'2178,"3"-1"353,15 3-2692,11 0 65,6 6-961,-1-2-2978,5-3-2756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550"/>
    </inkml:context>
    <inkml:brush xml:id="br0">
      <inkml:brushProperty name="width" value="0.025" units="cm"/>
      <inkml:brushProperty name="height" value="0.025" units="cm"/>
    </inkml:brush>
  </inkml:definitions>
  <inkml:trace contextRef="#ctx0" brushRef="#br0">0 41 14029,'0'0'11627,"65"-1"-11627,-40-5-672,5-8-3332,-1-5-8680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898"/>
    </inkml:context>
    <inkml:brush xml:id="br0">
      <inkml:brushProperty name="width" value="0.025" units="cm"/>
      <inkml:brushProperty name="height" value="0.025" units="cm"/>
    </inkml:brush>
  </inkml:definitions>
  <inkml:trace contextRef="#ctx0" brushRef="#br0">38 1 14318,'0'0'8167,"-17"56"-7398,17-31-224,0 4-257,0 2-192,10 0-64,3 3 64,-2 3-769,-3 0-2818,-5-3-2787</inkml:trace>
  <inkml:trace contextRef="#ctx0" brushRef="#br0" timeOffset="1">1 627 14125,'0'0'14446,"7"11"-14894,3-23-3428,-7-2-7303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832"/>
    </inkml:context>
    <inkml:brush xml:id="br0">
      <inkml:brushProperty name="width" value="0.025" units="cm"/>
      <inkml:brushProperty name="height" value="0.025" units="cm"/>
    </inkml:brush>
  </inkml:definitions>
  <inkml:trace contextRef="#ctx0" brushRef="#br0">29 93 9257,'0'0'8194,"-4"9"-8007,-1 7-148,0 0 0,1 0 0,0 1 0,2-1-1,0 1 1,0 24 0,2-32-55,0-1 0,1 0-1,0 0 1,0 1 0,0-1-1,5 11 1,-6-17 24,1-1 0,-1 0-1,1 0 1,0 0 0,-1 0-1,1 0 1,0 0 0,0 0-1,-1 0 1,1 0 0,0 0-1,0 0 1,0 0 0,0-1-1,0 1 1,1 0 0,-1-1-1,0 1 1,0-1 0,2 1-1,-1-1 70,0 0-1,0 0 1,0 0-1,0 0 0,0 0 1,0-1-1,1 1 0,-1-1 1,0 0-1,-1 0 0,1 1 1,0-1-1,0 0 0,0-1 1,0 1-1,2-3 1,9-6 217,-2-1 1,0 0-1,20-26 1,-22 25-150,0 1 1,1 0-1,0 0 1,20-15-1,-23 28-158,-5 12-12,-3 21 21,1-28 36,-1 5 42,1 17-88,1-28 6,-1 0 0,0-1 0,1 1 0,-1 0-1,0-1 1,1 1 0,-1 0 0,1-1 0,-1 1 0,1-1 0,-1 1 0,1 0 0,0-1 0,-1 0 0,1 1 0,-1-1 0,1 1 0,0-1 0,0 0 0,-1 1 0,1-1 0,0 0 0,0 0 0,-1 0-1,1 1 1,0-1 0,0 0 0,-1 0 0,1 0 0,0 0 0,1-1 0,7 0 34,0 0 0,0-1 1,-1-1-1,1 0 0,-1 0 0,1 0 0,-1-1 0,0 0 0,-1-1 1,11-7-1,75-64 79,-68 54-172,-10 9-452,-1-1 0,0-1 0,-1 0 0,17-26 0,1-9-4296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117"/>
    </inkml:context>
    <inkml:brush xml:id="br0">
      <inkml:brushProperty name="width" value="0.025" units="cm"/>
      <inkml:brushProperty name="height" value="0.025" units="cm"/>
    </inkml:brush>
  </inkml:definitions>
  <inkml:trace contextRef="#ctx0" brushRef="#br0">17 0 18321,'0'0'2691,"-15"55"-449,13-20-608,2 2-1058,0 3-480,6-2-32,5-3-224,4 0-961,0-4-961,-2-4-1281,-5-8-993,-4-5-1570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1.581"/>
    </inkml:context>
    <inkml:brush xml:id="br0">
      <inkml:brushProperty name="width" value="0.025" units="cm"/>
      <inkml:brushProperty name="height" value="0.025" units="cm"/>
    </inkml:brush>
  </inkml:definitions>
  <inkml:trace contextRef="#ctx0" brushRef="#br0">0 98 3299,'6'-12'609,"-6"-1"-513,0 0-64,4-1-256,-4-1 31,0 0-255,2 0-1442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2.362"/>
    </inkml:context>
    <inkml:brush xml:id="br0">
      <inkml:brushProperty name="width" value="0.025" units="cm"/>
      <inkml:brushProperty name="height" value="0.025" units="cm"/>
    </inkml:brush>
  </inkml:definitions>
  <inkml:trace contextRef="#ctx0" brushRef="#br0">11 65 5701,'0'0'5451,"2"-8"-2643,1-8-1690,0-5 343,4 2 2782,-8 94-1915,-23 255 1313,24-329-3629,0 0-1,0 1 1,0-1 0,0 0 0,0 0 0,0 0 0,0 0 0,0 0-1,0 0 1,1 0 0,-1 0 0,0 0 0,1 0 0,-1 0 0,1 0 0,-1 0-1,1 0 1,-1 0 0,1 0 0,0 0 0,-1 0 0,1 0 0,0-1 0,0 1-1,0 0 1,1 1 0,0-2 17,-1 0-1,1 0 1,0 0-1,-1 0 1,1 0 0,-1 0-1,1 0 1,0-1-1,-1 1 1,1 0 0,-1-1-1,1 1 1,-1-1-1,1 0 1,-1 1-1,2-2 1,6-4 92,1-1 1,-1 1-1,15-16 1,29-36-50,-31 32-84,51-44 0,-72 70 1,-1-1 1,1 0 0,-1 1-1,1-1 1,0 1 0,-1-1-1,1 1 1,0-1-1,-1 1 1,1-1 0,0 1-1,0 0 1,0-1 0,-1 1-1,1 0 1,0 0 0,0-1-1,0 1 1,0 0 0,-1 0-1,1 0 1,0 0 0,0 0-1,0 0 1,0 0 0,0 1-1,-1-1 1,1 0 0,0 0-1,0 1 1,0-1 0,-1 0-1,3 2 1,-2 0-12,0 0 0,0 0 1,0 0-1,0 0 0,0 0 1,0 0-1,0 0 0,-1 0 0,1 1 1,-1-1-1,1 0 0,-1 4 0,-2 68-85,-14-13 176,17-61-42,1 1 0,-1-1 0,1 0 0,-1 0 0,0 0 0,1-1 0,-1 1 0,0 0 0,1 0 0,-1-1 0,1 1 0,-1-1 0,0 1 0,0-1 0,3-1 0,33-27 251,-32 24-278,-1 0 1,1 1-1,0-1 0,0 1 1,1 0-1,-1 1 1,1-1-1,0 1 1,0 1-1,0-1 0,0 1 1,10-3-1,-15 6-14,0-1 0,-1 1 1,1-1-1,0 1 0,0-1 0,-1 1 0,1 0 0,0-1 0,-1 1 0,1 0 0,0 0 0,-1-1 0,1 1 0,-1 0 0,0 0 0,1 0 1,-1 0-1,0 0 0,1 0 0,-1 0 0,0 0 0,0-1 0,0 1 0,0 0 0,0 0 0,0 0 0,0 0 0,0 2 0,0 39 40,-1-30-64,1-9-847,0 14 1288,2-14-4052,7-7-11481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2.722"/>
    </inkml:context>
    <inkml:brush xml:id="br0">
      <inkml:brushProperty name="width" value="0.025" units="cm"/>
      <inkml:brushProperty name="height" value="0.025" units="cm"/>
    </inkml:brush>
  </inkml:definitions>
  <inkml:trace contextRef="#ctx0" brushRef="#br0">180 1 18257,'0'0'7506,"-10"11"-7442,3-2-53,-93 124 822,92-121-759,0 1 1,1-1 0,0 1 0,1 1-1,0-1 1,1 1 0,1 0-1,0 1 1,1-1 0,-1 16 0,4-27-53,0 0 1,1 0 0,-1 0-1,1 0 1,0 0 0,0-1-1,0 1 1,0 0 0,0-1-1,1 1 1,-1-1 0,1 1-1,0-1 1,0 0 0,0 1-1,0-1 1,0 0 0,0 0-1,0-1 1,1 1 0,-1 0-1,1-1 1,-1 1 0,1-1-1,0 0 1,0 0 0,-1 0-1,4 1 1,42 8-1467,-5-6-3898,-25-4-872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3.210"/>
    </inkml:context>
    <inkml:brush xml:id="br0">
      <inkml:brushProperty name="width" value="0.025" units="cm"/>
      <inkml:brushProperty name="height" value="0.025" units="cm"/>
    </inkml:brush>
  </inkml:definitions>
  <inkml:trace contextRef="#ctx0" brushRef="#br0">260 1 13068,'0'0'13918,"-11"13"-13929,-226 282 64,228-286-365,6-23-12855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3.584"/>
    </inkml:context>
    <inkml:brush xml:id="br0">
      <inkml:brushProperty name="width" value="0.025" units="cm"/>
      <inkml:brushProperty name="height" value="0.025" units="cm"/>
    </inkml:brush>
  </inkml:definitions>
  <inkml:trace contextRef="#ctx0" brushRef="#br0">0 1 14638,'0'0'10634,"56"62"-10282,-29-47-160,2 1-63,7-2-65,-1-1-289,5 1-1632,-9-4-1859,1-1-3266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4.261"/>
    </inkml:context>
    <inkml:brush xml:id="br0">
      <inkml:brushProperty name="width" value="0.025" units="cm"/>
      <inkml:brushProperty name="height" value="0.025" units="cm"/>
    </inkml:brush>
  </inkml:definitions>
  <inkml:trace contextRef="#ctx0" brushRef="#br0">1 38 8840,'0'0'18925,"3"-3"-18850,5-3-107,-6 6 79,-1-1-1,1 0 1,-1 0-1,1 0 1,-1 0-1,1 0 1,-1 0-1,0 0 1,0 0-1,0-1 1,1 1-1,-1 0 1,-1-1-1,1 1 1,0-1-1,0 1 1,0-1-1,-1 1 1,1-1-1,0-2 1,-1 3-160,-1 2 29,0-1-1,0 1 1,0-1-1,1 1 1,-1-1-1,0 1 1,0 0-1,1 0 1,-1-1 0,0 1-1,1 0 1,-1 0-1,1 0 1,-1 0-1,1 0 1,-1 0-1,1 0 1,0 0-1,-1 0 1,1 0-1,0 0 1,0 0-1,0 0 1,0 0-1,0 0 1,0 1-1,-2 28-2488,2-30 2511,0 1-149,0-1 1,0 1-1,0-1 1,0 1-1,0-1 1,0 1-1,0-1 1,0 1-1,0 0 1,0-1-1,0 1 1,0-1-1,0 1 1,1-1-1,-1 1 1,0-1-1,0 0 1,1 1-1,-1-1 1,0 1-1,0-1 1,1 1-1,-1-1 1,1 0-1,-1 1 1,0-1-1,1 0 0,-1 1 1,1-1 0,8 1-5668</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4.744"/>
    </inkml:context>
    <inkml:brush xml:id="br0">
      <inkml:brushProperty name="width" value="0.025" units="cm"/>
      <inkml:brushProperty name="height" value="0.025" units="cm"/>
    </inkml:brush>
  </inkml:definitions>
  <inkml:trace contextRef="#ctx0" brushRef="#br0">2 1 15759,'0'0'11344,"0"9"-10661,0-3-625,0-4-43,-1-1 0,1 1 0,0 0 1,0 0-1,0 0 0,0 0 0,0 0 0,0 0 1,1 0-1,-1 0 0,0 0 0,1 0 0,0-1 1,-1 1-1,1 0 0,0 0 0,0-1 0,0 1 1,0 0-1,0-1 0,1 1 0,-1-1 0,0 1 1,1-1-1,-1 0 0,1 0 0,-1 0 1,1 0-1,0 0 0,0 0 0,-1 0 0,1 0 1,0 0-1,0-1 0,0 1 0,0-1 0,2 1 1,9 1-113,0-1 1,0 0 0,0-1 0,0 0-1,0-1 1,-1 0 0,1-1 0,0-1-1,0 0 1,12-5 0,21-15-7377,-5-10-9684,-86 84 33831,3 9-9567,21-26-6621,2 2 1,1 0-1,-20 60 0,35-89-636,1 1 1,1 0 0,0-1-1,0 1 1,0 12-1,1-19-60,0-1 0,0 0 0,0 1-1,1-1 1,-1 0 0,0 1 0,0-1 0,0 0 0,1 1 0,-1-1-1,0 0 1,1 1 0,-1-1 0,0 0 0,1 0 0,-1 1-1,0-1 1,1 0 0,-1 0 0,0 0 0,1 1 0,-1-1-1,1 0 1,-1 0 0,0 0 0,1 0 0,-1 0 0,1 0 0,-1 0-1,0 0 1,1 0 0,-1 0 0,1 0 0,-1 0 0,0 0-1,1 0 1,-1 0 0,1 0 0,-1-1 0,0 1 0,1 0-1,-1 0 1,0 0 0,1-1 0,-1 1 0,0 0 0,1-1 0,-1 1-1,10-12-9270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5.117"/>
    </inkml:context>
    <inkml:brush xml:id="br0">
      <inkml:brushProperty name="width" value="0.025" units="cm"/>
      <inkml:brushProperty name="height" value="0.025" units="cm"/>
    </inkml:brush>
  </inkml:definitions>
  <inkml:trace contextRef="#ctx0" brushRef="#br0">224 1 17168,'0'0'8104,"1"9"-8067,3 37 590,-2 1-1,-2 0 1,-3 0 0,-11 64-1,11-89-607,-2 0-1,0 0 0,-2 0 0,0-1 1,-2 0-1,0-1 0,-1 0 1,-1 0-1,-1-1 0,0-1 1,-26 29-1,33-42-833,0-1 0,0 1 0,0-1 0,-1 0 0,0 0 0,1-1 0,-1 0 0,-10 4 0,-11-2-7892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3.807"/>
    </inkml:context>
    <inkml:brush xml:id="br0">
      <inkml:brushProperty name="width" value="0.025" units="cm"/>
      <inkml:brushProperty name="height" value="0.025" units="cm"/>
    </inkml:brush>
  </inkml:definitions>
  <inkml:trace contextRef="#ctx0" brushRef="#br0">1 34 8232,'1'-11'8730,"2"2"-3426,8-1-1927,29 6-4196,-36 4 1454,23 1-431,0 2 1,28 6 0,4 0-227,-43-8 205,-9-3-2440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4.168"/>
    </inkml:context>
    <inkml:brush xml:id="br0">
      <inkml:brushProperty name="width" value="0.025" units="cm"/>
      <inkml:brushProperty name="height" value="0.025" units="cm"/>
    </inkml:brush>
  </inkml:definitions>
  <inkml:trace contextRef="#ctx0" brushRef="#br0">0 0 11082,'0'0'13774,"53"15"-13262,-31-11-416,2-2-64,0 2-32,1-4-384,6 0-2819,-6-14-6022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483"/>
    </inkml:context>
    <inkml:brush xml:id="br0">
      <inkml:brushProperty name="width" value="0.025" units="cm"/>
      <inkml:brushProperty name="height" value="0.025" units="cm"/>
    </inkml:brush>
  </inkml:definitions>
  <inkml:trace contextRef="#ctx0" brushRef="#br0">0 73 13196,'2'-8'4170,"-1"5"-3904,-1 0 0,1 0 0,0 0 1,0 0-1,0 0 0,0 0 0,0 0 0,1 1 1,0-1-1,-1 0 0,1 1 0,0-1 0,0 1 1,0 0-1,0 0 0,1 0 0,-1 0 0,0 0 1,1 0-1,0 1 0,-1-1 0,1 1 1,0-1-1,0 1 0,0 0 0,0 0 0,0 1 1,0-1-1,6 0 0,6 0 224,0 0 0,0 0 0,1 2-1,-1 0 1,30 6 0,-38-5-475,0-1 0,0 1 1,0 1-1,0 0 0,-1-1 0,1 2 0,-1-1 0,0 1 0,0 0 0,0 1 0,0-1 0,0 1 0,-1 0 1,6 8-1,-10-12-15,0 0 0,0 0 0,0 0 1,0 0-1,0 0 0,0 1 0,0-1 1,-1 0-1,1 1 0,-1-1 0,1 0 1,-1 1-1,1-1 0,-1 0 0,0 1 1,1-1-1,-1 1 0,0-1 0,0 1 1,0-1-1,0 1 0,-1-1 1,1 0-1,0 1 0,-1-1 0,1 1 1,0-1-1,-1 0 0,0 1 0,1-1 1,-1 0-1,0 0 0,0 1 0,0-1 1,1 0-1,-1 0 0,0 0 0,0 0 1,-2 1-1,-4 2 21,1-1 0,-1 1 0,0-1 0,0-1 0,-1 1 0,-8 1 0,-4 1-488,22-3 311,0 0 1,-1 0-1,1 0 0,0 0 1,0 0-1,0 0 1,0 0-1,0-1 0,0 1 1,1-1-1,-1 0 0,3 2 1,9 4 135,0 0 1,-1 1 0,0 1-1,21 19 1,-31-26 101,-1 0 1,0 0-1,0 0 1,0 0-1,0 1 1,0-1-1,0 1 0,-1 0 1,1-1-1,-1 1 1,0 0-1,0 0 1,0 0-1,0 0 1,0 0-1,-1 0 0,1 0 1,-1 0-1,0 0 1,0 0-1,0 0 1,0 1-1,0-1 0,-1 0 1,1 0-1,-1 0 1,0 0-1,0 0 1,0 0-1,-1-1 0,-2 6 1,-3 2 303,-1 0 1,0 0-1,-1-1 1,0 0-1,0-1 1,-21 15-1,25-19-338,-1 0-1,1-1 0,-1 0 1,0 0-1,0 0 1,0 0-1,-1-1 0,1 0 1,0-1-1,-1 1 1,0-1-1,1 0 1,-1-1-1,-12 0 0,18 0-139,0 0-1,1-1 0,-1 1 0,0 0 1,1-1-1,-1 1 0,0 0 0,0-1 1,1 1-1,-1-1 0,1 1 1,-1-1-1,0 1 0,1-1 0,-1 0 1,1 1-1,-1-1 0,1 0 0,0 1 1,-1-1-1,1 0 0,0 1 0,-1-1 1,1 0-1,0 0 0,0 1 0,0-1 1,0-1-1,0-24-4871,1 25 4626,3-21-6709</inkml:trace>
  <inkml:trace contextRef="#ctx0" brushRef="#br0" timeOffset="1">662 277 23094,'0'0'9673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5.794"/>
    </inkml:context>
    <inkml:brush xml:id="br0">
      <inkml:brushProperty name="width" value="0.025" units="cm"/>
      <inkml:brushProperty name="height" value="0.025" units="cm"/>
    </inkml:brush>
  </inkml:definitions>
  <inkml:trace contextRef="#ctx0" brushRef="#br0">49 49 6662,'0'0'13917,"5"-8"-11231,15-24-850,-15 23-619,-5 16-208,-2 7-959,0 1 0,0-1 0,-2 1 0,0-1 0,-6 15 0,-9 36 115,6-8-93,6-32 16,2 1 1,0 0 0,-1 38 0,6-64-73,1 0 1,-1 1 0,0-1 0,0 0-1,1 0 1,-1 0 0,0 1-1,0-1 1,1 0 0,-1 0 0,0 0-1,0 0 1,1 0 0,-1 0-1,0 0 1,1 1 0,-1-1-1,0 0 1,1 0 0,-1 0 0,0 0-1,0 0 1,1 0 0,-1-1-1,0 1 1,1 0 0,-1 0 0,0 0-1,1 0 1,-1 0 0,0 0-1,0 0 1,1-1 0,-1 1 0,0 0-1,0 0 1,1 0 0,-1-1-1,0 1 1,0 0 0,1-1 0,12-7 380,4-6-179,0-1-1,-1-1 1,18-22-1,-23 24-217,0 1 0,1 0 0,1 1 1,0 0-1,1 1 0,27-18 0,-40 29-13,-1 0 0,1-1 1,-1 1-1,1 0 0,-1-1 1,1 1-1,-1 0 0,1 0 1,-1 0-1,1-1 0,0 1 1,-1 0-1,1 0 0,-1 0 1,1 0-1,0 0 0,-1 0 1,1 0-1,-1 0 0,1 0 1,-1 1-1,1-1 0,0 0 0,-1 0 1,1 0-1,-1 1 0,1-1 1,-1 0-1,1 1 0,-1-1 1,1 0-1,-1 1 0,1-1 1,-1 1-1,0-1 0,1 1 1,-1-1-1,1 1 0,-1 0 1,5 32-198,-6-20 194,-1 1 0,0-1 1,-5 18-1,-14 28 70,32-61 84,9-9 0,-1-1 0,0-2 0,30-26 0,28-20-92,-77 59-48,1 1-1,-1-1 1,1 1-1,-1-1 1,1 1-1,0-1 1,-1 1-1,1 0 0,-1-1 1,1 1-1,0 0 1,-1 0-1,1-1 1,0 1-1,-1 0 1,1 0-1,0 0 1,-1 0-1,1 0 1,0 0-1,-1 0 1,1 0-1,0 0 0,-1 0 1,1 0-1,0 0 1,-1 1-1,1-1 1,0 0-1,-1 0 1,1 1-1,-1-1 1,1 0-1,0 1 1,-1-1-1,1 1 1,-1-1-1,1 1 0,0 2-14,0-1 0,0 0 0,0 1 0,-1-1-1,1 1 1,-1-1 0,0 0 0,0 1-1,0-1 1,0 1 0,0 2 0,-1 6-43,-1 1 1,0-1-1,0 0 1,-6 16-1,-27 44 65,35-67 1,13-5-1555,-4-3-3047,-2-6-3459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7.385"/>
    </inkml:context>
    <inkml:brush xml:id="br0">
      <inkml:brushProperty name="width" value="0.025" units="cm"/>
      <inkml:brushProperty name="height" value="0.025" units="cm"/>
    </inkml:brush>
  </inkml:definitions>
  <inkml:trace contextRef="#ctx0" brushRef="#br0">257 4 7399,'12'-4'11041,"-10"10"-4616,-18 24-3050,-23 23-5678,26-39 4051,-117 119-1052,84-89-549,46-43-248,0-1 0,-1 1 0,1-1 1,0 1-1,-1-1 0,1 1 0,0-1 0,-1 1 0,1-1 0,-1 0 0,1 1 0,0-1 0,-1 0 0,1 1 0,-1-1 0,1 0 0,-1 0 0,0 1 0,1-1 0,-1 0 0,1 0 0,-1 0 0,1 0 1,-1 0-1,0 0 0,1 0 0,-1 0 0,1 0 0,-1 0 0,1 0 0,-1 0 0,0 0 0,1 0 0,-1 0 0,1-1 0,-1 1 0,1 0 0,-1 0 0,0-1 0,-5-23-11636,6 3 297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7.784"/>
    </inkml:context>
    <inkml:brush xml:id="br0">
      <inkml:brushProperty name="width" value="0.025" units="cm"/>
      <inkml:brushProperty name="height" value="0.025" units="cm"/>
    </inkml:brush>
  </inkml:definitions>
  <inkml:trace contextRef="#ctx0" brushRef="#br0">0 1 14350,'0'0'15342,"11"-1"-14707,-3 1-575,-1 0-1,0 0 0,0 1 0,1 0 0,-1 0 0,0 0 1,0 1-1,0 0 0,0 1 0,0-1 0,11 7 0,-1 2-215,0 1-1,-1 0 0,-1 2 0,0-1 0,25 31 0,3 12-10251,-35-47 1162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8.381"/>
    </inkml:context>
    <inkml:brush xml:id="br0">
      <inkml:brushProperty name="width" value="0.025" units="cm"/>
      <inkml:brushProperty name="height" value="0.025" units="cm"/>
    </inkml:brush>
  </inkml:definitions>
  <inkml:trace contextRef="#ctx0" brushRef="#br0">26 1 10090,'0'0'20414,"-2"11"-20212,-2 16-120,-4 18 2,-4 71 1,14-113-1455,2-18-22868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8.740"/>
    </inkml:context>
    <inkml:brush xml:id="br0">
      <inkml:brushProperty name="width" value="0.025" units="cm"/>
      <inkml:brushProperty name="height" value="0.025" units="cm"/>
    </inkml:brush>
  </inkml:definitions>
  <inkml:trace contextRef="#ctx0" brushRef="#br0">1 32 16367,'0'0'14222,"73"-28"-13613,-43 25-385,1 2-192,3 1 0,-2 0-64,-2 1-673,-6 8-1217,-2 1-1537,-5-4-3363,-4-2-5991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9.285"/>
    </inkml:context>
    <inkml:brush xml:id="br0">
      <inkml:brushProperty name="width" value="0.025" units="cm"/>
      <inkml:brushProperty name="height" value="0.025" units="cm"/>
    </inkml:brush>
  </inkml:definitions>
  <inkml:trace contextRef="#ctx0" brushRef="#br0">12 0 16848,'0'0'7249,"-1"10"-6608,-9 314 176,10-323-789,-1-1 1,1 1 0,0-1-1,0 0 1,0 1-1,0-1 1,0 1 0,0-1-1,0 0 1,0 1-1,1-1 1,-1 0 0,0 1-1,0-1 1,0 1-1,0-1 1,0 0-1,1 1 1,-1-1 0,0 0-1,0 1 1,1-1-1,-1 0 1,0 1 0,0-1-1,1 0 1,-1 0-1,0 1 1,1-1 0,-1 0-1,0 0 1,1 0-1,-1 0 1,1 1-1,0-1 1,15-6 846,14-20 72,-10 2-706,-2 0 0,30-54 1,-29 47-192,-19 48-596,-7 16 72,3-22 362,-2 3-18,2 0-1,0 1 1,0 0 0,-2 25 0,6-40 139,1 1 0,-1-1 0,1 1 0,-1-1 0,1 0 1,0 1-1,-1-1 0,1 0 0,-1 1 0,1-1 0,0 0 0,-1 0 1,1 1-1,0-1 0,-1 0 0,1 0 0,0 0 0,0 0 1,-1 0-1,1 0 0,0 0 0,-1 0 0,1 0 0,0 0 1,-1-1-1,1 1 0,0 0 0,-1 0 0,1-1 0,0 1 0,-1 0 1,1-1-1,-1 1 0,1-1 0,0 0 0,25-10 457,23-25-143,-40 29-308,0 0 1,0 0 0,1 0-1,0 1 1,0 1 0,17-7-1,-26 11-16,-1 1 0,0 0 0,1 0 0,-1 0 0,1 0 0,-1 0 0,0 0 0,1 0 0,-1 0 0,1 0 1,-1 0-1,0 0 0,1 0 0,-1 0 0,1 1 0,-1-1 0,0 0 0,1 0 0,-1 0 0,0 0 0,1 1 0,-1-1 0,0 0 0,1 0 0,-1 1 0,0-1 0,1 0 0,-1 1 0,0-1 0,0 0 0,0 1 0,1-1 0,-1 0 0,0 1 0,0-1 0,0 1 0,0-1 0,1 1 0,0 24-65,-10 26-32,9-50 98,-3 12-232,2-12-31,0 1 0,1-1 0,-1 0 0,1 1 0,-1-1-1,1 1 1,0-1 0,-1 1 0,1-1 0,0 1 0,0 0-1,0-1 1,0 1 0,1-1 0,-1 1 0,0-1 0,1 1 0,-1-1-1,1 1 1,-1-1 0,1 0 0,0 1 0,-1-1 0,1 0 0,0 1-1,0-1 1,0 0 0,0 0 0,0 0 0,0 0 0,0 0 0,2 1-1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9.782"/>
    </inkml:context>
    <inkml:brush xml:id="br0">
      <inkml:brushProperty name="width" value="0.025" units="cm"/>
      <inkml:brushProperty name="height" value="0.025" units="cm"/>
    </inkml:brush>
  </inkml:definitions>
  <inkml:trace contextRef="#ctx0" brushRef="#br0">27 0 16752,'0'0'10095,"-3"9"-8617,2-7-1404,-16 43 1004,15-42-1025,2 0 1,-1 0 0,0 0 0,1 0 0,-1 0 0,1 0-1,0 1 1,0-1 0,0 0 0,0 0 0,0 0-1,1 0 1,0 0 0,-1 0 0,1 0 0,2 3-1,-2-5-46,1 1 0,0-1-1,-1 0 1,1 1 0,0-1-1,0 0 1,0 0 0,0 0-1,0-1 1,0 1 0,0 0-1,0-1 1,0 1 0,1-1-1,-1 0 1,0 0-1,0 0 1,0 0 0,1 0-1,-1 0 1,0-1 0,0 1-1,0-1 1,0 1 0,2-2-1,4 0-282,0 0 0,-1-1 0,1 0 0,-1-1-1,11-6 1,6-9-1459,6-12-6131,19-15-3021,-59 55 19239,-5 16-5853,11-18-955,-20 35 2325,-27 63 0,-35 126-3955,79-208-354,1-4-2014,5-8-4711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4.966"/>
    </inkml:context>
    <inkml:brush xml:id="br0">
      <inkml:brushProperty name="width" value="0.025" units="cm"/>
      <inkml:brushProperty name="height" value="0.025" units="cm"/>
    </inkml:brush>
  </inkml:definitions>
  <inkml:trace contextRef="#ctx0" brushRef="#br0">167 101 5221,'0'0'3358,"4"-9"2354,-3 7-5240,17-36 3224,-17 36-3343,0-1 1,0 1-1,0-1 0,-1 1 1,1-1-1,-1 1 0,1-1 1,-1 0-1,0 1 0,0-1 1,0 1-1,-1-1 0,1 0 1,0 1-1,-1-1 0,-1-3 1,2 5-337,-1 1 0,1 0 1,-1-1-1,1 1 0,-1 0 0,1-1 0,-1 1 1,1 0-1,-1 0 0,1 0 0,-1-1 1,0 1-1,1 0 0,-1 0 0,1 0 0,-1 0 1,1 0-1,-1 0 0,0 0 0,1 0 1,-1 0-1,1 0 0,-1 0 0,0 1 1,1-1-1,-1 0 0,1 0 0,-1 1 0,1-1 1,-1 0-1,1 0 0,-1 1 0,1-1 1,-1 1-1,1-1 0,0 0 0,-1 1 0,1-1 1,-1 1-1,-16 18-210,6 4 214,1 1 0,1 0 0,1 0 0,2 1 0,0 0 0,1 0 0,2 0 0,1 1 0,0-1 0,2 1 0,1-1 0,6 34 0,-6-52-3,1 0 1,0 0 0,0 0-1,0 0 1,1-1 0,0 1-1,1-1 1,-1 0 0,1 0-1,0 0 1,9 9 0,-10-16 486,-3-10-306,-5-11-433,-4-1-935,-1 1 0,-26-42 1,30 54 1229,-1 0 1,0 1-1,0 0 1,-1 1-1,0-1 1,-1 2-1,0-1 1,-15-9-1,23 16 276,74 13 47,-59-11-867,1-2 1,-1 0-1,16-3 0,-24 2-613,1 0-1,-1 0 1,0 0-1,0-1 1,9-5 0,12-10-6245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5.312"/>
    </inkml:context>
    <inkml:brush xml:id="br0">
      <inkml:brushProperty name="width" value="0.025" units="cm"/>
      <inkml:brushProperty name="height" value="0.025" units="cm"/>
    </inkml:brush>
  </inkml:definitions>
  <inkml:trace contextRef="#ctx0" brushRef="#br0">112 1 2819,'0'0'17953,"-9"8"-17126,0 0-784,1 0 0,0 1 1,1-1-1,0 2 0,1-1 0,-1 1 0,2 0 1,-1 0-1,2 0 0,-5 12 0,7-14-12,-4 6-11,2 1-1,0-1 0,0 1 0,2 0 0,0 0 0,0 0 0,1 0 0,2 23 0,0-36-1,1 0 0,-1 1 0,0-1 0,1-1 0,-1 1 0,1 0 0,0 0 0,-1 0 0,1-1 0,0 1 0,0-1 0,0 0 0,0 1 0,0-1 0,1 0 0,-1 0 0,0 0 0,0-1 0,1 1 0,-1 0 0,0-1 0,1 1 0,-1-1 0,1 0 0,-1 0 0,4 0 0,67-3-3712,-46-4-1159,-6-6-3181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5.670"/>
    </inkml:context>
    <inkml:brush xml:id="br0">
      <inkml:brushProperty name="width" value="0.025" units="cm"/>
      <inkml:brushProperty name="height" value="0.025" units="cm"/>
    </inkml:brush>
  </inkml:definitions>
  <inkml:trace contextRef="#ctx0" brushRef="#br0">234 1 15951,'0'0'5349,"-47"69"-4580,25-32-449,-6 3-192,4 0-96,-1-3 0,7-10 0,5-6 0,2-8-128,7-9-608,-2-4-1026,4-4-1697,-1-11-2243</inkml:trace>
  <inkml:trace contextRef="#ctx0" brushRef="#br0" timeOffset="1">1 121 6054,'0'0'12492,"52"-14"-10891,-30 14-288,5 9-704,4 2-417,1 0-64,-2-2-672,0-2-2755,-6-5-2563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321"/>
    </inkml:context>
    <inkml:brush xml:id="br0">
      <inkml:brushProperty name="width" value="0.025" units="cm"/>
      <inkml:brushProperty name="height" value="0.025" units="cm"/>
    </inkml:brush>
  </inkml:definitions>
  <inkml:trace contextRef="#ctx0" brushRef="#br0">47 1 11435,'0'0'13399,"-7"10"-12886,1 0-415,1 1 0,0 0 0,1 0 0,0 0 0,1 0 0,0 0 0,1 1 0,0-1 0,1 1 0,-1 18 0,1 9 233,0-24-179,0 0 0,1 0 0,1-1 1,0 1-1,5 18 0,-6-32-144,1 1 0,0-1 1,0 0-1,-1 0 0,1 0 1,0 0-1,0 0 0,0 0 0,0 0 1,0 0-1,0 0 0,0 0 1,1 0-1,-1-1 0,0 1 1,0-1-1,1 1 0,-1-1 0,0 1 1,1-1-1,-1 1 0,0-1 1,1 0-1,-1 0 0,0 0 1,1 0-1,-1 0 0,1 0 0,-1 0 1,0 0-1,1-1 0,-1 1 1,0-1-1,1 1 0,1-2 0,50-20 260,-49 20-263,7-4-24,1 1 0,0-1 0,0 2 0,23-6 0,-33 9 16,1 1 0,-1-1 0,0 1 0,1 0 0,-1 0 0,0 0 0,1 0 0,-1 0 0,0 0 0,1 1 0,-1-1 0,0 1 0,0-1 0,1 1 0,-1 0 0,0 0 0,0 0 0,0 0 0,0 0 0,0 1 0,0-1 0,0 1 0,-1-1 0,1 1 0,0 0 0,-1-1 0,0 1 0,1 0 0,-1 0 0,0 0 0,0 0 0,0 0 0,1 3 0,1 4 16,-1 1 1,0 0-1,0 0 1,-1 0-1,0 0 1,-2 17-1,1-12-145,0-29-11089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015"/>
    </inkml:context>
    <inkml:brush xml:id="br0">
      <inkml:brushProperty name="width" value="0.025" units="cm"/>
      <inkml:brushProperty name="height" value="0.025" units="cm"/>
    </inkml:brush>
  </inkml:definitions>
  <inkml:trace contextRef="#ctx0" brushRef="#br0">36 0 12107,'0'0'7976,"30"65"-7784,-19-44-96,1 1-32,-5 2-32,-7 1 0,0 3 32,-7-3 65,-10-1-33,-2-2-32,0-7-160,1-4-1570,3-9-3106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373"/>
    </inkml:context>
    <inkml:brush xml:id="br0">
      <inkml:brushProperty name="width" value="0.025" units="cm"/>
      <inkml:brushProperty name="height" value="0.025" units="cm"/>
    </inkml:brush>
  </inkml:definitions>
  <inkml:trace contextRef="#ctx0" brushRef="#br0">49 0 17008,'0'0'8872,"54"12"-8743,-27-12-1,2 0-32,-2 0-64,2 0-256,-6 0-641,-4-2-929,-8-2-2082,-7-2-1505</inkml:trace>
  <inkml:trace contextRef="#ctx0" brushRef="#br0" timeOffset="1">1 90 11787,'0'0'10794,"65"9"-9224,-31-9-449,1 0-513,1-2-511,-5-1-97,-1 2-961,0-2-1762,-7 2-3267,-5 0-3202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792"/>
    </inkml:context>
    <inkml:brush xml:id="br0">
      <inkml:brushProperty name="width" value="0.025" units="cm"/>
      <inkml:brushProperty name="height" value="0.025" units="cm"/>
    </inkml:brush>
  </inkml:definitions>
  <inkml:trace contextRef="#ctx0" brushRef="#br0">41 1 9737,'0'0'12577,"-1"9"-11594,-14 57 652,9-43-1153,0 0 1,1 0-1,2 0 1,0 1-1,2-1 1,1 27-1,0-49-468,1 0 0,-1 0 0,1 0-1,0 0 1,-1 0 0,1 0-1,0 0 1,0 0 0,0 0 0,-1 0-1,1-1 1,0 1 0,0 0-1,0 0 1,0-1 0,0 1 0,1-1-1,-1 1 1,0-1 0,0 1-1,0-1 1,0 0 0,1 0-1,-1 1 1,0-1 0,0 0 0,0 0-1,1 0 1,-1 0 0,0-1-1,0 1 1,0 0 0,1 0 0,-1-1-1,0 1 1,0-1 0,2 0-1,45-17 385,62-59-260,-110 76-146,0 1-1,1 0 1,-1 0-1,0 0 1,0 0-1,1 0 0,-1 0 1,0 0-1,0 0 1,1 0-1,-1 0 0,0 0 1,0 0-1,1 0 1,-1 0-1,0 0 0,0 0 1,1 1-1,-1-1 1,0 0-1,0 0 1,0 0-1,1 0 0,-1 0 1,0 0-1,0 1 1,0-1-1,1 0 0,-1 0 1,0 0-1,0 1 1,0-1-1,0 0 0,0 0 1,1 0-1,-1 1 1,0-1-1,0 0 1,0 0-1,0 1 0,0-1 1,0 0-1,0 0 1,0 1-1,0-1 0,0 0 1,0 1-1,2 23-96,-5 23 147,3-47-26,0 1 0,0-1-1,0 1 1,0-1-1,0 0 1,0 1 0,0-1-1,0 1 1,0-1 0,0 0-1,0 1 1,0-1 0,0 1-1,0-1 1,0 0-1,0 1 1,0-1 0,0 0-1,0 1 1,1-1 0,-1 1-1,0-1 1,0 0-1,1 1 1,-1-1 0,0 0-1,0 0 1,1 1 0,-1-1-1,0 0 1,1 0 0,-1 1-1,0-1 1,1 0-1,-1 0 1,0 0 0,1 1-1,0-1 1,19-4 575,34-24 76,-40 20-762,-3 2 60,-8 4-84,1-1 0,-1 1 0,1 0 0,0 0 0,0 0 0,0 0 0,0 1 0,0 0 0,1 0 0,-1 0 1,0 0-1,1 1 0,-1-1 0,0 1 0,7 1 0,-10 0 100,0 0 0,-1 0 0,1 1 0,0-1 0,-1 0 0,1 1 0,-1-1 1,1 0-1,-1 1 0,0-1 0,1 1 0,-1-1 0,0 1 0,0-1 0,0 1 0,0-1 0,0 0 0,-1 1 1,1-1-1,0 1 0,-1-1 0,0 3 0,-9 33 443,6-31-744,9-11-7976,6-4-2450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7.180"/>
    </inkml:context>
    <inkml:brush xml:id="br0">
      <inkml:brushProperty name="width" value="0.025" units="cm"/>
      <inkml:brushProperty name="height" value="0.025" units="cm"/>
    </inkml:brush>
  </inkml:definitions>
  <inkml:trace contextRef="#ctx0" brushRef="#br0">144 1 17392,'0'0'12167,"-6"9"-11986,-32 37 203,11-15-152,-35 54 1,56-76-1356,2-12-3279,3-16-4808,1 15 8544,0-16-6034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7.567"/>
    </inkml:context>
    <inkml:brush xml:id="br0">
      <inkml:brushProperty name="width" value="0.025" units="cm"/>
      <inkml:brushProperty name="height" value="0.025" units="cm"/>
    </inkml:brush>
  </inkml:definitions>
  <inkml:trace contextRef="#ctx0" brushRef="#br0">1 1 6822,'0'0'22037,"41"11"-21236,-22 5-192,5 3-161,2-3-256,-5-1-128,3-1 0,-2-2-416,1-4-1730,-7-7-2114,-3-1-5381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8.373"/>
    </inkml:context>
    <inkml:brush xml:id="br0">
      <inkml:brushProperty name="width" value="0.025" units="cm"/>
      <inkml:brushProperty name="height" value="0.025" units="cm"/>
    </inkml:brush>
  </inkml:definitions>
  <inkml:trace contextRef="#ctx0" brushRef="#br0">128 66 15310,'0'0'3385,"0"-7"-230,1-43 737,0 49-3852,-1 1 1,0 0 0,0-1-1,0 1 1,0 0-1,0 0 1,0-1 0,0 1-1,0 0 1,0-1-1,-1 1 1,1 0 0,0 0-1,0-1 1,0 1 0,0 0-1,0-1 1,0 1-1,-1 0 1,1 0 0,0 0-1,0-1 1,0 1-1,0 0 1,-1 0 0,1 0-1,0-1 1,0 1 0,-1 0-1,1 0 1,0 0-1,0 0 1,-1 0 0,1-1-1,0 1 1,-1 0-1,1 0 1,0 0 0,0 0-1,-1 0 1,-14 6 278,-11 15-520,17-8 182,0 1 0,0 0 0,1 0 0,1 0 0,1 1 0,0 0 0,0 1 0,2-1 0,0 1 0,1 0 0,0 0 0,0 30 0,2-31 37,2 0-1,-1-1 1,2 1-1,0 0 1,1-1-1,0 0 1,1 0-1,1 0 1,0 0-1,1 0 1,1-1-1,0 0 1,0-1-1,14 18 1,-73-100-17464,28 35 12412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8.715"/>
    </inkml:context>
    <inkml:brush xml:id="br0">
      <inkml:brushProperty name="width" value="0.025" units="cm"/>
      <inkml:brushProperty name="height" value="0.025" units="cm"/>
    </inkml:brush>
  </inkml:definitions>
  <inkml:trace contextRef="#ctx0" brushRef="#br0">1 402 7111,'0'0'17264,"78"-34"-15855,-42 32-288,5-3-704,-2 0-321,-3-4-32,-5 0-1505,-3-6-1506,-5-1-3844</inkml:trace>
  <inkml:trace contextRef="#ctx0" brushRef="#br0" timeOffset="1">401 1 18193,'0'0'4292,"-17"54"-3523,13-30-96,2 2-449,2-2-160,0-4 32,0 0-64,8-6-32,1 2 32,0-4-224,3-2-1858,-1-2-3331,0-5-8200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9.345"/>
    </inkml:context>
    <inkml:brush xml:id="br0">
      <inkml:brushProperty name="width" value="0.025" units="cm"/>
      <inkml:brushProperty name="height" value="0.025" units="cm"/>
    </inkml:brush>
  </inkml:definitions>
  <inkml:trace contextRef="#ctx0" brushRef="#br0">50 1 10826,'0'0'14782,"-4"12"-14659,-6 16 116,1 1-1,1 0 1,2 1 0,1 0 0,1 0-1,0 32 1,4-60-227,0 0 0,1 0-1,-1 0 1,0-1 0,1 1 0,0 0-1,-1 0 1,1 0 0,0 0 0,0-1 0,0 1-1,0 0 1,0-1 0,0 1 0,0-1 0,1 1-1,-1-1 1,0 1 0,1-1 0,-1 0 0,3 2-1,-1-2-43,1 1-1,-1-1 1,1 0-1,-1 0 0,1 0 1,0 0-1,-1-1 0,1 1 1,0-1-1,6 0 1,-1-1-785,0 0 0,1 0 0,-1-1 0,0-1 0,0 1 0,-1-1 0,1-1 0,11-5 0,16-15-6001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9.679"/>
    </inkml:context>
    <inkml:brush xml:id="br0">
      <inkml:brushProperty name="width" value="0.025" units="cm"/>
      <inkml:brushProperty name="height" value="0.025" units="cm"/>
    </inkml:brush>
  </inkml:definitions>
  <inkml:trace contextRef="#ctx0" brushRef="#br0">234 1 13453,'0'0'11595,"-60"58"-11019,36-28-416,-4 4-96,-2 0 1,6-4-33,-1-4-449,9-5-704,-1-7-256,11-10-1794,2-4-1634</inkml:trace>
  <inkml:trace contextRef="#ctx0" brushRef="#br0" timeOffset="1">51 90 11403,'0'0'12396,"61"49"-12172,-36-36-128,5 3-32,5-6-993,2-1-2370,-7-4-3492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009"/>
    </inkml:context>
    <inkml:brush xml:id="br0">
      <inkml:brushProperty name="width" value="0.025" units="cm"/>
      <inkml:brushProperty name="height" value="0.025" units="cm"/>
    </inkml:brush>
  </inkml:definitions>
  <inkml:trace contextRef="#ctx0" brushRef="#br0">47 1 14830,'0'0'3235,"4"58"-1089,5-34-544,-2 1-513,5 4-353,-5 1-63,-1 0-321,-1 3-127,-5-1-33,0 0-128,-7-2 32,-12-4 32,-5-6-1057,-2-5-3427,5-9-7015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934"/>
    </inkml:context>
    <inkml:brush xml:id="br0">
      <inkml:brushProperty name="width" value="0.025" units="cm"/>
      <inkml:brushProperty name="height" value="0.025" units="cm"/>
    </inkml:brush>
  </inkml:definitions>
  <inkml:trace contextRef="#ctx0" brushRef="#br0">11 100 11883,'0'0'6983,"9"1"-4837,-3 0-1997,1 0 1,-1-1 0,1 0-1,0 0 1,-1-1-1,1 0 1,-1 0-1,1 0 1,10-4-1,-15 4-106,1 0 0,-1 0 0,0-1-1,0 1 1,1 0 0,-1-1-1,0 0 1,0 1 0,0-1-1,-1 0 1,1 0 0,0 0-1,-1 0 1,1 0 0,-1 0-1,0-1 1,1 1 0,-1 0-1,0-1 1,0 1 0,-1-1-1,1 1 1,-1-1 0,1 1 0,-1-1-1,0 0 1,0 1 0,0-1-1,0 1 1,0-1 0,0 0-1,-2-4 1,1 6-23,1 0 1,-1 0-1,1 0 1,-1 0-1,0 0 1,0 0-1,1 0 1,-1 0-1,0 0 1,0 0-1,0 0 1,0 0-1,0 1 1,0-1-1,-1 0 1,1 1-1,0-1 1,0 1-1,0-1 1,0 1-1,-1 0 0,1-1 1,0 1-1,-1 0 1,1 0-1,0 0 1,0 0-1,-1 0 1,1 0-1,0 0 1,-1 0-1,0 1 1,-2-1-29,0 1 0,1-1 0,-1 1 0,1 0-1,-1 0 1,1 0 0,0 1 0,-1-1 0,1 1 0,-6 3 0,4 1 0,0-1-1,1 1 1,-1 0-1,1 0 1,1 0-1,-1 1 1,1-1-1,0 1 1,0 0-1,1 0 1,-3 13-1,2-2 144,1 0 0,0 0 0,2 29 0,0-45-111,0 0-1,1 0 1,-1 0 0,0 0 0,1-1-1,0 1 1,-1 0 0,1 0 0,0 0-1,0 0 1,0-1 0,0 1 0,0 0-1,0-1 1,1 1 0,-1-1 0,0 0 0,1 1-1,-1-1 1,1 0 0,0 0 0,-1 0-1,1 0 1,0 0 0,-1 0 0,1 0-1,0 0 1,0-1 0,0 1 0,0-1-1,0 0 1,0 1 0,0-1 0,0 0-1,0 0 1,0 0 0,0 0 0,3-1-1,3 0 114,-1 0-1,0 0 1,1-1-1,-1 0 0,0 0 1,0-1-1,0 1 0,0-2 1,9-5-1,-6 2-110,-1-1 1,0 0-1,0 0 0,-1-1 1,0 0-1,0-1 0,-1 0 1,0 0-1,-1 0 0,-1-1 1,1 0-1,-1 0 0,3-13 0,-8 25-236,-4 12 239,2 1-1,0-1 1,0 1-1,1-1 1,1 1-1,2 22 1,-2-35-8,1 0 0,0 0 0,-1-1-1,1 1 1,0 0 0,0-1 0,-1 1 0,1-1 0,0 1 0,0-1 0,0 1 0,0-1 0,0 0 0,0 1 0,0-1 0,0 0 0,0 0 0,0 0-1,-1 0 1,1 0 0,0 0 0,0 0 0,0 0 0,0 0 0,0 0 0,0 0 0,0 0 0,0-1 0,0 1 0,0-1 0,0 1 0,0 0-1,0-1 1,-1 1 0,1-1 0,0 0 0,1 0 0,31-21 700,-17 6-612,-1 0 1,0-1-1,-2 0 0,13-20 1,29-37-2280,-50 74 791,-4 12 1060,-2 13 453,-4 14 208,3-29-38,0 0-1,0 0 1,1 0-1,1 1 1,0-1-1,0 0 1,3 17-1,-2-26-293,-1 0 0,1 0 0,0 0 0,-1 0 0,1 0 0,0 0-1,-1 0 1,1 0 0,0-1 0,0 1 0,0 0 0,0 0 0,0-1-1,0 1 1,0-1 0,0 1 0,0-1 0,0 1 0,0-1 0,0 0-1,0 1 1,1-1 0,-1 0 0,0 0 0,0 0 0,0 0 0,0 0-1,1 0 1,-1 0 0,0 0 0,0 0 0,0-1 0,0 1 0,0 0-1,0-1 1,1 1 0,-1-1 0,0 1 0,0-1 0,0 0 0,1-1-1,5-1-278,0-1 0,-1 0 0,1 0 0,-1 0 0,6-6-1,-3 0-1898,0-1-1,-1 0 0,13-20 0,3-12-6425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372"/>
    </inkml:context>
    <inkml:brush xml:id="br0">
      <inkml:brushProperty name="width" value="0.025" units="cm"/>
      <inkml:brushProperty name="height" value="0.025" units="cm"/>
    </inkml:brush>
  </inkml:definitions>
  <inkml:trace contextRef="#ctx0" brushRef="#br0">0 1 9001,'0'0'17776,"66"10"-17295,-27-10-257,-2 0-128,4 0-64,4 0-32,-4 0-1473,-9-4-1826,-4 0-4036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732"/>
    </inkml:context>
    <inkml:brush xml:id="br0">
      <inkml:brushProperty name="width" value="0.025" units="cm"/>
      <inkml:brushProperty name="height" value="0.025" units="cm"/>
    </inkml:brush>
  </inkml:definitions>
  <inkml:trace contextRef="#ctx0" brushRef="#br0">1 1 17969,'0'0'7207,"71"8"-6983,-51-6-160,8 1-64,-1-2 0,6 2 64,6-3-224,4 0-2755,4-2-6982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6.706"/>
    </inkml:context>
    <inkml:brush xml:id="br0">
      <inkml:brushProperty name="width" value="0.025" units="cm"/>
      <inkml:brushProperty name="height" value="0.025" units="cm"/>
    </inkml:brush>
  </inkml:definitions>
  <inkml:trace contextRef="#ctx0" brushRef="#br0">30 289 5637,'0'0'8531,"-5"9"-6972,0-3-1106,3-4-308,0 1 0,0-1 0,0 0 0,1 1-1,-1-1 1,1 1 0,-1-1 0,1 1 0,0 0 0,0-1-1,0 1 1,1 0 0,-1 0 0,1 0 0,-1 2-1,9-6 1202,6-13-806,1 0 0,-2-1 0,0 0 0,-1-1 1,0-1-1,12-23 0,-11 20-264,-3 3-95,9-11 206,-2-1 0,0 0 0,23-63 1,-50 182-650,0-38-569,1-12-2526,2 0 1,-3 70-1,10-104-3903</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065"/>
    </inkml:context>
    <inkml:brush xml:id="br0">
      <inkml:brushProperty name="width" value="0.025" units="cm"/>
      <inkml:brushProperty name="height" value="0.025" units="cm"/>
    </inkml:brush>
  </inkml:definitions>
  <inkml:trace contextRef="#ctx0" brushRef="#br0">1 5 12620,'0'0'7319,"10"3"-6273,2 0-784,1 0-1,0-1 1,-1 0 0,1-1-1,0-1 1,0 0-1,22-3 1,5-2 103,57 1 0,-44 3-3490,-1-2-6929,-38 0 1251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455"/>
    </inkml:context>
    <inkml:brush xml:id="br0">
      <inkml:brushProperty name="width" value="0.025" units="cm"/>
      <inkml:brushProperty name="height" value="0.025" units="cm"/>
    </inkml:brush>
  </inkml:definitions>
  <inkml:trace contextRef="#ctx0" brushRef="#br0">207 1 7431,'0'0'13992,"-5"10"-13693,-16 27-254,-2 0 1,-2-2-1,-1-1 0,-2-2 1,-33 33-1,47-56-1976,10-22-9740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797"/>
    </inkml:context>
    <inkml:brush xml:id="br0">
      <inkml:brushProperty name="width" value="0.025" units="cm"/>
      <inkml:brushProperty name="height" value="0.025" units="cm"/>
    </inkml:brush>
  </inkml:definitions>
  <inkml:trace contextRef="#ctx0" brushRef="#br0">13 74 4452,'-1'-9'2520,"-1"0"-1563,-5-31 2245,5 27 360,2 11-1001,2 4 631,3 10-3110,2 0 1,-1 0-1,2 0 1,-1-1-1,1 0 1,1-1-1,0 0 0,1 0 1,0-1-1,0 0 1,1-1-1,13 8 1,-4-3-667,1-2 0,0-1 0,1-1 0,0 0 0,0-2 0,29 7 0,-9-7-3521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7.576"/>
    </inkml:context>
    <inkml:brush xml:id="br0">
      <inkml:brushProperty name="width" value="0.025" units="cm"/>
      <inkml:brushProperty name="height" value="0.025" units="cm"/>
    </inkml:brush>
  </inkml:definitions>
  <inkml:trace contextRef="#ctx0" brushRef="#br0">3 14 6502,'13'-13'3898,"-7"16"-1123,-7 32-278,-1-15-2618,-10 142 1978,6-8-362,50-154-854,118 5-561,-80 0-10,125-10-1,-70-3-45,151 11 0,-81 1-8,-52-4-14,476 6 32,-4 48-1,305 46 33,-703-80-46,973 11 71,-890-33-81,2070-7-5,-2057 5 2,204 3-8,-501 4-2763,-51-1-809,6-7-2176,11-2-337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7.968"/>
    </inkml:context>
    <inkml:brush xml:id="br0">
      <inkml:brushProperty name="width" value="0.025" units="cm"/>
      <inkml:brushProperty name="height" value="0.025" units="cm"/>
    </inkml:brush>
  </inkml:definitions>
  <inkml:trace contextRef="#ctx0" brushRef="#br0">1 12 8904,'0'-1'221,"0"1"0,0-1 0,1 0 0,-1 1 0,1-1 0,-1 1 0,0-1 0,1 1 0,-1-1 0,1 0-1,-1 1 1,1 0 0,0-1 0,-1 1 0,1-1 0,-1 1 0,1 0 0,0-1 0,-1 1 0,1 0 0,0 0 0,0-1-1,-1 1 1,1 0 0,0 0 0,-1 0 0,1 0 0,0 0 0,0 0 0,0 0 0,34 1-510,-25-1 835,12 2-470,0 0 0,1 2 0,-1 0 0,30 11 0,88 37 21,-112-41-62,-20-7-51,0-1 0,0 1-1,0 1 1,0 0 0,-1 0-1,9 7 1,-15-11 34,0 0 1,1 0-1,-1 0 1,-1 0-1,1 0 0,0 0 1,0 0-1,0 0 1,-1 0-1,1 1 0,0-1 1,-1 0-1,1 0 1,-1 1-1,1-1 1,-1 0-1,0 1 0,0-1 1,0 1-1,0-1 1,1 0-1,-2 1 0,1-1 1,0 0-1,0 1 1,0-1-1,-1 0 0,1 1 1,-1-1-1,1 0 1,-1 1-1,1-1 0,-1 0 1,0 0-1,1 0 1,-1 0-1,0 1 0,0-1 1,0 0-1,0-1 1,0 1-1,0 0 1,0 0-1,0 0 0,-1-1 1,1 1-1,0 0 1,0-1-1,-2 1 0,-109 55 2172,2-1-1631,98-48-548,0 1 0,0 0-1,1 0 1,1 1 0,0 1 0,-14 15-1,7 2-1054,11-9-2786,5-5-4690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3.352"/>
    </inkml:context>
    <inkml:brush xml:id="br0">
      <inkml:brushProperty name="width" value="0.025" units="cm"/>
      <inkml:brushProperty name="height" value="0.025" units="cm"/>
    </inkml:brush>
  </inkml:definitions>
  <inkml:trace contextRef="#ctx0" brushRef="#br0">1 9 13997,'0'0'9705,"71"10"-7975,-26-9-481,0-1-256,11 0-544,0-1-289,-4-6-96,-4 1-32,-8 1-545,-12 4-1056,-13 1-769,-10 0-1090,-18 4-8839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3.699"/>
    </inkml:context>
    <inkml:brush xml:id="br0">
      <inkml:brushProperty name="width" value="0.025" units="cm"/>
      <inkml:brushProperty name="height" value="0.025" units="cm"/>
    </inkml:brush>
  </inkml:definitions>
  <inkml:trace contextRef="#ctx0" brushRef="#br0">1 0 10730,'0'0'11307,"65"7"-8969,-26-7-704,4 0-449,2 0-705,-6 0-416,3 0-160,-7 2-1313,-1 3-1058,-6-2-3650,-4-3-11084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8.411"/>
    </inkml:context>
    <inkml:brush xml:id="br0">
      <inkml:brushProperty name="width" value="0.025" units="cm"/>
      <inkml:brushProperty name="height" value="0.025" units="cm"/>
    </inkml:brush>
  </inkml:definitions>
  <inkml:trace contextRef="#ctx0" brushRef="#br0">71 1 12204,'-6'11'4761,"-8"19"-1546,1 0-1,-14 47 1,24-65-2865,1 0 1,0-1-1,-1 22 0,3-21-452,0-1 0,0 1 0,2-1-1,-1 0 1,1 1 0,1-1-1,0 0 1,0 0 0,1 0-1,0-1 1,11 19 0,-14-28-26,-1 0 1,1 0-1,0 1 1,-1-1 0,1 0-1,0 0 1,0 0-1,0 0 1,0 0 0,0 0-1,0 0 1,0 0-1,0 0 1,1 0 0,-1 0-1,0-1 1,1 1-1,-1-1 1,0 1 0,1-1-1,-1 1 1,0-1-1,1 0 1,2 1 0,-3-2-140,1 0 0,-1 1 0,1-1 0,-1 0 1,0 0-1,1 0 0,-1 0 0,0 0 1,0 0-1,0 0 0,0 0 0,0-1 1,0 1-1,0 0 0,0-1 0,0 1 1,-1 0-1,2-2 0,2-7-1052,0 0-1,-1-1 1,0 1-1,-1 0 1,2-14 0,-4 18 1097,2-53-964,-2 58 1333,0-1 0,0 1-1,0 0 1,0-1 0,-1 1 0,1 0 0,0-1 0,-1 1-1,1 0 1,0-1 0,-1 1 0,0 0 0,1 0 0,-1 0 0,0-1-1,1 1 1,-1 0 0,0 0 0,0 0 0,0 0 0,0 0-1,0 0 1,0 1 0,0-1 0,0 0 0,-1 0 0,1 1-1,0-1 1,0 1 0,0-1 0,-1 1 0,1-1 0,0 1-1,-3 0 1,3 0-54,0 0 0,0 1 0,1-1 0,-1 1 0,0-1 0,0 1 0,1-1-1,-1 1 1,1-1 0,-1 1 0,0 0 0,1-1 0,-1 1 0,1 0 0,-1 0 0,1-1 0,0 1 0,-1 0-1,1 0 1,0 0 0,0-1 0,-1 1 0,1 0 0,0 0 0,0 0 0,0 0 0,0 0 0,0-1-1,0 1 1,0 0 0,0 0 0,0 0 0,1 0 0,-1 0 0,0-1 0,1 1 0,-1 1 0,1 0 39,-1 1 1,1-1-1,0 1 1,-1-1-1,1 1 1,0-1 0,0 0-1,1 1 1,-1-1-1,0 0 1,1 0 0,-1 0-1,3 2 1,3 0 246,-1-1 0,1-1 0,0 1 0,0-1 0,0 0 0,0-1 0,0 1 0,0-2 0,0 1 0,0-1 0,0 0 0,1 0-1,11-2 1,-10 0-110,-1 1 0,1-1 0,0-1 0,-1 1 0,1-1 0,-1-1 0,0 0 0,0 0 0,0 0 0,11-10-1,11-23-53,-29 35-223,0 0 1,0 0-1,0 0 1,0 1-1,0-1 1,0 0-1,0-1 1,-1 1-1,1 0 1,-1 0-1,0 0 1,0 0-1,0 0 1,0 0-1,0 0 1,0-1-1,0 1 1,0 0-1,-2-3 1,1 3 0,0 1 0,0 0 0,0 1 0,0-1 0,-1 0 1,1 0-1,0 0 0,0 1 0,-1-1 0,1 1 0,0-1 1,-1 1-1,1-1 0,-1 1 0,1 0 0,-1 0 0,1 0 1,-1 0-1,1 0 0,0 0 0,-1 0 0,1 0 1,-1 0-1,1 1 0,-1-1 0,1 1 0,-2 0 0,-38 17-47,32-12 163,1 1-1,1 0 1,-1 0-1,1 1 1,1-1-1,-1 2 1,1-1-1,-6 13 1,9-16-9,0 1 0,1 0 0,-1 0 0,1 0 0,1 0 0,-1 0 0,1 0 0,0 1 0,0-1 0,1 0 0,0 1 0,0-1 0,0 0 0,3 11 0,-2-14-89,0-1 0,0 0 0,0 0 0,0 0 1,0 0-1,1 0 0,-1 0 0,1-1 0,-1 1 0,1 0 0,0-1 0,0 1 1,0-1-1,0 1 0,0-1 0,0 0 0,0 0 0,0 0 0,0 0 0,0 0 0,1-1 1,-1 1-1,0-1 0,3 1 0,62 4-10,-59-5-50,1 0-530,1-1 0,-1 0 0,0 0 0,0 0 0,0-1 0,0-1 0,0 0 0,12-5 0,30-17-8683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4.279"/>
    </inkml:context>
    <inkml:brush xml:id="br0">
      <inkml:brushProperty name="width" value="0.025" units="cm"/>
      <inkml:brushProperty name="height" value="0.025" units="cm"/>
    </inkml:brush>
  </inkml:definitions>
  <inkml:trace contextRef="#ctx0" brushRef="#br0">183 256 10570,'0'0'8952,"5"-9"-6560,18-28-903,-23 37-1448,1-1 0,-1 1 0,0-1-1,1 1 1,-1 0 0,0-1 0,1 1-1,-1-1 1,0 1 0,0-1 0,1 1-1,-1-1 1,0 0 0,0 1-1,0-1 1,0 1 0,0-1 0,0 1-1,0-1 1,0 0 0,0 1 0,0-1-1,0 1 1,0-1 0,0 1 0,-1-1-1,1 1 1,0-1 0,0 1-1,0-1 1,-1 1 0,1-1 0,0 1-1,-1-1 1,1 1 0,-1-1 0,1 1-1,0 0 1,-1-1 0,1 1 0,-1 0-1,1-1 1,-1 1 0,1 0-1,-1 0 1,1-1 0,-1 1 0,1 0-1,-1 0 1,1 0 0,-2 0 0,-30-1-103,25 2 157,0 0-105,1 0 0,-1 0 0,1 1 0,-1-1 1,1 2-1,0-1 0,0 1 0,0 0 0,0 0 0,0 0 0,1 1 0,0 0 1,-1 0-1,1 1 0,1-1 0,-9 11 0,6-7 12,1 0-1,0 0 1,0 0 0,1 1-1,0 0 1,1 0 0,0 0-1,0 1 1,1-1 0,-3 17-1,6-25 5,0 0-1,0 0 1,0 0-1,0 0 1,0 0-1,0 0 1,0 0-1,1 0 0,-1 1 1,0-1-1,1 0 1,-1 0-1,1 0 1,-1-1-1,1 1 1,-1 0-1,1 0 1,0 0-1,0 0 0,-1 0 1,1-1-1,0 1 1,0 0-1,0-1 1,0 1-1,0-1 1,0 1-1,-1-1 1,1 1-1,1-1 0,-1 1 1,0-1-1,0 0 1,0 0-1,0 0 1,0 0-1,0 1 1,0-1-1,0 0 1,0-1-1,0 1 0,2 0 1,5-1 118,0 1-1,-1-1 1,1-1 0,0 0 0,8-3-1,5-3 111,-1-1-1,0-2 0,-1 0 0,0-1 1,23-19-1,80-81 284,-104 96-340,-2-2 1,0 0-1,-1-1 1,0-1-1,-2 0 1,0-1-1,11-28 1,-72 116-648,48-66 470,-66 126-54,60-112 59,0 0 1,2 0-1,-1 0 1,2 1-1,0 0 0,1-1 1,-1 18-1,3-32-18,0 1 1,0-1-1,0 1 0,0-1 0,1 1 0,-1-1 0,0 1 1,1-1-1,-1 1 0,1-1 0,-1 0 0,1 1 0,0-1 1,0 0-1,-1 1 0,1-1 0,0 0 0,0 0 0,0 0 1,1 0-1,-1 0 0,0 0 0,0 0 0,0 0 0,1 0 1,-1 0-1,0-1 0,1 1 0,-1-1 0,1 1 0,1 0 0,8 1-3551,1-2-3415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4.901"/>
    </inkml:context>
    <inkml:brush xml:id="br0">
      <inkml:brushProperty name="width" value="0.025" units="cm"/>
      <inkml:brushProperty name="height" value="0.025" units="cm"/>
    </inkml:brush>
  </inkml:definitions>
  <inkml:trace contextRef="#ctx0" brushRef="#br0">157 33 10666,'0'0'8125,"8"-7"-5472,1-1-2436,12-10 1966,-37 48-1070,4-12-1044,-25 35-2,-46 89 0,75-127 10,1 0 0,1 1 0,0-1 0,1 1 0,1 1 0,0-1 0,1 0 0,1 1 0,1 0-1,0-1 1,3 25 0,-2-38-52,1 0-1,0 0 0,0 0 0,0 1 0,0-1 0,0 0 1,1-1-1,-1 1 0,1 0 0,0 0 0,0-1 1,0 1-1,0-1 0,1 1 0,-1-1 0,5 4 1,-1-2 5,0-1 1,1 0-1,-1 0 1,0 0-1,1 0 1,0-1-1,11 2 1,53 2-1943,-12-11-4145,-22-7-2495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263"/>
    </inkml:context>
    <inkml:brush xml:id="br0">
      <inkml:brushProperty name="width" value="0.025" units="cm"/>
      <inkml:brushProperty name="height" value="0.025" units="cm"/>
    </inkml:brush>
  </inkml:definitions>
  <inkml:trace contextRef="#ctx0" brushRef="#br0">81 0 9513,'0'0'10784,"1"8"-8702,1 3-1573,-1 0 1,0 0 0,-1 0 0,-1 0 0,1 1-1,-2-1 1,-4 20 0,-57 190-825,60-217-3419,-2-8-3347,0-7-110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606"/>
    </inkml:context>
    <inkml:brush xml:id="br0">
      <inkml:brushProperty name="width" value="0.025" units="cm"/>
      <inkml:brushProperty name="height" value="0.025" units="cm"/>
    </inkml:brush>
  </inkml:definitions>
  <inkml:trace contextRef="#ctx0" brushRef="#br0">1 75 13036,'0'0'6107,"8"-9"-4030,-3 4-1841,1-1 0,0 1 0,1 0 0,-1 0 0,1 0 0,0 1 0,0 1 0,0-1 0,0 1 0,1 0 0,0 0 0,-1 1 0,1 0-1,11-1 1,98-5 1366,-103 8-1574,0 1-1,0 0 0,-1 1 1,1 0-1,0 1 1,17 6-1,-29-8-36,1-1 0,-1 1 1,0 0-1,0 0 0,0 0 0,1 0 0,-1 1 0,0-1 1,-1 1-1,1-1 0,0 1 0,0-1 0,0 1 0,-1 0 1,1 0-1,-1 0 0,0 0 0,1 0 0,-1 0 0,0 0 1,0 0-1,0 1 0,0 3 0,-1-3 25,0 0-1,0 0 1,-1 1-1,0-1 1,1 0 0,-1 0-1,0 0 1,0 0-1,-1 0 1,1 0 0,-1-1-1,1 1 1,-1 0-1,0-1 1,-3 4 0,-7 7 228,-1-1 1,0 0 0,-1-1-1,0 0 1,-19 10 0,15-10-119,-22 12 632,11-16-3404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948"/>
    </inkml:context>
    <inkml:brush xml:id="br0">
      <inkml:brushProperty name="width" value="0.025" units="cm"/>
      <inkml:brushProperty name="height" value="0.025" units="cm"/>
    </inkml:brush>
  </inkml:definitions>
  <inkml:trace contextRef="#ctx0" brushRef="#br0">6 1 16367,'0'0'13709,"-5"14"-15182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6.334"/>
    </inkml:context>
    <inkml:brush xml:id="br0">
      <inkml:brushProperty name="width" value="0.025" units="cm"/>
      <inkml:brushProperty name="height" value="0.025" units="cm"/>
    </inkml:brush>
  </inkml:definitions>
  <inkml:trace contextRef="#ctx0" brushRef="#br0">22 0 3716,'0'0'13639,"-4"9"-11092,1-1-1762,0 0 1,0 0-1,1 0 1,0 0 0,-2 16-1,3-22-639,1 1 0,0 0 0,0-1 0,0 1 0,1 0 0,-1-1-1,1 1 1,-1-1 0,1 1 0,0-1 0,0 1 0,0-1-1,0 1 1,0-1 0,0 0 0,1 0 0,-1 1 0,1-1 0,0 0-1,0 0 1,0-1 0,-1 1 0,2 0 0,-1-1 0,0 1-1,0-1 1,4 3 0,1-2-151,0 1 0,0-1-1,0 0 1,0 0 0,0 0-1,0-1 1,0-1 0,1 1 0,-1-1-1,0 0 1,0-1 0,1 1-1,-1-2 1,0 1 0,0-1-1,9-3 1,21-16-3141,-6-11-3729,-4-1-1515,-9 12 5969,-3 0 15003,-23 28-11294,-11 13-431,0 0-1,2 2 1,0 0 0,2 1-1,0 1 1,-13 31-1,-13 18-216,24-45-607,8-17-62,1 1 0,1 0 0,0 1 1,1 0-1,0 0 0,1 0 0,-6 22 0,11-35-72,0 0 0,0 0-1,0 1 1,0-1 0,0 0-1,0 0 1,1 1 0,-1-1-1,0 0 1,0 0 0,0 1-1,0-1 1,0 0 0,0 0-1,1 1 1,-1-1 0,0 0-1,0 0 1,0 0 0,0 0 0,1 1-1,-1-1 1,0 0 0,0 0-1,1 0 1,-1 0 0,0 0-1,0 0 1,1 0 0,-1 1-1,0-1 1,0 0 0,1 0-1,-1 0 1,0 0 0,0 0-1,1 0 1,-1 0 0,0 0-1,0 0 1,1 0 0,-1-1-1,0 1 1,0 0 0,1 0-1,-1 0 1,0 0 0,12-4-2456,4-12-4207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6.676"/>
    </inkml:context>
    <inkml:brush xml:id="br0">
      <inkml:brushProperty name="width" value="0.025" units="cm"/>
      <inkml:brushProperty name="height" value="0.025" units="cm"/>
    </inkml:brush>
  </inkml:definitions>
  <inkml:trace contextRef="#ctx0" brushRef="#br0">243 0 13132,'0'0'9770,"8"3"-9317,-4-2-398,-1 1-1,1-1 1,-1 1-1,0 0 0,1 0 1,-1 0-1,0 0 1,0 0-1,0 1 1,-1-1-1,1 1 0,-1 0 1,1 0-1,-1 0 1,0 0-1,0 0 0,0 1 1,0-1-1,-1 1 1,0-1-1,1 1 0,-1-1 1,0 1-1,-1 0 1,1 6-1,2 10 137,-1 1-1,-1-1 0,-1 1 1,0-1-1,-2 1 1,0-1-1,-2 1 1,0-1-1,-1 0 1,-1 0-1,-1-1 1,-1 0-1,-14 26 1,-2-4-145,-1-1 1,-2-1-1,-1-1 0,-61 60 1,56-67-3560,2-6-4243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0.357"/>
    </inkml:context>
    <inkml:brush xml:id="br0">
      <inkml:brushProperty name="width" value="0.025" units="cm"/>
      <inkml:brushProperty name="height" value="0.025" units="cm"/>
    </inkml:brush>
  </inkml:definitions>
  <inkml:trace contextRef="#ctx0" brushRef="#br0">67 321 1858,'0'0'5279,"8"0"-3939,28 0 183,-32 0-951,1-1-1,0-1 1,-1 1-1,1 0 1,-1-1-1,0 0 1,1 0-1,-1 0 1,0-1 0,0 0-1,5-4 1,-5 4-255,-1 0 1,0-1-1,1 1 0,-2-1 1,1 1-1,0-1 1,-1 0-1,1 0 1,-1 0-1,0 0 1,-1-1-1,1 1 1,-1 0-1,0-1 1,1-6-1,-2 9-208,0 0 0,0 0-1,0 0 1,0 0 0,0 1 0,-1-1 0,1 0 0,-1 0-1,0 0 1,1 0 0,-1 1 0,0-1 0,0 0-1,0 1 1,0-1 0,0 1 0,-1-1 0,1 1-1,0-1 1,-1 1 0,1 0 0,-1 0 0,1-1-1,-1 1 1,0 0 0,1 1 0,-1-1 0,0 0-1,0 0 1,1 1 0,-1-1 0,0 1 0,0 0-1,0-1 1,0 1 0,0 0 0,-3 0 0,-1 0-117,1 0 0,-1 0 1,1 1-1,-1-1 0,1 1 0,-1 0 1,1 1-1,0-1 0,0 1 1,-1 0-1,1 0 0,1 1 0,-1 0 1,0 0-1,1 0 0,-1 0 0,1 0 1,0 1-1,0 0 0,0 0 1,0 0-1,-4 8 0,3-4-6,-1 1 0,2-1 0,-1 1 0,1 0 0,1 1-1,0-1 1,0 1 0,0 0 0,2-1 0,-1 1 0,0 18 0,2-27 16,0 1 1,0-1-1,0 0 1,0 0-1,0 0 1,0 0-1,1 1 0,-1-1 1,0 0-1,1 0 1,-1 0-1,1 0 1,-1 0-1,1 0 1,-1 0-1,1 0 1,0 0-1,-1 0 1,1 0-1,0 0 1,0 0-1,0-1 1,0 1-1,0 0 0,0-1 1,0 1-1,0 0 1,0-1-1,2 1 1,0 0 33,0 0 0,1-1 0,-1 0 0,1 0 1,0 0-1,-1 0 0,1 0 0,-1-1 0,1 1 0,3-2 1,6-2 135,1 0 1,-1-2-1,0 1 1,15-10-1,-2-2-70,-1-2-1,-1 0 0,-1-2 1,0 0-1,29-38 0,-38 41-28,0 0-1,-1-2 0,-1 0 0,-1 0 0,0-1 0,-2 0 0,13-45 0,-51 110-216,17-16 91,-32 83-18,41-100 47,0 0 0,1 0 0,0 1-1,1-1 1,0 0 0,0 1 0,2-1 0,1 16 0,-2-27-38,0 1 0,0 0 0,0 0 1,1 0-1,-1-1 0,0 1 0,1 0 1,-1 0-1,1-1 0,-1 1 0,1 0 1,-1-1-1,1 1 0,-1-1 0,1 1 1,-1-1-1,1 1 0,0-1 1,-1 1-1,1-1 0,0 1 0,1 0 1,11 2-7376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0.816"/>
    </inkml:context>
    <inkml:brush xml:id="br0">
      <inkml:brushProperty name="width" value="0.025" units="cm"/>
      <inkml:brushProperty name="height" value="0.025" units="cm"/>
    </inkml:brush>
  </inkml:definitions>
  <inkml:trace contextRef="#ctx0" brushRef="#br0">178 0 4805,'0'0'20883,"-7"10"-20936,-20 26 36,2 2 0,-34 68 0,49-86 14,0 1 1,2 0 0,1 1 0,0 0-1,2 0 1,0 0 0,-2 42 0,7-62 5,0 0 0,0 1 1,0-1-1,1 0 0,-1 1 1,1-1-1,-1 0 0,1 0 1,0 0-1,0 1 1,0-1-1,0 0 0,0 0 1,1 0-1,-1-1 0,1 1 1,-1 0-1,1 0 0,2 1 1,0 0 20,0 0 1,1-1-1,-1 1 0,0-1 1,1-1-1,0 1 0,-1 0 1,10 1-1,4-1-995,0 0 0,1-2-1,-1 0 1,19-2 0,10-5-6252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1.603"/>
    </inkml:context>
    <inkml:brush xml:id="br0">
      <inkml:brushProperty name="width" value="0.025" units="cm"/>
      <inkml:brushProperty name="height" value="0.025" units="cm"/>
    </inkml:brush>
  </inkml:definitions>
  <inkml:trace contextRef="#ctx0" brushRef="#br0">108 21 9961,'0'0'14585,"2"8"-14382,0 1-169,-1 0 1,0 1-1,-1-1 0,0 0 1,0 1-1,-1-1 1,0 0-1,-1 1 1,0-1-1,-6 18 0,-8 14 5,-24 45-1,-4 12 169,63-148 2105,62-198-1245,-82 250-1083,0 0 1,0 1-1,1-1 1,-1 0-1,1 1 1,0-1-1,-1 1 1,1-1-1,0 1 1,1-1-1,-1 1 1,0-1-1,1 0 1,-1 1-1,1-1 1,0 0-1,0 1 1,0-1-1,0 0 1,0 0-1,0 0 0,1 1 1,-1-1-1,1-1 1,-1 1-1,1 0 1,0 0-1,0-1 1,0 1-1,0-1 1,0 1-1,0-1 1,0 0-1,0 0 1,0 0-1,1 0 1,-1 0-1,0 0 1,1-1-1,-1 1 1,0-1-1,4 0 1,1 0 32,0-1-1,0 0 1,0 0 0,1-1 0,-2 0 0,1 0 0,0-1 0,0 0 0,-1 0 0,1 0 0,-1-1 0,0 0 0,9-8 0,6-6 79,-1-2 1,21-26 0,-17 19-69,-25 41-263,-10 27 149,-22 55 1,22-70 175,1 0 0,2 1 0,0 0 0,2 1 0,1-1 0,-2 38 0,7-64-96,0 0 1,0-1-1,0 1 1,0 0-1,0-1 1,0 1-1,0 0 0,0-1 1,1 1-1,-1-1 1,0 1-1,0 0 0,1-1 1,-1 1-1,0-1 1,1 1-1,-1-1 1,0 1-1,1-1 0,-1 1 1,1-1-1,-1 0 1,1 1-1,-1-1 1,1 1-1,-1-1 0,1 0 1,-1 0-1,1 1 1,0-1-1,-1 0 1,1 0-1,-1 0 0,1 1 1,0-1-1,-1 0 1,1 0-1,0 0 0,-1 0 1,1 0-1,0 0 1,-1 0-1,1-1 1,-1 1-1,1 0 0,0 0 1,-1 0-1,1-1 1,-1 1-1,1 0 1,0-1-1,16-10-2651,-7-6-3984,-4-9-9438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9.706"/>
    </inkml:context>
    <inkml:brush xml:id="br0">
      <inkml:brushProperty name="width" value="0.025" units="cm"/>
      <inkml:brushProperty name="height" value="0.025" units="cm"/>
    </inkml:brush>
  </inkml:definitions>
  <inkml:trace contextRef="#ctx0" brushRef="#br0">195 35 13132,'1'-1'484,"0"0"-1,0-1 0,-1 1 0,1 0 0,0 0 0,-1-1 0,1 1 1,-1-1-1,1 1 0,-1 0 0,0-1 0,0 1 0,0-1 0,1 1 1,-1-1-1,-1 1 0,1-3 0,0 4-290,-1-1 1,1 1-1,0-1 0,-1 1 1,1-1-1,-1 1 0,1-1 0,-1 1 1,1-1-1,-1 1 0,1 0 1,-1-1-1,0 1 0,1 0 0,-1 0 1,1-1-1,-1 1 0,0 0 1,1 0-1,-1 0 0,0 0 0,1 0 1,-1-1-1,0 1 0,0 1 1,-4-1-84,1 0 0,0 1 1,0 0-1,0 0 1,0 0-1,0 1 1,1-1-1,-1 1 0,0 0 1,-6 4-1,-9 9-154,0 0 1,-27 30-1,40-38 26,0 0 0,0 1 0,1 0 1,0-1-1,0 2 0,1-1 0,0 0 0,0 1 0,-4 17 1,8-25 15,0 0 0,1 0 0,-1 0 1,0 0-1,0 0 0,1 0 1,-1 0-1,1 0 0,-1 0 0,1 0 1,-1 0-1,1 0 0,0-1 1,-1 1-1,1 0 0,0 0 0,-1-1 1,1 1-1,0-1 0,0 1 1,0 0-1,0-1 0,0 0 0,0 1 1,0-1-1,-1 1 0,1-1 1,0 0-1,0 0 0,0 0 0,1 1 1,-1-1-1,0 0 0,0 0 1,0 0-1,0-1 0,1 1 1,55 0 30,-40-1-25,-5 1-5,0 0 1,-1 0-1,1 2 1,0-1-1,12 5 1,-22-6 0,1 1-1,0 0 1,-1 0-1,1 1 1,-1-1-1,1 0 1,-1 1-1,0 0 1,1-1-1,-1 1 1,0 0-1,0 0 1,0 0-1,-1 0 1,1 1-1,0-1 1,-1 0-1,1 1 1,-1-1-1,0 1 1,0 0-1,0-1 1,0 1-1,-1 0 1,1 0 0,-1-1-1,1 5 1,-1-1 33,0 0 0,0-1 0,0 1 0,-1 0 0,0 0 0,0-1 0,-1 1 0,1-1 0,-1 1 0,0-1 0,-1 0 0,1 1 0,-1-1 0,0 0 0,-1-1 1,-4 7-1,1-4 44,0 0 1,0 0-1,-1-1 1,0 0-1,0 0 1,-1-1-1,0 0 1,-17 7-1,24-10-128,-1-1 0,1 0-1,-1 0 1,1 0 0,-1 0 0,0-1-1,1 1 1,-1-1 0,0 0-1,1 1 1,-1-1 0,0 0-1,0-1 1,1 1 0,-1 0 0,0-1-1,-2 0 1,3-1-323,1 1 0,-1 0 0,1-1 0,0 1 0,0-1 0,0 1 1,0-1-1,0 1 0,0-1 0,0 0 0,0 0 0,1 1 0,-1-1 0,1 0 0,-1 0 0,1 0 0,0 0 1,0 0-1,-1 0 0,2 0 0,-1 1 0,0-1 0,1-4 0,2-29-7361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008"/>
    </inkml:context>
    <inkml:brush xml:id="br0">
      <inkml:brushProperty name="width" value="0.025" units="cm"/>
      <inkml:brushProperty name="height" value="0.025" units="cm"/>
    </inkml:brush>
  </inkml:definitions>
  <inkml:trace contextRef="#ctx0" brushRef="#br0">1 0 18065,'0'0'12588,"50"46"-15855,-44-46-1506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447"/>
    </inkml:context>
    <inkml:brush xml:id="br0">
      <inkml:brushProperty name="width" value="0.025" units="cm"/>
      <inkml:brushProperty name="height" value="0.025" units="cm"/>
    </inkml:brush>
  </inkml:definitions>
  <inkml:trace contextRef="#ctx0" brushRef="#br0">0 1 13357,'0'0'12171,"1"12"-11637,5 236 630,-6-245-1172,0 0 1,0 0-1,1-1 1,-1 1-1,1 0 1,0 0-1,0 0 1,0-1-1,0 1 1,0 0-1,3 3 1,-4-5 66,1-1-1,0 1 1,0 0 0,-1 0 0,1-1-1,0 1 1,0 0 0,0-1 0,0 1 0,0-1-1,0 0 1,0 1 0,0-1 0,0 0 0,0 1-1,0-1 1,0 0 0,0 0 0,0 0-1,0 0 1,2 0 0,2-1 119,0-1 1,-1 1-1,1-1 1,-1 0-1,1 0 1,-1-1-1,0 1 1,0-1-1,0 0 1,0 0-1,-1-1 1,5-3-1,28-29 316,25-22 201,73-91 1,-130 144-1844,7-9 2528,-10 9-6555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853"/>
    </inkml:context>
    <inkml:brush xml:id="br0">
      <inkml:brushProperty name="width" value="0.025" units="cm"/>
      <inkml:brushProperty name="height" value="0.025" units="cm"/>
    </inkml:brush>
  </inkml:definitions>
  <inkml:trace contextRef="#ctx0" brushRef="#br0">60 1 13100,'0'0'7709,"10"4"-6353,-1 0-1170,0 1 0,-1 0 0,0 0 0,0 1 1,0 0-1,-1 0 0,0 1 0,0 0 0,-1 0 0,0 1 0,0 0 1,-1 0-1,1 0 0,5 14 0,-6-11-85,-1 1 0,0 0 0,0 0-1,-1 0 1,-1 0 0,0 1 0,-1-1 0,0 1 0,-1-1 0,0 1-1,-1-1 1,0 1 0,-1-1 0,-1 1 0,0-1 0,-8 22 0,4-18-51,-1-1 0,0 0 0,-1 0 0,-1-1 0,0 0 1,-1-1-1,-1 0 0,0 0 0,0-1 0,-1-1 1,-24 16-1,19-17-1719,6-8-2919,6-1-3233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4.657"/>
    </inkml:context>
    <inkml:brush xml:id="br0">
      <inkml:brushProperty name="width" value="0.025" units="cm"/>
      <inkml:brushProperty name="height" value="0.025" units="cm"/>
    </inkml:brush>
  </inkml:definitions>
  <inkml:trace contextRef="#ctx0" brushRef="#br0">0 0 8008,'0'0'18438,"10"8"-17717,-2-2-571,-4-2-95,0-1-1,0 1 1,1-1-1,-1-1 0,0 1 1,1-1-1,0 1 1,0-1-1,-1 0 0,1-1 1,1 0-1,-1 1 0,0-1 1,5 0-1,264 10 516,-155-10-7984,-114-1 2359</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5.018"/>
    </inkml:context>
    <inkml:brush xml:id="br0">
      <inkml:brushProperty name="width" value="0.025" units="cm"/>
      <inkml:brushProperty name="height" value="0.025" units="cm"/>
    </inkml:brush>
  </inkml:definitions>
  <inkml:trace contextRef="#ctx0" brushRef="#br0">0 21 11883,'0'0'6102,"10"-3"-4682,15-3-451,1 2 0,47-3 0,-60 7-897,0-1-1,0 2 1,0 0-1,0 0 0,0 1 1,0 1-1,0 0 1,17 7-1,-27-8-61,0-1 1,0 1-1,0-1 1,-1 1-1,1 0 0,0 0 1,-1 0-1,1 0 0,-1 1 1,0-1-1,1 1 0,-1 0 1,0-1-1,-1 1 1,1 0-1,0 0 0,-1 0 1,0 0-1,0 0 0,0 1 1,0-1-1,0 0 0,0 0 1,-1 1-1,0-1 1,0 1-1,0-1 0,0 0 1,0 1-1,-1-1 0,1 0 1,-1 0-1,0 1 1,0-1-1,0 0 0,0 0 1,-1 0-1,-2 6 0,-4 4 242,1-1 0,-2 1 0,1-1-1,-2-1 1,1 0 0,-2 0 0,-17 14-1,-12 6 658,21-18-514,0 1 0,2 1-1,-21 21 1,38-36-552,1 0 0,-1 0 0,0 0 0,0 0-1,0 0 1,1-1 0,-1 1 0,0 0 0,0 0 0,1 0 0,-1 0 0,0 0 0,0 1-1,1-1 1,-1 0 0,0 0 0,0 0 0,0 0 0,1 0 0,-1 0 0,0 0-1,0 0 1,0 0 0,1 1 0,-1-1 0,0 0 0,0 0 0,0 0 0,1 0 0,-1 1-1,0-1 1,0 0 0,0 0 0,0 0 0,0 1 0,0-1 0,0 0 0,1 0-1,-1 0 1,0 1 0,0-1 0,0 0 0,0 0 0,0 1 0,0-1 0,0 0 0,0 0-1,0 1 1,0-1 0,0 0 0,14-12-9890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6.467"/>
    </inkml:context>
    <inkml:brush xml:id="br0">
      <inkml:brushProperty name="width" value="0.025" units="cm"/>
      <inkml:brushProperty name="height" value="0.025" units="cm"/>
    </inkml:brush>
  </inkml:definitions>
  <inkml:trace contextRef="#ctx0" brushRef="#br0">56 1 9929,'0'0'9674,"1"8"-8644,1 10-725,-1-1 0,0 0-1,-2 0 1,0 0 0,-1 1 0,0-1 0,-2 0 0,-6 21 0,-1 2-193,11-39-99,-1 0 0,1 0 0,-1 0 0,1 0 0,0 0 0,0-1 0,-1 1 0,1 0 0,0 0 0,0 0 0,0 0 0,0 0 0,0 0 0,0 0 0,0 0 0,0 0 0,1-1 0,-1 1 0,0 0 0,0 0 0,1 0 0,-1 0 0,1 0 0,-1-1 0,0 1 0,1 0-1,0 0 1,-1-1 0,1 1 0,-1 0 0,1-1 0,0 1 0,0-1 0,-1 1 0,1 0 0,1-1 0,51-3 723,-37 1-741,0 1 0,1 1 0,25 2 0,-40-1-6,-1-1 1,1 0-1,0 1 1,-1-1-1,1 1 1,-1-1-1,1 1 1,-1 0-1,0 0 1,1 0-1,-1 0 1,0 0 0,1 0-1,-1 0 1,0 0-1,0 0 1,0 1-1,0-1 1,0 0-1,0 1 1,0-1-1,-1 1 1,1-1-1,0 1 1,-1-1-1,1 1 1,-1-1-1,0 1 1,1 0 0,-1-1-1,0 1 1,0 0-1,0-1 1,0 1-1,0-1 1,-1 1-1,0 3 1,1-1 114,-1 0 0,0 0 0,-1 0-1,1 0 1,-1 0 0,1 0 0,-1-1 0,0 1 0,-1 0 0,1-1 0,0 0 0,-1 0 0,-5 6 0,-1-4 225,-1 1 1,0-1-1,1-1 1,-1 0-1,-1 0 0,1-1 1,0-1-1,-1 1 1,0-2-1,1 1 1,-1-1-1,0-1 1,-19-2-1,29 2-377,1 1 0,-1-2 1,0 1-1,0 0 0,0 0 0,0 0 1,1 0-1,-1 0 0,0-1 0,0 1 0,0 0 1,1-1-1,-1 1 0,0 0 0,0-1 0,1 1 1,-1-1-1,0 1 0,1-1 0,-1 0 1,1 1-1,-1-1 0,1 0 0,-1 1 0,1-1 1,-1 0-1,1 0 0,-1-1 0,1 2-118,0-1 0,0 0 0,0 1 0,0-1 0,0 1 0,0-1 0,1 1 0,-1-1 0,0 0-1,0 1 1,1-1 0,-1 1 0,0-1 0,0 1 0,1 0 0,-1-1 0,1 1 0,-1-1 0,0 1 0,1-1 0,-1 1 0,1 0-1,-1-1 1,1 1 0,-1 0 0,1 0 0,-1-1 0,1 1 0,-1 0 0,1 0 0,0 0 0,-1 0 0,1 0 0,-1 0 0,1 0-1,0 0 1,-1 0 0,1 0 0,0 0 0,19 0-4441,4-1-1260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6.811"/>
    </inkml:context>
    <inkml:brush xml:id="br0">
      <inkml:brushProperty name="width" value="0.025" units="cm"/>
      <inkml:brushProperty name="height" value="0.025" units="cm"/>
    </inkml:brush>
  </inkml:definitions>
  <inkml:trace contextRef="#ctx0" brushRef="#br0">36 1 17777,'0'0'11307,"-17"49"-11243,10-28 0,1-1-32,0-2-353,6-4-1184,0-2-897,0-4-1378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7.386"/>
    </inkml:context>
    <inkml:brush xml:id="br0">
      <inkml:brushProperty name="width" value="0.025" units="cm"/>
      <inkml:brushProperty name="height" value="0.025" units="cm"/>
    </inkml:brush>
  </inkml:definitions>
  <inkml:trace contextRef="#ctx0" brushRef="#br0">31 1 16784,'0'0'9347,"0"10"-9016,-2 59 227,-18 104 0,18-162-1087,0 2 753,0 0 1,0-1-1,2 1 1,0 19-1,1-29-434,-1-1 0,0 1 0,1-1-1,0 1 1,0-1 0,0 0 0,0 1 0,0-1-1,0 0 1,0 0 0,1 1 0,1 1-1,-2-3-306,1 0 0,-1 1-1,1-1 1,0 0 0,-1 0 0,1 0-1,0-1 1,-1 1 0,1 0-1,0 0 1,0-1 0,0 0-1,0 1 1,0-1 0,-1 0-1,1 0 1,0 0 0,2 0-1,15-1-8076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7.745"/>
    </inkml:context>
    <inkml:brush xml:id="br0">
      <inkml:brushProperty name="width" value="0.025" units="cm"/>
      <inkml:brushProperty name="height" value="0.025" units="cm"/>
    </inkml:brush>
  </inkml:definitions>
  <inkml:trace contextRef="#ctx0" brushRef="#br0">133 168 17392,'0'0'7650,"-11"5"-7255,4-2-384,0 0 0,0 1-1,0 0 1,1 0 0,-1 0-1,1 0 1,0 1 0,1 0-1,-1 1 1,1-1 0,0 1 0,0 0-1,-8 13 1,12-16-16,-21 47 2,20-47-3,1 0 1,0 0-1,0 1 1,1-1-1,-1 0 1,1 1-1,-1-1 1,1 0-1,0 1 1,1-1-1,-1 0 1,0 1-1,2 5 0,-1-9 13,-1 1 0,1-1 0,-1 1-1,1-1 1,0 1 0,-1-1 0,1 1-1,0-1 1,-1 0 0,1 0 0,0 1-1,-1-1 1,1 0 0,0 0 0,-1 0-1,1 1 1,0-1 0,-1 0 0,1 0-1,0 0 1,0 0 0,-1-1-1,1 1 1,0 0 0,-1 0 0,1 0-1,0 0 1,1-1 0,20-8 443,-10 1-279,-1 0-1,0-1 0,0 0 1,-1-1-1,0 0 1,10-14-1,47-72-12,-57 81-139,9-13 50,-1 0-1,-2-1 1,19-47 0,-107 198-320,68-114 243,-29 67-34,31-69 34,0 0-1,0 0 1,1 0-1,0 0 0,0 0 1,0 0-1,1 1 0,0-1 1,0 0-1,2 12 1,-1-17-55,-1 0 1,1 0-1,0 0 1,-1 0-1,1 0 1,0 0-1,0 0 1,0 0-1,0 0 1,0 0-1,0 0 1,0 0-1,0-1 1,0 1-1,0 0 1,0-1-1,0 1 1,1-1-1,-1 1 1,0-1-1,0 0 1,1 1 0,-1-1-1,0 0 1,3 0-1,34-2-6838,-16-8-920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8.091"/>
    </inkml:context>
    <inkml:brush xml:id="br0">
      <inkml:brushProperty name="width" value="0.025" units="cm"/>
      <inkml:brushProperty name="height" value="0.025" units="cm"/>
    </inkml:brush>
  </inkml:definitions>
  <inkml:trace contextRef="#ctx0" brushRef="#br0">0 92 14894,'0'0'10896,"12"3"-9839,-9-2-1000,2 0 2,-1 1 0,0-1 0,1 0 1,0 0-1,-1 0 0,1-1 0,-1 1 0,1-1 0,0 0 0,-1-1 0,1 1 0,-1-1 0,1 0 0,-1 0 0,1 0 0,-1-1 0,1 0 0,-1 1 0,0-2 0,0 1 0,6-5 0,-8 6-36,3-2 4,-1 1 0,-1-1 0,1 0 0,0 0-1,-1-1 1,1 1 0,-1-1 0,0 0 0,0 0 0,-1 0 0,1 0 0,-1 0 0,0 0-1,0-1 1,0 1 0,2-10 0,-4 14-32,-1-1-1,1 1 1,0-1 0,-1 1-1,1-1 1,-1 0-1,1 1 1,-1 0 0,1-1-1,-1 1 1,1-1 0,-1 1-1,0 0 1,1-1-1,-1 1 1,1 0 0,-1 0-1,0-1 1,1 1-1,-1 0 1,0 0 0,0 0-1,1 0 1,-1 0 0,0 0-1,1 0 1,-1 0-1,0 0 1,1 0 0,-1 0-1,0 1 1,1-1-1,-1 0 1,0 0 0,1 1-1,-2 0 1,-27 9-159,20-5 145,0 1 1,1 0-1,0 1 0,1 0 1,-1 0-1,2 1 0,-1-1 1,1 1-1,0 1 0,0-1 1,1 1-1,0 0 0,1 1 1,0-1-1,-4 13 0,8-21 9,0 1 0,0-1-1,0 1 1,0 0 0,0-1-1,0 1 1,1-1 0,-1 1-1,0-1 1,1 0 0,-1 1 0,1-1-1,0 1 1,-1-1 0,1 0-1,0 1 1,0-1 0,0 0 0,0 0-1,0 0 1,0 0 0,0 0-1,2 1 1,0 1 100,1-1 0,0 1-1,0-1 1,1 0 0,-1 0 0,0-1 0,9 2 0,37 4-1129,-10-9-4480,-26-4-1458,-10-10-5867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337"/>
    </inkml:context>
    <inkml:brush xml:id="br0">
      <inkml:brushProperty name="width" value="0.025" units="cm"/>
      <inkml:brushProperty name="height" value="0.025" units="cm"/>
    </inkml:brush>
  </inkml:definitions>
  <inkml:trace contextRef="#ctx0" brushRef="#br0">10 1 10826,'0'0'6753,"1"10"-4164,1 33 213,-8 74-1,2-74-2168,2-1-1,5 75 1,-2-113-600,0 0 1,1 1-1,-1-1 1,1 0-1,-1 0 1,1 0-1,1-1 1,-1 1-1,4 4 1,-5-7-6,-1 0 0,0-1 0,1 1 1,-1-1-1,1 1 0,-1 0 0,1-1 0,-1 1 0,1-1 0,0 0 0,-1 1 1,1-1-1,0 1 0,-1-1 0,1 0 0,0 1 0,-1-1 0,1 0 1,0 0-1,-1 0 0,1 0 0,0 0 0,0 1 0,-1-1 0,1 0 1,0-1-1,0 1 0,-1 0 0,1 0 0,0 0 0,0 0 0,-1 0 0,1-1 1,0 1-1,-1 0 0,1-1 0,0 1 0,-1-1 0,1 1 0,-1 0 1,1-1-1,0 0 0,-1 1 0,1-1 0,-1 1 0,0-1 0,1 1 1,-1-1-1,1 0 0,-1 1 0,0-1 0,1 0 0,-1 1 0,0-1 0,0 0 1,0 0-1,0 1 0,0-1 0,1-1 0,3-11 17,1-1-1,-2 1 1,0-1 0,0 0-1,-1 0 1,-1 0 0,0 0-1,-1-1 1,-1 1 0,-3-23-1,3 36-46,1 0-1,0 0 1,-1 0 0,1 1-1,-1-1 1,1 0-1,-1 0 1,1 0 0,-1 0-1,1 1 1,-1-1-1,0 0 1,1 1 0,-1-1-1,0 0 1,0 1-1,0-1 1,1 1 0,-1-1-1,0 1 1,-1-1-1,1 1-5,1 0 1,-1 0-1,1 0 0,-1 0 0,1 0 0,-1 0 0,1 0 0,-1 1 0,1-1 0,-1 0 0,1 0 0,-1 0 0,1 0 0,-1 1 0,1-1 0,-1 0 0,1 1 0,0-1 0,-1 0 0,1 1 0,0-1 0,-1 0 0,1 1 0,0-1 0,-1 1 1,1-1-1,0 1 0,0-1 0,-1 1 0,1-1 0,0 1 0,0-1 0,0 1 0,0-1 0,0 1 0,0-1 0,0 1 0,0-1 0,0 1 0,0 0 0,-1 5-25,0 0 1,1 1-1,0-1 0,0 0 0,0 0 0,1 1 0,0-1 0,0 0 1,1 0-1,-1 0 0,1 0 0,1 0 0,3 7 0,-4-10 36,0-1 0,1 1 0,-1-1 0,1 1-1,0-1 1,0 0 0,0 0 0,0 0 0,0 0-1,1 0 1,-1-1 0,0 1 0,1-1 0,-1 0-1,1 0 1,-1 0 0,1-1 0,0 1 0,-1-1-1,1 0 1,0 0 0,-1 0 0,1-1 0,5 0-1,-3 0 16,0-1-1,-1 1 0,1-1 0,-1 0 0,1-1 0,-1 1 0,0-1 0,0 0 0,0 0 0,0-1 0,-1 0 0,1 1 0,-1-2 0,0 1 0,0 0 0,0-1 0,4-6 0,-4 4-10,1 0 0,-1 0 0,0-1 0,-1 0 0,1 0 0,-2 0-1,1 0 1,-1 0 0,0 0 0,-1-1 0,1-11 0,-19 52-338,12-21 378,2 0 0,0 1 0,0-1 0,1 0 0,0 1 0,1 0 0,0-1 0,1 1 0,2 19 0,-2-30-38,1 0 0,-1 0 0,0-1 0,0 1 0,0 0 0,1-1 0,-1 1 0,0 0 0,1-1 0,-1 1 0,1 0 1,-1-1-1,1 1 0,-1-1 0,1 1 0,-1-1 0,1 1 0,-1-1 0,1 1 0,0-1 0,-1 0 0,1 1 0,0-1 0,-1 0 0,1 1 0,0-1 0,0 0 0,0 0 0,25-4 431,20-22 406,-35 15-915,0 0 0,-1-1 0,0 0 0,-1-1 1,0 0-1,-1 0 0,-1-1 0,0 0 0,-1 0 0,8-28 0,-22 71-126,2-1-1,1 1 1,1 0 0,0 40-1,4-67 74,0 0-1,0 0 1,1 0-1,-1 0 0,1 0 1,-1-1-1,1 1 1,0 0-1,0 0 1,0-1-1,0 1 1,0-1-1,0 1 0,0-1 1,0 1-1,1-1 1,-1 1-1,1-1 1,-1 0-1,1 0 1,-1 0-1,1 0 0,0 0 1,-1 0-1,1 0 1,0-1-1,0 1 1,0-1-1,-1 1 1,1-1-1,0 0 1,2 1-1,-1-1-447,-1 0 0,0 0 0,1 0 1,-1 0-1,0-1 0,0 1 0,1-1 0,-1 1 0,0-1 0,0 0 1,0 0-1,0 0 0,0 0 0,0 0 0,0 0 0,0-1 0,3-1 1,10-18-9825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8.449"/>
    </inkml:context>
    <inkml:brush xml:id="br0">
      <inkml:brushProperty name="width" value="0.025" units="cm"/>
      <inkml:brushProperty name="height" value="0.025" units="cm"/>
    </inkml:brush>
  </inkml:definitions>
  <inkml:trace contextRef="#ctx0" brushRef="#br0">1 1 12204,'0'0'928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9.634"/>
    </inkml:context>
    <inkml:brush xml:id="br0">
      <inkml:brushProperty name="width" value="0.025" units="cm"/>
      <inkml:brushProperty name="height" value="0.025" units="cm"/>
    </inkml:brush>
  </inkml:definitions>
  <inkml:trace contextRef="#ctx0" brushRef="#br0">165 275 7591,'0'0'7741,"5"-9"-5088,1 0-1730,7-15 188,-9-3 2407,-4 26-3443,-1 0 1,0 0-1,1 0 0,-1 0 1,0 1-1,0-1 1,0 0-1,1 0 0,-1 0 1,0 1-1,0-1 0,0 0 1,0 1-1,0-1 1,-1 1-1,1-1 0,0 1 1,0 0-1,0 0 0,0-1 1,0 1-1,-1 0 0,1 0 1,0 0-1,0 0 1,0 0-1,-3 1 0,-35 1 452,32 0-505,1 0 0,0 1 0,-1 0-1,1 0 1,1 1 0,-1 0 0,0 0 0,1 0-1,0 0 1,0 1 0,0 0 0,1 0 0,-5 6-1,4-5-11,1 0 0,-1 0 0,1 0-1,1 1 1,-1-1 0,1 1-1,0 0 1,1 0 0,0 0-1,0 0 1,-2 14 0,4-20-5,0 0 1,0 0-1,0 0 0,0 0 1,0 0-1,0-1 0,0 1 1,0 0-1,1 0 1,-1 0-1,0 0 0,1-1 1,-1 1-1,0 0 0,1 0 1,-1-1-1,1 1 1,-1 0-1,1 0 0,0-1 1,-1 1-1,1-1 0,0 1 1,-1-1-1,1 1 1,0-1-1,-1 1 0,1-1 1,1 1-1,1 0 31,-1-1-1,1 0 1,-1 0-1,1 0 1,0 0-1,-1 0 1,1 0 0,-1 0-1,1-1 1,3-1-1,3-1 121,0 0-1,0 0 0,-1-2 1,17-9-1,-4-4 7,0-2 0,-1 0-1,-1-1 1,0-1 0,27-45 0,-20 29 33,33-37 0,-51 66-188,-5 7-1,0-1-1,0 0 0,-1 1 0,1-1 1,-1-1-1,1 1 0,-1 0 0,0 0 0,-1-1 1,1 1-1,0-1 0,-1 0 0,1-3 0,-3 6-17,0 1-1,0 0 1,0 0-1,-1 0 0,1 0 1,0 0-1,0 0 0,0 1 1,0-1-1,0 0 1,-1 0-1,1 1 0,0-1 1,0 1-1,0-1 1,0 1-1,0-1 0,0 1 1,0 0-1,0-1 0,0 2 1,-16 21-10,2 0 0,1 0 0,1 2-1,1-1 1,1 2 0,-14 49 0,22-63 110,0 0 0,1 1 0,1-1 0,0 0 0,0 19 1,1-31 386,2 0 1430,2-1-3686,9-3-14161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0.853"/>
    </inkml:context>
    <inkml:brush xml:id="br0">
      <inkml:brushProperty name="width" value="0.025" units="cm"/>
      <inkml:brushProperty name="height" value="0.025" units="cm"/>
    </inkml:brush>
  </inkml:definitions>
  <inkml:trace contextRef="#ctx0" brushRef="#br0">0 90 9641,'0'-2'538,"1"-1"0,-1 0 0,0 1 0,1-1 0,0 1 0,-1-1 1,1 1-1,0-1 0,0 1 0,0 0 0,1-1 0,-1 1 0,0 0 0,1 0 0,0 0 0,-1 0 0,1 0 0,0 0 0,2-1 0,2-1-160,0 0-1,0 1 0,0-1 0,0 1 0,0 1 1,1-1-1,7-1 0,8-1-123,0 1-1,1 1 0,35 0 1,-53 2-233,1 1 1,0 0 0,0 1-1,0-1 1,0 1 0,0 0-1,0 1 1,-1-1 0,10 5-1,-13-4-15,0-1 0,-1 0-1,1 1 1,-1-1 0,1 1 0,-1-1-1,0 1 1,0 0 0,0-1 0,0 1-1,0 0 1,0 0 0,0 0-1,0 0 1,-1 0 0,1 0 0,-1 0-1,0 0 1,1 0 0,-1 0 0,0 0-1,0 0 1,0 0 0,-1 0 0,1 0-1,0 0 1,-1 0 0,1 0 0,-1 0-1,0 0 1,1 0 0,-3 3 0,-5 10 53,-1-2 0,0 1 1,-1-1-1,0-1 1,-1 0-1,0 0 1,-1-1-1,-17 12 1,0 3 13,15-13-7,9-9-30,-1 0 0,1 1 0,0 0 0,0 0 0,1 1 1,-1-1-1,1 1 0,0 0 0,-4 11 0,7-17-29,1 0 0,0 1 0,0-1 0,0 0 0,1 1 0,-1-1 0,0 0 0,0 1 0,0-1 0,0 0 0,0 0 0,0 1 0,0-1 0,0 0 0,1 1-1,-1-1 1,0 0 0,0 0 0,0 1 0,1-1 0,-1 0 0,0 0 0,0 0 0,1 1 0,-1-1 0,0 0 0,0 0 0,1 0 0,-1 0 0,0 0 0,1 0 0,-1 1 0,0-1 0,0 0 0,1 0 0,-1 0 0,1 0 0,20 2 331,22-5 367,-21-3-646,0-1-1,-1-1 1,0-2 0,0 1 0,-1-2-1,0-1 1,-1-1 0,0 0 0,-1-1-1,-1-1 1,0-1 0,-1-1-1,-1 0 1,24-34 0,-27 30 78,-20 27-108,-22 32-131,-19 46 39,45-77 53,1 0 0,0 0-1,0 0 1,1 0 0,0 0-1,0 1 1,1-1 0,0 1-1,0-1 1,1 13 0,1-19 34,0-1 1,1 1-1,-1-1 1,0 1-1,0-1 1,1 0-1,-1 0 1,0 0-1,1 0 1,-1 0-1,0 0 1,1 0-1,-1 0 1,0 0-1,1-1 1,1 0-1,9-3 115,-1-2 0,0 1-1,0-2 1,-1 1 0,1-2 0,-1 1-1,-1-1 1,0-1 0,16-17 0,5-4-75,-2 2-11,-21 20-57,0 0 0,0 1-1,1 0 1,0 0 0,0 1 0,0 0 0,1 0 0,12-6 0,-20 13-6,-1-1 0,0 0 0,1 0 0,-1 1 0,0-1-1,1 0 1,-1 0 0,0 1 0,0-1 0,1 0 0,-1 1 0,0-1 0,0 0-1,1 1 1,-1-1 0,0 0 0,0 1 0,0-1 0,0 0 0,0 1-1,0-1 1,0 1 0,0-1 0,0 0 0,1 1 0,-2-1 0,1 1 0,0-1-1,0 0 1,0 1 0,0-1 0,0 1 0,0-1 0,0 0 0,0 1-1,-1-1 1,1 1 0,-4 19-48,-2-7 68,0 0-1,0-1 1,-2 1 0,-8 11 0,10-16-22,0 1 1,0 0 0,1 0-1,0 1 1,0-1 0,1 1-1,1 0 1,-5 18 0,8-27-160,0-1 1,0 1-1,1 0 1,-1-1-1,0 1 1,0 0-1,1-1 1,-1 1-1,0-1 1,1 1-1,-1 0 1,1-1-1,-1 1 1,0-1-1,1 1 1,-1-1-1,1 1 1,0-1-1,-1 0 1,1 1-1,-1-1 1,1 0-1,0 1 1,-1-1-1,1 0 1,0 0-1,-1 1 1,1-1-1,0 0 1,-1 0-1,1 0 1,0 0-1,-1 0 1,1 0-1,0 0 1,-1 0-1,1 0 1,0 0-1,0-1 1,-1 1-1,1 0 1,-1 0-1,1-1 1,0 1-1,-1 0 1,1-1-1,-1 1 1,2-1-1,14-7-6945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1.739"/>
    </inkml:context>
    <inkml:brush xml:id="br0">
      <inkml:brushProperty name="width" value="0.025" units="cm"/>
      <inkml:brushProperty name="height" value="0.025" units="cm"/>
    </inkml:brush>
  </inkml:definitions>
  <inkml:trace contextRef="#ctx0" brushRef="#br0">33 127 8520,'0'0'14691,"8"-3"-12972,4-1-1272,-1-1 0,-1 0 0,1 0 0,14-11 0,-22 14-391,1 0 0,-1-1 1,0 1-1,0-1 0,0 0 0,0 0 0,0 0 0,-1 0 0,1-1 1,-1 1-1,0-1 0,0 1 0,0-1 0,-1 0 0,1 1 0,-1-1 1,0 0-1,0 0 0,1-7 0,-2 10-38,0 1 0,0-1 0,0 0 0,0 1 0,0-1 1,-1 0-1,1 1 0,0-1 0,0 0 0,-1 1 0,1-1 0,0 1 0,0-1 0,-1 0 0,1 1 0,-1-1 0,1 1 0,-1-1 0,1 1 1,-1 0-1,1-1 0,-1 1 0,1-1 0,-1 1 0,1 0 0,-1-1 0,0 1 0,1 0 0,-1 0 0,0-1 0,-27 1 9,20 1-66,1 1 0,-1 0 0,1 1-1,-1-1 1,-6 5 0,10-5 26,-38 27-12,41-28 24,0-1-1,0 1 1,0 0 0,-1 0 0,1 0 0,0 0-1,0 0 1,0 0 0,1 0 0,-1 0-1,0 0 1,0 0 0,1 0 0,-1 1 0,0-1-1,1 0 1,-1 1 0,1-1 0,0 0 0,-1 1-1,1-1 1,0 1 0,0-1 0,0 0 0,0 1-1,0-1 1,0 1 0,0-1 0,1 2 0,3 1 19,0-1 1,0 0-1,0-1 1,0 1 0,1-1-1,-1 1 1,1-1-1,0-1 1,-1 1-1,11 1 1,5 4 28,-13-4-43,0 0 0,0-1 0,1 0 1,-1 0-1,12 1 0,-16-3 10,0 0 0,1 0 0,-1-1 0,1 0 0,-1 0 0,0 1 0,1-2 0,-1 1 0,0 0 0,0-1 0,0 1 0,0-1 0,0 0 0,3-3-1,19-12-3,0 2-1,1 1 0,0 1 0,1 1 0,0 1 0,45-11 1,-72 22-12,0 0 1,1 0 0,-1 0 0,1 0-1,-1 0 1,0 0 0,1 0 0,-1 0-1,1 0 1,-1 0 0,1 0 0,-1 0-1,0 0 1,1 0 0,-1 0 0,1 1 0,-1-1-1,0 0 1,1 0 0,-1 0 0,0 1-1,1-1 1,-1 0 0,0 1 0,1-1-1,-1 0 1,0 1 0,0-1 0,1 0-1,-1 1 1,0-1 0,0 0 0,0 1 0,0-1-1,1 1 1,-1-1 0,0 0 0,0 1-1,0-1 1,0 1 0,0 28-110,-12 25-42,-38 49 174,49-100 6,2-6 3,0 0 1,0 1 0,0-1-1,0 0 1,0 1 0,1-1-1,-1 1 1,1-1 0,-1 1-1,4-3 1,6-12 5,-2 0-58,-1 0 0,-1 0 0,0 0-1,-2-1 1,8-35 0,-13 54-58,0 1 1,1-1-1,-1 1 1,1-1-1,0 1 0,-1-1 1,1 1-1,0-1 1,0 0-1,0 1 0,0-1 1,0 0-1,0 0 1,0 0-1,1 0 1,-1 0-1,0 0 0,0 0 1,1 0-1,-1 0 1,1-1-1,-1 1 0,1 0 1,-1-1-1,1 1 1,-1-1-1,1 0 1,-1 0-1,1 1 0,2-1 1,57 3-9363,-53-3 6830,22 0-8753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2.099"/>
    </inkml:context>
    <inkml:brush xml:id="br0">
      <inkml:brushProperty name="width" value="0.025" units="cm"/>
      <inkml:brushProperty name="height" value="0.025" units="cm"/>
    </inkml:brush>
  </inkml:definitions>
  <inkml:trace contextRef="#ctx0" brushRef="#br0">135 0 13837,'0'0'5109,"-10"2"-1863,-3-1-2506,1 2 1,-1 0-1,-20 8 1,30-11-669,0 1 1,0 1-1,0-1 1,0 0-1,0 1 1,1-1-1,-1 1 1,1 0-1,-1-1 1,1 2-1,-1-1 1,1 0-1,0 0 1,0 1-1,0-1 1,0 1-1,1-1 1,-1 1-1,1 0 1,-1 0-1,1 0 1,0-1-1,0 1 1,0 0-1,0 4 1,1-6-74,1-1 0,-1 1 0,0 0 0,1 0 0,-1-1 0,1 1 0,-1-1 0,1 1 1,-1 0-1,1-1 0,-1 1 0,1-1 0,-1 1 0,1-1 0,0 1 0,-1-1 0,1 0 0,0 1 0,-1-1 0,1 0 0,0 0 0,0 1 1,-1-1-1,1 0 0,0 0 0,0 0 0,1 0 0,29 3-595,-22-2 156,-5-1 297,16 2-1218,1 0 0,-1 1 1,0 1-1,0 1 1,32 13-1,-51-18 1398,0 1-1,0-1 1,0 0 0,0 1-1,0-1 1,0 1-1,0-1 1,0 1 0,-1 0-1,1-1 1,0 1-1,0 0 1,0-1 0,-1 1-1,1 0 1,-1 0 0,1 0-1,0 0 1,-1 0-1,0-1 1,1 1 0,-1 0-1,1 0 1,-1 0-1,0 0 1,0 0 0,0 0-1,1 0 1,-1 1-1,0-1 1,0 0 0,0 0-1,-1 0 1,1 0 0,0 0-1,0 0 1,-1 0-1,1 0 1,0 0 0,-1 0-1,1 0 1,-1-1-1,1 1 1,-1 0 0,1 0-1,-1 0 1,0 0 0,1-1-1,-1 1 1,0 0-1,0-1 1,0 1 0,-1 1-1,-7 4 801,0 1 0,-1-1 0,-18 9 0,22-12-557,-3 2 158,-5 3 183,1-1-1,-1 0 1,-1-1 0,0-1-1,1 0 1,-1-1-1,-18 3 1,32-7-628,1 0 0,-1 0 0,1 0 0,0 0 0,-1 0 1,1 0-1,-1 0 0,1 0 0,0 0 0,-1 0 0,1 0 0,0 0 0,-1 0 1,1-1-1,-1 1 0,1 0 0,0 0 0,-1 0 0,1-1 0,0 1 0,-1 0 1,1 0-1,0-1 0,0 1 0,-1 0 0,1 0 0,0-1 0,0 1 0,-1 0 1,1-1-1,0 1 0,0-1 0,0 1 0,0 0 0,0-1 0,-1 1 1,1-1-1,4-20-1684,16-18-3932,2 7-1168,4-5-3229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2.429"/>
    </inkml:context>
    <inkml:brush xml:id="br0">
      <inkml:brushProperty name="width" value="0.025" units="cm"/>
      <inkml:brushProperty name="height" value="0.025" units="cm"/>
    </inkml:brush>
  </inkml:definitions>
  <inkml:trace contextRef="#ctx0" brushRef="#br0">124 1 13933,'0'0'6641,"-3"13"-5039,-3 10-1108,-3 8 32,2 1-1,-5 55 1,11-64-561,1 0 1,2-1-1,0 1 0,1-1 0,8 30 1,-31-95-4316,-12-9 3383,-17-31 4672,49 82-3617,-1 1 0,1-1 0,0 1 1,0 0-1,0-1 0,-1 1 1,1-1-1,0 1 0,0-1 1,0 1-1,0-1 0,0 1 0,0-1 1,0 1-1,0-1 0,0 1 1,0-1-1,0 1 0,0-1 0,1 1 1,-1-1-1,0 1 0,0-1 1,0 1-1,1-1 0,-1 1 1,0 0-1,0-1 0,1 1 0,-1-1 1,0 1-1,1 0 0,-1-1 1,1 1-1,0-1 0,24-6 911,46 8-1515,-51 0 784,75-1-4171,-43 0-3304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3.145"/>
    </inkml:context>
    <inkml:brush xml:id="br0">
      <inkml:brushProperty name="width" value="0.025" units="cm"/>
      <inkml:brushProperty name="height" value="0.025" units="cm"/>
    </inkml:brush>
  </inkml:definitions>
  <inkml:trace contextRef="#ctx0" brushRef="#br0">134 183 10794,'0'0'8211,"2"-10"-5190,7-28-1179,-9 37-1802,0 0 0,0 1 0,0-1 0,0 0 0,0 1 0,-1-1 0,1 1 0,0-1 0,0 0 0,0 1 0,-1-1 0,1 1 0,0-1 0,-1 1 0,1-1 0,0 0 0,-1 1 0,1 0-1,-1-1 1,1 1 0,-1-1 0,1 1 0,-1 0 0,1-1 0,-1 1 0,1 0 0,-1-1 0,1 1 0,-1 0 0,0 0 0,1-1 0,-1 1 0,1 0 0,-1 0 0,0 0 0,1 0 0,-1 0 0,0 0 0,1 0 0,-1 0 0,0 1 0,-24 2 101,20 0-149,-1 0 0,0 1 1,1-1-1,0 1 0,0 0 0,0 1 0,0-1 0,1 1 0,0 0 0,0 0 0,-7 11 0,5-7 3,1-1-1,1 1 1,-1 0-1,2 0 1,-1 1-1,1-1 1,-2 12 0,5-20 6,-1 0 1,1 0 0,0 0 0,0 0-1,0 0 1,0 0 0,0 0 0,0 0 0,0 0-1,0 0 1,0 0 0,1 0 0,-1 0 0,0-1-1,0 1 1,1 0 0,-1 0 0,1 0-1,-1 0 1,1 0 0,-1-1 0,1 1 0,-1 0-1,1 0 1,0-1 0,0 1 0,-1 0 0,1-1-1,0 1 1,0-1 0,0 1 0,-1-1 0,1 0-1,0 1 1,0-1 0,0 0 0,0 1-1,0-1 1,0 0 0,0 0 0,0 0 0,0 0-1,0 0 1,0 0 0,0 0 0,-1 0 0,1 0-1,0 0 1,2-1 0,4-1 53,-1 1 0,1-1 0,-1 0 0,1-1 0,-1 1 1,7-5-1,17-11 162,-2-1 1,0-2 0,-2 0 0,0-2 0,-1-1-1,-1-1 1,-2-1 0,0-1 0,18-31 0,-33 43-169,-18 24-169,-17 25-18,26-31 134,-17 21-8,-23 39 0,38-56 19,-1 1-1,2 1 1,-1-1-1,1 0 1,0 1 0,1 0-1,0 0 1,0 0-1,0 15 1,2-22-46,0-1 1,0 1-1,0-1 1,0 0-1,0 1 1,0-1-1,1 1 1,-1-1-1,1 0 1,-1 1-1,1-1 1,-1 0-1,1 0 1,0 1-1,-1-1 1,1 0-1,0 0 0,0 0 1,0 0-1,0 0 1,0 0-1,0 0 1,3 1-1,-1 0-641,-1-1 0,1 0 0,1 0 0,-1 0 0,0-1 0,0 1 0,0-1 0,0 0 0,5 0 0,8 0-7648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3.658"/>
    </inkml:context>
    <inkml:brush xml:id="br0">
      <inkml:brushProperty name="width" value="0.025" units="cm"/>
      <inkml:brushProperty name="height" value="0.025" units="cm"/>
    </inkml:brush>
  </inkml:definitions>
  <inkml:trace contextRef="#ctx0" brushRef="#br0">34 80 8552,'0'0'15460,"8"2"-13234,-3-1-2048,1-1 1,-1 1-1,0-1 0,0 0 0,1-1 0,-1 1 1,0-1-1,1 0 0,-1 0 0,0-1 1,6-2-1,-8 3-148,0 0 1,-1 0-1,1-1 1,-1 1-1,1-1 1,-1 0-1,0 1 1,0-1 0,1 0-1,-1-1 1,-1 1-1,1 0 1,0 0-1,0-1 1,-1 1-1,1-1 1,-1 0-1,0 1 1,0-1-1,0 0 1,0 0-1,-1 1 1,1-1-1,-1 0 1,1 0-1,-1-4 1,0 6-33,-1 1 0,1-1 0,0 1 0,0-1 1,-1 1-1,1-1 0,0 1 0,-1-1 0,1 1 0,-1 0 0,1-1 0,0 1 0,-1-1 1,1 1-1,-1 0 0,1-1 0,-1 1 0,1 0 0,-1 0 0,0-1 0,1 1 0,-1 0 1,1 0-1,-1 0 0,1 0 0,-1 0 0,0 0 0,1 0 0,-1 0 0,1 0 0,-1 0 1,0 0-1,1 0 0,-1 0 0,1 0 0,-1 1 0,1-1 0,-1 0 0,1 0 0,-2 1 1,-26 10-189,16-3 136,1 2 0,-1-1 0,-18 23 0,25-27 47,1 0 0,0 0 1,0 0-1,1 0 0,-1 1 0,1 0 0,0-1 0,0 1 0,1 1 0,0-1 0,-2 8 0,4-13 7,0 0 0,0-1 0,0 1 0,1 0 0,-1 0 0,0-1 0,0 1 0,0 0-1,1-1 1,-1 1 0,0 0 0,1-1 0,-1 1 0,0 0 0,1-1 0,-1 1 0,1-1 0,-1 1 0,1-1 0,-1 1 0,1-1 0,0 1 0,-1-1-1,1 1 1,-1-1 0,1 0 0,0 1 0,1-1 0,29 5 71,32-11 26,-41 1-77,0-1 0,40-18 0,-47 17-58,1 0 1,0 2-1,0-1 1,0 2-1,0 0 0,29-2 1,-44 6 28,0 1 0,0-1 0,-1 0 1,1 0-1,-1 1 0,1-1 0,0 1 0,-1-1 1,1 0-1,-1 1 0,1-1 0,-1 1 0,1-1 1,-1 1-1,1-1 0,-1 1 0,1 0 0,-1-1 1,0 1-1,1 0 0,-1-1 0,0 1 0,0 0 1,1-1-1,-1 1 0,0 0 0,0-1 0,0 1 1,0 0-1,0 0 0,0-1 0,0 1 0,0 0 1,0-1-1,0 1 0,-1 0 0,1-1 0,0 1 1,0 0-1,-1-1 0,1 1 0,0 0 0,-1 0 1,-15 42 101,11-32-7,5-10-70,-1-1 1,1 1 0,0 0 0,0 0 0,-1 0 0,1 0 0,0-1 0,0 1 0,0 0 0,0 0 0,0 0 0,0 0 0,0 0 0,0 0 0,0-1 0,0 1 0,0 0 0,1 0 0,-1 0 0,0 0 0,1-1-1,-1 1 1,1 0 0,-1 0 0,1 0 0,-1-1 0,1 1 0,-1 0 0,1-1 0,1 2 0,0-1 6,0 0 0,0 0 0,1 0 0,-1-1 0,1 1 0,-1 0 1,0-1-1,1 0 0,-1 1 0,1-1 0,2-1 0,7 1 17,-1-1 0,0-1 1,0 0-1,15-5 0,6-7-40,-24 11-189,-1-1-1,1 1 0,0 0 0,0 0 0,1 1 0,14-2 0,-23 5 164,1-1 1,-1 0 0,0 1-1,1-1 1,-1 1-1,0-1 1,0 1-1,1-1 1,-1 1-1,0 0 1,0-1-1,0 1 1,0-1 0,1 1-1,-1-1 1,0 1-1,0 0 1,0-1-1,0 1 1,-1-1-1,1 1 1,0-1 0,0 1-1,0-1 1,0 1-1,-1 0 1,1-1-1,0 1 1,0-1-1,-1 1 1,1-1-1,0 0 1,-1 1 0,0 0-1,-10 21-508,-8-3-5515,12-18-1697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4.458"/>
    </inkml:context>
    <inkml:brush xml:id="br0">
      <inkml:brushProperty name="width" value="0.025" units="cm"/>
      <inkml:brushProperty name="height" value="0.025" units="cm"/>
    </inkml:brush>
  </inkml:definitions>
  <inkml:trace contextRef="#ctx0" brushRef="#br0">101 1 9961,'0'0'16651,"-4"14"-16406,-29 66 245,21-56-266,1 1-1,1 1 1,1 0-1,2 0 1,-7 36-1,14-61-212,0 1-1,0 0 0,0 0 0,0 0 0,0 0 0,0 0 0,1-1 1,-1 1-1,0 0 0,1 0 0,0 0 0,-1-1 0,1 1 0,0 0 1,0-1-1,0 1 0,0 0 0,0-1 0,0 0 0,1 1 0,-1-1 1,0 0-1,3 2 0,0-1-9,-1 0 0,1-1 1,-1 1-1,1-1 0,0 0 1,-1 0-1,1 0 1,0-1-1,0 1 0,0-1 1,4 0-1,5-1-370,0 0 0,0-1 0,0 0 1,-1-1-1,1 0 0,12-6 0,49-29-5545,-60 29 3213,1-1-1,-2-1 1,1 0 0,-2-1-1,14-14 1,-17 7 6011,-9 19-3111,0-1 1,0 1-1,-1 0 0,1-1 1,0 1-1,0 0 1,0-1-1,-1 1 1,1 0-1,0 0 1,-1-1-1,1 1 0,0 0 1,-1 0-1,1 0 1,0 0-1,-1-1 1,1 1-1,0 0 1,-1 0-1,1 0 0,0 0 1,-1 0-1,1 0 1,-1 0-1,1 0 1,0 0-1,-1 0 1,1 0-1,-1 0 0,-23 6 5460,10 2-6108,3-2 1070,1 1-1,1 1 1,-1 0-1,1 0 1,0 1-1,1 0 1,0 0 0,0 1-1,1 0 1,1 0-1,-10 19 1,16-28-586,0-1 0,1 1 0,-1-1 0,0 1 0,0-1 0,0 1 0,1-1 0,-1 0 0,0 1 0,0-1 0,1 1 0,-1-1 0,0 0 0,1 1 0,-1-1 0,0 0 0,1 1 0,-1-1 0,1 0 0,-1 1 0,1-1 0,-1 0-1,0 0 1,1 0 0,-1 0 0,1 1 0,-1-1 0,1 0 0,-1 0 0,1 0 0,-1 0 0,1 0 0,-1 0 0,1 0 0,-1 0 0,1 0 0,-1 0 0,1-1 0,0 1 0,24-2 1000,-19-1-945,1 0 0,-1-1 0,1 0 0,-1 0 0,0 0 0,-1 0 0,1-1 0,-1 0 0,0 0 1,0-1-1,4-6 0,-6 9-93,0-1 1,0 0-1,-1 0 1,1 0-1,-1 0 1,0-1-1,0 1 1,0-1-1,-1 1 1,0-1-1,0 1 1,0-1-1,0 0 1,-1 0-1,1 1 1,-1-1-1,-1-8 1,0 13-50,1-1 0,0 1 0,0-1 0,-1 1 0,1-1 1,0 1-1,-1 0 0,1-1 0,0 1 0,-1 0 0,1-1 0,-1 1 0,1 0 0,0 0 1,-1-1-1,1 1 0,-1 0 0,1 0 0,-1 0 0,1-1 0,-1 1 0,1 0 0,-1 0 1,1 0-1,-1 0 0,1 0 0,-1 0 0,1 0 0,-1 0 0,1 0 0,-1 0 0,1 1 0,-1-1 1,1 0-1,-1 0 0,0 1 0,-17 9-2566,16-7 1917,0 0-1,0 0 0,1 0 0,-1 0 0,1 0 1,0 0-1,0 0 0,0 0 0,0 1 0,1-1 1,-1 0-1,1 6 0,0 1-4097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4.865"/>
    </inkml:context>
    <inkml:brush xml:id="br0">
      <inkml:brushProperty name="width" value="0.025" units="cm"/>
      <inkml:brushProperty name="height" value="0.025" units="cm"/>
    </inkml:brush>
  </inkml:definitions>
  <inkml:trace contextRef="#ctx0" brushRef="#br0">200 0 10698,'0'0'8894,"-10"4"-7810,0 2-773,0-1 0,-1 2 0,2 0 1,-1 0-1,1 0 0,-12 14 0,17-17-159,0 0 0,1 0 0,0 1-1,0-1 1,0 1 0,0 0 0,1 0 0,-4 10-1,6-12-138,-1-1 0,1 1 0,-1 0 0,1 0 0,0 0 0,0 0 0,0-1 0,1 1 0,-1 0 0,1 0-1,-1 0 1,1-1 0,0 1 0,0 0 0,0-1 0,0 1 0,1-1 0,2 5 0,27 32 133,-19-26-327,-1 0 0,0 2 0,-1-1-1,9 19 1,-17-29 162,0-1-1,-1 1 0,1 0 1,-1 0-1,0 0 0,0 0 1,0 0-1,-1 0 0,0 1 1,1-1-1,-1 0 0,-1 0 1,1 0-1,-1 0 0,1 0 1,-1 0-1,0 0 0,-1 0 1,1 0-1,-1 0 0,1 0 1,-5 6-1,-3 2 55,0 0 0,-1-1-1,0 0 1,-16 14 0,21-21 282,0 0 0,-1 0 0,1 0 1,-1-1-1,1 1 0,-1-1 0,0-1 0,0 1 1,-1-1-1,1 0 0,0-1 0,-10 2 0,15-3-244,0 0-1,0 0 0,0 0 0,0 0 1,0 0-1,0-1 0,0 1 0,1 0 1,-1-1-1,0 1 0,0-1 0,0 1 1,0-1-1,0 1 0,0-1 0,1 1 1,-1-1-1,0 0 0,0 0 0,1 1 1,-1-1-1,1 0 0,-1 0 0,0-1 1,-8-30 373,9-36-624,0 64 244,2-11-297,0 0 0,1 1 0,1-1-1,1 1 1,-1-1 0,2 1 0,0 1 0,14-24-1,12-7-3653,5 5-3762,-11 17-713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700"/>
    </inkml:context>
    <inkml:brush xml:id="br0">
      <inkml:brushProperty name="width" value="0.025" units="cm"/>
      <inkml:brushProperty name="height" value="0.025" units="cm"/>
    </inkml:brush>
  </inkml:definitions>
  <inkml:trace contextRef="#ctx0" brushRef="#br0">37 1 12460,'0'0'3139,"-4"12"37,-3 7-2341,0 0-1,2 1 1,1 0-1,0 0 1,1 0-1,2 0 1,0 1 0,3 33-1,-2-52-828,0 1 0,1-1 0,0 0 0,-1 1 0,1-1 0,0 0 0,0 1 0,0-1 0,1 0 0,-1 0 0,0 0 0,1 0 0,-1 0-1,1 0 1,0 0 0,0-1 0,0 1 0,0-1 0,0 1 0,0-1 0,0 0 0,0 1 0,0-1 0,1 0 0,-1-1 0,0 1 0,1 0 0,-1-1 0,0 1 0,1-1 0,-1 0 0,5 0-1,7-1 13,0 0 0,-1-1-1,0-1 1,1-1-1,13-5 1,-17 6-8,1-1 0,-1 2 0,22-4 0,-31 7-17,0 0 1,0-1-1,0 1 1,0 0-1,0 0 1,-1 0-1,1 0 1,0 0-1,0 0 1,-1 0-1,1 0 1,-1 0-1,1 0 1,-1 0-1,1 0 1,-1 0-1,1 0 1,-1 0-1,0 1 1,0-1-1,0 0 1,0 0-1,0 0 1,0 1-1,0-1 1,0 0-1,-1 2 1,-2 39 204,1-33-37,0 1 1,-1 0-1,-1-1 0,0 1 1,-7 13-1,-11 25 841,24-80-11279,3 3 1037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5.458"/>
    </inkml:context>
    <inkml:brush xml:id="br0">
      <inkml:brushProperty name="width" value="0.025" units="cm"/>
      <inkml:brushProperty name="height" value="0.025" units="cm"/>
    </inkml:brush>
  </inkml:definitions>
  <inkml:trace contextRef="#ctx0" brushRef="#br0">107 50 13805,'0'0'3395,"-8"0"-234,-1 2-2458,0-1 0,0 1 0,0 0 0,-12 5 0,19-6-630,-1 0 0,1 0-1,0 0 1,0 0-1,-1 0 1,1 1-1,0-1 1,0 0-1,0 1 1,0 0 0,1-1-1,-1 1 1,0 0-1,1 0 1,-1 0-1,1 0 1,0 0 0,0 0-1,0 1 1,0-1-1,0 0 1,0 1-1,0-1 1,1 0-1,-1 5 1,1-6-62,1 0 0,0 0 1,0 0-1,0 0 0,-1-1 0,1 1 0,0 0 1,0 0-1,0-1 0,0 1 0,0-1 0,0 1 0,1-1 1,-1 1-1,0-1 0,0 1 0,0-1 0,0 0 1,1 0-1,1 1 0,36 5 83,-30-5-87,23 6-24,0 1-1,35 15 0,-66-23 1000,2-12 1901,-5-18-2719,1 20-29,1-58-258,0 67-106,6 19-1939,-3-15 1987,0 0-1,0 0 0,0 0 1,0 0-1,1-1 0,-1 0 1,1 1-1,0-1 0,0-1 1,-1 1-1,1 0 1,0-1-1,1 0 0,-1 0 1,0 0-1,0 0 0,0-1 1,1 0-1,-1 0 0,0 0 1,7-1-1,-6 0 203,-1 0 1,1 0-1,-1 0 0,0 0 0,0-1 1,1 0-1,-1 0 0,0 0 1,0-1-1,-1 1 0,1-1 0,0 0 1,-1 0-1,0 0 0,1 0 1,-1 0-1,-1-1 0,1 0 0,0 1 1,-1-1-1,0 0 0,0 0 0,0-1 1,0 1-1,-1 0 0,0-1 1,1 1-1,-2 0 0,1-1 0,0-7 1,-2 12 37,-1 1 0,1-1 1,0 0-1,0 1 1,-1-1-1,1 1 0,0 0 1,0-1-1,0 1 1,0 0-1,0 0 0,0-1 1,0 1-1,0 0 1,-2 2-1,-3 6 24,-1-1 0,2 1 1,-1 1-1,1-1 0,-7 20 0,9-23-2,1-1-1,1 1 0,-1 0 0,1 0 1,0-1-1,0 1 0,0 0 0,1 0 1,0 0-1,1 0 0,-1 0 0,3 9 1,-3-14-66,1 1 0,0-1 0,0 1 0,0-1 0,0 0 0,0 0 0,0 0 0,0 1 0,0-1 0,0 0 0,0 0 0,1-1-1,-1 1 1,0 0 0,1 0 0,-1-1 0,0 1 0,1 0 0,-1-1 0,1 0 0,-1 1 0,1-1 0,0 0 0,-1 0 0,1 0 0,-1 0 0,1 0 0,-1 0 0,1 0 0,-1 0 0,1-1 0,0 1 0,-1 0 0,0-1 0,3-1 0,27-11-2632,-11-3-5715,-4-4-4902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6.353"/>
    </inkml:context>
    <inkml:brush xml:id="br0">
      <inkml:brushProperty name="width" value="0.025" units="cm"/>
      <inkml:brushProperty name="height" value="0.025" units="cm"/>
    </inkml:brush>
  </inkml:definitions>
  <inkml:trace contextRef="#ctx0" brushRef="#br0">12 16 12844,'10'-15'7670,"-4"24"-4303,-1 30-2681,-3 45-360,-3-1 0,-17 122-1,14-183 1010,4-22-1269,0 0-1,0 0 0,0 0 0,0 0 1,0 0-1,0 0 0,0 0 0,0 0 0,0 0 1,0 0-1,0 0 0,0 0 0,-1 0 1,1 0-1,0 0 0,0 0 0,0 0 1,2-38 1506,1 3-1474,-5 8-45,0 0 0,-8-36-1,9 58-55,8 9 31,0 0 0,1-1 1,-1 0-1,1 0 0,0 0 0,15 2 0,-7-1 291,0-2 0,0 0 0,26 0 0,4-9-1767,-43 6 785,0 0 0,0-1 0,0 1 0,0 0-1,0-1 1,-1 0 0,1 1 0,0-1 0,-1 0-1,0 0 1,3-3 0,6-7-8343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8.731"/>
    </inkml:context>
    <inkml:brush xml:id="br0">
      <inkml:brushProperty name="width" value="0.025" units="cm"/>
      <inkml:brushProperty name="height" value="0.025" units="cm"/>
    </inkml:brush>
  </inkml:definitions>
  <inkml:trace contextRef="#ctx0" brushRef="#br0">21 22 384,'0'0'705,"-2"0"64,-1-3-577,3-1 96,0 1 321,-6-1 576,6 1-96,-4 2-705,4 0-288,-3 1-64,1-2-704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009"/>
    </inkml:context>
    <inkml:brush xml:id="br0">
      <inkml:brushProperty name="width" value="0.025" units="cm"/>
      <inkml:brushProperty name="height" value="0.025" units="cm"/>
    </inkml:brush>
  </inkml:definitions>
  <inkml:trace contextRef="#ctx0" brushRef="#br0">96 358 3395,'-3'0'40,"1"0"74,1 0 0,-1 0 0,0 0 0,1 0 0,-1-1 0,1 1 0,-1 0 0,0-1 0,1 1 0,-1-1 0,1 1 0,-1-1 0,1 0 1,0 0-1,-1 1 0,1-1 0,0 0 0,0 0 0,-1 0 0,1-1 0,0 1 0,0 0 0,0 0 0,0-1 0,0 1 0,1 0 0,-1-1 0,0 1 0,1-1 0,-1 1 0,1-1 0,-1 1 1,1-1-1,0 0 0,-1 1 0,1-1 0,0 1 0,0-1 0,1-2 0,-4-14-190,-12-125 1054,15 46 6053,10 48-1421,-3 41-2257,-4 34-1864,-6 18-1347,-1-1 0,-16 66 0,-3 18 190,19-10 217,4-97-345,0-19-185,0-1-1,0 0 1,0 1 0,0-1-1,1 1 1,-1-1 0,0 0 0,0 1-1,0-1 1,1 1 0,-1-1-1,0 0 1,0 1 0,1-1-1,-1 0 1,0 1 0,1-1-1,-1 0 1,0 0 0,1 1-1,-1-1 1,1 0 0,-1 0-1,0 0 1,1 1 0,-1-1 0,1 0-1,-1 0 1,0 0 0,1 0-1,-1 0 1,1 0 0,-1 0-1,1 0 1,-1 0 0,1 0-1,-1 0 1,0 0 0,1 0-1,-1 0 1,1-1 0,-1 1 0,0 0-1,1 0 1,-1 0 0,1-1-1,-1 1 1,0 0 0,1 0-1,-1-1 1,0 1 0,1-1-1,23-15 567,-10-1-446,-11 13-138,-1 0-1,1 0 0,0 0 1,0 1-1,0-1 0,1 1 1,-1 0-1,1 0 0,0 0 1,0 0-1,0 1 0,0-1 1,8-2-1,-11 8-30,0-1 1,0 1-1,0 0 1,0 0-1,0-1 0,0 1 1,-1 0-1,0 0 1,1 0-1,-1 0 0,0 0 1,0 0-1,-1 3 0,1-1-3,0-3 38,0 3-15,0 0 1,1 0-1,-1 1 0,1-1 1,0 0-1,1 0 1,2 7-1,-4-11 16,1 0 0,0 0 0,0-1 0,0 1 0,0 0 0,-1 0 0,1 0-1,0-1 1,0 1 0,1 0 0,-1-1 0,0 1 0,0-1 0,0 1 0,0-1 0,0 0 0,1 0 0,-1 1 0,0-1 0,0 0 0,0 0 0,1 0 0,-1 0 0,0 0 0,0-1-1,1 1 1,-1 0 0,0 0 0,0-1 0,0 1 0,0-1 0,0 1 0,1-1 0,-1 1 0,0-1 0,0 0 0,0 0 0,1-1 0,5-2 37,0-1-1,-1 0 1,1 0 0,10-13 0,-12 13-31,0 0 0,0 0 1,1 0-1,-1 0 1,1 1-1,0 0 1,1 0-1,6-3 0,-13 8-28,1-1-1,-1 1 0,1 0 0,0-1 0,-1 1 1,1 0-1,-1 0 0,0-1 0,1 1 0,-1 0 1,0 0-1,1-1 0,-1 1 0,0 0 1,0 0-1,0 0 0,1 0 0,-1 0 0,0-1 1,0 1-1,-1 0 0,1 0 0,0 0 0,0 0 1,0-1-1,0 1 0,-1 0 0,0 1 0,-3 31 56,-5-11-26,-1 15-15,27-44 247,38-41 48,-43 36-366,1 0 1,0 1 0,1 1-1,27-17 1,-40 27 48,0-1 1,-1 1-1,1-1 0,-1 1 1,1-1-1,0 1 1,-1 0-1,1-1 1,0 1-1,-1 0 0,1 0 1,0-1-1,-1 1 1,1 0-1,0 0 1,0 0-1,-1 0 0,1 0 1,0 0-1,0 0 1,-1 0-1,1 0 0,0 0 1,-1 0-1,1 1 1,0-1-1,0 0 1,-1 0-1,1 1 0,0-1 1,-1 0-1,1 1 1,-1-1-1,1 1 0,0-1 1,-1 1-1,1-1 1,-1 1-1,1-1 1,-1 1-1,0 0 0,1-1 1,-1 1-1,1 1 1,0 36-441,-2-20 638,1-18-134,1 0 0,-1 0 0,1 0 0,-1 1 0,1-1 0,-1 0 0,1 0-1,-1 0 1,0 0 0,1 0 0,-1 0 0,1 0 0,-1 0 0,1 0 0,-1 0 0,1 0 0,-1 0 0,1 0-1,-1 0 1,0 0 0,1-1 0,-1 1 0,1 0 0,-1 0 0,1 0 0,-1-1 0,0 1 0,1 0-1,-1-1 1,0 1 0,1 0 0,-1-1 0,15-9 314,14-21 41,-23 24-361,0 1 0,0-1-1,0 1 1,1 0 0,13-9 0,-19 22-138,-1 0 0,1 0 0,-1 0 0,0 0 0,-3 12-1,3-16 111,-1-1-1,1 0 1,-1 1-1,1-1 1,0 1-1,0-1 1,0 1-1,0-1 1,0 1-1,0-1 0,1 1 1,-1-1-1,2 4 1,-1-6 0,-1 1 0,0-1-1,1 1 1,-1-1 0,1 1 0,-1-1 0,1 1 0,0-1 0,-1 1 0,1-1-1,-1 0 1,1 1 0,0-1 0,-1 0 0,1 0 0,0 1 0,-1-1 0,1 0 0,0 0-1,0 0 1,-1 0 0,1 0 0,0 0 0,-1 0 0,1 0 0,0 0 0,0 0-1,1-1 1,4-1 28,1-1 0,0 0 0,-1-1 0,0 0 0,1 1 0,-2-2-1,10-7 1,17-13 19,20-19-223,-57 81-567,-9-6 746,10-24 7,1 0 1,0 0-1,0 0 0,1 0 0,0 0 1,-2 15-1,5-21-232,1-1 1,0 0-1,0 0 0,-1 1 1,1-1-1,0 0 0,0-1 1,0 1-1,-1 0 0,1 0 1,0-1-1,0 1 0,-1-1 1,3 0-1,14-11-4445,1-6-4067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384"/>
    </inkml:context>
    <inkml:brush xml:id="br0">
      <inkml:brushProperty name="width" value="0.025" units="cm"/>
      <inkml:brushProperty name="height" value="0.025" units="cm"/>
    </inkml:brush>
  </inkml:definitions>
  <inkml:trace contextRef="#ctx0" brushRef="#br0">183 1 18225,'-47'6'8627,"12"2"-6315,37-6-2373,-1 0 1,1 0-1,0-1 1,-1 1-1,1-1 1,0 1-1,0-1 1,0 0-1,0 0 1,0 0-1,3 2 1,31 8-585,-30-10 561,1 0 0,0 1-1,0 0 1,-1 0 0,1 1-1,-1 0 1,0 0 0,0 0-1,0 1 1,0 0 0,0 0 0,7 8-1,-12-11 99,-1 1-1,1 0 0,-1 0 0,1 0 0,-1 0 1,1-1-1,-1 1 0,0 0 0,0 0 1,0 0-1,0 0 0,-1 0 0,1 0 1,0 0-1,-1 0 0,1-1 0,-1 1 1,0 0-1,1 0 0,-1 0 0,0-1 0,0 1 1,0-1-1,0 1 0,-1-1 0,1 1 1,0-1-1,-1 1 0,1-1 0,-3 2 1,-6 5 290,0 1 0,-1-1 1,-14 7-1,18-11-186,-2 1-49,0 0 1,0-1 0,0 0-1,0 0 1,-1-1-1,0 0 1,-12 1-1,17-3-649,-1 0 0,0-1 0,0 0-1,0 0 1,1-1 0,-1 1 0,0-1-1,-9-3 1,-9-9-6061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744"/>
    </inkml:context>
    <inkml:brush xml:id="br0">
      <inkml:brushProperty name="width" value="0.025" units="cm"/>
      <inkml:brushProperty name="height" value="0.025" units="cm"/>
    </inkml:brush>
  </inkml:definitions>
  <inkml:trace contextRef="#ctx0" brushRef="#br0">0 0 19474,'0'0'9449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2.910"/>
    </inkml:context>
    <inkml:brush xml:id="br0">
      <inkml:brushProperty name="width" value="0.025" units="cm"/>
      <inkml:brushProperty name="height" value="0.025" units="cm"/>
    </inkml:brush>
  </inkml:definitions>
  <inkml:trace contextRef="#ctx0" brushRef="#br0">98 1 8520,'0'0'11415,"-1"12"-10178,-9 33 593,-22 59-1,17-58-1363,-11 54 0,21-73-365,1 0 1,1 0-1,2 1 1,2 27-1,-1-54-78,0 0 0,0-1 0,0 1-1,0 0 1,1-1 0,-1 1 0,0-1 0,1 1-1,-1-1 1,1 1 0,-1-1 0,0 1 0,1-1-1,-1 1 1,1-1 0,-1 1 0,1-1-1,-1 0 1,1 1 0,0-1 0,-1 0 0,1 0-1,-1 1 1,1-1 0,0 0 0,-1 0 0,1 0-1,0 0 1,-1 0 0,1 1 0,0-1 0,-1-1-1,1 1 1,0 0 0,-1 0 0,1 0 0,-1 0-1,1 0 1,0-1 0,-1 1 0,1 0 0,0 0-1,-1-1 1,1 1 0,-1 0 0,1-1 0,0 0-1,30-17 742,4-14-534,43-50 1,-46 47-133,49-44 0,-80 78-100,0 0 0,-1 0-1,1 0 1,0 0 0,1 0 0,-1 1 0,0-1 0,0 0 0,0 0 0,0 1 0,1-1 0,-1 1 0,0-1 0,0 1 0,1-1 0,-1 1 0,1 0 0,-1 0 0,0-1 0,1 1 0,-1 0 0,0 0 0,1 1 0,1-1 0,-2 1-4,0 0 1,-1 0-1,1 0 1,0 0-1,0 0 1,-1 0-1,1 1 1,-1-1-1,1 0 0,-1 0 1,1 0-1,-1 1 1,0-1-1,0 0 1,1 1-1,-1-1 1,0 0-1,0 0 1,-1 3-1,0 9-32,0 0-1,-1 0 1,-6 20 0,-2-5 43,7-20 28,0 0 0,0 1 0,0-1 0,2 1 0,-3 16-1,21-27 294,0-7-223,-1 1 0,-1-2 0,19-14 0,39-23-120,-65 42-11,0 1 0,1 0 1,0 1-1,0 0 0,0 0 0,0 1 0,1 0 0,17-1 0,-26 4 24,0-1-1,0 1 1,0 0 0,0 0-1,0-1 1,0 1 0,0 0-1,0 0 1,0 0-1,0 0 1,0 0 0,-1 0-1,1 1 1,0-1-1,-1 0 1,1 0 0,-1 0-1,1 1 1,-1-1-1,0 0 1,1 1 0,-1-1-1,0 0 1,0 1 0,0-1-1,0 0 1,0 1-1,0-1 1,0 0 0,-1 1-1,0 1 1,-7 46 315,1-32-23,1 0-415,2-6-8501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3.748"/>
    </inkml:context>
    <inkml:brush xml:id="br0">
      <inkml:brushProperty name="width" value="0.025" units="cm"/>
      <inkml:brushProperty name="height" value="0.025" units="cm"/>
    </inkml:brush>
  </inkml:definitions>
  <inkml:trace contextRef="#ctx0" brushRef="#br0">186 17 8200,'5'-15'10755,"-13"14"-4906,-20 19-4543,10 3-1124,1 0-1,1 1 1,1 1-1,0 1 1,2 0-1,1 0 1,1 2-1,2-1 1,-9 31-1,16-47-123,-1 0-1,1 1 1,1-1 0,0 1-1,0-1 1,1 1 0,0-1-1,2 16 1,-1-21-84,0-1 0,0 0 1,0 0-1,0 0 0,1 0 0,-1 0 1,1-1-1,0 1 0,0 0 0,0-1 0,0 1 1,0-1-1,1 0 0,-1 1 0,1-1 1,-1 0-1,1-1 0,0 1 0,0 0 0,0-1 1,0 0-1,0 1 0,0-1 0,0-1 1,0 1-1,0 0 0,5 0 0,53 4-3993,-20-7-1859,-6-7-3267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4.324"/>
    </inkml:context>
    <inkml:brush xml:id="br0">
      <inkml:brushProperty name="width" value="0.025" units="cm"/>
      <inkml:brushProperty name="height" value="0.025" units="cm"/>
    </inkml:brush>
  </inkml:definitions>
  <inkml:trace contextRef="#ctx0" brushRef="#br0">88 42 13965,'0'0'11878,"-4"12"-11216,-16 37 62,8-24-568,1 1-1,1 0 0,2 0 0,0 0 0,-6 51 0,14-76 181,12-42 1175,-3 20-1480,18-42 71,34-121 0,-63 238-796,1-52 696,1 0 0,0 0-1,0 0 1,0 0-1,1 0 1,-1 0 0,0 0-1,1 0 1,-1 0-1,1 0 1,0 0-1,0 0 1,0 0 0,0-1-1,0 1 1,0 0-1,0 0 1,0-1 0,1 1-1,-1-1 1,1 1-1,-1-1 1,1 0-1,0 0 1,-1 1 0,1-1-1,0 0 1,0-1-1,2 2 1,8-2 27,-1 0 1,0-1-1,0 0 1,0-1-1,0-1 1,0 0-1,0 0 1,0-1-1,-1 0 1,0-1-1,0 0 1,13-9-1,-8 5-15,1 1-1,-1 1 1,32-10 0,-46 18-34,-1 1 0,1-1 0,-1 1 0,1-1 0,-1 1 0,0-1 0,0 1 0,0-1 0,0 1 0,0-1 0,0 1 0,0-1 0,0 1 0,0-1 1,-1 1-1,1-1 0,0 1 0,-2 1 0,-35 79-7,29-68 8,1 0 0,0 0 0,1 1 0,0 0 0,1 0 0,1 1 0,1-1 0,-3 30 0,6-45-173,0 0-1,0 0 1,0 1 0,1-1-1,-1 0 1,0 1-1,0-1 1,1 0 0,-1 0-1,0 0 1,1 1-1,-1-1 1,0 0-1,1 0 1,-1 0 0,0 0-1,1 0 1,-1 1-1,0-1 1,1 0 0,-1 0-1,0 0 1,1 0-1,-1 0 1,0 0 0,1 0-1,-1 0 1,1 0-1,-1-1 1,0 1 0,1 0-1,-1 0 1,0 0-1,1 0 1,-1 0 0,0-1-1,1 1 1,-1 0-1,0 0 1,0 0-1,1-1 1,-1 1 0,0 0-1,0 0 1,1-1-1,-1 1 1,6-13-9812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4.699"/>
    </inkml:context>
    <inkml:brush xml:id="br0">
      <inkml:brushProperty name="width" value="0.025" units="cm"/>
      <inkml:brushProperty name="height" value="0.025" units="cm"/>
    </inkml:brush>
  </inkml:definitions>
  <inkml:trace contextRef="#ctx0" brushRef="#br0">1 1 17104,'0'0'14862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048"/>
    </inkml:context>
    <inkml:brush xml:id="br0">
      <inkml:brushProperty name="width" value="0.025" units="cm"/>
      <inkml:brushProperty name="height" value="0.025" units="cm"/>
    </inkml:brush>
  </inkml:definitions>
  <inkml:trace contextRef="#ctx0" brushRef="#br0">25 1 14125,'0'0'8552,"-5"59"-5509,-3-28-929,2 8-608,1-1-417,5 2-481,0 1-351,0-3-193,0-1-32,11-1-32,-2-4-513,1-2-1248,1-7-2692,-3-8-4932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5.137"/>
    </inkml:context>
    <inkml:brush xml:id="br0">
      <inkml:brushProperty name="width" value="0.025" units="cm"/>
      <inkml:brushProperty name="height" value="0.025" units="cm"/>
    </inkml:brush>
  </inkml:definitions>
  <inkml:trace contextRef="#ctx0" brushRef="#br0">3 0 10666,'0'0'11670,"0"9"-10464,0 62 680,-2-33-990,4 47 0,-1-84-852,-1 0 0,0 0 0,0 0 0,0 0 0,1 0 0,-1 0 0,1 0 0,-1 0 0,1 0-1,-1 0 1,1 0 0,0 0 0,-1 0 0,1 0 0,0 0 0,-1-1 0,1 1 0,0 0 0,0 0-1,0-1 1,0 1 0,0-1 0,0 1 0,0-1 0,0 1 0,0-1 0,0 0 0,0 1 0,0-1 0,0 0-1,0 0 1,0 0 0,1 0 0,-1 0 0,0 0 0,0 0 0,0 0 0,0 0 0,0-1 0,0 1-1,0 0 1,0-1 0,0 1 0,0-1 0,0 1 0,2-2 0,4 0 228,0-2-1,-1 1 1,1-1 0,-1 0 0,9-7 0,158-160 1425,-166 164-550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5.482"/>
    </inkml:context>
    <inkml:brush xml:id="br0">
      <inkml:brushProperty name="width" value="0.025" units="cm"/>
      <inkml:brushProperty name="height" value="0.025" units="cm"/>
    </inkml:brush>
  </inkml:definitions>
  <inkml:trace contextRef="#ctx0" brushRef="#br0">131 0 18033,'0'0'6369,"4"11"-5483,10 23 149,-2-1 1,13 61-1,-23-83-886,0 1 0,-1-1 1,0 0-1,-1 1 0,0-1 0,0 1 0,-1-1 0,-1 0 0,0 1 1,-1-1-1,0 0 0,0 0 0,-10 19 0,-2-5-357,-1-1 0,-2-1 0,0 0-1,-1-1 1,-24 21 0,23-29-3475,4-8-3225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6.616"/>
    </inkml:context>
    <inkml:brush xml:id="br0">
      <inkml:brushProperty name="width" value="0.025" units="cm"/>
      <inkml:brushProperty name="height" value="0.025" units="cm"/>
    </inkml:brush>
  </inkml:definitions>
  <inkml:trace contextRef="#ctx0" brushRef="#br0">11 20 6438,'-10'-2'15865,"25"-3"-12447,32-2-3606,24 4 845,98 0 55,-147 5-1590,0 0 0,40 10 0,-43-4-3477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6.962"/>
    </inkml:context>
    <inkml:brush xml:id="br0">
      <inkml:brushProperty name="width" value="0.025" units="cm"/>
      <inkml:brushProperty name="height" value="0.025" units="cm"/>
    </inkml:brush>
  </inkml:definitions>
  <inkml:trace contextRef="#ctx0" brushRef="#br0">0 2 12364,'0'0'9128,"45"15"-7462,-6-15-289,4 0-352,2-5-640,2 0-257,-2 1-64,-4 1-481,-2 3-1729,-3 0-2626,-5 0-4677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7.430"/>
    </inkml:context>
    <inkml:brush xml:id="br0">
      <inkml:brushProperty name="width" value="0.025" units="cm"/>
      <inkml:brushProperty name="height" value="0.025" units="cm"/>
    </inkml:brush>
  </inkml:definitions>
  <inkml:trace contextRef="#ctx0" brushRef="#br0">60 0 16592,'0'0'3251,"-5"11"-2055,-6 20-451,0 0 0,2 0 1,2 1-1,1 0 0,1 0 1,2 0-1,1 57 1,2-88-700,1 1 0,-1-1 0,1 1 1,0 0-1,0-1 0,0 0 1,0 1-1,0-1 0,0 1 0,0-1 1,0 0-1,0 0 0,1 0 1,-1 0-1,0 0 0,1 0 1,-1 0-1,1 0 0,-1 0 0,1-1 1,0 1-1,-1 0 0,1-1 1,0 0-1,-1 1 0,1-1 0,0 0 1,0 0-1,-1 0 0,1 0 1,0 0-1,-1 0 0,3-1 0,3 1 32,0-1 0,0 0-1,0 0 1,0 0-1,0-1 1,-1 0-1,9-4 1,24-18 25,-32 18-105,1 1-1,1-1 0,-1 1 0,1 1 0,0-1 0,0 2 0,0-1 0,1 1 0,16-3 0,-25 9-16,1 1-1,-1-1 1,0 0 0,0 1-1,-1-1 1,1 1-1,-1-1 1,0 1-1,0-1 1,0 1-1,0 0 1,-1 4 0,1 16 79,1-22-38,-1-1 1,1 0-1,-1 0 0,1 0 0,-1 0 0,1 0 1,0 0-1,-1 0 0,1 0 0,0 0 0,0 0 1,0 0-1,-1 0 0,1-1 0,0 1 0,0 0 1,0-1-1,1 1 0,-1 0 0,0-1 0,0 1 1,1-1-1,36 5 595,32-14 6,-20-6-543,-40 10-167,-1 2 0,1 0 0,1 0 0,-1 0 0,0 1 0,1 1 0,-1 0 0,0 0 0,13 2 0,-30 30 431,6-25-3530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7.818"/>
    </inkml:context>
    <inkml:brush xml:id="br0">
      <inkml:brushProperty name="width" value="0.025" units="cm"/>
      <inkml:brushProperty name="height" value="0.025" units="cm"/>
    </inkml:brush>
  </inkml:definitions>
  <inkml:trace contextRef="#ctx0" brushRef="#br0">1 0 1730,'0'0'-737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162"/>
    </inkml:context>
    <inkml:brush xml:id="br0">
      <inkml:brushProperty name="width" value="0.025" units="cm"/>
      <inkml:brushProperty name="height" value="0.025" units="cm"/>
    </inkml:brush>
  </inkml:definitions>
  <inkml:trace contextRef="#ctx0" brushRef="#br0">72 76 3683,'10'-5'3091,"25"-18"-650,2-2 1479,2 2 6477,-42 25-10227,1-1 1,-1 1 0,1 0-1,-1 0 1,1 0 0,0 0-1,0 1 1,0-1 0,0 1-1,0-1 1,-2 6 0,-2-1 7,-25 32-88,6-9 487,-36 56 0,55-76-467,1 0 0,0 0 1,0 1-1,1 0 0,0 0 0,1 0 0,1 0 0,-1 1 0,2-1 0,-1 15 0,2-23-94,0-1 0,0 1-1,0-1 1,1 1-1,-1-1 1,1 1 0,0-1-1,0 1 1,0-1 0,0 0-1,0 1 1,0-1 0,0 0-1,1 0 1,-1 0-1,1 0 1,0 0 0,0 0-1,2 2 1,0-1 46,1 0 0,0 0 0,0-1 0,0 1 1,0-1-1,0 0 0,0 0 0,10 1 0,9 0-301,0 0 1,0-2-1,31-2 1,-41 1-454,27-5-3637,-4-12-4303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632"/>
    </inkml:context>
    <inkml:brush xml:id="br0">
      <inkml:brushProperty name="width" value="0.025" units="cm"/>
      <inkml:brushProperty name="height" value="0.025" units="cm"/>
    </inkml:brush>
  </inkml:definitions>
  <inkml:trace contextRef="#ctx0" brushRef="#br0">49 1 10282,'0'0'14584,"0"12"-13660,-22 194 576,20-197-1723,-2-5-4747,-8-21-4849,3-3-2139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989"/>
    </inkml:context>
    <inkml:brush xml:id="br0">
      <inkml:brushProperty name="width" value="0.025" units="cm"/>
      <inkml:brushProperty name="height" value="0.025" units="cm"/>
    </inkml:brush>
  </inkml:definitions>
  <inkml:trace contextRef="#ctx0" brushRef="#br0">1 87 7239,'0'0'15914,"10"-9"-14628,2 1-1003,0 0 0,0 0 0,1 1 0,0 1 0,1 0 0,-1 1 0,1 0 0,21-4 0,68-5 393,-92 13-630,0 1-1,-1 0 1,1 0-1,0 1 1,0 1-1,-1 0 1,18 5 0,-26-7-45,0 1 0,0 0 0,1 0 0,-1 0 0,0 0 0,0 0 0,0 0 0,0 0 0,0 1 0,0-1 0,-1 1 0,1-1 0,0 1 0,-1 0 1,1 0-1,-1 0 0,1 0 0,-1 0 0,0 0 0,0 0 0,0 0 0,0 0 0,-1 0 0,1 1 0,0-1 0,-1 0 0,1 1 0,-1-1 0,0 0 1,0 1-1,0-1 0,0 0 0,-1 1 0,1-1 0,0 0 0,-1 1 0,0-1 0,1 0 0,-3 4 0,0 1 8,-1-1 0,1 1 0,-1-1 0,-1 0 0,1 0 0,-1-1 0,0 0-1,0 1 1,-1-2 0,1 1 0,-11 6 0,5-5 94,1-1 0,-1 0 0,-1-1 0,1 0-1,-1-1 1,1 0 0,-1 0 0,0-1 0,0-1 0,-15 0 0,26-1-1267,7-3-5626,5-1-759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9.368"/>
    </inkml:context>
    <inkml:brush xml:id="br0">
      <inkml:brushProperty name="width" value="0.025" units="cm"/>
      <inkml:brushProperty name="height" value="0.025" units="cm"/>
    </inkml:brush>
  </inkml:definitions>
  <inkml:trace contextRef="#ctx0" brushRef="#br0">0 19 21845,'0'0'9705,"23"-4"-15567,-22-2 257,5-2-5574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668"/>
    </inkml:context>
    <inkml:brush xml:id="br0">
      <inkml:brushProperty name="width" value="0.025" units="cm"/>
      <inkml:brushProperty name="height" value="0.025" units="cm"/>
    </inkml:brush>
  </inkml:definitions>
  <inkml:trace contextRef="#ctx0" brushRef="#br0">109 22 10090,'0'0'14178,"-8"3"-12678,2-1-1477,0 1-1,0 0 0,0 1 1,0-1-1,1 1 1,-1 0-1,1 1 0,0-1 1,0 1-1,1 0 0,-1 0 1,1 0-1,0 1 1,1 0-1,-1-1 0,1 1 1,0 0-1,1 1 0,0-1 1,-3 11-1,4-14-121,0 0-1,0 0 1,0 0 0,0 0-1,1 0 1,-1 0 0,1 1-1,0-1 1,0 0 0,0 0-1,1 0 1,-1 0 0,2 4-1,-1-5 78,0-1 0,0-1-1,0 1 1,0 0 0,1 0-1,-1 0 1,0 0 0,0-1-1,1 1 1,-1-1 0,1 1-1,-1-1 1,0 0 0,1 1-1,-1-1 1,1 0 0,-1 0-1,1 0 1,-1 0 0,1 0-1,-1 0 1,0 0 0,1-1-1,-1 1 1,1 0 0,-1-1 0,1 1-1,-1-1 1,2-1 0,5 0-26,-1-1 0,1 2 1,0-1-1,0 1 1,0 0-1,0 1 1,-1 0-1,1 0 1,10 2-1,-15-1 39,1 0 1,-1 0-1,1 1 0,-1-1 1,1 1-1,-1 0 0,0 0 0,0 0 1,0 1-1,-1-1 0,1 1 0,0-1 1,-1 1-1,1 0 0,-1 0 1,0 0-1,0 0 0,0 0 0,-1 1 1,1-1-1,1 7 0,0 0 94,0-1 1,-1 1-1,0 0 0,-1-1 0,0 1 0,-1 0 1,0 0-1,0 0 0,-1-1 0,0 1 0,-1 0 1,0-1-1,-7 19 0,3-13 356,0 0 1,-1-1-1,0 0 1,-2 0-1,1-1 1,-2 0-1,-20 22 1,29-34-413,0 1 1,0 0 0,-1-1 0,1 0-1,-1 1 1,1-1 0,-1 0 0,1 0-1,-1 0 1,0 0 0,1 0 0,-1 0-1,0 0 1,0 0 0,0-1 0,0 1-1,0-1 1,0 1 0,0-1 0,0 0-1,-2 0 1,2-1-68,1 1 0,0-1 0,0 0 0,-1 0 0,1 0 0,0 0 0,0 0 1,0 0-1,0 0 0,0 0 0,0 0 0,1 0 0,-1-1 0,0 1 0,1 0 0,-1-1 0,0 1 0,1 0 0,0-1 0,-1 1 0,1-3 0,-2-5-256,1 1 0,0-1-1,1 0 1,0 1 0,0-1-1,1 0 1,0 1 0,4-13-1,0 8 208,0 1 0,1 1-1,0-1 1,1 1-1,1 0 1,-1 1 0,19-20-1,76-61 405,-52 49-79,-42 34-180,7-5 48,-1 0 1,-1-1 0,13-15-1,-24 25-73,1 1-1,0-1 1,-1 0-1,0 0 0,0 0 1,0 0-1,0 0 1,-1 0-1,0-1 0,0 1 1,0-1-1,0 1 1,-1-1-1,1 1 0,-1-1 1,0 1-1,-1-1 1,0-6-1,0 10-20,0-1 0,1 1 1,-1 0-1,0-1 0,0 1 1,0 0-1,0 0 0,0 0 0,0-1 1,0 1-1,0 0 0,0 0 0,-1 1 1,1-1-1,0 0 0,-1 0 0,1 1 1,-1-1-1,1 1 0,-1-1 1,1 1-1,-1-1 0,1 1 0,-1 0 1,1 0-1,-1 0 0,1 0 0,-1 0 1,1 0-1,-1 0 0,0 0 0,1 1 1,-3 0-1,0-1-21,-1 1 0,1 0 1,-1 1-1,1-1 0,0 1 0,0 0 0,-1 0 1,1 0-1,0 0 0,-3 4 0,3-2-48,0 0 0,0 0 0,1 1 0,-1 0 0,1-1 0,1 1-1,-1 0 1,1 0 0,-1 1 0,2-1 0,-1 0 0,0 1 0,1 0 0,0-1 0,0 11-1,1-14-166,0 1 0,0 0 0,1-1 0,-1 1 0,1 0-1,0-1 1,-1 1 0,1-1 0,0 1 0,1-1 0,-1 1-1,0-1 1,1 0 0,2 4 0,-2-4-237,1 0 1,-1 0-1,1 0 1,-1 0-1,1-1 1,0 1-1,0-1 1,0 0-1,0 1 1,0-1-1,0-1 1,0 1-1,0 0 1,6 0-1,21 0-4664,6-1-3037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9.712"/>
    </inkml:context>
    <inkml:brush xml:id="br0">
      <inkml:brushProperty name="width" value="0.025" units="cm"/>
      <inkml:brushProperty name="height" value="0.025" units="cm"/>
    </inkml:brush>
  </inkml:definitions>
  <inkml:trace contextRef="#ctx0" brushRef="#br0">17 10 9321,'0'0'18033,"-17"52"-17232,17-40-417,6 1-256,9-6 0,0 0-32,5-2-32,5-3-64,-1-2-736,0 0-1058,1 0-1185,-1-5-2882,2-9-2756</inkml:trace>
  <inkml:trace contextRef="#ctx0" brushRef="#br0" timeOffset="1">329 0 7623,'0'0'10987,"-52"53"-8169,29-28-928,-1 4-385,2 1-608,-3 2-192,7 0-353,1-4-224,6-1-96,7-7 33,4-4-65,0-7 32,0-8-1025,7-1-1410,5 0-2497,1-14-4549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0.119"/>
    </inkml:context>
    <inkml:brush xml:id="br0">
      <inkml:brushProperty name="width" value="0.025" units="cm"/>
      <inkml:brushProperty name="height" value="0.025" units="cm"/>
    </inkml:brush>
  </inkml:definitions>
  <inkml:trace contextRef="#ctx0" brushRef="#br0">251 0 16752,'0'0'5504,"1"12"-4527,15 84 287,-8-56-523,6 75 1,-14-102-598,0 0-1,-1 0 1,0 0 0,-1 0 0,0 0 0,-1 0 0,-1 0 0,0-1-1,-1 1 1,-6 11 0,0-4 52,-1 0 1,-1-1-1,-1 0 1,-29 29-1,33-38-612,-1-1 0,0 0-1,-19 12 1,22-17-739,1 0-1,-1 0 1,0-1-1,0 0 1,0 0 0,-15 2-1,-8-3-11902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5.686"/>
    </inkml:context>
    <inkml:brush xml:id="br0">
      <inkml:brushProperty name="width" value="0.025" units="cm"/>
      <inkml:brushProperty name="height" value="0.025" units="cm"/>
    </inkml:brush>
  </inkml:definitions>
  <inkml:trace contextRef="#ctx0" brushRef="#br0">1 1 7623,'0'0'13741,"48"26"-12075,-18-22-705,4-1-225,1-1-415,1 1-225,-5-1-32,-3-2-32,-9 4-641,-8-1-1216,-7 0-1314,-4 0-1153,-6-1-2275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6.048"/>
    </inkml:context>
    <inkml:brush xml:id="br0">
      <inkml:brushProperty name="width" value="0.025" units="cm"/>
      <inkml:brushProperty name="height" value="0.025" units="cm"/>
    </inkml:brush>
  </inkml:definitions>
  <inkml:trace contextRef="#ctx0" brushRef="#br0">0 1 11851,'0'0'11980,"49"36"-10827,-18-31-673,5 0-384,-1 0-64,6-1-160,-7-4-1217,0 0-1954,-3 0-3139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6.376"/>
    </inkml:context>
    <inkml:brush xml:id="br0">
      <inkml:brushProperty name="width" value="0.025" units="cm"/>
      <inkml:brushProperty name="height" value="0.025" units="cm"/>
    </inkml:brush>
  </inkml:definitions>
  <inkml:trace contextRef="#ctx0" brushRef="#br0">59 1 14734,'0'0'5803,"10"4"-4778,-4-2-911,7 2-28,-1 1 1,1 1-1,-1 0 1,0 0-1,11 9 1,-20-13-80,-1-1 0,1 1 0,-1 0 0,0 0 0,0 0 0,0 0 0,0 1 0,0-1 0,0 1 0,-1-1 0,1 1 0,-1-1 0,0 1 0,1 0 0,-1 0 0,-1-1 0,1 1 0,0 0 0,-1 0 0,1 0 0,-1 0 0,0 0 0,0 0 0,0 0 0,0 0 0,-1 0 0,1 0 0,-1 0 0,1 0 0,-1-1 1,0 1-1,-3 5 0,-2 2 99,0-1 1,-1 0 0,0 0 0,-1 0-1,0-1 1,0 0 0,-11 7 0,-67 45-572,69-50-2145,5-9-2446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7.610"/>
    </inkml:context>
    <inkml:brush xml:id="br0">
      <inkml:brushProperty name="width" value="0.025" units="cm"/>
      <inkml:brushProperty name="height" value="0.025" units="cm"/>
    </inkml:brush>
  </inkml:definitions>
  <inkml:trace contextRef="#ctx0" brushRef="#br0">26 2 7303,'2'-2'9434,"-2"12"-3907,-1 32-2457,-2 22-4561,-1-29 3342,2-27-1748,-5 38 761,-4 79 0,11-125-856,0 1-1,0-1 1,0 1 0,0-1 0,0 0 0,0 1 0,0-1-1,0 1 1,1-1 0,-1 0 0,0 1 0,0-1-1,0 0 1,0 1 0,0-1 0,1 1 0,-1-1 0,0 0-1,0 1 1,1-1 0,-1 0 0,0 0 0,1 1 0,-1-1-1,0 0 1,0 0 0,1 1 0,-1-1 0,1 0 0,-1 0-1,0 0 1,1 0 0,-1 1 0,0-1 0,1 0 0,-1 0-1,1 0 1,19-5 575,18-18 378,12-22-656,-38 32-240,0 1 0,1 1 0,1 0 0,25-15 0,-39 26-68,0 0-1,1 0 1,-1-1-1,0 1 0,1 0 1,-1 0-1,1 0 0,-1-1 1,0 1-1,1 0 1,-1 0-1,1 0 0,-1 0 1,1 0-1,-1 0 0,0 0 1,1 0-1,-1 0 1,1 0-1,-1 0 0,1 0 1,-1 0-1,0 1 1,1-1-1,-1 0 0,1 0 1,-1 0-1,0 1 0,1-1 1,-1 0-1,0 0 1,1 1-1,-1-1 0,0 0 1,1 1-1,-1-1 0,0 0 1,0 1-1,1-1 1,-1 0-1,0 1 0,0-1 1,0 1-1,3 27 7,-14 30 105,6-44-83,-6 32 52,13-46-37,-1 1-1,0-1 1,1 1 0,-1-1-1,0 0 1,1 0 0,-1 0 0,0 0-1,1 0 1,-1 0 0,1 0 0,-1 0-1,0 0 1,1-1 0,-1 1 0,0 0-1,3-2 1,11-5 98,0 0 0,-1-2-1,22-15 1,-24 15-141,-1 1 0,1 1 0,0 0-1,0 1 1,1 0 0,17-5 0,-29 10-3,-1 1 0,1 0 0,-1 0 0,1 0 1,0 0-1,-1 0 0,1 0 0,-1 0 0,1 0 1,0 0-1,-1 1 0,1-1 0,-1 0 0,1 0 0,-1 0 1,1 1-1,-1-1 0,1 0 0,-1 0 0,1 1 1,-1-1-1,1 1 0,-1-1 0,1 0 0,-1 1 1,0-1-1,1 1 0,-1-1 0,0 1 0,1-1 1,-1 1-1,0-1 0,0 1 0,1-1 0,-1 1 1,0 0-1,0-1 0,0 1 0,0-1 0,0 1 1,0 0-1,0-1 0,0 1 0,0-1 0,0 1 0,0 0 1,-5 40 294,3-22 244,9-15-3688,0-5-6203</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8.703"/>
    </inkml:context>
    <inkml:brush xml:id="br0">
      <inkml:brushProperty name="width" value="0.025" units="cm"/>
      <inkml:brushProperty name="height" value="0.025" units="cm"/>
    </inkml:brush>
  </inkml:definitions>
  <inkml:trace contextRef="#ctx0" brushRef="#br0">40 30 14029,'-2'16'7812,"2"10"-5962,-3 43-2138,-11-11 929,8-43 59,2 2 1,0-1-1,1 0 1,-1 19-1,4-34-65,6-29 1613,7-24-2243,-2 0 0,6-68 1,-17 124-14,0 0 0,0 0 0,0-1 0,0 1 0,1 0 0,-1-1 0,1 1 0,0 0 0,0-1 0,1 1 0,-1-1 0,4 6 1,-4-7 17,1-1 1,0 0-1,-1 0 1,1 0-1,0 0 1,0 0-1,-1 0 1,1-1 0,0 1-1,0-1 1,0 1-1,0-1 1,0 1-1,0-1 1,0 0-1,0 0 1,0 0-1,0 0 1,0-1 0,0 1-1,0 0 1,0-1-1,0 0 1,-1 1-1,1-1 1,0 0-1,2-1 1,4-1 14,-1-1-1,0-1 1,0 1-1,0-1 1,0 0-1,-1 0 1,0-1-1,0 0 1,10-13 0,27-24 92,-42 43-123,-1 1 0,0-1 0,1 0 0,-1 1 0,1-1 0,-1 0 0,1 1 0,-1-1 0,0 1 0,1-1 0,-1 0 0,0 1 0,0-1 0,1 1 0,-1-1 0,0 1 0,0-1 0,0 1 0,0-1 1,1 1-1,-1-1 0,0 1 0,0 0 0,0-1 0,0 1 0,0-1 0,0 1 0,0-1 0,-1 1 0,1-1 0,0 1 0,0 0 0,0 29-231,0-27 228,-1 19 147,-1-1 0,-6 25 0,4-24-48,1 0 0,-1 28-1,5-45-708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9.314"/>
    </inkml:context>
    <inkml:brush xml:id="br0">
      <inkml:brushProperty name="width" value="0.025" units="cm"/>
      <inkml:brushProperty name="height" value="0.025" units="cm"/>
    </inkml:brush>
  </inkml:definitions>
  <inkml:trace contextRef="#ctx0" brushRef="#br0">31 0 13741,'0'0'12529,"0"11"-12182,-8 207 908,8-218-1431,-9-40-15370,-4 19 3748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9.673"/>
    </inkml:context>
    <inkml:brush xml:id="br0">
      <inkml:brushProperty name="width" value="0.025" units="cm"/>
      <inkml:brushProperty name="height" value="0.025" units="cm"/>
    </inkml:brush>
  </inkml:definitions>
  <inkml:trace contextRef="#ctx0" brushRef="#br0">1 0 10025,'0'0'18994,"46"0"-18417,-21 0-449,4 0-64,-1 0-32,-3 0-256,3 0-1602,-6 0-1633,-1 0-3428,-10 0-6950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0.046"/>
    </inkml:context>
    <inkml:brush xml:id="br0">
      <inkml:brushProperty name="width" value="0.025" units="cm"/>
      <inkml:brushProperty name="height" value="0.025" units="cm"/>
    </inkml:brush>
  </inkml:definitions>
  <inkml:trace contextRef="#ctx0" brushRef="#br0">1 0 14958,'0'0'9508,"0"12"-8910,0 248 2365,0-259-2944,0 0 0,-1 1 0,1-1 0,0 0 0,0 1 0,1-1 0,-1 0 0,0 0 0,0 1 0,0-1 1,1 0-1,-1 0 0,1 1 0,-1-1 0,1 0 0,0 0 0,-1 0 0,1 0 0,0 0 0,0 0 0,-1 0 0,1 0 1,0 0-1,0 0 0,2 1 0,-1-2 13,-1 1 0,1-1 0,0 0 1,0 0-1,-1 0 0,1 0 0,0 0 0,-1 0 1,1-1-1,0 1 0,-1-1 0,1 1 0,0-1 1,-1 1-1,1-1 0,1-1 0,7-3 70,-1-1 0,0-1 0,0 1 0,13-14 0,41-48 37,-63 68-147,0 0 1,0 0-1,0 0 1,0-1-1,1 1 1,-1 0 0,0 0-1,0 0 1,0 0-1,1 0 1,-1 0-1,0 0 1,0-1-1,1 1 1,-1 0-1,0 0 1,0 0 0,1 0-1,-1 0 1,0 0-1,0 0 1,1 0-1,-1 0 1,0 0-1,0 0 1,1 0-1,-1 1 1,0-1-1,0 0 1,1 0 0,-1 0-1,0 0 1,0 0-1,0 0 1,1 1-1,-1-1 1,0 0-1,0 0 1,0 0-1,0 0 1,1 1 0,-1-1-1,0 0 1,0 0-1,0 0 1,0 1-1,5 18-108,-5 33 239,0-42-73,1-10-7,-1 0 0,1 1 0,-1-1-1,1 0 1,-1 0 0,1 1 0,-1-1-1,1 0 1,-1 0 0,1 0 0,0 0 0,-1 0-1,1 0 1,-1 0 0,1 0 0,-1 0-1,1 0 1,0 0 0,-1 0 0,1-1 0,-1 1-1,1 0 1,-1 0 0,1 0 0,-1-1 0,1 1-1,-1 0 1,1-1 0,0 0 0,18-8 456,10-11-284,-24 16-227,0-1 1,1 1-1,-1 0 0,1 1 1,0 0-1,0 0 0,0 0 1,1 0-1,-1 1 0,1 0 1,6-1-1,-10 55-228,-3-39 383,0-8-5021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2.621"/>
    </inkml:context>
    <inkml:brush xml:id="br0">
      <inkml:brushProperty name="width" value="0.025" units="cm"/>
      <inkml:brushProperty name="height" value="0.025" units="cm"/>
    </inkml:brush>
  </inkml:definitions>
  <inkml:trace contextRef="#ctx0" brushRef="#br0">107 0 17328,'0'0'2584,"-3"15"-3016,0 0 405,1 1 0,0 0 1,1 0-1,1 0 0,0 0 1,5 27-1,7 50-271,-5 1 1,-4-1-1,-9 112 0,-52 210 809,12-124 1152,38-218-898,3 0 0,5 74 0,2-130-721,0 0 0,0-1 1,9 29-1,-8-37-79,-1-1-1,1 1 1,1-1 0,-1 0-1,1 0 1,0 0 0,1-1-1,0 1 1,10 10 0,-13-15-84,-1-1 1,1 0 0,0 1 0,-1-1-1,1 0 1,0 0 0,0 0 0,-1 0 0,1 0-1,0-1 1,0 1 0,0-1 0,0 1-1,0-1 1,0 0 0,0 1 0,0-1 0,0 0-1,1 0 1,-1-1 0,0 1 0,0 0 0,0-1-1,0 1 1,0-1 0,2 0 0,-1-1-344,1 0 0,-1-1 0,0 1 0,0 0 0,0-1 0,0 0 0,0 0 0,0 0 0,-1 0 0,0 0 0,1 0-1,2-7 1,16-40-5335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298"/>
    </inkml:context>
    <inkml:brush xml:id="br0">
      <inkml:brushProperty name="width" value="0.025" units="cm"/>
      <inkml:brushProperty name="height" value="0.025" units="cm"/>
    </inkml:brush>
  </inkml:definitions>
  <inkml:trace contextRef="#ctx0" brushRef="#br0">146 1 12075,'0'0'2862,"-11"6"-177,0 1-2378,1 1 0,0 0 0,1 1 0,0-1 0,0 2 0,1-1 0,0 1 0,1 1 0,0-1 0,0 1 0,1 1-1,1-1 1,-7 19 0,8-18 17,0 1-1,1-1 0,1 1 1,-2 24-1,4-33-309,0-1 0,0 1 0,0 0 0,1-1 0,-1 1 0,1-1 0,0 1 0,0-1 0,0 1 0,0-1 0,1 1 0,-1-1 0,1 0 0,0 0 0,0 0 0,0 0 0,0 0 0,0 0 0,1-1 1,5 6-1,21 10 140,-18-12-190,0 1-1,0 1 1,0-1 0,-1 2 0,18 17-1,-27-23 35,1-1 1,0 0-1,-1 1 0,0-1 0,1 1 0,-1-1 1,0 1-1,0 0 0,-1-1 0,1 1 0,0 0 1,-1 0-1,0 0 0,1-1 0,-1 1 0,-1 0 1,1 0-1,0 0 0,-1 0 0,1-1 0,-1 1 1,0 0-1,0 0 0,0-1 0,0 1 0,0-1 1,0 1-1,-1-1 0,0 1 0,1-1 0,-1 0 1,-4 4-1,1 0 23,-1-1 0,1 0 0,-1 0 0,-1 0 0,1-1 0,-13 7 1,18-10-28,-1 0-1,1 0 1,0 0 0,0-1 0,-1 1 0,1 0 0,-1-1 0,1 1 0,0-1 0,-1 0 0,1 1 0,-1-1 0,1 0 0,-1 0 0,1 0 0,-1 0 0,1 0-1,-1 0 1,1-1 0,-1 1 0,1 0 0,-1-1 0,1 1 0,0-1 0,-1 1 0,1-1 0,0 0 0,-1 0 0,1 1 0,0-1 0,0 0 0,0 0 0,-1 0 0,1 0-1,0-1 1,1 1 0,-1 0 0,0 0 0,0 0 0,0-1 0,0-1 0,-2-7-144,0 0-1,1 0 1,0 0-1,0 0 1,1 0-1,1-1 1,-1 1-1,2 0 1,-1-1-1,2 1 1,-1 0-1,1 0 1,1 0-1,0 0 1,0 0-1,1 0 1,0 1-1,9-14 1,9-11 619,1 0 0,2 2 0,44-43 0,10-15-607,-66 70 133,-11 10 274,-10 10 780,2 4-979,-1 1-1,1 0 0,-1 0 1,2 1-1,-1-1 1,1 1-1,-1 0 0,1 1 1,1-1-1,0 1 1,0 0-1,0 0 0,1 0 1,0 1-1,0-1 1,0 1-1,1 0 0,1 0 1,-1 0-1,0 11 1,2-18-64,0 1 0,0-1 0,1 0 0,-1 0 1,0 0-1,0 0 0,0 0 0,1 0 1,-1 0-1,1 0 0,-1 0 0,1 0 0,-1 0 1,1 0-1,0 0 0,-1 0 0,1 0 1,0 0-1,0 0 0,0-1 0,-1 1 0,1 0 1,0-1-1,1 2 0,1-1 9,0 0 0,0 0 0,0 0 0,0-1 0,0 1 0,0 0 0,0-1 0,0 0 0,4 0 0,2 0 152,0-1 0,0 0 0,0-1 0,0 0 0,16-6 0,56-34 829,-67 32-974,1 2 0,0 0-1,1 0 1,0 2 0,0 0-1,0 0 1,22-3 0,-37 9-26,0 0 0,0 0 0,0 1 0,1-1 1,-1 0-1,0 1 0,0-1 0,0 1 0,0-1 0,0 1 1,1-1-1,-1 1 0,0 0 0,0 0 0,-1-1 1,1 1-1,0 0 0,0 0 0,0 0 0,0 0 1,-1 0-1,1 0 0,-1 0 0,1 0 0,-1 1 0,1-1 1,-1 0-1,1 0 0,-1 0 0,0 0 0,0 1 1,0-1-1,1 0 0,-1 0 0,0 1 0,-1 1 0,1 59 993,-1-44-657,0-16-285,1 0 1,0 0-1,0 0 0,0 0 0,0 0 0,1 0 0,-1 0 0,0 0 0,1 0 0,0 0 0,-1 0 0,1-1 1,0 1-1,0 0 0,0 0 0,0-1 0,0 1 0,2 1 0,-2-2-2,1 0 0,0 0 0,0 0 0,1-1 0,-1 1 0,0-1-1,0 1 1,0-1 0,0 0 0,0 0 0,1 0 0,-1 0 0,0 0 0,0-1 0,0 1-1,0 0 1,3-2 0,5-1-121,0-1 0,-1 0 0,1 0-1,-1-1 1,0 0 0,-1-1 0,16-13-1,0 2-3165,0 1-3481,-9 10-2133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0.592"/>
    </inkml:context>
    <inkml:brush xml:id="br0">
      <inkml:brushProperty name="width" value="0.025" units="cm"/>
      <inkml:brushProperty name="height" value="0.025" units="cm"/>
    </inkml:brush>
  </inkml:definitions>
  <inkml:trace contextRef="#ctx0" brushRef="#br0">0 0 12364,'0'0'9128,"3"9"-7409,6 40 71,-8-33-1453,1-1 0,1 1 0,1-1 0,0 0-1,1 0 1,11 25 0,-14-38-259,-1 0 0,1-1 0,-1 1 0,1-1 0,0 0 1,-1 1-1,1-1 0,0 0 0,0 0 0,0 0 0,0 0 0,0 0 0,0-1 0,0 1 0,0-1 0,0 1 0,1-1 0,-1 0 0,0 0 0,0 0 0,0 0 0,0 0 0,1 0 0,-1 0 0,0-1 1,0 1-1,0-1 0,0 0 0,0 1 0,0-1 0,0 0 0,0 0 0,0 0 0,3-3 0,7-4 255,-1 0-1,0 0 1,20-20 0,-23 20-267,8-6 44,-1-1 0,-1 0 0,-1-1 0,0 0 0,13-23 0,-25 36-116,-1 3-95,-8 2-11104,-1-2-2648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106"/>
    </inkml:context>
    <inkml:brush xml:id="br0">
      <inkml:brushProperty name="width" value="0.025" units="cm"/>
      <inkml:brushProperty name="height" value="0.025" units="cm"/>
    </inkml:brush>
  </inkml:definitions>
  <inkml:trace contextRef="#ctx0" brushRef="#br0">1 28 8648,'0'0'17777,"54"0"-16592,-19-7 64,6 2-256,0 0-384,6 0-417,-8 1-160,-3 3-32,-10 1-673,-6 0-1056,-10 2-1122,-6 6-1953,-4-2-2788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449"/>
    </inkml:context>
    <inkml:brush xml:id="br0">
      <inkml:brushProperty name="width" value="0.025" units="cm"/>
      <inkml:brushProperty name="height" value="0.025" units="cm"/>
    </inkml:brush>
  </inkml:definitions>
  <inkml:trace contextRef="#ctx0" brushRef="#br0">0 2 6022,'0'0'19346,"69"24"-18129,-37-24-384,4 0-417,-1 0-288,6-5-63,-5 1-354,-3-1-1985,-1 1-2018,-8-3-6502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964"/>
    </inkml:context>
    <inkml:brush xml:id="br0">
      <inkml:brushProperty name="width" value="0.025" units="cm"/>
      <inkml:brushProperty name="height" value="0.025" units="cm"/>
    </inkml:brush>
  </inkml:definitions>
  <inkml:trace contextRef="#ctx0" brushRef="#br0">1 1 6662,'0'0'17072,"2"9"-16644,2 30 360,-2-1 1,-3 61 0,-1-26 368,2-71-1146,0-1 1,0 0-1,0 0 1,0 0-1,0 1 1,1-1-1,-1 0 1,0 0-1,0 0 1,1 0-1,-1 1 0,1-1 1,-1 0-1,1 0 1,-1 0-1,1 0 1,0 0-1,-1 0 1,1 0-1,0 0 1,0-1-1,0 1 1,-1 0-1,1 0 1,0-1-1,0 1 0,2 1 1,0-2 39,-1 1 0,1-1-1,-1 0 1,1 1 0,0-1 0,-1 0 0,1-1 0,-1 1-1,1 0 1,0-1 0,-1 1 0,4-2 0,4-2 124,0 0 0,0 0 1,-1-1-1,0 0 0,13-9 1,60-59 203,-82 73-380,0 0 0,0 0 0,0 0 0,1-1 1,-1 1-1,0 0 0,0 0 0,0 0 0,0-1 0,1 1 0,-1 0 0,0 0 1,0 0-1,0 0 0,1 0 0,-1 0 0,0 0 0,0-1 0,1 1 1,-1 0-1,0 0 0,0 0 0,1 0 0,-1 0 0,0 0 0,0 0 1,1 0-1,-1 0 0,0 0 0,0 0 0,1 0 0,-1 0 0,0 1 1,0-1-1,0 0 0,1 0 0,-1 0 0,0 0 0,0 0 0,1 0 1,-1 1-1,0-1 0,0 0 0,0 0 0,0 0 0,1 0 0,-1 1 1,0-1-1,0 0 0,0 1 0,4 19-138,-5 29-111,0-46 245,1-2 14,0-1 0,0 1 1,0 0-1,0 0 0,0-1 0,0 1 1,0 0-1,0 0 0,1 0 0,-1-1 0,0 1 1,0 0-1,1 0 0,-1-1 0,0 1 0,1 0 1,-1-1-1,1 1 0,-1 0 0,1-1 0,-1 1 1,1-1-1,-1 1 0,1-1 0,0 1 0,-1-1 1,1 1-1,0-1 0,-1 0 0,1 1 0,0-1 1,-1 0-1,1 1 0,0-1 0,0 0 1,0 0-1,-1 0 0,1 0 0,0 0 0,0 0 1,0 0-1,-1 0 0,1 0 0,0 0 0,0 0 1,-1-1-1,1 1 0,0 0 0,0 0 0,-1-1 1,1 1-1,0 0 0,-1-1 0,2 0 0,60-29 872,-21 10-549,-40 20-337,0-1 0,0 1 0,0 0 0,0 0 0,0-1 0,0 1 0,0 0 0,0 0 0,0 0 0,0 0 0,0 0 0,0 1 0,0-1 0,0 0 0,0 0 0,0 1 0,0-1 0,0 0 0,0 1 0,0-1 0,0 1 0,0 0 0,0-1 0,0 1 0,-1 0 0,1-1 0,0 1 0,0 0 0,-1 0 0,1 0 0,0-1 0,-1 1 0,1 0 0,-1 0 0,1 0 0,-1 0 0,0 0 0,1 0 0,-1 0 0,0 0 0,0 0 0,0 3 0,1 5-279,0 1 0,-1 0-1,0 0 1,-2 10-1,0 3-4351,2-32-3013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2.644"/>
    </inkml:context>
    <inkml:brush xml:id="br0">
      <inkml:brushProperty name="width" value="0.025" units="cm"/>
      <inkml:brushProperty name="height" value="0.025" units="cm"/>
    </inkml:brush>
  </inkml:definitions>
  <inkml:trace contextRef="#ctx0" brushRef="#br0">60 1 14382,'0'0'6181,"-1"11"-4787,-37 265 3319,18-144-2492,24-156-1121,2 0-1,9-24 0,-1 9-1156,2 0-1,1 1 1,2 1 0,45-65-1,-62 100-3,0-1 0,0 1 0,1-1 0,-1 1 0,1 0 0,-1 0 0,1 0-1,0 0 1,0 0 0,0 1 0,0-1 0,0 1 0,0 0 0,0-1 0,0 2 0,0-1 0,1 0 0,3 0-1,-5 1 35,-1 1 0,1-1-1,0 0 1,-1 1 0,1-1-1,-1 1 1,1 0 0,-1-1-1,1 1 1,-1 0 0,1 0-1,-1 0 1,0 0 0,0 0-1,1 0 1,-1 1 0,0-1-1,0 0 1,0 0 0,0 1-1,0-1 1,-1 1 0,1-1-1,0 1 1,-1-1 0,1 1-1,-1-1 1,1 1 0,-1 0-1,0-1 1,0 1 0,0 0-1,0-1 1,0 1 0,0 0-1,0-1 1,-1 3 0,1-2 61,-1 1 1,1-1 0,-1 1-1,0-1 1,0 1 0,0-1 0,0 1-1,-1-1 1,1 0 0,-1 0-1,1 0 1,-1 0 0,0 0-1,0 0 1,0 0 0,0 0-1,0-1 1,0 1 0,0-1-1,0 0 1,-1 1 0,1-1-1,-1 0 1,1 0 0,-1-1 0,1 1-1,-5 0 1,-2 2 101,-1-1 1,1 0 0,-1-1-1,1 0 1,-1-1-1,-15 0 1,23-1-171,1 1 0,-1 0 1,1-1-1,-1 1 0,1-1 1,-1 0-1,1 1 0,0-1 1,-1 0-1,1 0 0,0 0 0,0 0 1,-3-2-1,4 3-231,0-1 0,-1 1 0,1-1 0,0 1 0,-1-1 0,1 1 0,0-1 0,0 1 0,-1-1 0,1 0 0,0 1 0,0-1 0,0 1 0,0-1 0,0 0 0,0 1 0,0-1 0,0 1 0,0-1 0,0 0 0,0 1 0,0-1 0,0 1 0,1-1 0,-1 0 0,4 0-5393,9 0-1837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006"/>
    </inkml:context>
    <inkml:brush xml:id="br0">
      <inkml:brushProperty name="width" value="0.025" units="cm"/>
      <inkml:brushProperty name="height" value="0.025" units="cm"/>
    </inkml:brush>
  </inkml:definitions>
  <inkml:trace contextRef="#ctx0" brushRef="#br0">23 1 13805,'0'0'13565,"-1"9"-13282,-5 42 30,-9 108-1181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365"/>
    </inkml:context>
    <inkml:brush xml:id="br0">
      <inkml:brushProperty name="width" value="0.025" units="cm"/>
      <inkml:brushProperty name="height" value="0.025" units="cm"/>
    </inkml:brush>
  </inkml:definitions>
  <inkml:trace contextRef="#ctx0" brushRef="#br0">0 17 12524,'0'0'14317,"56"-12"-13548,-30 12-481,0 0-256,2 1-96,0-1-1954,-7 0-3523,1-5-14093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962"/>
    </inkml:context>
    <inkml:brush xml:id="br0">
      <inkml:brushProperty name="width" value="0.025" units="cm"/>
      <inkml:brushProperty name="height" value="0.025" units="cm"/>
    </inkml:brush>
  </inkml:definitions>
  <inkml:trace contextRef="#ctx0" brushRef="#br0">40 0 6694,'0'0'18226,"-3"14"-17463,-11 59 387,-8 140 1,22-213-1136,0 1 1,0 0-1,0-1 1,0 1-1,0 0 0,0-1 1,0 1-1,0 0 1,0-1-1,0 1 1,0 0-1,0-1 1,1 1-1,-1 0 0,0-1 1,1 1-1,-1-1 1,0 1-1,1 0 1,-1-1-1,1 1 1,-1-1-1,1 1 0,-1-1 1,1 1-1,-1-1 1,1 0-1,-1 1 1,1-1-1,0 0 1,0 1-1,22-6 906,19-25 119,-21 7-841,-17 18-190,-1 0 1,1 0-1,0 1 1,1 0-1,-1 0 1,1 0-1,0 0 1,0 0-1,0 1 1,0 0-1,0 0 1,1 1-1,5-3 0,-10 6-18,0-1-1,0 1 0,0-1 1,0 0-1,0 1 0,-1 0 1,1-1-1,0 1 0,0-1 1,-1 1-1,1 0 0,-1 0 0,1-1 1,0 1-1,-1 0 0,1 0 1,-1 0-1,0-1 0,1 1 1,-1 0-1,0 0 0,1 0 1,-1 0-1,0 0 0,0 0 0,0 0 1,0 0-1,0 0 0,0 1 1,1 36-33,-1-32 33,0 5 11,-1-8 0,1 1 0,0-1 0,0 0 0,0 0 0,1 0 0,-1 1 0,1-1 0,2 6 1,-3-8 7,1-1 0,0 1 0,0 0 0,-1-1 0,1 1 0,0-1 0,0 0 0,0 1 0,0-1 1,0 0-1,0 1 0,0-1 0,0 0 0,0 0 0,0 0 0,0 0 0,0 0 0,0 0 0,0 0 1,0 0-1,-1 0 0,1 0 0,0 0 0,0-1 0,0 1 0,0 0 0,0-1 0,0 1 0,0-1 1,0 1-1,-1-1 0,1 1 0,0-1 0,0 0 0,1-1 0,49-38 275,-45 33-294,1 1 0,0 0-1,0 0 1,0 1 0,1-1-1,0 2 1,0-1 0,0 1 0,11-3-1,-18 7 5,0 0 0,-1 0-1,1 0 1,0 1 0,0-1-1,-1 0 1,1 1 0,0-1-1,-1 1 1,1-1 0,0 1-1,-1-1 1,1 1 0,-1-1-1,1 1 1,-1 0 0,1-1-1,-1 1 1,1 0-1,-1-1 1,0 1 0,1 0-1,-1-1 1,0 1 0,0 0-1,0 0 1,1-1 0,-1 1-1,0 0 1,0 0 0,0 0-1,0-1 1,0 1 0,0 0-1,0 0 1,-1 0 0,1 43-219,0-33 197,-1-7-637,1 4-2962,4-10-2569,4-8-6062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4.336"/>
    </inkml:context>
    <inkml:brush xml:id="br0">
      <inkml:brushProperty name="width" value="0.025" units="cm"/>
      <inkml:brushProperty name="height" value="0.025" units="cm"/>
    </inkml:brush>
  </inkml:definitions>
  <inkml:trace contextRef="#ctx0" brushRef="#br0">27 0 5189,'0'0'17606,"-4"9"-15108,1-4-2337,0 2 429,-1-1 0,2 1-1,-1 0 1,-3 15 0,6-21-518,-1 0 1,1 1 0,0-1-1,0 1 1,0-1-1,0 0 1,0 1 0,0-1-1,0 1 1,0-1 0,0 1-1,1-1 1,-1 0 0,1 1-1,-1-1 1,1 0 0,0 1-1,-1-1 1,1 0 0,0 0-1,0 1 1,0-1 0,0 0-1,0 0 1,0 0 0,0 0-1,0 0 1,0-1 0,0 1-1,0 0 1,1 0-1,-1-1 1,0 1 0,1-1-1,-1 1 1,3 0 0,8 1-194,0 0-1,1 0 1,-1-1 0,1-1 0,0 0 0,21-3 0,1-6-4174,-4-6-4527,-13 0-1097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4.676"/>
    </inkml:context>
    <inkml:brush xml:id="br0">
      <inkml:brushProperty name="width" value="0.025" units="cm"/>
      <inkml:brushProperty name="height" value="0.025" units="cm"/>
    </inkml:brush>
  </inkml:definitions>
  <inkml:trace contextRef="#ctx0" brushRef="#br0">251 1 13421,'0'0'11947,"-62"74"-10345,40-39-321,-1 2-32,-1 3-256,-4 2-385,4 0-351,3-4-193,4-2-32,2-8 32,6-3-160,3-7-673,6-6-1217,0-8-2146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929"/>
    </inkml:context>
    <inkml:brush xml:id="br0">
      <inkml:brushProperty name="width" value="0.025" units="cm"/>
      <inkml:brushProperty name="height" value="0.025" units="cm"/>
    </inkml:brush>
  </inkml:definitions>
  <inkml:trace contextRef="#ctx0" brushRef="#br0">321 106 4036,'-3'-9'7303,"1"2"-6895,0-2 1070,-1 1 1,-1-1 0,1 1-1,-8-13 1,9 19-1105,1-1 1,-1 1-1,0-1 0,0 1 1,0 0-1,0 0 0,-1 0 1,1 0-1,0 0 1,-1 0-1,1 1 0,-1-1 1,0 1-1,0 0 0,1 0 1,-1 0-1,0 0 0,0 0 1,0 1-1,-4-1 1,0 1-204,0 0 0,1 0 0,-1 1 0,1 0 0,-1 0 0,1 1 1,-1 0-1,1 0 0,0 0 0,0 1 0,0 0 0,-11 7 0,7-3-43,1 0 0,0 1 0,0 1 0,1-1-1,0 1 1,-13 18 0,12-12-81,0 0 0,0 0-1,2 1 1,0 0 0,1 0 0,0 1 0,2 0-1,0 0 1,-4 33 0,8-45-56,-1-1 1,1 1 0,0 0-1,0-1 1,1 1-1,0 0 1,0-1-1,0 1 1,0-1-1,0 1 1,1-1-1,0 0 1,0 0-1,0 0 1,0 0-1,1 0 1,0 0-1,0 0 1,0-1-1,0 1 1,0-1-1,1 0 1,-1 0-1,1 0 1,0-1 0,0 1-1,0-1 1,0 0-1,0 0 1,0 0-1,1-1 1,-1 1-1,10 0 1,1 2 3,0-2 1,1 0-1,0-1 1,-1 0-1,23-3 1,-33 2 14,0-1 0,0 1 0,-1-1-1,1 0 1,0 0 0,-1-1 0,1 1 0,-1-1 0,1 0 0,-1 0 0,0-1 0,0 1 0,0-1 0,0 0 0,0 0 0,-1 0 0,0-1 0,1 1 0,-1-1 0,0 0 0,4-7 0,-6 10 21,0 0 0,-1-1 1,1 1-1,-1 0 0,1-1 0,-1 1 1,1 0-1,-1-1 0,0 1 1,0-1-1,0 1 0,0-1 0,0 1 1,0-1-1,0 1 0,0 0 0,-1-1 1,1 1-1,0-1 0,-1 1 1,1 0-1,-1-1 0,0 1 0,0-2 1,-1 1-7,0 0 1,0 1 0,0-1-1,0 1 1,0 0 0,0-1-1,0 1 1,-1 0 0,1 0-1,0 0 1,-1 1 0,1-1 0,-4 0-1,-12-1-31,1 0 1,-1 2-1,-26 1 0,23 0-77,32-3 18,0-1 0,0 0 0,0 0-1,-1-1 1,1-1 0,-1 0-1,11-6 1,48-21 32,-65 31 7,0-1-1,0 1 0,0 0 1,0 0-1,1 1 0,-1-1 1,0 1-1,0 0 0,0 0 1,1 0-1,-1 1 0,5 0 0,-7 0 3,0 0 0,-1 1 0,1-1 0,-1 0 0,1 0 0,-1 1 0,0-1-1,0 1 1,1 0 0,-1-1 0,0 1 0,0 0 0,-1-1 0,1 1 0,0 0-1,-1 0 1,1 0 0,-1 0 0,1 0 0,-1 0 0,0 0 0,0 0 0,0 0-1,0 0 1,0 0 0,-1 2 0,1 19 43,-1 0-1,-1 0 1,-11 43 0,13-66-183,-5 33 957,8-21-2143,-3-11 1123,0-1 0,1 0 1,-1 0-1,0 0 0,1 0 0,-1 0 0,1 1 0,-1-1 0,1 0 0,-1 0 0,0 0 0,1 0 0,-1 0 0,1 0 0,-1-1 0,0 1 0,1 0 0,-1 0 0,1 0 0,-1 0 0,0 0 0,1-1 0,-1 1 0,1 0 0,-1 0 0,0 0 0,1-1 0,-1 1 0,0 0 0,1-1 0,15-14-8037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109"/>
    </inkml:context>
    <inkml:brush xml:id="br0">
      <inkml:brushProperty name="width" value="0.025" units="cm"/>
      <inkml:brushProperty name="height" value="0.025" units="cm"/>
    </inkml:brush>
  </inkml:definitions>
  <inkml:trace contextRef="#ctx0" brushRef="#br0">49 25 8104,'1'-9'1266,"4"-6"13515,-4 26-14327,-11 100 1510,5-75-1713,0 43 0,5-78-236,1 0 0,-1 0 1,1 0-1,-1 0 0,1-1 1,-1 1-1,1 0 0,0 0 0,-1 0 1,1 0-1,0-1 0,0 1 0,0 0 1,-1 0-1,1-1 0,0 1 0,0-1 1,0 1-1,0-1 0,0 1 0,0-1 1,0 0-1,0 0 0,0 1 0,0-1 1,1 0-1,-1 0 0,0 0 0,0 0 1,0 0-1,0 0 0,0 0 1,0-1-1,2 1 0,41-8 455,-11-8-372,16-8-43,-47 23-66,1 0 0,-1 0-1,1 0 1,-1 1 0,1-1 0,0 1-1,-1 0 1,1-1 0,-1 1 0,1 0-1,0 1 1,-1-1 0,1 0-1,0 1 1,4 1 0,-6-1 0,0 0-1,0 0 1,0 0 0,0 0 0,0 0-1,0 1 1,0-1 0,0 0 0,0 0-1,-1 1 1,1-1 0,-1 0 0,1 1-1,-1-1 1,1 1 0,-1-1 0,0 0-1,1 1 1,-1-1 0,0 1 0,0-1-1,0 1 1,-1-1 0,1 1 0,0-1-1,0 1 1,-1-1 0,0 2 0,0 2 13,0-1 1,0 0-1,-1 0 0,0 0 1,0 0-1,0 0 1,0 0-1,-5 6 1,0-3 55,0-1 1,-1 0 0,1 0-1,-1-1 1,0 0 0,-1 0 0,1-1-1,-1 0 1,0-1 0,0 0 0,0 0-1,-1-1 1,1 0 0,0-1-1,-1 0 1,1 0 0,-1-1 0,1 0-1,-17-3 1,23 3-52,1-1 0,0 0 0,0 1-1,0-1 1,0 0 0,0 0 0,1 0 0,-1-1 0,0 1 0,0 0 0,1-1-1,-1 1 1,1-1 0,-1 1 0,1-1 0,0 0 0,-2-2 0,-5-25-3393,25 24-6714,-2 3 5114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483"/>
    </inkml:context>
    <inkml:brush xml:id="br0">
      <inkml:brushProperty name="width" value="0.025" units="cm"/>
      <inkml:brushProperty name="height" value="0.025" units="cm"/>
    </inkml:brush>
  </inkml:definitions>
  <inkml:trace contextRef="#ctx0" brushRef="#br0">1 0 3844,'0'0'25079,"35"67"-25015,-35-42-32,-2-2-128,-1-2-672,-3-5-546,6-5-543,0-4-706</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812"/>
    </inkml:context>
    <inkml:brush xml:id="br0">
      <inkml:brushProperty name="width" value="0.025" units="cm"/>
      <inkml:brushProperty name="height" value="0.025" units="cm"/>
    </inkml:brush>
  </inkml:definitions>
  <inkml:trace contextRef="#ctx0" brushRef="#br0">1 1 12812,'0'0'13517,"1"13"-13047,4 177 581,-3-27-842,8-134-337</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202"/>
    </inkml:context>
    <inkml:brush xml:id="br0">
      <inkml:brushProperty name="width" value="0.025" units="cm"/>
      <inkml:brushProperty name="height" value="0.025" units="cm"/>
    </inkml:brush>
  </inkml:definitions>
  <inkml:trace contextRef="#ctx0" brushRef="#br0">1 17 13773,'0'0'13004,"11"-17"-15630,-7 26-1538,1-1-3075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528"/>
    </inkml:context>
    <inkml:brush xml:id="br0">
      <inkml:brushProperty name="width" value="0.025" units="cm"/>
      <inkml:brushProperty name="height" value="0.025" units="cm"/>
    </inkml:brush>
  </inkml:definitions>
  <inkml:trace contextRef="#ctx0" brushRef="#br0">85 155 16752,'0'0'8434,"-1"-1"-8567,1 0 128,0 1 1,-1-1-1,1 1 0,0-1 0,-1 1 0,1-1 0,-1 1 0,1-1 0,-1 1 0,1 0 0,-1-1 0,1 1 0,-1 0 0,0-1 0,1 1 0,-1 0 0,1 0 0,-1 0 0,0-1 0,1 1 0,-1 0 0,0 0 0,1 0 0,-1 0 0,0 0 1,0 0-1,-2 2 0,-1-1 1,1 1-1,0-1 1,0 1-1,0 0 0,0 0 1,1 1-1,-1-1 1,1 0-1,-1 1 1,1 0-1,0-1 1,0 1-1,0 0 1,0 0-1,-2 6 1,0-3 61,1 0 0,0 0 0,1 1 0,-1-1 1,1 1-1,0 0 0,1-1 0,-1 9 0,2-14-31,-1 0 0,1-1 0,0 1 0,0 0 0,0-1 0,0 1 0,0 0 0,0-1 0,0 1 0,1 0-1,-1-1 1,0 1 0,0 0 0,0-1 0,1 1 0,-1-1 0,0 1 0,1 0 0,-1-1 0,0 1 0,1-1 0,-1 1 0,1-1 0,-1 1-1,1-1 1,-1 1 0,1-1 0,-1 0 0,1 1 0,0-1 0,-1 0 0,1 1 0,0-1 0,24-7 1136,19-29 264,-33 22-1265,0 0 0,-1 0 0,0-2 0,-2 1 0,1-1 0,-2 0 0,0-1 0,-1 1 0,-1-2 0,-1 1 0,0 0 0,2-25 0,-22 68-700,10-13 607,1 0 0,1 0 1,0 0-1,1 1 1,0-1-1,1 1 0,0 0 1,1 22-1,2-32-181,-1 0 1,1 0-1,-1 1 0,1-1 0,0 0 1,1 0-1,-1 0 0,1 0 0,0-1 0,0 1 1,0 0-1,0-1 0,5 6 0,-5-7-360,1 1 0,0-1 0,0 0 0,0 0 0,0 0 0,1-1 0,-1 1 0,0-1 0,1 1 0,-1-1 0,1 0 0,-1-1 0,1 1 0,-1-1 0,1 1 0,0-1 0,-1 0 0,5-1 0,2-2-6275,-1-8-3218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901"/>
    </inkml:context>
    <inkml:brush xml:id="br0">
      <inkml:brushProperty name="width" value="0.025" units="cm"/>
      <inkml:brushProperty name="height" value="0.025" units="cm"/>
    </inkml:brush>
  </inkml:definitions>
  <inkml:trace contextRef="#ctx0" brushRef="#br0">0 76 6374,'0'0'19208,"9"-1"-18691,14-1-378,51-5 651,-68 6-711,0-1 0,0 1-1,0-1 1,0 0-1,0-1 1,-1 1 0,1-1-1,-1 0 1,0 0-1,6-6 1,-10 9-66,0-1 1,0 1-1,0-1 0,-1 0 1,1 1-1,0-1 0,-1 0 1,1 0-1,0 0 0,-1 0 1,1 0-1,-1 0 0,1 1 1,-1-1-1,0 0 0,1 0 1,-1 0-1,0 0 1,0 0-1,0-1 0,0 0 1,0 1-2,0 1 0,-1-1 0,1 0 0,0 1 0,-1-1 0,1 0 1,-1 1-1,1-1 0,-1 1 0,0-1 0,1 1 0,-1-1 1,1 1-1,-1-1 0,0 1 0,1-1 0,-1 1 0,0 0 1,0 0-1,1-1 0,-2 1 0,-2-1-5,0 0 0,0 1-1,1-1 1,-1 1 0,0 0 0,0 0-1,0 0 1,0 0 0,0 1 0,-4 1-1,3 0 6,0 1 0,0-1-1,0 1 1,0 1 0,1-1-1,-1 1 1,1 0 0,0 0 0,0 0-1,0 0 1,1 1 0,-1 0-1,1 0 1,0 0 0,0 0-1,1 0 1,-3 8 0,4-11 3,0 1 0,0-1 0,0 1 0,0-1 0,1 1 1,-1 0-1,1-1 0,0 1 0,0-1 0,0 1 0,0 0 0,0-1 0,1 1 1,-1 0-1,1-1 0,-1 1 0,1-1 0,0 1 0,0-1 0,0 1 1,0-1-1,1 0 0,-1 1 0,1-1 0,-1 0 0,1 0 0,0 0 1,0 0-1,0-1 0,0 1 0,0 0 0,0-1 0,0 1 0,1-1 1,-1 0-1,0 0 0,1 0 0,4 1 0,9 2-414,0-1 0,0 0 1,0-1-1,1-1 0,-1-1 0,23-2 0,11-4-4966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1.355"/>
    </inkml:context>
    <inkml:brush xml:id="br0">
      <inkml:brushProperty name="width" value="0.025" units="cm"/>
      <inkml:brushProperty name="height" value="0.025" units="cm"/>
    </inkml:brush>
  </inkml:definitions>
  <inkml:trace contextRef="#ctx0" brushRef="#br0">70 0 16111,'0'0'9027,"1"9"-8407,1 115 892,-4-90-1392,2 1-1,1-1 1,10 59 0,-7-82-1282,-5-21 142,-8-25-834,2 20 1060,-31-56-1654,6 28 4035,81 61 1061,26 2-5058,-21-13-4987,-16-5-359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2.779"/>
    </inkml:context>
    <inkml:brush xml:id="br0">
      <inkml:brushProperty name="width" value="0.025" units="cm"/>
      <inkml:brushProperty name="height" value="0.025" units="cm"/>
    </inkml:brush>
  </inkml:definitions>
  <inkml:trace contextRef="#ctx0" brushRef="#br0">132 282 10410,'0'0'11344,"-9"-1"-9657,6 0-1588,-1 0-23,0-1 0,1 1 0,-1 1 0,0-1-1,0 1 1,0-1 0,1 1 0,-1 0 0,0 0 0,0 1 0,0-1 0,0 1 0,1 0 0,-1 0-1,0 0 1,1 0 0,-1 1 0,1-1 0,-1 1 0,1 0 0,0 0 0,-1 0 0,1 1 0,-4 3-1,4-2-25,0 0 0,0 0-1,1 0 1,-1 0-1,1 1 1,0-1-1,-2 5 1,4-8-44,-1 0 1,1 0 0,0-1-1,-1 1 1,1 0-1,0 0 1,0-1 0,0 1-1,-1 0 1,1 0-1,0 0 1,0-1 0,0 1-1,0 0 1,0 0-1,1 0 1,-1-1 0,0 1-1,0 0 1,0 0-1,1-1 1,-1 1-1,0 0 1,1 0 0,-1-1-1,1 1 1,-1 0-1,0-1 1,1 1 0,0-1-1,-1 1 1,1-1-1,-1 1 1,1-1 0,0 1-1,-1-1 1,1 1-1,0-1 1,0 0 0,-1 1-1,1-1 1,0 0-1,0 0 1,-1 1 0,1-1-1,0 0 1,0 0-1,0 0 1,0 0-1,5 0 24,0 0 0,0-1 0,0 0-1,0 0 1,0 0 0,0-1 0,0 0-1,0 0 1,-1 0 0,1-1 0,-1 1-1,0-1 1,0-1 0,0 1 0,0-1-1,0 0 1,-1 0 0,0 0 0,0 0-1,0-1 1,0 0 0,-1 0-1,1 0 1,-1 0 0,-1-1 0,1 1-1,-1-1 1,0 1 0,0-1 0,0 0-1,-1 0 1,0 0 0,0 0 0,0-10-1,-2 15-117,1 1 0,0 0-1,-1 0 1,1 0 0,-1 0-1,1 0 1,0-1 0,-1 1-1,1 0 1,-1 0 0,1 0-1,0 0 1,-1 0 0,1 0 0,-1 0-1,1 0 1,0 0 0,-1 1-1,1-1 1,-1 0 0,1 0-1,0 0 1,-1 0 0,1 0-1,0 1 1,-1-1 0,1 0-1,0 0 1,-1 1 0,1-1-1,0 0 1,-1 1 0,1-1-1,0 0 1,0 1 0,-1-1-1,1 0 1,0 1 0,0-1-1,0 0 1,0 1 0,0-1-1,-1 1 1,1 0-46,0 0-1,0 0 1,0 0-1,0 0 1,0 0-1,0 0 1,1 0 0,-1 0-1,0 0 1,0 0-1,1 0 1,-1 0-1,1 0 1,-1 0-1,1-1 1,-1 1 0,1 0-1,-1 0 1,1 0-1,0-1 1,-1 1-1,1 0 1,0-1 0,0 1-1,-1-1 1,1 1-1,0-1 1,0 1-1,0-1 1,0 1-1,0-1 1,0 0 0,0 0-1,0 1 1,-1-1-1,1 0 1,0 0-1,0 0 1,0 0-1,0 0 1,0 0 0,0 0-1,0-1 1,0 1-1,2 0 1,1-1 136,0 1-1,0-1 1,0 1 0,0-1-1,0 0 1,0-1 0,0 1-1,-1-1 1,1 1 0,6-5-1,-5 1 92,0 0-1,0 0 0,0-1 0,-1 1 1,1-1-1,-2 0 0,1 0 1,-1-1-1,4-7 0,-4 6 518,-1-1-1,1 0 1,-1 1-1,-1-1 0,0 0 1,1-15-1,-21 53-171,15-16-415,-1 0 0,2 1 0,0-1 1,0 1-1,1 0 0,1 0 0,1 27 0,0-36 4,1 1-1,-1-1 1,1 1-1,1-1 1,-1 0-1,1 0 1,0 0-1,0 0 0,0 0 1,5 7-1,-5-10-7,0 0 0,0 0 0,0 0-1,0 0 1,0 0 0,1 0 0,-1 0-1,0-1 1,1 1 0,-1-1 0,1 0-1,0 0 1,0 0 0,-1 0 0,1 0-1,0 0 1,0-1 0,0 0 0,0 1-1,4-1 1,-6-1 1,1 0 0,-1-1 0,0 1-1,0 0 1,0 0 0,0-1 0,0 1 0,0 0 0,-1-1 0,1 1-1,0-1 1,-1 1 0,1-1 0,-1 1 0,1-1 0,-1 1 0,0-1-1,0 0 1,0 1 0,0-1 0,0 1 0,0-1 0,0 0 0,0 1-1,0-1 1,-1-1 0,-7-51 95,6 50-95,-1-1-1,1 0 1,-1 1 0,0-1-1,0 1 1,0 0-1,-5-5 1,6 8 10,1-1 0,-1 1 1,0-1-1,0 1 0,1 0 1,-1-1-1,0 1 1,0 0-1,0 0 0,0 1 1,0-1-1,0 0 0,0 1 1,-1-1-1,1 1 0,0 0 1,0-1-1,0 1 0,-4 1 1,5-1-34,1 0 0,-1 1 0,1-1 0,-1 1 0,1-1 0,-1 0 0,1 1 0,-1 0 0,1-1 0,0 1 0,-1-1 0,1 1 0,0-1 0,0 1 0,-1 0 0,1-1 0,0 1 0,0 0 0,0-1 0,0 1 0,0-1 0,0 1 0,0 0 0,0-1 0,0 1 0,0 0 0,0-1 0,0 1 0,0 0 0,1 0 0,7 22-96,-2-18-92,-1-1 1,1 0 0,0 0 0,0-1-1,1 1 1,-1-1 0,1-1 0,-1 0 0,1 1-1,0-2 1,0 1 0,0-1 0,0 0 0,0-1-1,0 1 1,9-2 0,-1 1-422,0-1 0,-1-1 0,1 0 1,0-1-1,-1 0 0,27-11 0,3-11-491,-42 24 1246,0 0 0,0 0-1,0-1 1,0 1-1,0-1 1,-1 1 0,1-1-1,0 0 1,-1 0 0,0 0-1,1 0 1,-1 0-1,0 0 1,0 0 0,0 0-1,0 0 1,-1 0-1,2-4 1,-6 5 269,0 1 0,0-1 1,1 1-1,-1 0 0,0 0 0,0 1 1,0-1-1,-6 2 0,5 0-268,0 0 0,1 0 0,-1 0 0,1 1 0,-1 0 0,1 0-1,0 0 1,0 0 0,0 1 0,1-1 0,-1 1 0,1 0 0,0 0 0,0 0 0,0 1 0,0-1-1,1 1 1,0-1 0,0 1 0,0 0 0,0 0 0,-1 8 0,3-12-135,0-1 1,0 1 0,0-1-1,0 1 1,1 0-1,-1-1 1,0 1-1,0-1 1,0 1-1,1-1 1,-1 1-1,0 0 1,0-1 0,1 1-1,-1-1 1,1 1-1,-1-1 1,0 0-1,1 1 1,-1-1-1,1 1 1,-1-1-1,1 0 1,-1 1 0,1-1-1,-1 0 1,1 1-1,-1-1 1,1 0-1,0 0 1,25 0 268,-19-1-224,-1 0 0,0-1-1,0 0 1,0 0 0,0-1-1,6-3 1,3-6-78,-1 0 1,-1-1-1,0 0 0,15-21 1,-21 25-163,-13 19 92,0-1 0,1 1 0,0-1 0,1 1 0,0 1 1,-4 13-1,7-19 153,0-1 0,0 0 0,1 0 0,-1 0 0,1 0 0,0 1 0,0-1 0,1 0 0,1 8 0,-2-10-32,1-1-1,0 1 1,-1-1 0,1 1-1,0 0 1,0-1-1,0 1 1,0-1-1,0 0 1,0 1 0,1-1-1,-1 0 1,0 0-1,1 0 1,-1 0 0,1 0-1,-1 0 1,1 0-1,0 0 1,-1 0-1,1-1 1,0 1 0,3 0-1,4 0 21,1 0 1,-1 0-1,1-1 1,-1-1-1,1 1 1,-1-1-1,1-1 0,-1 0 1,0 0-1,1-1 1,-1 0-1,0-1 0,-1 0 1,1 0-1,-1-1 1,0 0-1,0 0 0,0-1 1,9-9-1,4-5-66,-1 0 0,-1-1 0,0-1-1,-2 0 1,20-34 0,-6-3 33,-29 55-14,0-1 1,-1 0 0,1 0-1,-1 1 1,0-1-1,0 0 1,-1 0 0,1 0-1,-1 0 1,0 0 0,-1-6-1,0 10-6,0 0 1,0 0-1,1 0 0,-1 0 0,0 0 1,0 0-1,0 0 0,0 1 0,0-1 1,-1 0-1,1 1 0,0-1 0,0 0 1,0 1-1,-1-1 0,1 1 0,0 0 1,-1-1-1,1 1 0,0 0 0,-1 0 1,1 0-1,0 0 0,-1 0 0,1 0 1,0 0-1,0 1 0,-1-1 0,-1 1 1,-40 10-170,34-7 175,1 1 0,0 0 0,1 1 0,-1 0 0,1 0 0,0 0 0,1 1 0,0 0 0,0 0 0,0 1 0,1 0 0,0 0 0,0 0 0,1 0 0,0 1 0,-4 14 0,7-18 12,0 1-1,0-1 1,0 1 0,1-1 0,0 1-1,0-1 1,1 1 0,-1-1 0,1 1-1,0-1 1,0 0 0,1 1 0,0-1-1,0 0 1,0 0 0,1 0 0,-1 0 0,1 0-1,0-1 1,0 1 0,1-1 0,0 0-1,-1 0 1,1 0 0,1 0 0,-1-1-1,0 0 1,1 0 0,8 5 0,-8-6 10,0 0 0,0 0 0,1 0 1,-1-1-1,0 0 0,1 0 0,-1 0 1,0-1-1,1 1 0,-1-1 0,1-1 1,-1 1-1,1-1 0,-1 0 0,0 0 1,0 0-1,1-1 0,-1 0 0,6-3 1,-3 1-9,1 0 0,-1 0 1,0-1-1,0 0 1,-1-1-1,0 0 0,0 0 1,0 0-1,-1-1 0,10-12 1,-16 19-17,0 0-1,1-1 1,-1 1 0,0 0 0,0-1-1,1 1 1,-1 0 0,0-1 0,0 1-1,0 0 1,1-1 0,-1 1-1,0 0 1,0-1 0,0 1 0,0-1-1,0 1 1,0 0 0,0-1 0,0 1-1,0-1 1,0 1 0,0-1 0,0 1-1,0 0 1,0-1 0,0 1 0,0 0-1,0-1 1,0 1 0,-1-1 0,1 1-1,0 0 1,0-1 0,0 1 0,-1 0-1,1-1 1,-18-1-120,-23 13-23,33-5 186,-1-1-1,1 2 0,0-1 0,1 1 1,-7 8-1,11-13 9,1 1 0,-1 0 0,1 0 0,0 0 1,0 0-1,0 0 0,1 0 0,-1 1 0,1-1 0,0 1 1,0-1-1,0 1 0,0-1 0,1 1 0,-1-1 0,1 1 1,0 5-1,1-7-42,-1-1 0,1 1 1,0-1-1,0 0 0,-1 1 1,1-1-1,0 0 0,0 1 0,1-1 1,-1 0-1,0 0 0,0 0 1,0 0-1,1 0 0,-1 0 1,0-1-1,1 1 0,-1 0 0,1-1 1,-1 1-1,1-1 0,-1 1 1,1-1-1,0 0 0,-1 1 0,4-1 1,48 2-1470,-45-3 741,-1 1-250,0-1 0,0 1 0,0-2 0,0 1 0,0-1 0,0 0 1,11-6-1,21-10-6733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141"/>
    </inkml:context>
    <inkml:brush xml:id="br0">
      <inkml:brushProperty name="width" value="0.025" units="cm"/>
      <inkml:brushProperty name="height" value="0.025" units="cm"/>
    </inkml:brush>
  </inkml:definitions>
  <inkml:trace contextRef="#ctx0" brushRef="#br0">105 1 7527,'-16'-1'5845,"-41"4"3120,55-3-8912,1 0 1,-1 1 0,1-1-1,0 0 1,-1 1-1,1-1 1,-1 1-1,1-1 1,0 1-1,-1 0 1,1 0-1,0-1 1,0 1-1,0 0 1,0 0-1,0 0 1,0 0-1,0 1 1,0-1-1,0 0 1,0 0-1,0 0 1,1 1-1,-1-1 1,1 0-1,-1 1 1,1-1-1,-1 1 1,1-1-1,0 1 1,-1 2-1,2-3-47,-1 0 1,1 0-1,-1 0 0,1 0 0,0-1 0,-1 1 0,1 0 0,0 0 0,0-1 0,-1 1 0,1 0 0,0-1 0,0 1 0,0 0 0,0-1 0,0 0 0,0 1 0,0-1 0,0 1 0,2-1 0,29 10 38,-22-7-118,25 4-607,-28-6 586,0 0 0,0 0 1,-1 0-1,1 1 0,-1 0 1,1 1-1,-1-1 1,1 1-1,-1 0 0,0 1 1,-1-1-1,8 6 0,-13-8 161,0 0 0,1-1 0,-1 1-1,0 0 1,1-1 0,-1 1 0,0 0-1,0 0 1,0-1 0,0 1 0,0 0-1,0 0 1,0-1 0,0 1 0,0 0-1,0 0 1,0-1 0,-1 1-1,1 0 1,0-1 0,0 1 0,-1 0-1,1-1 1,0 1 0,-1 0 0,1-1-1,-1 1 1,1-1 0,-1 1 0,1-1-1,-1 1 1,1-1 0,-1 1 0,0-1-1,1 1 1,-1-1 0,1 0 0,-1 1-1,0-1 1,0 0 0,1 0 0,-1 1-1,0-1 1,0 0 0,-39 13 1508,36-12-1489,-55 12 607,20-10-3274,21-3-2970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504"/>
    </inkml:context>
    <inkml:brush xml:id="br0">
      <inkml:brushProperty name="width" value="0.025" units="cm"/>
      <inkml:brushProperty name="height" value="0.025" units="cm"/>
    </inkml:brush>
  </inkml:definitions>
  <inkml:trace contextRef="#ctx0" brushRef="#br0">0 1 15631,'0'0'6342,"12"58"-5638,-7-30-383,-1 1-193,-4 1-96,2-2-641,-2-6-1825,0-4-1634,0-6-1281,-6-5-3715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388"/>
    </inkml:context>
    <inkml:brush xml:id="br0">
      <inkml:brushProperty name="width" value="0.025" units="cm"/>
      <inkml:brushProperty name="height" value="0.025" units="cm"/>
    </inkml:brush>
  </inkml:definitions>
  <inkml:trace contextRef="#ctx0" brushRef="#br0">0 75 10314,'0'0'14280,"11"7"-11707,-1-2-2246,0 0 1,0 0-1,1-1 0,0-1 0,-1 0 0,1 0 1,18 1-1,-25-3-327,0-1 0,1 1 0,-1-1 0,1 0 1,-1-1-1,1 1 0,-1-1 0,1 0 0,-1 0 0,1 0 0,-1-1 0,0 1 1,0-1-1,0 0 0,0 0 0,0-1 0,0 1 0,-1-1 0,1 0 0,-1 0 1,0 0-1,1 0 0,-1 0 0,-1-1 0,6-7 0,-7 10-46,0-1-1,0 1 1,-1-1-1,1 1 1,0-1-1,0 1 1,-1-1 0,1 1-1,-1-1 1,1 0-1,-1 1 1,0-1-1,1 0 1,-1 1-1,0-1 1,0 0-1,-1 1 1,1-1-1,0 0 1,0 1 0,-1-1-1,1 0 1,-1 1-1,1-1 1,-1 1-1,0-1 1,0 1-1,1-1 1,-1 1-1,0-1 1,0 1-1,-1 0 1,1 0 0,0-1-1,0 1 1,-1 0-1,1 0 1,-3-1-1,1 1 26,1 0 0,0 0 0,-1 1 0,1-1 0,-1 1 0,1 0 0,-1 0 0,1-1 0,-1 2 0,1-1-1,-1 0 1,1 0 0,-1 1 0,1-1 0,0 1 0,-1 0 0,1 0 0,0 0 0,-1 0 0,1 0 0,0 1 0,0-1 0,0 0-1,0 1 1,0 0 0,-2 2 0,-5 6 60,1 1 0,0 0 0,1 0-1,0 1 1,1 0 0,0 0 0,1 0 0,1 1-1,0 0 1,0 0 0,1 0 0,1 0 0,0 0-1,0 24 1,2-35-84,0 0 0,0 0 0,0 0 0,1 0 0,-1 0 0,1 0 0,-1 1 0,1-1 0,0 0 1,0-1-1,0 1 0,0 0 0,0 0 0,0 0 0,0 0 0,1-1 0,-1 1 0,1-1 0,-1 1 0,1-1 0,-1 1 0,1-1 0,0 0 0,0 0 0,0 0 0,0 0 0,0 0 0,0 0 0,0-1 0,0 1 0,0-1 0,0 1 0,0-1 0,0 0 0,0 1 1,5-2-1,0 1-1023,0 0 1,1 0 0,-1-1-1,1-1 1,-1 1 0,0-1-1,0 0 1,0-1-1,13-5 1,20-16-9236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846"/>
    </inkml:context>
    <inkml:brush xml:id="br0">
      <inkml:brushProperty name="width" value="0.025" units="cm"/>
      <inkml:brushProperty name="height" value="0.025" units="cm"/>
    </inkml:brush>
  </inkml:definitions>
  <inkml:trace contextRef="#ctx0" brushRef="#br0">1 44 12908,'0'0'10650,"11"-6"-9742,10-2-674,1 1 0,0 1 0,0 1 0,0 0 0,1 2 1,33-1-1,-46 4-344,1 0 0,-1 1 0,0 0 0,0 0 0,0 1 0,11 3 0,-19-4 83,1 0 1,-1 1 0,1-1 0,-1 0-1,0 1 1,1-1 0,-1 1-1,0-1 1,0 1 0,0 0 0,0 0-1,-1 0 1,1 0 0,-1 1-1,1-1 1,-1 0 0,1 1 0,-1-1-1,0 0 1,0 1 0,-1 0 0,1-1-1,0 1 1,-1-1 0,1 1-1,-1 0 1,0-1 0,0 5 0,-1-3 135,1 1 0,-1 0 0,0-1 1,0 1-1,0-1 0,-1 0 1,0 1-1,1-1 0,-2 0 1,1 0-1,0 0 0,-1 0 1,0 0-1,0-1 0,0 1 0,0-1 1,0 0-1,-1 0 0,0 0 1,1 0-1,-1-1 0,0 1 1,0-1-1,0 0 0,-1 0 0,1-1 1,0 1-1,-7 0 0,-9 4 242,0-1 0,0-2 0,-1 0-1,1-1 1,-24-1 0,43-1-392,1 0 1,-1 0 0,0 0-1,0 0 1,1 0-1,-1 0 1,0 0-1,0 0 1,1 0-1,-1 0 1,0 0 0,0-1-1,1 1 1,-1 0-1,0-1 1,1 1-1,-1 0 1,0-1-1,1 1 1,-1-1 0,0 1-1,1-1 1,-1 1-1,1-1 1,-1 0-1,1 1 1,0-1-1,-1 1 1,1-1-1,-1 0 1,1-1 0,0 1-127,0 1 1,0-1-1,0 0 1,0 0-1,1 0 1,-1 1-1,0-1 1,1 0-1,-1 0 1,1 1-1,-1-1 1,1 0-1,-1 1 1,1-1-1,-1 0 1,1 1-1,0-1 1,-1 1 0,1-1-1,0 1 1,-1-1-1,1 1 1,0-1-1,0 1 1,-1 0-1,1 0 1,0-1-1,0 1 1,1 0-1,53-14-10216,-24 8 2173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4.237"/>
    </inkml:context>
    <inkml:brush xml:id="br0">
      <inkml:brushProperty name="width" value="0.025" units="cm"/>
      <inkml:brushProperty name="height" value="0.025" units="cm"/>
    </inkml:brush>
  </inkml:definitions>
  <inkml:trace contextRef="#ctx0" brushRef="#br0">23 1 11339,'0'0'16335,"-21"61"-15822,20-43-321,1-1-128,0-4 32,0-2-673,5-5-383,6-3-386,-1-3-319,1 0-962,4-13-2209,-2-8-2756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5.312"/>
    </inkml:context>
    <inkml:brush xml:id="br0">
      <inkml:brushProperty name="width" value="0.025" units="cm"/>
      <inkml:brushProperty name="height" value="0.025" units="cm"/>
    </inkml:brush>
  </inkml:definitions>
  <inkml:trace contextRef="#ctx0" brushRef="#br0">72 1 15118,'0'0'1495,"-2"10"-27,-7 38-556,3 1 0,2 0 0,2-1 0,5 57 1,-1-10-1123,-2-94-575,-11-52-8001,-7 6 5684,-2-4 4164,19 48-902,1 0-1,-1 1 1,1-1 0,-1 0 0,1 0-1,-1 0 1,1 0 0,0 0 0,0 0 0,-1 0-1,1 0 1,0-1 0,0 1 0,0 0-1,0 0 1,0 0 0,0 0 0,1 0-1,-1 0 1,0 0 0,0 0 0,1 0-1,-1 0 1,1 0 0,-1 0 0,1 0-1,-1 0 1,1 1 0,-1-1 0,1 0-1,0 0 1,1-1 0,1 1 166,0 0-1,1 1 1,-1-1 0,0 1 0,0 0-1,1 0 1,-1 0 0,7 1 0,6 1-181,-3-2 112,0 0 0,0 0 0,-1-1 0,1 0 1,0-1-1,-1-1 0,1 0 0,-1-1 0,17-7 0,-23 8-167,1-1 0,-1 0 0,0 0 0,-1 0 0,1-1 0,-1 0 0,0 0 0,0-1 0,0 1 0,-1-1 0,0 0 0,0 0 0,0 0 0,-1-1 0,0 1 0,0-1 0,-1 0 1,3-8-1,-1-24 139,-8 25-275,3 14 35,0 1 1,1-1 0,-1 0-1,0 0 1,1 0 0,-1 0-1,0 0 1,1 1 0,-1-1-1,0 0 1,1 1 0,-1-1-1,1 0 1,-1 1 0,0-1-1,1 1 1,-1-1 0,1 1-1,-1-1 1,1 1 0,0-1-1,-1 1 1,1-1 0,-1 1-1,1 0 1,-10 14 142,0 1-1,1-1 1,1 1-1,0 1 1,1 0-1,1 0 1,1 0 0,0 0-1,1 1 1,1 0-1,1 0 1,0 0-1,2 31 1,2-42-58,0 0 1,0 0-1,0 0 0,1 0 0,0 0 1,0-1-1,0 1 0,1-1 1,0 0-1,1 0 0,-1 0 1,11 9-1,-15-16-40,1 1 0,0 0 0,-1-1 0,1 1-1,-1-1 1,1 1 0,-1-1 0,0 1 0,1-1 0,-1 1 0,1-1 0,-1 0-1,0 1 1,1-1 0,-1 0 0,0 1 0,0-1 0,0 0 0,1 1 0,-1-1-1,0 0 1,0 1 0,0-1 0,0 0 0,0 0 0,0 1 0,0-1 0,-1 0-1,1 1 1,0-2 0,0-34-161,0 32 58,0-7-303,-2-45-2473,1 53 2757,1 0 1,-1 0-1,0 0 1,0 0-1,0 0 1,0 1-1,0-1 1,0 0-1,-1 1 1,1-1-1,-1 1 1,0-1-1,0 1 1,0 0-1,-3-4 1,6 9 69,0-1 0,0 0 0,1 0 0,-1 0 1,1-1-1,0 1 0,-1 0 0,1-1 0,0 1 1,0-1-1,2 2 0,4 0 37,-1 0 0,1-1 0,0 0 1,-1 0-1,1-1 0,0 0 0,0 0 0,0-1 0,0 0 0,0 0 0,0-1 1,0 0-1,0 0 0,0-1 0,11-4 0,-13 4 38,-1 0-1,0 0 1,1-1-1,-1 1 1,0-1-1,0 0 1,-1-1 0,1 1-1,-1-1 1,1 0-1,-1 0 1,-1 0-1,1-1 1,0 1-1,-1-1 1,0 0 0,0 0-1,0 0 1,-1-1-1,0 1 1,0 0-1,1-7 1,-2 11-52,-1 1 1,0-1-1,0 1 1,1-1-1,-1 0 1,0 1-1,0-1 1,0 0-1,0 1 1,0-1-1,0 0 1,0 1-1,0-1 1,0 0-1,0 1 1,0-1-1,-1 0 1,1 1-1,0-1 1,0 1-1,-1-1 1,1 0-1,0 1 1,-1-1-1,1 1 1,-1-1-1,1 1 1,0-1-1,-1 1 1,1-1-1,-1 1 1,0-1-1,-1 1-3,1 0 0,-1-1-1,1 1 1,-1 0 0,1 1-1,-1-1 1,1 0 0,-1 0-1,1 1 1,-1-1 0,1 1-1,-1-1 1,-2 2 0,-1 1-3,-1 0 0,0 0-1,1 1 1,0 0 0,0 0 0,-8 8 0,9-8 51,1 1 0,-1 0 0,1 0 0,0 0-1,-4 11 1,7-16-39,0 1 0,0 0 0,0 0 1,-1 0-1,1 0 0,0-1 0,0 1 0,0 0 0,0 0 0,1 0 0,-1 0 1,0 0-1,0-1 0,0 1 0,1 0 0,-1 0 0,0 0 0,1-1 0,-1 1 0,1 0 1,-1 0-1,1-1 0,-1 1 0,1 0 0,-1-1 0,1 1 0,0-1 0,-1 1 0,1-1 1,0 1-1,-1-1 0,1 1 0,0-1 0,0 0 0,0 1 0,-1-1 0,1 0 1,0 0-1,0 0 0,0 1 0,0-1 0,-1 0 0,1 0 0,0 0 0,0 0 0,0 0 1,0-1-1,1 1 0,37 1 258,-1-1-1,1-2 1,-1-2 0,0-1-1,66-19 1,-96 22-274,0-1-1,0 2 1,0-1 0,0 1-1,0 0 1,10 1 0,-12 0 12,-1-1-1,1 1 1,0-1 0,0 0 0,-1-1 0,10-3 0,-13 5-15,0-1 0,-1 0 0,1 1 1,0-1-1,-1 0 0,1 0 0,-1 0 0,0 0 1,1 0-1,-1-1 0,0 1 0,1 0 0,-1-1 1,0 1-1,0 0 0,0-1 0,0 1 0,-1-1 1,1 0-1,0 1 0,-1-1 0,1 0 0,-1 1 0,1-1 1,-1-3-1,-1 5-7,0 0 0,0-1 1,0 1-1,0 0 0,0 0 1,0 0-1,0 0 0,0 0 1,0 0-1,0 1 0,0-1 1,0 0-1,0 0 0,0 1 1,0-1-1,0 1 0,0-1 1,0 1-1,0-1 0,1 1 1,-1-1-1,0 1 0,-1 1 1,0 0 22,1 0 0,-1 0 1,0 0-1,1 1 1,0-1-1,-1 1 1,1 0-1,0-1 1,0 1-1,0 0 1,1-1-1,-1 1 1,1 0-1,-1 0 1,1 0-1,0 4 1,1-6 2,-1 0-1,0 1 1,1-1 0,-1 0-1,0 0 1,1 1 0,0-1-1,-1 0 1,1 0 0,0 0-1,0 0 1,-1 0 0,1 0-1,0 0 1,0 0 0,0 0-1,0 0 1,0 0 0,0 0-1,1-1 1,-1 1 0,0-1-1,0 1 1,1-1 0,-1 1-1,0-1 1,0 1 0,1-1-1,-1 0 1,0 0 0,1 0-1,-1 0 1,0 0 0,2 0-1,5 0-39,0-1-1,0 1 0,0-1 1,0-1-1,0 0 1,-1 0-1,11-4 0,27-18-5888,-30 14-232</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5.877"/>
    </inkml:context>
    <inkml:brush xml:id="br0">
      <inkml:brushProperty name="width" value="0.025" units="cm"/>
      <inkml:brushProperty name="height" value="0.025" units="cm"/>
    </inkml:brush>
  </inkml:definitions>
  <inkml:trace contextRef="#ctx0" brushRef="#br0">76 1 13645,'-1'0'236,"0"0"1,1 0-1,-1 0 1,1 0-1,-1 1 1,0-1-1,1 0 1,-1 1-1,1-1 1,-1 0-1,1 1 0,-1-1 1,1 1-1,-1-1 1,1 1-1,0-1 1,-1 1-1,1-1 1,0 1-1,-1-1 1,1 1-1,0-1 0,-1 1 1,-8 31 1043,7-24-318,-12 43 263,2 0 0,2 1 0,-6 96 0,16-148-1216,0 0 0,0 0-1,0 0 1,0 1 0,0-1-1,1 0 1,-1 0 0,0 0-1,0 1 1,0-1 0,0 0-1,0 0 1,1 0 0,-1 0-1,0 1 1,0-1 0,0 0-1,1 0 1,-1 0 0,0 0 0,0 0-1,0 0 1,1 0 0,-1 1-1,0-1 1,0 0 0,1 0-1,-1 0 1,0 0 0,0 0-1,0 0 1,1 0 0,-1 0-1,0 0 1,0 0 0,1 0-1,-1-1 1,0 1 0,0 0-1,1 0 1,-1 0 0,0 0-1,0 0 1,0 0 0,1 0-1,-1-1 1,0 1 0,0 0-1,0 0 1,0 0 0,0 0-1,1-1 1,-1 1 0,0 0-1,0 0 1,0 0 0,0-1-1,0 1 1,0 0 0,0 0-1,0-1 1,1 1 0,10-13 234,-6-4-305,0 1 0,-2-1 0,0 0 0,-1 0 0,-1 0 0,-1-31-1,0 41 23,0 6-50,2 15-220,0-9 314,0-1 1,1 1 0,-1 0-1,1-1 1,1 0-1,-1 1 1,1-1-1,-1 0 1,1-1-1,0 1 1,0-1-1,1 0 1,-1 0-1,1 0 1,0 0-1,-1-1 1,1 0-1,0 0 1,10 2-1,-2 0 41,0-1-1,0-1 0,1 0 0,-1 0 1,1-2-1,25-1 0,-35 0-25,0 1 0,-1-1-1,1 0 1,0-1 0,-1 1-1,1-1 1,-1 1 0,0-1-1,0 0 1,1 0 0,-1 0 0,0-1-1,-1 1 1,1-1 0,0 0-1,-1 0 1,1 0 0,-1 0-1,0 0 1,0 0 0,0 0-1,-1-1 1,1 1 0,-1-1-1,0 0 1,0 1 0,0-1 0,0 0-1,0-6 1,-5 6 133,-6 10-138,-5 8-31,11-8 36,1-1-1,1 1 0,-1 0 0,1 0 1,0 0-1,0 1 0,1-1 0,0 1 0,0-1 1,1 0-1,0 13 0,0-18-48,0-1 1,0 1-1,0 0 0,0-1 0,0 1 0,0 0 0,1-1 1,-1 1-1,0 0 0,1-1 0,-1 1 0,0 0 0,1-1 1,-1 1-1,1-1 0,-1 1 0,1-1 0,-1 1 0,1-1 1,-1 1-1,1-1 0,0 1 0,-1-1 0,1 0 1,-1 1-1,1-1 0,0 0 0,-1 0 0,1 0 0,0 1 1,0-1-1,-1 0 0,1 0 0,0 0 0,-1 0 0,1 0 1,0 0-1,0 0 0,0-1 0,1 1-593,1 0 0,-1 0 0,0-1-1,0 1 1,0-1 0,0 1 0,0-1 0,0 0 0,0 0 0,0 0-1,0 0 1,2-3 0,8-11-9333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252"/>
    </inkml:context>
    <inkml:brush xml:id="br0">
      <inkml:brushProperty name="width" value="0.025" units="cm"/>
      <inkml:brushProperty name="height" value="0.025" units="cm"/>
    </inkml:brush>
  </inkml:definitions>
  <inkml:trace contextRef="#ctx0" brushRef="#br0">4 0 13805,'0'0'6630,"-3"57"-6053,5-31-417,5-3-480,4 2-2883,4-6-1538,4-5-1505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612"/>
    </inkml:context>
    <inkml:brush xml:id="br0">
      <inkml:brushProperty name="width" value="0.025" units="cm"/>
      <inkml:brushProperty name="height" value="0.025" units="cm"/>
    </inkml:brush>
  </inkml:definitions>
  <inkml:trace contextRef="#ctx0" brushRef="#br0">124 132 14189,'0'0'7010,"-9"-2"-5259,-33-9-534,39 11-1089,0 0 1,0 1-1,1-1 1,-1 1-1,0 0 0,0 0 1,1 0-1,-1 0 1,0 0-1,1 0 1,-1 1-1,1-1 0,0 1 1,-1 0-1,1 0 1,0 0-1,0 0 1,0 0-1,0 0 0,1 0 1,-1 1-1,0-1 1,-1 5-1,1-5-37,0 1-1,0 0 1,1 0 0,0 0-1,-1 0 1,1 0 0,0 0-1,0 1 1,1-1 0,-1 0-1,0 1 1,1-1 0,0 0-1,0 0 1,0 1-1,0-1 1,1 0 0,1 7-1,0-8-69,0-1-1,0 1 0,0 0 0,0-1 1,0 0-1,0 1 0,0-1 0,0 0 0,1 0 1,-1 0-1,1 0 0,-1-1 0,0 1 0,1-1 1,-1 1-1,1-1 0,-1 0 0,1 0 1,2 0-1,52-4 296,-49 2-440,0 0 1,0 0-1,0-1 0,-1 0 0,1 0 1,-1-1-1,0 0 0,0 0 1,0-1-1,0 0 0,-1 0 0,0-1 1,0 1-1,0-1 0,-1-1 0,5-6 1,-10 13 100,0 0-1,-1 0 1,1 0 0,0 0 0,0 0 0,-1 0 0,1 0-1,0 0 1,0 0 0,0 0 0,-1 0 0,1 0 0,0 0 0,0 0-1,-1 0 1,1 0 0,0 0 0,0 0 0,0 0 0,-1 0-1,1-1 1,0 1 0,0 0 0,0 0 0,0 0 0,-1 0-1,1 0 1,0-1 0,0 1 0,0 0 0,0 0 0,0 0 0,-1 0-1,1-1 1,0 1 0,0 0 0,0 0 0,0 0 0,0-1-1,0 1 1,0 0 0,0 0 0,0-1 0,0 1 0,0 0-1,0 0 1,0 0 0,0-1 0,0 1 0,0 0 0,0 0-1,0-1 1,0 1 0,0 0 0,0 0 0,0 0 0,0-1 0,1 1-1,-19 13-109,15-9 198,0 0 0,1 0 0,0 1 0,0-1 1,0 1-1,0-1 0,1 1 0,0 0 0,-1 6 0,2-10-33,0 0-1,0 0 0,0 1 0,1-1 0,-1 0 1,0 0-1,1 1 0,-1-1 0,1 0 0,-1 0 1,1 0-1,0 1 0,-1-1 0,1 0 0,0 0 1,0 0-1,0 0 0,0-1 0,0 1 0,0 0 1,0 0-1,0 0 0,0-1 0,0 1 0,0-1 1,0 1-1,1-1 0,-1 1 0,0-1 0,0 1 1,1-1-1,-1 0 0,0 0 0,1 0 0,-1 0 1,0 0-1,0 0 0,3-1 0,9 2 67,0-1 0,1-1 0,-1 0 0,0-1 0,0 0 0,0-1 1,-1-1-1,1 0 0,-1 0 0,0-1 0,0-1 0,0 0 0,16-12 0,-19 12-119,-1-1 0,0 0 1,-1-1-1,0 0 0,0 0 0,0 0 0,-1-1 0,-1 0 1,1 0-1,-2-1 0,1 1 0,-1-1 0,0 0 1,-1 0-1,-1 0 0,1-1 0,0-12 0,-3 22 13,0 1-1,1-1 0,-1 1 0,0-1 1,0 0-1,0 1 0,0-1 0,0 1 0,0-1 1,0 1-1,0-1 0,0 1 0,0-1 1,0 1-1,-1-1 0,1 1 0,0-1 1,0 1-1,0-1 0,-1 1 0,1 0 1,0-1-1,-1 1 0,1-1 0,0 1 0,-1-1 1,1 1-1,0 0 0,-1-1 0,1 1 1,-1 0-1,0-1 0,-17 6-221,-16 20 125,26-16 167,1 0 0,0 0 0,0 1 0,1-1 1,1 2-1,-1-1 0,2 0 0,-1 1 0,1 0 0,1 0 0,-4 22 1,6-28-42,1-1 1,0 1-1,0-1 1,0 1-1,0 0 1,1-1-1,0 1 1,0-1 0,0 1-1,0-1 1,1 0-1,-1 0 1,1 1-1,0-1 1,1 0 0,-1 0-1,1-1 1,-1 1-1,1-1 1,0 1-1,1-1 1,-1 0 0,1 0-1,-1 0 1,1 0-1,0-1 1,0 0-1,0 0 1,0 0-1,0 0 1,0 0 0,8 1-1,-4 0-173,-1-1 1,1-1-1,-1 1 0,16 0 0,2-8-3119,-24 5 2784,0 0 1,0 0 0,0 0-1,0 1 1,0-1-1,0-1 1,0 1 0,0 0-1,-1 0 1,1 0-1,0 0 1,-1 0 0,1-1-1,-1 1 1,1 0 0,-1-1-1,1-1 1,0-22-13891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970"/>
    </inkml:context>
    <inkml:brush xml:id="br0">
      <inkml:brushProperty name="width" value="0.025" units="cm"/>
      <inkml:brushProperty name="height" value="0.025" units="cm"/>
    </inkml:brush>
  </inkml:definitions>
  <inkml:trace contextRef="#ctx0" brushRef="#br0">1 0 23510,'0'0'8809,"39"50"-12717,-39-45-1441,-13-4-4997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7.345"/>
    </inkml:context>
    <inkml:brush xml:id="br0">
      <inkml:brushProperty name="width" value="0.025" units="cm"/>
      <inkml:brushProperty name="height" value="0.025" units="cm"/>
    </inkml:brush>
  </inkml:definitions>
  <inkml:trace contextRef="#ctx0" brushRef="#br0">0 7 22325,'0'0'7848,"56"0"-8169,-39 0-1953,-2-7-3652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6.629"/>
    </inkml:context>
    <inkml:brush xml:id="br0">
      <inkml:brushProperty name="width" value="0.025" units="cm"/>
      <inkml:brushProperty name="height" value="0.025" units="cm"/>
    </inkml:brush>
  </inkml:definitions>
  <inkml:trace contextRef="#ctx0" brushRef="#br0">1 6 4901,'0'-5'15960,"4"7"-13627,4 0-3554,13 1 1785,0 0 0,1-1 1,32-1-1,63-11-1914,-101 9-533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6.959"/>
    </inkml:context>
    <inkml:brush xml:id="br0">
      <inkml:brushProperty name="width" value="0.025" units="cm"/>
      <inkml:brushProperty name="height" value="0.025" units="cm"/>
    </inkml:brush>
  </inkml:definitions>
  <inkml:trace contextRef="#ctx0" brushRef="#br0">1 1 10634,'0'0'11563,"67"9"-11051,-37-9-127,3 0-225,-3 0-160,-4 0 32,6 0 0,-11 2-352,-1 2-801,-5-1-449,6-2-1473,-12-1-1921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889"/>
    </inkml:context>
    <inkml:brush xml:id="br0">
      <inkml:brushProperty name="width" value="0.025" units="cm"/>
      <inkml:brushProperty name="height" value="0.025" units="cm"/>
    </inkml:brush>
  </inkml:definitions>
  <inkml:trace contextRef="#ctx0" brushRef="#br0">223 250 8712,'0'0'4068,"-10"3"-1313,-8 2-2368,-4 1 969,0 0 0,0 2 0,-35 17 0,52-23-1126,1 1-1,-1 0 1,1-1 0,-1 2-1,1-1 1,0 0 0,0 1-1,1 0 1,-1-1-1,1 1 1,0 1 0,0-1-1,0 0 1,0 1 0,1 0-1,0 0 1,0-1 0,0 1-1,0 0 1,1 0-1,0 1 1,0-1 0,0 6-1,1-10-231,0 0-1,0 0 0,0 0 0,0 0 0,0 0 0,0 0 0,0 0 0,0 0 0,1-1 0,-1 1 0,0 0 1,1 0-1,-1 0 0,1 0 0,-1-1 0,1 1 0,-1 0 0,1 0 0,-1-1 0,1 1 0,0 0 0,-1-1 1,1 1-1,0 0 0,-1-1 0,1 1 0,0-1 0,0 0 0,1 1 0,1 0-26,-1-1 0,1 1 1,-1-1-1,1 0 0,0 0 0,-1-1 0,1 1 0,-1 0 0,1-1 1,4-1-1,2-1 4,1-1 0,-1 0 0,0 0 1,15-10-1,2-7 16,-1-2 0,-1-1 0,-1 0 0,-1-2 0,-1 0 0,-2-2 0,0 0 0,-2-1 0,-1-1 0,-2 0 0,-1-1-1,14-48 1,-33 93 567,0 0 0,-1-1 0,-9 13 0,-23 44 718,29-44-949,0-1 1,2 1 0,0 0-1,2 1 1,1 0 0,1 0-1,0 48 1,2-35-285,1-28-81,0-1-1,0 1 1,1-1 0,1 1 0,0 0 0,4 17 0,-5-29-32,0 0 1,0 0-1,0 0 1,0 0 0,0 0-1,0 0 1,0 1-1,0-1 1,0 0 0,0 0-1,0 0 1,0 0-1,0 0 1,0 0-1,0 0 1,0 1 0,1-1-1,-1 0 1,0 0-1,0 0 1,0 0 0,0 0-1,0 0 1,0 0-1,0 0 1,0 0-1,0 1 1,1-1 0,-1 0-1,0 0 1,0 0-1,0 0 1,0 0 0,0 0-1,0 0 1,0 0-1,1 0 1,-1 0-1,0 0 1,0 0 0,0 0-1,0 0 1,0 0-1,0 0 1,1 0 0,-1 0-1,0 0 1,0 0-1,0 0 1,0 0-1,0 0 1,0 0 0,1 0-1,-1 0 1,0-1-1,0 1 1,0 0-1,0 0 1,0 0 0,0 0-1,0 0 1,0 0-1,0 0 1,1-1 0,3-8-6155,3-15-5002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7.884"/>
    </inkml:context>
    <inkml:brush xml:id="br0">
      <inkml:brushProperty name="width" value="0.025" units="cm"/>
      <inkml:brushProperty name="height" value="0.025" units="cm"/>
    </inkml:brush>
  </inkml:definitions>
  <inkml:trace contextRef="#ctx0" brushRef="#br0">1 0 11563,'0'0'9678,"13"5"-8850,351 82 720,-362-87-1537,38 12 53,-32-1-55,-21 6 121,-118 70 929,79-55-235,-66 54-1,89-57-757,28-28-81,0 1 0,0-1 1,0 1-1,0-1 0,0 1 1,0 0-1,0-1 0,0 1 1,1 0-1,-1 0 0,1-1 0,-1 1 1,1 0-1,0 0 0,0 0 1,0 0-1,0 0 0,0 2 1,2-2-276,-1-2-1,1 1 1,0 0 0,0 0 0,-1-1 0,1 1 0,0 0 0,0-1 0,0 0 0,0 0 0,0 1 0,0-1 0,0 0 0,0 0 0,0-1 0,-1 1 0,1 0 0,0-1 0,0 1 0,2-2-1,18-8-5591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9.368"/>
    </inkml:context>
    <inkml:brush xml:id="br0">
      <inkml:brushProperty name="width" value="0.025" units="cm"/>
      <inkml:brushProperty name="height" value="0.025" units="cm"/>
    </inkml:brush>
  </inkml:definitions>
  <inkml:trace contextRef="#ctx0" brushRef="#br0">0 312 12812,'0'0'11040,"11"-11"-10186,178-205 513,-168 190-1317,-14 18-34,0 0-1,-1-1 1,0 1-1,8-17 1,-17 102-80,-14 65 93,13-96-491,0-32-2747,-3-7-2059,2-3-1069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9.697"/>
    </inkml:context>
    <inkml:brush xml:id="br0">
      <inkml:brushProperty name="width" value="0.025" units="cm"/>
      <inkml:brushProperty name="height" value="0.025" units="cm"/>
    </inkml:brush>
  </inkml:definitions>
  <inkml:trace contextRef="#ctx0" brushRef="#br0">0 51 10698,'0'0'11344,"10"3"-10404,19 2-573,-1 0 0,1-2 0,0-1 0,0-1 0,48-6 0,156-28-30,-220 30-335,37-10 285,-4 1-2395,-16 9-10261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0.600"/>
    </inkml:context>
    <inkml:brush xml:id="br0">
      <inkml:brushProperty name="width" value="0.025" units="cm"/>
      <inkml:brushProperty name="height" value="0.025" units="cm"/>
    </inkml:brush>
  </inkml:definitions>
  <inkml:trace contextRef="#ctx0" brushRef="#br0">31 100 10442,'0'0'3683,"4"-8"129,22-39 1697,-24 53-2922,1 35-2211,-6-7-309,-1-1 1,-2 0-1,-2-1 0,-16 48 0,7-37 121,14-35 318,10-28 140,56-162-83,-27 72-512,-32 206-531,-3-96 482,-1 1 1,0 0 0,0 0-1,1 0 1,-1 0 0,0-1-1,1 1 1,-1 0 0,1 0-1,-1-1 1,1 1 0,-1 0-1,1-1 1,0 1 0,-1 0-1,1-1 1,0 1 0,-1-1-1,1 1 1,0-1 0,0 1-1,0-1 1,-1 0 0,1 1-1,0-1 1,0 0 0,0 0-1,0 0 1,0 0 0,-1 1-1,1-1 1,0 0 0,0 0-1,0-1 1,0 1 0,0 0-1,0 0 1,-1 0 0,1-1-1,0 1 1,0 0 0,0-1-1,0 1 1,0-1 0,5-1 22,-1 0 1,0 0-1,0-1 1,0 1 0,0-1-1,5-4 1,7-9 12,28-36 1,10-9 12,-55 61-57,0 0 1,0-1-1,0 1 1,1 0-1,-1 0 1,0 0-1,0 0 1,1 0-1,-1 0 1,0 0-1,0 0 1,1 0-1,-1 0 1,0 0-1,0 0 0,1 0 1,-1 0-1,0 0 1,0 0-1,1 0 1,-1 0-1,0 0 1,0 1-1,0-1 1,1 0-1,-1 0 1,0 0-1,0 0 1,0 0-1,1 1 1,-1-1-1,0 0 1,0 0-1,0 0 1,0 0-1,0 1 1,1-1-1,-1 0 1,0 0-1,0 1 1,0-1-1,0 0 1,0 0-1,0 1 0,0-1 1,0 0-1,0 0 1,0 1-1,0-1 1,0 0-1,0 0 1,0 0-1,0 1 1,0-1-1,0 0 1,0 0-1,0 1 1,0-1-1,0 0 1,-1 0-1,1 1 1,0-1-1,0 0 1,0 0-1,-1 1 1,-1 20-144,-25 81 304,18-78-67,2 1-1,1 0 1,0 1-1,-2 49 1,8-74-110,0-1 0,0 1 1,0 0-1,0-1 0,0 1 0,0 0 1,0-1-1,0 1 0,0-1 1,0 1-1,1 0 0,-1-1 0,0 1 1,1 0-1,-1-1 0,0 1 1,1-1-1,-1 1 0,1-1 0,-1 1 1,0-1-1,1 1 0,-1-1 0,1 0 1,0 1-1,-1-1 0,1 0 1,-1 1-1,1-1 0,-1 0 0,1 1 1,0-1-1,-1 0 0,1 0 1,0 0-1,0 0 0,17 0-3629,-15 0 2388,8-2-6018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2.915"/>
    </inkml:context>
    <inkml:brush xml:id="br0">
      <inkml:brushProperty name="width" value="0.025" units="cm"/>
      <inkml:brushProperty name="height" value="0.025" units="cm"/>
    </inkml:brush>
  </inkml:definitions>
  <inkml:trace contextRef="#ctx0" brushRef="#br0">30 23 5637,'0'0'21749,"5"-13"-21279,-6 13-471,0 1 0,0-1 0,0 1 0,0-1 1,0 1-1,0-1 0,1 1 0,-1 0 0,0 0 0,0-1 1,0 1-1,1 0 0,-1 0 0,0 0 0,1 0 0,-1 0 1,1 0-1,-1 0 0,1 0 0,-1 0 0,1 0 0,0 0 1,-1 1-1,-13 33-27,13-33 29,0 1 1,1-1-1,-1 1 1,1 0-1,0-1 0,-1 1 1,1 0-1,1 0 1,0 4-1,5-3 164,5-19 211,-7 8-164,-1 0 0,0 1 0,0-1 0,0-1 0,-1 1-1,0 0 1,-1-1 0,0 1 0,1-12 0,-2 18-255,-11 36-3423,9-11-3216,2-14-380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4.554"/>
    </inkml:context>
    <inkml:brush xml:id="br0">
      <inkml:brushProperty name="width" value="0.025" units="cm"/>
      <inkml:brushProperty name="height" value="0.025" units="cm"/>
    </inkml:brush>
  </inkml:definitions>
  <inkml:trace contextRef="#ctx0" brushRef="#br0">121 252 5445,'2'-19'2708,"-1"10"-592,-1 0 1,1 0-1,-1 0 1,-1-1-1,-2-12 1,3 21-1840,0 0 1,-1 0 0,1 0-1,0-1 1,-1 1 0,0 0 0,1 0-1,-1 0 1,0 0 0,1 0-1,-1 0 1,0 0 0,0 0-1,0 0 1,0 0 0,0 1-1,0-1 1,0 0 0,-1 0-1,0 1-149,0-1 0,1 1 0,-1 0 1,0 0-1,0-1 0,0 2 0,0-1 0,1 0 0,-1 0 0,0 0 0,0 1 0,0-1 0,1 1 0,-1 0 0,0-1 0,1 1 0,-3 1 0,0 1-134,0 0 1,0 1-1,0-1 0,0 1 1,0 0-1,1 0 0,0 0 1,0 1-1,0-1 1,0 1-1,1-1 0,0 1 1,-3 7-1,0 2-16,0 0 1,1-1-1,-3 27 0,6-35 19,0 0 0,1 0 1,0 0-1,0 0 0,0-1 0,1 1 0,0 0 0,1 5 0,-2-9 6,1 0-1,0 0 1,-1 0 0,1 0-1,0 0 1,-1 0 0,1 0-1,0 0 1,0-1 0,0 1-1,0 0 1,-1-1 0,1 1-1,0 0 1,0-1 0,1 1-1,-1-1 1,0 0 0,0 1-1,0-1 1,0 0 0,0 0-1,0 1 1,0-1 0,1 0-1,-1 0 1,0 0 0,0 0-1,0-1 1,0 1-1,0 0 1,0 0 0,1-1-1,-1 1 1,0-1 0,0 1-1,0-1 1,0 1 0,0-1-1,0 0 1,1 0 0,5-3 16,0-1 0,-1 0 1,1 0-1,-1 0 0,0-1 1,0 0-1,-1 0 0,0 0 1,0-1-1,5-7 0,4-10 134,20-43 0,-23 41 45,-2-1 0,0 0 1,-2 0-1,-2 0 1,4-32-1,-11 93-227,-8 47 0,5-56 34,2 1 1,1 1-1,2 51 0,14-43 481,-3-13-1750,-9-8-3323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5.115"/>
    </inkml:context>
    <inkml:brush xml:id="br0">
      <inkml:brushProperty name="width" value="0.025" units="cm"/>
      <inkml:brushProperty name="height" value="0.025" units="cm"/>
    </inkml:brush>
  </inkml:definitions>
  <inkml:trace contextRef="#ctx0" brushRef="#br0">20 76 9993,'0'0'15850,"3"12"-15813,0 0-32,-1 1-1,0-1 0,-1 1 0,0 0 0,-1-1 0,0 1 1,-1 0-1,-5 23 0,-1-3 50,2-13 174,0 0 0,2 0 0,-1 23 0,4-42 44,4-9 881,5-15-908,-1 0-1,-1 0 0,-1-1 1,-1 0-1,2-32 0,-1-124-225,-22 258-505,16-78 486,-1 12 8,0 0-1,1 1 1,0-1 0,0 0 0,5 22 0,-4-31-5,0-1 0,-1 0 0,1 0 0,0 0 0,0 0 0,0 0 0,1 0 0,-1 0 0,0 0 0,1 0 0,-1-1 0,1 1 0,0 0 0,-1-1 0,1 0 0,0 1 0,0-1 0,0 0 0,0 0 0,0 0 0,0 0 1,0 0-1,1 0 0,-1-1 0,0 1 0,0-1 0,1 1 0,-1-1 0,0 0 0,0 0 0,1 0 0,-1 0 0,0-1 0,1 1 0,-1-1 0,0 1 0,0-1 0,4-1 0,1 0 51,1-1 0,0-1 0,-1 1 0,0-1 0,0-1 0,0 1-1,0-1 1,-1 0 0,1 0 0,9-13 0,-4 5 6,-1-1 0,0 0-1,-1-1 1,9-17 0,-19 31-71,-5 23-437,-15 39 246,11-39-10,0 1 0,2 0 1,1 0-1,1 0 0,1 1 1,1-1-1,1 37 0,2-59-161,0 0 0,0 1-1,0-1 1,0 0 0,1 0-1,-1 0 1,0 0-1,1 0 1,-1 0 0,1 0-1,-1 0 1,1 0-1,-1 0 1,1 0 0,0 0-1,0 0 1,1 1-1,7 4-7558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6.131"/>
    </inkml:context>
    <inkml:brush xml:id="br0">
      <inkml:brushProperty name="width" value="0.025" units="cm"/>
      <inkml:brushProperty name="height" value="0.025" units="cm"/>
    </inkml:brush>
  </inkml:definitions>
  <inkml:trace contextRef="#ctx0" brushRef="#br0">0 1 7944,'0'0'17931,"3"12"-17813,7 182-1,-10-193-149,2 24 205,-1-25-220,-1 1 0,0 0 1,0-1-1,0 1 1,0-1-1,0 1 1,1 0-1,-1-1 1,0 1-1,1-1 1,-1 1-1,0-1 0,1 1 1,-1-1-1,1 1 1,-1-1-1,1 1 1,-1-1-1,1 1 1,-1-1-1,1 0 0,-1 1 1,1-1-1,-1 0 1,1 0-1,0 1 1,-1-1-1,1 0 1,0 0-1,0 0 0,0-3-5251,-2-9 934,-3-1-2998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6.478"/>
    </inkml:context>
    <inkml:brush xml:id="br0">
      <inkml:brushProperty name="width" value="0.025" units="cm"/>
      <inkml:brushProperty name="height" value="0.025" units="cm"/>
    </inkml:brush>
  </inkml:definitions>
  <inkml:trace contextRef="#ctx0" brushRef="#br0">1 50 10090,'0'0'15758,"67"-20"-14220,-31 10-385,-1 1-480,6 4-353,-2 0-256,-7 5-64,-2 0-865,-9 3-1441,-10 4-1858,-4 0-4228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0.718"/>
    </inkml:context>
    <inkml:brush xml:id="br0">
      <inkml:brushProperty name="width" value="0.025" units="cm"/>
      <inkml:brushProperty name="height" value="0.025" units="cm"/>
    </inkml:brush>
  </inkml:definitions>
  <inkml:trace contextRef="#ctx0" brushRef="#br0">0 225 7271,'0'0'17675,"9"-6"-16570,2 0-939,-1-1 1,-1-1-1,1 0 0,-1 0 0,0-1 0,-1 0 0,13-18 1,-1-4-103,-5 10-2,-2-1 0,20-40 0,-39 109-691,0-23 620,0 0 0,1 0 1,2 1-1,0 0 0,2 0 0,1 0 1,3 36-1,11-36-1139,-9-22-2934,0-2-3815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455"/>
    </inkml:context>
    <inkml:brush xml:id="br0">
      <inkml:brushProperty name="width" value="0.025" units="cm"/>
      <inkml:brushProperty name="height" value="0.025" units="cm"/>
    </inkml:brush>
  </inkml:definitions>
  <inkml:trace contextRef="#ctx0" brushRef="#br0">145 280 13965,'0'0'14152,"-10"-2"-13831,6 2-320,0 0-1,0 0 1,-1 0 0,1 0 0,0 0 0,0 1 0,0 0 0,0 0 0,0 0 0,0 0 0,1 1 0,-1 0 0,0-1 0,-4 4 0,3-1-2,-1 1 0,0 0 0,1 0 0,0 0 0,0 1 1,1 0-1,-1 0 0,1 0 0,-3 7 0,7-12 1,-3 2 4,1 1-1,0-1 1,0 1 0,0 0 0,1 0 0,-1 0-1,1 0 1,0 0 0,0 0 0,0 0 0,1 0 0,-1 0-1,1 6 1,1-9 3,0 0 0,1 0 0,-1-1 0,0 1 0,0-1 0,0 1 0,1-1 0,-1 1 0,0-1 0,0 0 0,1 0 0,-1 1 0,0-1 0,1 0 0,-1 0 0,0 0 0,0-1 0,1 1 0,-1 0-1,0 0 1,1-1 0,-1 1 0,2-1 0,-2 1 2,16-7 83,1-1 0,-1 0-1,0-2 1,-1 1-1,0-2 1,-1 0-1,0-1 1,14-15-1,-13 13-44,125-117 808,-120 108-759,-1-1 0,-1-1-1,-1 0 1,16-31 0,-27 40-106,-11 15-162,-17 22-25,5 0 200,2 0-1,0 0 0,2 2 1,0-1-1,2 2 1,0-1-1,2 1 1,0 1-1,2 0 0,-5 36 1,10-57-163,1 1 0,0-1 0,1 1 0,-1 0 0,1-1 0,-1 1 0,1-1-1,1 0 1,-1 1 0,1-1 0,-1 0 0,4 6 0,-3-8-194,0 1-1,0 0 1,0-1-1,0 1 1,1-1-1,-1 0 1,1 0-1,-1 0 1,1 0-1,0-1 1,0 1-1,0 0 1,0-1-1,0 0 1,0 0 0,0 0-1,5 1 1,22 0-10692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1.060"/>
    </inkml:context>
    <inkml:brush xml:id="br0">
      <inkml:brushProperty name="width" value="0.025" units="cm"/>
      <inkml:brushProperty name="height" value="0.025" units="cm"/>
    </inkml:brush>
  </inkml:definitions>
  <inkml:trace contextRef="#ctx0" brushRef="#br0">0 5 6502,'0'0'18359,"10"2"-17270,22 1-727,0-2 0,56-5 0,-27 0-717,-37 5-830,7-1-2347,-13-3-4926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1.434"/>
    </inkml:context>
    <inkml:brush xml:id="br0">
      <inkml:brushProperty name="width" value="0.025" units="cm"/>
      <inkml:brushProperty name="height" value="0.025" units="cm"/>
    </inkml:brush>
  </inkml:definitions>
  <inkml:trace contextRef="#ctx0" brushRef="#br0">2 3 5637,'0'0'15193,"0"8"-14157,-1 33 12,1 65 108,1-96-1040,0 0 0,0-1 1,1 1-1,0 0 1,1-1-1,0 0 0,1 1 1,5 10-1,-8-19-70,-1 0 0,0-1 0,1 1-1,-1 0 1,1-1 0,0 1 0,-1 0 0,1-1 0,0 1 0,-1-1-1,1 1 1,0-1 0,-1 1 0,1-1 0,0 0 0,0 1-1,-1-1 1,1 0 0,0 0 0,0 1 0,0-1 0,0 0-1,-1 0 1,1 0 0,0 0 0,0 0 0,0 0 0,0 0 0,0 0-1,-1-1 1,1 1 0,0 0 0,0 0 0,0-1 0,-1 1-1,1-1 1,0 1 0,0 0 0,-1-1 0,1 1 0,0-1-1,-1 0 1,1 1 0,-1-1 0,2 0 0,26-33 1118,-27 32-1127,24-36 652,-2 0-1,-2-1 1,22-59 0,-37 89-1038,-3 20-325,-1 2-3070,3-6-5497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058"/>
    </inkml:context>
    <inkml:brush xml:id="br0">
      <inkml:brushProperty name="width" value="0.025" units="cm"/>
      <inkml:brushProperty name="height" value="0.025" units="cm"/>
    </inkml:brush>
  </inkml:definitions>
  <inkml:trace contextRef="#ctx0" brushRef="#br0">146 269 9577,'0'0'8808,"1"-9"-5391,1-1-3103,0 4 318,-1 0-1,0 0 1,0 0 0,0 0 0,-1 0 0,-1-9-1,1 14-568,0 0 0,0 0 0,-1 0 0,1-1 0,-1 1 0,1 0 0,-1 0 0,1 0 0,-1 0 0,0 0-1,1 0 1,-1 0 0,0 0 0,0 0 0,0 0 0,0 1 0,0-1 0,0 0 0,0 0 0,0 1 0,0-1 0,0 1-1,0-1 1,0 1 0,0-1 0,0 1 0,-1 0 0,1 0 0,0-1 0,0 1 0,-1 0 0,1 0 0,0 0-1,0 0 1,0 0 0,-1 1 0,1-1 0,0 0 0,0 1 0,0-1 0,0 0 0,-2 2 0,-2-1-70,1 1 0,0 1 1,-1-1-1,1 1 0,0-1 1,0 1-1,0 0 0,1 1 1,-1-1-1,1 1 0,0-1 1,-1 1-1,-3 8 0,-32 57-70,36-63 74,1 0 1,0-1 0,0 2-1,0-1 1,0 0-1,1 0 1,0 0 0,1 1-1,-1 9 1,1-16 2,0 1 0,0 0 0,0 0 1,1 0-1,-1 0 0,0 0 0,0 0 1,1-1-1,-1 1 0,1 0 0,-1 0 0,0-1 1,1 1-1,-1 0 0,1 0 0,0-1 1,-1 1-1,1-1 0,0 1 0,-1 0 0,1-1 1,0 1-1,-1-1 0,1 0 0,0 1 1,1 0-1,1-1 3,-1 0 0,1 0 1,0 0-1,-1-1 1,1 1-1,-1-1 0,1 1 1,-1-1-1,1 0 0,-1 0 1,0 0-1,1 0 0,-1 0 1,3-3-1,12-7 71,-1 0 0,0-2 1,-1 0-1,0 0 0,-1-2 1,-1 0-1,0 0 0,16-27 1,-12 14 32,0-1 1,-2-1-1,-1 0 1,13-45-1,-20 43-32,-7 30-139,-2 5-155,-11 22 212,0-1-1,2 1 1,1 1-1,1 0 1,1 1-1,1-1 1,2 1-1,0 1 1,0 34-1,5-59-89,1-1-1,-1 0 0,1 1 0,0-1 1,0 0-1,0 1 0,0-1 0,0 0 1,0 0-1,1 0 0,-1 0 1,4 4-1,5 5-6125,-6-7 1406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433"/>
    </inkml:context>
    <inkml:brush xml:id="br0">
      <inkml:brushProperty name="width" value="0.025" units="cm"/>
      <inkml:brushProperty name="height" value="0.025" units="cm"/>
    </inkml:brush>
  </inkml:definitions>
  <inkml:trace contextRef="#ctx0" brushRef="#br0">1 25 14446,'0'0'13362,"2"11"-13154,4 25-105,-1-1 0,-2 56 0,-3-91-86,0 1-1,0 0 1,0-1-1,0 1 1,0-1-1,0 1 0,0 0 1,0-1-1,1 1 1,-1-1-1,0 1 1,0-1-1,0 1 0,1 0 1,-1-1-1,0 1 1,1-1-1,-1 1 1,0-1-1,1 1 0,-1-1 1,0 0-1,1 1 1,-1-1-1,1 1 1,-1-1-1,1 0 0,-1 1 1,1-1-1,-1 0 1,2 1-1,20-5 852,17-22 381,-24 11-1049,-2 0 0,0 0 0,-1-2 0,-1 1-1,0-2 1,-2 1 0,0-1 0,11-32 0,-20 50-283,0 0 0,0 0 0,0 0 0,0 0 0,0 0 1,0 0-1,-1 0 0,1 0 0,0 0 0,0 0 0,0 0 0,0 0 0,0 0 0,0 0 0,-1 0 1,1-1-1,0 1 0,0 0 0,0 0 0,0 0 0,0 0 0,0 0 0,0 0 0,0 0 0,0 0 1,0 0-1,0-1 0,-1 1 0,1 0 0,0 0 0,0 0 0,-11 17-5735,7-11 2609,-7 8-5706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779"/>
    </inkml:context>
    <inkml:brush xml:id="br0">
      <inkml:brushProperty name="width" value="0.025" units="cm"/>
      <inkml:brushProperty name="height" value="0.025" units="cm"/>
    </inkml:brush>
  </inkml:definitions>
  <inkml:trace contextRef="#ctx0" brushRef="#br0">0 1 13677,'0'0'17099,"8"2"-16779,16 2-185,0 0 0,0-2 1,33 0-1,4-3-4408,-17 1-4642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3.185"/>
    </inkml:context>
    <inkml:brush xml:id="br0">
      <inkml:brushProperty name="width" value="0.025" units="cm"/>
      <inkml:brushProperty name="height" value="0.025" units="cm"/>
    </inkml:brush>
  </inkml:definitions>
  <inkml:trace contextRef="#ctx0" brushRef="#br0">1 28 12043,'0'0'14158,"61"5"-12557,-25-5-191,-1-5-385,3 2-545,1-1-384,-4 1-64,1 1-96,-1 1-1505,-3-4-1827,-6-4-4867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5.758"/>
    </inkml:context>
    <inkml:brush xml:id="br0">
      <inkml:brushProperty name="width" value="0.025" units="cm"/>
      <inkml:brushProperty name="height" value="0.025" units="cm"/>
    </inkml:brush>
  </inkml:definitions>
  <inkml:trace contextRef="#ctx0" brushRef="#br0">0 231 6694,'1'1'638,"0"0"-1,0 0 1,0 0-1,0 0 0,0 0 1,0 0-1,1 0 1,-1 0-1,0-1 0,0 1 1,1-1-1,-1 1 1,0-1-1,1 1 0,-1-1 1,0 0-1,1 0 1,-1 1-1,1-1 1,-1 0-1,3-1 0,-1 1-131,-1-1-1,1 0 0,0 0 0,-1 0 0,1 0 1,-1-1-1,1 1 0,-1-1 0,1 1 0,2-4 1,6-6-258,0 0 0,-1-1 1,11-18-1,-11 16 825,-2 3-952,6-5-18,-2-1 0,0 0-1,-1-1 1,-1 0 0,14-34-1,-16 176-908,-6-99 708,1 0-1,11 41 1,-7-33-1075,-4-5-3523,-6-11-6121,-5-10-474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6.151"/>
    </inkml:context>
    <inkml:brush xml:id="br0">
      <inkml:brushProperty name="width" value="0.025" units="cm"/>
      <inkml:brushProperty name="height" value="0.025" units="cm"/>
    </inkml:brush>
  </inkml:definitions>
  <inkml:trace contextRef="#ctx0" brushRef="#br0">0 16 14125,'0'0'10731,"45"3"-9995,-11-3-63,-1-4-129,3-1-159,-4-1-225,-3 3-96,-4 2-64,-5 1-833,-7 0-1409,-7 0-2370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6.556"/>
    </inkml:context>
    <inkml:brush xml:id="br0">
      <inkml:brushProperty name="width" value="0.025" units="cm"/>
      <inkml:brushProperty name="height" value="0.025" units="cm"/>
    </inkml:brush>
  </inkml:definitions>
  <inkml:trace contextRef="#ctx0" brushRef="#br0">71 1 14414,'0'0'2461,"-1"8"-177,-13 96 1593,-13 60-3125,-1 8-197,44-262 3240,3 6-3565,35-102 0,-52 181-238,0 0 0,0 1 1,0-1-1,1 1 1,0-1-1,0 1 0,0 0 1,0 0-1,1 0 1,0 1-1,-1-1 0,1 1 1,5-3-1,-7 5-7,0 0 0,-1 0 1,1 0-1,0 0 0,0 1 0,0-1 0,0 1 1,0 0-1,0-1 0,0 1 0,0 0 0,0 0 1,0 0-1,0 0 0,0 1 0,0-1 0,0 1 1,0-1-1,0 1 0,0-1 0,0 1 0,0 0 1,0 0-1,-1 0 0,1 0 0,0 0 0,-1 1 1,1-1-1,-1 0 0,1 1 0,-1-1 0,0 1 1,1 0-1,1 3 0,-1-3 24,0 0 1,0 0-1,0 1 1,0-1-1,0 1 0,-1 0 1,1-1-1,-1 1 0,0 0 1,0 0-1,0 0 1,0 0-1,0 0 0,-1 0 1,1 0-1,-1 0 0,0 0 1,0 0-1,0 0 1,0 0-1,-1 1 0,1-1 1,-1 0-1,0 0 0,0 0 1,0-1-1,0 1 0,0 0 1,-1 0-1,1 0 1,-1-1-1,0 1 0,1-1 1,-1 1-1,0-1 0,-1 0 1,1 0-1,0 0 1,-1 0-1,1 0 0,-1-1 1,0 1-1,1-1 0,-1 1 1,0-1-1,0 0 0,0 0 1,-4 1-1,2 0 45,-1-1 0,1 1 0,-1-1 0,0 0 0,1 0 0,-1-1 0,0 0 0,0 0 0,0 0 0,1 0 0,-11-3 0,15 3-200,-1-1 1,0 0 0,1 1 0,-1-1-1,0 0 1,1 0 0,-1 0-1,1 0 1,-1 0 0,1 0 0,-1 0-1,1-1 1,0 1 0,0 0 0,0-1-1,-2-2 1,2 2-417,0 0 0,1-1 0,-1 1 0,1 0 0,-1-1 0,1 1 0,0 0 0,0-1 0,0 1 0,0-1 0,0 1 0,0 0 0,1-1 0,-1 1 0,1 0 0,1-3 0,7-13-6533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088"/>
    </inkml:context>
    <inkml:brush xml:id="br0">
      <inkml:brushProperty name="width" value="0.025" units="cm"/>
      <inkml:brushProperty name="height" value="0.025" units="cm"/>
    </inkml:brush>
  </inkml:definitions>
  <inkml:trace contextRef="#ctx0" brushRef="#br0">163 203 11723,'0'0'4709,"0"-10"-700,1-31-1014,0 40-2904,-1 0 1,0 0-1,0 0 1,0-1-1,1 1 1,-1 0-1,0 0 0,-1 0 1,1-1-1,0 1 1,0 0-1,0 0 1,-1 0-1,1 0 1,-1 0-1,1 0 1,-1 0-1,1 0 1,-1 0-1,0 0 1,1 0-1,-1 0 1,0 0-1,0 0 1,1 0-1,-1 1 1,0-1-1,0 0 1,0 0-1,0 1 1,0-1-1,0 1 1,0-1-1,0 1 1,-1 0-1,1-1 1,0 1-1,0 0 1,0 0-1,0 0 1,-1-1-1,1 1 1,0 1-1,0-1 1,0 0-1,0 0 1,-3 1-1,0 0-105,-1 0 0,1 1 0,0-1-1,0 1 1,-1 0 0,1 1 0,0-1-1,1 1 1,-7 5 0,1 1-4,0 1-1,1 0 1,0 1 0,1-1 0,0 2-1,1-1 1,0 1 0,0-1 0,2 2-1,-1-1 1,-2 15 0,7-26 19,0 0 0,0-1 0,0 1 0,0-1 1,0 1-1,0 0 0,0-1 0,0 1 0,0 0 0,1-1 0,-1 1 0,0-1 1,0 1-1,0-1 0,1 1 0,-1-1 0,0 1 0,1-1 0,-1 1 0,1-1 0,-1 1 1,0-1-1,1 1 0,-1-1 0,1 0 0,-1 1 0,1-1 0,-1 0 0,1 1 1,0-1-1,-1 0 0,1 0 0,-1 0 0,1 1 0,-1-1 0,1 0 0,0 0 0,-1 0 1,1 0-1,0 0 0,-1 0 0,1 0 0,-1 0 0,1-1 0,0 1 0,-1 0 0,2 0 1,30-11 211,-20 2-151,0-1 1,0 0-1,-1 0 1,0-1-1,-1 0 1,0-1-1,-1 0 1,-1-1-1,12-21 1,-5 3 117,0 0 0,-3-1 0,11-39 0,-33 106-203,1 1 1,1 0-1,-3 64 0,11-98 40,0-1 0,1 1-1,-1 0 1,1 0 0,-1-1-1,1 1 1,0-1 0,0 1-1,0-1 1,0 1 0,0-1-1,0 1 1,0-1 0,0 0-1,1 1 1,-1-1 0,3 1-1,12 4-3055,-16-6 2496,1 0 0,0 0 0,0 0-1,-1 0 1,1-1 0,0 1 0,0 0 0,-1 0-1,1-1 1,0 1 0,-1 0 0,1-1-1,0 1 1,-1-1 0,1 1 0,-1-1 0,1 1-1,0-1 1,-1 1 0,1-2 0,5-9-12280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959"/>
    </inkml:context>
    <inkml:brush xml:id="br0">
      <inkml:brushProperty name="width" value="0.025" units="cm"/>
      <inkml:brushProperty name="height" value="0.025" units="cm"/>
    </inkml:brush>
  </inkml:definitions>
  <inkml:trace contextRef="#ctx0" brushRef="#br0">76 0 12075,'0'0'15428,"-8"6"-14787,2-1-567,1-1 0,-1 1 0,1 0-1,0 1 1,1 0 0,-1-1 0,1 1 0,0 1 0,0-1-1,1 1 1,0-1 0,0 1 0,1 0 0,0 0 0,0 0 0,0 0-1,1 0 1,0 1 0,1-1 0,-1 0 0,1 1 0,1-1-1,1 9 1,-1-14-68,0-1 0,0 1 1,0-1-1,0 0 0,1 1 0,-1-1 0,1 0 0,-1 0 0,1 0 0,-1 0 0,1 0 0,0 0 0,-1 0 0,1 0 0,0-1 1,0 1-1,0-1 0,-1 1 0,1-1 0,0 0 0,0 0 0,0 0 0,0 0 0,0 0 0,2 0 0,50-6 125,-29-3-116,0-1 0,-1-2 1,-1 0-1,0-1 1,0-1-1,20-18 1,24-14-34,-67 46 8,1-1-1,-1 1 0,0 0 0,1-1 0,-1 1 1,1 0-1,-1-1 0,1 1 0,-1 0 1,1 0-1,-1-1 0,1 1 0,-1 0 1,1 0-1,-1 0 0,1 0 0,-1 0 0,1 0 1,0 0-1,-1 0 0,1 0 0,-1 0 1,1 0-1,-1 0 0,1 0 0,-1 0 1,1 1-1,-1-1 0,1 0 0,-1 0 0,1 1 1,3 18-93,-17 41 223,8-38-102,5-21-9,0-1 1,-1 1 0,1 0 0,0 0 0,0 0-1,0 0 1,0 0 0,0-1 0,0 1 0,0 0 0,1 0-1,-1 0 1,0 0 0,0-1 0,1 1 0,-1 0-1,0 0 1,1 0 0,-1-1 0,1 1 0,-1 0-1,1-1 1,-1 1 0,1 0 0,-1-1 0,1 1-1,0-1 1,-1 1 0,1-1 0,1 1 0,0 0 9,0-1 0,0 1 0,1-1 0,-1 0 0,0 0 0,0 0 0,0 0 0,0-1 0,0 1 0,1-1 0,-1 1 0,2-2 0,12-4-27,-1 0 0,23-14 0,-30 15-114,51-27-2752,3-3-6252,-25 16-2090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449"/>
    </inkml:context>
    <inkml:brush xml:id="br0">
      <inkml:brushProperty name="width" value="0.025" units="cm"/>
      <inkml:brushProperty name="height" value="0.025" units="cm"/>
    </inkml:brush>
  </inkml:definitions>
  <inkml:trace contextRef="#ctx0" brushRef="#br0">42 0 6182,'0'0'18577,"7"77"-18032,-7-41-321,-9 4-96,-1 2-64,-1-4-32,6-4 0,1-5-384,0-8-705,4-7-448,-5-9-161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797"/>
    </inkml:context>
    <inkml:brush xml:id="br0">
      <inkml:brushProperty name="width" value="0.025" units="cm"/>
      <inkml:brushProperty name="height" value="0.025" units="cm"/>
    </inkml:brush>
  </inkml:definitions>
  <inkml:trace contextRef="#ctx0" brushRef="#br0">1 111 11531,'0'0'3363,"0"-10"-80,-1 7-3074,1-1-1,0 1 0,1-1 1,-1 1-1,0-1 0,1 1 1,0-1-1,0 1 0,0-1 1,0 1-1,1 0 1,-1 0-1,1-1 0,0 1 1,-1 0-1,2 1 0,-1-1 1,0 0-1,0 0 0,1 1 1,0 0-1,-1-1 1,1 1-1,0 0 0,0 0 1,0 1-1,0-1 0,1 1 1,-1-1-1,0 1 1,7-2-1,0 0-117,1 0 1,-1 1 0,0 0-1,1 1 1,-1 0 0,1 0-1,-1 1 1,1 1 0,-1 0-1,20 4 1,-26-4-105,0 0 1,0 0-1,-1 1 1,1-1-1,0 1 1,-1 0-1,0 0 1,1 0-1,-1 1 0,0-1 1,0 1-1,0 0 1,0 0-1,-1 0 1,1 0-1,-1 0 1,1 1-1,-1-1 1,0 1-1,-1-1 1,1 1-1,-1 0 0,1 0 1,-1-1-1,0 1 1,-1 0-1,1 0 1,-1 0-1,1 0 1,-2 6-1,1-7 61,0 0 1,-1 0-1,0-1 0,0 1 1,0 0-1,0 0 0,0-1 0,-1 1 1,1 0-1,-1-1 0,1 1 1,-1-1-1,0 0 0,0 0 0,0 0 1,0 0-1,0 0 0,-1 0 1,1 0-1,-1-1 0,1 1 0,-1-1 1,0 0-1,1 1 0,-1-1 1,-3 0-1,-4 3-429,0-1 0,-1 0 1,1-1-1,-1-1 0,0 1 1,-11-1-1,17-3-4611,5-5-2940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8.237"/>
    </inkml:context>
    <inkml:brush xml:id="br0">
      <inkml:brushProperty name="width" value="0.025" units="cm"/>
      <inkml:brushProperty name="height" value="0.025" units="cm"/>
    </inkml:brush>
  </inkml:definitions>
  <inkml:trace contextRef="#ctx0" brushRef="#br0">0 1 12332,'0'0'12369,"6"11"-11531,-1 0-701,0 0 0,0 0 0,-1 1 0,0 0 0,-1 0 0,-1 0 0,1 0 0,-1 19 0,-3-8-131,0-15-128,1 1 0,-1-1-1,1 0 1,1 0 0,-1 0-1,2 0 1,-1 1 0,1-1-1,5 14 1,-7-22-42,0 0 0,0 0 0,1 0 0,-1 0-1,0 0 1,0 0 0,0 0 0,1 0 0,-1 0 0,0 0 0,0 0 0,0 0 0,0 0 0,1 0 0,-1 0 0,0 0 0,0 0 0,0 0-1,0 0 1,1-1 0,-1 1 0,0 0 0,0 0 0,0 0 0,0 0 0,0 0 0,0-1 0,0 1 0,1 0 0,-1 0 0,0 0 0,0 0-1,0-1 1,0 1 0,0 0 0,0 0 0,0 0 0,0 0 0,0-1 0,0 1 0,0 0 0,0 0 0,0 0 0,0-1 0,0 1 0,0 0-1,0 0 1,0 0 0,0 0 0,0-1 0,-1 1 0,1 0 0,0 0 0,0 0 0,0 0 0,0-1 0,0 1 0,0 0 0,0 0 0,-1 0-1,1 0 1,0 0 0,0-1 0,-3-11-7331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8.598"/>
    </inkml:context>
    <inkml:brush xml:id="br0">
      <inkml:brushProperty name="width" value="0.025" units="cm"/>
      <inkml:brushProperty name="height" value="0.025" units="cm"/>
    </inkml:brush>
  </inkml:definitions>
  <inkml:trace contextRef="#ctx0" brushRef="#br0">0 68 12172,'0'0'14541,"60"-43"-13612,-24 33-192,-3 3-385,4 3-192,3 1-160,-9 3-32,1 0-1057,-11 0-1473,-4 4-2979,-10-4-4709</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9.490"/>
    </inkml:context>
    <inkml:brush xml:id="br0">
      <inkml:brushProperty name="width" value="0.025" units="cm"/>
      <inkml:brushProperty name="height" value="0.025" units="cm"/>
    </inkml:brush>
  </inkml:definitions>
  <inkml:trace contextRef="#ctx0" brushRef="#br0">0 286 10922,'0'0'17126,"8"-12"-16171,34-43-56,-10 15-512,-2-1 1,44-82-1,-65 108-600,-11 31-335,1-2 578,-22 101-627,16-85 559,0 0 1,2 1-1,-1 43 0,15-40-1253,-4-18-2391,-2 0-5753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9.832"/>
    </inkml:context>
    <inkml:brush xml:id="br0">
      <inkml:brushProperty name="width" value="0.025" units="cm"/>
      <inkml:brushProperty name="height" value="0.025" units="cm"/>
    </inkml:brush>
  </inkml:definitions>
  <inkml:trace contextRef="#ctx0" brushRef="#br0">0 56 8488,'0'0'18033,"71"-13"-16944,-39 4-256,4 2-417,5-2-224,-4 2-127,-3 3-33,-8 0-193,-2 3-1088,-9 1-1217,-8-1-1218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0.385"/>
    </inkml:context>
    <inkml:brush xml:id="br0">
      <inkml:brushProperty name="width" value="0.025" units="cm"/>
      <inkml:brushProperty name="height" value="0.025" units="cm"/>
    </inkml:brush>
  </inkml:definitions>
  <inkml:trace contextRef="#ctx0" brushRef="#br0">2 19 13164,'0'0'10720,"-1"8"-9839,1-7-875,-1 3 111,1 1 0,0 0-1,0 0 1,0-1 0,1 1 0,0 0 0,1 4 0,-2-7-87,1 0 0,0-1 1,0 1-1,0-1 0,-1 1 1,2-1-1,-1 1 0,0-1 0,0 1 1,0-1-1,1 0 0,-1 0 0,0 0 1,1 0-1,-1 0 0,1 0 0,-1 0 1,1 0-1,0 0 0,-1-1 0,1 1 1,0-1-1,0 1 0,-1-1 0,1 0 1,0 1-1,3-1 0,0 0-335,0 0 0,1 0 0,-1-1 0,0 1 0,0-1 0,0 0 0,0 0 0,0-1 0,0 0 0,0 0 0,0 0 0,-1 0 0,1-1 0,-1 0 0,7-4 0,20-25-7404,-6-8-4120,-46 80 24455,0 4-5801,-6 21-3883,16-36-2799,2-1 1,1 1-1,-6 43 0,14-68-203,-1 24-141,1-27 48,0-1 1,0 1 0,1-1 0,-1 1 0,0-1 0,0 1 0,1-1 0,-1 1 0,0-1 0,0 0 0,1 1 0,-1-1 0,0 1 0,1-1 0,-1 0 0,1 1 0,-1-1 0,1 0 0,-1 1 0,1-1 0,-1 0 0,1 0 0,-1 1 0,1-1 0,-1 0 0,1 0 0,-1 0 0,1 0 0,-1 0 0,1 0 0,-1 0 0,1 0 0,-1 0 0,1 0 0,-1 0 0,1 0 0,-1 0 0,1 0 0,0 0 0,-1-1 0,1 1 0,-1 0 0,1-1 0,10-5-5795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0.917"/>
    </inkml:context>
    <inkml:brush xml:id="br0">
      <inkml:brushProperty name="width" value="0.025" units="cm"/>
      <inkml:brushProperty name="height" value="0.025" units="cm"/>
    </inkml:brush>
  </inkml:definitions>
  <inkml:trace contextRef="#ctx0" brushRef="#br0">121 216 14542,'0'0'12961,"-10"1"-12977,4 1 13,1-1 1,0 0-1,-1 1 0,1 0 0,0 0 0,0 1 0,0 0 0,0-1 0,1 2 0,-1-1 0,1 0 0,0 1 0,0 0 1,0 0-1,0 0 0,1 0 0,-1 1 0,1 0 0,0-1 0,1 1 0,-5 10 0,5-11 12,0 0 0,0 1 0,1-1 0,-1 0 0,1 1 0,0-1 0,1 1 0,-1-1 0,1 7 0,0-10-5,0 0-1,0-1 1,0 1-1,0 0 1,0-1-1,1 1 1,-1-1-1,0 1 1,0 0-1,1-1 1,-1 1-1,0-1 1,1 1-1,-1-1 0,0 1 1,1-1-1,-1 1 1,1-1-1,-1 1 1,1-1-1,-1 0 1,1 1-1,-1-1 1,1 0-1,0 1 1,0-1-1,1 0 10,0 0 1,0 0-1,0 0 0,0 0 0,0 0 0,0 0 0,0-1 1,0 1-1,0-1 0,0 1 0,0-1 0,-1 0 0,4-1 1,7-5 22,0-1 1,0 0-1,-1-1 1,0 0-1,0-1 0,-1 0 1,0 0-1,-1-1 1,-1 0-1,14-22 1,-6 5 244,-1 0 1,-1-1-1,16-52 0,-27 70-230,0 4-31,-1 0 0,0-1 0,0 1 0,-1-1 0,1-9 0,-9 23-319,-7 17 278,1 0 0,2 2-1,0-1 1,-11 39 0,15-43 21,3-7 19,-1 0-1,2 1 1,-1 0 0,2-1 0,0 1 0,1 0 0,0 0 0,2 22 0,0-34-26,0 0-1,0 0 0,0-1 0,0 1 0,0 0 1,0-1-1,0 1 0,1-1 0,-1 0 1,1 1-1,-1-1 0,1 0 0,-1 0 1,1 0-1,0 0 0,-1 0 0,4 1 0,7 3-2412,-1-3-3486,-5-2-981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1.351"/>
    </inkml:context>
    <inkml:brush xml:id="br0">
      <inkml:brushProperty name="width" value="0.025" units="cm"/>
      <inkml:brushProperty name="height" value="0.025" units="cm"/>
    </inkml:brush>
  </inkml:definitions>
  <inkml:trace contextRef="#ctx0" brushRef="#br0">2 0 14478,'0'0'11370,"0"9"-10361,-1-2-913,0 5 172,1 0 0,0 0 0,1 0-1,0 0 1,3 13 0,-3-23-260,-1-1 0,1 1 0,-1 0 1,1 0-1,0-1 0,0 1 0,0-1 0,-1 1 0,2-1 0,-1 1 0,0-1 0,0 1 1,0-1-1,1 0 0,-1 0 0,1 1 0,-1-1 0,3 1 0,-2-2-74,0 1 0,0-1 0,1 0 0,-1 1-1,0-1 1,0-1 0,1 1 0,-1 0 0,0 0 0,0-1 0,0 1-1,1-1 1,-1 0 0,0 0 0,0 0 0,0 0 0,0 0 0,0 0-1,3-3 1,3-2-1043,1 0-1,-1-1 1,0 0 0,7-8-1,26-35-8578,-21 24 3201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1.693"/>
    </inkml:context>
    <inkml:brush xml:id="br0">
      <inkml:brushProperty name="width" value="0.025" units="cm"/>
      <inkml:brushProperty name="height" value="0.025" units="cm"/>
    </inkml:brush>
  </inkml:definitions>
  <inkml:trace contextRef="#ctx0" brushRef="#br0">174 1 480,'-7'12'16149,"-11"22"-9156,-73 131-3790,81-146-3128,1 1 0,2-1 0,0 2 0,1-1 0,-4 28 0,2 17-9301,8-54-1328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5.356"/>
    </inkml:context>
    <inkml:brush xml:id="br0">
      <inkml:brushProperty name="width" value="0.025" units="cm"/>
      <inkml:brushProperty name="height" value="0.025" units="cm"/>
    </inkml:brush>
  </inkml:definitions>
  <inkml:trace contextRef="#ctx0" brushRef="#br0">53 290 8616,'0'0'4943,"9"-5"-1045,5-3-2535,19-10 1244,46-35-1,-107 55-2947,15 4 583,0 1 1,0 0 0,1 1 0,0 1-1,0-1 1,0 2 0,2 0-1,-1 0 1,1 1 0,0 0-1,1 1 1,-8 13 0,17-24-199,-1 0 1,0 0-1,1 1 1,-1-1-1,1 0 1,-1 0 0,1 0-1,-1 0 1,1 0-1,0 1 1,0-1-1,0 0 1,-1 0-1,1 1 1,1-1-1,-1 0 1,0 0-1,0 1 1,1 1 0,-1-2-15,1-1 1,-1 1 0,1 0 0,0-1 0,-1 1-1,1-1 1,0 1 0,-1-1 0,1 0 0,0 1 0,0-1-1,0 1 1,-1-1 0,1 0 0,0 0 0,0 0-1,0 1 1,-1-1 0,1 0 0,0 0 0,1 0 0,5-1 207,0 0 1,0 0-1,0 0 1,0 0-1,11-5 1,14-8 45,0-1 1,-1-1 0,0-2-1,-2-1 1,32-27-1,-13 6-285,-1-2-1,40-50 1,-75 80-38,-8 9 34,-1 0 1,0 0-1,0 0 1,0 0 0,-1 0-1,1-1 1,-1 1 0,1-1-1,-1 1 1,-1-1 0,1 0-1,2-7 1,-29 24-285,12-3 300,1 0 0,1 1 1,0 0-1,0 1 0,1 0 0,-14 23 0,20-29-3,0 1 1,0 0 0,0 0 0,1 0 0,1 0 0,-1 1 0,1-1-1,0 1 1,0-1 0,1 1 0,0 0 0,1 0 0,0 0 0,0-1-1,2 13 1,-1-17-51,-1-1-1,1 0 0,0 1 0,0-1 0,1 0 1,-1 0-1,0 0 0,1 0 0,-1 0 0,1 0 1,0 0-1,0 0 0,-1-1 0,1 1 0,0-1 1,1 1-1,-1-1 0,0 0 0,0 0 0,0 0 1,1 0-1,3 1 0,35 4-6708,-13-6-3766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6.046"/>
    </inkml:context>
    <inkml:brush xml:id="br0">
      <inkml:brushProperty name="width" value="0.025" units="cm"/>
      <inkml:brushProperty name="height" value="0.025" units="cm"/>
    </inkml:brush>
  </inkml:definitions>
  <inkml:trace contextRef="#ctx0" brushRef="#br0">6920 358 7111,'0'0'3432,"-10"-3"-2348,-3-1-963,-28-7 701,1-2 1,-62-30 0,86 35-770,-1 1 0,0 0 0,-1 1 0,1 1 0,-25-4 1,-95-8-82,69 11 63,-597-54 376,-42 39 719,-39-4-1166,-782-83 100,1129 103-104,288 11 12,-173 29 0,100 5 21,-277 99 1,-157 119-13,533-219 6,3 5 0,1 2 1,3 5-1,-140 116 0,204-154 4,1 0 0,0 1 0,0 1-1,2 0 1,0 1 0,1 0 0,0 0 0,1 1 0,-9 24 0,15-32 9,1 1 1,0-1 0,0 0 0,1 1 0,0-1-1,0 1 1,1 0 0,0-1 0,1 1 0,0-1-1,1 1 1,0-1 0,0 0 0,1 0 0,0 0-1,1 0 1,0 0 0,0-1 0,1 1 0,7 9-1,7 7 10,2-1-1,1 0 1,1-2-1,1-1 1,1 0-1,1-2 1,0-1-1,1-1 1,44 20-1,1-6 15,0-3-1,134 34 1,391 43 538,9-50-254,-187-20-249,-158-9-46,1080 77 43,-378-103-72,-6-80 69,-877 69 12,-1-3 0,-1-4 0,-1-3 0,0-3 0,108-51 0,-8-15 968,309-214 0,-456 284-800,-2-2 0,0-1 0,-2-2 0,-1 0 0,0-2-1,-2 0 1,37-61 0,-55 80-119,0-1-1,-1 0 1,-1 0 0,0-1-1,0 1 1,0-1-1,-1 1 1,-1-1 0,0 0-1,0 0 1,-1 0-1,0 1 1,-2-18 0,-1 14-60,0 0 1,-1 1 0,-1-1 0,1 1-1,-2 0 1,0 0 0,0 1 0,-1 0 0,-12-14-1,1 3-64,-1 2 0,-1 0-1,-1 2 1,-1 0-1,-1 1 1,0 1-1,-1 1 1,0 2 0,-29-12-1,-5 2-1426,-64-16 0,-3 8-5698,38 12-2987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7.247"/>
    </inkml:context>
    <inkml:brush xml:id="br0">
      <inkml:brushProperty name="width" value="0.025" units="cm"/>
      <inkml:brushProperty name="height" value="0.025" units="cm"/>
    </inkml:brush>
  </inkml:definitions>
  <inkml:trace contextRef="#ctx0" brushRef="#br0">4370 4006 9033,'2'1'80,"-1"0"0,1 0 1,0 0-1,0 0 1,-1 1-1,1-1 0,0 0 1,-1 1-1,1-1 1,-1 1-1,0 0 0,0-1 1,1 1-1,-1 0 1,1 2-1,-2-3 50,0 1-1,0-1 0,0 1 1,0-1-1,0 1 1,0-1-1,0 1 0,-1-1 1,1 0-1,-1 1 1,1-1-1,-1 1 0,1-1 1,-1 0-1,0 0 1,1 1-1,-1-1 0,0 0 1,0 0-1,0 0 1,0 0-1,0 0 0,0 0 1,-2 2-1,-3 1 12,1 0 0,-1 0 0,0 0 1,0 0-1,-1-1 0,1 0 0,-1 0 0,1-1 0,-1 0 0,0 0 0,0-1 1,-10 2-1,-11-1 56,-53-2 1,18-1-4,-134 12-47,-151 0 1489,313-14-1436,0-2 1,0-1-1,1-2 1,0-1-1,1-1 1,-37-18-1,-190-104 146,197 97-312,-491-320 282,353 218 153,151 103-440,-340-238 279,289 194-215,-156-156 0,156 122-170,5-3 0,5-5 0,5-3 0,-95-183 0,-84-278 88,43-18 89,35 89 980,182 499-999,-57-134 535,51 126-570,-1 1-1,0 0 0,-2 1 0,-22-27 0,35 46-59,1 0-1,-1 0 1,0 0-1,1 1 0,-1-1 1,0 0-1,0 1 1,1-1-1,-1 0 1,0 1-1,0-1 0,0 1 1,0-1-1,0 1 1,0-1-1,0 1 0,0 0 1,0-1-1,0 1 1,0 0-1,0 0 1,0 0-1,0 0 0,0 0 1,0 0-1,0 0 1,0 0-1,0 0 0,-2 1 1,2 0-237,1 0 0,-1-1 0,0 1 0,1 0 0,-1 0 0,0 0 0,1 0 1,-1 0-1,1 0 0,0 0 0,-1 0 0,1 0 0,0 0 0,0 0 0,0 1 0,-1-1 0,1 0 0,0 0 1,0 0-1,1 0 0,-1 0 0,0 0 0,0 0 0,0 0 0,1 0 0,0 2 0,-1-2-30,1 0-1,-1 0 0,1-1 1,-1 1-1,1 0 1,-1-1-1,1 1 0,-1-1 1,1 1-1,0-1 1,-1 1-1,1-1 0,0 1 1,-1-1-1,1 0 1,0 1-1,0-1 0,-1 0 1,1 0-1,0 1 1,0-1-1,0 0 0,-1 0 1,1 0-1,0 0 1,0 0-1,1 0 0,13 0-6657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7.777"/>
    </inkml:context>
    <inkml:brush xml:id="br0">
      <inkml:brushProperty name="width" value="0.025" units="cm"/>
      <inkml:brushProperty name="height" value="0.025" units="cm"/>
    </inkml:brush>
  </inkml:definitions>
  <inkml:trace contextRef="#ctx0" brushRef="#br0">33 501 9673,'0'0'3854,"-6"8"-2839,-18 25-220,22-28 4544,7-9-3693,8-9-607,16-29 293,32-62 0,-40 60-1254,-2 0-1,-2-2 1,-1 0 0,-3 0 0,-2-1-1,6-58 1,-17 105-84,0 0 1,0 0-1,0-1 1,0 1-1,0 0 0,0 0 1,0 0-1,1-1 0,-1 1 1,0 0-1,0 0 0,0 0 1,0-1-1,0 1 0,0 0 1,0 0-1,0 0 1,0 0-1,1-1 0,-1 1 1,0 0-1,0 0 0,0 0 1,0 0-1,0 0 0,1-1 1,-1 1-1,0 0 1,0 0-1,0 0 0,1 0 1,-1 0-1,0 0 0,0 0 1,0 0-1,1 0 0,-1 0 1,0 0-1,0 0 0,0 0 1,1 0-1,-1 0 1,0 0-1,11 6-272,5 12 19,8 16 193,2-2 0,1-1-1,1-1 1,1-1-1,2-1 1,1-2-1,1-1 1,67 37-1,-100-61 42,54 24-2943,-15-17-2681,-4-7-2023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3.175"/>
    </inkml:context>
    <inkml:brush xml:id="br0">
      <inkml:brushProperty name="width" value="0.025" units="cm"/>
      <inkml:brushProperty name="height" value="0.025" units="cm"/>
    </inkml:brush>
  </inkml:definitions>
  <inkml:trace contextRef="#ctx0" brushRef="#br0">2309 241 7719,'0'0'507,"-2"-11"1223,1 4-1611,-1 0 0,1 0 0,-1 0 0,0 0-1,-1 1 1,0-1 0,0 1 0,0-1 0,-1 1 0,0 0 0,0 0-1,0 1 1,-1-1 0,-6-4 0,-8-5-57,-1 2-1,-1 0 1,0 1-1,-1 1 1,0 1-1,-1 1 1,0 1-1,0 1 1,-1 1-1,-35-4 1,-27 1-23,-137 2 0,184 8-25,-412 10 1230,350-2-865,0 3 0,-142 38 0,202-37-381,0 2 0,1 2 0,1 1 1,0 2-1,2 2 0,0 1 0,2 2 0,0 2 0,-48 48 1,47-38 34,2 1 1,2 1 0,1 2-1,2 1 1,2 2-1,2 0 1,-35 87 0,53-112-23,1 1-1,0-1 1,2 1 0,0 1 0,2-1 0,0 0 0,1 1 0,1-1 0,1 1 0,0-1 0,2 0 0,1 0 0,0 0 0,1 0-1,1 0 1,1-1 0,1 0 0,1-1 0,0 0 0,1 0 0,23 30 0,-14-23 3,1 0-1,2-2 1,0 0 0,1-1-1,1-2 1,2 0 0,-1-2-1,2 0 1,44 20 0,-31-20 32,0-3 0,1-1 0,1-2 0,0-2 0,1-1 0,63 3 0,-37-7 11,0-3 1,0-4-1,0-2 1,0-4-1,-1-2 0,0-3 1,111-38-1,-46 1 110,-2-6-1,-3-6 1,-2-5-1,168-121 1,-234 145 218,-1-4 1,56-58 0,-96 85-149,0-1 1,-1 0-1,-1-1 0,-1-1 1,-2-1-1,0 0 1,-1-1-1,17-47 1,-27 63-120,-1-1 0,1-1 1,-1 1-1,-1 0 0,0 0 0,0-1 1,-1 1-1,-1-1 0,0 1 1,0 0-1,-1 0 0,-3-13 1,2 15-95,-1 0 0,1 1 1,-1 0-1,-1 0 0,1 0 1,-1 0-1,0 1 0,-1-1 1,1 1-1,-1 1 0,-1-1 1,1 1-1,-1 0 0,0 1 0,-12-7 1,-3 0-23,0 1 1,-2 1-1,1 2 0,-1 0 1,0 1-1,-39-4 1,-43 2-1482,0 7-4099,94 1 4514,-11 0-7002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5.892"/>
    </inkml:context>
    <inkml:brush xml:id="br0">
      <inkml:brushProperty name="width" value="0.025" units="cm"/>
      <inkml:brushProperty name="height" value="0.025" units="cm"/>
    </inkml:brush>
  </inkml:definitions>
  <inkml:trace contextRef="#ctx0" brushRef="#br0">4 1 7559,'0'0'2557,"-1"12"-1959,1-10-594,-1 12-9,-1 0 0,2 0 0,0 0 0,1 0-1,0 0 1,1 0 0,1 0 0,0 0-1,6 15 1,11 5-97,1-1 0,2-1-1,1-1 1,1-1 0,30 28 0,55 67 320,117 226 467,-74-105-526,197 242 237,-244-359-309,194 183 1,-109-139 27,338 331 26,965 928 2806,-1371-1326-2921,4-6 1,5-5 0,4-5 0,213 103-1,416 135 631,14-35 491,259 49-337,-893-301-306,-2 7 1,243 116-1,-369-154-961,0-2-1,1 0 1,0-1-1,1-1 1,32 7 0,-24-12-2828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6.501"/>
    </inkml:context>
    <inkml:brush xml:id="br0">
      <inkml:brushProperty name="width" value="0.025" units="cm"/>
      <inkml:brushProperty name="height" value="0.025" units="cm"/>
    </inkml:brush>
  </inkml:definitions>
  <inkml:trace contextRef="#ctx0" brushRef="#br0">0 17 15471,'9'-2'2961,"54"-11"-1273,116 11-1290,-156 3-391,-1 2-1,1 0 1,-1 1 0,1 1-1,38 15 1,-58-19 24,1 1-1,0 0 1,-1-1 0,1 2-1,-1-1 1,0 0 0,0 1-1,0-1 1,0 1 0,0 0-1,-1 0 1,1 0 0,-1 0-1,1 1 1,-1-1 0,-1 1-1,1-1 1,0 1 0,-1-1-1,1 1 1,-1 0 0,0 0-1,-1 0 1,1 0 0,-1 0-1,1 0 1,-1 0 0,0 0-1,-1 0 1,1 0 0,-1 0-1,1 0 1,-1-1 0,-1 1-1,1 0 1,0 0 0,-1-1-1,0 1 1,0-1 0,0 1-1,0-1 1,0 0 0,-1 0-1,1 0 1,-1 0 0,-5 4-1,-19 16 155,-1-1-1,-1-2 1,-1-1-1,0-1 1,-36 15-1,25-13-115,-76 51-1,113-66-390,8-6-4400,17-14-2170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7.247"/>
    </inkml:context>
    <inkml:brush xml:id="br0">
      <inkml:brushProperty name="width" value="0.025" units="cm"/>
      <inkml:brushProperty name="height" value="0.025" units="cm"/>
    </inkml:brush>
  </inkml:definitions>
  <inkml:trace contextRef="#ctx0" brushRef="#br0">235 0 13965,'0'0'8942,"-3"9"-8953,-5 11 77,0 0-1,-2 0 1,0-1-1,-1-1 1,-22 30-1,-83 90 364,86-104-381,24-30-3063,15-21-79,21-28-4313,7-6-2843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7.863"/>
    </inkml:context>
    <inkml:brush xml:id="br0">
      <inkml:brushProperty name="width" value="0.025" units="cm"/>
      <inkml:brushProperty name="height" value="0.025" units="cm"/>
    </inkml:brush>
  </inkml:definitions>
  <inkml:trace contextRef="#ctx0" brushRef="#br0">235 0 12716,'0'0'2370,"-5"13"-960,-13 39 170,-48 153 1329,57-167-2766,1-1 0,2 1 0,-2 70-1,8-96-113,-2 33-26,2-44-19,-1-1 0,1 1 1,0 0-1,0 0 0,-1 0 1,1 0-1,-1-1 1,1 1-1,-1 0 0,1 0 1,-1-1-1,1 1 0,-1 0 1,0-1-1,1 1 0,-1-1 1,0 1-1,0 0 1,1-1-1,-1 0 0,0 1 1,0-1-1,0 0 0,1 1 1,-1-1-1,0 0 1,0 0-1,0 0 0,0 1 1,0-1-1,0 0 0,0 0 1,0 0-1,1-1 0,-1 1 1,0 0-1,0 0 1,0 0-1,0-1 0,0 1 1,1 0-1,-1-1 0,-1 0 1,-2-1 9,1 0 1,-1-1-1,1 1 0,0-1 1,0 0-1,0 0 0,0 0 1,0 0-1,1 0 1,-1-1-1,1 1 0,-3-6 1,-21-48 606,23 49-375,1 1 0,-1-1-1,1-1 1,1 1-1,0 0 1,0 0 0,0-1-1,1-15 1,1 22-168,-1-1-1,1 1 1,-1-1 0,1 1-1,0-1 1,0 1 0,0 0-1,0 0 1,0-1 0,0 1-1,1 0 1,-1 0 0,1 0 0,-1 0-1,1 0 1,0 1 0,0-1-1,0 0 1,0 1 0,0 0-1,0-1 1,0 1 0,0 0-1,1 0 1,-1 0 0,0 0 0,1 0-1,-1 1 1,1-1 0,-1 1-1,1 0 1,2 0 0,8-2-42,70-1 9,-78 3-25,1 0-1,-1 1 1,1-1 0,-1 1-1,1 0 1,-1 1 0,0 0 0,0-1-1,0 1 1,0 1 0,0-1-1,6 5 1,-9-5-1,0 0-1,0 1 1,-1-1 0,1 0 0,-1 1-1,1-1 1,-1 1 0,0-1 0,0 1-1,0 0 1,0 0 0,0-1-1,-1 1 1,0 0 0,1 3 0,-1 49-10,-1-33 10,1-21 2,1-1 1,-1 1-1,1-1 0,-1 1 1,1-1-1,0 0 1,-1 1-1,1-1 0,0 0 1,-1 1-1,1-1 0,0 0 1,-1 0-1,1 0 1,0 0-1,-1 1 0,1-1 1,0 0-1,-1 0 0,1 0 1,0-1-1,0 1 1,-1 0-1,1 0 0,0 0 1,-1 0-1,1-1 0,0 1 1,-1 0-1,1-1 1,0 1-1,-1 0 0,1-1 1,0 0-1,24-9 79,4-12-18,-22 16-149,-1 1 0,1 0 0,0 0-1,0 0 1,0 1 0,0 0 0,1 1 0,0-1 0,0 1-1,14-3 1,-21 7 67,0-1 1,-1 1-1,1-1 0,-1 1 0,1 0 1,-1-1-1,1 1 0,-1 0 0,1-1 0,-1 1 1,1 0-1,-1 0 0,0 0 0,1-1 0,-1 1 1,0 0-1,0 0 0,0 0 0,0-1 0,0 1 1,0 0-1,0 0 0,0 0 0,0 0 1,0 0-1,0-1 0,0 1 0,-1 0 0,1 0 1,0 0-1,0-1 0,-1 1 0,0 1 0,-9 31 138,0-13 115,7-16-177,0 1 0,0-1 1,1 1-1,0 0 0,0 0 1,0 0-1,-1 8 0,5-13-81,0 0 0,1 0-1,-1-1 1,0 1 0,0 0-1,0-1 1,0 0 0,0 0-1,0 1 1,0-1-1,3-2 1,38-31-7571,-19 14 1051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8.272"/>
    </inkml:context>
    <inkml:brush xml:id="br0">
      <inkml:brushProperty name="width" value="0.025" units="cm"/>
      <inkml:brushProperty name="height" value="0.025" units="cm"/>
    </inkml:brush>
  </inkml:definitions>
  <inkml:trace contextRef="#ctx0" brushRef="#br0">111 159 14990,'0'0'7501,"-9"1"-6605,4 0-833,-1 0-1,1 1 0,0-1 1,-1 1-1,1 0 0,0 0 1,0 1-1,1 0 0,-1 0 1,-8 6-1,10-7-27,0 1 1,0 0 0,0 0-1,0 0 1,1 0-1,-1 0 1,1 1-1,0-1 1,0 1 0,0-1-1,0 1 1,1 0-1,-1-1 1,1 1-1,0 0 1,0 0 0,1 0-1,-1 6 1,1-9-24,-1 0 0,1-1 0,0 1 0,0 0 0,0-1 1,0 1-1,1 0 0,-1 0 0,0-1 0,0 1 0,0 0 0,0-1 0,1 1 1,-1-1-1,0 1 0,1 0 0,-1-1 0,0 1 0,1-1 0,-1 1 0,1-1 1,-1 1-1,1-1 0,-1 1 0,1-1 0,-1 1 0,1-1 0,-1 0 0,1 1 1,0-1-1,0 1 0,23-6 398,23-27 73,-21 7-318,-2 0 1,-1-2-1,-1-1 1,-1 0-1,-1-2 1,24-48-1,-141 203-549,91-115 401,-47 75 608,49-76-565,0-1 1,0 1-1,1 0 0,1 0 1,-1 0-1,2 0 0,-1 0 1,0 16-1,3-23-95,-1 0 0,1-1 0,0 1 0,-1 0 0,1 0 0,0 0 0,0-1-1,0 1 1,1 0 0,-1-1 0,0 1 0,1-1 0,-1 1 0,1-1 0,-1 0 0,1 0 0,0 0 0,-1 0 0,1 0 0,0 0-1,0 0 1,0 0 0,0-1 0,0 1 0,0-1 0,0 1 0,3-1 0,-4-1-454,0 0-1,0 0 1,0 0-1,0-1 1,0 1 0,0 0-1,0-1 1,0 1 0,-1-1-1,1 1 1,-1 0 0,1-1-1,-1 0 1,1-1-1,0 0-1250,5-14-7089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9.365"/>
    </inkml:context>
    <inkml:brush xml:id="br0">
      <inkml:brushProperty name="width" value="0.025" units="cm"/>
      <inkml:brushProperty name="height" value="0.025" units="cm"/>
    </inkml:brush>
  </inkml:definitions>
  <inkml:trace contextRef="#ctx0" brushRef="#br0">25 138 11275,'0'0'13153,"11"0"-12080,-1 0-905,-1-1-1,0 0 0,0 0 0,1-1 0,-1-1 0,0 1 0,13-7 0,-17 7-138,-1 0 1,0 0-1,0 0 1,0-1 0,0 1-1,0-1 1,-1 0-1,1 0 1,-1 0-1,0-1 1,0 1-1,0-1 1,0 0-1,-1 1 1,1-1-1,-1 0 1,0-1-1,0 1 1,-1 0-1,1-1 1,0-4-1,-1 7-8,-1 1 0,0-1 0,0 1 0,1-1 1,-1 0-1,0 1 0,0-1 0,0 0 0,-1 1 0,1-1 0,0 0 0,-1 1 0,1-1 0,-1 0 0,1 1 0,-1-1 0,0 1 0,0-1 0,-1-1 0,1 2-18,0 0 0,0 0 0,-1 1 0,1-1 0,0 1 0,0-1 1,0 1-1,-1-1 0,1 1 0,0 0 0,-1-1 0,1 1 0,0 0 0,0 0 0,-1 0 0,1 0 0,0 0 0,-1 0 0,-1 1 0,-3 1-13,0-1-1,0 1 0,0 1 0,0-1 0,0 1 0,1 0 1,-1 1-1,1-1 0,-6 6 0,-50 53 7,58-58 23,-1 0 1,1 0-1,0 0 1,1 1-1,-1-1 1,1 1-1,-1-1 1,2 1-1,-1 0 1,0 0-1,1 0 1,0 0-1,0 0 1,0 8-1,2-12-11,0 0 0,0 0 0,0 0-1,0 0 1,0 0 0,0 0 0,1 0-1,-1 0 1,0 0 0,1 0 0,-1-1-1,0 1 1,1-1 0,-1 1 0,1-1-1,-1 1 1,1-1 0,-1 0 0,1 0-1,-1 0 1,1 0 0,-1 0 0,1 0-1,-1 0 1,3-1 0,44-2 169,-30-2-145,1-1-1,-1 0 0,31-16 1,-29 12-26,1 1 0,27-8 0,-48 17-13,1 0-1,-1 0 0,1 0 0,-1 0 0,0 0 0,1 0 1,-1 0-1,1 0 0,-1 0 0,0 0 0,1 0 0,-1 0 0,0 0 1,1 0-1,-1 0 0,0 0 0,1 0 0,-1 1 0,0-1 1,1 0-1,-1 0 0,0 0 0,1 1 0,-1-1 0,0 0 1,0 1-1,1-1 0,-1 0 0,0 0 0,0 1 0,1-1 0,-1 0 1,0 1-1,0-1 0,0 0 0,0 1 0,0-1 0,0 1 1,1-1-1,-1 0 0,0 1 0,1 24-59,0 1 132,-1-26-62,0 1-1,0-1 0,0 1 1,0-1-1,0 1 0,0-1 1,0 1-1,1-1 0,-1 1 1,0-1-1,0 1 0,1-1 1,-1 1-1,0-1 0,0 0 1,1 1-1,-1-1 0,1 1 1,-1-1-1,0 0 0,1 1 1,-1-1-1,1 0 1,-1 0-1,1 1 0,-1-1 1,1 0-1,-1 0 0,1 0 1,-1 1-1,1-1 0,9-1 28,0 0 1,-1 0-1,1-1 0,-1 0 0,0 0 0,0-1 1,0 0-1,0-1 0,0 0 0,-1-1 1,16-10-1,42-19-654,-65 34 501,-2 3 91,0 1 1,0-1 0,0 1-1,0 0 1,1-1-1,-1 1 1,1 0-1,0 4 1,10-7 62,0-1 0,0-1 0,0 0 1,0 0-1,-1-1 0,1 0 0,0 0 0,-1-1 0,1-1 1,-1 0-1,17-9 0,-10 5-565,0 1 0,27-7 0,-43 14 503,1 0 0,-1-1 0,1 1-1,-1 0 1,0 0 0,1 0 0,-1 0 0,1 0 0,-1 0-1,0 0 1,1 0 0,-1 0 0,0 1 0,1-1-1,-1 0 1,1 0 0,-1 0 0,0 0 0,1 0 0,-1 1-1,0-1 1,1 0 0,-1 0 0,0 1 0,0-1 0,1 0-1,-1 0 1,0 1 0,0-1 0,1 0 0,-1 1-1,0-1 1,0 0 0,0 1 0,1-1 0,-1 0 0,0 1-1,0-1 1,0 1 0,0-1 0,0 0 0,0 1 0,0-1-1,0 1 1,0-1 0,0 0 0,0 1 0,0-1 0,0 0-1,0 1 1,0-1 0,-1 1 0,1-1 0,0 0-1,0 1 1,0-1 0,-1 0 0,1 1 0,-14 32 461,9-22-409,3-6 18,1 0 0,-1 0-1,1 1 1,0-1 0,1 0 0,0 0 0,-1 0-1,2 1 1,-1-1 0,0 0 0,1 0 0,0 0-1,3 8 1,1 2-24,2-1 0,0 0 0,10 16 0,-10-19-75,0 1-1,-1 0 1,0 0-1,-1 0 1,5 20-1,-8-23 81,-1 0-1,0 1 0,0-1 1,-1 0-1,-1 0 1,1 0-1,-2 0 0,1 0 1,-1 0-1,0 0 0,-1-1 1,0 1-1,-1-1 1,1 1-1,-1-1 0,-1 0 1,0-1-1,0 1 0,0-1 1,-1 0-1,0 0 1,-1-1-1,1 1 0,-1-1 1,-1-1-1,-12 8 1,19-12 11,0 0 0,-1 0 0,1 0 0,0 0 0,-1-1 0,0 1 0,1-1 1,-1 1-1,1-1 0,-1 1 0,1-1 0,-1 0 0,0 0 0,1 0 0,-1 0 1,0 0-1,1 0 0,-1 0 0,1 0 0,-1-1 0,0 1 0,1-1 1,-1 1-1,1-1 0,-1 0 0,1 1 0,-1-1 0,1 0 0,0 0 0,-1 0 1,1 0-1,0 0 0,0 0 0,0-1 0,0 1 0,0 0 0,0 0 1,0-1-1,0 1 0,0-1 0,1 1 0,-1-1 0,0 1 0,1-1 0,0 1 1,-1-1-1,1-2 0,-3-9 144,1-1 0,0 1 0,1-1 0,1-20 0,0 24-233,0-2 34,1 1 1,0-1-1,1 1 0,0 0 1,1-1-1,0 1 0,0 0 1,1 1-1,1-1 0,0 1 1,0 0-1,1 0 0,0 0 1,1 1-1,0 0 0,0 0 1,1 1-1,1 0 0,-1 0 1,1 1-1,0 0 0,1 0 1,-1 1-1,1 1 0,1 0 1,-1 0-1,1 1 0,0 0 1,11-2-1,50-15-6553,-32 7-2717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535"/>
    </inkml:context>
    <inkml:brush xml:id="br0">
      <inkml:brushProperty name="width" value="0.025" units="cm"/>
      <inkml:brushProperty name="height" value="0.025" units="cm"/>
    </inkml:brush>
  </inkml:definitions>
  <inkml:trace contextRef="#ctx0" brushRef="#br0">4 1 17296,'0'0'6529,"0"8"-5317,-1 34-483,-1-17-295,2 0 1,0 1 0,2-1-1,1 1 1,11 44 0,-14-69-399,0 0 1,1 0-1,-1 0 1,1 0 0,-1 1-1,1-1 1,-1 0 0,1 0-1,0 0 1,0 0-1,-1 0 1,1-1 0,0 1-1,0 0 1,0 0 0,0 0-1,0-1 1,0 1-1,0 0 1,0-1 0,0 1-1,0-1 1,1 0 0,-1 1-1,2 0 1,0-2 26,-1 1-1,1 0 1,-1 0 0,1-1 0,-1 0-1,0 1 1,1-1 0,-1 0-1,0 0 1,0 0 0,1 0 0,1-2-1,8-6 97,0-1-1,-1 1 1,14-17-1,-20 21-243,13-16 119,-14 15-30,1 1 1,-1-1 0,1 1 0,0 1-1,0-1 1,0 0 0,1 1 0,0 0-1,0 1 1,7-5 0,-12 8-14,-1 1 0,1-1 0,0 0-1,-1 0 1,1 0 0,-1 0 0,1 1 0,-1-1 0,1 0 0,-1 1 0,1-1 0,-1 0 0,1 1 0,-1-1-1,1 0 1,-1 1 0,0-1 0,1 1 0,-1-1 0,0 1 0,1-1 0,-1 1 0,0-1 0,1 1 0,-1-1 0,0 1-1,0 0 1,0-1 0,0 1 0,0-1 0,0 1 0,0 0 0,0-1 0,0 1 0,0-1 0,0 1 0,0 0 0,1 33 130,-1-24-127,0-9 22,0 0 0,0 0 0,0 0 0,0 0 0,0 0 0,1 0 0,-1 0 0,0 0 0,1 0 0,-1 0 0,1 0 0,-1 0 0,1 0 0,-1-1 0,1 1 0,0 0 0,-1 0 0,1 0 0,0-1 0,0 1 0,-1 0 0,1-1 0,0 1 0,0-1 0,0 1 0,0-1 0,0 1 0,0-1 0,0 0 0,0 1 0,0-1 0,0 0 0,0 0 0,0 0 0,0 0 0,0 0 0,0 0 0,0 0 0,0 0 0,0 0 0,0 0 0,0-1 0,0 1 0,0 0 0,0-1 0,1 0 0,9-2-5,0-2 0,-1 1-1,16-10 1,-11 5-197,-2 2-60,-6 3 103,0 1 0,0-1 0,0 1 0,0 0 0,0 1 0,1 0 0,-1 0 0,1 0 0,13 0 0,-20 2 111,0 1 1,0-1 0,0 1 0,-1-1 0,1 1-1,0-1 1,0 1 0,-1-1 0,1 1-1,0 0 1,-1 0 0,1-1 0,-1 1 0,1 0-1,-1 0 1,1 0 0,-1-1 0,1 1 0,-1 0-1,0 0 1,1 0 0,-1 0 0,0 0-1,0 0 1,0 0 0,0 0 0,0 1 0,2 34-767,-2-27 350,3 8 215,1-14-1387,9-24-5946,-11 17 6148,9-18-7481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5.510"/>
    </inkml:context>
    <inkml:brush xml:id="br0">
      <inkml:brushProperty name="width" value="0.025" units="cm"/>
      <inkml:brushProperty name="height" value="0.025" units="cm"/>
    </inkml:brush>
  </inkml:definitions>
  <inkml:trace contextRef="#ctx0" brushRef="#br0">19 218 7847,'0'0'290,"-18"17"12369,17-11-7978,13-5-3941,-6-3-512,0 0-1,-1-1 1,1 1 0,-1-1 0,1 0 0,-1 0-1,0-1 1,0 1 0,0-1 0,-1 0 0,1-1-1,5-7 1,4-4 97,-1-2-1,14-21 0,-24 33-282,1 0-1,0 0 1,-1 0 0,0-1-1,-1 1 1,1-1 0,-1 0-1,-1 1 1,1-1 0,-1 0-1,0 0 1,-1 0-1,1 0 1,-2-12 0,1 19-41,0 0-1,-1-1 1,1 1 0,0-1 0,0 1-1,0 0 1,-1-1 0,1 1 0,0-1-1,0 1 1,-1 0 0,1 0 0,0-1 0,-1 1-1,1 0 1,0-1 0,-1 1 0,1 0-1,0 0 1,-1 0 0,1-1 0,0 1-1,-1 0 1,1 0 0,-1 0 0,1 0-1,-1 0 1,1 0 0,0 0 0,-1 0 0,1 0-1,-1 0 1,1 0 0,-1 0 0,-18 9-52,-9 19-53,17-14 63,0 1 0,1 0 0,0 1 1,2 0-1,0 1 0,0 0 0,2 0 1,0 0-1,1 1 0,-5 33 0,10-49 37,0-1 0,0 1 0,0-1-1,0 0 1,0 1 0,0-1 0,0 0 0,0 1-1,1-1 1,-1 0 0,0 1 0,1-1 0,-1 0-1,1 0 1,0 1 0,-1-1 0,1 0 0,0 0-1,0 0 1,0 0 0,0 0 0,0 0 0,0 0-1,0 0 1,0 0 0,0 0 0,0-1 0,0 1-1,0 0 1,1-1 0,-1 1 0,0-1 0,1 1-1,-1-1 1,0 0 0,1 0 0,-1 1 0,0-1-1,1 0 1,-1 0 0,0 0 0,1 0 0,-1-1-1,1 1 1,1-1 0,5 0 14,0-1 0,0 1 0,0-2 0,0 1 0,-1-1 0,12-6 0,6-7 106,1-2-1,-2 0 0,-1-2 0,0-1 0,-1 0 0,27-37 1,-49 58-120,0-1 1,0 1 0,0 0 0,0 0-1,0 0 1,0-1 0,0 1 0,0 0-1,0 0 1,0 0 0,1 0 0,-1-1-1,0 1 1,0 0 0,0 0 0,0 0-1,0 0 1,0 0 0,0-1 0,0 1-1,1 0 1,-1 0 0,0 0 0,0 0-1,0 0 1,0 0 0,0-1 0,1 1 0,-1 0-1,0 0 1,0 0 0,0 0 0,0 0-1,1 0 1,-1 0 0,0 0 0,0 0-1,0 0 1,1 0 0,-1 0 0,0 0-1,0 0 1,0 0 0,0 0 0,1 0-1,-1 0 1,0 0 0,0 0 0,0 0-1,1 1 1,-1-1 0,0 0 0,0 0-1,0 0 1,0 0 0,0 0 0,1 0 0,-1 0-1,0 1 1,0-1 0,0 0 0,0 0-1,-2 18-114,-9 20 51,-36 75-163,50-113 233,0 0 0,0 0 0,0-1 0,-1 1 0,1-1 0,0 1 0,0-1 0,0 0 0,0-1-1,3-1 1,12-8 86,0-2 0,18-17 0,-22 18 33,1 0-1,1 0 1,19-10-1,-35 22-124,1 0 0,-1-1 0,0 1 0,1 0 0,-1-1 0,1 1 0,-1 0 0,1 0 0,-1 0 0,1-1 1,-1 1-1,1 0 0,0 0 0,-1 0 0,1 0 0,-1 0 0,1 0 0,-1 0 0,1 0 0,-1 0 0,1 0 0,-1 0 0,1 0 0,-1 1 0,1-1 0,-1 0 0,1 0 0,-1 1 0,1-1 0,-1 0 0,2 1 0,0 18-15,-16 36 34,10-41-58,5-14 44,1 0 0,-1 0 0,1-1-1,-1 1 1,1-1 0,-1 1 0,0-1-1,1 1 1,-1-1 0,0 0 0,0 1 0,1-1-1,-1 0 1,2-2 0,3-2-4,0-1-1,0 1 1,0 1 0,1-1 0,0 1-1,0 0 1,0 1 0,0-1-1,1 1 1,0 1 0,-1 0-1,1 0 1,14-2 0,-20 4-3,-1 1-1,0-1 1,0 1 0,0-1-1,0 1 1,0-1 0,0 1 0,0 0-1,-1-1 1,1 1 0,0 0-1,0 0 1,0 0 0,-1 0-1,1-1 1,0 1 0,-1 0 0,1 0-1,-1 0 1,1 0 0,-1 1-1,0-1 1,1 0 0,-1 0 0,0 0-1,0 0 1,0 0 0,1 0-1,-1 1 1,0-1 0,-1 1 0,1 47-144,0-37-222,0-11-2,17-29-9979,-8 15 3124,2-1-4778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5.866"/>
    </inkml:context>
    <inkml:brush xml:id="br0">
      <inkml:brushProperty name="width" value="0.025" units="cm"/>
      <inkml:brushProperty name="height" value="0.025" units="cm"/>
    </inkml:brush>
  </inkml:definitions>
  <inkml:trace contextRef="#ctx0" brushRef="#br0">0 1 3331,'0'0'26009,"6"9"-26330,-1-4-1664,-1-5-2788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6.365"/>
    </inkml:context>
    <inkml:brush xml:id="br0">
      <inkml:brushProperty name="width" value="0.025" units="cm"/>
      <inkml:brushProperty name="height" value="0.025" units="cm"/>
    </inkml:brush>
  </inkml:definitions>
  <inkml:trace contextRef="#ctx0" brushRef="#br0">1 174 16784,'0'0'8445,"9"-1"-6422,1 0-1732,1-2 0,0 1-1,-1-1 1,1-1 0,-1 0 0,0-1-1,0 0 1,-1 0 0,13-9-1,-5 2-96,0-1 0,-1-1 0,0-1-1,18-22 1,-22 16-61,-12 21-132,0 0-1,0-1 0,0 1 1,0 0-1,0 0 1,0-1-1,0 1 1,0 0-1,-1-1 0,1 1 1,0 0-1,0 0 1,0-1-1,0 1 1,0 0-1,0 0 0,-1-1 1,1 1-1,0 0 1,0 0-1,0-1 0,-1 1 1,1 0-1,0 0 1,0 0-1,-1 0 1,1-1-1,0 1 0,0 0 1,-1 0-1,1 0 1,0 0-1,0 0 1,-1 0-1,1 0 0,0 0 1,-1 0-1,-2 0-9,1 0 0,-1 0 1,1 1-1,0 0 0,-1-1 0,1 1 0,-1 0 0,1 0 0,0 0 1,0 0-1,0 0 0,-1 1 0,1-1 0,-2 3 0,-15 12-9,1 1 1,1 1-1,1 0 0,0 1 0,-20 34 0,35-52 19,0 0-1,0 0 0,1 0 0,-1 0 1,0 1-1,1-1 0,-1 0 1,1 0-1,-1 1 0,1-1 0,0 0 1,0 1-1,-1-1 0,1 0 0,0 1 1,0-1-1,0 0 0,1 1 1,-1-1-1,0 0 0,0 1 0,2 2 1,-1-3-1,0 0 1,0-1 0,0 1 0,0 0 0,0 0-1,0 0 1,0-1 0,1 1 0,-1-1-1,0 1 1,1-1 0,-1 1 0,0-1 0,1 0-1,-1 1 1,0-1 0,1 0 0,1 0 0,11-1 7,0 0 0,0 0 0,22-6 1,-23 4-5,7-1-15,1 1 1,-1 1-1,1 1 0,0 1 1,26 2-1,-45-1 6,-1-1 0,0 0 0,0 0 0,1 1 0,-1-1-1,0 1 1,0-1 0,0 1 0,0 0 0,1-1 0,-1 1 0,0 0 0,0 0 0,0 0 0,-1 0 0,1 0-1,0 0 1,0 0 0,0 0 0,-1 0 0,1 0 0,-1 0 0,1 1 0,-1-1 0,1 2 0,9 12 14,-6-20 216,-1 0 0,0-1 0,0 1 0,0-1 0,-1 1 0,0-1-1,2-9 1,10-60-152,-13 58-76,2 1-1,0-1 1,6-17-1,-8 33-16,0 0 1,0 0-1,0 0 1,-1 0-1,1 1 1,0-1-1,0 0 0,0 1 1,0-1-1,0 1 1,0-1-1,1 1 1,-1-1-1,0 1 1,0 0-1,0-1 0,0 1 1,0 0-1,1 0 1,-1 0-1,0 0 1,2 0-1,33 2-1299,-30-1 915,64 6-7299,-30-7-294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7.395"/>
    </inkml:context>
    <inkml:brush xml:id="br0">
      <inkml:brushProperty name="width" value="0.025" units="cm"/>
      <inkml:brushProperty name="height" value="0.025" units="cm"/>
    </inkml:brush>
  </inkml:definitions>
  <inkml:trace contextRef="#ctx0" brushRef="#br0">204 122 5637,'11'-6'785,"-4"3"-211,8-5 1229,0 0 1,22-16-1,-34 23-1376,-1 0 1,0-1-1,0 1 0,1-1 0,-1 0 1,0 0-1,0 0 0,-1 0 1,1 0-1,0 0 0,-1 0 0,1 0 1,-1-1-1,0 1 0,0-1 1,0 1-1,0-1 0,0 1 0,0-1 1,-1 0-1,1 1 0,-1-1 1,0 0-1,0 0 0,0 1 0,0-5 1,-3 5-294,1 1 0,0 0 0,-1 0 1,1 0-1,-1 1 0,0-1 0,1 0 1,-1 1-1,1 0 0,-1 0 0,0 0 1,1 0-1,-1 0 0,0 0 0,1 1 1,-4 0-1,1-1 39,-6 2-145,1 1-1,0-1 1,0 2-1,0-1 0,0 1 1,0 1-1,1 0 1,0 0-1,0 1 0,0 0 1,1 0-1,0 1 1,0 0-1,-10 13 1,3-3 77,0 1-1,2 0 1,0 1 0,1 0 0,-17 37 0,24-45-75,1 1 0,0-1 0,1 1-1,0 0 1,1 0 0,0 1 0,1-1-1,0 25 1,1-33-26,1-1 0,-1 1 0,1 0 0,0 0 0,0-1 0,0 1 0,1 0 0,-1-1 0,1 1 0,0-1 0,-1 0 0,2 1 0,-1-1 0,0 0 0,1 0 0,-1-1 0,1 1 0,0 0 0,0-1 0,0 0 1,0 1-1,0-1 0,1-1 0,-1 1 0,1 0 0,-1-1 0,1 0 0,0 1 0,-1-1 0,1-1 0,0 1 0,4 0 0,2 0 95,-1-1 0,1 0 0,0 0 1,0 0-1,-1-2 0,1 1 0,0-1 1,-1 0-1,0-1 0,1 0 0,-1-1 1,0 0-1,-1 0 0,1-1 0,-1 0 1,0-1-1,0 0 0,0 0 0,-1 0 1,0-1-1,8-9 0,-14 15-85,0-1-1,1 1 1,-1-1 0,0 1-1,0-1 1,0 1 0,0-1-1,0 0 1,-1 1 0,1-1-1,-1 0 1,1 0-1,-1 1 1,1-1 0,-1 0-1,0 0 1,0 0 0,0 0-1,0 1 1,0-1 0,-1-3-1,1 3-8,-1 1 0,0-1-1,0 1 1,0 0 0,0-1-1,-1 1 1,1 0-1,0-1 1,-1 1 0,1 0-1,-1 0 1,1 0 0,-1 0-1,1 0 1,-1 1 0,0-1-1,-3-1 1,-3 0-26,-1 0 1,-1 0-1,1 1 0,0 0 1,0 1-1,0 0 1,-13 1-1,9 3-80,18-1-113,22 1-16,-14-5 182,0-1 0,0-1-1,0 1 1,0-2 0,0 0-1,-1-1 1,1 0 0,13-8-1,-12 6 25,0 0-1,0 2 1,1-1-1,0 2 1,18-4 0,-33 8 14,1 0 1,-1 0-1,1 0 1,-1 0-1,1 0 1,-1 0 0,1 1-1,-1-1 1,1 0-1,-1 0 1,1 0-1,-1 1 1,1-1 0,-1 0-1,1 0 1,-1 1-1,0-1 1,1 0-1,-1 1 1,0-1-1,1 1 1,-1-1 0,0 0-1,1 1 1,-1-1-1,0 1 1,0-1-1,1 1 1,-1-1 0,0 1-1,0-1 1,0 1-1,0 0 1,3 27-69,-13 26 124,-8-17 7,14-30-138,0 0 0,1 1-1,-1-1 1,-3 14 0,7-19-1805,2-13-8189,5-5-1986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7.846"/>
    </inkml:context>
    <inkml:brush xml:id="br0">
      <inkml:brushProperty name="width" value="0.025" units="cm"/>
      <inkml:brushProperty name="height" value="0.025" units="cm"/>
    </inkml:brush>
  </inkml:definitions>
  <inkml:trace contextRef="#ctx0" brushRef="#br0">1 0 13261,'0'0'9609,"1"9"-8029,4 197 2648,-6-139-4052,2-67-170,-1 0 1,0 0-1,0 0 0,0-1 0,0 1 1,0 0-1,0 0 0,0 0 1,0 0-1,0 0 0,1 0 0,-1 0 1,0 0-1,0 0 0,0 0 0,0 0 1,0 0-1,0 0 0,1-1 1,-1 1-1,0 0 0,0 0 0,0 0 1,0 0-1,0 0 0,0 0 1,1 0-1,-1 0 0,0 0 0,0 1 1,0-1-1,0 0 0,0 0 1,0 0-1,1 0 0,-1 0 0,0 0 1,0 0-1,0 0 0,0 0 1,0 0-1,0 0 0,0 0 0,1 1 1,-1-1-1,0 0 0,0 0 1,6-15 182,-2-23-155,-2-73 0,-3 63 10,32 58-172,-20-6-965,-1 0 0,1-1 0,0-1-1,0 1 1,0-2 0,0 0 0,0 0 0,17-2-1,-2 1-5103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8.771"/>
    </inkml:context>
    <inkml:brush xml:id="br0">
      <inkml:brushProperty name="width" value="0.025" units="cm"/>
      <inkml:brushProperty name="height" value="0.025" units="cm"/>
    </inkml:brush>
  </inkml:definitions>
  <inkml:trace contextRef="#ctx0" brushRef="#br0">118 164 7431,'0'0'16501,"-9"-1"-15006,8 1-1467,-1-1 19,-1 0 0,1 1 0,-1-1 0,1 1 0,-1 0 0,0 0 0,1 0 1,-1 0-1,1 0 0,-1 1 0,1-1 0,-1 1 0,1 0 0,-1-1 0,1 1 1,0 0-1,-1 1 0,1-1 0,0 0 0,0 1 0,0-1 0,0 1 0,0-1 0,0 1 1,0 0-1,0 0 0,1 0 0,-1 0 0,-1 3 0,-1 1-11,-1 1-1,1 0 1,0 0-1,0 0 1,1 0 0,0 1-1,0-1 1,1 1-1,0 0 1,0 0 0,-1 10-1,4-18-29,0 1-1,-1-1 0,1 1 1,0-1-1,-1 1 0,1-1 1,0 0-1,-1 1 1,1-1-1,0 0 0,-1 0 1,1 0-1,0 0 0,0 1 1,-1-1-1,1 0 0,0 0 1,0 0-1,0 0 1,-1-1-1,1 1 0,0 0 1,0 0-1,-1 0 0,1-1 1,0 1-1,0-1 1,23-5 94,-14 0-93,0 0 0,-1 0-1,0-1 1,-1 0 0,1 0 0,-1-1 0,0 0-1,-1-1 1,0 0 0,11-18 0,-18 26-10,1 1-1,0-1 1,-1 1 0,1 0 0,0-1 0,0 1-1,0-1 1,-1 1 0,1 0 0,0 0-1,0-1 1,0 1 0,0 0 0,-1 0 0,1 0-1,0 0 1,0 0 0,0 0 0,0 0 0,0 0-1,-1 0 1,1 1 0,0-1 0,0 0-1,0 1 1,0-1 0,21 10-108,-20-5 102,0-1 0,-1 1 0,1-1 0,-1 1 0,0-1 0,-1 1 0,1 0 0,-1 0 0,0-1 0,0 1 0,-1 8 0,-11 51 197,-42 126 85,65-287 2075,5 43-2240,39-94-1,-45 125-116,2 1 1,0 0-1,1 1 1,1 0-1,1 1 1,29-28-1,-41 44-28,0 1 1,1 0-1,0 0 0,-1 1 0,1-1 0,0 1 0,0 0 1,1 0-1,-1 0 0,0 1 0,1-1 0,-1 1 0,1 0 1,-1 0-1,1 1 0,-1-1 0,1 1 0,0 0 0,4 1 1,-8-1 22,0 1 1,-1-1-1,1 1 1,0 0 0,-1-1-1,1 1 1,0-1 0,-1 1-1,1 0 1,-1 0-1,1-1 1,-1 1 0,1 0-1,-1 0 1,0 0-1,1-1 1,-1 1 0,0 0-1,1 0 1,-1 0 0,0 0-1,0 0 1,0 0-1,0 0 1,0 0 0,0 1-1,-2 25-73,-2-15 96,0 1 1,0-1-1,-1 0 0,-1-1 0,0 1 1,-1-1-1,0-1 0,-16 19 0,-13 23 522,82-69-616,-43 17 15,0-1 0,0 1 0,0 0 0,0 0 0,0 0 0,0 1 0,0-1 0,-1 1 0,1-1-1,0 1 1,0 0 0,0 0 0,0 1 0,-1-1 0,1 0 0,0 1 0,-1 0 0,0-1 0,1 1 0,-1 0 0,0 0 0,2 3 0,-3-4 66,0 1 0,0-1-1,0 1 1,0-1 0,-1 1 0,1 0-1,-1-1 1,1 1 0,-1 0-1,0-1 1,0 1 0,1 0 0,-1 0-1,0-1 1,-1 1 0,1 0-1,0-1 1,0 1 0,-1 0 0,1-1-1,-1 1 1,1 0 0,-1-1-1,0 1 1,0-1 0,0 1-1,0-1 1,0 1 0,0-1 0,0 0-1,0 0 1,0 1 0,0-1-1,-1 0 1,1 0 0,-1 0 0,1 0-1,-3 1 1,-6 4 111,0 1 0,-1-1 0,1-1 1,-1 0-1,0-1 0,0 0 0,-1 0 0,1-1 0,-1-1 1,0 0-1,0-1 0,0 0 0,-21-1 0,33 0-279,-1-1 0,1 1-1,-1 0 1,0-1 0,1 1 0,-1-1-1,1 1 1,0-1 0,-1 1 0,1-1-1,-1 1 1,1-1 0,0 1 0,-1-1-1,1 1 1,0-1 0,0 0 0,-1 1-1,1-1 1,0 0 0,0 1 0,0-1-1,0 0 1,0 1 0,0-1 0,0 0-1,0 1 1,0-2 0,3-11-6572,7 2-901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9.129"/>
    </inkml:context>
    <inkml:brush xml:id="br0">
      <inkml:brushProperty name="width" value="0.025" units="cm"/>
      <inkml:brushProperty name="height" value="0.025" units="cm"/>
    </inkml:brush>
  </inkml:definitions>
  <inkml:trace contextRef="#ctx0" brushRef="#br0">0 56 8680,'0'0'19176,"8"6"-18301,-5-3-822,-1-1-17,0 0 0,0 0 0,0 0 0,0-1 0,0 1 0,1-1 0,-1 1 0,0-1 1,1 0-1,-1 0 0,1 0 0,0 0 0,-1 0 0,1 0 0,0-1 0,-1 1 0,1-1 0,0 0 1,-1 0-1,1 0 0,0 0 0,0 0 0,-1-1 0,1 1 0,0-1 0,-1 0 0,1 0 1,-1 0-1,1 0 0,-1 0 0,1 0 0,2-3 0,4-2 22,31-22 162,-39 27-188,1-1 1,0 0 0,0 1-1,-1-1 1,1 0 0,-1 0-1,1 1 1,-1-1 0,0 0-1,0-1 1,0 1 0,0 0-1,0 0 1,0 0 0,-1 0-1,1-4 1,-3 5-34,0 0 0,0 1 1,-1-1-1,1 0 0,0 1 0,-1 0 0,1 0 1,0 0-1,-1 0 0,1 0 0,0 0 1,-1 0-1,-2 2 0,-2 0-16,-1 1 0,1 0 0,0 0 0,0 1 0,0 0 0,0 1 0,1-1 0,-1 1 0,1 0 0,-9 10-1,12-12 18,0 0 0,0 0-1,1 0 1,-1 0-1,1 0 1,-1 0-1,1 1 1,0-1 0,1 1-1,-1 0 1,0 0-1,1-1 1,0 1-1,0 0 1,0 0 0,0 0-1,1 0 1,-1 0-1,1 0 1,0 0-1,1 0 1,0 6 0,0-8 6,0-1 0,0 1 0,0-1 0,0 0 0,0 1-1,1-1 1,-1 0 0,0 0 0,1 0 0,-1 0 0,1 0 0,-1 0 0,1 0 0,-1-1 0,1 1 0,0-1 0,-1 1 0,1-1 0,0 1 0,0-1 0,-1 0 0,4 0 0,47 1 44,-35-2-152,-14 1-138,0 0 0,0 0 0,0 0-1,0-1 1,0 1 0,0-1 0,0 0 0,0 0 0,-1 0-1,1 0 1,0-1 0,-1 1 0,1-1 0,3-2 0,-4 2-336,-1 1 0,1-1 1,-1 1-1,0-1 1,0 1-1,0-1 0,0 0 1,0 0-1,0 1 1,-1-1-1,1 0 0,-1 0 1,1 0-1,-1 0 1,1-3-1,-1-18-11147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9.475"/>
    </inkml:context>
    <inkml:brush xml:id="br0">
      <inkml:brushProperty name="width" value="0.025" units="cm"/>
      <inkml:brushProperty name="height" value="0.025" units="cm"/>
    </inkml:brush>
  </inkml:definitions>
  <inkml:trace contextRef="#ctx0" brushRef="#br0">0 3 14926,'0'0'4773,"51"1"-2179,-16-1-640,6 0-929,6 0-577,-2 0-320,-4 0-1185,-6 0-3331,-5-4-10442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0.299"/>
    </inkml:context>
    <inkml:brush xml:id="br0">
      <inkml:brushProperty name="width" value="0.025" units="cm"/>
      <inkml:brushProperty name="height" value="0.025" units="cm"/>
    </inkml:brush>
  </inkml:definitions>
  <inkml:trace contextRef="#ctx0" brushRef="#br0">174 74 7527,'0'0'13149,"-1"-10"-10010,-5-33-1282,6 42-1818,0 1 0,0-1 1,0 0-1,0 0 0,0 0 0,0 0 0,-1 0 0,1 1 0,0-1 0,-1 0 0,1 0 0,0 0 1,-1 1-1,1-1 0,-1 0 0,1 1 0,-1-1 0,0 0 0,1 1 0,-1-1 0,0 1 0,1-1 1,-1 1-1,0-1 0,0 1 0,1-1 0,-1 1 0,0 0 0,0-1 0,0 1 0,0 0 0,1 0 0,-1 0 1,0 0-1,0-1 0,0 1 0,0 0 0,0 1 0,0-1 0,1 0 0,-1 0 0,0 0 0,0 0 1,0 1-1,0-1 0,1 0 0,-1 1 0,-1 0 0,-1 1-39,1-1-1,-1 1 1,0 0-1,1 1 1,-1-1-1,1 0 1,0 1-1,0-1 1,-3 6-1,-3 7-12,1 1-1,0 0 0,1 1 0,-7 31 0,13-48 13,1 1 1,-1-1-1,0 1 1,0-1-1,0 1 0,0-1 1,0 1-1,1-1 1,-1 1-1,0-1 0,0 0 1,1 1-1,-1-1 1,0 1-1,1-1 1,-1 0-1,0 1 0,1-1 1,-1 0-1,1 1 1,-1-1-1,0 0 0,1 0 1,-1 0-1,1 1 1,-1-1-1,1 0 0,-1 0 1,1 0-1,-1 0 1,1 0-1,-1 0 0,1 0 1,-1 0-1,1 0 1,-1 0-1,1 0 0,-1 0 1,1 0-1,-1 0 1,1 0-1,-1-1 0,0 1 1,1 0-1,0-1 1,25-8 75,0-15-41,-24 21-49,1 0 1,-1 0-1,1 0 0,0 0 0,1 0 0,-1 0 1,0 1-1,1-1 0,-1 1 0,1 0 0,0 0 0,-1 1 1,1-1-1,0 1 0,5-2 0,-8 4-5,-1-1-1,1 0 1,0 1-1,-1-1 1,1 1-1,-1-1 1,1 0 0,-1 1-1,1 0 1,-1-1-1,0 1 1,1-1-1,-1 1 1,0-1-1,1 1 1,-1 0-1,0-1 1,0 1-1,0 0 1,1-1-1,-1 1 1,0 0 0,0-1-1,0 1 1,0 0-1,0-1 1,0 2-1,-1 28 25,1-21-43,0 42 78,-3 0 0,-12 68 0,7-74 244,1-5 76,-1 0 1,-17 46-1,25-85-308,0 1 0,0-1 0,-1 1 0,1-1 0,-1 1 0,1-1 0,-1 1 0,1-1 0,-1 0 0,0 1 0,0-1 0,0 0-1,0 0 1,0 1 0,0-1 0,0 0 0,0 0 0,0 0 0,-1 0 0,1-1 0,0 1 0,0 0 0,-1 0 0,1-1 0,-1 1 0,1-1-1,-1 1 1,1-1 0,-1 0 0,1 1 0,-1-1 0,1 0 0,-1 0 0,1 0 0,-1 0 0,1 0 0,-1-1 0,1 1 0,-1 0 0,1-1 0,-1 1-1,1-1 1,-2 0 0,-2-2 15,-1-1-1,1 1 0,1-1 0,-1 0 1,1 0-1,-1-1 0,1 1 0,0-1 1,-3-6-1,2 3-56,0 0 1,1 0-1,0-1 1,0 1 0,1-1-1,0 0 1,0 0-1,1 0 1,1 0-1,-1 0 1,1-10 0,1 14-25,0-1-1,1 1 1,-1-1 0,1 1 0,0-1 0,0 1 0,1-1 0,0 1 0,0 0 0,0 0 0,1 0 0,-1 0 0,1 1-1,0-1 1,1 1 0,-1-1 0,1 1 0,0 0 0,7-6 0,37-25-1240,10-7-3643,-22 9-4932,-15 12-2112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0.736"/>
    </inkml:context>
    <inkml:brush xml:id="br0">
      <inkml:brushProperty name="width" value="0.025" units="cm"/>
      <inkml:brushProperty name="height" value="0.025" units="cm"/>
    </inkml:brush>
  </inkml:definitions>
  <inkml:trace contextRef="#ctx0" brushRef="#br0">1 90 17008,'0'0'11376,"10"5"-10981,-7-3-379,0 0-2,0 0 0,1 0 0,-1 0 0,1-1 0,0 1 0,0-1 0,0 0 1,-1 0-1,1 0 0,0 0 0,0-1 0,0 0 0,0 1 0,0-2 0,0 1 1,0 0-1,0-1 0,0 0 0,0 0 0,0 0 0,0 0 0,0-1 0,-1 1 0,5-3 1,0-1 22,0 0 1,0-1-1,-1 0 1,9-9-1,-13 12-33,-1 1-1,0-1 1,0 0 0,0 0-1,0 0 1,0 0-1,-1 0 1,1 0 0,-1 0-1,0 0 1,0-1 0,0 1-1,0 0 1,-1-1 0,1-4-1,-1 8-12,0 0 0,0-1-1,0 1 1,0-1 0,0 1 0,0 0-1,0-1 1,0 1 0,-1-1 0,1 1 0,0 0-1,0-1 1,0 1 0,0 0 0,0-1-1,-1 1 1,1 0 0,0-1 0,0 1-1,-1 0 1,1 0 0,0-1 0,-1 1-1,1 0 1,0 0 0,0-1 0,-1 1-1,1 0 1,0 0 0,-1 0 0,1 0 0,-1-1-1,1 1 1,0 0 0,-1 0 0,1 0-1,-1 0 1,-20 5-175,-16 17 9,25-10 174,0-1 0,0 2-1,1-1 1,-15 23 0,22-29 59,0 1-1,0 0 1,1 0-1,0 0 1,0 0-1,0 0 1,1 1-1,0-1 1,1 1 0,0-1-1,0 1 1,0 10-1,2-17-52,-1 0 0,0 0 0,1 0 0,-1 0-1,1-1 1,-1 1 0,1 0 0,0 0 0,-1 0 0,1 0-1,0-1 1,0 1 0,0 0 0,-1-1 0,1 1 0,0-1 0,0 1-1,0-1 1,0 1 0,0-1 0,0 1 0,0-1 0,0 0-1,0 0 1,0 1 0,0-1 0,0 0 0,0 0 0,2 0-1,41 0 133,-32-1-99,-3 1-245,1 0-1,-1-1 0,0-1 1,0 0-1,1 0 1,13-6-1,24-16-8951,-24 8-5169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915"/>
    </inkml:context>
    <inkml:brush xml:id="br0">
      <inkml:brushProperty name="width" value="0.025" units="cm"/>
      <inkml:brushProperty name="height" value="0.025" units="cm"/>
    </inkml:brush>
  </inkml:definitions>
  <inkml:trace contextRef="#ctx0" brushRef="#br0">104 14 14221,'0'0'4218,"-9"6"-684,0-1-2933,-43 29 2545,49-32-2984,0 0 0,1 0 1,-1 0-1,1 0 0,0 1 0,0-1 1,0 1-1,0 0 0,0-1 0,0 1 1,1 0-1,-1 0 0,1 0 0,0 0 1,0 0-1,0 1 0,-1 3 0,3-6-147,-1 0 0,0 0 0,1-1 0,-1 1 0,1 0-1,-1 0 1,1-1 0,-1 1 0,1 0 0,-1-1 0,1 1 0,0-1-1,-1 1 1,1-1 0,0 1 0,0-1 0,-1 1 0,1-1-1,0 0 1,0 1 0,0-1 0,-1 0 0,1 0 0,0 1-1,1-1 1,29 5 54,-24-4-32,39 3-12,83-3 1,-61-2 222,-67 1-223,-1 0 0,1 0 0,-1 0 0,1 0 1,-1 0-1,1-1 0,-1 1 0,1 0 1,-1 0-1,1 0 0,-1 0 0,1-1 1,-1 1-1,1 0 0,-1-1 0,0 1 0,1 0 1,-1-1-1,1 1 0,-1 0 0,0-1 1,1 1-1,-1-1 0,0 1 0,0 0 1,1-1-1,-1 1 0,0-1 0,0 1 1,0-1-1,0 1 0,0-1 0,1 1 0,-1-1 1,0 1-1,0-1 0,0 1 0,0-1 1,0 1-1,-1-1 0,1 1 0,0-1 1,0 1-1,0-1 0,0 1 0,0-1 1,-1 1-1,1-1 0,0 1 0,0-1 0,-1 1 1,1 0-1,0-1 0,-1 1 0,1-1 1,-1 1-1,0-1 0,-23-32 1705,20 28-1587,-58-68-164,114 71-4773,60 10-5600,-73-8 4239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1.635"/>
    </inkml:context>
    <inkml:brush xml:id="br0">
      <inkml:brushProperty name="width" value="0.025" units="cm"/>
      <inkml:brushProperty name="height" value="0.025" units="cm"/>
    </inkml:brush>
  </inkml:definitions>
  <inkml:trace contextRef="#ctx0" brushRef="#br0">65 53 1345,'0'0'5200,"2"-8"416,7-25-1388,-2 21 918,-1 18-2625,-1 16-1716,-2 59-154,-4 0 0,-3 0 1,-22 121-1,27-215-555,-1 0 1,0 0-1,-1 0 1,-1 0-1,0 1 1,0-1-1,-1 0 1,-1 1-1,0 0 1,-1 0-1,0 0 1,-10-16 0,2 12-283,2 0 1040,12 15-822,-1 1 1,0-1-1,1 1 1,-1-1-1,1 1 1,-1-1-1,1 1 1,0-1-1,-1 1 1,1 0 0,-1-1-1,1 1 1,0 0-1,-1-1 1,1 1-1,0 0 1,-1 0-1,1 0 1,0 0-1,-1 0 1,1 0-1,0 0 1,-1 0 0,1 0-1,0 0 1,0 0-1,-1 0 1,1 0-1,1 1 1,90 3 1061,1 1-4094,-80-7-2403,-5-7-5578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3.108"/>
    </inkml:context>
    <inkml:brush xml:id="br0">
      <inkml:brushProperty name="width" value="0.025" units="cm"/>
      <inkml:brushProperty name="height" value="0.025" units="cm"/>
    </inkml:brush>
  </inkml:definitions>
  <inkml:trace contextRef="#ctx0" brushRef="#br0">8 290 7399,'0'0'9844,"-2"8"-7287,-4 25-699,6-32-1787,0 0 0,0 0 0,1 0 0,-1 0 0,0 0 0,0-1 1,1 1-1,-1 0 0,1 0 0,-1-1 0,0 1 0,1 0 0,0 0 0,-1-1 0,1 1 0,-1 0 1,1-1-1,0 1 0,-1-1 0,1 1 0,0-1 0,0 1 0,-1-1 0,1 0 0,0 1 0,0-1 1,0 0-1,-1 0 0,1 1 0,0-1 0,0 0 0,0 0 0,0 0 0,1 0 0,32-1 1603,-31 1-1405,4-2-66,1-1-1,-1 0 1,0 0 0,0-1 0,0 0 0,0 0 0,-1 0 0,1-1-1,-1 0 1,0 0 0,-1-1 0,1 1 0,-1-1 0,0 0 0,-1-1-1,1 1 1,-1-1 0,-1 0 0,1 0 0,-1 0 0,0-1 0,-1 1-1,0-1 1,2-10 0,-8 17-238,-3 10-77,-7 14-125,5-5 128,2 1 0,0 0 0,1 1 1,1 0-1,1 0 0,0 0 0,0 23 1,4-42 107,0-1-1,0 1 1,0 0 0,0-1 0,0 1 0,0-1 0,0 1 0,0-1 0,1 1 0,-1-1 0,0 1 0,0-1 0,0 1-1,1-1 1,-1 1 0,0-1 0,1 1 0,-1-1 0,0 0 0,1 1 0,-1-1 0,1 0 0,-1 1 0,0-1 0,1 0 0,-1 1-1,1-1 1,-1 0 0,1 0 0,-1 1 0,1-1 0,-1 0 0,1 0 0,0 0 0,25-3 51,21-20 76,-34 12-84,-1-1-1,-1 0 0,1 0 0,-2-1 0,0-1 1,16-29-1,-36 107-981,3-41 778,5-16 140,-1 0 0,1 0 0,0 0 0,1 0-1,0 0 1,0 0 0,0 0 0,1 1 0,0-1 0,2 13-1,0-20 43,0 1-1,-1-1 1,1 1-1,0-1 1,0 1-1,0-1 1,-1 0-1,1 0 1,0 0-1,0 0 1,0 0-1,-1-1 1,1 1-1,0 0 1,0-1-1,0 1 1,-1-1-1,1 0 1,3-1-1,5-4 66,-1-1-1,1 0 1,-1 0 0,-1-1 0,1 0-1,-1 0 1,9-13 0,46-70 251,-52 72-332,0 0 0,-2 0 0,0-1 0,-1 0 0,-2-1 0,0 1 0,-1-1-1,0-1 1,-2 1 0,1-35 0,-4 56-8,0-1 0,0 1 0,0-1-1,0 1 1,0-1 0,0 1 0,0-1 0,0 1 0,0 0 0,0-1-1,0 1 1,0-1 0,0 1 0,-1-1 0,1 1 0,0-1-1,0 1 1,-1 0 0,1-1 0,0 1 0,0 0 0,-1-1-1,1 1 1,0 0 0,-1-1 0,1 1 0,0 0 0,-1-1 0,1 1-1,-1 0 1,1 0 0,-1 0 0,1-1 0,-1 1 0,-18 6-144,-14 20 3,16-8 56,2 1 0,0 0 0,1 1 0,-22 42 0,31-51 76,0-1-1,1 1 0,1 1 0,-1-1 0,2 0 0,-1 1 1,2-1-1,-1 1 0,2 0 0,-1 0 0,2-1 1,2 18-1,-3-26 14,1 0 0,0 0 0,0 1-1,0-1 1,0 0 0,1 0 0,-1 0 0,1 0 0,-1-1 0,1 1 0,0 0 0,1-1 0,-1 1 0,0-1 0,1 0 0,-1 1 0,1-1 0,-1 0-1,1-1 1,0 1 0,0 0 0,0-1 0,0 0 0,0 0 0,1 0 0,-1 0 0,0 0 0,0 0 0,7-1 0,-4 1 6,0-1 0,0 0 0,0-1 0,0 0 0,0 0 1,0 0-1,0-1 0,0 1 0,0-2 0,-1 1 0,1 0 0,-1-1 0,1 0 1,-1-1-1,8-5 0,4-7 12,0 0 1,-1-1-1,-1 0 1,0-1 0,-2-1-1,0-1 1,-1 0-1,-1 0 1,-1-1-1,-1 0 1,0-1-1,-2 0 1,0-1-1,-2 1 1,-1-1-1,3-41 1,-10 54-95,-6 19-15,-6 19-20,4 2 111,0 0-1,2 1 0,2 0 1,0 1-1,2-1 1,2 1-1,1 0 1,3 59-1,1-86 12,-1 0-1,1-1 1,0 1 0,1 0-1,-1-1 1,1 1 0,5 7-1,-42-85-1270,30 68 1220,-3-7 46,-1 1 0,1-1 1,1-1-1,0 1 0,1-1 0,1 0 0,0-1 0,0 1 1,-2-20-1,6 32 19,1 1 1,-1-1 0,0 0 0,1 1-1,-1-1 1,0 1 0,1-1-1,-1 0 1,1 1 0,-1-1-1,1 1 1,-1-1 0,1 1-1,-1-1 1,1 1 0,0 0-1,-1-1 1,1 1 0,-1 0-1,1-1 1,0 1 0,0 0-1,-1 0 1,1-1 0,0 1-1,-1 0 1,1 0 0,0 0-1,0 0 1,-1 0 0,2 0-1,30 0 177,-22 1-88,69 0 308,3 0-2819,-82-1 2209,1 0 1,-1 0 0,1 0-1,-1 0 1,1 0-1,-1 0 1,0 0 0,1 0-1,-1 0 1,1 0 0,-1 0-1,1-1 1,-1 1-1,1 0 1,-1 0 0,0 0-1,1-1 1,-1 1 0,1 0-1,-1 0 1,0-1-1,1 1 1,-1 0 0,0-1-1,1 1 1,-1 0 0,0-1-1,0 1 1,1-1-1,-1 1 1,0-1 0,0 1-1,0 0 1,0-1-1,0 1 1,1-1 0,-1 1-1,0-1 1,0 1 0,0-1-1,0 1 1,0-1-1,0 1 1,0 0 0,-1-1-1,1 1 1,0-1 0,0 1-1,0-1 1,0-17-11099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3.463"/>
    </inkml:context>
    <inkml:brush xml:id="br0">
      <inkml:brushProperty name="width" value="0.025" units="cm"/>
      <inkml:brushProperty name="height" value="0.025" units="cm"/>
    </inkml:brush>
  </inkml:definitions>
  <inkml:trace contextRef="#ctx0" brushRef="#br0">0 0 15567,'0'6'2306,"0"-1"-96,0 4-929,11 0-896,0-2-321,-3 3-2755,-3-6-6406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5.640"/>
    </inkml:context>
    <inkml:brush xml:id="br0">
      <inkml:brushProperty name="width" value="0.025" units="cm"/>
      <inkml:brushProperty name="height" value="0.025" units="cm"/>
    </inkml:brush>
  </inkml:definitions>
  <inkml:trace contextRef="#ctx0" brushRef="#br0">76 194 6951,'0'0'6331,"4"-10"-1308,1-1-3991,-1 1 0,0-1 0,-1 0 0,0 0 0,-1 0 0,0-1 0,0 1 0,-2 0 0,0-17-1,0 27-1014,0 1-1,0 0 0,0-1 0,0 1 1,0-1-1,0 1 0,0-1 0,0 1 1,-1-1-1,1 1 0,0 0 0,0-1 1,0 1-1,-1-1 0,1 1 0,0 0 0,0-1 1,-1 1-1,1 0 0,0-1 0,-1 1 1,1 0-1,-1 0 0,1-1 0,0 1 1,-1 0-1,1 0 0,-1 0 0,1-1 1,-1 1-1,1 0 0,0 0 0,-1 0 1,1 0-1,-1 0 0,1 0 0,-1 0 1,1 0-1,-1 0 0,1 0 0,-1 0 0,1 0 1,-1 0-1,1 1 0,0-1 0,-1 0 1,1 0-1,-1 0 0,1 1 0,0-1 1,-1 0-1,1 0 0,-1 1 0,1-1 1,-21 20-72,12-5 15,0 1 1,1 0-1,1 0 1,0 1-1,1 0 1,1 0-1,1 1 1,0-1-1,-2 29 1,6-45 33,0 0 0,0 0 0,0 0 1,0-1-1,0 1 0,0 0 1,0 0-1,0 0 0,0-1 0,0 1 1,1 0-1,-1 0 0,0-1 1,0 1-1,1 0 0,-1 0 0,1-1 1,-1 1-1,0 0 0,1-1 1,0 1-1,-1 0 0,1-1 0,-1 1 1,1-1-1,0 1 0,-1-1 1,2 1-1,-1-1 7,1 0-1,-1 0 1,0 0 0,1 0-1,-1 0 1,1 0 0,-1 0 0,0-1-1,1 1 1,-1-1 0,0 1-1,0-1 1,1 1 0,-1-1 0,1 0-1,42-35 187,-27 18 28,0-1 0,-1 0 0,-1-2 0,-1 1 0,-1-2 0,-1 0 0,-1 0 1,-1-1-1,11-35 0,-46 132-682,-7 22-81,30-87 525,0 0 1,1 0 0,0 0-1,0 0 1,1 0-1,0 1 1,1-1-1,2 15 1,-2-23 23,0 0 1,-1 1 0,1-1 0,0 0-1,0 0 1,-1 0 0,1 1 0,0-1-1,0 0 1,0 0 0,1 0-1,-1 0 1,0-1 0,0 1 0,0 0-1,1 0 1,-1-1 0,0 1 0,1-1-1,-1 1 1,0-1 0,1 1-1,-1-1 1,1 0 0,-1 0 0,1 0-1,-1 0 1,0 0 0,1 0 0,-1 0-1,1 0 1,-1-1 0,3 0-1,0 1 44,1-1 0,0 0 0,-1 0 0,1-1 0,-1 0 0,0 1-1,1-2 1,-1 1 0,5-3 0,-1-4 43,1 0 0,-1-1 0,-1 0 0,0 0 0,0 0 0,-1-1 0,0 0 1,-1 0-1,8-24 0,-13 33-300,-2 5 67,-8 13-4,-10 25 14,16-33 108,1 1-1,0 0 1,1 0 0,-1 0-1,2 1 1,-1-1 0,1 15-1,1-23 29,0-1 0,0 1-1,0-1 1,0 0 0,0 1-1,0-1 1,0 1 0,0-1-1,0 0 1,0 1 0,1-1 0,-1 0-1,0 1 1,0-1 0,1 0-1,-1 1 1,0-1 0,0 0-1,1 1 1,-1-1 0,0 0-1,1 0 1,-1 1 0,0-1 0,1 0-1,-1 0 1,0 0 0,1 1-1,-1-1 1,1 0 0,-1 0-1,0 0 1,1 0 0,-1 0-1,1 0 1,-1 0 0,23-3 50,16-16 27,-30 13-66,-1-1-1,-1 0 1,1 0 0,-1-1-1,-1 0 1,1 0 0,-1 0-1,-1-1 1,0 0 0,8-19-1,-16 40-378,1-1 0,0 0-1,0 1 1,0 21 0,7-31 374,-1-1 0,1 0 1,-1-1-1,1 1 0,0-1 1,-1 0-1,1 0 0,4-1 1,-1 1 1,72 0 305,-79-1-293,-1 1 0,1-1-1,0 1 1,0-1-1,0 0 1,0 1-1,-1-1 1,1 0-1,0 0 1,-1 1-1,1-1 1,-1 0-1,1 0 1,-1 0-1,1 0 1,-1 0-1,0 0 1,1 0-1,-1 0 1,0 0-1,0 0 1,1 0-1,-1 0 1,0 0-1,0 0 1,-1-1-1,3-34 679,-2 33-521,0-8 117,2-10-705,-1 20 306,0 1 0,0-1 0,0 1 1,0-1-1,0 1 0,0 0 1,0-1-1,0 1 0,0 0 1,0 0-1,0 0 0,0 0 1,0 0-1,0 0 0,0 0 0,0 0 1,0 0-1,0 0 0,0 0 1,0 1-1,1-1 0,35 5-5068,-10-5-2105,2 0-3101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6.092"/>
    </inkml:context>
    <inkml:brush xml:id="br0">
      <inkml:brushProperty name="width" value="0.025" units="cm"/>
      <inkml:brushProperty name="height" value="0.025" units="cm"/>
    </inkml:brush>
  </inkml:definitions>
  <inkml:trace contextRef="#ctx0" brushRef="#br0">132 229 16143,'0'0'8889,"-11"-4"-8041,-34-11-458,43 14-383,0 1 1,0 0-1,0 0 0,-1 0 0,1 1 0,0-1 1,0 0-1,0 1 0,0-1 0,0 1 0,0 0 1,0 0-1,1 0 0,-1 0 0,0 0 0,0 0 1,1 0-1,-1 0 0,0 1 0,1-1 0,-1 1 1,1-1-1,0 1 0,-1-1 0,1 1 0,-1 3 1,-3 2 50,2-1 0,-1 1 1,1 0-1,0 0 0,-2 8 1,5-14-54,-1 0 1,1 0-1,-1 0 1,1 0-1,0 0 1,-1 0-1,1 0 1,0 1-1,0-1 1,0 0-1,0 0 1,0 0-1,0 0 1,0 0-1,0 0 1,0 0-1,1 0 1,-1 0-1,0 0 1,1 0-1,-1 0 1,0 0-1,1 0 1,-1 0-1,1 0 1,0 0-1,-1 0 1,1 0-1,0 0 1,0-1-1,-1 1 1,1 0-1,0-1 1,0 1-1,0 0 1,0-1-1,0 1 1,0-1-1,0 0 1,0 1 0,0-1-1,0 0 1,0 1-1,0-1 1,0 0-1,0 0 1,0 0-1,0 0 1,1 0-1,-1 0 1,0 0-1,0 0 1,0-1-1,0 1 1,0 0-1,1-1 1,4 0 34,0-1-1,0 0 1,1 0 0,-2 0 0,1-1 0,0 1 0,0-2-1,8-5 1,-2-2 20,-1 0 0,-1-1-1,1 0 1,-2 0-1,0-1 1,0-1 0,-1 1-1,-1-1 1,0-1-1,-1 1 1,-1-1 0,0 0-1,-1 0 1,-1-1 0,0 0-1,-1 1 1,0-20-1,-2 34-62,0 0-1,0 0 0,0 0 1,0 0-1,-1-1 1,1 1-1,0 0 0,-1 0 1,1 0-1,0 0 0,-1 0 1,1 0-1,-1 0 0,0 1 1,1-1-1,-1 0 1,0 0-1,0 0 0,1 1 1,-1-1-1,0 0 0,0 1 1,0-1-1,0 0 0,0 1 1,0-1-1,0 1 1,0 0-1,0-1 0,0 1 1,0 0-1,0 0 0,0-1 1,0 1-1,-1 0 1,1 0-1,0 0 0,0 0 1,0 1-1,0-1 0,0 0 1,0 0-1,0 1 0,0-1 1,0 0-1,-1 1 1,-3 1-20,0-1 0,0 1 1,0 0-1,0 0 1,0 0-1,0 1 1,1 0-1,-6 4 1,7-5 17,1 0 1,0 0 0,-1 0-1,1 1 1,0-1 0,0 1-1,1-1 1,-1 1 0,0 0-1,1-1 1,0 1 0,-1 0 0,1 0-1,1 0 1,-1 0 0,0 0-1,1 1 1,-1-1 0,1 0-1,0 0 1,0 0 0,1 6-1,0-4-29,1 0 1,0 0-1,1-1 0,-1 1 0,1-1 0,0 1 0,0-1 1,0 0-1,1 0 0,-1 0 0,1 0 0,6 4 0,-3-2-217,0 0-1,-1 0 0,0 1 0,-1 0 1,1 0-1,-1 0 0,0 0 0,-1 1 1,4 9-1,-6-12-15,0 0 0,-1-1 0,0 1 0,0 0-1,0 0 1,-1 0 0,0 0 0,0 0 0,0 7 0,-13 28-4890,8-30-262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6.577"/>
    </inkml:context>
    <inkml:brush xml:id="br0">
      <inkml:brushProperty name="width" value="0.025" units="cm"/>
      <inkml:brushProperty name="height" value="0.025" units="cm"/>
    </inkml:brush>
  </inkml:definitions>
  <inkml:trace contextRef="#ctx0" brushRef="#br0">32 1 8872,'0'0'17329,"-9"54"-16881,0-25-288,3 2-128,1-2 0,3-3 0,2-7-736,0-4-1090,0-10-768,11-5-2051,6 0-5668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063"/>
    </inkml:context>
    <inkml:brush xml:id="br0">
      <inkml:brushProperty name="width" value="0.025" units="cm"/>
      <inkml:brushProperty name="height" value="0.025" units="cm"/>
    </inkml:brush>
  </inkml:definitions>
  <inkml:trace contextRef="#ctx0" brushRef="#br0">18 140 6919,'0'0'6795,"10"-4"-2791,-9 3-3944,47-26 4270,-47 27-4207,1-1 1,-1 0 0,1 0 0,-1 0 0,1 0 0,-1 0-1,0 0 1,0-1 0,0 1 0,1 0 0,-1-1-1,0 1 1,-1 0 0,1-1 0,0 0 0,0 1-1,-1-1 1,1 1 0,-1-1 0,1 0 0,-1 1-1,0-1 1,1 0 0,-1 1 0,0-1 0,0 0 0,0 0-1,0 1 1,-1-1 0,1 0 0,0 1 0,-1-1-1,1 0 1,-2-2 0,1 3-97,0 0 1,0 0-1,0 1 0,0-1 1,0 0-1,0 1 0,0-1 1,0 1-1,0-1 0,0 1 0,0-1 1,0 1-1,-1 0 0,1-1 1,0 1-1,0 0 0,0 0 1,-1 0-1,1 0 0,0 0 1,0 0-1,0 0 0,-1 0 1,1 1-1,0-1 0,0 0 1,0 1-1,0-1 0,0 1 1,0-1-1,-2 2 0,-1 0-22,0 0 0,0 0 0,0 1 0,1-1-1,-1 1 1,1 0 0,-4 4 0,4-2-19,-1-1 0,2 1-1,-1 1 1,0-1 0,1 0 0,0 1 0,1-1 0,-1 1 0,1-1 0,0 1-1,0 0 1,0-1 0,1 1 0,0 0 0,0 0 0,3 10 0,-3-14-3,0 0 0,1 0 0,-1 0 0,1 0 1,0 0-1,0 0 0,0 0 0,0 0 1,0-1-1,0 1 0,0 0 0,1-1 0,-1 1 1,0-1-1,1 1 0,0-1 0,-1 0 1,1 1-1,3 0 0,-3-1 10,1 0-1,0-1 1,0 1 0,0-1-1,-1 0 1,1 0 0,0 0-1,0 0 1,0 0 0,-1-1-1,1 1 1,0-1 0,0 0-1,-1 0 1,1 0 0,0 0-1,-1 0 1,5-3 0,8-7 89,0 0 1,-1-1 0,0 0 0,0-1 0,-2-1 0,0 0 0,0-1 0,-1 0 0,-1 0 0,-1-1 0,0-1 0,9-23 0,-29 69-237,1 0 1,1 0-1,-8 58 1,17-84 153,-1 0 0,1 0 0,0 0 0,0 0 0,0 0 0,0 0 0,1 0 0,-1 0 0,1 0 0,0 0 0,0 0 0,0 0 0,0 0 0,0-1 0,0 1 0,1-1 0,0 1 0,-1-1 0,1 1 0,3 2 0,-3-4 7,1 0 1,0 0-1,-1 0 1,1 0-1,0 0 1,0-1 0,-1 1-1,1-1 1,0 0-1,0 0 1,0 0 0,-1 0-1,1-1 1,0 1-1,0-1 1,-1 1-1,1-1 1,0 0 0,-1 0-1,1 0 1,-1 0-1,1-1 1,2-1-1,3-1 42,0-1 0,-1 0 0,1-1 0,-1 1 0,0-1 0,0-1 0,-1 1 0,0-1-1,0 0 1,0-1 0,-1 1 0,0-1 0,-1 0 0,0 0 0,0-1 0,-1 1 0,1-1-1,2-16 1,-6 24-50,0 1 0,0-1 0,0 1 0,0-1 0,0 1 0,0-1 0,0 0 0,0 1-1,0-1 1,0 1 0,0-1 0,-1 1 0,1-1 0,0 1 0,0 0 0,-1-1 0,1 1 0,0-1 0,0 1-1,-1-1 1,1 1 0,-1 0 0,1-1 0,0 1 0,-1 0 0,1-1 0,-1 1 0,1 0 0,-1 0-1,1-1 1,-1 1 0,1 0 0,-1 0 0,1 0 0,-1 0 0,1-1 0,-1 1 0,1 0 0,-1 0 0,1 0-1,-1 0 1,1 0 0,-1 0 0,1 1 0,-1-1 0,1 0 0,-1 0 0,1 0 0,-1 0 0,1 1-1,-1-1 1,1 0 0,-1 0 0,1 1 0,-1-1 0,1 0 0,0 1 0,-1 0 0,-29 19-95,21-11 100,1 0-1,1 0 0,-1 1 1,1 0-1,1 1 0,0-1 1,-8 22-1,14-32 2,0 1-1,0-1 1,0 1 0,0-1 0,0 1 0,1-1-1,-1 1 1,0-1 0,0 0 0,1 1 0,-1-1-1,0 1 1,1-1 0,-1 0 0,0 1 0,1-1-1,-1 0 1,0 1 0,1-1 0,-1 0 0,1 0-1,-1 1 1,1-1 0,-1 0 0,1 0 0,-1 0-1,1 1 1,-1-1 0,1 0 0,-1 0 0,1 0-1,-1 0 1,1 0 0,-1 0 0,1 0 0,-1 0-1,1 0 1,-1-1 0,1 1 0,-1 0 0,1 0-1,-1 0 1,0 0 0,1-1 0,0 1 0,27-7 137,14-11-47,-34 13-94,1 1 1,-1 0-1,1 0 0,0 1 1,1 1-1,-1-1 0,0 1 0,13-1 1,-20 4-15,0 0 1,-1-1 0,1 1-1,0 0 1,-1 0 0,1 0-1,0 0 1,-1 0 0,0 1-1,1-1 1,-1 0 0,0 1-1,1-1 1,-1 1-1,0-1 1,0 1 0,0 0-1,0-1 1,-1 1 0,1 0-1,0 0 1,-1-1 0,1 1-1,-1 0 1,0 0 0,1 0-1,-1 0 1,0 2 0,13 28-94,-12-31 120,0-1 0,-1 1 0,1-1 0,0 1-1,0-1 1,0 0 0,0 1 0,0-1-1,0 0 1,0 0 0,0 1 0,0-1 0,0 0-1,0 0 1,0 0 0,0 0 0,0 0 0,0 0-1,0-1 1,0 1 0,0 0 0,0 0-1,0-1 1,-1 1 0,1-1 0,0 1 0,0 0-1,0-1 1,0 0 0,0 1 0,-1-1-1,1 0 1,1 0 0,14-13 495,-14 11-490,0 1 0,1 0-1,-1-1 1,0 1 0,0 0 0,1 1-1,-1-1 1,1 0 0,0 1-1,0 0 1,-1-1 0,1 1 0,0 0-1,0 0 1,0 1 0,0-1-1,0 0 1,6 1 0,-8 1-2,0 0 0,1 1 1,-1-1-1,0 0 0,0 1 1,0-1-1,-1 1 0,1-1 1,0 1-1,-1 0 0,1-1 0,0 1 1,-1 0-1,0-1 0,1 1 1,-1 0-1,0 0 0,0 2 0,2 19-1859,-2-8-7759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578"/>
    </inkml:context>
    <inkml:brush xml:id="br0">
      <inkml:brushProperty name="width" value="0.025" units="cm"/>
      <inkml:brushProperty name="height" value="0.025" units="cm"/>
    </inkml:brush>
  </inkml:definitions>
  <inkml:trace contextRef="#ctx0" brushRef="#br0">144 107 9577,'0'0'13640,"-1"-9"-11195,1 5-2259,-1 1 0,0-1 1,0 0-1,0 0 0,0 1 1,0-1-1,-1 1 1,1-1-1,-1 1 0,-2-4 1,2 6-158,1 0 0,0 0 1,-1-1-1,0 1 1,1 0-1,-1 0 0,1 0 1,-1 1-1,0-1 0,0 0 1,1 1-1,-1-1 0,0 1 1,0-1-1,0 1 0,0 0 1,0 0-1,0 0 0,0 0 1,1 0-1,-1 0 1,0 0-1,0 1 0,0-1 1,0 1-1,0-1 0,1 1 1,-1 0-1,-2 1 0,-1 1-36,0 0 0,-1 0 0,1 1 0,0 0 0,1 0 0,-1 0 0,1 1-1,0-1 1,0 1 0,0 0 0,1 0 0,-1 0 0,1 1 0,0-1 0,1 1-1,0 0 1,-2 6 0,4-11 6,0 0 0,0-1 0,1 1 0,-1-1 0,1 1 0,-1-1 0,1 1 0,-1-1 0,0 1 0,1-1 0,0 1 0,-1-1 0,1 0 0,-1 1 0,1-1 0,-1 0 0,1 1 0,0-1 0,-1 0 0,1 0 1,0 0-1,-1 0 0,1 0 0,0 1 0,-1-1 0,1 0 0,0 0 0,-1-1 0,1 1 0,0 0 0,-1 0 0,1 0 0,0 0 0,-1-1 0,1 1 0,0 0 0,-1 0 0,1-1 0,-1 1 0,1 0 0,-1-1 0,1 0 0,30-13 113,-12-3-39,0 1 1,-2-2-1,18-22 1,-4 3 133,-30 71-660,-10 82-5153,8-116 5412,1 1 0,0-1 0,0 1 0,0-1-1,0 0 1,0 1 0,0-1 0,0 1 0,0-1-1,0 1 1,0-1 0,0 0 0,1 1 0,-1-1-1,0 1 1,0-1 0,0 0 0,0 1-1,1-1 1,-1 1 0,0-1 0,0 0 0,1 1-1,-1-1 1,0 0 0,1 0 0,-1 1 0,0-1-1,1 0 1,-1 0 0,0 1 0,1-1 0,-1 0-1,1 0 1,-1 0 0,0 0 0,1 0 0,-1 1-1,1-1 1,-1 0 0,1 0 0,-1 0 0,0 0-1,1 0 1,-1 0 0,1 0 0,-1-1-1,0 1 1,1 0 0,-1 0 0,1 0 0,-1 0-1,0 0 1,1-1 0,-1 1 0,1 0 0,-1-1-1,14-6-7001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968"/>
    </inkml:context>
    <inkml:brush xml:id="br0">
      <inkml:brushProperty name="width" value="0.025" units="cm"/>
      <inkml:brushProperty name="height" value="0.025" units="cm"/>
    </inkml:brush>
  </inkml:definitions>
  <inkml:trace contextRef="#ctx0" brushRef="#br0">74 0 13421,'0'0'8242,"-5"9"-7366,-2 4-708,0-2-61,0 0 0,1 1 0,1-1 0,0 1 0,0 0 1,2 0-1,-5 18 0,9-29-110,-1 0 0,0-1 0,1 1 0,-1-1 1,1 1-1,-1-1 0,1 1 0,-1-1 0,1 1 1,0-1-1,-1 0 0,1 1 0,-1-1 0,1 0 0,0 0 1,-1 1-1,1-1 0,0 0 0,-1 0 0,1 0 1,0 0-1,0 0 0,-1 0 0,1 0 0,0 0 1,0 0-1,29 0-30,-21 0-163,-3 0-73,1 1 0,-1 0 0,1 1 0,-1-1 0,0 1 0,10 5 0,-15-7 305,0 0-1,0 1 1,0-1-1,0 1 0,1-1 1,-1 1-1,0 0 1,0-1-1,0 1 1,-1 0-1,1 0 1,0-1-1,0 1 1,0 0-1,-1 0 1,1 0-1,0 0 1,-1 0-1,1 0 1,-1 0-1,1 1 1,-1-1-1,1 0 1,-1 0-1,0 0 1,0 0-1,1 1 0,-1-1 1,0 0-1,0 0 1,0 0-1,-1 1 1,1-1-1,0 0 1,0 0-1,-1 0 1,1 1-1,0-1 1,-1 0-1,1 0 1,-1 0-1,-1 2 1,-1 0 214,0-1 0,0 1 1,-1 0-1,1-1 0,-1 0 1,1 0-1,-1 0 1,0 0-1,0 0 0,0-1 1,0 0-1,0 0 0,-7 1 1,3 0-79,0-1 1,0 0 0,-1 0-1,1-1 1,0 0 0,-11-2-1,18 2-279,0 0-1,0-1 0,1 1 0,-1 0 0,0-1 0,0 1 0,1-1 0,-1 0 0,0 1 0,1-1 0,-1 1 0,0-1 0,1 0 0,-1 0 0,1 1 0,-1-1 0,1 0 0,0 0 0,-1 1 0,1-1 1,0 0-1,-1 0 0,1 0 0,0 0 0,0 0 0,0 1 0,0-2 0,2-16-6206,4 7-754</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9.296"/>
    </inkml:context>
    <inkml:brush xml:id="br0">
      <inkml:brushProperty name="width" value="0.025" units="cm"/>
      <inkml:brushProperty name="height" value="0.025" units="cm"/>
    </inkml:brush>
  </inkml:definitions>
  <inkml:trace contextRef="#ctx0" brushRef="#br0">135 1 19987,'0'0'5306,"-9"0"-4126,1 0-1061,1 1 1,0 0-1,0 0 0,-1 1 0,1 0 1,0 0-1,-8 5 0,12-6-163,1 0-1,-1 0 1,0 1 0,1-1-1,-1 1 1,1 0 0,0 0-1,-1 0 1,1 0 0,0 0-1,0 0 1,0 0-1,0 1 1,1-1 0,-1 1-1,1 0 1,-1-1 0,1 1-1,0 0 1,0 0 0,0 0-1,1-1 1,-1 1 0,0 6-1,42-4-2021,-35-5 1776,-1 1-1,0 0 1,0 0-1,0 0 1,0 1-1,0 0 1,0 0 0,8 4-1,-12-5 291,-1-1 1,1 1-1,0-1 0,-1 1 0,1-1 1,0 1-1,-1 0 0,1-1 0,-1 1 1,1 0-1,-1-1 0,1 1 0,-1 0 0,0 0 1,1-1-1,-1 1 0,0 0 0,0 0 1,0 0-1,1-1 0,-1 1 0,0 2 1,-1-2 102,1 1 0,-1-1 0,1 1 1,-1-1-1,0 1 0,0-1 0,0 1 0,0-1 1,0 0-1,0 0 0,0 1 0,0-1 0,0 0 1,-1 0-1,1 0 0,-3 1 0,-3 3 159,2 0-255,0-1 0,-1 0 0,0 0 0,0-1 0,0 0 0,0 0 0,0 0 1,-1-1-1,1 1 0,-1-2 0,-11 3 0,17-4-173,1 0-1,0 0 0,-1 0 1,1 0-1,0 0 1,0 0-1,-1 0 1,1 0-1,0 0 1,-1 0-1,1 0 0,0 0 1,-1 0-1,1 0 1,0-1-1,-1 1 1,1 0-1,0 0 1,0 0-1,-1 0 0,1-1 1,0 1-1,0 0 1,-1 0-1,1-1 1,0 1-1,0 0 1,0 0-1,-1-1 0,1 1 1,0 0-1,0-1 1,0 1-1,0-1 1,-1-7-5931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7.559"/>
    </inkml:context>
    <inkml:brush xml:id="br0">
      <inkml:brushProperty name="width" value="0.025" units="cm"/>
      <inkml:brushProperty name="height" value="0.025" units="cm"/>
    </inkml:brush>
  </inkml:definitions>
  <inkml:trace contextRef="#ctx0" brushRef="#br0">109 22 13581,'0'0'3502,"-9"2"-657,4 0-2628,-1-1 0,1 1 0,0 0 1,0 1-1,0-1 0,0 1 0,0 0 0,1 0 0,-1 1 0,1-1 0,0 1 0,0 0 0,0 0 1,0 0-1,1 1 0,0-1 0,0 1 0,0 0 0,0 0 0,1 0 0,0 0 0,0 0 0,-2 10 0,2-9-182,1-1 0,1 0 0,-1 1 0,0-1 0,1 1 0,0-1 0,1 1 0,-1-1 0,1 1 0,0-1 0,0 0 0,1 1 0,0-1-1,0 0 1,4 8 0,1-2-155,1 0-1,0 0 0,1-1 0,17 16 0,26 29-1366,-51-53 1589,1 1 1,-1-1-1,1 1 0,-1 0 0,0-1 0,0 1 0,0 0 0,-1 0 1,1-1-1,-1 1 0,1 0 0,-1 0 0,0 0 0,-1 5 0,1-8-66,0 1-1,-1-1 1,1 0-1,0 1 0,-1-1 1,1 0-1,0 0 0,-1 1 1,1-1-1,-1 0 0,1 0 1,0 0-1,-1 1 1,1-1-1,-1 0 0,1 0 1,-1 0-1,1 0 0,-1 0 1,1 0-1,0 0 0,-1 0 1,1 0-1,-1 0 1,1 0-1,-1 0 0,1 0 1,-1-1-1,1 1 0,-1 0 1,1 0-1,0 0 0,-1-1 1,1 1-1,-1 0 0,1 0 1,0-1-1,-1 1 1,1-1-1,-20-10 600,16 5-606,-1 1 0,1-1 0,0-1 0,1 1 0,0-1 0,0 1 0,0-1 0,1 0 0,0 0 0,0 0 0,0 0 0,1 0 0,0 0 0,1-1 0,0 1 0,0 0 0,0-1-1,1 1 1,0 0 0,3-9 0,0-1-55,2 0 0,0 0 0,1 0 1,0 1-1,2 0 0,0 1 0,12-16 0,-2 7 67,-13 17-19,0 0-1,-1 0 1,0-1 0,8-15-1,-40 50 615,25-23-569,-1 0 0,1 1 0,0-1 0,1 1 0,-1 0 0,1-1 0,-1 1 0,1 0 0,0 8 1,1-11-32,-1-1 1,1 1 0,0-1 0,0 1-1,0-1 1,0 0 0,1 1 0,-1-1 0,0 1-1,1-1 1,-1 1 0,0-1 0,1 0 0,0 1-1,-1-1 1,1 0 0,0 0 0,0 1 0,0-1-1,-1 0 1,1 0 0,0 0 0,1 0-1,-1 0 1,0 0 0,0 0 0,0-1 0,0 1-1,1 0 1,-1-1 0,0 1 0,1-1 0,2 2-1,14-1 134,-1 0 0,1-1 0,0-1 0,-1 0-1,1-2 1,27-6 0,-22 4-353,0 1 1,41-2-1,-63 7 209,-1 0-1,1 0 1,0 0 0,0 0-1,0 0 1,-1 0 0,1 0-1,-1 0 1,1 0 0,-1 1-1,1-1 1,-1 0 0,0 0-1,1 1 1,-1-1 0,0 0-1,0 1 1,0-1 0,0 0-1,0 1 1,0-1 0,0 0-1,-1 0 1,1 1 0,-1 1-1,1 3 280,3-7-198,1 0 0,-1 0 1,0-1-1,1 0 1,-1 0-1,0 0 1,5-4-1,-8 6-107,71-54-491,-65 50 426,0 1 0,0 0 0,1 0 0,-1 0 0,1 1 0,0 0 0,0 0 0,0 0 0,0 1 0,11 0 0,-17 1 35,1 0 0,-1 0 1,0 0-1,1 0 1,-1 1-1,0-1 0,1 0 1,-1 1-1,0-1 1,1 1-1,-1 0 0,0-1 1,0 1-1,0 0 1,0-1-1,0 1 0,0 0 1,0 0-1,0 0 1,0 0-1,0 0 1,0 0-1,-1 1 0,1-1 1,1 2-1,9 39-808,-11-37 161,1 0 0,0 0 0,0 0 0,1 0 0,-1 0-1,5 8 1,0-8-3989,-1-4-2717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9.637"/>
    </inkml:context>
    <inkml:brush xml:id="br0">
      <inkml:brushProperty name="width" value="0.025" units="cm"/>
      <inkml:brushProperty name="height" value="0.025" units="cm"/>
    </inkml:brush>
  </inkml:definitions>
  <inkml:trace contextRef="#ctx0" brushRef="#br0">71 1 8488,'0'0'14750,"-7"9"-14067,0 0-567,0 1 0,0 0 0,1 0 0,0 1-1,1-1 1,0 1 0,1 1 0,0-1 0,0 1-1,2-1 1,-1 1 0,0 20 0,2-31-84,1-1 1,0 1 0,0 0-1,0-1 1,0 1 0,0 0-1,0-1 1,1 1 0,-1 0-1,0-1 1,0 1-1,0-1 1,1 1 0,-1 0-1,0-1 1,1 1 0,-1-1-1,0 1 1,1-1 0,-1 1-1,1-1 1,-1 1 0,1-1-1,-1 1 1,1-1 0,-1 1-1,1-1 1,-1 0-1,1 1 1,0-1 0,21-3 1172,-17 1-976,0-1-1,0 1 1,-1-1-1,1 0 1,-1-1-1,8-6 1,-7 4-70,-1 0 0,0 0 0,0 0 1,0-1-1,-1 1 0,0-1 0,0 0 0,-1 0 1,1 0-1,-1 0 0,-1-1 0,0 1 0,0 0 1,0-1-1,-1 1 0,-1-11 0,1 18-164,0-1-1,0 1 0,0 0 0,0-1 1,0 1-1,0-1 0,-1 1 1,1 0-1,0-1 0,0 1 0,0-1 1,-1 1-1,1 0 0,0-1 1,-1 1-1,1 0 0,0-1 0,-1 1 1,1 0-1,0 0 0,-1-1 1,1 1-1,0 0 0,-1 0 1,1 0-1,-1-1 0,1 1 0,0 0 1,-1 0-1,1 0 0,-1 0 1,1 0-1,-1 0 0,1 0 0,0 0 1,-1 0-1,1 0 0,-1 0 1,1 0-1,-1 0 0,1 0 0,0 1 1,-1-1-1,1 0 0,-1 0 1,1 0-1,0 1 0,-1-1 0,1 0 1,0 0-1,-1 1 0,0 0-204,1-1-1,-1 0 0,0 1 0,1-1 0,-1 1 0,1 0 0,-1-1 1,1 1-1,-1-1 0,1 1 0,0 0 0,-1-1 0,1 1 1,0 0-1,-1-1 0,1 1 0,0 0 0,0 0 0,0-1 1,-1 2-1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0.808"/>
    </inkml:context>
    <inkml:brush xml:id="br0">
      <inkml:brushProperty name="width" value="0.025" units="cm"/>
      <inkml:brushProperty name="height" value="0.025" units="cm"/>
    </inkml:brush>
  </inkml:definitions>
  <inkml:trace contextRef="#ctx0" brushRef="#br0">60 45 14157,'0'0'3508,"-3"9"-978,-2 9-1409,-8 18-76,2 1 0,2 0 1,2 1-1,-5 49 0,13-86-1019,-1 0-1,0 0 1,1-1-1,-1 1 1,0 0-1,1 0 1,-1 0-1,1 0 1,0 0-1,-1 0 1,1-1-1,0 1 1,-1 0-1,1 0 1,0-1-1,0 1 1,-1-1-1,1 1 1,0-1-1,0 1 1,0-1-1,0 1 1,0-1-1,0 0 1,0 1-1,0-1 1,0 0-1,0 0 1,0 0-1,0 0 1,0 0-1,0 0 1,0 0-1,0 0 1,0 0-1,0 0 1,0-1-1,0 1 1,0 0-1,1-1 1,44-14 498,15-29-322,-56 39-186,0 1 0,-1 0 0,0-1 0,0 0 0,0 0 1,0 0-1,-1-1 0,1 1 0,3-11 0,-45 80 27,35-57 40,2 0 0,-1 0 0,0 1 0,1-1 1,0 10-1,1-16-66,0 0 0,0 0 0,0 0 0,0 0 0,0 0 0,1-1 0,-1 1 0,0 0 0,0 0 0,1 0-1,-1 0 1,0 0 0,1 0 0,-1-1 0,1 1 0,-1 0 0,1 0 0,0-1 0,-1 1 0,1 0 0,0-1 0,-1 1 0,1-1 0,0 1 0,0 0 0,-1-1 0,1 0 0,0 1 0,0-1 0,0 0 0,0 1 0,0-1 0,0 0 0,0 0 0,-1 0 0,1 1 0,0-1 0,0 0 0,0-1 0,0 1 0,0 0 0,0 0 0,0 0 0,0 0 0,0-1 0,0 1-1,-1 0 1,1-1 0,0 1 0,0-1 0,0 1 0,1-2 0,9-5 99,0 0 0,-1-1 0,0 0 0,0-1 0,0 0-1,-1 0 1,-1-1 0,0-1 0,13-20 0,-26 44-253,0 0 0,0 0 0,2 1 1,-1-1-1,2 1 0,0 0 0,0 18 0,2-32 139,-1 0 1,1 1-1,0-1 0,0 0 0,1 1 0,-1-1 0,0 0 0,0 1 0,0-1 0,0 0 0,0 1 0,0-1 0,0 0 1,0 1-1,1-1 0,-1 0 0,0 1 0,0-1 0,0 0 0,1 0 0,-1 1 0,0-1 0,0 0 0,1 0 0,-1 0 0,0 1 1,0-1-1,1 0 0,-1 0 0,0 0 0,1 0 0,-1 0 0,0 1 0,1-1 0,-1 0 0,0 0 0,1 0 0,-1 0 1,1 0-1,18-6 72,14-15 46,-13-2-585,0-1 1,-1 0-1,-2-1 0,19-35 1,-27 43-219,0-2 1,-2 1-1,0-1 1,-1 0-1,0-1 1,-2 1-1,3-31 1,-52 155 2705,43-98-1980,-8 25 797,0 0 0,3 0 0,0 1 1,-3 64-1,13-90-227,5-14-163,5-15 40,-7 5-418,-1 0 0,-1 0-1,0 0 1,-1-1 0,-1 0-1,0-25 1,-3 64-383,1-16 244,-1-1 0,1 0 0,0 1 0,1-1 0,-1 1 0,1-1 0,1 9 1,-1-12 65,0 1 0,0-1 0,0 0 0,0 1 0,0-1 1,0 0-1,0 0 0,0 0 0,0 0 0,1 0 0,-1 0 0,0 0 1,1-1-1,-1 1 0,1 0 0,-1-1 0,1 1 0,-1-1 1,1 1-1,-1-1 0,1 0 0,-1 0 0,1 1 0,0-1 1,-1 0-1,1-1 0,1 1 0,24-6 95,-24 5-84,0 0 0,0 0 0,0 0 0,0 0 0,0 1 0,0-1 0,1 1 0,-1 0 0,0 0 0,0 0 0,0 0 0,4 1 0,-6 0 6,0 0 0,0 0 0,-1 0 0,1 0 0,0 0 0,-1 0 0,1 0 0,-1 1 0,1-1 0,-1 0 0,1 0 0,-1 0 0,0 1 0,0-1 0,0 0 0,0 0 0,0 0 0,0 1 0,0-1 0,0 0 0,0 0 0,0 1 0,-1-1 0,1 0 0,-1 2 0,1 20 484,1-22-489,-1-1-1,1 1 1,0-1 0,0 1 0,-1-1-1,1 1 1,0-1 0,0 1 0,0-1-1,0 0 1,0 1 0,0-1 0,0 0 0,-1 0-1,1 0 1,0 0 0,0 0 0,0 0-1,0 0 1,0 0 0,0 0 0,0 0-1,0-1 1,0 1 0,0 0 0,0 0-1,-1-1 1,3 0 0,4-2 41,1 0 1,-1-1-1,0 1 0,0-1 1,12-10-1,-13 9-52,-1 1 0,1 0 0,0 0 1,0 1-1,1 0 0,-1 0 0,14-4 0,-19 7-11,-1 1-1,1 0 1,-1-1 0,0 1 0,1-1 0,-1 1-1,0 0 1,0-1 0,1 1 0,-1 0-1,0-1 1,0 1 0,0 0 0,0 0-1,0-1 1,0 1 0,0 0 0,0-1-1,0 1 1,0 0 0,0 0 0,0-1-1,-1 1 1,1 0 0,0-1 0,0 1-1,-1 0 1,1-1 0,-1 2 0,-7 21 12,3-1-190,-2 4-1705,0-15-5782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2.933"/>
    </inkml:context>
    <inkml:brush xml:id="br0">
      <inkml:brushProperty name="width" value="0.025" units="cm"/>
      <inkml:brushProperty name="height" value="0.025" units="cm"/>
    </inkml:brush>
  </inkml:definitions>
  <inkml:trace contextRef="#ctx0" brushRef="#br0">23 34 7976,'-4'7'9252,"2"7"-4156,-1 8-2993,-1 17-3378,-2 9 1500,2 9 901,5-56-1094,-1 0-1,0-1 0,1 1 1,-1 0-1,0-1 1,1 1-1,-1-1 1,1 1-1,-1-1 1,1 1-1,-1-1 0,1 1 1,-1-1-1,1 1 1,-1-1-1,1 0 1,0 1-1,-1-1 0,1 0 1,0 0-1,-1 1 1,1-1-1,0 0 1,-1 0-1,1 0 1,0 0-1,0 0 0,-1 0 1,1 0-1,0 0 1,-1 0-1,1 0 1,0 0-1,-1-1 0,1 1 1,0 0-1,-1 0 1,1-1-1,0 1 1,-1 0-1,2-1 1,31-13 991,-16 0-832,0-1 0,0 0 0,-1-1 0,-1-1 0,-1 0 0,-1-1 1,0 0-1,-1-2 0,14-28 0,-37 110-704,6-32 456,0 0 1,0 58-1,5-87 56,0 0 1,-1 0 0,1-1 0,0 1 0,1 0 0,-1 0 0,0-1 0,0 1-1,0 0 1,0 0 0,0-1 0,1 1 0,-1 0 0,0 0 0,1-1 0,-1 1 0,1 0-1,-1-1 1,1 1 0,-1-1 0,1 1 0,-1 0 0,1-1 0,-1 1 0,1-1-1,0 1 1,-1-1 0,1 0 0,0 1 0,-1-1 0,2 1 0,0-1 22,0 0 0,0 0 0,0 0 0,1 0 0,-1 0 0,0-1 0,0 1 1,0-1-1,0 1 0,0-1 0,3-1 0,2-1 120,0-1 1,0 1-1,-1-2 0,1 1 1,10-10-1,-11 7-37,0 0-1,0 0 0,0-1 0,-1 0 1,-1 0-1,1 0 0,-1-1 0,-1 0 1,1 1-1,-2-1 0,1 0 1,-1-1-1,0 1 0,0-17 0,-2 26-104,0 0-1,0 0 0,0 0 0,0-1 0,0 1 0,0 0 1,0 0-1,0-1 0,0 1 0,0 0 0,0 0 1,0 0-1,0-1 0,0 1 0,0 0 0,0 0 0,-1 0 1,1-1-1,0 1 0,0 0 0,0 0 0,0 0 1,0 0-1,-1-1 0,1 1 0,0 0 0,0 0 0,0 0 1,-1 0-1,1 0 0,0-1 0,0 1 0,0 0 0,-1 0 1,1 0-1,0 0 0,0 0 0,0 0 0,-1 0 1,1 0-1,0 0 0,0 0 0,-1 0 0,1 0 0,0 0 1,0 0-1,0 0 0,-1 0 0,1 0 0,0 0 0,0 1 1,0-1-1,-1 0 0,1 0 0,0 0 0,0 0 1,0 0-1,-1 0 0,1 1 0,-9 6-104,-12 29-3,20-34 104,0 0 0,1 0 0,-1 0 0,0 0 1,1 0-1,-1 0 0,1 0 0,0 0 1,-1 0-1,1 0 0,0 1 0,0-1 0,1 0 1,-1 0-1,0 0 0,1 0 0,0 3 0,0-4 6,0 0 0,1-1-1,-1 1 1,0 0-1,1 0 1,-1-1-1,1 1 1,-1-1-1,1 0 1,-1 1 0,1-1-1,-1 0 1,1 0-1,-1 0 1,1 0-1,-1 0 1,1 0 0,-1 0-1,1 0 1,-1-1-1,1 1 1,1-1-1,35-11 92,-20 3-96,-1 2-55,-1-1 0,1-1 0,21-16 0,-37 23 57,1 0 0,-1 0 1,1-1-1,-1 1 1,0 0-1,0-1 0,0 1 1,-1-1-1,1 1 1,-1-1-1,1 0 0,-1 1 1,0-1-1,0 1 1,0-1-1,0 0 0,0 1 1,-1-1-1,1 1 1,-2-4-1,2 5-5,0 0 0,0 0 0,0-1 0,0 1 0,-1 0-1,1 0 1,0 0 0,-1 0 0,1 0 0,-1 0 0,1 0 0,-1 0 0,1 0 0,-1 0 0,0 0 0,0 0-1,1 0 1,-1 0 0,0 1 0,0-1 0,0 0 0,0 0 0,0 1 0,0-1 0,0 1 0,0-1 0,0 1-1,0 0 1,0-1 0,0 1 0,0 0 0,0-1 0,-1 1 0,1 0 0,0 0 0,0 0 0,0 0 0,0 0-1,-1 1 1,1-1 0,0 0 0,0 0 0,0 1 0,0-1 0,0 1 0,-1 0 0,-1 1-5,1 1 0,0 0-1,0 0 1,0 0 0,1 0 0,-1 0 0,1 0 0,0 0 0,-1 1 0,1-1 0,1 0 0,-1 1 0,0-1 0,1 4 0,-6 17-21,2-8 17,0 1 0,2 0-1,0-1 1,1 1-1,1 31 1,0-27 6,1-19 8,-1-1-1,1 0 1,-1 1 0,1-1 0,0 0-1,0 0 1,0 1 0,-1-1 0,1 0-1,0 0 1,0 0 0,0 0 0,1 0-1,-1-1 1,0 1 0,0 0 0,0 0-1,1-1 1,-1 1 0,0-1 0,1 1 0,-1-1-1,0 1 1,1-1 0,-1 0 0,2 0-1,-1 1 9,0-1-1,1 1 0,-1-1 1,0 1-1,0-1 0,0 0 0,0 0 1,0 0-1,1-1 0,-1 1 1,0 0-1,0-1 0,0 1 1,0-1-1,0 0 0,0 0 1,3-1-1,5-10 43,-1 1 0,0-1 0,-1-1 0,7-14 0,-9 16-30,1 0 0,-1 0 0,2 0 0,-1 1 1,2 0-1,13-13 0,-21 22-33,0 0 1,0 0-1,0 0 1,0 0-1,0 0 0,0 0 1,1 1-1,-1-1 1,0 0-1,0 1 1,1-1-1,-1 1 0,0-1 1,0 1-1,1 0 1,-1-1-1,1 1 0,-1 0 1,0 0-1,1 0 1,-1 0-1,0 0 1,1 1-1,-1-1 0,0 0 1,1 0-1,1 1 1,-2 1-25,1-1 1,-1 1-1,1 0 1,-1-1 0,0 1-1,1 0 1,-1 0-1,0 0 1,0 0-1,-1-1 1,1 1 0,0 1-1,-1-1 1,1 0-1,0 3 1,1 11-71,-1 0 0,0 0 0,-1 21 0,0-36 131,-18 55 292,11-44 485,16-37-25,5-21-535,-2-1 0,-2 1 0,5-54 1,-15 104-320,0 0 1,0 0-1,0 0 1,1 0 0,0 0-1,0-1 1,0 1-1,0 0 1,0-1 0,1 1-1,-1 0 1,1-1-1,0 0 1,0 1 0,0-1-1,1 0 1,-1 0 0,1 0-1,0-1 1,0 1-1,0 0 1,0-1 0,0 0-1,0 0 1,1 0-1,-1 0 1,1 0 0,-1-1-1,1 0 1,0 0-1,-1 0 1,1 0 0,0 0-1,0-1 1,6 1-1,-6-1-215,0 0 0,0-1-1,0 1 1,-1-1 0,1 0-1,0 0 1,-1 0 0,1 0-1,0-1 1,-1 0 0,0 1-1,1-1 1,-1 0 0,0-1-1,0 1 1,3-3 0,14-18-5568,2-3-3315</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3.309"/>
    </inkml:context>
    <inkml:brush xml:id="br0">
      <inkml:brushProperty name="width" value="0.025" units="cm"/>
      <inkml:brushProperty name="height" value="0.025" units="cm"/>
    </inkml:brush>
  </inkml:definitions>
  <inkml:trace contextRef="#ctx0" brushRef="#br0">145 0 12556,'-1'3'8073,"-3"16"-6654,-15 170 3037,-2 55-3094,21-243-1362,1-11-974,-1 1 0,0-1 0,0 1-1,-1-1 1,-1 1 0,0-1 0,0 1-1,0 0 1,-7-15 0,-5-6-287,-25-41 0,17 34 3804,22 36-2341,-1 0-1,0 1 1,1-1 0,-1 0-1,1 0 1,-1 1 0,0-1-1,1 0 1,0 0 0,-1 0-1,1 0 1,-1 0-1,1 0 1,0 0 0,0 0-1,0 0 1,-1 1 0,1-1-1,0 0 1,0 0 0,0 0-1,1 0 1,-1 0-1,0 0 1,0 0 0,0 0-1,1 0 1,-1 0 0,0 0-1,1 0 1,-1 0 0,1 1-1,0-3 1,2 2 182,0 1 0,0-1 1,0 0-1,0 1 0,0 0 1,0-1-1,0 1 0,0 0 0,4 1 1,9 0-823,64 1 1040,-40 0-1924,0-1-3537,-15-1-4483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4.479"/>
    </inkml:context>
    <inkml:brush xml:id="br0">
      <inkml:brushProperty name="width" value="0.025" units="cm"/>
      <inkml:brushProperty name="height" value="0.025" units="cm"/>
    </inkml:brush>
  </inkml:definitions>
  <inkml:trace contextRef="#ctx0" brushRef="#br0">0 29 6758,'12'-27'12571,"-6"26"-8808,1 18-3574,-1 24 310,-1 1 1,-3 0 0,-2 51-1,2 44 151,-2-136-625,0-1 1,0 1 0,0-1 0,1 1 0,-1-1 0,0 1 0,0-1 0,1 1 0,-1-1 0,0 1 0,1-1 0,-1 1 0,1-1 0,-1 0 0,0 1 0,1-1 0,-1 0 0,1 1 0,-1-1 0,1 0 0,-1 0 0,1 1 0,-1-1 0,1 0 0,0 0 0,-1 0 0,1 0 0,-1 0-1,1 1 1,-1-1 0,1 0 0,0-1 0,-1 1 0,1 0 0,-1 0 0,1 0 0,-1 0 0,1 0 0,-1 0 0,1-1 0,-1 1 0,1 0 0,-1 0 0,2-1 0,23-13 1283,-12 2-923,0-2 1,-1 1 0,0-2 0,-1 0 0,9-17 0,43-85 331,-54 100-597,-1-3-61,-7 16-51,0-1 0,1 1 1,0 0-1,0 0 0,0 0 0,1 0 0,2-3 0,-1 51-575,-8 171 193,4-214 386,0-1 0,0 1 0,0-1 0,0 0 0,0 1 0,0-1 0,0 1 0,0-1 0,0 1 0,0-1 0,0 1 0,1-1 1,-1 0-1,0 1 0,0-1 0,0 1 0,1-1 0,-1 0 0,0 1 0,0-1 0,1 1 0,-1-1 0,0 0 0,1 0 0,-1 1 0,0-1 0,1 0 0,-1 1 1,0-1-1,1 0 0,-1 0 0,1 0 0,-1 1 0,0-1 0,1 0 0,-1 0 0,1 0 0,-1 0 0,1 0 0,-1 0 0,1 0 0,-1 0 0,0 0 0,1 0 0,-1 0 1,1 0-1,-1 0 0,1 0 0,-1-1 0,1 1 0,-1 0 0,0 0 0,1 0 0,-1-1 0,1 1 0,-1 0 0,0 0 0,1-1 0,-1 1 0,0 0 0,0-1 1,1 1-1,-1 0 0,0-1 0,0 1 0,1-1 0,24-25 1002,-14 7-1004,-2-1 1,0-1 0,-1 0 0,-1 0-1,-1 0 1,-1-1 0,-1 0 0,-1 0-1,1-31 1,-3 43-2792,3-6-6601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5.527"/>
    </inkml:context>
    <inkml:brush xml:id="br0">
      <inkml:brushProperty name="width" value="0.025" units="cm"/>
      <inkml:brushProperty name="height" value="0.025" units="cm"/>
    </inkml:brush>
  </inkml:definitions>
  <inkml:trace contextRef="#ctx0" brushRef="#br0">58 1 5894,'-1'0'-10,"-17"4"2433,14-3-639,0 1-1,0-1 1,-1 1-1,1 0 1,0 0 0,1 0-1,-7 4 1,57-4 1755,99-6-993,1 1-4237,-156 7-9920,-7 1 3042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5.900"/>
    </inkml:context>
    <inkml:brush xml:id="br0">
      <inkml:brushProperty name="width" value="0.025" units="cm"/>
      <inkml:brushProperty name="height" value="0.025" units="cm"/>
    </inkml:brush>
  </inkml:definitions>
  <inkml:trace contextRef="#ctx0" brushRef="#br0">1 43 9641,'0'0'14734,"60"7"-13581,-19-14-224,9-3-128,-1 0-289,-6 3-255,-2 0-225,-6 5-64,-5-1-1346,-9 2-1216,-12-1-2980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6.228"/>
    </inkml:context>
    <inkml:brush xml:id="br0">
      <inkml:brushProperty name="width" value="0.025" units="cm"/>
      <inkml:brushProperty name="height" value="0.025" units="cm"/>
    </inkml:brush>
  </inkml:definitions>
  <inkml:trace contextRef="#ctx0" brushRef="#br0">0 142 14542,'0'0'9315,"12"1"-7847,4 0-1191,0-1-1,0-1 1,0 0-1,0-1 1,0-1-1,-1-1 1,1 0 0,-1-1-1,18-7 1,-17 3-210,-1 1 0,0-2 1,0 0-1,-1-1 1,0-1-1,-1 0 0,23-27 1,-35 42-100,0 0 1,0 0-1,0 1 1,0-1-1,-1 0 1,1 1-1,-1-1 1,0 0-1,0 6 1,0 15 11,-1-10-196,0-1 0,1 1 0,1-1 0,1 1 0,-1-1 0,2 1-1,0-1 1,6 15 0,0-15-4113,0-9-4143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49.183"/>
    </inkml:context>
    <inkml:brush xml:id="br0">
      <inkml:brushProperty name="width" value="0.025" units="cm"/>
      <inkml:brushProperty name="height" value="0.025" units="cm"/>
    </inkml:brush>
  </inkml:definitions>
  <inkml:trace contextRef="#ctx0" brushRef="#br0">19 22 10730,'0'0'13752,"-1"12"-13437,-15 328 2082,16-339-2394,0 0 1,0-1-1,-1 1 1,1 0-1,0 0 1,0-1-1,0 1 1,0 0-1,0 0 1,0-1-1,0 1 1,0 0 0,0-1-1,0 1 1,1 0-1,-1 0 1,0-1-1,0 1 1,1 0-1,-1-1 1,1 1-1,-1-1 1,0 1-1,1 0 1,-1-1-1,1 1 1,-1-1-1,1 1 1,-1-1-1,1 1 1,0-1-1,-1 0 1,1 1-1,0-1 1,-1 0-1,1 1 1,0-1 0,-1 0-1,1 0 1,0 0-1,-1 1 1,1-1-1,0 0 1,0 0-1,-1 0 1,1 0-1,0 0 1,-1-1-1,1 1 1,0 0-1,0 0 1,-1 0-1,1-1 1,0 1-1,-1 0 1,1 0-1,0-1 1,-1 1-1,2-1 1,2-2 84,1 0-1,-1 0 1,0-1 0,0 1-1,0-1 1,0 0 0,3-4 0,7-15 80,-1 0 0,-2 0 0,0-1-1,-1-1 1,-2 0 0,0 0 0,3-28 0,5-9-22,-11 142-653,-5 133 112,0-212 391,0 1 0,0-1 0,0 1 0,0-1 0,0 1 0,1 0 0,-1-1 0,0 1 0,1-1 0,-1 1 1,1-1-1,0 0 0,-1 1 0,1-1 0,1 3 0,-1-4 4,0 1 0,-1-1 0,1 0 0,-1 1 0,1-1 0,0 0 0,-1 1 1,1-1-1,0 0 0,-1 0 0,1 0 0,0 0 0,-1 1 0,1-1 0,0 0 0,0 0 0,-1 0 0,1-1 0,0 1 0,-1 0 1,1 0-1,0 0 0,1-1 0,2-1 37,0 0 1,-1 0 0,1 0-1,0-1 1,-1 1-1,1-1 1,-1 0 0,0 0-1,4-5 1,9-13 122,-1 1-1,-1-2 1,-1 0 0,-1-1 0,-1 0-1,-1-1 1,-1 0 0,-1 0 0,-2-1-1,0 0 1,-1-1 0,-2 1 0,1-41 0,-17 81-6139,8-2 1195,-1 0-2535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49.678"/>
    </inkml:context>
    <inkml:brush xml:id="br0">
      <inkml:brushProperty name="width" value="0.025" units="cm"/>
      <inkml:brushProperty name="height" value="0.025" units="cm"/>
    </inkml:brush>
  </inkml:definitions>
  <inkml:trace contextRef="#ctx0" brushRef="#br0">98 124 12748,'0'0'3449,"4"-8"133,-1 3-3126,21-44 4293,-22 46-4508,-1 1 0,0-1 1,0 0-1,0 0 0,-1 0 0,1 1 0,-1-1 0,1 0 0,-1 0 0,0 0 0,0 0 0,0 0 0,-1 0 0,1 0 0,-1 0 1,0 0-1,-1-3 0,2 6-230,-1-1 0,1 0 0,-1 1 0,0-1 0,0 1 0,1-1 0,-1 1 1,0-1-1,0 1 0,1 0 0,-1-1 0,0 1 0,0 0 0,0 0 0,0-1 0,1 1 0,-1 0 0,0 0 1,0 0-1,0 0 0,0 0 0,0 0 0,0 1 0,1-1 0,-1 0 0,0 0 0,0 0 0,0 1 1,0-1-1,1 1 0,-1-1 0,-1 1 0,-24 17-4,17-6-13,0 0-1,1 1 0,0 0 0,1 1 0,1-1 0,0 2 0,0-1 1,2 0-1,0 1 0,0 0 0,1 0 0,1 0 0,0 17 0,2-31 3,0 0-1,0-1 1,0 1-1,0 0 0,0-1 1,0 1-1,0 0 1,0 0-1,0-1 0,1 1 1,-1 0-1,0-1 1,0 1-1,1-1 0,-1 1 1,0 0-1,1-1 1,-1 1-1,1-1 0,-1 1 1,1-1-1,-1 1 1,1-1-1,-1 1 0,1-1 1,-1 0-1,1 1 1,0-1-1,-1 0 0,2 1 1,24-4 35,-19 0 41,-1 0 0,1 0 0,0 0 0,-1-1 0,8-6 0,-2-2 160,0-1 1,0 0 0,-1 0 0,13-23-1,-19 28-195,0 0 0,-1-1 0,0 1 0,0-1 0,-1 0-1,0 0 1,-1 0 0,0 0 0,1-19 0,-25 52-267,14-12-219,-32 61-695,38-67 53,0-1 0,0 1 0,1-1 0,-1 1 0,1-1 0,-1 12 0,2-17 869,0 0 0,0 0 0,0 1 0,0-1 0,0 0 0,0 1 0,1-1 1,-1 0-1,0 0 0,0 1 0,0-1 0,0 0 0,0 0 0,0 1 0,1-1 0,-1 0 0,0 0 0,0 1 0,0-1 0,1 0 0,-1 0 0,0 0 0,0 0 0,0 1 0,1-1 0,-1 0 0,0 0 0,0 0 1,1 0-1,-1 0 0,0 0 0,1 0 0,-1 0 0,0 0 0,0 0 0,1 1 0,-1-1 0,0-1 0,1 1 0,-1 0 0,0 0 0,2 0-1202,9 1-9440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287"/>
    </inkml:context>
    <inkml:brush xml:id="br0">
      <inkml:brushProperty name="width" value="0.025" units="cm"/>
      <inkml:brushProperty name="height" value="0.025" units="cm"/>
    </inkml:brush>
  </inkml:definitions>
  <inkml:trace contextRef="#ctx0" brushRef="#br0">0 317 993,'0'0'12273,"10"-8"-11670,-7 5-569,2-1 28,-1 0 0,1 0 1,0 0-1,0 1 0,1 0 0,-1 0 1,1 0-1,-1 0 0,1 1 1,0 0-1,0 0 0,0 1 1,0 0-1,0 0 0,9 0 0,130-1 488,238-8-163,0-32-336,18-43 437,108-19 44,-494 102-525,136-16-16,-130 17 3,-1 0 0,1 1 0,0 2 0,0 0 0,22 6 0,-37-7 28,0 1 0,0 1 0,0-1 0,-1 1 0,1 0 0,-1 0 0,0 0 0,0 1 0,0 0 0,0 0 0,-1 0 0,0 0 0,5 7 0,-3-3 76,0 1-1,0 1 1,-1-1 0,-1 1 0,0 0 0,6 20 0,-2 5 174,-3-1 1,0 1-1,-1 54 0,-5 4-149,-3 0 1,-20 112-1,-60 179-2,64-308 49,-76 327-399,79-311 975,4 2 0,-1 132-1,13-227-762,0 0 0,0 0-1,0 0 1,0 1-1,0-1 1,0 0-1,0 0 1,0 1-1,0-1 1,-1 0-1,1 1 1,0-1 0,0 1-1,-1 0 1,1-1-1,0 1 1,-1 0-1,-1 0 1,-41-8-4515,-3 2-1431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201"/>
    </inkml:context>
    <inkml:brush xml:id="br0">
      <inkml:brushProperty name="width" value="0.025" units="cm"/>
      <inkml:brushProperty name="height" value="0.025" units="cm"/>
    </inkml:brush>
  </inkml:definitions>
  <inkml:trace contextRef="#ctx0" brushRef="#br0">0 356 12204,'0'0'14771,"12"-7"-13752,14-7-587,0 2-1,1 1 1,0 0-1,57-11 1,135-19 602,-185 36-937,255-35 144,62-10-260,-10-29-2664,-281 57-1015,-26 2-3478,-7-2-6608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0.212"/>
    </inkml:context>
    <inkml:brush xml:id="br0">
      <inkml:brushProperty name="width" value="0.025" units="cm"/>
      <inkml:brushProperty name="height" value="0.025" units="cm"/>
    </inkml:brush>
  </inkml:definitions>
  <inkml:trace contextRef="#ctx0" brushRef="#br0">25 223 14606,'0'0'10506,"-2"10"-10453,-5 22-15,1 0-1,-3 57 0,9-88-24,0-1 1,0 1-1,0-1 0,0 1 0,0 0 0,0-1 0,0 1 0,0-1 1,0 1-1,0-1 0,0 1 0,0-1 0,0 1 0,0 0 0,1-1 0,-1 1 1,0-1-1,0 1 0,1-1 0,-1 0 0,0 1 0,1-1 0,-1 1 1,0-1-1,1 1 0,-1-1 0,1 0 0,-1 1 0,1-1 0,-1 0 1,1 0-1,0 1 0,17-8 946,15-24 616,-19 9-1357,-1-1 0,0 0 0,-2 0 0,0-1 0,-2-1 0,-1 0 0,-1 0 0,-1 0 0,-1-1 0,-1 0 0,0-29 0,-3 54-224,-1-1-1,0 0 0,0 0 1,0 0-1,0 0 0,0 0 1,-1 1-1,1-1 0,0 0 1,-1 0-1,1 0 0,-1 1 1,0-1-1,0 0 1,0 1-1,1-1 0,-2 0 1,1 1-1,0-1 0,0 1 1,-2-2-1,2 3-7,-1-1 0,1 1 1,0 0-1,-1-1 0,1 1 0,-1 0 0,1 0 0,0 0 1,-1 0-1,1 0 0,-1 0 0,1 1 0,0-1 1,-1 0-1,1 1 0,0-1 0,-1 1 0,1-1 0,0 1 1,-3 1-1,-4 3-45,0 1 0,1 0 0,0 0 0,-1 0 0,2 1 0,-10 11 0,11-11 44,-1 0 0,1 0-1,0 0 1,1 1 0,0 0 0,0 0-1,1 0 1,0 1 0,0-1-1,1 1 1,0-1 0,0 1-1,1 0 1,0 13 0,2-21-24,1 0-1,0 1 1,-1-1 0,1 0 0,0 0-1,0 0 1,0 0 0,0-1 0,0 1-1,0 0 1,0-1 0,0 1 0,0-1-1,0 0 1,0 0 0,0 0 0,0 0-1,0 0 1,0 0 0,3-1 0,8 2-50,-13-1 89,10 1-42,0 0-1,0 0 1,-1 1-1,1 1 1,17 6-1,-25-8 26,1 1-1,-1-1 1,0 1-1,1 0 1,-1 0-1,0 0 1,0 0-1,0 0 1,0 0-1,-1 0 1,1 0-1,-1 1 1,1-1-1,-1 1 1,0-1-1,0 1 1,0 0-1,0-1 1,0 1-1,0 0 1,-1 0-1,0-1 0,1 1 1,-1 0-1,-1 4 1,-1 46 593,-1-21-1919,3-10-3127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0.620"/>
    </inkml:context>
    <inkml:brush xml:id="br0">
      <inkml:brushProperty name="width" value="0.025" units="cm"/>
      <inkml:brushProperty name="height" value="0.025" units="cm"/>
    </inkml:brush>
  </inkml:definitions>
  <inkml:trace contextRef="#ctx0" brushRef="#br0">100 0 17969,'0'0'6342,"-10"4"-5856,3-1-463,0 0 0,0 0 1,0 1-1,1 0 0,-1 1 1,-8 7-1,12-9-24,0 0 1,0 0-1,0 0 0,1 0 0,-1 0 1,1 1-1,0-1 0,0 1 0,0 0 0,1-1 1,-1 1-1,1 0 0,0 0 0,0 0 1,0 0-1,0 0 0,1 6 0,0-9-14,0 0-1,1-1 0,-1 1 0,1 0 1,-1 0-1,0-1 0,1 1 0,0 0 1,-1-1-1,1 1 0,-1-1 0,1 1 1,0 0-1,-1-1 0,1 1 1,0-1-1,-1 0 0,1 1 0,0-1 1,0 0-1,0 1 0,-1-1 0,1 0 1,0 0-1,0 0 0,0 0 0,0 1 1,-1-1-1,1-1 0,1 1 1,35 0-431,-28 0 349,83 0 76,-91 0 28,0 0 0,-1 0 0,1 0 0,-1 0 0,1 1 1,-1-1-1,1 0 0,-1 0 0,1 0 0,-1 1 0,1-1 1,-1 0-1,1 0 0,-1 1 0,1-1 0,-1 0 0,0 1 1,1-1-1,-1 1 0,1-1 0,-1 0 0,0 1 1,0-1-1,1 1 0,-1-1 0,0 1 0,0-1 0,1 1 1,-1-1-1,0 1 0,0 0 0,0-1 0,0 1 0,0-1 1,0 1-1,0-1 0,0 1 0,0-1 0,0 1 0,0-1 1,0 1-1,0 0 0,-1-1 0,1 1 0,0-1 0,0 1 1,-1-1-1,1 1 0,0-1 0,-1 1 0,-13 26 599,-2-8-243,-35 41 1592,47-55-1858,0-1 1,0 0-1,-1 0 1,0-1-1,0 1 1,0-1-1,0 0 1,0-1-1,-1 1 1,-6 2-1,12-5-274,-1 0-1,1 0 1,0 0-1,-1 0 1,1 0-1,0 0 1,-1 0-1,1 0 1,0 0-1,-1 0 1,1 0-1,-1 0 1,1 0-1,0 0 1,-1-1-1,1 1 1,0 0-1,-1 0 1,1 0-1,0 0 1,0-1-1,-1 1 1,1 0-1,0 0 1,-1-1-1,1 1 1,0 0-1,0 0 1,0-1-1,-1 1 1,1 0-1,0-1 1,0 1 0,0 0-1,0-1 1,-1 1-1,1 0 1,0-1-1,0 1 1,0 0-1,0-1 1,0 1-1,0 0 1,0-1-1,0 1 1,0-1-1,3-20-8883,7-1-1760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1.522"/>
    </inkml:context>
    <inkml:brush xml:id="br0">
      <inkml:brushProperty name="width" value="0.025" units="cm"/>
      <inkml:brushProperty name="height" value="0.025" units="cm"/>
    </inkml:brush>
  </inkml:definitions>
  <inkml:trace contextRef="#ctx0" brushRef="#br0">88 0 15791,'0'0'5034,"-3"12"-3406,-26 116 2696,-17 182 0,50-358-3545,-2 23-741,0 0-1,-1-1 1,-2 1-1,0-1 1,-7-29-1,4 45-250,1 21-75,2 20 106,2-27 176,-1 0 0,2 0 1,-1 0-1,0 0 1,1 0-1,-1 0 0,1 0 1,0 0-1,1-1 0,-1 1 1,1-1-1,-1 0 1,1 1-1,0-1 0,0 0 1,0-1-1,1 1 0,-1-1 1,1 1-1,-1-1 0,1 0 1,5 2-1,-7-3 8,1 0-1,0 0 0,-1 0 1,1-1-1,0 1 1,-1-1-1,1 1 0,0-1 1,0 0-1,-1 0 1,1 0-1,0 0 1,0-1-1,-1 1 0,1-1 1,0 0-1,-1 0 1,1 0-1,-1 0 0,1 0 1,-1 0-1,1-1 1,-1 1-1,0-1 1,0 1-1,0-1 0,0 0 1,0 0-1,0 0 1,0 0-1,0-1 0,-1 1 1,1 0-1,1-4 1,16-36-156,-19 39-11,-9 26 57,5-11 160,0 1 1,0 0-1,1 0 1,1 0 0,0 1-1,1 23 1,1-37-50,-1 1 1,1 0-1,0-1 0,0 1 1,1 0-1,-1-1 0,0 1 0,0 0 1,0-1-1,0 1 0,1 0 1,-1-1-1,0 1 0,0 0 1,1-1-1,-1 1 0,1-1 1,-1 1-1,0-1 0,1 1 1,-1-1-1,1 1 0,-1-1 0,1 1 1,0-1-1,-1 1 0,1-1 1,-1 0-1,1 1 0,1-1 1,23-2 126,-18-1-98,0 0 1,-1 0-1,1 0 0,-1-1 1,7-4-1,4-7 1,-12 9-54,-1 1 0,1 0 0,1 1 0,-1-1 0,1 1 0,0 0 0,0 1 0,0 0 0,0-1 0,1 2 0,7-4 0,-12 37-294,-17 50 625,47-100 37,-21 9-348,-8 8-59,0-1 1,0 1 0,0-1-1,0 1 1,0 0 0,1 0-1,-1 0 1,1 0 0,-1 1-1,1 0 1,0 0 0,-1 0 0,1 0-1,0 0 1,4 0 0,-7 2 44,-1 0 0,1-1 0,0 1 0,-1 0 1,1 0-1,0 0 0,-1 0 0,1 0 0,-1-1 1,1 1-1,-1 0 0,0 0 0,1 0 0,-1 0 1,0 0-1,0 1 0,0-1 0,0 0 0,0 0 1,0 0-1,0 0 0,0 0 0,0 0 0,0 0 1,0 0-1,-1 0 0,0 1 0,2 22 82,-1-23-65,0-1 0,0 1 0,0-1 0,0 1 0,0-1 0,1 1 0,-1-1 0,0 1 0,0-1 0,0 1 0,1-1 0,-1 1-1,0-1 1,0 0 0,1 1 0,-1-1 0,0 1 0,1-1 0,-1 0 0,1 1 0,-1-1 0,0 0 0,1 0 0,-1 1 0,1-1 0,-1 0 0,1 0 0,-1 0 0,0 1 0,1-1 0,-1 0 0,2 0 0,3-1 49,0-1 0,0 0 0,0 0 0,0 0 0,0 0 0,0-1 0,-1 0 0,1 0 0,-1 0 0,0-1 1,0 1-1,0-1 0,4-5 0,-3 3-56,1 0 1,0 1 0,1 0-1,-1 1 1,12-8-1,-17 12 7,-1 0 0,1-1-1,-1 1 1,1 0 0,-1 0 0,1-1-1,-1 1 1,1 0 0,-1 0-1,1 0 1,-1-1 0,1 1 0,-1 0-1,1 0 1,-1 0 0,1 0-1,0 0 1,-1 0 0,1 0 0,-1 0-1,1 1 1,-1-1 0,1 0-1,-1 0 1,1 0 0,-1 1 0,1-1-1,-1 0 1,1 0 0,-1 1-1,1-1 1,-1 0 0,1 1 0,-1-1-1,0 1 1,1 0 0,0 20-1224,-1-9-2600,2-16-1894,4-1 2747,-3 1 16,10-12-9219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1.862"/>
    </inkml:context>
    <inkml:brush xml:id="br0">
      <inkml:brushProperty name="width" value="0.025" units="cm"/>
      <inkml:brushProperty name="height" value="0.025" units="cm"/>
    </inkml:brush>
  </inkml:definitions>
  <inkml:trace contextRef="#ctx0" brushRef="#br0">111 0 15471,'0'0'9134,"-10"8"-7496,5-4-1475,-39 34 1075,41-35-1268,1 0 0,-1 0 1,1 1-1,-1-1 0,1 1 1,0-1-1,0 1 0,1 0 1,-1 0-1,1 0 1,0 0-1,0 0 0,0 0 1,0 6-1,45-8-648,-42-2 677,-1 0 0,0 0 0,1 0 0,-1 0 0,0 0 0,1 0 0,-1 0 0,0 1-1,0-1 1,1 1 0,-1-1 0,0 1 0,0-1 0,0 1 0,1 0 0,-1-1 0,0 1 0,0 0 0,0 0 0,0 0 0,-1 0 0,1 0 0,0 0 0,0 0-1,1 2 1,-2-1 49,1 1 0,0-1 0,-1 1-1,1-1 1,-1 1 0,0-1 0,0 1-1,0-1 1,0 0 0,0 1 0,-1-1-1,1 1 1,-1-1 0,-1 3 0,0 2 170,-1-1-1,0-1 1,0 1 0,-1 0 0,0-1 0,0 0 0,-6 7 0,7-9-206,1 0 0,-1-1 1,1 1-1,-1-1 0,0 1 0,0-1 1,0 0-1,0-1 0,0 1 0,0 0 1,-1-1-1,1 0 0,0 1 1,-7 0-1,9-2-281,0 0 0,1-1 1,-1 1-1,0 0 0,1 0 1,-1-1-1,0 1 0,1 0 1,-1-1-1,0 1 0,1 0 0,-1-1 1,1 1-1,-1-1 0,1 1 1,-1-1-1,1 0 0,0 1 1,-1-1-1,1 1 0,-1-1 0,1 0 1,0 1-1,0-1 0,-1 0 1,1 1-1,0-1 0,0 0 0,0 1 1,0-1-1,0 0 0,0 1 1,0-1-1,0 0 0,0-1 1,0 2 92,-1-21-8830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2.193"/>
    </inkml:context>
    <inkml:brush xml:id="br0">
      <inkml:brushProperty name="width" value="0.025" units="cm"/>
      <inkml:brushProperty name="height" value="0.025" units="cm"/>
    </inkml:brush>
  </inkml:definitions>
  <inkml:trace contextRef="#ctx0" brushRef="#br0">0 0 16271,'0'0'9535,"4"9"-8857,2 11-595,-1 0 0,-1 1 0,0-1 0,-2 0 0,0 1 0,-3 31 1,1-37-515,0 39 2052,2-45-181,3-34-147,-4 17-1223,3-8 21,-2 0 1,0 1-1,-1-1 1,-1 0-1,0 0 1,-4-29-1,-1 34-175,2 12-818,3 0 826,0-1 0,0 1-1,0 0 1,0 0 0,0-1 0,0 1 0,1 0-1,-1-1 1,0 1 0,1 0 0,-1-1-1,1 1 1,-1 0 0,0-1 0,1 1-1,-1-1 1,1 1 0,0-1 0,-1 1 0,1-1-1,-1 1 1,1-1 0,0 1 0,-1-1-1,2 1 1,4 1-584,1 1 0,-1-1 0,1 0 0,-1-1 0,1 0-1,0 0 1,-1 0 0,1-1 0,7 0 0,36-6-7099,-17-6 723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3.005"/>
    </inkml:context>
    <inkml:brush xml:id="br0">
      <inkml:brushProperty name="width" value="0.025" units="cm"/>
      <inkml:brushProperty name="height" value="0.025" units="cm"/>
    </inkml:brush>
  </inkml:definitions>
  <inkml:trace contextRef="#ctx0" brushRef="#br0">123 225 5541,'0'0'14014,"-8"2"-11975,2-1-1849,0 1 0,0 0 1,1 0-1,-1 0 0,1 1 1,0 0-1,-1 0 0,1 1 1,1-1-1,-1 1 0,0 0 1,1 0-1,0 1 0,0-1 0,0 1 1,1 0-1,-1 0 0,1 0 1,-5 11-1,5-7 43,0-1 1,0 1-1,1 0 0,0 0 0,1 1 1,-1 9-1,2-17-225,-1-1-1,1 1 1,0-1-1,1 1 1,-1 0 0,0-1-1,0 1 1,1 0-1,-1-1 1,1 1 0,-1-1-1,1 1 1,0-1 0,0 1-1,-1-1 1,1 0-1,2 2 1,-2-2 0,0 0-1,1-1 0,-1 1 1,0-1-1,1 0 1,-1 1-1,0-1 1,1 0-1,-1 0 1,0 0-1,1 0 1,-1 0-1,1 0 1,-1 0-1,0 0 1,1-1-1,-1 1 1,0-1-1,1 1 1,-1-1-1,0 1 1,0-1-1,1 0 1,-1 1-1,1-2 1,4-2 33,1-1 0,-1 0 0,0-1 0,-1 1 0,0-1 0,0 0 0,0 0 0,0-1 0,5-11 0,-2 5-36,-1-1 1,-1 0-1,10-29 1,-14 22-104,-2 21 94,0 0-1,0-1 1,0 1-1,0 0 1,0 0-1,0 0 0,-1 0 1,1 0-1,0 0 1,0-1-1,0 1 0,0 0 1,0 0-1,0 0 1,0 0-1,-1 0 1,1 0-1,0 0 0,0 0 1,0 0-1,0 0 1,-1 0-1,1 0 1,0 0-1,0 0 0,0 0 1,0 0-1,0 0 1,-1 0-1,1 0 0,0 0 1,0 0-1,0 0 1,0 0-1,-1 0 1,1 0-1,0 0 0,0 0 1,0 0-1,0 0 1,0 0-1,0 0 1,-1 0-1,1 1 0,0-1 1,0 0-1,0 0 1,0 0-1,0 0 1,0 0-1,0 0 0,-1 1 1,-1 1-17,0 1 1,0 0 0,0 0-1,0 0 1,0 0 0,0 0-1,1 0 1,-3 6 0,1 2 32,-1 1 0,1 0-1,1 0 1,0 0 0,1 0 0,0 0 0,1 1 0,2 16 0,-3-28-14,1-1 0,0 1 0,1 0 0,-1 0 0,0-1 0,0 1 0,0 0 0,0-1 0,0 1 0,1 0 0,-1 0 0,0-1 0,1 1 0,-1 0 0,0-1 0,1 1 0,-1-1 0,1 1 0,-1-1 0,1 1 0,-1-1 0,1 1 0,0-1 0,-1 1 0,1-1 0,0 0 0,-1 1 0,1-1 0,0 0 0,-1 1 0,1-1 0,0 0 0,-1 0 0,1 0 0,0 0 0,0 0 0,-1 0 0,1 0 0,0 0 0,0 0 0,-1 0 0,1 0 0,0 0 0,-1 0 0,1-1 0,0 1 0,0 0 0,-1-1 0,1 1 0,0 0 0,-1-1 0,2 0 0,1-1 9,1-1-1,0 0 1,-1 1-1,0-1 1,0-1-1,0 1 1,5-6-1,16-33-7,-2 0 0,-1-2 1,-2 0-1,-2-1 0,20-90 0,-36 111 8,-11 32 230,-13 35 181,12-6-68,1 1 0,2 1 0,2 0 0,2 0 0,1 0 0,4 47 0,-2-85-344,1 0-1,0 0 0,0 0 1,0-1-1,0 1 0,0 0 1,0 0-1,1 0 1,-1 0-1,0-1 0,0 1 1,1 0-1,-1 0 1,0-1-1,1 1 0,-1 0 1,1 0-1,-1-1 0,1 1 1,-1 0-1,1-1 1,-1 1-1,1-1 0,1 2 1,-2-2 4,1 0 1,0-1 0,-1 1-1,1 0 1,-1 0 0,1 0-1,-1-1 1,1 1 0,-1 0-1,1-1 1,-1 1-1,1 0 1,-1-1 0,1 1-1,-1-1 1,0 1 0,1-1-1,-1 1 1,1-1 0,-1 1-1,0-1 1,0 1 0,1-1-1,-1 1 1,0-1-1,0 1 1,0-1 0,0 0-1,1 1 1,-1-1 0,0 1-1,0-1 1,0 0 0,-1 0-1,5-22 358,-2 1-1,-1-1 1,-2-25 0,0-4-461,1 54 81,1 0 0,-1 0 0,1 1 1,0-1-1,0 0 0,0 0 1,0 0-1,0 0 0,0 0 0,0 0 1,1 0-1,-1 0 0,1-1 1,0 1-1,-1 0 0,1-1 0,0 1 1,0-1-1,0 0 0,0 0 1,0 0-1,0 0 0,0 0 0,0 0 1,0 0-1,4 0 0,3 2 23,0 0 0,1-1 0,-1-1 0,19 2 0,-18-3 0,0-1 0,0 0 0,0 0 0,0-1 0,0 0 0,-1-1 0,1 0 1,-1-1-1,17-8 0,-22 10-1,1-1 1,0 0-1,0 0 1,-1-1-1,0 0 1,0 1-1,0-1 1,0-1-1,0 1 0,-1 0 1,0-1-1,0 0 1,0 0-1,-1 1 1,1-2-1,-1 1 1,0 0-1,-1 0 1,2-7-1,-3 10-9,1 1-1,-1 0 1,0 0 0,0-1-1,0 1 1,0 0-1,0-1 1,0 1-1,-1 0 1,1-1-1,0 1 1,-1 0 0,1 0-1,-1-1 1,1 1-1,-1 0 1,1 0-1,-1 0 1,0 0 0,0 0-1,0 0 1,1 0-1,-1 0 1,0 0-1,0 0 1,0 0 0,0 1-1,-1-1 1,1 0-1,0 1 1,0-1-1,0 1 1,-1-1-1,1 1 1,0-1 0,0 1-1,-1 0 1,1 0-1,0 0 1,-1 0-1,1 0 1,0 0 0,-1 0-1,1 0 1,0 0-1,0 0 1,-2 1-1,-3 0-12,-1 0-1,1 0 1,0 1-1,0 0 1,0 0-1,0 0 1,0 0-1,-9 7 1,3 0-1,1 0 0,1 0-1,0 1 1,0 1 0,1-1 0,-11 19 0,16-24 26,1 0 1,0 0-1,0 1 0,1-1 1,0 1-1,0-1 1,0 1-1,0 0 1,1 0-1,0 0 0,0-1 1,1 1-1,0 0 1,0 0-1,0 0 1,0 0-1,3 11 0,-1-14-9,-1-1 0,0 1-1,1-1 1,0 1 0,0-1-1,0 0 1,0 1 0,0-1-1,0 0 1,0 0 0,1-1-1,-1 1 1,1 0-1,-1-1 1,1 1 0,0-1-1,-1 0 1,1 0 0,0 0-1,0 0 1,0-1 0,5 1-1,8 2-288,0-2-1,29 0 1,-35-1-80,1 0-641,0 0-1,-1-1 0,1 0 1,-1-1-1,1 0 0,13-5 1,17-12-6885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3.923"/>
    </inkml:context>
    <inkml:brush xml:id="br0">
      <inkml:brushProperty name="width" value="0.025" units="cm"/>
      <inkml:brushProperty name="height" value="0.025" units="cm"/>
    </inkml:brush>
  </inkml:definitions>
  <inkml:trace contextRef="#ctx0" brushRef="#br0">29 37 10698,'-29'-1'5304,"44"-2"-1405,49 0-1795,352 18-990,-55 0-1358,-94-12 77,544 13 665,-718-14 105,1-4 0,0-4 1,117-23-1,-173 21-293,6-1 2,0 2-1,63-3 0,-106 10-525,-17-1-6245,-4-7-2681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9.352"/>
    </inkml:context>
    <inkml:brush xml:id="br0">
      <inkml:brushProperty name="width" value="0.025" units="cm"/>
      <inkml:brushProperty name="height" value="0.025" units="cm"/>
    </inkml:brush>
  </inkml:definitions>
  <inkml:trace contextRef="#ctx0" brushRef="#br0">33 305 8040,'0'0'3710,"-6"-7"-3342,-20-21 49,26 28-408,0 0 0,0-1 0,0 1 0,-1 0 1,1-1-1,0 1 0,0-1 0,0 1 0,0 0 1,0-1-1,0 1 0,0 0 0,0-1 0,0 1 1,0 0-1,1-1 0,-1 1 0,0 0 0,0-1 1,0 1-1,0 0 0,0-1 0,1 1 0,-1 0 1,0-1-1,0 1 0,0 0 0,1 0 0,-1-1 1,0 1-1,0 0 0,1 0 0,-1 0 0,0-1 1,1 1-1,-1 0 0,0 0 0,1 0 0,-1 0 1,0 0-1,1-1 0,-1 1 0,0 0 0,1 0 1,-1 0-1,0 0 0,1 0 0,-1 0 0,0 0 1,1 0-1,-1 0 0,1 1 0,-1-1 0,0 0 1,1 0-1,-1 0 0,27 0-65,-25 0 89,409-26 88,-216 8 164,499 19 724,-291 9-940,1182-1 1106,-722 11-1015,626-20 449,-853-34-644,-261 8 59,739-85-45,-873 75-596,390-11 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00.698"/>
    </inkml:context>
    <inkml:brush xml:id="br0">
      <inkml:brushProperty name="width" value="0.025" units="cm"/>
      <inkml:brushProperty name="height" value="0.025" units="cm"/>
    </inkml:brush>
  </inkml:definitions>
  <inkml:trace contextRef="#ctx0" brushRef="#br0">2995 324 6406,'-16'-9'2600,"-12"-8"-2228,-179-100 1373,158 92-2006,0 3 0,-88-27 0,36 25-408,0 5 0,-144-10-1,-208 17 426,343 14 434,1 6 1,1 4 0,0 5 0,0 4-1,2 5 1,1 5 0,2 4-1,1 5 1,2 4 0,-172 104 0,242-128 40,0 2 0,2 0 0,0 2 1,-32 36-1,49-48-181,0 2 1,1-1-1,1 1 1,0 1-1,1 0 1,1 0-1,0 0 1,1 1-1,0 0 0,2 0 1,-5 25-1,7-19-81,0 0-1,1 0 1,2 0 0,0-1-1,1 1 1,1 0-1,1-1 1,2 1 0,12 34-1,-7-30 31,1 1-1,2-2 1,1 0-1,1-1 0,0 0 1,35 35-1,-14-22 20,3-1-1,0-3 0,3-1 0,0-2 1,2-2-1,1-2 0,85 35 0,-53-32 66,1-4 0,1-3 0,0-4 0,121 12 0,-72-21 10,-1-4 0,151-16 0,-154-1-30,-2-6-1,130-36 1,-160 28-25,-2-4 1,-1-4 0,109-58-1,-140 59 396,-1-2 0,95-78 0,-120 85 113,-1-2-1,-2-1 0,-1-2 1,-1-1-1,32-52 0,-51 71-368,-1-1 0,0 0 0,-1 0 0,-1-1 0,-1 0 0,0 0 0,-1 0 0,-1-1 0,2-23-1,-5 31-150,1 0 0,-2 0-1,0 0 1,0 0 0,-1 0-1,0 0 1,0 1-1,-1-1 1,-1 1 0,1 0-1,-1-1 1,-1 2-1,0-1 1,0 0 0,-1 1-1,0 0 1,-13-13 0,1 5-99,-1 1 0,0 1 0,0 1 0,-2 1 1,0 0-1,0 1 0,-1 2 0,-31-10 0,-21-2-1432,-96-13 0,-34-10-5716,134 21 254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02.177"/>
    </inkml:context>
    <inkml:brush xml:id="br0">
      <inkml:brushProperty name="width" value="0.025" units="cm"/>
      <inkml:brushProperty name="height" value="0.025" units="cm"/>
    </inkml:brush>
  </inkml:definitions>
  <inkml:trace contextRef="#ctx0" brushRef="#br0">2281 279 6054,'-33'-23'414,"-1"0"1,-1 3 0,-1 1 0,-1 1-1,0 2 1,-63-18 0,-245-39-735,315 68 256,-105-17 407,-1 6 0,0 7 0,-194 9 0,271 6-168,1 3-1,0 2 0,0 2 1,1 3-1,-58 25 0,69-22-61,1 2 0,0 3 0,2 1 0,1 2 0,1 1 0,-50 47 0,82-67-89,0 0 1,1 1-1,0 0 1,0 0 0,1 1-1,1 0 1,-1 0-1,1 1 1,1 0-1,0 0 1,1 0-1,0 0 1,1 1 0,0 0-1,0 0 1,2-1-1,-1 1 1,1 0-1,1 0 1,0 1 0,1-1-1,1 0 1,-1-1-1,2 1 1,0 0-1,0 0 1,1-1-1,0 0 1,11 19 0,8 12 38,3-2 1,1-1 0,2-1 0,1-2 0,2-1 0,1-1 0,56 43 0,17 2 56,162 93 1,-215-143 31,1-2 0,1-2 0,2-3 0,0-3 0,1-2 0,1-2 0,0-3 0,1-3 0,0-2 0,0-3 0,1-2-1,102-11 1,-113 0-120,0-3 0,0-1 1,-1-3-1,-1-1 0,-1-3 0,0-2 0,-2-2 0,-1-2 0,-1-1 0,75-64 0,-98 73 123,-1-1 0,-1-1 0,-1-1 1,0-1-1,-2 0 0,0-1 0,-2 0 0,-1-1 1,0-1-1,-2 0 0,-1 0 0,-1-1 0,6-33 0,-10 37-29,-2 0 0,0 1 0,-1-1 0,-1 0 0,-1 0 0,-1 0 0,-1 0 0,-1 1 0,-1 0 0,-1-1 0,-1 2 0,-1-1-1,0 1 1,-1 0 0,-2 1 0,-21-32 0,18 33-333,-1 1 0,0 0 0,-2 1-1,0 1 1,-1 1 0,0 0 0,-1 1 0,0 1-1,-1 1 1,-1 0 0,-41-14 0,-3 6-1436,-1 2 0,-115-13 0,89 16-4512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831"/>
    </inkml:context>
    <inkml:brush xml:id="br0">
      <inkml:brushProperty name="width" value="0.025" units="cm"/>
      <inkml:brushProperty name="height" value="0.025" units="cm"/>
    </inkml:brush>
  </inkml:definitions>
  <inkml:trace contextRef="#ctx0" brushRef="#br0">0 378 12236,'0'0'13063,"12"-2"-11852,419-73 2801,578-175-3998,-965 236-799,46-14-50,-63 22-3060,-4 4-3547,-38 2 2259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12.726"/>
    </inkml:context>
    <inkml:brush xml:id="br0">
      <inkml:brushProperty name="width" value="0.025" units="cm"/>
      <inkml:brushProperty name="height" value="0.025" units="cm"/>
    </inkml:brush>
  </inkml:definitions>
  <inkml:trace contextRef="#ctx0" brushRef="#br0">1337 75 6054,'0'0'-443,"-9"-3"352,-18-6-2044,-35-12 1959,27 10 2546,-1 1-1,-50-6 1,28 12-3010,5 5 454,1 2 0,-1 3 0,1 2 0,1 2 0,0 3 0,-79 29 0,71-20-570,-155 65 2296,181-71-1322,0 1 0,1 2 0,0 1 0,-32 29 0,54-39-210,1 0 0,0 1 0,1 0 0,0 0 1,0 1-1,1 0 0,1 0 0,0 1 0,0 0 1,1 0-1,1 0 0,1 0 0,0 1 0,-2 16 0,-1 5 0,1-7 263,2-1 0,-1 39 0,4-56-183,1 1 1,1-1-1,-1 0 0,2 1 0,-1-1 1,1 0-1,1-1 0,0 1 0,10 17 0,11 17 62,107 166 330,-120-193-418,0-1-1,1 0 0,1-2 0,1 1 1,0-2-1,1 0 0,0 0 0,1-2 1,0 0-1,1-1 0,0-1 0,1 0 1,0-1-1,0-2 0,1 0 0,0-1 1,0 0-1,37 2 0,543 4-56,-507-16-14,-1-4-1,0-4 0,0-4 0,-2-4 0,0-4 0,157-66 0,-217 77 0,0-1 0,-1-1 1,-1-1-1,-1-2 0,-1 0 0,46-44 0,-59 48-19,0 0 0,-2 0 0,1-1 0,-2 0-1,0-1 1,-1 0 0,0-1 0,-2 0-1,0 0 1,-1 0 0,-1-1 0,5-38 0,-7 39 30,-1 0 1,-1-1-1,-1 1 0,0-1 1,-1 1-1,-2 0 1,0 0-1,0 0 1,-2 0-1,0 0 1,-1 1-1,-1 0 1,0 0-1,-2 0 0,0 1 1,0 1-1,-2-1 1,0 1-1,0 1 1,-1 0-1,-20-16 1,4 7 1,-2 1 1,0 2-1,-1 1 0,-1 2 1,-1 0-1,0 3 1,-1 0-1,0 3 1,-1 0-1,-1 3 1,1 1-1,-1 1 1,-1 2-1,1 2 0,0 1 1,-55 5-1,79-1-723,1-1 1,-1 1-1,1 1 0,-1 0 0,1 1 0,-12 7 0,-7 6-5798</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14.491"/>
    </inkml:context>
    <inkml:brush xml:id="br0">
      <inkml:brushProperty name="width" value="0.025" units="cm"/>
      <inkml:brushProperty name="height" value="0.025" units="cm"/>
    </inkml:brush>
  </inkml:definitions>
  <inkml:trace contextRef="#ctx0" brushRef="#br0">1452 73 6342,'-115'-28'3735,"-62"-5"-2374,132 27-1096,0 2 0,0 2 1,-1 2-1,-70 10 0,74-3-295,0 1 0,1 3 1,0 1-1,0 3 0,2 1 0,0 1 0,1 3 1,0 1-1,2 1 0,1 2 0,-37 33 0,16-7-102,-97 111 1,134-139 203,2 2 1,1-1-1,0 2 1,2 0 0,1 1-1,1 0 1,2 1-1,-10 34 1,16-43-57,1 0-1,0 0 1,2 1-1,0-1 1,1 0-1,1 0 1,0 0-1,2 1 1,0-1-1,1-1 1,1 1-1,0-1 1,13 27-1,-8-25 64,1 0 0,0-1 0,2 0 0,0-1 0,1 0 0,1-1-1,0-1 1,1 0 0,1-1 0,0-1 0,21 13 0,4-2-64,0-2 1,1-2 0,2-2-1,0-2 1,0-1 0,75 12-1,-47-15 7,0-4 0,1-3 0,116-7 0,-135-4 2,-1-2-1,1-2 0,-2-3 1,0-2-1,55-23 0,-15-2 33,162-94-1,-215 110 138,-2-2 0,-1-2 0,62-59 0,-83 71-77,0-2 0,-2 1 0,0-2 0,-1 0 0,-1 0 0,0-1 0,-2-1 1,0 0-1,11-36 0,-18 45-95,-1 1 0,0-1 0,0 1 0,-1-1 0,0 1 1,-1-1-1,-1 0 0,0 1 0,0-1 0,-1 1 0,-1-1 0,0 1 1,0 0-1,-1 0 0,0 0 0,-8-12 0,1 5 63,-1 1-1,-1 1 1,0 0-1,-1 1 0,0 0 1,-2 1-1,0 1 1,-23-16-1,-18-6-99,-1 1 0,-2 4 0,-1 2 0,-1 2 0,-1 4 0,-1 2 0,-74-13 0,115 29-1190,-1 1-1,-35 1 1,14 2-3049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7.713"/>
    </inkml:context>
    <inkml:brush xml:id="br0">
      <inkml:brushProperty name="width" value="0.025" units="cm"/>
      <inkml:brushProperty name="height" value="0.025" units="cm"/>
    </inkml:brush>
  </inkml:definitions>
  <inkml:trace contextRef="#ctx0" brushRef="#br0">4 49 3876,'0'0'9828,"-4"-1"-9780,4 1-47,0 0 0,0 0 1,0 0-1,0-1 0,0 1 0,1 0 1,-1 0-1,0 0 0,0 0 1,0 0-1,0 0 0,0 0 0,0 0 1,0 0-1,0-1 0,0 1 1,0 0-1,0 0 0,0 0 0,0 0 1,0 0-1,0 0 0,0 0 1,0-1-1,0 1 0,0 0 0,0 0 1,0 0-1,0 0 0,0 0 1,0 0-1,0 0 0,0 0 0,-1-1 1,29 0 39,62 1 16,-46 1-51,297-23 50,2 1-16,280 54-41,-257-8 8,887 56 20,-355-21-22,642-35 20,-1190-27-24,1954-6 101,-1859-3 386,-13-1-3064,-439 12-2516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8.762"/>
    </inkml:context>
    <inkml:brush xml:id="br0">
      <inkml:brushProperty name="width" value="0.025" units="cm"/>
      <inkml:brushProperty name="height" value="0.025" units="cm"/>
    </inkml:brush>
  </inkml:definitions>
  <inkml:trace contextRef="#ctx0" brushRef="#br0">9 249 2466,'-1'-1'62,"1"1"0,-1-1-1,1 1 1,-1 0 0,1-1 0,-1 1-1,1-1 1,-1 0 0,1 1-1,-1-1 1,1 1 0,0-1-1,-1 1 1,1-1 0,0 0-1,0 1 1,-1-1 0,1 0 0,0 1-1,0-1 1,0 0 0,0 1-1,0-1 1,0 0 0,0 0-1,0 1 1,0-1 0,0 0 0,0 1-1,0-1 1,1 0 0,-1 1-1,0-1 1,0 0 0,1 1-1,-1-1 1,0 1 0,1-1 0,-1 0-1,1 1 1,-1-1 0,1 1-1,-1-1 1,1 1 0,-1 0-1,1-1 1,-1 1 0,1-1 0,0 1-1,-1 0 1,1 0 0,0-1-1,-1 1 1,1 0 0,0 0-1,-1 0 1,1 0 0,0 0-1,0-1 1,50-9-352,-45 9 626,106-9 706,147 5 0,-84 5-884,1106-46 2969,113-1-1508,-209 6-815,5 0 789,-910 34-1315,244-3 1398,-511 12-1506,-10 2-1194,-4-3 767,0-1 1,0 1-1,0-1 0,0 0 0,0 1 0,0-1 0,0 0 0,0 1 1,0-1-1,0 0 0,0 0 0,0 0 0,0 0 0,0 0 1,0 0-1,0 0 0,0 0 0,-1 0 0,-17-5-6277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49.370"/>
    </inkml:context>
    <inkml:brush xml:id="br0">
      <inkml:brushProperty name="width" value="0.025" units="cm"/>
      <inkml:brushProperty name="height" value="0.025" units="cm"/>
    </inkml:brush>
  </inkml:definitions>
  <inkml:trace contextRef="#ctx0" brushRef="#br0">0 154 7431,'0'0'1543,"0"-8"-1410,0 5-100,0-1-1,1 1 1,-1-1-1,1 1 1,-1-1-1,1 1 1,0 0-1,1-1 0,-1 1 1,0 0-1,1 0 1,0 0-1,0 0 1,0 0-1,0 0 1,0 1-1,0-1 1,1 1-1,-1-1 1,1 1-1,0 0 0,0 0 1,0 0-1,0 0 1,0 1-1,0-1 1,0 1-1,0 0 1,1 0-1,-1 0 1,0 0-1,1 0 1,-1 1-1,1 0 0,-1-1 1,8 2-1,17 1-42,0 1 0,-1 1-1,1 2 1,-1 1 0,0 0-1,31 15 1,71 18-489,-15-18 373,176 11 0,119-18 288,-105-7-232,25 0 228,522-56-1,-564 16 60,486-48 4,6 43-200,-433 39 70,-781 19-168,299-12 90,-408 8 63,71-3-563,-123 24-891,-212 10 775,60-7 992,-69 2 957,758-41-1376,-216-3 1640,256-1-1375,96-1-977,184 9 226,441 4-57,2532-61 1758,-1702-75-1121,-1495 122-63,-10 1 19,0 0 0,0-2 1,-1-1-1,39-13 0,-63 18-2,-1 1 0,1-1 0,-1 0 0,1 0 0,-1 0 0,1 0 0,-1 0 1,0 0-1,1 0 0,-1-1 0,0 1 0,0 0 0,0-1 0,0 1 0,0-1 0,0 1 0,0-1 1,0 1-1,-1-1 0,1 1 0,-1-1 0,1 0 0,-1 0 0,0 1 0,1-4 0,-1 4-13,-1 0 0,1-1 0,0 1 0,-1 0 0,1-1 0,-1 1 0,1 0 0,-1 0 0,1-1 0,-1 1 0,0 0 0,0 0 0,0 0 0,1 0 0,-1 0 0,0 0 0,0 0 0,0 0 0,0 1 0,-1-1 0,1 0 0,0 0 0,0 1 0,0-1 0,-1 1 0,1-1 0,0 1 0,-1 0 0,1-1 0,0 1 0,-1 0 0,-1 0 0,-48-4-3630,17 1-1142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1.158"/>
    </inkml:context>
    <inkml:brush xml:id="br0">
      <inkml:brushProperty name="width" value="0.025" units="cm"/>
      <inkml:brushProperty name="height" value="0.025" units="cm"/>
    </inkml:brush>
  </inkml:definitions>
  <inkml:trace contextRef="#ctx0" brushRef="#br0">1 118 6534,'1'1'-104,"0"0"0,-1 0 0,1 0-1,0-1 1,0 1 0,1 0 0,-1-1 0,0 1 0,0 0-1,0-1 1,0 0 0,1 1 0,-1-1 0,0 0-1,0 1 1,0-1 0,1 0 0,-1 0 0,0 0 0,2 0-1,34 1 233,-35-1-225,1213 15 2954,1022-10-1854,-1404-42-374,-380 10-532,100-1 42,1031-28 528,-551 115-608,-265-6-22,189 20-2578,-836-57 774,2 0-1580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2.987"/>
    </inkml:context>
    <inkml:brush xml:id="br0">
      <inkml:brushProperty name="width" value="0.025" units="cm"/>
      <inkml:brushProperty name="height" value="0.025" units="cm"/>
    </inkml:brush>
  </inkml:definitions>
  <inkml:trace contextRef="#ctx0" brushRef="#br0">2834 278 9417,'-300'-122'2343,"171"79"-4040,-213-41-1,250 71 1447,-1 4 0,-1 3 1,1 5-1,-1 4 0,1 4 0,0 4 0,1 5 0,-102 29 0,-160 67 577,277-81 74,3 2-1,-118 72 1,154-80-186,1 1 1,1 2 0,2 2-1,1 1 1,1 2 0,-31 40-1,44-46-90,0 0 0,2 2 0,1 0-1,2 1 1,1 0 0,1 1 0,1 1 0,2 0 0,-7 44-1,12-49-108,1 1-1,2 0 1,1 0-1,1 0 1,1 0-1,1 0 1,2-1-1,0 0 0,2 1 1,1-2-1,2 1 1,0-1-1,2-1 1,0 0-1,2-1 1,32 44-1,-6-17 0,3-2 1,1-2-1,3-2 1,1-2-1,3-3 1,1-1-1,1-3 0,116 58 1,-36-33 25,2-7 1,270 72-1,-213-82-18,368 35 1,203-62 87,-530-30-52,-1-11 1,-1-10 0,-2-9 0,238-79-1,-396 101 116,-1-3 0,-1-3 0,-1-3 0,-2-3 0,70-47 0,-111 63 16,-1-2 0,-1-1 0,-1-1 1,-1-1-1,0 0 0,24-37 0,-33 40-43,0-1 0,-2 0-1,0-1 1,-1 1 0,-2-2 0,0 1 0,-1-1 0,-1 0 0,3-38 0,-6 35-94,-1 0 1,-2 0-1,-1 0 1,0 0-1,-2 1 1,-1-1-1,-1 1 1,-14-38-1,6 30-20,-1 1 0,-1 0 0,-2 1-1,-1 1 1,-39-45 0,12 24 0,-2 1-1,-2 3 1,-2 2 0,-2 3 0,-66-40-1,46 38 142,-3 3 0,0 3 0,-138-44 0,125 56-217,-2 4 1,-1 4 0,0 4-1,-1 4 1,-142 4 0,74 15-2125,1 6 1,-210 49-1,235-36-1601,28-8-2185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4.598"/>
    </inkml:context>
    <inkml:brush xml:id="br0">
      <inkml:brushProperty name="width" value="0.025" units="cm"/>
      <inkml:brushProperty name="height" value="0.025" units="cm"/>
    </inkml:brush>
  </inkml:definitions>
  <inkml:trace contextRef="#ctx0" brushRef="#br0">3039 574 5605,'-493'-86'915,"15"2"-613,157 51-237,-457 9-1,713 26 21,1 4 1,0 2-1,0 3 1,1 2 0,1 4-1,-98 39 1,130-43 45,1 2 0,1 1 1,1 2-1,0 0 0,1 2 1,-31 30-1,40-31 10,0 0 0,1 0 0,1 2 0,1 0 0,1 1 0,0 0-1,2 1 1,-16 47 0,12-17-89,2 0-1,3 2 0,-5 83 0,8 170-122,8-227 28,-2 2 84,5 1 0,14 87 1,-14-144 33,2 0 0,1 0 0,2-1 0,0 0 0,2 0 0,0-1 1,2-1-1,1 1 0,1-2 0,20 25 0,-4-14 151,1-2 1,2-2-1,0 0 0,2-3 1,76 45-1,-24-26 16,154 59 0,-81-50-311,1-8 0,3-7 0,1-7 0,215 14 0,680-14-638,403-114 708,-442 10 14,-665 58-1,462-28 78,-578 18-54,325-73 0,-444 66 222,205-80 1,-260 81-160,-1-2 0,-2-3-1,-1-3 1,81-64 0,-120 81-70,-1-1 0,-1-1 1,-1-1-1,-1-1 0,-1-1 1,-1 0-1,29-56 0,-21 23 194,-2 0-1,29-119 0,-44 146-127,61-269 477,-60 244-527,-2-2 1,-3 1-1,-3-76 0,-5 113-24,0 0-1,-1 0 1,-1 0 0,-1 1 0,-1-1 0,-1 1-1,0 1 1,-1 0 0,-1 0 0,-1 1 0,0 0-1,-2 1 1,-24-26 0,-3 2 211,-1 1 0,-2 3 0,-84-55-1,38 38-163,-1 4-1,-3 4 0,-1 4 1,-131-38-1,43 28-23,-274-39-1,249 66-67,-1 9-1,-222 12 1,-417 60-1163,330-15 323,85-19 646,-629 63 170,889-57-1731,1 8-1,3 6 0,-169 69 1,133-33-3850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5.399"/>
    </inkml:context>
    <inkml:brush xml:id="br0">
      <inkml:brushProperty name="width" value="0.025" units="cm"/>
      <inkml:brushProperty name="height" value="0.025" units="cm"/>
    </inkml:brush>
  </inkml:definitions>
  <inkml:trace contextRef="#ctx0" brushRef="#br0">249 131 9865,'0'0'-1740,"11"8"2632,26 15-556,0-1 0,2-2 0,46 17 1,-33-22-109,1-2 1,1-3 0,105 7-1,169-15 209,-222-4-427,1519-3 448,-61 2-1065,-643-30 894,153-1-179,-495 54-46,-405-11-18,-128-7-37,277 5 35,-270-9-41,-1-2 0,0-3 0,0-2 0,55-17 0,-104 25-14,0 0 0,0 0 0,0 0 0,-1 0 0,1 0 0,0-1 0,-1 0 0,1 1 0,-1-1 0,4-3 0,-4-8-70,-19-1 138,-8 4-92,1 0-1,-1 2 1,-1 1-1,-51-9 1,-113-1 498,160 16-372,-1248-37 274,667 27-502,-2140-36-170,1690 59 510,106 0 73,316-14-109,621 3-221,0 0-1,1 0 0,-1 2 1,-19 5-1,34-8 32,-1 1 0,1 1 1,0-1-1,0 0 0,0 1 0,0 0 0,0 0 0,0-1 0,0 2 0,1-1 1,-1 0-1,-4 6 0,6-7 0,0 1 0,1 0 0,-1 0 0,0 0 0,0 0 0,1 0 0,0 0 0,-1 0 0,1 0 0,0 1 0,0-1 0,0 0 0,0 0 0,0 0 0,0 0 0,1 0 0,-1 0 0,1 0 0,0 0 0,-1 0 0,1 0 0,0 0 0,2 2 0,2 4-95,0 0 0,1 0 0,0-1 1,0 0-1,0-1 0,1 1 0,0-1 1,1 0-1,13 8 0,3 0-84,1 0 0,28 10 0,-3-6 203,1-1 0,0-4 0,1-1 0,106 9 0,221-12 535,-273-10-518,616-4 134,845 14 244,90 23-256,449 20-73,-1409 6 182,-112-7-83,-309-43 199,-283-8-150,-1-1 0,0-1 0,0 0 0,1 0 0,-1 0 0,-7-4 0,-17-6-156,-168-39-396,-2 8 0,-2 9 0,-250-9 0,-852 6-2660,716 25 195,266 4-340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7.063"/>
    </inkml:context>
    <inkml:brush xml:id="br0">
      <inkml:brushProperty name="width" value="0.025" units="cm"/>
      <inkml:brushProperty name="height" value="0.025" units="cm"/>
    </inkml:brush>
  </inkml:definitions>
  <inkml:trace contextRef="#ctx0" brushRef="#br0">1 37 7944,'0'0'-892,"11"3"1730,65 11-114,1-2 1,129 1-1,167-21-384,-210 0-345,256 21 1,36 49 476,401 30 705,119-126 14,126-26-1106,-1033 61-132,63-2 9,-146 1 395,0-1 0,0 0-1,-21-5 1,-3-1-466,-167-20-738,-464-47 312,-776 55 604,453 87 1397,592-31-983,361-32-141,6-2-360,61-15-2073,91-40-2132,-43 16 150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0.285"/>
    </inkml:context>
    <inkml:brush xml:id="br0">
      <inkml:brushProperty name="width" value="0.025" units="cm"/>
      <inkml:brushProperty name="height" value="0.025" units="cm"/>
    </inkml:brush>
  </inkml:definitions>
  <inkml:trace contextRef="#ctx0" brushRef="#br0">361 45 10570,'0'-2'206,"-1"0"0,1 0 0,0 0-1,0 0 1,-1 0 0,1 1 0,-1-1 0,1 0 0,-1 0 0,0 1-1,0-1 1,0 0 0,0 1 0,0-1 0,0 1 0,0-1 0,-1 1 0,1-1-1,0 1 1,-1 0 0,1 0 0,-1 0 0,0 0 0,1 0 0,-1 0-1,0 0 1,1 0 0,-1 1 0,0-1 0,0 1 0,0-1 0,0 1-1,1 0 1,-1 0 0,0 0 0,0 0 0,0 0 0,0 0 0,-3 1-1,-2-1 396,0 1 0,0 0 0,-1 0 0,1 1 0,0 0-1,0 1 1,1-1 0,-1 1 0,-10 7 0,-4 5-494,2 1 0,0 1 0,1 1 0,0 1 1,2 0-1,0 2 0,2-1 0,0 2 0,1 0 0,1 0 0,1 1 1,1 1-1,-8 28 0,17-47-86,-1-1 0,1 0 0,0 0 0,0 1 0,0-1 0,1 0 0,0 1 0,0-1-1,0 1 1,0-1 0,0 1 0,1-1 0,0 0 0,0 1 0,0-1 0,1 0 0,2 6 0,-2-8-14,1 1 1,0-1-1,-1 1 1,1-1-1,0 0 1,0 0-1,1-1 1,-1 1-1,0 0 1,0-1-1,1 0 1,-1 0-1,1 0 0,-1 0 1,1-1-1,0 1 1,-1-1-1,1 0 1,-1 0-1,8-1 1,-4 0 71,0 0 0,0 0 1,0-1-1,0 0 0,0-1 1,-1 1-1,1-1 0,-1 0 1,0-1-1,0 0 0,0 0 1,0 0-1,0-1 0,-1 1 1,0-1-1,0-1 0,0 1 1,-1-1-1,0 0 1,0 1-1,0-2 0,-1 1 1,0 0-1,0-1 0,-1 0 1,1 1-1,-1-1 0,1-14 1,-3 19-67,-1 0 0,0-1 1,0 1-1,0 0 0,0 0 1,0 0-1,-1-1 0,1 1 1,-1 1-1,1-1 0,-1 0 1,0 0-1,0 0 0,0 1 1,0-1-1,0 1 0,0 0 1,0 0-1,0-1 0,-1 1 1,1 0-1,0 1 1,-1-1-1,1 0 0,0 1 1,-1-1-1,-2 1 0,4 1-26,1-1 0,-1 1 0,1 0 0,-1 0-1,1 0 1,-1 0 0,1-1 0,-1 1 0,1 0 0,0 0-1,0 0 1,-1 0 0,1 0 0,0 0 0,0 0 0,0 0-1,0 0 1,0 0 0,0 0 0,0 0 0,0 0 0,1-1-1,-1 1 1,1 2 0,5 26 1,14 2 34,4 11 12,-23-39-28,0-1 1,-1 1-1,0 0 0,1-1 1,-1 1-1,0 0 0,0-1 1,0 1-1,0 0 1,-1-1-1,1 1 0,-1-1 1,0 1-1,0-1 0,0 1 1,0-1-1,-2 4 0,-2 2 44,1 0-1,0 0 1,0 0-1,1 0 0,-1 0 1,2 1-1,-1-1 0,2 1 1,-1 0-1,1 0 1,0 9-1,1-17-145,0-1-1,0 0 1,0 0-1,0 1 1,1-1-1,-1 0 1,0 0-1,0 1 1,1-1-1,-1 0 1,0 0-1,0 0 1,1 0-1,-1 1 1,0-1-1,0 0 1,1 0-1,-1 0 1,0 0-1,1 0 1,-1 0-1,0 0 1,0 0-1,1 0 1,-1 0-1,0 0 1,1 0-1,-1 0 1,0 0-1,1 0 1,-1 0 0,0 0-1,1 0 1,-1 0-1,0 0 1,0 0-1,1-1 1,-1 1-1,0 0 1,0 0-1,1 0 1,-1-1-1,0 1 1,0 0-1,1 0 1,-1 0-1,0-1 1,0 1-1,0-1 1,14-11-7017,3-13-6793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7.984"/>
    </inkml:context>
    <inkml:brush xml:id="br0">
      <inkml:brushProperty name="width" value="0.025" units="cm"/>
      <inkml:brushProperty name="height" value="0.025" units="cm"/>
    </inkml:brush>
  </inkml:definitions>
  <inkml:trace contextRef="#ctx0" brushRef="#br0">256 162 16464,'-66'10'-1121,"-123"16"544,561-24-2553,585-12 1749,-314-28 1709,550-19-314,-771 50 15,2101-7 524,-593-2 977,-1678 10-1368,71 3-157,-185 2 2376,-136 1-2475,-1 0-1,1 0 1,-1 0 0,1-1 0,-1 1-1,1-1 1,-1 1 0,0-1-1,1 1 1,-1-1 0,0 0-1,0 0 1,0 1 0,1-1-1,-1 0 1,0 0 0,0 0-1,0-1 1,0 1 0,-1 0 0,1 0-1,0 0 1,0-1 0,-1 1-1,1 0 1,0-3 0,9-20-4673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49.759"/>
    </inkml:context>
    <inkml:brush xml:id="br0">
      <inkml:brushProperty name="width" value="0.025" units="cm"/>
      <inkml:brushProperty name="height" value="0.025" units="cm"/>
    </inkml:brush>
  </inkml:definitions>
  <inkml:trace contextRef="#ctx0" brushRef="#br0">80 149 13100,'-9'3'1730,"-6"1"-1322,-35 9 362,50-13-769,0 0 0,0 0 0,-1 0 0,1 0 0,0 0 0,0 0 0,0 0 1,0 0-1,-1 0 0,1 0 0,0 0 0,0 0 0,0 0 0,0 0 1,-1 0-1,1 0 0,0 0 0,0 0 0,0 0 0,0 0 0,0 0 0,-1 0 1,1 0-1,0 0 0,0 0 0,0 1 0,0-1 0,0 0 0,0 0 1,-1 0-1,1 0 0,0 0 0,0 0 0,0 0 0,0 1 0,0-1 0,0 0 1,0 0-1,0 0 0,0 0 0,0 0 0,0 1 0,0-1 0,-1 0 1,1 0-1,0 0 0,0 0 0,0 1 0,0-1 0,1 0 0,-1 0 0,0 0 1,0 0-1,0 1 0,0-1 0,0 0 0,0 0 0,0 0 0,0 0 1,0 0-1,0 1 0,0-1 0,1 0 0,28 2-317,317-28 61,6 0-456,-172 25 634,298-39-1,132-36 233,-508 70-168,1 5-1,0 4 1,203 33 0,14 37 0,227 35 15,406-75 467,-788-33-399,490-34 1190,-416 27-1604,-185 7-919,-33-1-1545,-5-4-3224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50.973"/>
    </inkml:context>
    <inkml:brush xml:id="br0">
      <inkml:brushProperty name="width" value="0.025" units="cm"/>
      <inkml:brushProperty name="height" value="0.025" units="cm"/>
    </inkml:brush>
  </inkml:definitions>
  <inkml:trace contextRef="#ctx0" brushRef="#br0">69 1 9321,'0'0'3219,"-10"5"-2317,-1-1-736,7-3-86,-1 1 1,1 0 0,1-1-1,-1 1 1,0 0-1,0 1 1,1-1-1,-1 1 1,-5 5 0,9-8-69,0 0 1,-1 1-1,1-1 1,0 1-1,0-1 1,-1 0 0,1 1-1,0-1 1,0 1-1,-1-1 1,1 1-1,0-1 1,0 1 0,0-1-1,0 1 1,0-1-1,0 0 1,0 1-1,0-1 1,0 1 0,0-1-1,0 1 1,0-1-1,0 1 1,0-1-1,0 1 1,0-1 0,1 1-1,-1-1 1,0 1-1,0-1 1,1 0-1,-1 1 1,0-1 0,1 1-1,-1-1 1,0 0-1,1 1 1,-1-1-1,0 0 1,1 1 0,-1-1-1,1 0 1,-1 0-1,0 0 1,2 1-1,22 9-209,-22-9 236,125 35 43,205 29 0,-256-52-96,730 76-3,6-58 26,-443-20 63,1203-14-58,-1072-6 36,963 38 19,-1156-11-76,1482 113 841,-1730-125-755,8 2 14,1-3 0,105-4 0,-170-2-220,0 1 0,0-1 0,0 1 0,0-1 0,-1 0-1,1 0 1,0-1 0,0 1 0,-1 0 0,1-1 0,-1 1 0,1-1 0,-1 0-1,0 0 1,0 0 0,0 0 0,0 0 0,0-1 0,0 1 0,-1-1 0,1 1 0,-1-1-1,1 1 1,-1-1 0,0 0 0,0 0 0,0 0 0,-1 1 0,1-1 0,-1 0-1,1-4 1,1-34-3727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58.917"/>
    </inkml:context>
    <inkml:brush xml:id="br0">
      <inkml:brushProperty name="width" value="0.025" units="cm"/>
      <inkml:brushProperty name="height" value="0.025" units="cm"/>
    </inkml:brush>
  </inkml:definitions>
  <inkml:trace contextRef="#ctx0" brushRef="#br0">0 50 7015,'0'0'-700,"10"-5"914,-6 2-71,0 0-45,0 1 1,-1-1 0,1 1-1,0 0 1,0 1-1,0-1 1,1 1-1,-1-1 1,0 1-1,0 0 1,1 1-1,-1-1 1,1 1-1,-1 0 1,1 0-1,-1 0 1,6 2-1,87 55 1792,-60-42-1779,0-2-1,1-2 1,0-1-1,1-2 1,0-2-1,69 3 0,3-8 19,127-16-1,-113 3-106,436-25-6,-93 42-226,78 0 404,-1-34-29,826-41-442,-1268 77 461,-1 4 0,0 4 0,185 54 0,-233-53-516,1-3-1,81 10 0,-58-19-2993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0.382"/>
    </inkml:context>
    <inkml:brush xml:id="br0">
      <inkml:brushProperty name="width" value="0.025" units="cm"/>
      <inkml:brushProperty name="height" value="0.025" units="cm"/>
    </inkml:brush>
  </inkml:definitions>
  <inkml:trace contextRef="#ctx0" brushRef="#br0">0 148 8136,'0'0'-817,"10"-10"1084,-10 10-268,8-8 207,0 0 1,0 0 0,1 1-1,0 0 1,0 0 0,1 1-1,-1 0 1,1 1 0,1 0-1,-1 1 1,1 0-1,18-4 1,230-1 1568,-144 8-1431,401 26 83,599 14-368,-732-54-60,-12-1 8,913-40 51,-1180 48-71,50-4 102,233 11 1,-316 9 66,92 25 0,42 5 98,-179-35-326,1-1 0,-1-2 0,1-1-1,0-1 1,48-9 0,8-17-1732,-5-6-2008</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3.165"/>
    </inkml:context>
    <inkml:brush xml:id="br0">
      <inkml:brushProperty name="width" value="0.025" units="cm"/>
      <inkml:brushProperty name="height" value="0.025" units="cm"/>
    </inkml:brush>
  </inkml:definitions>
  <inkml:trace contextRef="#ctx0" brushRef="#br0">1 313 6182,'0'0'5157,"3"3"-5328,0-1 183,1 1 0,-1-2 0,1 1-1,0 0 1,-1-1 0,1 1 0,0-1 0,0 0 0,0-1 0,0 1 0,0-1 0,1 1-1,-1-1 1,6-1 0,70-10 112,-59 8-79,152-17 82,312 5 1,30 0 855,169-43 430,-301 27-1352,93-31-383,-167-15-2912,-195 37-743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4.801"/>
    </inkml:context>
    <inkml:brush xml:id="br0">
      <inkml:brushProperty name="width" value="0.025" units="cm"/>
      <inkml:brushProperty name="height" value="0.025" units="cm"/>
    </inkml:brush>
  </inkml:definitions>
  <inkml:trace contextRef="#ctx0" brushRef="#br0">1 252 9673,'0'0'1538,"9"1"-1677,94 7 144,197-13 0,18-26 228,88-4 202,-363 34-430,811-37 91,646-11-58,-1136 71 53,83 1 31,266-53 57,-313 5-155,757 4 468,-1046 20-504,452-47 853,-445 33-577,-85 11-70,0 1-1,56 3 0,-77 1-144,1 1 0,-1 0 0,1 1-1,-1 0 1,0 1 0,0 0 0,0 1 0,-1 0-1,22 14 1,2 5-9,51 26-1,-72-44-478,0 0 0,0 0 0,1-2 0,0 0 0,0 0 0,0-1 1,18 0-1,11-2-3368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14.992"/>
    </inkml:context>
    <inkml:brush xml:id="br0">
      <inkml:brushProperty name="width" value="0.025" units="cm"/>
      <inkml:brushProperty name="height" value="0.025" units="cm"/>
    </inkml:brush>
  </inkml:definitions>
  <inkml:trace contextRef="#ctx0" brushRef="#br0">19 47 7207,'0'0'5066,"-4"6"-5023,-2 1-16,6-6-15,-1 0 0,0-1 0,0 1 0,1 0 0,-1 0 0,1 0 0,-1 0 0,1 0 0,-1 0 0,1 0 0,-1-1 0,1 1 0,0 0 0,-1 0 0,1 1 0,0-1 0,0 1 0,1-1 8,0 0 0,0 1 0,0-1 0,0 0 0,1 0 0,-1-1 0,0 1 0,0 0 0,1 0 0,-1-1 1,1 1-1,-1 0 0,1-1 0,-1 0 0,1 1 0,-1-1 0,1 0 0,1 1 0,101 30 477,-70-19-431,1-2 0,40 7-1,12-9-23,1-4 0,143-12 0,-139 2-6,1 4 1,119 13-1,-110-1 136,1-5 0,0-5 0,0-4 0,187-31 0,-204 20-89,1 5 0,0 3 0,1 4 0,0 3 0,-1 5 0,111 19 0,-165-17-88,204 34 80,-195-36-81,0-2 1,0-2 0,70-7 0,-88 1 38,1-2 1,-1 0-1,0-1 1,-1-2 0,0 0-1,36-24 1,-43 25 2837,-16 9-2932,-1-1-1,1 1 1,-1 0-1,1-1 0,-1 0 1,1 1-1,-1-1 0,1 1 1,0-1-1,-1 1 0,1-1 1,0 0-1,-1 1 0,1-1 1,0 0-1,0 1 0,0-1 1,0 0-1,-1 1 0,1-1 1,0 0-1,0 0 1,0 1-1,0-1 0,1 0 1,-1 1-1,0-1 0,0 0 1,0 1-1,1-1 0,-1 0 1,0 1-1,0-1 0,1 0 1,0 0-1,11-35-4222,-10 30 3362,8-29-3776</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25.305"/>
    </inkml:context>
    <inkml:brush xml:id="br0">
      <inkml:brushProperty name="width" value="0.025" units="cm"/>
      <inkml:brushProperty name="height" value="0.025" units="cm"/>
    </inkml:brush>
  </inkml:definitions>
  <inkml:trace contextRef="#ctx0" brushRef="#br0">0 260 8296,'0'0'4004,"9"2"-4234,26 4 192,0-1 0,0-2 0,1-2 0,-1-1-1,60-8 1,187-40 281,-265 44-225,117-22 146,0 5 0,231-5-1,33 39 270,0 0-193,316-44 112,172-16-298,49 17-49,-278-16 27,-443 42-16,228 27 0,-72 17 196,276 25 307,-564-59-316,83-4 0,-129-4-173,-1-2 0,1-1 0,-1-1 0,66-22 0,-96 26-341,1 0 1,0-1 0,0 0-1,-1 0 1,1-1 0,-1 1-1,0-1 1,0 0 0,0-1-1,-1 1 1,0-1-1,0 0 1,0 0 0,6-11-1,8-19-4360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27.445"/>
    </inkml:context>
    <inkml:brush xml:id="br0">
      <inkml:brushProperty name="width" value="0.025" units="cm"/>
      <inkml:brushProperty name="height" value="0.025" units="cm"/>
    </inkml:brush>
  </inkml:definitions>
  <inkml:trace contextRef="#ctx0" brushRef="#br0">1699 202 7495,'-120'-2'1447,"-232"27"-1,209-2-1280,-180 53-1,276-61-123,1 1-1,0 3 1,1 2-1,1 1 0,2 3 1,0 1-1,-62 52 0,68-45-13,2 1 0,1 1-1,2 2 1,1 1 0,2 1-1,-41 79 1,55-90-13,1 1 1,1 0-1,2 1 1,1 1-1,2-1 1,0 1-1,2 0 1,2 1-1,1-1 1,1 1-1,5 48 0,0-60-2,1-1 0,1 1 0,0-1-1,1-1 1,1 1 0,1-1 0,1 0-1,1-1 1,0 0 0,1-1-1,0-1 1,2 1 0,0-2 0,24 20-1,6 2 38,2-2 0,1-2-1,100 49 1,-47-35-17,2-4-1,2-4 1,1-5-1,186 33 1,-145-46 57,0-6 0,1-6-1,148-12 1,-72-14 91,291-60-1,200-98-11,-226 15-106,-391 121-65,-1-3 1,166-105 0,-224 122 28,0-1 1,-2-2 0,-1-2 0,-1-1 0,-2-2 0,-1-1 0,42-63 0,-62 79-5,-1 1 0,0-1 0,-2-1 1,0 0-1,-1 0 0,-1-1 0,-1 1 1,2-24-1,-5 27 10,-2 0 1,0 0-1,-1 0 0,0 0 1,-2 0-1,0 1 0,0-1 1,-2 1-1,0 0 1,-1 0-1,-10-20 0,-2 5 84,-2 0-1,-1 1 0,-1 1 1,-1 1-1,-1 1 0,-2 1 1,-1 1-1,-1 2 0,-1 0 0,0 2 1,-36-18-1,-7 0 148,-1 3-1,-2 4 1,-148-43 0,91 41-166,-2 7 1,-223-17-1,-276 41-415,146 56-476,6 34-516,-150 21-5199,426-85-528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1.070"/>
    </inkml:context>
    <inkml:brush xml:id="br0">
      <inkml:brushProperty name="width" value="0.025" units="cm"/>
      <inkml:brushProperty name="height" value="0.025" units="cm"/>
    </inkml:brush>
  </inkml:definitions>
  <inkml:trace contextRef="#ctx0" brushRef="#br0">83 407 10025,'0'0'5638,"-9"7"-3006,5-5-2500,-1 1 297,0 0 1,1 0 0,-1 0-1,1 1 1,-1 0 0,1-1-1,0 2 1,0-1 0,1 0-1,-1 1 1,1-1 0,0 1-1,1 0 1,-1 0 0,1 1 0,0-1-1,0 0 1,0 1 0,1-1-1,-1 8 1,2-12-330,1 0 0,0-1 0,0 1 0,0-1 0,0 1 0,0-1 0,0 1 0,1-1 0,-1 0 0,0 1 0,0-1 0,0 0 0,0 0 0,0 0 0,0 0 0,0 0 0,1 0 0,-1 0 0,0-1 0,0 1 0,0 0 0,0 0 0,0-1 0,0 1 0,2-2 0,10-5 267,0 0 0,-1-1-1,0 0 1,0-1 0,19-20 0,49-57-32,-76 82-319,17-20 0,0 0 1,-2-1-1,-1-1 1,-1 0-1,-1-2 1,-2 0-1,0 0 1,-2-2-1,13-46 1,-24 45-59,-2 30 37,1 1 1,0-1 0,0 0 0,-1 0 0,1 1-1,0-1 1,-1 0 0,1 1 0,-1-1 0,1 0 0,-1 1-1,1-1 1,-1 1 0,1-1 0,-1 1 0,0-1-1,1 1 1,-1-1 0,0 1 0,1 0 0,-1-1-1,-1 1 1,-1-1-7,0 1-1,0 0 1,-1 1 0,1-1-1,0 0 1,0 1-1,-1 0 1,1 0 0,0 0-1,0 0 1,0 0 0,0 1-1,0-1 1,-3 3-1,-14 9 4,0 0 1,1 1-1,0 0 0,1 2 0,1 0 0,1 2 0,0-1 0,-17 26 0,25-31 17,-1 1-1,2-1 1,0 2 0,0-1-1,2 1 1,-1-1 0,2 2-1,0-1 1,0 0 0,2 1-1,0-1 1,0 1 0,1 0-1,2 21 1,0-30-41,0-1 0,0 1 1,1 0-1,0-1 0,0 1 0,1-1 0,-1 0 1,1 0-1,0 0 0,1 0 0,-1 0 0,1-1 1,0 1-1,0-1 0,0 0 0,1 0 0,-1-1 1,1 1-1,0-1 0,0 0 0,0 0 0,0-1 1,1 0-1,-1 0 0,1 0 0,-1 0 0,1-1 1,0 0-1,7 1 0,25-3-4007,0-10-3476,-5-9-7016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40.774"/>
    </inkml:context>
    <inkml:brush xml:id="br0">
      <inkml:brushProperty name="width" value="0.025" units="cm"/>
      <inkml:brushProperty name="height" value="0.025" units="cm"/>
    </inkml:brush>
  </inkml:definitions>
  <inkml:trace contextRef="#ctx0" brushRef="#br0">1 207 6118,'0'0'2546,"12"0"-2930,57-6 554,85-18 1,36-6 422,248 20 866,17-2-169,-166-22-1078,350-23 329,-446 56-479,409-17-55,-477 6 4,248 10 0,-329 7 105,59 17 1,20 4-632,-105-24-642,-1-1 0,29-1 0,-26-2-2868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53.021"/>
    </inkml:context>
    <inkml:brush xml:id="br0">
      <inkml:brushProperty name="width" value="0.025" units="cm"/>
      <inkml:brushProperty name="height" value="0.025" units="cm"/>
    </inkml:brush>
  </inkml:definitions>
  <inkml:trace contextRef="#ctx0" brushRef="#br0">0 100 3844,'101'-3'5428,"130"-18"-4445,-90 9-109,157 7-1,-195 6-666,922-19 1394,619 1-1139,-1293 18-416,-212-1 1,882-12 407,548-2-96,-990 49-326,44 0 37,-224-32-41,937-6 211,-675-26 774,-332 13 78,-308 15-990,-10 1-37,0 0 0,0-1 0,-1 0 0,22-6 0,-32 7-87,0 0-1,0 0 0,0 0 0,0 0 1,-1 0-1,1 0 0,0 0 0,0 0 1,0 0-1,0 0 0,0 0 0,0 0 1,0-1-1,0 1 0,0 0 0,0 0 0,0 0 1,0 0-1,0 0 0,0 0 0,-1 0 1,1-1-1,0 1 0,0 0 0,0 0 1,0 0-1,0 0 0,0 0 0,0 0 1,0 0-1,0-1 0,1 1 0,-1 0 1,0 0-1,0 0 0,0 0 0,0 0 1,0 0-1,0 0 0,0-1 0,0 1 0,0 0 1,0 0-1,0 0 0,0 0 0,0 0 1,0 0-1,1 0 0,-1 0 0,0 0 1,0 0-1,0 0 0,0 0 0,0-1 1,0 1-1,0 0 0,0 0 0,1 0 1,-1 0-1,0 0-107,0 0-1,0 0 1,0 0 0,1 0-1,-1 0 1,0 0 0,0 0 0,0 0-1,0 0 1,0 0 0,0 0 0,1 0-1,-1 0 1,0 0 0,0 0-1,0 0 1,0 0 0,0 0 0,0 0-1,0 0 1,1-1 0,-1 1-1,0 0 1,0 0 0,0 0 0,0 0-1,0 0 1,0 0 0,0 0 0,0 0-1,0-1 1,0 1 0,0 0-1,0 0 1,0 0 0,0 0 0,0 0-1,0-1 1,0 1 0,0 0 0,0 0-1,0 0 1,0 0 0,0 0-1,0 0 1,0-1 0,0 1 0,0 0-1,18-3-3738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6:13"/>
    </inkml:context>
    <inkml:brush xml:id="br0">
      <inkml:brushProperty name="width" value="0.025" units="cm"/>
      <inkml:brushProperty name="height" value="0.025" units="cm"/>
    </inkml:brush>
  </inkml:definitions>
  <inkml:trace contextRef="#ctx0" brushRef="#br0">215 54 6470,'-8'-1'-107,"-44"-3"1518,-100-5 6601,152 10-8002,-1-1 1,1 1 0,0-1 0,0 0 0,-1 1 0,1-1 0,0 1-1,0-1 1,0 1 0,-1-1 0,1 1 0,0-1 0,0 1 0,0-1-1,0 1 1,0 0 0,0-1 0,0 1 0,0-1 0,0 1 0,1-1-1,-1 1 1,0-1 0,0 1 0,0-1 0,1 1 0,-1-1 0,0 0-1,0 1 1,1-1 0,0 1 0,7 17-204,1-10 186,0-1-1,1 0 0,0 0 1,0-1-1,0 0 0,1-1 1,0 0-1,0-1 0,0 0 1,0-1-1,12 3 0,23 2 62,69 4 0,-72-9-32,229 26 106,125 9-13,-288-33-7,181-15 0,-4-22 77,348-22 479,-77 83-590,78-6-13,-1-56 36,-436 20-78,413-20 173,409-30-43,-77 42 892,-641 23-907,-204-8-535,-35-8-4665,-28 2-2498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40:40.360"/>
    </inkml:context>
    <inkml:brush xml:id="br0">
      <inkml:brushProperty name="width" value="0.025" units="cm"/>
      <inkml:brushProperty name="height" value="0.025" units="cm"/>
    </inkml:brush>
  </inkml:definitions>
  <inkml:trace contextRef="#ctx0" brushRef="#br0">4494 181 4644,'-1492'0'4874,"651"91"-5322,232 52 792,475-101-145,2 5-1,-183 94 0,233-94-172,2 4-1,1 3 0,4 3 0,2 4 1,3 2-1,2 4 0,4 3 0,2 2 1,4 3-1,-79 133 0,119-175 5,0 0 0,3 1 0,0 1 0,3 0 0,1 1 0,1 0 0,2 1 0,2-1 0,-3 64 0,8-79-16,2 0 0,1 0-1,0 0 1,1 0 0,2-1 0,0 1-1,1-1 1,1 0 0,1-1-1,0 0 1,2 0 0,0 0-1,1-1 1,1-1 0,1 0-1,0-1 1,1 0 0,24 20 0,-7-12-5,2-1 1,0-1 0,1-2-1,1-2 1,1-1 0,1-1-1,75 20 1,285 40 81,-346-68-89,1761 161 4,-843-146-49,1-40 15,-571 8 83,295-2-43,312-8-4,-4-31-7,402-90 17,-943 90-9,2 9-9,278-35-15,-602 53 12,-1-5 0,-1-7 0,161-63 0,-237 74-24,-1-3 0,-1-3 0,-1-2 0,-2-3 0,-1-2 0,59-53 0,-93 71 11,0-1 0,-1-1 0,-2-1 0,0 0 0,-1-1 0,-1-1 1,-2-1-1,0 0 0,-2 0 0,0-2 0,-2 1 0,-1-2 0,-1 1 1,-2-1-1,0 0 0,2-47 0,-8 57 13,-1 0 0,0 1 0,-1-1 0,-1 1 0,-1 0 0,0 0 0,-1 0 0,-1 0 0,-12-22 0,6 15 9,-2 1 1,-1 0-1,-1 2 0,-1 0 1,-30-31-1,0 11 12,-2 1-1,-1 3 1,-2 2-1,-90-46 1,22 23-7,-212-71 1,-141-10-1,432 128-13,-475-118 62,-740-88 0,-548 111 301,-263 210-703,952 53-42,16 90 976,846-168-623,-294 132 0,41 41-3756,337-155-494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4:33.023"/>
    </inkml:context>
    <inkml:brush xml:id="br0">
      <inkml:brushProperty name="width" value="0.025" units="cm"/>
      <inkml:brushProperty name="height" value="0.025" units="cm"/>
    </inkml:brush>
  </inkml:definitions>
  <inkml:trace contextRef="#ctx0" brushRef="#br0">9279 1016 9129,'-207'-16'2586,"-368"-78"1,207 25-2262,-488-28 1,-1596-174-545,1162 163-41,-4 90 23,1243 18 263,-783-26 246,710 15-169,1-7-1,0-4 1,2-6 0,-195-72 0,269 78-110,37 16-17,1 1 1,-1 0-1,0 1 0,0 0 0,-1 0 0,1 1 0,-1 1 0,0-1 0,-20 0 0,29 4-15,0 0-1,0-1 1,0 1-1,0 1 1,0-1 0,0 0-1,0 0 1,0 1-1,0-1 1,1 1-1,-1 0 1,1-1-1,-1 1 1,1 0-1,-1 0 1,1 0-1,0 0 1,0 0-1,0 0 1,0 0-1,0 0 1,0 4 0,-15 60-451,13-54 451,-162 1098 2516,49 262-1910,96-1076-696,1 376 1,21-641 147,1 1 0,1-1 0,2 0 0,1 0 0,1-1 0,1 0 0,20 42 0,-18-51-21,1-1 0,0-1-1,1 0 1,1-1 0,1 0 0,1-1 0,0-1 0,1 0-1,1-1 1,36 23 0,-11-14-149,1-1-1,1-2 0,0-2 1,2-3-1,62 15 1,251 34-1274,-248-49 860,293 55-1493,436 50 1303,76-108 1659,-575-15-724,275 1-71,1766 28 97,-1155 9-185,1-59 572,285-69 477,465-24-891,-349 79-372,1 51-20,-89 1 587,-507-26-281,291 2-45,-2 68 35,-1118-41 356,520 41 743,0-32-849,-192-36-182,-3-40-14,-467 40-144,260-51-198,-286 50 181,0-1 0,-1-2 1,-1-2-1,0-1 0,-1-2 0,42-29 0,-59 33 74,0-1 1,-2-1-1,0-1 0,-1 0 1,0-1-1,-2-1 1,0 0-1,-1 0 0,16-38 1,4-18 270,29-109-1,-49 142-291,119-426 105,-37 124-91,-10 40 8,-13-4 1,39-397-1,-94 565-205,68-266-1,-76 379 153,19-89 20,-24 102-7,-2 1 1,0 0-1,0-1 0,-1 1 1,-1-1-1,-3-21 1,1 29-1,1 0 1,-1-1 0,0 1-1,-1 1 1,1-1-1,-1 0 1,-1 1-1,1 0 1,-1 0-1,1 0 1,-1 1 0,-1-1-1,1 1 1,0 0-1,-1 1 1,0-1-1,0 1 1,0 0-1,-1 1 1,-9-4-1,-16-4-8,0 1 0,-58-8 0,-445-18 59,349 30-7,-1694-117 78,358 18-1152,-126 32 637,-512-29 353,2108 97 35,-2833-146-135,1722 111-594,-644-19 928,421 53 310,3 43 102,1023-26-456,-991 55 663,1014-33-1687,-655 154-1,599-73-5077,219-60-562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5:30.865"/>
    </inkml:context>
    <inkml:brush xml:id="br0">
      <inkml:brushProperty name="width" value="0.025" units="cm"/>
      <inkml:brushProperty name="height" value="0.025" units="cm"/>
    </inkml:brush>
  </inkml:definitions>
  <inkml:trace contextRef="#ctx0" brushRef="#br0">3768 532 10698,'-83'6'412,"0"-4"0,-1-3 0,1-4 1,-94-18-1,-548-81-482,434 66 441,99 12 546,-228-4 0,239 36-743,-352 56-1,476-51-151,0 2 1,0 2-1,2 3 1,0 2-1,1 3 0,1 2 1,1 2-1,2 3 0,1 1 1,1 3-1,2 2 0,1 1 1,2 3-1,2 2 0,-54 69 1,88-101-6,0 1 1,0-1-1,1 1 0,0 0 1,1 1-1,0 0 1,1-1-1,-5 26 1,8-30 2,0 1 0,1-1 0,0 1 0,0-1-1,1 1 1,0-1 0,0 1 0,0-1 0,1 0 0,1 0 0,-1 0 0,1 0 0,0 0 0,0 0 0,1-1 0,5 8 0,12 14-19,1-2-1,0-1 1,2 0 0,1-2-1,1 0 1,1-2-1,1-1 1,40 22 0,-31-23 7,2-1 0,0-2 1,1-2-1,1-1 1,0-3-1,56 8 0,312 18 251,-79-11-139,62 30-165,-166-19-34,233 5 0,913-53 85,-550-54 57,-4-48-863,-419 43 613,-281 45 254,150-55 0,-260 79-2,0-1 1,0 0-1,0-1 1,-1 0-1,1 0 1,-1 0-1,0-1 1,8-7-1,-12 9 5,-1-1 0,0 1 0,1 0 0,-1-1-1,-1 1 1,1-1 0,0 0 0,-1 0 0,0 0-1,0 1 1,0-1 0,0 0 0,-1 0 0,0 0 0,0 0-1,0 0 1,0 0 0,0 0 0,-2-5 0,-1-8-11,-1 1 0,0 0 0,-1 0 0,-1 0 1,-1 0-1,0 1 0,-13-20 0,-4-1 33,-48-58-1,37 57 17,-1 2 1,-2 1-1,-1 3 0,-2 0 0,-1 3 1,-1 1-1,-78-35 0,-345-110 415,424 158-540,-947-254-95,679 209-1105,-394-26 0,305 64-3358,196 12-1399</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8:52.928"/>
    </inkml:context>
    <inkml:brush xml:id="br0">
      <inkml:brushProperty name="width" value="0.025" units="cm"/>
      <inkml:brushProperty name="height" value="0.025" units="cm"/>
    </inkml:brush>
  </inkml:definitions>
  <inkml:trace contextRef="#ctx0" brushRef="#br0">11190 268 6470,'0'0'5136,"-13"-4"-5323,-10-4 372,0 2 1,0 0-1,-43-3 1,-147-17 472,-7 0-1151,-436 0-2337,-330 17 6766,480 6-3424,-1242-66-114,1652 63-385,-216-12 40,-1027-34 1127,-154 58-1005,2 34-227,683 43-613,654-54 476,1 6 0,2 8 1,-168 70-1,287-99 239,0 1 1,1 1-1,-56 40 0,72-43-30,0 0 0,0 0 0,1 2-1,1 0 1,0 0 0,2 1-1,-1 1 1,-11 23 0,8-10-27,2 1 1,1 1 0,1 0-1,2 1 1,1-1-1,2 2 1,1-1 0,2 1-1,1 65 1,3-88 29,1 1 0,0-1 0,1 0 1,1 0-1,-1 0 0,2 0 0,-1-1 1,1 1-1,1-1 0,0 0 0,0-1 0,1 0 1,1 0-1,-1 0 0,1-1 0,1 0 1,-1 0-1,1-1 0,20 12 0,2 0 83,2-2 0,0-1-1,1-1 1,69 20 0,25-2 70,206 26 1,139-18-520,590-5-156,-400-20 502,-2 9-478,1042 33 96,2-31 443,-1569-27-56,982-6 124,1-38-59,-232-33-2,-671 48-59,-2-10 0,226-73 0,-130-2 63,-257 90 66,-1-3 1,-1-1-1,77-59 1,-114 76-85,0-1 1,-1 0-1,-1-1 1,0 0-1,0-1 0,-2 0 1,0-1-1,0 0 1,-2-1-1,11-24 1,-16 32-37,-1 1-1,0-1 1,0 0 0,0 0 0,-1 0 0,0 0 0,-1 0 0,0 0-1,0 0 1,-1 0 0,0 0 0,0 0 0,-1 0 0,0 0 0,0 0 0,-1 0-1,0 1 1,-1 0 0,1-1 0,-1 1 0,-1 0 0,1 1 0,-1-1-1,0 1 1,-7-6 0,-10-8-22,-2 0-1,0 2 1,-1 0 0,-1 2-1,-1 1 1,0 1 0,-1 1-1,0 1 1,-38-9-1,-40-7-298,-128-18 0,-23 7-739,-257-50-4002,317 38-719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39:30.302"/>
    </inkml:context>
    <inkml:brush xml:id="br0">
      <inkml:brushProperty name="width" value="0.025" units="cm"/>
      <inkml:brushProperty name="height" value="0.025" units="cm"/>
    </inkml:brush>
  </inkml:definitions>
  <inkml:trace contextRef="#ctx0" brushRef="#br0">10759 810 9033,'0'0'1404,"1"-10"-593,6-30 6,-7 38-778,0 0 0,0 0-1,0 0 1,0 0 0,-1 1 0,1-1 0,-1 0 0,1 0 0,-1 0 0,0 1 0,0-1 0,0 0 0,0 1 0,0-1-1,0 0 1,0 1 0,0-1 0,-1 1 0,1 0 0,0-1 0,-1 1 0,0 0 0,1 0 0,-1 0 0,1 0-1,-5-1 1,-46-15-98,46 15 98,-36-5-473,-1 2 1,0 1-1,-66 4 0,-13-2 156,-1848-167 3826,1776 149-3385,-1627-172 1102,1181 119-921,-843-80 396,-223 80-644,862 107-86,723-20-20,1 5 1,1 6-1,1 5 1,-217 87-1,260-84-5,1 4 1,3 3-1,1 3 0,-87 70 0,119-81-54,2 1 0,1 2 1,2 1-1,1 2 0,2 1 0,2 1 0,1 1 0,-33 72 0,44-76 25,1 1 0,2 1-1,1 0 1,-10 73 0,19-89 59,1 0 0,2 1 0,0-1 1,1 0-1,2 0 0,0 1 0,1-1 0,2-1 1,14 41-1,-5-30 2,0-1 1,2-1-1,2 0 0,1-1 1,1-2-1,1 0 0,44 42 1,-29-37 19,2-1 0,1-2 0,2-2-1,82 43 1,-45-35 30,1-3 0,89 23 0,164 24 119,587 53-686,9-64 2,1362-27 364,-367-132 385,-13-141 315,-114-124-417,-1509 274-100,-226 60-21,-2-3 0,87-46 1,-133 62 0,-1 0 0,0-1 0,0 0 0,-1-1 0,0 0 0,-1-1 0,0-1 0,-1 1 0,11-17 0,-17 22-3,0-1 0,-1 0 0,0 1 0,0-2 0,0 1-1,-1 0 1,0 0 0,-1-1 0,1 1 0,-2-1-1,1 0 1,-1 1 0,0-1 0,0 1 0,-1-1 0,0 1-1,0-1 1,-1 1 0,0-1 0,-6-12 0,0 4-37,0 1 0,-1 0 1,-1 0-1,0 1 1,-1 0-1,0 1 0,-1 0 1,-1 1-1,-24-18 1,-6-1-145,-1 3 0,-49-24-1,-18-2 84,-2 5-1,-139-40 0,-250-39-18,-350-9-931,-9 72-3994,581 52 265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0:40.018"/>
    </inkml:context>
    <inkml:brush xml:id="br0">
      <inkml:brushProperty name="width" value="0.025" units="cm"/>
      <inkml:brushProperty name="height" value="0.025" units="cm"/>
    </inkml:brush>
  </inkml:definitions>
  <inkml:trace contextRef="#ctx0" brushRef="#br0">9265 286 9257,'-12'-2'240,"-12"-2"-127,-1-1-1,2-1 1,-1-1 0,1-1-1,0-2 1,1 0 0,0-1 0,-30-21-1,40 24-120,-1 1-1,0 0 0,0 1 1,0 0-1,-1 0 0,0 2 0,0 0 1,0 0-1,-24-2 0,-15 2 458,-71 2-1,37 2 104,-290-38 435,74 3-1537,103 20 36,-317-13 617,-340 18 1253,334 24-1130,89 1 39,324-15-238,-790 28-27,346 29 33,-832 61 409,497-65-469,688-34-21,1 9 0,1 9 0,-257 82 0,423-108 47,-157 58-34,164-58 34,1 2 1,0 1 0,0 0 0,2 2 0,-24 20 0,38-27-4,1 0 0,-1 1 0,1-1 1,1 2-1,0-1 0,0 1 0,1 0 0,1 1 0,0-1 1,0 1-1,1 0 0,1 0 0,0 1 0,0-1 0,2 1 1,-1-1-1,2 1 0,-1 0 0,2-1 0,0 1 0,0 0 0,1-1 1,1 0-1,0 1 0,0-1 0,1 0 0,1 0 0,0-1 1,1 1-1,0-1 0,9 12 0,7 8-2,2-2 0,1 0 0,1-2 0,1-1 0,1-1 0,2-1 1,0-1-1,1-2 0,2-2 0,63 30 0,-43-28-2,0-2-1,1-2 1,1-2 0,0-3 0,1-3 0,90 5-1,321-12 72,237 18-147,-504 4-92,387 30-337,928-72 695,359-83-647,-727 24 586,693-60-791,-1801 134 674,481-56 67,-375 35-90,217-63 0,-314 73-20,-2-2 0,0-2 0,44-25 0,-78 37 111,-1-1 1,0 0-1,0-1 0,0 0 1,-1-1-1,0 0 0,-1-1 0,0 0 1,0 0-1,-1-1 0,-1 0 1,1 0-1,-2-1 0,0 0 0,0 0 1,3-14-1,-2-3-38,-2 0 1,-1 0-1,-2-1 0,-1 1 1,-1-1-1,-6-44 0,4 60-18,0 0-1,-1 0 0,-1 1 1,0-1-1,-1 1 0,-1 0 1,0 0-1,0 1 0,-1 0 1,-13-17-1,6 12 83,-1 1 0,0 0 0,-2 1 0,1 1 0,-2 0 0,-20-11 0,-13-4 146,-1 3 0,-2 2 1,0 2-1,-63-15 1,16 8-75,-122-18 1,161 38-1759,0 3 0,0 3 0,-84 6 0,44 9-7295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0:50.658"/>
    </inkml:context>
    <inkml:brush xml:id="br0">
      <inkml:brushProperty name="width" value="0.025" units="cm"/>
      <inkml:brushProperty name="height" value="0.025" units="cm"/>
    </inkml:brush>
  </inkml:definitions>
  <inkml:trace contextRef="#ctx0" brushRef="#br0">8720 415 3748,'-14'2'6438,"-94"15"-4103,-142 4 1,233-23-2374,0-1 1,1 0-1,0-1 0,0-1 1,0-1-1,0 0 1,1-1-1,-26-15 1,-42-18-138,28 21 162,-2 3 1,0 2-1,-98-10 0,-182 3 343,303 19-347,-677 8-53,233 4 38,-699-80 527,124 1-883,-511-15 1093,483 31-689,992 56-104,1 4 0,0 5 0,0 2 1,2 5-1,0 4 0,1 3 0,2 4 1,-146 74-1,193-84 79,1 1 1,1 2-1,2 1 0,0 2 1,1 1-1,2 2 1,-44 54-1,60-66 2,0 1-1,1 0 1,1 1 0,1 0 0,1 1-1,1 0 1,0 0 0,1 1 0,2 0-1,0 0 1,1 1 0,1-1 0,1 1-1,1 0 1,1-1 0,3 26 0,0-31-4,1-1 0,0 1 0,2-1 0,0 0 0,0-1 0,1 1 0,16 23 0,72 88-116,-87-116 107,33 39-42,2-2 1,2-2 0,91 72 0,-103-94 61,1-1 1,1-1 0,1-2-1,0-2 1,2-2-1,0 0 1,44 9-1,169 27 137,304 23-1,281-54-398,28 3 22,210 15 360,1-87-7,-888 38-122,414-44-78,24-1 46,94-9 49,-593 44-2,0-6 0,-2-4 0,193-78 0,-199 58 55,132-79 0,-191 94 19,-1-3 0,-3-2 1,97-92-1,-131 111-126,-2-1 1,0-1-1,-1-1 0,-2 0 1,-1-1-1,19-43 0,-26 50 15,-1 0 0,0-1 0,-2 0 0,-1 0 0,0 0 0,-1 0-1,-1-1 1,-1 0 0,-1 1 0,-4-31 0,2 42 51,-1 0 0,1 1-1,-2-1 1,1 1 0,-1 0-1,-1 0 1,1 1 0,-1-1 0,-1 1-1,1 0 1,-1 0 0,0 1 0,-1 0-1,0 0 1,0 0 0,-11-6-1,-3-2 168,-1 1 1,-1 1-1,0 2 0,-38-13 0,18 10 100,-2 2 0,1 2 0,-65-5 0,-135 6 167,147 8-871,-146-20 0,213 15-438,1-1 0,0-2 0,0 0 0,0-2 0,-43-23 0,11-3-4579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047"/>
    </inkml:context>
    <inkml:brush xml:id="br0">
      <inkml:brushProperty name="width" value="0.025" units="cm"/>
      <inkml:brushProperty name="height" value="0.025" units="cm"/>
    </inkml:brush>
  </inkml:definitions>
  <inkml:trace contextRef="#ctx0" brushRef="#br0">4 137 11275,'-1'2'384,"1"-1"1,-1 1-1,1-1 1,-1 0-1,1 1 1,0-1-1,0 1 1,0-1-1,0 1 1,0-1-1,0 1 1,0-1-1,1 1 1,-1-1-1,0 1 1,1-1-1,-1 0 1,1 1-1,0-1 1,-1 0-1,1 1 1,0-1-1,0 0 1,0 0-1,0 0 1,0 0-1,0 1 1,0-1-1,0-1 1,0 1-1,0 0 1,3 1-1,-1-1-68,1-1 0,0 0 0,-1 0 0,1 0-1,0 0 1,-1 0 0,1-1 0,0 1-1,-1-1 1,1 0 0,-1 0 0,1-1-1,3-1 1,7-4-123,0 0 0,0-1 0,-1 0 0,0-1 1,-1-1-1,0 0 0,0 0 0,-1-1 0,0-1 0,-1 0 0,16-25 0,-25 37-196,-1-1 0,1 0 0,-1 1 0,0-1 0,0 0-1,1 1 1,-1-1 0,0 0 0,0 1 0,0-1 0,0 0 0,0 0 0,0 1 0,0-1-1,0 0 1,0 0 0,0 1 0,0-1 0,0 0 0,0 1 0,-1-1 0,1 0 0,0 0-1,-1 1 1,1-1 0,0 1 0,-1-1 0,1 0 0,-1 1 0,1-1 0,-1 1 0,1-1 0,-2 0-1,0 0-7,0 0 0,-1 0-1,1 0 1,0 0 0,-1 0 0,0 0-1,1 1 1,-1 0 0,1-1-1,-4 1 1,-2 0 3,-1 0 1,1 0-1,0 1 1,-1 1-1,1-1 1,-8 3-1,8 1-1,1-1 1,-1 1-1,1 0 0,1 0 0,-1 1 1,1 0-1,0 0 0,0 1 0,0-1 1,1 1-1,0 0 0,1 1 0,-1-1 1,1 1-1,1 0 0,0 0 0,0 0 1,0 1-1,1-1 0,0 1 0,1-1 0,0 1 1,0 0-1,1 10 0,1-16-19,0 0 0,0 0 0,0 0 0,1 0 0,-1 0 0,1 0 1,0 0-1,0 0 0,0-1 0,0 1 0,0-1 0,0 1 0,1-1 0,-1 0 0,1 0 0,-1 0 0,1 0 0,0-1 0,0 1 0,0-1 0,0 1 0,0-1 0,0 0 0,1 0 0,-1-1 0,7 2 0,8 1-1327,0-1 0,0 0-1,29-1 1,-4-5-3028,-4-10-2317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0:58.184"/>
    </inkml:context>
    <inkml:brush xml:id="br0">
      <inkml:brushProperty name="width" value="0.025" units="cm"/>
      <inkml:brushProperty name="height" value="0.025" units="cm"/>
    </inkml:brush>
  </inkml:definitions>
  <inkml:trace contextRef="#ctx0" brushRef="#br0">8932 249 9385,'0'0'117,"-7"-8"-234,-9-9-226,-1 1 1,0 1-1,-1 1 1,-31-19-1,-97-47 1164,116 67-669,-1 1-1,-1 2 0,0 2 0,0 0 0,-1 2 1,-53-2-1,-205 11-987,226 0 747,-796 5 1675,-151 8-1475,58 27-1258,225-13 1077,-930-24 551,450 22-5,1022-6-365,-221 57-1,278-45 14,1 6-1,-179 83 0,267-104-162,1 2 0,2 2 0,0 1 0,1 2 0,1 2 0,-45 45-1,68-60 9,0 1-1,1 1 0,0 0 0,1 0 0,1 1 0,1 1 0,0 0 0,1 0 0,1 1 0,0-1 0,2 2 0,0-1 0,1 0 0,1 1 0,0 0 0,2 0 1,0 31-1,3-38-12,0 0 0,1 0 1,0-1-1,1 1 0,1-1 1,-1 0-1,2 0 1,-1 0-1,2-1 0,-1 0 1,1 0-1,1-1 0,0 0 1,0 0-1,1-1 1,10 9-1,15 9 29,1-2 0,0-1 1,47 23-1,11-2 123,2-3 0,2-4 0,126 30 1,312 33 221,-232-68-249,536-12 1,307-94-160,-566 29 25,1715-137-422,-1806 140 400,1208-142 1303,-1120 68-904,-480 89-177,-1-4 0,-1-5 1,159-84-1,-232 108-105,0-1 0,-1-2-1,0 0 1,-1-1 0,-1-1-1,0-1 1,19-25 0,-33 38 13,-1-1 0,0 0 1,0 0-1,-1 0 0,1-1 0,-1 0 1,-1 1-1,1-1 0,-1 0 0,0 0 1,-1 0-1,0 0 0,0-1 0,0 1 1,-1 0-1,0 0 0,0-1 0,-1 1 1,0 0-1,0 0 0,-1 0 0,0 0 1,0 0-1,-1 0 0,0 0 0,0 1 1,0-1-1,-1 1 0,-7-10 0,-6-4 27,0 1 0,-1 1-1,-1 0 1,-1 1 0,0 1-1,-2 1 1,1 1 0,-2 1-1,0 0 1,0 2 0,-42-13-1,-2 3-363,0 3 0,-1 3-1,-82-7 1,-369-5-1029,-4 40 1122,87-1 269,-79-15-659,172-12-3134,135 2-2528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1:27.804"/>
    </inkml:context>
    <inkml:brush xml:id="br0">
      <inkml:brushProperty name="width" value="0.025" units="cm"/>
      <inkml:brushProperty name="height" value="0.025" units="cm"/>
    </inkml:brush>
  </inkml:definitions>
  <inkml:trace contextRef="#ctx0" brushRef="#br0">210 1 1185,'-67'3'-128,"-8"0"-96,8 0-609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1:28.387"/>
    </inkml:context>
    <inkml:brush xml:id="br0">
      <inkml:brushProperty name="width" value="0.025" units="cm"/>
      <inkml:brushProperty name="height" value="0.025" units="cm"/>
    </inkml:brush>
  </inkml:definitions>
  <inkml:trace contextRef="#ctx0" brushRef="#br0">168 130 1473,'-12'-4'2168,"3"0"-1815,-74-33 1001,78 35-1171,1 0 0,-1-1 0,1 0 0,-1 0 0,1 0-1,0 0 1,0-1 0,0 0 0,0 0 0,1 0 0,0 0 0,0 0 0,0-1 0,0 1 0,-3-9-1,6 12-160,0 1 0,0-1 0,0 0 0,0 0-1,0 1 1,0-1 0,0 0 0,1 1 0,-1-1-1,0 0 1,0 1 0,1-1 0,-1 0 0,0 1-1,1-1 1,-1 1 0,1-1 0,-1 0 0,1 1-1,-1-1 1,1 1 0,-1-1 0,1 1 0,-1 0-1,1-1 1,0 1 0,-1-1 0,1 1 0,0 0-1,-1 0 1,1-1 0,0 1 0,-1 0 0,1 0-1,0 0 1,-1 0 0,1 0 0,1 0 0,34-2-107,-30 2 131,22 3-204,0 0 1,0 2-1,-1 1 0,1 2 1,42 17-1,58 14-369,-1-15 831,136 8 0,134-11 1983,-311-18-2033,1323 7 1066,-913-14-1263,38-2 5,687 9 79,-504 58 727,-145-7-508,-533-52-344,5 2 23,0-3 0,72-6 1,-113 5-95,0 0-1,0 0 1,0-1 0,0 1 0,0-1 0,0 1 0,0-1 0,0 0 0,0 0 0,0-1 0,-1 1 0,1-1-1,0 1 1,-1-1 0,1 0 0,-1 0 0,0 0 0,1 0 0,-1 0 0,0 0 0,0-1 0,-1 1 0,1-1-1,2-4 1,-1-30-2886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1:29.895"/>
    </inkml:context>
    <inkml:brush xml:id="br0">
      <inkml:brushProperty name="width" value="0.025" units="cm"/>
      <inkml:brushProperty name="height" value="0.025" units="cm"/>
    </inkml:brush>
  </inkml:definitions>
  <inkml:trace contextRef="#ctx0" brushRef="#br0">4301 148 7719,'-978'-120'4130,"-9"92"-3909,787 35-960,-1 9 0,-268 55 0,-383 140-322,791-194 1121,-193 63 586,227-69-581,0 1 1,1 2-1,1 0 1,0 2-1,1 0 1,-43 39-1,59-47-76,1 0 1,0 0-1,0 1 0,1 0 1,0 0-1,0 0 0,1 1 1,1 0-1,-1 0 0,2 0 1,-1 0-1,1 1 0,1-1 1,0 1-1,1 0 0,-1 14 1,3-12-4,0 0 0,0-1 0,1 1 1,1 0-1,0-1 0,1 1 1,0-1-1,1 0 0,0-1 0,1 1 1,0-1-1,1 0 0,12 15 0,6 4 39,0-2-1,2-1 0,1-1 1,2-1-1,0-2 0,35 21 0,-15-16 196,0-1 0,2-4-1,79 27 1,23-9 838,309 42 0,-381-72-881,1180 110 628,7-85-1620,970 21 355,-2107-52 471,665 12 320,885-97 0,-936-5-155,-11-45-32,-471 56-128,-221 58-8,-1-1 0,-1-2 0,76-48 0,-108 62 2,-1-1-1,0-1 0,0 1 0,-1-1 1,0-1-1,0 1 0,0-1 0,-1 0 1,0-1-1,-1 0 0,0 1 0,5-15 1,-8 18-17,-1 0 0,0-1 0,0 1 0,0-1 0,0 1 0,-1-1 0,0 0-1,-1 1 1,1-1 0,-1 1 0,0-1 0,0 1 0,-1-1 0,1 1 0,-1 0 0,0 0 0,-1 0 0,1 0 0,-1 0 0,0 0 0,-1 1 0,1-1 0,-8-6 0,-11-12-12,-2 1-1,-1 2 0,0 0 1,-2 2-1,-52-29 0,3 10 95,-83-27 0,3 12 5,-2 7 0,-179-27-1,-336-20-95,290 45-308,-441-86-4267,550 84 1505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4:07.987"/>
    </inkml:context>
    <inkml:brush xml:id="br0">
      <inkml:brushProperty name="width" value="0.025" units="cm"/>
      <inkml:brushProperty name="height" value="0.025" units="cm"/>
    </inkml:brush>
  </inkml:definitions>
  <inkml:trace contextRef="#ctx0" brushRef="#br0">49 33 10634,'0'0'918,"-8"5"118,-24 14-369,31-19-658,1 0-1,0 0 1,-1 0 0,1 0-1,0 1 1,-1-1-1,1 0 1,-1 0-1,1 0 1,0 0 0,-1 1-1,1-1 1,0 0-1,0 0 1,-1 1-1,1-1 1,0 0 0,-1 1-1,1-1 1,0 0-1,0 1 1,0-1 0,-1 0-1,1 1 1,0-1-1,0 0 1,0 1-1,0-1 1,0 0 0,0 1-1,0-1 1,0 1-1,0-1 1,0 0-1,0 1 1,0-1 0,0 1-1,0-1 1,0 0-1,0 1 1,0-1 0,0 0-1,0 1 1,1-1-1,-1 1 1,0-1-1,0 0 1,1 1 0,-1-1-1,0 0 1,0 0-1,1 1 1,-1-1-1,0 0 1,1 0 0,-1 1-1,0-1 1,1 0-1,-1 0 1,0 0 0,1 1-1,22 4-47,-21-5 59,62 7-46,1-4 1,-1-3-1,73-8 0,-31 2-21,363 2-515,141-8 420,455-47 94,572 106 75,-856-15 20,859 85 2665,-1523-99-2569,109 10 24,-223-31-1170,-11-4 249,-31-14-1840,-22-7-3636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4:08.964"/>
    </inkml:context>
    <inkml:brush xml:id="br0">
      <inkml:brushProperty name="width" value="0.025" units="cm"/>
      <inkml:brushProperty name="height" value="0.025" units="cm"/>
    </inkml:brush>
  </inkml:definitions>
  <inkml:trace contextRef="#ctx0" brushRef="#br0">61 143 10186,'0'0'-903,"-9"8"1240,8-7-239,-31 27 269,30-27-291,0 1 0,1-1 0,-1 1 0,1-1 0,0 1 0,0 0 0,-1-1 0,1 1 0,0 0-1,0 0 1,1 0 0,-1 0 0,0 0 0,1 0 0,-1 0 0,1 0 0,-1 0 0,1 0 0,0 0 0,0 4 0,2-4-77,0 1-1,-1-1 0,1 1 0,0-1 0,1 0 1,-1 1-1,0-1 0,1 0 0,-1-1 0,1 1 1,-1 0-1,1-1 0,5 3 0,42 16-4,-46-19 16,45 15 100,2-3-1,0-1 0,95 7 1,162-8 168,-222-10-289,207 3 7,974 32-120,-203 9 234,2-77 137,-278-38 455,422-33 64,0 56 718,-490 59-912,-704-12-660,1 0 1,-1-2 0,0 0-1,0 0 1,0-2 0,0 0-1,0-1 1,-1 0 0,0-1-1,19-10 1,-22 8-659,0 0 1,-1-1 0,0 0-1,0-1 1,-1 0-1,0 0 1,11-16 0,15-29-7391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7:03.113"/>
    </inkml:context>
    <inkml:brush xml:id="br0">
      <inkml:brushProperty name="width" value="0.025" units="cm"/>
      <inkml:brushProperty name="height" value="0.025" units="cm"/>
    </inkml:brush>
  </inkml:definitions>
  <inkml:trace contextRef="#ctx0" brushRef="#br0">70 7 9257,'-9'3'272,"-52"10"1917,74-18-2159,-1 1 0,1 0-1,1 1 1,-1 1 0,0 0 0,1 1 0,-1 0 0,1 1 0,-1 0 0,17 4-1,17 4 208,74 24 0,-81-20-150,1-1-1,52 6 1,30-12-56,1-4 0,142-19 0,74-1 47,218 41 135,560 19 481,-1088-41-690,445 5 610,-3 33 130,-372-22-706,-22-3-311,127 4 1,-200-17 22,0 0 0,-1-1 0,1 1 0,-1-1 0,1 0 1,-1 0-1,0 0 0,5-3 0,19-14-4238,-4-5-3488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7:24.738"/>
    </inkml:context>
    <inkml:brush xml:id="br0">
      <inkml:brushProperty name="width" value="0.025" units="cm"/>
      <inkml:brushProperty name="height" value="0.025" units="cm"/>
    </inkml:brush>
  </inkml:definitions>
  <inkml:trace contextRef="#ctx0" brushRef="#br0">1 161 7335,'0'0'2269,"12"0"-1890,551-9 2529,-304 2-2699,464-64-93,-468 36 494,283-2-1,-523 37-570,25-1 173,-1 2 1,0 1-1,0 2 0,75 17 0,-94-15-972,1-1-1,-1-1 1,1-1 0,36 0 0,-7-3-5657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7:43.455"/>
    </inkml:context>
    <inkml:brush xml:id="br0">
      <inkml:brushProperty name="width" value="0.025" units="cm"/>
      <inkml:brushProperty name="height" value="0.025" units="cm"/>
    </inkml:brush>
  </inkml:definitions>
  <inkml:trace contextRef="#ctx0" brushRef="#br0">1 34 11563,'0'0'801,"8"10"-759,-5-7-54,0 2 0,1 0 0,0-1-1,0 1 1,1-1 0,-1 0-1,1 0 1,0-1-1,0 1 1,1-1 0,-1 0-1,0-1 1,1 1 0,0-1-1,11 3 1,21 0-2,0-1-1,1-1 1,0-3 0,71-8-1,158-39 197,-87 12-143,-85 23-299,175-1 0,96 29-46,-236-8 444,795-19 1054,39 3-847,-521 57 567,-265-24-113,324 4-1,-460-31-1609,0-2-1,77-18 1,-25-5-2446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0.226"/>
    </inkml:context>
    <inkml:brush xml:id="br0">
      <inkml:brushProperty name="width" value="0.025" units="cm"/>
      <inkml:brushProperty name="height" value="0.025" units="cm"/>
    </inkml:brush>
  </inkml:definitions>
  <inkml:trace contextRef="#ctx0" brushRef="#br0">130 1 12332,'0'0'8840,"-10"83"-8392,-3-34-127,0 3-193,-4-1 0,3-2-96,4-7 0,-1-4-384,2-9-673,7-6 32,-2-10 64,0-7-673,-7-6-1697,0-1-2754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460"/>
    </inkml:context>
    <inkml:brush xml:id="br0">
      <inkml:brushProperty name="width" value="0.025" units="cm"/>
      <inkml:brushProperty name="height" value="0.025" units="cm"/>
    </inkml:brush>
  </inkml:definitions>
  <inkml:trace contextRef="#ctx0" brushRef="#br0">123 1 13805,'0'0'8712,"-4"11"-7847,-8 22-231,-82 234 4946,91-258-5511,0 0 0,1 0 0,0 1 0,1-1 0,0 0-1,1 1 1,0 15 0,1-22-71,0-1 0,0 1 0,0 0 0,0-1 0,0 1 0,0-1 0,0 1 0,1-1 0,0 0 0,-1 1 0,1-1 0,0 0 0,0 0 0,0 0 0,0 0 0,0-1 0,1 1 0,-1-1 0,0 1 0,1-1 0,0 0 0,-1 0 0,1 0 0,-1 0 0,1 0 0,0 0 0,0-1 0,-1 1 0,5-1 0,49 2-3806,-19-11-4337,-6-8-5537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0.621"/>
    </inkml:context>
    <inkml:brush xml:id="br0">
      <inkml:brushProperty name="width" value="0.025" units="cm"/>
      <inkml:brushProperty name="height" value="0.025" units="cm"/>
    </inkml:brush>
  </inkml:definitions>
  <inkml:trace contextRef="#ctx0" brushRef="#br0">1 127 10090,'9'-8'2840,"7"-6"-1642,1 0 0,1 1 0,0 1 0,0 0 0,2 1 0,28-11 0,-35 18-1005,-1 0 0,0 0 1,1 1-1,22-2 0,-15 4-135,0 1 0,0 1 0,0 0 0,0 2 0,-1 0 0,28 8 0,-38-8-45,0 0 1,1 1-1,-2 0 1,1 0-1,0 1 0,-1 0 1,0 0-1,0 1 0,-1 0 1,1 1-1,-1 0 0,-1 0 1,1 0-1,-1 1 0,6 9 1,-11-15 4,0 0 0,0 0 1,0 1-1,0-1 1,0 0-1,0 1 0,-1-1 1,1 1-1,-1-1 1,0 0-1,0 1 0,0-1 1,0 1-1,0-1 0,0 1 1,-1-1-1,1 1 1,-1-1-1,1 0 0,-1 1 1,0-1-1,0 0 1,0 0-1,-1 1 0,1-1 1,0 0-1,-1 0 1,1 0-1,-1-1 0,0 1 1,1 0-1,-1 0 0,0-1 1,-3 3-1,-9 5 165,1-1-1,-2 0 1,1-1-1,-20 7 0,10-3-82,11-5-120,-4 1 50,0 1 0,-22 15 0,36-21-72,0 0 1,0 0 0,1 0 0,-1 0 0,1 0 0,-1 1 0,1-1-1,0 1 1,0-1 0,0 1 0,0 0 0,0 0 0,1 0 0,-1 0 0,1 0-1,0 1 1,0-1 0,0 0 0,-1 7 0,3-9 32,-1 1 1,1 0-1,-1-1 1,1 1-1,0-1 1,-1 1-1,1-1 1,0 0-1,0 1 1,0-1-1,0 0 1,0 0-1,0 0 1,1 1-1,-1-1 1,0 0-1,0-1 1,1 1-1,-1 0 1,1 0-1,-1 0 1,1-1-1,1 1 1,46 15 96,-35-12-84,123 31-1175,-42-16-6040,-54-12-284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0.954"/>
    </inkml:context>
    <inkml:brush xml:id="br0">
      <inkml:brushProperty name="width" value="0.025" units="cm"/>
      <inkml:brushProperty name="height" value="0.025" units="cm"/>
    </inkml:brush>
  </inkml:definitions>
  <inkml:trace contextRef="#ctx0" brushRef="#br0">1 6 9513,'0'0'13581,"76"-5"-12876,-40 5-33,7 5-223,3 0-225,7 0-192,-9 0 0,-2 1-256,-7-1-577,-9-1-1025,-17-4-2050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1.287"/>
    </inkml:context>
    <inkml:brush xml:id="br0">
      <inkml:brushProperty name="width" value="0.025" units="cm"/>
      <inkml:brushProperty name="height" value="0.025" units="cm"/>
    </inkml:brush>
  </inkml:definitions>
  <inkml:trace contextRef="#ctx0" brushRef="#br0">0 15 13613,'0'0'2754,"71"0"289,-21 0-833,3-1-832,-3 0-930,-3-1-416,-1 2-128,-4 0-1569,-1-4-3204,-6-3-6470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1.678"/>
    </inkml:context>
    <inkml:brush xml:id="br0">
      <inkml:brushProperty name="width" value="0.025" units="cm"/>
      <inkml:brushProperty name="height" value="0.025" units="cm"/>
    </inkml:brush>
  </inkml:definitions>
  <inkml:trace contextRef="#ctx0" brushRef="#br0">0 272 10218,'0'0'13212,"14"-6"-11391,17-10-1303,-1 0 0,0-3 0,44-34 0,-57 39-479,0-1 1,-1-1 0,0-1 0,-1 0 0,-1-1 0,-1 0 0,15-28 0,-35 60-1021,-33 76-1078,37-83 2031,0 1 0,1-1 0,1 1 0,-1 0 0,1-1 1,1 1-1,-1 0 0,1 0 0,0-1 0,3 12 0,-3-17-10,1-1 0,-1 1 1,1 0-1,0 0 0,0 0 0,0-1 0,0 1 1,0-1-1,0 1 0,0-1 0,0 1 0,1-1 0,-1 1 1,1-1-1,-1 0 0,1 0 0,-1 0 0,1 0 1,3 1-1,0 0-163,0 0 1,0 0 0,1-1-1,-1 0 1,1 0-1,10 0 1,0-1-985,-1 0 1,1-2-1,-1 0 0,20-5 1,-18 2-682,0-1 1,0-1 0,-1-1 0,19-11 0,15-13-5022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2.008"/>
    </inkml:context>
    <inkml:brush xml:id="br0">
      <inkml:brushProperty name="width" value="0.025" units="cm"/>
      <inkml:brushProperty name="height" value="0.025" units="cm"/>
    </inkml:brush>
  </inkml:definitions>
  <inkml:trace contextRef="#ctx0" brushRef="#br0">272 74 3908,'5'-10'3849,"18"-31"-251,-23 41-3522,0 0 1,1-1 0,-1 1-1,1-1 1,-1 1-1,0 0 1,1-1 0,-1 1-1,0-1 1,1 1-1,-1-1 1,0 1 0,0-1-1,0 1 1,0-1-1,1 0 1,-1 1 0,0-1-1,0 1 1,0-1-1,0 1 1,0-1 0,0 0-1,0 1 1,0-1 0,-1 1-1,1-1 1,0 1-1,0-1 1,0 1 0,-1-1-1,1 1 1,0-1-1,0 1 1,-1-1 0,1 1-1,0-1 1,-1 1-1,1 0 1,-1-1 0,1 1-1,-1 0 1,1-1-1,0 1 1,-1 0 0,1-1-1,-1 1 1,0 0-1,1 0 1,-1 0 0,1-1-1,-1 1 1,1 0-1,-1 0 1,0 0 0,-29 7 1233,14 0-1178,1 1 1,0 1-1,0 0 1,1 1-1,1 0 0,-18 18 1,10-8 96,2 1-1,0 0 1,-18 29-1,2 12 519,33-58-705,0 0 1,0 0-1,1 0 0,0 0 1,0 0-1,0 1 1,0-1-1,1 0 1,0 0-1,-1 1 0,1-1 1,1 0-1,-1 0 1,2 5-1,-1-7 60,0 0 1,1 0-1,-1 0 0,1-1 0,-1 1 1,1 0-1,0-1 0,0 1 0,-1-1 1,1 1-1,0-1 0,1 0 0,-1 0 1,0 0-1,0 0 0,0-1 0,0 1 1,1 0-1,-1-1 0,0 0 0,1 1 1,-1-1-1,5 0 0,1 0 249,0 0 0,0 0 0,0 0-1,0-1 1,15-4 0,-12 1-136,0-1 0,0 0 0,0-1 0,-1 0 0,1 0 0,-1-1 0,-1-1 0,0 0 1,0 0-1,10-11 0,-14 12-163,0 1 1,0-1 0,0 1-1,0-2 1,-1 1 0,-1 0-1,1-1 1,-1 1 0,0-1-1,-1 0 1,0 0 0,0 0-1,0-1 1,-1 1 0,0-13-1,-3 16-250,1 1-1,-1-1 1,0 1-1,1 0 1,-2 0-1,1 0 1,-1 0-1,1 1 1,-1-1-1,0 1 1,0-1-1,0 1 1,-1 0-1,1 0 1,-1 0 0,0 1-1,0-1 1,0 1-1,0 0 1,0 0-1,0 0 1,-8-1-1,8 1-349,-1 1-1,0 0 0,0-1 1,0 2-1,0-1 1,-1 1-1,1-1 1,0 2-1,-7 0 1,9-1 104,1 0 0,-1 1 1,1 0-1,0 0 0,0-1 1,-1 1-1,1 1 0,0-1 1,0 0-1,0 0 0,0 1 0,0-1 1,0 1-1,0 0 0,1 0 1,-1-1-1,0 1 0,1 0 1,-2 3-1,-7 21-7009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2.400"/>
    </inkml:context>
    <inkml:brush xml:id="br0">
      <inkml:brushProperty name="width" value="0.025" units="cm"/>
      <inkml:brushProperty name="height" value="0.025" units="cm"/>
    </inkml:brush>
  </inkml:definitions>
  <inkml:trace contextRef="#ctx0" brushRef="#br0">278 1 14221,'0'0'7560,"-11"58"-7112,-9-26 32,-10 4-159,-6-3-97,1 0-160,1-6 32,6-1 0,2-8-64,7-6 32,4-5-736,4-7-1378,4 0-2050,1-10-2787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2.778"/>
    </inkml:context>
    <inkml:brush xml:id="br0">
      <inkml:brushProperty name="width" value="0.025" units="cm"/>
      <inkml:brushProperty name="height" value="0.025" units="cm"/>
    </inkml:brush>
  </inkml:definitions>
  <inkml:trace contextRef="#ctx0" brushRef="#br0">155 13 12684,'0'0'2562,"-9"3"-1718,5-2-783,1 0 1,-1 1-1,0-1 0,1 1 1,-1 0-1,1 0 1,0 1-1,-1-1 0,1 1 1,0 0-1,0-1 1,1 1-1,-1 0 0,1 1 1,-1-1-1,1 0 1,0 1-1,0-1 0,1 1 1,-1 0-1,1 0 0,0-1 1,0 1-1,0 0 1,0 0-1,0 0 0,1 0 1,0 0-1,0 0 1,0 0-1,1 0 0,-1 0 1,2 6-1,-2-8 16,1-1-1,-1 0 1,1 1 0,-1-1-1,1 1 1,0-1 0,-1 0-1,1 1 1,0-1-1,0 0 1,0 0 0,0 0-1,0 1 1,0-1-1,0 0 1,0-1 0,1 1-1,-1 0 1,0 0 0,1 0-1,-1-1 1,0 1-1,1-1 1,-1 1 0,1-1-1,-1 1 1,1-1 0,-1 0-1,1 0 1,-1 0-1,1 0 1,-1 0 0,1 0-1,-1 0 1,1 0-1,-1 0 1,1-1 0,-1 1-1,2-1 1,3-1 153,0 0 0,0 0 0,0 0 0,-1 0 0,1-1 0,-1 0 1,0 0-1,8-6 0,-8 4-118,0 1 1,-1-1 0,1-1-1,-1 1 1,0 0 0,0-1-1,-1 0 1,0 0 0,0 0-1,0 0 1,3-11 0,-6 16-100,0-1 1,0 1 0,1-1 0,-1 1 0,0-1-1,0 0 1,0 1 0,-1-1 0,1 1 0,0-1 0,-1 0-1,1 1 1,-1-1 0,1 1 0,-1-1 0,0 1-1,1 0 1,-1-1 0,0 1 0,-2-2 0,1 1-61,0 0 1,-1 1-1,1-1 0,0 1 1,-1 0-1,0 0 1,1 0-1,-1 0 1,0 0-1,0 0 0,1 1 1,-1-1-1,0 1 1,0 0-1,-5 0 1,-2 0-34,0 1 1,0 0 0,0 0-1,0 1 1,0 0 0,1 1-1,-1 0 1,1 1 0,-1 0 0,-9 6-1,14-8 13,0 1 0,1 0 1,0 0-1,0 0 0,0 1 0,0-1 0,1 1 0,-1 0 0,1 0 1,0 0-1,0 1 0,0-1 0,1 1 0,-1 0 0,1-1 0,0 1 0,1 0 1,-1 0-1,1 0 0,0 1 0,-1 7 0,2-10-79,1 0 1,-1 1-1,1-1 0,-1 0 0,1 0 1,0 0-1,0 0 0,1 0 1,-1 0-1,0 0 0,1-1 0,0 1 1,0 0-1,-1-1 0,2 1 1,-1-1-1,0 0 0,0 0 0,1 0 1,2 2-1,8 5-1236,0-1-1,28 13 1,12 2-2643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33.108"/>
    </inkml:context>
    <inkml:brush xml:id="br0">
      <inkml:brushProperty name="width" value="0.025" units="cm"/>
      <inkml:brushProperty name="height" value="0.025" units="cm"/>
    </inkml:brush>
  </inkml:definitions>
  <inkml:trace contextRef="#ctx0" brushRef="#br0">218 13 14061,'0'0'6273,"-10"-3"-4367,2 1-1774,0 0 0,0 0 0,-1 1-1,1-1 1,0 2 0,0-1 0,-1 1 0,1 1 0,0-1 0,0 1 0,0 1 0,0 0 0,0 0 0,0 0 0,0 1 0,0 0 0,1 1 0,-1-1-1,1 2 1,-7 4 0,11-7-83,1 0 0,-1 0 0,1 0 0,-1 1 0,1-1 0,0 1 0,0 0 1,0-1-1,0 1 0,1 0 0,-1 0 0,1 0 0,0 0 0,-1 1 0,1-1 0,1 0 0,-1 0 0,0 1 0,1-1 0,0 0 0,0 4 0,1-4 1,0-1-1,0 1 1,0-1 0,0 1-1,1-1 1,-1 0 0,1 0-1,0 0 1,0 0 0,0 0-1,0 0 1,0 0 0,0-1-1,0 1 1,1-1 0,-1 1-1,0-1 1,1 0 0,-1 0-1,1 0 1,0 0 0,-1 0 0,1-1-1,0 1 1,4-1 0,6 3 294,0-1 1,0-1 0,-1 0 0,22-1 0,-32 0-313,1 0 0,-1 0 1,0 0-1,0-1 1,0 1-1,1 0 1,-1-1-1,0 0 1,0 1-1,0-1 1,0 0-1,0 0 1,0 0-1,0 0 1,-1-1-1,1 1 1,0 0-1,0-1 1,-1 0-1,1 1 1,-1-1-1,0 0 1,1 1-1,-1-1 1,0 0-1,0 0 1,0 0-1,0 0 1,0 0-1,-1 0 1,1 0-1,-1-1 1,1 1-1,-1 0 1,0-3-1,0 3-149,-1-1 0,0 1 0,1 0-1,-1-1 1,0 1 0,-1 0 0,1 0 0,0 0 0,0 0 0,-1 0-1,0 0 1,1 0 0,-1 0 0,0 1 0,0-1 0,0 1 0,0-1 0,0 1-1,0 0 1,0 0 0,0 0 0,0 0 0,-1 0 0,1 0 0,-4 0-1,-32-10-4275,6 6-3820,9 2-2726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8.225"/>
    </inkml:context>
    <inkml:brush xml:id="br0">
      <inkml:brushProperty name="width" value="0.025" units="cm"/>
      <inkml:brushProperty name="height" value="0.025" units="cm"/>
    </inkml:brush>
  </inkml:definitions>
  <inkml:trace contextRef="#ctx0" brushRef="#br0">125 4 8776,'-11'0'1004,"-1"-1"-496,-50-1 686,22 10 2672,45-5-3754,0-1 0,0 1 0,0-1 0,0 0 0,0 0 0,6 1 1,69 9 76,1-3 0,-1-4 0,89-7 0,-71 2-107,743-18 257,-74 0-160,-663 17-168,881 2-21,-2 43 510,-887-33-654,-90-8-1138,-10-2-2386,-2-2 1030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01.957"/>
    </inkml:context>
    <inkml:brush xml:id="br0">
      <inkml:brushProperty name="width" value="0.025" units="cm"/>
      <inkml:brushProperty name="height" value="0.025" units="cm"/>
    </inkml:brush>
  </inkml:definitions>
  <inkml:trace contextRef="#ctx0" brushRef="#br0">193 1 13805,'0'0'2178,"-35"54"-608,16-28-802,8-2 257,5 1-672,6-5-321,0-3-3620,11-8-6053</inkml:trace>
  <inkml:trace contextRef="#ctx0" brushRef="#br0" timeOffset="1">83 443 8392,'0'0'10762,"-54"45"-8103,37-35-1410,6-2 64,11-3-929,17-5-672,11-1-1409,7-16-3012,1-6-5092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3.024"/>
    </inkml:context>
    <inkml:brush xml:id="br0">
      <inkml:brushProperty name="width" value="0.025" units="cm"/>
      <inkml:brushProperty name="height" value="0.025" units="cm"/>
    </inkml:brush>
  </inkml:definitions>
  <inkml:trace contextRef="#ctx0" brushRef="#br0">131 198 11018,'0'0'6092,"-2"-10"-1640,-5-31-1580,7 40-2793,0 0 1,-1 0 0,1-1-1,-1 1 1,1 0 0,-1 0-1,1 0 1,-1 0-1,0 0 1,0-1 0,1 1-1,-1 0 1,0 1 0,0-1-1,0 0 1,0 0-1,0 0 1,0 0 0,0 1-1,0-1 1,-1 1-1,1-1 1,0 1 0,0-1-1,-1 1 1,1-1 0,0 1-1,0 0 1,-1 0-1,1 0 1,0 0 0,-1 0-1,1 0 1,0 0 0,0 0-1,-1 0 1,1 1-1,-2 0 1,0 0-65,0 0 0,-1 0 0,1 1-1,0-1 1,0 1 0,1 0 0,-1 0 0,0 0-1,1 0 1,-1 0 0,-4 5 0,0 7-24,1 0-1,0 0 1,1 0 0,0 1 0,1 0 0,1 0-1,0 0 1,1 0 0,1 0 0,1 16-1,0-30 12,0-1-1,0 1 0,0 0 0,0 0 0,1 0 0,-1 0 0,0-1 0,1 1 1,-1 0-1,1 0 0,-1-1 0,1 1 0,-1 0 0,1-1 0,0 1 0,-1 0 1,1-1-1,-1 1 0,1-1 0,0 1 0,0-1 0,-1 0 0,1 1 1,0-1-1,0 0 0,0 1 0,-1-1 0,1 0 0,0 0 0,0 0 0,0 1 1,0-1-1,0 0 0,-1 0 0,1-1 0,0 1 0,0 0 0,0 0 0,0 0 1,1-1-1,3 0 18,0 0 0,0 0 1,0 0-1,-1-1 0,1 0 1,7-3-1,4-6 38,-1 0-1,-1-1 1,0 0 0,0-1-1,-1-1 1,-1 0-1,12-18 1,66-114 937,-87 140-961,1 1 0,-1-1 0,-1 0 1,1 0-1,-1 0 0,0 0 0,-1 0 0,2-11 1,-11 21-120,-6 16 78,2 0-1,0 1 0,2 0 1,-16 45-1,21-52 5,1 0-1,0 1 0,1 0 0,1-1 0,0 1 1,1 0-1,1 0 0,0 0 0,3 18 0,-3-31-62,1-1 0,-1 1 0,0-1-1,1 1 1,0-1 0,-1 1 0,1-1 0,0 0-1,0 1 1,0-1 0,0 0 0,0 0-1,0 1 1,0-1 0,0 0 0,1 0-1,-1 0 1,0 0 0,1-1 0,-1 1-1,1 0 1,-1-1 0,2 2 0,24 2-4069,0-3-2697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09.687"/>
    </inkml:context>
    <inkml:brush xml:id="br0">
      <inkml:brushProperty name="width" value="0.025" units="cm"/>
      <inkml:brushProperty name="height" value="0.025" units="cm"/>
    </inkml:brush>
  </inkml:definitions>
  <inkml:trace contextRef="#ctx0" brushRef="#br0">567 76 9929,'31'-29'4111,"-29"27"-3431,-1 0 1,1-1-1,-1 1 0,1 0 0,-1-1 1,0 1-1,0-1 0,0 1 0,0-1 1,0 0-1,-1 1 0,1-1 0,-1-3 1,0 5-593,0 0 0,0 1 0,-1-1 0,1 1 0,0-1 0,-1 1 0,1 0 1,-1-1-1,1 1 0,-1-1 0,1 1 0,-1 0 0,1-1 0,-1 1 0,1 0 0,-1-1 1,1 1-1,-1 0 0,1 0 0,-1 0 0,0 0 0,1-1 0,-1 1 0,1 0 0,-1 0 1,0 0-1,1 0 0,-2 1 0,-24-1 75,20 0 28,-4 0-159,0 2-1,1-1 1,-1 1-1,0 0 1,1 1-1,0 0 1,-17 8-1,-62 39-58,62-34 42,-23 14-10,-88 71-1,116-83-4,1 1-1,1 1 1,0 1-1,2 0 1,1 1-1,-18 30 1,30-44-4,0-1 0,1 1 0,0-1 0,0 1 0,0 0 0,1 1 0,0-1 0,1 0 0,0 0 0,0 1 0,1-1 0,1 16 0,0-19 0,0 0 1,1-1-1,-1 1 0,1-1 1,0 1-1,0-1 1,1 1-1,-1-1 0,1 0 1,0 0-1,0-1 0,0 1 1,0 0-1,1-1 1,-1 0-1,1 0 0,0 0 1,0 0-1,0-1 0,1 1 1,-1-1-1,0 0 0,6 1 1,-1 1 92,0-1 1,0 0-1,0-1 0,0 0 1,0 0-1,0-1 0,1-1 1,-1 1-1,0-1 1,1-1-1,-1 0 0,0 0 1,1-1-1,-1 0 0,0 0 1,0-1-1,-1 0 1,1-1-1,-1 0 0,1 0 1,-1-1-1,0 0 0,-1-1 1,1 1-1,-1-1 1,0-1-1,-1 1 0,1-1 1,-1-1-1,9-14 0,-14 21-84,0 0-1,0 0 0,-1 0 1,1 0-1,-1 1 1,1-1-1,0 0 0,-1 0 1,0 0-1,1 0 0,-1 0 1,1 0-1,-1 0 0,0-1 1,0 1-1,0 0 0,0 0 1,0 0-1,0 0 0,0 0 1,0 0-1,0 0 0,0 0 1,-1 0-1,1 0 0,0 0 1,-1 0-1,1 0 1,-1 0-1,1 0 0,-1 0 1,1 0-1,-1 0 0,0 0 1,1 0-1,-1 1 0,0-1 1,0 0-1,1 1 0,-1-1 1,0 0-1,0 1 0,0-1 1,0 1-1,0-1 0,0 1 1,0 0-1,0-1 0,0 1 1,0 0-1,0 0 1,0 0-1,-1 0 0,1 0 1,0 0-1,0 0 0,0 0 1,0 0-1,0 0 0,0 0 1,0 1-1,0-1 0,0 0 1,0 1-1,0-1 0,0 1 1,0-1-1,0 1 0,-1 1 1,62-2-763,-36-6 715,0-1 0,36-16 0,-39 13 10,2 2 0,-1 0-1,27-4 1,-49 12 25,1 0-1,-1 1 1,0-1-1,1 1 1,-1-1-1,0 0 1,1 1-1,-1-1 1,0 1-1,0-1 1,0 1-1,1-1 1,-1 1-1,0-1 1,0 1 0,0-1-1,0 1 1,0-1-1,0 1 1,0-1-1,0 1 1,0-1-1,0 1 1,0-1-1,0 1 1,0-1-1,0 1 1,-1-1-1,1 1 1,0-1-1,0 0 1,0 1-1,-1-1 1,1 1-1,0-1 1,-1 1 0,1-1-1,0 0 1,-1 1-1,-11 23-314,-6 4 373,10-19 1,1 1 0,1 0-1,0 0 1,0 1 0,1 0 0,0 0 0,1 0-1,0 1 1,1 0 0,-3 17 0,8-28-260,-1-1 0,1 1 0,0-1 0,-1 1 0,1-1 0,0 1 0,0-1 0,-1 0 0,1 0 0,0 0 0,0 0 0,0 0 0,-1-1 0,1 1 0,0 0 0,-1-1 0,1 0 0,0 1 0,2-2 0,18-13-4195,1-8-2718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0.063"/>
    </inkml:context>
    <inkml:brush xml:id="br0">
      <inkml:brushProperty name="width" value="0.025" units="cm"/>
      <inkml:brushProperty name="height" value="0.025" units="cm"/>
    </inkml:brush>
  </inkml:definitions>
  <inkml:trace contextRef="#ctx0" brushRef="#br0">165 0 12556,'0'0'9358,"-5"12"-8883,-53 109 241,39-88-988,2 0-1,1 1 1,2 1 0,2 0-1,-9 39 1,21-70-207,-1-2-899,-1-17-14168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0.439"/>
    </inkml:context>
    <inkml:brush xml:id="br0">
      <inkml:brushProperty name="width" value="0.025" units="cm"/>
      <inkml:brushProperty name="height" value="0.025" units="cm"/>
    </inkml:brush>
  </inkml:definitions>
  <inkml:trace contextRef="#ctx0" brushRef="#br0">21 91 9065,'0'0'2856,"6"-9"389,-3 3-2884,0 1-1,1 0 1,0 0-1,0 0 1,0 0-1,0 1 1,1 0-1,0 0 1,0 0-1,0 0 1,0 1-1,1 0 1,-1 0-1,1 0 1,0 1-1,10-4 1,5 2-61,-1 1 0,1 1 1,-1 0-1,37 3 0,-47 0-295,0 0-1,0 0 0,0 1 1,-1 0-1,1 1 0,-1 0 1,1 0-1,-1 1 0,0 0 1,0 1-1,15 10 0,-23-14 5,1 0 0,0 1-1,-1-1 1,0 1 0,1-1 0,-1 1-1,0 0 1,0-1 0,0 1-1,0 0 1,0 0 0,0 0-1,0-1 1,-1 1 0,1 0 0,-1 0-1,1 0 1,-1 0 0,0 0-1,1 1 1,-1-1 0,-1 0-1,1 0 1,0 0 0,0 0 0,-1 0-1,1 0 1,-1 0 0,1 0-1,-1-1 1,0 1 0,0 0 0,0 0-1,0 0 1,0-1 0,0 1-1,-1 0 1,-1 1 0,-7 8 439,-1 0 0,0-1-1,0-1 1,-19 12 0,-1 2-293,31-22-180,-1-1 0,0 1 0,0 0 0,0 0 0,1 0 0,-1 0 0,0 0 0,1 0 0,-1 0 0,0 0 0,1 0 0,0 0 0,-1 0 0,1 0 0,0 0 0,-1 0 0,1 1 0,0-1 0,0 0 0,0 0 0,0 0 0,0 0 0,0 1 0,0-1 0,1 0 0,-1 0 1,0 0-1,1 0 0,-1 0 0,0 0 0,1 0 0,0 1 0,-1-1 0,1-1 0,-1 1 0,1 0 0,0 0 0,0 0 0,0 0 0,-1 0 0,1-1 0,0 1 0,0 0 0,2 0 0,7 7 82,1-1-1,0-1 1,18 8-1,-5-1-50,-21-12-6,0 1 0,0 0 0,0 0 0,-1 0 0,1 0 0,0 0 0,-1 1 0,1-1 0,-1 1 0,0 0 0,0-1 0,0 1 0,0 0 0,-1 0 0,1 0 0,-1 1 0,0-1 1,0 0-1,0 0 0,0 1 0,0-1 0,-1 1 0,1-1 0,-1 0 0,0 1 0,0-1 0,0 1 0,-1-1 0,1 1 0,-1-1 0,-2 6 0,-1 0 92,0-1 1,0 1 0,-1-1-1,-1 0 1,1-1 0,-2 1-1,1-1 1,0 0-1,-1-1 1,-11 9 0,4-4 38,-1 0 0,0-2 0,0 1 0,-1-2 1,0 0-1,0-1 0,-1-1 0,0 0 0,0-1 0,0-1 1,-1-1-1,0 0 0,-31 0 0,46-3-219,-1-1-1,0 0 1,0 0 0,0 0-1,1 0 1,-1-1 0,0 1-1,1-1 1,-1 0-1,1 0 1,0 0 0,0 0-1,0-1 1,0 0 0,0 1-1,0-1 1,1 0 0,-1 0-1,1 0 1,0-1-1,0 1 1,0 0 0,-1-5-1,1 5-326,1 0-1,-1 0 0,1 0 0,0 0 0,0 0 1,1-1-1,-1 1 0,1 0 0,-1 0 0,1-1 1,0 1-1,1 0 0,-1-1 0,0 1 0,1 0 1,0-1-1,0 1 0,0 0 0,0 0 0,0 0 1,0 0-1,1 0 0,0 0 0,-1 0 0,1 1 1,0-1-1,1 0 0,2-2 0,19-12-5456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0.828"/>
    </inkml:context>
    <inkml:brush xml:id="br0">
      <inkml:brushProperty name="width" value="0.025" units="cm"/>
      <inkml:brushProperty name="height" value="0.025" units="cm"/>
    </inkml:brush>
  </inkml:definitions>
  <inkml:trace contextRef="#ctx0" brushRef="#br0">0 346 14029,'0'0'9882,"13"-9"-8804,65-52 48,-2-3 1,132-148-1,-228 242-1454,1 1 0,2 1-1,-20 52 1,27-64 194,2 0 0,1 1 0,0 0 0,1 0 0,2 1 0,0 0 0,1 0 0,1 37-1,2-56-110,0 0-1,1-1 1,-1 1-1,1 0 1,0 0-1,-1-1 1,2 1-1,-1 0 1,0-1-1,0 1 1,1-1-1,1 3 1,19 12-6066,-4-9-1195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1.254"/>
    </inkml:context>
    <inkml:brush xml:id="br0">
      <inkml:brushProperty name="width" value="0.025" units="cm"/>
      <inkml:brushProperty name="height" value="0.025" units="cm"/>
    </inkml:brush>
  </inkml:definitions>
  <inkml:trace contextRef="#ctx0" brushRef="#br0">0 0 17713,'0'0'10281,"62"23"-12234,-45-18-2051,-4-2-5093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1.647"/>
    </inkml:context>
    <inkml:brush xml:id="br0">
      <inkml:brushProperty name="width" value="0.025" units="cm"/>
      <inkml:brushProperty name="height" value="0.025" units="cm"/>
    </inkml:brush>
  </inkml:definitions>
  <inkml:trace contextRef="#ctx0" brushRef="#br0">1 1 13164,'0'0'9738,"35"15"-14639,-16-15-4612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4.563"/>
    </inkml:context>
    <inkml:brush xml:id="br0">
      <inkml:brushProperty name="width" value="0.025" units="cm"/>
      <inkml:brushProperty name="height" value="0.025" units="cm"/>
    </inkml:brush>
  </inkml:definitions>
  <inkml:trace contextRef="#ctx0" brushRef="#br0">98 284 10410,'-10'7'948,"-46"35"4592,54-40-5267,-1 0 0,0 1 1,1-1-1,-1 1 1,1 0-1,0-1 0,0 1 1,0 0-1,1 0 1,-1 1-1,1-1 1,-1 0-1,1 1 0,0-1 1,0 0-1,0 5 1,1-8-253,1 1 1,-1-1 0,1 1-1,-1-1 1,1 1-1,-1-1 1,1 1 0,-1-1-1,1 0 1,-1 1 0,1-1-1,0 0 1,-1 1-1,1-1 1,0 0 0,-1 0-1,1 0 1,0 0-1,-1 1 1,1-1 0,0 0-1,-1 0 1,1 0 0,0-1-1,-1 1 1,1 0-1,0 0 1,-1 0 0,1 0-1,-1-1 1,1 1 0,0 0-1,-1 0 1,1-1-1,-1 1 1,1-1 0,0 1-1,0-1 1,29-14 726,90-63-159,197-168 1,-264 196-568,-52 51-65,-1 0 0,1 0 0,-1 1 0,1-1 0,-1 0 0,1 0 0,-1 1 0,0-1 0,1 0 0,-1 0 0,0 1 0,0-1 0,0 0 0,0 1 0,0-1 0,0 0 0,-1 0 0,1 1 0,-1 1 0,-12 48 151,-30 76 1,-5 12-5,33-75 205,13-49-8679,2-29 1472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6.564"/>
    </inkml:context>
    <inkml:brush xml:id="br0">
      <inkml:brushProperty name="width" value="0.025" units="cm"/>
      <inkml:brushProperty name="height" value="0.025" units="cm"/>
    </inkml:brush>
  </inkml:definitions>
  <inkml:trace contextRef="#ctx0" brushRef="#br0">100 65 10154,'0'0'3432,"2"-8"-250,1-1-3193,5-16 4147,-3 13-318,-8 32-2996,-10 28-773,-3 0-1,-40 86 0,26-69 26,152-318 636,-109 233-723,-13 20 8,1 0 0,-1-1 0,0 1 0,1 0 0,-1 0-1,0 0 1,1 0 0,-1-1 0,1 1 0,-1 0 0,0 0 0,1 0 0,-1 0 0,1 0 0,-1 0 0,0 0 0,1 0 0,-1 0 0,0 0 0,1 0 0,-1 0 0,1 0 0,-1 1 0,0-1-1,1 0 1,-1 0 0,0 0 0,1 0 0,-1 1 0,1-1 0,2 4-54,0 0-1,0-1 0,-1 1 1,1 0-1,-1 0 1,4 9-1,-5-8 64,2 0 0,-1-1 0,0 1 0,1-1 0,0 0 0,0 1 0,6 5 0,-6-8 3,1 0-1,0 0 1,0-1-1,0 1 1,0-1 0,0 0-1,1 0 1,-1 0-1,0-1 1,0 1-1,1-1 1,-1 0 0,0 0-1,0-1 1,1 1-1,-1-1 1,0 0 0,0 0-1,0 0 1,0-1-1,6-2 1,6-4 30,0 0 0,0-1 1,23-17-1,-22 12-29,-1 0 0,-1 0 0,20-25 0,-34 38-78,-3 3 10,0 0 1,-1 1-1,1-1 0,0 1 0,1 0 0,-1-1 0,0 1 0,1 0 0,-1 0 0,0 4 0,-4 6-44,-21 28 24,-25 45-28,47-78 136,2 1 0,-1-1 0,1 1 0,0-1 0,1 1 0,0 0 0,0 0 0,0 13 0,4-16-73,0-1 1,1 1-1,0-1 0,0 1 1,1-1-1,-1 0 0,1 0 1,0 0-1,0-1 0,6 5 1,7 11-3720,0-8-4307,-9-11 2204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6.911"/>
    </inkml:context>
    <inkml:brush xml:id="br0">
      <inkml:brushProperty name="width" value="0.025" units="cm"/>
      <inkml:brushProperty name="height" value="0.025" units="cm"/>
    </inkml:brush>
  </inkml:definitions>
  <inkml:trace contextRef="#ctx0" brushRef="#br0">8 1 10666,'0'0'11120,"0"9"-10554,0 16-184,-7 46-1,12-110-10209,1 16 2371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7.244"/>
    </inkml:context>
    <inkml:brush xml:id="br0">
      <inkml:brushProperty name="width" value="0.025" units="cm"/>
      <inkml:brushProperty name="height" value="0.025" units="cm"/>
    </inkml:brush>
  </inkml:definitions>
  <inkml:trace contextRef="#ctx0" brushRef="#br0">0 0 12908,'0'0'7848,"15"46"-11147,-2-35-577,-2-1-3203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037"/>
    </inkml:context>
    <inkml:brush xml:id="br0">
      <inkml:brushProperty name="width" value="0.025" units="cm"/>
      <inkml:brushProperty name="height" value="0.025" units="cm"/>
    </inkml:brush>
  </inkml:definitions>
  <inkml:trace contextRef="#ctx0" brushRef="#br0">261 48 13036,'0'0'14024,"-5"-8"-13015,4 6-982,0-1 0,0 1 0,0-1 0,-1 1-1,1 0 1,-1 0 0,0 0 0,0 0 0,1 0-1,-1 0 1,0 0 0,-1 0 0,1 1 0,0-1 0,0 1-1,-1 0 1,1 0 0,-1 0 0,1 0 0,-1 0-1,1 0 1,-1 0 0,0 1 0,1 0 0,-1-1 0,0 1-1,0 0 1,1 0 0,-1 0 0,0 1 0,1-1 0,-1 1-1,0-1 1,1 1 0,-1 0 0,1 0 0,-1 0-1,1 0 1,0 1 0,-3 1 0,-6 3-37,0 1 1,1 0 0,0 1-1,-10 9 1,18-15 3,-1 1 1,0-1 0,1 0 0,0 1 0,0 0 0,0-1 0,0 1 0,0 0 0,0 0 0,1 0-1,-1 0 1,1 1 0,0-1 0,0 0 0,0 0 0,0 1 0,1-1 0,-1 1 0,1 6-1,1-10 6,0 1-1,0 0 0,0 0 0,-1-1 0,1 1 0,0 0 1,0-1-1,1 1 0,-1-1 0,0 0 0,0 1 0,0-1 0,0 0 1,0 1-1,0-1 0,0 0 0,1 0 0,-1 0 0,0 0 1,0 0-1,0 0 0,0 0 0,1-1 0,-1 1 0,2-1 0,30-6 29,-15-1 36,-12 5-116,0 0 1,1 0-1,-1 1 0,1 0 0,-1 0 0,1 1 0,8-2 0,-14 4 17,1-1 0,0 0 0,0 0-1,0 1 1,0-1 0,0 1 0,-1 0 0,1 0 0,0-1-1,-1 1 1,1 0 0,0 0 0,-1 1 0,1-1-1,-1 0 1,0 0 0,1 1 0,-1-1 0,0 1-1,0-1 1,0 1 0,0-1 0,0 1 0,0 0 0,0 0-1,0-1 1,-1 1 0,1 0 0,-1 0 0,1 3-1,5 30 52,-1 0 0,-1-1 0,-2 2-1,-6 67 1,4-92 66,-1 7 200,-1 0 0,-1 0 0,-1-1 0,0 1 0,-1-1 0,-1 0 1,-9 18-1,12-28-179,0-1-1,-1 0 1,0 0 0,0-1 0,-1 1 0,1-1 0,-1 0 0,0 0 0,-8 5 0,9-7-96,1-1 0,-1 0 0,0 0 0,0-1 0,0 1 0,0-1 0,0 0 0,0 0 0,0 0 0,0 0 0,-1-1 0,1 0 0,0 1 0,0-2 0,-1 1 0,-5-2 0,6 1-7,0 0 0,0-1 0,0 0 0,0 0 0,1 0 0,-1 0-1,1-1 1,0 1 0,-1-1 0,1 0 0,0 0 0,1 0 0,-1 0-1,0 0 1,1-1 0,0 1 0,0-1 0,-3-7 0,-1-2-14,0-1 0,1 0 0,-6-29 0,8 31-2,1 0 0,0 0 0,1-1 0,1 1 0,0 0 1,0-1-1,3-14 0,-2 23-14,0 0 1,0 0-1,1 0 1,-1 0-1,1 0 1,0 0-1,0 1 1,0-1-1,0 1 1,1-1-1,-1 1 1,1 0-1,0 0 1,0 0-1,0 0 1,1 1-1,-1-1 1,1 1-1,-1 0 1,1 0-1,0 0 0,-1 0 1,1 1-1,7-3 1,68-11-3414,-5 2-5008,-32 0 369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7.589"/>
    </inkml:context>
    <inkml:brush xml:id="br0">
      <inkml:brushProperty name="width" value="0.025" units="cm"/>
      <inkml:brushProperty name="height" value="0.025" units="cm"/>
    </inkml:brush>
  </inkml:definitions>
  <inkml:trace contextRef="#ctx0" brushRef="#br0">98 1 8840,'0'0'11595,"-8"6"-11467,0 0-4,1 0 0,0 1-1,0 0 1,0 0 0,1 1-1,0 0 1,0 0 0,1 1 0,0-1-1,1 1 1,0 0 0,0 0-1,1 1 1,0-1 0,1 1-1,0 0 1,-1 11 0,4-21-86,0 1 1,0 0-1,-1-1 1,1 1-1,0-1 1,0 1-1,0-1 1,0 1-1,1-1 1,-1 0-1,0 1 1,0-1-1,0 0 1,0 0-1,0 0 1,0 0-1,0 0 1,1 0-1,-1 0 1,0 0-1,0 0 1,0-1-1,2 0 1,29-5 1054,-29 4-954,1-1-1,0 0 1,-1 1-1,0-1 1,1 0-1,-1-1 0,-1 1 1,1-1-1,0 1 1,-1-1-1,0 0 0,1 0 1,-2 0-1,1 0 1,0 0-1,-1 0 1,0-1-1,0 1 0,0 0 1,0-1-1,-1 1 1,0 0-1,0-1 0,0 1 1,0-1-1,-1 1 1,-1-9-1,1 12-166,0-1 1,-1 0-1,1 1 0,0-1 1,-1 1-1,1 0 1,0-1-1,-1 1 0,0 0 1,1 0-1,-1 0 0,0 0 1,1 0-1,-1 1 0,0-1 1,0 0-1,0 1 0,0-1 1,0 1-1,0 0 0,1 0 1,-1 0-1,0 0 0,0 0 1,0 0-1,-2 0 0,2 1-150,1-1 0,0 0 0,0 0-1,0 1 1,-1-1 0,1 0 0,0 1-1,0 0 1,0-1 0,0 1 0,0-1-1,0 1 1,0 0 0,0 0 0,0 0-1,0 0 1,-1 1 0,1-1-149,1 0 0,-1 1 0,1-1 0,-1 0 0,1 0 1,0 0-1,0 1 0,0-1 0,-1 0 0,1 0 0,0 1 0,1-1 0,-1 0 1,0 0-1,0 1 0,0-1 0,1 0 0,-1 0 0,1 0 0,-1 0 0,2 2 1,10 14-5488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7.921"/>
    </inkml:context>
    <inkml:brush xml:id="br0">
      <inkml:brushProperty name="width" value="0.025" units="cm"/>
      <inkml:brushProperty name="height" value="0.025" units="cm"/>
    </inkml:brush>
  </inkml:definitions>
  <inkml:trace contextRef="#ctx0" brushRef="#br0">217 1 9897,'0'0'13352,"-10"6"-13144,2 1-184,-32 22 660,2 1 0,1 2 0,-33 37 0,69-68-663,0 1 1,0-1 0,0 0-1,-1 0 1,1 1-1,1-1 1,-1 1-1,0-1 1,0 1 0,0-1-1,1 1 1,-1 0-1,1-1 1,-1 1-1,1 0 1,0-1 0,0 1-1,0 0 1,0 0-1,0-1 1,0 3 0,1-3-11,-1 0 1,1 0-1,0 0 1,0 0-1,0 0 1,0 0 0,0 0-1,0 0 1,0-1-1,0 1 1,0 0-1,0 0 1,1-1 0,-1 1-1,0-1 1,0 1-1,1-1 1,-1 0 0,0 0-1,3 1 1,9 0 48,0 0 0,0-1 1,0-1-1,17-2 0,5-3-411,0-2 0,-1-1 0,51-21 0,-85 30 337,14-8-1548,-11 4-1347,-4 0-3282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8.253"/>
    </inkml:context>
    <inkml:brush xml:id="br0">
      <inkml:brushProperty name="width" value="0.025" units="cm"/>
      <inkml:brushProperty name="height" value="0.025" units="cm"/>
    </inkml:brush>
  </inkml:definitions>
  <inkml:trace contextRef="#ctx0" brushRef="#br0">31 62 8456,'0'0'13757,"11"-5"-13394,18-6-98,1 1-1,0 1 1,0 2-1,62-7 1,-41 10-3957,-2 3-4157</inkml:trace>
  <inkml:trace contextRef="#ctx0" brushRef="#br0" timeOffset="1">1 90 5958,'0'0'15406,"71"7"-14637,-30-10-225,9-1-191,-1-1-225,5 0-96,0-3-96,-4 3-801,-1-4-1025,-6-1-2786,-8-2-4132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9.543"/>
    </inkml:context>
    <inkml:brush xml:id="br0">
      <inkml:brushProperty name="width" value="0.025" units="cm"/>
      <inkml:brushProperty name="height" value="0.025" units="cm"/>
    </inkml:brush>
  </inkml:definitions>
  <inkml:trace contextRef="#ctx0" brushRef="#br0">81 0 14286,'0'0'6865,"-7"12"-6684,-5 11-203,1 0-1,1 1 1,1 0-1,1 1 0,1 0 1,2 0-1,0 1 1,-2 40-1,7-61-982,1-10-5800,2-9 469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19.873"/>
    </inkml:context>
    <inkml:brush xml:id="br0">
      <inkml:brushProperty name="width" value="0.025" units="cm"/>
      <inkml:brushProperty name="height" value="0.025" units="cm"/>
    </inkml:brush>
  </inkml:definitions>
  <inkml:trace contextRef="#ctx0" brushRef="#br0">0 59 12780,'0'0'7976,"56"-8"-7336,-22 8 257,9-2-256,11-2-321,2-3-160,0-2-96,0-1 0,-9 0 0,-12 5-160,-11 1-544,-13 4-642,-27 0-12715</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0.201"/>
    </inkml:context>
    <inkml:brush xml:id="br0">
      <inkml:brushProperty name="width" value="0.025" units="cm"/>
      <inkml:brushProperty name="height" value="0.025" units="cm"/>
    </inkml:brush>
  </inkml:definitions>
  <inkml:trace contextRef="#ctx0" brushRef="#br0">18 39 10474,'0'0'8007,"48"-3"-5508,-16-6-930,7 0-544,2 1-512,-5 2-289,-1 3-224,-5 3 0,-8 0-769,-7 0-992,-9 8-994,-6-2-1825,-6 0-3076</inkml:trace>
  <inkml:trace contextRef="#ctx0" brushRef="#br0" timeOffset="1">1 148 4420,'0'0'17393,"61"35"-17105,-21-35-160,6 0-32,1 0-224,0-8-320,-3-1-577,-3-5-1218,-1 0-1440,-9-4-2403</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0.593"/>
    </inkml:context>
    <inkml:brush xml:id="br0">
      <inkml:brushProperty name="width" value="0.025" units="cm"/>
      <inkml:brushProperty name="height" value="0.025" units="cm"/>
    </inkml:brush>
  </inkml:definitions>
  <inkml:trace contextRef="#ctx0" brushRef="#br0">24 1 10634,'0'0'5707,"-4"8"-4309,2-4-1280,0 0 96,-1 0 0,1 1 0,0-1 0,0 1-1,1-1 1,-1 1 0,1 0 0,0 0 0,0-1 0,1 1 0,-1 0 0,1 0 0,1 9 0,0-12-166,1-1 1,-1 0 0,1 0-1,-1 0 1,1 1-1,0-2 1,-1 1-1,1 0 1,0 0 0,0-1-1,0 1 1,-1-1-1,1 1 1,0-1 0,0 0-1,0 1 1,0-1-1,0 0 1,0-1 0,3 1-1,42-3 854,8-16-753,-47 16-145,0-1 1,0 1 0,1 1-1,-1-1 1,1 1-1,17-1 1,-26 3-7,1 0 0,-1 0 0,0 0 0,1 0 0,-1 0 0,1 1 0,-1-1 0,1 0 0,-1 0 0,0 0 0,1 0 0,-1 1 1,1-1-1,-1 0 0,0 1 0,1-1 0,-1 0 0,0 0 0,1 1 0,-1-1 0,0 1 0,0-1 0,1 0 0,-1 1 0,0-1 0,0 1 0,0-1 0,1 0 0,-1 1 0,0-1 0,0 1 0,0-1 0,0 1 0,0-1 0,0 1 0,0-1 0,0 0 0,0 1 0,0-1 1,0 1-1,-1 0 0,1 0 8,0-1 0,0 1 1,0 0-1,0-1 0,0 1 1,0 0-1,0-1 0,0 1 1,0 0-1,0-1 0,0 1 1,1 0-1,-1-1 0,0 1 1,0-1-1,1 1 0,-1 0 1,0-1-1,1 1 0,-1-1 1,0 1-1,1-1 0,-1 1 1,1-1-1,-1 1 0,1-1 1,-1 0-1,1 1 0,-1-1 1,1 0-1,0 1 0,-1-1 1,1 0-1,-1 0 0,1 1 1,0-1-1,-1 0 0,1 0 1,1 0-1,12 0-8,-1 0-1,1-1 1,0-1 0,-1 0 0,16-5 0,-14 3-750,1 1 0,0 0-1,20 0 1,-36 5 724,-1-1 0,0 1 0,1-1 0,-1 1 0,0-1 0,0 1 0,0-1-1,0 0 1,0 1 0,0-1 0,-1 0 0,1 0 0,0 0 0,-3 2 0,-5-1-1403,1-4-3881,4-6-1670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0.910"/>
    </inkml:context>
    <inkml:brush xml:id="br0">
      <inkml:brushProperty name="width" value="0.025" units="cm"/>
      <inkml:brushProperty name="height" value="0.025" units="cm"/>
    </inkml:brush>
  </inkml:definitions>
  <inkml:trace contextRef="#ctx0" brushRef="#br0">0 1 8008,'0'0'11466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1.243"/>
    </inkml:context>
    <inkml:brush xml:id="br0">
      <inkml:brushProperty name="width" value="0.025" units="cm"/>
      <inkml:brushProperty name="height" value="0.025" units="cm"/>
    </inkml:brush>
  </inkml:definitions>
  <inkml:trace contextRef="#ctx0" brushRef="#br0">88 1 14382,'0'0'1585,"-5"13"-176,-46 123 2609,43-113-3519,1 2 0,2-1 0,0 1 0,-1 39 0,6-51-412,0 0-1,1 0 0,1 0 1,3 15-1,-4-26-109,-1 0 0,1 0 1,0 0-1,0 0 0,0 0 0,0 0 1,0 0-1,0 0 0,0 0 0,1 0 0,-1-1 1,1 1-1,0 0 0,1 1 0,-1-2-86,-1-1 0,1 1 0,-1-1 0,1 0 0,-1 1 0,0-1 0,1 0 0,-1 0 0,1 0-1,-1 0 1,1 0 0,-1 0 0,1 0 0,-1 0 0,1-1 0,-1 1 0,1-1 0,-1 1 0,1-1 0,-1 1-1,0-1 1,1 0 0,-1 0 0,2-1 0,8-9-3622,0-5-1907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1.589"/>
    </inkml:context>
    <inkml:brush xml:id="br0">
      <inkml:brushProperty name="width" value="0.025" units="cm"/>
      <inkml:brushProperty name="height" value="0.025" units="cm"/>
    </inkml:brush>
  </inkml:definitions>
  <inkml:trace contextRef="#ctx0" brushRef="#br0">211 1 14318,'0'0'7964,"-11"0"-7286,3-1-650,-1 2 0,1-1 0,0 1 0,0 0 0,0 1 0,0 0 0,0 0 0,0 1 0,1 0 0,-1 0 0,1 1-1,-11 7 1,-41 38 270,56-47-259,1 0-1,0 0 1,0 0-1,-1 1 1,2-1 0,-1 1-1,0-1 1,0 1-1,1 0 1,0 0-1,-1 0 1,1 0 0,0 0-1,0 0 1,1 0-1,-1 0 1,1 0 0,-1 0-1,1 0 1,0 0-1,0 0 1,1 4 0,0-6-29,1 1 1,-1-1 0,0 0 0,1 1 0,-1-1 0,1 0 0,-1 0 0,1 0 0,0-1 0,0 1 0,-1 0-1,1-1 1,0 1 0,0-1 0,0 1 0,-1-1 0,1 0 0,0 0 0,0 0 0,0 0 0,3 0 0,44-4 272,-28-4-236,1-1-1,-2-1 1,1-1 0,-1 0 0,-1-2 0,0 0 0,-1-1 0,17-17-1,-41 37-98,0-1 0,1 1 0,-1 0-1,1 1 1,1-1 0,-1 1 0,1 0-1,0 0 1,1 0 0,0 1 0,0-1 0,0 1-1,-1 10 1,4-17-29,1 0-1,0 1 1,-1-1 0,1 0-1,0 0 1,0 1 0,0-1-1,0 0 1,0 0 0,0 0-1,0 0 1,0 0 0,0 0-1,0-1 1,1 1 0,-1 0-1,0-1 1,0 1 0,1 0-1,-1-1 1,1 0-1,-1 1 1,0-1 0,1 0-1,-1 0 1,1 1 0,-1-1-1,1 0 1,-1-1 0,1 1-1,1 0 1,52-4-5089,-43 0 2982,0 0 0,0-1 0,19-10 0,-28 13 1684,33-16-4146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414"/>
    </inkml:context>
    <inkml:brush xml:id="br0">
      <inkml:brushProperty name="width" value="0.025" units="cm"/>
      <inkml:brushProperty name="height" value="0.025" units="cm"/>
    </inkml:brush>
  </inkml:definitions>
  <inkml:trace contextRef="#ctx0" brushRef="#br0">75 67 11691,'0'0'17083,"7"4"-16325,-1-1-699,0 0 0,-1-1-1,1 0 1,0 0 0,0 0 0,1-1 0,-1 0 0,0 0 0,0 0-1,1-1 1,7-1 0,-11 1-44,1 0 1,-1-1-1,1 0 0,-1 1 1,1-1-1,-1-1 0,0 1 1,0 0-1,1-1 1,-1 0-1,0 1 0,-1-1 1,1 0-1,0-1 0,0 1 1,-1 0-1,1-1 0,-1 0 1,0 1-1,0-1 0,0 0 1,0 0-1,0 0 0,-1 0 1,2-5-1,-2 7-17,-1 0 0,0 0 0,1 0 0,-1 1 0,0-1 0,0 0 0,0 0 0,1 0 0,-1 0 0,0 0 0,0 1 0,0-1 0,0 0 0,-1 0 0,1 0 0,0 0 0,0 0 0,0 0 0,-1 1 0,1-1 0,0 0 0,-1 0 1,1 0-1,-1 1 0,1-1 0,-1 0 0,1 1 0,-2-2 0,0 1-8,0 0-1,0 0 1,0 0 0,0 0 0,0 0 0,0 1 0,0-1-1,0 1 1,0-1 0,0 1 0,-4 0 0,-2 0-12,0 0 0,0 1 1,0 0-1,0 0 0,-14 5 0,12-1 10,0 0 0,0 1 0,0 0-1,1 0 1,0 1 0,1 1-1,-1-1 1,1 1 0,-9 12 0,13-15-4,-1 0 0,1 1 0,1-1 0,-1 1 0,1-1 0,0 1 0,0 0-1,1 0 1,0 1 0,0-1 0,0 0 0,1 1 0,0-1 0,0 1 0,0-1 0,1 1 0,1 8 0,0-13-86,0 0-1,0-1 1,0 1-1,0-1 0,0 1 1,1-1-1,-1 1 1,1-1-1,-1 0 1,1 0-1,-1 0 1,1 0-1,0 0 0,-1 0 1,1 0-1,0 0 1,0-1-1,0 1 1,0-1-1,0 1 1,0-1-1,-1 0 0,1 1 1,0-1-1,0 0 1,3-1-1,58-1-2927,-60 2 2754,10-2-1275,-1 0-1,0-1 0,0-1 0,0 0 1,22-10-1,14-10-6253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1.953"/>
    </inkml:context>
    <inkml:brush xml:id="br0">
      <inkml:brushProperty name="width" value="0.025" units="cm"/>
      <inkml:brushProperty name="height" value="0.025" units="cm"/>
    </inkml:brush>
  </inkml:definitions>
  <inkml:trace contextRef="#ctx0" brushRef="#br0">114 9 3748,'0'0'10036,"-10"5"-8002,7-3-1948,-43 24 2362,44-25-2281,-1 1 0,1 0 0,-1 0 0,1 0 0,0 0 0,-1 0 0,1 0 0,1 0 0,-1 1 0,0-1 0,0 1 0,1-1 0,-1 1-1,1 0 1,0-1 0,0 1 0,0 0 0,-1 4 0,5-5-157,0 1 0,-1-1 0,1 0 0,0 0 0,0 0-1,1 0 1,-1-1 0,0 1 0,0-1 0,7 2 0,10 6-145,-12-4 128,-1 1 0,0 0 1,0 0-1,0 0 0,-1 1 1,0 0-1,0 1 1,-1-1-1,0 1 0,-1 0 1,1 0-1,-1 0 0,-1 1 1,0-1-1,0 1 0,0 0 1,-1 0-1,-1 0 1,0 0-1,0 0 0,0 1 1,-1-1-1,-1 0 0,1 0 1,-2 0-1,1 0 0,-1 0 1,-1 0-1,1 0 1,-1 0-1,-1-1 0,0 0 1,0 1-1,-1-1 0,1-1 1,-7 8-1,-38 36 1458,46-48-1377,-1 0 0,1 0 0,-1-1 0,0 0 0,0 0 0,0 0 0,0 0 0,0 0 0,0-1 0,0 0 1,-1 0-1,1 0 0,-7 0 0,10-1-66,0 0 0,1 0 0,-1 0 0,0 0 0,1 0 0,-1-1 0,0 1 0,1 0 0,-1 0 0,1-1 0,-1 1 0,1-1 0,-1 1 1,0 0-1,1-1 0,0 1 0,-1-1 0,1 1 0,-1-1 0,1 1 0,-1-1 0,1 1 0,0-1 0,0 0 0,-1 1 0,1-1 0,0 1 0,-1-2 0,-2-26-282,12-27-726,-3 42 862,1 0 0,0 0 1,0 1-1,1 0 0,1 0 1,0 0-1,0 1 0,1 1 0,0 0 1,1 0-1,18-12 0,15-7 688,89-43 0,9-6-211,-136 73-220,0 0 0,-1 0 0,1 0 0,-1 0 0,8-11 0,-13 16-114,1-1 1,0 1 0,-1-1 0,1 0 0,0 1 0,-1-1 0,1 0 0,-1 0 0,1 1 0,-1-1 0,0 0 0,1 0 0,-1 0 0,0 0 0,0 1 0,1-1 0,-1 0 0,0 0 0,0 0-1,0 0 1,0 0 0,0 0 0,0 1 0,0-1 0,0 0 0,-1 0 0,1 0 0,0 0 0,0 0 0,-1 1 0,1-1 0,0 0 0,-1 0 0,1 0 0,-1 1 0,1-1 0,-1 0 0,0 1-1,1-1 1,-1 0 0,0 1 0,1-1 0,-1 1 0,0-1 0,1 1 0,-1-1 0,0 1 0,0 0 0,0-1 0,0 1 0,1 0 0,-1 0 0,0 0 0,0-1 0,-1 1 0,-8-1-18,1 0-1,-1 1 1,1 0 0,0 0 0,-1 1 0,1 0 0,0 1 0,0 0 0,-12 4 0,15-5 34,1 1 0,-1 1 0,1-1 0,-1 1-1,1 0 1,0 0 0,0 0 0,0 1 0,1 0 0,-1 0 0,1 0 0,0 1 0,0-1-1,1 1 1,-6 9 0,8-13-17,0 0 0,1 1 0,-1-1 1,1 1-1,-1-1 0,1 0 0,-1 1 0,1-1 0,0 1 0,0-1 0,0 1 1,0 0-1,0-1 0,0 1 0,0-1 0,1 1 0,-1-1 0,0 1 0,1-1 0,-1 0 1,1 1-1,0-1 0,-1 1 0,1-1 0,0 0 0,0 0 0,0 1 0,0-1 0,0 0 1,0 0-1,0 0 0,0 0 0,0 0 0,1 0 0,-1 0 0,0-1 0,1 1 0,-1 0 1,0-1-1,1 1 0,-1-1 0,1 1 0,-1-1 0,3 0 0,9 4 65,0-2 1,0 1-1,26 0 0,-32-3-47,99 2-3995,-48-2-3090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5.676"/>
    </inkml:context>
    <inkml:brush xml:id="br0">
      <inkml:brushProperty name="width" value="0.025" units="cm"/>
      <inkml:brushProperty name="height" value="0.025" units="cm"/>
    </inkml:brush>
  </inkml:definitions>
  <inkml:trace contextRef="#ctx0" brushRef="#br0">0 0 4708,'0'0'19245,"9"1"-18567,160 9 835,-50-9-6901,-92-2-68,-7-5-2861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6.009"/>
    </inkml:context>
    <inkml:brush xml:id="br0">
      <inkml:brushProperty name="width" value="0.025" units="cm"/>
      <inkml:brushProperty name="height" value="0.025" units="cm"/>
    </inkml:brush>
  </inkml:definitions>
  <inkml:trace contextRef="#ctx0" brushRef="#br0">1 0 13613,'0'0'5146,"10"0"-4463,73 2-90,84 13 0,-165-15-600,0 0 1,0 0-1,0 1 1,0-1 0,0 1-1,0-1 1,0 1 0,0 0-1,-1 0 1,1 0 0,0 0-1,-1 0 1,1 0-1,0 0 1,-1 0 0,1 1-1,0 1 1,-1-2 16,-1 0 0,1 0-1,-1 0 1,0 0 0,0 0 0,1 0 0,-1 0 0,0 0-1,0 1 1,0-1 0,0 0 0,0 0 0,0 0-1,0 0 1,-1 0 0,1 0 0,0 1 0,-1-1 0,1 0-1,-1 0 1,0 1 0,-4 7 134,-2 0 1,1-1-1,-1 1 1,0-2-1,-9 9 0,-1 1 164,-5 9-239,-79 82-874,92-101-2585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6.454"/>
    </inkml:context>
    <inkml:brush xml:id="br0">
      <inkml:brushProperty name="width" value="0.025" units="cm"/>
      <inkml:brushProperty name="height" value="0.025" units="cm"/>
    </inkml:brush>
  </inkml:definitions>
  <inkml:trace contextRef="#ctx0" brushRef="#br0">112 1 15663,'0'0'6918,"-6"76"-7110,-1-41 256,-4 1-32,1-5 0,-1 0 32,4-8-64,-1-3 32,3-9-64,-5-6-1057,1-5-1377,-2 0-609,-6-9-2498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6.830"/>
    </inkml:context>
    <inkml:brush xml:id="br0">
      <inkml:brushProperty name="width" value="0.025" units="cm"/>
      <inkml:brushProperty name="height" value="0.025" units="cm"/>
    </inkml:brush>
  </inkml:definitions>
  <inkml:trace contextRef="#ctx0" brushRef="#br0">0 158 8456,'0'0'2744,"7"-11"101,0 1-2310,0 1 1,0-1-1,1 1 0,0 1 0,1-1 0,0 2 1,0-1-1,1 1 0,0 0 0,0 1 0,17-8 0,2 4-126,0 2 1,1 0-1,1 2 0,-1 1 0,1 2 0,-1 1 0,1 1 0,0 2 0,0 1 1,35 6-1,-54-5-409,-1 0 1,0 0 0,1 2 0,-1-1 0,16 10 0,-25-13-2,0 0-1,0 1 1,0-1 0,0 0 0,0 1 0,-1 0-1,1-1 1,-1 1 0,1 0 0,-1 0-1,1 0 1,-1 0 0,0 0 0,0 0 0,1 3-1,-2-4 3,0 1 0,0-1 0,0 1-1,0 0 1,0-1 0,-1 1 0,1-1-1,0 1 1,-1 0 0,1-1 0,-1 1-1,0-1 1,1 0 0,-1 1 0,0-1-1,0 1 1,0-1 0,0 0 0,0 0-1,0 0 1,0 1 0,-1-1 0,1 0-1,0-1 1,-2 2 0,-17 12 163,-1-1 1,-39 18-1,45-25-161,0 1 0,0 1-1,1 0 1,-1 1 0,2 0 0,0 2-1,0-1 1,-16 18 0,28-27-8,0 0 0,0 0 0,1 0 1,-1 0-1,0 0 0,0 1 0,0-1 0,1 0 0,-1 0 1,1 1-1,-1-1 0,1 0 0,0 1 0,-1-1 1,1 1-1,0-1 0,0 0 0,0 1 0,0-1 1,0 1-1,0-1 0,0 0 0,1 1 0,-1-1 0,0 1 1,1-1-1,-1 0 0,1 0 0,-1 1 0,1-1 1,0 0-1,0 0 0,-1 0 0,1 1 0,0-1 1,0 0-1,0 0 0,0 0 0,0-1 0,0 1 0,1 0 1,-1 0-1,0 0 0,0-1 0,3 2 0,7 3 62,1-1 0,-1 0 0,1 0 0,17 2 0,-10-1-29,95 33-763,-78-21-2047,-1 3-3279,-19-8-1679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7.441"/>
    </inkml:context>
    <inkml:brush xml:id="br0">
      <inkml:brushProperty name="width" value="0.025" units="cm"/>
      <inkml:brushProperty name="height" value="0.025" units="cm"/>
    </inkml:brush>
  </inkml:definitions>
  <inkml:trace contextRef="#ctx0" brushRef="#br0">7 85 4484,'0'0'16453,"10"2"-15033,2 1-1142,1-1 0,0 0 0,0-1 0,0-1 0,-1 0 0,1-1 0,0 0 0,0 0 0,0-2 0,-1 0 0,1 0 0,-1-1 0,14-6 0,-21 7-222,0 1 1,-1-2 0,1 1-1,0 0 1,-1-1-1,0 0 1,0 0 0,5-6-1,-8 9-57,-1 1 0,0-1 0,1 1 0,-1-1 1,0 0-1,1 1 0,-1-1 0,0 0 0,0 1 0,1-1 0,-1 0 0,0 1 0,0-1 0,0 0 0,0 0 0,0 1 0,0-1 0,0 0 0,0 1 0,0-1 1,0 0-1,-1 1 0,1-1 0,0 0 0,0 1 0,-1-2 0,-1 1-30,1 0 0,-1-1 0,1 1 0,-1 0 0,1 1 0,-1-1 0,0 0 1,1 0-1,-1 1 0,0-1 0,0 1 0,1 0 0,-1-1 0,0 1 0,-3 0 0,-5-1-1,1 0-1,-1 1 1,0 1-1,0-1 1,1 2-1,-1-1 1,1 1-1,-1 1 1,1-1 0,0 2-1,0-1 1,0 1-1,1 1 1,-1-1-1,1 1 1,0 1-1,0 0 1,1 0-1,-1 0 1,1 1 0,1 0-1,0 1 1,0-1-1,-6 9 1,11-14 31,0 0 1,0 0 0,0-1-1,0 1 1,1 0 0,-1 0-1,0 0 1,1 0-1,0 0 1,-1 0 0,1 0-1,0 0 1,0 0 0,0 0-1,0 0 1,0 1 0,0-1-1,1 0 1,-1 0-1,1 0 1,-1 0 0,1-1-1,1 3 1,0-1 3,0-1 0,0 0 1,0 0-1,0 0 0,0 0 0,1-1 0,-1 1 1,1-1-1,-1 1 0,1-1 0,0 0 0,-1 0 1,1 0-1,4 1 0,12 1-369,0 0 0,1-1 0,37-1 0,-43-1-297,0 0 63,93-5-7085,-47-7 767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7.803"/>
    </inkml:context>
    <inkml:brush xml:id="br0">
      <inkml:brushProperty name="width" value="0.025" units="cm"/>
      <inkml:brushProperty name="height" value="0.025" units="cm"/>
    </inkml:brush>
  </inkml:definitions>
  <inkml:trace contextRef="#ctx0" brushRef="#br0">244 68 8008,'0'0'4025,"1"-8"-336,0 5-3526,-1 1 5,1 1 0,-1-1 1,1 0-1,-1 0 0,0 1 1,0-1-1,0 0 0,0 0 1,0 1-1,0-1 0,0 0 1,0 0-1,-1 1 1,1-1-1,-1 0 0,1 1 1,-1-1-1,0 0 0,1 1 1,-1-1-1,0 1 0,0-1 1,0 1-1,0-1 0,-1 1 1,1 0-1,0 0 0,0 0 1,-1-1-1,1 1 1,-1 0-1,1 1 0,-1-1 1,1 0-1,-1 0 0,0 1 1,1-1-1,-1 1 0,-2-1 1,-7 0-153,0 1 0,0 0 1,0 1-1,0 0 0,0 1 1,0 0-1,0 0 0,0 1 0,1 1 1,-1 0-1,1 0 0,0 1 1,1 1-1,-1-1 0,1 1 0,0 1 1,0 0-1,-12 13 0,20-20-18,1 1-1,-1-1 1,1 0-1,-1 1 1,1-1 0,0 1-1,-1-1 1,1 1-1,0-1 1,-1 1-1,1-1 1,0 1-1,0 0 1,-1-1-1,1 1 1,0-1-1,0 1 1,0 0-1,0-1 1,0 1 0,0 0-1,0-1 1,0 1-1,0-1 1,0 1-1,0 0 1,0-1-1,0 1 1,1-1-1,-1 1 1,0 0-1,20 11-40,42-1-134,-49-10 28,18 4-215,-9-2 214,-1 1 1,1 1 0,33 12 0,-54-17 161,-1 0 1,1 0-1,0 0 0,0 0 1,-1 1-1,1-1 0,0 0 1,-1 1-1,1-1 0,0 1 1,-1-1-1,1 1 0,0-1 1,-1 1-1,1-1 1,-1 1-1,1-1 0,-1 1 1,0 0-1,1-1 0,-1 1 1,1 0-1,-1-1 0,0 1 1,0 0-1,1-1 0,-1 1 1,0 1-1,0-1 41,-1 0 0,1 0 1,-1 0-1,0 0 0,1 0 0,-1 0 0,0-1 1,0 1-1,1 0 0,-1 0 0,0 0 0,0-1 1,0 1-1,0-1 0,0 1 0,-1 0 0,-46 17 1411,46-18-1457,-29 9 694,-44 5 0,3-9-4793,62-7-1572,8-7-4757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29.379"/>
    </inkml:context>
    <inkml:brush xml:id="br0">
      <inkml:brushProperty name="width" value="0.025" units="cm"/>
      <inkml:brushProperty name="height" value="0.025" units="cm"/>
    </inkml:brush>
  </inkml:definitions>
  <inkml:trace contextRef="#ctx0" brushRef="#br0">1 102 5349,'0'0'16699,"8"3"-15594,-3-1-906,-1 0 1,1 0-1,0-1 1,0 0 0,0 1-1,0-2 1,0 1-1,0-1 1,1 1 0,-1-1-1,0-1 1,0 1-1,0-1 1,0 0 0,0 0-1,0 0 1,0-1 0,0 0-1,0 0 1,-1 0-1,1-1 1,6-4 0,31-29 698,-40 35-883,-1 0 0,0 0-1,0-1 1,0 1 0,0 0-1,0-1 1,0 1 0,0-1 0,0 1-1,0-1 1,-1 0 0,1 1-1,0-1 1,-1 0 0,0 1 0,1-1-1,-1 0 1,0 0 0,0 1-1,0-1 1,0 0 0,0 0 0,0 1-1,-1-1 1,1 0 0,0 0-1,-1 1 1,0-1 0,0-1 0,0 2-84,-1 0 1,1 0 0,0 0 0,-1 0 0,1 1 0,-1-1 0,1 1-1,-1-1 1,0 1 0,1-1 0,-1 1 0,1 0 0,-1 0 0,0 0-1,1 0 1,-1 0 0,0 0 0,1 0 0,-1 1 0,-1-1 0,-35 10-1208,28-5 1125,0 1 1,0 0-1,1 0 1,-11 9-1,17-12 137,-1 1-1,0-1 0,1 1 0,0-1 0,0 1 1,0 0-1,0 0 0,1 0 0,-1 0 0,1 1 1,0-1-1,-2 8 0,4-12 14,0 0 0,0 1 0,0-1 0,0 1 0,0-1 0,0 1 0,0-1 0,0 0 0,0 1 0,1-1 0,-1 1 0,0-1 0,0 0 0,0 1 0,0-1 0,1 1 0,-1-1 0,0 0 0,0 1 0,1-1 0,-1 0 0,0 1 0,0-1 0,1 0 0,-1 0 0,0 1 0,1-1 0,-1 0 0,1 0 0,-1 1 0,0-1 0,1 0 0,-1 0 0,1 0 0,-1 0 0,1 0 0,19 2 63,-15-1-50,74-2 109,-61-1-156,-1 2-1,1-1 0,0 2 1,-1 1-1,0 0 1,33 9-1,-49-11 29,0 1 1,1 0-1,-1 0 0,0 0 0,0 0 0,0 0 1,0 1-1,0-1 0,0 0 0,0 0 0,0 1 1,0-1-1,-1 1 0,1-1 0,0 1 0,-1-1 0,0 1 1,1-1-1,-1 1 0,0-1 0,1 1 0,-1-1 1,0 1-1,0-1 0,0 1 0,-1 0 0,1-1 0,0 1 1,-1 1-1,1 7 115,0-10 186,15-12 928,-7 1-1277,1 1-1,0 1 0,0-1 0,0 2 0,1-1 1,1 1-1,-1 1 0,1 0 0,1 0 0,-1 1 1,1 1-1,0 0 0,0 0 0,1 1 1,-1 1-1,1 0 0,0 1 0,0 0 0,20 0 1,-29 3-100,-1-1 1,1 0 0,0 1 0,0 0 0,-1 0 0,1 0 0,-1 0 0,1 1-1,-1-1 1,0 1 0,1 0 0,-1 0 0,0 0 0,0 1 0,0-1-1,4 6 1,-6-7 159,0 1-1,0 0 0,0 0 1,0-1-1,-1 1 0,1 0 1,0 0-1,-1 0 0,1 0 0,-1 0 1,0 0-1,0 0 0,0 0 1,0 0-1,0 0 0,0 0 1,-1 0-1,1 0 0,0 0 1,-1 0-1,0 0 0,1 0 0,-1 0 1,0-1-1,0 1 0,0 0 1,0 0-1,0-1 0,-1 1 1,1-1-1,-3 3 0,-10 12 285,10-13-216,-1 1 1,1 0-1,0 1 0,1-1 0,-1 1 0,1-1 0,0 1 1,0 0-1,0 1 0,1-1 0,0 0 0,0 1 0,-1 5 0,27-12 942,-12-4-969,0-1 0,0 0-1,-1-1 1,0 0 0,0 0 0,0-2 0,-1 1 0,16-19 0,-18 19-112,2-2 190,-9 9-150,0 0 1,-1 1 0,1-1-1,-1 0 1,1 1 0,0-1-1,0 0 1,-1 1 0,1-1-1,0 1 1,0-1 0,0 1-1,0-1 1,0 1 0,0 0-1,-1-1 1,1 1 0,0 0-1,0 0 1,0 0 0,0 0-1,0 0 1,0 0 0,0 0-1,0 0 1,0 0 0,0 0-1,1 1 1,4-1 65,7 0 9,0 0-1,0-1 1,0-1 0,-1 0 0,1 0 0,-1-1 0,1-1 0,-1 0 0,0-1 0,-1-1 0,20-10 0,-19-4 73,-12 11-162,-13 11-32,7 2 156,0 0 0,0 0 0,1 0 0,0 1 0,0 0 0,0 0 0,0 1 0,1-1-1,0 1 1,-4 6 0,6-8 0,-1 0 0,1 0 0,0 0 0,1 0 0,-1 0 0,1 1-1,0-1 1,0 0 0,0 1 0,0-1 0,1 1 0,0-1 0,0 1 0,0-1 0,0 1-1,3 8 1,-2-10-63,1 0-1,0 0 0,0 0 0,0 0 0,1 0 1,-1-1-1,1 1 0,-1-1 0,1 0 0,0 0 1,0 0-1,0 0 0,0 0 0,0-1 1,0 1-1,1-1 0,5 2 0,65 15 23,-69-17-55,100 10-2281,-35-12-3240,-13-4-4423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5.156"/>
    </inkml:context>
    <inkml:brush xml:id="br0">
      <inkml:brushProperty name="width" value="0.025" units="cm"/>
      <inkml:brushProperty name="height" value="0.025" units="cm"/>
    </inkml:brush>
  </inkml:definitions>
  <inkml:trace contextRef="#ctx0" brushRef="#br0">291 114 3876,'0'0'1244,"-8"2"282,-12 2-141,1 2 0,0 0 1,0 2-1,0 0 0,1 1 0,0 0 0,-26 19 0,34-20-663,0 0 0,0 1 0,1 0 0,0 0 0,0 1 0,1 0 0,-10 17 0,14-20-661,1 0 0,-1 0 1,2 0-1,-1 0 0,1 1 1,0-1-1,0 1 0,0 8 1,2-15-65,0 0-1,0-1 1,0 1 0,0-1 0,0 1 0,0-1-1,0 1 1,0 0 0,0-1 0,1 1 0,-1-1-1,0 1 1,0-1 0,1 1 0,-1-1 0,0 1 0,0-1-1,1 1 1,-1-1 0,1 1 0,-1-1 0,0 1-1,1-1 1,-1 0 0,1 1 0,-1-1 0,1 0-1,-1 1 1,1-1 0,-1 0 0,1 0 0,-1 1 0,1-1-1,-1 0 1,1 0 0,0 0 0,-1 0 0,1 0-1,-1 0 1,1 0 0,0 0 0,-1 0 0,1 0-1,-1 0 1,1 0 0,-1 0 0,1-1 0,0 1-1,0 0 1,31-14-56,1-7 246,-1-3 1,0-1-1,-2-1 0,32-35 1,-13 6-3,56-84 1,-96 131-214,-8 15-248,-6 17-71,-9 8 455,-30 48 1,30-58-121,1 1 1,2 0-1,0 0 1,-11 38 0,21-59-146,1-1 0,-1 0 0,1 1 0,0-1 1,0 0-1,-1 1 0,1-1 0,0 1 0,0-1 1,0 0-1,1 1 0,-1-1 0,0 1 0,0-1 0,1 2 1,0-2-141,0-1 0,0 1 0,-1-1 1,1 1-1,0-1 0,0 1 0,0-1 1,-1 0-1,1 1 0,0-1 0,0 0 0,0 1 1,0-1-1,0 0 0,0 0 0,0 0 1,-1 0-1,1 0 0,0 0 0,0 0 1,1-1-1,24-1-6478</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5.519"/>
    </inkml:context>
    <inkml:brush xml:id="br0">
      <inkml:brushProperty name="width" value="0.025" units="cm"/>
      <inkml:brushProperty name="height" value="0.025" units="cm"/>
    </inkml:brush>
  </inkml:definitions>
  <inkml:trace contextRef="#ctx0" brushRef="#br0">240 1 9961,'0'0'10074,"-12"4"-9700,12-3-373,-9 2 12,1 0 0,-1 1 1,1 0-1,0 1 0,0 0 0,1 0 0,0 1 1,-1 0-1,-11 13 0,-61 86 71,71-92-25,1 1 0,1-1 0,0 2 0,0-1 0,2 1 0,-6 21 0,10-35-57,1 0 0,0 0 0,-1 0 0,1 1 0,0-1 0,0 0 0,0 1 1,0-1-1,0 0 0,0 0 0,0 1 0,0-1 0,0 0 0,0 0 1,1 1-1,-1-1 0,1 0 0,-1 0 0,1 0 0,-1 0 0,1 1 0,1 0 1,-1-1 34,0-1 0,0 1 0,0-1 1,0 0-1,0 1 0,0-1 1,0 0-1,0 0 0,1 0 0,-1 0 1,0 0-1,0 0 0,0 0 0,0 0 1,0 0-1,0-1 0,0 1 1,0 0-1,2-2 0,6-2 289,-1 0 0,0 0 0,0-1-1,12-10 1,-4 2-40,-1 0-1,-1-1 1,0-1 0,-1-1-1,0 0 1,-2 0-1,0-1 1,0-1 0,-2 1-1,0-2 1,9-28-1,-18 46-295,1 1-1,-1-1 1,0 1-1,0-1 1,1 0-1,-1 1 1,0-1-1,0 1 1,0-1-1,0 0 1,0 1-1,0-1 1,0 0-1,0 1 1,0-1-1,0 0 1,0 1-1,0-1 1,-1 1-1,1-1 1,0 0-1,0 1 1,-1-1-1,1 1 1,0-1-1,-1 0 1,1 1-1,-1-1 1,-15 6-1280,-16 24-2465,5 18-4236,22-26 2001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5.179"/>
    </inkml:context>
    <inkml:brush xml:id="br0">
      <inkml:brushProperty name="width" value="0.025" units="cm"/>
      <inkml:brushProperty name="height" value="0.025" units="cm"/>
    </inkml:brush>
  </inkml:definitions>
  <inkml:trace contextRef="#ctx0" brushRef="#br0">91 2 16047,'0'0'3246,"-9"5"-347,4-3-2749,1 1 1,0-1 0,-1 1 0,1 0 0,0 0 0,1 0-1,-1 0 1,0 1 0,1-1 0,0 1 0,0 0-1,0 0 1,0 0 0,1 1 0,-1-1 0,1 1-1,0-1 1,1 1 0,-1 0 0,1-1 0,0 1-1,0 0 1,0 9 0,1-5-154,0 0 1,1-1-1,0 1 0,0-1 1,1 1-1,0-1 0,0 0 1,1 0-1,0 0 0,1 0 1,0 0-1,0-1 0,1 0 1,0 0-1,0 0 0,0 0 1,7 6-1,-5-6-25,-1 1-1,0 0 1,0 0 0,-1 1 0,0 0-1,0-1 1,-1 2 0,0-1-1,-1 0 1,2 12 0,-4-14 138,0 1 0,-1 0 1,0-1-1,0 1 0,-1 0 1,0-1-1,0 1 0,-1-1 1,0 1-1,0-1 0,-1 0 1,0 0-1,-6 12 0,-24 35 928,31-51-959,0 0 0,-1 0-1,1 0 1,-1-1 0,1 1 0,-1 0 0,0-1 0,0 0 0,0 0 0,0 0-1,0 0 1,0 0 0,-1-1 0,-6 3 0,9-4-67,0 0 1,1 0-1,-1-1 0,0 1 0,0 0 1,0-1-1,0 1 0,0 0 0,0-1 1,1 1-1,-1-1 0,0 1 1,0-1-1,1 1 0,-1-1 0,0 0 1,1 1-1,-1-1 0,1 0 0,-1 0 1,1 0-1,-1 1 0,1-1 1,-1 0-1,1 0 0,0 0 0,-1 0 1,1 0-1,0 1 0,0-1 1,0 0-1,0-2 0,-5-35 2,5 33 5,-1-8-71,1 1 0,1-1 0,0 0 1,0 1-1,1 0 0,1-1 0,0 1 0,0 0 1,2 0-1,6-15 0,2 5-383,1-1 0,1 2 0,1 0 1,18-19-1,29-25-1438,-36 39 813,40-51 0,-65 75 1074,-1 0 0,1 0 0,-1-1 0,0 1 0,0-1 0,0 1 0,0-1 0,0 1 0,0-1 0,0 1 0,-1-1 0,0 0 0,1 1 0,-1-6 0,-1 7 9,1 0 1,0 0-1,-1 0 0,1 0 1,-1 1-1,1-1 1,-1 0-1,1 0 1,-1 1-1,0-1 0,1 0 1,-1 1-1,0-1 1,1 1-1,-1-1 1,0 0-1,0 1 0,0 0 1,0-1-1,1 1 1,-1 0-1,0-1 0,0 1 1,0 0-1,0 0 1,0 0-1,0 0 1,0 0-1,0 0 0,0 0 1,0 0-1,0 0 1,0 0-1,0 0 1,1 0-1,-1 1 0,0-1 1,0 0-1,0 1 1,0-1-1,0 1 0,0 0 1,-5 2 28,1-1 0,0 1 0,0 1 0,0-1 0,0 1 0,1 0 0,-1 0 1,1 0-1,0 0 0,0 1 0,1 0 0,-1 0 0,1 0 0,-3 7 0,0-2 155,2 0-1,-1 0 0,1 1 1,0 0-1,1 0 1,-3 18-1,6-29-174,0 1-1,0 0 1,0 0 0,0 0-1,0-1 1,0 1-1,0 0 1,1 0 0,-1-1-1,0 1 1,0 0 0,0 0-1,1-1 1,-1 1 0,0 0-1,1-1 1,-1 1-1,1 0 1,-1-1 0,1 1-1,-1-1 1,1 1 0,-1-1-1,1 1 1,0-1 0,-1 1-1,2 0 1,25 3 715,28-14 150,-25-1-805,-1-1 0,49-30 0,-2 2-63,-75 39-21,-1 0 1,1 1 0,-1 0 0,1-1 0,-1 1 0,1-1-1,0 1 1,-1 0 0,1-1 0,0 1 0,-1 0 0,1 0-1,0-1 1,-1 1 0,1 0 0,0 0 0,0 0 0,-1 0-1,1 0 1,0 0 0,0 0 0,-1 0 0,1 0 0,0 1-1,-1-1 1,1 0 0,0 0 0,-1 1 0,1-1 0,0 0-1,-1 1 1,1-1 0,0 0 0,-1 1 0,1-1 0,-1 1-1,1-1 1,-1 1 0,1 0 0,-1-1 0,1 1 0,0 33 412,-3-16-295,2-18-107,0 1 0,0 0 1,0 0-1,0 0 0,0 0 1,0 0-1,1 0 0,-1 0 0,0-1 1,0 1-1,1 0 0,-1 0 0,0 0 1,1 0-1,-1-1 0,1 1 1,-1 0-1,1 0 0,-1-1 0,1 1 1,-1 0-1,1-1 0,0 1 1,0 0-1,1 0 0,-1-1 9,1 1 0,0-1 1,0 0-1,-1 0 0,1 1 0,0-1 0,0-1 0,-1 1 0,1 0 1,0 0-1,0-1 0,-1 1 0,1-1 0,1 0 0,50-24 72,-47 20-292,0 1 0,1 0 0,0 1 0,0-1 0,0 1 0,0 1 0,0-1 0,1 1-1,-1 1 1,1-1 0,-1 1 0,1 0 0,9 1 0,-16 2 31,0 0-1,-1-1 1,1 1-1,0 0 1,-1 0 0,1 0-1,-1 0 1,0 0-1,1 0 1,-1 0-1,0 0 1,0 0-1,0 0 1,-1 0-1,1 0 1,-1 3-1,-1 8-3499,-2-2-3263</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5.863"/>
    </inkml:context>
    <inkml:brush xml:id="br0">
      <inkml:brushProperty name="width" value="0.025" units="cm"/>
      <inkml:brushProperty name="height" value="0.025" units="cm"/>
    </inkml:brush>
  </inkml:definitions>
  <inkml:trace contextRef="#ctx0" brushRef="#br0">207 16 13036,'0'0'5841,"-8"-3"-5655,6 2-175,-1 0 0,0 1 0,1-1 0,-1 0 0,1 1 0,-1 0 0,0 0 0,1-1 0,-1 2 0,0-1 0,1 0-1,-1 0 1,0 1 0,1 0 0,-1-1 0,-2 2 0,-1 2 1,1-1-1,-1 0 1,1 1-1,0 0 1,0 1-1,1-1 0,-7 9 1,-7 7-45,1 1-1,-17 29 1,29-41 93,0 0 0,0 0 1,1 1-1,0-1 0,1 1 0,0 0 0,1 0 0,0 0 1,-1 11-1,3-20-42,0 0 0,0-1 0,1 1 0,-1 0 0,0 0 0,0 0-1,1 0 1,-1 0 0,0 0 0,1 0 0,-1 0 0,1-1 0,-1 1 0,1 0 0,-1 0 0,1-1 0,0 1 0,-1 0 0,1-1 0,0 1 0,0 0 0,0-1 0,-1 1 0,1-1 0,0 1 0,0-1 0,0 0 0,0 1-1,0-1 1,0 0 0,0 0 0,0 0 0,-1 0 0,1 1 0,0-1 0,0 0 0,0-1 0,0 1 0,0 0 0,1 0 0,44-10 1659,-30 3-1308,0-1 0,0 0 0,-1-2 0,0 1 0,-1-2 0,0 0 0,-1-1 0,0 0 0,-1-1 0,0 0 0,-1-1 0,0 0 0,-2-1 0,1 0 0,9-23 0,-18 36-372,0 1 1,-1 0-1,1-1 1,-1 1-1,1 0 1,-1-1 0,1 1-1,-1-1 1,1 1-1,-1-1 1,0 1-1,0-1 1,0 1-1,0-1 1,0 1-1,0-1 1,-1 1-1,1-1 1,0 1-1,-1-1 1,1 1-1,-1 0 1,1-1-1,-1 1 1,0 0-1,0-1 1,0 1-1,1 0 1,-1 0-1,0-1 1,0 1-1,-1 0 1,1 0-1,-2-1 1,0 1-192,0 1 1,0-1 0,0 1-1,0-1 1,0 1 0,0 0-1,0 1 1,0-1 0,0 0-1,-1 1 1,1-1 0,0 1-1,1 0 1,-1 0 0,0 0-1,-4 3 1,-1 1-973,0 0 1,1 0-1,0 0 0,1 1 0,-1 0 1,1 1-1,-11 13 0,2-2-4589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6.540"/>
    </inkml:context>
    <inkml:brush xml:id="br0">
      <inkml:brushProperty name="width" value="0.025" units="cm"/>
      <inkml:brushProperty name="height" value="0.025" units="cm"/>
    </inkml:brush>
  </inkml:definitions>
  <inkml:trace contextRef="#ctx0" brushRef="#br0">1 0 17072,'0'0'5734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6.917"/>
    </inkml:context>
    <inkml:brush xml:id="br0">
      <inkml:brushProperty name="width" value="0.025" units="cm"/>
      <inkml:brushProperty name="height" value="0.025" units="cm"/>
    </inkml:brush>
  </inkml:definitions>
  <inkml:trace contextRef="#ctx0" brushRef="#br0">139 1 12684,'0'0'2461,"-10"9"-1815,-6 6-505,1 1-1,1 0 1,-21 34-1,28-41 37,1 1-1,1 0 1,-1 1-1,2 0 1,-1-1-1,2 1 1,0 0-1,0 1 1,0-1-1,0 18 1,3-28-166,0 0 0,0-1 0,0 1 0,0 0 0,0 0 0,0 0 0,1-1 0,-1 1 1,0 0-1,0 0 0,1-1 0,-1 1 0,0 0 0,1-1 0,-1 1 0,1 0 0,-1-1 1,1 1-1,-1 0 0,1-1 0,-1 1 0,1-1 0,0 1 0,-1-1 0,1 1 0,0-1 1,1 1-1,25 0 1084,-19-3-726,-1 0-1,0 0 1,0 0 0,-1-1 0,12-6 0,-9 4-126,0-1-1,-1 0 1,0 0-1,-1-1 1,1 0-1,-1 0 1,-1 0-1,1-1 1,-1 0-1,0-1 1,-1 1-1,0-1 1,-1 0-1,0 0 1,0-1-1,-1 1 1,0-1-1,0 0 1,-1 0-1,1-17 1,-3 26-240,0 0 0,0 0 1,0 0-1,0 0 0,0 0 1,0 0-1,0 0 0,0 0 1,-1 0-1,1 0 0,0 0 0,-1 0 1,1 0-1,-1 1 0,1-1 1,-1 0-1,1 0 0,-1 0 1,0 0-1,1 1 0,-1-1 1,0 0-1,0 1 0,0-1 0,1 0 1,-1 1-1,0-1 0,-2 0 1,1 1-82,-1-1 0,1 1 0,-1 0 0,1 0 0,-1 0 0,1 0 0,-1 0 0,0 0 0,1 1 0,-1-1 0,-3 2 0,-1 0-442,0 1-1,0 0 1,0 0 0,0 0 0,1 1-1,-1 0 1,-7 7 0,-10 23-4549,16-8-2018,7-12-2762</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7.279"/>
    </inkml:context>
    <inkml:brush xml:id="br0">
      <inkml:brushProperty name="width" value="0.025" units="cm"/>
      <inkml:brushProperty name="height" value="0.025" units="cm"/>
    </inkml:brush>
  </inkml:definitions>
  <inkml:trace contextRef="#ctx0" brushRef="#br0">238 0 6566,'0'0'10533,"-10"1"-9183,1 1-1272,0-1-1,0 2 0,0-1 0,1 1 1,0 0-1,-1 1 0,1 0 0,0 1 1,1-1-1,-1 1 0,1 1 0,0 0 0,0 0 1,-6 7-1,-2 2-42,1 1 0,1 1 0,-19 30 0,28-40-41,1-1 0,-1 1 0,1 0 1,0 0-1,1 0 0,0 0 0,0 0 1,1 1-1,-1-1 0,2 0 0,-1 1 1,1-1-1,0 1 0,1 7 0,0-13 16,0-1 0,0 1 0,-1-1-1,1 0 1,0 1 0,0-1 0,1 0 0,-1 1-1,0-1 1,0 0 0,1 0 0,-1 0-1,0 0 1,1 0 0,-1-1 0,1 1 0,-1 0-1,1 0 1,-1-1 0,1 1 0,0-1 0,-1 0-1,1 0 1,0 1 0,-1-1 0,1 0-1,0 0 1,-1 0 0,3-1 0,53-7 1015,-41 3-790,-1-1 0,-1-1 1,1 0-1,-1-1 0,0-1 0,-1 0 0,18-16 1,-12 8 441,0-1 0,-2-1 1,30-39-1,-44 53-599,1 0 0,-1 0 1,0 0-1,0 0 0,0 0 1,-1-1-1,0 0 0,0 1 1,-1-1-1,1 0 0,0-7 0,-3 13-83,1-1 0,-1 0 0,1 1 0,-1-1 0,1 1 0,-1-1-1,1 1 1,-1-1 0,0 1 0,1-1 0,-1 1 0,0-1-1,1 1 1,-1 0 0,0-1 0,0 1 0,1 0 0,-1 0 0,0 0-1,0 0 1,0 0 0,1-1 0,-1 1 0,0 1 0,0-1-1,0 0 1,1 0 0,-1 0 0,-1 1 0,-27 2-353,10 4-18,1 0 0,0 2 0,0 0 0,1 1 0,0 0 0,-30 26 0,46-35 208,0 0 0,-1 0 0,1 0 1,0 0-1,0 0 0,0 0 0,0 0 0,0 1 0,0-1 0,0 0 0,0 1 0,0-1 1,1 0-1,-1 1 0,0-1 0,1 2 0,0-2-43,0 0 0,0-1 0,1 1 1,-1 0-1,0-1 0,1 1 0,-1-1 0,1 1 0,-1-1 1,1 1-1,-1-1 0,1 1 0,-1-1 0,1 1 0,0-1 1,-1 0-1,1 1 0,-1-1 0,1 0 0,0 1 0,-1-1 0,1 0 1,0 0-1,0 0 0,-1 0 0,1 0 0,0 0 0,-1 0 1,1 0-1,0 0 0,0 0 0,-1 0 0,1 0 0,1-1 0,24 1-6579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7.797"/>
    </inkml:context>
    <inkml:brush xml:id="br0">
      <inkml:brushProperty name="width" value="0.025" units="cm"/>
      <inkml:brushProperty name="height" value="0.025" units="cm"/>
    </inkml:brush>
  </inkml:definitions>
  <inkml:trace contextRef="#ctx0" brushRef="#br0">221 1 13581,'0'0'5178,"-12"3"-4639,2-1-526,1 1-1,0 1 1,-1 0-1,1 0 1,1 1-1,-1 0 0,1 0 1,-1 1-1,2 0 1,-1 1-1,-12 13 1,10-9 27,-44 58 28,50-64 25,1 1 0,-1-1 0,1 1 0,1 0 0,-1 0 0,1 0 0,0 0 0,1 0 0,-1 0 0,0 12 0,2-17-75,0-1-1,0 1 0,0-1 0,0 0 0,0 1 1,0-1-1,0 1 0,1-1 0,-1 0 0,0 1 0,0-1 1,0 0-1,1 1 0,-1-1 0,0 0 0,0 1 0,1-1 1,-1 0-1,0 0 0,1 1 0,-1-1 0,0 0 0,1 0 1,-1 1-1,1-1 0,-1 0 0,0 0 0,1 0 0,-1 0 1,1 0-1,-1 0 0,0 0 0,1 0 0,0 0 0,21-1 769,19-12 470,-22 3-1001,-1 0 1,1 0-1,-2-2 0,0 0 0,0-1 1,-1-1-1,-1-1 0,0 0 0,-1-1 1,12-17-1,-25 31-258,0 0 1,0 0-1,0 0 1,0 0-1,0 0 0,0 0 1,-1 0-1,1 0 1,0 0-1,-1 0 1,0-1-1,0 1 0,0-3 1,0 4-88,0 0 0,0 0 0,-1 0 1,1 0-1,0 1 0,-1-1 0,1 0 1,-1 0-1,1 1 0,-1-1 0,1 0 1,-1 1-1,0-1 0,1 0 0,-1 1 0,0-1 1,1 1-1,-1-1 0,0 1 0,0-1 1,0 1-1,-1-1 0,-4 0-900,-1 0 0,1 0 0,-1 0 0,1 1 1,-1 0-1,0 0 0,-6 1 0,-16 3-4450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8.177"/>
    </inkml:context>
    <inkml:brush xml:id="br0">
      <inkml:brushProperty name="width" value="0.025" units="cm"/>
      <inkml:brushProperty name="height" value="0.025" units="cm"/>
    </inkml:brush>
  </inkml:definitions>
  <inkml:trace contextRef="#ctx0" brushRef="#br0">267 0 993,'0'0'11579,"-8"9"-10762,-95 90 1015,59-60 1883,-54 62 0,96-100-3645,1 0 0,0 1 0,0-1 0,0 0 0,0 1 0,0-1 1,0 1-1,1-1 0,-1 1 0,0-1 0,1 1 0,-1-1 0,1 1 0,0 0 0,-1-1 1,1 1-1,0 2 0,0-3-51,1-1 1,-1 1 0,0 0-1,1 0 1,-1-1 0,1 1-1,-1 0 1,1-1-1,-1 1 1,1-1 0,0 1-1,-1 0 1,1-1 0,0 1-1,-1-1 1,1 0-1,0 1 1,-1-1 0,1 0-1,0 1 1,0-1 0,0 0-1,-1 0 1,2 1-1,8 0 6,0 0 0,-1-1 0,1 0 0,16-2 0,-14 1 94,127-16-404,-48-1-2862,-73 13-206,-7 0-1825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8.509"/>
    </inkml:context>
    <inkml:brush xml:id="br0">
      <inkml:brushProperty name="width" value="0.025" units="cm"/>
      <inkml:brushProperty name="height" value="0.025" units="cm"/>
    </inkml:brush>
  </inkml:definitions>
  <inkml:trace contextRef="#ctx0" brushRef="#br0">1 28 11243,'0'0'4644,"54"0"-2658,-17-5-481,14-1-288,-5-2-320,8 4-416,-1 2-417,-9 0-64,-4 2-1025,-12 0-2242,-13 0-2146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8:58.839"/>
    </inkml:context>
    <inkml:brush xml:id="br0">
      <inkml:brushProperty name="width" value="0.025" units="cm"/>
      <inkml:brushProperty name="height" value="0.025" units="cm"/>
    </inkml:brush>
  </inkml:definitions>
  <inkml:trace contextRef="#ctx0" brushRef="#br0">1 28 11883,'0'0'8136,"73"5"-6663,-28-6-384,3-5-640,10 1-353,-2 2-96,6-3-1794,-8-6-4099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1.574"/>
    </inkml:context>
    <inkml:brush xml:id="br0">
      <inkml:brushProperty name="width" value="0.025" units="cm"/>
      <inkml:brushProperty name="height" value="0.025" units="cm"/>
    </inkml:brush>
  </inkml:definitions>
  <inkml:trace contextRef="#ctx0" brushRef="#br0">102 61 9737,'-8'-1'2424,"-86"-11"10158,370 1-12339,-96-12-6038,-154 17 1797,-10-1-1298</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1.923"/>
    </inkml:context>
    <inkml:brush xml:id="br0">
      <inkml:brushProperty name="width" value="0.025" units="cm"/>
      <inkml:brushProperty name="height" value="0.025" units="cm"/>
    </inkml:brush>
  </inkml:definitions>
  <inkml:trace contextRef="#ctx0" brushRef="#br0">21 1 8296,'0'0'4756,"9"1"-3346,124 5 1226,-81-6-1779,85 13 0,-137-14-844,1 1 0,0 0 0,-1 1 0,1-1 0,0 0 0,-1 0 0,1 0 0,-1 0 0,1 0 0,0 1 0,-1-1 0,1 0 0,-1 0 0,1 1 0,-1-1 0,1 0 0,-1 1 0,1-1 0,-1 1 0,1-1 0,-1 1 0,1-1 0,-1 1 0,0-1 0,1 1-1,-1-1 1,0 1 0,0-1 0,1 1 0,-1 0 0,-10 16 390,-28 12 579,37-29-932,-76 48 1237,32-22-545,1 2 0,-69 59 0,107-82-895,1 0 0,1 0 1,-1 1-1,1 0 1,0 0-1,-6 11 1,10-7-3126,14-9-2861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681"/>
    </inkml:context>
    <inkml:brush xml:id="br0">
      <inkml:brushProperty name="width" value="0.025" units="cm"/>
      <inkml:brushProperty name="height" value="0.025" units="cm"/>
    </inkml:brush>
  </inkml:definitions>
  <inkml:trace contextRef="#ctx0" brushRef="#br0">43 99 16528,'0'0'555,"-9"0"-299,-20 5 196,24-1 26,27-2-303,107-6 413,0-6 0,160-32-1,128-11-508,430 65 2043,-361 6-2264,-467-17-277,28-2-1631,-23-7-3061,-23 7 4298,0 0-1,0 0 1,0 0 0,0-1-1,0 1 1,0 0 0,0 0-1,0-1 1,-1 1-1,1 0 1,0-1 0,-1 1-1,1-3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127"/>
    </inkml:context>
    <inkml:brush xml:id="br0">
      <inkml:brushProperty name="width" value="0.025" units="cm"/>
      <inkml:brushProperty name="height" value="0.025" units="cm"/>
    </inkml:brush>
  </inkml:definitions>
  <inkml:trace contextRef="#ctx0" brushRef="#br0">92 89 7431,'-16'37'8911,"0"-1"-3748,-11 22-2210,21-44-2959,0 1 1,1-1-1,1 1 0,0 1 0,1-1 1,1 0-1,-1 23 0,3-38 18,0 0 0,0 1 0,0-1-1,1 0 1,-1 0 0,0 0-1,0 0 1,0 0 0,0 1 0,0-1-1,1 0 1,-1 0 0,0 0-1,0 0 1,0 0 0,0 0 0,1 0-1,-1 0 1,0 0 0,0 1-1,0-1 1,1 0 0,-1 0 0,0 0-1,0 0 1,0 0 0,1 0-1,-1 0 1,0 0 0,0 0 0,0 0-1,1-1 1,-1 1 0,0 0-1,0 0 1,0 0 0,0 0 0,1 0-1,-1 0 1,0 0 0,0 0-1,0-1 1,0 1 0,1 0-1,-1 0 1,0 0 0,0 0 0,0 0-1,0-1 1,0 1 0,0 0-1,10-8 720,-2-3-480,-1 0 1,0-1-1,0 0 0,-2 0 0,1-1 0,-2 1 0,1-1 0,-2 0 0,0-1 0,2-16 1,0-18 109,-1-69 1,-6 105-453,-3 18-111,-3 18 58,8-15 188,-2 3-54,2-1 1,-1 1-1,2 0 0,-1-1 1,4 16-1,-4-25 52,1 0-1,0 1 0,0-1 0,-1 0 1,1 1-1,1-1 0,-1 0 1,0 0-1,0 0 0,1 0 0,0 0 1,-1 0-1,1-1 0,0 1 1,0 0-1,-1-1 0,1 1 0,1-1 1,-1 0-1,0 0 0,0 0 1,0 0-1,1 0 0,-1 0 0,0 0 1,1-1-1,-1 1 0,0-1 1,1 0-1,-1 0 0,4 0 0,0 0 44,0-1 0,1 0 0,-1 0 0,0 0 0,0-1 0,0 0 0,0 0 0,0-1 0,0 1 0,0-1 0,-1-1 0,0 1 0,1-1 0,-1 0 0,-1 0 0,1 0 0,6-9 0,1-1 141,-1 0 0,0-1-1,-1-1 1,14-32 0,-16 21-936,-10 23 195,-6 17 224,-10 23 250,-16 49 0,30-71 49,0-1-1,0 2 1,1-1-1,1 0 1,1 0-1,0 1 1,1 15 0,1-28 0,-1 0 1,1-1-1,-1 1 1,1 0 0,-1-1-1,1 1 1,0-1-1,0 1 1,0-1-1,0 1 1,0-1 0,0 0-1,0 0 1,0 1-1,1-1 1,-1 0 0,0 0-1,1 0 1,-1 0-1,1-1 1,-1 1 0,1 0-1,0-1 1,-1 1-1,1-1 1,0 1 0,-1-1-1,1 0 1,0 1-1,-1-1 1,1 0-1,0 0 1,-1 0 0,1-1-1,3 1 1,1-1 14,-1 1 0,1-1 0,0 0 0,0-1 0,-1 1 0,1-1 0,-1 0 0,1-1 0,6-3 0,36-36 50,-46 39-84,1 0-1,0 0 0,-1 0 0,1-1 1,-1 1-1,0-1 0,0 1 0,0-1 1,-1 1-1,1-1 0,-1 0 0,0 0 1,1-6-1,-19 52-314,14-30 337,0-1 0,1 1-1,0 0 1,1-1 0,0 1-1,1 0 1,1 17 0,4-21-1867,7-6-5336,-11-2 6604,9 0-9235</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2.676"/>
    </inkml:context>
    <inkml:brush xml:id="br0">
      <inkml:brushProperty name="width" value="0.025" units="cm"/>
      <inkml:brushProperty name="height" value="0.025" units="cm"/>
    </inkml:brush>
  </inkml:definitions>
  <inkml:trace contextRef="#ctx0" brushRef="#br0">98 96 5445,'5'-9'2125,"-1"2"-1508,2-2 555,-1 0 0,0 0 0,-1-1 0,0 0 1,4-15-1,-8 25-1108,0 0 0,0 0 0,0-1 0,0 1 0,0 0 0,0 0 0,0 0 0,0-1 0,0 1 0,0 0 0,0 0 0,0-1-1,0 1 1,0 0 0,0 0 0,0 0 0,0-1 0,0 1 0,0 0 0,0 0 0,0 0 0,0-1 0,0 1 0,0 0 0,-1 0 0,1 0 0,0 0 0,0-1 0,0 1 0,0 0 0,0 0 0,-1 0 0,1 0 0,0 0 0,0-1 0,0 1 0,-1 0 0,1 0 0,0 0 0,0 0 0,0 0 0,-1 0 0,1 0 0,0 0 0,0 0 0,0 0 0,-1 0 0,-13 5 605,-12 14-784,17-9 197,-1 0 0,2 1 0,-1 0 0,2 0 0,-1 1 0,2 0 1,0 0-1,0 1 0,1-1 0,0 1 0,1 0 0,1 1 0,0-1 1,1 1-1,0 0 0,1-1 0,1 19 0,0-30-33,1 0 0,-1 0 0,1 0-1,-1 0 1,1 0 0,0 0 0,0 0 0,0 0-1,0 0 1,0 0 0,0-1 0,0 1 0,1 0 0,-1-1-1,1 1 1,-1-1 0,1 0 0,-1 1 0,1-1-1,0 0 1,2 1 0,2 1 118,-1-1 1,1 0-1,-1 0 1,1-1-1,0 0 0,0 0 1,10 1-1,0-2 132,0 0 0,0-2 0,0 1 0,0-2 0,17-4 0,-11-1-148,1 0 0,-1-1-1,0-1 1,-1-1 0,0-1 0,-1-1 0,0-1-1,-1 0 1,-1-2 0,0 0 0,17-21 0,-33 35-138,1-1 0,-1 1 0,-1-1 0,1 1 1,0-1-1,-1 0 0,1 1 0,-1-1 0,0 0 0,0 0 1,0 0-1,0 0 0,0 0 0,-1 0 0,0-1 1,1-2-1,-2 5-33,1 1 1,-1 0-1,1-1 1,-1 1 0,1 0-1,-1 0 1,1-1-1,-1 1 1,1 0-1,-1 0 1,1 0 0,-1 0-1,0 0 1,1-1-1,-1 1 1,1 0-1,-1 0 1,0 1 0,1-1-1,-1 0 1,1 0-1,-1 0 1,1 0-1,-1 0 1,1 1-1,-1-1 1,0 0 0,1 0-1,-1 1 1,1-1-1,-1 1 1,-18 9-971,12-4 868,1 0 0,0 0 1,0 1-1,0 0 0,1 0 1,-5 8-1,8-12 121,0 1 0,0-1-1,1 1 1,-1-1 0,1 1 0,0 0 0,0 0 0,0 0 0,0 0-1,1-1 1,0 1 0,-1 0 0,1 0 0,1 0 0,0 8-1,0-11 7,0 0-1,0 1 1,0-1-1,0 0 0,0 0 1,0 0-1,0 0 1,0 0-1,0 0 0,0 0 1,1 0-1,-1-1 1,0 1-1,1 0 0,-1-1 1,1 1-1,-1-1 1,0 0-1,1 1 0,-1-1 1,1 0-1,-1 0 1,1 0-1,1 0 0,45 0 174,-37-1-145,-6 1-20,1 0 1,0 0-1,0-1 1,0 0 0,-1 0-1,1 0 1,-1-1-1,1 0 1,-1 0 0,1 0-1,-1 0 1,0-1-1,0 0 1,0 0-1,-1-1 1,1 1 0,-1-1-1,0 0 1,0 0-1,0-1 1,0 1-1,-1-1 1,1 0 0,-1 0-1,-1 0 1,1 0-1,-1 0 1,0 0-1,0-1 1,0 1 0,-1-1-1,1 0 1,-2 1-1,2-7 1,-2 10-67,-2-30-3577,-4 12-3182,0 6-2765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3.359"/>
    </inkml:context>
    <inkml:brush xml:id="br0">
      <inkml:brushProperty name="width" value="0.025" units="cm"/>
      <inkml:brushProperty name="height" value="0.025" units="cm"/>
    </inkml:brush>
  </inkml:definitions>
  <inkml:trace contextRef="#ctx0" brushRef="#br0">88 131 6182,'0'0'18572,"8"-7"-17915,0 0-546,-3 4-70,0-1-1,0 0 1,0 0-1,-1 0 1,1 0-1,-1-1 1,0 0-1,-1 0 1,1 0-1,-1 0 1,0 0-1,0-1 1,0 0-1,-1 1 1,0-1-1,0 0 1,-1 0-1,2-9 1,-4 14-82,1 0 0,-1 0 0,1 1 0,-1-1 0,1 0 0,-1 0 1,0 1-1,1-1 0,-1 0 0,0 1 0,1-1 0,-1 1 0,0-1 1,0 1-1,0-1 0,0 1 0,0-1 0,1 1 0,-1 0 0,0 0 1,0-1-1,0 1 0,0 0 0,0 0 0,0 0 0,0 0 0,0 0 1,0 0-1,0 0 0,-1 1 0,-34 2-502,30-1 526,-1 1 0,1 0 0,0 0 0,0 0 0,0 1 0,0 0 0,0 0 0,1 0 0,0 1 0,0 0 0,0 0 0,-6 8 0,8-9-5,0 0-1,0 0 1,0 1 0,1-1-1,0 1 1,-1-1-1,2 1 1,-1 0-1,0 0 1,1 0-1,0 0 1,0 0-1,1 0 1,-1 0 0,1 1-1,0-1 1,1 7-1,0-11 19,0 1-1,-1 0 1,1 0 0,0-1-1,0 1 1,1-1-1,-1 1 1,0-1 0,0 1-1,1-1 1,-1 0-1,1 0 1,-1 0 0,1 0-1,0 0 1,-1 0-1,1 0 1,0 0 0,-1 0-1,1-1 1,0 1-1,0-1 1,0 1 0,2-1-1,52 6 424,-48-6-343,8 0-7,0-1 0,1 0 1,-1-1-1,-1-1 1,1-1-1,0 0 0,-1 0 1,0-2-1,0 0 1,0-1-1,-1 0 0,0-1 1,0-1-1,23-19 1,-44 33-78,-1 1 1,1 0-1,1 0 1,-9 11-1,13-15 3,0 1 0,0-1-1,1 1 1,-1 0 0,1-1-1,0 1 1,0 0 0,0 0-1,0 0 1,0 0 0,1 0-1,-1 0 1,1 0-1,0 0 1,0 0 0,0 0-1,0 0 1,1 4 0,-1-6 10,1 0 0,0 0 0,-1 1 0,1-1 0,0 0 0,0 0 0,-1 0 0,1 0 0,0 0 0,0 0 0,0 0 0,1 0 0,-1 0 0,0 0 0,0 0 0,0-1 0,1 1 0,-1-1 0,0 1 0,1-1 0,-1 1-1,0-1 1,1 0 0,-1 1 0,1-1 0,0 0 0,45 1 213,-35-1-175,-2 0-435,28-3 301,-29-3-3093,-2-5-3372,-6-2-4500</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4.145"/>
    </inkml:context>
    <inkml:brush xml:id="br0">
      <inkml:brushProperty name="width" value="0.025" units="cm"/>
      <inkml:brushProperty name="height" value="0.025" units="cm"/>
    </inkml:brush>
  </inkml:definitions>
  <inkml:trace contextRef="#ctx0" brushRef="#br0">66 1 14350,'0'0'7004,"-3"14"-6423,-10 40 144,-2 8 412,2 2 1,-9 122 0,25-146-663,-1-37 334,1-25-406,-3-26-499,36 56-817,-20-3 906,1 0 1,0-1-1,0-1 0,20 2 1,-32-4 27,0-1 0,0 0 0,1 0 0,-1 0 0,0 0 0,0-1 1,0 0-1,1 0 0,-1 0 0,0-1 0,0 1 0,0-1 0,-1-1 0,1 1 0,0 0 0,-1-1 1,8-6-1,-12 9-12,1-1 0,0 1 0,-1-1 0,1 0 0,0 1 1,-1-1-1,1 1 0,-1-1 0,1 0 0,-1 1 0,1-1 1,-1 0-1,0 0 0,1 1 0,-1-1 0,0 0 0,1 0 1,-1 0-1,0 1 0,0-1 0,0 0 0,0 0 0,0 0 1,0 0-1,0 1 0,0-1 0,0 0 0,0 0 0,-1 0 0,1 1 1,0-1-1,-1-1 0,0 1-17,-1 0 0,1 0 0,0 0 0,-1 0 0,0 0 0,1 1 0,-1-1 0,1 0 0,-1 1 0,0 0 0,1-1 0,-1 1 1,0 0-1,-2 0 0,-4-1-45,1 1 0,-1 0 0,1 0 0,-1 1 0,0 0 1,-12 4-1,18-4 40,0-1 1,0 1 0,0 0-1,0 0 1,1 0 0,-1-1 0,0 2-1,1-1 1,-1 0 0,1 0-1,-1 0 1,1 1 0,-1-1-1,1 1 1,0-1 0,0 1-1,0 0 1,0-1 0,0 1-1,-1 3 1,2-3 10,1-1 0,-1 0-1,1 0 1,0 0 0,-1 0 0,1 0 0,0 0 0,0 0 0,0 0-1,0 0 1,0 0 0,0 0 0,0 0 0,0-1 0,0 1-1,0 0 1,0-1 0,0 1 0,1-1 0,-1 1 0,0-1 0,0 0-1,1 1 1,-1-1 0,0 0 0,1 0 0,-1 0 0,0 0-1,1 0 1,0 0 0,65 6 94,-34-4-85,-1 2-1,1 1 0,43 13 1,-76-18 73,1 1 1,0-1-1,0 1 0,0-1 1,-1 0-1,1 1 1,0-1-1,0 0 1,0 0-1,0 0 1,0 1-1,0-1 1,-1 0-1,1 0 1,0 0-1,0 0 0,0-1 1,0 1-1,0 0 1,0 0-1,0 0 1,0-1-1,-1 1 1,1 0-1,0-1 1,0 1-1,0-1 1,-1 1-1,1-1 1,0 0-1,-1 1 0,1-1 1,0 1-1,-1-1 1,1 0-1,-1 0 1,1 1-1,-1-1 1,1 0-1,-1 0 1,0 0-1,1 1 1,-1-1-1,0 0 1,0 0-1,1 0 0,-1 0 1,0 0-1,0 0 1,0-1-1,2-6-612,5-9 563,-5 9-27,1 0 0,0 0 0,0 1 0,1-1 0,7-9 1,-9 14-38,0 1 0,0 0 0,1 0 1,-1 0-1,1 0 0,-1 0 0,1 0 1,0 0-1,0 1 0,0 0 0,0-1 1,0 1-1,0 0 0,0 1 0,0-1 1,0 0-1,6 1 0,26 0-943,-29 1 509,0 0-1,0-1 1,1 0 0,-1-1 0,0 1 0,0-1 0,10-2-1,-16 2 149,0 0 1,1 1-1,-1-1 0,0 0 0,0 0 0,0 0 0,1 1 0,-1-1 0,0 0 0,0 0 0,0 1 0,0-1 1,0 0-1,0 0 0,-1 0 0,1 1 0,0-1 0,0 0 0,-1 0 0,1 1 0,0-1 0,-1-1 0,-13-18-7923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4.477"/>
    </inkml:context>
    <inkml:brush xml:id="br0">
      <inkml:brushProperty name="width" value="0.025" units="cm"/>
      <inkml:brushProperty name="height" value="0.025" units="cm"/>
    </inkml:brush>
  </inkml:definitions>
  <inkml:trace contextRef="#ctx0" brushRef="#br0">1 1 11659,'0'0'224,"52"17"-2242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5.025"/>
    </inkml:context>
    <inkml:brush xml:id="br0">
      <inkml:brushProperty name="width" value="0.025" units="cm"/>
      <inkml:brushProperty name="height" value="0.025" units="cm"/>
    </inkml:brush>
  </inkml:definitions>
  <inkml:trace contextRef="#ctx0" brushRef="#br0">143 53 15375,'0'0'10185,"3"-8"-8845,-2 5-1305,0 0 0,0 0-1,0 0 1,-1 0 0,1 0-1,-1 0 1,0 0 0,1 0-1,-2-5 1,1 8-40,0-1 1,0 1-1,0-1 0,-1 1 0,1-1 0,0 1 1,0-1-1,-1 1 0,1-1 0,0 1 0,-1 0 1,1-1-1,0 1 0,-1-1 0,1 1 0,-1 0 0,1 0 1,0-1-1,-1 1 0,1 0 0,-1 0 0,1-1 1,-1 1-1,1 0 0,-1 0 0,1 0 0,-2 0 1,-28 7-374,21-2 251,0 0 0,1 0 0,0 1 1,-1 0-1,2 0 0,-1 1 0,-6 8 1,10-11 113,0 0 1,1 0-1,-1 1 1,1-1-1,0 1 1,1 0-1,-1 0 1,1 0-1,0 0 1,0 1-1,1-1 1,-1 0-1,1 1 1,0 6-1,1-11 21,1 0 0,0 0 0,0 0 0,-1 0 0,1 0 0,0-1-1,0 1 1,0 0 0,0-1 0,0 1 0,0 0 0,0-1 0,1 1-1,-1-1 1,0 0 0,0 1 0,0-1 0,0 0 0,1 0-1,-1 1 1,0-1 0,0 0 0,0 0 0,1-1 0,-1 1 0,2 0-1,37-3 278,-24-2-336,-1 0 0,0-1 0,0-1 0,0-1 0,-1 0 0,0 0 0,-1-2 0,22-17 0,-45 77-1983,-11 19 2292,2 2-1,4 0 1,-11 132-1,20-150-235,6-52 33,0 1 0,0-1 0,-1 1 0,1-1 0,0 1 0,-1-1-1,1 0 1,-1 1 0,1-1 0,-1 0 0,0 1 0,1-1 0,-1 0-1,0 0 1,0 1 0,0-1 0,0 0 0,0 0 0,0 0 0,0 0-1,-1-1 1,1 1 0,0 0 0,0 0 0,-1-1 0,1 1 0,0-1-1,-1 1 1,1-1 0,-1 1 0,0-1 0,0 0 13,1-1-1,0 0 1,0 0 0,0 1 0,0-1 0,0 0-1,0 0 1,0 0 0,0 0 0,0 0 0,0 0-1,0 0 1,1-1 0,-1 1 0,0 0-1,1 0 1,-1 0 0,1-1 0,-1-1 0,-9-31 401,9 30-340,-6-22-55,1-1 1,-5-48 0,11 65-623,0 0 1,0 0 0,1 0 0,3-15 0,-2 19-342,0 0 0,0 0 0,0 0-1,1 0 1,0 0 0,0 0 0,8-9 0,13-14-5101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5.433"/>
    </inkml:context>
    <inkml:brush xml:id="br0">
      <inkml:brushProperty name="width" value="0.025" units="cm"/>
      <inkml:brushProperty name="height" value="0.025" units="cm"/>
    </inkml:brush>
  </inkml:definitions>
  <inkml:trace contextRef="#ctx0" brushRef="#br0">147 54 6534,'0'0'8082,"0"-8"-6816,0 6-1204,-1 0 1,1 0 0,0-1-1,-1 1 1,1 0 0,-1 0-1,0 0 1,1 0 0,-1 0-1,0 0 1,0 0 0,-1 0-1,1 1 1,0-1 0,0 0 0,-1 0-1,1 1 1,-3-2 0,2 1-52,-1 1 0,1 1 0,0-1 0,-1 0 0,1 0 0,-1 1 1,1-1-1,0 1 0,-1 0 0,1 0 0,-1 0 0,1 0 0,-1 0 1,1 1-1,-1-1 0,1 1 0,0-1 0,-1 1 0,1 0 0,0 0 1,-4 2-1,1 0 153,0-1 0,0 1 0,1 1-1,-1-1 1,1 1 0,0-1 0,0 1 0,0 0 0,1 1 0,-1-1 0,1 0 0,0 1 0,0 0 0,1 0 0,0 0 0,-1 0 0,2 0 0,-1 1-1,0-1 1,1 0 0,0 1 0,0-1 0,1 12 0,0-16-109,1 1-1,0-1 1,-1 0-1,1 1 0,0-1 1,0 0-1,0 1 1,0-1-1,0 0 1,0 0-1,1 0 1,-1 0-1,0 0 1,0 0-1,1 0 1,-1-1-1,0 1 1,1 0-1,-1-1 1,1 1-1,-1-1 1,1 0-1,-1 1 1,1-1-1,0 0 0,-1 0 1,2 0-1,48 0 1784,-46 0-1646,11-3-28,-1 0 0,1-1-1,0-1 1,-1 0-1,0-1 1,-1-1 0,1-1-1,-1 0 1,0 0-1,-1-1 1,0-1-1,-1-1 1,22-21 0,-23 17-762,-20 18-708,-21 23 327,25-20 930,1 0-1,-1 0 1,1 0 0,1 1 0,-1-1 0,1 1-1,0 0 1,1 0 0,0 0 0,0 1-1,0-1 1,1 0 0,0 1 0,1-1-1,-1 0 1,1 1 0,2 8 0,-2-14-51,1 0 1,0 0 0,0 0-1,0 0 1,0 0 0,0 0-1,0 0 1,1 0 0,-1-1-1,1 1 1,-1-1 0,1 1-1,0-1 1,-1 1-1,1-1 1,0 0 0,0 0-1,0 0 1,0 0 0,0 0-1,0 0 1,0-1 0,0 1-1,0-1 1,0 1 0,1-1-1,-1 0 1,0 0 0,0 0-1,0 0 1,0 0 0,1 0-1,2-1 1,3 0-414,-1 0-1,1-1 1,-1 1 0,0-1 0,0 0 0,0-1-1,0 0 1,11-6 0,-6 0-306,-1-1 0,0 1 0,0-2 0,9-11 0,10-15-2410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5.796"/>
    </inkml:context>
    <inkml:brush xml:id="br0">
      <inkml:brushProperty name="width" value="0.025" units="cm"/>
      <inkml:brushProperty name="height" value="0.025" units="cm"/>
    </inkml:brush>
  </inkml:definitions>
  <inkml:trace contextRef="#ctx0" brushRef="#br0">141 0 3075,'0'0'10565,"-12"5"-8750,4-1-1590,1-1 0,-1 1 1,1 0-1,0 1 0,0 0 1,0 0-1,0 1 0,1-1 1,0 1-1,0 1 1,1-1-1,-1 1 0,-7 13 1,9-11 0,-1-1-1,1 1 1,1 0 0,-1 1 0,2-1 0,-3 10 0,5-17-187,-1 0 1,1 0-1,0 0 1,0 0-1,0 0 0,0 0 1,0 0-1,0 0 1,0 0-1,1 0 0,-1 0 1,1 0-1,-1 0 1,1-1-1,0 1 1,0 0-1,0 0 0,0-1 1,0 1-1,0 0 1,0-1-1,1 1 0,-1-1 1,1 0-1,-1 1 1,1-1-1,-1 0 1,1 0-1,0 0 0,-1 0 1,1 0-1,0 0 1,0 0-1,0-1 0,3 1 1,24 4 209,1-1 1,0-1-1,0-2 1,49-4-1,-3 1-130,-76 2-108,1 0 0,-1 0 0,0 1 0,0-1-1,1 0 1,-1 0 0,0 1 0,0-1-1,0 0 1,1 1 0,-1-1 0,0 0 0,0 1-1,0-1 1,0 0 0,0 1 0,0-1-1,0 1 1,0-1 0,0 0 0,0 1 0,0-1-1,0 0 1,0 1 0,0-1 0,0 1-1,0-1 1,0 0 0,0 1 0,0-1 0,0 0-1,-1 1 1,1-1 0,0 0 0,0 1-1,0-1 1,-1 0 0,1 0 0,0 1-1,0-1 1,-1 0 0,1 0 0,0 1 0,-1-1-1,-11 17 445,-2-4-174,0-2 1,0 1-1,-1-2 1,0 0-1,-1-1 1,0 0 0,-1-1-1,0-1 1,0-1-1,0 0 1,-1-1-1,0-1 1,0-1-1,-22 2 1,39-5-421,0 0 0,0 1 0,1-1 0,-1 0 0,0 0 0,1 0 0,-1 0 0,0 0 0,0 0 0,1 0 0,-1 0 0,0 0 0,0 0 0,1 0 0,-1-1 0,0 1-1,1 0 1,-1-1 0,0 1 0,1 0 0,-1-1 0,0 1 0,1 0 0,-1-1 0,1 1 0,-1-1 0,1 1 0,-1-1 0,1 0 0,-1 1 0,1-1 0,0 1 0,-1-1 0,1 0 0,0 1 0,-1-1 0,1 0 0,0 0 0,0 1 0,0-1 0,0 0 0,0 1 0,0-1 0,-1 0 0,2 0 0,-1 1 0,0-1 0,0 0 0,0 0 0,0 0 0,0-20-5952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06.123"/>
    </inkml:context>
    <inkml:brush xml:id="br0">
      <inkml:brushProperty name="width" value="0.025" units="cm"/>
      <inkml:brushProperty name="height" value="0.025" units="cm"/>
    </inkml:brush>
  </inkml:definitions>
  <inkml:trace contextRef="#ctx0" brushRef="#br0">1 16 7815,'0'0'4821,"11"4"-1735,22 6-234,63 12 0,-80-19-2240,-1-1 0,1 0 0,-1-2 1,1 1-1,0-2 0,-1 0 0,24-5 1,-37 5-507,1 0 1,0 0 0,0-1 0,0 1 0,-1-1 0,1 1 0,-1-1 0,1 0 0,-1 0 0,0 0 0,3-4 0,-4 5-93,-1 1 0,1-1 0,-1 1 0,0-1 0,1 0 0,-1 1 0,0-1 1,0 1-1,0-1 0,1 0 0,-1 1 0,0-1 0,0 0 0,0 1 0,0-1 0,0 0 1,0 1-1,0-1 0,0 1 0,0-1 0,-1 0 0,1 1 0,0-1 0,0 0 0,0 1 1,-1-1-1,1 1 0,0-1 0,-1 1 0,1-1 0,-1 1 0,1-1 0,0 1 0,-1-1 0,1 1 1,-1-1-1,1 1 0,-1 0 0,1-1 0,-1 1 0,0 0 0,1-1 0,-1 1 0,1 0 1,-1 0-1,0 0 0,1-1 0,-1 1 0,0 0 0,1 0 0,-1 0 0,0 0 0,1 0 1,-1 0-1,1 0 0,-2 1 0,-12-3-50,0 0 0,0 1 0,0 1 0,-1 1 1,1 0-1,0 0 0,0 2 0,0-1 0,-24 10 0,32-10 30,0 0-1,0 0 1,0 1 0,1 0-1,-1 0 1,1 0-1,-1 1 1,1 0 0,0 0-1,1 0 1,-1 1-1,1-1 1,0 1-1,0 0 1,0 1 0,0-1-1,1 0 1,0 1-1,0 0 1,1 0 0,0 0-1,0 0 1,-2 12-1,3-15-12,1 1 0,1 0 0,-1 0-1,0 0 1,1 0 0,0-1 0,0 1-1,0 0 1,0-1 0,0 1 0,1 0-1,0-1 1,0 0 0,0 1 0,0-1-1,0 0 1,1 0 0,-1 0 0,1 0-1,0-1 1,0 1 0,0-1 0,0 0-1,0 0 1,0 0 0,1 0 0,-1 0-1,1-1 1,4 2 0,10 4-479,0-1 1,1-1 0,0 0-1,29 2 1,65 1-3935,-34-10-1658,41-8-8158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1.298"/>
    </inkml:context>
    <inkml:brush xml:id="br0">
      <inkml:brushProperty name="width" value="0.025" units="cm"/>
      <inkml:brushProperty name="height" value="0.025" units="cm"/>
    </inkml:brush>
  </inkml:definitions>
  <inkml:trace contextRef="#ctx0" brushRef="#br0">182 82 11018,'1'-7'1909,"0"-1"-1,-1 1 0,0-1 0,-1 1 1,1 0-1,-4-12 0,4 18-1730,0 0-1,0 0 1,-1 0-1,1 0 1,-1 0-1,1 0 1,-1 0-1,1 0 1,-1 0-1,0 0 1,1 0-1,-1 1 1,0-1-1,1 0 1,-1 1 0,0-1-1,0 0 1,0 1-1,0-1 1,0 1-1,-1-1 1,0 1-205,0 0 0,0 0 0,0 0 0,0 0 0,1 0 0,-1 1 0,0-1 0,0 1 0,0-1 0,1 1 0,-1 0 1,0-1-1,1 1 0,-1 0 0,1 0 0,-1 0 0,-1 2 0,-10 8-61,1 1 0,0 1 0,1-1 0,1 2 0,0-1-1,1 1 1,0 1 0,1 0 0,0 0 0,2 1 0,0-1 0,0 2 0,-4 21 0,10-38 66,0 1 0,0-1 0,0 1 1,0-1-1,0 1 0,0-1 0,-1 0 0,1 1 1,0-1-1,0 1 0,0-1 0,0 1 1,1-1-1,-1 1 0,0-1 0,0 1 0,0-1 1,0 0-1,0 1 0,0-1 0,1 1 0,-1-1 1,0 1-1,0-1 0,1 0 0,-1 1 0,0-1 1,1 0-1,-1 1 0,0-1 0,1 0 0,-1 0 1,1 1-1,-1-1 0,0 0 0,1 0 0,0 1 1,19-8-219,16-21 299,-13 4-19,-2-1 0,-1-1 0,19-32 0,-39 58-49,0 0-1,0 0 1,0 0-1,0 0 1,0 0-1,0 0 1,0-1-1,1 1 1,-1 0-1,0 0 1,0 0-1,0 0 1,0 0-1,0 0 1,0 0-1,0 0 1,0-1-1,0 1 1,0 0-1,0 0 1,0 0-1,1 0 1,-1 0-1,0 0 1,0 0-1,0 0 1,0 0-1,0 0 1,0 0-1,0 0 1,1 0-1,-1 0 1,0 0-1,0 0 1,0 0-1,0 0 1,0 0-1,0 0 1,1 0-1,-1 0 1,0 0-1,0 0 1,0 0-1,0 0 1,0 0-1,0 0 1,0 0-1,1 0 1,-1 0-1,0 0 1,0 0-1,0 0 1,0 0-1,0 0 1,0 0-1,0 0 1,0 1-1,0-1 1,1 0-1,-1 0 1,0 0-1,0 0 1,2 13-397,-1 21 113,-1-31 303,0 71-629,1-73 617,-1-1 0,0 0 0,0 1 0,1-1 0,-1 0 0,0 1 0,1-1 0,-1 0-1,0 0 1,1 1 0,-1-1 0,0 0 0,1 0 0,-1 0 0,1 1 0,-1-1 0,0 0 0,1 0 0,-1 0 0,1 0-1,-1 0 1,1 0 0,-1 0 0,0 0 0,1 0 0,-1 0 0,1 0 0,-1 0 0,1 0 0,-1 0 0,0 0 0,1 0-1,-1-1 1,1 1 0,-1 0 0,0 0 0,1 0 0,-1-1 0,1 1 0,-1 0 0,1-1 0,19-9 84,23-23 275,-36 25-342,1 1-1,0 1 0,1-1 0,-1 1 0,1 1 0,0-1 0,1 2 0,-1-1 0,1 1 0,11-3 0,-20 7-21,0 0-1,0 0 0,0 0 1,0 0-1,0 1 0,-1-1 0,1 0 1,0 0-1,0 0 0,0 1 1,-1-1-1,1 0 0,0 1 1,0-1-1,-1 1 0,1-1 1,0 1-1,0-1 0,-1 1 0,1-1 1,-1 1-1,1 0 0,-1-1 1,1 1-1,-1 0 0,1-1 1,-1 1-1,1 0 0,-1 0 0,0-1 1,1 1-1,-1 0 0,0 0 1,0 0-1,0 0 0,0 0 1,0 1-1,0 40-33,0-26 75,-1-16-35,1 0-1,0 1 1,0-1-1,0 0 1,0 0-1,0 1 1,0-1-1,0 0 1,0 0-1,0 1 1,1-1-1,-1 0 1,0 1-1,0-1 1,0 0-1,0 0 1,0 1-1,0-1 1,0 0-1,1 0 1,-1 1-1,0-1 1,0 0-1,0 0 1,1 0-1,-1 1 0,0-1 1,0 0-1,1 0 1,-1 0-1,0 0 1,0 0-1,1 1 1,-1-1-1,0 0 1,0 0-1,1 0 1,-1 0-1,0 0 1,0 0-1,1 0 1,-1 0-1,0 0 1,1 0-1,-1 0 1,18-9 104,12-15 391,-30 24-482,2-2 22,-1 1 1,1-1 0,0 0-1,0 1 1,0 0 0,1-1 0,-1 1-1,0 0 1,0 0 0,4-1-1,-5 2-47,0 0-1,-1 0 0,1 0 0,0 0 1,0 0-1,0 0 0,-1 0 1,1 0-1,0 0 0,0 1 0,0-1 1,-1 0-1,1 0 0,0 1 0,0-1 1,-1 0-1,1 1 0,0-1 1,-1 1-1,1-1 0,1 2 0,-1 1-23,1-1 0,0 1-1,-1 0 1,0 0 0,1 0-1,-1 1 1,-1-1 0,1 0-1,0 0 1,-1 1 0,1-1-1,-1 0 1,0 6-1,5 21-487,-5-30 277,1 1-1,-1 0 1,1 0-1,-1-1 1,1 1-1,-1 0 1,1-1-1,0 1 1,-1 0-1,1-1 1,0 1-1,-1-1 1,1 1-1,0-1 0,0 0 1,0 1-1,-1-1 1,1 0-1,0 1 1,1-1-1,6 0-4155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1.832"/>
    </inkml:context>
    <inkml:brush xml:id="br0">
      <inkml:brushProperty name="width" value="0.025" units="cm"/>
      <inkml:brushProperty name="height" value="0.025" units="cm"/>
    </inkml:brush>
  </inkml:definitions>
  <inkml:trace contextRef="#ctx0" brushRef="#br0">96 0 10954,'0'0'12476,"-4"12"-12011,-16 43-311,2 0 1,3 1 0,2 1 0,3 0 0,-5 108-1,15-164-152,0-1-1,0 1 0,0-1 0,0 0 1,0 1-1,0-1 0,0 1 0,0-1 1,0 1-1,0-1 0,0 0 0,0 1 1,0-1-1,1 0 0,-1 1 0,0-1 1,0 1-1,0-1 0,1 0 0,-1 1 0,0-1 1,0 0-1,1 1 0,-1-1 0,0 0 1,1 0-1,-1 1 0,0-1 0,1 0 1,-1 0-1,0 0 0,1 1 0,-1-1 1,0 0-1,2 0 0,15-6 229,16-21 1012,1-14-406,-2-2 0,-2-1 0,33-64 0,12-19-700,-68 119-344,-1 9-4617,-4 18-3605,-6-2 2195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458"/>
    </inkml:context>
    <inkml:brush xml:id="br0">
      <inkml:brushProperty name="width" value="0.025" units="cm"/>
      <inkml:brushProperty name="height" value="0.025" units="cm"/>
    </inkml:brush>
  </inkml:definitions>
  <inkml:trace contextRef="#ctx0" brushRef="#br0">1 1 20884,'0'0'9160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2.477"/>
    </inkml:context>
    <inkml:brush xml:id="br0">
      <inkml:brushProperty name="width" value="0.025" units="cm"/>
      <inkml:brushProperty name="height" value="0.025" units="cm"/>
    </inkml:brush>
  </inkml:definitions>
  <inkml:trace contextRef="#ctx0" brushRef="#br0">0 156 1089,'0'0'19208,"9"-4"-18333,40-26-20,34-19 106,-74 45-895,1-1 1,-1 1 0,0 1-1,1 0 1,0 0 0,0 1-1,11-1 1,-20 3-67,0 0 0,0 0 0,0 0 1,0 0-1,0 0 0,0 1 0,0-1 0,-1 0 0,1 0 0,0 1 1,0-1-1,0 1 0,0-1 0,0 1 0,0-1 0,-1 1 0,1-1 1,0 1-1,0 0 0,-1-1 0,1 1 0,-1 0 0,1-1 0,0 1 1,-1 0-1,1 0 0,-1 0 0,0 0 0,1 1 0,0 2 33,0 0 0,0 0-1,0 0 1,-1 0 0,0 0-1,1 0 1,-2 7 0,0 1 119,-1-1 1,0 1 0,-1 0 0,-6 16 0,-7 1 831,11-31 661,4-17-943,0-2-649,0 15-67,0 0 1,1 0-1,0 0 0,0 0 1,0 0-1,1 0 0,0 0 1,0 0-1,1 0 0,-1 0 1,1 0-1,0 1 0,4-7 1,-4 12-67,-1 1 1,1-1 0,0 1 0,-1-1-1,1 1 1,0 0 0,-1 0 0,1-1 0,-1 1-1,0 0 1,1 1 0,-1-1 0,0 0-1,2 2 1,13 9 72,-8-10 18,0 0 0,0 0 1,0 0-1,0-1 0,1 0 0,-1-1 1,0 0-1,0 0 0,1-1 0,-1 0 0,0 0 1,0-1-1,0 0 0,0-1 0,10-3 1,2-3 25,0 0 1,-1-2 0,0 0-1,27-21 1,-45 32-32,0-1 1,0 1-1,0-1 1,0 1-1,0-1 0,-1 0 1,1 1-1,0-1 0,-1 0 1,1 1-1,0-1 0,-1 0 1,1 0-1,-1 0 0,1 1 1,-1-1-1,1 0 1,-1 0-1,0 0 0,0 0 1,1-1-1,-16-2-34,10 4 4,1 1 0,-1-1 0,0 1 0,0 1 0,1-1 0,-1 1 0,-8 4 0,3 1 18,1 0 0,0 1 0,1 1-1,0 0 1,0 0 0,1 0 0,0 1 0,1 0-1,0 0 1,0 1 0,1-1 0,1 1 0,0 1 0,0-1-1,1 0 1,0 1 0,1 0 0,-1 14 0,3-24 2,0-1 0,1 0 1,-1 1-1,0-1 0,0 0 1,1 0-1,-1 1 0,0-1 1,1 0-1,-1 0 0,1 0 1,0 0-1,-1 1 0,1-1 1,0 0-1,0 0 0,0 0 1,-1-1-1,1 1 0,0 0 1,0 0-1,1 0 0,-1-1 1,2 2-1,1 0-37,-1-1 1,1 0-1,0 1 0,0-2 0,0 1 1,1 0-1,-1-1 0,4 0 0,6 0-317,-1-1-1,1 0 0,-1-1 0,17-5 0,-13 2-893,-1-1 0,0-1 0,21-12 1,40-34-7339,-49 29 2141</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3.048"/>
    </inkml:context>
    <inkml:brush xml:id="br0">
      <inkml:brushProperty name="width" value="0.025" units="cm"/>
      <inkml:brushProperty name="height" value="0.025" units="cm"/>
    </inkml:brush>
  </inkml:definitions>
  <inkml:trace contextRef="#ctx0" brushRef="#br0">140 183 5029,'0'0'17056,"-8"-5"-16474,6 4-552,0 0-21,0 0 0,1-1 0,-1 1 0,0 0 0,0 0 0,0 0 0,0 1 0,0-1 0,1 0 0,-2 1 0,1-1 0,0 1 0,0 0 0,0-1 0,0 1 0,0 0 0,0 0 0,0 1 0,0-1 0,0 0 0,0 1 0,0-1 0,0 1 0,0 0 0,0-1 0,0 1 0,0 0 0,0 0 0,0 0 0,1 1 0,-1-1 0,1 0 0,-1 1 0,0-1 0,1 1 0,-3 3 0,-4 5 80,0 1 1,0 1 0,1 0 0,-5 13-1,9-20-54,1 0-1,0 0 0,0 0 0,1 0 1,0 0-1,0 0 0,0 0 1,0 0-1,1 1 0,0-1 1,0 0-1,0 0 0,2 9 1,-1-13-26,-1 0 0,1-1 0,0 1 1,-1 0-1,1-1 0,0 1 0,0-1 0,-1 1 1,1-1-1,0 0 0,0 1 0,0-1 0,0 0 1,0 1-1,0-1 0,0 0 0,0 0 0,0 0 1,-1 0-1,1 0 0,0 0 0,0 0 0,0 0 1,0 0-1,1-1 0,26-5 424,-12-1-197,0 0 0,-1-2 0,0 0 0,0 0-1,21-20 1,62-65 63,-85 82-168,-1-1 1,-1 0-1,0-1 0,-1 0 1,0-1-1,-1 0 0,-1 0 1,-1-1-1,10-26 0,-17 42-137,0 0-1,0 0 1,0 0-1,0 0 1,0 0-1,0-1 1,0 1-1,0 0 1,0 0 0,0 0-1,0 0 1,0 0-1,0 0 1,1 0-1,-1 0 1,0 0-1,0-1 1,0 1-1,0 0 1,0 0 0,0 0-1,0 0 1,0 0-1,0 0 1,0 0-1,0-1 1,0 1-1,0 0 1,-1 0-1,1 0 1,0 0-1,0 0 1,0 0 0,0 0-1,0 0 1,0 0-1,0-1 1,0 1-1,0 0 1,0 0-1,0 0 1,0 0-1,0 0 1,0 0 0,-1 0-1,1 0 1,0 0-1,0 0 1,0 0-1,0 0 1,0 0-1,0 0 1,0 0-1,0 0 1,-1 0-1,1 0 1,0 0 0,0 0-1,0 0 1,0 0-1,0 0 1,0 0-1,0 0 1,-1 0-1,1 0 1,0 0-1,0 0 1,0 0 0,-10 8-331,-8 14-7,3-1 128,-56 84-120,64-93 326,0 0 0,1 0-1,1 1 1,0 0-1,0 0 1,-4 25-1,9-37 4,-1 0-1,1 1 0,0-1 1,0 0-1,0 1 1,0-1-1,0 0 0,0 0 1,0 1-1,1-1 1,-1 0-1,0 1 0,1-1 1,-1 0-1,1 0 0,-1 0 1,1 0-1,-1 1 1,1-1-1,0 0 0,0 0 1,-1 0-1,1 0 1,0 0-1,0-1 0,2 3 1,-1-2-40,1 0 0,-1-1 0,1 1 0,-1 0 0,1-1 0,-1 0 0,1 1 0,-1-1 0,1 0 0,-1 0 0,1-1 0,4 0 0,3-1-70,-1 0-1,0-1 1,0 0-1,0 0 0,0-1 1,11-7-1,-10 3 123,0 0 0,0-1 0,-1 0-1,0 0 1,-1-1 0,0 0 0,0 0-1,10-21 1,-25 42 34,2-3-37,0 1 0,1-1 1,0 1-1,0 0 0,0 0 0,1 0 0,1 0 1,-3 16-1,5-24 0,0-1 0,-1 1 0,1 0 0,0 0 1,0 0-1,1 0 0,-1 0 0,0 0 0,0 0 1,0 0-1,1 0 0,-1 0 0,0-1 0,1 1 1,-1 0-1,0 0 0,1 0 0,-1 0 0,1-1 1,0 1-1,-1 0 0,1-1 0,0 1 0,-1 0 0,1-1 1,0 1-1,0-1 0,-1 1 0,1-1 0,0 1 1,0-1-1,0 0 0,0 1 0,1-1 0,1 0 14,0 0 0,1 0 0,-1 0 0,0-1 0,0 0 0,0 1 0,0-1 0,1 0 0,-1 0-1,4-3 1,8-4-95,0 0 1,-1-1-1,14-12 0,-18 13-1205,0 0 1,0-1 0,-1-1-1,15-18 1,-6-3-4018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3.773"/>
    </inkml:context>
    <inkml:brush xml:id="br0">
      <inkml:brushProperty name="width" value="0.025" units="cm"/>
      <inkml:brushProperty name="height" value="0.025" units="cm"/>
    </inkml:brush>
  </inkml:definitions>
  <inkml:trace contextRef="#ctx0" brushRef="#br0">189 0 11211,'0'0'1468,"-8"13"208,-30 57 2226,-43 111 1,64-137-3388,8-23-392,1 0 0,1 0 1,1 1-1,1 0 0,-5 44 0,26-88-160,-11 11 34,-1 0-1,1 0 1,-2-1 0,1 1 0,-2-1 0,1 0-1,-2 0 1,0 0 0,0-14 0,-1 25-72,34 17-416,-19-14 620,1 0 1,-1-1-1,0-1 1,23-2 0,-32 1-27,1 0 0,-1 0 0,0 0 0,0-1 1,1 0-1,-1 0 0,-1 0 0,1-1 0,0 0 1,0 0-1,-1 0 0,0-1 0,8-6 1,-13 9-98,0 1 0,0 0 0,0 0 1,0 0-1,0 0 0,0 0 0,1 0 1,-1 0-1,0 0 0,0 0 0,0 0 1,0 0-1,0 0 0,0-1 0,0 1 1,0 0-1,0 0 0,0 0 0,0 0 1,0 0-1,0 0 0,0 0 0,0 0 1,0 0-1,0-1 0,0 1 0,0 0 1,0 0-1,0 0 0,0 0 1,0 0-1,0 0 0,0 0 0,0 0 1,0-1-1,0 1 0,0 0 0,0 0 1,0 0-1,0 0 0,0 0 0,-1 0 1,1 0-1,0 0 0,0 0 0,0 0 1,0 0-1,0 0 0,0 0 0,0-1 1,0 1-1,0 0 0,0 0 0,-1 0 1,1 0-1,0 0 0,0 0 0,0 0 1,0 0-1,0 0 0,0 0 0,0 0 1,0 0-1,0 0 0,-1 0 1,1 0-1,0 0 0,-13 1-25,-16 7-142,23-3 117,-1-1-1,1 1 1,0 1-1,-10 10 1,14-14 39,0 0 0,0 0-1,0 0 1,1 1 0,-1-1 0,1 1 0,0-1 0,-1 1 0,1-1-1,0 1 1,0 0 0,1 0 0,-1-1 0,1 1 0,-1 0 0,1 5-1,2-7 56,0 0-1,1 0 1,-1 0-1,0-1 0,1 1 1,-1-1-1,1 0 1,-1 1-1,0-1 0,1 0 1,-1-1-1,1 1 0,-1 0 1,0-1-1,5 0 1,61-25 429,-57 20-652,1 1 0,0 1 0,0 0 0,0 0 0,0 1 0,23-2 0,-34 5 134,0 0 0,0 0-1,0 0 1,0 0 0,0 0-1,0 1 1,0-1 0,0 0 0,0 1-1,0-1 1,0 1 0,0-1-1,-1 1 1,1-1 0,0 1 0,0 0-1,-1-1 1,1 1 0,0 0-1,-1 0 1,1-1 0,0 1 0,-1 0-1,1 0 1,-1 0 0,0 0-1,1 0 1,-1 0 0,0 0 0,1 0-1,-1 0 1,0 0 0,0 0-1,0 0 1,0 0 0,0 0 0,0 0-1,0 1 1,-6 50 120,2-27 116,5-25-162,-1 0 0,1 1 1,-1-1-1,0 0 1,1 0-1,-1 1 0,1-1 1,-1 0-1,1 0 0,-1 0 1,0 1-1,1-1 0,-1 0 1,1 0-1,-1 0 1,1 0-1,-1 0 0,1 0 1,-1 0-1,1 0 0,-1 0 1,1 0-1,-1 0 1,1 0-1,-1-1 0,1 1 1,-1 0-1,1 0 0,-1 0 1,1-1-1,-1 1 0,0 0 1,1-1-1,-1 1 1,1 0-1,-1-1 0,0 1 1,1-1-1,20-11 513,1-4-602,29-19 459,-48 33-858,1 0-1,-1 1 0,1-1 1,0 1-1,0-1 0,0 1 0,0 0 1,0 1-1,0-1 0,0 1 1,0-1-1,4 1 0,-8 1 412,1-1 0,-1 1-1,1-1 1,-1 1 0,0-1 0,1 1-1,-1-1 1,0 1 0,0-1 0,1 1-1,-1-1 1,0 1 0,0 0 0,0-1-1,0 1 1,0-1 0,0 1 0,0 0-1,0-1 1,0 1 0,0-1 0,0 1-1,0 0 1,0-1 0,0 1 0,0-1-1,-1 1 1,1-1 0,0 1 0,-1 0-1,-7 19 222,7-17-180,-1 0 0,0-1 0,0 1 0,-1-1 1,1 1-1,0-1 0,-1 0 0,0 0 0,1 0 1,-1 0-1,0-1 0,0 1 0,-6 1 0,8-2-335,-1-1-1,1 0 0,-1 0 1,1 0-1,-1 0 0,1 0 1,-1 0-1,1 0 0,0-1 1,-1 1-1,1 0 0,-1-1 1,-2-1-1,-12-11-7521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4.129"/>
    </inkml:context>
    <inkml:brush xml:id="br0">
      <inkml:brushProperty name="width" value="0.025" units="cm"/>
      <inkml:brushProperty name="height" value="0.025" units="cm"/>
    </inkml:brush>
  </inkml:definitions>
  <inkml:trace contextRef="#ctx0" brushRef="#br0">1 1 18642,'0'0'160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4.967"/>
    </inkml:context>
    <inkml:brush xml:id="br0">
      <inkml:brushProperty name="width" value="0.025" units="cm"/>
      <inkml:brushProperty name="height" value="0.025" units="cm"/>
    </inkml:brush>
  </inkml:definitions>
  <inkml:trace contextRef="#ctx0" brushRef="#br0">437 14 10186,'0'0'4249,"-10"-3"-2274,5 1-1864,0 0 0,-1 0 0,1 1 0,-1 0-1,1 0 1,-1 0 0,1 1 0,-1 0 0,1 0 0,-1 0-1,0 1 1,1 0 0,-1 0 0,1 0 0,0 0 0,-1 1-1,1 0 1,0 0 0,0 1 0,-5 2 0,-20 15-40,0 1 1,1 1 0,2 1-1,0 2 1,-38 46 0,53-58 16,2 1 1,0 0 0,0 0-1,1 1 1,1 1 0,1-1-1,0 1 1,1 0-1,1 1 1,0 0 0,1 0-1,1 0 1,-2 32 0,5-44-84,1 0 0,-1 1 0,1-1 0,1 0 0,-1 0 1,0 0-1,1 0 0,0 0 0,1-1 0,-1 1 0,1 0 1,-1-1-1,1 0 0,1 1 0,-1-1 0,1-1 0,-1 1 1,1 0-1,0-1 0,0 0 0,1 0 0,-1 0 0,1 0 0,6 2 1,2 1 215,0-2 0,0 1 0,1-1 0,-1-1 0,1-1 1,0 0-1,0 0 0,16-2 0,-29 0-106,-1-1-1,1 1 1,0-1 0,0 1 0,0-1 0,-1 0-1,1 1 1,0-1 0,-1 0 0,1 0-1,0 0 1,-1 0 0,1 1 0,-1-1-1,1 0 1,-1 0 0,0 0 0,1 0-1,-1 0 1,0 0 0,0 0 0,0 0-1,0 0 1,0 0 0,0-2 0,3-32 560,-3 31-581,0 0-101,1-6 65,-1 0 1,0 0 0,-3-20 0,2 28-120,1 0 0,0 1-1,0-1 1,-1 1 0,1-1 0,-1 0 0,0 1-1,1-1 1,-1 1 0,0-1 0,0 1 0,0 0 0,0-1-1,0 1 1,0 0 0,0 0 0,-1 0 0,1-1 0,0 1-1,-1 0 1,1 1 0,0-1 0,-1 0 0,1 0-1,-1 1 1,0-1 0,1 1 0,-1-1 0,1 1 0,-1 0-1,-3-1 1,34 16-2186,-14-12 2177,0-1 1,1 0 0,-1-1-1,0-1 1,1-1-1,-1 0 1,0 0 0,1-2-1,-1 0 1,0 0-1,-1-2 1,1 0 0,-1 0-1,0-2 1,0 0-1,0 0 1,-1-1 0,14-11-1,-14 6 1500,-16 15 29,-24 26-953,19-16-495,0 1-1,1 0 0,1 1 0,0 0 1,0 0-1,2 0 0,-1 0 1,2 1-1,0 0 0,1-1 0,0 1 1,1 21-1,1-35-60,0 0 0,0 0 0,0 0 0,1 0 0,-1 0-1,0 0 1,0 0 0,1 0 0,-1 0 0,1 0 0,-1 0 0,1 0 0,-1 0 0,1 0 0,-1-1 0,1 1 0,0 0 0,-1 0 0,1-1 0,0 1 0,0 0 0,0-1-1,0 1 1,0 0 0,0-1 0,-1 1 0,1-1 0,0 0 0,0 1 0,0-1 0,2 0 0,1 1-344,-1-1 1,0 1-1,0-1 1,0 0-1,0-1 1,1 1-1,-1 0 1,0-1-1,0 0 0,4-1 1,17-12-4545</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5.347"/>
    </inkml:context>
    <inkml:brush xml:id="br0">
      <inkml:brushProperty name="width" value="0.025" units="cm"/>
      <inkml:brushProperty name="height" value="0.025" units="cm"/>
    </inkml:brush>
  </inkml:definitions>
  <inkml:trace contextRef="#ctx0" brushRef="#br0">97 1 15086,'0'0'2467,"-9"58"-1955,2-21 65,-6 6-161,3 0-224,3-1-96,1-3 0,-3-3-96,7-3-736,0-3-193,-4-7-288,6-6-385,-5-8-192,-4-8-1729,-3-1-2851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5.735"/>
    </inkml:context>
    <inkml:brush xml:id="br0">
      <inkml:brushProperty name="width" value="0.025" units="cm"/>
      <inkml:brushProperty name="height" value="0.025" units="cm"/>
    </inkml:brush>
  </inkml:definitions>
  <inkml:trace contextRef="#ctx0" brushRef="#br0">25 293 7399,'-3'-14'2007,"-15"-86"1105,16 88-2570,1 0 0,0-1 0,1 1 0,0 0-1,1-1 1,1 1 0,5-21 0,-6 30-392,1-1 0,0 1-1,0 0 1,0 0 0,0-1 0,1 1-1,-1 1 1,1-1 0,0 0 0,0 1-1,0-1 1,0 1 0,0 0 0,0 0-1,1 0 1,-1 0 0,1 1-1,-1-1 1,1 1 0,0 0 0,-1 0-1,6 0 1,9-2-1,1 1 0,0 0 0,24 3 0,-20-1 130,-3 0-189,-1 1 0,0 1-1,36 7 1,-50-8-90,0 1 0,-1-1 0,1 1 0,0 0 0,-1 0 0,0 1 0,0-1 1,1 1-1,4 5 0,-7-7-6,-1 1 0,1 0 1,-1 0-1,0 0 0,0 0 1,1 0-1,-1 0 0,0 0 0,-1 0 1,1 0-1,0 0 0,0 1 1,-1-1-1,0 0 0,1 0 1,-1 1-1,0-1 0,0 0 1,0 1-1,-1 3 0,-1 0 160,0-1 0,0 0-1,0 0 1,-1 0 0,0 0-1,0 0 1,0-1 0,0 1-1,-1-1 1,0 0 0,0 0-1,0 0 1,0-1 0,-1 1 0,1-1-1,-9 4 1,6-2 41,0 0 0,1 0 0,-1 0 0,1 1 0,0 0-1,-8 10 1,14-15-205,-1 0-1,1 0 1,0 0 0,-1 0-1,1 0 1,0 0-1,0 0 1,0 0-1,-1 0 1,1 0-1,0 0 1,1 0 0,-1 0-1,0 0 1,0 0-1,0 0 1,0 0-1,1 0 1,-1 0-1,1 0 1,-1 0 0,0 0-1,1 0 1,0-1-1,-1 1 1,1 0-1,-1 0 1,1 0 0,0-1-1,0 1 1,-1 0-1,1-1 1,0 1-1,0-1 1,0 1-1,0-1 1,0 1 0,0-1-1,-1 0 1,1 1-1,0-1 1,2 0-1,54 16-647,-45-13 570,-8-2 81,7 2-49,0 0-1,0 0 1,-1 1 0,16 8 0,-23-10 36,-1 0 0,1-1 0,-1 1 0,0 0 0,0 0 1,1 0-1,-1 1 0,-1-1 0,1 0 0,0 1 0,0-1 0,-1 1 0,0-1 0,1 1 0,-1 0 0,0 0 0,0 0 0,-1 0 0,1-1 0,0 1 0,-1 6 1,0-1 112,-1 0 1,0 0-1,0 0 1,-1 0-1,0 0 1,0 0 0,-1-1-1,0 1 1,-1-1-1,1 0 1,-1 0 0,-1 0-1,1 0 1,-1-1-1,0 0 1,-1 0 0,1 0-1,-1-1 1,0 0-1,-1 0 1,1 0 0,-11 5-1,7-4 123,-1 0 1,1-1-1,-1 0 0,-1 0 1,1-2-1,-1 1 0,1-1 1,-1-1-1,0 0 0,0-1 0,0 0 1,0 0-1,0-2 0,-20-2 1,26 1-416,0-1 0,0 1 0,0-1 0,1-1 0,-1 1 0,1-1 0,0 0 0,0 0 0,0-1 0,-7-7 0,10 9-239,0 1 0,0-1-1,0 0 1,0 1 0,1-1 0,-1 0 0,1 0 0,0 0 0,0 0 0,-1-5 0,1 6 13,1 1 0,0-1 0,0 1-1,0-1 1,0 1 0,1 0 0,-1-1 0,0 1-1,1 0 1,-1-1 0,1 1 0,-1 0-1,1-1 1,-1 1 0,1 0 0,0 0-1,0 0 1,0-1 0,-1 1 0,1 0 0,0 0-1,1 0 1,-1 0 0,2-1 0,14-8-8432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6.345"/>
    </inkml:context>
    <inkml:brush xml:id="br0">
      <inkml:brushProperty name="width" value="0.025" units="cm"/>
      <inkml:brushProperty name="height" value="0.025" units="cm"/>
    </inkml:brush>
  </inkml:definitions>
  <inkml:trace contextRef="#ctx0" brushRef="#br0">145 71 12780,'0'0'6363,"8"-9"-5460,-4 3-858,0 2 0,0-1 0,0 0 1,1 1-1,0 0 0,0 0 0,0 0 0,0 1 1,0 0-1,1 0 0,0 0 0,-1 0 0,1 1 1,0 0-1,0 0 0,11-1 0,-10 2-38,1 1-1,-1-1 1,0 1-1,0 1 1,0-1-1,0 1 1,8 2 0,-14-2-16,1 0 0,0 0 0,-1 0 0,1 0 0,-1 0 0,1 0 0,-1 1 0,1-1 0,-1 0 0,0 1 0,0-1 1,0 1-1,0-1 0,0 1 0,0 0 0,0-1 0,0 1 0,0 0 0,-1 0 0,1 0 0,-1-1 0,0 1 0,1 0 1,-1 0-1,0 0 0,0 0 0,0 0 0,0 0 0,0 0 0,-1 2 0,0 4 80,-1 1-1,0-1 0,-1 1 1,1-1-1,-1 0 1,-1 0-1,0-1 1,0 1-1,0-1 0,-1 1 1,-6 6-1,-13 15 265,-34 32-1,30-33-326,-36 35 236,30-31 427,-39 47-1,71-77-678,1-1 1,0 0-1,0 1 0,-1-1 0,1 1 0,0-1 1,1 1-1,-1-1 0,0 1 0,0 0 1,1-1-1,-1 1 0,1 0 0,-1 0 1,1 0-1,0-1 0,-1 1 0,1 0 0,0 0 1,0 0-1,1 0 0,-1-1 0,0 1 1,2 3-1,-1-3 14,1 0 1,-1 0-1,1 0 0,0-1 1,-1 1-1,1 0 0,0-1 1,0 0-1,1 1 1,-1-1-1,0 0 0,0 0 1,0 0-1,1 0 0,4 0 1,11 3 98,1-1 1,-1-1-1,33 0 1,-45-2-89,147 0-220,-84 0-4564,-48 0-1815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19.949"/>
    </inkml:context>
    <inkml:brush xml:id="br0">
      <inkml:brushProperty name="width" value="0.025" units="cm"/>
      <inkml:brushProperty name="height" value="0.025" units="cm"/>
    </inkml:brush>
  </inkml:definitions>
  <inkml:trace contextRef="#ctx0" brushRef="#br0">350 146 10922,'0'0'2589,"9"-10"-1265,68-80 2974,-76 89-4203,0 1 1,0-1 0,0 0 0,-1 0-1,1-1 1,0 1 0,-1 0-1,1 0 1,0 0 0,-1 0 0,1-1-1,-1 1 1,0 0 0,1 0-1,-1-1 1,0 1 0,0 0-1,0-1 1,0 1 0,0 0 0,0 0-1,-1-2 1,1 2-58,-1 0-1,0 0 1,1 0-1,-1 0 1,0 0-1,0 0 1,0 0-1,0 1 1,0-1-1,0 0 1,0 1-1,0-1 1,0 1-1,-1-1 1,1 1-1,0-1 1,0 1 0,-3-1-1,-9 0-170,0 0-1,0 0 0,-22 2 1,17 0 54,5 0 26,1 0 1,0 1 0,-1 1 0,1 0 0,0 1 0,0 0 0,1 1-1,-1 0 1,1 1 0,0 0 0,-15 12 0,18-13 47,1 0 0,0 1 1,0-1-1,1 2 1,-1-1-1,1 1 0,1 0 1,-1 0-1,1 1 0,1-1 1,-1 1-1,1 0 0,1 1 1,0-1-1,0 1 1,-4 16-1,7-24-22,0 1 0,0-1 0,0 1 0,0 0 0,0-1 0,0 1 0,1-1 0,-1 1 0,1 0 0,-1-1 0,1 1 0,-1-1 0,1 1 0,0-1 0,-1 0 0,1 1 0,0-1 0,0 0 0,0 1 0,0-1 0,1 0 0,-1 0 0,1 1 0,2 0-64,0 0 0,-1 0 0,1 0-1,0-1 1,0 1 0,0-1 0,0 0 0,0 0 0,4 0-1,10 1-257,-1-2-1,1 0 1,24-3-1,-33 1 426,0 1 0,-1-2 0,1 1 0,0-2 0,-1 1 0,0-1 0,0 0-1,0 0 1,0-1 0,-1 0 0,0-1 0,0 0 0,0 0 0,-1 0-1,1-1 1,-2 0 0,1 0 0,8-14 0,-3 5-305,-6 24-767,1 10 1078,3 3-147,0 0 0,-2 0 0,0 1-1,-1 0 1,-2 1 0,0-1 0,-1 1-1,-1 40 1,-2-57 87,-2 0 1,1 1-1,-1-1 0,1 0 1,-2 0-1,1 0 0,-1 0 0,0-1 1,0 1-1,0-1 0,-1 1 0,0-1 1,0 0-1,0-1 0,-1 1 1,1-1-1,-1 0 0,0 0 0,-11 6 1,4-3 290,0 0 1,0 0-1,-1-2 1,0 1-1,0-2 1,0 0-1,-1 0 1,-14 1-1,13-3 62,1-1 0,-1 0 0,1-1 0,-1-1 0,1 0 0,-27-6 0,30 4-488,1-1-1,-1 0 1,1-1-1,0 0 0,0 0 1,1-1-1,0 0 1,0-1-1,-12-10 1,20 15-602,-12-10 808,11 9-2703,18 1-7494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0.326"/>
    </inkml:context>
    <inkml:brush xml:id="br0">
      <inkml:brushProperty name="width" value="0.025" units="cm"/>
      <inkml:brushProperty name="height" value="0.025" units="cm"/>
    </inkml:brush>
  </inkml:definitions>
  <inkml:trace contextRef="#ctx0" brushRef="#br0">260 1 5541,'0'0'3166,"-11"-1"-1570,4 1-1454,1 0 0,-1 1 1,0 0-1,1 0 0,-1 0 0,1 1 0,0 0 0,-1 0 1,1 0-1,0 1 0,0 0 0,1 0 0,-1 1 0,0 0 1,1-1-1,0 2 0,0-1 0,-6 7 0,-13 13 504,-36 49 0,54-66-483,1 1 0,0-1 1,1 1-1,0 0 0,0 1 0,0-1 1,1 1-1,1-1 0,-1 1 1,1 0-1,-1 16 0,3-23-152,0 1 0,0-1 0,1 0 0,-1 0 0,0 0 0,1 0 0,-1 1 0,1-1 0,0 0 0,0 0 0,0 0 0,0 0 0,0-1 0,0 1-1,1 0 1,-1 0 0,0-1 0,1 1 0,0 0 0,-1-1 0,3 2 0,0-1 16,0 0-1,0 0 1,0 0-1,0 0 1,1-1 0,-1 0-1,0 0 1,1 0 0,-1 0-1,6 0 1,0-1 150,-1 0 0,1-1 1,0 1-1,0-2 0,-1 0 0,1 0 1,-1 0-1,1-1 0,12-6 1,-9 1 268,-1 0 0,0-1 0,-1 0 0,1-1 0,-2-1 1,1 1-1,-2-2 0,13-16 0,-18 22-368,1-1 1,-1 1-1,-1-1 0,1 0 0,-1 0 1,0 0-1,-1 0 0,1-1 0,-1 1 0,-1-1 1,0 1-1,0-1 0,0 0 0,-1 0 1,0 1-1,-1-1 0,-2-13 0,2 18-311,-1 0 0,0 0-1,0 0 1,0 0 0,-1 0-1,1 0 1,-1 1 0,1-1-1,-1 1 1,0 0-1,0 0 1,0 0 0,0 0-1,-1 1 1,1-1 0,0 1-1,-1-1 1,1 1 0,-1 1-1,1-1 1,-7 0 0,7 0-187,0 0 1,1 0 0,-1 1 0,0 0-1,0-1 1,0 1 0,0 0 0,0 1 0,0-1-1,0 0 1,0 1 0,0 0 0,0-1-1,1 1 1,-1 0 0,0 1 0,1-1-1,-1 0 1,0 1 0,1 0 0,0-1 0,-1 1-1,1 0 1,0 0 0,0 0 0,-2 3-1,1 11-4069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822"/>
    </inkml:context>
    <inkml:brush xml:id="br0">
      <inkml:brushProperty name="width" value="0.025" units="cm"/>
      <inkml:brushProperty name="height" value="0.025" units="cm"/>
    </inkml:brush>
  </inkml:definitions>
  <inkml:trace contextRef="#ctx0" brushRef="#br0">113 1 17168,'0'0'6631,"-5"13"-6338,-69 208 2741,65-184-2517,1 0 1,1 0-1,2 0 1,1 59-1,4-93-594,0-1-1,1 0 0,-1 0 0,1 0 0,-1 0 0,1 0 0,0 1 0,0-1 0,0 0 0,0-1 0,0 1 1,1 0-1,-1 0 0,0 0 0,1-1 0,0 1 0,3 2 0,14 3-4022,-17-7 3528,-1-1 0,1 1 0,-1 0 0,0 0 0,1-1 0,-1 1 0,0-1 0,1 1 0,-1-1 0,0 1 0,0-1 0,1 0 0,-1 0 0,2-1 0,8-12-8108</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0.704"/>
    </inkml:context>
    <inkml:brush xml:id="br0">
      <inkml:brushProperty name="width" value="0.025" units="cm"/>
      <inkml:brushProperty name="height" value="0.025" units="cm"/>
    </inkml:brush>
  </inkml:definitions>
  <inkml:trace contextRef="#ctx0" brushRef="#br0">278 60 10378,'0'0'4981,"-12"-7"-4560,8 5-407,-1-1 3,1-1 1,-1 2-1,0-1 1,0 0-1,0 1 1,0 0 0,0 0-1,0 1 1,0-1-1,-1 1 1,1 0 0,-1 1-1,1-1 1,-1 1-1,1 0 1,-1 1 0,1-1-1,0 1 1,-1 0-1,1 0 1,-10 4 0,2 2-38,1 1 1,0 0 0,1 1 0,-1 0 0,2 1-1,-19 20 1,25-26 74,1 0 0,-1 0 0,1 1 0,-1 0 0,1 0 0,1 0 0,-1 0 0,1 0 0,-1 0 0,2 1 0,-1-1 0,1 1 0,-1-1 0,1 1 0,1-1-1,-1 1 1,1 0 0,0 0 0,0-1 0,2 7 0,-1-9-29,1 0 1,0 0-1,0-1 0,0 1 0,0-1 0,0 1 0,1-1 0,-1 0 0,0 0 0,1 0 1,0 0-1,0 0 0,-1-1 0,1 1 0,0-1 0,0 0 0,0 0 0,0 0 0,1 0 1,-1 0-1,0-1 0,0 1 0,1-1 0,3 0 0,11 1 199,0-1 0,-1 0 1,20-4-1,-25 2 28,0-1 0,0 0 1,-1-1-1,1 0 0,-1 0 1,0-2-1,-1 1 0,1-1 0,-1-1 1,17-14-1,-22 17-90,0 0-1,0 0 1,-1-1-1,1 0 1,-1 0 0,0 0-1,0-1 1,-1 0-1,0 1 1,0-1 0,0 0-1,0 0 1,-1-1-1,0 1 1,-1 0 0,1-1-1,-1 1 1,0-1-1,-1 1 1,0-1-1,0-8 1,-1 11-216,-1 1 0,1 0 1,-1-1-1,1 1 0,-1 0 0,0 0 0,0 0 1,0 0-1,-1 0 0,1 1 0,-1-1 0,1 1 0,-1-1 1,0 1-1,0 0 0,0 0 0,0 0 0,0 1 1,-1-1-1,1 1 0,-1 0 0,1 0 0,-7-2 0,-42-5-2854,7 11-3904,32 4 1894,6 2-389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1.079"/>
    </inkml:context>
    <inkml:brush xml:id="br0">
      <inkml:brushProperty name="width" value="0.025" units="cm"/>
      <inkml:brushProperty name="height" value="0.025" units="cm"/>
    </inkml:brush>
  </inkml:definitions>
  <inkml:trace contextRef="#ctx0" brushRef="#br0">1 0 16367,'0'0'5862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1.485"/>
    </inkml:context>
    <inkml:brush xml:id="br0">
      <inkml:brushProperty name="width" value="0.025" units="cm"/>
      <inkml:brushProperty name="height" value="0.025" units="cm"/>
    </inkml:brush>
  </inkml:definitions>
  <inkml:trace contextRef="#ctx0" brushRef="#br0">323 6 11403,'0'0'-155,"-11"-1"801,0-1-505,0 1 1,-1 0-1,1 1 1,-1 0-1,1 1 1,0 0-1,-1 1 1,1 0-1,-14 5 1,5 1 349,0 2 1,0 0 0,-33 23 0,47-29-264,0 0 0,1 0 0,0 1 0,0-1 1,0 1-1,0 0 0,1 1 0,0-1 0,0 1 0,0 0 0,1 0 0,0 0 1,0 0-1,1 0 0,-1 1 0,-2 11 0,6-16-220,-1 0 1,0 0-1,1-1 0,-1 1 0,1 0 0,-1 0 1,1 0-1,0-1 0,0 1 0,0-1 0,0 1 1,0 0-1,0-1 0,0 0 0,0 1 0,1-1 1,-1 0-1,1 1 0,-1-1 0,1 0 0,-1 0 0,1 0 1,-1 0-1,1-1 0,0 1 0,0 0 0,-1-1 1,1 1-1,0-1 0,0 0 0,0 1 0,3-1 1,68 5 145,-69-5-136,11 0 93,0-1 1,0-1-1,0 0 0,-1-1 0,1-1 0,25-10 0,-34 12 89,-1 0 0,1-1 0,-1 1 0,1-1 0,-1-1 0,0 1 0,0-1 0,-1 0 0,1 0 0,-1 0 0,0 0 0,0-1 0,0 0 0,-1 0 0,1 0 0,-1 0 0,-1-1 0,1 1 0,2-8 0,-5 10-183,1 1-1,-1-1 0,0 1 1,-1-1-1,1 1 1,0 0-1,-1-1 1,1 1-1,-1 0 1,0-1-1,0 1 1,0 0-1,0-1 1,0 1-1,0 0 1,-1 0-1,1 0 1,-1 0-1,1 1 1,-1-1-1,0 0 0,0 0 1,1 1-1,-1-1 1,0 1-1,-3-1 1,-6-5-251,0 0 0,-1 1 0,-15-6 0,27 12 223,-10-4-410,0 0-1,0 1 0,0 1 0,0 0 1,-1 0-1,1 0 0,0 2 0,-1-1 1,-19 3-1,29-2 290,0 0 0,0 0 0,1 0 0,-1 0 0,0 0 0,0 0 0,0 0 0,1 1 0,-1-1 0,0 0 0,0 1-1,1-1 1,-1 1 0,0-1 0,1 0 0,-1 1 0,0 0 0,1-1 0,-1 1 0,1-1 0,-1 1 0,1 0 0,-1-1 0,1 1 0,-1 0 0,1 0 0,0-1 0,-1 1 0,1 0 0,0 0 0,0-1 0,-1 1 0,1 0 0,0 0 0,0 0 0,0 0-1,0-1 1,0 3 0,1-2-298,-1 1-1,1 0 0,-1 0 0,1 0 1,0 0-1,0-1 0,0 1 0,0 0 1,0-1-1,0 1 0,0-1 0,0 1 0,1-1 1,2 3-1,16 10-6045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1.860"/>
    </inkml:context>
    <inkml:brush xml:id="br0">
      <inkml:brushProperty name="width" value="0.025" units="cm"/>
      <inkml:brushProperty name="height" value="0.025" units="cm"/>
    </inkml:brush>
  </inkml:definitions>
  <inkml:trace contextRef="#ctx0" brushRef="#br0">266 70 10282,'0'0'2818,"2"-10"583,1-32-1324,-4 41-2058,0 0 0,1 0 1,-1 0-1,0-1 1,0 1-1,0 0 0,0 0 1,0 0-1,0 1 1,0-1-1,0 0 0,0 0 1,0 0-1,0 1 1,-1-1-1,1 1 0,0-1 1,-1 1-1,1-1 1,0 1-1,-1 0 0,1 0 1,0 0-1,-1-1 1,1 1-1,0 0 0,-1 1 1,1-1-1,0 0 1,-1 0-1,1 1 0,-2 0 1,-4-1 23,-2 1-28,-1 0-1,0 1 1,1 1 0,-1-1-1,1 1 1,0 1 0,0 0 0,0 0-1,0 1 1,1 0 0,0 0-1,0 1 1,-13 11 0,13-9-10,-1 0 1,1 1-1,1-1 1,0 1-1,0 1 1,0-1 0,1 1-1,1 0 1,0 1-1,0-1 1,-4 18-1,8-26-2,1 0 0,-1 0 0,1 0 0,0 1-1,0-1 1,0 0 0,0 0 0,0 1 0,0-1 0,0 0 0,1 0 0,0 0-1,-1 0 1,1 0 0,0 0 0,0 0 0,0 0 0,0 0 0,0 0-1,0 0 1,1 0 0,-1-1 0,0 1 0,1 0 0,0-1 0,-1 1-1,1-1 1,0 0 0,0 0 0,0 1 0,0-1 0,0-1 0,0 1-1,0 0 1,0 0 0,0-1 0,0 1 0,0-1 0,4 1 0,11 2 57,1-2 0,-1 1 0,1-2 0,18-2 0,-11 1-64,-10 1 111,0-1 0,0-1 1,0-1-1,0 0 0,-1 0 0,1-2 0,-1 0 0,20-10 0,-28 13 124,-1-1 0,1-1 0,0 1 1,-1-1-1,0 0 0,0 0 0,0-1 0,0 1 0,-1-1 0,0 0 0,0 0 0,0-1 1,0 1-1,-1-1 0,0 0 0,0 0 0,-1 0 0,0 0 0,0 0 0,0 0 0,1-11 1,-3 14-243,0 1 0,0 0 0,0-1 0,0 1 0,-1 0 0,1-1 0,-1 1 0,0 0 0,0 0 0,0-1 0,0 1 0,0 0 0,0 0 0,0 0 0,-1 0 0,1 1 0,-1-1 0,1 0 0,-1 0 0,0 1 0,1-1 0,-1 1 0,0 0 0,0-1 0,0 1 0,0 0 0,-1 0 0,1 0 0,0 1 0,0-1 0,-1 0 0,1 1 0,0 0 0,-3-1 0,-11-1-910,0 0 1,-1 1-1,-27 1 0,35 1 307,5-1 276,1 0 0,0 1 0,0-1 0,0 1 0,0 0 0,0 0 0,0 0 1,0 1-1,0-1 0,0 1 0,0-1 0,-3 4 0,5-4 97,0-1 0,0 1 0,0 0 0,0 0 0,0 0 0,0 0 0,1 1 0,-1-1 0,0 0-1,1 0 1,-1 0 0,1 1 0,-1-1 0,1 0 0,-1 1 0,1-1 0,0 0 0,0 1 0,0-1 0,0 0 0,0 1 0,0-1 0,0 0 0,0 1 0,0-1 0,0 0 0,1 1-1,-1-1 1,1 0 0,-1 0 0,1 1 0,0 1 0,13 12-3405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2.264"/>
    </inkml:context>
    <inkml:brush xml:id="br0">
      <inkml:brushProperty name="width" value="0.025" units="cm"/>
      <inkml:brushProperty name="height" value="0.025" units="cm"/>
    </inkml:brush>
  </inkml:definitions>
  <inkml:trace contextRef="#ctx0" brushRef="#br0">276 116 8072,'0'0'3261,"2"-9"-84,-1 6-2953,0 1 1,-1-1 0,1 0-1,-1 0 1,0 0-1,0 0 1,0 0-1,0 0 1,0 0 0,-1 1-1,0-4 1,0 4-166,0 1 0,0-1 0,0 1 0,0-1 1,-1 1-1,1 0 0,0 0 0,-1-1 0,1 1 0,-1 0 1,0 0-1,1 1 0,-1-1 0,1 0 0,-1 0 0,0 1 1,0-1-1,0 1 0,1-1 0,-1 1 0,0 0 0,0 0 1,0 0-1,0 0 0,-1 0 0,-8 0-20,1 0 1,0 0-1,0 1 0,0 0 1,-1 1-1,1 0 0,0 0 0,1 1 1,-1 1-1,1 0 0,-1 0 1,1 1-1,0 0 0,1 0 0,-1 1 1,1 0-1,0 1 0,0 0 1,1 0-1,0 0 0,0 1 0,1 0 1,0 0-1,-6 12 0,11-17-15,-1-1 1,1 0-1,-1 1 0,1-1 0,0 1 0,0-1 0,0 1 0,1 0 1,-1-1-1,1 1 0,-1 0 0,1 0 0,0 0 0,0-1 0,0 1 1,0 0-1,0 0 0,1-1 0,0 1 0,-1 0 0,1-1 0,0 1 0,0 0 1,0-1-1,1 1 0,-1-1 0,0 0 0,1 1 0,0-1 0,-1 0 1,1 0-1,0 0 0,0 0 0,0 0 0,1-1 0,-1 1 0,0-1 0,1 1 1,-1-1-1,1 0 0,-1 0 0,1 0 0,-1 0 0,1 0 0,4 0 1,14 4 25,0-1 1,1-1 0,-1-2 0,35 0 0,-45-1-1,7-1 187,1 0 0,-1-1 1,1-1-1,-1-1 0,0-1 0,0 0 0,-1-1 1,21-11-1,-31 14 17,1-2 1,-1 1-1,0-1 0,0-1 1,0 1-1,-1-1 0,1 0 1,8-12-1,-12 13-160,0 1-1,0-1 1,-1 0-1,1 0 1,-1 1-1,-1-1 1,1-1-1,-1 1 1,0 0-1,0 0 1,0 0-1,-1-1 1,0 1-1,0 0 1,-1-8-1,1 9-222,-1 0 0,0 0 0,0 0 0,-1 0 0,1 0 0,-1 0 0,0 0 0,0 0-1,0 1 1,-1-1 0,1 1 0,-1-1 0,0 1 0,0 0 0,0 0 0,0 0 0,0 1 0,-1-1 0,1 1-1,-1 0 1,0 0 0,1 0 0,-1 0 0,0 1 0,0-1 0,-5 0 0,-8-2-1795,0 0 0,-1 2 0,0 0 0,-32 0 0,5 2-5369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2.837"/>
    </inkml:context>
    <inkml:brush xml:id="br0">
      <inkml:brushProperty name="width" value="0.025" units="cm"/>
      <inkml:brushProperty name="height" value="0.025" units="cm"/>
    </inkml:brush>
  </inkml:definitions>
  <inkml:trace contextRef="#ctx0" brushRef="#br0">450 1 11787,'0'0'3305,"-14"0"-2884,13 0-417,-9 0 28,-1 0 0,1 1 1,-1 0-1,1 1 0,0 0 0,-1 0 0,1 2 1,0-1-1,-18 10 0,-130 81 497,135-79 118,2 2 0,0 0 0,1 0 0,-32 39 0,50-54-606,0 0 0,1-1 0,-1 1 0,1 0 0,-1 0 0,1 1 0,0-1 1,0 0-1,0 0 0,0 0 0,0 1 0,1-1 0,-1 1 0,1-1 0,-1 0 1,1 1-1,0-1 0,0 1 0,0 4 0,1-5-2,0-1 0,0 1 0,0 0 1,0-1-1,0 1 0,1-1 0,-1 1 0,0-1 0,1 0 0,-1 0 1,1 1-1,-1-1 0,1 0 0,0 0 0,-1-1 0,1 1 0,0 0 1,0 0-1,2 0 0,12 3 231,0-2-1,1 1 1,-1-2 0,26 0-1,-30-1-94,15 0-47,29 2-167,1-2 0,-1-3 1,99-18-1,-152 21-313,-1-1 0,1 1 0,-1-1 0,1 0 0,-1 0 0,0 0 0,1 0 1,-1 0-1,0-1 0,0 1 0,0-1 0,1 0 0,2-3 0,-1-10-4325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3.200"/>
    </inkml:context>
    <inkml:brush xml:id="br0">
      <inkml:brushProperty name="width" value="0.025" units="cm"/>
      <inkml:brushProperty name="height" value="0.025" units="cm"/>
    </inkml:brush>
  </inkml:definitions>
  <inkml:trace contextRef="#ctx0" brushRef="#br0">1 15 9897,'0'0'7784,"60"-3"-6791,-2-1 448,11-1-192,13 3-288,7 1-192,-5 1-385,1 0-320,-15 0-96,-8 2-608,-15 2-962,-21-3-1601,-15-1-1698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3.564"/>
    </inkml:context>
    <inkml:brush xml:id="br0">
      <inkml:brushProperty name="width" value="0.025" units="cm"/>
      <inkml:brushProperty name="height" value="0.025" units="cm"/>
    </inkml:brush>
  </inkml:definitions>
  <inkml:trace contextRef="#ctx0" brushRef="#br0">1 0 9161,'0'0'8712,"67"5"-7399,-20-5-576,7 0-481,10 0-128,5 0-160,3 0-2082,5-1-4420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6.676"/>
    </inkml:context>
    <inkml:brush xml:id="br0">
      <inkml:brushProperty name="width" value="0.025" units="cm"/>
      <inkml:brushProperty name="height" value="0.025" units="cm"/>
    </inkml:brush>
  </inkml:definitions>
  <inkml:trace contextRef="#ctx0" brushRef="#br0">0 1 17969,'0'0'7815,"36"51"-8968,-25-41-2402,0-4-4228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7.035"/>
    </inkml:context>
    <inkml:brush xml:id="br0">
      <inkml:brushProperty name="width" value="0.025" units="cm"/>
      <inkml:brushProperty name="height" value="0.025" units="cm"/>
    </inkml:brush>
  </inkml:definitions>
  <inkml:trace contextRef="#ctx0" brushRef="#br0">1 5 14478,'0'0'9865,"16"3"-18513,-4-10-1826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7.200"/>
    </inkml:context>
    <inkml:brush xml:id="br0">
      <inkml:brushProperty name="width" value="0.025" units="cm"/>
      <inkml:brushProperty name="height" value="0.025" units="cm"/>
    </inkml:brush>
  </inkml:definitions>
  <inkml:trace contextRef="#ctx0" brushRef="#br0">145 310 13677,'0'0'12828,"-8"-4"-12497,6 3-324,0 0 0,-1 0 0,1 0-1,-1 0 1,1 0 0,-1 1 0,1-1 0,-1 1 0,1-1 0,-1 1-1,0 0 1,1 0 0,-1 0 0,-2 1 0,1 1-7,0-1 0,1 1 0,0-1-1,-1 1 1,1 0 0,0 0 0,0 1 0,0-1 0,0 1 0,1-1 0,-1 1 0,-3 4-1,-1 3 76,-1 0 0,1 0 0,-10 21-1,15-26-48,0-1-1,0 1 1,0 0-1,1 0 1,-1 0-1,1-1 1,0 1-1,1 0 1,-1 0-1,1 0 0,0 0 1,1 7-1,0-11-19,0 1-1,0-1 0,0 1 0,0-1 0,0 0 0,0 1 1,0-1-1,0 0 0,1 0 0,-1 0 0,0 0 1,1 0-1,-1 0 0,1 0 0,-1 0 0,1-1 0,0 1 1,-1-1-1,1 1 0,0-1 0,-1 0 0,1 1 0,0-1 1,-1 0-1,1 0 0,3-1 0,48-3 117,-37 0-73,-1 0-1,0-2 1,0 0 0,-1 0-1,0-2 1,0 0 0,0 0-1,20-17 1,-3-2 81,-2 0 0,34-39-1,-44 43-94,0 0 0,27-47-1,-42 64-39,0-1-1,0 0 0,-1-1 0,0 1 0,0-1 0,-1 1 1,0-1-1,0 0 0,-1 0 0,0 0 0,0 0 0,-1 0 1,0 0-1,0 0 0,-3-12 0,2 18 0,0-1 1,0 1-1,-1 0 0,1 0 1,-1 0-1,1 0 0,-1 0 1,0 1-1,0-1 0,0 1 1,0-1-1,0 1 0,0-1 1,0 1-1,0 0 0,-1 0 1,1 0-1,0 0 0,-1 1 1,1-1-1,0 0 0,-1 1 1,1 0-1,-1 0 0,1-1 1,-1 2-1,1-1 0,-1 0 1,-3 1-1,0-1-7,-1 1 1,1 0-1,-1 0 0,1 1 1,0 0-1,-1 0 0,1 0 1,0 1-1,0 0 0,-7 5 1,5-2 60,1 0 0,1 1 1,-1 0-1,-10 15 1,16-21-28,0 0 0,0 0 0,0 0 0,0 1 1,0-1-1,1 0 0,-1 1 0,0-1 0,1 1 0,-1-1 1,1 1-1,-1-1 0,1 1 0,-1-1 0,1 1 0,0-1 1,0 1-1,0 0 0,0-1 0,0 1 0,0-1 0,1 1 1,-1-1-1,0 1 0,1-1 0,-1 1 0,1-1 0,0 1 1,-1-1-1,1 1 0,0-1 0,0 0 0,0 1 0,0-1 1,0 0-1,0 0 0,0 0 0,3 2 0,8 4 7,0 1 0,-1 0 0,0 0-1,0 1 1,16 19 0,-22-22 23,0 1 0,0 0 0,-1 0 0,0 1 0,0-1 0,-1 1 0,1 0 0,-2 0 0,1 0 0,-1 0 1,0 9-1,1 3 300,-1 0 1,-1 0 0,-3 31 0,1-42-612,0 1 1,-1 0 0,0-1 0,-1 1 0,0-1-1,0 0 1,-1 0 0,0 0 0,-6 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8.038"/>
    </inkml:context>
    <inkml:brush xml:id="br0">
      <inkml:brushProperty name="width" value="0.025" units="cm"/>
      <inkml:brushProperty name="height" value="0.025" units="cm"/>
    </inkml:brush>
  </inkml:definitions>
  <inkml:trace contextRef="#ctx0" brushRef="#br0">209 120 8200,'0'0'2274,"2"-10"-358,0 3-1799,7-48 3256,-9 53-3206,0 1 0,0-1 0,0 0 0,0 0 0,0 1-1,0-1 1,0 0 0,-1 0 0,1 1 0,-1-1 0,1 0 0,-1 1 0,0-1 0,1 0 0,-1 1 0,0-1 0,0 1 0,0-1-1,0 1 1,0 0 0,-1-1 0,1 1 0,0 0 0,-1 0 0,1 0 0,-1 0 0,1 0 0,-1 0 0,1 0 0,-3 0 0,-2 0-129,0 0 0,0 1 0,0 0 0,0 0 1,0 0-1,0 0 0,0 1 0,0 0 0,0 1 1,0-1-1,0 1 0,1 0 0,-1 1 0,1-1 1,-1 1-1,1 0 0,0 1 0,0-1 0,0 1 1,1 0-1,-1 0 0,-5 7 0,3-3-56,1-1 0,0 1 0,0 0 0,1 0-1,0 0 1,1 1 0,0-1 0,0 1 0,1 0 0,0 1 0,0-1-1,1 0 1,-1 16 0,2-24 12,1 1-1,0-1 0,0 0 1,0 0-1,0 0 0,1 0 1,-1 1-1,0-1 1,0 0-1,1 0 0,-1 0 1,1 0-1,-1 0 0,1 1 1,-1-1-1,1 0 1,0 0-1,-1-1 0,1 1 1,0 0-1,0 0 1,0 0-1,-1 0 0,3 1 1,0-1 5,-1 0 1,0-1-1,0 1 1,1-1-1,-1 1 1,0-1-1,1 0 1,-1 1-1,1-1 1,-1-1-1,5 1 1,3-2 32,0-1 0,1 1 0,-1-2 0,17-7 1,-9 3 1,0-1 0,-1 0 1,0-2-1,-1 0 1,0 0-1,-1-2 0,0 0 1,22-25-1,-49 57-124,-28 39-8,-37 76 1,67-115 87,1 1-1,1 0 1,1 1-1,1-1 1,1 1-1,1 1 1,1-1 0,-2 31-1,5-51-17,0 0 0,0 0 0,0 0 0,0 0 0,1 0 0,-1 0 0,0 0 0,0 0 0,0 0 1,1 0-1,-1 0 0,1 0 0,-1 0 0,1 0 0,-1 0 0,1 0 0,-1-1 0,1 1 0,0 0 0,0 0 0,-1-1 0,1 1 0,0 0 0,0-1 0,0 1 0,0-1 0,-1 1 0,1-1 0,0 1 0,2 0 0,-1-1-234,0 0-1,0 0 1,0 0-1,1 0 1,-1 0-1,0 0 1,0 0-1,0-1 1,0 1-1,0-1 1,0 1-1,0-1 1,0 0-1,4-2 1,18-16-4297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8.414"/>
    </inkml:context>
    <inkml:brush xml:id="br0">
      <inkml:brushProperty name="width" value="0.025" units="cm"/>
      <inkml:brushProperty name="height" value="0.025" units="cm"/>
    </inkml:brush>
  </inkml:definitions>
  <inkml:trace contextRef="#ctx0" brushRef="#br0">239 1 13261,'0'0'5797,"-9"4"-4740,-8 6-1019,2 0 0,0 0 0,0 2 0,1 0 0,0 1 0,1 0 0,0 1 0,-17 26 0,-23 42 349,48-74-299,0 1 1,1 0-1,1 0 0,-1 1 1,2-1-1,-1 1 1,-1 16-1,4-25-78,0-1 0,0 1-1,0-1 1,0 1 0,0 0 0,0-1 0,0 1-1,0-1 1,0 1 0,0 0 0,0-1-1,1 1 1,-1-1 0,0 1 0,0-1 0,1 1-1,-1-1 1,0 1 0,1-1 0,-1 1-1,1-1 1,-1 0 0,1 1 0,-1-1 0,0 1-1,1-1 1,-1 0 0,1 0 0,0 1 0,-1-1-1,1 0 1,-1 0 0,1 0 0,-1 1-1,2-1 1,27-3 694,24-20 370,-42 16-982,0-1 0,-1-1 1,0 1-1,-1-2 0,0 1 0,0-1 0,-1-1 0,0 1 0,-1-1 1,0-1-1,-1 1 0,0-1 0,-1-1 0,0 1 0,-1 0 1,0-1-1,-1 0 0,2-23 0,-5 35-126,0 0 1,0 0-1,-1 0 0,1 0 1,0 0-1,0 0 0,-1 0 1,1 0-1,-1 0 0,1 0 1,-1 0-1,1 1 0,-1-1 1,1 0-1,-1 0 0,0 1 1,1-1-1,-1 0 0,0 1 1,0-1-1,0 1 0,1-1 1,-1 1-1,0-1 0,0 1 1,0-1-1,0 1 0,0 0 1,0 0-1,0-1 0,0 1 1,0 0-1,0 0 0,0 0 1,0 0-1,0 0 0,0 0 1,0 0-1,0 1 0,0-1 1,-1 1-1,0-1-445,0 0 1,0 1-1,-1-1 0,1 1 0,0 0 0,0-1 0,0 1 1,0 0-1,0 0 0,0 1 0,0-1 0,0 0 1,1 1-1,-1-1 0,0 1 0,1-1 0,-1 1 1,-1 3-1,-1 11-4673</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8.757"/>
    </inkml:context>
    <inkml:brush xml:id="br0">
      <inkml:brushProperty name="width" value="0.025" units="cm"/>
      <inkml:brushProperty name="height" value="0.025" units="cm"/>
    </inkml:brush>
  </inkml:definitions>
  <inkml:trace contextRef="#ctx0" brushRef="#br0">172 62 11211,'0'0'8739,"-10"4"-8755,1 0 17,1 1 1,-1 0-1,1 0 1,0 1 0,1 0-1,-1 1 1,1-1 0,0 2-1,1-1 1,-1 1 0,2-1-1,-8 13 1,5-7 11,-30 52 24,36-61 9,0 0 1,0 1 0,1-1-1,-1 0 1,1 1 0,0-1-1,0 1 1,1-1 0,-1 1-1,1 0 1,0-1 0,1 10 0,0-13-32,0 0 1,0 1 0,0-1 0,0 0 0,1 0 0,-1 0 0,0 0 0,1 0-1,-1 0 1,1 0 0,-1 0 0,1-1 0,-1 1 0,1 0 0,-1-1 0,1 0-1,0 1 1,-1-1 0,1 0 0,0 0 0,-1 1 0,1-1 0,0-1 0,-1 1-1,1 0 1,0 0 0,1-1 0,50-9 436,-38 5-316,-2-1-1,1 0 1,-1-1-1,0-1 0,0 0 1,-1-1-1,0 0 1,0 0-1,-1-2 1,13-15-1,-16 17 91,-1 0 1,-1-1-1,0 1 0,0-2 1,-1 1-1,0 0 0,-1-1 1,0 0-1,0 0 0,-2 0 1,1-1-1,-1 1 0,-1-1 1,0-11-1,0 21-232,-1 1-1,0 0 1,0-1 0,-1 1 0,1 0-1,0-1 1,0 1 0,-1-1-1,1 1 1,-1 0 0,1-1 0,-1 1-1,1 0 1,-1 0 0,0 0 0,0-1-1,1 1 1,-1 0 0,0 0-1,0 0 1,0 0 0,0 0 0,0 1-1,-1-1 1,1 0 0,0 0-1,0 1 1,0-1 0,-1 0 0,1 1-1,0 0 1,-1-1 0,1 1-1,0 0 1,-1-1 0,1 1 0,-1 0-1,1 0 1,0 0 0,-1 0 0,1 1-1,-1-1 1,1 0 0,0 0-1,-1 1 1,1-1 0,-2 2 0,-2-1-402,0 1 0,-1 0 0,1 0 1,1 0-1,-1 1 0,0-1 0,0 1 1,1 0-1,0 1 0,-1-1 0,-5 7 1,7-6-392,1 0 0,-1 1 0,1-1 0,0 0 1,0 1-1,0 0 0,1-1 0,-1 1 0,1 0 1,0 6-1,-3 16-7321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29.102"/>
    </inkml:context>
    <inkml:brush xml:id="br0">
      <inkml:brushProperty name="width" value="0.025" units="cm"/>
      <inkml:brushProperty name="height" value="0.025" units="cm"/>
    </inkml:brush>
  </inkml:definitions>
  <inkml:trace contextRef="#ctx0" brushRef="#br0">0 46 16015,'0'0'15951,"19"-45"-34624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4.206"/>
    </inkml:context>
    <inkml:brush xml:id="br0">
      <inkml:brushProperty name="width" value="0.025" units="cm"/>
      <inkml:brushProperty name="height" value="0.025" units="cm"/>
    </inkml:brush>
  </inkml:definitions>
  <inkml:trace contextRef="#ctx0" brushRef="#br0">44 164 5541,'0'0'2050,"6"-9"-101,5-5-1505,32-49 5265,-39 57-4723,-1 0 1,0 0-1,0 0 0,-1-1 0,0 1 0,0-1 0,0 0 1,-1 1-1,1-11 0,-6 14 222,-6 10-1142,-7 9-491,5 2 380,0 0 1,1 0-1,1 1 1,1 1-1,1 0 1,0 0-1,2 0 1,0 1-1,1 0 1,1 0-1,-1 26 1,5-45 32,0 0 0,0 0 0,0 1 0,0-1 1,1 0-1,-1 0 0,1 0 0,-1 0 0,1 0 0,0 0 1,0 0-1,0-1 0,0 1 0,0 0 0,0 0 0,0-1 1,0 1-1,1 0 0,-1-1 0,1 1 0,-1-1 0,3 2 1,0-1 7,-1-1 0,1 1 0,-1-1 0,1 0 0,-1 0 0,1 0 0,0-1 0,0 1 0,-1-1 0,1 0 0,6 0 0,1-1 30,0 0-1,0-1 1,0-1-1,-1 0 0,1 0 1,-1-1-1,0 0 1,10-6-1,-12 6 33,0-1-1,-1 0 1,1-1 0,-1 1-1,0-1 1,-1-1 0,1 1-1,-1-1 1,0 0 0,-1-1-1,0 1 1,0-1 0,-1 0-1,0 0 1,0-1 0,-1 1-1,0-1 1,0 0-1,-1 0 1,0 1 0,-1-2-1,0 1 1,0 0 0,-1-13-1,-1 20-75,0 0-1,1-1 0,-1 1 1,0 0-1,0 0 1,0 0-1,0 0 0,0 0 1,-1 1-1,1-1 0,-1 0 1,1 0-1,-1 1 0,1-1 1,-1 1-1,0 0 0,0-1 1,0 1-1,0 0 1,0 0-1,0 0 0,0 0 1,0 1-1,0-1 0,0 0 1,-1 1-1,1 0 0,0-1 1,0 1-1,0 0 0,-1 0 1,1 0-1,-3 1 1,1-1-209,-1 0 1,1 0-1,0 1 1,0 0 0,-1 0-1,1 0 1,0 0 0,0 1-1,0-1 1,0 1 0,0 0-1,1 0 1,-1 1-1,1-1 1,-1 1 0,1 0-1,-3 3 1,4-4-32,0 0-1,0 1 1,0-1-1,1 1 1,-1 0-1,1-1 1,0 1-1,0 0 1,0 0-1,0 0 1,0 0 0,0 0-1,1 0 1,0 0-1,-1 0 1,1 4-1,1-5 76,-1-1 0,1 1 0,0 0-1,-1-1 1,1 1 0,0 0 0,0-1 0,0 1 0,0-1-1,1 0 1,-1 1 0,0-1 0,0 0 0,1 0-1,-1 1 1,1-1 0,-1 0 0,1-1 0,-1 1 0,3 1-1,7 1-731,-1 1-1,1-2 0,0 1 0,1-2 1,-1 1-1,0-1 0,13-1 0,26 0-4171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4.580"/>
    </inkml:context>
    <inkml:brush xml:id="br0">
      <inkml:brushProperty name="width" value="0.025" units="cm"/>
      <inkml:brushProperty name="height" value="0.025" units="cm"/>
    </inkml:brush>
  </inkml:definitions>
  <inkml:trace contextRef="#ctx0" brushRef="#br0">184 35 4740,'0'0'15284,"-9"-4"-14761,4 1-497,4 1-26,-1 1 1,0 0 0,1 0-1,-1 0 1,0 0 0,0 0-1,0 0 1,0 1 0,1-1-1,-1 1 1,0-1 0,0 1 0,0 0-1,-1-1 1,1 1 0,0 0-1,0 0 1,0 1 0,0-1-1,0 0 1,0 1 0,0-1 0,0 1-1,0-1 1,1 1 0,-1 0-1,0 0 1,0 0 0,0 0-1,1 0 1,-1 1 0,-2 1-1,-9 10 8,-1 1-1,2 0 0,-21 30 0,28-36-7,1 0-1,0-1 0,0 1 1,1 1-1,0-1 0,0 0 1,1 1-1,0-1 0,1 1 1,-1 16-1,2-23-5,0-1 1,0 1 0,0 0-1,0 0 1,1-1 0,-1 1-1,1 0 1,-1-1 0,1 1-1,0 0 1,-1-1 0,1 1-1,0-1 1,0 1 0,0-1-1,0 1 1,0-1 0,1 0-1,-1 0 1,0 0 0,1 1-1,-1-1 1,1 0 0,1 0-1,1 1 30,0 0 0,1 0 0,-1-1 0,1 0 0,0 0 0,-1 0-1,1 0 1,0-1 0,5 0 0,4 0 128,-1-1-1,1-1 1,0 0-1,-1-1 1,23-8-1,-22 6 45,0-1 0,-1-1 0,1 0-1,-1-1 1,-1 0 0,1-1 0,17-17 0,-25 21-2,0-1 0,-1 1 1,1-1-1,-1 0 0,0 0 1,-1 0-1,0 0 0,0-1 0,0 0 1,-1 1-1,0-1 0,0 0 1,-1 0-1,0 0 0,0 0 1,0 0-1,-1 0 0,-1-9 0,1 14-181,0 0 1,-1 0-1,0-1 0,1 1 0,-1 0 0,0 0 0,0 0 0,0 0 0,-1 0 0,1 0 0,0 1 0,-1-1 0,1 0 0,-1 1 0,1-1 0,-1 1 0,0-1 0,0 1 0,0 0 0,0 0 0,0-1 0,0 2 0,0-1 1,0 0-1,0 0 0,0 1 0,0-1 0,-1 1 0,1-1 0,0 1 0,0 0 0,0 0 0,-5 1 0,-1-2-130,1 2 0,0-1 0,-1 1 0,1 0 0,0 1 0,0 0 0,0 0 0,0 0 0,-10 6 0,7-2-120,0 1 0,0 0 0,1 1 0,-10 10-1,15-14 88,1-1 1,-1 1-1,1 0 0,0 1 0,0-1 0,0 1 0,1-1 1,0 1-1,-1 0 0,2 0 0,-4 9 0,5-13 91,0 0 0,0 0 0,1 0 0,-1 0 0,0 0 0,0 0 0,0-1 0,1 1 0,-1 0 0,0 0-1,1 0 1,-1 0 0,1-1 0,-1 1 0,1 0 0,-1 0 0,1-1 0,-1 1 0,1 0 0,0-1 0,-1 1 0,1-1 0,0 1 0,0-1 0,-1 1-1,1-1 1,0 1 0,0-1 0,0 0 0,0 0 0,0 1 0,-1-1 0,1 0 0,0 0 0,2 0 0,39 2-1857,-33-2 1148,6 0-1278,1-1 1,0 0-1,24-7 0,5-5-7275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4.958"/>
    </inkml:context>
    <inkml:brush xml:id="br0">
      <inkml:brushProperty name="width" value="0.025" units="cm"/>
      <inkml:brushProperty name="height" value="0.025" units="cm"/>
    </inkml:brush>
  </inkml:definitions>
  <inkml:trace contextRef="#ctx0" brushRef="#br0">132 14 8552,'0'0'12252,"-10"-1"-12290,6 0 39,1 1-1,-1-1 1,1 1-1,-1 0 1,1 0-1,-1 0 1,0 1-1,1-1 1,-1 1-1,1 0 1,0 0-1,-1 0 0,1 1 1,0-1-1,-6 4 1,4-1-2,1-1 0,0 2 0,-1-1 0,1 0 0,1 1-1,-1 0 1,0 0 0,1 0 0,0 0 0,1 0 0,-4 7 0,4-7-3,0-1-1,0 1 1,1-1 0,-1 1-1,1 0 1,0-1 0,0 1-1,0 0 1,1 0-1,0 0 1,0 8 0,1-11 13,0 0 1,0 0-1,0-1 0,0 1 1,0 0-1,0-1 1,0 1-1,0-1 1,1 1-1,-1-1 1,0 0-1,1 0 0,-1 0 1,1 0-1,0 0 1,-1 0-1,1 0 1,0 0-1,0 0 0,-1-1 1,1 1-1,0-1 1,0 1-1,0-1 1,0 0-1,0 0 0,0 0 1,0 0-1,-1 0 1,4-1-1,10 1 142,-1-1 1,1 0-1,-1-1 0,0-1 0,0 0 0,15-6 0,-22 7-10,0-1-1,0 0 0,-1 0 0,1-1 1,-1 1-1,1-1 0,-1-1 0,-1 1 1,1-1-1,-1 0 0,1-1 0,-1 1 1,7-12-1,-11 16-71,0-1 1,1 0-1,-1 0 1,0 0 0,0 0-1,0 0 1,-1 0-1,1-1 1,0 1-1,-1 0 1,1 0-1,-1-1 1,0 1-1,0 0 1,0 0 0,0-1-1,0 1 1,0 0-1,-1 0 1,1-1-1,-1 1 1,1 0-1,-1 0 1,0 0 0,0 0-1,0 0 1,0 0-1,0 0 1,-1 0-1,1 0 1,0 0-1,-1 1 1,0-1 0,1 0-1,-1 1 1,0 0-1,0-1 1,0 1-1,0 0 1,0 0-1,0 0 1,0 0 0,0 0-1,0 1 1,0-1-1,0 0 1,-4 1-1,1-2-380,-1 1 0,0 0 0,1 0-1,-1 0 1,0 1 0,0 0 0,1 0 0,-1 0-1,0 1 1,0 0 0,1 0 0,-1 0-1,1 1 1,-1 0 0,1 0 0,-1 0-1,-8 6 1,11-5-573,0-1 0,-1 1 0,1 1 0,1-1-1,-1 0 1,0 1 0,-3 6 0,3 6-4129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5.510"/>
    </inkml:context>
    <inkml:brush xml:id="br0">
      <inkml:brushProperty name="width" value="0.025" units="cm"/>
      <inkml:brushProperty name="height" value="0.025" units="cm"/>
    </inkml:brush>
  </inkml:definitions>
  <inkml:trace contextRef="#ctx0" brushRef="#br0">240 1 11147,'0'0'4799,"-8"8"-3849,-29 24-184,2 3-1,1 0 1,2 3-1,-48 72 1,78-107-705,0 0 0,1 0 1,-1 0-1,1 1 0,0-1 1,0 1-1,0-1 1,0 1-1,0-1 0,1 1 1,0-1-1,0 5 0,0-7-47,1 1 0,-1-1-1,1 0 1,-1 1 0,1-1 0,-1 0-1,1 1 1,0-1 0,0 0-1,0 0 1,0 0 0,0 0-1,0 0 1,0 0 0,0 0-1,0 0 1,0-1 0,0 1-1,1 0 1,-1 0 0,0-1-1,0 1 1,1-1 0,-1 0-1,0 1 1,1-1 0,-1 0-1,1 0 1,-1 1 0,1-1-1,-1 0 1,2-1 0,22 2 195,0 0 0,0-2 0,44-8 0,-57 7-389,0-1-1,1-1 1,-1 0 0,-1 0 0,1-1-1,-1 0 1,0-1 0,0-1 0,15-11 0,-12 3-3217,-9 3-2111,-4-2-5825</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5.839"/>
    </inkml:context>
    <inkml:brush xml:id="br0">
      <inkml:brushProperty name="width" value="0.025" units="cm"/>
      <inkml:brushProperty name="height" value="0.025" units="cm"/>
    </inkml:brush>
  </inkml:definitions>
  <inkml:trace contextRef="#ctx0" brushRef="#br0">0 19 11082,'0'0'8585,"49"-10"-7464,-2 6-481,9 2-351,11 0-193,-7 2-64,-1 0-32,-12 0-1474,-15 2-1184,-15 5-513,-17 1-353,0-1-6373</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6.198"/>
    </inkml:context>
    <inkml:brush xml:id="br0">
      <inkml:brushProperty name="width" value="0.025" units="cm"/>
      <inkml:brushProperty name="height" value="0.025" units="cm"/>
    </inkml:brush>
  </inkml:definitions>
  <inkml:trace contextRef="#ctx0" brushRef="#br0">0 3 8616,'0'0'12588,"64"5"-11147,-14-5-672,8 0-609,7 0-96,5 0-704,-5-1-3140,2-5-3106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5.896"/>
    </inkml:context>
    <inkml:brush xml:id="br0">
      <inkml:brushProperty name="width" value="0.025" units="cm"/>
      <inkml:brushProperty name="height" value="0.025" units="cm"/>
    </inkml:brush>
  </inkml:definitions>
  <inkml:trace contextRef="#ctx0" brushRef="#br0">349 227 2242,'-171'6'3824,"37"-3"3798,132-2-7546,-1-1 1,1 1-1,-1-1 1,1 1-1,0 0 1,-1 0-1,1 0 1,0 0-1,0 0 1,0 1-1,0-1 1,0 1-1,0-1 1,0 1-1,1 0 1,-4 3-1,5-5-87,-1 1-1,1 0 1,-1 0-1,1-1 1,-1 1-1,1 0 0,0 0 1,-1 0-1,1 0 1,0 0-1,0 0 1,0 0-1,0 0 0,0-1 1,-1 1-1,2 0 1,-1 0-1,0 0 1,0 0-1,0 0 1,0 0-1,1 0 0,-1 0 1,0 0-1,1-1 1,-1 1-1,0 0 1,1 0-1,-1 0 0,1-1 1,0 1-1,-1 0 1,1 0-1,0-1 1,-1 1-1,1-1 0,0 1 1,0 0-1,-1-1 1,1 0-1,0 1 1,0-1-1,0 1 0,0-1 1,1 0-1,15 6 3,0-2 0,1 0 0,0-1 0,-1-1 1,1-1-1,0 0 0,25-3 0,-7 2 16,687-52 1086,-452 25-680,1991-104 1936,-2131 127-2270,-23 3 162,0-5-1,157-29 0,-262 35-203,0-1-1,0 0 1,0 0 0,1 0-1,-1 0 1,-1 0-1,1 0 1,0-1-1,4-2 1,-7 3-40,0 1 0,1 0-1,-1-1 1,0 1 0,0 0 0,0-1 0,0 1-1,0 0 1,0-1 0,0 1 0,0 0 0,0-1-1,0 1 1,0 0 0,0-1 0,0 1 0,0 0-1,0-1 1,-1 1 0,1 0 0,0 0 0,0-1-1,0 1 1,0 0 0,0-1 0,-1 1 0,1 0-1,0 0 1,0-1 0,-1 1 0,1 0 0,0 0-1,0 0 1,-1-1 0,1 1 0,0 0 0,-1 0-1,1 0 1,0 0 0,-1 0 0,1-1 0,0 1-1,-1 0 1,1 0 0,-1 0 0,-9-3-600,-1-1 0,0 2-1,-21-3 1,-33-3-2877,-10 0-1437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7.346"/>
    </inkml:context>
    <inkml:brush xml:id="br0">
      <inkml:brushProperty name="width" value="0.025" units="cm"/>
      <inkml:brushProperty name="height" value="0.025" units="cm"/>
    </inkml:brush>
  </inkml:definitions>
  <inkml:trace contextRef="#ctx0" brushRef="#br0">33 0 11115,'5'3'6566,"-3"11"-4931,-2 20-2401,0-30 1429,-3 33 449,-15 66-1,5-48-5180,7-28-3950,11-44 2194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7.691"/>
    </inkml:context>
    <inkml:brush xml:id="br0">
      <inkml:brushProperty name="width" value="0.025" units="cm"/>
      <inkml:brushProperty name="height" value="0.025" units="cm"/>
    </inkml:brush>
  </inkml:definitions>
  <inkml:trace contextRef="#ctx0" brushRef="#br0">0 38 5477,'0'0'14179,"5"-6"-14099,-2 3-48,-1 1-1,0 0 1,1 0 0,-1 0-1,1 0 1,0 0 0,0 0-1,0 1 1,-1-1 0,2 1-1,-1 0 1,0 0-1,0 0 1,3-1 0,59-2 352,-22 4-291,15-1-987,-21 3-3408,-29 0 683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8.023"/>
    </inkml:context>
    <inkml:brush xml:id="br0">
      <inkml:brushProperty name="width" value="0.025" units="cm"/>
      <inkml:brushProperty name="height" value="0.025" units="cm"/>
    </inkml:brush>
  </inkml:definitions>
  <inkml:trace contextRef="#ctx0" brushRef="#br0">0 10 9257,'0'0'12940,"82"2"-12107,-43-7-417,3 1-224,-3 2-96,-4 2-64,-7 0-160,-9 0-1121,-8 0-1057,-11 5-2563,-5-1-352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8.398"/>
    </inkml:context>
    <inkml:brush xml:id="br0">
      <inkml:brushProperty name="width" value="0.025" units="cm"/>
      <inkml:brushProperty name="height" value="0.025" units="cm"/>
    </inkml:brush>
  </inkml:definitions>
  <inkml:trace contextRef="#ctx0" brushRef="#br0">1 175 8840,'0'0'8072,"10"3"-6390,10 0-1458,0-1 0,0 0 0,0-2 0,0 0 1,1-1-1,-1-1 0,35-8 0,-26 3-837,102-26-4251,-114 28 3304,0-1 1,0-1-1,-1-1 0,0 0 1,21-15-1,-32 19 1333,0 0 0,0-1 1,0 0-1,0 0 0,-1 0 1,6-8-1,-9 11 852,1-1-1,-1 1 1,0-1 0,0 0 0,0 1-1,0-1 1,0 0 0,0 0-1,-1 0 1,1-4 0,-6 10 3081,-15 16-2186,15-12-1123,-1 0 0,1 0 0,1 1-1,-1 0 1,1 0 0,1 0 0,0 0 0,0 0 0,0 1-1,1 0 1,-1 10 0,3-18-375,1 0 0,0 1 0,-1-1 0,1 0 0,0 1 0,0-1 0,0 0 0,0 0 0,0 0 0,0 0 0,0 0 0,1 0 0,-1 0 0,0 0 0,0 0 0,1-1 0,-1 1 0,0-1 0,1 1 0,-1-1 0,1 1 0,-1-1 0,1 0 0,-1 1 1,1-1-1,-1 0 0,1 0 0,-1 0 0,1 0 0,2-1 0,57-1 425,-55 1-354,20-3-138,0-1 1,0-1-1,41-16 1,37-10-574,-104 33 619,0-1-1,1 0 1,-1 1 0,1-1-1,-1 1 1,0-1 0,1 1-1,-1-1 1,0 1 0,1-1-1,-1 1 1,0-1-1,0 1 1,1 0 0,-1-1-1,0 1 1,0-1 0,0 1-1,0 0 1,0-1 0,0 1-1,0-1 1,0 1-1,0 0 1,0-1 0,0 1-1,-1-1 1,1 2 0,0-1 15,-1 0 1,1 0-1,0 0 1,0 0-1,0 0 1,0-1-1,0 1 1,0 0-1,0 0 1,0 0 0,0 0-1,0 0 1,1 0-1,-1 0 1,0 0-1,1 0 1,-1 0-1,1 0 1,-1 0-1,1-1 1,-1 1-1,1 0 1,0 0-1,-1-1 1,2 2 0,10-2 11,1 0 0,-1-1 0,0-1 0,0 0 0,1 0 0,-1-1 0,-1-1 0,18-7 0,44-11-1700,-72 22 1662,-1 0 1,0 0-1,0 0 1,1 0 0,-1 0-1,0-1 1,1 1-1,-1 0 1,0 0 0,0 0-1,1 0 1,-1 0 0,0 0-1,1 0 1,-1 1-1,0-1 1,1 0 0,-1 0-1,0 0 1,0 0 0,1 0-1,-1 0 1,0 1-1,0-1 1,1 0 0,-1 0-1,0 0 1,0 0 0,1 1-1,-1-1 1,0 0-1,0 0 1,0 1 0,0-1-1,1 0 1,-1 0 0,0 1-1,0-1 1,0 0-1,0 1 1,0-1 0,0 0-1,0 0 1,0 1 0,0-1-1,0 0 1,0 1-1,0-1 1,0 1 0,-9 22 275,7-19-330,0 0 1,-1 0-1,1-1 1,-1 1-1,0-1 1,0 1-1,0-1 1,-1 0-1,-4 3 0,4-9-5028,-1-9-129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8.743"/>
    </inkml:context>
    <inkml:brush xml:id="br0">
      <inkml:brushProperty name="width" value="0.025" units="cm"/>
      <inkml:brushProperty name="height" value="0.025" units="cm"/>
    </inkml:brush>
  </inkml:definitions>
  <inkml:trace contextRef="#ctx0" brushRef="#br0">1 152 3619,'0'0'12108,"48"18"-27387</inkml:trace>
  <inkml:trace contextRef="#ctx0" brushRef="#br0" timeOffset="1">340 1 2883,'0'0'14445,"-7"13"-13585,-69 152 2095,66-142-2606,2 1 0,1 0 0,2 1 1,0-1-1,-3 51 0,8-74-343,0 0 0,0 1 0,0-1 0,0 0 0,0 0 0,1 0 0,-1 0 0,1 1 0,-1-1 0,1 0 0,-1 0 0,1 0 0,0 0 0,-1 0 0,1 0 0,0 0 0,0 0 0,0 0 0,0-1 0,-1 1 0,1 0 0,0 0 0,1-1 0,-1 1 0,1 0 0,2 1-5,1-1 0,-1 0 0,0 1-1,1-1 1,-1-1 0,1 1 0,5-1 0,5 0-597,0 0 0,0-2 0,23-4 0,-26 3-991,0-1 0,0 0-1,-1-1 1,0 0 0,21-13 0,-10 3-3245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49:59.699"/>
    </inkml:context>
    <inkml:brush xml:id="br0">
      <inkml:brushProperty name="width" value="0.025" units="cm"/>
      <inkml:brushProperty name="height" value="0.025" units="cm"/>
    </inkml:brush>
  </inkml:definitions>
  <inkml:trace contextRef="#ctx0" brushRef="#br0">99 27 2723,'0'0'6747,"-10"4"-3021,7-2-3616,-6 1 629,0 2 0,0-1-1,0 1 1,-13 11 0,20-15-583,0 1 0,0 0 0,0 0 1,0 0-1,0 0 0,0 1 0,0-1 1,1 0-1,-1 1 0,1-1 0,0 1 0,0 0 1,0-1-1,0 1 0,0 0 0,0 0 0,1-1 1,-1 1-1,1 0 0,0 0 0,0 0 0,0 0 1,0-1-1,2 7 0,-1-7-132,1-1-1,-1 1 1,1-1-1,-1 0 0,1 1 1,0-1-1,-1 0 1,1 0-1,0 0 1,0 0-1,0 0 1,0-1-1,0 1 1,0-1-1,0 1 1,0-1-1,0 0 1,0 1-1,0-1 1,1 0-1,-1 0 0,3-1 1,50-2 418,-45 2-438,0-1 0,0-1 0,-1 0 0,1 0 0,-1-1 0,0 0 0,0 0 0,0-1 0,-1-1 0,1 1 0,-1-1 0,0-1 0,-1 1 0,0-1 0,8-10 0,-29 19-230,-5 6 228,11-2 23,-25 19 244,31-23-233,1-1 0,-1 0 0,1 1 0,-1-1 0,1 1 0,0 0 0,0-1 0,0 1 0,0 0 0,0 0 0,0-1 0,0 1 0,0 0 0,1 0 0,-1 4 0,1-6-29,1 1 0,0-1 1,0 1-1,0-1 0,0 1 0,0-1 0,0 1 0,0-1 0,0 0 0,0 0 0,0 0 0,0 0 0,0 1 0,0-1 0,0 0 0,0-1 0,1 1 0,-1 0 1,0 0-1,0 0 0,0-1 0,1 1 0,26-6 199,-12-2-478,0-1 0,0 0 0,0-1 1,-1-1-1,-1 0 0,25-25 0,5-3-2726,-55 76 2763,7-29 347,0 1-1,0 1 1,1-1-1,0 0 1,1 1-1,0-1 1,0 1 0,1 0-1,1 0 1,-1 0-1,1-1 1,1 1-1,0 0 1,0 0-1,1-1 1,1 1-1,-1-1 1,5 11 0,-2-8-106,0 1 1,0 0-1,-2 0 1,0 0-1,0 0 1,1 28-1,-4-34 97,-1 0-1,1 0 1,-1 0-1,-1 0 1,1-1 0,-1 1-1,0 0 1,-1-1-1,1 1 1,-2-1 0,1 0-1,0 0 1,-1 0-1,0 0 1,-6 6-1,2-3 473,-4 5 241,-1 0 0,-21 17 1,32-29-784,0 0 1,-1 0 0,1 0-1,-1 0 1,0 0 0,0-1-1,1 1 1,-1-1 0,0 0-1,0 0 1,0 0 0,-1 0-1,1 0 1,0-1-1,0 1 1,0-1 0,0 0-1,-1 0 1,1 0 0,0-1-1,-6 0 1,7-1-125,0 0 1,0 1-1,0-1 1,0 0-1,0 0 1,0 0-1,1 0 1,-1 0-1,1 0 1,-1 0-1,1-1 1,0 1-1,0-1 0,0 1 1,0-1-1,0 1 1,0-1-1,0-3 1,-6-51-2220,7 48 1767,0-1 1,1 1 0,0-1-1,0 1 1,1 0 0,0-1-1,1 1 1,0 0 0,1 0-1,-1 0 1,2 1 0,6-12-1,-1 7 358,-1 2 0,2-1 0,-1 1 0,1 1 0,1-1 0,0 2 0,14-9 0,90-49 259,-45 28 1096,-4-5 3314,-76 51-4131,1 1-1,0 1 1,0-1 0,1 1 0,-11 17 0,15-22-331,1 0 1,-1 1-1,1-1 1,0 0-1,0 1 1,0 0-1,0-1 1,1 1-1,0 0 1,0 0-1,0 0 1,0 0-1,1 0 1,0 0-1,1 8 1,1-11 20,0-1 1,0 1 0,0-1-1,1 0 1,-1 0-1,0 0 1,0-1-1,1 1 1,-1 0-1,1-1 1,-1 1-1,1-1 1,-1 0-1,0 0 1,1 0-1,-1 0 1,1 0 0,3-2-1,1 2 80,19-1-163,-1-2-1,1-1 1,47-14-1,18-3-459,-91 21 514,0-1-1,1 1 1,-1 0-1,0 0 1,1 0 0,-1 0-1,0 0 1,1 0-1,-1 0 1,1 0-1,-1 0 1,0 0-1,1 0 1,-1 0 0,1 0-1,-1 0 1,0 0-1,1 0 1,-1 0-1,0 0 1,1 0 0,-1 1-1,0-1 1,1 0-1,-1 0 1,0 0-1,1 1 1,-1-1-1,0 0 1,1 0 0,-1 1-1,0-1 1,0 0-1,1 1 1,-1-1-1,0 0 1,0 1 0,0-1-1,0 0 1,1 1-1,-1-1 1,0 0-1,0 1 1,0-1-1,0 1 1,0-1 0,0 0-1,0 1 1,0-1-1,0 1 1,0-1-1,0 1 1,3 6 1146,14-9-1062,0 0 0,0-1-1,0 0 1,0-2-1,0 0 1,25-12 0,-23 9-939,1 1 0,-1 1 0,41-7 0,-60 13 786,1 0 0,-1 0-1,0 0 1,1 0-1,-1 1 1,0-1 0,1 0-1,-1 0 1,0 0 0,1 1-1,-1-1 1,0 0-1,1 1 1,-1-1 0,0 0-1,0 1 1,1-1-1,-1 0 1,0 1 0,0-1-1,0 0 1,0 1 0,0-1-1,1 1 1,-1-1-1,0 0 1,0 1 0,0-1-1,0 1 1,0-1-1,0 0 1,0 1 0,0-1-1,0 1 1,0-1-1,-1 0 1,1 1 0,0-1-1,0 0 1,0 1 0,0-1-1,-1 1 1,1-1-1,0 0 1,0 1 0,-1-1-1,1 0 1,0 0-1,0 1 1,-1-1 0,-12 24-244,12-22 97,-9 17-2281,3-1-2215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0.129"/>
    </inkml:context>
    <inkml:brush xml:id="br0">
      <inkml:brushProperty name="width" value="0.025" units="cm"/>
      <inkml:brushProperty name="height" value="0.025" units="cm"/>
    </inkml:brush>
  </inkml:definitions>
  <inkml:trace contextRef="#ctx0" brushRef="#br0">1 0 13677,'0'6'2178,"0"-3"-737,7-3-95,18 0 223,8 0-384,14 0-384,3 0-481,8 1-256,-4 3-32,-1 2-448,-10 0-1794,-4-3-2787,-9 0-1761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0.473"/>
    </inkml:context>
    <inkml:brush xml:id="br0">
      <inkml:brushProperty name="width" value="0.025" units="cm"/>
      <inkml:brushProperty name="height" value="0.025" units="cm"/>
    </inkml:brush>
  </inkml:definitions>
  <inkml:trace contextRef="#ctx0" brushRef="#br0">1 11 9769,'0'0'4202,"10"-3"-2943,7 0-1140,0 1 0,1 0-1,-1 1 1,1 1 0,-1 1-1,1 0 1,-1 2-1,24 5 1,-4 0-75,45 13-18,-75-19-3,-1 0-1,1 1 1,-1 0-1,0 0 1,0 0-1,0 1 0,0 0 1,9 8-1,-13-10 99,-1 0 0,0-1 0,1 1 0,-1 0-1,0 0 1,0 0 0,0 0 0,0 0 0,-1 0-1,1 0 1,-1 1 0,1-1 0,-1 0 0,0 0 0,0 0-1,1 1 1,-2-1 0,1 0 0,0 0 0,0 0-1,-1 1 1,1-1 0,-1 0 0,0 0 0,1 0-1,-1 0 1,0 0 0,-2 2 0,-2 6 277,-1-1 1,-1 0 0,1-1-1,-11 10 1,16-16-365,-114 110 2726,35-37-5429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0.975"/>
    </inkml:context>
    <inkml:brush xml:id="br0">
      <inkml:brushProperty name="width" value="0.025" units="cm"/>
      <inkml:brushProperty name="height" value="0.025" units="cm"/>
    </inkml:brush>
  </inkml:definitions>
  <inkml:trace contextRef="#ctx0" brushRef="#br0">81 0 10314,'0'0'8264,"-21"63"-6855,10-26-192,-2 4-576,2 3-225,5-5-128,6-4-192,0-5-32,0-5-352,0-8-737,0-6-192,0-4-384,-9-7-1122,0 0-1057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1.324"/>
    </inkml:context>
    <inkml:brush xml:id="br0">
      <inkml:brushProperty name="width" value="0.025" units="cm"/>
      <inkml:brushProperty name="height" value="0.025" units="cm"/>
    </inkml:brush>
  </inkml:definitions>
  <inkml:trace contextRef="#ctx0" brushRef="#br0">0 73 8360,'9'-6'1399,"3"-3"-761,1 1 1,0 1-1,0 0 1,1 0-1,0 2 1,0-1-1,0 2 1,1 0 0,0 1-1,-1 0 1,1 1-1,20 0 1,-23 2-461,0 1 1,0 1-1,0-1 1,-1 2 0,1 0-1,-1 0 1,1 1-1,-1 0 1,15 9-1,-22-11-166,0 0-1,-1 0 1,1 0-1,-1 1 1,0-1-1,0 1 0,0 0 1,0 0-1,0 0 1,-1 0-1,1 1 1,-1-1-1,0 1 0,0-1 1,0 1-1,-1 0 1,1 0-1,-1 0 1,0 0-1,0 0 0,0 0 1,-1 0-1,1 0 1,-1 0-1,0 0 1,0 0-1,0 0 0,-1 0 1,1 0-1,-1 0 1,-2 5-1,-1-2 326,0 0 0,0-1 0,-1 0-1,0 0 1,0 0 0,0-1 0,-1 0 0,0 0 0,0 0 0,0 0-1,-1-1 1,-10 5 0,-26 21 873,37-24-1103,0 0-1,0 0 0,1 0 1,-9 14-1,13-19-103,0 0 0,1 0 0,-1 0-1,0 0 1,0 0 0,1 0 0,-1 0-1,1 0 1,-1 1 0,1-1 0,0 0 0,-1 0-1,1 1 1,0-1 0,0 0 0,0 0-1,0 1 1,0-1 0,0 0 0,0 0 0,0 1-1,1-1 1,-1 0 0,0 0 0,1 1-1,-1-1 1,1 0 0,-1 0 0,1 0 0,0 0-1,-1 0 1,1 0 0,0 0 0,0 0-1,0 0 1,0 0 0,0 0 0,0 0 0,0-1-1,0 1 1,0 0 0,1 0 0,24 8-829,-1-1 0,52 9 0,-8-2-4458,-37-6 602,3 0-1575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477"/>
    </inkml:context>
    <inkml:brush xml:id="br0">
      <inkml:brushProperty name="width" value="0.025" units="cm"/>
      <inkml:brushProperty name="height" value="0.025" units="cm"/>
    </inkml:brush>
  </inkml:definitions>
  <inkml:trace contextRef="#ctx0" brushRef="#br0">6878 0 7527,'0'0'3977,"1"5"-3859,10 30 67,-7-26-239,-1 0 0,0 0 0,0 0-1,1 16 1,-4-23 88,0 1 0,0-1 1,0 0-1,0 1 0,0-1 0,0 0 1,-1 1-1,0-1 0,1 0 1,-1 0-1,0 1 0,0-1 0,0 0 1,0 0-1,0 0 0,-1 0 0,1 0 1,-1-1-1,1 1 0,-1 0 1,0-1-1,1 1 0,-5 2 0,-11 6 345,-1 0-1,0-1 0,-1-1 0,0-1 0,-29 8 1,-107 14 257,85-17-461,-683 80 214,-134 26-373,632-60-17,-228 46 152,345-81 318,-215 8 1,287-30-439,-279 19-25,299-14-55,2 2 0,-1 3 1,1 1-1,1 2 0,-67 32 0,-72 48-150,-120 57 227,242-125-32,-27 10 1,2 5-1,-105 66 1,167-91-10,1 0 1,0 1-1,1 1 1,1 1 0,0 1-1,2 1 1,1 1-1,0 0 1,2 1-1,0 0 1,2 2 0,-16 37-1,0 13-39,9-26 39,2 0 0,-14 69 0,14-40-216,-47 133-1,-49 68 195,-44 128 177,146-356-126,2 0-1,3 1 1,-2 83-1,-8 58 24,15-179-7,-2-1 0,0 1-1,0-1 1,-1 0 0,-1 0-1,0 0 1,-1-1 0,0 0-1,-1 0 1,0-1 0,-1 0 0,0-1-1,-1 1 1,0-2 0,0 1-1,-1-2 1,0 1 0,-1-1-1,-22 10 1,-16 6 361,-1-2 0,-2-3-1,-90 21 1,70-21-211,-203 67-114,-71 18 798,322-97-525,-19 3-547,44-10 179,1 0 1,-1 0 0,0 0 0,0 0-1,0 0 1,0 0 0,0 0-1,0 0 1,0-1 0,0 1 0,0 0-1,0 0 1,1 0 0,-1 0-1,0 0 1,0 0 0,0 0 0,0 0-1,0 0 1,0 0 0,0 0-1,0-1 1,0 1 0,0 0 0,0 0-1,0 0 1,0 0 0,0 0 0,0 0-1,0 0 1,0 0 0,0 0-1,0-1 1,0 1 0,0 0 0,0 0-1,0 0 1,0 0 0,0 0-1,0 0 1,0 0 0,0 0 0,0 0-1,-1-1 1,29-13-2263,-4 1-396,-2-3-1634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1.713"/>
    </inkml:context>
    <inkml:brush xml:id="br0">
      <inkml:brushProperty name="width" value="0.025" units="cm"/>
      <inkml:brushProperty name="height" value="0.025" units="cm"/>
    </inkml:brush>
  </inkml:definitions>
  <inkml:trace contextRef="#ctx0" brushRef="#br0">116 83 8840,'0'0'8745,"-9"-5"-6258,-26-16-1035,35 21-1434,0 0 1,0-1-1,0 1 0,0 0 0,-1 0 0,1 0 0,0-1 0,0 1 0,0 0 1,0 0-1,0 0 0,0-1 0,-1 1 0,1 0 0,0 0 0,0 0 0,0 0 1,-1 0-1,1-1 0,0 1 0,0 0 0,0 0 0,-1 0 0,1 0 0,0 0 0,0 0 1,-1 0-1,1 0 0,0 0 0,0 0 0,0 0 0,-1 0 0,1 0 0,0 0 1,0 0-1,-1 0 0,1 0 0,0 0 0,0 0 0,-1 0 0,1 0 0,0 1 0,0-1 1,0 0-1,-1 0 0,1 0 0,0 0 0,0 0 0,0 1 0,0-1 0,-1 0 1,1 0-1,0 0 0,0 1 0,0-1 0,0 0 0,0 0 0,0 0 0,0 1 0,0-1 1,-1 0-1,1 0 0,0 1 0,0-1 0,0 0 0,0 0 0,6 12 92,1-8-28,0 0 0,1 0 0,-1-1 0,1 0 0,0 0 0,0-1 0,0 0 0,0 0 0,0-1-1,1 0 1,-1 0 0,12-1 0,-15 0-75,0 0 0,0 0-1,1-1 1,-1 1 0,0-1 0,0 0-1,0 0 1,0-1 0,0 0 0,0 1-1,-1-2 1,1 1 0,0 0 0,-1-1-1,0 0 1,0 0 0,0 0 0,0-1-1,0 0 1,6-7 0,-9 10-7,-1 0 0,1 0 1,0 0-1,-1 0 0,1 0 0,-1 0 1,1 0-1,-1 0 0,0-1 0,1 1 1,-1 0-1,0 0 0,0 0 1,0-1-1,0 1 0,0 0 0,0 0 1,0 0-1,0-1 0,0 1 1,0 0-1,-1 0 0,1 0 0,-1 0 1,1-1-1,-1 1 0,1 0 0,-1 0 1,1 0-1,-2-1 0,-1 0-9,1 0 0,-1 1 0,1-1 0,-1 1 0,0 0 0,1 0 0,-1 0 0,0 0 0,0 0 0,0 0 0,0 1 0,-3-1 0,-8 0-41,0 1 1,1 0-1,-1 1 0,-22 3 0,26-1 28,0 1 1,0 0-1,1 0 0,0 1 1,0 0-1,0 1 0,0 0 0,1 0 1,0 1-1,0 0 0,-8 9 1,12-12-110,1 0 1,-1 0 0,1 0-1,0 1 1,0-1-1,0 1 1,0-1 0,1 1-1,0 0 1,0 0-1,0 0 1,1 0 0,-1 1-1,1-1 1,0 0-1,1 1 1,0-1 0,-1 0-1,2 1 1,-1-1-1,0 0 1,1 1 0,2 7-1,-1-11-92,-1 1 0,0-1 0,1 0 0,-1 0-1,1 0 1,0 0 0,-1 0 0,1 0 0,0 0 0,0-1 0,1 1-1,-1-1 1,0 1 0,0-1 0,1 0 0,-1 0 0,5 2-1,47 7-4012,-8-10-1028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2.045"/>
    </inkml:context>
    <inkml:brush xml:id="br0">
      <inkml:brushProperty name="width" value="0.025" units="cm"/>
      <inkml:brushProperty name="height" value="0.025" units="cm"/>
    </inkml:brush>
  </inkml:definitions>
  <inkml:trace contextRef="#ctx0" brushRef="#br0">254 7 6790,'0'0'6038,"-9"-2"-5312,-31-3-432,39 6-279,-1-1 1,1 0-1,-1 0 0,0 1 1,1-1-1,-1 1 0,1 0 1,-1-1-1,1 1 1,-1 0-1,1 0 0,0 0 1,-1 0-1,1 0 0,0 0 1,0 0-1,-1 0 1,1 1-1,0-1 0,0 0 1,1 1-1,-1-1 0,0 1 1,0-1-1,1 1 1,-1-1-1,1 1 0,-1-1 1,1 1-1,0 0 0,-1 2 1,0 48 437,1-49-417,1-1 1,0 1-1,-1 0 1,1-1-1,1 1 1,-1-1 0,0 1-1,0-1 1,1 1-1,0-1 1,-1 0-1,1 0 1,0 0-1,0 0 1,0 0 0,0 0-1,0 0 1,5 2-1,50 22 167,-24-11-102,-32-15-43,-1 0-1,1 0 1,-1 0 0,1 0-1,-1 0 1,0 1 0,1-1-1,-1 0 1,1 0 0,-1 1-1,0-1 1,1 0 0,-1 1-1,0-1 1,1 0 0,-1 1-1,0-1 1,1 1 0,-1-1-1,0 1 1,0-1 0,0 0-1,1 1 1,-1-1 0,0 1-1,0-1 1,0 1 0,0-1-1,0 1 1,0-1 0,0 1-1,0-1 1,0 1 0,0-1-1,0 0 1,0 1 0,0-1-1,-1 1 1,1-1 0,0 1-1,0-1 1,0 1 0,-1-1 0,1 0-1,0 1 1,0-1 0,-1 1-1,1-1 1,0 0 0,-1 1-1,1-1 1,0 0 0,-1 0-1,1 1 1,-1-1 0,1 0-1,-1 0 1,1 1 0,0-1-1,-1 0 1,0 0 0,-31 14 2690,29-13-2682,-11 4 438,-34 13-26,-1-2 0,-83 15 0,131-31-1022,-8 1 122,7-5-5253,5-11-1521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03.398"/>
    </inkml:context>
    <inkml:brush xml:id="br0">
      <inkml:brushProperty name="width" value="0.025" units="cm"/>
      <inkml:brushProperty name="height" value="0.025" units="cm"/>
    </inkml:brush>
  </inkml:definitions>
  <inkml:trace contextRef="#ctx0" brushRef="#br0">0 210 9129,'0'0'9086,"8"0"-7885,1-1-1061,0 0 0,0 0 1,0-1-1,-1 0 0,1-1 1,-1 1-1,1-2 0,-1 1 1,0-1-1,0-1 0,-1 1 0,1-1 1,10-9-1,-13 9-56,0 1 0,-1-1 0,1 0 0,-1 0 0,0 0-1,0 0 1,0-1 0,-1 1 0,0-1 0,0 0 0,-1 0 0,1-1 0,-1 1 0,0 0 0,-1-1-1,0 1 1,0-1 0,0 1 0,-1-1 0,0-9 0,0 15-78,-1 0-1,1-1 1,0 1 0,-1 0 0,1-1-1,-1 1 1,1 0 0,-1 0-1,0-1 1,0 1 0,1 0 0,-1 0-1,0 0 1,0 0 0,0 0 0,0 0-1,0 0 1,0 0 0,-1 1 0,1-1-1,0 0 1,0 1 0,0-1-1,-1 1 1,1-1 0,0 1 0,-1-1-1,1 1 1,0 0 0,-1 0 0,1 0-1,-1 0 1,1 0 0,0 0 0,-1 0-1,1 0 1,-1 0 0,1 1-1,0-1 1,-1 0 0,1 1 0,-2 1-1,-3-1-14,0 1 0,1 0 0,0 0 0,-1 1 0,1-1 0,0 1 0,0 1 0,-9 6 0,9-4 3,0 1 0,0-1 0,0 1 0,1 0 0,0 0 0,0 0 0,1 1-1,0 0 1,-4 13 0,6-18 11,1-1 0,-1 0 0,1 1-1,0-1 1,0 1 0,0 0 0,0-1 0,0 1-1,0-1 1,1 1 0,-1-1 0,1 0 0,0 1-1,-1-1 1,1 1 0,0-1 0,1 0 0,-1 0-1,0 0 1,1 0 0,-1 0 0,1 0 0,-1 0-1,1 0 1,0 0 0,0-1 0,0 1 0,0-1-1,0 1 1,0-1 0,1 0 0,-1 0 0,0 0-1,4 1 1,22 5 41,0-2 0,-1-2-1,1 0 1,1-2 0,-1-1 0,37-4-1,-65 4-45,79-8 59,-77 9-67,-1 0-1,0-1 0,0 1 1,1 0-1,-1 1 0,0-1 1,0 0-1,0 0 0,0 0 1,-1 1-1,1-1 0,0 0 1,0 1-1,-1-1 1,1 1-1,-1-1 0,1 0 1,-1 1-1,0 0 0,1-1 1,-1 1-1,0-1 0,0 1 1,0-1-1,0 1 1,0-1-1,-1 1 0,0 1 1,-3 51 178,1-38-239,0-2 1574,10-22-362,0-7-1026,-1 0 0,0 0 0,6-24 1,-9 26-106,1 1 0,0 0 0,0 0 1,2 0-1,-1 1 0,12-17 1,-15 25-63,1 0 0,1 0 0,-1 1 0,0-1 0,1 1 0,-1 0 0,1 0 0,0 0 0,-1 1 0,1-1 0,0 1-1,0 0 1,0 0 0,0 0 0,0 0 0,5 1 0,67 0-441,-72 0 487,-2 0-6,0 0 0,0 0 0,0 0 0,0 1 0,0-1-1,-1 1 1,1-1 0,0 1 0,0 0 0,0-1-1,-1 1 1,1 0 0,0 0 0,-1 0 0,1 0-1,-1 1 1,1-1 0,-1 0 0,0 1 0,1-1 0,-1 1-1,0-1 1,0 1 0,0 0 0,0-1 0,0 1-1,-1 0 1,1 0 0,0-1 0,-1 1 0,1 0 0,-1 0-1,0 0 1,0 0 0,0 0 0,0 0 0,0 0-1,0-1 1,0 1 0,0 0 0,-1 0 0,1 0-1,-2 2 1,-1 9 21,0-1 0,-1 1-1,-1-1 1,-11 21-1,15-32-10,1-1 0,-1 1-1,1 0 1,0-1 0,-1 1-1,1 0 1,-1 0-1,1-1 1,0 1 0,0 0-1,-1 0 1,1 0-1,0-1 1,0 1 0,0 0-1,0 0 1,0 0 0,0-1-1,0 1 1,0 0-1,0 0 1,0 0 0,1 0-1,-1-1 1,0 1 0,0 0-1,1 0 1,-1-1-1,1 2 1,0-1 6,1-1-1,-1 1 1,0-1-1,0 1 1,1-1-1,-1 0 1,0 1-1,1-1 1,-1 0-1,0 0 1,1 0-1,-1 0 1,0 0-1,1 0 1,1-1-1,47-14 164,-38 10-164,0 0 0,-1-1 0,1-1-1,-1 0 1,-1 0 0,1-1 0,-1-1 0,-1 1 0,0-2 0,9-10-1,-18 21-7,0-1-1,-1 0 0,1 1 0,0-1 0,-1 0 1,1 0-1,0 1 0,-1-1 0,1 0 0,-1 0 1,1 0-1,0 1 0,-1-1 0,1 0 1,-1 0-1,1 0 0,0 0 0,-1 0 0,1 0 1,-1 0-1,1 0 0,-1 0 0,1 0 0,0 0 1,-1 0-1,1 0 0,-1 0 0,1 0 0,-1 0 1,1-1-1,0 1 0,-1 0 0,1 0 1,0-1-1,-1 1 0,1 0 0,0 0 0,-1-1 1,1 1-1,0 0 0,-1-1 0,1 1 0,0 0 1,0-1-1,-1 1 0,1 0 0,0-1 1,0 1-1,0-1 0,0 1 0,0 0 0,-1-1 1,1 1-1,0-1 0,0 1 0,0-1 0,0 1 1,0 0-1,0-1 0,0 1 0,1-1 0,-2 2 2,0 0-1,1 0 1,-1 0-1,0 0 1,1 0-1,0 0 1,-1 1-1,1-1 1,-1 0-1,1 0 1,0 0-1,0 1 1,0-1-1,0 0 1,0 1-1,0-1 1,0 0-1,0 0 1,1 1-1,-1-1 1,0 0-1,1 0 1,-1 0-1,1 0 1,-1 1-1,1-1 1,0 0-1,-1 0 0,1 0 1,0 0-1,1 1 1,1 0 12,-1-1 1,1 1-1,1 0 0,-1-1 1,0 0-1,0 0 0,0 0 1,1 0-1,-1 0 0,1-1 1,4 1-1,4 0 20,0-1 1,0 0-1,0-1 1,0-1-1,-1 1 0,17-6 1,-15 1-17,0 0-1,-1-1 1,0 0 0,0 0 0,11-11 0,-19 15-14,0-1 1,0 1-1,0 0 1,0-1-1,-1 0 1,0 0-1,0 0 0,0 0 1,0-1-1,-1 1 1,1-1-1,-1 0 1,0 1-1,0-1 1,-1 0-1,2-10 0,-3 14-4,-1 1-1,1-1 0,-1 0 0,1 1 0,-1-1 0,1 1 0,-1-1 1,1 1-1,-1-1 0,0 1 0,1-1 0,-1 1 0,0 0 0,1-1 0,-1 1 1,0 0-1,1-1 0,-1 1 0,0 0 0,0 0 0,1 0 0,-1 0 1,0 0-1,0 0 0,0 0 0,1 0 0,-1 0 0,0 0 0,0 0 0,1 0 1,-1 1-1,0-1 0,-1 1 0,-27 6-161,21-3 201,0 0 0,0 0 0,1 1 0,-1 0 0,1 0 0,1 1 0,-1-1 0,1 2-1,0-1 1,0 1 0,1 0 0,0 0 0,0 0 0,-4 10 0,7-14-19,1 1 1,-1 0 0,1 0 0,0 0 0,0-1 0,0 1-1,0 0 1,1 0 0,0 1 0,0-1 0,0 0 0,0 0-1,1 0 1,-1 0 0,1 0 0,0 0 0,0-1-1,0 1 1,1 0 0,0 0 0,-1-1 0,1 1 0,0-1-1,1 1 1,-1-1 0,1 0 0,-1 0 0,1 0 0,0 0-1,0 0 1,0-1 0,4 3 0,5 3-12,1-1-1,-1 0 1,1 0-1,1-2 1,-1 1 0,1-2-1,0 0 1,26 4 0,-16-4-909,-1-2 0,35-1 1,0-4-3955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4.583"/>
    </inkml:context>
    <inkml:brush xml:id="br0">
      <inkml:brushProperty name="width" value="0.025" units="cm"/>
      <inkml:brushProperty name="height" value="0.025" units="cm"/>
    </inkml:brush>
  </inkml:definitions>
  <inkml:trace contextRef="#ctx0" brushRef="#br0">222 64 10314,'0'0'7901,"0"-9"-5488,-2-27-775,1 35-1595,1 0 0,-1 0 0,0-1 0,0 1 0,0 0-1,1 0 1,-1 0 0,0 0 0,-1 0 0,1 0 0,0 0 0,0 1-1,0-1 1,0 0 0,-1 1 0,1-1 0,0 0 0,-1 1-1,1 0 1,0-1 0,-1 1 0,1 0 0,0 0 0,-1-1-1,1 1 1,-1 0 0,-2 1 0,-37 2-191,34-1 125,0 0 0,0 0 0,0 1 0,0 1 0,0-1 0,1 1 1,-1 0-1,1 0 0,0 1 0,1 0 0,-1 0 0,1 0 0,0 1 0,0 0 0,-5 7 0,5-6-45,0 0 0,1 0 0,0 1 0,0 0 0,0-1 0,1 1 0,0 1 0,1-1 0,0 0 0,0 1 0,1-1 0,0 1 0,0 8 0,2-14 7,-1-1-1,1 1 0,0-1 0,0 1 1,0-1-1,0 0 0,0 1 0,0-1 1,1 0-1,-1 0 0,1 0 0,0 0 1,-1 0-1,1 0 0,0 0 0,0-1 0,0 1 1,0-1-1,0 1 0,1-1 0,-1 0 1,0 0-1,1 0 0,-1 0 0,1 0 1,-1 0-1,1-1 0,-1 1 0,1-1 1,-1 0-1,4 0 0,9 2-32,1-2-1,0 0 1,27-3-1,-27 0 145,-1-1 1,1 0-1,-1-1 0,-1-1 0,1 0 0,-1-1 1,0-1-1,0 0 0,-1-1 0,0 0 0,0-1 0,-1-1 1,-1 0-1,11-12 0,-27 29-197,1 1 0,1 0-1,-1 0 1,1 0 0,0 1 0,1-1-1,-1 1 1,2 0 0,-1-1 0,1 1-1,0 0 1,1 0 0,0 0 0,1 14-1,1-3 168,0 0-1,2-1 0,0 1 1,1-1-1,10 26 0,-13-40 28,0 0 0,-1 1 0,1-1 0,-1 1 0,0-1 0,0 1 0,0 0 0,-1-1 0,0 1 0,0 0 0,0 0 0,0-1 0,-1 1 0,1 0 0,-1-1 0,-1 1 0,1-1 1,-1 1-1,1-1 0,-1 1 0,-1-1 0,1 0 0,0 0 0,-1 0 0,0 0 0,0-1 0,0 1 0,0-1 0,-1 0 0,0 0 0,1 0 0,-1 0 0,0-1 0,0 1 0,0-1 0,-7 3 0,-1 0 361,-1 1 1,0-2-1,-1 0 1,1 0-1,-1-2 0,1 1 1,-1-2-1,0 1 1,0-2-1,0 0 1,-22-3-1,29 0-328,0 1-1,0-1 0,0 0 1,0-1-1,0 1 0,1-1 1,0-1-1,-1 1 1,2-1-1,-1 0 0,0 0 1,-7-10-1,1 2-758,43 17-8732,-3 0 4013,2-4-4419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4.925"/>
    </inkml:context>
    <inkml:brush xml:id="br0">
      <inkml:brushProperty name="width" value="0.025" units="cm"/>
      <inkml:brushProperty name="height" value="0.025" units="cm"/>
    </inkml:brush>
  </inkml:definitions>
  <inkml:trace contextRef="#ctx0" brushRef="#br0">283 55 8072,'0'0'4628,"-3"-9"-1975,3 7-2511,-1 0-81,1 0-1,-1 0 0,1-1 1,-1 1-1,0 0 1,0 0-1,1 0 0,-2 1 1,1-1-1,0 0 1,0 0-1,0 0 1,-1 1-1,1-1 0,-1 1 1,0-1-1,1 1 1,-1 0-1,0 0 0,0-1 1,1 1-1,-1 0 1,0 0-1,0 1 1,0-1-1,0 0 0,-1 1 1,1-1-1,0 1 1,0 0-1,0 0 0,0 0 1,0 0-1,-1 0 1,-3 1-1,-2 0-62,1 1 0,-1 0 0,0 1-1,1 0 1,0 0 0,0 0 0,0 1 0,0 0 0,0 0-1,1 1 1,0 0 0,0 0 0,0 1 0,1-1 0,-7 9-1,-3 4 0,1 1-1,1 0 0,1 1 0,-10 21 1,16-27 64,0 1 0,1-1-1,-5 26 1,9-35-15,0 0-1,1 1 0,-1-1 0,1 0 0,0 0 0,2 10 1,-2-14-27,1 1 1,-1 0-1,1-1 1,-1 1 0,1-1-1,0 1 1,-1-1-1,1 1 1,0-1 0,0 0-1,0 1 1,0-1-1,0 0 1,1 0 0,-1 0-1,0 0 1,0 0-1,1 0 1,-1 0 0,4 1-1,2 1 179,1 0 0,0-1 0,0 0-1,0-1 1,0 0 0,1 0 0,-1-1-1,0 0 1,0 0 0,0-1 0,1 0 0,-1-1-1,0 1 1,0-2 0,-1 1 0,1-1-1,0 0 1,-1-1 0,1 1 0,-1-2-1,0 1 1,9-8 0,-8 5 38,0 0-1,0 0 1,0-1-1,-1 0 0,0-1 1,-1 1-1,0-1 1,0 0-1,-1-1 1,0 0-1,-1 1 1,0-1-1,0-1 1,-1 1-1,0-1 1,1-17-1,-3 24-276,0-1-1,-1 1 1,0-1-1,0 1 0,0-1 1,-1 1-1,1-1 1,-1 1-1,0-1 0,-1 1 1,1 0-1,-1 0 1,1-1-1,-1 1 1,-1 0-1,-2-5 0,2 7-419,-1-1 0,1 0-1,-1 1 1,1 0 0,-1 0-1,0 0 1,1 0 0,-1 1-1,0-1 1,0 1 0,0 0-1,0 0 1,-1 0 0,1 1-1,0 0 1,0-1 0,-7 2-1,-15 0-5245,4 4-2551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5.258"/>
    </inkml:context>
    <inkml:brush xml:id="br0">
      <inkml:brushProperty name="width" value="0.025" units="cm"/>
      <inkml:brushProperty name="height" value="0.025" units="cm"/>
    </inkml:brush>
  </inkml:definitions>
  <inkml:trace contextRef="#ctx0" brushRef="#br0">0 0 8456,'0'0'16207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5.606"/>
    </inkml:context>
    <inkml:brush xml:id="br0">
      <inkml:brushProperty name="width" value="0.025" units="cm"/>
      <inkml:brushProperty name="height" value="0.025" units="cm"/>
    </inkml:brush>
  </inkml:definitions>
  <inkml:trace contextRef="#ctx0" brushRef="#br0">175 1 13485,'-9'1'582,"1"1"-510,0 1 1,0 0 0,1 0-1,-1 0 1,1 1 0,-1 0-1,1 1 1,0 0 0,1 0-1,-1 0 1,1 1 0,0 0-1,1 0 1,-1 1 0,1-1-1,0 1 1,-7 15 0,6-13 12,1 1-1,0 0 1,0 0 0,1 1 0,1 0 0,0-1 0,0 1 0,1 0 0,0 0 0,1 1 0,0 17 0,2-27-64,-1 0 1,0 0-1,1 0 0,-1 0 0,1-1 0,-1 1 1,1 0-1,0-1 0,0 1 0,-1 0 0,1-1 1,0 1-1,1-1 0,-1 1 0,0-1 0,0 0 0,1 0 1,-1 1-1,0-1 0,1 0 0,0 0 0,2 1 1,0 0 66,0-1 0,1 0 0,-1 0 0,0 0 0,1 0 0,-1 0 0,1-1 0,-1 0 0,7-1 0,0 0 110,0 0-1,0-1 0,0-1 1,0 0-1,0 0 0,19-10 0,-15 4 154,-1-1 0,0 0 0,-1-1 0,0-1 0,0 0 0,13-18 0,-21 24-182,0 0-1,0 0 0,0-1 1,-1 0-1,0 0 1,-1 0-1,0 0 1,0 0-1,0-1 0,-1 1 1,0-1-1,0 0 1,-1 0-1,0 0 1,-1-14-1,0 20-209,-1 0 0,0 0 0,0 0 0,0 0 0,0 0-1,0 1 1,-1-1 0,1 0 0,0 1 0,-1-1 0,1 1 0,-1 0 0,1-1 0,-1 1 0,0 0 0,0 0-1,0 0 1,1 0 0,-1 0 0,0 1 0,0-1 0,0 0 0,0 1 0,0 0 0,0-1 0,0 1 0,-1 0-1,1 0 1,0 0 0,-4 1 0,-1-1-510,-1 0 1,1 0-1,-1 1 0,0 0 0,1 1 1,0 0-1,-12 4 0,16-4 127,0 0 0,-1 0 0,1 0 0,0 0 0,0 0 0,0 1 0,0 0 0,0-1 0,1 1 0,-1 0 0,1 0 0,0 1 0,0-1 0,0 0 0,0 1 0,1-1 0,-1 1 0,1-1 0,0 1 0,-1 6 0,1 13-4450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5.938"/>
    </inkml:context>
    <inkml:brush xml:id="br0">
      <inkml:brushProperty name="width" value="0.025" units="cm"/>
      <inkml:brushProperty name="height" value="0.025" units="cm"/>
    </inkml:brush>
  </inkml:definitions>
  <inkml:trace contextRef="#ctx0" brushRef="#br0">216 71 12620,'0'0'5915,"-2"-8"-3513,1 5-2340,1 1 0,-1 0-1,0 0 1,0 0 0,0 0-1,0 0 1,0 0 0,0 0-1,-1 0 1,1 0 0,-1 0 0,1 0-1,-1 1 1,0-1 0,1 1-1,-1-1 1,0 1 0,0 0 0,0 0-1,0 0 1,-3-1 0,1 1-54,0 0 0,1 1 0,-1 0 1,0 0-1,0 0 0,0 0 0,0 1 1,0-1-1,0 1 0,1 0 0,-1 0 1,0 0-1,1 1 0,-1-1 0,-5 4 1,-1 1-14,1-1 0,1 1 1,-1 0-1,1 1 0,0 0 1,0 0-1,-11 15 0,15-17-11,0 0-1,0 0 0,1 1 0,0 0 1,0-1-1,0 1 0,1 0 0,0 0 1,0 0-1,1 1 0,-1-1 0,1 0 1,1 1-1,-1 6 0,1-12 14,0 1-1,1-1 1,-1 1 0,0-1-1,1 1 1,-1-1-1,1 1 1,-1-1-1,1 0 1,0 1 0,-1-1-1,1 0 1,0 0-1,0 0 1,0 1-1,0-1 1,0 0-1,0 0 1,0 0 0,0 0-1,3 1 1,0 0 7,-1-1 1,1 1-1,0-1 0,0 1 1,1-1-1,-1 0 0,7 0 1,6 0 72,-1-1-1,1 0 1,17-4 0,-17 1-44,0 0 0,-1-2 0,1 0 0,-1-1 0,0-1 1,0 0-1,20-13 0,-29 16 77,1-1 0,0 0 0,-1 0 1,0-1-1,0 0 0,-1 0 0,0-1 1,0 0-1,0 0 0,-1 0 0,0 0 1,0-1-1,-1 0 0,0 0 1,5-16-1,-9 23-78,1-1 0,-1 0 0,0 1 0,1-1 0,-1 0 0,0 1-1,0-1 1,0 0 0,-1 1 0,1-1 0,0 0 0,0 1 0,-1-1 0,1 0 0,-1 1 0,0-1 0,1 1 0,-1-1 0,0 1 0,0 0 0,0-1 0,0 1 0,0 0 0,0-1 0,-2 0 0,0 0-56,0 0 1,-1 0 0,1 1-1,-1-1 1,1 1 0,-1 0-1,1 0 1,-1 0 0,0 0 0,1 0-1,-5 1 1,-3-1-278,-1 1 1,1 1 0,0 0-1,0 0 1,0 1-1,0 0 1,-13 5-1,18-4-49,0 0 0,0 1 0,0 0-1,0 0 1,1 0 0,-1 1 0,-4 5 0,8-9 96,1 0 0,0 1 0,-1-1 0,1 0 0,0 1 0,0-1 1,0 1-1,0 0 0,0-1 0,0 1 0,0 0 0,0 0 0,1-1 1,-1 1-1,1 0 0,-1 0 0,1 0 0,0 0 0,0 0 0,0 0 1,0 0-1,0 0 0,0-1 0,0 1 0,1 0 0,-1 0 0,1 0 1,-1 0-1,1 0 0,1 2 0,16 6-3931,13-7-1330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6.329"/>
    </inkml:context>
    <inkml:brush xml:id="br0">
      <inkml:brushProperty name="width" value="0.025" units="cm"/>
      <inkml:brushProperty name="height" value="0.025" units="cm"/>
    </inkml:brush>
  </inkml:definitions>
  <inkml:trace contextRef="#ctx0" brushRef="#br0">207 6 10794,'0'0'9011,"-12"-2"-8407,6 1-595,0 0 1,0 0 0,0 1 0,1 0-1,-1 0 1,0 0 0,0 1 0,0 0-1,0 0 1,1 0 0,-1 1 0,1 0-1,-1 0 1,1 0 0,-1 1 0,1 0-1,0 0 1,0 0 0,1 1 0,-1-1-1,1 1 1,-8 8 0,4-2 34,-1 1 0,2-1 0,0 1 0,-11 23 0,15-30-26,1 0 1,0 1 0,1 0 0,-1-1 0,1 1-1,0 0 1,0 0 0,1-1 0,-1 1 0,1 0-1,0 0 1,0 0 0,1 0 0,-1 0-1,1 0 1,2 6 0,-1-9-10,-1 0-1,1 1 1,-1-1 0,1 0-1,0 0 1,0 0 0,0 0-1,0-1 1,0 1-1,1 0 1,-1-1 0,0 0-1,1 1 1,-1-1 0,1 0-1,0 0 1,-1-1 0,1 1-1,0 0 1,4 0-1,61 2 314,-55-3-264,-1 0 19,1-1 1,0 0 0,-1-1-1,1 0 1,-1-1 0,1-1 0,-1 0-1,0 0 1,22-13 0,-28 14 138,0-1 1,0 0-1,-1 0 1,0-1 0,1 0-1,-1 1 1,-1-2-1,1 1 1,-1 0 0,0-1-1,0 0 1,-1 0-1,1 0 1,-1-1-1,-1 1 1,1-1 0,-1 1-1,0-1 1,1-12-1,-2 17-178,-1 0 0,0 0-1,0 1 1,0-1 0,0 0-1,-1 0 1,1 0 0,0 0-1,-1 1 1,1-1 0,-1 0-1,1 0 1,-1 0 0,0 1-1,0-1 1,0 1 0,0-1-1,0 0 1,0 1 0,-1 0-1,-1-3 1,-1 2-81,1-1-1,-1 1 1,1 0 0,-1 1-1,0-1 1,0 1 0,1-1 0,-1 1-1,-7-1 1,-8 0-616,1 1 0,0 0 0,-28 4 0,40-3 401,0 1-216,1-1 0,-1 1-1,0 0 1,0 0 0,1 1 0,-1-1-1,1 1 1,0 0 0,-1 1 0,1-1 0,0 1-1,0 0 1,1 1 0,-1-1 0,1 1-1,0 0 1,-6 6 0,-6 12-4443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6.676"/>
    </inkml:context>
    <inkml:brush xml:id="br0">
      <inkml:brushProperty name="width" value="0.025" units="cm"/>
      <inkml:brushProperty name="height" value="0.025" units="cm"/>
    </inkml:brush>
  </inkml:definitions>
  <inkml:trace contextRef="#ctx0" brushRef="#br0">150 94 10826,'12'-10'1265,"6"-5"-554,36-28 1041,-12 17 3441,-69 39-3816,0 0-1034,1 1 1,-28 20-1,44-28-247,-12 11 336,-37 32 0,54-44-359,0 0 0,0 0-1,1 1 1,0-1 0,0 1 0,0 0-1,1 0 1,-1 1 0,2-1 0,-1 0 0,1 1-1,-3 10 1,5-16-60,0 0 0,0 0 0,0 0-1,0 0 1,0 0 0,0 0 0,0 0 0,0 0-1,1 0 1,-1 0 0,0 0 0,1 0 0,-1 0-1,1 0 1,-1 0 0,1 0 0,-1 0 0,1 0-1,-1-1 1,1 1 0,0 0 0,0 0 0,-1-1-1,2 2 1,29 10 236,41-7 41,-62-5-263,35 1-24,93-1-1167,-121-1 545,-2-1-1,1 0 0,0-2 1,0 1-1,-1-2 0,20-8 1,-9-4-2232,-11-3-1510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823"/>
    </inkml:context>
    <inkml:brush xml:id="br0">
      <inkml:brushProperty name="width" value="0.025" units="cm"/>
      <inkml:brushProperty name="height" value="0.025" units="cm"/>
    </inkml:brush>
  </inkml:definitions>
  <inkml:trace contextRef="#ctx0" brushRef="#br0">428 49 6342,'-2'-4'258,"1"0"0,-1 0 0,0 1 0,0-1 0,0 1-1,0-1 1,0 1 0,-1 0 0,0 0 0,0 0 0,-5-4 0,7 6-186,0 1 0,0-1-1,0 1 1,0 0 0,0-1 0,0 1 0,-1 0 0,1 0 0,0-1-1,0 1 1,0 0 0,0 0 0,-1 0 0,1 1 0,0-1 0,0 0-1,0 0 1,0 1 0,-1-1 0,1 0 0,0 1 0,0-1 0,0 1-1,0 0 1,0-1 0,0 1 0,0 0 0,0-1 0,1 1 0,-1 0-1,0 0 1,0 0 0,0 0 0,1 0 0,-1 0 0,1 0 0,-1 0-1,1 0 1,-1 0 0,1 0 0,-1 0 0,1 1 0,0 0 0,-15 26 863,-1-1 0,-1-1 0,-38 44 0,-72 65-803,25-31-17,100-101-118,-19 25-39,22-17-112,15-6-196,47-9 1015,90-15 1,-22 0-465,80-1-2935,-105 8-2172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7.009"/>
    </inkml:context>
    <inkml:brush xml:id="br0">
      <inkml:brushProperty name="width" value="0.025" units="cm"/>
      <inkml:brushProperty name="height" value="0.025" units="cm"/>
    </inkml:brush>
  </inkml:definitions>
  <inkml:trace contextRef="#ctx0" brushRef="#br0">10 13 13132,'0'0'3139,"78"0"-1537,-31-1-97,7-4-576,6 1-288,1 1-385,-1 3-160,-13 0-64,-6 0-416,-15 0-2243,-17 0-1312</inkml:trace>
  <inkml:trace contextRef="#ctx0" brushRef="#br0" timeOffset="1">0 67 5157,'0'0'13196,"56"5"-11466,-15-5-833,10 0-449,10 0-256,-1 4-127,5-4-290,-3 0-2497,5 0-4837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7.342"/>
    </inkml:context>
    <inkml:brush xml:id="br0">
      <inkml:brushProperty name="width" value="0.025" units="cm"/>
      <inkml:brushProperty name="height" value="0.025" units="cm"/>
    </inkml:brush>
  </inkml:definitions>
  <inkml:trace contextRef="#ctx0" brushRef="#br0">1 0 14029,'0'0'6695,"54"21"-4934,-8-19-255,14-1-962,7-1-448,8 3-64,-8-1-384,2-2-1730,-14 0-2498,-14-2-1442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7.670"/>
    </inkml:context>
    <inkml:brush xml:id="br0">
      <inkml:brushProperty name="width" value="0.025" units="cm"/>
      <inkml:brushProperty name="height" value="0.025" units="cm"/>
    </inkml:brush>
  </inkml:definitions>
  <inkml:trace contextRef="#ctx0" brushRef="#br0">1 1 12588,'0'0'1367,"8"2"-449,55 16-320,-2 4 0,0 1-1,-2 4 1,79 47 0,-136-73-555,-1-1 0,1 1 0,-1 0 0,1 0 0,-1 0 0,1 0 0,-1 0 0,0 0 0,1 0 0,-1 0 0,0 1 0,0-1 0,0 0 0,0 1 0,0-1 0,0 1 0,0-1 0,0 1 0,-1-1 0,1 1 0,-1 0 0,1-1 0,-1 1 0,1 0 0,-1-1 0,0 1 0,0 0-1,0 0 1,0-1 0,0 1 0,-1 0 0,1 0 0,0-1 0,-1 1 0,1 0 0,-1-1 0,1 1 0,-1-1 0,0 1 0,0-1 0,0 1 0,0-1 0,0 1 0,-2 1 0,-5 6 257,-1-1 0,-1 0 0,1 0 0,-1-1 0,-13 7 0,10-6-334,-149 90 778,91-65-3608,67-32-3221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18.224"/>
    </inkml:context>
    <inkml:brush xml:id="br0">
      <inkml:brushProperty name="width" value="0.025" units="cm"/>
      <inkml:brushProperty name="height" value="0.025" units="cm"/>
    </inkml:brush>
  </inkml:definitions>
  <inkml:trace contextRef="#ctx0" brushRef="#br0">23 0 15471,'0'0'6689,"-1"10"-6721,-7 32 191,4-29-133,1 0-1,1 0 1,0 0-1,0 1 0,1-1 1,1 1-1,3 23 1,-2-35-86,0 1 1,0-1-1,0 0 0,0 0 1,1 0-1,-1 0 1,1 0-1,0 0 1,0 0-1,-1 0 1,1-1-1,0 1 1,0-1-1,0 1 1,1-1-1,-1 0 1,0 0-1,1 0 0,-1 0 1,0 0-1,1 0 1,-1-1-1,1 1 1,-1-1-1,1 0 1,-1 0-1,1 0 1,-1 0-1,1 0 1,0 0-1,2-1 1,3 0-417,0 0 1,-1-1 0,0 1 0,1-2 0,-1 1-1,0-1 1,0 0 0,0 0 0,8-6 0,2-5-1329,0 0 0,-2-1 0,28-33 0,-34 35 2407,0 1-1,-1-1 1,9-20 0,-37 87 3492,16-41-4070,0 1 1,1 0-1,1 0 0,0 0 1,1 1-1,1-1 0,1 18 1,7-7-715,14-8-1842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29.444"/>
    </inkml:context>
    <inkml:brush xml:id="br0">
      <inkml:brushProperty name="width" value="0.025" units="cm"/>
      <inkml:brushProperty name="height" value="0.025" units="cm"/>
    </inkml:brush>
  </inkml:definitions>
  <inkml:trace contextRef="#ctx0" brushRef="#br0">373 55 13229,'0'0'2962,"-4"-8"-858,-12-26-946,15 33-1150,1 0 1,0 1-1,-1-1 1,1 0-1,-1 1 0,1-1 1,-1 0-1,1 1 0,-1-1 1,1 0-1,-1 1 1,0-1-1,1 1 0,-1-1 1,0 1-1,1 0 0,-1-1 1,0 1-1,0 0 1,1-1-1,-1 1 0,0 0 1,0 0-1,0 0 0,1 0 1,-1 0-1,0 0 1,0 0-1,0 0 0,1 0 1,-1 0-1,0 0 1,0 0-1,0 0 0,1 1 1,-1-1-1,0 0 0,0 1 1,1-1-1,-2 1 1,-20 21-595,21-21 550,-7 8-59,1 0 0,0 1 0,1 0 0,0 0 0,0 0 0,1 1 0,1 0 0,0 0 0,0 0 0,1 1 0,1-1 0,-1 1 0,2-1 0,-1 21 0,3-27 97,0 0 0,0-1 1,0 1-1,0 0 0,1-1 0,0 1 0,0-1 0,0 0 1,1 0-1,-1 1 0,1-1 0,0-1 0,0 1 1,7 6-1,62 49 80,-33-29 11,-33-26-87,-1 1 0,1 0 0,-1 1 0,0-1 0,-1 1 0,0 0 0,0 0 0,0 0-1,0 1 1,-1 0 0,0-1 0,-1 1 0,3 10 0,-4-12 0,-1-1 0,1 1 0,-2-1 1,1 1-1,0-1 0,-1 1 0,0 0 0,0-1 0,0 0 1,0 1-1,-1-1 0,0 0 0,1 0 0,-2 0 0,1 0 0,0 0 1,-1 0-1,0 0 0,0-1 0,0 0 0,0 1 0,-6 4 1,-8 5-14,0-1 0,-1 0 0,0-1 0,0-1 1,-1-1-1,-1 0 0,0-2 0,0 0 1,0-1-1,0-1 0,-1-1 0,0-1 1,0-1-1,-34 0 0,51-3-21,0 1 0,1-1 0,-1 0 0,1 1 0,-1-2 0,1 1 0,-1 0 0,1-1 0,0 1 0,0-1 0,0 0 0,0 0 0,0 0 0,0-1 0,0 1 0,0-1 0,1 1 0,0-1 0,-1 0 0,-1-4 0,2 5 14,1 0 0,0-1 0,0 1 0,0-1 0,0 1 0,1-1 0,-1 1 0,1-1 0,-1 0 0,1 1 0,0-1 0,0 1 0,0-1 0,0 0-1,1 1 1,-1-1 0,1 1 0,0-1 0,-1 0 0,1 1 0,0 0 0,0-1 0,1 1 0,-1 0 0,0-1 0,1 1 0,0 0 0,-1 0 0,3-2 0,12-9 87,1 0-1,0 2 0,1 0 1,0 0-1,1 2 0,0 0 1,22-6-1,-5 0 225,70-25 439,-71 28-366,0-1 0,0-1 0,-1-2 0,-1-2 0,-1-1 0,36-27-1,-64 43-297,0-1-1,-1 1 0,0 0 0,1-1 1,-1 0-1,0 0 0,-1 0 0,1 0 0,-1 0 1,0 0-1,0-1 0,0 1 0,0-1 0,-1 1 1,0-1-1,0 0 0,0 1 0,0-1 1,-1 0-1,0 0 0,0 0 0,0 0 0,-1 1 1,1-1-1,-1 0 0,0 0 0,-1 1 0,1-1 1,-1 1-1,0-1 0,0 1 0,0 0 1,-1-1-1,1 1 0,-1 0 0,0 1 0,0-1 1,-1 0-1,1 1 0,-1 0 0,1 0 0,-1 0 1,0 0-1,0 1 0,-1-1 0,1 1 1,0 0-1,-1 0 0,-6-1 0,-2-1-360,-1 1-1,0 0 0,1 2 1,-1-1-1,0 1 1,0 1-1,0 1 0,0 0 1,1 1-1,-1 0 0,-15 5 1,26-5-130,0-1 1,0 1-1,1 0 0,-1 1 0,1-1 1,0 0-1,-1 1 0,1-1 1,0 1-1,0 0 0,1 0 1,-1-1-1,1 1 0,-1 0 1,1 1-1,0-1 0,0 0 1,0 0-1,1 0 0,-1 1 1,1-1-1,-1 0 0,1 0 1,0 1-1,1-1 0,-1 0 0,2 7 1,5 13-5887</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29.839"/>
    </inkml:context>
    <inkml:brush xml:id="br0">
      <inkml:brushProperty name="width" value="0.025" units="cm"/>
      <inkml:brushProperty name="height" value="0.025" units="cm"/>
    </inkml:brush>
  </inkml:definitions>
  <inkml:trace contextRef="#ctx0" brushRef="#br0">0 404 11211,'0'0'9860,"11"-8"-8948,40-28-10,-2-2 0,57-58-1,-82 71-710,-1-1 0,-1 0 0,-1-2 0,-2 0 0,0-2 0,14-32 0,-34 94-2092,-7 4 1683,-18 43-1,13-39 95,-10 43-1,21-71 117,0 0-1,0 0 1,2 0-1,-1 0 0,1 0 1,1 0-1,0 0 0,4 15 1,-4-25-45,-1 0-1,1 0 1,0 0 0,0 0 0,0 0-1,0 0 1,0 0 0,0 0 0,0-1-1,1 1 1,-1 0 0,1-1 0,-1 1-1,1-1 1,0 1 0,-1-1 0,1 0-1,0 0 1,4 2 0,-2-1-215,0-1 1,1 0-1,0 0 1,-1 0-1,1 0 1,0-1 0,-1 0-1,1 0 1,4 0-1,2-2-614,0 1 1,0-2-1,0 1 0,0-1 0,-1-1 0,0 0 0,13-7 1,25-18-6881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0.197"/>
    </inkml:context>
    <inkml:brush xml:id="br0">
      <inkml:brushProperty name="width" value="0.025" units="cm"/>
      <inkml:brushProperty name="height" value="0.025" units="cm"/>
    </inkml:brush>
  </inkml:definitions>
  <inkml:trace contextRef="#ctx0" brushRef="#br0">217 0 8936,'-10'7'1928,"-9"4"-1085,-11 7 514,1 1 0,-29 24 1,52-39-1157,0 1 0,1 0 0,-1 0 0,1 0 0,0 1 1,1 0-1,0 0 0,-1 0 0,2 0 0,-1 1 0,1-1 1,0 1-1,0 0 0,1 0 0,0 0 0,0 0 1,0 8-1,2-13-189,0 0 0,0-1 1,0 1-1,0 0 0,1-1 0,-1 1 1,1 0-1,-1-1 0,1 1 0,0-1 1,-1 1-1,1-1 0,0 1 1,0-1-1,0 0 0,0 1 0,0-1 1,1 0-1,-1 0 0,0 0 1,1 0-1,-1 0 0,0 0 0,3 1 1,0 0 84,1 0 0,0 0 1,0-1-1,0 1 0,0-1 0,0-1 1,0 1-1,7 0 0,0-1 217,-1-1 0,1 1 0,-1-2 0,0 0 0,1 0 0,-1-1 0,13-5 0,-9 1 33,-1-1 0,0 0 1,0-1-1,-1-1 0,15-13 1,-23 19-252,-1 0 1,0 0-1,0-1 1,0 1 0,-1-1-1,1 0 1,-1 0-1,0 0 1,-1-1 0,1 1-1,-1-1 1,0 1-1,-1-1 1,1 0-1,-1 1 1,0-1 0,0-10-1,-1 14-116,-1 0 1,0 0-1,0-1 0,0 1 0,0 0 1,0 0-1,0 0 0,0 0 1,-1 0-1,1 0 0,-1 1 0,1-1 1,-1 0-1,0 1 0,1-1 0,-1 1 1,0-1-1,0 1 0,0 0 0,0 0 1,0 0-1,-1 0 0,1 0 1,0 1-1,0-1 0,-1 1 0,1-1 1,0 1-1,-1 0 0,-3 0 0,-12-1-724,1 0 0,-31 3-1,45-2 633,-9 1-456,0 1 1,0 1 0,0-1-1,1 2 1,-1 0-1,-11 6 1,17-8-178,1 1 0,-1 0 0,1 1 0,0-1 0,0 1 0,1 0 0,-1 0 0,-5 7 0,1 6-4433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0.543"/>
    </inkml:context>
    <inkml:brush xml:id="br0">
      <inkml:brushProperty name="width" value="0.025" units="cm"/>
      <inkml:brushProperty name="height" value="0.025" units="cm"/>
    </inkml:brush>
  </inkml:definitions>
  <inkml:trace contextRef="#ctx0" brushRef="#br0">0 1 16912,'0'0'9545,"54"23"-14958,-26-32-5862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1.172"/>
    </inkml:context>
    <inkml:brush xml:id="br0">
      <inkml:brushProperty name="width" value="0.025" units="cm"/>
      <inkml:brushProperty name="height" value="0.025" units="cm"/>
    </inkml:brush>
  </inkml:definitions>
  <inkml:trace contextRef="#ctx0" brushRef="#br0">243 49 17136,'0'0'3967,"-11"-3"-3385,6 2-554,1-1-29,0 1 0,-1 0 0,1 0 0,0 0 0,-1 0 0,1 1 0,-1 0 0,1 0 0,-1 0 0,1 0 1,0 1-1,-1 0 0,1 0 0,0 0 0,-1 0 0,1 1 0,0-1 0,-7 5 0,-4 4-15,0 0-1,1 1 1,0 1-1,-21 24 1,30-31 26,1 0 1,-1 1-1,1 0 1,1 0-1,-1 0 1,1 0-1,0 1 1,0 0-1,1-1 1,0 1-1,0 0 1,1 0-1,-1 0 0,1 14 1,1-19-7,0 0-1,0-1 1,1 1 0,-1 0 0,0 0-1,1 0 1,0-1 0,-1 1 0,1 0-1,0-1 1,0 1 0,0 0 0,0-1-1,0 0 1,0 1 0,0-1 0,1 1-1,-1-1 1,1 0 0,1 1 0,1 1 13,0-1 0,0 0 0,0 0 0,1 0 0,-1-1 0,0 0 0,1 0 0,4 1 0,7 0 80,0-1 0,1-1-1,25-3 1,-31 2-29,-1-2-1,0 1 1,0-2 0,0 1-1,0-1 1,-1-1-1,1 0 1,-1 0 0,0-1-1,-1 0 1,1 0 0,-1-1-1,13-14 1,-17 16-15,1 1 1,-1-1-1,0 0 1,-1 0-1,1-1 1,-1 1 0,0-1-1,0 1 1,-1-1-1,0 0 1,0 0-1,0 0 1,-1 0-1,1-1 1,-2 1-1,1 0 1,-1 0-1,0-1 1,0 1-1,0 0 1,-1-1-1,0 1 1,0 0-1,-3-8 1,1 11-195,1-1-1,0 1 1,-1 0-1,0 0 1,0 0-1,0 0 1,0 0 0,0 1-1,-1-1 1,1 1-1,-1 0 1,1 0 0,-1 0-1,0 1 1,0-1-1,0 1 1,0 0-1,0 0 1,0 0 0,0 1-1,0-1 1,0 1-1,-1 0 1,1 0-1,0 1 1,-6 0 0,8-1-28,-1 0-1,1 1 1,-1-1 0,1 0 0,-1 1 0,1-1 0,0 1 0,-1 0-1,1 0 1,0 0 0,0 0 0,-1 0 0,1 0 0,0 1 0,0-1-1,0 1 1,1-1 0,-1 1 0,0 0 0,0 0 0,1 0 0,-1 0 0,1 0-1,0 0 1,0 0 0,0 0 0,0 0 0,0 1 0,0-1 0,0 0-1,1 1 1,-1-1 0,1 1 0,0-1 0,0 1 0,-1-1 0,2 1-1,-1-1 1,0 0 0,0 1 0,1-1 0,-1 1 0,1-1 0,1 4 0,0-3-78,1 0 0,-1 0 0,0 0 0,1-1 0,0 1 0,-1-1 0,1 1 1,0-1-1,1 0 0,-1 0 0,0 0 0,0 0 0,1-1 0,-1 0 0,1 1 0,-1-1 1,1 0-1,4 0 0,70 11-1415,-39-9 865,0-1 1,0-2 0,53-8-1,-70 4 1098,-1 0 0,37-14 0,-43 13 891,-1-2-1,1 0 0,-1-1 0,18-13 0,2-14 1723,-26 15-1111,-8 19-1721,0 1-1,0-1 1,0 1 0,-1-1 0,1 0 0,0 1 0,0-1 0,-1 1 0,1-1 0,0 1 0,-1-1 0,1 1 0,0-1 0,-1 1 0,1 0 0,-1-1 0,1 1 0,-1-1 0,1 1 0,-1 0 0,1 0 0,-1-1 0,1 1 0,-1 0 0,0 0 0,1-1 0,-1 1 0,1 0 0,-1 0 0,0 0 0,0 0 0,-12-1 79,1 0 1,-1 1-1,1 1 0,-1 0 1,1 0-1,0 2 0,-1-1 1,1 1-1,0 1 1,0 0-1,-13 8 0,10-6 17,1 2-1,0 0 1,0 1-1,0 0 1,1 1-1,1 0 1,0 1-1,-14 16 1,23-24-137,0 0 1,1 1-1,0-1 1,0 1-1,0-1 1,0 1-1,0 0 1,1-1-1,0 1 1,-1 0-1,1 0 1,1 0-1,-1 0 1,0 5-1,2-7-23,-1 0 0,0-1 1,1 1-1,0 0 0,-1 0 0,1 0 0,0 0 0,0-1 1,0 1-1,0 0 0,0-1 0,0 1 0,1-1 0,-1 1 0,0-1 1,1 0-1,-1 1 0,1-1 0,0 0 0,-1 0 0,1 0 1,0 0-1,0 0 0,-1-1 0,1 1 0,0 0 0,0-1 1,0 0-1,0 1 0,3-1 0,14 3 176,0-1-1,1-1 1,-1-1-1,1-1 1,-1 0 0,0-2-1,1 0 1,-1-1-1,0-1 1,-1 0 0,1-2-1,-1 0 1,-1-1-1,1-1 1,-1-1-1,-1 0 1,0-1 0,26-23-1,-39 31-156,1 0 1,-2-1-1,1 1 0,0-1 0,-1 0 0,0 1 1,0-1-1,3-7 0,-5 10-39,1 0 0,-1 1-1,0-1 1,0 0 0,1 0 0,-1 0 0,0 0 0,0 0 0,0 0-1,0 0 1,0 0 0,-1 0 0,1 0 0,0 0 0,0 0 0,-1 1-1,1-1 1,0 0 0,-1 0 0,1 0 0,-1 0 0,1 1 0,-1-1-1,1 0 1,-1 0 0,0 1 0,1-1 0,-1 0 0,0 1-1,1-1 1,-1 1 0,0-1 0,0 1 0,0-1 0,0 1 0,1 0-1,-1-1 1,0 1 0,0 0 0,0 0 0,0-1 0,0 1 0,-2 0-1,-12-2-206,-1 0 0,0 1 0,0 0 0,0 2 0,1-1 0,-1 2-1,0 0 1,0 1 0,1 1 0,0 0 0,0 1 0,0 1 0,0 0 0,1 1-1,0 1 1,-17 11 0,30-18 112,-1 0 0,1 0-1,-1 0 1,1 0 0,0 1 0,0-1-1,-1 0 1,1 0 0,0 1 0,0-1-1,0 1 1,0-1 0,1 1-1,-1 0 1,0-1 0,1 1 0,-1 0-1,0 1 1,2-2 6,-1 0 0,0 0-1,0 0 1,1 0 0,-1-1 0,1 1-1,-1 0 1,0 0 0,1 0 0,0-1-1,-1 1 1,1 0 0,-1-1-1,1 1 1,0 0 0,0-1 0,-1 1-1,1-1 1,0 1 0,0-1 0,-1 0-1,1 1 1,0-1 0,1 1 0,7 1-505,-1 0 0,1 0 1,0-1-1,0 0 0,15 0 1,28-1-3286</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1.536"/>
    </inkml:context>
    <inkml:brush xml:id="br0">
      <inkml:brushProperty name="width" value="0.025" units="cm"/>
      <inkml:brushProperty name="height" value="0.025" units="cm"/>
    </inkml:brush>
  </inkml:definitions>
  <inkml:trace contextRef="#ctx0" brushRef="#br0">289 31 12043,'0'0'2365,"-8"-6"187,3 3-2432,0 0 1,0 0-1,0 0 0,0 1 1,-1 0-1,0 0 0,1 0 1,-1 1-1,0 0 0,0 0 1,1 0-1,-1 1 0,0 0 1,0 0-1,0 0 0,0 1 0,0 0 1,1 0-1,-1 0 0,0 1 1,1 0-1,-1 0 0,1 0 1,-1 1-1,-5 4 0,-2 1 141,0 0-1,1 2 1,1-1 0,-1 2-1,-16 19 1,23-24-136,1 0 0,0 0 0,0 0 0,0 1 0,1-1 0,0 1 1,0 0-1,0 0 0,1 0 0,0 0 0,1 0 0,0 1 0,-1 10 0,2-16-105,0 0-1,0 1 0,1-1 1,-1 0-1,0-1 0,1 1 1,-1 0-1,1 0 0,0 0 1,0 0-1,0 0 0,0 0 1,0-1-1,0 1 0,0 0 1,0-1-1,1 1 0,-1-1 1,4 3-1,-1-1 39,0-1 1,0 0-1,0 0 1,0 0-1,1 0 0,-1-1 1,0 1-1,8 0 1,8 0 196,1 0 0,-1-1 0,24-3 0,-34 2-159,1-1 1,-1-1 1,0 1-1,1-2 0,-1 0 0,0 0 0,-1-1 1,1 0-1,-1 0 0,1-1 0,-1 0 1,12-10-1,-17 12-71,-1 0 0,1 1-1,0-2 1,-1 1 0,0 0 0,0-1 0,0 1 0,0-1-1,-1 0 1,1 0 0,-1 0 0,0 0 0,0 0 0,-1-1 0,1 1-1,-1-1 1,0 1 0,0-1 0,0 1 0,-1-1 0,0 0 0,0 1-1,0-1 1,0 0 0,-1 1 0,1-1 0,-1 1 0,-2-6 0,1 7-168,1 0 1,-1 0 0,0 0 0,-1 0 0,1 0 0,0 0-1,-1 1 1,0 0 0,1-1 0,-1 1 0,0 0 0,0 0-1,0 0 1,0 1 0,-1-1 0,1 1 0,0 0 0,-1 0-1,1 0 1,-1 0 0,-4 0 0,-10-2-2644,0 1-1,-32 0 1,14 2-4166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179"/>
    </inkml:context>
    <inkml:brush xml:id="br0">
      <inkml:brushProperty name="width" value="0.025" units="cm"/>
      <inkml:brushProperty name="height" value="0.025" units="cm"/>
    </inkml:brush>
  </inkml:definitions>
  <inkml:trace contextRef="#ctx0" brushRef="#br0">200 106 14734,'0'0'5242,"-2"-9"-2471,-6-29-1009,7 37-1707,0 0 0,0-1 1,0 1-1,0 0 0,0 0 1,-1 0-1,1-1 1,0 1-1,-1 0 0,1 1 1,0-1-1,-1 0 1,1 0-1,-1 1 0,1-1 1,-1 1-1,0-1 1,1 1-1,-1 0 0,0-1 1,1 1-1,-1 0 1,0 0-1,1 0 0,-1 0 1,-2 1-1,-39 8 40,36-5-97,1 1-1,-1-1 0,1 1 1,0 0-1,1 1 0,-1 0 1,1 0-1,0 0 0,0 0 0,1 1 1,0 0-1,-4 8 0,2-4 31,1 1 0,1-1 0,0 1 0,0 0 0,1 0 0,-2 25 0,5-36-27,-1 1 1,1-1 0,0 1 0,0 0 0,0-1 0,1 1-1,-1-1 1,0 1 0,0-1 0,1 0 0,-1 1 0,1-1-1,-1 1 1,1-1 0,0 0 0,0 1 0,-1-1 0,1 0 0,0 0-1,0 1 1,0-1 0,0 0 0,1 0 0,1 1 0,0 0 12,0-1 0,0 0-1,-1 0 1,1-1 0,0 1 0,0-1 0,0 1 0,0-1 0,0 0 0,0 0 0,0 0 0,3-1 0,6-1 73,0-1-1,0 0 1,0 0 0,0-2-1,15-7 1,-1-1 67,-1-2 0,0-2 1,-1 0-1,-1-1 0,-1-1 1,-1-1-1,0-1 0,-2-1 0,27-38 1,-42 55-136,-3 3-16,0 1 0,0-1 0,0 1 0,0-1 1,-1 1-1,1-1 0,0 0 0,-1 0 1,1 1-1,-1-1 0,1 0 0,-1 0 1,0-2-1,-18 19-158,4 2 132,0 1 0,1 1-1,-18 32 1,27-44-44,0 1 0,0-1-1,1 1 1,0 0-1,1 0 1,0 0 0,0 1-1,0-1 1,1 1 0,1-1-1,-1 0 1,1 1 0,1 8-1,0-15-46,-1-1-1,1 1 1,0-1-1,0 1 1,-1-1 0,1 1-1,0-1 1,0 0-1,0 1 1,0-1-1,1 0 1,-1 0-1,0 0 1,0 0-1,1 0 1,-1 0 0,1 0-1,-1 0 1,1-1-1,-1 1 1,1 0-1,-1-1 1,1 1-1,0-1 1,-1 0-1,1 0 1,0 1 0,-1-1-1,1 0 1,0 0-1,-1-1 1,1 1-1,0 0 1,1-1-1,3 0-791,1 0 0,-1 0 0,0-1 0,0 0 0,0 0 0,0-1 0,0 0 0,5-3-1,30-26-8109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2.101"/>
    </inkml:context>
    <inkml:brush xml:id="br0">
      <inkml:brushProperty name="width" value="0.025" units="cm"/>
      <inkml:brushProperty name="height" value="0.025" units="cm"/>
    </inkml:brush>
  </inkml:definitions>
  <inkml:trace contextRef="#ctx0" brushRef="#br0">284 110 5894,'1'-9'1660,"4"-19"332,5-17 2539,-8 17 2479,-10 30-3768,-26 22-3127,-30 32-40,-107 120 0,155-160-694,15-17 607,1 1 1,-1 0-1,1 0 1,0 0-1,-1 0 1,1 0-1,-1 0 1,1-1-1,0 1 1,-1 0-1,1 0 1,0-1-1,-1 1 1,1 0-1,0-1 1,-1 1-1,1 0 1,0-1-1,0 1 1,-1 0-1,1-1 1,0 1-1,0 0 1,0-1-1,0 1 1,-1-1-1,1 1 1,0 0-1,0-1 1,0 1-1,0-1 1,0 1-1,0-1 1,0 1-1,0 0 1,0-1-1,0 1 1,0-1-1,1 1 0,-1 0 1,0-1-1,0 1 1,0-1-1,1 0 1,7 24-372,2 4 857,30-20 161,32-3-475,130-7 0,-197 3-467,49-8 206,-29-3-2685,-24 11 2300,0-1 1,0 0 0,0 0 0,0 0 0,0 0 0,0 0 0,-1 0 0,1 0 0,0 0 0,0 0 0,-1 0 0,1-1 0,-1 1 0,1 0 0,-1 0 0,1-2 0,-1-9-8414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2.513"/>
    </inkml:context>
    <inkml:brush xml:id="br0">
      <inkml:brushProperty name="width" value="0.025" units="cm"/>
      <inkml:brushProperty name="height" value="0.025" units="cm"/>
    </inkml:brush>
  </inkml:definitions>
  <inkml:trace contextRef="#ctx0" brushRef="#br0">0 23 10922,'0'0'8424,"84"-21"-7175,-32 19-192,8 2-288,4 0-416,3 0-289,-4 6-32,-3 0-641,-17 1-1473,-9-6-2370,-17-1-1282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2.838"/>
    </inkml:context>
    <inkml:brush xml:id="br0">
      <inkml:brushProperty name="width" value="0.025" units="cm"/>
      <inkml:brushProperty name="height" value="0.025" units="cm"/>
    </inkml:brush>
  </inkml:definitions>
  <inkml:trace contextRef="#ctx0" brushRef="#br0">1 33 8136,'0'0'7879,"82"2"-5284,-28-2-866,17-2-512,6-3-576,1 1-481,6 1-96,-7 0-256,-1-5-2499,-1-2-4099</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4.325"/>
    </inkml:context>
    <inkml:brush xml:id="br0">
      <inkml:brushProperty name="width" value="0.025" units="cm"/>
      <inkml:brushProperty name="height" value="0.025" units="cm"/>
    </inkml:brush>
  </inkml:definitions>
  <inkml:trace contextRef="#ctx0" brushRef="#br0">446 7 11691,'0'0'1538,"-13"-2"180,5 0-1524,-1 1 0,0 0-1,0 1 1,-1 0 0,1 0-1,0 1 1,0 0-1,0 0 1,1 1 0,-1 1-1,0-1 1,1 1-1,-1 1 1,-12 7 0,-3 5-53,1 1 0,1 1 0,1 1 0,0 0 0,2 2 0,0 1 0,1 0 0,-24 41 0,30-43 43,1-1 0,2 1 0,0 1 1,1 0-1,1 0 0,1 0 1,1 1-1,0 0 0,2 0 1,1 0-1,1 38 0,1-55-169,1 0 0,0 0 0,1-1 0,-1 1 0,1 0 0,0 0 0,0-1 0,0 1 1,1-1-1,0 1 0,0-1 0,0 0 0,0 0 0,0-1 0,1 1 0,0-1 0,0 1 0,0-1 0,0 0 0,0-1 0,0 1 0,1-1 0,0 0 0,-1 0 0,10 3 0,-2-2 49,0 1-1,0-2 1,0 0-1,0 0 0,0-1 1,0-1-1,1 0 1,-1 0-1,0-1 1,12-3-1,-19 2 88,0 0 0,0 0 0,0 0 0,-1 0 0,1-1 0,-1 0 0,0 1 0,0-2 0,0 1 0,0 0 0,0-1 0,-1 0 0,1 0 0,-1 0 0,0 0 0,0-1 0,-1 1 0,1-1 0,-1 1 0,0-1 0,0 0 0,-1 0 0,1 0 0,-1 0 0,0 0 0,-1 0 0,1-10 0,-2 13-124,1 0 1,-1 0-1,0-1 0,0 1 0,0 0 0,-1 0 1,1 1-1,0-1 0,-1 0 0,1 0 1,-1 1-1,1-1 0,-1 0 0,0 1 0,0 0 1,0-1-1,0 1 0,0 0 0,0 0 0,0 0 1,0 0-1,0 1 0,-5-2 0,4 1-56,-1-1 0,1 1-1,-1 0 1,0 1 0,1-1 0,-1 1-1,0-1 1,1 1 0,-1 0-1,0 0 1,1 1 0,-1-1-1,0 1 1,-6 2 0,9-3 7,1 0 0,0 0 0,0 0 0,0 0 0,-1 0 0,1 0 0,0 1 0,0-1 0,-1 0 0,1 0 0,0 0 1,0 0-1,0 0 0,0 0 0,-1 1 0,1-1 0,0 0 0,0 0 0,0 0 0,0 0 0,0 1 0,0-1 0,-1 0 0,1 0 0,0 0 0,0 1 0,0-1 1,0 0-1,0 0 0,0 1 0,0-1 0,0 0 0,0 0 0,0 0 0,0 1 0,0-1 0,0 0 0,0 0 0,0 1 0,0-1 0,0 0 0,0 0 0,0 0 1,1 1-1,-1-1 0,0 0 0,0 0 0,0 1 0,14 5-393,17 1 255,-1-7 150,0-2-1,-1 0 1,1-2 0,-1-1-1,0-1 1,29-11 0,164-71-1589,-182 68 1621,-86 73 490,23-29-408,1 1 0,2 1-1,0 1 1,2 0 0,1 1-1,-21 48 1,37-74-104,0-1 0,1 1 0,-1-1 1,1 1-1,-1 0 0,1-1 0,0 1 0,0 0 0,-1-1 0,1 1 0,0 0 0,0-1 0,1 1 0,-1 0 1,0-1-1,1 1 0,-1-1 0,1 3 0,0-3-51,-1-1 0,1 1 1,0-1-1,-1 1 0,1-1 0,0 1 0,0-1 1,-1 0-1,1 1 0,0-1 0,0 0 1,0 1-1,0-1 0,-1 0 0,1 0 0,0 0 1,0 0-1,0 0 0,0 0 0,0 0 1,-1 0-1,1 0 0,0 0 0,1-1 0,4 0-948,1-1 0,-1-1 0,0 1-1,0-1 1,-1 0 0,1 0-1,9-8 1,27-24-11306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4.732"/>
    </inkml:context>
    <inkml:brush xml:id="br0">
      <inkml:brushProperty name="width" value="0.025" units="cm"/>
      <inkml:brushProperty name="height" value="0.025" units="cm"/>
    </inkml:brush>
  </inkml:definitions>
  <inkml:trace contextRef="#ctx0" brushRef="#br0">124 1 13196,'0'0'6631,"-8"63"-5670,-11-24 160,-1 5-545,-1 1-416,5 0-96,3 1 1,3-6-33,5-9-161,3-7-703,2-8-482,0-8-768,-10-9-4868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5.077"/>
    </inkml:context>
    <inkml:brush xml:id="br0">
      <inkml:brushProperty name="width" value="0.025" units="cm"/>
      <inkml:brushProperty name="height" value="0.025" units="cm"/>
    </inkml:brush>
  </inkml:definitions>
  <inkml:trace contextRef="#ctx0" brushRef="#br0">1 115 9513,'0'-9'1436,"0"5"-1210,0 0 0,0 1 0,0-1-1,1 0 1,-1 1 0,1-1 0,0 0 0,0 1-1,1-1 1,-1 1 0,1-1 0,-1 1 0,1 0 0,0-1-1,0 1 1,1 0 0,-1 0 0,1 1 0,-1-1 0,1 0-1,0 1 1,0 0 0,0 0 0,0 0 0,0 0 0,1 0-1,-1 0 1,0 1 0,1 0 0,0-1 0,-1 1 0,6 0-1,10-4-48,0 2 1,0 0-1,1 1 0,-1 1 0,0 1 0,1 0 0,-1 2 0,1 0 0,-1 1 0,0 1 0,29 10 0,-45-13-164,-1 0 0,1 0 0,-1 1 0,1-1 0,-1 0 0,0 1 0,0-1 0,0 1 0,0 0 1,0 0-1,0 0 0,0 0 0,-1 0 0,1 0 0,-1 0 0,1 0 0,0 3 0,-1-3 68,-1 0 0,0 0 0,0 0 0,1 0 0,-1 1 1,0-1-1,-1 0 0,1 0 0,0 0 0,-1 0 0,1 0 0,-1 0 0,1 0 1,-1-1-1,0 1 0,0 0 0,-2 3 0,-6 7 457,0-1-1,-1 0 1,0 0-1,-1-1 1,-14 10-1,-10 11-546,35-30-44,-1 0 0,0-1 0,1 1-1,-1 0 1,1-1 0,-1 1 0,1 0-1,0 0 1,-1-1 0,1 1 0,0 0-1,0 0 1,-1 0 0,1-1 0,0 1 0,0 0-1,0 0 1,0 0 0,0 0 0,0 0-1,0-1 1,0 1 0,0 0 0,1 0-1,-1 0 1,0 0 0,0-1 0,1 1-1,-1 0 1,1 0 0,-1-1 0,1 1-1,-1 0 1,1-1 0,-1 1 0,1 0-1,-1-1 1,1 1 0,0-1 0,-1 1-1,1-1 1,0 1 0,0-1 0,-1 1-1,1-1 1,0 0 0,0 1 0,0-1 0,1 0-1,55 17 255,-39-13-366,-10-2 153,0 1 0,1 0 0,-1 1 0,0-1-1,-1 1 1,1 1 0,-1 0 0,0 0 0,10 8 0,-15-10 26,0 0 0,1 0 0,-1-1 0,0 2 0,-1-1 1,1 0-1,0 0 0,-1 1 0,0-1 0,0 0 0,0 1 0,0 0 0,0-1 0,-1 1 0,0-1 1,1 1-1,-1 0 0,-1-1 0,1 1 0,0-1 0,-1 1 0,0 0 0,0-1 0,0 1 0,-3 5 0,-1 1 173,0-1 0,0 1 0,-1-1 0,-1 0 0,0-1 0,0 0 0,0 0 0,-1 0 0,0-1 0,-1 0 0,-14 8 0,2-1 512,-1-1 0,-1-1 0,-42 15 0,56-24-547,0 0 0,0 0 0,0-1 0,-1 0 0,1-1 0,0 0 0,-1-1 0,-17 0 0,24-1-266,1 1-1,-1-1 0,0 0 0,0 0 1,1 0-1,-1 0 0,1 0 0,-1 0 1,1-1-1,0 1 0,-1-1 0,1 0 1,0 1-1,0-1 0,0 0 0,0 0 1,0 0-1,1-1 0,-1 1 0,0 0 1,1-1-1,0 1 0,0-1 0,0 1 1,0-1-1,0 0 0,0 0 0,1 1 1,-1-1-1,1 0 0,0 0 0,0-3 1,-1-1-1075,1 0-1,0 0 1,0 1 0,1-1 0,0 0 0,0 0 0,4-10 0,13-17-6360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5.626"/>
    </inkml:context>
    <inkml:brush xml:id="br0">
      <inkml:brushProperty name="width" value="0.025" units="cm"/>
      <inkml:brushProperty name="height" value="0.025" units="cm"/>
    </inkml:brush>
  </inkml:definitions>
  <inkml:trace contextRef="#ctx0" brushRef="#br0">173 23 12556,'0'0'13869,"7"-5"-14002,-3 1 127,19-10-90,-14 18 37,-5 17 17,-6-15 139,1 1 1,-1-1-1,0 1 0,0-1 1,-1 0-1,0 0 1,0 0-1,0-1 0,-1 1 1,0-1-1,0 1 1,0-1-1,-1 0 1,-7 6-1,-6 8 241,18-18-345,-1-1 1,1 0 0,0 1-1,0-1 1,-1 0-1,1 0 1,0 1 0,0-1-1,0 0 1,0 1 0,-1-1-1,1 1 1,0-1 0,0 0-1,0 1 1,0-1-1,0 0 1,0 1 0,0-1-1,0 0 1,0 1 0,0-1-1,0 1 1,0-1-1,0 0 1,0 1 0,0-1-1,1 0 1,-1 1 0,0-1-1,0 0 1,0 1 0,0-1-1,1 0 1,-1 1-1,1-1 1,17 10-272,33 0-363,-39-8 386,-2 0 93,-2-1 26,1 1-1,0 0 1,-1 1-1,1 0 1,11 5-1,-19-7 132,1 0-1,-1 0 1,0-1-1,1 1 1,-1 0-1,0 0 1,0 0-1,0 1 1,0-1-1,0 0 1,0 0-1,0 0 1,-1 1-1,1-1 1,0 0-1,-1 1 1,1-1-1,-1 1 1,1-1-1,-1 1 1,1-1-1,-1 1 1,0-1-1,0 1 1,0-1-1,0 1 1,0-1-1,0 1 1,-1-1-1,1 1 1,0-1-1,-1 1 1,1-1-1,-1 1 1,1-1-1,-1 1 1,0-1-1,0 0 1,-1 2-1,-4 6 211,0-1-1,0 0 1,-1-1-1,0 1 1,-1-2-1,0 1 1,0-1-1,0 0 1,-13 7-1,-5 1 915,-53 22-1,70-33-961,1 0 1,-1-1 0,0 1 0,0-2 0,0 1 0,0-1 0,-10 0-1,17-1-222,0-1 1,0 1-1,0 0 0,0-1 0,0 1 0,0-1 0,0 1 0,0-1 0,0 0 0,1 0 0,-1 0 0,0 0 0,0 0 0,-2-3 0,2 2-198,1 1 1,0-1-1,0 0 0,0 0 0,0 0 0,0 1 1,1-1-1,-1 0 0,0 0 0,1 0 1,0 0-1,-1 0 0,1 0 0,0 0 0,0 0 1,0-1-1,1-2 0,6-19-5070,15-1-2472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5.956"/>
    </inkml:context>
    <inkml:brush xml:id="br0">
      <inkml:brushProperty name="width" value="0.025" units="cm"/>
      <inkml:brushProperty name="height" value="0.025" units="cm"/>
    </inkml:brush>
  </inkml:definitions>
  <inkml:trace contextRef="#ctx0" brushRef="#br0">1 1 22197,'0'0'4356,"11"52"-7975,11-44-1730,-3 0-4100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0:36.330"/>
    </inkml:context>
    <inkml:brush xml:id="br0">
      <inkml:brushProperty name="width" value="0.025" units="cm"/>
      <inkml:brushProperty name="height" value="0.025" units="cm"/>
    </inkml:brush>
  </inkml:definitions>
  <inkml:trace contextRef="#ctx0" brushRef="#br0">6 0 15727,'0'0'10282,"-5"24"-13453,16-27-4132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0.287"/>
    </inkml:context>
    <inkml:brush xml:id="br0">
      <inkml:brushProperty name="width" value="0.025" units="cm"/>
      <inkml:brushProperty name="height" value="0.025" units="cm"/>
    </inkml:brush>
  </inkml:definitions>
  <inkml:trace contextRef="#ctx0" brushRef="#br0">230 258 5862,'0'0'331,"4"-11"395,23-87 2861,-23 81-1608,-1-1-1,-1 1 0,-1-1 1,-2-31-1,2 48-1905,-1 0 0,0 0-1,0 0 1,0 0 0,0 0 0,0 0 0,0 0 0,0 0 0,-1 0-1,1 0 1,0 0 0,0 0 0,-1 0 0,1 0 0,-1 0 0,1 0-1,-1 0 1,1 0 0,-1 1 0,1-1 0,-1 0 0,0 0-1,0 0 1,1 1 0,-1-1 0,0 0 0,0 1 0,0-1 0,0 1-1,0-1 1,0 1 0,1-1 0,-1 1 0,0 0 0,0 0-1,0-1 1,0 1 0,-1 0 0,1 0 0,0 0 0,0 0 0,0 0-1,0 0 1,0 0 0,0 0 0,0 1 0,0-1 0,0 0-1,0 1 1,0-1 0,0 0 0,0 2 0,-4 0-88,0 1 1,1 0 0,-1 0-1,1 0 1,0 1 0,0 0-1,0 0 1,-4 6-1,0 1-200,0 1-1,2 0 0,-1 0 1,2 0-1,0 1 0,-7 25 1,10-32 90,1-1 1,0 1-1,0 0 1,1 0-1,-1 0 1,1-1-1,1 1 1,-1 0-1,1 0 1,0 0-1,0-1 0,0 1 1,1 0-1,0-1 1,0 0-1,1 1 1,0-1-1,4 7 1,48 41-815,-43-44 920,-1 1 1,0 0-1,0 1 1,-2 0 0,11 14-1,-18-22 27,0 1 1,0-1-1,-1 1 1,1-1-1,-1 1 1,0 0-1,0 0 1,0-1-1,0 1 1,-1 0-1,0 0 1,0 0-1,0 0 1,0 0-1,0-1 0,-1 1 1,1 0-1,-1 0 1,0 0-1,-1-1 1,1 1-1,0-1 1,-1 1-1,-3 4 1,-1 2 53,-2 1 1,1-1 0,-1-1-1,-1 1 1,0-2 0,0 1-1,-1-1 1,0 0 0,0-1-1,-1 0 1,0-1 0,0 0-1,0-1 1,-1 0 0,0-1-1,0 0 1,0-1 0,0 0-1,-1-1 1,1-1 0,-1 1-1,-23-2 1,35 0-70,0 0 0,0 0 0,0 0 1,0 0-1,0-1 0,0 1 0,0 0 0,1 0 0,-1 0 0,0-1 1,0 1-1,0 0 0,0-1 0,0 1 0,1-1 0,-1 1 0,0-1 0,0 0 1,1 1-1,-1-1 0,0 0 0,1 1 0,-1-1 0,1 0 0,-1 0 0,1 1 1,-1-1-1,1 0 0,0 0 0,-1-1 0,1 0-12,0 0-1,0 0 0,1 0 1,-1 0-1,1 0 1,-1 0-1,1 0 0,0 1 1,0-1-1,0 0 1,0 0-1,0 1 0,2-3 1,45-46-237,-47 48 268,74-62-8,-41 38 421,-1-2-1,-2-1 1,-1-2-1,-1 0 1,30-44-1,-54 67-251,-1-1 0,0 0 0,0-1 0,0 1 0,-1 0-1,-1-1 1,4-18 0,-6 25-143,1 1 1,-1-1-1,0 1 0,0-1 1,0 0-1,0 1 0,0-1 1,0 1-1,-1-1 0,1 1 0,-1-1 1,1 1-1,-1-1 0,0 1 1,0-1-1,-1 1 0,1 0 1,0-1-1,-1 1 0,1 0 0,-1 0 1,0 0-1,1 0 0,-1 1 1,0-1-1,0 0 0,0 1 1,-1-1-1,1 1 0,0 0 1,0 0-1,-1 0 0,-4-2 0,-1 1-417,-1 1-1,1 0 1,0 1-1,-1-1 1,1 1-1,-1 1 0,1 0 1,0 0-1,-16 4 1,22-4 210,-1 0 0,0 0 1,0 0-1,0 0 0,1 0 1,-1 1-1,1-1 0,-1 1 1,1 0-1,-1-1 0,1 1 1,0 0-1,0 1 0,0-1 0,0 0 1,0 1-1,1-1 0,-1 1 1,1-1-1,-1 1 0,1 0 1,0-1-1,0 1 0,0 0 1,1 0-1,-1 0 0,1 0 1,-1 0-1,1 0 0,0 4 1,0-6-97,0 0 0,1 1 0,-1-1 0,0 0 0,1 0 1,-1 0-1,0 0 0,1 0 0,-1 0 0,1 1 0,0-1 1,-1 0-1,1-1 0,0 1 0,0 0 0,0 0 0,-1 0 0,1 0 1,0 0-1,0-1 0,0 1 0,0-1 0,1 1 0,-1 0 1,0-1-1,0 0 0,2 1 0,-2 0 81,22 8-7426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527"/>
    </inkml:context>
    <inkml:brush xml:id="br0">
      <inkml:brushProperty name="width" value="0.025" units="cm"/>
      <inkml:brushProperty name="height" value="0.025" units="cm"/>
    </inkml:brush>
  </inkml:definitions>
  <inkml:trace contextRef="#ctx0" brushRef="#br0">151 1 14029,'-10'5'3657,"-2"3"-2778,0 0 0,1 1 0,0 0 0,1 1 0,0 0 0,-16 20 0,20-22-698,1-1-1,-1 1 1,2 1-1,-1-1 0,1 1 1,0 0-1,1 0 1,0 0-1,1 0 1,-1 0-1,2 1 0,-2 15 1,3-23-174,1 1-1,-1-1 1,1 1 0,0 0 0,-1-1 0,1 1-1,0-1 1,0 0 0,1 1 0,-1-1 0,0 0 0,1 0-1,0 0 1,-1 0 0,1 0 0,0 0 0,0 0-1,0 0 1,0-1 0,0 1 0,0-1 0,1 0-1,-1 1 1,0-1 0,1 0 0,-1-1 0,1 1 0,-1 0-1,1-1 1,0 1 0,-1-1 0,4 1 0,13 1-27,1 0 0,0-1 1,26-3-1,-20 2-265,-9-1 96,-12 1 136,1-1 1,-1 1-1,1 0 1,-1 1-1,1 0 1,9 2-1,-15-3 69,1 0-1,-1 0 0,1 1 0,0-1 1,-1 0-1,1 1 0,-1-1 0,1 0 1,-1 1-1,1-1 0,-1 1 1,0-1-1,1 1 0,-1-1 0,1 1 1,-1 0-1,0-1 0,1 1 0,-1-1 1,0 1-1,0 0 0,0-1 0,1 2 1,-1 0 65,0 0 0,-1 0 0,1 0 0,0-1 1,-1 1-1,1 0 0,-1 0 0,0 0 0,0-1 0,1 1 0,-1 0 1,-2 2-1,-8 13 800,-2 0 1,0-1 0,-27 27-1,33-36-724,0 0-1,-1-1 1,0 0-1,0 0 1,0-1-1,-1 0 1,0-1-1,0 1 1,0-2-1,-11 4 0,19-7-216,0 0 0,-1 1 1,1-1-1,0-1 0,0 1 0,-1 0 0,1 0 0,0 0 0,0-1 0,0 1 0,-1 0 0,1-1 0,0 1 0,0-1 0,0 1 0,0-1 0,0 0 0,0 0 0,0 1 0,0-1 0,0 0 0,0 0 0,1 0 0,-1 0 0,0 0 0,0 0 0,1 0 0,-1 0 0,1 0 0,-1 0 0,1-1 0,-1 1 1,1 0-1,0 0 0,0 0 0,-1-1 0,1 1 0,0 0 0,0 0 0,0 0 0,0-1 0,1 1 0,-1 0 0,0-2 0,1-5-1099,-1 0 0,1 0 0,1 1 1,-1-1-1,1 0 0,4-8 0,12-17-6870,3 1-4938</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0.679"/>
    </inkml:context>
    <inkml:brush xml:id="br0">
      <inkml:brushProperty name="width" value="0.025" units="cm"/>
      <inkml:brushProperty name="height" value="0.025" units="cm"/>
    </inkml:brush>
  </inkml:definitions>
  <inkml:trace contextRef="#ctx0" brushRef="#br0">0 218 8872,'0'0'11996,"11"-1"-10672,-2-1-1168,0 0 0,0 0 0,0-1 0,0-1 0,0 1 1,-1-1-1,0-1 0,9-6 0,5-3-59,-2-2 1,24-23-1,-24 21-80,-4 4-5,-1-1 0,0-1 0,24-32-1,-71 107-966,-28 73-1,55-121 948,0 1 1,1 0-1,0 0 0,0 0 0,2 0 1,-1 1-1,2-1 0,0 1 0,0 0 1,1 12-1,1-23-93,-1-1 1,1 1 0,-1-1 0,1 1-1,-1-1 1,1 0 0,0 1-1,0-1 1,-1 0 0,1 1-1,0-1 1,0 0 0,0 0-1,1 0 1,-1 0 0,0 0 0,0 0-1,0 0 1,1 0 0,-1-1-1,0 1 1,1 0 0,-1-1-1,1 1 1,-1-1 0,1 0-1,-1 1 1,1-1 0,-1 0-1,1 0 1,1 0 0,3 0-582,-1 0 0,1 0 0,-1 0 0,1-1 0,-1 0 0,0 0 0,1 0 0,5-3 0,23-15-6386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1.029"/>
    </inkml:context>
    <inkml:brush xml:id="br0">
      <inkml:brushProperty name="width" value="0.025" units="cm"/>
      <inkml:brushProperty name="height" value="0.025" units="cm"/>
    </inkml:brush>
  </inkml:definitions>
  <inkml:trace contextRef="#ctx0" brushRef="#br0">148 1 7239,'0'0'7981,"-10"8"-6636,-6 4-775,1 1-1,0 0 1,-21 27 0,30-32-336,0 0 1,0 0-1,0 1 1,1-1-1,1 1 1,0 1-1,0-1 0,0 0 1,1 1-1,-3 18 1,5-23-212,1 0 0,-1 0 0,1 0 0,0 0 0,0-1 0,1 1 0,0 0 0,-1 0 0,1 0 0,1 0 0,-1-1 0,3 6 0,-2-8-16,-1 0-1,1 0 1,0 0 0,0 0 0,0 0-1,1 0 1,-1 0 0,0-1-1,1 1 1,-1-1 0,1 0 0,-1 0-1,1 0 1,-1 0 0,1 0 0,0 0-1,0-1 1,-1 1 0,1-1 0,0 0-1,0 0 1,2 0 0,3 0 66,-1 0 0,1 0 1,-1-1-1,1 0 0,-1 0 1,0-1-1,0 0 0,0 0 1,0-1-1,0 0 0,0 0 1,0-1-1,-1 1 0,0-1 1,0-1-1,0 1 0,0-1 1,-1 0-1,1-1 0,-1 1 1,-1-1-1,1 0 0,-1 0 0,0 0 1,0-1-1,-1 1 0,0-1 1,0 0-1,-1 0 0,1 0 1,-2-1-1,1 1 0,0-10 1,-1 15-51,-1-1 0,1 1 0,-1-1 0,0 1 0,0-1 0,0 0 0,0 1 0,0-1 0,0 1 0,-1-1 0,0 1 0,1 0 0,-1-1 0,0 1 0,0-1 0,0 1 0,0 0 0,-1 0 0,1 0 0,0 0 0,-1 0 0,0 0 0,1 0 0,-4-2 0,0 2-272,1 0-1,0 0 1,-1 1-1,0 0 0,1 0 1,-1 0-1,0 1 1,1-1-1,-1 1 0,0 0 1,0 0-1,-6 2 1,8-2-116,-1 1 1,1-1-1,0 1 1,-1 0-1,1 0 1,0 0 0,0 0-1,0 1 1,0-1-1,0 1 1,0 0-1,0 0 1,0 0 0,-2 3-1,3-4-168,1 1-1,-1 0 1,1 0-1,-1 1 1,1-1 0,0 0-1,0 0 1,0 1-1,0-1 1,0 0-1,0 1 1,0 3-1,0 14-4921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1.375"/>
    </inkml:context>
    <inkml:brush xml:id="br0">
      <inkml:brushProperty name="width" value="0.025" units="cm"/>
      <inkml:brushProperty name="height" value="0.025" units="cm"/>
    </inkml:brush>
  </inkml:definitions>
  <inkml:trace contextRef="#ctx0" brushRef="#br0">1 85 12396,'0'0'10954,"35"-58"-15182,-13 44-1537,-3 1-6887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1.720"/>
    </inkml:context>
    <inkml:brush xml:id="br0">
      <inkml:brushProperty name="width" value="0.025" units="cm"/>
      <inkml:brushProperty name="height" value="0.025" units="cm"/>
    </inkml:brush>
  </inkml:definitions>
  <inkml:trace contextRef="#ctx0" brushRef="#br0">264 0 11115,'-10'0'1558,"-1"2"-1439,0 0-1,0 1 1,0 0 0,1 1-1,-1 0 1,1 0-1,0 1 1,0 0 0,0 1-1,1 1 1,0-1-1,0 1 1,-13 14 0,12-13 46,1 1 0,1 0 0,0 0 0,0 0 0,1 1 0,0 0 1,1 1-1,0 0 0,0 0 0,1 0 0,1 0 0,0 1 1,1 0-1,0 0 0,-3 23 0,6-33-149,0 0-1,0 0 1,1 1-1,-1-1 1,0 0 0,1 0-1,-1 1 1,1-1-1,0 0 1,0 0-1,0 0 1,0 0 0,0 0-1,0 0 1,1-1-1,-1 1 1,0 0-1,1 0 1,0-1 0,-1 1-1,3 1 1,0-1-1,-1 0 1,1 0-1,0-1 0,0 1 1,0-1-1,0 0 1,0 0-1,0 0 0,0-1 1,0 1-1,5-1 0,-1 0 11,0-1 0,1 1 0,-1-1 0,0-1 0,0 0 0,0 0 0,0 0 0,0-1 0,0 0-1,-1-1 1,12-6 0,-11 3 358,0 0-1,0 0 0,-1-1 1,0 0-1,-1 0 1,0 0-1,0-1 0,-1 0 1,0 0-1,0 0 1,-1-1-1,0 0 0,-1 1 1,0-1-1,-1-1 0,0 1 1,-1 0-1,1 0 1,-2-1-1,0 1 0,-2-19 1,1 27-397,0 0 1,0-1 0,0 1-1,-1 0 1,1 0-1,-1 0 1,1 0 0,-1 0-1,0 0 1,0 0-1,0 1 1,0-1 0,0 1-1,0-1 1,0 1-1,0 0 1,-1 0 0,1 0-1,0 0 1,-1 0-1,1 0 1,-1 1-1,1-1 1,-1 1 0,1 0-1,-1 0 1,0 0-1,1 0 1,-1 0 0,1 0-1,-1 1 1,-3 0-1,1 0-350,1-1 0,0 1 0,0 0 0,0 0 0,0 0 0,0 0 0,0 1 0,0-1 0,0 1 0,0 0-1,1 1 1,-1-1 0,1 0 0,-1 1 0,1 0 0,0 0 0,0 0 0,0 0 0,-3 5 0,2 12-4170,4-1-511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2.080"/>
    </inkml:context>
    <inkml:brush xml:id="br0">
      <inkml:brushProperty name="width" value="0.025" units="cm"/>
      <inkml:brushProperty name="height" value="0.025" units="cm"/>
    </inkml:brush>
  </inkml:definitions>
  <inkml:trace contextRef="#ctx0" brushRef="#br0">209 43 11050,'0'0'9166,"-12"-4"-8904,5 1-251,4 2-11,0-1-1,-1 1 1,1-1-1,-1 1 1,0 0-1,1 1 1,-1-1-1,0 0 1,1 1-1,-1 0 1,0 0-1,0 0 1,1 1-1,-1-1 1,0 1-1,0 0 1,1 0-1,-1 0 1,1 0-1,-1 1 1,1-1 0,-4 3-1,-5 5-1,1 1-1,0 0 1,1 0-1,0 1 1,-10 13-1,16-19 2,1 0 0,0 0-1,0 1 1,0-1-1,1 0 1,-1 1-1,1 0 1,1 0 0,-1-1-1,1 1 1,0 0-1,0 0 1,1 0 0,0 0-1,0 7 1,0-11 2,1-1 1,-1 1-1,1 0 1,-1-1-1,1 1 0,-1-1 1,1 1-1,0-1 1,0 1-1,0-1 1,0 1-1,0-1 1,0 0-1,0 1 1,0-1-1,1 0 1,-1 0-1,0 0 0,1 0 1,-1 0-1,4 1 1,-1 0 3,0-1 0,0 1 0,1-1 1,-1 0-1,1-1 0,-1 1 0,1-1 0,5 0 1,0 0-1,0-1 1,0 0-1,-1-1 1,1 0-1,-1-1 1,1 0-1,10-5 0,-5 0 44,-1-1 0,0-1 0,-1 0 0,0-1-1,23-24 1,-30 29 136,-1 0 0,0-1 0,0 0 1,-1 1-1,0-1 0,0-1 0,0 1 0,-1 0 0,0-1 0,-1 0 1,0 0-1,0 0 0,0 0 0,0-9 0,-2 16-175,-1 0 1,1-1-1,0 1 0,-1 0 0,1 0 1,-1-1-1,1 1 0,-1 0 0,0 0 1,1 0-1,-1 0 0,0-1 0,0 1 1,0 0-1,0 0 0,0 1 0,0-1 1,0 0-1,0 0 0,0 0 0,0 1 1,0-1-1,-1 1 0,1-1 1,0 1-1,0-1 0,-1 1 0,1 0 1,0-1-1,-1 1 0,1 0 0,0 0 1,-1 0-1,-1 0 0,-52 2-330,53-1 313,-7 0-147,1 1 0,-1 0-1,1 1 1,-1-1 0,1 2 0,0-1-1,0 1 1,0 0 0,1 1 0,-9 7-1,12-9 27,0 0 0,0 0-1,0 1 1,1 0-1,-1 0 1,1 0-1,0 0 1,0 0-1,1 0 1,-1 1-1,1 0 1,0-1 0,0 1-1,1 0 1,-1 0-1,1 0 1,0 0-1,0 9 1,1-12-10,0 0 1,1-1 0,-1 1-1,0 0 1,1 0-1,0 0 1,-1-1-1,1 1 1,0 0 0,0 0-1,0-1 1,0 1-1,0-1 1,1 1-1,-1-1 1,0 0 0,1 1-1,-1-1 1,1 0-1,-1 0 1,1 0-1,-1 0 1,1 0 0,0 0-1,0 0 1,-1-1-1,1 1 1,0-1 0,0 1-1,0-1 1,0 0-1,3 0 1,4 1-675,-1 0 0,1-1 0,0 0 1,-1 0-1,1-1 0,8-2 0,19-10-7217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2.422"/>
    </inkml:context>
    <inkml:brush xml:id="br0">
      <inkml:brushProperty name="width" value="0.025" units="cm"/>
      <inkml:brushProperty name="height" value="0.025" units="cm"/>
    </inkml:brush>
  </inkml:definitions>
  <inkml:trace contextRef="#ctx0" brushRef="#br0">178 0 12300,'0'0'2594,"-8"6"-2188,-11 8-64,0 1 0,1 2 0,0-1 0,-16 22 0,27-30-198,1 0 0,0 0-1,0 1 1,1-1-1,0 1 1,0 1 0,1-1-1,0 1 1,1-1-1,0 1 1,0 0-1,1 0 1,-1 12 0,3-20-137,0 0 0,0 0 0,0 0 0,1 1 1,-1-1-1,0 0 0,1-1 0,-1 1 0,1 0 0,0 0 1,0 0-1,0 0 0,0 0 0,0-1 0,0 1 0,0 0 1,0-1-1,1 1 0,-1-1 0,0 1 0,1-1 0,0 0 1,-1 1-1,4 0 0,-1 0 5,0 0 1,1-1-1,-1 0 1,0 0-1,1 0 1,-1-1-1,1 1 1,-1-1-1,1 0 0,8-1 1,0-1 75,0 0 0,1-1 1,-1-1-1,-1 0 0,1-1 1,23-11-1,-21 5 448,0 0 0,0 0 0,-1-1 0,25-28 0,-32 32-116,0-1 1,0 0 0,-1 0-1,0-1 1,-1 0 0,0 0-1,-1 0 1,0 0 0,5-18-1,-9 27-398,0-1 0,1 1-1,-1-1 1,0 1 0,0-1-1,0 0 1,0 1-1,0-1 1,0 1 0,-1-1-1,1 1 1,0-1 0,-1 0-1,1 1 1,-1-1 0,0 1-1,0 0 1,1-1-1,-1 1 1,0 0 0,0-1-1,0 1 1,0 0 0,0 0-1,-1 0 1,1 0 0,0 0-1,0 0 1,-1 0-1,1 0 1,-1 0 0,1 1-1,0-1 1,-1 1 0,0-1-1,1 1 1,-1-1 0,-2 1-1,-8-2-899,0 1 0,0 0 0,0 1 0,-17 2 0,4-1-3322,-1-1-3108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3.030"/>
    </inkml:context>
    <inkml:brush xml:id="br0">
      <inkml:brushProperty name="width" value="0.025" units="cm"/>
      <inkml:brushProperty name="height" value="0.025" units="cm"/>
    </inkml:brush>
  </inkml:definitions>
  <inkml:trace contextRef="#ctx0" brushRef="#br0">262 1 6919,'0'0'8050,"-8"3"-7495,-14 8-442,1 1 0,1 1 0,0 1 0,0 0 0,2 2 0,0 0 0,1 1-1,0 0 1,1 2 0,2 0 0,0 0 0,-13 25 0,26-42-56,-1 1 0,1 0 0,0-1-1,0 1 1,0 0 0,0 0 0,1 0 0,-1 0-1,1 0 1,0 0 0,0 5 0,0-7-17,1 0 1,-1 1-1,1-1 1,-1 0 0,1 0-1,-1 0 1,1 0-1,0 0 1,0 0-1,-1 0 1,1-1-1,0 1 1,0 0-1,0 0 1,0-1-1,0 1 1,0 0-1,0-1 1,0 1-1,0-1 1,0 1-1,1-1 1,-1 0-1,0 1 1,0-1-1,0 0 1,0 0-1,1 0 1,-1 0-1,1 0 1,28 1 527,0-1 0,-1-1-1,48-8 1,-37 1-987,0-2 0,40-15 0,-75 24-71,-4 1 286,0-1 1,-1 1 0,1 0-1,0 0 1,0-1 0,0 1-1,0 0 1,0-1 0,-1 1-1,1-1 1,0 1-1,-1-1 1,1 1 0,0-1-1,-1 1 1,1-1 0,0 0-1,-1 1 1,1-1 0,-1 0-1,1 0 1,-1 0 0,1-7-4388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3.411"/>
    </inkml:context>
    <inkml:brush xml:id="br0">
      <inkml:brushProperty name="width" value="0.025" units="cm"/>
      <inkml:brushProperty name="height" value="0.025" units="cm"/>
    </inkml:brush>
  </inkml:definitions>
  <inkml:trace contextRef="#ctx0" brushRef="#br0">1 57 9257,'0'0'8840,"59"-8"-7719,-4-4-256,8 2-513,12 1-224,-8 5-128,2-1 32,-13 2-1185,-11 1-2818,-19-1-1314</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3.759"/>
    </inkml:context>
    <inkml:brush xml:id="br0">
      <inkml:brushProperty name="width" value="0.025" units="cm"/>
      <inkml:brushProperty name="height" value="0.025" units="cm"/>
    </inkml:brush>
  </inkml:definitions>
  <inkml:trace contextRef="#ctx0" brushRef="#br0">0 3 10025,'0'0'4293,"58"1"-1603,-15-1-800,6 0-929,7 0-609,4 0-320,-1 1-352,1-1-2243,-2-5-2401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4.090"/>
    </inkml:context>
    <inkml:brush xml:id="br0">
      <inkml:brushProperty name="width" value="0.025" units="cm"/>
      <inkml:brushProperty name="height" value="0.025" units="cm"/>
    </inkml:brush>
  </inkml:definitions>
  <inkml:trace contextRef="#ctx0" brushRef="#br0">26 0 12300,'0'0'8968,"-20"57"-9000,14-34 64,6-3 0,0-4-865,13-4-992,12-6-289,-1-6-225,8 0-1696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936"/>
    </inkml:context>
    <inkml:brush xml:id="br0">
      <inkml:brushProperty name="width" value="0.025" units="cm"/>
      <inkml:brushProperty name="height" value="0.025" units="cm"/>
    </inkml:brush>
  </inkml:definitions>
  <inkml:trace contextRef="#ctx0" brushRef="#br0">1 113 3395,'8'2'7239,"75"8"1877,-60-10-7481,-1 0 0,24-4 1,-32 2-1419,-1 0 1,1-1 0,-1 0 0,0-1-1,0-1 1,-1 0 0,1-1 0,-1 0-1,0-1 1,-1 0 0,16-12-1,-25 17-171,-1 1 0,1 0 0,-1 0 0,0 0 0,1-1 0,-1 1 0,0-1 0,0 1 0,0-1 0,0 1 0,0-1-1,0 0 1,0 0 0,0 1 0,-1-1 0,1 0 0,-1 0 0,1 0 0,-1 0 0,0-1 0,0 1-13,-1 1 0,0 0 1,1 0-1,-1 0 1,0 0-1,0 0 0,0 0 1,0 1-1,0-1 1,0 0-1,0 0 0,0 1 1,0-1-1,0 0 0,-1 1 1,1-1-1,0 1 1,0 0-1,0-1 0,-1 1 1,1 0-1,0 0 1,-1 0-1,1 0 0,0 0 1,0 0-1,-1 0 1,-1 1-1,-8-1-32,0 1 1,0 0-1,0 1 0,0 0 1,1 1-1,-1 0 0,1 1 1,-11 4-1,17-6-4,0 0 1,0 0-1,0 0 1,1 1-1,-1-1 0,0 1 1,1 0-1,0 0 1,0 0-1,0 0 0,0 1 1,0-1-1,1 1 0,0 0 1,-1-1-1,1 1 1,1 0-1,-1 0 0,0 1 1,1-1-1,0 0 1,-1 9-1,2-11 3,0 0 1,0 0-1,1-1 0,-1 1 1,1 0-1,-1 0 0,1 0 1,0-1-1,0 1 1,0 0-1,0-1 0,0 1 1,0-1-1,0 1 0,0-1 1,1 0-1,-1 1 0,0-1 1,1 0-1,-1 0 1,1 0-1,0 0 0,-1 0 1,1 0-1,0-1 0,-1 1 1,1 0-1,3 0 0,58 11 53,-62-12-52,50 5 25,1-1-1,-1-4 1,0-1-1,70-11 1,-118 11 40,1 1 1,-1-1-1,0 0 0,1 0 0,-1 0 1,0 0-1,0-1 0,0 1 0,4-3 1,-7 3-19,0 1 1,1 0-1,-1 0 1,0-1-1,0 1 1,0 0-1,1-1 1,-1 1-1,0 0 1,0-1-1,0 1 0,0 0 1,1-1-1,-1 1 1,0 0-1,0-1 1,0 1-1,0 0 1,0-1-1,0 1 1,0-1-1,0 1 1,0 0-1,0-1 1,-1 1-1,1 0 1,0-1-1,0 1 1,0 0-1,-1-1 1,-16-14 1031,2 8-1055,1-1 0,1-1 0,-1 0 1,2-1-1,-1-1 0,-20-22 0,32 33-39,1 0 0,-1-1 1,1 1-1,0 0 0,-1-1 0,1 1 0,-1 0 0,1-1 1,0 1-1,-1 0 0,1-1 0,0 1 0,-1-1 1,1 1-1,0 0 0,0-1 0,0 1 0,-1-1 0,1 1 1,0-1-1,0 1 0,0-1 0,0 1 0,0-1 1,0 1-1,0-1 0,0 1 0,0-1 0,0 1 0,0-1 1,0 1-1,0-1 0,0 1 0,0-1 0,1 1 0,-1-1 1,0 1-1,0-1 0,1 1 0,-1-1 0,0 1 1,0 0-1,1-1 0,-1 1 0,1-1 0,-1 1 0,0 0 1,1-1-1,-1 1 0,1 0 0,-1 0 0,1-1 1,-1 1-1,0 0 0,1 0 0,-1 0 0,2-1 0,35 1-1994,-23 0 969,34 0-3531,12 0-2930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4.420"/>
    </inkml:context>
    <inkml:brush xml:id="br0">
      <inkml:brushProperty name="width" value="0.025" units="cm"/>
      <inkml:brushProperty name="height" value="0.025" units="cm"/>
    </inkml:brush>
  </inkml:definitions>
  <inkml:trace contextRef="#ctx0" brushRef="#br0">54 1 4036,'0'0'9609,"-33"54"-8872,16-27-321,13 6-224,4-1-96,0-3 0,8-9-2114,8-9-5381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5.312"/>
    </inkml:context>
    <inkml:brush xml:id="br0">
      <inkml:brushProperty name="width" value="0.025" units="cm"/>
      <inkml:brushProperty name="height" value="0.025" units="cm"/>
    </inkml:brush>
  </inkml:definitions>
  <inkml:trace contextRef="#ctx0" brushRef="#br0">0 40 12236,'0'0'6598,"77"12"-5765,-17-12-353,11 0-352,-1 0-64,3 0-32,-13 0-256,-4-6-833,-15 1-641,-11-5-736,-13-4-865,-8-2-4196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5.645"/>
    </inkml:context>
    <inkml:brush xml:id="br0">
      <inkml:brushProperty name="width" value="0.025" units="cm"/>
      <inkml:brushProperty name="height" value="0.025" units="cm"/>
    </inkml:brush>
  </inkml:definitions>
  <inkml:trace contextRef="#ctx0" brushRef="#br0">122 0 10570,'0'0'251,"12"7"480,108 41 359,-73-31-678,0 2 1,54 31 0,-99-49-399,0-1 0,-1 1 0,1 0 0,0 1 0,-1-1 1,1 0-1,0 0 0,-1 1 0,0-1 0,1 1 0,-1-1 0,0 1 1,0 0-1,0-1 0,0 1 0,0 0 0,0 0 0,0 0 0,0 0 0,-1-1 1,1 1-1,-1 0 0,0 0 0,1 0 0,-1 0 0,0 1 0,0-1 1,0 0-1,-1 0 0,1 0 0,0 0 0,-1 0 0,1-1 0,-1 1 0,0 0 1,0 0-1,1 0 0,-1 0 0,0 0 0,-1-1 0,1 1 0,0-1 1,0 1-1,-1-1 0,1 1 0,-3 1 0,-8 8 331,0 0 0,-1 0-1,-1-1 1,-20 11 0,28-17-246,-306 189 307,256-160-3854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7.910"/>
    </inkml:context>
    <inkml:brush xml:id="br0">
      <inkml:brushProperty name="width" value="0.025" units="cm"/>
      <inkml:brushProperty name="height" value="0.025" units="cm"/>
    </inkml:brush>
  </inkml:definitions>
  <inkml:trace contextRef="#ctx0" brushRef="#br0">1 1 1826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8.255"/>
    </inkml:context>
    <inkml:brush xml:id="br0">
      <inkml:brushProperty name="width" value="0.025" units="cm"/>
      <inkml:brushProperty name="height" value="0.025" units="cm"/>
    </inkml:brush>
  </inkml:definitions>
  <inkml:trace contextRef="#ctx0" brushRef="#br0">37 59 5701,'0'0'2002,"0"-8"369,0-21-586,0 8 2302,-10 59-2579,2-12-1538,-1 37-254,3 1-1,3 86 0,3-141 66,0-4-91,0-1 139,0-1 1,-1 1-1,1-1 1,0 1-1,1-1 1,-1 1-1,1-1 1,-1 1 0,1-1-1,0 1 1,0-1-1,1 0 1,-1 1-1,1-1 1,-1 0-1,1 0 1,2 3-1,-3-12-7324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8.629"/>
    </inkml:context>
    <inkml:brush xml:id="br0">
      <inkml:brushProperty name="width" value="0.025" units="cm"/>
      <inkml:brushProperty name="height" value="0.025" units="cm"/>
    </inkml:brush>
  </inkml:definitions>
  <inkml:trace contextRef="#ctx0" brushRef="#br0">0 105 11979,'0'0'3497,"6"-9"-2248,-3 3-1109,-1 2-63,1 0 0,-1 0-1,1 0 1,0 0-1,0 0 1,0 1-1,1-1 1,-1 1-1,1 0 1,-1 0-1,1 0 1,0 0-1,1 1 1,-1-1-1,0 1 1,6-2 0,34-6 86,0 1 1,0 3 0,1 1-1,-1 3 1,61 3 0,-102-1-160,0 0-1,0 0 1,-1 1 0,1-1 0,0 1-1,0-1 1,-1 1 0,1 0 0,0 0-1,-1 0 1,1 0 0,-1 1 0,1-1 0,-1 1-1,0 0 1,1-1 0,-1 1 0,0 0-1,2 3 1,-3-3 30,-1-1-1,1 1 0,0 0 1,-1 0-1,1 0 1,-1 0-1,1-1 1,-1 1-1,0 0 0,0 0 1,0 0-1,0 0 1,0 0-1,0 0 1,-1 0-1,1 0 1,0 0-1,-1-1 0,0 1 1,1 0-1,-1 0 1,0 0-1,0-1 1,0 1-1,0-1 0,0 1 1,-1 0-1,1-1 1,-2 2-1,-20 19 432,0-1 0,-2 0 0,0-2 0,-2-1 0,-55 29 0,4-2 2,77-44-487,0-1 0,0 0 1,0 1-1,0-1 1,1 0-1,-1 1 0,0-1 1,0 1-1,1-1 1,-1 1-1,0-1 0,1 1 1,-1 0-1,0-1 1,1 1-1,-1 0 0,1-1 1,-1 1-1,1 0 0,0 0 1,-1 0-1,1-1 1,0 1-1,-1 0 0,1 0 1,0 0-1,0 0 1,0 0-1,0-1 0,0 1 1,0 0-1,0 0 1,0 0-1,0 0 0,0 0 1,0 0-1,1-1 1,-1 1-1,0 0 0,1 0 1,-1 0-1,0 0 1,1-1-1,-1 1 0,1 0 1,-1-1-1,1 1 1,0 0-1,-1-1 0,1 1 1,0 0-1,-1-1 1,1 1-1,0-1 0,0 0 1,-1 1-1,1-1 1,0 1-1,0-1 0,0 0 1,1 1-1,11 4-152,0 0 0,0 0 0,16 3 1,-18-5 152,126 35-3095,-45-16-5559,-56-14-1102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29.335"/>
    </inkml:context>
    <inkml:brush xml:id="br0">
      <inkml:brushProperty name="width" value="0.025" units="cm"/>
      <inkml:brushProperty name="height" value="0.025" units="cm"/>
    </inkml:brush>
  </inkml:definitions>
  <inkml:trace contextRef="#ctx0" brushRef="#br0">25 163 6566,'0'0'12668,"10"1"-11034,10 0-1253,-1-1 0,1-2 0,36-6 1,-48 7-352,0 0 0,0-1 0,-1 0 0,1-1 0,0 0 0,-1 0 0,0-1 0,1 1 0,-1-2 0,-1 1 0,1-1 0,-1 0 0,0 0 0,7-7 0,-12 10 7,0 1 1,0-1-1,0 0 1,0 1-1,0-1 1,0 0-1,-1 0 1,1 0-1,0 0 1,-1 1-1,0-1 1,1 0-1,-1 0 1,0 0-1,0 0 1,0 0-1,0 0 1,0 0-1,-1 0 0,1 0 1,0 0-1,-1 0 1,0 0-1,1 0 1,-1 1-1,0-1 1,0 0-1,0 0 1,0 1-1,0-1 1,-1 1-1,1-1 1,0 1-1,-1-1 1,1 1-1,-1 0 1,1 0-1,-1 0 1,0 0-1,1 0 1,-1 0-1,0 0 0,0 0 1,0 1-1,0-1 1,1 1-1,-1-1 1,-4 1-1,-2-1-83,0 1-1,0 1 0,0 0 1,0 0-1,-1 0 0,2 1 0,-1 0 1,0 1-1,0 0 0,1 0 1,-1 1-1,1 0 0,0 0 0,0 0 1,1 1-1,-1 0 0,1 0 1,0 1-1,-8 9 0,6-7 26,1 1-1,0 0 1,0 0 0,1 0-1,0 1 1,0 0 0,1 0-1,0 1 1,1-1 0,1 1-1,-1 0 1,2 0 0,-3 19-1,4-28 8,1 0 1,0 1-1,1-1 0,-1 0 0,0 0 1,1 0-1,-1 0 0,1 1 0,0-1 1,-1 0-1,1 0 0,0 0 0,0 0 1,0-1-1,1 1 0,-1 0 0,0 0 1,1-1-1,-1 1 0,1-1 0,0 1 1,-1-1-1,3 2 0,1 0-58,0-1 0,0 0 0,0 0 0,0-1 1,0 1-1,0-1 0,1 0 0,-1 0 0,8-1 0,5 1-387,0-2-1,0-1 0,0 0 1,-1-1-1,21-6 1,-13 1-1145,-1-2 1,0 0-1,0-1 1,-1-2-1,28-19 0,-36 21 648,-2 0-1,1-1 0,-1 0 0,16-21 1,-21 23 1202,-1-1 0,0 1 0,-1-1 0,5-12 0,-10 21 168,0-1 0,1 0 0,-1 0-1,0 0 1,0 0 0,-1 0 0,1 0 0,-1 0 0,1 0 0,-1 0 0,0-1 0,0 1 0,-1-6 0,0 8-246,0-1 1,0 1 0,0 0 0,0 0-1,0-1 1,0 1 0,-1 0 0,1 0-1,0 0 1,-1 0 0,1 1 0,-1-1-1,1 0 1,-1 0 0,1 1 0,-1-1-1,1 1 1,-1 0 0,0-1 0,1 1-1,-1 0 1,1 0 0,-1 0 0,0 0-1,1 0 1,-4 1 0,-3 0-37,-1 0 1,0 0-1,1 1 1,-1 0-1,1 1 1,0 0-1,0 0 1,0 1-1,-13 8 1,15-9-112,1 0-1,0 1 1,0-1-1,0 1 1,0 0-1,1 1 1,0-1-1,-1 1 1,2 0 0,-1 0-1,1 1 1,-1-1-1,1 0 1,-3 11-1,6-15-16,0 0 0,-1 0 0,2 0 0,-1 1 0,0-1 0,0 0 0,0 0 0,0 0 0,1 0 0,-1 1 0,0-1 0,1 0 0,-1 0-1,1 0 1,0 0 0,-1 0 0,1 0 0,0 0 0,-1 0 0,1-1 0,0 1 0,0 0 0,0 0 0,0 0 0,0-1 0,0 1-1,0-1 1,0 1 0,0-1 0,0 1 0,0-1 0,0 1 0,0-1 0,1 0 0,-1 0 0,0 0 0,0 1 0,2-1 0,58 5 27,-46-5-34,5 1-43,-10-1 21,-1 0 1,0 1 0,0 0 0,1 1-1,-1 0 1,0 0 0,12 6 0,-20-8 37,0 1 0,-1-1 1,1 1-1,0-1 0,-1 1 1,1-1-1,-1 1 0,1 0 0,-1-1 1,0 1-1,1 0 0,-1-1 1,0 1-1,1 0 0,-1 0 1,0-1-1,0 1 0,1 0 1,-1 0-1,0-1 0,0 1 0,0 0 1,0 0-1,0 0 0,0-1 1,0 1-1,-1 0 0,1 0 1,0 0-1,0-1 0,-1 1 0,1 0 1,0 0-1,-1-1 0,1 1 1,0 0-1,-1-1 0,1 1 1,-1-1-1,0 1 0,0 0 1,-25 26 836,3-8-37,-2-1 1,-33 20-1,48-32-607,0-1-1,-1 0 1,1 0-1,-1-1 1,0-1-1,0 0 1,0 0-1,0-1 1,-14 1-1,25-3-220,-1 0 0,1 0 1,0 0-1,-1 0 0,1 0 0,0 0 0,-1 0 1,1-1-1,0 1 0,-1 0 0,1 0 0,0 0 0,0 0 1,-1-1-1,1 1 0,0 0 0,0 0 0,-1 0 1,1-1-1,0 1 0,0 0 0,0 0 0,-1-1 1,1 1-1,0 0 0,0-1 0,0 1 0,0 0 0,0-1 1,-1 1-1,1 0 0,0-1 0,0 1 0,0 0 1,0-1-1,0 1 0,0 0 0,0-1 0,0 1 1,0 0-1,0-1 0,1 1 0,-1 0 0,0 0 1,0-1-1,0 1 0,0 0 0,0-1 0,1 1 0,-1 0 1,0 0-1,1-1 0,10-17-1981,10-3-1795,10-1-1793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0.558"/>
    </inkml:context>
    <inkml:brush xml:id="br0">
      <inkml:brushProperty name="width" value="0.025" units="cm"/>
      <inkml:brushProperty name="height" value="0.025" units="cm"/>
    </inkml:brush>
  </inkml:definitions>
  <inkml:trace contextRef="#ctx0" brushRef="#br0">1 159 7495,'0'0'12599,"10"4"-11724,-6-3-811,-1 1 1,1-1-1,0 0 0,-1 0 0,1 0 1,0-1-1,0 1 0,0-1 0,0 0 1,-1 0-1,1 0 0,0-1 0,0 1 1,0-1-1,-1 0 0,1 0 0,0 0 1,-1-1-1,1 1 0,-1-1 0,1 0 1,-1 0-1,0 0 0,0 0 0,0-1 1,0 1-1,0-1 0,3-4 0,1 1-34,-1-1-1,0 0 0,0 0 1,-1-1-1,0 1 0,0-1 1,-1 0-1,0-1 1,0 1-1,-1-1 0,3-9 1,-7 18-33,1-1 1,0 1-1,0-1 1,0 1-1,-1-1 1,1 1-1,0-1 1,-1 1-1,1-1 1,0 1-1,-1 0 1,1-1-1,-1 1 1,1 0-1,-1-1 1,1 1-1,-1 0 1,1-1-1,-1 1 1,1 0-1,-1 0 1,1 0-1,-1-1 1,1 1-1,-1 0 1,1 0-1,-1 0 1,1 0-1,-1 0 1,0 0-1,1 0 1,-1 0-1,1 0 1,-1 1-1,1-1 1,-1 0-1,1 0 1,-1 0-1,1 1 1,-1-1 0,1 0-1,-1 0 1,1 1-1,-1-1 1,-28 11-271,16-1 214,1 0 0,0 1 0,1 0-1,-16 21 1,23-27 61,0 1-1,0-1 0,0 1 1,1 0-1,-1 0 0,2 0 0,-1 0 1,1 0-1,-1 1 0,2-1 1,-1 1-1,1 0 0,-1 9 1,3-15 2,0 0 0,-1 0 1,1 0-1,0 0 1,0 0-1,-1 0 0,1 0 1,0 0-1,0-1 0,0 1 1,0 0-1,0 0 1,0-1-1,1 1 0,-1-1 1,0 1-1,0-1 0,0 0 1,0 1-1,1-1 1,-1 0-1,0 0 0,0 0 1,1 0-1,-1 0 0,0 0 1,2 0-1,45-1 82,-39 1-81,11-3-19,0 0 1,-1-1-1,0-2 0,0 1 1,0-2-1,-1-1 0,1 0 0,20-14 1,-2 3 67,-36 19-56,0-1 1,0 1-1,0-1 0,-1 1 1,1-1-1,0 1 1,0 0-1,0-1 0,0 1 1,0 0-1,0 0 0,0 0 1,0 0-1,0 0 1,0 0-1,0 0 0,0 0 1,0 0-1,0 0 1,0 1-1,0-1 0,0 0 1,0 1-1,0-1 1,0 0-1,0 1 0,0-1 1,-1 1-1,1 0 0,0-1 1,0 1-1,-1 0 1,1-1-1,0 1 0,-1 0 1,1 0-1,-1 0 1,1-1-1,-1 1 0,1 0 1,-1 0-1,1 0 1,-1 0-1,0 0 0,0 0 1,1 0-1,-1 0 1,0 0-1,0 0 0,0 2 1,1 10-1,0 0 1,-1 0-1,-2 19 1,1-7 164,30-48 61,-10-2-208,-5 8 4,0 0-1,0 1 1,19-16 0,-27 28-24,-1-1 0,1 1 1,0 1-1,0-1 0,0 1 0,0 0 0,1 1 0,-1 0 0,1 0 0,0 0 1,-1 0-1,1 1 0,0 0 0,8 1 0,-14 0 1,1-1 0,-1 1 0,1 0 0,-1 0 0,1 1 0,-1-1-1,0 0 1,1 0 0,-1 1 0,1-1 0,-1 1 0,0-1 0,1 1 0,-1-1 0,0 1 0,1 0-1,-1 0 1,0 0 0,0 0 0,0 0 0,0 0 0,0 0 0,0 0 0,0 0 0,1 2 0,-1-1-9,-1 1 1,1-1-1,-1 1 1,0 0 0,1-1-1,-1 1 1,0 0 0,0-1-1,-1 1 1,1-1 0,-1 1-1,1 0 1,-1-1 0,-1 4-1,-17 36 134,15-36-94,1 0 1,0-1-1,0 1 0,1 0 1,0 0-1,0 1 1,0-1-1,1 0 0,-1 12 1,3-18-24,0 0-1,1 1 1,-1-1 0,0 0 0,1 0-1,-1-1 1,1 1 0,-1 0 0,0 0-1,1-1 1,-1 1 0,0 0 0,0-1-1,1 0 1,-1 1 0,0-1 0,2 0-1,9-8-38,0 0 0,0-1 0,-1 0 0,0 0-1,-1-1 1,0-1 0,-1 1 0,0-2 0,9-15 0,-18 28 31,-1 1-1,1 0 1,0 0 0,0-1 0,0 1 0,-1 0 0,1 0 0,0-1 0,0 1 0,0 0-1,0 0 1,0 0 0,0-1 0,1 1 0,-1 0 0,0 0 0,0-1 0,1 1 0,-1 0-1,0 0 1,1-1 0,-1 1 0,0 0 0,1-1 0,-1 1 0,1 0 0,-1-1 0,1 1-1,-1-1 1,2 1 0,27 11-207,-17-10 137,-1 0 0,1-1 1,20-1-1,-20-3 99,-1 0 1,1 0-1,-1-1 0,0-1 1,0 0-1,-1 0 1,1-1-1,-1 0 0,0-1 1,0 0-1,-1-1 1,0 0-1,-1 0 1,0-1-1,0 0 0,0 0 1,-1-1-1,11-20 1,-18 29-14,1 0 1,-1 0 0,1 0-1,-1 0 1,1-1 0,-1 1-1,0 0 1,1 0 0,-1 0-1,0 0 1,0 0 0,0 0 0,0 0-1,0-1 1,0 1 0,0 0-1,-1-2 1,1 3-13,-1-1-1,1 1 1,0 0 0,-1 0-1,1-1 1,-1 1 0,1 0-1,-1 0 1,1-1 0,-1 1-1,1 0 1,-1 0 0,1 0-1,0 0 1,-1 0 0,1 0-1,-1 0 1,1 0 0,-1 0-1,1 0 1,-1 0 0,1 0-1,-1 0 1,1 1 0,-1-1-1,1 0 1,-1 0 0,-4 2-25,1 0-1,-1 1 1,1-1 0,-1 1 0,1 0 0,-6 5 0,0 1 14,1 1 0,0 1 0,1 0 0,0 0 1,0 0-1,-7 18 0,11-23 15,1 1 0,1 0 0,-1-1 0,1 1 0,0 1-1,1-1 1,0 0 0,0 0 0,0 0 0,1 1 0,0-1 0,0 0 0,3 13 0,-2-18-8,0 1 0,1-1 0,-1 1 1,1-1-1,-1 0 0,1 1 1,0-1-1,0 0 0,0 0 0,0-1 1,0 1-1,0 0 0,0-1 0,1 1 1,-1-1-1,1 1 0,-1-1 1,1 0-1,-1 0 0,1 0 0,0-1 1,4 1-1,63 8-1824,-20-10-1867,4-5-2221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3.870"/>
    </inkml:context>
    <inkml:brush xml:id="br0">
      <inkml:brushProperty name="width" value="0.025" units="cm"/>
      <inkml:brushProperty name="height" value="0.025" units="cm"/>
    </inkml:brush>
  </inkml:definitions>
  <inkml:trace contextRef="#ctx0" brushRef="#br0">378 37 12364,'0'0'2236,"-8"-6"690,4 3-2735,0-1-1,0 1 1,-1 1 0,1-1-1,-1 0 1,1 1 0,-1 0-1,0 0 1,0 1 0,0-1-1,0 1 1,0 0 0,-1 0 0,1 1-1,0-1 1,0 1 0,0 1-1,-1-1 1,1 1 0,0-1-1,0 2 1,0-1 0,0 0-1,-6 3 1,-1 3-165,0 1 0,0 0 1,1 0-1,0 1 0,0 1 0,1 0 0,1 0 0,-1 1 0,-9 15 1,16-21-26,0 0 1,0 0 0,0 1 0,1-1 0,0 1 0,0-1 0,0 1-1,1 0 1,0-1 0,0 1 0,0 7 0,1-10-12,1 1 0,-1 0 0,1 0 0,0 0 0,0-1 1,0 1-1,0 0 0,1-1 0,-1 1 0,1-1 0,0 0 0,0 0 0,0 1 1,1-1-1,-1 0 0,1-1 0,-1 1 0,6 3 0,7 5-220,0-2 0,0 0 0,1-1 0,0 0 0,1-2 0,32 10 0,13 5 169,-60-21 67,-1 0-1,1 1 1,-1-1-1,0 1 0,1-1 1,-1 1-1,0 0 1,0-1-1,0 1 1,1 0-1,-1 0 0,0 0 1,0 0-1,0 0 1,0 0-1,0 0 1,0 0-1,-1 0 0,1 0 1,0 0-1,0 1 1,-1-1-1,1 0 0,-1 0 1,1 1-1,-1-1 1,0 1-1,1-1 1,-1 0-1,0 1 0,0 1 1,-1 0 68,0 0 0,0 0 0,-1 0-1,1 0 1,-1 0 0,0 0 0,1 0 0,-1-1 0,0 1 0,-1-1 0,1 1-1,-5 3 1,-8 6 222,-1 0 0,0-1-1,-26 13 1,24-14-177,1-2-1,-2 0 1,1-1-1,-1-1 1,0-1-1,-1 0 1,1-2-1,-1 0 1,-24 0-1,43-3-119,-1 1-1,1-1 1,-1 0 0,1 0-1,-1 0 1,1-1-1,-1 1 1,1 0-1,-1-1 1,1 1-1,-1-1 1,1 1 0,0-1-1,-1 1 1,1-1-1,0 0 1,-1 0-1,1 0 1,0 0 0,0 0-1,0 0 1,0 0-1,0 0 1,0 0-1,0-1 1,0 1-1,1 0 1,-1 0 0,0-1-1,1 1 1,-1-1-1,1 1 1,-1 0-1,1-1 1,0 1 0,-1-1-1,1 1 1,0-1-1,0 1 1,0-1-1,0 1 1,1-1-1,-1 1 1,0-1 0,1 1-1,-1-1 1,1 1-1,-1-1 1,1 0-1,2-5-55,-1 0 0,1 1-1,0 0 1,0-1-1,1 1 1,0 0 0,0 1-1,0-1 1,8-6-1,23-15 22,0 3 0,2 0 1,54-25-1,-44 25 190,75-51 1,-117 71-8,0 0-1,-1 0 1,1-1 0,-1 1 0,0-1-1,7-11 1,-10 15-113,0 0 0,-1 1 0,1-1 0,-1 0 0,1 0 0,-1 0 1,0 0-1,1 0 0,-1 0 0,0 0 0,0 0 0,1-1 0,-1 1 0,0 0 0,0 0 0,0 0 0,-1 0 0,1 0 0,0 0 0,0 0 0,0 0 0,-1 0 0,1 0 0,0 0 0,-1 0 1,1 0-1,-1 0 0,0 0 0,1 0 0,-1 0 0,0 0 0,1 1 0,-1-1 0,0 0 0,0 0 0,0 1 0,1-1 0,-1 1 0,0-1 0,0 1 0,0-1 0,0 1 0,0-1 0,0 1 0,0 0 1,0 0-1,0-1 0,-2 1 0,-12-3-42,1 0 1,-1 1 0,0 1 0,0 0-1,-20 2 1,29-1-335,1 0 0,-1 1 0,0-1 0,0 1 1,0 1-1,1-1 0,-1 1 0,0 0 0,1 0 0,0 1 0,-1 0 0,1 0 0,0 0 0,1 0 0,-1 1 0,-5 5 0,9-8 5,0 0-197,1 0 0,-1 0 0,0 0 0,0 0-1,1 0 1,-1 0 0,1 0 0,-1 0 0,1 0 0,-1 1 0,1-1 0,-1 0 0,1 0 0,0 1 0,0 0-1,0 7-8791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4.228"/>
    </inkml:context>
    <inkml:brush xml:id="br0">
      <inkml:brushProperty name="width" value="0.025" units="cm"/>
      <inkml:brushProperty name="height" value="0.025" units="cm"/>
    </inkml:brush>
  </inkml:definitions>
  <inkml:trace contextRef="#ctx0" brushRef="#br0">24 234 5573,'0'0'5504,"-4"9"-2381,0-1-2365,2-6-476,0 1-1,0-1 1,1 1 0,-1 0 0,1 0-1,0 0 1,0 0 0,0 0-1,0 0 1,0 0 0,1 0 0,-1 4-1,18-16 2671,17-17-2680,-1 0-1,-2-3 1,0 0-1,-2-2 1,-1-1-1,34-52 1,-55 70-286,-1 2-17,-7 20-1323,-11 34 902,3-17 331,2 1 0,1 0 0,1 0 0,1 0 0,1 0 0,1 1 0,2 29 0,1-52-171,-1-1-1,1 1 0,-1-1 1,1 0-1,0 1 1,0-1-1,0 0 0,1 0 1,-1 0-1,1 0 0,0 0 1,0 0-1,0-1 1,0 1-1,4 4 0,13 4-5109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080"/>
    </inkml:context>
    <inkml:brush xml:id="br0">
      <inkml:brushProperty name="width" value="0.025" units="cm"/>
      <inkml:brushProperty name="height" value="0.025" units="cm"/>
    </inkml:brush>
  </inkml:definitions>
  <inkml:trace contextRef="#ctx0" brushRef="#br0">10 0 13325,'0'0'8370,"-2"14"-7708,-3 62-204,2 0 0,4 1-1,17 123 1,-18-199-432,0 0-1,0 0 1,0 0 0,0 0-1,0-1 1,0 1-1,0 0 1,0 0 0,1 0-1,-1 0 1,0-1-1,0 1 1,1 0 0,-1 0-1,0 0 1,1-1-1,-1 1 1,1 0 0,-1-1-1,1 1 1,-1 0-1,1-1 1,0 1 0,-1-1-1,1 1 1,0-1-1,-1 1 1,1-1 0,0 1-1,0-1 1,-1 0-1,1 1 1,0-1 0,0 0-1,0 0 1,0 1-1,-1-1 1,1 0-1,0 0 1,0 0 0,0 0-1,0 0 1,-1 0-1,1-1 1,0 1 0,0 0-1,0 0 1,0-1-1,-1 1 1,1 0 0,0-1-1,0 1 1,-1 0-1,1-1 1,0 1 0,0-2-1,41-36 1838,-39 35-1747,25-27 101,-1-1-1,-1-2 1,-2 0-1,-2-2 1,-1-1 0,16-38-1,-29 43-1212,-7 10-6085,-1 13 141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0.667"/>
    </inkml:context>
    <inkml:brush xml:id="br0">
      <inkml:brushProperty name="width" value="0.025" units="cm"/>
      <inkml:brushProperty name="height" value="0.025" units="cm"/>
    </inkml:brush>
  </inkml:definitions>
  <inkml:trace contextRef="#ctx0" brushRef="#br0">84 1 18385,'0'0'1661,"-2"10"95,-30 154 2389,-12 85-2904,42-238-1159,-2 16 521,8-23 14,5-13 270,12-22-608,-2-1-1,-1-1 0,17-44 1,-6 13-272,-11 23-211,-12 23 25,1 1 0,1 0 0,19-29 0,-25 43 107,0 0-1,0 0 0,0 0 1,0 1-1,1-1 1,-1 1-1,1-1 0,0 1 1,0 0-1,0 0 0,0 1 1,0-1-1,0 0 1,0 1-1,1 0 0,-1 0 1,0 0-1,1 0 1,-1 0-1,1 1 0,-1-1 1,1 1-1,-1 0 0,1 0 1,6 2-1,-8-2 25,0 1 0,1 0 0,-1 0 0,0 0 0,0 0 0,0 0 0,0 0 0,0 1 0,0-1 0,-1 1 0,1-1 0,0 1-1,-1 0 1,1-1 0,-1 1 0,0 0 0,1 0 0,-1 0 0,0 0 0,0 0 0,0 0 0,-1 1 0,1-1 0,0 0 0,-1 0 0,1 1 0,-1-1 0,0 4 0,0-2 66,1 0 1,-1 0 0,-1 0 0,1 0 0,0 0 0,-1 0 0,0 0-1,0 0 1,0-1 0,-1 1 0,1 0 0,-1-1 0,0 1 0,0-1-1,0 1 1,-3 2 0,-1 0 243,-2 0-1,1 0 1,0-1-1,-1 0 1,0 0-1,0-1 1,-1 0 0,1-1-1,-1 0 1,1 0-1,-11 2 1,16-5-292,-1 1-1,1 0 1,-1 0 0,1-1 0,0 0 0,-1 0-1,1 0 1,-1 0 0,1 0 0,-1-1 0,1 1 0,0-1-1,-1 0 1,1 0 0,0 0 0,0-1 0,0 1-1,0-1 1,0 1 0,0-1 0,0 0 0,0 0 0,1-1-1,-1 1 1,1-1 0,-1 1 0,1-1 0,0 1-1,0-1 1,0 0 0,-1-5 0,-11-37-3968,13 42 3360,0 0 1,1 0 0,0 0-1,-1 0 1,1 0-1,0 0 1,0 0-1,1 0 1,-1 0 0,0 1-1,1-1 1,0 0-1,0 0 1,1-3-1,15-8-3958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4.560"/>
    </inkml:context>
    <inkml:brush xml:id="br0">
      <inkml:brushProperty name="width" value="0.025" units="cm"/>
      <inkml:brushProperty name="height" value="0.025" units="cm"/>
    </inkml:brush>
  </inkml:definitions>
  <inkml:trace contextRef="#ctx0" brushRef="#br0">1 0 17264,'0'0'7111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4.888"/>
    </inkml:context>
    <inkml:brush xml:id="br0">
      <inkml:brushProperty name="width" value="0.025" units="cm"/>
      <inkml:brushProperty name="height" value="0.025" units="cm"/>
    </inkml:brush>
  </inkml:definitions>
  <inkml:trace contextRef="#ctx0" brushRef="#br0">171 0 12300,'-10'1'1649,"2"0"-1444,1 0 0,-1 0 0,1 1 0,0 0 0,0 0 0,0 1 0,0 0 0,0 0 0,1 0 0,-1 1-1,1 0 1,0 0 0,0 1 0,0 0 0,1 0 0,0 0 0,-9 12 0,9-11 26,1 0 0,1 0 0,-1 1 0,1 0-1,0-1 1,0 1 0,1 0 0,0 0 0,0 0 0,-1 14 0,3-18-174,0-1 0,0 0 1,0 1-1,0-1 0,0 0 1,1 1-1,-1-1 1,1 0-1,-1 0 0,1 1 1,0-1-1,0 0 0,0 0 1,0 0-1,0 0 0,0 0 1,1 0-1,-1 0 0,1-1 1,-1 1-1,1 0 0,0-1 1,-1 1-1,1-1 1,0 1-1,0-1 0,0 0 1,0 0-1,0 0 0,1 0 1,-1 0-1,0-1 0,0 1 1,1-1-1,-1 1 0,0-1 1,3 0-1,6 1 108,-1 0 0,0-1 0,0 0 0,0-1 0,0 0 0,0-1 0,0 0 0,0 0 0,-1-1 0,1 0 0,-1-1 0,1 0 0,-1-1 0,0 0-1,-1 0 1,1 0 0,-1-1 0,0-1 0,-1 0 0,1 0 0,-2 0 0,1-1 0,-1 1 0,0-2 0,0 1 0,-1-1 0,0 0 0,-1 0 0,7-19 0,-10 26-170,-1 0 0,0 0 0,0 0 0,0 1 0,0-1 0,0 0 1,0 0-1,-1 0 0,1 0 0,-1 0 0,1 0 0,-1 1 0,0-1 0,1 0 0,-1 0 1,0 1-1,0-1 0,0 0 0,0 1 0,-1-1 0,1 1 0,0 0 0,-1-1 0,1 1 0,-1 0 1,1 0-1,-1 0 0,0 0 0,1 0 0,-1 0 0,0 0 0,0 1 0,0-1 0,1 1 1,-1-1-1,0 1 0,0 0 0,0-1 0,-2 1 0,-2-1-530,1 0 0,-1 1 0,1 0 0,-1 0 0,1 0-1,-1 0 1,1 1 0,-1 0 0,1 0 0,0 0 0,-1 1 0,1 0 0,-7 3 0,10-4 42,1 0 0,0 0 1,0-1-1,0 1 0,0 1 1,0-1-1,0 0 1,0 0-1,0 0 0,0 0 1,1 1-1,-1-1 1,0 0-1,1 1 0,-1-1 1,1 1-1,-1 1 1,1 8-6641</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5.233"/>
    </inkml:context>
    <inkml:brush xml:id="br0">
      <inkml:brushProperty name="width" value="0.025" units="cm"/>
      <inkml:brushProperty name="height" value="0.025" units="cm"/>
    </inkml:brush>
  </inkml:definitions>
  <inkml:trace contextRef="#ctx0" brushRef="#br0">267 68 14446,'0'0'3171,"-13"-5"-102,-1 0-2528,0 1 0,0 1 0,0 0-1,-21-2 1,29 5-503,-1-1-1,1 1 1,-1 1-1,1-1 1,-1 1-1,1 0 1,0 1 0,-1-1-1,1 1 1,0 1-1,0-1 1,0 1-1,0 0 1,-8 6-1,9-6-31,0 1-1,1 0 1,-1 0 0,1 0-1,0 0 1,0 1-1,1-1 1,-1 1-1,1 0 1,0 0 0,0 0-1,1 1 1,0-1-1,0 1 1,0-1-1,0 1 1,1 0 0,0 0-1,0-1 1,1 1-1,-1 0 1,2 11-1,0-15 1,1 0 0,-1 1-1,1-1 1,-1 0 0,1 0-1,0 0 1,0 0 0,0 0 0,0-1-1,0 1 1,0 0 0,0-1-1,1 0 1,-1 1 0,0-1-1,1 0 1,-1 0 0,1-1-1,-1 1 1,1 0 0,0-1-1,-1 1 1,1-1 0,0 0-1,-1 0 1,5-1 0,5 2 33,0-1 1,0-1 0,0 0 0,19-5 0,-21 3-13,0 0 0,-1-1 0,1-1 0,-1 0 0,0 0 0,0-1 0,0 0 0,-1 0 0,0-1 0,10-10 0,-13 12 99,0-1 0,0 1 1,-1-1-1,0 0 0,0-1 0,0 1 1,-1-1-1,0 0 0,0 0 0,-1 0 0,0 0 1,0 0-1,-1 0 0,1-1 0,-1-8 1,-1 14-126,0 1 1,0-1 0,0 1 0,-1-1 0,1 1-1,0-1 1,-1 1 0,1 0 0,-1-1-1,1 1 1,-1-1 0,0 1 0,0 0 0,1 0-1,-1-1 1,0 1 0,0 0 0,0 0 0,0 0-1,-1 0 1,1 0 0,0 0 0,0 1-1,-1-1 1,1 0 0,-2 0 0,-1-1-91,0 1 0,-1 0 1,1 0-1,-1 0 0,1 0 0,-1 1 0,1 0 1,-1 0-1,-5 0 0,4 1-145,-1-1 0,1 1 0,0 0 0,-1 1 0,1 0 0,0 0 0,0 0 0,0 0 0,0 1 0,1 0 0,-1 0 0,1 1 0,-9 6 0,13-8 59,0-1 0,1 0 1,-1 0-1,0 0 0,0 0 0,1 0 1,-1 1-1,1-1 0,-1 0 0,1 1 1,0-1-1,-1 0 0,1 1 0,0-1 1,0 0-1,0 1 0,0-1 0,0 0 0,0 1 1,1-1-1,-1 0 0,0 1 0,1-1 1,-1 0-1,1 1 0,-1-1 0,1 0 1,-1 0-1,1 0 0,0 1 0,0-1 1,0 0-1,0 0 0,-1 0 0,1 0 1,0 0-1,1-1 0,-1 1 0,0 0 1,0 0-1,0-1 0,0 1 0,1-1 1,-1 1-1,0-1 0,1 1 0,-1-1 1,2 0-1,25 6-3423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5.612"/>
    </inkml:context>
    <inkml:brush xml:id="br0">
      <inkml:brushProperty name="width" value="0.025" units="cm"/>
      <inkml:brushProperty name="height" value="0.025" units="cm"/>
    </inkml:brush>
  </inkml:definitions>
  <inkml:trace contextRef="#ctx0" brushRef="#br0">193 1 6662,'0'0'8334,"-9"-1"-6434,2 2-1769,-1-1 0,1 1 1,0 0-1,0 1 0,0 0 0,0 0 0,0 1 0,1-1 1,-1 2-1,1-1 0,-1 1 0,1-1 0,0 2 0,1-1 1,-1 1-1,1 0 0,0 0 0,0 0 0,0 1 0,-4 7 1,3-5 34,0 0 0,1 0 1,0 1-1,1 0 0,0 0 0,0 0 1,1 0-1,0 0 0,0 1 1,1-1-1,1 1 0,-1 12 1,2-21-157,0 1 1,0-1 0,0 1 0,0-1 0,0 1-1,1-1 1,-1 1 0,1-1 0,-1 1 0,1-1-1,-1 0 1,1 1 0,0-1 0,0 0 0,0 0-1,-1 1 1,1-1 0,1 0 0,-1 0 0,0 0-1,0 0 1,0 0 0,3 1 0,-1 0 26,0-1 1,1 0 0,-1 0-1,1 0 1,-1 0 0,1 0-1,0-1 1,-1 1 0,8-1-1,-1-1 98,1 0 0,-1 0 0,0-1 0,1-1 0,-1 0 0,16-6 0,-7 0 77,-1-1 0,0-1 0,21-17 0,-33 24-48,-1-1-1,0 1 1,1-1 0,-2 0-1,1-1 1,-1 1-1,1-1 1,-2 0 0,1 0-1,-1 0 1,0 0 0,0 0-1,4-13 1,-7 17-161,0 1 1,0-1-1,0 0 1,0 1-1,0-1 1,0 0-1,0 1 0,-1-1 1,1 0-1,0 1 1,-1-1-1,1 1 1,-1-1-1,0 1 1,0-1-1,1 1 1,-1 0-1,0-1 1,0 1-1,0 0 0,-1-1 1,1 1-1,0 0 1,0 0-1,-1 0 1,1 0-1,0 0 1,-1 1-1,1-1 1,-1 0-1,1 1 1,-1-1-1,0 1 0,1-1 1,-1 1-1,1 0 1,-4-1-1,-8-1-927,0 1 0,0 0 0,-24 2 0,19-1-924,-14 0-3320,7 0-3288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5.940"/>
    </inkml:context>
    <inkml:brush xml:id="br0">
      <inkml:brushProperty name="width" value="0.025" units="cm"/>
      <inkml:brushProperty name="height" value="0.025" units="cm"/>
    </inkml:brush>
  </inkml:definitions>
  <inkml:trace contextRef="#ctx0" brushRef="#br0">276 1 13741,'0'0'6363,"-7"10"-5503,-13 12-216,-1 0 0,-1-1 0,-41 30-1,30-23-52,18-17-297,-46 44 620,57-52-877,1 0 1,0 0-1,0 1 1,1-1 0,-1 1-1,1 0 1,0 0 0,0 0-1,0 0 1,0 0-1,1 0 1,-1 1 0,1-1-1,-1 7 1,3-10-33,-1 0 1,0 0-1,1-1 0,-1 1 1,1 0-1,-1 0 0,1-1 1,-1 1-1,1 0 0,0-1 1,-1 1-1,1 0 0,0-1 1,-1 1-1,1-1 1,0 1-1,0-1 0,0 0 1,-1 1-1,1-1 0,0 0 1,0 1-1,0-1 0,0 0 1,0 0-1,-1 0 0,1 0 1,0 0-1,0 0 1,1 0-1,37 1 162,-31-2-110,81-3-783,0-4 0,133-31-1,-218 39 261,20-7-870,-23 7 1148,-1 0 1,1 0-1,-1 0 0,1 0 0,-1 0 0,0 0 0,1-1 0,-1 1 0,1 0 0,-1 0 0,1-1 0,-1 1 1,0 0-1,1-1 0,-1 1 0,1 0 0,-1-1 0,0 1 0,0-1 0,1 1 0,-1 0 0,0-1 0,0 1 0,1-1 1,-1 1-1,0-1 0,0 1 0,0-1 0,0 1 0,0-1 0,0 1 0,0-1 0,0 1 0,0-1 0,0 1 0,0-1 1,-6-9-6780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6.331"/>
    </inkml:context>
    <inkml:brush xml:id="br0">
      <inkml:brushProperty name="width" value="0.025" units="cm"/>
      <inkml:brushProperty name="height" value="0.025" units="cm"/>
    </inkml:brush>
  </inkml:definitions>
  <inkml:trace contextRef="#ctx0" brushRef="#br0">101 29 8872,'0'0'14766,"65"-28"-14381,-18 28-225,3 0-32,8 0-192,-3 9-320,-9-1-1730,-12-1-2595,-17-4-2209</inkml:trace>
  <inkml:trace contextRef="#ctx0" brushRef="#br0" timeOffset="1">0 56 11243,'0'0'5060,"56"2"-3074,-5-2-352,3 0-417,13 0-576,6 0-417,2 2-224,7 3-224,-8-2-2947,3-3-7079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6.676"/>
    </inkml:context>
    <inkml:brush xml:id="br0">
      <inkml:brushProperty name="width" value="0.025" units="cm"/>
      <inkml:brushProperty name="height" value="0.025" units="cm"/>
    </inkml:brush>
  </inkml:definitions>
  <inkml:trace contextRef="#ctx0" brushRef="#br0">0 0 15887,'0'0'8296,"92"44"-8168,-30-35-96,3 1-512,0-4-1634,-9-4-2723,-5-2-2530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7.008"/>
    </inkml:context>
    <inkml:brush xml:id="br0">
      <inkml:brushProperty name="width" value="0.025" units="cm"/>
      <inkml:brushProperty name="height" value="0.025" units="cm"/>
    </inkml:brush>
  </inkml:definitions>
  <inkml:trace contextRef="#ctx0" brushRef="#br0">1 6 13036,'0'0'3940,"13"-1"-3118,-13 1-812,182-5 1750,-160 6-1728,-1 0 0,0 2-1,0 0 1,0 1 0,0 1-1,-1 1 1,24 11-1,-43-17 6,1 0-1,-1 1 1,0 0-1,0-1 0,1 1 1,-1-1-1,0 1 0,0 0 1,0 0-1,0 0 0,0 0 1,0 0-1,0 0 1,0 0-1,0 0 0,-1 0 1,1 0-1,0 0 0,-1 0 1,1 1-1,-1-1 1,1 0-1,-1 1 0,1-1 1,-1 0-1,0 1 0,0-1 1,0 0-1,0 1 0,0-1 1,0 0-1,0 1 1,0-1-1,0 0 0,-1 1 1,1-1-1,0 0 0,-1 1 1,1-1-1,-1 0 0,0 0 1,1 0-1,-1 1 1,0-1-1,0 0 0,0 0 1,1 0-1,-3 1 0,-6 7 599,0 0 0,-1-1 0,0 0 0,-13 9 0,10-9-445,-38 30 1044,5-6-324,-51 48-1,77-63-1586,7-11-3082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37.431"/>
    </inkml:context>
    <inkml:brush xml:id="br0">
      <inkml:brushProperty name="width" value="0.025" units="cm"/>
      <inkml:brushProperty name="height" value="0.025" units="cm"/>
    </inkml:brush>
  </inkml:definitions>
  <inkml:trace contextRef="#ctx0" brushRef="#br0">73 1 15246,'0'0'8131,"-9"11"-7555,5-6-525,-6 8 239,0 1 0,-14 26-1,21-35-252,1 0 0,0-1 0,0 1 0,0 0 0,1 0 0,0 0 0,0 0 0,0 0 0,0 1 0,1-1-1,0 0 1,0 0 0,0 0 0,1 1 0,2 8 0,-2-12-31,0 0 1,1 0-1,-1 0 0,0 0 0,1 0 1,0-1-1,-1 1 0,1 0 1,0-1-1,0 0 0,0 1 0,0-1 1,0 0-1,0 0 0,0 0 0,0 0 1,0-1-1,0 1 0,1 0 0,-1-1 1,0 0-1,1 1 0,3-1 1,57-1-83,-59 1 49,6-1-149,0-1 0,0 0 1,0-1-1,-1 0 0,1 0 0,-1-1 0,1-1 0,-1 1 0,0-1 0,-1-1 1,12-8-1,-1-3-885,0 0 1,-1-1-1,21-28 0,-38 45 277,-1 4 175,-4 27 480,-1 28 787,5-56-846,0 0 0,0 0 0,0-1 0,0 1 0,1 0 0,-1 0-1,0 0 1,1-1 0,-1 1 0,1 0 0,0-1 0,0 1-1,0 0 1,-1-1 0,1 1 0,1-1 0,-1 1 0,0-1-1,0 0 1,0 1 0,1-1 0,-1 0 0,1 0 0,2 1 0,20 3-8888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6.998"/>
    </inkml:context>
    <inkml:brush xml:id="br0">
      <inkml:brushProperty name="width" value="0.025" units="cm"/>
      <inkml:brushProperty name="height" value="0.025" units="cm"/>
    </inkml:brush>
  </inkml:definitions>
  <inkml:trace contextRef="#ctx0" brushRef="#br0">62 1 13997,'0'0'7052,"5"7"-6892,-3-4-140,0-1 0,0 1 0,0-1 0,0 0 0,1 1-1,-1-1 1,0 0 0,1-1 0,0 1 0,-1 0-1,1-1 1,0 1 0,0-1 0,5 2 0,3-1 41,-1-1 0,0 1 0,1-2 0,11 0 1,-5 0-20,0-2 0,-1 0 0,1-1 0,-1-1 1,21-7-1,6-2 132,-36 15-55,-11 9-165,-12 14-56,14-22 136,-57 77 141,-1-1-49,4 2 1,-63 123 0,114-193-158,0 0 0,1 1-1,0-1 1,1 1 0,-2 14 0,5 10-3294,4-30-402,1-5-912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080"/>
    </inkml:context>
    <inkml:brush xml:id="br0">
      <inkml:brushProperty name="width" value="0.025" units="cm"/>
      <inkml:brushProperty name="height" value="0.025" units="cm"/>
    </inkml:brush>
  </inkml:definitions>
  <inkml:trace contextRef="#ctx0" brushRef="#br0">129 0 14862,'0'0'5915,"-5"13"-3646,-26 57 661,-28 71 953,52-121-3599,0 1-1,1 0 1,2 0 0,-5 40 0,9-60-279,0 1 1,0-1 0,0 1 0,0-1 0,0 1 0,0-1 0,0 0 0,0 1 0,1-1-1,-1 1 1,1-1 0,-1 1 0,1-1 0,-1 0 0,1 1 0,0-1 0,0 0-1,-1 0 1,1 0 0,0 0 0,0 1 0,0-1 0,0 0 0,1 0 0,-1-1 0,1 2-1,1-1 5,0 0 0,-1-1 0,1 1-1,0-1 1,-1 1 0,1-1-1,0 0 1,0 0 0,-1 0 0,1-1-1,0 1 1,-1-1 0,4 0 0,7-3 19,-1-1 1,1 0-1,-1-1 1,21-12 0,27-19 39,-60 37-72,1 0 0,-1 1 1,0-1-1,1 0 0,-1 0 0,1 1 1,-1-1-1,0 0 0,1 1 0,-1-1 0,0 0 1,0 1-1,1-1 0,-1 1 0,0-1 0,0 0 1,0 1-1,1-1 0,-1 1 0,0-1 0,0 1 1,0-1-1,0 1 0,0-1 0,0 1 0,0-1 1,0 0-1,0 1 0,0-1 0,0 1 1,0-1-1,0 1 0,0-1 0,0 1 0,-1-1 1,1 0-1,0 1 0,0-1 0,0 1 0,-1-1 1,1 1-1,-6 23 51,-1-2 54,4-14-78,0 0 0,0-1 0,1 1 0,0 0 1,1 0-1,0 0 0,0 1 0,1-1 1,0 0-1,2 16 0,-1-22-52,-1-1 1,1 1-1,0-1 1,0 1-1,0-1 1,0 0-1,0 1 1,0-1-1,0 0 1,0 0-1,1 0 1,-1 0-1,0 0 0,1 0 1,-1 0-1,1 0 1,-1-1-1,1 1 1,-1-1-1,1 1 1,0-1-1,-1 1 1,1-1-1,-1 0 1,1 0-1,0 0 1,-1 0-1,1 0 0,0 0 1,-1 0-1,4-1 1,0 0-493,1 0 0,-1 0-1,1 0 1,-1-1 0,0 0 0,0 0 0,0 0 0,7-5-1,17-18-4619,1-9-2505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7.343"/>
    </inkml:context>
    <inkml:brush xml:id="br0">
      <inkml:brushProperty name="width" value="0.025" units="cm"/>
      <inkml:brushProperty name="height" value="0.025" units="cm"/>
    </inkml:brush>
  </inkml:definitions>
  <inkml:trace contextRef="#ctx0" brushRef="#br0">1 17 13485,'0'0'9481,"74"-17"-9449,-27 17 0,1 0-160,10 0-993,-2 0-1378,2 0-1312,-5 0-930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7.704"/>
    </inkml:context>
    <inkml:brush xml:id="br0">
      <inkml:brushProperty name="width" value="0.025" units="cm"/>
      <inkml:brushProperty name="height" value="0.025" units="cm"/>
    </inkml:brush>
  </inkml:definitions>
  <inkml:trace contextRef="#ctx0" brushRef="#br0">101 16 12748,'9'-3'2600,"3"0"-2157,0 0 0,0 0-1,1 1 1,-1 1 0,1 0 0,-1 1 0,21 2 0,-30-2-437,1 0 1,-1 1-1,1-1 1,-1 1-1,1 0 1,-1 0-1,1 0 0,-1 1 1,0-1-1,0 1 1,0 0-1,0-1 1,0 2-1,0-1 1,0 0-1,-1 0 1,1 1-1,-1-1 0,0 1 1,1 0-1,-1 0 1,0 0-1,-1 0 1,1 0-1,-1 0 1,1 0-1,-1 1 1,0-1-1,0 0 0,0 1 1,-1-1-1,1 1 1,-1-1-1,0 5 1,0-3 14,-1 0 1,0 0-1,0-1 1,0 1-1,0 0 1,-1-1-1,0 1 1,0-1-1,0 0 1,-1 1-1,1-1 1,-1 0-1,0-1 1,0 1-1,0 0 1,-7 4 0,-8 7 521,0 0 0,-26 14 0,11-7 334,17-10-728,-7 4 88,0 1 0,-21 22 0,39-35-217,1 0 1,0 1 0,0 0-1,0 0 1,0 0 0,1 0-1,0 0 1,0 1 0,0-1-1,1 1 1,0 0 0,0 0-1,0 0 1,1 0 0,-2 10-1,4-14-23,-1 0-1,1 0 1,0 0-1,-1 0 0,1 0 1,0 0-1,0-1 1,0 1-1,1 0 1,-1-1-1,0 1 0,1 0 1,-1-1-1,1 0 1,-1 1-1,1-1 1,-1 0-1,1 0 0,0 0 1,0 0-1,0 0 1,0 0-1,-1 0 0,1-1 1,0 1-1,0-1 1,0 0-1,1 1 1,2-1-1,70 6-482,-67-6 369,4 1-197,70-2-3248,-28-5-1989,-7-7-4224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8.158"/>
    </inkml:context>
    <inkml:brush xml:id="br0">
      <inkml:brushProperty name="width" value="0.025" units="cm"/>
      <inkml:brushProperty name="height" value="0.025" units="cm"/>
    </inkml:brush>
  </inkml:definitions>
  <inkml:trace contextRef="#ctx0" brushRef="#br0">175 32 10186,'0'0'2845,"-11"-3"-1105,1 0-1361,-1 1-1,1 0 0,-1 0 0,0 1 1,-18 1-1,25 0-289,0 0 0,0 1 1,-1 0-1,1 0 0,0 0 0,0 0 0,0 1 0,0 0 1,0-1-1,1 1 0,-1 1 0,0-1 0,1 1 1,-1-1-1,1 1 0,0 0 0,0 0 0,0 0 1,1 1-1,-4 4 0,5-8-21,1 1 1,0-1-1,0 0 0,0 0 1,-1 1-1,1-1 1,0 1-1,0-1 0,0 0 1,0 1-1,0-1 0,-1 0 1,1 1-1,0-1 0,0 1 1,0-1-1,0 0 1,0 1-1,0-1 0,0 1 1,0-1-1,1 0 0,-1 1 1,0-1-1,0 0 1,0 1-1,0-1 0,0 0 1,1 1-1,-1-1 0,0 0 1,0 1-1,1-1 1,-1 0-1,0 1 0,18 5 927,30-5-688,-40-1-45,18 1-251,0-2 0,-1 0 1,1-2-1,-1-1 0,0-1 0,0-1 0,0-1 0,-1-1 0,0-1 1,34-19-1,-44 18 64,-18 7 26,-24 11-85,22-4-12,0-1 1,0 1-1,0 0 1,1 0-1,0 1 0,0-1 1,0 1-1,0 0 1,1 1-1,0-1 1,0 1-1,0 0 0,1 0 1,0 0-1,0 0 1,1 1-1,-1-1 0,1 1 1,1-1-1,-1 1 1,1 0-1,0 13 0,6 109 1288,-7-125-1067,0-1-1,-1 1 1,0-1-1,1 0 1,-1 0-1,0 0 1,-1 0-1,1-1 1,0 1-1,-1-1 1,1 0-1,-1 0 0,-5 2 1,-1 2 70,2-1-170,-1 0-1,0 0 0,0-1 0,0 0 1,0-1-1,-1 0 0,1 0 1,-1-1-1,0-1 0,0 1 1,0-2-1,0 1 0,-19-3 1,28 2-144,-1-1 1,1 0-1,-1 1 1,1-1-1,-1 0 1,1 0-1,-1 0 1,1 0-1,0 0 1,-1 0-1,1-1 1,0 1-1,0 0 1,0-1-1,0 1 1,0-1-1,1 1 0,-1-1 1,0 1-1,0-1 1,1 0-1,-1 1 1,1-1-1,0 1 1,0-1-1,-1 0 1,1 0-1,0 1 1,0-1-1,0 0 1,1 1-1,-1-1 1,1-2-1,8-29-3571,5 8-4335,-1 12 526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8.626"/>
    </inkml:context>
    <inkml:brush xml:id="br0">
      <inkml:brushProperty name="width" value="0.025" units="cm"/>
      <inkml:brushProperty name="height" value="0.025" units="cm"/>
    </inkml:brush>
  </inkml:definitions>
  <inkml:trace contextRef="#ctx0" brushRef="#br0">60 0 17232,'0'0'4260,"-50"23"-2786,41-14-930,9 2-448,0-2-160,5-2-544,14-2-1186,-1-5-1889,5 0-2531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9.002"/>
    </inkml:context>
    <inkml:brush xml:id="br0">
      <inkml:brushProperty name="width" value="0.025" units="cm"/>
      <inkml:brushProperty name="height" value="0.025" units="cm"/>
    </inkml:brush>
  </inkml:definitions>
  <inkml:trace contextRef="#ctx0" brushRef="#br0">297 25 14189,'0'0'4511,"-10"-5"-3288,5 2-1193,1 0 0,-1 1 0,0 0 0,0 0 0,0 0-1,0 1 1,0-1 0,-1 1 0,1 1 0,0-1 0,0 1 0,-1-1 0,1 2 0,0-1 0,-1 0 0,1 1 0,0 0 0,0 1 0,-1-1 0,1 1 0,0 0 0,-7 4 0,-5 4-1,1 1 1,0 0 0,0 2 0,-25 27 0,35-34 56,1 0 1,-1 0-1,1 1 1,1-1-1,0 1 1,0 1-1,0-1 1,1 0-1,0 1 1,0 0-1,1 0 1,0 0-1,0 0 1,-1 13-1,4-20-44,-1 1-1,0 0 1,1-1 0,0 1-1,-1 0 1,1-1 0,0 1-1,0-1 1,0 1-1,0-1 1,0 1 0,0-1-1,0 0 1,0 1-1,0-1 1,1 0 0,-1 0-1,0 0 1,1 0 0,-1 0-1,1 0 1,0-1-1,-1 1 1,1 0 0,-1-1-1,1 1 1,0-1-1,0 0 1,-1 1 0,1-1-1,0 0 1,0 0 0,-1 0-1,1 0 1,2-1-1,5 1 193,0 0-1,0-1 1,0 0-1,0-1 1,16-4-1,-15 2-28,1-1 0,-1 0-1,0-1 1,0 0 0,0-1 0,-1 1 0,0-2 0,-1 0-1,12-12 1,-15 14-80,0 0-1,0 0 0,0-1 1,-1 0-1,0 0 0,0 0 0,-1 0 1,0-1-1,0 0 0,-1 1 1,0-1-1,0 0 0,-1 0 1,1-9-1,-2 16-161,0-1 0,0 1 0,0-1 1,0 1-1,-1-1 0,1 1 0,0-1 0,-1 1 0,1 0 1,-1-1-1,1 1 0,-1 0 0,0-1 0,1 1 0,-1 0 1,0 0-1,0 0 0,0 0 0,0 0 0,0 0 0,0 0 0,0 0 1,0 0-1,-1 0 0,1 0 0,-2 0 0,0 0-178,0 0-1,0 0 0,-1 0 1,1 1-1,-1-1 1,1 1-1,-1 0 0,1 0 1,0 0-1,-1 0 0,-3 2 1,1-1-388,0 0-1,0 0 1,0 1 0,1 0 0,-1 0-1,1 0 1,-1 1 0,1 0 0,0 0-1,0 0 1,0 1 0,0 0 0,-5 6 0,1 11-3321,8 0-1596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9.360"/>
    </inkml:context>
    <inkml:brush xml:id="br0">
      <inkml:brushProperty name="width" value="0.025" units="cm"/>
      <inkml:brushProperty name="height" value="0.025" units="cm"/>
    </inkml:brush>
  </inkml:definitions>
  <inkml:trace contextRef="#ctx0" brushRef="#br0">195 19 13229,'0'0'6085,"-9"-4"-4649,5 2-1376,-1 0-1,1 1 0,-1-1 1,1 1-1,-1 0 0,0 0 1,1 1-1,-1-1 1,0 1-1,0 0 0,1 1 1,-1-1-1,0 1 0,1 0 1,-1 0-1,0 0 0,1 1 1,-1-1-1,1 1 1,0 0-1,0 1 0,0-1 1,0 1-1,-5 4 0,2-2-7,0 0-1,1 1 1,-1 0-1,2 0 0,-1 0 1,1 1-1,-6 9 1,9-13-43,0 0 0,0 1 0,1-1-1,-1 1 1,1-1 0,0 1 0,0 0 0,0 0 0,0 0 0,1-1 0,0 1 0,0 0 0,0 0 0,0 0 0,0 0 0,1-1 0,0 1 0,1 7 0,0-9-2,-1 0-1,0 0 1,0 0-1,1 0 1,-1-1-1,1 1 1,0 0-1,0-1 1,-1 1-1,1-1 1,0 0-1,0 1 1,0-1-1,0 0 1,1 0-1,-1 0 1,0-1-1,0 1 1,1 0-1,-1-1 0,0 1 1,3-1-1,58 3 682,-52-3-425,1-1 2,0-1 0,0 0 0,0 0-1,0-1 1,0-1 0,-1 0 0,1 0 0,20-12 0,-26 13-135,-1 0 1,1-1 0,0 0-1,-1 0 1,0 0 0,0 0-1,0-1 1,0 0-1,-1 0 1,0 0 0,0 0-1,0-1 1,-1 0 0,0 0-1,0 0 1,0 0-1,3-13 1,-6 18-126,1-1-1,-1 0 0,0 1 1,0-1-1,0 0 1,0 0-1,0 1 1,-1-1-1,1 0 1,0 1-1,-1-1 0,1 0 1,-1 1-1,0-1 1,1 1-1,-1-1 1,0 1-1,0-1 1,0 1-1,0 0 0,0-1 1,0 1-1,-1 0 1,-1-2-1,-1 1-58,0 0-1,0 0 1,0 0 0,0 0-1,0 1 1,0-1-1,0 1 1,-1 0 0,-6 0-1,0 0-178,0 0-1,0 1 1,0 0-1,0 1 1,0 1-1,1-1 1,-19 7-1,25-6 157,-1 0-1,1 1 0,0-1 0,0 1 1,1 0-1,-1 1 0,1-1 0,-1 0 1,1 1-1,0 0 0,0 0 1,-3 6-1,5-9-66,0 1 0,0-1 0,1 0-1,-1 1 1,1-1 0,-1 0 0,1 1 0,-1-1 0,1 1 0,0-1 0,0 1 0,0-1-1,0 0 1,0 1 0,0-1 0,0 1 0,0-1 0,0 1 0,1-1 0,-1 1 0,0-1 0,1 0-1,0 1 1,-1-1 0,1 0 0,0 1 0,-1-1 0,1 0 0,0 0 0,0 0 0,0 0 0,0 0-1,0 0 1,0 0 0,1 0 0,-1 0 0,0 0 0,0 0 0,1-1 0,-1 1 0,0-1-1,1 1 1,-1-1 0,3 1 0,29 5-4233,8-4-1869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1:59.690"/>
    </inkml:context>
    <inkml:brush xml:id="br0">
      <inkml:brushProperty name="width" value="0.025" units="cm"/>
      <inkml:brushProperty name="height" value="0.025" units="cm"/>
    </inkml:brush>
  </inkml:definitions>
  <inkml:trace contextRef="#ctx0" brushRef="#br0">232 3 11723,'0'0'6849,"-10"-1"-4804,3 0-1860,0 1 0,-1 0 0,1 0 1,-1 1-1,1 0 0,-1 0 0,1 0 0,0 1 0,0 0 1,0 1-1,0 0 0,0 0 0,0 0 0,1 1 0,-11 7 1,6-3-31,0 0 0,1 0 0,0 2 0,-14 15 0,21-21-135,-1 1 0,1 0 1,0-1-1,0 1 0,1 0 0,-1 0 0,1 1 0,0-1 0,1 0 0,-1 1 0,1-1 0,0 1 1,0 9-1,1-14-19,0 1 0,0-1 0,0 0 0,0 0 0,0 1 0,1-1 0,-1 0 0,1 0 0,-1 1 0,1-1 0,-1 0 0,1 0 0,-1 0 0,1 0 0,0 0 0,0 0 0,0 0 0,-1 0 0,1 0 0,0 0 0,0 0 0,0-1 1,2 2-1,0 0 88,1-1 0,-1 0 0,0 0 0,0 0 1,0 0-1,1-1 0,-1 1 0,0-1 0,5 0 1,1 0 281,-1-1 1,1 0-1,-1 0 1,0-1 0,1 0-1,15-6 1,-16 4-141,0-1 0,0 0 0,0 0 0,12-11 0,-17 14-179,-1 0 0,0-1-1,1 1 1,-1-1 0,0 1-1,0-1 1,-1 0 0,1 0-1,0 0 1,-1 0 0,0 0-1,0 0 1,0 0 0,0 0-1,0 0 1,0-6 0,-2 7-103,1 0 0,-1 0 1,0 0-1,0 0 1,0 1-1,0-1 0,0 0 1,-1 1-1,1-1 1,0 0-1,-1 1 0,0 0 1,1-1-1,-1 1 1,0 0-1,1 0 0,-1 0 1,0 0-1,0 0 1,0 0-1,0 1 0,0-1 1,0 1-1,0-1 1,-4 0-1,-61-10-5586,60 10 4240,-27-3-5067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00.173"/>
    </inkml:context>
    <inkml:brush xml:id="br0">
      <inkml:brushProperty name="width" value="0.025" units="cm"/>
      <inkml:brushProperty name="height" value="0.025" units="cm"/>
    </inkml:brush>
  </inkml:definitions>
  <inkml:trace contextRef="#ctx0" brushRef="#br0">343 1 12748,'0'0'6887,"-9"0"-6546,-5 3-317,0 0 0,0 0 0,0 2 1,0-1-1,1 2 0,0 0 0,0 0 0,0 2 0,-12 8 0,-5 5 152,0 2 0,-42 42 0,67-61-67,0 1-1,0-1 1,1 1-1,0 0 1,-1 1-1,2-1 1,-1 1-1,1 0 1,0-1-1,0 1 1,0 1 0,1-1-1,0 0 1,-1 7-1,3-11-53,0-1 0,1 1 0,-1-1 0,0 1 0,1-1 0,0 0 0,-1 1 0,1-1 0,0 0 0,-1 0 0,1 1 0,0-1 0,0 0 0,0 0 0,0 0-1,0 0 1,0 0 0,0 0 0,1 0 0,-1-1 0,0 1 0,0 0 0,1-1 0,-1 1 0,1 0 0,-1-1 0,0 0 0,1 1 0,-1-1 0,1 0 0,-1 0 0,1 0 0,2 0 0,64 2 1264,-53-2-1000,26 0-42,107-3 472,-52-11-3344,-95 14 2279,0 0 0,0 0 0,0 0 0,0-1 1,-1 1-1,1 0 0,0-1 0,0 1 0,0-1 0,0 1 0,0-1 0,-1 1 0,1-1 1,0 1-1,0-1 0,-1 0 0,1 1 0,0-1 0,-1 0 0,1 0 0,-1 1 1,1-1-1,-1 0 0,1 0 0,-1 0 0,0 0 0,1 0 0,-1-1 0,1-11-7980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00.564"/>
    </inkml:context>
    <inkml:brush xml:id="br0">
      <inkml:brushProperty name="width" value="0.025" units="cm"/>
      <inkml:brushProperty name="height" value="0.025" units="cm"/>
    </inkml:brush>
  </inkml:definitions>
  <inkml:trace contextRef="#ctx0" brushRef="#br0">1 50 13581,'0'0'6662,"89"-31"-4228,-38 19-384,10 7-961,3 3-480,-1 2-257,-3 0-480,-8 7-160,-9 4-1314,-13-2-1665,-11-3-2082,-15-1-1954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00.929"/>
    </inkml:context>
    <inkml:brush xml:id="br0">
      <inkml:brushProperty name="width" value="0.025" units="cm"/>
      <inkml:brushProperty name="height" value="0.025" units="cm"/>
    </inkml:brush>
  </inkml:definitions>
  <inkml:trace contextRef="#ctx0" brushRef="#br0">0 1 10378,'0'0'5765,"52"20"-3042,-9-10-897,6 0-769,9 3-705,2 0-224,3-1-224,-7-6-1762,8-6-3427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524"/>
    </inkml:context>
    <inkml:brush xml:id="br0">
      <inkml:brushProperty name="width" value="0.025" units="cm"/>
      <inkml:brushProperty name="height" value="0.025" units="cm"/>
    </inkml:brush>
  </inkml:definitions>
  <inkml:trace contextRef="#ctx0" brushRef="#br0">71 32 13485,'0'0'3229,"-7"10"241,-24 31-688,30-39-2676,0-1 1,0 0-1,0 1 0,0-1 1,0 0-1,0 1 1,1-1-1,-1 1 0,0-1 1,1 1-1,-1 0 1,1-1-1,0 1 0,0 0 1,-1-1-1,1 1 1,0 0-1,0-1 1,1 1-1,-1 0 0,0-1 1,0 1-1,1 2 1,0-3-51,1 0 1,-1 0 0,0 0 0,0 0 0,0-1 0,1 1-1,-1 0 1,0 0 0,1-1 0,-1 1 0,0-1-1,1 1 1,-1-1 0,1 0 0,-1 0 0,1 1 0,-1-1-1,1 0 1,2 0 0,3-1-6,1 1-1,-1-1 1,1 0-1,-1-1 1,1 0-1,-1 0 1,13-6-1,-4-3-67,0 0-1,-1-1 1,0 0-1,-1-2 1,-1 0-1,23-29 0,-47 61 236,0-1 0,2 2-1,0-1 1,1 1-1,1 1 1,1-1-1,1 1 1,-4 29-1,3-1-60,2 0 0,5 79 0,0-111-102,0 7-78,0-1-1,-2 1 1,-4 30 0,4-47 82,0 0-1,0 0 1,-1 0-1,0-1 1,0 1-1,-1-1 1,1 1-1,-1-1 1,-1 0-1,1 0 1,0 0-1,-1 0 0,0-1 1,0 0-1,-1 1 1,1-1-1,-9 5 1,11-8-5,1 0 0,-1 0 0,0 0 0,0 0 0,0 0 0,0 0 1,1 0-1,-1-1 0,0 1 0,0-1 0,0 0 0,0 1 0,0-1 0,0 0 1,-1 0-1,1 0 0,0 0 0,0-1 0,0 1 0,0-1 0,0 1 0,0-1 0,1 0 1,-1 1-1,0-1 0,0 0 0,0 0 0,1 0 0,-1-1 0,0 1 0,1 0 1,-1 0-1,1-1 0,-1 1 0,1-1 0,0 0 0,0 1 0,0-1 0,0 0 1,0 0-1,0 0 0,0 1 0,0-4 0,-4-8-164,0 0-1,1 0 1,1 0-1,0 0 1,-1-17 0,2 12-560,0 0 1,2 0 0,0 0 0,1 1-1,1-1 1,5-24 0,-4 32-143,0 0 1,1-1-1,0 1 0,1 1 1,0-1-1,0 0 1,1 1-1,0 0 0,1 1 1,0-1-1,15-13 0,18-10-4948</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01.608"/>
    </inkml:context>
    <inkml:brush xml:id="br0">
      <inkml:brushProperty name="width" value="0.025" units="cm"/>
      <inkml:brushProperty name="height" value="0.025" units="cm"/>
    </inkml:brush>
  </inkml:definitions>
  <inkml:trace contextRef="#ctx0" brushRef="#br0">13 1 19699,'0'0'3875,"-13"59"-4451,28-42-1570,0 4-1890,0 3-1762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20.363"/>
    </inkml:context>
    <inkml:brush xml:id="br0">
      <inkml:brushProperty name="width" value="0.025" units="cm"/>
      <inkml:brushProperty name="height" value="0.025" units="cm"/>
    </inkml:brush>
  </inkml:definitions>
  <inkml:trace contextRef="#ctx0" brushRef="#br0">0 789 10634,'0'0'1564,"11"-2"-1532,267-33 738,-216 30-739,292-12 394,-83 6 458,1256-165-680,-726 72-199,-101 15-56,1072-84-407,513 39 870,-1309 94 28,3 38-190,-410 3-259,352 32-22,367 79 117,101 64 22,-874-89 220,4-22 1,565-4-1,464-60-71,317-104-173,-1102 50-64,-182 10-22,794-28 0,450 42-50,-982-12 146,308-11 967,-196-2-703,-181 7 31,0 33-316,-341 33-3846,-286-17-65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6.361"/>
    </inkml:context>
    <inkml:brush xml:id="br0">
      <inkml:brushProperty name="width" value="0.025" units="cm"/>
      <inkml:brushProperty name="height" value="0.025" units="cm"/>
    </inkml:brush>
  </inkml:definitions>
  <inkml:trace contextRef="#ctx0" brushRef="#br0">178 89 4644,'0'0'15594,"2"-4"-14260,-1 3-1088,0-1 1,0 1-1,-1-1 0,1 1 0,0-1 0,-1 1 0,1-1 0,-1 0 0,1 1 0,-1-1 0,0 0 0,0 0 0,0 1 1,0-1-1,0 0 0,0 1 0,0-1 0,0 0 0,-1 0 0,1 1 0,-1-1 0,1 0 0,-1 1 0,0-1 0,1 1 0,-2-2 1,-19-16-357,16 16 139,0 1 1,-1-1-1,1 1 1,-1-1-1,0 2 1,1-1-1,-1 1 1,0-1-1,0 2 1,0-1-1,0 1 1,0 0-1,0 0 1,0 0-1,-9 3 1,11-2-208,1-1 0,0 2 0,0-1 1,0 0-1,0 1 0,0-1 0,0 1 0,0 0 0,0 0 1,0 0-1,1 0 0,-4 4 0,4-3-330,0-1-1,0 1 1,1 0 0,-1 0-1,1 0 1,-1 0 0,1 0-1,0 0 1,0 0 0,1 1-1,-1-1 1,1 0-1,-1 0 1,1 6 0,3-5-4708,9-3-3309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25.004"/>
    </inkml:context>
    <inkml:brush xml:id="br0">
      <inkml:brushProperty name="width" value="0.025" units="cm"/>
      <inkml:brushProperty name="height" value="0.025" units="cm"/>
    </inkml:brush>
  </inkml:definitions>
  <inkml:trace contextRef="#ctx0" brushRef="#br0">2128 338 9737,'-49'-17'506,"-47"-18"466,-2 4 0,-114-20-1,180 45-941,0 2 1,0 2-1,0 1 0,0 1 1,-1 1-1,1 3 0,0 0 1,0 2-1,1 1 0,0 2 1,-32 13-1,12 1 40,2 3 0,0 1 1,2 3-1,1 2 0,2 1 0,1 3 0,-66 71 0,60-52-46,3 2 0,3 2 0,2 3 0,3 0 0,-43 97 0,-92 259 237,57-128 295,-11 35-61,98-239-44,-31 167 1,52-203-249,3 0 1,2 0 0,1 1 0,11 89-1,-3-102-97,1 0 0,3-1-1,0 0 1,3-1-1,0 0 1,3-1 0,23 40-1,-1-16-70,2-2 0,2-2 0,3-1 0,3-2-1,1-3 1,92 70 0,-39-44 14,4-5-1,200 100 1,-244-141-107,0-3 0,2-3 0,1-2-1,0-4 1,72 11 0,-82-21 47,0-3 0,1-1 0,0-3-1,-1-3 1,1-2 0,86-19 0,-57 2 18,-1-3-1,-1-5 1,-1-2 0,-3-5-1,0-2 1,-3-4 0,-1-4-1,94-77 1,-95 61-153,-3-2 1,-3-4-1,-3-3 1,-4-2-1,-2-4 0,-5-1 1,67-127-1,-60 81 183,-5-2 1,-5-2-1,39-158 1,-67 192 101,-4 0-1,-5-1 1,-3-1 0,-5 0-1,-8-133 1,-4 169 0,-3 0-1,-2 1 0,-3 1 1,-2 0-1,-3 1 1,-2 1-1,-3 1 0,-3 1 1,-1 1-1,-54-74 1,42 74-129,-2 3 0,-2 1 0,-3 2 0,-1 3 0,-2 1 0,-3 3 0,-1 2 0,-1 3 0,-90-44 0,59 42-268,-1 4-1,-1 4 1,-2 4-1,-105-17 1,-371-26-4680,279 45-817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4.314"/>
    </inkml:context>
    <inkml:brush xml:id="br0">
      <inkml:brushProperty name="width" value="0.025" units="cm"/>
      <inkml:brushProperty name="height" value="0.025" units="cm"/>
    </inkml:brush>
  </inkml:definitions>
  <inkml:trace contextRef="#ctx0" brushRef="#br0">95 0 5093,'-14'1'3793,"-37"6"1824,49-7-5443,1 0 0,0 0 0,-1 0 0,1 1 0,0-1 0,-1 0 0,1 1 0,0 0 0,0-1 0,-1 1 0,1-1 0,0 1 0,0 0 0,0 0 0,0 0 0,0 0 0,0 0 0,0 0 0,0 0 0,0 0 0,1 0 0,-1 0 0,0 0 0,1 1 0,-1-1 0,1 0 0,-1 0 0,0 3 0,1-3-149,1-1-1,-1 1 0,0 0 1,0-1-1,1 1 1,-1-1-1,0 1 1,1 0-1,-1-1 0,0 1 1,1-1-1,-1 1 1,1-1-1,-1 1 0,1-1 1,-1 1-1,1-1 1,0 0-1,-1 1 1,1-1-1,-1 0 0,1 0 1,0 1-1,-1-1 1,1 0-1,0 0 1,0 0-1,24 5 347,-20-5-225,141 10 1436,-61-7-2436,0 7-5281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4.660"/>
    </inkml:context>
    <inkml:brush xml:id="br0">
      <inkml:brushProperty name="width" value="0.025" units="cm"/>
      <inkml:brushProperty name="height" value="0.025" units="cm"/>
    </inkml:brush>
  </inkml:definitions>
  <inkml:trace contextRef="#ctx0" brushRef="#br0">1 29 6758,'0'0'12780,"69"6"-11402,-20-12-609,8 1-481,3 2-160,-2 0-128,-9 2 32,-3 1-705,-10-2-1633,-14-3-1826,-3-4-1185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5.005"/>
    </inkml:context>
    <inkml:brush xml:id="br0">
      <inkml:brushProperty name="width" value="0.025" units="cm"/>
      <inkml:brushProperty name="height" value="0.025" units="cm"/>
    </inkml:brush>
  </inkml:definitions>
  <inkml:trace contextRef="#ctx0" brushRef="#br0">47 0 11787,'0'0'1020,"11"2"-11,4 1-747,0 0 0,-1 1-1,1 1 1,-1 0 0,-1 1 0,1 1 0,-1 0 0,23 17 0,-33-22-242,0 0 1,0 0-1,0 0 0,0 1 1,0 0-1,-1 0 1,1-1-1,-1 2 1,0-1-1,1 0 0,-1 0 1,-1 1-1,1-1 1,0 1-1,-1-1 0,0 1 1,0 0-1,0-1 1,0 1-1,-1 0 1,1 0-1,-1 0 0,0 0 1,0-1-1,0 1 1,-1 0-1,1 0 0,-1 0 1,0-1-1,0 1 1,-1 0-1,1-1 1,-1 1-1,1-1 0,-1 1 1,0-1-1,0 0 1,-1 0-1,1 0 1,-1 0-1,1 0 0,-5 3 1,-95 92 2569,45-44-2880,4 1-5053,49-49-4405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5.695"/>
    </inkml:context>
    <inkml:brush xml:id="br0">
      <inkml:brushProperty name="width" value="0.025" units="cm"/>
      <inkml:brushProperty name="height" value="0.025" units="cm"/>
    </inkml:brush>
  </inkml:definitions>
  <inkml:trace contextRef="#ctx0" brushRef="#br0">342 116 11082,'4'-9'2098,"-3"4"-2105,3-2 594,-1-1 0,0 0 0,0-1 0,2-15 0,-5 23-493,0-1 0,1 1 1,-1-1-1,0 1 0,0-1 1,0 0-1,0 1 1,-1-1-1,1 1 0,0-1 1,0 1-1,-1-1 0,1 1 1,-1-1-1,0 1 0,1-1 1,-1 1-1,0 0 1,0-1-1,0 1 0,0 0 1,0 0-1,0 0 0,0 0 1,0 0-1,0 0 0,-1 0 1,1 0-1,0 0 0,-1 0 1,1 1-1,-1-1 1,1 0-1,-1 1 0,1-1 1,-1 1-1,-2-1 0,-6 1-56,0 0-1,1 0 1,-1 1-1,1 1 0,-1-1 1,1 2-1,0-1 1,-1 1-1,1 0 1,1 1-1,-1 0 0,0 1 1,1 0-1,0 0 1,0 0-1,0 1 0,1 0 1,0 1-1,-10 12 1,-1 1 42,1 0 0,0 2-1,2 0 1,1 0 0,-23 49 0,32-58-47,-1 1-1,2 0 1,-1 0 0,2 0-1,0 0 1,1 0 0,0 1-1,1 0 1,1 17 0,1-27-23,-1-1 0,1 1 1,0-1-1,0 0 1,0 1-1,1-1 1,-1 0-1,1 0 1,0 0-1,0 0 1,1 0-1,-1 0 1,1 0-1,0-1 1,0 1-1,0-1 1,0 0-1,1 0 1,-1 0-1,1-1 1,0 1-1,0-1 1,0 0-1,0 0 1,0 0-1,0 0 1,0-1-1,1 0 1,-1 0-1,1 0 1,-1 0-1,10 0 1,-8-1 60,1 1 0,-1-1 0,0 0 0,1-1 0,-1 1 0,1-1 0,-1-1 0,0 1 1,1-1-1,-1 0 0,0-1 0,0 1 0,0-1 0,9-7 0,-11 7 65,0 0 0,-1 0 0,1-1 0,-1 0 0,0 1 0,0-1 0,0-1 0,-1 1-1,0 0 1,1-1 0,-1 1 0,-1-1 0,1 1 0,-1-1 0,1 0 0,-1 0 0,-1 0 0,1 0 0,-1-9 0,0 12-113,0 0 1,0 0-1,-1 0 1,1 0-1,-1 0 0,1 0 1,-1 0-1,0 0 1,0 0-1,0 0 1,0 1-1,0-1 1,0 0-1,0 1 1,-1-1-1,1 0 1,-1 1-1,1 0 0,-1-1 1,1 1-1,-1 0 1,-3-2-1,-31-10-789,35 11-1159,53 1 1719,1-2-1,81-16 1,-134 19 210,0 0 1,1 0-1,-1 0 0,1-1 1,-1 1-1,1 0 1,-1 0-1,1 0 0,-1 0 1,0 0-1,1 0 0,-1 0 1,1 0-1,-1 0 0,1 0 1,-1 0-1,1 0 1,-1 0-1,0 1 0,1-1 1,-1 0-1,1 0 0,-1 0 1,0 1-1,1-1 0,-1 0 1,1 0-1,-1 1 1,0-1-1,1 0 0,-1 1 1,0-1-1,0 1 0,1-1 1,-1 0-1,0 1 0,1 0 1,-6 20 206,-26 30 205,26-43-333,-10 14 78,9-14-131,0 1 0,0 0 1,1-1-1,0 2 0,0-1 0,1 0 0,0 1 0,1 0 0,0 0 0,1 0 1,-2 12-1,4-21-82,0-1 0,0 1 0,0 0 0,0 0 0,0-1 0,1 1 0,-1 0 0,0 0 0,0 0 0,1-1 0,-1 1 0,0 0 0,1-1 0,-1 1 0,0 0 0,1-1 0,-1 1 1,1 0-1,0-1 0,-1 1 0,1-1 0,-1 1 0,1-1 0,0 1 0,-1-1 0,1 1 0,0-1 0,-1 0 0,1 1 0,0-1 0,0 0 0,-1 0 0,1 0 0,0 1 0,0-1 0,0 0 0,-1 0 0,1 0 1,1-1-1,34-8-4832,-7-11-1495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6.294"/>
    </inkml:context>
    <inkml:brush xml:id="br0">
      <inkml:brushProperty name="width" value="0.025" units="cm"/>
      <inkml:brushProperty name="height" value="0.025" units="cm"/>
    </inkml:brush>
  </inkml:definitions>
  <inkml:trace contextRef="#ctx0" brushRef="#br0">1 395 10602,'0'0'7714,"11"1"-6225,14 1-1177,1-1 0,-1-2 0,0 0 0,27-6 0,-38 5-131,0-1-1,0 0 0,0-1 1,-1 0-1,1-1 0,-1-1 1,0 0-1,0-1 0,19-14 1,-31 20-100,1 0 0,-1 0 0,0 0 0,0 0 0,1-1 0,-1 1 0,0 0 0,0-1 0,0 1 0,0-1 0,-1 1 0,1-1 0,0 1 1,0-3-1,-1 4-51,0-1 1,0 1 0,0-1 0,0 1 0,0-1 0,-1 1 0,1-1 0,0 1 0,0-1 0,0 1-1,-1-1 1,1 1 0,0 0 0,0-1 0,-1 1 0,1-1 0,0 1 0,-1 0 0,1-1 0,0 1-1,-1 0 1,1-1 0,-1 1 0,1 0 0,-1 0 0,1 0 0,-1-1 0,1 1 0,-1 0 0,-4-1-10,0 0 0,1 0 0,-1 0 0,0 1 0,0 0 0,0 0 0,1 0 0,-6 2 0,-2 0-25,0 2 0,0 0 0,1 0-1,-1 1 1,1 0 0,0 1 0,0 0 0,1 1-1,0 0 1,-16 16 0,17-16-26,1 1 0,0 0 0,0 1 0,1 0 0,0 0 0,1 0 0,0 1 0,0 0 1,1 0-1,0 1 0,-5 19 0,9-28 3,1 0 1,-1 0-1,1 0 1,0 0-1,0 0 1,0 0-1,0 0 1,0 0-1,0 0 1,1 1 0,-1-1-1,0 0 1,1 0-1,0 0 1,-1 0-1,1 0 1,0-1-1,0 1 1,0 0-1,1 0 1,-1-1-1,0 1 1,3 2-1,-1-2 12,0 1 1,1-1-1,-1-1 0,1 1 0,-1 0 0,1-1 1,0 0-1,0 1 0,0-2 0,0 1 0,7 0 1,6 0 30,1-1 0,-1-1 1,1-1-1,29-6 0,-21 1-27,-1-2 0,0 0 0,0-2 0,-1 0 1,-1-2-1,0-1 0,-1-1 0,36-30 0,4-11-47,79-92 1,-125 131 69,49-62 196,-60 72-186,0 0-1,-1 0 1,0-1 0,0 0 0,-1 0 0,0 0-1,0 0 1,-1 0 0,2-12 0,-3 19-27,-1 0 1,0 0 0,0 0 0,0 0-1,0 0 1,0 0 0,0 0 0,0 0-1,0 0 1,0 0 0,0 0-1,0 0 1,-1 0 0,1 0 0,0 0-1,-1 0 1,1 0 0,-1 0 0,1 0-1,-1 0 1,0 0 0,1 1 0,-1-1-1,0 0 1,1 0 0,-1 1 0,0-1-1,0 0 1,0 1 0,-1-1 0,0 0-27,-1 1 1,1-1 0,-1 1 0,1 0-1,-1 0 1,1 0 0,-1 0-1,1 1 1,0-1 0,-1 1 0,1-1-1,-4 2 1,-4 2-87,1 0 0,-1 0 0,1 1 0,-1 0 0,-10 9 0,-2 6 200,2 1-1,0 1 1,1 0 0,1 2 0,1 0-1,1 1 1,2 1 0,0 0-1,2 1 1,1 0 0,-13 46 0,21-59-24,0 0 0,1 1 1,1-1-1,0 1 0,1 0 1,2 21-1,-2-32-76,1-1 1,-1 1-1,1 0 0,0 0 0,0-1 1,0 1-1,0 0 0,1-1 1,0 1-1,0-1 0,-1 0 0,2 0 1,-1 0-1,0 0 0,1 0 1,-1 0-1,1 0 0,0-1 0,0 1 1,0-1-1,0 0 0,0 0 1,1 0-1,-1 0 0,1-1 0,-1 1 1,1-1-1,7 2 0,-2-2-428,-1 0 1,1 0-1,0-1 0,0-1 0,-1 1 0,1-1 0,11-3 0,-13 2-637,0 0 0,0-1 0,0 0 0,0 0-1,7-5 1,20-14-5206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6.644"/>
    </inkml:context>
    <inkml:brush xml:id="br0">
      <inkml:brushProperty name="width" value="0.025" units="cm"/>
      <inkml:brushProperty name="height" value="0.025" units="cm"/>
    </inkml:brush>
  </inkml:definitions>
  <inkml:trace contextRef="#ctx0" brushRef="#br0">194 248 11018,'0'0'5120,"-12"4"-3855,3-1-1140,0 0 1,0 1-1,0 0 0,0 1 0,0 0 1,1 0-1,0 1 0,0 0 0,1 0 1,-1 1-1,2 0 0,-9 11 0,2-1 72,1 1-1,-12 22 0,21-35-173,1 1 0,-1-1 0,1 1-1,0-1 1,0 1 0,1 0 0,0-1 0,0 1 0,0 0 0,1 0 0,-1 0 0,2 11 0,0-16-19,-1 1 0,1-1 0,-1 0 1,1 0-1,0 0 0,-1 0 1,1-1-1,0 1 0,0 0 1,0 0-1,0 0 0,0-1 0,0 1 1,0 0-1,0-1 0,0 1 1,0-1-1,0 1 0,0-1 1,0 1-1,0-1 0,1 0 1,-1 0-1,0 0 0,0 0 0,0 1 1,0-1-1,2-1 0,34-3 213,-21-1-140,-1-1 0,0-1 1,0 0-1,-1-1 0,23-16 0,67-58-52,-92 71-22,51-41 208,-3-3 0,-3-3 0,60-77 0,-114 132-99,-1 0 0,1 0 0,-1-1 1,0 1-1,-1-1 0,1 1 0,0-1 1,-1 0-1,0 0 0,2-6 0,-3 10-91,0-1 1,0 1-1,0 0 0,-1-1 0,1 1 0,0 0 0,0-1 0,0 1 0,0 0 0,0-1 0,0 1 0,-1 0 0,1-1 1,0 1-1,0 0 0,0-1 0,-1 1 0,1 0 0,0 0 0,0-1 0,-1 1 0,1 0 0,0 0 0,-1-1 0,1 1 1,0 0-1,-1 0 0,1 0 0,0 0 0,-1 0 0,1-1 0,0 1 0,-1 0 0,1 0 0,-1 0 0,-27 8 89,9 3-91,1 0-1,1 1 1,0 1 0,0 1 0,1 0-1,1 1 1,0 1 0,1 0-1,1 1 1,1 0 0,0 1-1,1 1 1,-14 32 0,23-46-21,1 0 0,-1 0 0,1 0 0,0 0 0,0 0 0,1 0 0,-1 0 0,1 1 0,0-1 0,1 0 0,-1 0 0,1 0 0,1 6 0,0-8-203,-1 0 0,0 0 0,1 0 1,0 0-1,0 0 0,-1-1 1,2 1-1,-1-1 0,0 1 0,0-1 1,1 0-1,-1 0 0,1 0 0,0 0 1,0-1-1,-1 1 0,1-1 0,0 1 1,0-1-1,1 0 0,3 1 0,25 4-4903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916"/>
    </inkml:context>
    <inkml:brush xml:id="br0">
      <inkml:brushProperty name="width" value="0.025" units="cm"/>
      <inkml:brushProperty name="height" value="0.025" units="cm"/>
    </inkml:brush>
  </inkml:definitions>
  <inkml:trace contextRef="#ctx0" brushRef="#br0">217 14 14446,'0'0'8039,"-12"-3"-5925,4 0-1947,1 1 0,-1 0-1,0 1 1,0 0 0,0 0-1,0 1 1,0 0 0,0 0-1,0 1 1,0 0 0,1 0-1,-1 1 1,0 0 0,0 0-1,1 1 1,0 0 0,-8 4-1,12-5-140,-33 22 103,35-23-136,-1 0 0,1 0 0,0 1 0,0-1 0,-1 0 0,1 0 0,0 1 0,0-1 0,0 1 1,0-1-1,0 1 0,0-1 0,1 1 0,-1-1 0,1 1 0,-1 0 0,1 0 0,-1-1 0,1 4 0,3-3-28,0-1 0,0 0 0,0 0 0,0 0 0,1-1 0,-1 1 0,0-1 0,0 0 0,1 0 0,-1 0 0,0 0 0,6-1 0,-4 1-17,37-1-286,-23 0 171,0 0 0,0 2-1,0 0 1,30 7 0,-48-8 185,0 0 1,1 0-1,-1 1 0,0-1 1,1 1-1,-1-1 0,0 1 1,0-1-1,0 1 0,1 0 1,-1 0-1,0-1 1,0 1-1,0 0 0,0 0 1,0 0-1,0 0 0,-1 0 1,1 0-1,0 1 0,0-1 1,-1 0-1,1 0 0,-1 1 1,1-1-1,0 2 1,-1-1 70,0 1 0,-1-1 1,1 1-1,0-1 0,-1 1 1,1-1-1,-1 1 0,0-1 1,0 0-1,0 1 1,0-1-1,0 0 0,-2 3 1,-6 8 563,0-1 0,-1 0 0,-17 16 0,25-26-560,-11 12 392,8-7-399,-1-1 1,0 0 0,1-1-1,-2 1 1,1-1-1,-1-1 1,1 1 0,-1-1-1,-10 4 1,32-27-4070,38-34-6090,-17 18 1457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7.332"/>
    </inkml:context>
    <inkml:brush xml:id="br0">
      <inkml:brushProperty name="width" value="0.025" units="cm"/>
      <inkml:brushProperty name="height" value="0.025" units="cm"/>
    </inkml:brush>
  </inkml:definitions>
  <inkml:trace contextRef="#ctx0" brushRef="#br0">60 1 11499,'0'0'9871,"-1"8"-8580,-23 78 743,16-61-1819,1 1 0,1-1-1,0 1 1,-1 40-1,7-65-229,0 1 0,0 0 0,0-1 0,0 1 0,0-1 0,1 1 0,-1 0-1,1-1 1,-1 1 0,1-1 0,-1 1 0,1-1 0,0 1 0,0-1 0,0 0 0,0 1-1,0-1 1,0 0 0,0 0 0,0 0 0,1 0 0,-1 0 0,2 2 0,0-2-15,0 0 1,1 1 0,-1-1 0,1 0 0,-1 0 0,1-1 0,-1 1 0,1-1 0,-1 0 0,6 0 0,4-1-167,0 0 0,0-1 0,-1-1 0,1 0 0,14-6 1,153-74-2229,-185 94 3417,-22 19-482,-5 8 115,31-38-624,1 0 1,0 0-1,0 0 1,-1 1-1,1-1 1,0 0-1,0 0 0,-1 0 1,1 1-1,0-1 1,0 0-1,0 0 0,0 1 1,-1-1-1,1 0 1,0 1-1,0-1 0,0 0 1,0 0-1,0 1 1,0-1-1,0 0 1,0 1-1,0-1 0,0 0 1,0 1-1,0-1 1,0 0-1,0 1 0,0-1 1,0 0-1,0 0 1,0 1-1,0-1 0,1 0 1,-1 1-1,0-1 1,0 0-1,0 0 1,0 1-1,1-1 0,-1 0 1,0 0-1,0 1 1,0-1-1,1 0 0,-1 0 1,0 0-1,0 0 1,1 1-1,-1-1 0,0 0 1,1 0-1,-1 0 1,1 0-1,26-1 116,32-16-115,31-27-1010,-60 28 175,2 1 1,61-20-1,-89 36 986,-10 6 199,-19 16 675,11-11-283,51-9-377,14-13-757,-40 7 43,0 0 0,0 1 1,22-1-1,-33 3 325,1 1 0,0-1 0,0 1-1,-1-1 1,1 0 0,0 1 0,-1 0 0,1-1 0,-1 1 0,1-1 0,-1 1 0,1 0 0,-1-1 0,1 1-1,-1 0 1,0 0 0,1-1 0,-1 1 0,0 0 0,0 0 0,1-1 0,-1 1 0,0 0 0,0 0 0,0 0 0,0 0-1,0-1 1,0 1 0,0 0 0,0 0 0,0 0 0,-1-1 0,1 1 0,0 0 0,0 0 0,-1 0 0,0 0 0,-9 33-2029,7-25-2797</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8.423"/>
    </inkml:context>
    <inkml:brush xml:id="br0">
      <inkml:brushProperty name="width" value="0.025" units="cm"/>
      <inkml:brushProperty name="height" value="0.025" units="cm"/>
    </inkml:brush>
  </inkml:definitions>
  <inkml:trace contextRef="#ctx0" brushRef="#br0">45 23 6182,'0'0'11958,"-4"9"-9898,-13 25-842,17-34-1190,-1 1 1,1 0-1,0-1 1,0 1-1,0 0 1,0 0 0,0-1-1,0 1 1,0 0-1,0-1 1,0 1-1,0 0 1,0-1-1,0 1 1,1 0 0,-1-1-1,0 1 1,0-1-1,1 1 1,-1 0-1,1-1 1,-1 1 0,0-1-1,1 1 1,-1-1-1,1 1 1,-1-1-1,1 1 1,-1-1-1,1 1 1,-1-1 0,1 0-1,0 1 1,-1-1-1,1 0 1,0 0-1,-1 1 1,1-1 0,0 0-1,-1 0 1,1 0-1,0 0 1,-1 0-1,1 0 1,1 0-1,36 1 722,-33-1-545,0 0-143,-1 0-1,0-1 0,0 1 0,0-1 1,1 0-1,-1 0 0,0 0 0,0-1 1,-1 0-1,1 0 0,6-3 0,-8 4-48,-1-1-1,1 1 1,0 0 0,-1-1-1,1 1 1,-1-1-1,0 0 1,1 1 0,-1-1-1,0 0 1,0 0-1,0 0 1,0 0 0,-1 0-1,1 0 1,0 0-1,-1 0 1,1 0 0,-1 0-1,0 0 1,0 0-1,0 0 1,0 0 0,0-1-1,-1-1 1,1 3-37,-1-1 0,0 1 0,0-1 0,0 1 0,0 0 0,0 0 0,0 0 0,0-1 0,-1 1 0,1 0 1,0 0-1,-1 1 0,1-1 0,0 0 0,-1 0 0,1 1 0,-1-1 0,0 1 0,1-1 0,-1 1 0,1 0 0,-1-1 0,0 1 1,1 0-1,-1 0 0,1 0 0,-1 0 0,-2 1 0,-2-1-116,0 0-1,0 0 1,0 1 0,-1 0-1,1 0 1,-9 4 0,11-3 125,-1 0 1,1 1 0,0 0 0,0 0 0,0 0 0,0 1-1,0-1 1,1 1 0,-1 0 0,1 0 0,0 0 0,0 0-1,1 1 1,-1-1 0,1 1 0,0 0 0,0-1 0,1 1 0,-1 0-1,1 0 1,0 0 0,0 8 0,1-12 10,0 1-1,1-1 1,-1 1 0,1-1 0,0 0-1,-1 1 1,1-1 0,0 0 0,0 1-1,0-1 1,0 0 0,0 0 0,0 0-1,0 0 1,0 0 0,0 0 0,1 0-1,-1 0 1,0 0 0,1-1-1,-1 1 1,0 0 0,1-1 0,-1 1-1,1-1 1,-1 0 0,1 1 0,-1-1-1,3 0 1,54 3 213,-48-3-183,26-2-5,0-1 0,-1-2 1,1-1-1,-1-2 0,-1-2 1,40-16-1,-74 26 11,-5 3 86,0 1-1,0 0 0,0-1 1,1 1-1,-1 1 1,1-1-1,-7 10 1,11-14-119,0 1 0,0-1 0,0 0 0,0 0 0,0 1 1,0-1-1,0 0 0,0 0 0,0 0 0,0 1 0,0-1 1,1 0-1,-1 0 0,0 1 0,0-1 0,0 0 0,0 0 0,0 0 1,1 1-1,-1-1 0,0 0 0,0 0 0,0 0 0,1 0 0,-1 1 1,0-1-1,0 0 0,0 0 0,1 0 0,-1 0 0,0 0 1,0 0-1,1 0 0,-1 0 0,0 0 0,0 0 0,1 0 0,-1 0 1,0 0-1,0 0 0,1 0 0,-1 0 0,1 0 0,16 0 75,-13 0-46,9 0-215,1-1-1,-1-1 1,26-5 0,-9-3-3503,48-21-1,6-2-1136,-85 34 7161,-15 19 1746,16-20-4051,-1 0 0,1 1 0,0-1 0,0 1 0,-1-1 0,1 0 0,0 1 0,0-1 1,0 1-1,0-1 0,0 0 0,0 1 0,0-1 0,0 1 0,0-1 0,0 1 0,0-1 1,0 1-1,0-1 0,0 0 0,0 1 0,0-1 0,1 1 0,-1-1 0,0 0 0,0 1 0,0-1 1,1 1-1,-1-1 0,0 0 0,0 1 0,1-1 0,-1 0 0,0 0 0,1 1 0,-1-1 1,0 0-1,1 0 0,-1 1 0,1-1 0,-1 0 0,0 0 0,1 0 0,-1 0 0,1 1 0,-1-1 1,0 0-1,1 0 0,-1 0 0,1 0 0,-1 0 0,1 0 0,-1 0 0,1 0 0,-1 0 0,0-1 1,1 1-1,0 0 0,36-1 518,-25 0-840,-1 1 0,1 0 0,0 1-1,0 0 1,20 5 0,-29-5 229,-1 0 1,1 0-1,-1 0 0,1 0 1,-1 0-1,1 1 0,-1 0 0,0-1 1,0 1-1,0 0 0,0 0 1,0 0-1,0 0 0,-1 0 1,1 1-1,-1-1 0,1 0 0,-1 1 1,0-1-1,0 1 0,0-1 1,0 1-1,-1 0 0,1-1 0,-1 1 1,1 0-1,-1 0 0,0-1 1,0 6-1,-1 7 201,-1-1 1,0 1-1,-1-1 1,-1 0-1,0 0 0,-1 0 1,0-1-1,-1 0 1,-1 0-1,-10 17 0,-7 6 764,-1-1-1,-38 39 0,62-73-932,0 0 0,1 0 0,-1 0 1,0 0-1,0 0 0,0 0 0,0 0 0,0 0 1,0-1-1,0 1 0,-1 0 0,1-1 0,0 1 1,0-1-1,-1 1 0,1-1 0,0 1 0,-1-1 1,1 0-1,0 0 0,-1 1 0,1-1 0,0 0 1,-1 0-1,1-1 0,-2 1 0,1-1-38,0 0 1,1 0-1,-1-1 0,0 1 0,1 0 0,-1-1 0,1 1 0,-1-1 1,1 1-1,0-1 0,0 0 0,0 0 0,0 1 0,0-1 0,-1-2 0,-2-7-382,0 0 0,0-1-1,1 1 1,-2-22-1,5 28 391,0 0 0,0-1-1,1 1 1,-1 0 0,1 0 0,1 0 0,-1 0-1,1 0 1,-1 0 0,1 1 0,1-1-1,-1 0 1,1 1 0,-1 0 0,1 0-1,1-1 1,-1 2 0,1-1 0,-1 0-1,1 1 1,0 0 0,8-6 0,10-5 587,0 2 0,0 0 0,36-13 0,-22 10-19,-7 2-128,13-5 780,0-1 1,-1-3 0,63-44-1,-100 63-918,-1 1 0,0-1 0,0 0 0,-1 0 0,1-1 0,-1 1 0,1 0 0,-1-1 0,2-4 0,-4 8-190,0 0 0,0-1 0,1 1 1,-1-1-1,0 1 0,0 0 0,0-1 1,0 1-1,0-1 0,0 1 0,0-1 0,0 1 1,0-1-1,0 1 0,0-1 0,0 1 1,0 0-1,0-1 0,0 1 0,-1-1 0,1 1 1,0-1-1,0 1 0,0 0 0,-1-1 0,1 1 1,0 0-1,-1-1 0,1 1 0,-2-1-33,1 1 0,0-1 0,-1 1 0,1-1-1,0 1 1,-1 0 0,1 0 0,-1 0-1,1 0 1,0 0 0,-1 0 0,1 0 0,0 1-1,-1-1 1,-1 1 0,-2 1-36,-1 0-1,0 0 1,0 1 0,1 0-1,0 0 1,0 1-1,0-1 1,0 1 0,0 0-1,1 0 1,-1 1 0,1-1-1,0 1 1,0 0 0,1 0-1,0 1 1,0-1 0,-4 10-1,5-12-67,0 1 0,1 0-1,-1 0 1,1 0 0,0 0 0,0 0-1,0 0 1,1 0 0,-1 0-1,1 0 1,0 0 0,0 0 0,1 0-1,-1 0 1,1 0 0,0 0 0,0 0-1,0 0 1,0 0 0,1-1-1,0 1 1,-1 0 0,1-1 0,1 1-1,-1-1 1,0 0 0,1 1 0,5 4-1,-2-4-348,-1 0 1,1-1-1,0 0 0,0 0 0,0 0 0,0-1 1,0 0-1,0 0 0,1-1 0,7 2 0,34 1-5356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8.925"/>
    </inkml:context>
    <inkml:brush xml:id="br0">
      <inkml:brushProperty name="width" value="0.025" units="cm"/>
      <inkml:brushProperty name="height" value="0.025" units="cm"/>
    </inkml:brush>
  </inkml:definitions>
  <inkml:trace contextRef="#ctx0" brushRef="#br0">79 1 13869,'-2'0'3427,"-15"10"-352,4 6-1217,-4 7-609,4 1-576,2 3-257,5-4-256,6-2-96,0-3-384,0-6-993,2-7-1025,4-5-929,-2-5-1538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9.258"/>
    </inkml:context>
    <inkml:brush xml:id="br0">
      <inkml:brushProperty name="width" value="0.025" units="cm"/>
      <inkml:brushProperty name="height" value="0.025" units="cm"/>
    </inkml:brush>
  </inkml:definitions>
  <inkml:trace contextRef="#ctx0" brushRef="#br0">10 0 14414,'0'0'2818,"-10"49"-2241,16-27-385,18-2-640,0 1-2307,6-3-1729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29.664"/>
    </inkml:context>
    <inkml:brush xml:id="br0">
      <inkml:brushProperty name="width" value="0.025" units="cm"/>
      <inkml:brushProperty name="height" value="0.025" units="cm"/>
    </inkml:brush>
  </inkml:definitions>
  <inkml:trace contextRef="#ctx0" brushRef="#br0">237 38 11499,'0'0'10191,"-8"-6"-8462,0 1-1657,1 1-1,-1 0 0,1 1 0,-1-1 0,0 2 1,0-1-1,0 1 0,-1 0 0,1 1 0,0 0 0,-1 0 1,1 1-1,-1 0 0,1 1 0,-1-1 0,1 2 1,0-1-1,-1 1 0,1 0 0,-8 4 0,12-4-85,0 0 0,1 0 1,-1 0-1,1 0 0,-1 1 0,1 0 0,0-1 0,0 1 0,0 0 0,0 1 0,1-1 1,-1 0-1,-1 5 0,3-6-42,0-1 1,1 1 0,0-1-1,-1 1 1,1-1 0,0 1-1,0-1 1,0 1-1,0-1 1,0 1 0,0-1-1,0 1 1,0-1 0,1 1-1,-1-1 1,1 1-1,-1-1 1,1 1 0,-1-1-1,1 0 1,0 1-1,0-1 1,0 0 0,-1 1-1,1-1 1,0 0 0,1 0-1,-1 0 1,0 0-1,0 0 1,0 0 0,1 0-1,-1-1 1,0 1 0,1 0-1,-1-1 1,1 1-1,1 0 1,14 5-790,0 0 0,1-1 0,33 6 0,-36-9 713,-1 0 0,1 2 0,-1 0 1,0 0-1,0 1 0,24 13 0,-38-18 172,1 0-1,0 1 1,0-1-1,-1 0 1,1 1 0,0-1-1,-1 0 1,1 1-1,-1-1 1,1 1-1,0-1 1,-1 1-1,1-1 1,-1 1-1,0 0 1,1-1-1,-1 1 1,1 0 0,-1-1-1,0 1 1,1 0-1,-1-1 1,0 1-1,0 0 1,0 0-1,1-1 1,-1 1-1,0 0 1,0 0 0,0-1-1,0 1 1,0 0-1,-1 0 1,1 0-1,-1 1 83,0-1-1,-1 0 0,1 0 1,-1 1-1,1-1 0,-1 0 1,1 0-1,-1-1 1,1 1-1,-1 0 0,0 0 1,0-1-1,-2 1 0,-58 11 1985,29-9-1567,1-2 1,-43-3-1,74 2-591,0 0 0,0 0-1,0 0 1,0 0 0,0 0 0,0 0 0,0 0 0,0 0 0,0 0 0,0 0 0,0-1 0,0 1 0,0 0-1,0-1 1,0 1 0,0-1 0,1 1 0,-1-1 0,0 1 0,0-1 0,0 0 0,1 1 0,-1-1 0,0 0-1,1 0 1,-1 0 0,1 1 0,-1-1 0,1 0 0,-1 0 0,1 0 0,-1 0 0,1 0 0,0 0-1,0 0 1,-1 0 0,1 0 0,0 0 0,0 0 0,0 0 0,0 0 0,0 0 0,0 0 0,0 0 0,1 0-1,-1 0 1,0 0 0,1-1 0,1-2-581,0 0 0,0 0 0,0 0 0,1 0 0,0 0 0,0 1 0,-1-1 0,2 1 0,5-5 0,26-19-4727,8-4-2867</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0.036"/>
    </inkml:context>
    <inkml:brush xml:id="br0">
      <inkml:brushProperty name="width" value="0.025" units="cm"/>
      <inkml:brushProperty name="height" value="0.025" units="cm"/>
    </inkml:brush>
  </inkml:definitions>
  <inkml:trace contextRef="#ctx0" brushRef="#br0">216 0 10794,'0'0'5606,"-13"10"-4619,-2 2-853,1 1 0,0 1 0,1 0 0,0 0 0,1 2 0,1-1 0,0 2 0,1-1 0,1 1 0,-8 20 0,10-17-106,1-1 1,1 1 0,1 1 0,1-1 0,1 1-1,0-1 1,2 1 0,0 0 0,4 22 0,-3-39-24,-1-1 1,1-1-1,0 1 1,1 0 0,-1 0-1,0 0 1,1-1-1,0 1 1,0 0-1,-1-1 1,2 0-1,-1 1 1,0-1-1,0 0 1,1 0-1,-1 0 1,5 2 0,-7-4-11,1 1-1,0-1 1,-1 0 0,1 1 0,0-1 0,-1 0 0,1 0 0,0 0 0,0 0 0,-1 0 0,1 0 0,0 0 0,0 0 0,0 0-1,-1 0 1,1 0 0,0 0 0,-1 0 0,1 0 0,0-1 0,0 1 0,-1 0 0,1-1 0,0 1 0,1-1 0,-1-1-35,0 1 1,0-1-1,0 1 0,-1-1 1,1 1-1,0-1 1,-1 0-1,1 0 1,-1 1-1,1-1 0,-1 0 1,0 0-1,1 1 1,-1-1-1,0 0 1,-1-2-1,2-5 69,-1 0-1,-1 0 1,0 1-1,0-1 0,0 0 1,-1 1-1,-1-1 1,1 1-1,-1 0 1,-1 0-1,1 0 1,-1 0-1,-1 1 1,0-1-1,0 1 1,0 0-1,-1 0 1,0 1-1,0 0 1,-7-6-1,10 10 305,0-1 0,1 1 0,-1-1 0,1 1 1,-1-1-1,1 0 0,0 0 0,0 0 0,-2-5 0,4 7-260,0 1 0,0-1 0,0 1 0,0 0 0,0-1 0,0 1 0,0-1 0,0 1 0,0-1 0,0 1 0,0 0 0,0-1 0,0 1 0,0-1 0,0 1 0,1 0 0,-1-1 0,0 1 0,0-1 0,0 1 0,1 0 0,-1-1 0,0 1 0,0 0 0,1 0 0,-1-1 0,0 1 0,1-1 0,21-3 95,81 8-851,3 0-5841,-49-4-1702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0.740"/>
    </inkml:context>
    <inkml:brush xml:id="br0">
      <inkml:brushProperty name="width" value="0.025" units="cm"/>
      <inkml:brushProperty name="height" value="0.025" units="cm"/>
    </inkml:brush>
  </inkml:definitions>
  <inkml:trace contextRef="#ctx0" brushRef="#br0">148 171 4676,'0'0'13095,"6"-9"-10014,17-31-1159,-22 39-1877,-1 1 0,0 0 0,0-1 0,1 1 0,-1-1 0,0 1 0,0-1 0,0 1 0,1-1 0,-1 1 1,0-1-1,0 1 0,0-1 0,0 1 0,0-1 0,0 1 0,0-1 0,0 1 0,0-1 0,0 1 0,0-1 1,-1 1-1,1-1 0,0 1 0,0-1 0,0 1 0,-1-1 0,1 1 0,0-1 0,0 1 0,-1 0 1,0-1-1,-17-5 421,-21 9-472,32-1-2,0 0-1,0 1 1,1 0 0,-1 1-1,1-1 1,0 1 0,-1 1-1,2-1 1,-1 1 0,0 0-1,1 0 1,0 1-1,0-1 1,1 1 0,0 0-1,0 1 1,0-1 0,1 1-1,-1-1 1,2 1 0,-1 0-1,-3 14 1,6-20 5,0 0 0,0 1 1,0-1-1,1 0 0,-1 0 1,0 0-1,0 0 0,1 0 0,-1 0 1,0 0-1,1 0 0,-1 0 1,1-1-1,-1 1 0,1 0 0,0 0 1,-1 0-1,1 0 0,0-1 1,-1 1-1,1 0 0,0-1 0,0 1 1,0 0-1,0-1 0,1 1 1,34 6 15,-24-7 0,1-1 0,-1 0 0,0-1 0,14-3 0,-4-3 7,-1-1 0,0-1 0,-1-1 0,0-1-1,0 0 1,-2-2 0,1 0 0,-2-1 0,0-1 0,-1 0-1,0-2 1,-1 1 0,19-32 0,-26 27 76,-14 12-98,5 10-7,-1 0 0,0 0 0,0 0 0,1 1 1,-1-1-1,0 0 0,1 1 0,-1 0 1,1-1-1,-1 1 0,0 0 0,1 0 0,-1 0 1,1 0-1,0 0 0,-1 0 0,1 0 0,0 0 1,0 1-1,-2 0 0,-5 8-22,-1-1 0,2 1 0,-1 1 0,1-1 0,-7 15 0,12-20 29,0 0 0,0-1 1,0 1-1,0 0 0,1 0 0,0 0 1,0 0-1,0 0 0,1 1 1,0-1-1,0 0 0,0 0 1,0 0-1,1 0 0,3 10 1,-3-12 8,1-1 0,-1 1 0,1-1 0,0 0 0,0 0 0,0 0 0,0 0 0,1 0 1,-1 0-1,1 0 0,-1-1 0,1 1 0,-1-1 0,1 0 0,0 0 0,-1 0 0,1 0 1,0 0-1,0-1 0,0 1 0,0-1 0,0 1 0,3-1 0,73-1 167,-77 1-171,13-3 15,0 0 0,0-1 0,0-1 0,0 0 1,-1-1-1,1-1 0,-2 0 0,1-1 1,-1 0-1,0-1 0,19-18 0,-37 35-33,0 0-1,0 0 0,0 0 0,1 0 1,0 1-1,-4 15 0,6-18 17,0-1 0,1 1 0,0 0 0,1 0 0,-1-1 0,1 11 0,0-14-2,0 0 1,1 0-1,-1 0 0,1 0 1,-1 0-1,1 0 0,-1 0 0,1 0 1,0-1-1,0 1 0,0 0 1,0 0-1,0-1 0,1 1 0,-1-1 1,0 1-1,1-1 0,-1 0 1,4 3-1,2 0 12,0-1 0,1 0 0,-1 0 0,1-1 0,0 0 0,0 0 0,0-1 0,0 0 0,0 0 0,0-1 0,0 0 0,0 0 0,0-1 0,0 0 1,8-3-1,0 1 22,0-2 1,-1 0-1,0-1 1,0 0-1,-1-1 0,22-14 1,-29 17 12,0 0 0,-1 0 0,0-1 1,0 1-1,0-2 0,-1 1 0,0-1 0,0 1 0,0-1 0,-1-1 1,1 1-1,-1-1 0,4-9 0,-8 15-26,0 1 0,0-1 1,0 1-1,1-1 0,-1 1 0,0-1 0,0 1 1,0-1-1,0 1 0,0 0 0,0-1 0,0 1 1,0-1-1,-1 1 0,1-1 0,0 1 0,0-1 1,0 1-1,0-1 0,-1 1 0,1-1 1,0 1-1,0 0 0,-1-1 0,1 1 0,0 0 1,-1-1-1,1 1 0,0 0 0,-1-1 0,1 1 1,-1 0-1,1 0 0,-1-1 0,0 1 0,-22-2 106,-21 13-274,41-11 145,1 1 0,0 0 0,0 0 0,0 1 0,0-1 1,0 0-1,0 1 0,0-1 0,0 1 0,0 0 0,1-1 1,-1 1-1,0 0 0,1 0 0,0 0 0,-1 0 0,1 0 1,0 1-1,0-1 0,0 0 0,1 0 0,-1 1 0,0-1 0,1 0 1,0 1-1,-1-1 0,1 1 0,0-1 0,0 1 0,1 2 1,0-2-3,0 0 1,1 0 0,0 0 0,-1 0 0,1-1-1,0 1 1,1 0 0,-1-1 0,0 1 0,1-1-1,-1 0 1,1 0 0,0 0 0,0 0 0,-1 0-1,1-1 1,0 1 0,1-1 0,-1 0 0,6 2-1,-2-1-292,0 0-1,0-1 0,1 0 0,-1 0 1,0 0-1,1-1 0,10-1 0,-15 1-230,1-1-1,-1 0 1,0 1 0,0-1-1,0-1 1,0 1 0,1 0-1,-2-1 1,1 1-1,0-1 1,5-4 0,15-18-6818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1.101"/>
    </inkml:context>
    <inkml:brush xml:id="br0">
      <inkml:brushProperty name="width" value="0.025" units="cm"/>
      <inkml:brushProperty name="height" value="0.025" units="cm"/>
    </inkml:brush>
  </inkml:definitions>
  <inkml:trace contextRef="#ctx0" brushRef="#br0">68 61 5477,'0'0'11467,"-60"-56"-9161,53 52-320,7 10-6022,5 1-5028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1.475"/>
    </inkml:context>
    <inkml:brush xml:id="br0">
      <inkml:brushProperty name="width" value="0.025" units="cm"/>
      <inkml:brushProperty name="height" value="0.025" units="cm"/>
    </inkml:brush>
  </inkml:definitions>
  <inkml:trace contextRef="#ctx0" brushRef="#br0">301 66 8904,'0'0'5147,"3"-10"-866,7-30-1601,-10 39-2639,0 1 1,-1-1 0,1 0-1,-1 0 1,1 0-1,0 0 1,-1 1-1,1-1 1,-1 0 0,0 1-1,1-1 1,-1 0-1,0 1 1,1-1-1,-1 0 1,0 1-1,0-1 1,1 1 0,-1 0-1,0-1 1,0 1-1,0 0 1,0-1-1,1 1 1,-1 0 0,0 0-1,0 0 1,0 0-1,0 0 1,0 0-1,0 0 1,0 0-1,0 0 1,1 0 0,-1 0-1,0 0 1,0 1-1,0-1 1,-1 1-1,-3 0 37,-9 0-68,1 1 0,-1 1 0,1 0 0,0 1 0,0 1 0,0 0 0,1 0 0,0 1-1,-16 11 1,13-8-25,1 1-1,0 0 0,0 1 1,1 1-1,1 0 0,-22 28 1,33-38-13,-1 0 1,0 0-1,0 0 1,1 0-1,0 1 1,-1-1-1,1 1 1,0-1-1,0 1 1,0-1 0,0 1-1,1-1 1,-1 1-1,1 0 1,0 0-1,0-1 1,0 1-1,0 0 1,0-1-1,0 1 1,1 0 0,-1-1-1,1 1 1,0 0-1,-1-1 1,1 1-1,1-1 1,-1 1-1,0-1 1,1 0-1,-1 1 1,1-1 0,-1 0-1,1 0 1,0 0-1,0 0 1,0 0-1,0-1 1,1 1-1,-1-1 1,3 2 0,11 6-179,1-1 0,0-1 1,1 0-1,0-1 1,18 3-1,-5-1-290,-5 0 282,-17-7 243,1 2 0,-1-1-1,0 1 1,0 1 0,-1 0-1,1 0 1,15 10 0,-24-14 45,1 1-1,-1-1 1,0 0 0,0 0 0,1 1 0,-1-1 0,0 0 0,0 0-1,0 1 1,1-1 0,-1 0 0,0 1 0,0-1 0,0 0-1,0 1 1,0-1 0,0 0 0,1 1 0,-1-1 0,0 0-1,0 1 1,0-1 0,0 0 0,0 1 0,0-1 0,0 1-1,-1-1 1,1 0 0,0 1 0,0-1 0,0 0 0,0 1 0,0-1-1,0 0 1,-1 0 0,1 1 0,0-1 0,0 0 0,-1 1-1,-17 9 1871,-29 3 90,41-11-1742,-31 7-264,-1-2 0,0-1 0,-43 2 0,73-10-1806,10-2-927,15-5-1786,12-1-1862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2.215"/>
    </inkml:context>
    <inkml:brush xml:id="br0">
      <inkml:brushProperty name="width" value="0.025" units="cm"/>
      <inkml:brushProperty name="height" value="0.025" units="cm"/>
    </inkml:brush>
  </inkml:definitions>
  <inkml:trace contextRef="#ctx0" brushRef="#br0">95 0 12268,'0'0'11787,"-11"9"-11755,5-5-31,-43 36 49,46-38-46,1 1 0,-1-1 0,1 1 0,0 0 1,0-1-1,0 1 0,0 0 0,0 0 0,1 1 0,-1-1 0,1 0 0,0 0 0,0 1 0,0-1 0,1 0 0,-1 1 0,1-1 0,-1 4 0,2-5-3,0-1 0,-1 0 1,1 0-1,0 0 0,-1 0 0,1 0 1,0 0-1,0 0 0,0 0 0,0 0 1,0 0-1,0 0 0,0 0 0,0-1 1,1 1-1,-1 0 0,0-1 1,0 1-1,0-1 0,1 0 0,-1 1 1,0-1-1,1 0 0,-1 0 0,0 1 1,1-1-1,2-1 0,46 1 62,-39-1-76,5-1-3,0-1 0,0 0 0,0-1 0,-1-1 0,1-1 0,-1 0 0,0-1 0,0-1 0,-1 0 0,0-1 0,-1 0 0,18-17 0,-41 37 38,0 0 1,0 0-1,1 1 0,1 0 0,-12 22 1,19-33-18,1-1 0,0 0 1,0 1-1,0-1 0,0 1 0,0-1 1,0 1-1,0-1 0,0 1 1,0-1-1,0 0 0,0 1 1,0-1-1,0 1 0,1-1 0,-1 1 1,0-1-1,0 1 0,0-1 1,0 0-1,1 1 0,-1-1 1,0 0-1,1 1 0,-1-1 1,0 0-1,1 1 0,-1-1 0,0 0 1,1 1-1,-1-1 0,0 0 1,1 0-1,-1 0 0,1 1 1,0-1-1,25 5 155,26-8 39,-29-2-181,-1-1 0,0-1 1,0-1-1,23-12 0,-25 10-203,1 1 1,0 1-1,0 1 0,32-6 0,-53 13 172,1 0 1,-1 0-1,0 0 1,1 0-1,-1 0 1,1 0-1,-1 0 1,1 0-1,-1 0 1,1 0-1,-1 0 1,0 0-1,1 0 1,-1 1-1,1-1 1,-1 0-1,1 0 1,-1 0-1,0 1 1,1-1-1,-1 0 1,0 1-1,1-1 1,-1 0-1,0 1 1,1-1-1,-1 0 1,0 1-1,0-1 1,1 0-1,-1 1 1,0-1-1,0 1 1,0-1-1,0 1 1,0-1-1,1 0 1,-1 1-1,0-1 1,0 1-1,0-1 1,0 1-1,0-1 1,0 1-1,-1-1 0,1 0 1,0 1-1,0-1 1,0 1-1,0-1 1,0 1-1,-1-1 1,1 0-1,0 1 1,0-1-1,-1 1 1,1-1-1,0 0 1,0 1-1,-1-1 1,-21 38 292,13-24-96,9-14-169,0 0 0,0 1 0,0-1 0,0 1-1,0-1 1,0 0 0,0 1 0,0-1 0,0 0 0,0 1 0,0-1 0,0 1 0,1-1-1,-1 0 1,0 1 0,0-1 0,0 0 0,0 1 0,0-1 0,1 0 0,-1 1 0,0-1-1,0 0 1,1 0 0,-1 1 0,0-1 0,1 0 0,-1 0 0,0 1 0,0-1 0,1 0-1,-1 0 1,0 0 0,1 0 0,-1 0 0,1 1 0,-1-1 0,0 0 0,1 0-1,-1 0 1,0 0 0,1 0 0,-1 0 0,1 0 0,0 0 0,23-1 347,-17 1-213,11-2-27,0-1 0,0 0 0,27-10 0,-32 8-177,0 1-1,0 1 1,0 0-1,0 1 1,0 0-1,0 1 1,1 1 0,19 1-1,-32-1 47,-1 0 0,1 1 0,-1-1 0,1 0 0,-1 1 0,0-1 0,1 0 0,-1 1 1,0-1-1,1 1 0,-1-1 0,0 1 0,1-1 0,-1 0 0,0 1 0,0-1 0,0 1 0,1-1 0,-1 1 0,0 0 0,0-1 0,0 1 0,0-1 0,0 1 0,0-1 0,0 1 0,0-1 0,0 1 0,0-1 0,0 1 0,0-1 0,-1 1 0,1-1 0,0 1 0,0-1 1,-1 2-1,-7 17-44,-12 5 81,17-21-17,-1 1 1,1 0 0,0 0 0,0 0 0,0 0 0,1 0 0,-3 6 0,5-10-1,0 1 0,0-1 1,1 1-1,-1-1 1,0 1-1,0-1 0,1 1 1,-1-1-1,0 0 0,0 1 1,1-1-1,-1 1 1,1-1-1,-1 0 0,0 1 1,1-1-1,-1 0 1,1 1-1,-1-1 0,1 0 1,-1 0-1,1 0 1,-1 1-1,1-1 0,-1 0 1,1 0-1,-1 0 0,1 0 1,-1 0-1,1 0 1,-1 0-1,1 0 0,-1 0 1,1 0-1,-1 0 1,1 0-1,0-1 0,26 0 316,-27 1-323,9-1 22,1-2 0,-1 1 0,0-1 1,0-1-1,0 1 0,14-9 0,-16 7-82,1 1 0,0 0 0,0 1 0,0 0 0,0 0 0,0 1 1,0 0-1,15-2 0,-22 5 48,-1-1 1,1 0-1,-1 1 1,1-1-1,-1 1 1,0-1-1,1 1 1,-1-1-1,0 1 1,1-1-1,-1 1 1,0-1-1,0 1 1,1-1-1,-1 1 1,0-1-1,0 1 1,0-1-1,0 1 1,0-1-1,0 1 1,0 0-1,0-1 1,0 1-1,0-1 1,0 1-1,0-1 1,0 1-1,0 0 1,0-1-1,-1 1 1,1-1-1,0 1 1,-1 0-16,1 0 1,-1-1 0,1 1-1,0 0 1,0 0-1,-1 0 1,1 0-1,0-1 1,0 1 0,0 0-1,0 0 1,0 0-1,0 0 1,0 0-1,0-1 1,1 1 0,-1 0-1,0 0 1,0 0-1,1-1 1,-1 1-1,0 0 1,1 0 0,-1-1-1,1 1 1,-1 0-1,1-1 1,-1 1-1,1 0 1,0-1 0,-1 1-1,1-1 1,0 1-1,-1-1 1,1 1-1,0-1 1,0 1-1,-1-1 1,1 0 0,1 1-1,13-2-1507,-1 0 0,0-1-1,1-1 1,-1 0 0,0-1-1,0-1 1,-1 0 0,26-13-1,0-3-4693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263"/>
    </inkml:context>
    <inkml:brush xml:id="br0">
      <inkml:brushProperty name="width" value="0.025" units="cm"/>
      <inkml:brushProperty name="height" value="0.025" units="cm"/>
    </inkml:brush>
  </inkml:definitions>
  <inkml:trace contextRef="#ctx0" brushRef="#br0">42 228 15919,'0'0'6726,"-27"63"-4676,18-35-961,3-2-576,6-2-385,0 0-64,0-7-512,6-3-930,1-7-319,5-7-1923,1-5-4323</inkml:trace>
  <inkml:trace contextRef="#ctx0" brushRef="#br0" timeOffset="1">104 0 16752,'0'0'8071,"9"70"-8359,10-46-1634,0-1-2049,5-2-2083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2.624"/>
    </inkml:context>
    <inkml:brush xml:id="br0">
      <inkml:brushProperty name="width" value="0.025" units="cm"/>
      <inkml:brushProperty name="height" value="0.025" units="cm"/>
    </inkml:brush>
  </inkml:definitions>
  <inkml:trace contextRef="#ctx0" brushRef="#br0">77 0 8520,'0'0'13229,"-10"10"-12439,4-5-553,-30 29 432,33-32-646,1 1-1,-1 0 0,1-1 0,0 1 0,0 0 0,1 0 1,-1 0-1,1 0 0,-1 0 0,1 1 0,0-1 0,0 0 1,-1 6-1,3-8-28,-1 0 0,1 0 0,0-1 0,-1 1 0,1-1 0,0 1 0,-1 0 0,1-1 0,0 1 0,-1-1 0,1 0 0,0 1 0,0-1 0,0 0 0,0 1 0,-1-1 0,1 0 0,0 0 0,0 0 0,0 1 0,0-1 0,0 0 0,0 0 0,-1-1 0,1 1 0,2 0 0,28-2-243,-14-2 47,1 0 1,-1-1-1,0-1 1,24-13 0,24-8 23,-80 47 861,13-19-625,1 0 0,-1 1-1,1-1 1,-1 1 0,1-1 0,-1 1-1,1-1 1,0 1 0,-1 0 0,1 0 0,0-1-1,0 1 1,1 0 0,-1 0 0,0 0-1,0 4 1,43-6 636,-8-2-855,57-11 1,-59 7-1623,1 1 0,33 0 1,-65 5 1755,0 0 0,1 0 0,-1 0 0,0 0 0,0 0-1,0 0 1,0 0 0,0 0 0,1 1 0,-1-1 0,0 0 0,0 1 0,0-1 0,0 1 0,0-1 0,0 1 0,1 0 0,-2 0 26,0-1 0,0 1 0,1-1-1,-1 1 1,0-1 0,0 1 0,0-1 0,0 1 0,0-1 0,0 1 0,0-1 0,0 1 0,0-1 0,0 1 0,0-1 0,0 1-1,0-1 1,-1 1 0,1-1 0,0 1 0,0-1 0,0 1 0,-1-1 0,1 0 0,-1 2 0,-31 31 1394,18-20 483,38-11-137,5-1-5554,-22-1-1305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3.048"/>
    </inkml:context>
    <inkml:brush xml:id="br0">
      <inkml:brushProperty name="width" value="0.025" units="cm"/>
      <inkml:brushProperty name="height" value="0.025" units="cm"/>
    </inkml:brush>
  </inkml:definitions>
  <inkml:trace contextRef="#ctx0" brushRef="#br0">1 1 14446,'0'0'7602,"1"8"-6364,0-5-1153,0 0 0,0 1 0,0-1 0,0 0 0,0 0 0,0 0 0,1 0 0,0 0-1,-1 0 1,1 0 0,0-1 0,0 1 0,1-1 0,2 3 0,-1-1 5,1-1 1,1 0-1,-1 0 1,0-1-1,1 1 0,-1-1 1,1 0-1,0 0 1,6 0-1,7 2 116,1-1-1,30 1 1,-45-3-187,-1-1 0,1 0 0,-1 0 0,1 0 1,-1-1-1,1 1 0,-1-1 0,0 0 0,1 0 0,-1-1 0,0 1 0,0-1 0,0 0 1,0 0-1,0-1 0,0 1 0,4-5 0,-7 7-19,0-1-1,0 0 1,-1 0-1,1 0 1,0 0 0,-1 0-1,1 1 1,0-1 0,-1 0-1,0-1 1,1 1-1,-1 0 1,1 0 0,-1 0-1,0 0 1,0 0-1,0 0 1,0 0 0,0 0-1,0-1 1,0 1 0,0 0-1,0 0 1,0 0-1,-1 0 1,1 0 0,0 0-1,-1-1 1,-1 0-50,1 0 1,-1 1-1,1 0 1,-1-1-1,0 1 0,1 0 1,-1 0-1,0 0 1,0 0-1,0 0 1,0 0-1,0 1 0,-3-2 1,-8 0-382,1 0 0,-1 0 0,-19 1 0,20 1 256,0 0 0,-1 1 0,1 1 1,0 0-1,1 1 0,-13 4 0,20-6 178,1 0 1,-1 1-1,1-1 1,-1 1-1,1 0 0,0 0 1,0 0-1,0 0 1,0 1-1,0-1 0,0 1 1,1 0-1,-1 0 1,1 0-1,0 0 0,0 0 1,0 0-1,0 1 1,1-1-1,-1 1 0,1-1 1,0 1-1,-2 5 1,3-6 10,1-1 1,-1 1 0,0 0-1,1-1 1,-1 1-1,1 0 1,0-1 0,0 1-1,0-1 1,0 1 0,1-1-1,-1 0 1,1 1 0,-1-1-1,1 0 1,0 0-1,-1 0 1,1 0 0,0-1-1,1 1 1,-1 0 0,0-1-1,0 1 1,1-1 0,-1 0-1,1 0 1,3 1-1,7 4-129,1-1-1,0 0 0,24 4 0,14-2-2270,3-4-2718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3.883"/>
    </inkml:context>
    <inkml:brush xml:id="br0">
      <inkml:brushProperty name="width" value="0.025" units="cm"/>
      <inkml:brushProperty name="height" value="0.025" units="cm"/>
    </inkml:brush>
  </inkml:definitions>
  <inkml:trace contextRef="#ctx0" brushRef="#br0">341 72 9961,'0'0'4239,"-7"-8"-689,1 3-3208,1-1 1,-1 2-1,1-1 0,-1 1 1,-1 0-1,1 0 0,-1 0 1,1 1-1,-1 0 0,0 1 1,0-1-1,0 1 0,0 1 1,-1-1-1,-9 0 0,1 1-221,0 1 0,1 0 0,-1 2-1,1-1 1,-22 6 0,30-5-103,0 1 0,0-1 0,1 1 0,-1 0 0,1 0 0,-1 1 0,1 0 0,0 0 0,0 1 0,1-1 0,-1 1 0,1 1 0,-7 7 0,11-11-18,0-1 0,0 0-1,0 1 1,0-1 0,0 0 0,0 1-1,0-1 1,1 1 0,-1-1 0,1 1-1,-1 0 1,1-1 0,-1 1 0,1 0-1,0-1 1,0 1 0,0 0 0,0-1-1,0 1 1,0 3 0,1-4-1,0 1 1,0-1-1,0 0 0,0 0 1,0 1-1,0-1 1,0 0-1,0 0 0,0 0 1,0 0-1,1 0 1,-1-1-1,0 1 0,1 0 1,-1-1-1,1 1 1,-1 0-1,2-1 0,9 3-1,0-1 0,0 0 0,-1-1 0,19-1 0,-28 0 3,16-1-2,0 0 0,-1-1 1,1-1-1,-1-1 0,0 0 1,25-11-1,-31 11 2,-1 0 0,0-1-1,0-1 1,0 1 0,-1-2 0,0 1 0,0-1 0,-1-1-1,0 1 1,0-2 0,9-11 0,-11 4 64,-14 9-106,6 7 28,-1 0 0,1 0-1,0 0 1,0 0-1,-1 0 1,1 1 0,0-1-1,0 1 1,-1 0 0,1-1-1,0 1 1,-2 2-1,-2 0 1,1 1 0,-1 1 0,1-1-1,0 1 1,1 0 0,-8 9 0,10-12 12,0 0 0,1 0 0,-1 1 0,1-1 0,-1 1 0,1-1 0,0 1 0,0 0 0,0 0 0,0-1 0,0 1-1,1 0 1,-1 0 0,1 0 0,0 0 0,0-1 0,0 1 0,0 4 0,1-5 2,0-1 0,0 0 0,0 1-1,0-1 1,0 0 0,0 1 0,1-1-1,-1 0 1,0 0 0,1 0 0,-1 0 0,1 0-1,-1-1 1,1 1 0,-1 0 0,1-1-1,-1 1 1,1-1 0,0 1 0,-1-1 0,1 0-1,0 0 1,2 0 0,50 0 88,-38 0-69,1-2-17,0 0-1,0-2 0,0 1 1,-1-2-1,1 0 0,-1-1 0,0-1 1,-1 0-1,1-1 0,-2-1 1,1 0-1,-1-1 0,25-23 0,-38 31-252,-4 5 181,-1 0 1,1 0 0,-1 0 0,1 0 0,0 1 0,0-1 0,0 1 0,-2 4 0,2-3 29,1-2 44,-29 42 343,30-43-300,0 1 1,0-1-1,0 0 0,0 1 1,0-1-1,0 1 0,1 0 1,-1-1-1,1 1 0,0-1 0,-1 1 1,1 0-1,0-1 0,1 1 1,-1-1-1,0 1 0,2 4 1,-1-6-21,0 0 1,0 0 0,0 0-1,0 0 1,-1 0-1,1-1 1,0 1 0,1 0-1,-1-1 1,0 1-1,0-1 1,0 1 0,0-1-1,0 1 1,0-1 0,1 0-1,-1 0 1,0 0-1,0 0 1,2 0 0,32 0 502,-24 0-281,8-1-188,-1-2 0,1 0-1,-1 0 1,0-2-1,0 0 1,-1-1 0,1-1-1,-1-1 1,-1 0-1,1-1 1,-2-1 0,16-11-1,-21 11-155,-14 8-120,-17 14-166,16-7 363,0 1 0,0 0 0,1 0 0,-1 0 0,1 1 0,1-1 1,-4 8-1,6-13 17,1 1 1,-1-1 0,1 0-1,0 0 1,-1 0 0,1 1-1,0-1 1,0 0 0,0 0 0,0 1-1,0-1 1,0 0 0,0 1-1,0-1 1,0 0 0,1 0-1,-1 0 1,0 1 0,1-1-1,-1 0 1,1 0 0,-1 0-1,1 0 1,0 0 0,0 0-1,-1 0 1,1 0 0,0 0-1,0 0 1,0 0 0,0 0-1,0 0 1,0-1 0,0 1 0,0 0-1,0-1 1,0 1 0,1-1-1,-1 0 1,0 1 0,0-1-1,1 0 1,-1 1 0,0-1-1,0 0 1,1 0 0,-1 0-1,2-1 1,30 2-1561,0-8-4375,-4-6-2852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4.244"/>
    </inkml:context>
    <inkml:brush xml:id="br0">
      <inkml:brushProperty name="width" value="0.025" units="cm"/>
      <inkml:brushProperty name="height" value="0.025" units="cm"/>
    </inkml:brush>
  </inkml:definitions>
  <inkml:trace contextRef="#ctx0" brushRef="#br0">226 38 10826,'0'0'15295,"-11"-7"-15247,2 2-56,6 2 6,-1 0 0,1 1 0,-1-1 1,0 1-1,0 0 0,0 0 0,0 0 0,0 1 0,-1 0 1,1-1-1,0 2 0,-1-1 0,1 0 0,-1 1 0,1 0 1,-1 0-1,1 0 0,-6 1 0,-1 3-16,-1 0 0,1 0-1,0 1 1,-20 13 0,28-17-40,0 1 0,0 0 1,0 0-1,0 1 1,0-1-1,0 1 0,1-1 1,-1 1-1,1 0 0,0 0 1,-1 0-1,1 0 1,1 0-1,-1 1 0,0-1 1,1 0-1,0 1 0,0 0 1,-1 5-1,2-8 6,0 1 1,0-1-1,1 0 0,-1 0 1,1 0-1,-1 0 0,1 0 1,-1 1-1,1-1 0,0 0 0,-1 0 1,1-1-1,0 1 0,0 0 1,0 0-1,0 0 0,0 0 0,0-1 1,0 1-1,0 0 0,0-1 1,0 1-1,0-1 0,0 0 0,0 1 1,1-1-1,1 1 0,40 6-892,-34-6 640,49 5-1083,-22-2 289,-1 0 0,66 19 0,-100-23 1105,0 0 1,0 0 0,0 0 0,0 1 0,0-1-1,0 1 1,0-1 0,0 1 0,0-1 0,0 1-1,0-1 1,0 1 0,-1 0 0,1-1 0,0 1-1,0 0 1,-1 0 0,2 1 0,-12 7 840,-37 1 1195,42-9-1842,-9 2 204,-111 14 2686,110-16-4167,0-1 1,0 0-1,-20-4 1,21-1-6116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4.762"/>
    </inkml:context>
    <inkml:brush xml:id="br0">
      <inkml:brushProperty name="width" value="0.025" units="cm"/>
      <inkml:brushProperty name="height" value="0.025" units="cm"/>
    </inkml:brush>
  </inkml:definitions>
  <inkml:trace contextRef="#ctx0" brushRef="#br0">297 131 9993,'0'0'3727,"3"-12"-113,8-40-283,-11 50-3213,0 0 1,0-1-1,0 1 0,0 0 1,0-1-1,0 1 1,-1 0-1,1-1 0,-1 1 1,0 0-1,1 0 1,-1 0-1,0 0 0,0-1 1,0 1-1,-1 1 1,1-1-1,0 0 0,-1 0 1,1 0-1,-1 1 1,0-1-1,0 1 0,1-1 1,-1 1-1,0 0 1,0-1-1,0 1 0,0 0 1,-1 1-1,1-1 1,0 0-1,0 0 0,0 1 1,-5-1-1,-4-1-109,0 1-1,0 0 1,0 0-1,-1 1 1,-14 2-1,17-1-35,0 2 1,0-1-1,0 1 0,0 0 0,1 1 0,-1 0 0,1 0 0,0 1 0,0 0 1,1 0-1,-1 1 0,1 0 0,-8 9 0,9-10-10,1 1-1,0 0 1,0 0-1,1 0 0,-1 1 1,1 0-1,1-1 1,-1 1-1,1 1 1,1-1-1,-1 0 1,1 1-1,0-1 1,1 1-1,0 0 1,0 8-1,1-15 31,0 1 1,0-1-1,0 1 0,1-1 1,-1 1-1,1-1 1,-1 0-1,1 1 0,-1-1 1,1 0-1,0 1 0,0-1 1,-1 0-1,1 0 0,0 0 1,0 1-1,0-1 1,0 0-1,1 0 0,-1-1 1,0 1-1,2 1 0,1 0 7,-1 0 0,2-1-1,-1 1 1,0-1 0,0 0-1,0 0 1,8 0 0,4 0 21,1-1 1,-1 0-1,19-4 1,-13-1 39,-1-1 1,1 0 0,-1-2 0,-1-1 0,0 0 0,0-1-1,0-2 1,-2 0 0,1-1 0,-2 0 0,21-20 0,-33 28 8,-4 4-56,0 1 0,0-1 1,0 0-1,0 0 0,0 0 0,0 0 1,0 0-1,0 0 0,0 0 1,-1 0-1,1 0 0,0 0 1,-1-1-1,1 1 0,-1 0 0,0 0 1,1-1-1,0-2 0,-2 4-16,1 0 0,0 0 1,0-1-1,-1 1 0,1 0 0,0 0 0,-1-1 0,1 1 0,0 0 0,-1 0 0,1 0 0,0-1 0,-1 1 0,1 0 0,0 0 0,-1 0 0,1 0 1,0 0-1,-1 0 0,1 0 0,-1 0 0,1 0 0,0 0 0,-1 0 0,1 0 0,0 0 0,-1 0 0,1 0 0,-1 0 0,1 0 0,0 1 1,-1-1-1,1 0 0,0 0 0,-1 0 0,1 1 0,0-1 0,0 0 0,-1 1 0,-15 7-76,12-4 61,-1 0 0,1 1-1,0-1 1,1 1-1,-1 0 1,1 0 0,0 1-1,0-1 1,1 0-1,0 1 1,0 0 0,0 0-1,0-1 1,0 9-1,1-11-121,1-1 0,-1 1-1,1-1 1,0 1-1,0 0 1,0-1 0,1 1-1,-1 0 1,0-1-1,1 1 1,0-1-1,0 1 1,0-1 0,0 1-1,0-1 1,0 1-1,0-1 1,1 0-1,-1 0 1,1 0 0,0 0-1,-1 0 1,1 0-1,0 0 1,0 0-1,0-1 1,1 1 0,-1-1-1,0 0 1,1 1-1,-1-1 1,0 0 0,1-1-1,3 2 1,3 0-1014,1-1-1,-1 0 1,1 0 0,16-2 0,11-2-4212</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5.168"/>
    </inkml:context>
    <inkml:brush xml:id="br0">
      <inkml:brushProperty name="width" value="0.025" units="cm"/>
      <inkml:brushProperty name="height" value="0.025" units="cm"/>
    </inkml:brush>
  </inkml:definitions>
  <inkml:trace contextRef="#ctx0" brushRef="#br0">164 0 12844,'0'0'1132,"-10"9"806,-7 8-1037,2 0 0,-1 1 0,2 1 0,1 0 0,0 1 0,1 1 0,1 0 0,-15 43 0,22-52-833,0 0 0,2 0 0,-1 0-1,1 1 1,1-1 0,1 0 0,1 23 0,-1-31-72,0-1-1,1 0 0,0 0 0,0 1 1,0-1-1,0 0 0,0 0 1,1 0-1,-1 0 0,1 0 1,0-1-1,0 1 0,0 0 1,0-1-1,0 0 0,1 1 1,-1-1-1,1 0 0,0 0 1,-1 0-1,1-1 0,0 1 1,0 0-1,0-1 0,0 0 1,0 0-1,0 0 0,1 0 0,-1-1 1,0 1-1,0-1 0,1 1 1,5-2-1,1 1-44,1-1 1,-1-1-1,0 0 0,0 0 1,0-1-1,-1 0 0,1 0 1,-1-1-1,1-1 0,-1 0 0,-1 0 1,1-1-1,9-7 0,9-9-359,-2-1 0,37-42 0,-61 64 401,56-68-820,-51 62 752,0-1 0,-1-1-1,0 1 1,-1-1 0,0 1-1,6-19 1,-10 27 75,0 0-1,0-1 1,0 1 0,0 0-1,0 0 1,0-1-1,1 1 1,-1 0 0,0-1-1,0 1 1,0 0 0,0-1-1,0 1 1,0 0-1,0-1 1,0 1 0,0 0-1,0 0 1,-1-1 0,1 1-1,0 0 1,0-1-1,0 1 1,0 0 0,0 0-1,-1-1 1,1 1 0,0 0-1,0 0 1,0-1-1,-1 1 1,1 0 0,0 0-1,0-1 1,-1 1 0,1 0-1,0 0 1,0 0-1,-1 0 1,1 0 0,0 0-1,-1-1 1,-16 6-32,-15 15 16,18-8 55,1 1 0,1 0 0,0 0 0,1 1 0,1 1 0,-10 16 1,14-21 2,1 0 0,0 1 0,1 0 0,0 0 0,0 0 0,1 0 0,1 1 0,0-1 0,1 1 1,-1 17-1,2-27-88,1 0 0,-1 0 1,1 0-1,-1 0 0,1 1 1,-1-1-1,1 0 0,0 0 1,0 0-1,0 0 0,0 0 1,1-1-1,-1 1 0,0 0 1,1 0-1,-1-1 0,1 1 1,0-1-1,0 0 0,-1 1 1,1-1-1,0 0 0,0 0 1,0 0-1,0 0 1,0 0-1,0-1 0,0 1 1,4 0-1,1 1-912,0-1 1,-1-1-1,1 1 0,0-1 1,0 0-1,0 0 1,0-1-1,12-2 1,16-12-7473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5.702"/>
    </inkml:context>
    <inkml:brush xml:id="br0">
      <inkml:brushProperty name="width" value="0.025" units="cm"/>
      <inkml:brushProperty name="height" value="0.025" units="cm"/>
    </inkml:brush>
  </inkml:definitions>
  <inkml:trace contextRef="#ctx0" brushRef="#br0">0 72 11915,'0'0'11617,"11"8"-10640,-4-3-916,-1 0 0,1 0 1,-1-1-1,2 0 0,-1-1 1,0 1-1,0-1 1,1-1-1,0 1 0,0-1 1,-1-1-1,1 0 1,8 1-1,-9-2-6,0 0 0,0 0 0,0-1 1,0 0-1,0 0 0,-1-1 0,1 0 0,-1 0 0,1-1 0,8-4 1,-12 5-44,0 0 1,0 0 0,-1 0 0,1 0 0,-1 0 0,1-1 0,-1 1-1,0-1 1,0 0 0,0 1 0,0-1 0,-1 0 0,1 0 0,-1-1-1,0 1 1,1 0 0,-1 0 0,-1-1 0,1 1 0,0 0-1,-1-1 1,0-6 0,0 9-49,0 0-1,0 0 1,0-1-1,0 1 1,0 0-1,-1 0 1,1-1-1,-1 1 1,1 0-1,0 0 1,-1 0 0,0 0-1,1 0 1,-1 0-1,0 0 1,0 0-1,1 0 1,-1 0-1,0 0 1,0 0-1,0 0 1,0 0-1,0 1 1,0-1-1,0 0 1,0 1-1,-2-1 1,-1 0-45,0-1 1,0 2-1,0-1 1,0 0-1,-1 1 1,1 0-1,0 0 1,-7 1-1,1 0 19,1 0 0,-1 1 0,1 0 0,-1 1 0,1 0 0,0 1 0,-10 5 0,13-5 51,1 0 0,0 0 0,0 1 0,0-1 0,0 1 0,1 0 0,0 1 0,0-1 0,0 1 0,1 0 0,-6 12 0,8-16 15,1 0-1,-1 0 1,0 0-1,1 1 1,0-1 0,-1 0-1,1 1 1,0-1-1,0 0 1,0 1-1,1-1 1,-1 0 0,0 1-1,1-1 1,0 0-1,-1 0 1,1 1-1,0-1 1,0 0-1,0 0 1,1 0 0,-1 0-1,0 0 1,1 0-1,-1-1 1,1 1-1,0 0 1,-1-1 0,1 1-1,0-1 1,0 0-1,0 1 1,0-1-1,0 0 1,0 0-1,4 1 1,11 4 22,1-1 0,-1 0 0,1-1 0,0-1 0,0 0-1,0-2 1,0 0 0,1-1 0,20-3 0,16-4 21,90-23-1,-192 57-39,43-24 35,0-1 0,0 1 0,1 0 1,-1 0-1,1 0 0,0 1 0,0-1 1,0 1-1,0 0 0,0 0 0,1 0 0,-3 5 1,5-8-39,0-1 0,0 1 1,0-1-1,0 1 1,0-1-1,0 1 0,1-1 1,-1 1-1,0-1 1,0 1-1,0-1 0,0 1 1,1-1-1,-1 1 1,0-1-1,0 1 1,1-1-1,-1 1 0,0-1 1,1 0-1,-1 1 1,0-1-1,1 0 0,-1 1 1,1-1-1,-1 0 1,1 1-1,-1-1 0,1 0 1,24 8 137,29-4 76,-49-4-203,59 1-1416,0-4 1,76-11-1,-149 31 645,6-14 431,0 1-1,1 0 0,-1 0 0,1 1 0,0-1 0,0 0 0,-2 8 0,4-6-4259</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6.329"/>
    </inkml:context>
    <inkml:brush xml:id="br0">
      <inkml:brushProperty name="width" value="0.025" units="cm"/>
      <inkml:brushProperty name="height" value="0.025" units="cm"/>
    </inkml:brush>
  </inkml:definitions>
  <inkml:trace contextRef="#ctx0" brushRef="#br0">372 87 3812,'0'0'5455,"-9"-8"-997,0-1-3685,-1 1 0,0 1 1,0 0-1,0 0 0,-1 1 0,0 0 1,0 1-1,0 0 0,-1 1 0,0 0 1,0 1-1,-13-2 0,3 3-536,0 1 0,-40 4 1,55-2-238,1 0 1,-1 0-1,1 0 1,-1 1 0,1 0-1,0 0 1,0 1 0,0 0-1,0 0 1,0 0-1,1 0 1,-1 1 0,1 0-1,-5 5 1,9-9-7,1 1 1,-1 0 0,0-1-1,1 1 1,-1 0-1,1 0 1,-1-1-1,1 1 1,0 0 0,-1 0-1,1 0 1,0 0-1,-1-1 1,1 1-1,0 0 1,0 0 0,0 0-1,0 0 1,0 0-1,0 0 1,0 0-1,0 0 1,0 0 0,0-1-1,0 1 1,1 0-1,-1 0 1,0 0-1,1 0 1,-1 0 0,0-1-1,1 1 1,-1 0-1,1 0 1,-1-1-1,1 1 1,0 0 0,-1-1-1,1 1 1,0 0-1,0-1 1,-1 1-1,2 0 1,42 19 62,-33-16-57,24 9-167,0 2 0,-1 1 0,-1 2 0,0 1 0,-2 2 0,39 32 0,-67-50 147,1 0-1,-1 1 1,0-1-1,0 1 1,0 0-1,0 0 1,0 0-1,-1 0 1,0 1-1,0-1 1,0 0-1,0 1 1,-1 0-1,0-1 1,0 1-1,1 5 1,-3-7 48,1 0 1,0 0-1,-1 0 0,0 0 1,0 0-1,0 0 1,0 0-1,0 0 0,0 0 1,-1-1-1,1 1 1,-1 0-1,0-1 0,0 1 1,0-1-1,0 0 0,0 0 1,0 0-1,-1 0 1,1 0-1,-1 0 0,0 0 1,1-1-1,-1 1 1,-4 0-1,-11 7 248,-1-2 0,0-1 0,0 0 0,0-1 0,-1-1 0,0-1 0,1 0 0,-1-2 0,-28-1 0,47 0-273,0 0 1,0 0-1,0 0 1,0 0-1,0 0 0,1 0 1,-1 0-1,0 0 1,0 0-1,0-1 0,0 1 1,0 0-1,0-1 1,1 1-1,-1-1 1,0 1-1,0 0 0,1-1 1,-1 0-1,0 1 1,1-1-1,-1 1 0,0-1 1,1 0-1,-1 0 1,1 1-1,-1-1 1,1 0-1,-1-1 0,1 1-147,0-1 0,0 0 0,0 1 0,1-1 0,-1 0-1,0 1 1,1-1 0,-1 1 0,1-1 0,0 1 0,-1-1 0,1 1-1,0 0 1,2-3 0,3-4-2150,1 0-1,0 0 1,16-13 0,14-5-6808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6.676"/>
    </inkml:context>
    <inkml:brush xml:id="br0">
      <inkml:brushProperty name="width" value="0.025" units="cm"/>
      <inkml:brushProperty name="height" value="0.025" units="cm"/>
    </inkml:brush>
  </inkml:definitions>
  <inkml:trace contextRef="#ctx0" brushRef="#br0">126 208 12107,'0'0'5382,"-58"73"-4325,35-37 0,3 0-161,3-2-351,10-6-161,7-6-160,0-6-31,3-9 31,14-4 128,0-3 33,5-6-161,-3-14-512,3-11-3172,-3-7-2882</inkml:trace>
  <inkml:trace contextRef="#ctx0" brushRef="#br0" timeOffset="1">197 0 12844,'0'0'5253,"-13"58"-4612,16-33-449,14 0-96,5 4-1601,6-2-2275,-1-1-1793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7.160"/>
    </inkml:context>
    <inkml:brush xml:id="br0">
      <inkml:brushProperty name="width" value="0.025" units="cm"/>
      <inkml:brushProperty name="height" value="0.025" units="cm"/>
    </inkml:brush>
  </inkml:definitions>
  <inkml:trace contextRef="#ctx0" brushRef="#br0">202 387 7015,'0'0'11808,"-7"-5"-11183,5 3-555,1 0 0,-2 1 0,1 0 1,0 0-1,0-1 0,0 1 0,-1 0 0,1 1 1,0-1-1,-1 0 0,1 1 0,-1-1 1,1 1-1,-1 0 0,1 0 0,-1 0 0,1 0 1,0 0-1,-5 2 0,-1 0 168,-1 1-1,1 1 1,1-1-1,-1 1 1,-12 9-1,8-6 46,1 2 0,-1-1 0,-14 16-1,24-22-264,0 0 0,0-1-1,0 1 1,0 0-1,1 0 1,-1 1-1,1-1 1,-1 0-1,1 0 1,0 1 0,0-1-1,0 0 1,0 1-1,1-1 1,-1 1-1,1-1 1,-1 1-1,1 0 1,0-1 0,0 1-1,0-1 1,0 1-1,0 0 1,1-1-1,-1 1 1,1-1-1,1 4 1,0-3 10,0-1 0,0 0 0,1 0 0,-1 0 1,1-1-1,-1 1 0,1 0 0,-1-1 0,1 0 0,0 0 0,0 0 1,0 0-1,0 0 0,0 0 0,0-1 0,0 1 0,0-1 0,0 0 1,4 0-1,62-3 663,-46-2-628,-1 0-1,1-2 0,-1 0 1,0-2-1,-1 0 0,0-1 0,24-16 1,7-8-80,71-61 0,-93 69-41,41-44 1,-63 62-2,-1-1 1,0 0 0,-1 0-1,0-1 1,0 0-1,-1 0 1,0 0-1,-1 0 1,0-1-1,3-13 1,-7 21 14,1 0 1,-1-1 0,0 1-1,1 0 1,-1-1-1,-1 1 1,1 0 0,0-1-1,-1 1 1,0 0-1,0 0 1,0-1 0,0 1-1,0 0 1,-1 0 0,1 0-1,-1 0 1,0 0-1,-2-2 1,0 1-25,1 0 1,-2 1-1,1 0 1,0-1-1,-1 1 1,1 1 0,-1-1-1,0 1 1,0 0-1,-10-3 1,1 1-82,0 1 1,-1 1-1,1 0 1,-1 1-1,1 1 1,-1 0-1,1 1 1,-17 3-1,23-2 107,0 0 0,0 1-1,1 0 1,-1 1 0,1 0-1,0 0 1,0 0 0,0 1 0,0 0-1,-9 10 1,14-13 38,0 0 0,0-1 0,0 1 0,0 0 0,1 0 1,-1 0-1,1 1 0,-1-1 0,1 0 0,0 0 0,0 1 0,0-1 0,0 1 0,0-1 0,1 1 0,-1-1 0,1 1 1,-1 0-1,1-1 0,0 1 0,0 0 0,0-1 0,1 1 0,-1-1 0,1 1 0,-1-1 0,1 1 0,0-1 0,0 1 1,0-1-1,0 1 0,0-1 0,1 0 0,-1 0 0,1 1 0,-1-1 0,4 3 0,11 8 17,0-1 1,1 0-1,0-1 0,1-1 1,0 0-1,38 13 0,-37-16 2,0 2-1,0 0 0,0 0 0,-1 2 0,-1 0 0,24 20 0,-39-30 32,0 1 0,-1 0 0,1-1 0,0 1-1,-1 0 1,1 0 0,-1-1 0,1 1 0,-1 0-1,0 1 1,0-1 0,0 0 0,0 0 0,-1 0-1,1 1 1,0-1 0,-1 0 0,0 1 0,1-1-1,-1 0 1,0 1 0,0-1 0,0 0 0,-1 1 0,1-1-1,-1 0 1,1 1 0,-1-1 0,-1 3 0,-2 2 188,-1 0 0,0 0 0,0-1 0,-1 0 0,0 1 0,-11 8 0,10-10-161,1 1 0,0-1-1,1 1 1,0 0-1,-9 13 1,54-38-4910,-12-5 396,4-9-844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655"/>
    </inkml:context>
    <inkml:brush xml:id="br0">
      <inkml:brushProperty name="width" value="0.025" units="cm"/>
      <inkml:brushProperty name="height" value="0.025" units="cm"/>
    </inkml:brush>
  </inkml:definitions>
  <inkml:trace contextRef="#ctx0" brushRef="#br0">138 1 13293,'0'0'9449,"-8"0"-7234,1-1-1952,1 1 0,-1 1 0,0-1 0,1 1 0,-1 0 1,1 1-1,0 0 0,-1 0 0,1 0 0,-7 4 0,9-4-233,1-1 0,0 1 0,-1 1 0,1-1 0,0 0 0,0 1-1,1-1 1,-1 1 0,1 0 0,-1 0 0,1 0 0,0 0 0,0 0 0,0 1 0,0-1 0,1 0 0,-1 1-1,1 0 1,0-1 0,0 1 0,0 0 0,0 6 0,1-9-84,0 1 1,0-1-1,1 1 1,-1-1-1,0 1 1,1 0-1,-1-1 1,1 0-1,0 1 0,0-1 1,-1 1-1,1-1 1,0 0-1,0 1 1,0-1-1,0 0 0,0 0 1,1 0-1,-1 0 1,0 0-1,0 0 1,1 0-1,-1 0 1,0 0-1,1-1 0,-1 1 1,1-1-1,-1 1 1,1-1-1,0 1 1,-1-1-1,1 0 1,1 0-1,11 3-444,1-2 0,28 0 1,-13 0-422,-20-1 609,45 7-1146,-52-7 1427,1 1 0,-1 0 1,1 0-1,-1 0 0,0 0 0,0 1 0,0-1 0,0 1 0,0 0 1,0 0-1,0 0 0,4 4 0,-6-6 99,-1 1 1,1-1 0,-1 1-1,0 0 1,1-1-1,-1 1 1,0 0-1,1-1 1,-1 1-1,0 0 1,0 0-1,1-1 1,-1 1-1,0 0 1,0 0-1,0-1 1,0 1-1,0 0 1,0 0-1,0-1 1,-1 1-1,1 0 1,0-1-1,0 1 1,0 0-1,-1 0 1,1-1-1,0 1 1,-1 0 0,1-1-1,-1 1 1,1-1-1,-1 1 1,1 0-1,-1-1 1,1 1-1,-1-1 1,1 0-1,-1 1 1,0-1-1,0 1 1,-34 16 2353,29-15-1959,-9 5-238,0-1 0,-1-1-1,0 0 1,0-1 0,0-1 0,0 0 0,-1-1 0,1-1 0,-21-1 0,35 0-527,1-1 1,0 1 0,0-1 0,0 0-1,-1 1 1,1-1 0,0 0 0,0 0 0,0 0-1,0 0 1,0 0 0,0 0 0,1 0-1,-1 0 1,0 0 0,0 0 0,1 0-1,-1 0 1,1-1 0,-1 1 0,1 0 0,-1 0-1,1-1 1,0 1 0,-1 0 0,1-1-1,0 1 1,0 0 0,0-1 0,0 1-1,0 0 1,1-1 0,-1 1 0,0 0 0,1-1-1,-1 1 1,1-1 0,7-22-7789</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7.491"/>
    </inkml:context>
    <inkml:brush xml:id="br0">
      <inkml:brushProperty name="width" value="0.025" units="cm"/>
      <inkml:brushProperty name="height" value="0.025" units="cm"/>
    </inkml:brush>
  </inkml:definitions>
  <inkml:trace contextRef="#ctx0" brushRef="#br0">204 1 8008,'0'0'7217,"-2"8"-5984,-71 231 3444,24 30-3780,42-252-3527,-2-26 29,-5-28 1239,7 15 1512,-4-12 628,2 1 1,1-1-1,2-1 0,-3-44 0,9 78-693,0 0 0,0 0 0,1 0 1,-1-1-1,0 1 0,1 0 0,-1 0 0,0 0 0,1-1 1,-1 1-1,1 0 0,0 0 0,-1 0 0,1 0 1,0 0-1,0 0 0,-1 0 0,1 0 0,0 1 1,0-1-1,0 0 0,0 0 0,0 1 0,0-1 0,0 1 1,1-1-1,-1 1 0,0-1 0,0 1 0,0 0 1,1-1-1,-1 1 0,0 0 0,0 0 0,0 0 1,1 0-1,-1 0 0,0 0 0,0 0 0,1 1 1,-1-1-1,0 0 0,2 1 0,9 2-194,1 0-1,-1 0 1,16 8-1,-19-8 227,88 26-2539,-28-19-2918,2-9-5257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8.424"/>
    </inkml:context>
    <inkml:brush xml:id="br0">
      <inkml:brushProperty name="width" value="0.025" units="cm"/>
      <inkml:brushProperty name="height" value="0.025" units="cm"/>
    </inkml:brush>
  </inkml:definitions>
  <inkml:trace contextRef="#ctx0" brushRef="#br0">0 149 9449,'0'0'12524,"11"0"-11563,91 11 135,-76-6-1010,0-1 1,-1-2 0,1 0-1,1-2 1,-1-1 0,33-5 0,-53 4-69,0 0-1,0-1 1,0 1 0,-1-1 0,1 0 0,-1-1 0,0 1 0,0-1 0,0 0-1,0-1 1,0 1 0,3-6 0,-5 7 14,-1 0 0,1 0 0,-1 0 0,0-1 0,0 1-1,0-1 1,0 1 0,-1-1 0,0 0 0,1 0 0,-1 0 0,-1 0 0,1 0-1,0 0 1,-1 0 0,0 0 0,0 0 0,0 0 0,-2-7 0,1 8-41,0 1 0,0 0 0,-1 0 0,1 0 0,-1 0 0,1 0 0,-1 0 0,0 0 0,0 0 0,0 1 0,0-1-1,0 1 1,0-1 0,0 1 0,0 0 0,-1 0 0,1 0 0,0 0 0,-1 0 0,1 0 0,-1 1 0,1-1 0,-1 1 0,1 0 0,-1 0 0,1 0 0,-1 0 0,-2 0 0,-4 1-92,0-1-1,0 1 1,0 0-1,0 1 1,1 0 0,-17 6-1,14-2 16,-1 0-1,1 0 0,1 1 1,-1 0-1,1 1 0,1 0 1,-1 1-1,-10 12 0,16-15 79,-1-1 0,1 1 0,0 0 0,0 0 0,1 1 0,0-1-1,0 1 1,0-1 0,1 1 0,0 0 0,0 0 0,1 0 0,0 0-1,0 0 1,1 1 0,0 7 0,0-13 10,0 1 0,1-1 0,-1 1 0,1-1 0,0 1-1,0-1 1,0 0 0,0 1 0,0-1 0,1 0 0,-1 0 0,1 0 0,-1 0 0,1 0 0,0 0 0,-1 0-1,1 0 1,4 2 0,-1-1 26,1 0-1,-1 0 1,0-1-1,1 0 0,0 0 1,-1 0-1,13 1 1,-1-1 47,1-1 1,0-1 0,0 0 0,29-5 0,-28 1-47,-1-1 0,1-1 0,-1-1-1,-1 0 1,1-2 0,-1 0-1,-1-1 1,1 0 0,-2-1 0,0-1-1,0-1 1,17-18 0,-20 13-10,-12 17-24,0 1 0,-1 0 0,1 0 0,0-1 0,0 1 0,0 0 0,0 0 0,0 0 0,0-1 0,-1 1 0,1 0 0,0 0 0,0 0 0,0-1 0,-1 1 0,1 0 0,0 0 0,0 0 0,0 0 0,-1 0 0,1 0 0,0-1 0,0 1 0,-1 0 0,1 0 0,0 0 0,0 0 0,-1 0 0,1 0 0,0 0 0,0 0 0,-1 0 0,1 0 0,0 0 0,0 0 0,-1 0 0,1 1 0,0-1 0,0 0-1,-1 0 1,-3 1-22,0 0 0,-1 1-1,1 0 1,0-1-1,0 1 1,0 1 0,-4 2-1,-49 47 37,53-48 7,1-1 0,0 1 0,0 0-1,0 0 1,1 0 0,0 0 0,-1 0-1,1 1 1,1-1 0,-1 1 0,1-1-1,-1 1 1,0 7 0,2-11-1,1 0-1,-1 0 1,0 0 0,0 0 0,1 0-1,-1 0 1,1 0 0,-1 0 0,1 0 0,-1 0-1,1 0 1,-1 0 0,1-1 0,0 1-1,-1 0 1,1 0 0,0-1 0,0 1-1,0-1 1,-1 1 0,1 0 0,0-1 0,0 1-1,0-1 1,0 0 0,0 1 0,0-1-1,0 0 1,0 0 0,0 0 0,0 1 0,2-1-1,43 0 318,-31 0-201,12-2-90,-1-1-1,0-1 1,0-1-1,0-2 1,41-15-1,-49 16-37,-17 6-14,-1-1 1,1 1-1,0-1 1,0 1 0,0 0-1,-1-1 1,1 1-1,0 0 1,0 0 0,0 0-1,0 0 1,0-1-1,-1 1 1,1 0 0,0 0-1,0 1 1,0-1-1,0 0 1,0 0 0,-1 0-1,1 0 1,0 1-1,0-1 1,0 0 0,0 1-1,-1-1 1,1 1-1,0-1 1,-1 1 0,1-1-1,0 1 1,-1 0-1,1-1 1,0 2 0,1 30-424,-2-1 586,1-30-105,-1 1 0,1 0 0,0-1 0,0 1 1,0-1-1,1 1 0,-1-1 0,0 0 0,1 1 1,-1-1-1,0 0 0,1 0 0,0 0 0,-1 0 0,1 0 1,-1 0-1,1-1 0,0 1 0,0 0 0,0-1 1,-1 1-1,1-1 0,0 0 0,0 0 0,0 0 1,3 0-1,60-1 826,-51 0-842,-2 1-302,64-7 335,-72 6-823,0 1 1,1-1-1,-1 0 0,0-1 0,0 1 0,0-1 0,0 0 1,4-2-1,-5-5-5893,-2-3-3635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8.830"/>
    </inkml:context>
    <inkml:brush xml:id="br0">
      <inkml:brushProperty name="width" value="0.025" units="cm"/>
      <inkml:brushProperty name="height" value="0.025" units="cm"/>
    </inkml:brush>
  </inkml:definitions>
  <inkml:trace contextRef="#ctx0" brushRef="#br0">0 1 12011,'0'0'2275,"30"54"-3172,-15-27-2691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9.174"/>
    </inkml:context>
    <inkml:brush xml:id="br0">
      <inkml:brushProperty name="width" value="0.025" units="cm"/>
      <inkml:brushProperty name="height" value="0.025" units="cm"/>
    </inkml:brush>
  </inkml:definitions>
  <inkml:trace contextRef="#ctx0" brushRef="#br0">225 0 11915,'0'0'7266,"-10"4"-6914,0 2-139,0 0-1,0 0 1,1 1-1,-1 0 1,1 1 0,1-1-1,-1 2 1,2 0-1,-1 0 1,-10 17-1,-2 1 417,1 1 0,-21 42 0,35-60-599,1 0-1,0 0 1,0 0 0,2 0-1,-1 1 1,1 0-1,0-1 1,1 1 0,1 0-1,0-1 1,2 21-1,0-23-16,0-1 0,1 1-1,0 0 1,0-1-1,1 1 1,0-1-1,0 0 1,1 0-1,0-1 1,0 1-1,10 8 1,-11-10-42,1 0 0,0-1 0,0 0 0,0 0 0,0 0-1,1-1 1,0 0 0,-1 0 0,1 0 0,0-1 0,1 0 0,-1 0 0,0 0 0,1-1 0,6 1 0,-10-2-400,0-1 1,0 0-1,1 0 1,-1 0 0,0 0-1,0 0 1,0 0 0,0-1-1,-1 0 1,1 1 0,0-1-1,-1 0 1,1 0 0,-1-1-1,1 1 1,-1 0 0,0-1-1,0 1 1,0-1 0,2-4-1,12-20-5534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39.941"/>
    </inkml:context>
    <inkml:brush xml:id="br0">
      <inkml:brushProperty name="width" value="0.025" units="cm"/>
      <inkml:brushProperty name="height" value="0.025" units="cm"/>
    </inkml:brush>
  </inkml:definitions>
  <inkml:trace contextRef="#ctx0" brushRef="#br0">0 76 4805,'0'0'19629,"3"7"-19474,0 2-137,-1 0 0,-1 1 1,1-1-1,-1 1 1,-1 0-1,-1 13 1,1-20-10,0-2 11,1-1 0,-1 1 0,0 0-1,0-1 1,0 1 0,0 0 0,1-1-1,-1 1 1,0-1 0,1 1-1,-1 0 1,0-1 0,1 1 0,-1-1-1,1 1 1,-1-1 0,1 1 0,-1-1-1,1 1 1,-1-1 0,1 0 0,-1 1-1,1-1 1,0 0 0,-1 1-1,1-1 1,1 0 0,26 4 584,28-12-138,5-20-456,-59 27-32,1 0 0,0-1 0,-1 1 0,1-1 0,-1 0-1,0 0 1,1 0 0,-1 0 0,0 0 0,0 0 0,0-1 0,0 1 0,-1 0 0,1-1-1,-1 0 1,1 1 0,-1-1 0,0 0 0,1-5 0,-2 7-13,0 1 1,-1-1-1,1 0 0,-1 1 1,1-1-1,-1 1 0,1-1 1,-1 1-1,1-1 0,-1 1 1,1-1-1,-1 1 0,0-1 1,1 1-1,-1 0 0,0-1 1,1 1-1,-1 0 0,0 0 1,0-1-1,1 1 0,-1 0 1,0 0-1,1 0 0,-1 0 1,0 0-1,0 0 0,1 0 1,-1 0-1,0 0 0,0 1 1,1-1-1,-1 0 0,0 0 1,1 1-1,-1-1 0,-1 1 1,0 0-36,-1-1 0,1 1 0,0-1 0,-1 1 0,1 0 0,0 0 0,0 1 0,-1-1 0,1 0 0,0 1 0,-3 2 0,4-3 31,0 1 1,0-1-1,0 0 0,0 1 1,1-1-1,-1 1 0,0-1 1,1 1-1,-1 0 0,1-1 1,-1 1-1,1 0 0,0-1 1,0 1-1,0 0 0,0-1 1,0 1-1,0 0 0,0 0 1,0-1-1,1 1 0,-1 0 1,1-1-1,-1 1 0,1-1 1,0 1-1,1 2 0,0-2 24,0 0-1,1-1 1,-1 1-1,1 0 1,-1-1 0,1 0-1,0 1 1,-1-1-1,1 0 1,0-1 0,0 1-1,0 0 1,0-1-1,4 1 1,7 0 33,0-1 0,0 0 0,0-1 0,0 0 0,24-6 0,-19 0-21,0 0 1,-1 0 0,0-2-1,0 0 1,-1-2-1,0 1 1,-1-2 0,21-18-1,-24 11-523,-13 19 501,0 0-1,1 0 1,-1-1 0,0 1-1,0 0 1,0 0 0,0-1 0,0 1-1,0 0 1,0 0 0,0 0 0,0-1-1,0 1 1,-1 0 0,1 0 0,0-1-1,0 1 1,0 0 0,0 0 0,0 0-1,0-1 1,0 1 0,0 0 0,-1 0-1,1 0 1,0-1 0,0 1 0,0 0-1,0 0 1,-1 0 0,1 0 0,0 0-1,0-1 1,0 1 0,-1 0 0,1 0-1,0 0 1,0 0 0,-1 0 0,1 0-1,0 0 1,-1 0 0,-1 0-13,0 0 1,0 1-1,0-1 0,0 1 1,0-1-1,-1 1 0,1 0 1,0 0-1,0 0 0,1 0 1,-1 0-1,0 0 0,0 0 1,0 1-1,1-1 0,-3 3 1,-12 14 201,0 0 1,1 1 0,1 0-1,1 2 1,1-1 0,-18 42 0,-38 142 1014,67-202-1179,-2 8 90,0 0 0,-1-1 0,-1 0-1,1 0 1,-1 0 0,-1-1 0,-6 9-1,9-13-49,1-1 0,-1 0 0,0 0 0,0 0 0,0 0 0,-1-1 0,1 1 0,0-1 0,-1 0-1,0 0 1,1 0 0,-1-1 0,0 1 0,0-1 0,0 0 0,0 0 0,0 0 0,0 0 0,-8-1 0,12 0-31,-1 0 1,1 0 0,-1-1-1,1 1 1,-1 0 0,1-1-1,0 1 1,-1 0 0,1-1 0,0 1-1,-1-1 1,1 1 0,0-1-1,-1 1 1,1-1 0,0 1-1,0-1 1,-1 1 0,1-1 0,0 1-1,0-1 1,0 1 0,0-1-1,0 1 1,0-1 0,0 0 0,0 1-1,0-1 1,0 1 0,0-1-1,0 1 1,0-1 0,1 1-1,-1-1 1,6-22-3,2 8-13,0 0 0,2 0 0,0 1 0,0 0-1,1 1 1,1 0 0,0 0 0,22-16 0,121-79-96,-135 96 99,62-38-109,-26 17-41,-2-3 0,56-47 0,-79 46 287,-30 36-131,-1 1 1,0-1-1,1 1 1,-1-1-1,0 1 0,1-1 1,-1 1-1,0-1 1,0 1-1,0-1 1,0 1-1,0-1 1,1 0-1,-1 1 1,0-1-1,0 1 0,0-1 1,-1 0-1,1 1 1,0-1-1,0 1 1,0-1-1,0 1 1,0-1-1,-1 1 1,1-2-1,-1 2-5,-1-1-1,1 1 1,0 0-1,0-1 1,0 1 0,0 0-1,-1-1 1,1 1 0,0 0-1,0 0 1,-1 0-1,1 0 1,0 0 0,0 1-1,-1-1 1,1 0-1,0 1 1,-2 0 0,-2 0 2,0 1 1,-1 1 0,1-1-1,0 1 1,0 0 0,1 0 0,-1 0-1,1 1 1,-1-1 0,1 1-1,0 0 1,0 0 0,-3 7 0,4-8 97,0 1 0,1-1 0,-1 1 0,1 0 1,0 0-1,1 0 0,-1 0 0,0 0 0,1 0 1,0 0-1,0 1 0,1-1 0,-1 0 0,1 1 1,0-1-1,0 1 0,1 7 0,1-9-40,-1 0-1,1 0 0,0 0 0,0 0 0,0-1 1,0 1-1,1-1 0,-1 0 0,1 1 0,0-1 1,-1 0-1,1-1 0,0 1 0,0 0 0,0-1 1,0 0-1,0 1 0,1-1 0,-1-1 1,0 1-1,6 0 0,72 10 238,-53-9-245,63 0 24,-84-2-42,0 0 1,0-1-1,0 0 1,0 0-1,0-1 0,0 0 1,0 0-1,-1-1 1,12-6-1,-58 21 64,38-12-80,1 1-1,0 0 0,-1-1 0,1 1 1,0 0-1,0 0 0,-1 0 0,1 0 1,0 0-1,0 0 0,0 1 1,0-1-1,0 0 0,0 0 0,1 1 1,-1-1-1,0 1 0,1-1 0,-1 1 1,1-1-1,-1 1 0,1-1 0,0 1 1,-1 1-1,3-2 12,-1 1 0,0-1 0,0 0 0,0 0 0,1 0 0,-1 0 0,0 0 0,1 0 0,-1 0 0,1-1 0,-1 1 0,1 0 1,0-1-1,-1 1 0,1-1 0,0 0 0,-1 0 0,1 1 0,0-1 0,-1 0 0,1 0 0,2-1 0,27 2 1,-1-1 1,1-2-1,0-1 1,-1-2-1,51-13 1,-81 17-72,1 1 0,0-1 0,-1 1 0,1 0 0,0-1 0,-1 1 0,1 0 0,0 0 0,0-1 0,-1 1 0,1 0 0,0 0 0,-1 0 0,1 0 0,0 0 0,0 0 0,-1 0 0,1 0 0,0 0 0,0 0 0,-1 0 0,1 1 0,0-1 0,0 0 0,-1 0 0,1 1 0,0-1 0,-1 0 0,2 1 0,-13 17-1162,10-16 1039,-1-1 1,1 1 0,-1 0-1,1 0 1,0 0 0,-1 0-1,1 0 1,0 0 0,0 0-1,1 0 1,-1 1-1,0-1 1,1 0 0,-1 4-1,2-5 11,-1-1 0,1 1 0,0-1 0,-1 0-1,1 0 1,0 1 0,-1-1 0,1 0 0,0 0-1,0 0 1,-1 0 0,1 0 0,0 0 0,0 0-1,-1 0 1,1 0 0,0 0 0,0 0-1,-1 0 1,1 0 0,0-1 0,-1 1 0,1 0-1,0 0 1,-1-1 0,2 0 0,20-8-1975,7-12-1821,6-8-971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0.312"/>
    </inkml:context>
    <inkml:brush xml:id="br0">
      <inkml:brushProperty name="width" value="0.025" units="cm"/>
      <inkml:brushProperty name="height" value="0.025" units="cm"/>
    </inkml:brush>
  </inkml:definitions>
  <inkml:trace contextRef="#ctx0" brushRef="#br0">195 2 16528,'0'-2'3651,"-11"2"-1088,-8 8-1923,0 12 1,3 7 224,1 8 95,7 5-255,6 2-481,2 2-96,0 5-96,0 0-160,0-2-1377,0-9-1250,2-4-2562,2-10-5541</inkml:trace>
  <inkml:trace contextRef="#ctx0" brushRef="#br0" timeOffset="1">64 582 4292,'0'0'12684,"-35"56"-9737,23-42 64,3 0-1025,4-4-289,3 1-928,2-4-577,0 2-384,13-9-2787,7 0-5893</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35.933"/>
    </inkml:context>
    <inkml:brush xml:id="br0">
      <inkml:brushProperty name="width" value="0.025" units="cm"/>
      <inkml:brushProperty name="height" value="0.025" units="cm"/>
    </inkml:brush>
  </inkml:definitions>
  <inkml:trace contextRef="#ctx0" brushRef="#br0">5906 0 11723,'-570'23'3262,"-1"0"21,47-35-2701,1 1-929,-273 52-1623,8 58 1564,-143 22 908,872-114-467,0 3 0,0 3-1,-96 34 1,130-37-46,1 1 1,1 1-1,0 1 0,0 1 1,2 1-1,0 1 0,0 1 1,2 1-1,0 0 0,-31 41 0,23-19 6,2 1 1,2 1-1,1 1 0,2 0 0,-20 71 0,-49 243 389,56-205-103,-37 142 30,-118 546-142,135-496 313,45-260-330,4 0-1,8 98 0,1-133-70,1-1 0,3 1 0,2-1-1,33 90 1,-30-103-39,2-1 0,2-1 0,1 0 0,2-1 0,0-2 0,3 0 0,34 35 0,-28-38-84,0-2 0,1 0 0,2-3-1,0-1 1,2-1 0,0-1-1,1-3 1,0-1 0,1-1-1,1-2 1,0-2 0,55 8 0,38-3-664,2-5 0,174-9 0,-226-3 395,60 0-321,355 3-1776,-365 5 1480,232 43 0,194 85 683,135 25 1408,565-3 1880,-1031-139-3004,293 12 381,-459-30-279,-1-4 0,0-1-1,0-4 1,0-1 0,-1-4-1,89-34 1,-82 22-102,-1-2 1,-2-4 0,-1-2 0,-1-3-1,70-58 1,-94 64-44,-1-2 0,-1-1 0,-2-1 0,-2-2 0,-1-1 0,-2-2 0,29-57 0,-14 6 56,-3-1-1,40-148 1,217-729 861,-258 855-780,46-228 1,-77 302-139,-2 0 0,-2-1 0,-2 1 0,-1-1 1,-2 1-1,-3-1 0,-1 1 0,-1 0 0,-19-54 0,-55-112-153,45 120 49,3-1 0,-43-183 0,63 190 263,-3 1 1,-4 1 0,-38-99-1,48 155-136,-1 0 1,-1 0-1,0 1 0,-2 1 0,0 0 0,-2 1 0,0 1 0,-1 0 0,-1 1 0,-1 1 0,0 1 0,-1 0 0,-1 2 0,-1 0 0,-22-10 0,-20-4-115,0 3 0,-2 4 0,0 2 0,-122-18 0,38 19 516,-169 2 0,-286 45 637,3 45-580,-157 13-861,27-65-2493,245-50-3410,191-4-2274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4.579"/>
    </inkml:context>
    <inkml:brush xml:id="br0">
      <inkml:brushProperty name="width" value="0.025" units="cm"/>
      <inkml:brushProperty name="height" value="0.025" units="cm"/>
    </inkml:brush>
  </inkml:definitions>
  <inkml:trace contextRef="#ctx0" brushRef="#br0">2 0 9705,'0'0'14045,"-1"5"-13548,1 0-380,0 0 0,0 0 0,0 0 0,0 0 0,1 0 0,0 0 1,0 0-1,0 0 0,1 0 0,-1 0 0,1-1 0,0 1 0,0-1 0,1 1 0,0-1 0,0 0 1,0 0-1,0 0 0,4 4 0,-3-3-60,1-1 1,0 1-1,0-1 1,0 0-1,1 0 1,-1-1-1,1 0 1,0 0-1,0 0 1,0 0-1,0-1 1,0 0-1,0-1 1,1 1-1,9 0 1,75-7 289,-13-1-22,-77 7-308,0-1 0,0 1 0,0-1 0,0 1 0,0 0 0,-1-1 0,1 1 0,0 0 0,0 0 0,0 0 0,-1 0 0,1 0 0,0 0 0,-1 0 0,1 0 0,-1 0 0,1 0 0,-1 0 0,1 0 0,-1 0 0,0 0 0,0 0 0,1 2 0,7 38 314,-5-26 46,-1-3 322,1 6-3563,-1-18-186,2-11-1040,0-10-4625,-2 0 5548,0 0 4210,5-6 5219,-5 25-5821,-1 0 1,1-1 0,-1 1 0,1 0 0,0 0 0,0 0-1,0 0 1,0 1 0,0-1 0,0 0 0,1 1-1,-1 0 1,1-1 0,-1 1 0,1 0 0,-1 0 0,1 0-1,2 0 1,8-3-254,0 1 0,1 0 0,-1 1 0,25 0-1,-34 1-108,1 2 0,-1-1-1,1 0 1,-1 1 0,0 0 0,0 0-1,1 0 1,-1 1 0,0-1-1,0 1 1,0 0 0,0 0-1,-1 1 1,1-1 0,0 1-1,-1-1 1,0 1 0,5 5 0,11 25 133,-17-28 24,0-1 1,0 0-1,0 0 0,1 0 0,-1 0 0,1 0 0,0 0 1,6 4-1,-7-6-150,1-1-1,0 0 1,0 0 0,0 0 0,0 0 0,0 0-1,0-1 1,0 1 0,0-1 0,1 0 0,-1 0-1,0 0 1,0 0 0,0-1 0,0 1 0,5-2 0,-2 0-67,0 1 1,0-1 0,0-1 0,0 1 0,0-1 0,-1 0-1,7-4 1,19-30 260,-30 37-327,0-1 1,-1 0-1,1 0 0,-1 0 1,1 1-1,0-1 0,-1 0 0,0 0 1,1 0-1,-1 0 0,1 0 1,-1 0-1,0 0 0,0 0 1,0 0-1,1 0 0,-1 0 0,0 0 1,0 0-1,0 0 0,-1 0 1,1 0-1,0 0 0,0 0 1,0 0-1,-1 0 0,1 0 0,0 0 1,-1 1-1,1-1 0,-1 0 1,0 0-1,1 0 0,-1 0 1,1 1-1,-1-1 0,0 0 0,0 1 1,1-1-1,-1 0 0,-2 0 1,0 0-662,-7-4-3247,4 1-2406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0.837"/>
    </inkml:context>
    <inkml:brush xml:id="br0">
      <inkml:brushProperty name="width" value="0.025" units="cm"/>
      <inkml:brushProperty name="height" value="0.025" units="cm"/>
    </inkml:brush>
  </inkml:definitions>
  <inkml:trace contextRef="#ctx0" brushRef="#br0">1 628 13196,'0'0'209,"13"-12"282,281-273 2438,-113 69 2737,-164 194-4730,-2-1 0,23-47 0,-42 118-1107,-14 20 320,-31 146-150,44-184-40,1 1 1,1 0 0,2 0 0,6 60-1,-3-83-154,0 0 0,1 0 0,-1 0 0,2 0 0,-1-1 0,1 0 0,0 1 0,10 11 0,11 8-9420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1.195"/>
    </inkml:context>
    <inkml:brush xml:id="br0">
      <inkml:brushProperty name="width" value="0.025" units="cm"/>
      <inkml:brushProperty name="height" value="0.025" units="cm"/>
    </inkml:brush>
  </inkml:definitions>
  <inkml:trace contextRef="#ctx0" brushRef="#br0">1 487 12268,'0'0'3555,"12"2"-1185,13-1-1271,-1 0 1,1-1-1,40-7 0,91-20 182,-84 14-1183,143-26-1114,-1-9 0,249-90 0,-306 80 37,66-25 2,-76 24-4391,-108 40 1476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098"/>
    </inkml:context>
    <inkml:brush xml:id="br0">
      <inkml:brushProperty name="width" value="0.025" units="cm"/>
      <inkml:brushProperty name="height" value="0.025" units="cm"/>
    </inkml:brush>
  </inkml:definitions>
  <inkml:trace contextRef="#ctx0" brushRef="#br0">177 197 5541,'0'0'9321,"-8"3"-5483,-7 2-2785,-1 2-1,1-1 0,0 2 1,1 0-1,-22 17 0,32-23-948,-1 2-1,1-1 0,0 0 0,0 1 1,1 0-1,-1 0 0,1 0 0,-1 0 1,1 1-1,1-1 0,-1 1 1,1 0-1,-1 0 0,1-1 0,1 2 1,-1-1-1,1 0 0,0 0 0,0 0 1,0 1-1,1-1 0,0 0 0,0 7 1,1-11-93,0 0 0,-1 1 0,1-1-1,0 0 1,0 0 0,0 0 0,0 1 0,0-1 0,0 0 0,0-1 0,1 1 0,-1 0 0,0 0 0,1 0 0,-1-1 0,0 1 0,1 0 0,-1-1 0,1 0-1,-1 1 1,0-1 0,1 0 0,-1 1 0,1-1 0,-1 0 0,1 0 0,-1 0 0,3-1 0,45-4 504,-37 1-464,0-1-1,0-1 0,0 0 1,-1 0-1,0-1 0,0 0 1,0-1-1,-1 0 0,9-11 1,14-14-41,32-43 0,-5-8-98,-55 76 79,-1 0 0,1 0 0,-2 0 0,1-1 1,-2 1-1,1-1 0,-1 0 0,0 0 0,1-10 0,-3 18 8,0 1-1,0-1 0,0 0 1,0 0-1,0 0 0,-1 0 1,1 0-1,0 0 0,0 1 0,-1-1 1,1 0-1,0 0 0,-1 0 1,1 1-1,0-1 0,-1 0 1,1 0-1,-1 1 0,0-1 0,1 0 1,-1 1-1,0-1 0,1 1 1,-1-1-1,0 1 0,1-1 1,-1 1-1,0-1 0,0 1 0,0 0 1,1-1-1,-1 1 0,0 0 1,0 0-1,0 0 0,0 0 1,0-1-1,0 1 0,1 0 0,-1 1 1,0-1-1,0 0 0,0 0 1,0 0-1,0 0 0,0 1 1,1-1-1,-1 0 0,0 1 1,0-1-1,1 1 0,-2 0 0,-5 2-4,0 0 0,1 0-1,-1 0 1,1 1 0,-9 7-1,1 1 68,1 1 0,0 1 0,1-1 0,0 2-1,-16 27 1,23-32-4,-1 0-1,1 0 1,1 1 0,0-1-1,1 1 1,0 0 0,0 0-1,1 0 1,1 1-1,-1 17 1,2-27-53,0 1 0,1-1 0,-1 1 1,0-1-1,1 1 0,0-1 0,-1 1 0,1-1 0,0 0 0,0 1 1,1-1-1,-1 0 0,0 0 0,1 0 0,-1 0 0,1 0 0,0 0 1,3 3-1,-1-3-12,1 1 1,-1 0-1,0-1 0,1 0 1,0 0-1,-1-1 0,1 1 1,0-1-1,6 1 1,10 0-231,0-1 1,0 0 0,33-5-1,-45 4 64,10-2-382,0-1 0,0-1 0,31-10 0,-43 12 578,1-1 0,-1 0 0,0 0 0,-1 0 0,1-1 0,-1 0 0,1 0 0,-1-1 0,-1 0 0,1 0 0,-1 0 0,6-7 0,-11 11 70,1 1-1,0-1 1,-1 0 0,0 1 0,1-1-1,-1 0 1,1 1 0,-1-1-1,0 0 1,1 0 0,-1 1 0,0-1-1,0 0 1,0 0 0,1 1-1,-1-1 1,0 0 0,0 0 0,0 1-1,0-1 1,-1-2 0,-11 2 514,9 2-608,0-1 1,1 1-1,-1 0 1,1 1-1,-1-1 1,1 0 0,0 1-1,0-1 1,-1 1-1,1 0 1,0-1 0,-2 4-1,2-2 3,0 0-1,0 1 0,0-1 1,0 1-1,0-1 1,1 1-1,0 0 0,0 0 1,0-1-1,0 1 1,1 0-1,-1 0 1,1 0-1,0 0 0,0 0 1,0 0-1,1 0 1,-1 0-1,1-1 0,0 1 1,0 0-1,1 0 1,-1-1-1,1 1 0,2 4 1,-3-7-20,0 1 0,0 0 0,0 0 1,1 0-1,-1-1 0,0 1 0,1-1 1,0 1-1,-1-1 0,1 1 0,0-1 0,0 0 1,0 0-1,0 0 0,0 0 0,0 0 0,0-1 1,0 1-1,2 0 0,28 2-4591,-8-3-2869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1.730"/>
    </inkml:context>
    <inkml:brush xml:id="br0">
      <inkml:brushProperty name="width" value="0.025" units="cm"/>
      <inkml:brushProperty name="height" value="0.025" units="cm"/>
    </inkml:brush>
  </inkml:definitions>
  <inkml:trace contextRef="#ctx0" brushRef="#br0">16 406 6246,'-3'9'4719,"1"-3"-3819,0 0-274,0-1 1,1 1-1,-1-1 0,1 1 0,0 0 1,0 0-1,1-1 0,0 1 0,0 0 1,1 8-1,0-13-504,0-1 0,0 1 1,1-1-1,-1 0 0,0 1 1,0-1-1,0 0 0,1 0 0,-1 0 1,0 0-1,0 0 0,1 0 1,-1 0-1,0-1 0,0 1 0,1 0 1,-1-1-1,0 1 0,0-1 1,0 1-1,2-2 0,9-6 264,0-1-1,-1 0 0,-1-1 1,1 0-1,-1-1 0,-1 0 1,11-18-1,0 4-40,44-57 781,82-138 0,-134 195-1025,-10 21-94,-1-1 1,2 1-1,-1-1 1,0 1-1,1 0 1,0 0-1,5-6 0,-7 42-1314,-5 5 1402,-2-1 1,-20 66-1,16-70-47,2-1-1,1 1 0,2 0 0,-3 43 1,8-74-90,0 0 0,0-1 0,0 1 0,0 0 0,0 0 0,0-1 0,0 1 0,0 0 0,0-1 0,1 1 0,-1 0 0,0-1 0,0 1 0,1 0 0,-1-1 0,0 1 1,1-1-1,-1 1 0,1 0 0,-1-1 0,0 1 0,1-1 0,-1 1 0,1-1 0,0 0 0,-1 1 0,1-1 0,-1 1 0,1-1 0,0 0 0,0 1 0,24-6-3019,20-23-7205,-19 5-1564</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2.345"/>
    </inkml:context>
    <inkml:brush xml:id="br0">
      <inkml:brushProperty name="width" value="0.025" units="cm"/>
      <inkml:brushProperty name="height" value="0.025" units="cm"/>
    </inkml:brush>
  </inkml:definitions>
  <inkml:trace contextRef="#ctx0" brushRef="#br0">1 77 11275,'0'0'10858,"73"-24"-10666,-34 15-192,7 2 0,5-1-640,1-1-2403,-1 0-2242,-7-2-3940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2.692"/>
    </inkml:context>
    <inkml:brush xml:id="br0">
      <inkml:brushProperty name="width" value="0.025" units="cm"/>
      <inkml:brushProperty name="height" value="0.025" units="cm"/>
    </inkml:brush>
  </inkml:definitions>
  <inkml:trace contextRef="#ctx0" brushRef="#br0">160 117 13613,'0'0'2568,"-10"-3"-871,3 1-1493,1-1-64,-1 1 0,0 0 0,-1 0 0,1 0 0,-8 1 0,12 0-135,1 1 1,-1 0-1,0 1 1,0-1-1,1 0 1,-1 1-1,0 0 1,1 0-1,-1-1 1,1 1-1,-1 1 0,1-1 1,-1 0-1,1 1 1,0-1-1,-1 1 1,1 0-1,0-1 1,0 1-1,-2 4 1,-2 2 50,1 1 0,0 0 0,0 1 1,1-1-1,-5 15 0,8-20 5,0-1-1,0 1 0,1 0 0,-1-1 1,1 1-1,0-1 0,0 1 1,1 6-1,-1-9-38,0 0 0,0 0 1,1 0-1,-1 0 0,1 0 1,-1 0-1,0 0 0,1-1 0,0 1 1,-1 0-1,1 0 0,-1 0 1,1 0-1,0-1 0,0 1 1,-1 0-1,1-1 0,0 1 0,0-1 1,0 1-1,0-1 0,0 1 1,0-1-1,0 0 0,0 1 1,0-1-1,0 0 0,1 1 0,9-1 101,-1 0-1,1-1 0,-1 0 0,0-1 0,1 0 1,-1 0-1,0-1 0,0-1 0,-1 1 1,1-1-1,-1-1 0,0 0 0,0 0 0,0-1 1,-1 0-1,1-1 0,-2 0 0,9-9 0,3-2 32,-1-2 1,-2 0-1,0-1 0,-1 0 0,-1-1 0,14-28 0,-58 119-522,10-25 410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34.112"/>
    </inkml:context>
    <inkml:brush xml:id="br0">
      <inkml:brushProperty name="width" value="0.025" units="cm"/>
      <inkml:brushProperty name="height" value="0.025" units="cm"/>
    </inkml:brush>
  </inkml:definitions>
  <inkml:trace contextRef="#ctx0" brushRef="#br0">366 65 13164,'0'0'6193,"-2"-10"-3289,-10-28-801,11 36-2037,0 1 0,-1 0 1,1-1-1,0 1 0,-1 0 0,1 0 0,-1 0 0,1 0 0,-1 0 0,0 0 0,1 0 0,-1 1 0,0-1 0,0 1 0,1-1 0,-1 1 0,0-1 0,0 1 0,0 0 0,1 0 0,-1 0 0,0 0 0,0 0 0,0 1 0,0-1 1,1 0-1,-4 2 0,-4-1 92,-2 0-85,0 1 1,0 0 0,0 1 0,0 1 0,1-1 0,-1 2 0,1-1-1,0 2 1,-10 6 0,-4 3-12,0 2-1,-28 26 1,45-37-29,0 0 0,1 1 0,0 0 0,0 0 0,1 0 0,-1 1 0,1-1 1,1 1-1,0 0 0,0 1 0,0-1 0,1 1 0,1-1 0,-1 1 0,1 0 0,1 0 0,0 0 0,0 1 0,0-1 0,2 14 0,0-22-31,-1 1 1,0-1-1,0 1 0,1-1 1,-1 0-1,1 1 0,-1-1 0,1 0 1,0 1-1,0-1 0,-1 0 1,1 0-1,0 0 0,0 0 0,0 0 1,0 0-1,0 0 0,0 0 1,1 0-1,-1 0 0,0 0 0,2 0 1,1 1 1,-1-1 0,1 0 1,0 0-1,-1-1 0,1 1 0,0-1 1,-1 1-1,8-2 0,-2 1 16,0-1 0,0-1 0,0 0-1,0 0 1,0-1 0,15-6 0,-6-3 112,-1 0 0,0-1 0,0-1-1,-1-1 1,-1 0 0,-1-1 0,0 0 0,-1-1 0,-1-1 0,0 0 0,-1-1 0,-1 0 0,13-37 0,-46 292-378,18-164 303,-10 267 591,15-337-696,0 1 0,0-1 0,1 0 0,-1 1 0,1-1 0,0 0 0,-1 0 0,1 0-1,0 1 1,0-1 0,3 3 0,5-2-708,-3-18-345,-3-13-3336,2-10-4355</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9.176"/>
    </inkml:context>
    <inkml:brush xml:id="br0">
      <inkml:brushProperty name="width" value="0.025" units="cm"/>
      <inkml:brushProperty name="height" value="0.025" units="cm"/>
    </inkml:brush>
  </inkml:definitions>
  <inkml:trace contextRef="#ctx0" brushRef="#br0">1306 357 3171,'5'-9'4879,"2"-7"-3848,-1 0-1,0-1 1,-1 1 0,-1-1-1,-1 0 1,2-24-1,-4 34-790,0 0-1,-1 0 0,0 0 1,-1-1-1,1 1 0,-1 0 1,-1 0-1,0 0 0,0 0 1,0 0-1,0 0 0,-1 1 1,0-1-1,-1 1 0,0 0 1,0 0-1,0 0 0,0 0 1,-9-8-1,1 6-246,1 0 1,-1 1-1,-1 0 0,1 1 0,-1 1 1,0 0-1,-1 0 0,1 1 1,-1 1-1,1 0 0,-1 1 0,0 1 1,0 0-1,0 1 0,0 0 1,-20 3-1,-8 3-33,0 2 0,1 2-1,0 1 1,-47 20 0,34-10 42,1 3 0,1 2 0,1 3 0,1 1 0,-71 58 1,88-59 18,1 1 0,1 2 0,1 1 0,2 2 0,2 1 0,1 0 0,-40 80 1,38-53-14,3 1 1,2 1 0,3 2 0,3 0 0,-9 85 0,13-25-68,8 245 0,5-350 10,1-1 0,1 0-1,1 0 1,1 0-1,1 0 1,0 0-1,2-1 1,0-1-1,1 1 1,1-1 0,21 29-1,-20-33-21,1-1 0,1-1-1,0 0 1,1-1 0,0 0 0,1-1-1,0 0 1,1-1 0,0-1 0,1-1-1,-1 0 1,2-2 0,32 10 0,-15-9 36,-1-1 1,1-2 0,0-2 0,0-1 0,0-1 0,0-2-1,0-2 1,-1-1 0,1-2 0,-1-1 0,0-1 0,59-26 0,-31 6 702,0-3 0,-2-2 1,-2-3-1,-1-3 0,80-72 1,-91 68-417,-2-1 0,-2-1 0,-2-3 0,-2-2 1,-2-1-1,-3-1 0,-2-2 0,28-71 0,-38 74-232,-2-2 0,-3 0-1,-2-2 1,-2 1 0,-3-1-1,-2-1 1,-3 0 0,-2 1-1,-7-75 1,2 109-337,-1 1-1,-1 0 1,0 0 0,-2 0 0,0 1-1,-2 0 1,0 1 0,-1-1 0,-1 2-1,0 0 1,-2 0 0,0 1 0,-1 0-1,-1 1 1,0 1 0,-1 0 0,0 1-1,-2 1 1,1 1 0,-2 0 0,1 2-1,-2 0 1,1 1 0,-1 0 0,-1 2-1,1 0 1,-42-6 0,-23 4-2966,-2 7-2664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2.743"/>
    </inkml:context>
    <inkml:brush xml:id="br0">
      <inkml:brushProperty name="width" value="0.025" units="cm"/>
      <inkml:brushProperty name="height" value="0.025" units="cm"/>
    </inkml:brush>
  </inkml:definitions>
  <inkml:trace contextRef="#ctx0" brushRef="#br0">44 106 5894,'-6'10'3245,"3"-6"-3113,-3 6 802,1-1 0,0 1 0,0 1 0,-6 18 0,11-27-759,-1 0-1,1-1 1,-1 1 0,1 0-1,-1 0 1,1-1 0,0 1-1,0 0 1,0 0-1,0-1 1,0 1 0,1 0-1,-1 0 1,0-1 0,1 1-1,-1 0 1,1-1 0,0 1-1,-1 0 1,1-1 0,0 1-1,0-1 1,0 1 0,0-1-1,0 0 1,0 1 0,1-1-1,-1 0 1,0 0 0,1 0-1,-1 0 1,1 0 0,-1 0-1,1 0 1,-1 0 0,1-1-1,0 1 1,-1-1 0,1 1-1,0-1 1,-1 0-1,1 1 1,3-1 0,6 0 141,1 0 0,-1 0 1,1-1-1,-1 0 0,0-1 0,0-1 0,0 0 1,0 0-1,0-1 0,0-1 0,-1 1 1,16-11-1,11-8-244,64-54-1,-89 68-127,-4 3-27,0 0 1,0-1-1,0 0 0,-1 0 0,0 0 1,0-1-1,-1 0 0,0 0 1,0-1-1,6-13 0,-47 109-6478,30-65 5750,0 1-1,2-1 1,0 1 0,1 38-1,4-39-1793,9-7-3385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3.074"/>
    </inkml:context>
    <inkml:brush xml:id="br0">
      <inkml:brushProperty name="width" value="0.025" units="cm"/>
      <inkml:brushProperty name="height" value="0.025" units="cm"/>
    </inkml:brush>
  </inkml:definitions>
  <inkml:trace contextRef="#ctx0" brushRef="#br0">1 0 18674,'0'0'8648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3.463"/>
    </inkml:context>
    <inkml:brush xml:id="br0">
      <inkml:brushProperty name="width" value="0.025" units="cm"/>
      <inkml:brushProperty name="height" value="0.025" units="cm"/>
    </inkml:brush>
  </inkml:definitions>
  <inkml:trace contextRef="#ctx0" brushRef="#br0">107 1 4132,'0'0'283,"-9"8"-112,-20 21-175,-3 11 3281,27-33-2316,1 0-1,0 0 0,0 0 1,1 1-1,-1-1 0,2 1 1,-1-1-1,1 1 1,0 0-1,1 0 0,-1 11 1,1-19-902,1 1 0,0-1 0,0 0 0,0 0 0,0 1 0,0-1 0,0 0 0,0 0 0,0 1 0,0-1 1,1 0-1,-1 0 0,0 1 0,0-1 0,0 0 0,0 0 0,0 1 0,0-1 0,0 0 0,0 0 0,1 0 0,-1 1 0,0-1 1,0 0-1,0 0 0,1 0 0,-1 1 0,0-1 0,0 0 0,0 0 0,1 0 0,-1 0 0,0 0 0,0 0 0,1 0 0,-1 0 1,0 1-1,0-1 0,1 0 0,-1 0 0,0 0 0,0 0 0,1 0 0,-1 0 0,0 0 0,0 0 0,1-1 0,-1 1 1,0 0-1,0 0 0,1 0 0,-1 0 0,0 0 0,0 0 0,0 0 0,1-1 0,-1 1 0,0 0 0,0 0 0,0 0 0,1-1 0,11-14 2525,-12-5-1297,-1 13-4026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4.615"/>
    </inkml:context>
    <inkml:brush xml:id="br0">
      <inkml:brushProperty name="width" value="0.025" units="cm"/>
      <inkml:brushProperty name="height" value="0.025" units="cm"/>
    </inkml:brush>
  </inkml:definitions>
  <inkml:trace contextRef="#ctx0" brushRef="#br0">81 17 12075,'0'0'12620,"-6"14"-12566,-40 111 108,39-103-54,0 2-1,2-1 0,1 0 1,-2 35-1,26-79 1217,-2-7-1297,-2 0 1,0 0-1,-2-1 1,-1-1-1,-2-1 1,15-57-1,-27 83-320,-4 14 65,-4 18 34,8-23 187,0 0 0,0 0 1,1 1-1,-1-1 0,1 1 1,0-1-1,0 0 0,1 1 0,0-1 1,-1 0-1,3 7 0,-1-9 11,-1 0 0,0-1 1,1 1-1,-1 0 0,1-1 0,-1 0 0,1 1 0,0-1 0,0 0 0,0 0 0,0 0 0,-1 0 0,1 0 0,0 0 0,1 0 1,-1-1-1,0 1 0,0-1 0,0 0 0,0 1 0,0-1 0,0 0 0,1 0 0,3-1 0,4 1 87,0-1 0,0 0 0,0-1 0,0 0 0,-1 0 0,1-1 0,-1 0 0,1-1 0,-1 0 0,0-1 0,9-5 0,6-7-72,-1-1 0,30-28 0,-37 31-52,-31 56-1243,12-34 1283,-35 93 53,35-89-48,0 0 0,0 0 1,2 0-1,-1 0 0,1 1 1,1-1-1,1 15 1,0-24-6,-1 0 1,1 0-1,0 0 1,0-1-1,0 1 1,0 0-1,0-1 1,1 1-1,-1-1 1,0 1-1,1-1 1,-1 0-1,1 1 1,-1-1-1,1 0 1,0 0 0,-1 0-1,1 0 1,0-1-1,0 1 1,0 0-1,0-1 1,0 1-1,-1-1 1,1 0-1,0 1 1,0-1-1,0 0 1,0 0-1,0 0 1,3-1 0,6 1 60,1-1 0,0 0 0,-1-1 0,14-3 0,-10 0-107,0-1 0,0 0-1,-1-1 1,0-1 0,0-1 0,-1 1-1,1-2 1,-2 0 0,0-1-1,14-15 1,-20 18-9,-21 34-35,1 1-1,-13 34 1,25-55 114,1-5-64,1-1-1,0 1 1,-1-1-1,1 1 1,0-1 0,0 1-1,0-1 1,-1 1-1,1-1 1,0 1 0,0-1-1,0 1 1,0-1-1,0 1 1,0-1 0,0 1-1,0-1 1,0 1-1,0 0 1,0-1 0,0 1-1,0-1 1,1 1-1,-1-1 1,0 1 0,0-1-1,1 1 1,-1-1-1,0 0 1,0 1 0,1-1-1,-1 1 1,1-1-1,-1 0 1,0 1-1,1-1 1,-1 0 0,1 1-1,-1-1 1,1 1-1,1-1-536,-1 0-1,1 0 0,-1 0 0,0 0 1,1 0-1,-1 0 0,1-1 1,-1 1-1,0 0 0,1-1 0,-1 1 1,0-1-1,1 1 0,-1-1 0,0 1 1,0-1-1,2-1 0,13-11-11125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4.961"/>
    </inkml:context>
    <inkml:brush xml:id="br0">
      <inkml:brushProperty name="width" value="0.025" units="cm"/>
      <inkml:brushProperty name="height" value="0.025" units="cm"/>
    </inkml:brush>
  </inkml:definitions>
  <inkml:trace contextRef="#ctx0" brushRef="#br0">0 1 14189,'0'0'14414,"54"66"-28347,-39-47 7335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919"/>
    </inkml:context>
    <inkml:brush xml:id="br0">
      <inkml:brushProperty name="width" value="0.025" units="cm"/>
      <inkml:brushProperty name="height" value="0.025" units="cm"/>
    </inkml:brush>
  </inkml:definitions>
  <inkml:trace contextRef="#ctx0" brushRef="#br0">107 27 13261,'-6'5'482,"0"0"1,1 0 0,-1 1-1,1 0 1,0 0-1,0 0 1,1 0 0,0 1-1,0 0 1,0 0 0,1 0-1,-3 8 1,-4 15 504,-10 48-1,19-78-977,-3 18 342,1-1 0,-2 36 0,5-50-320,-1 0 0,1-1 0,0 1 0,0 0 0,0 0 0,1 0 0,-1-1 0,0 1 0,1 0-1,0 0 1,0-1 0,0 1 0,0-1 0,0 1 0,0-1 0,1 1 0,-1-1 0,1 0 0,0 1 0,0-1 0,0 0 0,0 0 0,0 0 0,0-1 0,0 1 0,0 0 0,1-1 0,2 2 0,3-1 112,0-1 0,-1-1 1,1 1-1,0-1 1,-1 0-1,1-1 1,0 0-1,0 0 0,-1-1 1,1 0-1,-1 0 1,0 0-1,0-1 1,0 0-1,0-1 0,0 0 1,0 0-1,7-6 1,14-11 244,-2-1 0,41-43 1,-62 60-313,19-19 118,-1 0 1,-1-2-1,-1 0 1,-1-2-1,-2 0 1,19-39-1,-35 57-147,-10 14-31,-9 12-10,17-15-5,-24 25 125,1 2 1,1 1 0,-24 43-1,37-56-24,0 1-1,1 0 1,1 1-1,0-1 1,2 1-1,0 0 1,1 1-1,-2 24 1,6-40-109,0 1 0,0-1 0,0 0 0,1 1 0,0-1 0,0 0 1,0 1-1,0-1 0,0 0 0,0 0 0,1 0 0,0 0 0,-1 0 0,1 0 1,0 0-1,0-1 0,1 1 0,-1-1 0,1 1 0,-1-1 0,1 0 0,0 0 1,0 0-1,-1 0 0,2-1 0,-1 1 0,0-1 0,0 0 0,4 1 0,-1 0-351,-1-1 0,1 1 0,-1-2-1,1 1 1,-1 0 0,1-1 0,10-1-1,-11 0-438,-1 0 0,1 0 0,-1 0-1,0 0 1,1-1 0,-1 1-1,0-1 1,0 0 0,8-5 0,16-20-8482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5.306"/>
    </inkml:context>
    <inkml:brush xml:id="br0">
      <inkml:brushProperty name="width" value="0.025" units="cm"/>
      <inkml:brushProperty name="height" value="0.025" units="cm"/>
    </inkml:brush>
  </inkml:definitions>
  <inkml:trace contextRef="#ctx0" brushRef="#br0">197 37 13965,'0'0'9892,"-11"-6"-7959,8 4-1834,-5-2 48,0-1-1,0 2 1,0-1-1,0 1 0,-10-2 1,14 4-147,0 1 1,1-1-1,-1 1 1,0 0-1,1 0 1,-1 0-1,0 0 1,1 1-1,-1 0 1,0-1-1,1 1 0,-1 1 1,1-1-1,0 0 1,-1 1-1,1 0 1,0-1-1,0 2 1,-4 2-1,2-1-10,0 1 0,0 0 0,1 0 0,0 0-1,0 1 1,1-1 0,-1 1 0,1 0-1,0 0 1,1 0 0,-4 13 0,5-17 12,1 0 0,-1 0 0,1 0 0,0-1 0,0 1 1,0 0-1,0 0 0,0 0 0,0 0 0,0 0 0,0-1 0,1 1 1,-1 0-1,1 0 0,0 0 0,-1-1 0,1 1 0,0 0 0,0-1 0,0 1 1,0-1-1,0 1 0,1-1 0,-1 1 0,0-1 0,1 0 0,-1 0 0,1 1 1,-1-1-1,1 0 0,-1-1 0,1 1 0,0 0 0,0 0 0,-1-1 0,1 1 1,0-1-1,0 1 0,0-1 0,0 0 0,-1 0 0,1 0 0,0 0 0,3 0 1,3 0 31,-1 0 1,1-1 0,-1 1-1,0-2 1,1 1 0,-1-1-1,0 0 1,0-1 0,0 1-1,0-1 1,0-1 0,-1 1-1,10-8 1,-11 8 23,-1-1-1,0 1 1,0-1 0,0 0-1,-1 0 1,1 0 0,-1 0-1,0-1 1,0 1 0,-1-1-1,1 0 1,-1 0 0,0 0 0,-1 0-1,1 0 1,-1-1 0,0 1-1,0 0 1,0-9 0,-1 13-122,0 0 0,0 0 0,0 0 0,-1 0 1,1 0-1,0 0 0,-1 0 0,1 0 0,0 0 1,-1 1-1,1-1 0,-1 0 0,0 0 1,1 0-1,-1 1 0,1-1 0,-1 0 0,0 0 1,0 1-1,1-1 0,-1 1 0,0-1 0,0 1 1,0-1-1,0 1 0,0 0 0,0-1 1,0 1-1,0 0 0,0 0 0,-1-1 0,-37-1-6142,30 3 3264,-8-1-3464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5.697"/>
    </inkml:context>
    <inkml:brush xml:id="br0">
      <inkml:brushProperty name="width" value="0.025" units="cm"/>
      <inkml:brushProperty name="height" value="0.025" units="cm"/>
    </inkml:brush>
  </inkml:definitions>
  <inkml:trace contextRef="#ctx0" brushRef="#br0">142 41 14606,'0'0'8434,"5"-8"-6031,15-24-626,-26 42-1215,-2 1-529,1 0 0,0 0 1,1 1-1,1 0 0,-1 0 0,2 0 0,0 0 0,-3 15 0,7-26-39,1 0-1,-1 1 1,1-1-1,-1 0 1,1 0 0,0 0-1,-1 0 1,1 0-1,0 0 1,0 0 0,-1 0-1,1-1 1,0 1 0,0 0-1,0 0 1,0-1-1,0 1 1,0 0 0,1-1-1,-1 1 1,0-1-1,0 0 1,0 1 0,0-1-1,1 0 1,-1 0 0,0 0-1,2 0 1,44 5-372,-38-4 113,3 0-712,57 1 248,-39-10-2168,-28 8 2483,-1-1 0,0 0-1,0 1 1,0-1 0,0 0-1,0 1 1,0-1 0,0 0-1,-1 0 1,1 0-1,0 0 1,0 0 0,-1 0-1,1 0 1,0 0 0,-1 0-1,1 0 1,0-2 0,0-10-7092</inkml:trace>
  <inkml:trace contextRef="#ctx0" brushRef="#br0" timeOffset="1">101 64 5701,'0'0'3588,"-58"0"-97,40 0-1217,5 0-320,3 0-833,9 0 865,6 0-865,12 0-288,3 0-128,10 0-225,10 0-352,1 0-128,-4 0 0,2 0-1057,-9 0-2658,-13 0-1955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6.044"/>
    </inkml:context>
    <inkml:brush xml:id="br0">
      <inkml:brushProperty name="width" value="0.025" units="cm"/>
      <inkml:brushProperty name="height" value="0.025" units="cm"/>
    </inkml:brush>
  </inkml:definitions>
  <inkml:trace contextRef="#ctx0" brushRef="#br0">0 14 11723,'0'0'10346,"60"13"-9001,-13-13-672,5 0-641,8-1-96,-2-4-1634,-4-4-2402,0-3-5701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6.376"/>
    </inkml:context>
    <inkml:brush xml:id="br0">
      <inkml:brushProperty name="width" value="0.025" units="cm"/>
      <inkml:brushProperty name="height" value="0.025" units="cm"/>
    </inkml:brush>
  </inkml:definitions>
  <inkml:trace contextRef="#ctx0" brushRef="#br0">163 1 8168,'0'0'12620,"3"54"-11051,-3-32-480,0 4-640,0 0-289,0 2-64,0-3-320,0-1-1218,0-5-1216,0-4-1698,-9-6-833</inkml:trace>
  <inkml:trace contextRef="#ctx0" brushRef="#br0" timeOffset="1">0 119 13068,'0'0'4389,"51"-5"-3204,-12 5-449,9 0-608,10 0-352,6 0-4612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6.866"/>
    </inkml:context>
    <inkml:brush xml:id="br0">
      <inkml:brushProperty name="width" value="0.025" units="cm"/>
      <inkml:brushProperty name="height" value="0.025" units="cm"/>
    </inkml:brush>
  </inkml:definitions>
  <inkml:trace contextRef="#ctx0" brushRef="#br0">246 37 10474,'0'0'3502,"-11"-6"673,2 1-3702,0 0 0,0 1 1,0 1-1,0 0 1,0 0-1,-1 0 1,-11 0-1,16 2-364,-1 1 0,1 0 0,-1 0-1,0 0 1,1 1 0,-1 0 0,1 0 0,0 0-1,-1 1 1,1-1 0,0 1 0,0 1 0,0-1-1,0 1 1,0 0 0,-8 6 0,7-3-113,0 0 0,1 1 0,0-1 0,0 1 0,0 0 0,-7 15 0,11-19 2,0 0 0,0 1 1,0-1-1,0 0 0,0 0 1,0 0-1,1 1 0,0-1 1,-1 6-1,2-8 2,-1 0 0,0 0-1,0 1 1,1-1 0,-1 0 0,1 0 0,-1 0 0,1 0 0,-1 1 0,1-1 0,0 0-1,-1 0 1,1 0 0,0 0 0,0-1 0,0 1 0,0 0 0,0 0 0,0 0 0,0-1-1,0 1 1,0 0 0,0-1 0,0 1 0,2 0 0,5 1 11,1 1 0,0-1-1,0 0 1,0-1 0,0 0 0,0-1 0,1 0 0,-1 0 0,0-1 0,0 0-1,0-1 1,0 1 0,0-2 0,0 1 0,12-7 0,5-3-96,-1-1 0,-1-2 0,39-29 0,-63 44 83,0 0 0,1 0 1,-1 0-1,0-1 0,0 1 0,0 0 0,0 0 0,0 0 0,0 0 0,0 0 0,0 0 0,0 0 1,1-1-1,-1 1 0,0 0 0,0 0 0,0 0 0,0 0 0,0 0 0,0 0 0,1 0 0,-1 0 0,0 0 1,0 0-1,0 0 0,0 0 0,1 0 0,-1 0 0,0 0 0,0 0 0,0 0 0,0 0 0,0 0 1,1 0-1,-1 0 0,0 0 0,0 0 0,0 0 0,0 0 0,0 0 0,0 0 0,1 0 0,-1 1 1,0-1-1,0 0 0,0 0 0,0 0 0,0 0 0,0 0 0,0 0 0,0 0 0,1 1 0,-1-1 0,0 0 1,0 0-1,0 0 0,0 0 0,0 0 0,0 1 0,0-1 0,0 0 0,0 0 0,0 0 0,0 0 1,0 0-1,0 1 0,0-1 0,0 0 0,0 0 0,-2 10-62,-34 82 34,23-61 112,-16 54-1,25-71-45,0-3-2,1 0 1,0 1-1,1-1 0,0 0 1,1 1-1,0-1 0,1 1 1,0-1-1,3 16 0,-2-26-33,-1 0 0,1 0-1,0 0 1,0 0 0,0 0-1,-1 0 1,1 0 0,0 0-1,0-1 1,0 1 0,0 0-1,0-1 1,0 1 0,1-1-1,-1 1 1,0-1 0,0 0 0,0 1-1,0-1 1,1 0 0,-1 0-1,0 0 1,0 0 0,3 0-1,30-5-2163,-4-11-3693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7.227"/>
    </inkml:context>
    <inkml:brush xml:id="br0">
      <inkml:brushProperty name="width" value="0.025" units="cm"/>
      <inkml:brushProperty name="height" value="0.025" units="cm"/>
    </inkml:brush>
  </inkml:definitions>
  <inkml:trace contextRef="#ctx0" brushRef="#br0">116 3 14990,'0'0'8574,"-10"9"-8377,8-8-182,-14 13-22,1 0 0,-18 22 0,29-31 64,-1 1 1,1-1-1,1 1 0,-1 0 0,1 0 1,0 0-1,0 1 0,1-1 0,0 1 1,0-1-1,0 1 0,1 0 0,0 8 1,0-14-26,1 0 1,0 0 0,1 0 0,-1 0-1,0 0 1,0 1 0,0-1 0,1 0 0,-1 0-1,0 0 1,1 0 0,-1-1 0,1 1 0,-1 0-1,1 0 1,0 0 0,-1 0 0,1 0-1,0-1 1,-1 1 0,1 0 0,0 0 0,0-1-1,0 1 1,0-1 0,0 1 0,1 0 0,1 0 91,0 0 0,0-1 1,0 1-1,0-1 1,0 0-1,0 0 0,0 0 1,0 0-1,5-1 1,1-1 72,0 1 1,-1-2-1,0 1 1,1-1-1,-1-1 1,10-5-1,-2-2-110,0-1 0,-1 0 0,14-14 0,-24 21-86,0 0 0,-1-1 0,1 1 0,-1-1-1,0 0 1,-1 0 0,0 0 0,0-1 0,0 1-1,-1-1 1,3-11 0,-5 16-112,0 1 0,-1-1 0,1 1 0,0-1 0,-1 1 0,0 0 0,1-1 0,-1 1 0,0 0 0,0-1 0,0 1 0,0 0-1,1 0 1,-2 0 0,1 0 0,0 0 0,0 0 0,0 0 0,0 0 0,-1 0 0,1 1 0,0-1 0,-1 1 0,1-1 0,-1 1 0,1-1 0,0 1 0,-1-1 0,1 1 0,-1 0 0,1 0 0,-1 0 0,-1 0 0,-26 3-5152,28-3 4853,1 0 0,-1 1-1,0-1 1,0 0 0,1 1 0,-1-1-1,0 1 1,1-1 0,-1 1 0,1-1-1,-1 1 1,1-1 0,-1 1-1,1 0 1,-1-1 0,1 1 0,-1 0-1,1-1 1,0 1 0,-1 0 0,1-1-1,0 1 1,-1 0 0,1 0-1,0-1 1,0 3 0,0 8-5404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7.559"/>
    </inkml:context>
    <inkml:brush xml:id="br0">
      <inkml:brushProperty name="width" value="0.025" units="cm"/>
      <inkml:brushProperty name="height" value="0.025" units="cm"/>
    </inkml:brush>
  </inkml:definitions>
  <inkml:trace contextRef="#ctx0" brushRef="#br0">169 81 9769,'0'0'13026,"-12"-5"-13042,4 1 10,5 2 0,0 1-1,0-1 0,0 1 1,-1-1-1,1 1 1,0 0-1,0 0 0,-1 0 1,1 1-1,0-1 1,-1 1-1,1 0 0,-1 0 1,1 0-1,0 0 0,-1 1 1,1-1-1,-1 1 1,1 0-1,0 0 0,0 0 1,-1 0-1,1 1 1,-3 2-1,-2 1-3,1 1-1,0 1 1,1 0-1,-1 0 1,-5 9-1,10-13 41,0-1-1,0 1 0,1 0 0,-1 0 1,1 1-1,-1-1 0,1 0 1,0 0-1,1 1 0,-1-1 0,1 1 1,-1-1-1,1 0 0,0 1 1,0-1-1,0 1 0,2 4 0,-2-6-14,1-1 0,0 1-1,0-1 1,0 0-1,1 1 1,-1-1-1,0 0 1,0 0-1,1 0 1,-1 0 0,1 0-1,-1 0 1,1 0-1,-1 0 1,1 0-1,0-1 1,-1 1-1,1-1 1,0 1 0,-1-1-1,1 0 1,0 0-1,0 1 1,-1-1-1,4-1 1,48-1 478,-51 2-446,8-1 45,-1-1 0,1-1 0,-1 0 0,1 0 0,-1-1 0,0 0 0,0 0 0,-1-1 1,0 0-1,1-1 0,9-9 0,-13 11-50,1 0 0,-2-1 0,1 0 0,-1 0 0,1 0 1,-1-1-1,-1 1 0,1-1 0,-1 0 0,0 0 0,0 0 0,-1-1 0,0 1 0,0 0 0,0-1 1,-1 0-1,1-8 0,-2 14-227,0 0 0,0-1 1,0 1-1,0 0 0,-1-1 1,1 1-1,0 0 0,-1 0 0,1-1 1,-1 1-1,1 0 0,-1 0 1,0 0-1,1 0 0,-1 0 0,0-1 1,0 1-1,-1-1 0,-23-8-8055,9 9-1476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7.935"/>
    </inkml:context>
    <inkml:brush xml:id="br0">
      <inkml:brushProperty name="width" value="0.025" units="cm"/>
      <inkml:brushProperty name="height" value="0.025" units="cm"/>
    </inkml:brush>
  </inkml:definitions>
  <inkml:trace contextRef="#ctx0" brushRef="#br0">1 0 15663,'0'0'5157</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8.313"/>
    </inkml:context>
    <inkml:brush xml:id="br0">
      <inkml:brushProperty name="width" value="0.025" units="cm"/>
      <inkml:brushProperty name="height" value="0.025" units="cm"/>
    </inkml:brush>
  </inkml:definitions>
  <inkml:trace contextRef="#ctx0" brushRef="#br0">110 1 13773,'0'0'1046,"-8"4"139,1 0-841,0-1 0,1 1-1,-1 1 1,1-1-1,0 1 1,0 1-1,0-1 1,1 1-1,0-1 1,0 2-1,1-1 1,-1 0-1,1 1 1,1 0-1,-1 0 1,1 0-1,0 0 1,1 1-1,-3 12 1,4-16-307,1 0 0,-1-1 0,1 1 1,0 0-1,0 0 0,0-1 0,0 1 0,1 0 0,0-1 1,0 1-1,0 0 0,0-1 0,0 1 0,1-1 0,-1 1 1,1-1-1,0 0 0,0 0 0,3 3 0,-2-3-23,1-1-1,0 1 1,0-1 0,0 0-1,1 0 1,-1-1-1,0 1 1,1-1 0,-1 0-1,1 0 1,0 0-1,-1-1 1,1 0 0,0 0-1,5 0 1,1-1-2,-1 0 0,1 0 0,-1-1 1,0 0-1,0-1 0,1 0 0,16-9 0,-23 10 30,1 1 1,-1-2-1,0 1 0,-1 0 0,1-1 0,0 0 0,-1 0 0,1 0 1,-1 0-1,0 0 0,0-1 0,0 1 0,-1-1 0,1 0 0,-1 0 0,0 0 1,0 0-1,0 0 0,-1 0 0,3-9 0,-4 12-17,0-1-1,0 0 0,-1 0 1,1 1-1,0-1 1,-1 0-1,1 1 0,-1-1 1,0 1-1,0-1 1,1 1-1,-1-1 0,0 1 1,0-1-1,0 1 1,0 0-1,-1-1 1,1 1-1,0 0 0,-1 0 1,1 0-1,0 0 1,-1 0-1,1 0 0,-1 1 1,1-1-1,-1 0 1,-3 0-1,-53-14-821,48 13 480,5 1 70,-4-1-468,-1 0 1,1 0-1,0 1 1,-1 0-1,1 1 1,-1 0-1,1 0 1,-15 3-1,23-2 500,1-1 1,-1 1-1,1 0 0,-1-1 1,0 1-1,1 0 0,0-1 0,-1 1 1,1 0-1,-1 0 0,1 0 0,0-1 1,0 1-1,-1 0 0,1 0 1,0 0-1,0 0 0,0 0 0,0 0 1,0-1-1,0 1 0,0 0 1,0 0-1,0 0 0,1 0 0,-1 0 1,0-1-1,0 1 0,1 0 0,-1 0 1,1 0-1,-1-1 0,1 1 1,-1 0-1,1-1 0,-1 1 0,1 0 1,0-1-1,-1 1 0,1-1 1,0 1-1,-1-1 0,1 1 0,1 0 1,25 14-4559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8.658"/>
    </inkml:context>
    <inkml:brush xml:id="br0">
      <inkml:brushProperty name="width" value="0.025" units="cm"/>
      <inkml:brushProperty name="height" value="0.025" units="cm"/>
    </inkml:brush>
  </inkml:definitions>
  <inkml:trace contextRef="#ctx0" brushRef="#br0">211 64 10858,'0'0'4436,"-6"-8"-944,2 1-2901,2 4-468,0 0-1,0 0 1,0 0 0,0 0-1,-1 0 1,1 0-1,-1 1 1,1-1-1,-1 1 1,0 0-1,0 0 1,0 0-1,0 0 1,-1 0-1,1 1 1,-1-1 0,-5-1-1,0 2-89,-1-1 0,0 1 0,0 1 0,1 0 0,-1 0 0,0 1 0,-14 2 0,22-2-32,-1-1-1,0 1 1,0 0 0,1 0 0,-1 0 0,1 1-1,-1-1 1,1 1 0,-1-1 0,1 1 0,0 0-1,0 0 1,0 0 0,0 0 0,0 0 0,0 0-1,0 0 1,1 1 0,-1-1 0,1 1-1,0-1 1,-1 1 0,1 0 0,1-1 0,-1 1-1,0 0 1,1 0 0,-1-1 0,1 1 0,0 3-1,-1-2-18,1-1-1,0 0 1,0 0 0,1 0-1,-1 0 1,1 1-1,-1-1 1,1 0-1,0 0 1,0 0-1,1 0 1,-1 0-1,0-1 1,1 1-1,0 0 1,-1-1-1,1 1 1,0-1-1,1 1 1,3 2 0,-1-1-130,1 0 0,0-1 0,0 0 0,1 0 0,-1 0 0,1-1 0,-1 0 0,13 2 0,12 1-1757,1 0 0,62-1-1,-75-5 1170,-1 0 0,1-1 0,-1 0 0,0-2 0,0 0 0,25-10-1,-17-2 593,-24 15 447,0-1 0,0 0 0,-1 1 0,1-1 0,-1 0 0,1 0 0,-1 0 0,0 0 0,0 0 0,0 0 0,0 0 0,0 0 0,1-4 0,-2 4-73,0 0 0,0 0-1,0 0 1,-1 0-1,1 0 1,0 0 0,-1 1-1,1-1 1,-1 0-1,0 0 1,0 1 0,1-1-1,-1 0 1,0 1 0,0-1-1,-1 1 1,1-1-1,0 1 1,0 0 0,-1-1-1,1 1 1,-1 0-1,1 0 1,-1 0 0,1 0-1,-1 0 1,0 0-1,0 0 1,1 1 0,-1-1-1,0 1 1,-2-1-1,-9-3 49,0 1-1,-1 0 0,1 1 0,-1 0 1,0 1-1,1 1 0,-21 2 0,28-2-248,0 1 0,1 0 0,0 1 0,-1-1 0,1 1 0,0 0 0,0 0 0,0 1-1,-8 4 1,11-6 1,0 1-1,0 0 0,0 0 1,1 0-1,-1 0 0,0 0 1,1 0-1,-1 0 0,1 1 1,0-1-1,0 0 0,-1 1 1,2-1-1,-1 1 0,0-1 1,0 1-1,1 0 0,0-1 1,-1 1-1,1 3 0,0-4-24,0 0 0,1 0 0,-1-1-1,0 1 1,1 0 0,-1-1 0,1 1 0,-1-1-1,1 1 1,0 0 0,0-1 0,0 0-1,0 1 1,0-1 0,0 1 0,0-1-1,0 0 1,0 0 0,1 0 0,1 2-1,1-1 7,1 1 0,0 0 0,0-1 0,0 0-1,0 0 1,8 2 0,6 0 19,0-1 1,30 1-1,-34-3-9,12 0-26,1 0 0,39-5 0,-61 3 2,0 1-1,0-2 1,0 1-1,1-1 1,-2 0-1,1 0 1,0 0-1,0-1 1,-1 0-1,1 0 1,-1 0-1,0-1 1,0 0-1,0 0 1,-1 0-1,7-7 1,-10 8-133,1 1 0,-1 0-1,1-1 1,-1 0 0,0 1 0,0-1 0,0 0 0,-1 1-1,1-1 1,0 0 0,-1 0 0,0 0 0,0 1-1,0-1 1,0 0 0,-1-4 0,1 4-600,-1 1 0,1-1 0,-1 0 0,0 1 0,0-1 1,-1 1-1,1 0 0,0-1 0,-1 1 0,-3-4 0,-13-12-9658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297"/>
    </inkml:context>
    <inkml:brush xml:id="br0">
      <inkml:brushProperty name="width" value="0.025" units="cm"/>
      <inkml:brushProperty name="height" value="0.025" units="cm"/>
    </inkml:brush>
  </inkml:definitions>
  <inkml:trace contextRef="#ctx0" brushRef="#br0">119 0 14350,'0'0'8781,"-2"9"-8546,-6 15 160,0-1 1,-2 0-1,-18 33 0,15-32 85,1-1 1,2 1-1,0 1 0,-6 28 1,15-52-475,1 0 1,0 1 0,0-1 0,0 0 0,0 1-1,0-1 1,0 0 0,0 1 0,0-1 0,0 1-1,0-1 1,1 0 0,-1 1 0,1-1 0,-1 0-1,1 0 1,0 1 0,-1-1 0,1 0 0,0 0-1,0 0 1,-1 0 0,1 0 0,0 0 0,0 0-1,0 0 1,1 0 0,-1 0 0,0-1 0,0 1-1,0 0 1,1-1 0,-1 1 0,0-1 0,0 1-1,2-1 1,6 2 33,0 0-1,0-1 1,-1 0-1,16 0 1,-17-1-20,50-1 38,-36-1-241,0 2 0,0 0 0,1 2 0,-1 0-1,35 9 1,-55-11 175,0 0 0,0 0-1,0 0 1,0 0 0,0 0-1,0 1 1,0-1 0,0 0-1,-1 1 1,1-1 0,0 1-1,0-1 1,0 1 0,0-1-1,-1 1 1,1 0-1,0-1 1,-1 1 0,1 0-1,0-1 1,-1 1 0,1 0-1,-1 0 1,1 0 0,-1 0-1,0-1 1,1 1 0,-1 0-1,0 0 1,0 0 0,1 1-1,-2 0 56,0 0-1,0-1 0,0 1 0,0-1 1,0 1-1,0-1 0,0 0 0,-1 1 0,1-1 1,-1 0-1,1 0 0,-1 0 0,1 0 1,-4 1-1,-62 26 1663,61-25-1593,-12 3-14,-1 1 0,1-2 1,-1 0-1,0-2 0,0 0 0,0-1 0,0 0 0,-20-3 0,39 1-218,-1 0 0,1 0-1,-1 0 1,1-1-1,-1 1 1,0 0 0,1-1-1,0 1 1,-1 0-1,1-1 1,-1 1 0,1 0-1,-1-1 1,1 1-1,0-1 1,-1 1 0,1-1-1,0 1 1,0-1-1,-1 1 1,1-1 0,0 0-1,0 1 1,0-1-1,0 1 1,0-1 0,-1 1-1,1-1 1,0 0-1,0 1 1,0-1 0,1 1-1,-1-1 1,0 0-1,0 1 1,0-1 0,0 1-1,0-1 1,1 1-1,-1-1 1,0 1 0,1-1-1,-1 1 1,0-1-1,1 1 1,-1-1 0,0 1-1,1 0 1,-1-1-1,1 1 1,0-1 0,20-25-6601,4 6-244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9.289"/>
    </inkml:context>
    <inkml:brush xml:id="br0">
      <inkml:brushProperty name="width" value="0.025" units="cm"/>
      <inkml:brushProperty name="height" value="0.025" units="cm"/>
    </inkml:brush>
  </inkml:definitions>
  <inkml:trace contextRef="#ctx0" brushRef="#br0">237 33 13485,'0'-1'334,"0"-1"-1,0 1 1,0 0 0,0 0 0,0-1 0,0 1 0,0 0 0,-1 0 0,1-1-1,-1 1 1,1 0 0,-1 0 0,1 0 0,-1 0 0,0 0 0,1 0-1,-1 0 1,0 0 0,0 0 0,0 0 0,0 0 0,-1-1 0,0 1-157,0 0 1,0 0 0,0 1 0,0-1-1,0 1 1,0-1 0,0 1-1,0 0 1,0 0 0,0 0 0,0 0-1,0 0 1,-2 1 0,-3 0-116,1 1 1,-1-1 0,0 2-1,1-1 1,0 1-1,-1 0 1,1 0-1,-6 4 1,-2 4-1,0 1 0,1-1 0,0 2 0,1 0 0,-12 16 0,19-23-50,1 1 1,-1 0 0,1 0-1,1 0 1,-1 1 0,1-1 0,0 1-1,1 0 1,0 0 0,0 0 0,1 0-1,0 0 1,-1 10 0,3-16 1,0 0 1,-1 0-1,1 0 1,0-1-1,0 1 0,0 0 1,0-1-1,0 1 1,0-1-1,0 1 1,1-1-1,-1 1 1,0-1-1,1 0 1,-1 0-1,1 0 0,0 0 1,-1 0-1,1 0 1,0 0-1,0 0 1,-1-1-1,1 1 1,0-1-1,0 1 1,0-1-1,0 0 0,0 0 1,0 0-1,3 0 1,70 0 269,-63-1-274,4 0-208,-1-1 0,1 0 1,0-1-1,18-6 0,-25 6-599,-1-1 0,0 1 0,-1-1 0,1 0 0,10-8 0,-4-4-4718,-12 0-2780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49.666"/>
    </inkml:context>
    <inkml:brush xml:id="br0">
      <inkml:brushProperty name="width" value="0.025" units="cm"/>
      <inkml:brushProperty name="height" value="0.025" units="cm"/>
    </inkml:brush>
  </inkml:definitions>
  <inkml:trace contextRef="#ctx0" brushRef="#br0">0 0 11499,'0'0'6950,"71"9"-5028,-30-7-865,4 0-288,2-1-481,-1 2-192,-6-1-64,-10-2-384,-12 0-2114,-12 0-2947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0.028"/>
    </inkml:context>
    <inkml:brush xml:id="br0">
      <inkml:brushProperty name="width" value="0.025" units="cm"/>
      <inkml:brushProperty name="height" value="0.025" units="cm"/>
    </inkml:brush>
  </inkml:definitions>
  <inkml:trace contextRef="#ctx0" brushRef="#br0">1 188 11627,'0'0'7207,"61"-14"-5478,-34 7-479,2 1-193,3 1-737,4 2-256,3 3-128,-2-1-1506,8-3-4323</inkml:trace>
  <inkml:trace contextRef="#ctx0" brushRef="#br0" timeOffset="1">959 0 14221,'0'0'5093,"-13"55"-3171,13-25-320,0 2-545,0 4-641,7 2-288,2 0-64,5 0-801,-3-2-1665,-6-5-2114,-5-8-993,0-8-3716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0.376"/>
    </inkml:context>
    <inkml:brush xml:id="br0">
      <inkml:brushProperty name="width" value="0.025" units="cm"/>
      <inkml:brushProperty name="height" value="0.025" units="cm"/>
    </inkml:brush>
  </inkml:definitions>
  <inkml:trace contextRef="#ctx0" brushRef="#br0">1 1 11627,'0'0'3427,"65"-1"-2434,-22 2-32,9 8-641,6 0-288,7-5-2017,6-3-9098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0.738"/>
    </inkml:context>
    <inkml:brush xml:id="br0">
      <inkml:brushProperty name="width" value="0.025" units="cm"/>
      <inkml:brushProperty name="height" value="0.025" units="cm"/>
    </inkml:brush>
  </inkml:definitions>
  <inkml:trace contextRef="#ctx0" brushRef="#br0">140 1 10890,'0'0'7522,"5"12"-7079,87 221 913,-90-228-1327,1 0 0,-1 1 0,-1-1 1,1 0-1,-1 1 0,0-1 0,0 1 0,0 0 0,-1-1 0,0 1 0,0-1 0,0 1 0,-1 0 1,0-1-1,0 1 0,0-1 0,-1 0 0,0 1 0,0-1 0,0 0 0,-1 0 0,1 0 0,-1 0 1,0 0-1,-1-1 0,1 0 0,-1 1 0,-5 3 0,1-1 35,-1-1 1,1 0-1,-1-1 1,-1 0-1,1 0 0,-1-1 1,0 0-1,0-1 1,0 0-1,0-1 0,-1 0 1,1 0-1,-1-1 0,-13-1 1,22 1-38,0-1 0,0 0 0,1 0 0,-1 0 0,0 0 0,0 0 0,1 0 0,-1-1 0,0 1 0,0 0 0,1-1 0,-1 1 0,1-1 0,-1 0 0,0 0 0,1 1 0,-1-1 0,1 0 0,-1 0 0,1-1 0,0 1 0,0 0 0,-1 0 0,1-1 0,0 1 0,0 0 0,0-1-1,0 1 1,0-1 0,1 1 0,-1-1 0,0 0 0,1 1 0,-1-1 0,1 0 0,0 1 0,-1-1 0,1 0 0,0 0 0,0 1 0,0-1 0,0 0 0,0 0 0,1-2 0,0-1-79,1 0 0,-1 0 0,1 0 0,0 0 0,0 1-1,1-1 1,-1 1 0,1-1 0,0 1 0,0 0 0,0 0 0,1 0 0,0 0-1,7-5 1,10-4 31,0 2 0,2 0 0,-1 1 1,1 2-1,1 0 0,29-6 0,-28 9 290,0-2 0,-1-1 0,0-1 0,-1-1 0,34-19 0,-55 28-199,1-1 1,0 0-1,-1 0 0,0 0 0,1 0 0,-1 0 1,0-1-1,0 1 0,0-1 0,0 1 0,-1-1 1,1 0-1,-1 0 0,0 0 0,1 0 0,-1 0 0,-1 0 1,1 0-1,0 0 0,-1 0 0,1-4 0,-1 2-22,-1 1 0,0-1 0,1 1 0,-1-1 0,-1 1 0,1-1 0,-1 1 0,1 0 0,-1 0 0,-1 0 0,1 0 0,0 0-1,-6-5 1,4 4-241,0 0 0,0 1 0,-1-1 0,0 1 0,0 0 0,0 1-1,-1-1 1,1 1 0,-12-5 0,13 7-175,1 0-1,-1-1 1,0 2-1,1-1 1,-1 0 0,0 1-1,1 0 1,-1-1-1,0 1 1,0 1 0,1-1-1,-1 1 1,0-1 0,1 1-1,-1 0 1,-6 3-1,-5 9-2823,4 4-219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1.129"/>
    </inkml:context>
    <inkml:brush xml:id="br0">
      <inkml:brushProperty name="width" value="0.025" units="cm"/>
      <inkml:brushProperty name="height" value="0.025" units="cm"/>
    </inkml:brush>
  </inkml:definitions>
  <inkml:trace contextRef="#ctx0" brushRef="#br0">0 225 12684,'0'0'12268,"14"3"-10678,-5-1-1503,-1-1 0,1 0 0,0 0 0,0-1 0,0 0-1,0-1 1,0 1 0,0-2 0,0 0 0,0 0 0,-1 0-1,1-1 1,-1 0 0,15-8 0,-10 4-17,-1 0 0,-1-1 1,1 0-1,-1-1 0,-1 0 0,0-1 1,12-14-1,-17 17-59,0 1 0,0-1 0,-1 0 0,0 0 0,-1-1 0,1 1 0,-1-1 0,-1 0 0,0 0-1,0 0 1,0 0 0,-1 0 0,1-12 0,-2 19-18,0 1 0,0 0 0,-1-1 0,1 1 0,0 0 0,0-1 0,0 1 0,0 0 0,0-1 0,-1 1 0,1 0 0,0 0 0,0-1 0,-1 1 0,1 0 0,0 0 0,0-1 0,-1 1 0,1 0 0,0 0 0,0 0 0,-1-1 0,1 1 0,0 0 0,-1 0 0,1 0 0,0 0 0,-1 0 0,1 0 0,0 0 0,-1 0 0,1 0 0,-1 0 0,1 0 0,0 0 0,-1 0 0,1 0 0,0 0 0,-1 0 0,1 0 0,0 0 0,-1 0 0,1 0 0,0 1 0,0-1 0,-1 0 0,1 0 0,0 0 0,-1 1 0,-18 10-294,10-3 215,0 1 1,1 0-1,0 0 0,1 1 1,0-1-1,0 2 0,-5 12 1,8-16 53,1 0 1,0 0-1,0 0 1,1 0-1,0 1 1,0-1-1,1 1 1,0 0 0,0-1-1,1 1 1,0 0-1,2 13 1,-1-19-89,-1 0 1,1 1-1,0-1 0,0 0 1,0 0-1,1 0 1,-1 0-1,0 0 0,1 0 1,-1-1-1,1 1 1,0 0-1,-1-1 0,1 1 1,0-1-1,0 0 1,0 0-1,0 1 1,0-1-1,0 0 0,1-1 1,-1 1-1,4 1 1,5 0-2065,0 0 0,-1 0 0,21-1 0,12-1-8925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1.457"/>
    </inkml:context>
    <inkml:brush xml:id="br0">
      <inkml:brushProperty name="width" value="0.025" units="cm"/>
      <inkml:brushProperty name="height" value="0.025" units="cm"/>
    </inkml:brush>
  </inkml:definitions>
  <inkml:trace contextRef="#ctx0" brushRef="#br0">177 20 11627,'0'0'3304,"-9"-4"225,5 1-3389,1 2 1,0-1-1,-1 0 0,1 1 0,-1-1 1,0 1-1,1 0 0,-1 0 0,0 1 1,0-1-1,1 1 0,-1-1 0,0 1 1,0 1-1,0-1 0,1 0 0,-1 1 1,0 0-1,0 0 0,1 0 0,-1 0 1,1 1-1,-1-1 0,1 1 0,-1 0 1,1 0-1,0 0 0,0 0 0,0 1 1,0-1-1,0 1 0,-2 3 1,-1 2-67,1 0 0,-1 0 0,1 0 0,1 1 0,0 0 0,0 0 1,1 0-1,0 1 0,0-1 0,1 1 0,0 0 0,1-1 0,0 1 1,1 0-1,0 0 0,0 0 0,4 17 0,-3-24 12,0-1 1,0 0-1,1 1 1,-1-1-1,1 0 0,-1 1 1,1-1-1,0 0 0,0 0 1,0-1-1,0 1 0,0 0 1,0-1-1,1 1 1,-1-1-1,0 1 0,1-1 1,-1 0-1,1 0 0,-1 0 1,1-1-1,0 1 0,-1-1 1,1 1-1,0-1 1,0 0-1,-1 0 0,6-1 1,2 1 158,0 0 1,-1-1-1,1-1 0,-1 1 1,1-2-1,-1 1 1,10-5-1,-1-1-97,0-1 0,-1-1-1,26-20 1,-38 26-140,0 0 0,0 0 0,0 0 1,-1-1-1,0 1 0,0-1 0,0 0 0,0-1 0,-1 1 0,0-1 0,0 1 1,0-1-1,-1 0 0,0 0 0,2-9 0,-4 13-97,-1 0 0,1 0 0,0-1 0,-1 1 0,0 0 0,1 0-1,-1 0 1,0 0 0,0 0 0,0 0 0,0 0 0,-1 0 0,1 0 0,0 0 0,-1 1 0,1-1 0,-1 0 0,0 1 0,1 0-1,-1-1 1,0 1 0,0 0 0,0 0 0,0 0 0,0 0 0,0 0 0,0 0 0,-1 1 0,1-1 0,0 1 0,0-1 0,-1 1-1,-2 0 1,-1-1-598,1 1 0,0-1 0,0 1 1,0 0-1,-1 1 0,-8 1 0,12-2 73,-1 1 1,1-1 0,0 1 0,-1 0 0,1 0 0,0 0 0,0 0-1,0 0 1,0 1 0,0-1 0,0 1 0,0-1 0,0 1-1,-1 2 1,-6 13-6615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1.846"/>
    </inkml:context>
    <inkml:brush xml:id="br0">
      <inkml:brushProperty name="width" value="0.025" units="cm"/>
      <inkml:brushProperty name="height" value="0.025" units="cm"/>
    </inkml:brush>
  </inkml:definitions>
  <inkml:trace contextRef="#ctx0" brushRef="#br0">0 0 16111,'0'0'7816,"0"32"-19571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2.189"/>
    </inkml:context>
    <inkml:brush xml:id="br0">
      <inkml:brushProperty name="width" value="0.025" units="cm"/>
      <inkml:brushProperty name="height" value="0.025" units="cm"/>
    </inkml:brush>
  </inkml:definitions>
  <inkml:trace contextRef="#ctx0" brushRef="#br0">200 112 9417,'0'0'7474,"-3"-10"-4010,1 4-3047,0 0-1,0 1 1,-1-1-1,0 1 0,0 0 1,0 0-1,-1 0 1,1 0-1,-8-6 0,9 9-379,0 0 0,-1 0-1,1 0 1,-1 0-1,0 1 1,1-1-1,-1 1 1,0 0-1,0 0 1,0 0-1,0 0 1,0 1-1,0-1 1,0 1 0,0-1-1,0 1 1,0 0-1,0 0 1,0 1-1,0-1 1,-1 1-1,1-1 1,0 1-1,1 0 1,-5 2-1,0 1-74,2-1 0,-1 2-1,0-1 1,1 1-1,0 0 1,0 0 0,0 0-1,0 0 1,1 1 0,0 0-1,1 0 1,-1 0-1,1 1 1,0-1 0,0 1-1,1 0 1,0-1-1,0 1 1,1 0 0,-2 14-1,4-19 37,-1-1-1,0 1 0,1 0 0,-1-1 0,1 1 0,0-1 1,-1 1-1,1-1 0,0 0 0,0 1 0,0-1 1,0 0-1,0 0 0,0 1 0,0-1 0,0 0 0,1 0 1,-1 0-1,0 0 0,1-1 0,-1 1 0,1 0 1,-1-1-1,1 1 0,-1 0 0,1-1 0,-1 0 0,1 1 1,-1-1-1,1 0 0,0 0 0,-1 0 0,1 0 1,-1 0-1,4-1 0,4 1-31,0 0 0,0-1 0,0 0 1,0-1-1,13-4 0,-9 1-91,1-1 0,-1 0 0,0-1 0,0-1 1,16-13-1,-24 17 92,0 1 0,0-1 1,-1 0-1,1-1 1,-1 1-1,0-1 1,0 0-1,-1 0 1,0 0-1,0-1 0,0 1 1,0-1-1,-1 0 1,0 1-1,3-12 1,-5 15-18,0 1 1,0 0 0,0 0 0,0-1 0,0 1 0,-1 0 0,1 0 0,0-1 0,-1 1 0,1 0 0,-1 0 0,1 0 0,-1 0 0,0-1 0,1 1 0,-1 0 0,0 0-1,0 0 1,1 1 0,-1-1 0,0 0 0,0 0 0,0 0 0,0 1 0,-2-2 0,-1 0-194,0 0-1,-1 0 1,1 1-1,0 0 1,-1 0-1,1 0 1,-9-1-1,4 2-674,0 0 0,0 0-1,0 0 1,-1 1 0,1 0-1,0 1 1,-12 4 0,-1 7-4458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2.522"/>
    </inkml:context>
    <inkml:brush xml:id="br0">
      <inkml:brushProperty name="width" value="0.025" units="cm"/>
      <inkml:brushProperty name="height" value="0.025" units="cm"/>
    </inkml:brush>
  </inkml:definitions>
  <inkml:trace contextRef="#ctx0" brushRef="#br0">187 44 13421,'0'0'2007,"-13"-1"-299,11 1-1694,-15-1 221,0 0 1,0 2 0,0 0 0,-24 5 0,37-5-163,0 0-1,0 0 1,0 1 0,1-1 0,-1 1 0,0 0-1,0 0 1,1 0 0,0 1 0,-1-1 0,1 1-1,-4 3 1,5-4-27,1 1 0,0-1 0,0 0-1,-1 0 1,1 1 0,1-1 0,-1 1 0,0-1-1,1 1 1,-1-1 0,1 1 0,-1-1 0,1 1-1,0-1 1,0 1 0,1 0 0,-1-1 0,0 1-1,1-1 1,0 1 0,-1-1 0,3 4 0,-2-4-35,0 0 0,0 0 0,0 0 0,1 0 0,-1-1 0,1 1 0,-1 0 0,1-1 0,0 0 0,-1 1 0,1-1 0,0 0 0,0 0 0,0 0 0,0 0 1,0 0-1,0 0 0,0 0 0,0-1 0,0 1 0,4-1 0,52 5 132,-50-5-118,11 0 12,-1 0 1,1-2 0,-1 0 0,1-1-1,-1 0 1,0-2 0,0 0 0,-1-1-1,1-1 1,-1 0 0,0-1 0,-1-1-1,21-15 1,-35 22 27,0 1-1,0-1 1,0 1-1,0-1 1,-1 0-1,1 1 1,0-1-1,-1 0 1,0 0-1,1 0 1,-1-1 0,0 1-1,0 0 1,0 0-1,0-1 1,0 1-1,-1 0 1,1-1-1,-1 1 1,1-5-1,-2 6-52,1-1 0,-1 0-1,0 0 1,0 1 0,0-1 0,0 0-1,0 1 1,0-1 0,0 1-1,-1-1 1,1 1 0,0 0-1,-1-1 1,1 1 0,-1 0-1,1 0 1,-1 0 0,0 0 0,0 0-1,1 1 1,-1-1 0,0 0-1,0 1 1,0-1 0,0 1-1,-3 0 1,-13-4-3,0 1 0,-1 1-1,1 1 1,-34 2 0,45-1-5,1 0-1,0 1 1,0 0-1,0 0 1,0 1 0,0-1-1,0 1 1,0 0-1,0 1 1,1 0-1,-1 0 1,1 0 0,0 0-1,0 1 1,0 0-1,0 0 1,1 0 0,-5 6-1,7-9-37,1 0 1,1 0-1,-1 1 0,0-1 0,0 0 0,0 0 0,1 1 1,-1-1-1,0 0 0,1 1 0,-1-1 0,1 1 0,0-1 1,0 1-1,-1-1 0,1 1 0,0-1 0,0 1 1,0-1-1,0 1 0,1-1 0,-1 1 0,0-1 0,1 0 1,-1 1-1,1-1 0,-1 1 0,1-1 0,-1 0 1,1 1-1,0-1 0,0 0 0,0 0 0,0 0 0,0 0 1,0 1-1,0-1 0,0-1 0,0 1 0,1 0 1,-1 0-1,0 0 0,3 1 0,3 0-409,0 1 0,1-1-1,-1 0 1,1 0 0,-1-1 0,1 0-1,10 0 1,17-1-4538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722"/>
    </inkml:context>
    <inkml:brush xml:id="br0">
      <inkml:brushProperty name="width" value="0.025" units="cm"/>
      <inkml:brushProperty name="height" value="0.025" units="cm"/>
    </inkml:brush>
  </inkml:definitions>
  <inkml:trace contextRef="#ctx0" brushRef="#br0">0 202 13068,'0'0'7319,"9"-1"-4698,-8 1-2506,53-15 1744,-52 15-1805,0-1 0,0 0 0,0 0-1,0 0 1,0 0 0,0 0 0,0-1 0,0 1 0,0-1 0,0 1-1,-1-1 1,1 0 0,-1 1 0,1-1 0,-1 0 0,0 0 0,1 0-1,-1 0 1,0 0 0,0 0 0,-1 0 0,1-1 0,0 1 0,-1 0-1,1-3 1,-1 4-22,-1 0-1,1 0 0,0 0 1,-1 1-1,1-1 0,-1 0 1,1 0-1,-1 1 0,0-1 1,1 0-1,-1 1 1,0-1-1,1 1 0,-1-1 1,0 1-1,0-1 0,0 1 1,1-1-1,-1 1 0,0 0 1,0 0-1,0-1 0,0 1 1,0 0-1,1 0 1,-1 0-1,0 0 0,0 0 1,0 0-1,0 0 0,0 0 1,0 0-1,0 0 0,-1 1 1,0-1-20,0 0 0,-1 0 0,1 1 0,0-1 0,-1 1 0,1-1 0,0 1 0,0 0 0,-1 0 0,1 0 0,0 0 0,0 0-1,-3 2 1,4-1-11,-1 0 0,0 1-1,0-1 1,1 0 0,0 0-1,-1 1 1,1-1 0,0 1-1,0-1 1,0 1-1,0-1 1,1 1 0,-1-1-1,1 1 1,0 0 0,-1 0-1,1-1 1,0 1 0,1 0-1,-1-1 1,0 1-1,1 0 1,-1-1 0,1 1-1,0-1 1,0 1 0,0-1-1,0 1 1,1-1 0,-1 0-1,0 1 1,4 2-1,-1-1 7,0 0 0,0 0 0,0-1-1,0 0 1,1 1 0,0-2-1,-1 1 1,1 0 0,0-1-1,0 0 1,0 0 0,1-1 0,-1 1-1,0-1 1,8 0 0,-9 0 1,-1 0 0,0-1 0,0 1 0,1-1 1,-1 0-1,0 0 0,0-1 0,0 1 1,1 0-1,-1-1 0,0 0 0,0 0 0,0 0 1,0 0-1,0 0 0,0-1 0,0 0 0,0 1 1,-1-1-1,1 0 0,0 0 0,-1 0 1,0 0-1,0-1 0,1 1 0,-1-1 0,0 0 1,-1 1-1,1-1 0,0 0 0,-1 0 0,0 0 1,0 0-1,0 0 0,0 0 0,0 0 0,0 0 1,-1-4-1,10-36 285,-7 25-88,1 0 0,1 0-1,0 0 1,1 0 0,11-19-1,-15 35-165,-1-1-1,2 1 1,-1 0-1,0 0 0,0 0 1,0 0-1,1 1 1,-1-1-1,1 0 1,0 1-1,-1 0 0,1 0 1,0 0-1,0 0 1,0 0-1,0 0 1,0 1-1,-1-1 0,1 1 1,0 0-1,0 0 1,0 0-1,0 0 0,0 1 1,5 0-1,10 3-364,-1 0 0,1 0-1,16 8 1,-22-7-446,-6-3-206,1 1-457,-1-2-3887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3.071"/>
    </inkml:context>
    <inkml:brush xml:id="br0">
      <inkml:brushProperty name="width" value="0.025" units="cm"/>
      <inkml:brushProperty name="height" value="0.025" units="cm"/>
    </inkml:brush>
  </inkml:definitions>
  <inkml:trace contextRef="#ctx0" brushRef="#br0">169 73 12620,'0'0'3395,"0"-10"86,-1-29-817,1 38-2606,0 0 0,0 0 0,0 0 0,-1 0 0,1 0 0,0 0 1,-1 0-1,1 0 0,0 0 0,-1 0 0,0 0 0,1 0 0,-1 0 1,1 1-1,-1-1 0,0 0 0,0 0 0,1 1 0,-1-1 0,0 0 1,0 1-1,0-1 0,0 1 0,0-1 0,0 1 0,0-1 0,0 1 1,0 0-1,0-1 0,0 1 0,0 0 0,0 0 0,0 0 0,0 0 1,0 0-1,0 0 0,-1 0 0,1 0 0,0 0 0,0 0 0,0 1 1,-1 0-1,-40 14-215,34-10 173,0 0-1,0 1 0,1 0 1,-1 1-1,2 0 1,-1 0-1,1 0 1,0 0-1,0 1 1,-6 14-1,10-20 17,1 1 0,0 0-1,0 0 1,0 0 0,0 0 0,0 0-1,0 0 1,1 0 0,0 0 0,0 0-1,0 0 1,0 0 0,0 0 0,0 0 0,1 0-1,-1 0 1,1 0 0,0 0 0,0 0-1,0 0 1,0 0 0,1-1 0,-1 1-1,1 0 1,0-1 0,0 1 0,0-1 0,0 0-1,0 0 1,0 1 0,0-1 0,1-1-1,-1 1 1,1 0 0,-1 0 0,6 1-1,6 4 51,1-1 0,0 0 0,0-1 0,1-1-1,-1 0 1,1-2 0,0 1 0,21-1-1,-24-1 9,0-1 0,1-1 0,-1 0 0,0 0 0,0-1 0,-1-1-1,1 0 1,0-1 0,-1 0 0,19-10 0,-27 11-18,0 0 1,0 0-1,0 0 1,0 0-1,0-1 1,-1 1-1,0-1 1,0 0-1,0 0 0,0 0 1,0-1-1,-1 1 1,0 0-1,3-10 1,-4 11-146,-1 1 0,1 0 0,-1-1 0,0 1 0,1-1 0,-1 1 0,-1-1 0,1 1 0,0-1 0,-1 1 0,1-1 0,-1 1 0,0 0 0,1-1 1,-1 1-1,0 0 0,-1 0 0,1-1 0,0 1 0,-1 0 0,1 0 0,-1 0 0,1 1 0,-1-1 0,0 0 0,0 1 0,0-1 0,0 1 0,0-1 0,-5-1 0,-59-23-9365,31 15 742</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3.466"/>
    </inkml:context>
    <inkml:brush xml:id="br0">
      <inkml:brushProperty name="width" value="0.025" units="cm"/>
      <inkml:brushProperty name="height" value="0.025" units="cm"/>
    </inkml:brush>
  </inkml:definitions>
  <inkml:trace contextRef="#ctx0" brushRef="#br0">385 64 2210,'0'0'8061,"1"-10"-3336,-1 8-4636,0 0 259,1-1 1,-1 0-1,0 0 0,0 0 0,0 1 0,0-1 0,-1 0 0,1 0 0,-1 1 0,1-1 0,-2-3 0,1 5-208,-1 0 0,1-1 0,0 1 0,0 0 0,-1 0 0,1 0 0,-1 0-1,1 0 1,-1 0 0,1 1 0,-1-1 0,0 0 0,1 1 0,-1-1 0,0 1 0,1-1 0,-1 1 0,0 0 0,0 0 0,1 0 0,-1 0 0,0 0 0,0 0 0,1 1 0,-1-1-1,-2 1 1,-12 2 31,0 1 0,0 1 0,1 0 0,0 1 0,0 0 0,0 1 0,-26 18 0,12-6 277,2 2 0,-44 41 0,26-9 312,43-50-735,0 1-1,0-1 0,0 1 0,0-1 0,1 1 1,0-1-1,0 1 0,0 0 0,0 0 1,0 0-1,1 0 0,0-1 0,-1 1 1,1 0-1,1 4 0,0-5-6,1 0 0,-1-1-1,0 0 1,1 1 0,-1-1-1,1 0 1,0 0 0,0 0-1,0 0 1,0 0 0,0 0 0,0 0-1,1-1 1,-1 1 0,1-1-1,-1 0 1,1 0 0,-1 0-1,1 0 1,-1 0 0,1 0 0,4 0-1,72 13 311,-66-12-310,67 4-643,135-6 1,-195 0-123,-1-2 1,39-7-1,-51 8-188,0-2-1,0 1 1,-1-1 0,1 0-1,0 0 1,9-8 0,4-9-6496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3.813"/>
    </inkml:context>
    <inkml:brush xml:id="br0">
      <inkml:brushProperty name="width" value="0.025" units="cm"/>
      <inkml:brushProperty name="height" value="0.025" units="cm"/>
    </inkml:brush>
  </inkml:definitions>
  <inkml:trace contextRef="#ctx0" brushRef="#br0">225 0 5093,'0'0'14285,"62"0"-11850,-23 0-834,2 2-896,4 4-385,5 3-160,-3 0-128,-12 1-64,-10-6-1890,-14-1-3715</inkml:trace>
  <inkml:trace contextRef="#ctx0" brushRef="#br0" timeOffset="1">1 10 12908,'0'0'8136,"71"16"-6182,-23-7-929,12 1-257,6 3-287,3-1-385,-4 3-96,2-6-897,-3-4-2402,-5-5-5349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4.209"/>
    </inkml:context>
    <inkml:brush xml:id="br0">
      <inkml:brushProperty name="width" value="0.025" units="cm"/>
      <inkml:brushProperty name="height" value="0.025" units="cm"/>
    </inkml:brush>
  </inkml:definitions>
  <inkml:trace contextRef="#ctx0" brushRef="#br0">45 1 14318,'0'0'8872,"-33"57"-7943,31-24-192,-7 5-417,9 1-192,0 0-32,0 2-64,0-4-673,0-3-287,0-6-450,0-9-383,0-10-33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4.555"/>
    </inkml:context>
    <inkml:brush xml:id="br0">
      <inkml:brushProperty name="width" value="0.025" units="cm"/>
      <inkml:brushProperty name="height" value="0.025" units="cm"/>
    </inkml:brush>
  </inkml:definitions>
  <inkml:trace contextRef="#ctx0" brushRef="#br0">0 3 7719,'0'0'10314,"49"-1"-8072,-12 0-320,4 1-737,14 0-929,1 2-256,5 6-1057,3-3-3299,-1-5-6182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4.900"/>
    </inkml:context>
    <inkml:brush xml:id="br0">
      <inkml:brushProperty name="width" value="0.025" units="cm"/>
      <inkml:brushProperty name="height" value="0.025" units="cm"/>
    </inkml:brush>
  </inkml:definitions>
  <inkml:trace contextRef="#ctx0" brushRef="#br0">0 8 12684,'0'0'10458,"13"-3"-9887,22 0-256,1 2 0,66 5-1,-56 0-297,92-6-1,-133 1 89,-13 2-175,-19 7-56,4 8 148,0 1-1,2 1 0,0 1 1,1 1-1,1 1 0,0 1 1,2 0-1,1 1 0,1 1 1,1 0-1,-17 40 1,28-56-106,0 0 1,1-1 0,0 1 0,0 1 0,1-1 0,-1 9 0,2-16-128,1-1 1,-1 0 0,0 0 0,1 1 0,-1-1-1,0 0 1,1 0 0,-1 0 0,0 1-1,1-1 1,-1 0 0,1 0 0,-1 0-1,0 0 1,1 0 0,-1 0 0,1 0 0,-1 0-1,0 0 1,1 0 0,-1 0 0,1 0-1,-1 0 1,0 0 0,1-1 0,-1 1 0,0 0-1,1 0 1,-1 0 0,0-1 0,1 1-1,-1 0 1,0 0 0,1-1 0,-1 1-1,0 0 1,0 0 0,1-1 0,-1 1 0,0 0-1,0-1 1,0 1 0,1 0 0,-1-1-1,0 1 1,0-1 0,0 1 0,0 0 0,0-1-1,9-19-11437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5.259"/>
    </inkml:context>
    <inkml:brush xml:id="br0">
      <inkml:brushProperty name="width" value="0.025" units="cm"/>
      <inkml:brushProperty name="height" value="0.025" units="cm"/>
    </inkml:brush>
  </inkml:definitions>
  <inkml:trace contextRef="#ctx0" brushRef="#br0">0 1 10794,'0'0'3011,"55"7"-2018,-26 3-481,5 2-383,3-2-258,8-3-1760,-6-4-3909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5.590"/>
    </inkml:context>
    <inkml:brush xml:id="br0">
      <inkml:brushProperty name="width" value="0.025" units="cm"/>
      <inkml:brushProperty name="height" value="0.025" units="cm"/>
    </inkml:brush>
  </inkml:definitions>
  <inkml:trace contextRef="#ctx0" brushRef="#br0">116 21 5830,'0'0'3843,"10"-4"-469,-2 0-2600,1 1-1,0 1 1,0 0 0,1 0 0,-1 0-1,14 1 1,-21 0-698,1 1 0,-1 0 0,0 1 0,1-1-1,-1 0 1,1 1 0,-1-1 0,0 1 0,1 0 0,-1-1-1,0 1 1,0 0 0,0 1 0,0-1 0,0 0 0,0 0-1,0 1 1,0 0 0,0-1 0,-1 1 0,1 0 0,0 0-1,-1 0 1,0-1 0,1 2 0,-1-1 0,0 0 0,0 0 0,0 0-1,0 0 1,-1 1 0,1-1 0,-1 0 0,1 1 0,-1 4-1,1-2-43,-1 0-1,0 0 1,-1 1-1,1-1 0,-1 0 1,0 0-1,0 0 1,-1 0-1,0 0 0,1 0 1,-2 0-1,1-1 0,0 1 1,-1-1-1,0 1 1,0-1-1,0 0 0,-1 0 1,1 0-1,-8 5 1,-7 5 231,-1-1 1,0-1 0,-34 17 0,34-20-134,2 0 1,0 2 0,-26 19-1,42-30-131,0 1-1,1-1 0,-1 0 1,0 1-1,1-1 0,-1 1 1,0-1-1,1 0 0,-1 1 1,1 0-1,-1-1 1,1 1-1,-1-1 0,1 1 1,-1 0-1,1-1 0,0 1 1,-1 0-1,1-1 0,0 1 1,-1 0-1,1 0 0,0-1 1,0 1-1,0 0 1,0 0-1,0 0 0,0-1 1,0 1-1,0 0 0,0 0 1,0-1-1,0 1 0,1 0 1,-1 0-1,0-1 1,0 1-1,1 0 0,-1-1 1,0 1-1,1 0 0,-1-1 1,1 1-1,-1 0 0,1-1 1,-1 1-1,1-1 1,0 1-1,-1-1 0,1 1 1,-1-1-1,1 0 0,0 1 1,0-1-1,-1 0 0,1 1 1,0-1-1,0 0 0,-1 0 1,1 0-1,0 1 1,0-1-1,0 0 0,57 7-67,-54-7 67,39 2-2155,71-6 1,-56-7-2467</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5.936"/>
    </inkml:context>
    <inkml:brush xml:id="br0">
      <inkml:brushProperty name="width" value="0.025" units="cm"/>
      <inkml:brushProperty name="height" value="0.025" units="cm"/>
    </inkml:brush>
  </inkml:definitions>
  <inkml:trace contextRef="#ctx0" brushRef="#br0">97 0 12684,'-10'0'2173,"4"0"-1740,0 0 1,-1 1 0,1-1-1,0 1 1,-1 0 0,1 1-1,-7 2 1,11-3-334,0 0 1,1 0-1,-1 0 0,0 0 0,1 0 1,-1 0-1,0 1 0,1-1 1,-1 1-1,1-1 0,0 1 0,0-1 1,-1 1-1,1 0 0,0 0 0,0-1 1,1 1-1,-1 0 0,0 0 1,1 0-1,-1 0 0,1 0 0,-1 0 1,1 0-1,0 0 0,0 0 1,0 0-1,0 0 0,0 0 0,1 0 1,0 3-1,-1-2-30,1-1 1,0 1-1,0-1 0,1 0 1,-1 0-1,0 0 0,1 0 1,-1 0-1,1 0 0,0 0 0,0 0 1,-1 0-1,1-1 0,0 1 1,1-1-1,-1 1 0,0-1 1,0 0-1,0 0 0,1 0 1,-1 0-1,1 0 0,-1-1 1,1 1-1,3 0 0,64 5 1162,-70-6-1228,16 0 75,0 0-1,-1-1 0,1-1 0,0-1 1,-1 0-1,0-1 0,0 0 1,0-1-1,0-1 0,-1 0 1,0-2-1,0 1 0,-1-1 0,14-12 1,-26 20-127,0-1 0,0 1 0,0-1 0,-1 1 0,1-1 0,0 1 0,0-1 0,-1 0 0,1 1 0,0-1 0,-1 0 0,1 0 0,-1 1 0,1-1 0,-1 0 0,1 0 1,-1 0-1,0 1 0,1-1 0,-1 0 0,0 0 0,0 0 0,1-1 0,-18-1-1510,-33 17 231,39-7 1306,1 0 0,-1 1 0,1 0 0,1 0 0,-1 1 0,1 0 0,-13 19 0,19-25 27,1 1 0,0-1 1,0 1-1,0-1 0,0 1 1,1-1-1,-1 1 0,1 0 1,0 0-1,0 0 0,1 0 1,-1 0-1,1 0 1,0 0-1,0 0 0,0 0 1,0 0-1,1 0 0,0 0 1,-1 0-1,2 0 0,-1 0 1,0-1-1,1 1 0,-1 0 1,1-1-1,0 1 1,5 5-1,2 3 61,-4-8-192,-1 1 1,0 0-1,0 1 0,0-1 1,-1 1-1,0-1 0,0 1 1,0 0-1,-1 0 0,0 0 1,0 0-1,2 12 0,-5-17 202,1 1 0,-1-1 0,0 0 0,0 0 0,0 0 0,0 0 0,0 0 0,0 0 0,0 0 0,0 0 0,0 0 0,0 0 0,0 0 0,-1-1 0,1 1-1,0-1 1,-1 1 0,1-1 0,0 1 0,-1-1 0,1 0 0,0 1 0,-1-1 0,1 0 0,-1 0 0,1 0 0,-1 0 0,1 0 0,-2-1 0,-52-1 2726,51 2-2662,-1-1 142,-1 0 0,1 0 0,0 0-1,-1-1 1,1 1 0,-9-6 0,13 7-322,-1-1-1,0 0 1,1 0 0,-1 0 0,1 0 0,-1 0 0,1 0-1,-1-1 1,1 1 0,0 0 0,0-1 0,0 1-1,0-1 1,0 1 0,0-1 0,0 0 0,0 1 0,0-1-1,1 0 1,-1 0 0,1 1 0,-1-5 0,1 6-143,0-1 0,0 0 0,1 0 0,-1 1 0,0-1 0,0 0 0,1 0 0,-1 1 1,1-1-1,-1 0 0,1 1 0,-1-1 0,1 0 0,-1 1 0,1-1 0,-1 1 0,1-1 0,0 1 0,-1-1 1,1 1-1,0-1 0,-1 1 0,1 0 0,0-1 0,0 1 0,0 0 0,-1 0 0,1-1 0,0 1 0,1 0 1,1-1-592,21-5-5958</inkml:trace>
  <inkml:trace contextRef="#ctx0" brushRef="#br0" timeOffset="1">414 298 14029,'0'0'6406,"66"-7"-20755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6.293"/>
    </inkml:context>
    <inkml:brush xml:id="br0">
      <inkml:brushProperty name="width" value="0.025" units="cm"/>
      <inkml:brushProperty name="height" value="0.025" units="cm"/>
    </inkml:brush>
  </inkml:definitions>
  <inkml:trace contextRef="#ctx0" brushRef="#br0">200 0 9929,'-11'1'1874,"2"0"-1473,0 0-1,0 1 0,1 0 1,-1 0-1,0 1 0,1 0 1,0 1-1,0-1 1,0 2-1,0-1 0,0 1 1,1 0-1,0 1 0,0 0 1,0 0-1,1 0 1,-11 15-1,13-15-239,-1 1-1,1-1 1,1 1-1,-1 0 1,1 0 0,0 0-1,1 0 1,0 0-1,0 1 1,0-1 0,1 1-1,0-1 1,1 1-1,0 13 1,1-17-63,-1 0-1,2 1 1,-1-1 0,0 0-1,1 0 1,0 0 0,0 0-1,0 0 1,1 0 0,-1 0-1,1-1 1,0 1 0,0-1-1,0 0 1,0 0 0,1 0 0,-1 0-1,1-1 1,0 1 0,0-1-1,0 0 1,0 0 0,0 0-1,0-1 1,8 3 0,4 0 108,1 0 0,-1-2 1,1 1-1,0-2 1,-1 0-1,1-1 0,0-1 1,30-5-1,-39 4-198,-1 0 1,1 0-1,-1-1 1,0 0-1,0 0 1,0 0-1,0-1 1,0 0-1,8-8 1,-11 9-29,-1 0 1,1-1 0,-1 0 0,0 0-1,0 0 1,-1 0 0,1-1-1,-1 1 1,0-1 0,0 1 0,0-1-1,0 0 1,-1 0 0,0 0-1,1-8 1,-2 7-114,-1 1 0,0 0 0,0-1 0,0 1 0,0 0 0,-1 0 0,0 0 0,0 0 0,0 0 0,-1 0 0,0 0-1,0 1 1,0-1 0,0 1 0,-1 0 0,0 0 0,1 0 0,-1 1 0,-1-1 0,1 1 0,-1 0 0,1 0 0,-7-2 0,1-2-565,-1 2-1,0-1 1,0 1 0,0 1 0,0 0 0,-1 1 0,1 0 0,-1 0-1,-18 0 1,23 5-2147,6 8-1912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457"/>
    </inkml:context>
    <inkml:brush xml:id="br0">
      <inkml:brushProperty name="width" value="0.025" units="cm"/>
      <inkml:brushProperty name="height" value="0.025" units="cm"/>
    </inkml:brush>
  </inkml:definitions>
  <inkml:trace contextRef="#ctx0" brushRef="#br0">28 1 16496,'0'0'9091,"-2"8"-9032,-18 153-301,17-104-2185,2-1-3424,0-52 582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081"/>
    </inkml:context>
    <inkml:brush xml:id="br0">
      <inkml:brushProperty name="width" value="0.025" units="cm"/>
      <inkml:brushProperty name="height" value="0.025" units="cm"/>
    </inkml:brush>
  </inkml:definitions>
  <inkml:trace contextRef="#ctx0" brushRef="#br0">1 17 7239,'0'0'12876,"55"-7"-10730,-8 1 1570,11 2-1859,6 4-1312,8 0-449,-1 6-192,1 8-2691,-10-1-5316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6.668"/>
    </inkml:context>
    <inkml:brush xml:id="br0">
      <inkml:brushProperty name="width" value="0.025" units="cm"/>
      <inkml:brushProperty name="height" value="0.025" units="cm"/>
    </inkml:brush>
  </inkml:definitions>
  <inkml:trace contextRef="#ctx0" brushRef="#br0">304 85 11115,'-6'-8'2824,"1"1"-2597,-1 1 0,0-1 1,-1 1-1,1 1 1,-1-1-1,0 1 1,-1 1-1,1-1 1,-1 1-1,0 0 1,0 1-1,0 0 1,0 0-1,-1 1 1,1 0-1,-1 0 1,-10 0-1,11 1-112,-1 1-1,1 0 1,0 1 0,-1-1 0,1 1-1,0 1 1,-1 0 0,1 0-1,0 1 1,0-1 0,-12 8 0,17-8-8,0 0 0,0 1 1,0-1-1,0 1 0,0 0 1,0 0-1,1 0 1,-1 0-1,1 1 0,0-1 1,0 1-1,0-1 1,1 1-1,-1 0 0,1-1 1,0 1-1,0 0 1,0 0-1,0 0 0,1 0 1,0 0-1,0 0 1,0 0-1,0 0 0,0 0 1,2 6-1,-1-6-38,1 1 1,0 0-1,0-1 0,0 0 0,0 1 1,1-1-1,-1 0 0,1 0 0,0 0 1,0-1-1,1 1 0,-1-1 1,1 0-1,0 1 0,0-2 0,0 1 1,0 0-1,0-1 0,0 0 0,7 3 1,7 2 38,-1 0 1,2-1 0,33 6 0,-19-6-72,1-1 0,61-1 0,-84-4-41,0 0 0,0-1 0,0-1 0,0 1 0,0-2 0,0 0 0,-1 0 0,1-1 0,-1 0 0,0 0 0,0-2 0,13-8 0,-20 13 0,-1-1 0,0 0 0,1 0-1,-1 0 1,0 0 0,0-1 0,0 1 0,-1-1 0,1 1 0,0-1 0,-1 1 0,0-1 0,0 0 0,0 0 0,0 1 0,0-1 0,0 0 0,-1 0 0,1 0 0,-1 0 0,0 0 0,0 0 0,0 0 0,0 0 0,-1-4 0,0 4-7,-1 0 1,1-1-1,-1 1 1,0 0-1,0 0 1,0 0-1,0 0 1,0 0-1,-1 0 1,1 0-1,-1 1 1,0-1-1,0 1 1,0 0-1,0 0 1,0 0-1,0 0 1,0 1-1,-1-1 1,-4 0-1,-10-4-69,-1 1 0,0 0 0,0 2 0,-29-3 1,40 6 89,1-1 1,0 1-1,-1 0 1,1 1 0,-1 0-1,1 0 1,0 0-1,0 1 1,0 0 0,0 0-1,0 1 1,0 0 0,0 0-1,-11 9 1,16-11-2,0 0 1,0 1-1,1 0 0,-1-1 1,0 1-1,1 0 0,-1 0 1,1 0-1,0 0 1,-1 0-1,1 0 0,0 0 1,0 0-1,0 1 0,1-1 1,-1 0-1,1 0 1,-1 1-1,1-1 0,0 1 1,0-1-1,0 0 0,0 1 1,0 2-1,2-1 16,-1-1 0,1 0-1,-1 0 1,1 1 0,0-1 0,0 0-1,1-1 1,-1 1 0,1 0 0,-1-1-1,1 1 1,0-1 0,0 0 0,3 2-1,8 5 86,0-2-1,1 0 1,0 0-1,0-2 1,0 0-1,17 4 1,-10-5 88,0-1 1,0-1 0,1 0-1,-1-2 1,37-4 0,-52 4-389,1-2 1,-1 1-1,0-1 1,1 0-1,-1 0 1,0-1-1,-1 0 1,1 0-1,0 0 1,-1-1 0,0 0-1,0-1 1,0 1-1,0-1 1,-1 0-1,1-1 1,-1 1-1,-1-1 1,1 0-1,5-10 1,3-19-6361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7.578"/>
    </inkml:context>
    <inkml:brush xml:id="br0">
      <inkml:brushProperty name="width" value="0.025" units="cm"/>
      <inkml:brushProperty name="height" value="0.025" units="cm"/>
    </inkml:brush>
  </inkml:definitions>
  <inkml:trace contextRef="#ctx0" brushRef="#br0">332 28 13773,'0'-1'230,"0"0"1,0 0-1,0 0 0,0 0 1,0 0-1,-1 0 0,1 0 0,0 0 1,-1 1-1,1-1 0,-1 0 1,1 0-1,-1 0 0,1 1 1,-1-1-1,1 0 0,-1 0 0,0 1 1,1-1-1,-1 1 0,0-1 1,0 0-1,-1 0 0,-27-6 1567,-33 11-1589,48 0-200,1 0-1,-1 1 0,1 1 0,0 0 1,0 1-1,1 0 0,0 1 0,0 0 0,1 1 1,0 1-1,1-1 0,0 2 0,0-1 0,1 1 1,0 1-1,1 0 0,1 0 0,0 0 0,-7 18 1,13-29 20,0 1 1,0 1-1,0-1 1,1 0 0,-1 0-1,0 0 1,1 0-1,0 0 1,0 1-1,-1-1 1,1 0 0,0 0-1,1 0 1,-1 1-1,0-1 1,1 0-1,-1 0 1,1 0 0,0 0-1,0 0 1,-1 0-1,1 0 1,1 0-1,-1 0 1,0 0 0,0 0-1,1-1 1,-1 1-1,1 0 1,-1-1-1,1 1 1,0-1 0,0 0-1,0 0 1,-1 0-1,1 1 1,0-2-1,0 1 1,0 0 0,1 0-1,2 0 1,10 2 141,0-1 0,0 0 0,0-2 0,0 1 0,17-3 0,-8 1-132,-12 0 57,1 1 0,-1-2 0,1 0 0,-1 0 0,15-6 0,-23 6-256,0 1 1,0-1-1,0 0 1,0 0-1,0-1 1,-1 1-1,1-1 1,3-3-1,-5 4-257,-1 0 0,1 0-1,-1 0 1,0 0 0,1 0-1,-1 0 1,0 0 0,0 0-1,-1 0 1,1 0 0,0-1-1,-1 1 1,1 0 0,-1-1-1,0 1 1,1-3 0,-1-13-6143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7.908"/>
    </inkml:context>
    <inkml:brush xml:id="br0">
      <inkml:brushProperty name="width" value="0.025" units="cm"/>
      <inkml:brushProperty name="height" value="0.025" units="cm"/>
    </inkml:brush>
  </inkml:definitions>
  <inkml:trace contextRef="#ctx0" brushRef="#br0">1 0 8840,'0'0'6182,"60"7"-3587,-12-7-385,12 0-737,3 0-672,3 0-257,3 0-287,-9 0-225,-12 0-833,-11 0-1986,-5 0-2658,-22-3-7239</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8.237"/>
    </inkml:context>
    <inkml:brush xml:id="br0">
      <inkml:brushProperty name="width" value="0.025" units="cm"/>
      <inkml:brushProperty name="height" value="0.025" units="cm"/>
    </inkml:brush>
  </inkml:definitions>
  <inkml:trace contextRef="#ctx0" brushRef="#br0">1 1 13773,'0'0'7879,"54"0"-6725,-17 0-322,4 1-511,10 7-289,-1 1-64,-3 2-1218,1-4-1248,-6-5-2467,-1-2-4772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8.630"/>
    </inkml:context>
    <inkml:brush xml:id="br0">
      <inkml:brushProperty name="width" value="0.025" units="cm"/>
      <inkml:brushProperty name="height" value="0.025" units="cm"/>
    </inkml:brush>
  </inkml:definitions>
  <inkml:trace contextRef="#ctx0" brushRef="#br0">36 0 9993,'0'0'14959,"-2"50"-14959,2-18 64,2 3-32,-2 2 0,0 1-32,0-5-737,0-6-993,-9-4-1697,-3-8-1153,-3-11-2307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8.976"/>
    </inkml:context>
    <inkml:brush xml:id="br0">
      <inkml:brushProperty name="width" value="0.025" units="cm"/>
      <inkml:brushProperty name="height" value="0.025" units="cm"/>
    </inkml:brush>
  </inkml:definitions>
  <inkml:trace contextRef="#ctx0" brushRef="#br0">0 1 6887,'0'0'9641,"66"0"-8200,-22 14-800,9 3-417,3 2-128,4-3-865,3-3-3042,0-3-6247</inkml:trace>
  <inkml:trace contextRef="#ctx0" brushRef="#br0" timeOffset="1">913 170 256,'0'0'27386,"47"-9"-29820,-2 2-3748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2:59.306"/>
    </inkml:context>
    <inkml:brush xml:id="br0">
      <inkml:brushProperty name="width" value="0.025" units="cm"/>
      <inkml:brushProperty name="height" value="0.025" units="cm"/>
    </inkml:brush>
  </inkml:definitions>
  <inkml:trace contextRef="#ctx0" brushRef="#br0">0 26 15951,'0'0'11211,"75"-23"-18738,-28 21-9866</inkml:trace>
  <inkml:trace contextRef="#ctx0" brushRef="#br0" timeOffset="1">478 38 14670,'0'0'11627,"51"-22"-13389,-16 22-2081,6 0-1955,0 0-1185</inkml:trace>
  <inkml:trace contextRef="#ctx0" brushRef="#br0" timeOffset="2">796 16 12908,'0'0'13261,"7"0"-13517,14 0-1250,-6 0-2145,7-2-4325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3.562"/>
    </inkml:context>
    <inkml:brush xml:id="br0">
      <inkml:brushProperty name="width" value="0.025" units="cm"/>
      <inkml:brushProperty name="height" value="0.025" units="cm"/>
    </inkml:brush>
  </inkml:definitions>
  <inkml:trace contextRef="#ctx0" brushRef="#br0">23 318 10890,'-5'8'907,"3"-5"-292,0 0-1,0 0 1,0 0-1,0 1 1,1-1-1,-1 1 1,1-1-1,0 1 1,-1 6-1,23-17 3145,23-26-2688,70-68 0,-78 68-987,-9 8-61,1 1-9,-1-1-1,-2-2 1,-1 0-1,25-36 0,-45 102-643,-5-9 926,-2 0 1,-13 55-1,9-56 59,2 1 0,-4 56 0,9-86-392,0 0-1,0 1 1,0-1-1,0 1 1,0-1-1,0 0 1,0 1-1,1-1 1,-1 1-1,0-1 1,0 0-1,0 1 0,0-1 1,1 0-1,-1 1 1,0-1-1,0 0 1,0 1-1,1-1 1,-1 0-1,0 0 1,1 1-1,-1-1 1,0 0-1,1 0 1,-1 0-1,0 1 1,1-1-1,-1 0 1,0 0-1,1 0 0,-1 0 1,0 0-1,1 0 1,-1 0-1,1 0 1,-1 0-1,0 0 1,1 0-1,-1 0 1,1 0-1,0 0 1,10-5-4483,-2-8-3157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4.350"/>
    </inkml:context>
    <inkml:brush xml:id="br0">
      <inkml:brushProperty name="width" value="0.025" units="cm"/>
      <inkml:brushProperty name="height" value="0.025" units="cm"/>
    </inkml:brush>
  </inkml:definitions>
  <inkml:trace contextRef="#ctx0" brushRef="#br0">0 1 17328,'0'0'4100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4.904"/>
    </inkml:context>
    <inkml:brush xml:id="br0">
      <inkml:brushProperty name="width" value="0.025" units="cm"/>
      <inkml:brushProperty name="height" value="0.025" units="cm"/>
    </inkml:brush>
  </inkml:definitions>
  <inkml:trace contextRef="#ctx0" brushRef="#br0">60 46 13132,'0'0'5280,"-6"9"-4623,-2 4-240,1 0 0,0 0 0,1 1 0,0 0 0,1 0 0,1 0 0,0 1 0,-3 20 0,28-50 709,-7 0-1039,-1 0-1,0-1 1,-2-1-1,0 0 1,0 0 0,-2-1-1,0 0 1,10-33-1,-35 153-694,15-97 621,0-1 0,0 1 0,1 0 0,-1 0-1,1 0 1,0 0 0,1 0 0,-1-1 0,2 9 0,-1-12-4,0 1 1,0-1-1,0 0 0,0 1 0,0-1 1,0 0-1,0 0 0,1 0 0,-1 0 1,0 0-1,1 0 0,-1 0 1,0 0-1,1-1 0,0 1 0,-1 0 1,1-1-1,-1 1 0,1-1 0,-1 0 1,1 1-1,0-1 0,-1 0 0,1 0 1,0 0-1,-1 0 0,1-1 0,0 1 1,-1 0-1,3-1 0,4-1-1,0 0 0,0 0-1,0 0 1,0-1-1,-1-1 1,1 1 0,-1-1-1,0 0 1,0-1 0,-1 1-1,9-9 1,2-3-327,0 0 0,24-31 0,-41 47 314,0 0-1,0 0 0,0 0 0,0 0 0,0 0 0,0 1 1,0-1-1,0 0 0,0 0 0,0 0 0,0 0 0,1 0 1,-1 0-1,0 0 0,0 1 0,0-1 0,0 0 0,0 0 1,0 0-1,0 0 0,0 0 0,1 0 0,-1 0 1,0 0-1,0 0 0,0 0 0,0 0 0,0 0 0,0 0 1,1 0-1,-1 0 0,0 0 0,0 0 0,0 0 0,0 0 1,0 0-1,0 0 0,1 0 0,-1 0 0,0 0 0,0 0 1,0 0-1,0 0 0,0 0 0,0 0 0,1 0 0,-1 0 1,0-1-1,0 1 0,0 0 0,0 0 0,0 0 1,0 0-1,0 0 0,0 0 0,0 0 0,0-1 0,0 1 1,1 0-1,-1 0 0,-1 9-210,-4 13 243,-2-1-1,0 0 1,-13 25-1,-12 38 904,25-63-652,-10 39 248,16-55-507,1-1 0,-1 0 0,1 1-1,-1-1 1,1 0 0,1 1 0,-1-1 0,0 0 0,1 0-1,0 1 1,2 4 0,-2-7-62,0-1-1,0 1 1,1-1-1,-1 0 1,0 0 0,1 0-1,-1 0 1,1 0-1,-1 0 1,1 0-1,-1 0 1,1 0 0,0-1-1,0 1 1,-1-1-1,1 1 1,0-1 0,0 0-1,-1 1 1,1-1-1,3 0 1,24-3-5355,-9-7-1146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413"/>
    </inkml:context>
    <inkml:brush xml:id="br0">
      <inkml:brushProperty name="width" value="0.025" units="cm"/>
      <inkml:brushProperty name="height" value="0.025" units="cm"/>
    </inkml:brush>
  </inkml:definitions>
  <inkml:trace contextRef="#ctx0" brushRef="#br0">1 263 16271,'425'-120'6121,"-249"86"-6330,297-19-1,267 44-4931,-280 10 4506,-393-2 217,0-2 0,0-4 0,71-16 1,-88 10-4212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5.281"/>
    </inkml:context>
    <inkml:brush xml:id="br0">
      <inkml:brushProperty name="width" value="0.025" units="cm"/>
      <inkml:brushProperty name="height" value="0.025" units="cm"/>
    </inkml:brush>
  </inkml:definitions>
  <inkml:trace contextRef="#ctx0" brushRef="#br0">6 229 15983,'0'0'9865,"-5"66"-9865,5-47-832,0 3-482,0-5-1120,0-4-1057,0-7-449</inkml:trace>
  <inkml:trace contextRef="#ctx0" brushRef="#br0" timeOffset="1">12 1 14478,'0'0'9993,"20"47"-15662,-10-38-2083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5.642"/>
    </inkml:context>
    <inkml:brush xml:id="br0">
      <inkml:brushProperty name="width" value="0.025" units="cm"/>
      <inkml:brushProperty name="height" value="0.025" units="cm"/>
    </inkml:brush>
  </inkml:definitions>
  <inkml:trace contextRef="#ctx0" brushRef="#br0">27 1 11723,'0'0'8584,"0"8"-8472,-11 54 318,7-49-157,1 0 0,0 0 0,1 1 0,0-1 1,1 1-1,1 0 0,0-1 0,3 18 0,-3-29-246,1-1 0,-1 0-1,1 0 1,0 0 0,0 0-1,-1 0 1,1 0 0,0 0-1,0 0 1,0-1 0,0 1-1,0 0 1,0 0 0,0-1-1,0 1 1,1-1 0,-1 1-1,0-1 1,0 1 0,0-1-1,1 0 1,-1 1 0,0-1-1,1 0 1,-1 0 0,0 0-1,0 0 1,1 0 0,-1 0-1,0-1 1,0 1 0,1 0-1,-1-1 1,0 1 0,0-1-1,0 1 1,1-1 0,-1 1-1,1-2 1,4 0 170,-1-1 0,0 0 0,1 0 0,-1 0 0,0-1 0,-1 0 0,6-4 0,-5 2-79,1-1 0,0 1-1,-1-1 1,-1-1 0,1 1 0,-1-1 0,0 1-1,-1-1 1,0 0 0,0 0 0,0-1 0,-1 1 0,1-12-1,-4 19-129,0 0 0,0 0 0,0 0-1,0 0 1,0-1 0,0 1-1,0 0 1,0 1 0,0-1-1,-1 0 1,1 0 0,0 0 0,-1 1-1,1-1 1,0 1 0,-1-1-1,1 1 1,-1-1 0,1 1-1,-1 0 1,1 0 0,-1 0 0,1 0-1,-1 0 1,1 0 0,-1 0-1,1 0 1,-2 1 0,-1-1-194,1 0-1,0 0 1,-1 0 0,1 1 0,-1-1-1,1 1 1,0 0 0,-1 0 0,1 0 0,0 0-1,0 1 1,-5 2 0,-2 24-6280,10-15 742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6.971"/>
    </inkml:context>
    <inkml:brush xml:id="br0">
      <inkml:brushProperty name="width" value="0.025" units="cm"/>
      <inkml:brushProperty name="height" value="0.025" units="cm"/>
    </inkml:brush>
  </inkml:definitions>
  <inkml:trace contextRef="#ctx0" brushRef="#br0">28 1 22197,'-7'1'1121,"-3"-1"256,5 4-960,3 1-65,-2 6-224,4 0-160,0 5-64,4-6-1409,7-3-2307,0-7-2690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07.447"/>
    </inkml:context>
    <inkml:brush xml:id="br0">
      <inkml:brushProperty name="width" value="0.025" units="cm"/>
      <inkml:brushProperty name="height" value="0.025" units="cm"/>
    </inkml:brush>
  </inkml:definitions>
  <inkml:trace contextRef="#ctx0" brushRef="#br0">1 293 16432,'0'0'9699,"13"-4"-8695,21-8-997,0-1 0,-1-1 0,-1-2 0,-1-1 0,0-2 0,-1-1 0,-1-1 0,-1-2 0,-1 0 0,-1-2 0,-1-1 0,24-33 0,-64 115-632,5-32 730,2-1-1,0 1 0,2 1 1,0-1-1,2 1 1,1 0-1,1 0 0,1 35 1,2-55-177,-1-1-1,1 0 1,0 0 0,0 0 0,0 0 0,1 0 0,0 0 0,3 6 0,-4-8-336,0-1 1,0 1 0,0-1 0,1 1-1,-1-1 1,1 1 0,-1-1 0,1 0-1,0 1 1,-1-1 0,4 1 0,9 0-7088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1.748"/>
    </inkml:context>
    <inkml:brush xml:id="br0">
      <inkml:brushProperty name="width" value="0.025" units="cm"/>
      <inkml:brushProperty name="height" value="0.025" units="cm"/>
    </inkml:brush>
  </inkml:definitions>
  <inkml:trace contextRef="#ctx0" brushRef="#br0">77 40 12876,'2'-34'7603,"-5"29"-3120,-4 20-4066,-5 20-929,-33 111 1262,41-125-2593,1 0 0,-1 40 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2.103"/>
    </inkml:context>
    <inkml:brush xml:id="br0">
      <inkml:brushProperty name="width" value="0.025" units="cm"/>
      <inkml:brushProperty name="height" value="0.025" units="cm"/>
    </inkml:brush>
  </inkml:definitions>
  <inkml:trace contextRef="#ctx0" brushRef="#br0">19 91 7495,'0'0'16432,"-19"-34"-16176,43 26 32,3 1-160,8 2-96,10 0-96,2 1 32,-1 0-1377,-1-1-577,0-1-1249,-4-6-1666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2.605"/>
    </inkml:context>
    <inkml:brush xml:id="br0">
      <inkml:brushProperty name="width" value="0.025" units="cm"/>
      <inkml:brushProperty name="height" value="0.025" units="cm"/>
    </inkml:brush>
  </inkml:definitions>
  <inkml:trace contextRef="#ctx0" brushRef="#br0">0 229 6662,'0'0'16085,"8"-5"-15626,51-36-562,-2-3 0,88-86-1,-144 130 92,-1-1-1,0 1 0,0 0 1,0-1-1,0 1 0,1-1 1,-1 1-1,0-1 0,0 1 1,1 0-1,-1-1 0,0 1 1,1 0-1,-1-1 0,1 1 1,-1 0-1,0-1 0,1 1 1,-1 0-1,1 0 0,-1 0 1,1-1-1,-1 1 0,0 0 1,1 0-1,-1 0 0,1 0 1,-1 0-1,1 0 0,-1 0 1,1 0-1,-1 0 0,1 0 1,-1 0-1,1 0 0,-1 0 1,1 0-1,0 1 0,-1 20-287,-15 39 276,14-56 74,-10 31 1,3-12-4,1 1 0,-6 40 0,13-63-98,0 0-1,0-1 1,0 1 0,0-1 0,0 1 0,0 0 0,0-1 0,0 1-1,0 0 1,0-1 0,0 1 0,0 0 0,0-1 0,1 1 0,-1-1-1,0 1 1,0 0 0,1-1 0,-1 1 0,0-1 0,1 1-1,-1-1 1,1 1 0,-1-1 0,0 1 0,1-1 0,-1 1 0,1-1-1,0 1 1,21 1-6908,1-4-2319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2.962"/>
    </inkml:context>
    <inkml:brush xml:id="br0">
      <inkml:brushProperty name="width" value="0.025" units="cm"/>
      <inkml:brushProperty name="height" value="0.025" units="cm"/>
    </inkml:brush>
  </inkml:definitions>
  <inkml:trace contextRef="#ctx0" brushRef="#br0">1 1 13677,'0'0'10634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4.240"/>
    </inkml:context>
    <inkml:brush xml:id="br0">
      <inkml:brushProperty name="width" value="0.025" units="cm"/>
      <inkml:brushProperty name="height" value="0.025" units="cm"/>
    </inkml:brush>
  </inkml:definitions>
  <inkml:trace contextRef="#ctx0" brushRef="#br0">107 26 8040,'0'0'11749,"-8"10"-11354,-6 13-161,0 0 0,1 1-1,-9 26 1,14-33-73,2 0 0,1 1-1,0 0 1,1-1 0,1 2 0,-2 24 0,24-62 1312,-4-3-1447,-2 0 0,0 0 0,-1-1 0,-2-1 0,0 1 0,10-41 0,-21 68-346,-2 7 233,1 1 0,0 0 1,-1 20-1,4-31 91,-1 0 0,1-1 0,0 1 1,-1 0-1,1 0 0,0 0 0,0-1 1,0 1-1,-1 0 0,1-1 0,0 1 1,0-1-1,0 1 0,0-1 0,0 1 1,0-1-1,0 0 0,0 1 0,0-1 1,0 0-1,0 0 0,0 0 0,0 0 1,0 0-1,1 0 0,-1 0 1,0 0-1,1-1 0,36-4 476,-26 0-400,-1 0 1,1 0 0,-2-1-1,1-1 1,-1 0-1,16-12 1,54-58-29,-52 48-81,-28 29 14,0 0-1,0 0 0,0 0 1,0 0-1,0-1 1,0 1-1,0 0 0,0 0 1,0 0-1,0 0 1,0 0-1,0 0 1,1-1-1,-1 1 0,0 0 1,0 0-1,0 0 1,0 0-1,0 0 1,0 0-1,0 0 0,0 0 1,1 0-1,-1 0 1,0-1-1,0 1 1,0 0-1,0 0 0,0 0 1,1 0-1,-1 0 1,0 0-1,0 0 0,0 0 1,0 0-1,0 0 1,1 0-1,-1 0 1,0 0-1,0 0 0,0 0 1,0 0-1,0 1 1,1-1-1,-1 0 1,0 0-1,0 0 0,0 0 1,0 0-1,0 0 1,0 0-1,0 0 0,1 0 1,-1 1-1,0-1 1,0 0-1,0 0 1,0 0-1,0 0 0,0 0 1,0 0-1,0 1 1,0-1-1,0 0 1,0 0-1,-1 16-356,-10 21 341,-1-5 60,6-21 63,2 0 0,-1 0-1,1 1 1,1 0 0,0-1-1,1 1 1,0 0 0,0 21 0,2-32-86,1 0 1,-1 0 0,1 0 0,0 0 0,-1 0 0,1 0 0,0 0 0,-1 0 0,1-1 0,0 1 0,0 0 0,0-1-1,0 1 1,0 0 0,0-1 0,0 1 0,0-1 0,0 1 0,0-1 0,0 0 0,0 1 0,0-1 0,0 0 0,0 0-1,1 0 1,-1 0 0,2 0 0,38 1 116,-33-2-119,30 1-549,-37 1 534,-1-1 0,0 1 0,0-1-1,1 1 1,-1-1 0,0 0 0,0 1-1,0-1 1,0 1 0,0-1 0,0 1 0,1-1-1,-1 1 1,0-1 0,-1 1 0,1 0-1,0-1 1,0 1 0,0-1 0,0 0-1,0 1 1,0-1 0,-1 1 0,1-1-1,0 1 1,0-1 0,-1 1 0,1-1 0,0 0-1,-1 1 1,1-1 0,-1 1 0,-10 19-16,10-19 40,-22 46 247,21-45-246,1 0 0,0 1 0,0-1 0,0 1 0,0-1 0,1 1 0,-1 0-1,1-1 1,0 1 0,0 0 0,0-1 0,0 1 0,0 0 0,0-1 0,1 1 0,0 5-1,0-8-69,0 1 0,0-1 0,0 1-1,-1-1 1,1 1 0,0-1-1,0 0 1,0 1 0,0-1-1,0 0 1,0 1 0,0-1-1,0 0 1,0 0 0,-1 0-1,1 0 1,0 0 0,0 0 0,0 0-1,0-1 1,0 1 0,0 0-1,0 0 1,0-1 0,0 1-1,0 0 1,-1-1 0,1 1-1,0-1 1,1-1 0,25-15-3932,-5-4-1201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4.570"/>
    </inkml:context>
    <inkml:brush xml:id="br0">
      <inkml:brushProperty name="width" value="0.025" units="cm"/>
      <inkml:brushProperty name="height" value="0.025" units="cm"/>
    </inkml:brush>
  </inkml:definitions>
  <inkml:trace contextRef="#ctx0" brushRef="#br0">24 44 13068,'0'0'12941,"-24"-43"-27323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201"/>
    </inkml:context>
    <inkml:brush xml:id="br0">
      <inkml:brushProperty name="width" value="0.025" units="cm"/>
      <inkml:brushProperty name="height" value="0.025" units="cm"/>
    </inkml:brush>
  </inkml:definitions>
  <inkml:trace contextRef="#ctx0" brushRef="#br0">94 0 14157,'0'0'9033,"0"15"-8061,-5 45 238,-1-1 0,-3 0 1,-19 62-1,27-115-1150,-11 31 148,3 0 0,1 1 0,1 0 0,-1 45 0,8-80-203,0-1 0,0 1 0,0-1 0,0 1 0,1-1 0,-1 1-1,1-1 1,-1 0 0,1 1 0,0-1 0,0 0 0,0 1 0,0-1 0,0 0 0,1 0 0,-1 0 0,0 0-1,1 0 1,0 0 0,-1-1 0,1 1 0,2 1 0,0-1 30,-1-1 1,1 1-1,-1-1 1,1 0-1,-1 0 1,1 0-1,0-1 1,-1 1-1,1-1 1,0 0-1,0 0 1,-1 0-1,5-1 0,7-1 84,-1-1-1,1-1 0,-1-1 0,0 0 0,0 0 0,15-10 0,-3 0-134,-19 10-83,0 0 0,1 0 0,0 1 1,0 0-1,0 1 0,0 0 1,0 0-1,1 1 0,16-3 1,-26 6 102,1 0 1,0 0 0,0 0-1,-1 0 1,1 0 0,0 0-1,-1 0 1,1 0 0,-1 0-1,0 0 1,1 0 0,-1 0-1,0-1 1,1 1 0,-1 0-1,0 0 1,0-1 0,0 1-1,0 0 1,1-1 0,-1 1-1,0-1 1,-1 1 0,-2-31 262,-2-92-22,6 121-247,0 1-1,0 0 1,1-1 0,-1 1-1,0-1 1,1 1-1,-1 0 1,1 0 0,-1-1-1,1 1 1,-1 0-1,0 0 1,1-1 0,-1 1-1,1 0 1,-1 0-1,1 0 1,-1 0 0,1 0-1,-1 0 1,1 0-1,-1 0 1,1 0 0,-1 0-1,1 0 1,-1 0-1,1 0 1,-1 0 0,1 0-1,-1 0 1,1 1-1,-1-1 1,1 0 0,0 1-1,20 5-265,80 32-5096,-80-32 1086,2 0-1,39 3 1,-31-8-1637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4.963"/>
    </inkml:context>
    <inkml:brush xml:id="br0">
      <inkml:brushProperty name="width" value="0.025" units="cm"/>
      <inkml:brushProperty name="height" value="0.025" units="cm"/>
    </inkml:brush>
  </inkml:definitions>
  <inkml:trace contextRef="#ctx0" brushRef="#br0">166 43 9769,'0'0'13352,"-10"-8"-12803,-32-22-410,40 29-140,1 0 0,-1 1-1,0-1 1,0 1 0,0-1 0,0 1-1,0 0 1,0 0 0,0 0 0,0 0-1,0 0 1,0 0 0,0 0-1,0 1 1,0-1 0,0 1 0,0-1-1,0 1 1,0 0 0,0 0 0,1 0-1,-1 0 1,0 0 0,1 0 0,-1 0-1,0 1 1,-1 1 0,-32 39-17,32-37 38,-1 1 1,1 0-1,0 0 1,1 0-1,0 0 1,0 1 0,0-1-1,1 1 1,0-1-1,0 1 1,0-1-1,1 9 1,0-15-16,0 1 1,1 0-1,-1 0 1,0 0-1,0-1 1,1 1 0,-1 0-1,0-1 1,1 1-1,-1 0 1,1-1-1,-1 1 1,1 0-1,-1-1 1,1 1-1,-1-1 1,1 1 0,0-1-1,-1 1 1,1-1-1,0 1 1,-1-1-1,1 0 1,0 1-1,-1-1 1,2 0-1,29 4 260,26-12 447,-48 5-636,-1 0 1,0-1-1,0 0 0,0 0 0,-1-1 0,1 0 1,10-9-1,-15 11 10,1 0 0,-1 0 1,0-1-1,-1 1 0,1-1 0,-1 1 1,1-1-1,-1 0 0,0 0 0,0 0 1,-1 0-1,1 0 0,-1 0 0,0 0 0,0-1 1,0 1-1,0-5 0,-2 6-62,0 1 0,0 0 0,0 0 0,0 1 0,0-1 0,0 0-1,-1 0 1,1 0 0,0 1 0,-1-1 0,0 1 0,1-1 0,-1 1 0,0-1 0,0 1-1,1 0 1,-1 0 0,0 0 0,0 0 0,-1 0 0,1 1 0,0-1 0,0 1 0,0-1 0,-3 1-1,3-1-268,-1 1-1,1-1 0,0 1 1,0 0-1,0 0 1,-1 0-1,1 0 0,0 1 1,0-1-1,-1 1 0,1-1 1,-2 2-1,3-2-133,0 1 0,0-1 0,0 1 0,1-1 0,-1 1 0,0 0 0,0-1-1,0 1 1,1 0 0,-1 0 0,0 0 0,1-1 0,-1 1 0,1 0 0,-1 0 0,1 0 0,0 0 0,-1 0 0,1 0 0,0 0 0,-1 0 0,1 0 0,0 0 0,0 0-1,0 2 1,0 12-5696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5.455"/>
    </inkml:context>
    <inkml:brush xml:id="br0">
      <inkml:brushProperty name="width" value="0.025" units="cm"/>
      <inkml:brushProperty name="height" value="0.025" units="cm"/>
    </inkml:brush>
  </inkml:definitions>
  <inkml:trace contextRef="#ctx0" brushRef="#br0">21 21 18321,'0'0'11003,"13"-1"-14559,-1-1 4186,-13 1-626,1 0 1,0 0-1,-1 0 0,1 0 0,-1 0 0,1 1 0,-1-1 1,1 0-1,-1 0 0,0 0 0,1 1 0,-1-1 0,0 0 1,0 1-1,1-1 0,-1 1 0,0-1 0,0 1 0,0-1 1,0 1-1,0-1 0,0 1 0,0 0 0,0-1 0,0 1 1,0 0-1,0 0 0,0 0 0,0 0 0,0 0 0,0 0 0,0 0 1,0 0-1,0 0 0,0 1 0,0-1 0,0 0 0,1 1 1,-1-1-1,0 1 0,0-1 0,0 1 0,0-1 0,0 1 1,0-1-1,1 1 0,-1 0 0,0-1 0,1 1 0,-1 0 1,0 0-1,1 0 0,-1 0 0,1-1 0,-1 1 0,1 0 1,0 0-1,-1 2 0,2-3-426,0 0 1,-1 1-1,1-1 1,0 0-1,0 0 1,0 1-1,0-1 1,0 0-1,-1 0 1,1 0-1,0 0 1,0 0-1,0 0 1,0 0-1,0 0 1,0 0-1,0-1 1,-1 1-1,1 0 1,0-1-1,0 1 1,0 0-1,1-2 1,15-13-10534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6.813"/>
    </inkml:context>
    <inkml:brush xml:id="br0">
      <inkml:brushProperty name="width" value="0.025" units="cm"/>
      <inkml:brushProperty name="height" value="0.025" units="cm"/>
    </inkml:brush>
  </inkml:definitions>
  <inkml:trace contextRef="#ctx0" brushRef="#br0">174 107 7239,'2'-5'867,"0"0"1,0 0 0,0-1-1,0 1 1,-1-1 0,0 0-1,0 1 1,-1-1-1,1 0 1,-1 1 0,-1-10-1,0 13-736,1 1 0,-1-1-1,1 0 1,-1 1-1,0-1 1,0 0 0,0 1-1,0-1 1,0 1-1,0 0 1,0-1 0,-1 1-1,1 0 1,0 0 0,-1-1-1,1 1 1,-1 0-1,1 0 1,-1 1 0,1-1-1,-1 0 1,0 0 0,1 1-1,-1-1 1,0 1-1,0 0 1,1-1 0,-1 1-1,0 0 1,0 0-1,0 0 1,1 0 0,-1 0-1,0 1 1,0-1 0,0 1-1,1-1 1,-1 1-1,-2 0 1,-2 2-123,0-1 0,0 1 0,0 0 0,0 1 0,1 0 1,-1-1-1,1 2 0,0-1 0,0 1 0,1-1 0,-1 1 0,1 1 0,0-1 0,-4 7 0,2-2 29,-1 1 0,2-1 0,-1 1 0,1 0 0,1 0 0,0 0-1,-3 14 1,7-23-29,-1 0 0,1 0 0,-1 0 0,1 0 0,0 1 0,0-1 0,0 0 0,0 0 0,0 0 0,0 0 0,0 0 0,1 0 0,-1 0 0,1 0 0,-1 0 0,1 0 0,0 0 0,0 0 0,0 0 0,0 0 0,0 0 0,1-1 0,-1 1 0,0 0 0,1-1 0,1 2 0,2-1 28,0 0 0,-1 0 0,1-1 1,0 0-1,0 0 0,0 0 0,0-1 1,0 1-1,0-1 0,5-1 0,2 0 51,1 0 0,-1-1 0,0 0 0,0-1 0,0 0 0,-1-1 0,1 0 0,-1-1 0,18-10 0,-24 12-22,0 0 0,0 0 0,0-1 0,0 1 0,0-1 0,-1 0 0,0 0 1,0-1-1,0 1 0,0-1 0,-1 0 0,1 0 0,-1 0 0,-1-1 0,1 1 0,-1-1 0,0 1 0,0-1 0,0 0 0,-1 0 0,1-10 0,-2 16-69,0-1-1,-1 0 0,1 1 1,-1-1-1,1 1 1,-1-1-1,1 1 0,-1-1 1,0 1-1,1-1 1,-1 1-1,1 0 0,-1-1 1,0 1-1,1 0 1,-1 0-1,0 0 0,0-1 1,1 1-1,-1 0 0,0 0 1,1 0-1,-1 0 1,0 0-1,0 0 0,1 0 1,-1 0-1,0 0 1,1 1-1,-1-1 0,0 0 1,0 0-1,1 1 1,-1-1-1,-1 1 0,-28 10-939,26-8 575,0 1 1,0-1 0,0 1-1,0-1 1,1 1-1,-1 0 1,1 0-1,0 0 1,0 1 0,-2 4-1,3-5-688,1 0 0,0 0 0,-1 0 1,1 0-1,0 0 0,1 0 0,-1 0 0,1 5 0,0 5-8040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7.158"/>
    </inkml:context>
    <inkml:brush xml:id="br0">
      <inkml:brushProperty name="width" value="0.025" units="cm"/>
      <inkml:brushProperty name="height" value="0.025" units="cm"/>
    </inkml:brush>
  </inkml:definitions>
  <inkml:trace contextRef="#ctx0" brushRef="#br0">64 0 13645,'0'0'4965,"-45"63"-2883,34-37-993,7 4-673,0-2-352,4-2 0,0-8-801,8-4-1505,3-9-1505,-2-5-2147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4:57.578"/>
    </inkml:context>
    <inkml:brush xml:id="br0">
      <inkml:brushProperty name="width" value="0.025" units="cm"/>
      <inkml:brushProperty name="height" value="0.025" units="cm"/>
    </inkml:brush>
  </inkml:definitions>
  <inkml:trace contextRef="#ctx0" brushRef="#br0">195 14 11403,'0'0'8317,"-12"-4"-7351,7 2-930,1 1 0,-1-1-1,1 1 1,-1 0 0,0 0-1,1 0 1,-1 1 0,0 0-1,0 0 1,0 0 0,1 0-1,-1 1 1,0 0-1,1 0 1,-1 0 0,0 1-1,1-1 1,0 1 0,-1 0-1,1 0 1,0 1 0,0-1-1,0 1 1,-4 3 0,-35 38 833,41-41-808,-1 0 1,1 0-1,0 0 0,0 0 0,1 0 1,-1 0-1,0 0 0,1 1 0,0-1 1,0 1-1,0-1 0,0 1 1,1-1-1,-1 7 0,1-10-54,0 1 1,1 0-1,-1-1 0,1 1 1,-1-1-1,1 1 0,-1-1 1,1 1-1,-1-1 0,1 1 1,0-1-1,-1 1 0,1-1 1,0 0-1,-1 1 0,1-1 1,0 0-1,-1 0 0,1 1 1,0-1-1,-1 0 0,1 0 1,0 0-1,0 0 0,-1 0 1,1 0-1,0 0 0,0 0 1,27-1 150,-25 0-139,6 0-13,0-1 0,0 0-1,0 0 1,0-1 0,0 0 0,-1-1 0,1 1 0,-1-2 0,11-7 0,10-9-186,34-33 0,-50 42 166,-16 51-445,0-26 491,0 1 1,1 0-1,0 0 0,0 19 1,3-29-13,-1 1 1,1-1 0,-1 0-1,1 0 1,0 1 0,1-1 0,-1 0-1,1 0 1,0 0 0,0 0-1,0-1 1,0 1 0,1 0-1,0-1 1,-1 0 0,1 1 0,0-1-1,5 3 1,33 20 56,-33-22-63,-1 0-1,0 0 1,0 1 0,0 0 0,-1 0-1,0 0 1,7 8 0,-13-12 5,1 0-1,-1 0 1,1-1 0,-1 1-1,1 0 1,-1 0 0,0 0 0,0 0-1,1 0 1,-1 0 0,0 0-1,0 0 1,0 0 0,0 0 0,0 0-1,0 0 1,0 0 0,-1 0 0,1 0-1,0 0 1,0 0 0,-1-1-1,1 1 1,-1 0 0,1 0 0,-1 0-1,1 0 1,-1 0 0,1-1-1,-1 1 1,0 0 0,1-1 0,-1 1-1,0 0 1,0-1 0,0 1-1,1-1 1,-1 1 0,0-1 0,0 1-1,0-1 1,0 0 0,0 1 0,0-1-1,-1 0 1,-53 15 1368,48-14-1201,-19 4 345,1-2 0,-1-1-1,0-1 1,0-1 0,0-1 0,-28-6 0,119 6-10573,-33 1 2606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01.456"/>
    </inkml:context>
    <inkml:brush xml:id="br0">
      <inkml:brushProperty name="width" value="0.025" units="cm"/>
      <inkml:brushProperty name="height" value="0.025" units="cm"/>
    </inkml:brush>
  </inkml:definitions>
  <inkml:trace contextRef="#ctx0" brushRef="#br0">0 103 1505,'0'0'5734,"52"-51"-5478,-44 43-160,3-1-64,0 2-32,2-2 32,0 4-32,4-1-128,-2-2-1826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01.835"/>
    </inkml:context>
    <inkml:brush xml:id="br0">
      <inkml:brushProperty name="width" value="0.025" units="cm"/>
      <inkml:brushProperty name="height" value="0.025" units="cm"/>
    </inkml:brush>
  </inkml:definitions>
  <inkml:trace contextRef="#ctx0" brushRef="#br0">66 0 8520,'0'0'9577,"-9"8"-9310,7-6-256,-3 1 0,1 1 0,0-1 0,0 1 1,1 0-1,-1 0 0,1 0 1,0 1-1,0-1 0,0 1 0,1 0 1,0-1-1,-1 1 0,2 0 0,-1 0 1,1 1-1,-1-1 0,0 9 1,2 137-39,0-83-2834,-1-61 229,-2-6-1425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02.178"/>
    </inkml:context>
    <inkml:brush xml:id="br0">
      <inkml:brushProperty name="width" value="0.025" units="cm"/>
      <inkml:brushProperty name="height" value="0.025" units="cm"/>
    </inkml:brush>
  </inkml:definitions>
  <inkml:trace contextRef="#ctx0" brushRef="#br0">0 91 7015,'0'0'7495,"69"-2"-6823,-33 2 1,5 0-193,2 0-319,5-3-97,3-1-32,-3-6 0,1 0 0,-4-2-321,-2 1-575,-8-1-514,-5-1-1697,-8 0-3619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38.611"/>
    </inkml:context>
    <inkml:brush xml:id="br0">
      <inkml:brushProperty name="width" value="0.025" units="cm"/>
      <inkml:brushProperty name="height" value="0.025" units="cm"/>
    </inkml:brush>
  </inkml:definitions>
  <inkml:trace contextRef="#ctx0" brushRef="#br0">17 327 10122,'-17'19'10701,"30"-34"-6277,3 0-5910,265-204 2036,-170 135-582,-109 83 8,-1 0 0,0 0-1,1-1 1,-1 1 0,0 0 0,1 1 0,-1-1 0,1 0-1,0 0 1,-1 1 0,1-1 0,0 1 0,-1-1 0,1 1 0,0 0-1,3-1 1,-5 2 4,1-1 0,-1 0 0,1 1 0,-1-1 0,1 1 0,-1-1 0,1 1 0,-1-1 0,1 1 0,-1-1 0,0 1 0,1 0 0,-1-1 0,0 1 0,0-1 0,0 1 0,1 0 0,-1-1 0,0 1 0,0 0 0,0-1 0,0 1 0,0 0 0,0-1 0,0 1 0,0 0 0,0-1 0,-1 2 0,0 9-42,-2 0 0,0-1 0,-7 19 0,-90 194 1130,98-219-1031,1 0 0,-1 0 1,1 0-1,0 0 0,0 0 0,0 0 0,1 0 0,-1 8 0,1-11-89,0 0-1,1 0 0,-1 0 0,0 0 0,1 0 0,-1 0 0,0 0 0,1 0 1,0 0-1,-1 0 0,1 0 0,-1 0 0,1 0 0,0-1 0,0 1 1,-1 0-1,1 0 0,0-1 0,0 1 0,0 0 0,0-1 0,0 1 0,0-1 1,0 0-1,0 1 0,0-1 0,0 0 0,0 1 0,0-1 0,0 0 0,0 0 1,1 0-1,-1 0 0,1 0 0,5 0-1203,0 0 0,0 0 0,-1-1 1,1 0-1,0 0 0,-1-1 0,12-3 0,17-12-10008</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38.941"/>
    </inkml:context>
    <inkml:brush xml:id="br0">
      <inkml:brushProperty name="width" value="0.025" units="cm"/>
      <inkml:brushProperty name="height" value="0.025" units="cm"/>
    </inkml:brush>
  </inkml:definitions>
  <inkml:trace contextRef="#ctx0" brushRef="#br0">1 24 15278,'0'0'9225,"48"-24"-29724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530"/>
    </inkml:context>
    <inkml:brush xml:id="br0">
      <inkml:brushProperty name="width" value="0.025" units="cm"/>
      <inkml:brushProperty name="height" value="0.025" units="cm"/>
    </inkml:brush>
  </inkml:definitions>
  <inkml:trace contextRef="#ctx0" brushRef="#br0">147 59 6854,'0'0'7592,"-1"-9"-4048,-8-29-576,8 38-2861,1-1-1,-1 0 0,0 0 0,1 0 1,-1 0-1,0 1 0,0-1 0,1 0 1,-1 0-1,0 1 0,0-1 0,0 1 1,0-1-1,0 1 0,0-1 0,0 1 1,0 0-1,0 0 0,0-1 0,-1 1 1,1 0-1,0 0 0,0 0 0,0 0 0,0 0 1,0 0-1,0 0 0,-2 1 0,-28 8 1207,26-6-1158,-1 1 1,1-1 0,0 1-1,0 0 1,0 1-1,1-1 1,-1 1-1,1 0 1,0 0-1,1 0 1,-1 1-1,1-1 1,0 1-1,0 0 1,1 0-1,0 0 1,0 0-1,0 0 1,1 1-1,-1-1 1,2 0-1,-1 13 1,1-18-145,0 1 0,1 0 0,-1-1 0,1 1 0,0-1 0,0 1 0,-1-1 0,1 1 0,0-1 0,0 0 0,0 1 0,0-1 0,0 0 0,1 0 0,-1 0 0,0 0 0,1 0 0,-1 0 0,0 0 0,1 0 0,-1-1 0,1 1 0,-1 0 0,1-1 0,0 1 0,-1-1 0,1 0 0,0 1 0,-1-1 0,1 0 0,-1 0 0,1 0 0,0 0 0,-1-1 0,1 1 0,0 0 0,-1-1 0,1 1 0,1-1 0,5-1 70,0 0-1,0 0 1,0 0-1,-1-1 0,1-1 1,11-6-1,-1-2-235,0 0-1,0-2 0,-2 0 1,0-1-1,23-28 0,-44 53 34,0-1 0,0 1-1,1 1 1,0-1 0,1 1 0,0-1 0,1 1-1,-2 14 1,6 21-2760,-2-44 2618,1 0 1,-1 0-1,1-1 1,0 1-1,-1 0 1,1-1-1,0 1 0,0 0 1,0-1-1,0 1 1,1-1-1,-1 0 1,0 1-1,1-1 1,-1 0-1,1 0 1,-1 0-1,1 0 1,-1 0-1,1 0 1,0 0-1,2 0 1,1 1-829,0-1 1,1 0-1,-1 0 1,0 0-1,0-1 1,1 0-1,5-1 1,23-2-8684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39.746"/>
    </inkml:context>
    <inkml:brush xml:id="br0">
      <inkml:brushProperty name="width" value="0.025" units="cm"/>
      <inkml:brushProperty name="height" value="0.025" units="cm"/>
    </inkml:brush>
  </inkml:definitions>
  <inkml:trace contextRef="#ctx0" brushRef="#br0">116 6 13132,'0'0'5638,"-2"11"-5040,-11 38 490,-3 0 0,-2-1 0,-36 68 0,47-99-625,1-2-114,15-21-126,13-22 22,9-28-301,-2-2 1,36-104 0,-71 186-37,1 0-1,-3 43 1,8-65 92,0-1 1,0 1 0,0-1 0,0 1 0,0-1 0,1 1 0,-1-1 0,0 1 0,1-1-1,0 0 1,-1 1 0,1-1 0,0 0 0,-1 1 0,1-1 0,0 0 0,0 0 0,0 0 0,0 0-1,0 0 1,0 0 0,0 0 0,1 0 0,-1 0 0,0-1 0,2 2 0,1-1 4,0 1 1,0-1-1,0-1 1,1 1-1,-1 0 1,0-1-1,0 0 1,0 0-1,7-1 1,2-1 22,0 0-1,0-1 1,-1 0 0,1-1-1,17-9 1,-2-3-87,-1-2 0,29-23 0,-8 4-757,-56 64-380,-43 53 1495,34-56 104,0 1-1,2 1 1,1 0-1,-13 36 1,26-61-396,1 0 1,0-1-1,0 1 0,0 0 1,-1 0-1,1-1 0,0 1 1,0 0-1,0 0 0,0 0 0,0-1 1,1 1-1,-1 0 0,0 0 1,0-1-1,0 1 0,1 0 1,-1 0-1,0-1 0,1 1 1,-1 0-1,1-1 0,-1 1 1,0 0-1,1-1 0,0 1 1,-1-1-1,1 1 0,-1-1 1,1 1-1,0-1 0,-1 1 1,2-1-1,34 9-111,-22-9-996,-1 0 0,1-1 0,20-4 0,-6 2-3810,-24 9 5559,-13 9 2336,32-39-124,21-12-5865,9-7-3021,-24 13 5216,-22 20 2855,-10 11 1674,-13 19-277,-1 10-2022,-18 41 1415,28-47-5478,4 1-3425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0.105"/>
    </inkml:context>
    <inkml:brush xml:id="br0">
      <inkml:brushProperty name="width" value="0.025" units="cm"/>
      <inkml:brushProperty name="height" value="0.025" units="cm"/>
    </inkml:brush>
  </inkml:definitions>
  <inkml:trace contextRef="#ctx0" brushRef="#br0">1 0 15086,'0'0'7399,"0"52"-11146,0-42-1666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0.463"/>
    </inkml:context>
    <inkml:brush xml:id="br0">
      <inkml:brushProperty name="width" value="0.025" units="cm"/>
      <inkml:brushProperty name="height" value="0.025" units="cm"/>
    </inkml:brush>
  </inkml:definitions>
  <inkml:trace contextRef="#ctx0" brushRef="#br0">124 20 10666,'0'0'3700,"-9"4"63,3-1-3115,-7 4 564,0 1-1,0 0 1,-16 14 0,25-20-1151,1 1 0,-1 0 0,1 1 0,0-1 0,1 1 0,-1-1 0,0 1 0,1 0 0,0 0 0,0 0 0,0 0 0,0 0 0,1 1 0,0-1 0,0 0 0,0 1 0,0 8 0,1-12-64,0 0 0,1 0 1,-1 0-1,1 0 0,-1 0 0,1 0 0,0-1 1,-1 1-1,1 0 0,0 0 0,0 0 0,-1-1 1,1 1-1,0 0 0,0-1 0,0 1 0,0-1 0,0 1 1,0-1-1,0 1 0,0-1 0,0 0 0,0 1 1,0-1-1,0 0 0,0 0 0,1 0 0,-1 0 1,0 0-1,0 0 0,0 0 0,0 0 0,0-1 1,2 1-1,41-9 122,-38 7-54,0 0-1,0 0 0,-1-1 0,1 0 1,-1 0-1,1-1 0,-1 0 1,0 0-1,-1 0 0,1 0 0,-1-1 1,0 1-1,0-1 0,0 0 0,0-1 1,-1 1-1,0-1 0,0 1 0,-1-1 1,1 0-1,-1 0 0,-1 0 1,1 0-1,-1 0 0,1-8 0,-2 13-23,0 0-1,0-1 0,0 1 0,-1 0 0,1 0 1,0 0-1,0 0 0,-1 0 0,1 0 0,-1 0 1,1 0-1,-1 0 0,1 0 0,-1 0 0,1 1 1,-1-1-1,0 0 0,0 0 0,1 0 0,-1 1 1,0-1-1,0 0 0,0 1 0,0-1 0,-1 0 1,-1 0-15,-1 0 1,1 0 0,0 0-1,0 1 1,0-1 0,0 1-1,-1 0 1,1 0 0,-4 0-1,2 0-193,0 1 0,0 0 0,0-1 0,0 2-1,0-1 1,0 1 0,0-1 0,0 1 0,0 1 0,1-1 0,-8 5-1,-1 16-3070,13-4-4078,1-11-963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0.808"/>
    </inkml:context>
    <inkml:brush xml:id="br0">
      <inkml:brushProperty name="width" value="0.025" units="cm"/>
      <inkml:brushProperty name="height" value="0.025" units="cm"/>
    </inkml:brush>
  </inkml:definitions>
  <inkml:trace contextRef="#ctx0" brushRef="#br0">1 13 17200,'0'0'10506,"56"-12"-18962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1.735"/>
    </inkml:context>
    <inkml:brush xml:id="br0">
      <inkml:brushProperty name="width" value="0.025" units="cm"/>
      <inkml:brushProperty name="height" value="0.025" units="cm"/>
    </inkml:brush>
  </inkml:definitions>
  <inkml:trace contextRef="#ctx0" brushRef="#br0">208 81 11371,'0'0'2471,"-5"-2"-2828,3 0-403,1 2 985,0 0 0,0-1 0,0 1 0,-1-1 0,1 1 0,0-1 0,0 1-1,0-1 1,0 0 0,0 1 0,1-1 0,-1 0 0,0 0 0,0 0 0,0 0 0,1 0 0,-1 0 0,0 0 0,1 0-1,-1 0 1,1 0 0,-1 0 0,1 0 0,0 0 0,-1-1 0,1 1 0,0 0 0,0 0 0,0 0 0,0-1 0,0 1 0,0 0-1,0 0 1,0 0 0,1-1 0,-1 1 0,0 0 0,1 0 0,0-2 0,-1 3-120,-1 0-1,1-1 1,0 1 0,-1 0-1,1-1 1,0 1-1,-1 0 1,1 0 0,0 0-1,-1-1 1,1 1 0,0 0-1,-1 0 1,1 0 0,-1 0-1,1 0 1,0 0 0,-1 0-1,1 0 1,-1 0 0,1 0-1,0 0 1,-1 0 0,1 0-1,-1 0 1,1 0 0,0 0-1,-1 0 1,1 1 0,-1-1-1,1 0 1,0 0 0,-1 0-1,1 1 1,0-1-1,-1 0 1,1 0 0,0 1-1,0-1 1,-1 0 0,1 1-1,0-1 1,0 0 0,-1 1-1,1-1 1,0 0 0,0 1-1,10-16-230,1-1 1317,-11 15-1165,0 0 0,-1 1 0,1-1 0,-1 1 0,1-1 0,-1 0 0,1 1 0,-1-1 0,1 1 0,-1-1 0,1 1 0,-1 0 0,0-1 0,1 1 0,-1 0 0,0-1 0,1 1 0,-1 0 0,0 0 0,1 0 0,-1-1 0,0 1 0,0 0 0,1 0 0,-1 0 0,0 0 0,0 0 0,1 0 0,-1 1 0,0-1 0,1 0 0,-1 0 0,-1 1 0,-2-2-17,0 1 1,-1 0-1,1 0 1,-1 1-1,1-1 1,-1 1-1,1 0 1,0 0-1,-1 0 1,1 1-1,0-1 1,0 1-1,0 0 1,0 1-1,0-1 1,1 0-1,-1 1 1,1 0-1,-1 0 1,1 0-1,0 0 1,0 1-1,1-1 1,-1 1-1,1 0 1,-4 6-1,-1 0 6,-1 1 0,2 0-1,-1 0 1,2 1 0,-1 0 0,2 0 0,0 0-1,0 1 1,1-1 0,0 1 0,1 0-1,0 20 1,3-31-10,0-1 1,-1 1-1,1-1 0,1 1 0,-1-1 0,0 0 0,0 0 1,0 1-1,1-1 0,-1 0 0,0 0 0,1 0 0,-1-1 0,1 1 1,-1 0-1,1 0 0,0-1 0,-1 1 0,1-1 0,0 1 1,-1-1-1,1 0 0,0 0 0,0 0 0,-1 0 0,1 0 1,0 0-1,2-1 0,53-2 166,-49 1-134,1-1 0,-1 0 1,0 0-1,0 0 0,0-1 1,0-1-1,0 1 0,-1-1 1,0 0-1,0-1 1,0 0-1,-1 0 0,0 0 1,0-1-1,0 0 0,-1 0 1,0 0-1,-1-1 1,1 0-1,-2 0 0,1 0 1,-1 0-1,0 0 0,-1-1 1,1 1-1,-2-1 0,2-17 1,-3 24-34,0 0 1,0 0-1,0 0 1,0 0-1,-1 0 1,1 0 0,-1 0-1,1 0 1,-1 0-1,0 1 1,0-1-1,0 0 1,0 0-1,0 1 1,0-1-1,0 1 1,-1-1-1,1 1 1,0-1-1,-1 1 1,1 0-1,-1 0 1,0 0-1,1 0 1,-1 0-1,0 0 1,1 0-1,-1 0 1,0 1-1,0-1 1,0 0-1,0 1 1,0 0 0,0 0-1,0-1 1,0 1-1,0 0 1,-3 1-1,0-1-42,-1 1 1,1-1-1,0 1 0,0 0 0,-1 0 1,1 1-1,0 0 0,0 0 0,0 0 1,1 0-1,-1 1 0,1 0 0,-7 5 1,5-2-187,1-1 0,0 2 1,1-1-1,0 0 0,0 1 1,0 0-1,0 0 0,-2 10 1,5-15 3,0-1 0,0 1 0,1 0 0,-1 0 0,1 0 0,-1-1 1,1 1-1,0 0 0,-1 0 0,1 0 0,0 0 0,0 0 1,1 0-1,-1 0 0,0 0 0,1-1 0,-1 1 0,1 0 0,-1 0 1,1 0-1,0-1 0,0 1 0,0 0 0,0-1 0,0 1 1,0-1-1,0 1 0,1-1 0,-1 1 0,0-1 0,1 0 0,-1 0 1,1 0-1,0 0 0,-1 0 0,1 0 0,3 1 0,23 4-5203,2-4-2024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2.113"/>
    </inkml:context>
    <inkml:brush xml:id="br0">
      <inkml:brushProperty name="width" value="0.025" units="cm"/>
      <inkml:brushProperty name="height" value="0.025" units="cm"/>
    </inkml:brush>
  </inkml:definitions>
  <inkml:trace contextRef="#ctx0" brushRef="#br0">107 1 14638,'0'0'6822,"-52"58"-4419,37-32-1058,-2 3-256,4 1-545,7-3-448,2 1-128,4-4-1601,0-10-1314,0-10-2882,10-4-3044</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2.556"/>
    </inkml:context>
    <inkml:brush xml:id="br0">
      <inkml:brushProperty name="width" value="0.025" units="cm"/>
      <inkml:brushProperty name="height" value="0.025" units="cm"/>
    </inkml:brush>
  </inkml:definitions>
  <inkml:trace contextRef="#ctx0" brushRef="#br0">151 56 10442,'0'0'7484,"1"-9"-5679,1-26-407,-2 35-1363,0-1-1,0 1 1,0 0-1,0-1 1,0 1-1,0-1 0,0 1 1,-1-1-1,1 1 1,0 0-1,0-1 1,0 1-1,0-1 0,-1 1 1,1 0-1,0-1 1,0 1-1,-1 0 1,1-1-1,0 1 1,0 0-1,-1-1 0,1 1 1,0 0-1,-1-1 1,1 1-1,-1 0 1,1 0-1,0 0 0,-1-1 1,1 1-1,-1 0 1,1 0-1,0 0 1,-1 0-1,1 0 1,-1 0-1,1 0 0,-1 0 1,1 0-1,0 0 1,-1 0-1,1 0 1,-1 0-1,1 0 0,-1 0 1,1 1-1,0-1 1,-1 0-1,1 0 1,-1 0-1,1 1 1,0-1-1,-1 0 0,-18 12 288,-11 13 709,-29 27 1283,56-49-2227,0 0 0,1 1 0,-1-1 0,1 1 0,-1-1 0,1 1 0,0 0 0,1 0 0,-1 0 0,1 0 0,-1 0 0,1 1 0,1-1 0,-2 8-1,3-11-79,-1 0 0,1 0 0,0 0 0,-1 0-1,1 0 1,0-1 0,0 1 0,0 0-1,0 0 1,-1-1 0,1 1 0,0 0-1,0-1 1,0 1 0,1-1 0,-1 1-1,0-1 1,0 0 0,0 1 0,0-1-1,0 0 1,0 0 0,1 0 0,-1 0 0,0 0-1,0 0 1,0 0 0,0 0 0,3-1-1,40-2 165,56-22-1020,-70 16 470,0 1 0,35-4 0,-63 12 881,-27 20-176,-18 31 138,41-48-421,0-1-1,0 1 1,0 0 0,1 0 0,-1 1-1,1-1 1,0 0 0,0 0-1,0 1 1,0-1 0,1 0 0,-1 1-1,1-1 1,0 1 0,0-1-1,0 1 1,1 4 0,11 8 138,-11-15-181,1 0 0,-1-1 0,0 1 0,0 0 0,-1 0 0,1 0 0,0 1 0,0-1 0,0 0 0,-1 0 0,1 0 0,-1 1 0,1-1 0,-1 0 0,1 0 0,-1 1 0,0-1 0,1 0 0,-1 1 0,0 1 0,0-1 39,0-1 0,0 1-1,0 0 1,0-1 0,0 1-1,0 0 1,-1-1 0,1 1-1,0 0 1,-1-1 0,1 1-1,-1-1 1,0 1 0,0-1-1,0 1 1,1-1 0,-1 1-1,0-1 1,-2 2 0,0-2 50,1 0 1,0 0-1,-1 0 1,1 0 0,-1 0-1,1-1 1,-1 1-1,1-1 1,-1 1-1,1-1 1,-1 0 0,-3-1-1,-24 3 683,-32-1 3,58-1-748,1-1-1,-1 1 1,0-1 0,0 0 0,0 0 0,0 0 0,0 0-1,1 0 1,-1-1 0,0 0 0,-5-3 0,51 1-7779,-25 3 2937,0 0-2173</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5:43.076"/>
    </inkml:context>
    <inkml:brush xml:id="br0">
      <inkml:brushProperty name="width" value="0.025" units="cm"/>
      <inkml:brushProperty name="height" value="0.025" units="cm"/>
    </inkml:brush>
  </inkml:definitions>
  <inkml:trace contextRef="#ctx0" brushRef="#br0">1 96 11403,'0'0'3203,"4"-8"-267,-2 3-2645,1-1-1,1 1 1,-1 0 0,1 0-1,0 0 1,0 1 0,0 0 0,0-1-1,1 2 1,0-1 0,0 0-1,0 1 1,0 0 0,1 0-1,-1 0 1,1 1 0,-1 0 0,1 0-1,0 0 1,0 1 0,10-1-1,0-2-104,1 2-1,-1 0 1,1 1-1,-1 1 1,1 0-1,0 1 1,22 5-1,-38-6-179,1 1 0,0-1-1,-1 1 1,1-1-1,-1 1 1,1 0-1,-1 0 1,1-1-1,-1 1 1,0 0 0,1 1-1,-1-1 1,0 0-1,0 0 1,0 0-1,0 1 1,0-1-1,0 0 1,0 1 0,0-1-1,0 1 1,-1-1-1,1 1 1,0 2-1,-1-1 39,0 0 0,0 0-1,0 0 1,-1 0 0,1-1 0,-1 1-1,0 0 1,0-1 0,0 1-1,0 0 1,0-1 0,0 1-1,-3 2 1,-4 6 255,0 0 1,-1-1-1,0 0 0,-18 16 1,-15 7 284,12-10-206,-29 31 0,58-54-378,1 0 0,0 0 0,-1 1 1,1-1-1,0 0 0,-1 0 0,1 1 1,0-1-1,0 0 0,-1 1 0,1-1 1,0 0-1,0 1 0,0-1 0,-1 0 1,1 1-1,0-1 0,0 0 0,0 1 1,0-1-1,0 1 0,0-1 0,0 0 1,0 1-1,0-1 0,0 0 0,0 1 1,0-1-1,0 1 0,0-1 0,0 0 0,0 1 1,1-1-1,-1 0 0,0 1 0,0-1 1,0 0-1,0 1 0,1-1 0,-1 1 1,20 6-5,42-5-444,-46-2-7,92 3-5962,-47-3-1729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3.223"/>
    </inkml:context>
    <inkml:brush xml:id="br0">
      <inkml:brushProperty name="width" value="0.025" units="cm"/>
      <inkml:brushProperty name="height" value="0.025" units="cm"/>
    </inkml:brush>
  </inkml:definitions>
  <inkml:trace contextRef="#ctx0" brushRef="#br0">42 1 13869,'0'0'3684,"-21"55"-3012,14-27 129,-1 1-289,3 2-223,5-2-161,0 1 0,0-3 0,0-2 32,0-3-32,0-2-64,0-2 1,0-7-1058,0-5-2146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3.601"/>
    </inkml:context>
    <inkml:brush xml:id="br0">
      <inkml:brushProperty name="width" value="0.025" units="cm"/>
      <inkml:brushProperty name="height" value="0.025" units="cm"/>
    </inkml:brush>
  </inkml:definitions>
  <inkml:trace contextRef="#ctx0" brushRef="#br0">0 10 10442,'0'0'12812,"67"-10"-12043,-29 10-385,1 0-128,0 0-160,6 0-96,-4 0-96,-5 1-1121,-7 1-1025,-4-2-2979,-3 0-4900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979"/>
    </inkml:context>
    <inkml:brush xml:id="br0">
      <inkml:brushProperty name="width" value="0.025" units="cm"/>
      <inkml:brushProperty name="height" value="0.025" units="cm"/>
    </inkml:brush>
  </inkml:definitions>
  <inkml:trace contextRef="#ctx0" brushRef="#br0">194 10 9577,'0'0'11435,"-10"-3"-9615,6 1-1724,1 1-1,-1 0 0,0 0 0,0 0 1,1 1-1,-1 0 0,0-1 1,0 1-1,0 1 0,1-1 1,-8 2-1,6-1 58,0 2 0,0-1 1,1 0-1,-1 1 0,0 0 0,1 0 1,0 0-1,0 1 0,0-1 0,-6 8 1,4-5 11,1-1 1,-1 1-1,1 0 1,1 0-1,-1 0 1,1 1-1,0 0 1,1 0-1,0 0 1,0 0-1,0 0 0,1 0 1,0 1-1,-1 8 1,3-15-163,0 0-1,0 0 1,0 0-1,0 0 1,0 0 0,0 0-1,0 0 1,0 0-1,0 0 1,1 0-1,-1 0 1,0 0 0,1 0-1,-1 0 1,1 0-1,-1 0 1,1 0 0,-1 0-1,1-1 1,0 1-1,-1 0 1,1 0 0,0-1-1,0 1 1,0-1-1,-1 1 1,1 0 0,0-1-1,0 1 1,2 0-1,0-1 8,0 1 1,1-1-1,-1 1 0,1-1 0,-1 0 0,0 0 0,1-1 0,-1 1 0,6-2 0,2-1 24,0 0 0,-1-1 0,1 0 0,-1-1 0,11-6-1,-4-2 11,-1 0 0,19-20 0,23-22-1206,-64 64 1134,0 0-1,1-1 1,0 2-1,1-1 1,0 0-1,0 1 1,1 0-1,-4 19 1,3-14 38,-8 39 302,2 1-1,-4 99 1,10-99-318,4-55 6,-2 22 9,0 0 0,-11 41-1,12-59 11,0 0-1,0-1 0,0 1 1,0 0-1,-1 0 1,1-1-1,-1 1 0,0-1 1,0 0-1,-1 1 1,1-1-1,0 0 0,-1 0 1,0 0-1,0-1 1,0 1-1,0-1 0,0 1 1,-1-1-1,1 0 1,0-1-1,-1 1 0,0 0 1,-5 1-1,6-3 50,0-1 0,0 1 0,0-1-1,0 1 1,0-1 0,0 0 0,1 0 0,-1 0-1,0 0 1,0-1 0,1 1 0,-1-1 0,1 0-1,-1 0 1,1 0 0,0 0 0,-1 0 0,1 0 0,0 0-1,1-1 1,-1 1 0,0-1 0,1 1 0,-1-1-1,-1-4 1,-3-6-14,0 1 1,1-2-1,0 1 0,-3-17 0,5 20-85,1-1 0,0 0-1,1 1 1,0-1 0,1 0 0,0 0 0,1 1-1,0-1 1,1 0 0,0 1 0,0-1 0,5-9-1,-3 11-189,0 1-1,0 0 0,1 0 1,0 1-1,1 0 0,-1 0 0,1 0 1,1 0-1,-1 1 0,1 0 0,0 1 1,1-1-1,-1 1 0,15-6 1,76-32-7285,-43 23-43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4.137"/>
    </inkml:context>
    <inkml:brush xml:id="br0">
      <inkml:brushProperty name="width" value="0.025" units="cm"/>
      <inkml:brushProperty name="height" value="0.025" units="cm"/>
    </inkml:brush>
  </inkml:definitions>
  <inkml:trace contextRef="#ctx0" brushRef="#br0">46 316 8232,'0'0'6865,"-8"8"-4105,-24 26-513,26-25 1275,13-10-2541,12-8-391,107-84 2024,-62 38-2526,-3-3 0,77-92 0,-144 168-820,-11 18 759,-122 186 619,135-216-482,1 1 1,-1 0 0,2 1-1,-1-1 1,-2 14-1,6 8-2345,-1-28 1755,0 0 0,1 0 0,-1 0 0,1-1 0,-1 1 0,1 0 0,-1 0 0,1 0 0,0-1-1,-1 1 1,1 0 0,0-1 0,-1 1 0,1-1 0,0 1 0,0 0 0,0-1 0,-1 0 0,1 1-1,0-1 1,0 0 0,0 1 0,0-1 0,1 0 0,6 1-6711</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4.831"/>
    </inkml:context>
    <inkml:brush xml:id="br0">
      <inkml:brushProperty name="width" value="0.025" units="cm"/>
      <inkml:brushProperty name="height" value="0.025" units="cm"/>
    </inkml:brush>
  </inkml:definitions>
  <inkml:trace contextRef="#ctx0" brushRef="#br0">99 76 12556,'0'0'11766,"-1"9"-11547,-2 10-132,-2 0 0,0 0 0,-1-1 0,-1 0 0,-1 0 0,-1-1 0,-12 21 0,-10 20 621,28-51 326,5-6-380,13-15-151,17-27-404,-11 10-96,-1 0 1,-2-1-1,0 0 1,-3-2 0,13-39-1,-57 108-387,26-31 382,-1 2 5,0 1 0,0-1-1,1 1 1,0 0-1,0 0 1,0 0-1,1 0 1,0 0-1,0 0 1,0 12-1,2-18 7,1 0-1,-1 0 1,1-1-1,0 1 1,-1 0-1,1 0 1,0 0-1,0-1 1,-1 1-1,1 0 1,0-1-1,0 1 0,0-1 1,0 1-1,0-1 1,0 1-1,0-1 1,0 0-1,0 0 1,0 1-1,0-1 1,0 0-1,0 0 1,0 0-1,0 0 0,0 0 1,0 0-1,0 0 1,0-1-1,0 1 1,0 0-1,0 0 1,0-1-1,2 0 1,41-9 399,-19-1-440,0-2 0,-1 0 0,0-2 0,-1 0 0,0-2 0,-2 0 0,34-35 0,-54 50-176,-6 20-316,-29 45 407,27-52 163,1-1 0,0 1-1,0 0 1,1 0-1,0 1 1,1-1 0,1 1-1,0 0 1,0 0-1,-1 19 1,4-30-43,0 0 0,0 0 1,0-1-1,0 1 0,1 0 0,-1 0 1,0 0-1,0 0 0,1-1 1,-1 1-1,1 0 0,-1 0 0,0-1 1,1 1-1,-1 0 0,1 0 1,0-1-1,-1 1 0,1-1 0,0 1 1,-1-1-1,1 1 0,0-1 0,-1 1 1,1-1-1,0 1 0,0-1 1,0 0-1,0 1 0,35 1 27,-25-3-216,1-1 0,-1-1 1,0 0-1,12-4 0,-7-3-346,7-3-268,-17 17 530,-8 11 174,-30 44 432,27-52-238,1 0 0,-1 0 0,1 0 0,0 1 0,1 0 1,0 0-1,0 0 0,1 0 0,0 0 0,-2 12 0,5-19-117,-1-1 0,1 1 0,-1 0 0,1-1 0,-1 1 0,1-1 0,-1 1 0,1-1 0,-1 1 0,1-1 0,0 1 0,-1-1 1,1 1-1,0-1 0,-1 0 0,1 1 0,0-1 0,-1 0 0,1 0 0,0 0 0,0 1 0,-1-1 0,1 0 0,0 0 0,0 0 0,-1 0 0,1 0 0,0-1 0,0 1 0,-1 0 0,1 0 0,0 0 0,0-1 0,-1 1 0,1 0 0,0-1 0,0 0 0,31-11-4785,-13-5-1789</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5.177"/>
    </inkml:context>
    <inkml:brush xml:id="br0">
      <inkml:brushProperty name="width" value="0.025" units="cm"/>
      <inkml:brushProperty name="height" value="0.025" units="cm"/>
    </inkml:brush>
  </inkml:definitions>
  <inkml:trace contextRef="#ctx0" brushRef="#br0">1 0 2851,'0'0'224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5.588"/>
    </inkml:context>
    <inkml:brush xml:id="br0">
      <inkml:brushProperty name="width" value="0.025" units="cm"/>
      <inkml:brushProperty name="height" value="0.025" units="cm"/>
    </inkml:brush>
  </inkml:definitions>
  <inkml:trace contextRef="#ctx0" brushRef="#br0">145 23 5093,'0'0'18257,"-9"-4"-17771,6 2-476,1 1 0,-1-1-1,1 1 1,-1 0 0,0 0 0,0 0 0,1 1 0,-1-1-1,0 1 1,0-1 0,0 1 0,0 0 0,0 0 0,0 0 0,0 0-1,1 1 1,-1-1 0,0 1 0,0 0 0,0-1 0,1 1-1,-1 1 1,0-1 0,1 0 0,-1 1 0,1-1 0,-1 1 0,1 0-1,0 0 1,0 0 0,-3 3 0,-30 37 304,33-39-255,1 0 1,-1-1-1,1 1 1,0 0-1,0 0 1,0 0-1,0-1 0,0 1 1,1 0-1,-1 0 1,1 1-1,0-1 1,0 0-1,0 0 1,1 5-1,0-6-30,0-1-1,0 0 1,0 0-1,0 1 1,1-1 0,-1 0-1,0 0 1,1 0-1,-1 0 1,1-1 0,-1 1-1,1 0 1,-1-1-1,1 1 1,0-1 0,-1 1-1,1-1 1,0 0-1,-1 1 1,1-1-1,0 0 1,-1 0 0,1 0-1,2-1 1,44-2 692,-37 1-594,0-1-1,0 0 1,0-1-1,-1 0 1,0-1-1,1 0 1,11-8-1,-19 11-52,1 0 1,-1 0-1,0 0 0,1-1 0,-1 1 0,0-1 0,-1 0 1,1 1-1,0-1 0,-1-1 0,1 1 0,-1 0 1,0 0-1,0-1 0,-1 1 0,1-1 0,-1 0 0,0 1 1,1-1-1,-2 0 0,1 0 0,0 0 0,-1 0 1,0-5-1,0 8-70,-1 0 1,1 0 0,-1 0 0,1 0-1,-1 0 1,0 0 0,0 1-1,1-1 1,-1 0 0,0 0-1,0 0 1,0 1 0,0-1-1,0 1 1,0-1 0,0 1-1,0-1 1,0 1 0,0-1 0,-1 1-1,1 0 1,0 0 0,0 0-1,0-1 1,0 1 0,-2 1-1,-37-2-353,29 2 33,7-1-79,-1 0 1,1 0 0,-1 1 0,1-1-1,-1 1 1,1 0 0,-5 2-1,7-2-361,0 0-1,0 0 0,1 0 0,-1 0 0,1 0 1,-1 0-1,1 0 0,-1 1 0,1-1 1,0 0-1,-3 4 0,1 4-6866</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5.966"/>
    </inkml:context>
    <inkml:brush xml:id="br0">
      <inkml:brushProperty name="width" value="0.025" units="cm"/>
      <inkml:brushProperty name="height" value="0.025" units="cm"/>
    </inkml:brush>
  </inkml:definitions>
  <inkml:trace contextRef="#ctx0" brushRef="#br0">0 0 17392,'0'0'14062,"54"2"-19892,-44-2-896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6.436"/>
    </inkml:context>
    <inkml:brush xml:id="br0">
      <inkml:brushProperty name="width" value="0.025" units="cm"/>
      <inkml:brushProperty name="height" value="0.025" units="cm"/>
    </inkml:brush>
  </inkml:definitions>
  <inkml:trace contextRef="#ctx0" brushRef="#br0">299 57 14638,'0'0'5963,"-6"-9"-3865,5 6-2055,-1 0 0,0 0 1,0 0-1,0 0 0,0 0 1,0 0-1,0 1 0,-1-1 1,1 1-1,-1 0 0,0 0 1,0 0-1,0 0 0,0 0 1,0 1-1,0-1 0,0 1 1,-1 0-1,1 0 0,0 0 1,-1 0-1,1 0 0,-1 1 1,1 0-1,-7 0 0,1 1-52,-1 0 0,1 1 0,0 1 0,0-1 0,0 1 0,0 1 0,1 0 0,0 0 0,-1 0 0,-10 9 0,5-3-14,0 2 0,0-1 0,1 2 1,-17 20-1,28-31 42,0 1 0,0 0 0,0 0-1,0 0 1,0 0 0,0 0 0,1 0 0,0 0 0,0 1 0,0-1 0,0 1 0,0-1 0,1 0 0,-1 5 0,1-6-1,0-1 1,1 0-1,-1 1 0,1-1 1,-1 1-1,1-1 1,-1 0-1,1 0 1,0 1-1,0-1 0,-1 0 1,1 0-1,0 0 1,0 0-1,0 0 1,0 0-1,1 0 0,-1 0 1,0 0-1,0 0 1,0-1-1,1 1 0,-1 0 1,0-1-1,1 1 1,-1-1-1,1 0 1,-1 1-1,0-1 0,1 0 1,-1 0-1,1 0 1,-1 0-1,2 0 1,13 0 105,0 0 0,0 0 1,-1-2-1,1 0 0,-1-1 0,1 0 1,-1-1-1,0-1 0,21-10 1,-30 12-25,1 0 1,-1 0 0,-1 0-1,1-1 1,0 0-1,-1 0 1,0 0 0,0-1-1,0 0 1,-1 0-1,1 0 1,-1 0 0,0-1-1,-1 0 1,0 0-1,1 0 1,-2 0 0,1 0-1,-1 0 1,0-1-1,0 1 1,-1-1 0,0 0-1,1-10 1,-2 16-100,0 0 0,-1-1 1,1 1-1,0 0 0,-1 0 1,1 0-1,-1 0 0,1 0 1,-1 0-1,0 0 0,1 0 0,-1 0 1,0 1-1,0-1 0,1 0 1,-1 0-1,0 1 0,0-1 1,0 0-1,0 1 0,0-1 1,0 1-1,0-1 0,0 1 0,0-1 1,0 1-1,0 0 0,-1 0 1,1-1-1,0 1 0,0 0 1,0 0-1,0 0 0,0 0 1,-1 0-1,1 1 0,0-1 0,0 0 1,0 0-1,0 1 0,-2 0 1,-3 0-176,-1 1 1,1 0 0,0 0-1,0 0 1,0 0 0,-8 6-1,8-4-272,1 0 1,0 1-1,0-1 0,0 1 0,0 1 0,1-1 0,-7 11 0,-6 25-6071,16-20 1216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6.811"/>
    </inkml:context>
    <inkml:brush xml:id="br0">
      <inkml:brushProperty name="width" value="0.025" units="cm"/>
      <inkml:brushProperty name="height" value="0.025" units="cm"/>
    </inkml:brush>
  </inkml:definitions>
  <inkml:trace contextRef="#ctx0" brushRef="#br0">83 1 13293,'0'0'5893,"-26"61"-3811,11-33-512,-2 4-930,4-2-384,7-1-159,1-4-226,5-5-1472,0-9-1154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7.227"/>
    </inkml:context>
    <inkml:brush xml:id="br0">
      <inkml:brushProperty name="width" value="0.025" units="cm"/>
      <inkml:brushProperty name="height" value="0.025" units="cm"/>
    </inkml:brush>
  </inkml:definitions>
  <inkml:trace contextRef="#ctx0" brushRef="#br0">241 19 15310,'0'0'5990,"-9"-3"-4965,-33-12-635,39 15-350,0 0 0,0-1 0,0 1 0,0 1 0,0-1 0,0 0 0,-1 1-1,1-1 1,0 1 0,1 0 0,-1 0 0,0 0 0,0 1 0,0-1 0,1 1 0,-1-1 0,0 1 0,1 0 0,-3 3 0,-2 1 465,0 0 1,1 0-1,0 1 0,-8 12 1,13-19-480,1 1 1,-1-1-1,1 1 1,-1 0-1,1-1 1,0 1-1,0-1 1,-1 1-1,1 0 1,0-1-1,0 1 1,0-1-1,-1 1 1,1 0-1,0-1 1,0 1-1,0 0 1,0 0-1,0-1 1,0 1-1,0 0 1,1-1-1,-1 1 1,0-1-1,0 1 1,0 0-1,1-1 1,-1 1 0,0 0-1,1-1 1,-1 1-1,1-1 1,-1 1-1,0-1 1,1 1-1,-1-1 1,1 1-1,-1-1 1,1 0-1,0 1 1,-1-1-1,1 0 1,-1 1-1,1-1 1,0 0-1,-1 0 1,1 1-1,0-1 1,-1 0-1,1 0 1,0 0-1,-1 0 1,1 0-1,0 0 1,-1 0-1,1 0 1,0 0-1,54 0-66,-42-1 85,35-7-722,-38 6 676,-10 2 23,-1 4-11,0 1 0,-1 0-1,1-1 1,-1 1 0,0-1 0,0 1 0,-4 3 0,-6 18 99,10-22-92,1-1 1,0 0-1,1 1 0,-1-1 0,0 1 0,1-1 0,0 1 0,0 0 0,0-1 0,0 1 1,1-1-1,-1 1 0,1-1 0,0 1 0,0-1 0,0 1 0,1-1 0,-1 0 1,1 0-1,-1 0 0,4 4 0,9 20 37,-13-25 0,1 1 0,-1 0 0,1 0 0,-1 0 0,0 0 0,0 0 0,-1 0 0,1 0-1,0 0 1,-1 0 0,0 0 0,0 1 0,0-1 0,0 0 0,0 0 0,-1 0 0,1 0 0,-1 0 0,0 0 0,0 0 0,0 0 0,0 0-1,-1 0 1,1 0 0,-1 0 0,1-1 0,-1 1 0,0-1 0,0 1 0,0-1 0,-1 0 0,1 0 0,0 0 0,-1 0 0,0 0 0,1 0-1,-1-1 1,0 1 0,0-1 0,0 0 0,0 0 0,0 0 0,-5 1 0,0 0 88,0 0-1,0-1 1,0 0 0,0-1-1,0 1 1,1-2 0,-1 1-1,0-1 1,0 0 0,0 0-1,0-1 1,1 0-1,-1-1 1,1 0 0,-1 0-1,-11-7 1,17 8-278,-1 1 0,1-1 0,0 0 0,-1 0 1,1 0-1,0 0 0,0 0 0,0-1 0,0 1 0,1-1 0,-1 1 0,1-1 1,-1 0-1,0-3 0,45 3-8866,-19 4 4634,4 0-1163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07.747"/>
    </inkml:context>
    <inkml:brush xml:id="br0">
      <inkml:brushProperty name="width" value="0.025" units="cm"/>
      <inkml:brushProperty name="height" value="0.025" units="cm"/>
    </inkml:brush>
  </inkml:definitions>
  <inkml:trace contextRef="#ctx0" brushRef="#br0">1 51 13773,'0'0'10378,"11"-8"-8552,-2 0-1449,-6 5-291,1-1 0,-1 1 0,1 0 1,0 1-1,0-1 0,0 1 0,0 0 0,0 0 0,1 0 0,-1 0 1,0 1-1,1-1 0,0 1 0,-1 1 0,1-1 0,5 0 0,-9 1-68,11 0 82,0 0 0,0 1 0,0 0 0,17 4 0,-27-5-102,0 1-1,0-1 1,0 1-1,-1-1 1,1 1-1,0 0 1,0-1-1,-1 1 1,1 0-1,0 0 1,-1 0-1,1 0 1,-1 1 0,0-1-1,1 0 1,-1 1-1,0-1 1,1 1-1,-1-1 1,0 1-1,0-1 1,-1 1-1,1 0 1,0 0-1,0-1 1,-1 1 0,1 0-1,-1 0 1,0 0-1,1 0 1,-1-1-1,0 1 1,0 0-1,0 0 1,0 0-1,0 0 1,-1 0 0,0 2-1,-1 1 80,-1 0-1,0 0 1,0 0-1,0-1 1,0 1-1,-1-1 1,0 0-1,0 0 1,0-1 0,0 1-1,-1-1 1,1 1-1,-1-2 1,0 1-1,-8 3 1,6-2 56,-1 1 0,1-1 0,0 1 0,0 1 0,-7 6 0,14-12-151,0 0-1,0 1 1,-1-1 0,1 0-1,0 1 1,0-1-1,0 0 1,-1 1 0,1-1-1,0 0 1,0 1-1,0-1 1,0 0-1,0 1 1,0-1 0,0 1-1,0-1 1,0 0-1,0 1 1,0-1 0,0 0-1,0 1 1,0-1-1,0 1 1,0-1-1,0 0 1,0 1 0,0-1-1,0 0 1,1 1-1,-1-1 1,0 0 0,0 1-1,1-1 1,-1 0-1,0 0 1,0 1-1,1-1 1,-1 0 0,0 0-1,0 1 1,1-1-1,-1 0 1,0 0 0,1 0-1,-1 1 1,1-1-1,-1 0 1,0 0-1,1 0 1,-1 0 0,0 0-1,1 0 1,-1 0-1,1 0 1,27 4-736,-23-3 671,19 0-238,-14-1 246,0 1-1,0 0 1,-1 0 0,1 1-1,-1 0 1,1 1 0,9 4-1,-18-7 87,0 0-1,-1 0 0,1 1 1,0-1-1,-1 0 0,1 1 1,0-1-1,-1 1 1,1-1-1,-1 1 0,1-1 1,-1 1-1,1-1 0,-1 1 1,1-1-1,-1 1 0,0 0 1,1-1-1,-1 1 1,0 0-1,1-1 0,-1 1 1,0 0-1,0-1 0,0 1 1,0 0-1,0-1 0,1 1 1,-1 0-1,0 0 0,-1-1 1,1 1-1,0 0 1,0 0-1,0-1 0,0 1 1,-1 0-1,1-1 0,0 1 1,0 0-1,-1-1 0,1 1 1,-1-1-1,1 1 0,-1 0 1,1-1-1,-1 1 1,1-1-1,-1 1 0,1-1 1,-1 0-1,1 1 0,-1-1 1,0 1-1,-1-1 0,-40 24 1428,38-22-1299,-4 2 91,-8 5-64,0-2 1,0 1-1,-1-2 0,1 0 0,-1-1 0,-1-1 0,-32 3 0,50-7-345,-1 0 0,1 0 0,0 0 0,-1 0 0,1 0 0,0 0 0,0 0 0,-1-1 0,1 1 0,0 0 0,-1 0 0,1 0 0,0-1 0,0 1 0,-1 0 0,1 0 0,0-1 0,0 1 0,0 0 0,0 0 0,-1-1 0,1 1 0,0 0 0,0-1 0,0 1 0,0 0 0,0-1 0,0 1 0,0 0 0,0-1 0,0 1 0,0 0 0,0-1 0,0 1 0,0 0 0,0-1 0,0 1 0,0 0 0,0-1 0,0 1 0,0 0 0,0 0 0,1-1 0,-1 1 0,0 0 0,0-1 0,0 1 0,0 0 0,1 0 0,-1-1 0,10-10-8522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1.786"/>
    </inkml:context>
    <inkml:brush xml:id="br0">
      <inkml:brushProperty name="width" value="0.025" units="cm"/>
      <inkml:brushProperty name="height" value="0.025" units="cm"/>
    </inkml:brush>
  </inkml:definitions>
  <inkml:trace contextRef="#ctx0" brushRef="#br0">23 0 16335,'0'0'9097,"-9"49"-9033,3-23 0,4-1-64,0 0 64,2-1-32,0-2-192,0-4-480,0-1-450,0-4-1536,0-7-1282,-3-6-2113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7.456"/>
    </inkml:context>
    <inkml:brush xml:id="br0">
      <inkml:brushProperty name="width" value="0.025" units="cm"/>
      <inkml:brushProperty name="height" value="0.025" units="cm"/>
    </inkml:brush>
  </inkml:definitions>
  <inkml:trace contextRef="#ctx0" brushRef="#br0">174 0 16111,'0'0'2691,"-10"7"298,-7 8-2036,1 0-1,0 1 0,1 0 0,1 1 0,-13 21 1,19-27-737,1 0 0,0 1 1,1 0-1,0 0 0,1 0 1,1 1-1,0 0 0,0-1 1,1 1-1,-2 25 0,6-34-212,-1-1-1,1 0 1,0 1-1,0-1 1,0 0-1,0 0 1,1 0-1,-1 0 1,1 0-1,0 0 1,0 0-1,0 0 1,0 0-1,0-1 1,0 1-1,1-1 1,0 0-1,-1 0 1,1 0-1,0 0 1,0 0-1,0 0 1,0-1-1,0 0 0,0 1 1,4 0-1,14 5-150,1-1 0,43 8 0,-30-8-403,-35-6 536,17 4-383,0 1 0,33 14 0,-47-18 392,-1 0 1,1 1-1,-1-1 0,0 0 0,1 1 0,-1 0 1,0 0-1,0-1 0,0 1 0,0 1 0,-1-1 1,4 4-1,-5-5 28,0 0 0,1 0 0,-1 1 1,0-1-1,0 0 0,0 0 0,0 0 1,0 1-1,0-1 0,0 0 0,-1 0 0,1 0 1,0 1-1,-1-1 0,1 0 0,0 0 0,-1 0 1,0 0-1,1 0 0,-1 0 0,0 0 0,1 0 1,-1 0-1,0 0 0,0 0 0,0 0 1,0 0-1,0-1 0,-1 2 0,-9 6 160,0-1-1,0 0 1,0-1-1,-1 0 1,0-1-1,0 0 1,0-1-1,-1-1 1,1 1-1,-1-2 1,0 0-1,0-1 1,0 0-1,0 0 1,-23-4-1,33 3-291,0-1 0,1 1 0,-1-1-1,0 0 1,0 1 0,1-1 0,-1-1 0,1 1-1,-1 0 1,1-1 0,-1 1 0,1-1 0,0 0-1,0 0 1,0 0 0,0 0 0,0 0 0,0 0-1,-2-4 1,3 5-230,0-1 0,0 0 0,1 1 0,-1-1 0,1 0 0,-1 0 0,1 1-1,0-1 1,-1 0 0,1 0 0,0 1 0,0-1 0,1-3 0,-1 3-226,0 0-1,1 1 1,0-1-1,-1 0 1,1 0 0,0 0-1,0 0 1,0 1 0,0-1-1,0 1 1,1-1 0,-1 0-1,0 1 1,3-2-1,15-11-8055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2.179"/>
    </inkml:context>
    <inkml:brush xml:id="br0">
      <inkml:brushProperty name="width" value="0.025" units="cm"/>
      <inkml:brushProperty name="height" value="0.025" units="cm"/>
    </inkml:brush>
  </inkml:definitions>
  <inkml:trace contextRef="#ctx0" brushRef="#br0">0 8 13325,'0'0'9417,"60"-8"-9257,-24 8-160,10 3-32,3 4-1570,3-3-1985,-3-1-1410,-1-2-4484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2.507"/>
    </inkml:context>
    <inkml:brush xml:id="br0">
      <inkml:brushProperty name="width" value="0.025" units="cm"/>
      <inkml:brushProperty name="height" value="0.025" units="cm"/>
    </inkml:brush>
  </inkml:definitions>
  <inkml:trace contextRef="#ctx0" brushRef="#br0">250 40 12107,'0'0'4426,"-10"-6"-2376,1 1-1747,0 0-1,0 0 1,-1 1 0,1 0 0,-12-3-1,17 6-278,0 0 0,-1 1 0,1-1 0,0 1-1,0-1 1,-1 1 0,1 1 0,0-1 0,-1 1 0,1-1-1,0 1 1,0 0 0,0 1 0,0-1 0,0 1-1,0 0 1,0 0 0,-4 3 0,0 0 59,1 1 0,0-1 0,1 2 1,-1-1-1,1 1 0,1 0 0,-1 0 1,1 1-1,1-1 0,-1 1 0,1 0 0,0 1 1,1-1-1,0 0 0,1 1 0,-1 0 1,1 0-1,1 0 0,0 0 0,0 0 1,1 10-1,1-17-62,-1 1 1,0-1-1,1 0 1,0 0-1,-1 0 1,1 0-1,0 0 1,0 0-1,0 0 1,0 0-1,1 0 1,-1 0-1,0 0 1,1-1-1,0 1 1,-1 0-1,1-1 1,0 1-1,0-1 1,2 2-1,1-1 4,0 0 0,0 0-1,0 0 1,1 0-1,-1-1 1,0 0 0,0 0-1,10 0 1,-5-1 18,0 0-1,0 0 1,0-1 0,0-1-1,0 1 1,0-2 0,-1 1-1,1-1 1,10-6-1,-15 7 151,0 0 0,0-1-1,0 1 1,0-1 0,-1-1-1,1 1 1,-1-1 0,0 1-1,0-1 1,-1 0-1,1-1 1,-1 1 0,0-1-1,0 1 1,0-1 0,0 0-1,-1 0 1,0 0-1,0 0 1,0-1 0,-1 1-1,0 0 1,1-9 0,-3 12-204,1 0 0,-1 0 1,0 0-1,0 0 1,0 0-1,-1 0 1,1 0-1,0 0 1,-1 0-1,1 1 1,-1-1-1,1 1 1,-1-1-1,0 1 1,0-1-1,1 1 1,-1 0-1,0 0 0,0 0 1,-1 0-1,1 0 1,0 1-1,0-1 1,0 1-1,0-1 1,-5 0-1,-63-8-7685,46 9 1012</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2.896"/>
    </inkml:context>
    <inkml:brush xml:id="br0">
      <inkml:brushProperty name="width" value="0.025" units="cm"/>
      <inkml:brushProperty name="height" value="0.025" units="cm"/>
    </inkml:brush>
  </inkml:definitions>
  <inkml:trace contextRef="#ctx0" brushRef="#br0">77 1 16047,'0'0'4260,"-22"53"-2818,11-26-417,-2 7-609,2 0-192,3 0-128,2-4-64,1-2-192,5-6-1025,0-7-1057,0-10-1442,13-5-2209</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3.238"/>
    </inkml:context>
    <inkml:brush xml:id="br0">
      <inkml:brushProperty name="width" value="0.025" units="cm"/>
      <inkml:brushProperty name="height" value="0.025" units="cm"/>
    </inkml:brush>
  </inkml:definitions>
  <inkml:trace contextRef="#ctx0" brushRef="#br0">178 36 9353,'0'0'12294,"-8"-6"-11691,-28-18-304,33 23-256,1 0 1,-1 0-1,1 0 0,-1 1 0,0-1 0,1 1 0,-1 0 1,0 0-1,0 0 0,1 0 0,-1 0 0,0 1 0,1-1 1,-1 1-1,0 0 0,1-1 0,-1 1 0,1 0 0,-1 1 1,1-1-1,-3 2 0,1-1 99,0 1 0,0 0 1,0-1-1,1 1 0,-1 0 0,1 1 1,0-1-1,0 1 0,0-1 0,-3 6 1,6-9-138,-1 1 0,1 0 0,0 0 1,-1 0-1,1 0 0,0 0 0,-1 0 1,1 0-1,0 1 0,0-1 0,0 0 0,0 0 1,0 0-1,0 0 0,0 0 0,1 0 1,-1 0-1,0 0 0,0 0 0,1 0 1,-1 0-1,1 0 0,-1 0 0,1 0 0,-1 0 1,1-1-1,0 1 0,0 1 0,1 0-1,1 0-1,0 0 0,-1 0 0,1-1 0,0 1 0,0-1 1,0 1-1,0-1 0,5 1 0,4 1-113,0 0 0,1-1 0,23 0 0,-35-2 110,38-3-362,-38 3 379,1 0 0,-1 0 0,0 0 0,0 0 1,0-1-1,0 1 0,1 0 0,-1-1 0,0 1 0,0-1 0,0 1 0,0-1 0,0 0 0,0 1 0,0-1 0,0 0 0,0 0 0,-1 1 0,1-1 0,0 0 0,0 0 0,-1 0 1,1 0-1,-1 0 0,1 0 0,-1 0 0,1 0 0,-1 0 0,1-3 614,-3 5-541,0 0 0,-1 1 1,1-1-1,0 1 0,0-1 1,0 1-1,0 0 0,0-1 1,1 1-1,-1 0 0,-2 4 1,-2 1-86,1 0 0,0 1 1,0 0-1,1 0 0,0 0 0,-6 17 1,10-23-10,-1 0 0,1 1 1,-1-1-1,1 1 0,0 0 1,0-1-1,0 1 0,0-1 1,1 1-1,-1-1 0,1 1 1,-1-1-1,1 0 0,0 1 1,0-1-1,0 0 0,0 1 1,0-1-1,1 0 0,-1 0 1,1 0-1,-1 0 0,1 0 1,0 0-1,0-1 0,0 1 0,0 0 1,4 2-1,1 0 12,0 1 0,1 0 0,-2 1 0,1 0 0,10 11 0,-16-16 31,-1 1-1,1-1 1,0 0 0,0 0 0,-1 1 0,1-1 0,-1 0-1,1 1 1,-1-1 0,0 0 0,1 1 0,-1-1 0,0 1-1,0-1 1,0 1 0,0-1 0,0 0 0,-1 1 0,1-1-1,0 1 1,0-1 0,-1 0 0,1 1 0,-1-1 0,0 0-1,1 1 1,-1-1 0,0 0 0,0 0 0,1 0 0,-1 0-1,0 1 1,0-1 0,0-1 0,-1 1 0,1 0 0,0 0-1,0 0 1,0 0 0,-1-1 0,1 1 0,0-1 0,-2 1-1,-8 5 80,0-1 0,0-1 0,0 1 0,0-2-1,0 0 1,-17 2 0,22-3 8,0-1 0,-1-1 0,1 0 0,0 1 0,0-2 0,0 1 0,-1-1 0,1 0 0,0 0 0,0-1 0,0 1 0,0-2 1,-9-3-1,14 5-128,-1 0 1,1 0-1,0 1 1,0-1-1,-1 0 0,1 0 1,0 0-1,0 0 1,0 0-1,0-1 1,0 1-1,1 0 1,-1 0-1,0-1 1,0 1-1,1 0 1,-1-1-1,0-2 1,1 3-119,0 0 0,0 0 0,1 0 0,-1 0 0,0 0 0,0 1 0,1-1 0,-1 0 0,1 0 0,-1 0 0,1 0 1,-1 0-1,1 0 0,-1 0 0,1 1 0,0-1 0,-1 0 0,1 0 0,0 1 0,1-2 0,5-2-2024,1 0 0,-1 0-1,1 0 1,15-5 0,-18 8 636,30-12-8913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3.711"/>
    </inkml:context>
    <inkml:brush xml:id="br0">
      <inkml:brushProperty name="width" value="0.025" units="cm"/>
      <inkml:brushProperty name="height" value="0.025" units="cm"/>
    </inkml:brush>
  </inkml:definitions>
  <inkml:trace contextRef="#ctx0" brushRef="#br0">3 73 11115,'0'0'5712,"-1"-8"-3294,1 5-2275,-1 1 0,1 0 0,0-1 1,0 1-1,0 0 0,0-1 0,0 1 0,1-1 0,-1 1 1,1 0-1,-1-1 0,1 1 0,2-4 0,-2 4-59,1 1 0,0-1 0,0 0-1,0 1 1,0-1 0,0 1 0,0 0 0,0-1-1,1 1 1,-1 0 0,0 0 0,1 1 0,-1-1-1,0 0 1,1 1 0,-1 0 0,5-1 0,86-7 712,-84 8-751,-1 0-1,1 1 0,0-1 1,-1 2-1,1-1 0,-1 1 1,1 0-1,10 5 0,-17-6-31,-1 0-1,1-1 0,-1 1 0,1 0 1,-1 0-1,1 0 0,-1 0 0,0 0 0,0 1 1,1-1-1,-1 0 0,0 1 0,0-1 1,0 0-1,0 1 0,-1-1 0,1 1 1,0 0-1,-1-1 0,1 1 0,-1 0 1,1-1-1,-1 1 0,0 0 0,0-1 0,1 1 1,-1 0-1,-1-1 0,1 1 0,0 0 1,0 0-1,-1-1 0,1 1 0,0 0 1,-1-1-1,0 1 0,1-1 0,-1 1 1,0-1-1,0 1 0,0-1 0,-2 3 0,-2 3 92,-1 1-1,0-1 0,0-1 1,-1 1-1,0-1 0,-11 8 1,-128 70 2378,146-84-2480,-1 0-1,1 0 1,-1 1 0,0-1 0,1 0-1,-1 1 1,1-1 0,-1 0 0,1 1 0,-1-1-1,1 0 1,0 1 0,-1-1 0,1 1-1,-1-1 1,1 1 0,0-1 0,-1 1-1,1-1 1,0 1 0,0-1 0,-1 1 0,1-1-1,0 1 1,0-1 0,0 2 0,13 4 69,36-4-358,-40-2-20,79 1-5939,-40-1-1169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4.270"/>
    </inkml:context>
    <inkml:brush xml:id="br0">
      <inkml:brushProperty name="width" value="0.025" units="cm"/>
      <inkml:brushProperty name="height" value="0.025" units="cm"/>
    </inkml:brush>
  </inkml:definitions>
  <inkml:trace contextRef="#ctx0" brushRef="#br0">30 1 16111,'0'0'6246,"-5"65"-5413,-1-32-449,1 2-224,-1-2-31,2 1-65,4-6-32,0-3-128,0-6-609,0-3-544,0-8-577,-3-6-1761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4.644"/>
    </inkml:context>
    <inkml:brush xml:id="br0">
      <inkml:brushProperty name="width" value="0.025" units="cm"/>
      <inkml:brushProperty name="height" value="0.025" units="cm"/>
    </inkml:brush>
  </inkml:definitions>
  <inkml:trace contextRef="#ctx0" brushRef="#br0">0 1 14318,'0'0'6277,"52"0"-4643,-20 0-769,7 1-577,4 6-256,6-2-480,1-1-2019,3-3-2145,-10-1-1858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4.974"/>
    </inkml:context>
    <inkml:brush xml:id="br0">
      <inkml:brushProperty name="width" value="0.025" units="cm"/>
      <inkml:brushProperty name="height" value="0.025" units="cm"/>
    </inkml:brush>
  </inkml:definitions>
  <inkml:trace contextRef="#ctx0" brushRef="#br0">273 45 11339,'0'0'6860,"-10"-8"-3946,6 4-2809,0 1 0,1-1-1,-1 1 1,-1 0-1,1 1 1,0-1 0,-1 1-1,1 0 1,-1 0 0,0 0-1,0 0 1,0 1 0,0 0-1,0 0 1,0 0-1,0 1 1,0 0 0,0 0-1,0 0 1,0 0 0,0 1-1,0 0 1,0 0-1,0 0 1,0 1 0,1 0-1,-1 0 1,0 0 0,-6 4-1,0 2-60,1 1-1,-1 0 0,1 1 1,1 0-1,0 0 0,0 1 1,-11 20-1,17-26 2,-1 1-1,1 0 1,0-1 0,1 1-1,-1 0 1,1 1 0,1-1-1,-1 0 1,1 0 0,0 1 0,0-1-1,1 1 1,0-1 0,0 1-1,1-1 1,-1 1 0,1-1-1,3 10 1,-1-11-35,0-1 1,0 0-1,0-1 1,0 1-1,1 0 0,0-1 1,-1 0-1,1 0 0,1 0 1,-1 0-1,0-1 1,0 1-1,1-1 0,0 0 1,-1-1-1,1 1 0,0-1 1,0 0-1,0 0 1,0 0-1,8-1 0,-2 1 9,0 0 1,1-1-1,-1 0 0,0-1 0,1 0 0,-1 0 0,0-2 0,18-5 0,-22 5 99,0-1 0,0 0-1,-1 0 1,1-1 0,-1 0-1,0 0 1,0 0 0,-1-1-1,1 0 1,-1 0 0,0 0-1,-1-1 1,0 0 0,0 1-1,0-2 1,-1 1 0,0 0-1,0-1 1,-1 1 0,0-1-1,0 0 1,-1 1 0,0-1-1,0-15 1,-2 19-131,0 0 0,0 1 1,-1-1-1,1 0 0,-1 1 1,0-1-1,0 1 0,0 0 0,0 0 1,-1 0-1,1 0 0,-1 0 1,1 0-1,-1 0 0,0 1 0,-1 0 1,1-1-1,-7-2 0,-29-16-3116,3 7-4540,13 7-1401</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5.304"/>
    </inkml:context>
    <inkml:brush xml:id="br0">
      <inkml:brushProperty name="width" value="0.025" units="cm"/>
      <inkml:brushProperty name="height" value="0.025" units="cm"/>
    </inkml:brush>
  </inkml:definitions>
  <inkml:trace contextRef="#ctx0" brushRef="#br0">21 0 15887,'0'0'5317,"-15"62"-3908,10-34-640,5 0-513,0 3-160,0-5-256,0-3-2178,0-5-3043,5-5-1634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5.807"/>
    </inkml:context>
    <inkml:brush xml:id="br0">
      <inkml:brushProperty name="width" value="0.025" units="cm"/>
      <inkml:brushProperty name="height" value="0.025" units="cm"/>
    </inkml:brush>
  </inkml:definitions>
  <inkml:trace contextRef="#ctx0" brushRef="#br0">200 105 10858,'1'-9'1052,"0"5"-834,6-47 1584,-7 50-1632,0-1 0,1 1 0,-1 0 0,0-1 0,0 1 0,0-1 0,0 1 0,0-1 0,-1 1 0,1-1 0,0 1 0,-1 0 0,1-1 0,-1 1 0,1 0 0,-1-1 0,0 1 0,1 0 0,-1 0 0,0-1 0,0 1 0,0 0 0,0 0 0,0 0 0,0 0 0,0 0 0,-1 1 0,1-1 0,0 0 0,0 0 0,-1 1 0,1-1 0,0 1 0,-2-1 0,-6 1 29,0 1 0,1 1-1,-1-1 1,1 2 0,-1-1-1,1 1 1,0 0 0,0 1 0,0 0-1,0 0 1,1 0 0,0 1-1,0 0 1,0 1 0,0 0-1,1 0 1,0 0 0,0 1 0,1 0-1,0 0 1,0 0 0,0 0-1,1 1 1,0 0 0,1 0 0,-5 14-1,8-21-186,0 0 1,0 0-1,-1 0 0,1 0 0,0 1 1,0-1-1,0 0 0,0 0 0,1 0 1,-1 0-1,0 1 0,0-1 0,1 0 0,-1 0 1,0 0-1,1 0 0,-1 0 0,1 0 1,0 0-1,-1 0 0,1 0 0,0 0 1,0 0-1,-1 0 0,1-1 0,0 1 1,2 1-1,0-1 8,-1 1 0,1-1 1,0 0-1,0-1 0,0 1 0,0 0 1,0-1-1,0 0 0,0 0 0,5 0 1,3-1-23,-1 0 0,0-1 1,1 0-1,-1 0 0,16-8 0,-8 1-242,-1-1-1,-1-1 0,16-13 0,-4 3-842,-25 28-1439,-8 33 2463,-1-9 93,1-1 0,1 0 0,2 1 0,1 37 0,2-64-26,0 0 0,0 0 0,0 0 0,1 0 0,-1 0 1,1 0-1,0-1 0,0 1 0,0 0 0,0-1 0,1 1 0,0-1 1,4 4-1,-5-4 34,1 0 1,0-1 0,-1 1 0,0 0-1,0 0 1,0 0 0,0 1 0,0-1-1,-1 0 1,1 1 0,-1-1 0,0 1 0,0 0-1,-1-1 1,2 6 0,-3-8 57,1 0 0,-1 1 0,0-1 0,1 0 0,-1 0 0,0 0 0,0 0 0,0 1 0,0-1 0,0-1 0,0 1 0,0 0 1,0 0-1,0 0 0,0 0 0,-1-1 0,1 1 0,0 0 0,0-1 0,-1 0 0,1 1 0,0-1 0,-1 1 0,1-1 0,-1 0 0,-2 0 0,-40 5 1693,43-5-1730,-13 0 544,-1 0 0,1-1 0,-25-3 0,37 3-654,-1 0 0,0 1-1,0-1 1,1 0 0,-1 0-1,0-1 1,1 1 0,-1 0-1,1-1 1,0 0 0,-5-3-1,7 4-114,-1 0-1,0-1 0,0 1 1,1 0-1,-1 0 1,0-1-1,1 1 0,0 0 1,-1-1-1,1 1 1,0-1-1,-1 1 0,1 0 1,0-1-1,0 1 1,0-1-1,0 1 0,1-1 1,-1 1-1,0 0 1,1-1-1,-1 1 0,1 0 1,-1-1-1,1-1 1,10-11-4340,8 0-2407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566"/>
    </inkml:context>
    <inkml:brush xml:id="br0">
      <inkml:brushProperty name="width" value="0.025" units="cm"/>
      <inkml:brushProperty name="height" value="0.025" units="cm"/>
    </inkml:brush>
  </inkml:definitions>
  <inkml:trace contextRef="#ctx0" brushRef="#br0">128 90 8040,'0'0'15887,"-11"-1"-14756,7 1-1047,0 0 0,0-1-1,0 1 1,0 1 0,0-1-1,0 1 1,1-1-1,-1 1 1,0 0 0,0 0-1,1 1 1,-1-1 0,1 1-1,-1 0 1,1 0 0,0 0-1,-1 0 1,1 0-1,0 1 1,1 0 0,-1-1-1,0 1 1,1 0 0,-1 0-1,1 0 1,-2 4 0,0-1 61,1 0 1,0-1 0,0 1 0,0 0 0,1 1 0,0-1 0,-2 10 0,4-15-135,0 0 0,0 1 0,0-1 0,0 0 0,0 1 0,0-1 0,1 0 0,-1 1 0,1-1 0,-1 0 0,1 0 0,-1 0 0,1 1 0,0-1 0,-1 0 0,1 0 0,0 0 0,0 0 0,0 0 0,0 0 0,0 0-1,0 0 1,0-1 0,0 1 0,0 0 0,0 0 0,1-1 0,-1 1 0,0-1 0,0 1 0,1-1 0,-1 0 0,0 1 0,1-1 0,-1 0 0,0 0 0,1 0 0,-1 0 0,0 0 0,1 0 0,1-1 0,32 1 140,0-2 0,52-9 0,19-2-86,-108 14 22,0-1 0,0 0 0,1 0 0,-1 0 0,0 0 1,0 0-1,0 0 0,0-1 0,1 1 0,-1 0 0,0-1 1,0 0-1,1 1 0,-1-1 0,0 0 0,1 0 0,-1 0 1,-1-1-1,2 0 16,-1-1 0,1 1 0,0-1 0,0 1 0,0-1 0,0 0 0,0 1 0,0-1 0,1 0 0,-1 1 0,1-1 0,0 0 0,0 0 0,0 0 0,0-2 0,0-6-127,0 7-57,-1 0-1,1-1 1,1 1 0,-1 0-1,0-1 1,1 1 0,0 0-1,0-1 1,2-4 0,-1 8 44,-1-1 0,1 0 0,-1 1 0,1-1 0,0 1 0,-1 0 0,1-1 0,0 1 0,0 0 0,0 0 0,0 0 0,0 0 0,0 1 0,0-1 1,0 0-1,0 1 0,1 0 0,-1-1 0,0 1 0,0 0 0,0 0 0,3 1 0,49-1-1226,-32 2 339,1-2 0,30-4 1,-9-9-3805,-40 11 3619,1 0 0,-1-1 1,0 1-1,-1-1 0,1 0 0,0 0 0,5-6 0,9-16-10288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6.436"/>
    </inkml:context>
    <inkml:brush xml:id="br0">
      <inkml:brushProperty name="width" value="0.025" units="cm"/>
      <inkml:brushProperty name="height" value="0.025" units="cm"/>
    </inkml:brush>
  </inkml:definitions>
  <inkml:trace contextRef="#ctx0" brushRef="#br0">1 41 2947,'0'0'14755,"9"-6"-11819,4 0-2397,0 1 1,0 0-1,0 1 0,0 0 0,1 1 0,18-1 1,-23 2-431,0 1 1,0 1 0,0 0-1,0 0 1,0 0-1,0 1 1,0 1 0,0 0-1,0 0 1,0 0 0,0 1-1,11 6 1,-18-8-109,0 0 0,0 0 1,0 1-1,0-1 0,-1 1 1,1-1-1,0 1 0,0 0 1,-1-1-1,1 1 0,-1 0 1,0 0-1,0 0 0,1 0 1,-1 1-1,-1-1 0,1 0 1,0 0-1,0 0 0,-1 1 1,1-1-1,-1 5 0,0-4 4,-1 1-1,1-1 1,-1 1-1,0-1 1,0 1-1,0-1 1,-1 1-1,1-1 1,-1 0-1,0 0 1,0 0-1,0 0 1,-4 4-1,2-1 80,-1-1-1,0 0 1,0-1-1,-1 1 1,1-1 0,-1 0-1,0 0 1,0-1-1,0 0 1,0 0 0,-1 0-1,1-1 1,-1 0-1,0 0 1,-9 1-1,47 15-1252,-8-8 1090,-8-4 40,-1 0 0,1 2-1,-1-1 1,0 2 0,15 11-1,-28-19 58,0-1-1,0 1 0,0-1 0,-1 1 0,1 0 1,0-1-1,-1 1 0,1 0 0,0 0 0,-1-1 1,1 1-1,-1 0 0,1 0 0,-1 0 0,0 0 1,1-1-1,-1 1 0,0 0 0,0 0 0,1 0 1,-1 0-1,0 0 0,0 0 0,0 0 0,0 0 1,0 0-1,0 0 0,-1 1 0,1-1 49,-1 0-1,0 0 1,0 0-1,-1 0 1,1 0-1,0 0 1,0 0-1,0-1 1,0 1-1,-1 0 1,1-1-1,0 1 1,-1-1-1,1 1 1,0-1-1,-2 1 1,-57 4 1706,44-4-2013,-41-4 992,54 3-1247,0-1 1,0 0-1,0 0 0,0 0 0,1 0 1,-1 0-1,0-1 0,0 1 1,-3-4-1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6.796"/>
    </inkml:context>
    <inkml:brush xml:id="br0">
      <inkml:brushProperty name="width" value="0.025" units="cm"/>
      <inkml:brushProperty name="height" value="0.025" units="cm"/>
    </inkml:brush>
  </inkml:definitions>
  <inkml:trace contextRef="#ctx0" brushRef="#br0">1 0 15887,'0'0'8840,"9"54"-8487,-1-23-161,-3 2-96,1 3-96,-4 2-64,1-2-897,-3-3-1185,0-6-1698,0-9-704,-3-5-577</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7.156"/>
    </inkml:context>
    <inkml:brush xml:id="br0">
      <inkml:brushProperty name="width" value="0.025" units="cm"/>
      <inkml:brushProperty name="height" value="0.025" units="cm"/>
    </inkml:brush>
  </inkml:definitions>
  <inkml:trace contextRef="#ctx0" brushRef="#br0">0 1 14318,'0'0'5349,"52"12"-2595,-18-4-832,7 0-1217,0-1-513,0 2-64,4-4-673,0-5-2209,-4 0-5478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7.489"/>
    </inkml:context>
    <inkml:brush xml:id="br0">
      <inkml:brushProperty name="width" value="0.025" units="cm"/>
      <inkml:brushProperty name="height" value="0.025" units="cm"/>
    </inkml:brush>
  </inkml:definitions>
  <inkml:trace contextRef="#ctx0" brushRef="#br0">1 0 17873,'0'0'6342,"59"0"-5990,-19 1-288,3-1-929,3 0-4900,6 0-8585</inkml:trace>
  <inkml:trace contextRef="#ctx0" brushRef="#br0" timeOffset="1">673 64 11307,'0'0'12075,"56"5"-13068,-23-10-2274,5-1-3171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7.868"/>
    </inkml:context>
    <inkml:brush xml:id="br0">
      <inkml:brushProperty name="width" value="0.025" units="cm"/>
      <inkml:brushProperty name="height" value="0.025" units="cm"/>
    </inkml:brush>
  </inkml:definitions>
  <inkml:trace contextRef="#ctx0" brushRef="#br0">1 4 5285,'0'0'17841,"63"10"-16656,-38-10-1025,4 0-480,5-3-1474,5-2-2562,2-1-5605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8.246"/>
    </inkml:context>
    <inkml:brush xml:id="br0">
      <inkml:brushProperty name="width" value="0.025" units="cm"/>
      <inkml:brushProperty name="height" value="0.025" units="cm"/>
    </inkml:brush>
  </inkml:definitions>
  <inkml:trace contextRef="#ctx0" brushRef="#br0">544 1 15695,'0'0'5605,"28"55"-4099,-15-19-65,4 12-480,-10 3-449,-3 9-416,-4 7-64,-20 7 0,-21 1 1,-15 1-1,-15 0-193,-17-4-255,-2-5-193,-1-6-896,7-12-2691,13-7-8520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1.068"/>
    </inkml:context>
    <inkml:brush xml:id="br0">
      <inkml:brushProperty name="width" value="0.025" units="cm"/>
      <inkml:brushProperty name="height" value="0.025" units="cm"/>
    </inkml:brush>
  </inkml:definitions>
  <inkml:trace contextRef="#ctx0" brushRef="#br0">52 1 11435,'0'0'4068,"-8"5"-3721,5-3-320,0 0 1,0 0 0,0 0-1,0 0 1,1 1 0,-1-1-1,1 1 1,-1 0-1,1-1 1,0 1 0,0 0-1,0 0 1,0 1 0,1-1-1,0 0 1,-1 0 0,1 1-1,0-1 1,0 1 0,1-1-1,-1 1 1,1-1 0,0 1-1,0-1 1,0 1-1,0 0 1,1 5 0,1 2-10,0-1 1,1 1 0,0-1-1,0 1 1,1-1 0,1 0-1,-1 0 1,2-1 0,-1 1-1,1-1 1,1 0 0,0-1-1,0 0 1,0 0 0,1 0-1,0-1 1,1 0 0,0-1-1,0 1 1,16 7 0,-1-2 81,1 0 1,0-1-1,0-2 1,1-1-1,0-1 1,0-1-1,36 4 1,17-4 352,134-8 1,79-25-321,-38 2-111,-226 24-46,900-43 1420,-728 45-880,-1 10 0,326 58 0,-456-55-483,-1 3 0,-1 3 0,-1 3 0,0 2 0,111 64-1,-136-61 457,-26-9-1392,-9 2-4555,-15-21-6057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1.555"/>
    </inkml:context>
    <inkml:brush xml:id="br0">
      <inkml:brushProperty name="width" value="0.025" units="cm"/>
      <inkml:brushProperty name="height" value="0.025" units="cm"/>
    </inkml:brush>
  </inkml:definitions>
  <inkml:trace contextRef="#ctx0" brushRef="#br0">1 358 5605,'0'0'14206,"9"-9"-13822,-5 5-353,2-2-15,0 0-1,0 1 1,0 0 0,1 0-1,-1 0 1,1 1-1,0 0 1,0 0 0,1 1-1,8-3 1,93-19-210,1 5 1,137-8-1,-63 9 49,791-56 494,-779 75-156,1 9 1,382 67-1,-174-1 1728,-273-58-709,147 0 0,-130-16-1004,0-7 1,0-6-1,-1-7 0,-1-6 0,163-51 0,-291 70-227,4 0-45,0-1-1,0-2 1,-1 0 0,0-1-1,0-1 1,25-18 0,-44 27-148,0 0 1,-1-1 0,1 1-1,-1-1 1,1 0 0,-1 0 0,0 0-1,0 0 1,0 0 0,1-4-1,3-20-5006,-5-6-6847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2.622"/>
    </inkml:context>
    <inkml:brush xml:id="br0">
      <inkml:brushProperty name="width" value="0.025" units="cm"/>
      <inkml:brushProperty name="height" value="0.025" units="cm"/>
    </inkml:brush>
  </inkml:definitions>
  <inkml:trace contextRef="#ctx0" brushRef="#br0">232 43 3107,'0'0'23713,"-13"-8"-23430,-41-21-182,51 27-104,-1 1-1,0 0 0,0 1 1,0-1-1,1 0 1,-1 1-1,0 0 0,0 0 1,0 0-1,0 1 0,0-1 1,0 1-1,0 0 0,1 0 1,-1 0-1,0 0 1,1 1-1,-1 0 0,1 0 1,-1-1-1,1 2 0,-4 2 1,4-3-8,-1 1 0,0 0-1,1 0 1,0 0 0,-1 1 0,1-1 0,1 1 0,-1 0 0,0 0 0,1 0 0,0 0 0,0 0 0,0 0-1,0 1 1,1-1 0,-1 6 0,2-9 5,0 0 1,0 0-1,1 0 0,-1 0 0,1 0 1,-1 0-1,1 0 0,-1-1 0,1 1 1,0 0-1,-1 0 0,1 0 0,0-1 0,0 1 1,0 0-1,-1-1 0,1 1 0,0-1 1,0 1-1,0-1 0,0 1 0,0-1 1,0 0-1,0 1 0,0-1 0,0 0 1,0 0-1,0 0 0,0 0 0,0 0 1,0 0-1,0 0 0,0 0 0,2 0 1,40-2-7,-31 0 6,-1-1 0,0 0 0,0 0 1,0-1-1,0-1 0,0 0 1,-1 0-1,0-1 0,0 0 0,-1-1 1,1 0-1,-2 0 0,11-12 1,-18 18-27,-3 97-102,0-40-10,3 1 0,7 60 0,-5-101 208,-1 1 0,0 0 0,-1-1 0,-1 1 0,-4 27 0,3-40-46,1-1 1,-1 0-1,0 1 1,0-1-1,0 1 1,-1-1-1,1 0 1,-1 0-1,0 0 0,0 0 1,0 0-1,0 0 1,-1 0-1,1-1 1,-1 1-1,1-1 1,-1 0-1,0 0 0,0 0 1,0 0-1,0 0 1,0 0-1,-1-1 1,1 0-1,0 1 1,-1-1-1,1-1 0,-1 1 1,1 0-1,-1-1 1,0 0-1,-3 0 1,0 0 54,0 0 0,1-1 0,-1 0 0,1 0 1,-1 0-1,1-1 0,-1 0 0,1-1 0,0 1 0,0-1 1,0 0-1,0-1 0,1 1 0,-1-1 0,1 0 1,0-1-1,0 1 0,1-1 0,-1 0 0,1 0 1,-6-9-1,3 4-114,1-1 0,0 0 0,1-1-1,0 1 1,0-1 0,2 0 0,-1 0 0,1-1 0,1 1 0,-1-21 0,3 30-70,0 0 1,0 0-1,1 0 0,-1 0 1,1 1-1,0-1 0,-1 0 1,1 0-1,1 1 1,-1-1-1,0 0 0,1 1 1,-1 0-1,1-1 0,0 1 1,0 0-1,0 0 0,0 0 1,0 0-1,5-4 0,4-1-1146,1 0 0,0 0 0,18-6 0,5-4-4465,1-3-3022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2.998"/>
    </inkml:context>
    <inkml:brush xml:id="br0">
      <inkml:brushProperty name="width" value="0.025" units="cm"/>
      <inkml:brushProperty name="height" value="0.025" units="cm"/>
    </inkml:brush>
  </inkml:definitions>
  <inkml:trace contextRef="#ctx0" brushRef="#br0">13 106 11883,'0'0'11307,"11"0"-10896,18-2-158,53-10-1,-73 10-118,-1 0 0,1 0 0,-1-1 0,1 0 0,-1-1 0,0 1 0,0-1 0,0-1 0,-1 0 0,0 0 0,0 0 0,9-9 0,-15 13-117,-1 0-1,1 1 1,0-1-1,0 0 1,0 0-1,-1 0 1,1 0-1,0 1 1,-1-1-1,1 0 1,-1 0-1,1 0 1,-1 0-1,0-1 1,1 1-1,-1 0 1,0 0-1,0 0 1,1 0-1,-1 0 0,0 0 1,0 0-1,0 0 1,-1-1-1,1 0 1,-1 1 12,0 0 1,0 0-1,0 1 1,0-1-1,0 1 0,0-1 1,0 1-1,0-1 1,0 1-1,0 0 1,-1-1-1,1 1 0,0 0 1,0 0-1,0 0 1,-1 0-1,1 0 1,0 0-1,-1 0 0,-8 1 120,0 1 0,0-1 0,1 2 0,-15 4 0,11-2-147,-2 1 5,0 0 0,0 0 0,1 1-1,-1 1 1,2 1 0,-1 0 0,1 0 0,-17 18 0,29-26-15,0 0-1,0-1 1,0 1-1,0 0 1,0 0-1,0 1 1,0-1-1,1 0 1,-1 0-1,0 0 1,1 1-1,-1-1 1,1 0-1,-1 0 1,1 1-1,-1-1 1,1 0-1,0 1 1,0-1-1,0 1 0,0-1 1,0 0-1,0 1 1,0-1-1,0 0 1,1 1-1,-1-1 1,1 0-1,-1 1 1,1-1-1,-1 0 1,1 0-1,-1 1 1,1-1-1,0 0 1,0 0-1,0 0 1,0 0-1,0 0 1,0 0-1,0 0 1,0 0-1,0 0 1,0-1-1,0 1 1,0 0-1,1-1 1,-1 1-1,0-1 1,1 1-1,0-1 1,9 4-395,0-1 0,-1 0 1,1-1-1,22 2 1,75-2-6683,-53-4 1026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912"/>
    </inkml:context>
    <inkml:brush xml:id="br0">
      <inkml:brushProperty name="width" value="0.025" units="cm"/>
      <inkml:brushProperty name="height" value="0.025" units="cm"/>
    </inkml:brush>
  </inkml:definitions>
  <inkml:trace contextRef="#ctx0" brushRef="#br0">117 1 14350,'0'0'5156,"-7"11"-3463,-2 3-1245,0 0 1,1 1-1,0 0 0,2 1 1,0-1-1,-6 25 1,-3 31 331,4-27-66,2 0 0,2 1-1,-2 83 1,9-127-667,0 0 0,0 0 1,0 1-1,0-1 0,0 0 0,1 0 0,-1 1 0,1-1 1,-1 0-1,0 0 0,1 0 0,0 0 0,-1 1 0,1-1 1,0 0-1,-1 0 0,1 0 0,0-1 0,0 1 0,0 0 1,0 0-1,0 0 0,0-1 0,0 1 0,0 0 0,0-1 1,3 2-1,-1-2 90,1 1 0,0 0 0,0-1 0,-1 0 0,1 0 0,0 0 0,0 0 0,-1-1 0,7-1 0,3-1 208,1-1 0,-1-1-1,-1 0 1,19-9 0,-8 0-126,-1-1 1,0 0-1,-1-2 1,28-28-1,-40 35-468,-1 1-1,-1-1 1,0 0-1,12-22 1,-16 24-579,0 0 0,0 0 0,0 0 0,-1 0 0,-1 0 0,1 0 0,-1 0 0,0-11 0,-3 5-7297,-7 4-5077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3.723"/>
    </inkml:context>
    <inkml:brush xml:id="br0">
      <inkml:brushProperty name="width" value="0.025" units="cm"/>
      <inkml:brushProperty name="height" value="0.025" units="cm"/>
    </inkml:brush>
  </inkml:definitions>
  <inkml:trace contextRef="#ctx0" brushRef="#br0">148 26 13453,'0'0'6315,"-8"-2"-4607,4 0-1562,1 0-111,0 1 1,0 0 0,-1-1-1,1 1 1,0 1 0,-1-1-1,1 0 1,0 1 0,-1-1-1,1 1 1,-1 0 0,1 0-1,0 1 1,-1-1 0,1 1 0,-1 0-1,1-1 1,0 1 0,0 1-1,-1-1 1,1 0 0,0 1-1,0 0 1,0 0 0,-5 4-1,4-2 19,-1 1-1,1 0 0,0 0 1,1 0-1,-1 0 1,1 1-1,0-1 0,0 1 1,1 0-1,0 0 1,0 0-1,0 0 0,1 0 1,-1 1-1,2-1 0,-1 0 1,1 13-1,0-18-27,1 1-1,0 0 0,-1 0 1,1 0-1,0-1 1,0 1-1,0 0 0,0-1 1,0 1-1,0-1 0,1 1 1,-1-1-1,0 0 1,1 1-1,-1-1 0,1 0 1,-1 0-1,1 0 1,0 0-1,-1 0 0,1-1 1,0 1-1,0 0 0,0-1 1,-1 1-1,1-1 1,0 0-1,0 0 0,0 0 1,0 0-1,0 0 0,2 0 1,2 0 81,-1 0-1,0 0 1,1 0 0,-1-1 0,0 0 0,0 0 0,1 0-1,-1-1 1,0 1 0,0-1 0,5-3 0,-5 1 90,0-1 0,0 0 1,0 0-1,0 0 0,-1-1 1,1 1-1,-1-1 0,-1 0 1,5-10-1,-6 12-108,0 0 0,0-1 0,0 1 1,-1-1-1,0 0 0,0 1 0,0-1 0,-1 0 0,1 0 0,-1 1 0,0-1 0,-1 0 0,1 0 0,-3-8 0,2 11-86,0 1 0,0-1 0,0 1 0,0-1 0,-1 1 0,1-1 0,0 1 0,-1 0 0,0 0 0,1 0 0,-1 0-1,1 0 1,-1 0 0,0 0 0,0 1 0,0-1 0,1 0 0,-1 1 0,0 0 0,0-1 0,-2 1 0,3 0-11,0-1 0,0 1 0,0 0 0,0 0 0,0-1 0,0 1 0,-1 0 0,1 0 0,0 0 0,0 1 0,0-1 0,0 0-1,0 0 1,0 1 0,0-1 0,0 0 0,0 1 0,0-1 0,0 1 0,0-1 0,0 1 0,0 0 0,0-1 0,0 1 0,1 0 0,-1-1 0,0 1 0,0 0 0,1 0 0,-1 0 0,1 0 0,-1 0 0,1 0 0,-1 0 0,0 1 0,1-1-7,0 0 0,0-1 0,1 1-1,-1 0 1,0-1 0,0 1 0,0 0 0,0-1-1,1 1 1,-1 0 0,0-1 0,1 1-1,-1-1 1,1 1 0,-1 0 0,0-1 0,1 1-1,-1-1 1,1 1 0,-1-1 0,1 0 0,0 1-1,-1-1 1,1 1 0,-1-1 0,1 0 0,0 0-1,-1 1 1,1-1 0,0 0 0,-1 0 0,1 0-1,0 0 1,-1 0 0,2 0 0,31 2-145,-25-3 125,216-8-1785,-223 9 1814,-1 1 0,1-1 0,0 1 0,-1-1 1,1 1-1,-1-1 0,1 1 0,-1-1 0,1 1 1,-1 0-1,1-1 0,-1 1 0,1-1 0,-1 1 1,0 0-1,1 0 0,-1-1 0,0 1 0,0 0 0,0 0 1,1-1-1,-1 1 0,0 0 0,0 0 0,0-1 1,0 1-1,0 0 0,0 0 0,-1-1 0,1 1 1,0 0-1,0 0 0,0-1 0,-1 1 0,1 0 1,0-1-1,-1 2 0,-10 31 184,9-29-141,-10 30 315,12-34-345,0 1 0,1 0 0,-1 0 0,0 0-1,1-1 1,-1 1 0,1 0 0,-1-1 0,1 1 0,0 0 0,-1-1-1,1 1 1,0-1 0,-1 1 0,1-1 0,0 1 0,0-1 0,-1 1-1,1-1 1,0 0 0,0 1 0,0-1 0,0 0 0,-1 0 0,1 0-1,0 0 1,0 0 0,0 0 0,0 0 0,0 0 0,-1 0 0,1 0 0,0 0-1,0 0 1,0-1 0,0 1 0,0 0 0,0-1 0,8-1-45,0 0 0,0 0 1,0-1-1,-1 0 0,1-1 1,12-7-1,-12 6-165,-1 1 1,1 0-1,0 0 1,1 1-1,18-4 1,-28 7 222,0 1 1,0 0-1,0-1 1,1 1 0,-1-1-1,0 1 1,1-1-1,-1 1 1,0-1-1,1 1 1,-1-1-1,0 0 1,1 1-1,-1-1 1,1 1-1,-1-1 1,1 0-1,-1 0 1,1 1-1,-1-1 1,1 0-1,-1 0 1,1 1-1,-1-1 1,1 0-1,-1 0 1,1 0-1,0 0 1,-1 0-1,1 0 1,0 0 0,13-1 60,0-1 0,0-1 1,-1 0-1,1-1 0,-1 0 1,0-1-1,15-7 0,-16 5-290,1 2-1,1 0 1,-1 0-1,1 1 1,-1 1-1,1 0 1,17 0 0,-30 3 199,-1 0 0,0 0 0,1 0 1,-1 0-1,0 0 0,1 1 0,-1-1 0,0 0 1,1 0-1,-1 1 0,0-1 0,0 0 1,1 0-1,-1 1 0,0-1 0,0 0 1,0 1-1,1-1 0,-1 0 0,0 1 1,0-1-1,0 0 0,0 1 0,0-1 0,1 1 1,-1-1-1,0 0 0,0 1 0,0-1 1,0 0-1,0 1 0,0-1 0,-1 1 1,1-1-1,0 0 0,0 1 0,0-1 0,0 0 1,0 1-1,-1-1 0,-4 17-198,-18 15 335,20-29-111,0 1 1,-1-1-1,2 1 1,-1 0-1,0 0 1,1 0-1,0 0 1,0 0-1,0 0 1,0 1-1,1-1 1,0 1-1,-2 7 1,13-14-4208,6-13-3283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4.337"/>
    </inkml:context>
    <inkml:brush xml:id="br0">
      <inkml:brushProperty name="width" value="0.025" units="cm"/>
      <inkml:brushProperty name="height" value="0.025" units="cm"/>
    </inkml:brush>
  </inkml:definitions>
  <inkml:trace contextRef="#ctx0" brushRef="#br0">56 77 10218,'0'0'14221,"10"-2"-13853,48 3 156,29-1-75,-80 0-326,1-1 0,0 0-1,0 0 1,0 0-1,0-1 1,-1-1 0,13-4-1,-19 6-50,0 1 0,0-1 0,1 1-1,-1-1 1,0 1 0,0-1 0,0 0-1,0 0 1,0 0 0,0 1 0,0-1-1,0 0 1,-1 0 0,1 0 0,0-1-1,0 1 1,-1 0 0,1 0 0,-1 0-1,1 0 1,-1-1 0,0 1 0,1 0-1,-1 0 1,0-1 0,0 1 0,0 0-1,0 0 1,0-1 0,0 1 0,0 0-1,0-3 1,-1 3-38,0-1-1,0 1 1,0 0-1,0-1 1,0 1-1,0-1 1,-1 1-1,1 0 1,0 0-1,-1 0 1,1 0-1,-1 0 1,1 0 0,-1 0-1,1 0 1,-1 1-1,1-1 1,-1 1-1,0-1 1,1 1-1,-1 0 1,-3-1-1,-8 0-67,-1 1 0,1 0 0,0 0-1,0 2 1,-1-1 0,1 2 0,0 0-1,0 0 1,1 2 0,-16 6 0,20-7 15,0-1 0,1 2 0,0-1 0,0 1 0,1 0 1,-1 0-1,1 1 0,0 0 0,0 0 0,1 0 1,0 1-1,0 0 0,0 0 0,1 0 0,0 0 1,0 1-1,-3 12 0,6-18 19,0 0 1,1 0-1,-1 1 1,1-1-1,-1 0 1,1 1-1,0-1 1,0 0-1,0 1 1,0-1-1,1 0 1,-1 0-1,0 1 0,1-1 1,0 0-1,-1 0 1,1 1-1,0-1 1,0 0-1,0 0 1,1 0-1,1 2 1,0-1-35,0 0 1,1-1-1,-1 1 1,0-1-1,1 0 1,0 0 0,-1 0-1,1-1 1,0 1-1,0-1 1,0 0-1,4 1 1,16 1-806,-1-1 1,1-1-1,40-3 0,-40 1-704,-10 1-664,0-1 0,0-1 0,0 0 0,26-8 0,-2-4-8891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4.977"/>
    </inkml:context>
    <inkml:brush xml:id="br0">
      <inkml:brushProperty name="width" value="0.025" units="cm"/>
      <inkml:brushProperty name="height" value="0.025" units="cm"/>
    </inkml:brush>
  </inkml:definitions>
  <inkml:trace contextRef="#ctx0" brushRef="#br0">90 0 13741,'0'0'8942,"-6"13"-8136,-47 108 1094,47-105-1667,0 1 0,1 0-1,1 0 1,0 1-1,2-1 1,-2 27 0,5-43-230,-1 1 0,0-1 0,0 0 0,1 0 0,-1 0 0,1 0 1,-1 0-1,1 0 0,0 0 0,-1 0 0,1 0 0,0 0 1,0 0-1,-1-1 0,1 1 0,0 0 0,0 0 0,0-1 0,0 1 1,0-1-1,0 1 0,0-1 0,0 1 0,0-1 0,0 1 0,1-1 1,-1 0-1,0 0 0,0 0 0,2 1 0,42 0 43,-32-1-83,127 0-1527,-140 0 1579,1 0-1,-1 0 1,0 0-1,1 0 1,-1 1-1,1-1 1,-1 0 0,0 0-1,1 1 1,-1-1-1,0 0 1,1 1-1,-1-1 1,0 0-1,1 1 1,-1-1-1,0 0 1,0 1-1,0-1 1,1 1 0,-1-1-1,0 0 1,0 1-1,0-1 1,0 1-1,0-1 1,0 1-1,0-1 1,0 0-1,0 2 1,0 0 704,0-11-549,-1-10-131,0-5-221,2 18-133,0 8-225,1 0 573,0 0-1,-1 0 1,1 0 0,0 0 0,0 0 0,0-1-1,0 1 1,0-1 0,0 1 0,1-1-1,-1 0 1,0 0 0,1 0 0,-1 0 0,1 0-1,-1 0 1,1-1 0,-1 1 0,1-1-1,0 0 1,3 0 0,4 1 16,0-1 0,0 0 0,0 0 0,15-4 0,-17 2-35,-1-1-1,1 0 1,-1-1-1,0 0 1,0 0-1,0-1 1,0 0-1,-1 0 1,0 0-1,0-1 1,0 0-1,-1 0 1,0 0-1,5-8 1,-18 26-7,2 1 0,0-1-1,0 1 1,1 1 0,1-1 0,0 1 0,1-1-1,1 1 1,0 0 0,0 16 0,2-29-28,0 1 0,1 0 0,-1 0 0,1-1 0,-1 1 0,1 0 0,0-1 0,0 1 0,0 0 0,0-1 0,0 0 0,0 1 0,0-1 0,0 1 0,1-1 0,-1 0 0,0 0 0,1 0 0,-1 0 0,1 0 0,-1 0 0,1 0 0,0 0 0,-1-1 0,1 1 1,0-1-1,3 1 0,-4 0-294,1-1 0,-1 0 0,1 0 0,0 0 0,-1 0 0,1 0 0,0 0 0,-1 0 0,1-1 0,-1 1 0,1-1 0,0 1 0,-1-1 0,1 1 0,-1-1 0,0 0 0,1 0 0,-1 0 0,1 0 0,1-1 0,9-14-5504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5.304"/>
    </inkml:context>
    <inkml:brush xml:id="br0">
      <inkml:brushProperty name="width" value="0.025" units="cm"/>
      <inkml:brushProperty name="height" value="0.025" units="cm"/>
    </inkml:brush>
  </inkml:definitions>
  <inkml:trace contextRef="#ctx0" brushRef="#br0">0 1 12876,'0'0'10858,"49"47"-10826,-21-30-864,-4-4-2019,6 0-865,-2-3-1152,2-6-2787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5.664"/>
    </inkml:context>
    <inkml:brush xml:id="br0">
      <inkml:brushProperty name="width" value="0.025" units="cm"/>
      <inkml:brushProperty name="height" value="0.025" units="cm"/>
    </inkml:brush>
  </inkml:definitions>
  <inkml:trace contextRef="#ctx0" brushRef="#br0">155 0 6854,'0'0'10608,"-10"0"-8302,-4 0-1605,1 1 0,0 1 0,-25 5 0,35-6-659,0-1-1,0 1 0,1-1 1,-1 1-1,0 0 0,0 1 1,1-1-1,-1 0 0,1 1 1,-1-1-1,1 1 1,-1 0-1,1 0 0,0 0 1,0 0-1,0 0 0,0 0 1,0 0-1,1 1 1,-1-1-1,1 1 0,-1 0 1,1-1-1,0 1 0,0 0 1,0 0-1,0-1 0,0 6 1,1-7-139,1 1 1,-1-1-1,0 0 1,1 0-1,0 0 1,-1 0-1,1 0 0,0 0 1,-1 0-1,1 0 1,0 0-1,0 0 1,0 0-1,0-1 1,0 1-1,0 0 0,0 0 1,0-1-1,0 1 1,0-1-1,0 1 1,0-1-1,0 1 1,1-1-1,-1 0 1,0 0-1,0 1 0,0-1 1,1 0-1,-1 0 1,2 0-1,49 1-2804,-39-2 1856,70 1-2486,-1-1 5535,-95 5 4434,-12 9-4827,9-4-766,6-4-473,-84 34 2636,84-35-3121,0-1 0,0-1 0,0 0 0,0 0 0,-1-1 1,1 0-1,-17-1 0,26 0-31,1 0 0,-1 0 0,1 0 0,-1 0 0,1-1 0,-1 1 1,1 0-1,-1 0 0,1 0 0,-1-1 0,1 1 0,-1 0 0,1-1 0,-1 1 0,1 0 1,-1-1-1,1 1 0,0 0 0,-1-1 0,1 1 0,0-1 0,-1 1 0,1-1 0,0 1 1,0-1-1,-1 1 0,1-1 0,0 1 0,0-2 0,0-17-8506,5 2-2817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6.010"/>
    </inkml:context>
    <inkml:brush xml:id="br0">
      <inkml:brushProperty name="width" value="0.025" units="cm"/>
      <inkml:brushProperty name="height" value="0.025" units="cm"/>
    </inkml:brush>
  </inkml:definitions>
  <inkml:trace contextRef="#ctx0" brushRef="#br0">72 230 5349,'0'0'18327,"-9"1"-17964,6-2-324,1 1 0,0 0 1,-1 0-1,1 0 0,0 0 1,-1 1-1,1-1 0,0 0 1,0 1-1,-1 0 0,1 0 1,0-1-1,0 1 0,0 1 1,0-1-1,0 0 0,0 0 1,0 1-1,0-1 0,0 1 0,1-1 1,-1 1-1,1 0 0,-1 0 1,1 0-1,0 0 0,-1 0 1,1 0-1,0 0 0,0 0 1,1 0-1,-1 1 0,0-1 1,1 0-1,-1 0 0,1 1 1,0-1-1,0 0 0,0 1 1,0 2-1,0-3-21,0-1 1,0 1-1,0-1 0,1 0 1,-1 1-1,0-1 0,1 0 0,-1 0 1,1 1-1,-1-1 0,1 0 1,0 0-1,-1 0 0,1 0 1,0 1-1,0-1 0,0 0 1,0 0-1,0-1 0,0 1 1,0 0-1,0 0 0,0 0 0,3 1 1,0-1 28,0 1 1,0-1-1,0 0 0,0 0 1,1 0-1,-1-1 0,0 1 1,6-1-1,1 0 95,0-1 0,1 0 0,-1-1-1,0 0 1,20-7 0,-15 1-63,0 0-1,0-1 1,0-1-1,-1-1 1,-1 0 0,0-1-1,0-1 1,11-13 0,-19 19-85,0 1 1,0-1 0,-1 0 0,0 0-1,0 0 1,-1-1 0,0 0 0,0 0 0,-1 0-1,0 0 1,-1 0 0,1-1 0,-2 1 0,1-1-1,-1 0 1,0 1 0,-1-1 0,-1-16-1,0 24-5,1-1-1,-1 0 1,1 0-1,-1 1 1,0-1-1,0 0 1,0 1-1,0-1 1,0 1-1,0-1 1,0 1-1,0 0 0,-1-1 1,1 1-1,-1 0 1,1 0-1,-1 0 1,1 0-1,-1 0 1,-2-1-1,-1 0-42,0 0 1,0 1-1,0 0 0,-1 0 0,1 0 1,0 1-1,-7-1 0,-1 2-55,1 0-1,-1 0 1,1 1-1,0 0 1,-20 8-1,21-6 79,0 2-1,1-1 0,0 2 0,-1-1 1,2 1-1,-10 9 0,14-12 26,1 0-1,-1 0 0,1 1 1,0 0-1,1 0 0,-1 0 1,1 0-1,0 0 0,0 1 1,1-1-1,-1 1 1,1 0-1,-2 9 0,4-13-6,0-1 0,0 0 0,0 0 0,0 1-1,0-1 1,0 0 0,0 1 0,1-1 0,-1 0 0,0 0 0,1 0-1,-1 1 1,1-1 0,-1 0 0,1 0 0,0 0 0,-1 0-1,1 0 1,0 0 0,0 0 0,0 0 0,0 0 0,0 0 0,0-1-1,0 1 1,0 0 0,0-1 0,0 1 0,0-1 0,0 1-1,1-1 1,1 1 0,47 7-588,-36-7 360,35 0-461,-40-1 551,0-1 0,0 1 0,1 1 0,-1 0 0,0 0 0,0 0 0,0 1 0,0 1 0,0 0 0,0 0 0,12 7 0,-19-9 116,-1 1 0,1-1-1,-1 1 1,0-1 0,0 1 0,0 0 0,0 0 0,0 0-1,0 0 1,0-1 0,-1 1 0,1 0 0,-1 0-1,1 0 1,-1 1 0,0-1 0,0 0 0,0 0 0,0 0-1,0 0 1,0 0 0,-1 0 0,1 0 0,-1 3 0,-1 2-745,-1 1 0,1-1 0,-1 1 1,-7 12-1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6.341"/>
    </inkml:context>
    <inkml:brush xml:id="br0">
      <inkml:brushProperty name="width" value="0.025" units="cm"/>
      <inkml:brushProperty name="height" value="0.025" units="cm"/>
    </inkml:brush>
  </inkml:definitions>
  <inkml:trace contextRef="#ctx0" brushRef="#br0">92 41 12684,'0'0'3459,"9"1"1,10 1-1804,-4 0-1080,0 0 0,0-2 1,0 1-1,0-2 0,23-3 1,-37 4-568,0 0 0,0 0 1,-1 0-1,1 0 0,0 0 0,-1-1 1,1 1-1,0 0 0,-1 0 0,1-1 1,0 1-1,-1-1 0,1 1 0,-1 0 1,1-1-1,0 1 0,-1-1 0,1 0 1,-1 1-1,0-1 0,1 1 1,-1-1-1,1 0 0,-1 1 0,0-1 1,1 0-1,-1 1 0,0-1 0,0 0 1,0 1-1,0-1 0,1 0 0,-1 0 1,0 1-1,0-1 0,0 0 0,-1 1 1,1-1-1,0 0 0,0 0 1,0 1-1,0-1 0,-1 0 0,1 1 1,0-1-1,-1 0 0,1 1 0,0-1 1,-1 0-1,1 1 0,-1-1 0,1 1 1,-1-1-1,1 1 0,-1-1 0,1 1 1,-1-1-1,0 1 0,1 0 1,-1-1-1,0 1 0,1 0 0,-1 0 1,0-1-1,1 1 0,-1 0 0,-1 0 1,-11-3 0,0 0-1,-1 1 1,0 1 0,1 0 0,-1 1 0,-15 1 0,21 0-10,0 0 1,0 0-1,0 1 1,0 0-1,0 0 1,1 1-1,-1 0 1,1 0-1,0 1 0,0-1 1,-12 10-1,17-12-2,1 0-1,-1 0 1,1 0-1,0 1 0,-1-1 1,1 0-1,0 1 1,0-1-1,-1 1 0,1 0 1,0-1-1,1 1 1,-1 0-1,0-1 0,0 1 1,1 0-1,-1 0 1,1 0-1,0 0 0,-1 0 1,1-1-1,0 1 1,0 4-1,1-4-8,0 0-1,0 0 1,1 0 0,-1 0-1,0 0 1,1 0 0,-1-1-1,1 1 1,-1 0 0,1-1-1,0 1 1,0-1 0,0 1-1,0-1 1,0 0 0,3 1-1,9 5-149,1-2 0,-1 0-1,1-1 1,26 5-1,4-4-2913,46 1 0,-16-6-4308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6.701"/>
    </inkml:context>
    <inkml:brush xml:id="br0">
      <inkml:brushProperty name="width" value="0.025" units="cm"/>
      <inkml:brushProperty name="height" value="0.025" units="cm"/>
    </inkml:brush>
  </inkml:definitions>
  <inkml:trace contextRef="#ctx0" brushRef="#br0">17 0 16047,'0'0'3075,"-2"76"-1826,-1-38-416,1 3-481,2-1-191,0-3-65,0-4-64,2-3-1153,-2-6-1057,0-7-641,0-9-512,-12-8-4292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7.062"/>
    </inkml:context>
    <inkml:brush xml:id="br0">
      <inkml:brushProperty name="width" value="0.025" units="cm"/>
      <inkml:brushProperty name="height" value="0.025" units="cm"/>
    </inkml:brush>
  </inkml:definitions>
  <inkml:trace contextRef="#ctx0" brushRef="#br0">1 79 12748,'8'-8'3961,"-3"1"-3463,2 1-1,-1 0 1,1 1-1,-1 0 1,2 0-1,-1 0 1,0 1-1,1 0 1,0 0 0,0 1-1,0 0 1,0 0-1,1 1 1,16-2-1,-9 2-377,1 0 0,0 2 0,0 0 0,0 1 0,-1 1 0,1 0 0,0 1 0,-1 1 0,0 1 0,0 0-1,0 1 1,-1 0 0,1 2 0,14 9 0,-28-16-115,1 1-1,-1-1 1,0 1-1,1 0 1,-1 0-1,0 0 0,0 0 1,0 0-1,-1 0 1,1 1-1,0-1 1,-1 0-1,1 1 1,-1 0-1,0-1 0,0 1 1,0 0-1,0-1 1,-1 1-1,1 0 1,-1 0-1,1 0 1,-1 0-1,0-1 1,0 1-1,0 0 0,-1 0 1,1 0-1,-1 0 1,0 0-1,1-1 1,-1 1-1,0 0 1,-1-1-1,1 1 1,0-1-1,-1 1 0,1-1 1,-1 1-1,0-1 1,-3 3-1,-7 8 304,0 0 0,-1-2 0,0 1 0,-1-2-1,-22 14 1,22-15-192,-55 39 375,66-45-476,-1 0 0,1 0 0,-1 1 0,1 0 0,0-1 0,1 1 0,-1 0 0,0 1 1,1-1-1,0 0 0,0 1 0,1-1 0,-1 1 0,-1 7 0,3-11-14,0 0 0,0 1 0,1-1 0,-1 0 0,0 0 0,1 1 0,-1-1 0,1 0 0,-1 0 0,1 1 0,-1-1 0,1 0 1,0 0-1,0 0 0,-1 0 0,1 0 0,0 0 0,0 0 0,0 0 0,0 0 0,0-1 0,0 1 0,1 0 0,-1 0 0,0-1 0,0 1 0,0-1 0,2 1 0,42 12 26,-37-12-31,125 27-3374,-95-22-2983,58 1 0,-68-6-729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7.503"/>
    </inkml:context>
    <inkml:brush xml:id="br0">
      <inkml:brushProperty name="width" value="0.025" units="cm"/>
      <inkml:brushProperty name="height" value="0.025" units="cm"/>
    </inkml:brush>
  </inkml:definitions>
  <inkml:trace contextRef="#ctx0" brushRef="#br0">0 97 12300,'0'0'7879,"9"3"-6277,10 3-1269,0-1 1,1-2-1,-1 1 0,35 0 1,-44-4-333,-1 0 1,1 0-1,0 0 1,0-2-1,-1 1 1,1-1-1,-1 0 1,0-1 0,1 0-1,-1-1 1,0 0-1,12-8 1,-19 11 20,-1 0 1,1 0 0,-1 0-1,1 0 1,-1 0-1,0-1 1,0 1 0,1 0-1,-1-1 1,0 1 0,0-1-1,0 1 1,-1-1 0,1 0-1,0 1 1,-1-1 0,1 0-1,-1 0 1,1 1 0,-1-1-1,0 0 1,0 0 0,0 0-1,0 1 1,0-1 0,0 0-1,0 0 1,0 0 0,-1 1-1,-1-4 1,1 2-9,0 1 0,-1 0 1,1-1-1,-1 1 0,0 0 0,0 0 1,0 0-1,0 0 0,0 1 1,0-1-1,0 1 0,-1-1 0,1 1 1,0 0-1,-1-1 0,1 1 0,-1 1 1,0-1-1,-3-1 0,-3 1-19,0 0 0,0 0 1,0 1-1,0 0 0,0 1 0,0-1 0,0 2 0,0-1 0,0 2 1,0-1-1,1 1 0,-16 7 0,19-8 33,1 1 0,-1-1 1,1 1-1,-1 0 0,1 1 0,0-1 1,0 1-1,0 0 0,1-1 0,-1 2 0,1-1 1,0 0-1,0 1 0,1-1 0,-1 1 0,1 0 1,0 0-1,1 0 0,-1 0 0,1 0 0,0 0 1,0 0-1,0 6 0,1-8-18,0-1 1,1 1-1,-1 0 1,1-1-1,0 1 1,0-1-1,0 1 1,0-1-1,1 1 1,-1-1-1,0 0 0,1 1 1,0-1-1,0 0 1,-1 0-1,1 0 1,0-1-1,1 1 1,-1 0-1,0-1 1,0 1-1,1-1 0,-1 0 1,1 0-1,-1 0 1,1 0-1,-1 0 1,1 0-1,3 0 1,10 3 13,0-1 0,1 0 1,21 0-1,-33-2-23,35 1-281,51-2 1,-79-1 225,-1 0 1,0 0-1,0-2 0,0 1 1,0-1-1,-1-1 1,1 0-1,-1 0 0,15-9 1,-24 12 47,0 0 1,1 1 0,-1-1 0,0 0 0,0 0-1,0 0 1,1 0 0,-1 0 0,0 0-1,0 0 1,-1 0 0,1-1 0,0 1-1,0 0 1,0-1 0,-1 1 0,1 0 0,-1-1-1,1 1 1,-1-1 0,0 1 0,1-1-1,-1 1 1,0-1 0,0 1 0,0-3-1,-1 2 12,1 1 0,-1 0 0,0 0 0,0 0 0,1-1 0,-1 1 0,0 0 0,0 0 0,0 1 0,0-1 0,0 0 0,0 0 0,-1 0 0,1 1 0,0-1 0,0 0 0,-1 1 0,1-1 0,0 1 0,0 0 0,-1-1 0,1 1 0,-1 0 0,1 0 0,0 0 0,-1 0 0,1 0 0,-2 0 0,-1 0 38,1 0 1,-1 1-1,0-1 1,1 1-1,-1-1 1,1 1-1,-1 0 1,1 1-1,-1-1 1,1 1-1,0-1 1,-1 1-1,1 0 1,-4 3-1,6-3-15,-1-1-1,0 1 1,1 0-1,-1 0 0,1 0 1,0 0-1,0 0 1,0 0-1,0 0 1,0 0-1,0 1 1,0-1-1,1 0 1,-1 0-1,1 1 1,-1-1-1,1 0 1,0 1-1,0-1 1,0 1-1,1-1 0,-1 0 1,1 4-1,0-5-45,0 1-1,0 0 0,0 0 0,0 0 0,0-1 0,0 1 1,1-1-1,-1 1 0,1-1 0,-1 1 0,1-1 0,-1 0 1,1 0-1,0 0 0,0 0 0,0 0 0,-1 0 1,1 0-1,0-1 0,0 1 0,0-1 0,0 1 0,0-1 1,4 0-1,56 4-5345,-54-4 3164,18 0-4896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289"/>
    </inkml:context>
    <inkml:brush xml:id="br0">
      <inkml:brushProperty name="width" value="0.025" units="cm"/>
      <inkml:brushProperty name="height" value="0.025" units="cm"/>
    </inkml:brush>
  </inkml:definitions>
  <inkml:trace contextRef="#ctx0" brushRef="#br0">1 1 14414,'0'0'8648,"0"52"-5958,9-34-1312,1 0-898,5 0-352,-4-2-32,2 0-1121,-2-5-1761,1-6-2563</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8.036"/>
    </inkml:context>
    <inkml:brush xml:id="br0">
      <inkml:brushProperty name="width" value="0.025" units="cm"/>
      <inkml:brushProperty name="height" value="0.025" units="cm"/>
    </inkml:brush>
  </inkml:definitions>
  <inkml:trace contextRef="#ctx0" brushRef="#br0">47 0 13581,'0'0'9144,"0"9"-8348,-3 57 287,-16 86-1,8-82-120,-2 97 0,13-166-959,-1-1-1,1 1 1,0 0-1,0 0 1,0 0 0,0 0-1,0 0 1,0 0-1,1 0 1,-1-1-1,0 1 1,0 0 0,1 0-1,-1 0 1,0 0-1,1-1 1,-1 1-1,1 0 1,-1 0-1,1-1 1,-1 1 0,1 0-1,0-1 1,-1 1-1,1-1 1,0 1-1,-1-1 1,1 1 0,0-1-1,0 1 1,-1-1-1,1 1 1,0-1-1,0 0 1,0 0 0,0 1-1,0-1 1,-1 0-1,1 0 1,0 0-1,0 0 1,0 0 0,0 0-1,0 0 1,0 0-1,0-1 1,-1 1-1,1 0 1,0-1 0,0 1-1,0 0 1,0-1-1,-1 1 1,1-1-1,1 0 1,48-30 162,-45 28-164,23-20-99,26-20-177,-51 41 248,-1 0 0,1 0 0,0 1 0,1-1 0,-1 1 0,0 0 0,0-1 0,1 2-1,-1-1 1,0 0 0,1 1 0,-1-1 0,1 1 0,-1 0 0,4 0 0,-6 1 0,0 0 0,0 0 0,0-1-1,0 1 1,0 0 0,-1 0 0,1 0 0,0 0 0,-1 0 0,1 0 0,0 0 0,-1 0 0,1 0 0,-1 1 0,0-1 0,1 0 0,-1 0 0,0 0 0,0 1 0,0-1 0,0 0 0,0 0 0,0 0 0,0 1 0,0-1 0,-1 2-1,-5 37-53,-7-4 94,10-30 14,0 0-1,1 0 0,0 0 1,0 0-1,0 0 1,1 0-1,-1 13 0,3-19-50,1 0-1,-1 0 0,1 0 0,-1 0 0,1-1 0,-1 1 0,1 0 0,-1-1 0,1 1 0,-1-1 0,0 1 0,1-1 1,-1 0-1,2 0 0,35-38-7556,-17 13-1222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8.394"/>
    </inkml:context>
    <inkml:brush xml:id="br0">
      <inkml:brushProperty name="width" value="0.025" units="cm"/>
      <inkml:brushProperty name="height" value="0.025" units="cm"/>
    </inkml:brush>
  </inkml:definitions>
  <inkml:trace contextRef="#ctx0" brushRef="#br0">0 98 13741,'0'0'10725,"12"2"-10202,10 0-457,-1-1-1,1-1 1,0-1-1,0 0 1,0-2-1,26-6 1,-31 4 109,1 0 1,-2-1-1,1-1 0,-1-1 0,30-19 1,-45 27-148,0 0 0,0-1 1,0 1-1,-1 0 0,1-1 0,0 1 1,0-1-1,-1 1 0,1-1 1,0 0-1,-1 1 0,1-1 0,-1 0 1,1 1-1,0-1 0,-1 0 1,0 0-1,1 1 0,-1-1 0,1 0 1,-1 0-1,0 0 0,0 1 1,1-1-1,-1 0 0,0 0 0,0 0 1,0 0-1,0 0 0,0 0 1,0-1-1,-2 1-13,1 0 0,0 0 0,-1 1 1,1-1-1,-1 0 0,1 1 0,-1-1 0,1 0 1,-1 1-1,1 0 0,-1-1 0,0 1 1,1 0-1,-1 0 0,-1 0 0,-67 4-42,54 0 32,1 1 0,-1 1 0,1 0 0,0 0 1,0 2-1,-21 13 0,29-16 0,0-1 0,0 1 0,1 1 0,0-1 0,0 1 0,0 0 0,0 0 0,1 1 1,0 0-1,1 0 0,-1 0 0,1 0 0,1 1 0,-6 13 0,9-19-3,-1 1 1,1-1-1,0 1 0,-1-1 1,1 1-1,1-1 0,-1 1 1,0-1-1,0 1 0,1-1 1,0 1-1,-1-1 0,1 0 1,0 1-1,0-1 0,0 0 0,0 0 1,1 0-1,-1 0 0,3 3 1,0-1-19,0 0 0,0-1 0,1 1 0,-1-1-1,1 0 1,0 0 0,0 0 0,9 3 0,9 1-600,-1-1 1,1 0-1,31 2 0,-50-7 378,4 0-150,0 0-532,1 1-1,-1-1 0,1-1 0,-1 0 0,1 0 0,14-3 0,-15-3-2911,-7-7-2174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18.725"/>
    </inkml:context>
    <inkml:brush xml:id="br0">
      <inkml:brushProperty name="width" value="0.025" units="cm"/>
      <inkml:brushProperty name="height" value="0.025" units="cm"/>
    </inkml:brush>
  </inkml:definitions>
  <inkml:trace contextRef="#ctx0" brushRef="#br0">1 0 18001,'0'0'4260,"65"13"-4228,-29-13-3011,-1-6-7463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1.273"/>
    </inkml:context>
    <inkml:brush xml:id="br0">
      <inkml:brushProperty name="width" value="0.025" units="cm"/>
      <inkml:brushProperty name="height" value="0.025" units="cm"/>
    </inkml:brush>
  </inkml:definitions>
  <inkml:trace contextRef="#ctx0" brushRef="#br0">52 284 8168,'0'0'4276,"-8"9"-2541,-35 37 1041,53-57 1013,11-5-2393,6-4-1029,-26 19-366,71-67-96,4 4 0,133-88 1,-208 151 63,-1 1-1,1-1 1,0 1 0,-1-1 0,1 1 0,0-1 0,0 1 0,0-1 0,-1 1 0,1 0-1,0-1 1,0 1 0,0 0 0,0 0 0,0 0 0,0 0 0,0-1 0,-1 1-1,1 1 1,0-1 0,0 0 0,0 0 0,0 0 0,0 0 0,0 1 0,0-1-1,-1 0 1,2 1 0,-1 0 9,-1 0 0,1 1 0,-1-1 0,1 0-1,-1 0 1,1 1 0,-1-1 0,0 0 0,0 1 0,0-1 0,0 0-1,0 0 1,0 1 0,0-1 0,0 0 0,-1 3 0,-20 60 76,21-62-41,-28 62 123,17-40-119,0 0 0,1 1 0,2 0 0,0 0 0,2 1 0,0 0 0,-1 37 0,6-62-121,1 0-1,0 0 1,0 0-1,0 1 1,0-1-1,0 0 1,0 0 0,1 0-1,-1 0 1,0 0-1,1 0 1,-1 1-1,1-1 1,-1 0-1,1 0 1,-1 0 0,1 0-1,-1 0 1,1 0-1,0-1 1,0 1-1,0 0 1,-1 0-1,1 0 1,0-1 0,0 1-1,0 0 1,0-1-1,0 1 1,0-1-1,0 1 1,0-1-1,1 0 1,-1 1 0,0-1-1,0 0 1,0 0-1,0 0 1,0 0-1,1 0 1,-1 0-1,0 0 1,0 0 0,0 0-1,2-1 1,17-2-4877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1.669"/>
    </inkml:context>
    <inkml:brush xml:id="br0">
      <inkml:brushProperty name="width" value="0.025" units="cm"/>
      <inkml:brushProperty name="height" value="0.025" units="cm"/>
    </inkml:brush>
  </inkml:definitions>
  <inkml:trace contextRef="#ctx0" brushRef="#br0">6 41 12780,'0'0'15791,"-6"-41"-40614</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7.063"/>
    </inkml:context>
    <inkml:brush xml:id="br0">
      <inkml:brushProperty name="width" value="0.025" units="cm"/>
      <inkml:brushProperty name="height" value="0.025" units="cm"/>
    </inkml:brush>
  </inkml:definitions>
  <inkml:trace contextRef="#ctx0" brushRef="#br0">142 48 8136,'0'0'14766,"-9"9"-14649,5-5-103,-2 1 5,1 0 0,0 1 0,1-1 1,-1 1-1,1 0 0,0 0 0,1 1 0,-1-1 0,1 1 0,-3 10 0,-26 113 196,-16 53-24,61-214 1108,20-38-1,12-28-1434,-32 64 103,-1 1-1,-2-2 1,9-56 0,-21 140-229,0-32 186,1 1 0,1-1 0,2 19 0,-1-36 79,-1 0-1,1 1 1,-1-1 0,1 0 0,-1 0 0,1 1 0,0-1-1,-1 0 1,1 0 0,0 0 0,0 0 0,0 0 0,0 0 0,0 0-1,0 0 1,0 0 0,0 0 0,0-1 0,1 1 0,-1 0-1,0-1 1,0 1 0,1-1 0,-1 1 0,0-1 0,1 0 0,-1 1-1,0-1 1,1 0 0,-1 0 0,1 0 0,-1 0 0,0 0-1,1 0 1,-1-1 0,0 1 0,2-1 0,4 0 20,-1 0 1,0-1-1,0 0 1,0 0-1,0 0 1,10-7-1,7-8-63,-1-1 0,0 0 0,-2-2 0,0-1 0,-2 0 0,0-2 0,16-26 0,-17 27-120,-26 44-225,0-1 348,-2 5 174,1 1 1,2 0-1,0 1 1,2 0-1,1 0 1,2 0-1,-1 30 0,4-56-133,0 1 0,0-1-1,0 1 1,0-1-1,1 1 1,-1-1-1,1 1 1,-1-1 0,1 0-1,0 1 1,0-1-1,0 0 1,0 0-1,1 0 1,-1 0 0,0 0-1,1 0 1,-1 0-1,1 0 1,0 0-1,0-1 1,0 1 0,0-1-1,0 1 1,0-1-1,0 0 1,0 0-1,0 0 1,1 0 0,-1 0-1,0 0 1,1-1-1,-1 1 1,1-1-1,-1 0 1,0 1 0,1-1-1,-1 0 1,3-1-1,2 1-42,-1-1 0,1 0 0,-1 0 0,0 0 0,1-1 0,-1 0 0,0 0 0,0-1 0,0 1 0,-1-1 0,1-1 0,-1 1 0,1-1-1,5-5 1,-29 76-41,15-59 152,-1 2-17,1-1 0,-1 1 1,2 0-1,-1 0 1,2 0-1,-2 17 0,4-27-374,1 1-1,-1-1 1,1 0-1,-1 1 0,0-1 1,1 0-1,-1 0 1,1 0-1,-1 0 1,1-1-1,-1 1 0,1 0 1,-1 0-1,3-2 1,9-10-5137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7.409"/>
    </inkml:context>
    <inkml:brush xml:id="br0">
      <inkml:brushProperty name="width" value="0.025" units="cm"/>
      <inkml:brushProperty name="height" value="0.025" units="cm"/>
    </inkml:brush>
  </inkml:definitions>
  <inkml:trace contextRef="#ctx0" brushRef="#br0">0 1 13997,'0'0'13773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7.737"/>
    </inkml:context>
    <inkml:brush xml:id="br0">
      <inkml:brushProperty name="width" value="0.025" units="cm"/>
      <inkml:brushProperty name="height" value="0.025" units="cm"/>
    </inkml:brush>
  </inkml:definitions>
  <inkml:trace contextRef="#ctx0" brushRef="#br0">167 7 7303,'0'0'17990,"-12"2"-17766,6-1-233,-1 0 0,1 0 0,-1 1 0,1 0 0,0 0-1,-1 1 1,1 0 0,1 0 0,-1 0 0,0 0-1,1 1 1,-1 0 0,1 0 0,0 1 0,1 0-1,-1-1 1,-6 10 0,3-2-16,1-1 0,0 1 0,-6 17 0,11-24 16,0-1 0,1 0 0,-1 1 0,1-1 0,0 0 0,1 1 0,-1-1 0,1 1 0,0 0 0,0-1 0,0 1 0,1-1 0,-1 1 0,2 5 0,0-9 12,-1 1-1,0-1 1,1 1-1,-1-1 0,1 0 1,-1 0-1,1 1 1,0-1-1,-1 0 1,1 0-1,0-1 1,0 1-1,0 0 1,0 0-1,-1-1 1,1 0-1,0 1 1,0-1-1,0 0 0,0 0 1,0 0-1,0 0 1,3 0-1,49-7 126,-46 4-105,0 0-1,-1 0 1,1-1 0,-1 0 0,0-1 0,0 1-1,-1-1 1,1-1 0,-1 1 0,0-1 0,0 0-1,7-11 1,-10 13 4,0 0 0,-1 0 0,1 0 0,-1 0 0,0 0 0,0-1 0,0 1 0,-1-1 0,0 0 0,1 1 0,-2-1 0,1 0 0,-1 0 1,1 1-1,-1-1 0,0 0 0,-1 0 0,1 0 0,-1 1 0,0-1 0,0 0 0,-1 1 0,-2-6 0,2 7-85,0 0 0,0 1 0,0 0 0,0-1 0,-1 1 0,1 0 0,-1 0 0,0 0 0,0 0 0,1 1 1,-1-1-1,0 1 0,0 0 0,-1 0 0,1 0 0,0 0 0,-5-1 0,-27-1-3952,6 9-5602,17 5-1684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8.099"/>
    </inkml:context>
    <inkml:brush xml:id="br0">
      <inkml:brushProperty name="width" value="0.025" units="cm"/>
      <inkml:brushProperty name="height" value="0.025" units="cm"/>
    </inkml:brush>
  </inkml:definitions>
  <inkml:trace contextRef="#ctx0" brushRef="#br0">371 68 7079,'0'0'2349,"10"-9"581,3 0-1920,-8 6-488,0-1 0,0 0 0,-1 0 0,1 0-1,-1 0 1,0-1 0,0 0 0,4-6 0,-8 11-411,0 0-1,0 0 1,0 0-1,0 0 1,1 0-1,-1 0 1,0 0-1,0 0 1,0 0-1,0-1 1,0 1-1,0 0 1,0 0-1,0 0 1,0 0-1,0 0 1,0 0-1,0-1 1,1 1 0,-1 0-1,0 0 1,0 0-1,0 0 1,0 0-1,0-1 1,0 1-1,0 0 1,0 0-1,0 0 1,0 0-1,-1 0 1,1 0-1,0-1 1,0 1-1,0 0 1,0 0-1,0 0 1,0 0-1,0 0 1,0 0 0,0-1-1,0 1 1,0 0-1,0 0 1,-1 0-1,1 0 1,0 0-1,0 0 1,0 0-1,0 0 1,0 0-1,0 0 1,-1 0-1,1-1 1,0 1-1,0 0 1,0 0-1,0 0 1,0 0-1,-1 0 1,1 0-1,0 0 1,0 0 0,0 0-1,0 0 1,-17 4 1252,-19 11-1746,2 5 570,2 2 1,0 1 0,1 1-1,2 2 1,1 0 0,0 2-1,-35 48 1,51-59-167,-1 0 1,2 1-1,1 1 0,0-1 0,1 2 1,1-1-1,1 1 0,0 0 0,2 1 1,0 0-1,2-1 0,0 1 1,1 1-1,1-1 0,3 31 0,-1-46-55,0 0-1,1 0 1,-1 0-1,1-1 1,1 1-1,-1 0 1,1-1-1,0 0 1,0 0-1,0 0 1,1 0 0,0 0-1,0 0 1,0-1-1,0 0 1,1 0-1,0 0 1,0-1-1,6 4 1,0-1-622,0 0 1,1-1 0,-1-1-1,1 0 1,0-1 0,0 0-1,0-1 1,19 2 0,27-3-6653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8.660"/>
    </inkml:context>
    <inkml:brush xml:id="br0">
      <inkml:brushProperty name="width" value="0.025" units="cm"/>
      <inkml:brushProperty name="height" value="0.025" units="cm"/>
    </inkml:brush>
  </inkml:definitions>
  <inkml:trace contextRef="#ctx0" brushRef="#br0">1 318 13773,'0'0'9348,"10"-3"-8302,9-3-778,-1-2 1,1 0 0,-2-1-1,1 0 1,-1-2-1,0 0 1,19-17 0,114-111-434,-99 89 119,-41 39-37,-9 9 60,1 0 0,0 0 0,0 0 1,-1 0-1,1 0 0,0 0 0,1 1 1,-1-1-1,0 0 0,0 1 0,1 0 0,4-2 1,-6 26-1014,-4 6 1042,-2 0 0,-1-1-1,-1 0 1,-21 51 0,-6 27 766,31-95-646,0 0 10,1-1-1,-1 1 0,0 20 0,3-30-167,0-1-1,0 1 1,0-1 0,1 0-1,-1 1 1,0-1-1,0 1 1,0-1 0,0 1-1,1-1 1,-1 1-1,0-1 1,0 0 0,1 1-1,-1-1 1,0 1-1,1-1 1,-1 0 0,0 0-1,1 1 1,-1-1 0,1 0-1,-1 1 1,0-1-1,1 0 1,-1 0 0,1 0-1,-1 0 1,1 1-1,-1-1 1,1 0 0,-1 0-1,1 0 1,-1 0 0,1 0-1,-1 0 1,1 0-1,-1 0 1,1 0 0,0-1-1,23-7-5221,-1-12-3752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810"/>
    </inkml:context>
    <inkml:brush xml:id="br0">
      <inkml:brushProperty name="width" value="0.025" units="cm"/>
      <inkml:brushProperty name="height" value="0.025" units="cm"/>
    </inkml:brush>
  </inkml:definitions>
  <inkml:trace contextRef="#ctx0" brushRef="#br0">0 335 11211,'0'0'5285,"10"7"-3310,-4-2-1711,1 0 1,-1-1-1,1 0 1,0-1-1,0 1 1,0-1-1,0-1 0,1 1 1,-1-1-1,1-1 1,-1 1-1,16 0 1,-16-2 45,0 0 0,-1 0 1,1-1-1,-1 0 0,1 0 1,-1-1-1,1 0 0,-1 0 1,0 0-1,12-7 0,-15 7-207,0 0 0,-1 0-1,1-1 1,-1 1 0,1-1 0,-1 0-1,0 1 1,0-1 0,0 0-1,0 0 1,0-1 0,-1 1 0,1 0-1,-1 0 1,0-1 0,0 1 0,0-1-1,-1 1 1,1-1 0,-1 1-1,0-1 1,0-4 0,0 6-102,0-1 1,-1 1 0,1-1-1,-1 1 1,1-1-1,-1 1 1,0 0-1,0-1 1,0 1 0,0 0-1,-1-1 1,1 1-1,0 0 1,-1 0-1,0 0 1,1 0-1,-1 0 1,0 1 0,0-1-1,0 1 1,0-1-1,0 1 1,0-1-1,-1 1 1,1 0 0,0 0-1,-1 0 1,1 1-1,-1-1 1,1 0-1,-1 1 1,1 0-1,-1-1 1,1 1 0,-6 1-1,2-2-18,-1 1-1,1 1 1,-1-1 0,1 1-1,-1 0 1,1 0 0,0 1-1,-1 0 1,1 0-1,0 1 1,0-1 0,1 1-1,-7 4 1,6-1 34,1-1 0,-1 1 0,1 0 1,1 0-1,-1 0 0,1 1 0,0 0 0,0 0 0,1 0 0,-4 13 1,6-18-5,0-1 0,0 2 1,1-1-1,-1 0 1,1 0-1,0 0 1,-1 0-1,1 0 0,0 0 1,0 0-1,0 1 1,1-1-1,-1 0 1,0 0-1,1 0 0,-1 0 1,1 0-1,0 0 1,0 0-1,0 0 1,0 0-1,0 0 0,0-1 1,0 1-1,1 0 1,-1-1-1,0 1 1,1-1-1,0 1 1,-1-1-1,1 0 0,0 1 1,0-1-1,-1 0 1,1 0-1,0 0 1,0-1-1,0 1 0,0 0 1,0-1-1,4 1 1,10 2 59,1-2 0,-1 0 0,1 0 0,-1-2 0,0 0 0,1 0 1,-1-2-1,23-6 0,-29 7-98,0-1 0,-1-1 0,1 0 0,-1 0 0,0-1 0,0 0 0,-1 0 0,1-1 0,-1 0 0,0 0 0,-1-1 0,0 0 0,0-1 0,11-15 0,-17 23 7,-1-1 1,1 0 0,-1 1-1,1-1 1,-1 0 0,1 1-1,-1-1 1,0 0 0,1 1-1,-1-1 1,0 0 0,0 0-1,0 1 1,1-1 0,-1 0-1,0 0 1,0 1 0,0-1-1,0 0 1,0 0-1,0 0 1,-1-1 0,-13 2-108,-21 19 286,28-12-26,0 1 1,0 0-1,0 1 1,-9 15-1,15-21-96,-1 0 0,0 0-1,1 0 1,0 1 0,-1-1 0,1 0 0,0 1-1,1-1 1,-1 0 0,1 1 0,-1-1 0,1 1-1,0-1 1,0 1 0,1-1 0,-1 0 0,1 1 0,2 6-1,-2-9-23,0 1-1,1-1 1,-1 0-1,1 1 1,-1-1-1,1 0 0,0 0 1,-1 0-1,1 0 1,0-1-1,0 1 1,-1 0-1,1-1 0,0 1 1,0-1-1,0 0 1,0 1-1,0-1 1,0 0-1,0 0 0,0 0 1,2-1-1,47-5 322,-31-1-308,0 0 1,0-2-1,-1 0 1,-1-1-1,1 0 1,-2-2-1,0 0 1,0-1-1,19-19 1,-17 13-97,0-2-1,-1 0 1,0 0 0,-2-2 0,-1 0 0,19-40-1,-29 53-20,-1-1 0,0 1 1,-1-1-1,0 0 0,0 0 0,-2 0 0,1-1 0,-1-11 0,-1 22 91,1 0 1,-1 1-1,0-1 0,0 0 1,0 1-1,0-1 1,0 1-1,0-1 0,-1 0 1,1 1-1,0-1 1,0 1-1,0-1 1,-1 0-1,1 1 0,0-1 1,0 1-1,-1-1 1,1 1-1,-1-1 1,1 1-1,0-1 0,-1 1 1,1-1-1,-1 1 1,1 0-1,-1-1 1,1 1-1,-1 0 0,1-1 1,-1 1-1,0 0 1,1 0-1,-1 0 1,1-1-1,-1 1 0,0 0 1,1 0-1,-1 0 1,0 0-1,1 0 0,-1 0 1,1 0-1,-1 0 1,0 0-1,1 0 1,-1 1-1,1-1 0,-1 0 1,0 0-1,1 1 1,-1-1-1,1 0 1,-1 1-1,1-1 0,-1 0 1,1 1-1,-1-1 1,1 1-1,-1 0 1,-32 27 137,27-20-101,1 0-1,0 1 1,1-1 0,0 1-1,0 0 1,1 1 0,0-1-1,0 0 1,1 1 0,0 0-1,1-1 1,0 1 0,1 0-1,0 0 1,1 0 0,-1-1-1,2 1 1,0 0 0,0-1-1,0 1 1,6 13 0,2 0-54,0 0 0,1-1 0,2 0 0,0-1 0,1 0 0,1-1 0,25 26 0,-19-30-53,-20-16 50,-1 0 1,0 0-1,1 0 1,-1 0-1,0 0 1,0 0-1,1 0 1,-1 0-1,0 0 1,0 0-1,1 0 1,-1 0-1,0 0 1,0 0-1,1 0 1,-1 0-1,0-1 1,0 1-1,1 0 1,-1 0-1,0 0 1,0 0-1,0-1 1,1 1-1,-1 0 1,0 0-1,0 0 1,0-1-1,0 1 1,0 0-1,0 0 1,1-1-1,-1 1 1,0 0-1,0 0 1,0-1-1,0 1 1,0 0-1,0 0 1,0-1-1,0 1 1,0 0-1,0-1 1,0-3-239,-1 0 0,1 0 1,-1 0-1,0 1 0,0-1 0,-1 0 1,1 0-1,-1 1 0,1-1 1,-3-3-1,-66-100-11307,40 64 5050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9.004"/>
    </inkml:context>
    <inkml:brush xml:id="br0">
      <inkml:brushProperty name="width" value="0.025" units="cm"/>
      <inkml:brushProperty name="height" value="0.025" units="cm"/>
    </inkml:brush>
  </inkml:definitions>
  <inkml:trace contextRef="#ctx0" brushRef="#br0">70 0 12204,'0'0'7879,"-19"59"-6822,10-32-416,3 4-481,3 5-96,-3 2 0,0 0-224,1-2-385,1-6-384,2-4-352,-1-12 32,1-6-769,-2-8-1537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9.380"/>
    </inkml:context>
    <inkml:brush xml:id="br0">
      <inkml:brushProperty name="width" value="0.025" units="cm"/>
      <inkml:brushProperty name="height" value="0.025" units="cm"/>
    </inkml:brush>
  </inkml:definitions>
  <inkml:trace contextRef="#ctx0" brushRef="#br0">0 4 7431,'0'0'10826,"73"0"-9160,-26 2-994,5-1-479,4-1-546,6 0-3682,-3-7-10507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39.727"/>
    </inkml:context>
    <inkml:brush xml:id="br0">
      <inkml:brushProperty name="width" value="0.025" units="cm"/>
      <inkml:brushProperty name="height" value="0.025" units="cm"/>
    </inkml:brush>
  </inkml:definitions>
  <inkml:trace contextRef="#ctx0" brushRef="#br0">224 45 9705,'0'0'9150,"-6"-8"-7207,5 7-1900,0-2-4,-1 1 1,1 0-1,0-1 0,-1 1 0,0 0 0,0 0 1,0 0-1,0 0 0,0 1 0,0-1 0,0 0 0,0 1 1,0 0-1,-1-1 0,1 1 0,-1 0 0,1 0 1,-1 0-1,0 1 0,1-1 0,-1 0 0,1 1 1,-1 0-1,0 0 0,0 0 0,1 0 0,-1 0 1,0 0-1,1 1 0,-1-1 0,0 1 0,1 0 1,-1 0-1,-2 1 0,-6 4-26,1 1-1,0 0 1,1 0-1,0 1 1,0 0-1,0 0 1,1 1-1,-12 17 1,15-20 55,1 0 1,0 0 0,0 0-1,1 1 1,-1 0 0,2-1 0,-1 1-1,1 0 1,0 0 0,0 1-1,1-1 1,0 0 0,0 0-1,0 1 1,2 10 0,0-16-57,0 0 1,0 0 0,0 0-1,0-1 1,0 1-1,1 0 1,-1-1 0,1 1-1,-1-1 1,1 0-1,-1 0 1,1 1 0,0-1-1,-1 0 1,1 0-1,0 0 1,0-1 0,0 1-1,0 0 1,0-1-1,0 1 1,0-1 0,0 0-1,0 1 1,0-1-1,0 0 1,0 0 0,0-1-1,3 1 1,7-1 70,0 1 0,-1-1 0,24-6 0,-17 1-48,0-1 0,-1 0 1,0-1-1,0-1 0,0-1 0,21-16 1,-30 20 6,0 0 1,0-1-1,-1 0 1,1 0 0,-2 0-1,1-1 1,-1 0 0,0 0-1,-1-1 1,0 0-1,0 0 1,-1 0 0,6-17-1,-10 26-28,0-1-1,1 1 0,-1-1 0,0 1 0,0-1 1,0 0-1,0 1 0,0-1 0,0 1 0,0-1 1,0 0-1,0 1 0,0-1 0,0 1 0,0-1 1,0 0-1,0 1 0,0-1 0,-1 1 1,1-1-1,0 0 0,0 1 0,-1-1 0,1 1 1,0-1-1,-1 1 0,1-1 0,-1 1 0,1 0 1,0-1-1,-1 1 0,1-1 0,-2 1 0,-19 4-22,-22 23-190,32-16 191,0 1 0,1 0 0,0 0 0,1 1 0,-8 16 0,14-23-118,-1 0-1,2 0 1,-1 0-1,1 1 1,0-1 0,0 1-1,1 0 1,-1-1 0,2 1-1,-1 0 1,1 0-1,0 0 1,0-1 0,2 10-1,-1-15-92,-1 0-1,1 1 1,-1-1-1,1 0 1,0 0-1,0 0 1,-1 0-1,1 0 1,0 0-1,0 0 1,0 0-1,0-1 1,0 1-1,0 0 1,0 0-1,1-1 1,-1 1-1,0-1 1,0 1-1,0-1 1,1 1-1,-1-1 1,0 0-1,1 0 0,-1 0 1,0 0-1,0 0 1,1 0-1,-1 0 1,2 0-1,0 0-342,29 1-7178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0.074"/>
    </inkml:context>
    <inkml:brush xml:id="br0">
      <inkml:brushProperty name="width" value="0.025" units="cm"/>
      <inkml:brushProperty name="height" value="0.025" units="cm"/>
    </inkml:brush>
  </inkml:definitions>
  <inkml:trace contextRef="#ctx0" brushRef="#br0">137 0 17905,'0'0'2498,"-53"62"-1120,29-26 832,0-2-417,3-2-1120,12-1-545,3-3-64,6-5-128,0-2-929,2-4-256,9-6-1538,3-3-2466,0-5-2370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0.407"/>
    </inkml:context>
    <inkml:brush xml:id="br0">
      <inkml:brushProperty name="width" value="0.025" units="cm"/>
      <inkml:brushProperty name="height" value="0.025" units="cm"/>
    </inkml:brush>
  </inkml:definitions>
  <inkml:trace contextRef="#ctx0" brushRef="#br0">163 1 13549,'0'0'2354,"-11"4"54,-6 3-1111,-1 2-1,1 0 1,-19 14 0,31-20-1129,0 0 1,1 0-1,0 0 1,-1 1-1,1 0 0,0-1 1,1 1-1,-1 1 0,1-1 1,0 1-1,0-1 1,0 1-1,0 0 0,1 0 1,0 0-1,0 0 1,0 0-1,-1 9 0,4-12-159,-1-1-1,1 0 0,0 0 0,-1 0 1,1 1-1,0-1 0,0 0 1,0 0-1,0 0 0,0 0 1,0-1-1,0 1 0,0 0 1,0 0-1,0 0 0,1-1 0,-1 1 1,0-1-1,0 1 0,1-1 1,-1 1-1,0-1 0,1 0 1,-1 0-1,0 0 0,1 0 0,-1 0 1,0 0-1,1 0 0,-1 0 1,0 0-1,3-1 0,49-6 113,-38 2-258,-1 0-1,1-2 0,-1 0 1,-1 0-1,14-11 0,31-16-413,-57 63 151,-7-4 441,4-21-15,0 1 0,1 0 0,-1 0 0,1 0 0,0 0 0,0 0 0,1 0 0,-1 0 0,1 1 0,1-1 0,-1 0 0,0 0 0,1 0 0,0 0 0,1 0 0,-1 0 0,1 0 0,0 0 0,0-1 0,4 8 0,3-1 109,27 37-383,-34-45 343,-1-1 0,1 1 0,-1 0 1,0 0-1,0-1 0,0 1 0,0 0 0,0 0 1,-1 0-1,1 0 0,-1 0 0,0 0 0,0 0 1,0 0-1,0 0 0,-1 5 0,-1-7 82,1 0-1,0 0 1,-1 0-1,0 0 1,1 0-1,-1-1 1,0 1-1,1 0 1,-1-1-1,0 0 0,0 1 1,1-1-1,-1 0 1,0 0-1,0 0 1,0 0-1,1 0 1,-3-1-1,-36-1 1249,29 1-1525,0-1-1,0-1 0,1 0 1,-1 0-1,1-1 1,0 0-1,0 0 1,1-2-1,-1 1 1,1-1-1,-9-7 1,30 13-5784,17-4 1797,-23 3 2148,25-4-4574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6:41.178"/>
    </inkml:context>
    <inkml:brush xml:id="br0">
      <inkml:brushProperty name="width" value="0.025" units="cm"/>
      <inkml:brushProperty name="height" value="0.025" units="cm"/>
    </inkml:brush>
  </inkml:definitions>
  <inkml:trace contextRef="#ctx0" brushRef="#br0">265 52 7623,'0'0'15289,"-2"-8"-14072,1 5-1211,1 2 55,0-1 0,0 0 0,0 0 0,-1 1 1,1-1-1,-1 0 0,1 0 0,-1 1 0,0-1 0,0 0 0,1 1 0,-1-1 1,0 1-1,-1-1 0,1 1 0,0 0 0,0-1 0,0 1 0,-1 0 1,1 0-1,-1 0 0,1 0 0,-1 0 0,1 0 0,-1 0 0,0 0 1,1 1-1,-1-1 0,0 1 0,1-1 0,-1 1 0,0 0 0,0 0 0,0-1 1,1 1-1,-1 0 0,0 1 0,0-1 0,0 0 0,1 0 0,-3 1 1,-4 1-6,0 0 0,0 0 0,0 1 0,0 0 0,0 0 0,1 1 1,-1 0-1,1 0 0,0 1 0,1 0 0,-10 8 0,2-1-27,1 1-1,0 1 1,1 0 0,-12 17-1,20-24-21,0-1 0,0 1-1,1 0 1,-1 0-1,2 0 1,-1 0 0,1 0-1,0 1 1,0-1 0,1 1-1,0 0 1,0 14-1,2-19 3,-1 0 0,0 0-1,1-1 1,0 1-1,0-1 1,0 1 0,0-1-1,0 1 1,0-1-1,0 1 1,1-1 0,0 0-1,-1 0 1,1 0 0,4 4-1,-3-4 5,0 0-1,0 0 1,1 0-1,-1 0 1,1-1-1,0 1 1,-1-1-1,1 0 1,0 0-1,0-1 0,0 1 1,-1-1-1,1 0 1,4 0-1,-3 0 39,0-1 0,0 0-1,0-1 1,0 1-1,-1-1 1,1 0 0,-1 0-1,1 0 1,-1 0-1,0-1 1,0 0 0,0 0-1,0 0 1,0-1-1,-1 1 1,1-1 0,4-6-1,8-12 361,0 0 0,13-26 0,-11 18-259,-11 19-148,-4 7-2,0 0 0,0 0 1,0-1-1,-1 1 0,0-1 1,0 1-1,0-1 1,-1 0-1,1 1 0,-1-1 1,1-9-1,-33 14-269,18 1 125,1 1 0,-1 0-1,0 1 1,1 1 0,-1 0 0,-18 9 0,-11 7-9033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24.571"/>
    </inkml:context>
    <inkml:brush xml:id="br0">
      <inkml:brushProperty name="width" value="0.025" units="cm"/>
      <inkml:brushProperty name="height" value="0.025" units="cm"/>
    </inkml:brush>
  </inkml:definitions>
  <inkml:trace contextRef="#ctx0" brushRef="#br0">128 93 1954,'0'0'10997,"3"-8"-9396,2-2-991,12-26 1462,-12 10 3275,-5 25-5264,-1 0-1,0 0 0,1 1 1,-1-1-1,0 0 1,1 0-1,-1 1 0,0-1 1,0 0-1,0 1 1,1-1-1,-1 0 0,0 1 1,0-1-1,0 1 0,0 0 1,0-1-1,0 1 1,0 0-1,0 0 0,0-1 1,-1 1-1,1 0 0,0 0 1,0 0-1,-2 1 1,-36-2-112,34 1 193,1 1-161,0-1 1,0 1-1,-1 0 1,1 0 0,1 1-1,-1-1 1,0 1-1,0 0 1,0 0-1,1 0 1,-1 0-1,1 1 1,0-1-1,0 1 1,0 0-1,0 0 1,0 0-1,0 0 1,1 1-1,0-1 1,0 1-1,0-1 1,0 1-1,0 0 1,1 0-1,-1 0 1,1 0-1,0 0 1,0 0-1,1 0 1,-1 0-1,1 0 1,0 1-1,0-1 1,0 0-1,1 0 1,-1 0 0,1 0-1,0 0 1,2 6-1,-1-7 12,1-1-1,-1 1 0,0-1 1,1 1-1,0-1 1,-1 0-1,1 0 1,0 0-1,0 0 0,0-1 1,0 1-1,1-1 1,-1 0-1,0 0 1,1 0-1,-1 0 0,1 0 1,-1-1-1,0 0 1,8 1-1,-3-1 23,-1 0 0,1 0 0,0 0 0,0-1 0,0 0 0,0 0 0,0-1-1,10-4 1,-15 5 2,1-1-1,-1 0 0,1 0 0,-1-1 0,0 1 1,0-1-1,0 0 0,0 1 0,0-1 1,-1-1-1,1 1 0,-1 0 0,0-1 0,0 1 1,0-1-1,0 1 0,-1-1 0,1 0 1,-1 0-1,0 0 0,0 0 0,-1 0 0,1 0 1,-1-7-1,0 10-31,-1 0 0,0-1 0,0 1 0,0 0 0,0 0 0,0 0 0,0-1 0,0 1 0,0 0 0,0 0 0,-1 1 1,1-1-1,0 0 0,-1 0 0,1 1 0,0-1 0,-1 0 0,1 1 0,-1 0 0,1-1 0,-1 1 0,1 0 0,-1 0 0,1 0 0,-1 0 0,0 0 0,1 0 0,-1 0 0,1 0 0,-3 1 0,-1-1-44,0 0-1,0 0 0,0 1 0,0 0 0,0 0 0,0 0 0,1 0 0,-10 5 0,13-5-137,-1 1 1,1-1-1,-1 1 0,1 0 1,-1 0-1,1 0 0,0-1 1,0 1-1,0 1 0,0-1 1,0 0-1,0 0 0,1 0 1,-1 4-1,0-5-128,1 0 0,0 0 0,0 0-1,0 0 1,0 0 0,0 0 0,0 0 0,0 0 0,1 0 0,-1 0 0,0 0-1,0 0 1,1-1 0,-1 1 0,0 0 0,1 0 0,-1 0 0,1 0-1,0 0 1,-1-1 0,1 1 0,0 0 0,-1 0 0,1-1 0,0 1 0,0-1-1,-1 1 1,1 0 0,0-1 0,0 0 0,0 1 0,0-1 0,0 1 0,0-1-1,1 0 1,16 3-7368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24.945"/>
    </inkml:context>
    <inkml:brush xml:id="br0">
      <inkml:brushProperty name="width" value="0.025" units="cm"/>
      <inkml:brushProperty name="height" value="0.025" units="cm"/>
    </inkml:brush>
  </inkml:definitions>
  <inkml:trace contextRef="#ctx0" brushRef="#br0">41 1 14414,'0'0'9769,"-24"65"-9225,18-45-319,1 2-161,5 1 0,-4-1-160,2-1-961,2-4-1057,0-8-897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25.766"/>
    </inkml:context>
    <inkml:brush xml:id="br0">
      <inkml:brushProperty name="width" value="0.025" units="cm"/>
      <inkml:brushProperty name="height" value="0.025" units="cm"/>
    </inkml:brush>
  </inkml:definitions>
  <inkml:trace contextRef="#ctx0" brushRef="#br0">167 39 320,'0'0'15455,"-1"-31"-5969,-7 29-9387,0 0 0,-1 1 0,1 0-1,-1 0 1,1 1 0,-1 0 0,1 0-1,0 1 1,-1 0 0,1 1 0,-1-1-1,1 2 1,0-1 0,0 1 0,-13 7-1,20-10-92,0 1 0,0-1-1,0 1 1,0-1-1,0 1 1,0 0 0,0-1-1,0 1 1,0 0 0,0 0-1,0 0 1,0 0-1,0-1 1,1 1 0,-1 0-1,0 1 1,1-1-1,-1 0 1,1 0 0,-1 0-1,1 0 1,-1 0-1,1 1 1,0-1 0,0 0-1,-1 0 1,1 0 0,0 1-1,0-1 1,0 0-1,1 0 1,-1 1 0,0-1-1,1 2 1,0-2 4,0 1-1,0-1 1,0 0 0,0 1 0,0-1 0,1 0-1,-1 0 1,1 0 0,-1 1 0,1-2 0,-1 1-1,1 0 1,-1 0 0,1 0 0,0-1 0,-1 1-1,1-1 1,0 1 0,0-1 0,-1 0 0,1 0-1,3 0 1,7 1 24,1-2 0,-1 0 0,1 0-1,-1-1 1,0-1 0,0 0 0,0 0 0,0-2-1,-1 1 1,1-1 0,19-13 0,-31 18-37,0 0 1,1 0 0,-1 0-1,0 0 1,0 0 0,1 0-1,-1 0 1,0 0 0,1 0-1,-1 0 1,0 0 0,1 1-1,-1-1 1,0 0-1,0 0 1,1 0 0,-1 0-1,0 0 1,1 0 0,-1 1-1,0-1 1,0 0 0,1 0-1,-1 0 1,0 1-1,0-1 1,0 0 0,1 0-1,-1 1 1,0-1 0,0 0-1,0 1 1,0-1 0,0 0-1,0 0 1,0 1-1,1-1 1,-1 0 0,0 1-1,0-1 1,0 0 0,0 1-1,0-1 1,0 0 0,0 1-1,-1-1 1,1 0 0,0 0-1,0 1 1,1 31-224,1 8 41,3-30 196,-1-1 0,2 1-1,-1-1 1,1 0 0,0 0-1,1-1 1,8 8 0,-14-15-6,0 0 0,0 0 0,0 0 0,0 0 0,0 0 0,0 0 0,0 0 0,0 0-1,-1 0 1,1 1 0,0-1 0,-1 0 0,1 0 0,-1 1 0,1-1 0,-1 0 0,0 1 0,1-1 0,-1 0 0,0 1 0,0-1 0,0 1 0,0-1 0,0 0 0,0 1 0,-1-1 0,1 1 0,-1 1 0,0-2 93,-1 1 0,0-1 0,1 0 1,-1 1-1,0-1 0,0 0 0,0 0 0,1 0 0,-1 0 1,0-1-1,0 1 0,0-1 0,-1 1 0,1-1 0,0 1 1,-2-1-1,-9 1 356,0-1 0,0 0 0,0 0 0,-24-5 1,-18-2-546,55 7-69,3 3-755,0-1 1,1 0-1,-1 0 1,1 0-1,-1 0 1,1-1-1,-1 1 1,1-1-1,0 0 1,0 0-1,0-1 1,7 1-1,8 1-6468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29.068"/>
    </inkml:context>
    <inkml:brush xml:id="br0">
      <inkml:brushProperty name="width" value="0.025" units="cm"/>
      <inkml:brushProperty name="height" value="0.025" units="cm"/>
    </inkml:brush>
  </inkml:definitions>
  <inkml:trace contextRef="#ctx0" brushRef="#br0">143 21 9577,'0'0'12059,"-11"-4"-11626,-33-10-49,41 14-359,1 0-1,-1 0 1,0 0 0,1 0-1,-1 0 1,1 0 0,-1 1-1,1-1 1,-1 1 0,1 0-1,0 0 1,-1 0-1,1 0 1,0 0 0,0 0-1,-1 1 1,1-1 0,0 1-1,0-1 1,1 1-1,-1 0 1,0 0 0,0 0-1,1 0 1,-1 0 0,-1 4-1,-1 0-13,1 0 0,0 0 0,0 1 0,0-1 0,1 1 0,0 0 0,-2 9 0,4-13 0,-1-1 0,1 1 0,-1 0 0,1-1 0,0 1 0,0 0 0,0 0 0,0 0 0,1-1 0,-1 1 0,1 0 0,0-1 0,-1 1 0,1 0 0,0-1 0,1 1 0,-1-1 1,0 0-1,1 1 0,2 2 0,0-2 44,-1-1 0,1 0 0,-1 0 0,1-1 0,0 1 0,0-1 1,0 0-1,0 0 0,0 0 0,0 0 0,0-1 0,0 1 0,6-1 1,1 0 110,0-1 0,-1 1 0,1-2 0,0 1 1,-1-1-1,1-1 0,-1 0 0,0-1 0,17-7 1,-22 8-72,-1 1 1,1-1-1,-1 1 1,0-1-1,0 0 1,0-1 0,0 1-1,0-1 1,-1 0-1,0 0 1,1 0-1,-1 0 1,-1 0-1,1-1 1,-1 0-1,0 1 1,0-1-1,0 0 1,0 0 0,-1 0-1,0 0 1,1-7-1,-2 11-53,0-1-1,0 0 1,0 1-1,0-1 1,-1 0-1,1 1 1,0-1-1,-1 1 1,1-1-1,-1 1 1,0-1 0,1 1-1,-1-1 1,0 1-1,0-1 1,0 1-1,0 0 1,0 0-1,0-1 1,0 1-1,-1 0 1,1 0-1,0 0 1,-3-1-1,0 0-9,0 0-1,0 1 0,0-1 1,0 1-1,-1 0 0,1 0 1,0 1-1,0-1 0,0 1 1,-5 0-1,4 0-128,0 0 1,0 0-1,1 1 1,-1-1-1,0 1 0,0 0 1,1 1-1,-1-1 0,1 1 1,-1 0-1,1 0 0,0 0 1,0 0-1,0 1 1,0 0-1,0 0 0,0 0 1,1 0-1,-5 5 0,0 25-3413,8-32 3165,0 0 0,0 0 0,0 0 0,0 0 1,0 1-1,0-1 0,0 0 0,1 0 0,-1 0 0,0 0 0,1 0 1,-1 0-1,1 0 0,-1 0 0,1 0 0,-1 0 0,1 0 0,1 0 1,18 9-6383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784"/>
    </inkml:context>
    <inkml:brush xml:id="br0">
      <inkml:brushProperty name="width" value="0.025" units="cm"/>
      <inkml:brushProperty name="height" value="0.025" units="cm"/>
    </inkml:brush>
  </inkml:definitions>
  <inkml:trace contextRef="#ctx0" brushRef="#br0">0 107 14574,'0'0'2156,"5"-9"-319,-1 3-1550,1-1 1,0 1-1,0 0 0,1 0 1,-1 1-1,1 0 1,0 0-1,1 0 0,-1 1 1,1-1-1,0 2 1,0-1-1,0 1 0,0 0 1,1 0-1,-1 1 0,9-1 1,9-3-166,0 2 0,1 0-1,-1 2 1,1 1 0,41 4 0,-64-3-110,0 1 1,0 0-1,0 0 0,0 0 0,0 0 1,0 0-1,0 0 0,-1 1 0,1 0 1,-1-1-1,1 1 0,-1 0 0,1 0 1,-1 0-1,0 1 0,0-1 0,0 0 1,0 1-1,-1 0 0,1-1 0,-1 1 1,1 0-1,-1 0 0,0-1 0,0 1 1,0 0-1,0 0 0,-1 0 0,1 1 1,-1-1-1,0 0 0,0 0 0,0 0 1,0 0-1,-1 0 0,1 0 0,-1 0 1,1 0-1,-1 0 0,0 0 0,-1 0 1,1 0-1,0-1 0,-1 1 0,1 0 1,-1-1-1,0 1 0,0-1 0,0 1 1,-4 2-1,-7 4 236,0 0 0,0-2 1,-1 1-1,0-2 0,-1 0 0,-17 6 1,-2 0-4966,74-34-4113,-16 7 2558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0.158"/>
    </inkml:context>
    <inkml:brush xml:id="br0">
      <inkml:brushProperty name="width" value="0.025" units="cm"/>
      <inkml:brushProperty name="height" value="0.025" units="cm"/>
    </inkml:brush>
  </inkml:definitions>
  <inkml:trace contextRef="#ctx0" brushRef="#br0">97 327 9513,'0'0'13421,"53"-2"-12140,-21 13-224,7 3-705,-3 2-288,0-1-64,-6-3-256,-9-5-961,-4-4-1313,-12-3-3300</inkml:trace>
  <inkml:trace contextRef="#ctx0" brushRef="#br0" timeOffset="1">1 1 18257,'0'0'9449,"5"47"-9801,3-40-2146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29.967"/>
    </inkml:context>
    <inkml:brush xml:id="br0">
      <inkml:brushProperty name="width" value="0.025" units="cm"/>
      <inkml:brushProperty name="height" value="0.025" units="cm"/>
    </inkml:brush>
  </inkml:definitions>
  <inkml:trace contextRef="#ctx0" brushRef="#br0">16 200 5285,'0'0'22453,"-1"0"-22390,0 0-1,1 0 1,-1 0 0,0 0-1,1 0 1,-1 0 0,1 0-1,-1 0 1,0 0-1,1 0 1,-1 0 0,1-1-1,-1 1 1,0 0 0,1 0-1,-1-1 1,1 1-1,-1 0 1,1-1 0,-1 1-1,1-1 1,0 1 0,-1-1-1,1 1 1,-1-1-1,4-3 38,0 1-1,1 0 0,-1-1 0,1 2 0,0-1 0,0 0 0,7-3 0,3-3-27,32-22-43,-2-2-1,61-59 1,-113 126-547,0-13 523,1 0 1,1 1-1,1-1 0,1 1 1,1 1-1,1-1 0,1 0 1,2 33-1,-1-53-91,0 0 1,1-1-1,-1 1 1,0 0-1,1-1 1,-1 1 0,1-1-1,0 1 1,-1-1-1,1 1 1,0-1-1,0 1 1,0-1-1,0 0 1,0 0-1,1 1 1,-1-1-1,0 0 1,0 0-1,1 0 1,-1 0-1,3 1 1,24 2-8572,-10-8-3264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5.246"/>
    </inkml:context>
    <inkml:brush xml:id="br0">
      <inkml:brushProperty name="width" value="0.025" units="cm"/>
      <inkml:brushProperty name="height" value="0.025" units="cm"/>
    </inkml:brush>
  </inkml:definitions>
  <inkml:trace contextRef="#ctx0" brushRef="#br0">1 0 13613,'0'0'3811,"58"8"-2081,-17-6-705,7 2-448,6-3-417,4 1-128,0-1-352,-9 1-577,-8 0 128,-11 2-128,-12 1-544,-14 1-161,-4-1-256,0 1-3202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5.576"/>
    </inkml:context>
    <inkml:brush xml:id="br0">
      <inkml:brushProperty name="width" value="0.025" units="cm"/>
      <inkml:brushProperty name="height" value="0.025" units="cm"/>
    </inkml:brush>
  </inkml:definitions>
  <inkml:trace contextRef="#ctx0" brushRef="#br0">0 1 11627,'0'0'12716,"60"22"-11851,-8-19-545,-1 2-192,5 0-96,-6 3-32,-5 3-448,-13-5-2147,2-6-3715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6.534"/>
    </inkml:context>
    <inkml:brush xml:id="br0">
      <inkml:brushProperty name="width" value="0.025" units="cm"/>
      <inkml:brushProperty name="height" value="0.025" units="cm"/>
    </inkml:brush>
  </inkml:definitions>
  <inkml:trace contextRef="#ctx0" brushRef="#br0">12 0 18481,'0'13'2499,"0"-5"448,-10-2-513,8-1-256,2-2 1890,2-3-4036,4 1-545,0 3-1729,-3 0-2274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7.430"/>
    </inkml:context>
    <inkml:brush xml:id="br0">
      <inkml:brushProperty name="width" value="0.025" units="cm"/>
      <inkml:brushProperty name="height" value="0.025" units="cm"/>
    </inkml:brush>
  </inkml:definitions>
  <inkml:trace contextRef="#ctx0" brushRef="#br0">0 452 8104,'0'0'16869,"10"-7"-15566,55-40 191,8-2-1015,-2-4 0,-3-3 0,66-71 1,-48 15-966,-119 181 372,-27 79 0,50-117 122,1 0 0,2 0-1,1 0 1,1 1 0,0 46-1,5-76 8,0 1 0,1-1 0,-1 1-1,1-1 1,-1 1 0,1-1-1,0 1 1,0-1 0,0 1 0,0-1-1,0 0 1,3 3 0,10 5-2493,5-12-6905</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8.110"/>
    </inkml:context>
    <inkml:brush xml:id="br0">
      <inkml:brushProperty name="width" value="0.025" units="cm"/>
      <inkml:brushProperty name="height" value="0.025" units="cm"/>
    </inkml:brush>
  </inkml:definitions>
  <inkml:trace contextRef="#ctx0" brushRef="#br0">80 119 15759,'0'0'2829,"-6"12"-1617,0 3-891,-6 6 27,2 2-1,0-1 1,2 1-1,0 0 1,2 1-1,0 0 1,-2 28 0,8-47-401,3 28 1343,-3-33-1240,1 1 1,-1-1-1,0 1 0,1 0 0,-1-1 0,0 1 0,1-1 1,-1 1-1,0-1 0,1 0 0,-1 1 0,1-1 1,-1 1-1,1-1 0,-1 0 0,1 1 0,-1-1 0,1 0 1,0 0-1,-1 1 0,1-1 0,-1 0 0,1 0 1,0 0-1,-1 0 0,1 0 0,-1 0 0,1 0 0,0 0 1,-1 0-1,1 0 0,0 0 0,-1 0 0,1 0 0,-1-1 1,1 1-1,-1 0 0,1 0 0,0-1 0,-1 1 1,1 0-1,-1-1 0,1 1 0,-1 0 0,1-1 0,-1 1 1,1-2-1,6-3 108,0-2 0,0 1 0,0-1 0,-1 0 0,0 0 0,-1-1 0,1 0 0,6-14 0,33-75-133,-42 89 33,6-13-55,0-1 0,-2 0-1,-1 0 1,-1-1 0,0 0-1,-2 1 1,1-26 0,-4 48-11,0 0 0,0-1 0,0 1 0,1-1 0,-1 1 0,0 0 1,0-1-1,0 1 0,0-1 0,0 1 0,0 0 0,0-1 0,0 1 0,0-1 1,0 1-1,0 0 0,0-1 0,0 1 0,-1-1 0,1 1 0,0 0 1,0-1-1,0 1 0,0 0 0,-1-1 0,1 1 0,0 0 0,0-1 1,-1 1-1,1 0 0,0-1 0,-1 1 0,1 0 0,0 0 0,-1-1 0,1 1 1,0 0-1,-1 0 0,1 0 0,-1 0 0,1 0 0,0-1 0,-1 1 1,1 0-1,-1 0 0,1 0 0,0 0 0,-1 0 0,1 0 0,-1 0 1,1 0-1,0 0 0,-1 0 0,1 1 0,-1-1 0,1 0 0,0 0 1,-1 0-1,1 0 0,0 1 0,-1-1 0,1 0 0,0 0 0,-1 1 0,1-1 1,-1 1-1,-18 21-240,14-13 237,1 0-1,1 1 1,-1-1-1,2 1 1,-1 0-1,1-1 1,1 1-1,-1 13 1,2-21 17,0 1-1,0 0 1,0 0 0,1 0-1,-1-1 1,1 1 0,-1 0 0,1-1-1,0 1 1,0 0 0,0-1 0,0 1-1,1-1 1,-1 0 0,1 1-1,-1-1 1,1 0 0,0 0 0,0 0-1,0 0 1,0 0 0,0 0-1,1-1 1,-1 1 0,0-1 0,1 1-1,-1-1 1,1 0 0,-1 0-1,1 0 1,0 0 0,-1-1 0,6 1-1,5 0 20,-1-1-1,0 0 0,0-1 0,1 0 1,-1-1-1,0-1 0,0 0 0,0 0 1,-1-1-1,1-1 0,-1 0 0,0 0 1,0-1-1,-1-1 0,1 0 0,-2 0 1,1-1-1,-1 0 0,0 0 1,0-1-1,8-13 0,-30 42-274,2 1 0,-16 35 1,19-39 203,1-1 55,0 1-1,1 0 1,1 0 0,0 0 0,2 0 0,0 1 0,1 0 0,0 26 0,2-41 8,0 0 1,0-1 0,1 1-1,-1-1 1,1 1-1,-1-1 1,1 1 0,0-1-1,0 1 1,0-1 0,1 0-1,-1 0 1,0 0-1,1 1 1,0-1 0,-1 0-1,1-1 1,0 1 0,0 0-1,0 0 1,0-1-1,0 0 1,1 1 0,-1-1-1,0 0 1,1 0 0,-1 0-1,0 0 1,1 0-1,-1-1 1,1 1 0,0-1-1,-1 1 1,3-1 0,2 0 12,0 0 0,1 0 1,-1 0-1,0-1 1,0 0-1,0 0 1,-1-1-1,1 0 1,0 0-1,0-1 1,11-6-1,-6 3-12,0-2 0,-1 0-1,0 0 1,-1-1 0,0-1 0,0 1 0,-1-1-1,0-1 1,-1 0 0,0 0 0,10-22 0,-45 92-715,22-50 734,0 0 0,0 0-1,1 0 1,0 1 0,1-1-1,0 1 1,1 0 0,0 0-1,0 0 1,1 0 0,0 19-1,1-28-61,0-1 0,0 1 0,0-1 0,1 1-1,-1-1 1,0 1 0,0 0 0,0-1 0,1 1 0,-1-1-1,0 1 1,1-1 0,-1 1 0,0-1 0,1 0 0,-1 1-1,1-1 1,-1 1 0,1-1 0,-1 0 0,1 1 0,-1-1 0,1 0-1,-1 0 1,1 1 0,-1-1 0,1 0 0,-1 0 0,1 0-1,-1 0 1,1 1 0,0-1 0,-1 0 0,1 0 0,-1 0-1,1 0 1,0-1 0,-1 1 0,1 0 0,-1 0 0,1 0-1,-1 0 1,1-1 0,-1 1 0,1 0 0,-1 0 0,1-1-1,-1 1 1,1 0 0,-1-1 0,1 1 0,-1-1 0,1 0-1,2-1-1062,0 0 0,0 0 0,0 0 0,0 0 0,-1 0 0,1-1 0,-1 0 0,3-3-1,9-20-11007</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8.440"/>
    </inkml:context>
    <inkml:brush xml:id="br0">
      <inkml:brushProperty name="width" value="0.025" units="cm"/>
      <inkml:brushProperty name="height" value="0.025" units="cm"/>
    </inkml:brush>
  </inkml:definitions>
  <inkml:trace contextRef="#ctx0" brushRef="#br0">1 0 7944,'0'0'21140,"24"54"-35202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8.800"/>
    </inkml:context>
    <inkml:brush xml:id="br0">
      <inkml:brushProperty name="width" value="0.025" units="cm"/>
      <inkml:brushProperty name="height" value="0.025" units="cm"/>
    </inkml:brush>
  </inkml:definitions>
  <inkml:trace contextRef="#ctx0" brushRef="#br0">202 4 15054,'0'0'5888,"-9"-2"-4329,4 1-1510,0 1-1,0 0 0,0-1 0,0 2 1,0-1-1,0 0 0,0 1 1,0 0-1,0 0 0,0 1 0,0-1 1,0 1-1,1 0 0,-1 0 0,1 1 1,0-1-1,-1 1 0,1 0 1,0 0-1,0 1 0,1-1 0,-5 6 1,0-3 80,1 1 0,0 0 1,0 1-1,1 0 1,0 0-1,0 0 0,1 1 1,0-1-1,1 1 0,0 0 1,0 1-1,1-1 1,0 1-1,0 0 0,1-1 1,-1 13-1,3-21-76,0 0 0,0 1 0,0-1 0,1 0 1,-1 0-1,0 1 0,0-1 0,1 0 0,-1 0 0,1 1 0,-1-1 0,1 0 0,-1 0 0,1 0 0,0 0 1,0 0-1,-1 0 0,1 0 0,0 0 0,0 0 0,0 0 0,0 0 0,0 0 0,2 0 0,-1 0 55,1 0-1,0 0 0,0 0 0,-1-1 0,1 1 0,0-1 1,0 1-1,-1-1 0,1 0 0,0 0 0,3-1 0,1 0 59,0 0-1,0-1 0,0 1 0,0-2 0,0 1 0,-1-1 1,1 0-1,9-6 0,-8 3-76,0-1 1,0 0-1,-1-1 1,0 1-1,-1-1 0,0-1 1,7-11-1,-10 15-71,0 0-1,-1 0 0,0 0 1,0 0-1,0 0 0,-1 0 1,1-1-1,-1 1 0,0 0 1,-1-1-1,0 1 0,0-1 1,0 1-1,0-1 1,-2-8-1,1 13-74,1-1 1,-1 1-1,0 0 0,0-1 1,1 1-1,-1 0 0,0-1 1,0 1-1,0 0 0,-1 0 1,1 0-1,0 0 0,0 0 1,0 0-1,-1 0 0,1 1 1,-1-1-1,1 0 0,0 1 1,-1-1-1,1 1 0,-2-1 1,-13-1-7572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0.377"/>
    </inkml:context>
    <inkml:brush xml:id="br0">
      <inkml:brushProperty name="width" value="0.025" units="cm"/>
      <inkml:brushProperty name="height" value="0.025" units="cm"/>
    </inkml:brush>
  </inkml:definitions>
  <inkml:trace contextRef="#ctx0" brushRef="#br0">27 0 16400,'0'0'8445,"-2"10"-7986,-4 32-59,-3 10 692,-1 60 0,11-111-1063,-1 0 0,0-1 0,1 1-1,-1 0 1,0-1 0,1 1 0,-1 0 0,1-1 0,-1 1 0,1-1 0,-1 1 0,1-1 0,-1 1 0,1-1 0,0 1 0,-1-1 0,1 0 0,0 1-1,-1-1 1,1 0 0,0 0 0,-1 1 0,1-1 0,0 0 0,0 0 0,-1 0 0,1 0 0,0 0 0,0 0 0,-1 0 0,1 0 0,0 0 0,-1 0 0,1-1-1,0 1 1,0 0 0,1-1 0,32-9 751,-13-3-707,-1 0 0,0-2 0,-1 0 0,-1-1 0,29-33 0,-47 49-81,0 0 0,0 0 0,0-1 1,0 1-1,0 0 0,0 0 1,1-1-1,-1 1 0,0 0 0,0 0 1,0-1-1,0 1 0,0 0 1,0 0-1,0 0 0,1-1 0,-1 1 1,0 0-1,0 0 0,0 0 1,1 0-1,-1-1 0,0 1 0,0 0 1,0 0-1,1 0 0,-1 0 1,0 0-1,0 0 0,1 0 0,-1 0 1,0 0-1,0-1 0,1 1 1,-1 0-1,0 0 0,0 0 0,1 0 1,-1 1-1,0-1 0,0 0 0,1 0 1,-1 0-1,0 0 0,0 0 1,0 0-1,1 0 0,-1 0 0,0 0 1,0 1-1,0-1 0,1 0 1,-1 0-1,0 0 0,0 0 0,0 1 1,1-1-1,-3 21-117,-12 27 158,2-23-7,9-20-28,0 0 1,1 1 0,-1-1-1,1 1 1,0-1 0,-2 12-1,6-17-667,-1 1 0,0-1-1,0 0 1,0 1-1,1-1 1,-1 0-1,0 0 1,0 0 0,1 0-1,-1 0 1,0 0-1,0 0 1,1 0-1,1-1 1,8-3-9298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0.721"/>
    </inkml:context>
    <inkml:brush xml:id="br0">
      <inkml:brushProperty name="width" value="0.025" units="cm"/>
      <inkml:brushProperty name="height" value="0.025" units="cm"/>
    </inkml:brush>
  </inkml:definitions>
  <inkml:trace contextRef="#ctx0" brushRef="#br0">0 7 16271,'0'0'11147,"54"-6"-10955,-27 13-96,-1 1-32,-2-2 0,4 0-32,-6-1-64,-5-3-1025,-4-2-961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3.867"/>
    </inkml:context>
    <inkml:brush xml:id="br0">
      <inkml:brushProperty name="width" value="0.025" units="cm"/>
      <inkml:brushProperty name="height" value="0.025" units="cm"/>
    </inkml:brush>
  </inkml:definitions>
  <inkml:trace contextRef="#ctx0" brushRef="#br0">1 124 14029,'0'0'7186,"3"-11"-5622,-2 6-1441,0 0 1,0 1-1,1-1 1,0 0-1,0 1 1,1-1-1,-1 1 1,1 0-1,0-1 1,0 1-1,0 1 1,1-1-1,-1 0 1,1 1-1,0 0 1,0 0-1,0 0 1,0 0-1,0 0 0,1 1 1,0 0-1,7-3 1,4 0 107,-1 0 0,1 1 1,23-4-1,-34 7-207,0 0 1,0 1-1,1 0 1,-1-1-1,0 1 1,0 1-1,1-1 0,-1 1 1,0 0-1,0 0 1,0 1-1,0 0 1,0-1-1,8 5 1,-11-4-52,-1 0 0,1 0 0,0 0 0,0 0 0,-1 0 0,1 0 0,-1 1 0,1-1 1,-1 0-1,0 1 0,0-1 0,0 1 0,-1 0 0,1-1 0,0 1 0,-1-1 0,0 1 0,0 0 0,0-1 0,0 1 1,0 0-1,0-1 0,0 1 0,-1 0 0,0-1 0,1 1 0,-1-1 0,-2 4 0,0 2-133,0 0 0,-1-1 0,0 0 0,0 0 0,-1 0 0,0 0 0,-10 11 0,-10 3-26,0 0-1,-49 30 0,-10 7 528,83-57-325,0-1 0,0 1 0,1-1 1,-1 0-1,0 1 0,0 0 0,1-1 0,-1 1 0,1-1 0,-1 1 0,1 0 0,-1-1 0,1 1 0,-1 0 0,1 0 0,-1-1 0,1 1 0,0 0 0,-1 0 0,1 0 1,0 0-1,0-1 0,0 1 0,0 0 0,0 0 0,0 0 0,0 1 0,0-1 0,1 0 0,0 0 0,0-1 0,0 1 0,-1 0 0,1 0 0,0-1 0,0 1 1,0 0-1,0-1 0,0 1 0,0-1 0,1 0 0,-1 1 0,0-1 0,0 0 0,2 1 0,56 4 414,-54-5-366,23 1-98,-2 1 101,48-5 0,-67 2-612,0 0 0,0-1 0,0 0 0,0 0 0,0 0 0,10-6 0,2-8-6037,-11-3-4148</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1.095"/>
    </inkml:context>
    <inkml:brush xml:id="br0">
      <inkml:brushProperty name="width" value="0.025" units="cm"/>
      <inkml:brushProperty name="height" value="0.025" units="cm"/>
    </inkml:brush>
  </inkml:definitions>
  <inkml:trace contextRef="#ctx0" brushRef="#br0">0 2 1666,'0'0'21588,"73"9"-20083,-36-9-768,4 0-481,4-2-224,-4 0-512,0 2-1858,-5-3-3684,-10-1-3779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1.443"/>
    </inkml:context>
    <inkml:brush xml:id="br0">
      <inkml:brushProperty name="width" value="0.025" units="cm"/>
      <inkml:brushProperty name="height" value="0.025" units="cm"/>
    </inkml:brush>
  </inkml:definitions>
  <inkml:trace contextRef="#ctx0" brushRef="#br0">172 63 15503,'0'0'3608,"1"-8"-928,-1-29-822,-1 36-1828,1 0-1,0 0 1,-1 1-1,1-1 1,0 0-1,-1 0 1,1 0 0,-1 0-1,0 0 1,1 1-1,-1-1 1,0 0-1,1 0 1,-1 1-1,0-1 1,0 1 0,0-1-1,1 1 1,-1-1-1,0 1 1,0-1-1,0 1 1,0 0 0,0-1-1,0 1 1,0 0-1,0 0 1,0 0-1,0 0 1,0 0-1,0 0 1,0 0 0,0 0-1,0 0 1,0 0-1,0 1 1,0-1-1,0 0 1,-1 1-1,-37 14 433,31-10-415,1 0-1,-1 1 0,1 0 1,1 0-1,-1 1 0,1 0 1,0 0-1,1 0 0,-1 1 1,2-1-1,-1 1 0,1 1 1,0-1-1,1 1 0,0-1 1,0 1-1,1 0 0,0 0 1,0 0-1,1 0 1,0 12-1,1-19-21,0-1-1,0 1 1,1-1-1,-1 1 1,0-1 0,1 1-1,-1-1 1,1 0-1,-1 1 1,1-1 0,0 0-1,-1 0 1,1 1 0,0-1-1,0 0 1,0 0-1,0 0 1,0 0 0,0 0-1,0 0 1,1 0 0,1 1-1,0-1 39,1 1 0,-1-1 0,0 0 0,1 0 0,-1 0 0,1-1 0,-1 1 0,1-1 0,4 0 0,1 0 59,-1-1 0,0 0 0,1 0 0,-1-1 1,0 0-1,0 0 0,0-1 0,7-3 0,-3-1 180,0 0 1,-1-1-1,20-17 0,-28 22-260,0 0 0,0 1 1,-1-1-1,1 0 0,-1 0 1,0 0-1,0 0 0,0-1 1,0 1-1,-1-1 1,1 1-1,-1-1 0,0 1 1,0-1-1,0 0 0,-1 0 1,1 1-1,-1-1 0,0-5 1,0 7-106,-1 0 0,0 0 1,1 0-1,-1 0 0,0 0 1,0 0-1,0 1 0,-1-1 1,1 0-1,0 1 0,-1-1 1,1 1-1,-1-1 0,1 1 1,-1 0-1,0-1 1,1 1-1,-4-1 0,-23-12-3695,15 8-326,4 1-3229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9.162"/>
    </inkml:context>
    <inkml:brush xml:id="br0">
      <inkml:brushProperty name="width" value="0.025" units="cm"/>
      <inkml:brushProperty name="height" value="0.025" units="cm"/>
    </inkml:brush>
  </inkml:definitions>
  <inkml:trace contextRef="#ctx0" brushRef="#br0">57 20 9001,'-9'2'2402,"-23"2"-516,16-2 655,26 0 3650,191-7-831,1-6-3584,110-3-4545,-302 14 1924,-34 0-19990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39.506"/>
    </inkml:context>
    <inkml:brush xml:id="br0">
      <inkml:brushProperty name="width" value="0.025" units="cm"/>
      <inkml:brushProperty name="height" value="0.025" units="cm"/>
    </inkml:brush>
  </inkml:definitions>
  <inkml:trace contextRef="#ctx0" brushRef="#br0">225 1 12332,'0'0'12929,"15"6"-12742,156 55-16,-164-59-164,0 0 0,-1 1 0,0 0 0,1 0 0,-1 1 0,8 6 0,-13-10-8,1 1 0,-1 0 0,0 1-1,0-1 1,0 0 0,0 0-1,0 0 1,0 1 0,0-1 0,0 1-1,0-1 1,-1 0 0,1 1 0,-1-1-1,1 1 1,-1 0 0,1-1 0,-1 1-1,0-1 1,0 1 0,0-1 0,0 1-1,0 0 1,0-1 0,0 1 0,-1-1-1,1 1 1,0 0 0,-1-1 0,1 1-1,-1-1 1,0 1 0,0-1 0,0 2-1,-7 6 22,-1 0 1,1-1-1,-1 1 0,-1-2 0,1 1 0,-2-2 0,1 1 0,-14 6 0,6-3-9,-138 70 74,-13 9 311,139-66-340,27-12-34,20-3 33,45 0 400,96 0 1,-90-7 268,76 11 1,-80 3-614,-46-10-467,-1 0 0,1-2 0,31 3 0,-48-6-25,0 0 0,0 0 0,0-1 0,1 1 1,-1 0-1,0 0 0,0 0 0,0-1 0,0 1 1,0-1-1,0 1 0,0-1 0,0 1 0,0-1 1,0 0-1,0 1 0,0-1 0,0 0 0,0 0 1,1-1-1,12-15-9586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2.699"/>
    </inkml:context>
    <inkml:brush xml:id="br0">
      <inkml:brushProperty name="width" value="0.025" units="cm"/>
      <inkml:brushProperty name="height" value="0.025" units="cm"/>
    </inkml:brush>
  </inkml:definitions>
  <inkml:trace contextRef="#ctx0" brushRef="#br0">209 87 16912,'0'0'6118,"-5"-8"-4180,3 5-1889,0 0 1,0 0-1,0 0 1,-1 0-1,1 1 1,-1-1-1,1 1 1,-1-1 0,0 1-1,0 0 1,0 0-1,0 0 1,0 0-1,0 1 1,-1 0-1,1-1 1,-1 1-1,1 0 1,-1 0 0,1 1-1,-1-1 1,1 1-1,-1 0 1,0 0-1,1 0 1,-1 0-1,1 1 1,-1-1-1,1 1 1,-1 0 0,-4 2-1,3-2-38,-1 1 1,1 0-1,-1 1 0,1-1 0,0 1 1,0 0-1,0 0 0,0 1 1,0-1-1,1 1 0,0 0 0,0 1 1,0-1-1,0 0 0,1 1 0,-1 0 1,1 0-1,0 0 0,1 0 1,-1 1-1,1-1 0,0 1 0,1-1 1,-1 1-1,1 0 0,-1 9 0,3-14 16,-1 1-1,1-1 1,-1 1 0,1-1-1,0 1 1,0-1-1,0 0 1,0 1-1,0-1 1,0 0-1,0 0 1,0 0-1,0 0 1,1 0-1,-1 0 1,0 0-1,1 0 1,-1-1-1,0 1 1,1 0 0,-1-1-1,1 1 1,-1-1-1,1 0 1,0 1-1,-1-1 1,1 0-1,-1 0 1,1 0-1,2 0 1,56-1 524,-54 1-483,9-2 154,0-1 1,0 0-1,0-1 1,-1 0 0,1-1-1,-1-1 1,-1 0-1,1-1 1,-1-1-1,0 0 1,-1-1 0,23-19-1,-34 27-191,1 0 1,0-1-1,-1 1 0,1-1 0,-1 1 1,0-1-1,1 0 0,-1 1 0,0-1 1,0 0-1,0 0 0,0 0 0,0 0 1,0 0-1,-1 0 0,1 0 0,-1 0 0,0 0 1,1-1-1,-1 1 0,0 0 0,0 0 1,0 0-1,0 0 0,-1 0 0,1 0 1,-1-1-1,1 1 0,-1 0 0,0 0 1,-1-2-1,0 1-1,0 1 0,0-1 1,-1 1-1,0 0 0,1-1 0,-1 1 1,0 1-1,0-1 0,0 0 1,0 1-1,0-1 0,0 1 0,-1 0 1,1 0-1,0 0 0,-1 0 0,1 1 1,-4-1-1,-1 1-281,1 0 1,0 0-1,0 0 0,-1 1 1,1 0-1,0 0 0,0 1 1,0 0-1,0 0 0,0 1 1,-7 3-1,11-4 106,0-1 0,1 1-1,-1 0 1,1 0 0,-1 0 0,1 0 0,0 0 0,0 0-1,0 1 1,0-1 0,0 1 0,0-1 0,1 1 0,-1 0 0,1 0-1,0 0 1,-1 0 0,2-1 0,-1 2 0,0-1 0,0 0 0,1 0-1,0 0 1,0 0 0,0 0 0,0 0 0,0 0 0,1 6 0,0-8-109,-1 1 1,1-1 0,0 0-1,-1 1 1,1-1 0,0 0-1,0 1 1,0-1 0,0 0-1,0 0 1,0 0 0,0 0-1,0 0 1,0 0 0,0 0-1,1 0 1,-1 0 0,0 0 0,1-1-1,-1 1 1,1-1 0,-1 1-1,1-1 1,-1 1 0,4-1-1,43 4-6461,-42-4 5379,29 0-5092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3.041"/>
    </inkml:context>
    <inkml:brush xml:id="br0">
      <inkml:brushProperty name="width" value="0.025" units="cm"/>
      <inkml:brushProperty name="height" value="0.025" units="cm"/>
    </inkml:brush>
  </inkml:definitions>
  <inkml:trace contextRef="#ctx0" brushRef="#br0">131 51 12204,'0'0'14077,"-9"-7"-13437,6 4-596,0 1-27,0-1 0,0 1 0,0 0 0,0 0 0,0 0-1,-1 0 1,1 1 0,-1-1 0,-4-1 0,6 3-16,0 0-1,0 0 0,0 0 0,0 0 1,0 1-1,0-1 0,0 1 0,0-1 1,0 1-1,0-1 0,0 1 0,0 0 0,1 0 1,-1 0-1,0 0 0,1 0 0,-1 1 1,0-1-1,1 0 0,-1 1 0,1-1 1,0 1-1,-1 0 0,-1 3 0,-1 1 8,-1 1-1,1 0 0,1 0 0,-1 0 1,1 1-1,0-1 0,1 1 0,0 0 1,0 0-1,1 0 0,0 0 0,0 0 1,1 12-1,0-19 15,0 0 0,0 0 0,0 0 0,0 0 0,0 1 0,0-1 0,1 0 0,-1 0 0,0 0 0,1 0 0,-1 0 1,1 0-1,-1 0 0,1 0 0,-1 0 0,1 0 0,0-1 0,0 1 0,-1 0 0,1 0 0,0 0 0,0-1 0,0 1 0,0-1 0,0 1 0,1 0 0,1 0 74,0 0 0,0 0 0,0 0-1,0-1 1,0 0 0,1 1 0,-1-1-1,0 0 1,5-1 0,1 0 101,0 0 1,0-1 0,0-1-1,0 1 1,16-8-1,-6 0-57,0-2-1,31-23 0,-45 31-46,1-1-1,-1 0 0,0 0 0,0 0 1,-1-1-1,1 1 0,-1-1 1,-1 0-1,1 0 0,-1-1 0,0 1 1,4-11-1,-7 16-85,0 0 0,0 0 0,0 0 0,0 0 0,-1 0 0,1 0 0,0 1 0,0-1 0,0 0 0,-1 0 0,1 0 0,0 0 0,-1 1 1,1-1-1,-1 0 0,1 0 0,-1 1 0,1-1 0,-1 0 0,1 1 0,-1-1 0,0 0 0,1 1 0,-1-1 0,0 1 0,1-1 0,-1 1 0,0 0 0,0-1 0,0 1 0,0 0 0,1 0 0,-1-1 0,0 1 0,0 0 1,-1 0-1,-39-4-123,35 4 126,-16-1-60,11-1-206,-1 1-1,0 0 0,1 1 1,-1 1-1,0 0 1,0 0-1,1 1 0,-1 1 1,1 0-1,-20 8 1,30-11-68,-1 1 1,1 0-1,0-1 1,0 1-1,0 0 1,1-1-1,-1 1 1,0 0 0,0 0-1,0 0 1,1 0-1,-1 0 1,0 0-1,1 0 1,-1 0-1,1 0 1,-1 1-1,1-1 1,0 0 0,-1 0-1,1 2 1,2 8-6228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4.903"/>
    </inkml:context>
    <inkml:brush xml:id="br0">
      <inkml:brushProperty name="width" value="0.025" units="cm"/>
      <inkml:brushProperty name="height" value="0.025" units="cm"/>
    </inkml:brush>
  </inkml:definitions>
  <inkml:trace contextRef="#ctx0" brushRef="#br0">157 54 10090,'3'-3'1000,"-1"0"0,0-1 1,-1 1-1,1-1 0,0 1 0,-1-1 1,0 1-1,0-1 0,1-6 1,-2 9-856,0 1 0,0-1 0,0 1 0,0-1 0,0 1 0,0-1 0,0 1 0,0 0 0,0-1 0,0 1 0,0-1 0,0 1 0,-1-1 0,1 1 0,0-1 0,0 1 0,-1 0 0,1-1 0,0 1 0,-1-1 0,1 1 0,0 0-1,-1-1 1,1 1 0,0 0 0,-1-1 0,1 1 0,-1 0 0,0 0 0,0-1-131,-1 1-1,0 0 0,1 0 0,-1 0 0,0 0 0,0 1 0,1-1 0,-1 0 0,0 1 1,1-1-1,-1 1 0,1-1 0,-4 3 0,-5 2 119,0 1 0,1 0 0,-1 1 0,1 0 0,1 1 0,-1-1 0,1 2 0,1-1 0,-9 12 0,11-13-15,0 0 0,0 0 1,1 0-1,0 1 0,0 0 1,1 0-1,0 0 0,0 0 1,1 1-1,0-1 1,0 1-1,0 15 0,2-23-106,0 0 0,0 1 0,0-1 0,1 0-1,-1 1 1,0-1 0,1 0 0,-1 1 0,1-1-1,0 0 1,-1 0 0,1 0 0,0 1 0,0-1 0,0 0-1,0 0 1,0 0 0,0 0 0,0-1 0,0 1-1,0 0 1,2 1 0,0-1 19,1 1 0,-1-1 0,1 0 0,0 1 0,0-2 0,-1 1 0,1 0 0,5-1 0,1 0 33,1 0 0,-1 0 0,1-1 0,-1-1 0,15-4 0,-15 2-21,1 0 0,-1-1 0,0 0 0,0-1 0,-1 0 0,0-1 0,0 0 0,0 0 0,13-16 0,-17 18 27,0 0 1,-1-1-1,0 1 0,0-1 0,0 0 0,-1 0 0,0-1 1,0 1-1,0-1 0,-1 1 0,0-1 0,0 0 1,-1 0-1,0 0 0,0 0 0,-1-13 0,0 19-71,-1-1-1,1 0 0,-1 1 0,0-1 1,0 1-1,0-1 0,0 1 0,0-1 1,0 1-1,0 0 0,0-1 1,0 1-1,-1 0 0,1 0 0,0 0 1,-1 0-1,1 0 0,-1 0 0,1 1 1,-1-1-1,1 0 0,-1 1 0,0-1 1,1 1-1,-1-1 0,0 1 1,0 0-1,1 0 0,-1 0 0,0 0 1,1 0-1,-1 0 0,0 0 0,0 1 1,-2 0-1,-1 0-61,-1-1 0,1 1 0,-1 0 1,1 1-1,0 0 0,0 0 0,-1 0 0,1 0 0,1 1 0,-8 4 1,8-2-262,-1 1 1,1-1 0,0 1-1,0 0 1,0 1 0,1-1 0,0 1-1,0-1 1,1 1 0,-3 12-1,4-14-373,0 1-1,0-1 1,1 0-1,0 1 0,0-1 1,1 11-1,0-14 80,-1 1 0,1-1 0,-1 0 0,1 1-1,0-1 1,0 0 0,1 1 0,-1-1 0,0 0 0,1 0-1,-1 0 1,1 0 0,-1 0 0,5 3 0,20 9-9999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5.297"/>
    </inkml:context>
    <inkml:brush xml:id="br0">
      <inkml:brushProperty name="width" value="0.025" units="cm"/>
      <inkml:brushProperty name="height" value="0.025" units="cm"/>
    </inkml:brush>
  </inkml:definitions>
  <inkml:trace contextRef="#ctx0" brushRef="#br0">47 1 13164,'0'0'6407,"-17"53"-4358,10-27-543,-3 1-257,5-1-416,1-4-353,0-2-352,4-4-31,0-5-33,0-5-32,0-5-385,4-1-1440,0-4-3108,5-12-7110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5.804"/>
    </inkml:context>
    <inkml:brush xml:id="br0">
      <inkml:brushProperty name="width" value="0.025" units="cm"/>
      <inkml:brushProperty name="height" value="0.025" units="cm"/>
    </inkml:brush>
  </inkml:definitions>
  <inkml:trace contextRef="#ctx0" brushRef="#br0">219 118 9705,'0'0'4570,"4"-11"-524,-4 10-3627,18-43 2452,-17 42-2533,0-1-1,0 1 1,-1-1 0,1 1-1,0-1 1,-1 0 0,0 1-1,1-1 1,-1 1 0,0-1-1,-1 0 1,1 1 0,0-1-1,-1 1 1,1-1 0,-1 0-1,0 1 1,-1-3 0,0 4-230,-1-1 1,1 1 0,0 0 0,-1 0 0,1 0-1,-1 0 1,1 0 0,-1 1 0,1-1 0,-1 1 0,0-1-1,1 1 1,-1 0 0,0 0 0,-3 1 0,-44 6 34,37-3-106,1 0 0,-1 1-1,1 1 1,0 0 0,-12 8 0,19-11-14,0 0 1,0 0 0,1 1 0,0-1-1,0 1 1,0 0 0,0 1-1,0-1 1,1 0 0,0 1 0,0 0-1,0 0 1,0 0 0,-3 10 0,6-14-20,0 0 1,0 0-1,0 0 1,-1-1 0,1 1-1,0 0 1,0 0 0,0 0-1,1 0 1,-1 0-1,0 0 1,0 0 0,0 0-1,1 0 1,-1 0 0,0 0-1,1-1 1,-1 1 0,1 0-1,-1 0 1,1 0-1,0-1 1,-1 1 0,1 0-1,0-1 1,-1 1 0,1 0-1,0-1 1,1 2 0,1-1 12,1 0 1,-1 1 0,0-1 0,1 0 0,-1-1-1,1 1 1,-1-1 0,7 1 0,4-1 35,-1-1 0,1 0 1,22-6-1,-23 3-104,0-1-1,0-1 1,0 0 0,-1-1-1,21-14 1,24-13-970,-57 33 999,0 1 0,0 0 0,0 0 0,0 0 1,1 0-1,-1 0 0,0 0 0,0 0 0,0-1 1,1 1-1,-1 0 0,0 0 0,0 0 0,0 0 0,1 0 1,-1 0-1,0 0 0,0 0 0,0 0 0,1 0 1,-1 0-1,0 0 0,0 0 0,0 0 0,1 0 1,-1 0-1,0 1 0,0-1 0,0 0 0,1 0 0,-1 0 1,0 0-1,0 0 0,0 0 0,0 0 0,1 1 1,-1-1-1,0 0 0,0 0 0,0 0 0,0 0 0,0 1 1,1-1-1,-2 14-355,-10 19 307,10-29 25,-5 10 84,2 0 1,-1 0-1,2 1 1,0-1-1,0 1 1,1 0-1,1 0 1,1 0-1,2 21 1,-1-32-10,0-1 1,0 0-1,1 1 0,0-1 1,-1 0-1,1 0 1,0 0-1,0 0 1,1-1-1,-1 1 0,1-1 1,-1 1-1,5 2 1,-5-3 17,1-1 1,-1 0 0,-1 1 0,1-1-1,0 1 1,0 0 0,0 0-1,-1 0 1,1 0 0,-1 0-1,0 0 1,0 0 0,1 0 0,-1 0-1,0 1 1,-1-1 0,1 0-1,0 1 1,-1-1 0,1 1-1,-1-1 1,0 1 0,0-1 0,0 1-1,-1 4 1,0-5 19,0 0 1,0 0-1,-1 0 0,1 0 0,-1-1 1,0 1-1,1 0 0,-1-1 1,0 1-1,0-1 0,0 1 0,0-1 1,0 0-1,0 0 0,-1 0 1,1 0-1,0-1 0,-1 1 1,1 0-1,0-1 0,-5 1 0,-52 5 848,45-6-904,0 0-1,0-1 0,0 0 1,-15-4-1,25 4-17,0 0 0,1 0-1,-1 0 1,0-1 0,1 1-1,0-1 1,-1 0 0,1 0 0,0 0-1,0-1 1,0 1 0,0-1 0,0 0-1,1 0 1,-1 0 0,1 0 0,0 0-1,0 0 1,0 0 0,-1-5 0,2-2-3067,15 4-8627,-7 4 8568,7-3-8314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46.332"/>
    </inkml:context>
    <inkml:brush xml:id="br0">
      <inkml:brushProperty name="width" value="0.025" units="cm"/>
      <inkml:brushProperty name="height" value="0.025" units="cm"/>
    </inkml:brush>
  </inkml:definitions>
  <inkml:trace contextRef="#ctx0" brushRef="#br0">0 1 13196,'0'0'14451,"2"9"-13943,0 19 215,0 46 0,-3-42-207,2 0 0,6 38 0,-7-68-498,0-1-1,1 0 0,-1 1 0,0-1 1,0 0-1,1 0 0,-1 1 0,1-1 0,0 0 1,-1 0-1,1 0 0,0 0 0,-1 1 0,1-1 1,0 0-1,0-1 0,0 1 0,0 0 1,0 0-1,0 0 0,0 0 0,0-1 0,0 1 1,1 0-1,1 0 0,0-1 16,-1 0 0,1 0 0,-1 0 0,0 0 0,1 0 0,-1 0 0,1-1 0,-1 0 0,0 1 0,1-1 0,-1 0 0,0 0 0,3-1 0,5-4 40,1-1-1,-1 0 0,0 0 0,13-14 0,97-118 77,-121 185-645,-1-37 489,-4 21 6,1-1-1,-3 60 1,8-88-10,0 0-1,0 0 1,0 0 0,0 0-1,1 0 1,-1 0-1,0 0 1,1 0-1,-1 0 1,1 0-1,-1 0 1,1 0-1,-1-1 1,1 1 0,0 0-1,-1 0 1,1-1-1,0 1 1,0 0-1,0-1 1,-1 1-1,1 0 1,0-1 0,0 1-1,0-1 1,0 0-1,0 1 1,0-1-1,0 0 1,2 1-1,0 0-604,1-1-1,0 1 1,0-1-1,-1 0 0,1 0 1,0 0-1,0-1 1,3 0-1,20-8-8084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214"/>
    </inkml:context>
    <inkml:brush xml:id="br0">
      <inkml:brushProperty name="width" value="0.025" units="cm"/>
      <inkml:brushProperty name="height" value="0.025" units="cm"/>
    </inkml:brush>
  </inkml:definitions>
  <inkml:trace contextRef="#ctx0" brushRef="#br0">0 0 15951,'0'0'3620,"70"32"-3556,-23-25-737,8-4-4260</inkml:trace>
  <inkml:trace contextRef="#ctx0" brushRef="#br0" timeOffset="1">639 106 16464,'0'0'960,"-15"64"-831,15-51-642,0-10-2722,7-3-7399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0.201"/>
    </inkml:context>
    <inkml:brush xml:id="br0">
      <inkml:brushProperty name="width" value="0.025" units="cm"/>
      <inkml:brushProperty name="height" value="0.025" units="cm"/>
    </inkml:brush>
  </inkml:definitions>
  <inkml:trace contextRef="#ctx0" brushRef="#br0">254 1 3427,'0'0'1351,"-9"2"-764,-3 1-131,1 1 0,-1 0 0,1 1 0,1 0 0,-1 1 0,-19 14 0,18-13 1000,1 0 0,-2 0-1,1-2 1,-21 7 0,-29 15 6960,62-27-8365,0 0 1,-1 1-1,1-1 0,0 0 0,-1 0 0,1 0 1,0 1-1,0-1 0,-1 0 0,1 0 0,0 1 0,0-1 1,0 0-1,-1 0 0,1 1 0,0-1 0,0 0 1,0 1-1,0-1 0,0 0 0,0 1 0,0-1 0,-1 0 1,1 1-1,0-1 0,0 1 0,0-1 0,0 0 1,1 1-1,-1-1 0,0 0 0,0 1 0,0-1 0,0 0 1,0 1-1,0-1 0,0 0 0,1 0 0,-1 1 0,0-1 1,0 0-1,0 1 0,1-1 0,-1 0 0,0 0 1,0 1-1,1-1 0,-1 0 0,0 0 0,1 0 0,-1 1 1,0-1-1,1 0 0,-1 0 0,0 0 0,1 0 1,17 9 52,17-1-4,0 0 0,1-3 0,47 2 0,5 1-2649,-1 8-4532,-76-12 2613,-6 0-1869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0.527"/>
    </inkml:context>
    <inkml:brush xml:id="br0">
      <inkml:brushProperty name="width" value="0.025" units="cm"/>
      <inkml:brushProperty name="height" value="0.025" units="cm"/>
    </inkml:brush>
  </inkml:definitions>
  <inkml:trace contextRef="#ctx0" brushRef="#br0">96 0 8360,'0'0'1601,"-64"28"1442,46-15-897,6 1-32,11-2-224,1-1-641,18-2-480,14-6 384,13-2 288,13-1-159,1 0-546,9 0-640,-5 0-31,-3 0-578,-8 0-928,-11 0-1762,-5 0-2499,-14 0-3490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1.339"/>
    </inkml:context>
    <inkml:brush xml:id="br0">
      <inkml:brushProperty name="width" value="0.025" units="cm"/>
      <inkml:brushProperty name="height" value="0.025" units="cm"/>
    </inkml:brush>
  </inkml:definitions>
  <inkml:trace contextRef="#ctx0" brushRef="#br0">49 338 11627,'0'0'3491,"-7"10"-160,-3 3-2227,6-10-683,1 1 1,0 1 0,0-1 0,0 0 0,0 1 0,1 0 0,-1-1 0,1 1 0,1 0 0,-3 8 0,24-20 1745,31-29-1618,-2-2 0,-1-2 0,82-92 0,-93 94-471,-4 3-65,36-51 1,-61 80-588,-8 19 131,-9 21 232,-21 55 287,10-36 11,3 0 0,-15 83-1,32-134-94,-3 45-2335,3-47 2234,0 1-1,0 0 0,0 0 0,0 0 1,0 0-1,0 0 0,1 0 0,-1 0 0,0-1 1,0 1-1,1 0 0,-1 0 0,1 0 1,-1-1-1,0 1 0,1 0 0,0 0 1,-1-1-1,1 1 0,-1 0 0,1-1 0,0 1 1,-1-1-1,1 1 0,0-1 0,0 1 1,0-1-1,-1 1 0,1-1 0,0 0 1,0 1-1,0-1 0,0 0 0,-1 0 0,1 0 1,0 0-1,0 1 0,0-1 0,0-1 1,0 1-1,1 0 0,12-5-5581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2.233"/>
    </inkml:context>
    <inkml:brush xml:id="br0">
      <inkml:brushProperty name="width" value="0.025" units="cm"/>
      <inkml:brushProperty name="height" value="0.025" units="cm"/>
    </inkml:brush>
  </inkml:definitions>
  <inkml:trace contextRef="#ctx0" brushRef="#br0">112 174 7944,'0'0'9529,"0"-9"-6108,0-25-1178,0 9 1461,0 23-2807,-1 5-614,-52 186-794,-2 11 830,53-176-313,2-24 1,0 0-1,0 0 1,0 0-1,0 0 0,0 0 1,0 0-1,0 1 1,0-1-1,0 0 1,0 0-1,0 0 1,0 0-1,0 0 0,1 0 1,-1 0-1,0 0 1,0 1-1,0-1 1,0 0-1,0 0 1,0 0-1,1 0 0,-1 0 1,0 0-1,0 0 1,0 0-1,0 0 1,0 0-1,0 0 1,1 0-1,-1 0 0,0 0 1,0 0-1,0 0 1,0 0-1,0 0 1,1 0-1,-1 0 1,0 0-1,0 0 1,0 0-1,0 0 0,0 0 1,0 0-1,1-1 1,-1 1-1,0 0 1,0 0-1,0 0 1,0 0-1,0 0 0,0 0 1,0 0-1,0 0 1,0-1-1,1 1 1,-1 0-1,0 0 1,0 0-1,0 0 0,24-36 1079,2-12-955,-3-2 1,-1-1-1,-3 0 1,-1-2-1,-4 0 1,9-55-1,-23 111-195,1 1 0,-1-1 1,1 1-1,0-1 0,0 1 1,0-1-1,0 1 0,1-1 0,-1 0 1,1 0-1,0 0 0,0 0 0,0 0 1,0 0-1,1 0 0,-1-1 1,1 1-1,-1-1 0,1 0 0,0 1 1,0-1-1,0-1 0,0 1 0,0 0 1,1-1-1,-1 0 0,0 1 1,1-1-1,-1 0 0,1-1 0,3 1 1,6 0 87,0-2 0,0 1 0,0-2 1,0 0-1,0 0 0,-1-1 1,1 0-1,-1-2 0,0 1 0,18-10 1,-12 4 58,-1-1 1,1 0 0,-2-1 0,0-1 0,29-30-1,-27 30-43,-16 25-420,-18 34-83,-14 17 462,11-25 43,1 1 0,2 0 0,2 1 0,-15 64 0,29-101-37,-1-1-1,1 0 1,0 0 0,-1 0-1,1 1 1,0-1-1,0 0 1,1 0 0,-1 0-1,0 1 1,1-1 0,0 0-1,-1 0 1,1 0-1,0 0 1,0 0 0,0 0-1,1 2 1,0-3 4,-1 0 0,0 0-1,0 0 1,1 0 0,-1 0 0,1-1 0,-1 1 0,1 0-1,-1-1 1,1 1 0,-1-1 0,1 1 0,-1-1 0,1 0-1,-1 0 1,1 0 0,0 0 0,-1 0 0,3 0 0,3-1 17,0-1 1,0 0-1,-1 0 1,1 0 0,0-1-1,-1 0 1,0 0-1,0-1 1,0 1 0,6-6-1,13-13 10,-2 0 0,0-2-1,19-27 1,-42 51-49,0 0-1,0 0 0,0 0 1,0 0-1,0 0 1,0 0-1,0 1 1,0-1-1,0 0 1,0 0-1,0 0 1,0 0-1,0 0 0,1 0 1,-1 0-1,0 0 1,0 0-1,0 0 1,0 0-1,0 0 1,0 0-1,0 0 1,0 0-1,0 0 0,0 1 1,0-1-1,0 0 1,0 0-1,0 0 1,0 0-1,0 0 1,1 0-1,-1 0 1,0 0-1,0 0 0,0 0 1,0 0-1,0 0 1,0 0-1,0 0 1,0 0-1,0 0 1,0 0-1,0 0 1,0 0-1,1 0 0,-1 0 1,0-1-1,0 1 1,0 0-1,0 0 1,0 0-1,0 0 1,0 0-1,-2 13-365,-6 15 188,-3-1 179,5-14 20,0 1-1,1 0 1,0 0 0,1 0 0,1 1 0,0 0 0,1-1-1,-1 28 1,3-42-36,0 1 0,1 0 0,-1 0 0,0-1 0,0 1 0,1 0 0,-1-1 0,0 1 0,1 0 0,-1-1 0,1 1 0,-1-1 0,1 1 0,-1-1 0,1 1 0,-1-1 0,1 1 0,-1-1 0,1 1 0,0-1 0,-1 0 0,1 1 0,0-1 0,-1 0 0,1 1 0,0-1 0,0 0 0,-1 0 0,1 0 0,0 0 0,0 0 0,-1 0 0,1 0 0,0 0 0,0 0 0,-1 0 0,1 0 0,0 0 0,-1-1 0,1 1 0,0 0 0,0 0 0,0-1 0,33-15-4311,-10-7-2680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2.561"/>
    </inkml:context>
    <inkml:brush xml:id="br0">
      <inkml:brushProperty name="width" value="0.025" units="cm"/>
      <inkml:brushProperty name="height" value="0.025" units="cm"/>
    </inkml:brush>
  </inkml:definitions>
  <inkml:trace contextRef="#ctx0" brushRef="#br0">8 34 14350,'0'0'16783,"-8"-34"-39428</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2.966"/>
    </inkml:context>
    <inkml:brush xml:id="br0">
      <inkml:brushProperty name="width" value="0.025" units="cm"/>
      <inkml:brushProperty name="height" value="0.025" units="cm"/>
    </inkml:brush>
  </inkml:definitions>
  <inkml:trace contextRef="#ctx0" brushRef="#br0">101 86 9961,'0'-9'3844,"0"6"-3811,0-5 1512,0 0-1,0 0 0,-1 0 1,-3-14-1,4 21-1317,0 0-1,-1 0 1,1 0 0,0 0-1,-1 0 1,1 0 0,-1 0-1,1 0 1,-1 0 0,0 0 0,0 0-1,1 0 1,-1 1 0,0-1-1,0 0 1,0 0 0,0 1-1,1-1 1,-3 0 0,2 1-152,-1 0 0,1 0 1,0 0-1,-1 0 0,1 0 0,0 0 1,-1 0-1,1 0 0,-1 1 0,1-1 1,0 1-1,0-1 0,-1 1 0,1-1 1,0 1-1,0 0 0,-1 0 0,1 0 1,0-1-1,-2 3 0,-2 2-56,0 1-1,1-1 1,-1 1-1,1 0 1,0 1-1,0-1 1,1 0-1,0 1 0,0 0 1,1 0-1,-1 0 1,1 0-1,1 0 1,0 0-1,-1 15 1,1-19-18,1 1 1,0 0-1,-1 0 1,2-1 0,-1 1-1,0 0 1,1-1-1,0 1 1,-1-1-1,2 1 1,-1 0-1,0-1 1,1 0 0,-1 1-1,1-1 1,0 0-1,0 0 1,0 0-1,1 0 1,-1 0-1,1-1 1,-1 1 0,1-1-1,0 1 1,0-1-1,0 0 1,0 0-1,1 0 1,-1-1-1,0 1 1,1-1 0,5 2-1,2-1 147,1-1 1,0 0-1,0-1 0,0 0 0,-1-1 0,1 0 0,0-1 0,-1 0 1,1-1-1,-1 0 0,1-1 0,15-8 0,-21 10-58,-1-1 0,0 0 0,0 0 0,-1 0 0,1 0 0,-1-1 0,1 1 1,-1-1-1,0-1 0,-1 1 0,1 0 0,-1-1 0,0 0 0,0 1 0,0-1 0,0-1 0,-1 1 0,0 0 0,0 0 0,-1-1 0,1 1 0,-1-1 0,0 0 0,-1 1 0,1-1 0,-1 0 0,-1-9 0,0 11-152,1 1 0,-1 0 1,0 1-1,0-1 0,0 0 0,0 0 0,0 0 0,-1 0 1,1 1-1,-1-1 0,0 1 0,0-1 0,0 1 1,0 0-1,0 0 0,0 0 0,0 0 0,-1 0 0,1 0 1,-1 0-1,-4-1 0,-15-5-3490,-2 6-3900,11 2-2947</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5.673"/>
    </inkml:context>
    <inkml:brush xml:id="br0">
      <inkml:brushProperty name="width" value="0.025" units="cm"/>
      <inkml:brushProperty name="height" value="0.025" units="cm"/>
    </inkml:brush>
  </inkml:definitions>
  <inkml:trace contextRef="#ctx0" brushRef="#br0">109 25 6887,'-13'0'10613,"-15"-2"-5099,26 2-5427,0 0 1,0 0 0,0 0 0,0 0-1,0 0 1,0 0 0,0 0 0,0 1-1,0-1 1,0 1 0,0 0-1,0-1 1,0 1 0,0 0 0,1 0-1,-1 0 1,0 0 0,1 0-1,-1 1 1,0-1 0,1 0 0,0 1-1,-1-1 1,1 1 0,0 0-1,0-1 1,0 1 0,0 0 0,0 0-1,0 0 1,0 0 0,1-1 0,-1 1-1,0 0 1,1 0 0,0 0-1,0 0 1,-1 0 0,1 0 0,0 1-1,1-1 1,-1 0 0,1 2-1,0-3-82,0 0-1,0 0 0,0 0 0,0 0 0,0 0 0,1 0 0,-1 0 0,0 0 0,1 0 0,-1-1 1,1 1-1,-1 0 0,1-1 0,-1 1 0,1-1 0,-1 0 0,1 1 0,-1-1 0,1 0 0,-1 0 1,1 0-1,0 0 0,-1 0 0,1-1 0,-1 1 0,1 0 0,2-2 0,1 2 21,0-1-1,0 0 0,-1-1 1,1 1-1,0-1 0,-1 0 1,9-5-1,-11 6 30,0-1 0,-1 1 1,1-1-1,0 1 0,-1-1 0,0 1 0,1-1 1,-1 0-1,0 0 0,0 0 0,0 0 0,0 0 1,0 0-1,0 0 0,-1 0 0,1 0 0,-1-1 1,1 1-1,-1 0 0,0 0 0,0 0 0,0-4 1,-1 5-17,1-1 1,-1 1 0,0-1 0,1 1 0,-1-1 0,0 1 0,0-1 0,0 1 0,0 0-1,0 0 1,-1 0 0,1-1 0,0 1 0,0 0 0,-1 0 0,1 1 0,-1-1-1,1 0 1,-1 0 0,1 1 0,-1-1 0,1 1 0,-1-1 0,0 1 0,1 0-1,-1-1 1,0 1 0,1 0 0,-3 0 0,3 0-39,-8 0-28,1-1 0,0 2 0,0-1 0,-15 3 0,22-3 23,0 1 0,-1-1 0,1 1 0,0-1 0,-1 1 0,1-1 0,0 1 0,-1 0 0,1-1 0,0 1 0,0 0 0,0 0 0,0 0 0,0 0 0,0 0 0,0 0 0,0 0 0,0 0 0,0 0 0,1 1 0,-1-1 0,0 0 0,1 1 0,-1-1 0,1 0 0,-1 1 0,1-1 0,0 0 0,0 1 0,-1-1 0,1 1 0,0-1 0,0 1 0,1 1 0,-1-2-16,1 0 1,-1 0-1,0-1 0,1 1 1,-1 0-1,1-1 0,-1 1 1,1-1-1,-1 1 0,1-1 1,0 1-1,-1-1 0,1 1 1,0-1-1,-1 1 0,1-1 1,0 0-1,0 1 0,-1-1 1,1 0-1,0 0 0,0 0 1,-1 1-1,1-1 0,0 0 1,0 0-1,1 0 1,28 0-1139,-25 0 675,29-4-2745,1-12-2921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6.030"/>
    </inkml:context>
    <inkml:brush xml:id="br0">
      <inkml:brushProperty name="width" value="0.025" units="cm"/>
      <inkml:brushProperty name="height" value="0.025" units="cm"/>
    </inkml:brush>
  </inkml:definitions>
  <inkml:trace contextRef="#ctx0" brushRef="#br0">0 1 1858,'0'0'1025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6.466"/>
    </inkml:context>
    <inkml:brush xml:id="br0">
      <inkml:brushProperty name="width" value="0.025" units="cm"/>
      <inkml:brushProperty name="height" value="0.025" units="cm"/>
    </inkml:brush>
  </inkml:definitions>
  <inkml:trace contextRef="#ctx0" brushRef="#br0">32 339 10922,'0'0'11366,"-6"9"-9599,-18 25-433,24-33-1307,0-1-1,0 0 0,0 0 0,-1 0 0,1 1 1,0-1-1,0 0 0,0 0 0,0 0 1,0 1-1,0-1 0,0 0 0,0 0 0,0 1 1,0-1-1,0 0 0,0 0 0,0 1 0,0-1 1,0 0-1,0 0 0,0 0 0,0 1 1,0-1-1,0 0 0,0 0 0,0 1 0,0-1 1,0 0-1,1 0 0,-1 0 0,0 1 1,0-1-1,0 0 0,0 0 0,1 0 0,-1 0 1,0 1-1,0-1 0,0 0 0,1 0 1,-1 0-1,0 0 0,0 0 0,0 0 0,1 0 1,-1 0-1,0 0 0,0 1 0,1-1 0,-1 0 1,0 0-1,0 0 0,1 0 0,-1 0 1,0-1-1,0 1 0,1 0 0,-1 0 0,0 0 1,0 0-1,1 0 0,14-2 693,-1-3-275,-1 0 0,0 0 1,-1-2-1,0 1 0,0-2 1,12-8-1,68-59 260,-67 53-600,6-5-18,46-52-1,-66 66-55,0-1 0,-1 0-1,-1-1 1,0 0 0,-1 0-1,10-27 1,-17 36-373,-3 8 114,-9 14 14,-13 29 89,14-16 88,0 1-1,2 0 0,1 1 1,2 0-1,1 0 1,1 0-1,2 0 1,5 62-1,2-68-722,-1-8-2141,-4-6-3316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6.893"/>
    </inkml:context>
    <inkml:brush xml:id="br0">
      <inkml:brushProperty name="width" value="0.025" units="cm"/>
      <inkml:brushProperty name="height" value="0.025" units="cm"/>
    </inkml:brush>
  </inkml:definitions>
  <inkml:trace contextRef="#ctx0" brushRef="#br0">0 17 1121,'0'0'20740,"10"3"-19224,157 25 2330,105-5-2939,-141-14-818,592 17-84,-653-33 51,-1-3 1,0-3-1,112-36 1,-144 38-16,-25 7-138,1 1 0,0 0 0,-1 1 0,1 0 0,14 1 0,-26 1 46,-1 0-1,1 0 1,-1 0-1,1 0 1,-1 0 0,1 0-1,-1 0 1,1 1-1,-1-1 1,1 0 0,-1 0-1,1 1 1,-1-1 0,1 0-1,-1 1 1,1-1-1,-1 1 1,0-1 0,1 0-1,-1 1 1,0-1-1,1 1 1,-1-1 0,0 1-1,1-1 1,-1 1-1,0-1 1,0 1 0,0-1-1,0 1 1,0-1-1,1 1 1,-1 0 0,0-1-1,0 1 1,0-1-1,0 1 1,-1-1 0,1 2-1,-6 7-6359,0-8-1308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558"/>
    </inkml:context>
    <inkml:brush xml:id="br0">
      <inkml:brushProperty name="width" value="0.025" units="cm"/>
      <inkml:brushProperty name="height" value="0.025" units="cm"/>
    </inkml:brush>
  </inkml:definitions>
  <inkml:trace contextRef="#ctx0" brushRef="#br0">1 0 13677,'0'0'3747,"0"50"-2241,0-26-577,0 7-769,0 2-96,0-1-1249,0-1-3460,5-7-5957</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7.825"/>
    </inkml:context>
    <inkml:brush xml:id="br0">
      <inkml:brushProperty name="width" value="0.025" units="cm"/>
      <inkml:brushProperty name="height" value="0.025" units="cm"/>
    </inkml:brush>
  </inkml:definitions>
  <inkml:trace contextRef="#ctx0" brushRef="#br0">58 295 7559,'0'0'4233,"-8"9"-432,-4 2-2453,-10 12 211,6 5 2720,42-32-740,1-10-2918,-1-2 0,-1 0 0,0-2-1,-1-1 1,30-30 0,-10 10-417,151-144 42,-195 183-250,0-1 0,0 1 0,1 0 0,-1-1 0,0 1 0,0 0 0,0-1 0,1 1 0,-1-1 0,0 1 0,0 0 0,1-1 0,-1 1 0,0 0 0,1 0 0,-1-1 0,1 1 0,-1 0 0,0 0 0,1-1 0,-1 1 0,0 0 0,1 0 0,-1 0 0,1 0 0,-1 0 0,1 0 0,-1 0 0,0 0 0,1 0 0,-1 0 0,1 0 0,-1 0 0,1 0 0,-1 0 0,0 0 0,1 0 0,-1 0 0,1 0 0,-1 1 0,0-1 0,1 0 0,-1 0 0,1 0 0,-1 1 0,0 24-188,-16 34 119,-20 27 156,17-42 78,-22 72 1,41-115-168,-8 42 326,8-42-403,-1 0-1,1 0 1,0 0-1,0 0 1,0 0 0,0 0-1,0 0 1,0 0-1,0 0 1,0 0-1,0 0 1,0 0 0,0 0-1,1-1 1,-1 1-1,0 0 1,1 0 0,-1 0-1,1 0 1,-1 0-1,1-1 1,-1 1-1,1 0 1,-1 0 0,1-1-1,0 1 1,-1 0-1,1-1 1,0 1-1,0-1 1,0 1 0,-1-1-1,1 1 1,0-1-1,0 0 1,0 1 0,2-1-1,-3 0-192,1 0 0,0 0 1,0 0-1,-1 0 0,1 0 0,0-1 0,-1 1 1,1 0-1,0 0 0,-1-1 0,1 1 0,0 0 0,-1-1 1,1 1-1,-1-1 0,1 1 0,-1-1 0,1 1 1,-1-1-1,1 1 0,-1-1 0,1 1 0,-1-1 0,1 0 1,-1 1-1,0-1 0,0 0 0,1 1 0,-1-1 1,0 0-1,0 0 0,0 1 0,0-2 0,1 1-131,7-22-12437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8.281"/>
    </inkml:context>
    <inkml:brush xml:id="br0">
      <inkml:brushProperty name="width" value="0.025" units="cm"/>
      <inkml:brushProperty name="height" value="0.025" units="cm"/>
    </inkml:brush>
  </inkml:definitions>
  <inkml:trace contextRef="#ctx0" brushRef="#br0">0 56 12460,'0'0'18065,"60"10"-17040,-13-16-385,-1 2-383,1-2-193,-4 2-64,-2 2-513,-6 0-832,-7-5-1666,-3-7-3075,-10-6-10986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8.991"/>
    </inkml:context>
    <inkml:brush xml:id="br0">
      <inkml:brushProperty name="width" value="0.025" units="cm"/>
      <inkml:brushProperty name="height" value="0.025" units="cm"/>
    </inkml:brush>
  </inkml:definitions>
  <inkml:trace contextRef="#ctx0" brushRef="#br0">236 31 9865,'0'0'16555,"-10"-6"-15701,8 4-827,-1 0-2,0-1 0,-1 1 0,1 0 0,-1 0 0,1 0 0,-1 0 0,0 0 0,0 1 1,1 0-1,-1 0 0,0 0 0,0 0 0,-1 1 0,1-1 0,0 1 0,0 0 0,0 0 1,0 1-1,0-1 0,0 1 0,0 0 0,0 0 0,0 0 0,0 1 0,0-1 0,-6 4 0,-1 4-7,0 0-1,1 1 0,0-1 1,1 2-1,0 0 0,0 0 1,-9 18-1,14-24-5,1 1 0,0-1 0,0 1 0,0 0 1,1 0-1,0 0 0,0 0 0,1 0 0,-1 1 0,1-1 0,1 0 0,-1 1 0,1-1 0,0 1 0,1-1 1,0 0-1,0 1 0,2 7 0,-1-11 1,0 0 0,1 0 0,-1-1-1,1 1 1,-1-1 0,1 1 0,0-1 0,0 0 0,0 0 0,0 0 0,0-1 0,1 1 0,-1-1 0,0 0 0,1 0-1,-1 0 1,1 0 0,-1-1 0,1 1 0,-1-1 0,1 0 0,0 0 0,5-1 0,5 1 170,0 0 1,0-2-1,0 0 1,23-6 0,-22 2-40,0 0 0,0-1 0,-1 0 0,0-1 0,-1-1 0,0 0 0,13-12 0,-19 15-47,-1 1 0,0-1 0,0-1 1,0 1-1,-1-1 0,0 0 0,-1 0 1,1-1-1,-1 1 0,-1-1 0,1 0 0,-1 0 1,-1 0-1,4-15 0,-6 21-108,0 0-1,0 0 1,0 0-1,0 0 1,0 0-1,0 0 1,-1 0-1,1 0 1,-1 0-1,1 1 1,-1-1 0,0 0-1,0 0 1,1 0-1,-1 0 1,-1 1-1,1-1 1,0 1-1,0-1 1,-1 1-1,1-1 1,0 1-1,-1 0 1,0-1 0,1 1-1,-1 0 1,0 0-1,1 0 1,-1 0-1,0 1 1,0-1-1,0 0 1,0 1-1,0-1 1,0 1-1,0 0 1,0 0-1,0 0 1,0 0 0,-2 0-1,0 0-180,0 0-1,0 0 1,-1 1-1,1-1 1,0 1-1,0 0 1,0 0-1,0 0 1,1 1 0,-1 0-1,0-1 1,0 1-1,1 0 1,-1 1-1,1-1 1,0 1-1,0-1 1,-6 7 0,6-4-380,1 0 1,-1 0 0,1-1 0,0 2 0,0-1 0,1 0 0,0 0 0,-2 11 0,3-13 0,0-1 1,0 1-1,0-1 1,0 1-1,0-1 1,1 1-1,-1-1 1,1 1-1,0-1 1,-1 1-1,1-1 0,0 0 1,3 4-1,15 12-5488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9.368"/>
    </inkml:context>
    <inkml:brush xml:id="br0">
      <inkml:brushProperty name="width" value="0.025" units="cm"/>
      <inkml:brushProperty name="height" value="0.025" units="cm"/>
    </inkml:brush>
  </inkml:definitions>
  <inkml:trace contextRef="#ctx0" brushRef="#br0">60 0 12492,'0'0'7719,"-11"54"-4580,0-28-1121,1 5-609,-1 0-544,0 1-480,7-5-257,2-1-32,2-9-96,0-5-417,0-7-255,12-5-994,-1-7-928,-2-13-4325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49.763"/>
    </inkml:context>
    <inkml:brush xml:id="br0">
      <inkml:brushProperty name="width" value="0.025" units="cm"/>
      <inkml:brushProperty name="height" value="0.025" units="cm"/>
    </inkml:brush>
  </inkml:definitions>
  <inkml:trace contextRef="#ctx0" brushRef="#br0">163 65 6438,'0'0'14270,"3"-9"-11510,0 0-2039,-1 5-459,-1 1-1,1-1 1,-1 0-1,0 1 1,0-1-1,-1 0 1,1 0-1,-1-6 0,0 9-216,-1 1 0,1 0-1,0-1 1,-1 1 0,1-1-1,-1 1 1,1-1 0,-1 1-1,1 0 1,-1-1 0,1 1-1,-1 0 1,1 0 0,-1-1-1,1 1 1,-1 0 0,0 0-1,1 0 1,-1 0 0,1-1-1,-1 1 1,0 0 0,1 0-1,-1 0 1,0 1 0,1-1-1,-1 0 1,1 0 0,-2 0-1,-21 4-81,12 1 181,1 1 1,0-1-1,1 1 0,-1 1 0,1 0 1,1 0-1,-13 13 0,17-16-57,-1 1-1,0 0 0,1 0 1,0 0-1,0 1 1,1 0-1,0-1 0,-1 1 1,2 0-1,-1 1 1,1-1-1,0 0 1,0 1-1,0 7 0,2-13-80,1 1 0,-1 0 0,1 0 0,0-1 0,0 1 0,0-1 0,-1 1 0,2-1 0,-1 1 0,0-1 0,0 0 0,0 1-1,1-1 1,-1 0 0,0 0 0,1 0 0,-1 0 0,1 0 0,0 0 0,-1 0 0,1-1 0,0 1 0,-1 0 0,1-1 0,0 0 0,0 1-1,-1-1 1,1 0 0,0 0 0,0 0 0,0 0 0,2 0 0,63-3 140,-51 0-146,-1-1 1,0-1-1,-1 0 1,1-1-1,-1-1 1,0 0-1,0-1 1,-1 0-1,0-1 0,-1-1 1,15-14-1,-39 56-272,7-20 277,0 1 1,1 0-1,1 0 0,0 1 1,1-1-1,0 1 0,1-1 1,0 1-1,2 16 0,0-27-4,0-1 0,-1 1-1,1-1 1,0 1 0,0-1-1,1 0 1,-1 1-1,0-1 1,1 0 0,0 0-1,-1 0 1,1 0 0,0 0-1,0 0 1,4 2-1,-3-2 20,-1 1-1,1-1 0,-1 0 1,0 1-1,0-1 0,0 1 1,0 0-1,2 4 0,-4-6 14,0 0-1,1 0 1,-1 1-1,0-1 1,0 0-1,-1 0 1,1 0-1,0 0 1,0 1-1,0-1 1,-1 0-1,1 0 1,-1 0-1,1 0 1,-1 0-1,1 0 1,-1 0-1,0 0 0,1 0 1,-1 0-1,0 0 1,0 0-1,1-1 1,-1 1-1,0 0 1,0 0-1,0-1 1,0 1-1,-2 0 1,-7 5 41,-1-1 0,1 0 0,-1-1 0,0 0 0,-1-1 0,1 0 0,-1-1 0,1 0 1,-1-1-1,0 0 0,1 0 0,-1-2 0,0 1 0,1-2 0,-22-4 0,29 4-472,1 1-1,-1-2 1,0 1-1,1 0 1,-1-1-1,1 1 1,0-1-1,-1 0 1,2 0 0,-5-5-1,6 7 115,0 0-1,0 0 1,1 0-1,-1-1 1,0 1-1,0 0 1,1-1 0,-1 1-1,0 0 1,1-1-1,0 1 1,-1-1-1,1 1 1,0-1-1,0 1 1,-1-1-1,1 1 1,0-1-1,1 1 1,-1-1 0,0 1-1,0-1 1,1 1-1,-1 0 1,1-1-1,-1 1 1,1-1-1,-1 1 1,1 0-1,0-1 1,0 1-1,0 0 1,0 0 0,1-2-1,16-9-13531</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3.967"/>
    </inkml:context>
    <inkml:brush xml:id="br0">
      <inkml:brushProperty name="width" value="0.025" units="cm"/>
      <inkml:brushProperty name="height" value="0.025" units="cm"/>
    </inkml:brush>
  </inkml:definitions>
  <inkml:trace contextRef="#ctx0" brushRef="#br0">1 8 13421,'0'0'4132,"52"-1"-2243,-24-3-479,8 1-481,7 3-353,7 0-320,0 0-224,1 0-32,-4 2-96,-12 4-897,-11 4-704,-12-2-1442,-12 1-481,0-4-3490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4.314"/>
    </inkml:context>
    <inkml:brush xml:id="br0">
      <inkml:brushProperty name="width" value="0.025" units="cm"/>
      <inkml:brushProperty name="height" value="0.025" units="cm"/>
    </inkml:brush>
  </inkml:definitions>
  <inkml:trace contextRef="#ctx0" brushRef="#br0">1 0 15182,'0'0'6022,"54"10"-3812,-15-9-865,4 1-576,4 0-577,0 3-128,-6 0-96,-10 4-993,-6-3-1921,-10-3-4037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4.899"/>
    </inkml:context>
    <inkml:brush xml:id="br0">
      <inkml:brushProperty name="width" value="0.025" units="cm"/>
      <inkml:brushProperty name="height" value="0.025" units="cm"/>
    </inkml:brush>
  </inkml:definitions>
  <inkml:trace contextRef="#ctx0" brushRef="#br0">1 387 14446,'0'0'6630,"8"-4"-4292,27-17-190,65-50 0,-39 21-1552,69-76 0,-87 71-435,3-3 14,-46 58-177,1 0 0,-1 0-1,0-1 1,0 1 0,0 0 0,0 0-1,0 0 1,1 0 0,-1 0-1,0 0 1,0 0 0,0-1 0,1 1-1,-1 0 1,0 0 0,0 0-1,0 0 1,1 0 0,-1 0 0,0 0-1,0 0 1,0 0 0,1 0-1,-1 0 1,0 0 0,0 0 0,0 0-1,1 1 1,-1-1 0,0 0-1,0 0 1,0 0 0,0 0 0,1 0-1,-1 0 1,0 0 0,0 1-1,0-1 1,0 0 0,0 0-1,1 0 1,-1 0 0,0 1 0,0-1-1,0 0 1,0 0 0,0 0-1,0 0 1,0 1 0,0-1 0,0 0-1,0 0 1,0 0 0,0 1-1,0-1 1,0 0 0,0 0 0,0 0-1,0 1 1,0-1 0,0 0-1,0 0 1,0 0 0,0 1 0,0-1-1,0 19-195,0-15 174,-2 42 337,-3 0 1,-12 56 0,-2 16-3222,13-37-6998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5.704"/>
    </inkml:context>
    <inkml:brush xml:id="br0">
      <inkml:brushProperty name="width" value="0.025" units="cm"/>
      <inkml:brushProperty name="height" value="0.025" units="cm"/>
    </inkml:brush>
  </inkml:definitions>
  <inkml:trace contextRef="#ctx0" brushRef="#br0">127 25 19058,'0'0'5338,"-9"12"-3597,-13 20-453,-29 51 0,44-70-1215,1 1-1,0-1 1,1 1 0,0 0-1,1 0 1,1 1-1,0 0 1,-1 23-1,4-38-67,0 1 1,0-1-1,-1 0 0,1 1 0,0-1 0,0 0 0,0 1 0,0-1 0,0 1 0,0-1 0,0 0 0,0 1 0,0-1 0,0 1 0,0-1 0,0 1 0,0-1 0,0 0 0,0 1 0,0-1 0,0 0 0,1 1 0,-1-1 0,0 1 0,0-1 0,0 0 0,1 1 0,-1-1 0,0 0 1,0 1-1,1-1 0,-1 0 0,0 0 0,1 1 0,-1-1 0,0 0 0,1 0 0,-1 0 0,0 1 0,1-1 0,-1 0 0,1 0 0,-1 0 0,0 0 0,1 0 0,0 0 0,16-17 165,14-35-69,-19 32-171,-2-1 1,-1-1-1,-1 1 1,0-2 0,-2 1-1,-1-1 1,0 0-1,1-36 1,-6 59 64,1-1 0,-1 1 0,0 0 0,0-1 1,0 1-1,0-1 0,0 1 0,0 0 0,0-1 0,0 1 0,0 0 0,0-1 0,0 1 0,0-1 1,0 1-1,0 0 0,0-1 0,0 1 0,-1 0 0,1-1 0,0 1 0,0 0 0,0-1 0,-1 1 1,1 0-1,0-1 0,0 1 0,-1 0 0,1-1 0,0 1 0,0 0 0,-1 0 0,1 0 1,0-1-1,-1 1 0,-9 10-189,-7 26 46,16-33 152,0 1 0,0 0 0,1 0 0,-1-1 0,1 1 0,0 0 0,0 0 0,0 0 0,1 0 0,-1-1 0,1 1 0,0 0 0,0 0-1,0-1 1,1 1 0,-1-1 0,3 5 0,-1-5 12,-1-1 0,1 1 0,-1-1 0,1 0 0,0 0 0,0 0 0,0 0 0,0 0 0,1-1 0,-1 1-1,0-1 1,1 0 0,-1 0 0,0 0 0,1-1 0,-1 1 0,1-1 0,7 0 0,1 1 1,1-1 1,-1-1 0,1 0-1,-1 0 1,1-2 0,-1 1-1,0-2 1,0 1-1,0-2 1,0 1 0,-1-2-1,0 1 1,0-2-1,0 1 1,-1-1 0,0-1-1,0 0 1,-1-1 0,15-16-1,-26 28-262,-21 29 138,-19 35 0,36-54 144,0 0 1,1 1-1,0 0 1,1 0-1,0 1 0,1-1 1,1 1-1,-1 25 0,3-37-32,1-1 0,-1 0 0,0 0 0,0 1 0,1-1-1,0 0 1,-1 0 0,1 0 0,0 0 0,0 0 0,0 0-1,0 0 1,0 0 0,1 0 0,-1 0 0,1-1-1,-1 1 1,1 0 0,-1-1 0,1 1 0,0-1 0,0 0-1,0 0 1,0 1 0,0-1 0,0-1 0,0 1 0,0 0-1,0 0 1,0-1 0,1 1 0,-1-1 0,0 0 0,0 1-1,0-1 1,1 0 0,-1-1 0,3 1 0,1 0 0,1-1 0,0 1 0,-1-1 1,1-1-1,-1 1 0,1-1 0,-1 0 0,0-1 1,1 1-1,-1-1 0,-1-1 0,7-3 1,-4 1-12,-1 0 0,0 0 0,-1 0 0,0-1 0,0 0 0,0 0 0,6-10 0,-42 61-187,27-36 99,-2 3 160,0 1-1,1-1 0,1 1 0,-3 13 1,5-23-99,1-1 0,0 1 0,-1-1 0,1 0 1,0 1-1,0-1 0,0 1 0,0-1 0,0 1 1,0-1-1,1 1 0,-1-1 0,0 0 0,1 1 1,-1-1-1,1 1 0,-1-1 0,1 0 0,0 0 1,-1 1-1,1-1 0,0 0 0,0 0 0,0 0 1,0 0-1,0 0 0,0 0 0,0 0 0,0 0 1,1 0-1,-1 0 0,0-1 0,0 1 0,1-1 1,-1 1-1,0-1 0,1 1 0,-1-1 0,1 0 1,-1 1-1,1-1 0,-1 0 0,0 0 0,3 0 1,-2 0-385,-1 0 0,1-1 1,0 1-1,0 0 0,-1-1 1,1 1-1,0-1 0,-1 1 1,1-1-1,-1 0 0,1 1 1,-1-1-1,1 0 1,-1 0-1,1 0 0,-1-1 1,0 1-1,0 0 0,1 0 1,0-2-1,17-20-9811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6.100"/>
    </inkml:context>
    <inkml:brush xml:id="br0">
      <inkml:brushProperty name="width" value="0.025" units="cm"/>
      <inkml:brushProperty name="height" value="0.025" units="cm"/>
    </inkml:brush>
  </inkml:definitions>
  <inkml:trace contextRef="#ctx0" brushRef="#br0">14 1 13421,'0'0'15054,"-14"58"-15438,26-44-1762,6-2-1186,5-1-3522,1 2-4100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906"/>
    </inkml:context>
    <inkml:brush xml:id="br0">
      <inkml:brushProperty name="width" value="0.025" units="cm"/>
      <inkml:brushProperty name="height" value="0.025" units="cm"/>
    </inkml:brush>
  </inkml:definitions>
  <inkml:trace contextRef="#ctx0" brushRef="#br0">0 28 14798,'0'0'1244,"14"-4"608,6-2-1342,-1 1-1,2 0 1,-1 2 0,0 1-1,1 0 1,-1 2-1,1 0 1,-1 1-1,1 1 1,28 7 0,-38-6-518,-1 1 0,0 1 0,1-1 0,-2 1-1,1 1 1,13 10 0,-21-15 5,-1 0-1,1 0 1,0 1-1,-1-1 0,1 0 1,-1 1-1,0-1 0,1 1 1,-1 0-1,0-1 1,0 1-1,0 0 0,0 0 1,0 0-1,0-1 1,-1 1-1,1 0 0,-1 0 1,1 0-1,-1 0 0,0 0 1,0 0-1,0 0 1,0 1-1,0-1 0,0 0 1,0 0-1,-1 0 0,1 0 1,-1 0-1,1 0 1,-1-1-1,0 1 0,0 0 1,0 0-1,0 0 0,0-1 1,0 1-1,-1 0 1,1-1-1,-3 3 0,-23 18 178,23-19-279,-1 0 0,1 1-1,-1-1 1,1 1 0,0 0 0,0 0 0,1 0 0,-1 1 0,1-1 0,-4 7 0,7-10 15,0-1-1,0 1 0,0-1 1,0 1-1,0-1 1,0 1-1,0-1 1,0 1-1,1 0 1,-1-1-1,0 1 1,0-1-1,0 1 0,1-1 1,-1 1-1,0-1 1,0 1-1,1-1 1,-1 0-1,0 1 1,1-1-1,-1 1 1,1-1-1,-1 0 0,1 1 1,-1-1-1,0 0 1,1 0-1,-1 1 1,1-1-1,0 0 1,24 9 206,-6-2-143,-13-3 23,0 0-1,-1 0 1,0 0 0,0 0-1,0 1 1,0 0-1,-1 0 1,0 0 0,0 1-1,0 0 1,-1-1 0,6 13-1,-8-14 15,1-1 0,-1 1 0,0 0 0,0 0 0,-1 0 0,1-1 0,-1 1 0,0 0 0,0 0 0,0 0-1,0 0 1,-1 0 0,0 0 0,1 0 0,-1-1 0,-1 1 0,1 0 0,-1 0 0,1-1 0,-1 1 0,0-1 0,0 0 0,-5 6 0,0-3 365,1 0 1,-1 0 0,-1-1 0,1 0-1,-1 0 1,0-1 0,0 0-1,-1 0 1,1-1 0,-1 0 0,1-1-1,-1 0 1,0 0 0,0-1-1,0 0 1,0 0 0,0-1 0,0 0-1,0-1 1,-10-2 0,18 3-458,0 0 0,0 0 1,0-1-1,0 1 0,0 0 1,0-1-1,0 1 0,0-1 1,0 0-1,1 1 0,-1-1 0,0 0 1,0 1-1,1-1 0,-1 0 1,0 0-1,1 0 0,-1 1 1,1-1-1,-1 0 0,0-2 1,-2-22-6023,3 5-2421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6.444"/>
    </inkml:context>
    <inkml:brush xml:id="br0">
      <inkml:brushProperty name="width" value="0.025" units="cm"/>
      <inkml:brushProperty name="height" value="0.025" units="cm"/>
    </inkml:brush>
  </inkml:definitions>
  <inkml:trace contextRef="#ctx0" brushRef="#br0">126 0 10186,'0'0'12785,"-10"9"-11616,7-5-1064,-15 13 418,1 1 0,-28 37-1,41-50-477,0 0 0,1 0 0,0 0 0,0 0 0,0 1 0,1 0 0,-1-1 0,2 1 0,-1 0 0,0 0 0,1 0 0,0 0 0,1 0 0,-1 0 0,1 0 0,0 0 0,1 1 0,-1-1 0,4 10 0,-3-14-2,0 0-1,0-1 1,0 1-1,0-1 0,0 1 1,1-1-1,-1 0 1,1 1-1,-1-1 1,1 0-1,0 0 1,-1 0-1,1 0 0,0 0 1,-1-1-1,1 1 1,0 0-1,0-1 1,0 1-1,0-1 0,0 0 1,0 0-1,0 0 1,0 0-1,0 0 1,0 0-1,-1 0 1,1 0-1,3-2 0,1 1 126,0 0 0,0 0-1,-1-1 1,1 0-1,-1 0 1,0 0-1,1-1 1,8-6 0,-7 4-98,-1-1 0,0 0 0,0-1 0,0 0 1,-1 0-1,0 0 0,0 0 0,-1-1 0,0 0 1,0 0-1,-1 0 0,0 0 0,0 0 0,-1-1 1,0 1-1,-1-1 0,0 0 0,0 0 0,-1-10 1,0 17-75,-1-1 1,0 1 0,0 0 0,-1-1 0,1 1 0,0 0 0,-1 0 0,1 0-1,-1 0 1,0 0 0,0 0 0,0 0 0,0 1 0,0-1 0,0 1 0,0-1-1,0 1 1,-1 0 0,1 0 0,0 0 0,-1 0 0,1 0 0,-1 0-1,1 1 1,-1-1 0,1 1 0,-4 0 0,2-1-254,0 1 1,0-1-1,1 1 1,-1 1-1,0-1 1,0 0-1,0 1 1,-5 1-1,8-1-133,-1-1 0,1 1 0,-1-1 0,1 1 0,0-1 0,0 1 0,-1 0 0,1 0 0,0 0 0,0 0 0,0 0 0,0 0 0,0 0 0,0 0 0,0 0 0,0 1 0,0-1 1,1 0-1,-1 0 0,0 3 0,0 5-6150</inkml:trace>
  <inkml:trace contextRef="#ctx0" brushRef="#br0" timeOffset="1">663 128 20980,'0'0'9673,"53"5"-9833,-29-5-1762,6-4-3491,-6-15-11275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7.007"/>
    </inkml:context>
    <inkml:brush xml:id="br0">
      <inkml:brushProperty name="width" value="0.025" units="cm"/>
      <inkml:brushProperty name="height" value="0.025" units="cm"/>
    </inkml:brush>
  </inkml:definitions>
  <inkml:trace contextRef="#ctx0" brushRef="#br0">1 390 13100,'0'0'9844,"13"-9"-8360,93-57 464,107-73-136,-182 116-1666,-1-2 0,-1 0 0,-1-2 0,38-49 0,-83 100-207,1 1 1,2 0-1,0 1 1,-14 36-1,22-46 159,1 1 0,0 0 0,1 0 0,0 1 1,2-1-1,0 1 0,1-1 0,1 1 0,3 28 0,-2-41-52,0 0 0,1 0 0,0 0 0,0 0 0,1 0 0,-1 0 1,1 0-1,0-1 0,0 1 0,0-1 0,7 7 0,5 7-2388,-2 2-4293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1:57.366"/>
    </inkml:context>
    <inkml:brush xml:id="br0">
      <inkml:brushProperty name="width" value="0.025" units="cm"/>
      <inkml:brushProperty name="height" value="0.025" units="cm"/>
    </inkml:brush>
  </inkml:definitions>
  <inkml:trace contextRef="#ctx0" brushRef="#br0">1 1 3908,'0'0'14707,"6"10"-12246,-4-6-2278,0 0 1,1 0-1,0-1 1,0 1-1,0-1 1,0 1-1,1-1 1,-1 0-1,1 0 0,0 0 1,0-1-1,0 1 1,0-1-1,0 0 1,0 0-1,1 0 1,-1-1-1,1 0 0,-1 0 1,1 0-1,5 1 1,264 20 3872,145-20-2958,-208-4-1063,-172 2-237,149-5-1374,-158 3-538,-1-2 0,32-9 0,-61 13 2073,13-6-2338,-8-1-2653,-4-1-4060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0.066"/>
    </inkml:context>
    <inkml:brush xml:id="br0">
      <inkml:brushProperty name="width" value="0.025" units="cm"/>
      <inkml:brushProperty name="height" value="0.025" units="cm"/>
    </inkml:brush>
  </inkml:definitions>
  <inkml:trace contextRef="#ctx0" brushRef="#br0">209 166 3107,'33'-28'11143,"1"-8"-4638,-31 33-6241,-1 0-1,1 1 1,-1-1 0,0 0 0,0-1-1,-1 1 1,1 0 0,0 0-1,-1-1 1,0 1 0,0-1-1,0 1 1,0-1 0,-1 0-1,1 1 1,-1-1 0,0 1 0,0-1-1,0 0 1,-1 1 0,1-1-1,-3-7 1,2 10-248,0 0 1,-1-1-1,1 1 0,0 0 0,-1 0 0,1 0 1,0 0-1,-1 0 0,0 0 0,1 0 1,-1 0-1,1 1 0,-1-1 0,0 0 1,0 1-1,1 0 0,-1-1 0,0 1 0,0 0 1,1 0-1,-1 0 0,0 0 0,-2 1 1,-45 7-65,33-1 52,1 1 1,1 0 0,-1 1 0,1 1 0,1 0-1,0 0 1,-14 16 0,18-18 59,1 1 0,0-1 0,1 2 0,0-1 0,0 1 0,1 0 0,0 1 0,1-1 0,0 1 0,1 0 0,-3 14 0,6-24-56,1 1 1,0 0-1,-1-1 1,1 1 0,0 0-1,0-1 1,0 1-1,0 0 1,1-1-1,-1 1 1,0 0-1,1-1 1,-1 1 0,1-1-1,-1 1 1,1-1-1,0 1 1,0-1-1,0 1 1,0-1 0,0 1-1,0-1 1,0 0-1,0 0 1,0 0-1,1 0 1,-1 0-1,0 0 1,1 0 0,-1 0-1,1 0 1,-1 0-1,1-1 1,-1 1-1,1-1 1,0 1-1,-1-1 1,1 0 0,0 1-1,-1-1 1,1 0-1,0 0 1,-1 0-1,1 0 1,0-1-1,2 0 1,5 1 102,0-1-1,0-1 1,0 0-1,0 0 1,0 0-1,0-1 1,10-6-1,-8 3-2,0 0 0,-1-1 0,1-1 0,-2 0 0,1 0-1,10-12 1,-17 16-60,1 0-1,-1 0 1,0-1 0,0 1-1,-1-1 1,1 0-1,-1 1 1,0-1 0,0 0-1,0 0 1,-1-1-1,0 1 1,0 0 0,0 0-1,-1-1 1,0-9 0,0 14-51,-1 0 0,1 0 0,-1 0 0,1 1 0,-1-1 0,1 0 0,-1 1 0,1-1 0,-1 0 0,0 1 0,1-1 0,-1 1 0,0-1 0,0 1 0,1-1 0,-1 1 0,0-1 0,0 1 0,0 0 0,0 0 0,0-1 0,1 1 0,-1 0 0,0 0 0,0 0 0,0 0 0,0 0 0,0 0 1,0 0-1,0 0 0,1 0 0,-1 1 0,0-1 0,0 0 0,0 1 0,0-1 0,-1 1 0,-32 13-317,31-13 266,1 1-1,0 0 1,-1 0-1,1 0 1,0 0 0,0 0-1,0 0 1,1 1-1,-1-1 1,1 1 0,-1-1-1,1 1 1,0 0-1,-1-1 1,1 1 0,0 4-1,1-6-72,0 0-1,0 0 0,0-1 1,0 1-1,0 0 1,1 0-1,-1-1 1,0 1-1,1 0 0,-1-1 1,1 1-1,-1 0 1,0-1-1,1 1 1,-1-1-1,1 1 0,0-1 1,-1 1-1,1-1 1,-1 1-1,1-1 1,1 1-1,28 6-5077,-9-6-1511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0.413"/>
    </inkml:context>
    <inkml:brush xml:id="br0">
      <inkml:brushProperty name="width" value="0.025" units="cm"/>
      <inkml:brushProperty name="height" value="0.025" units="cm"/>
    </inkml:brush>
  </inkml:definitions>
  <inkml:trace contextRef="#ctx0" brushRef="#br0">0 1 6662,'0'0'21268,"15"65"-19826,-15-40-609,-5-2-481,3 1-192,-4-2-64,4-3-96,2-5 0,0-4-705,0-8-960,2-11-4645,6-14-1922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0.760"/>
    </inkml:context>
    <inkml:brush xml:id="br0">
      <inkml:brushProperty name="width" value="0.025" units="cm"/>
      <inkml:brushProperty name="height" value="0.025" units="cm"/>
    </inkml:brush>
  </inkml:definitions>
  <inkml:trace contextRef="#ctx0" brushRef="#br0">37 114 15246,'0'0'8739,"-7"8"-7094,-19 27-231,26-34-1365,-1-1 1,1 0-1,0 1 0,0-1 0,-1 0 0,1 1 1,0-1-1,0 0 0,-1 1 0,1-1 0,0 1 1,0-1-1,0 0 0,0 1 0,0-1 1,0 1-1,0-1 0,0 1 0,0-1 0,0 0 1,0 1-1,0-1 0,0 1 0,0-1 0,0 1 1,0-1-1,0 0 0,0 1 0,0-1 0,1 1 1,-1-1-1,0 0 0,0 1 0,1-1 0,-1 0 1,0 1-1,0-1 0,1 0 0,-1 1 0,0-1 1,1 0-1,-1 0 0,1 1 0,-1-1 0,0 0 1,1 0-1,-1 0 0,1 0 0,-1 1 0,0-1 1,1 0-1,-1 0 0,1 0 0,-1 0 0,1 0 1,-1 0-1,0 0 0,1 0 0,-1 0 0,1 0 1,-1 0-1,0-1 0,1 1 0,-1 0 0,1 0 1,-1 0-1,0 0 0,1-1 0,0 1 0,32-8 1007,-8-6-903,1-1 0,-2-1 0,0-1 0,-1-1 0,-1-1-1,0-1 1,20-25 0,-37 44-153,-5 12 0,-5 13 0,-3-5 8,-23 66 35,29-77-69,0-1-1,0 1 1,1-1-1,0 1 1,1 0-1,0-1 1,0 1-1,0 0 1,3 9-1,10 4-2670,1-11-3862,-3-8-2388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2.414"/>
    </inkml:context>
    <inkml:brush xml:id="br0">
      <inkml:brushProperty name="width" value="0.025" units="cm"/>
      <inkml:brushProperty name="height" value="0.025" units="cm"/>
    </inkml:brush>
  </inkml:definitions>
  <inkml:trace contextRef="#ctx0" brushRef="#br0">1188 100 7623,'-5'-7'437,"0"0"0,-1 0 0,1 0 0,-2 1 0,1-1 0,-1 2 0,0-1 0,0 1 0,-1 0 0,1 0 0,-1 1 0,-14-6 0,8 6-67,1 0 0,-1 1 0,1 0 0,-1 1 0,0 1 0,0 0 0,-22 2 0,6 2-183,1 1 0,-1 2 0,1 1 0,0 1 1,1 2-1,-1 1 0,-26 14 0,3 3-106,1 3 1,2 1-1,1 3 1,1 2-1,2 2 1,2 1-1,2 3 1,-42 55-1,54-59-14,1 1-1,3 1 0,1 1 1,2 1-1,2 2 0,2-1 0,2 2 1,2 1-1,2-1 0,-9 68 1,15-34 192,3-1 1,4 1 0,18 134 0,3-87-94,56 188 0,-69-288-149,0 1 0,2-2 0,1 1-1,1-1 1,27 39 0,-34-55-11,1-1 1,0-1-1,1 1 1,0-1 0,1-1-1,-1 1 1,2-1-1,-1-1 1,1 0 0,-1 0-1,2-1 1,-1 0-1,0-1 1,1 0 0,0 0-1,0-1 1,13 1-1,-4-2 40,0-2 0,0 0 0,0-1-1,0-1 1,0-1 0,0-1-1,-1-1 1,1 0 0,-1-1 0,31-16-1,10-9 1001,102-69 0,-143 87-806,177-123 1109,-6-8 0,286-281 0,-400 345-1260,-3-4 0,68-104 0,-103 131-7,-3-3 0,-2 0 0,-3-3 0,34-101 1,-55 136-56,-1 0 0,-2-1 0,-1 0 0,1-33 0,-5 52-30,-1 0-1,0-1 1,-1 1 0,0 0-1,0-1 1,-1 1 0,-1 0-1,0 0 1,0 0 0,-1 1-1,0-1 1,-1 1 0,0 0-1,-12-16 1,5 12-41,-1 1 0,0 0 0,0 1 0,-1 1 0,-1 0 0,0 1 0,0 1 1,-1 0-1,0 1 0,0 1 0,0 0 0,-1 1 0,-24-4 0,-8 1-103,-1 3 1,0 1-1,-71 4 1,79 2-368,-1 2 0,1 2 0,-59 15 0,76-13-689,0 0 1,1 2 0,-40 22 0,58-29 512,0 0 0,0 1 0,0 0 1,1 0-1,0 1 0,0-1 1,0 1-1,0 0 0,-7 11 0,8 3-5022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2.835"/>
    </inkml:context>
    <inkml:brush xml:id="br0">
      <inkml:brushProperty name="width" value="0.025" units="cm"/>
      <inkml:brushProperty name="height" value="0.025" units="cm"/>
    </inkml:brush>
  </inkml:definitions>
  <inkml:trace contextRef="#ctx0" brushRef="#br0">1 98 17585,'0'0'6886,"52"-49"-6053,-22 37 64,3 0-417,3 3-448,-1 1-32,-3 5-192,-6 1-897,-5 1-961,-6-1-2370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3.198"/>
    </inkml:context>
    <inkml:brush xml:id="br0">
      <inkml:brushProperty name="width" value="0.025" units="cm"/>
      <inkml:brushProperty name="height" value="0.025" units="cm"/>
    </inkml:brush>
  </inkml:definitions>
  <inkml:trace contextRef="#ctx0" brushRef="#br0">1 73 4420,'0'0'19026,"61"24"-17937,-21-34-448,-3-1-449,2-2-160,-3 2 0,-1 2-160,-9 0-961,-1 0-1794,-5-1-2786,-5-5-4004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3.547"/>
    </inkml:context>
    <inkml:brush xml:id="br0">
      <inkml:brushProperty name="width" value="0.025" units="cm"/>
      <inkml:brushProperty name="height" value="0.025" units="cm"/>
    </inkml:brush>
  </inkml:definitions>
  <inkml:trace contextRef="#ctx0" brushRef="#br0">0 222 12556,'0'0'11712,"12"-4"-10190,18-9-1189,-1-1 0,-1-2 1,-1-1-1,0-1 0,-1-1 0,25-24 1,23-35 621,-105 153-1724,23-57 198,2-1 0,-1 1 0,2-1 0,0 2-1,2-1 1,0 0 0,-1 23 0,4-40 420,0 0-1,0-1 1,0 1 0,0 0 0,0 0 0,0 0-1,0 0 1,0 0 0,1 0 0,-1-1-1,0 1 1,0 0 0,1 0 0,-1 0 0,1-1-1,-1 1 1,1 0 0,-1 0 0,1-1 0,0 1-1,-1-1 1,1 1 0,-1 0 0,1-1-1,0 1 1,0-1 0,-1 1 0,1-1 0,1 1-1,26 1-3624,-26-3 3542,26-1-3748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5.266"/>
    </inkml:context>
    <inkml:brush xml:id="br0">
      <inkml:brushProperty name="width" value="0.025" units="cm"/>
      <inkml:brushProperty name="height" value="0.025" units="cm"/>
    </inkml:brush>
  </inkml:definitions>
  <inkml:trace contextRef="#ctx0" brushRef="#br0">0 1 17713,'0'0'5989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3.877"/>
    </inkml:context>
    <inkml:brush xml:id="br0">
      <inkml:brushProperty name="width" value="0.025" units="cm"/>
      <inkml:brushProperty name="height" value="0.025" units="cm"/>
    </inkml:brush>
  </inkml:definitions>
  <inkml:trace contextRef="#ctx0" brushRef="#br0">188 37 12684,'0'0'6091,"-11"6"-4484,-5 3-1241,0 0-1,0 2 1,2 0 0,-1 0 0,-16 18-1,24-22-161,0 1 0,1-1 0,0 1 0,0 0 0,1 1 0,0-1 0,0 1 0,1 0 0,0 0 0,0 1 0,1-1 0,1 1 0,-3 12 0,5-20-169,0 0-1,0 0 0,0 0 1,0 0-1,0 0 1,1 0-1,-1 0 1,1 0-1,-1 0 1,1 0-1,-1 0 1,1 0-1,0 0 1,0-1-1,0 1 1,0 0-1,1 0 1,-1-1-1,0 1 1,1-1-1,1 2 1,0 0 64,1-1 0,-1 0 1,1 0-1,0 0 1,0 0-1,0-1 1,0 1-1,0-1 1,8 1-1,0 0 164,0-1 0,1-1 0,-1 0-1,1 0 1,-1-1 0,19-5 0,-24 4-201,0 0 0,0 0 0,0-1 1,0-1-1,-1 1 0,1-1 0,-1 0 0,0 0 1,0-1-1,-1 1 0,1-1 0,-1-1 0,0 1 0,0-1 1,-1 0-1,0 0 0,0 0 0,6-13 0,-4 5-74,-1 0-1,0-1 0,-1 0 1,0 0-1,-1 0 0,-1 0 1,-1 0-1,0-18 0,-1 30-173,0 0 0,0 0 0,0 0 0,0 0 0,-1 0 0,1 1 0,-1-1 0,0 0-1,0 0 1,0 1 0,0-1 0,-1 1 0,1-1 0,-1 1 0,1-1 0,-1 1 0,-3-4-1,2 4-475,1 1-1,-1-1 1,1 1-1,-1 0 0,1-1 1,-1 1-1,0 0 0,1 1 1,-1-1-1,0 0 0,0 1 1,0 0-1,0-1 0,1 1 1,-1 0-1,0 1 0,0-1 1,-4 1-1,-22 7-8524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4.417"/>
    </inkml:context>
    <inkml:brush xml:id="br0">
      <inkml:brushProperty name="width" value="0.025" units="cm"/>
      <inkml:brushProperty name="height" value="0.025" units="cm"/>
    </inkml:brush>
  </inkml:definitions>
  <inkml:trace contextRef="#ctx0" brushRef="#br0">0 6 13068,'0'0'1057,"77"3"1666,-20-3-161,11 0-768,6 0-641,3 0-480,-6 0-449,-9-1-160,-6-1-128,-15 2-993,-21-2-1409,-9-1-1666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4.763"/>
    </inkml:context>
    <inkml:brush xml:id="br0">
      <inkml:brushProperty name="width" value="0.025" units="cm"/>
      <inkml:brushProperty name="height" value="0.025" units="cm"/>
    </inkml:brush>
  </inkml:definitions>
  <inkml:trace contextRef="#ctx0" brushRef="#br0">0 23 13196,'0'0'6278,"71"7"-3811,-18-7-706,6-2-768,11-4-384,1 2-353,1 0-224,-1 4-1057,-2-5-1793,-13-3-3621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5.140"/>
    </inkml:context>
    <inkml:brush xml:id="br0">
      <inkml:brushProperty name="width" value="0.025" units="cm"/>
      <inkml:brushProperty name="height" value="0.025" units="cm"/>
    </inkml:brush>
  </inkml:definitions>
  <inkml:trace contextRef="#ctx0" brushRef="#br0">1 357 14926,'0'0'8728,"11"0"-7105,4-3-1308,1 0-1,-1-1 0,1 0 1,-1-1-1,0-1 0,-1-1 1,1 0-1,24-17 1,10-8-169,-2-2 1,-1-3 0,-2-1 0,-2-2 0,60-73-1,-112 128-226,0 0 0,1 1 0,-7 16-1,-4 8 82,6-15-2,-42 84 49,50-96-37,1 1 0,0-1-1,1 1 1,1 0 0,0 0 0,-1 19 0,4-31-57,0 0 0,0-1 0,0 1 0,0 0 0,1 0 0,-1-1 0,0 1-1,1 0 1,-1-1 0,1 1 0,0 0 0,-1-1 0,1 1 0,0-1 0,0 1 0,0-1 0,0 1 0,0-1 0,1 0 0,-1 1 0,0-1 0,1 0 0,-1 0 0,0 0-1,1 0 1,0 0 0,-1 0 0,1-1 0,-1 1 0,1 0 0,0-1 0,-1 0 0,1 1 0,3-1 0,3 1-1043,0 0 0,1-1 0,-1 0 0,0-1 0,1 1 0,11-4 0,25-11-6487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5.537"/>
    </inkml:context>
    <inkml:brush xml:id="br0">
      <inkml:brushProperty name="width" value="0.025" units="cm"/>
      <inkml:brushProperty name="height" value="0.025" units="cm"/>
    </inkml:brush>
  </inkml:definitions>
  <inkml:trace contextRef="#ctx0" brushRef="#br0">291 59 8168,'1'-9'6571,"0"6"-6158,-1 1 0,1-1 1,-1 0-1,0 1 0,0-1 0,0 0 0,0 0 0,0 1 0,-1-1 0,1 0 0,-3-4 1,2 6-311,1 0 0,-1 0 0,-1 0 0,1 0 0,0 0 0,0 0 0,0 0 0,0 1 0,-1-1 0,1 0 0,0 1 0,-1-1 0,1 1 0,0-1 0,-1 1 1,1 0-1,-1-1 0,1 1 0,0 0 0,-1 0 0,1 0 0,-1 0 0,1 0 0,-1 1 0,1-1 0,-1 0 0,1 1 0,0-1 0,-1 1 0,1-1 0,0 1 0,-1 0 1,0 0-1,-10 4 27,1 1 0,0-1 0,0 2 0,1 0 0,0 0 1,0 1-1,-11 11 0,-2 3 169,-33 43-1,47-53-104,1 1 0,0-1-1,0 2 1,2-1 0,-1 1-1,2 0 1,0 0 0,-4 20-1,8-30-122,0 0 0,0 0-1,0 0 1,1 1 0,0-1 0,0 0-1,0 0 1,0 0 0,1 0-1,0 1 1,0-1 0,0 0-1,0 0 1,0 0 0,1-1 0,0 1-1,0 0 1,0 0 0,0-1-1,0 1 1,1-1 0,0 0-1,0 0 1,0 0 0,0 0 0,0 0-1,0-1 1,1 0 0,-1 1-1,1-1 1,-1 0 0,1-1-1,0 1 1,5 1 0,5 1 41,1-1-1,0-1 1,-1 0 0,1 0 0,0-2 0,0 0-1,0-1 1,0 0 0,0-1 0,-1-1-1,1 0 1,-1-1 0,0 0 0,0-2 0,17-8-1,-15 7-49,-1-1-1,-1-1 0,1 0 1,-1-1-1,-1 0 1,0-1-1,0-1 0,-1 0 1,-1-1-1,0 0 1,-1 0-1,0-2 0,9-17 1,-16 27-68,-1 1 0,0-1 0,0-1 0,0 1 0,-1 0 0,1 0 0,-1 0 0,-1-1 0,1 1 0,-1-1 0,0 1 1,0 0-1,0-1 0,-1 1 0,0-1 0,0 1 0,-2-5 0,1 5-98,0 1 0,-1 0-1,1 0 1,-1 0 0,0 0 0,0 0-1,0 1 1,-1-1 0,1 1 0,-1 0-1,0 0 1,0 0 0,0 1 0,0-1-1,-1 1 1,1 0 0,0 0 0,-9-2-1,-3 0-643,1 0 1,-1 1-1,0 1 0,0 0 0,-24 1 0,30 1-441,0 1 0,0 0 0,0 1 0,0 0 0,-17 6 0,-10 11-5917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6.709"/>
    </inkml:context>
    <inkml:brush xml:id="br0">
      <inkml:brushProperty name="width" value="0.025" units="cm"/>
      <inkml:brushProperty name="height" value="0.025" units="cm"/>
    </inkml:brush>
  </inkml:definitions>
  <inkml:trace contextRef="#ctx0" brushRef="#br0">141 99 3587,'4'-12'10976,"-1"-2"-8873,8-25-271,-5 8 5145,-17 81-6140,-2 0 1,-39 92-1,5-15-34,43-115-728,-6 18 587,1 1 0,-8 54 0,17-85-644,0 1 0,-1-1 1,1 1-1,0-1 0,0 1 1,0-1-1,0 1 0,0-1 1,0 1-1,0-1 1,0 1-1,0-1 0,0 1 1,0-1-1,0 1 0,0-1 1,0 1-1,1-1 1,-1 0-1,0 1 0,0-1 1,0 1-1,1-1 0,-1 1 1,0-1-1,1 0 0,-1 1 1,0-1-1,1 0 1,-1 1-1,0-1 0,1 0 1,-1 0-1,1 1 0,-1-1 1,0 0-1,1 0 1,-1 1-1,1-1 0,-1 0 1,1 0-1,-1 0 0,1 0 1,-1 0-1,1 0 0,-1 0 1,1 0-1,-1 0 1,1 0-1,-1 0 0,1 0 1,-1 0-1,1 0 0,-1-1 1,0 1-1,1 0 1,-1 0-1,1-1 0,-1 1 1,1 0-1,-1 0 0,0-1 1,1 1-1,-1-1 0,30-20 326,-11 0-345,-1-1-1,-1-1 1,-1 0 0,0-1-1,-2-1 1,-1 0 0,-1-1-1,-1 0 1,-2-1 0,0 0-1,-2-1 1,-1 1 0,-1-1-1,-1-1 1,-1-28 0,-3 55-11,1 1 0,-1 0 1,0-1-1,0 1 0,0 0 1,0-1-1,0 1 1,0-1-1,-1 1 0,1 0 1,0-1-1,-1 1 0,1 0 1,-1 0-1,1-1 1,-1 1-1,0 0 0,1 0 1,-1 0-1,0 0 0,0 0 1,0 0-1,0 0 0,0 0 1,0 0-1,0 0 1,0 0-1,0 0 0,0 1 1,-2-2-1,1 2-5,0 0-1,0 1 1,0-1-1,0 0 1,0 1 0,0-1-1,0 1 1,0-1-1,0 1 1,1 0 0,-1 0-1,0 0 1,0 0-1,1 0 1,-1 0 0,1 1-1,-1-1 1,1 0-1,0 1 1,-2 2 0,-4 3 4,2 0 0,-1 0 0,1 1 0,1 0 0,-1 0 0,1 0 0,0 0 1,1 1-1,0 0 0,1-1 0,-1 1 0,2 0 0,-1 0 0,1 0 0,1 1 1,0 14-1,0-23 17,1 1 1,-1-1-1,0 1 1,1-1-1,-1 1 1,1-1-1,-1 0 1,1 1 0,0-1-1,0 0 1,-1 1-1,1-1 1,0 0-1,0 0 1,0 0-1,1 0 1,-1 0-1,0 0 1,0 0-1,0 0 1,3 0-1,0 1 22,-1 0-1,1-1 0,0 0 0,0 0 0,0 0 0,1-1 0,-1 1 0,4-1 0,3 0 40,0-1 0,0 0 0,0 0 0,0-1 0,15-6 0,-7 1-35,-2-2 0,1 0-1,-1-1 1,-1-1 0,1 0 0,-2-1-1,23-23 1,87-106-428,-168 220-152,30-56 563,1 0-1,0 1 0,2 0 1,1 1-1,1 0 1,1 0-1,2 1 1,-4 33-1,8-56-7,1 0 0,0 0 1,0 0-1,0 1 0,0-1 0,0 0 0,1 0 0,-1 0 0,1 0 0,0 1 1,0-1-1,0 0 0,0 0 0,1-1 0,-1 1 0,1 0 0,0 0 0,0-1 1,0 1-1,0-1 0,0 1 0,0-1 0,1 0 0,-1 0 0,1 0 0,-1 0 1,1-1-1,0 1 0,0-1 0,0 1 0,0-1 0,0 0 0,0 0 0,0-1 1,0 1-1,0 0 0,0-1 0,1 0 0,-1 0 0,0 0 0,5-1 0,4 1 17,0-2 0,-1 0-1,1 0 1,0-1 0,-1 0 0,0-1-1,0-1 1,0 1 0,0-2-1,12-7 1,45-43 47,-78 70-139,1 1-1,0 1 0,-8 19 0,10-20 39,2-5 30,1 0 0,0 0-1,0 1 1,1-1 0,0 1-1,0 0 1,2 0-1,-2 12 1,3-23-63,0 1-1,0-1 1,0 1 0,0-1-1,1 1 1,-1-1 0,0 1 0,0-1-1,0 1 1,0-1 0,0 1-1,1-1 1,-1 1 0,0-1-1,0 1 1,1-1 0,-1 1-1,0-1 1,1 0 0,-1 1-1,0-1 1,1 0 0,-1 1 0,1-1-1,-1 0 1,1 1 0,-1-1-1,0 0 1,1 0 0,-1 0-1,1 0 1,-1 1 0,1-1-1,-1 0 1,1 0 0,-1 0-1,1 0 1,-1 0 0,1 0 0,-1 0-1,1 0 1,0 0 0,-1 0-1,1-1 1,-1 1 0,0 0-1,1 0 1,-1 0 0,1-1-1,-1 1 1,1 0 0,-1 0-1,1-1 1,-1 1 0,0 0 0,1-1-1,-1 1 1,1-1 0,28-22-7848,-3-8-4264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7.040"/>
    </inkml:context>
    <inkml:brush xml:id="br0">
      <inkml:brushProperty name="width" value="0.025" units="cm"/>
      <inkml:brushProperty name="height" value="0.025" units="cm"/>
    </inkml:brush>
  </inkml:definitions>
  <inkml:trace contextRef="#ctx0" brushRef="#br0">53 1 16271,'0'0'11115,"-47"39"-9546,42-22-1216,5-1-257,1 2-224,14-5-1506,0-1-1793,8-4-3203,5-2-3684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07.399"/>
    </inkml:context>
    <inkml:brush xml:id="br0">
      <inkml:brushProperty name="width" value="0.025" units="cm"/>
      <inkml:brushProperty name="height" value="0.025" units="cm"/>
    </inkml:brush>
  </inkml:definitions>
  <inkml:trace contextRef="#ctx0" brushRef="#br0">297 1 20884,'-8'0'3278,"0"0"-2621,-18-1 665,0 2 0,-1 1 0,-40 8-1,59-8-1278,0 0 0,1 1 0,-1-1 0,1 1-1,-1 1 1,1 0 0,0 0 0,1 0 0,-1 1 0,1-1-1,0 2 1,0-1 0,0 1 0,1 0 0,0 0 0,0 0-1,-5 9 1,9-13-38,-1 0 1,1 0-1,0 0 0,0 1 0,0-1 0,0 0 1,0 1-1,0-1 0,0 1 0,1-1 0,-1 1 1,1-1-1,0 1 0,0-1 0,0 1 0,0-1 1,0 1-1,1-1 0,-1 1 0,1-1 0,-1 1 1,3 4-1,-1-5 7,0 0 0,0 0-1,0 0 1,0-1 0,0 1 0,0-1 0,1 1 0,-1-1-1,0 0 1,1 0 0,-1 0 0,1 0 0,-1 0 0,1 0 0,0-1-1,-1 1 1,1-1 0,0 0 0,-1 0 0,6 0 0,3-1 26,0-1 1,0 0-1,0-1 1,-1 0-1,1 0 1,-1-1-1,0-1 1,0 1-1,-1-2 0,1 1 1,-1-1-1,0-1 1,-1 0-1,1 0 1,-1 0-1,-1-1 1,1-1-1,6-9 1,-13 17-38,0-1 1,0 1-1,0 0 0,0-1 1,0 1-1,0 0 0,0-1 1,-1 1-1,1-1 1,-1 0-1,1 1 0,-1-1 1,1 1-1,-1-1 0,0 0 1,0 1-1,0-1 0,0 1 1,0-1-1,0 0 1,0 1-1,-1-1 0,1 0 1,-1-1-1,0 1 10,-1 1 1,1-1-1,-1 1 1,1-1-1,-1 1 0,1 0 1,-1-1-1,0 1 1,0 0-1,0 0 1,1 0-1,-1 1 0,0-1 1,0 0-1,0 1 1,-3-1-1,-13-2-1318,1 1-1,-1 1 1,-28 2-1,30-1-2274,-3 0-5013</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1.907"/>
    </inkml:context>
    <inkml:brush xml:id="br0">
      <inkml:brushProperty name="width" value="0.025" units="cm"/>
      <inkml:brushProperty name="height" value="0.025" units="cm"/>
    </inkml:brush>
  </inkml:definitions>
  <inkml:trace contextRef="#ctx0" brushRef="#br0">178 63 6566,'0'0'14259,"1"-8"-12561,4-25-321,-5 32-1295,0 0-1,0 1 1,0-1 0,0 0-1,0 0 1,0 0 0,-1 0-1,1 0 1,0 1 0,0-1-1,-1 0 1,1 0-1,0 1 1,-1-1 0,1 0-1,-1 0 1,1 1 0,-1-1-1,0 0 1,1 1 0,-1-1-1,1 1 1,-1-1 0,0 1-1,0-1 1,1 1 0,-1-1-1,0 1 1,0 0 0,1-1-1,-1 1 1,0 0 0,0 0-1,0 0 1,0 0 0,0-1-1,-34 1 997,30 0-922,0 1-146,-1 0 1,1 0 0,0 1-1,0-1 1,0 1 0,0 0 0,1 1-1,-1-1 1,1 1 0,-1 0-1,1 0 1,0 0 0,0 0 0,0 1-1,0 0 1,1-1 0,-1 2-1,-4 6 1,4-5-25,-1 1-1,1 0 1,1 0 0,-1 1 0,1-1-1,0 1 1,1 0 0,0-1 0,0 1-1,1 0 1,-1 12 0,2-18 16,0-1 1,0 0-1,0 0 0,0 0 1,0 0-1,0 1 1,1-1-1,-1 0 1,0 0-1,1 0 0,-1 0 1,1 0-1,0 0 1,-1 0-1,1 0 1,0 0-1,-1 0 0,1 0 1,0 0-1,0 0 1,0-1-1,0 1 1,0 0-1,0-1 0,0 1 1,0-1-1,2 2 1,1-1 18,-1 0 1,1 0-1,0-1 0,0 1 1,-1-1-1,1 0 1,0 0-1,0 0 1,4-1-1,1-1 56,0 1 0,-1-1 0,1-1-1,0 0 1,-1 0 0,0 0 0,12-8 0,-15 7-12,0 0 0,0 0-1,-1-1 1,0 0 0,0 1 0,0-2 0,0 1 0,-1 0 0,0-1 0,0 1 0,0-1 0,-1 0 0,0 0 0,0 0 0,0 0 0,-1 0 0,0 0 0,0-1 0,-1 1 0,1 0 0,-2-1 0,0-8 0,1 14-173,-1 0 1,1 0-1,-1 0 0,1 0 0,-1 0 1,0 0-1,0 0 0,1 0 0,-1 1 0,0-1 1,0 0-1,0 0 0,0 1 0,0-1 1,0 0-1,0 1 0,0-1 0,0 1 0,0 0 1,0-1-1,-1 1 0,1 0 0,0 0 1,0-1-1,0 1 0,0 0 0,-1 0 0,1 0 1,0 0-1,0 1 0,0-1 0,-3 1 1,3-1-125,-1 0 0,0 0 0,1 0 0,-1 0 0,0 1 0,0-1 0,1 1 0,-1-1 0,1 1 0,-1 0 0,1 0 0,-1-1 0,1 1 0,-1 0 0,1 0 0,-1 1 1,1-1-1,0 0 0,0 0 0,0 1 0,0-1 0,0 0 0,-1 3 0,1 8-4674,1-2-1265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2.819"/>
    </inkml:context>
    <inkml:brush xml:id="br0">
      <inkml:brushProperty name="width" value="0.025" units="cm"/>
      <inkml:brushProperty name="height" value="0.025" units="cm"/>
    </inkml:brush>
  </inkml:definitions>
  <inkml:trace contextRef="#ctx0" brushRef="#br0">127 149 8808,'0'0'1874,"3"-9"181,-3 7-1961,9-45 3117,-8 7 2827,-1 39-5949,0 0 1,-1 0-1,1 0 1,-1 0-1,1 1 1,0-1-1,-1 0 1,0 0-1,1 0 1,-1 1-1,1-1 1,-1 0-1,0 1 1,1-1 0,-1 1-1,0-1 1,0 0-1,0 1 1,1 0-1,-1-1 1,0 1-1,0 0 1,0-1-1,0 1 1,0 0-1,0 0 1,0 0 0,0-1-1,0 1 1,1 0-1,-1 0 1,0 1-1,0-1 1,0 0-1,0 0 1,-2 1-1,0-1-62,0 1-1,-1-1 1,1 1-1,0 0 0,0 0 1,0 1-1,0-1 0,0 1 1,-5 2-1,1 3-55,-1 1 0,1 0-1,1 0 1,0 1-1,0-1 1,1 1 0,0 1-1,0-1 1,1 1 0,0 0-1,1-1 1,0 2 0,-2 13-1,5-23 35,0 0 0,0-1 0,0 1 0,0 0-1,0-1 1,0 1 0,0-1 0,0 1 0,0 0 0,0-1 0,0 1-1,0 0 1,1-1 0,-1 1 0,0-1 0,0 1 0,1 0 0,-1-1-1,0 1 1,1-1 0,-1 1 0,1-1 0,-1 1 0,1-1 0,-1 0-1,1 1 1,-1-1 0,1 1 0,-1-1 0,1 0 0,-1 1-1,2-1 1,26 0 351,27-18 324,-29 3-622,-1-2 0,0 0 0,-2-2 0,0 0 0,-1-2 0,-1 0 0,28-39 0,-58 90-565,-13 10 491,-18 46-1,35-74 3,0 1 0,1 0 0,1 0 0,0 0-1,1 0 1,0 0 0,1 1 0,1 17 0,0-29 17,1 0 1,0-1-1,-1 1 0,1-1 0,0 1 0,0-1 0,0 1 1,0-1-1,0 0 0,0 0 0,0 1 0,0-1 0,1 0 1,-1 0-1,0 0 0,1 0 0,-1 0 0,1 0 1,-1-1-1,1 1 0,0 0 0,-1-1 0,1 1 0,-1-1 1,1 0-1,0 0 0,-1 1 0,1-1 0,0 0 0,0 0 1,2-1-1,3 1 23,0 0 0,0 0 0,-1-1-1,1 0 1,0 0 0,11-4 0,-10 1 7,0 0 0,-1-1-1,1 0 1,-1 0 0,0 0-1,0-1 1,-1 0 0,0-1 0,0 1-1,0-1 1,-1 0 0,0-1 0,0 1-1,-1-1 1,0 0 0,0 0-1,-1 0 1,0-1 0,0 1 0,-1-1-1,0 0 1,1-13 0,-3 21-28,0 0 1,-1 0 0,1 1-1,0-1 1,0 0 0,0 0-1,0 1 1,-1-1 0,1 0-1,0 0 1,-1 1 0,1-1-1,-1 0 1,1 1 0,0-1-1,-1 0 1,0 1 0,1-1-1,-1 1 1,1-1 0,-1 1-1,0-1 1,1 1 0,-1-1-1,0 1 1,1 0 0,-1-1-1,0 1 1,0 0 0,1 0-1,-1 0 1,0-1 0,0 1-1,0 0 1,1 0 0,-1 0-1,0 0 1,0 0 0,1 0-1,-1 1 1,0-1 0,0 0-1,0 0 1,1 0 0,-2 1-1,-2 0-38,1 0 0,-1 0 0,1 1 0,-1-1 0,1 1 0,0 0 0,-1 0 0,1 0 0,-3 3 0,2-2 29,1 1-1,0 0 1,0 0-1,0 0 0,1 1 1,0-1-1,-1 1 1,1-1-1,1 1 0,-3 6 1,4-9 4,0 0 1,-1-1-1,1 1 0,0 0 1,0 0-1,0-1 1,0 1-1,0 0 0,0-1 1,0 1-1,0 0 0,1-1 1,-1 1-1,1 0 1,-1-1-1,1 1 0,0 0 1,0-1-1,0 0 0,0 1 1,0-1-1,0 1 1,0-1-1,0 0 0,0 0 1,1 1-1,-1-1 0,0 0 1,1 0-1,-1-1 1,1 1-1,-1 0 0,1 0 1,1 0-1,22 6-85,1-1 1,-1-2-1,1 0 0,0-2 0,27-1 1,54 6-150,-105-6 351,0-1 1,0 1-1,1-1 1,-1 0-1,0 1 1,0-1-1,0 0 1,0-1-1,0 1 0,0 0 1,1 0-1,-1-1 1,0 0-1,0 1 1,0-1-1,0 0 1,0 0-1,3-2 0,-4 1 75,1-1-1,0 0 0,-1 0 1,1 0-1,-1 0 0,0 0 0,0 0 1,0-1-1,0 1 0,-1 0 1,1-6-1,0 1-118,0-1 1,0 0-1,-1 0 1,0 0-1,-1 1 0,0-1 1,0 0-1,-1 1 1,0-1-1,-1 1 0,-4-11 1,37 17-2599,82 13-4127,-66-11 492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021"/>
    </inkml:context>
    <inkml:brush xml:id="br0">
      <inkml:brushProperty name="width" value="0.025" units="cm"/>
      <inkml:brushProperty name="height" value="0.025" units="cm"/>
    </inkml:brush>
  </inkml:definitions>
  <inkml:trace contextRef="#ctx0" brushRef="#br0">1 130 5669,'0'0'4095,"0"-9"-3220,3-39 617,9 6 3358,-9 35-3685,5-14 3555,-5 19-2113,-2 13-411,-14 156-2010,0 4-41,13-170-143,0 0-1,0 0 1,0 0 0,0 0 0,0 0 0,0 0 0,0 0-1,1-1 1,-1 1 0,0 0 0,0 0 0,1 0-1,-1 0 1,1 0 0,-1-1 0,1 1 0,-1 0 0,1 0-1,-1-1 1,1 1 0,0 0 0,-1-1 0,1 1-1,0-1 1,0 1 0,-1-1 0,1 1 0,2 0-1,-1-1 44,0 1 0,1-1-1,-1 0 1,1 0-1,-1 0 1,1 0-1,-1 0 1,1 0 0,-1-1-1,5 0 1,2-2 174,-1 0 0,1 0 0,-1-1 0,16-8 1,-7-1-6,0 0 0,-1 0 0,-1-2 0,24-27 0,-32 34-530,-1 0 1,0-1 0,-1 0-1,0 0 1,-1-1 0,7-16 0,-10-3-6636,-6 20-154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4.426"/>
    </inkml:context>
    <inkml:brush xml:id="br0">
      <inkml:brushProperty name="width" value="0.025" units="cm"/>
      <inkml:brushProperty name="height" value="0.025" units="cm"/>
    </inkml:brush>
  </inkml:definitions>
  <inkml:trace contextRef="#ctx0" brushRef="#br0">204 53 12011,'0'-2'554,"0"-1"-1,0 1 0,0 0 0,0 0 0,-1 0 1,1-1-1,-1 1 0,1 0 0,-1 0 1,0 0-1,0 0 0,0 0 0,0 0 0,0 0 1,0 0-1,0 0 0,-1 1 0,1-1 0,-2-1 1,1 1-327,0 1 0,0 0 0,-1 0 1,1 0-1,0 0 0,0 0 0,0 1 0,-1-1 1,1 1-1,0-1 0,0 1 0,-1 0 0,1 0 1,0 0-1,-4 0 0,-1 1-225,1 1 1,-1-1-1,0 1 1,1 0-1,0 1 0,-1-1 1,1 1-1,0 1 1,1-1-1,-1 1 1,-9 8-1,9-7-2,0 1 0,0 0 0,1 1 0,0-1 0,0 1 0,1 0 0,0 0 0,0 0 0,0 1 0,1 0 0,0-1 0,1 1 0,0 0 0,0 0 0,1 1 0,-1 14 0,2-22 4,0 1 0,0-1 0,0 0 0,0 0 0,1 0 0,-1 1 0,1-1 0,-1 0 0,1 0 0,-1 0 0,1 0 0,-1 0 0,1 0 0,0 0 0,0 0 0,-1 0 0,1 0 0,0-1 0,0 1 0,0 0 0,0 0 0,0-1 0,0 1 0,0-1 0,2 1 0,1 1 9,0-1 1,0 0-1,0 0 1,0 0-1,0-1 1,0 0-1,7 0 1,2 0 19,-1-2 1,0 0-1,0 0 1,17-6-1,-13 2-18,-1-1 0,0-1 0,0 0-1,0-1 1,-1-1 0,-1 0 0,0-1 0,0 0 0,-1-1 0,0-1 0,-1 0-1,-1 0 1,14-23 0,-23 28 101,-9 11-168,-9 13-113,7-5 194,2-1 0,-1 1 0,1 0 0,1 1 0,0 0 0,1 0 0,0 1 0,1-1 0,0 1 0,1 0 0,1 1 0,0-1-1,-2 17 1,6-28-18,-1-1 0,1 1-1,0 0 1,-1-1 0,1 1-1,0-1 1,0 1 0,0-1-1,0 1 1,0-1 0,0 0-1,0 1 1,1-1 0,-1 0-1,0 0 1,1 0 0,-1 0-1,1 0 1,-1 0 0,1-1-1,0 1 1,-1 0 0,1-1-1,0 1 1,-1-1-1,1 0 1,0 1 0,-1-1-1,4 0 1,60 4-5509,-59-4 3304,13 0-4836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4.832"/>
    </inkml:context>
    <inkml:brush xml:id="br0">
      <inkml:brushProperty name="width" value="0.025" units="cm"/>
      <inkml:brushProperty name="height" value="0.025" units="cm"/>
    </inkml:brush>
  </inkml:definitions>
  <inkml:trace contextRef="#ctx0" brushRef="#br0">94 15 14029,'0'0'2088,"-5"12"-49,-3 8-1363,-44 122 3581,45-119-3805,1 0 1,1 1 0,0 0-1,0 36 1,4-59-450,1-1 0,0 1-1,0-1 1,1 1 0,-1-1 0,0 1 0,0-1-1,0 1 1,0-1 0,0 1 0,0-1-1,1 1 1,-1-1 0,0 0 0,0 1 0,1-1-1,-1 1 1,0-1 0,0 0 0,1 1 0,-1-1-1,1 0 1,-1 1 0,0-1 0,1 0-1,-1 0 1,1 1 0,-1-1 0,0 0 0,1 0-1,-1 0 1,1 0 0,0 1 0,21-4 169,20-17 100,-19 1-531,-1 0 0,0-2 1,-2 0-1,0-1 0,19-29 0,-1-6 40,33-66 0,-144 283 2929,64-138-2563,1 2 0,2-1-1,0 1 1,1 0 0,1 0-1,0 46 1,4-68-148,0-1 0,0 0 0,0 1 0,0-1-1,1 0 1,-1 1 0,1-1 0,-1 0 0,1 0 0,-1 0 0,1 1 0,-1-1 0,1 0 0,0 0 0,0 0 0,0 0 0,0 0 0,0 0 0,0 0 0,0 0-1,0-1 1,1 2 0,19 4-3802,-11-6-3030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5.774"/>
    </inkml:context>
    <inkml:brush xml:id="br0">
      <inkml:brushProperty name="width" value="0.025" units="cm"/>
      <inkml:brushProperty name="height" value="0.025" units="cm"/>
    </inkml:brush>
  </inkml:definitions>
  <inkml:trace contextRef="#ctx0" brushRef="#br0">140 55 11723,'0'0'7121,"1"-8"-3998,2-27-630,-3 35-2448,0-1-1,0 1 0,0-1 0,0 1 1,0 0-1,0-1 0,0 1 0,0-1 1,0 1-1,-1-1 0,1 1 0,0-1 1,0 1-1,-1 0 0,1-1 0,0 1 1,0 0-1,-1-1 0,1 1 0,0 0 1,-1-1-1,1 1 0,-1 0 0,1-1 1,0 1-1,-1 0 0,1 0 0,-1 0 1,1-1-1,-1 1 0,1 0 0,-1 0 1,1 0-1,0 0 0,-1 0 0,1 0 1,-1 0-1,1 0 0,-1 0 0,1 0 1,-1 0-1,1 0 0,-1 0 0,0 1 1,-19 4 857,11 0-927,1 0 0,-1 1 0,1 0 0,0 1 1,0-1-1,1 2 0,-12 14 0,15-18 11,1 0 0,0 0 0,0 0-1,0 0 1,1 0 0,-1 1 0,1-1 0,0 1 0,0 0-1,1 0 1,0-1 0,-1 1 0,2 0 0,-1 0 0,0 0-1,1 0 1,1 11 0,0-15 9,0 0-1,0 1 1,0-1-1,1 0 1,-1 0-1,0 0 1,1 0-1,-1 0 1,0 0-1,1 0 1,0 0-1,-1-1 1,1 1-1,-1-1 1,1 1-1,0-1 1,-1 1-1,1-1 1,0 0-1,-1 0 1,1 0-1,0 0 1,0 0-1,-1 0 1,3-1-1,47-5 26,-36 1-176,-1-1 0,-1 0 0,1-1 0,22-15-1,-25 14-118,1 1-1,0 0 1,0 1-1,0 0 1,24-7-1,-35 14 215,-1-1-1,1 0 0,0 0 1,0 0-1,-1 0 1,1 1-1,0-1 1,0 0-1,-1 0 1,1 1-1,0-1 1,-1 1-1,1-1 1,0 1-1,-1-1 0,1 1 1,0-1-1,-1 1 1,1-1-1,-1 1 1,1 0-1,-1-1 1,0 1-1,1 0 1,-1 0-1,0-1 1,1 1-1,-1 0 0,0 0 1,0-1-1,0 1 1,0 0-1,0 0 1,1 0-1,-1-1 1,-1 1-1,1 0 1,0 1-1,0 44 224,0-32-294,-1 28 886,-2 1 0,-15 83 0,12-101-24,-1 0 0,-1 0 0,-1-1 0,-1 0 0,-2 0 0,-15 25 0,26-47-709,0 0 0,-1 0 1,1 0-1,0 0 0,-1 0 0,1 0 0,-1 0 1,1-1-1,-1 1 0,0-1 0,0 1 0,0-1 1,0 0-1,0 0 0,0 1 0,0-1 1,0-1-1,0 1 0,0 0 0,-1 0 0,1-1 1,0 0-1,-1 1 0,1-1 0,0 0 0,-1 0 1,1 0-1,0 0 0,-1-1 0,1 1 0,0-1 1,-5-1-1,3 0 22,0 0 0,0-1 1,0 0-1,0 0 0,1 0 1,-1 0-1,1-1 1,0 1-1,0-1 0,0 0 1,0 0-1,1 0 0,-1 0 1,1 0-1,-2-6 0,-1-4-49,0-1-1,0 0 1,2 0-1,0 0 0,1 0 1,0-1-1,1-21 0,1 32-38,0 1-1,0-1 1,1 0-1,-1 0 1,1 0-1,0 0 1,1 0-1,-1 1 1,1-1-1,0 0 1,0 1-1,0 0 1,1-1 0,-1 1-1,1 0 1,0 0-1,0 0 1,1 1-1,-1-1 1,1 1-1,-1 0 1,1 0-1,0 0 1,1 0-1,-1 1 1,7-4-1,87-20-4387,-56 17 1056,23-5-3792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6.667"/>
    </inkml:context>
    <inkml:brush xml:id="br0">
      <inkml:brushProperty name="width" value="0.025" units="cm"/>
      <inkml:brushProperty name="height" value="0.025" units="cm"/>
    </inkml:brush>
  </inkml:definitions>
  <inkml:trace contextRef="#ctx0" brushRef="#br0">2 126 10794,'1'0'181,"-1"0"-1,0 0 1,0 0-1,0 0 1,0 0-1,0 0 1,1 0-1,-1 1 1,0-1-1,0 0 1,0 0-1,0 0 1,0 0-1,0 1 1,0-1 0,0 0-1,0 0 1,0 0-1,1 0 1,-1 1-1,0-1 1,0 0-1,0 0 1,0 0-1,0 0 1,0 1-1,0-1 1,-1 0-1,1 0 1,0 0-1,0 1 1,0-1-1,0 0 1,0 0-1,0 0 1,0 0-1,0 1 1,0-1-1,0 0 1,-1 0 0,1 0-1,0 0 1,0 0-1,0 0 1,0 1-1,0-1 1,0 0-1,-1 0 1,1 0-1,0 0 1,0 0-1,0 0 1,-1 0-1,1 0 1,0 0-1,0 0 1,0 0-1,0 0 1,-1 0-1,20 6 1908,-3-6-1593,1 0 0,-1-1-1,0-1 1,0-1 0,30-9 0,-38 9-427,0 0 1,0 0-1,0-1 1,-1 0 0,0 0-1,1-1 1,-1 0 0,-1 0-1,1-1 1,-1 0-1,0 0 1,-1 0 0,7-9-1,-11 14-48,0-1-1,0 1 0,0 0 1,0-1-1,0 0 0,0 1 1,0-1-1,-1 1 1,1-1-1,-1 0 0,1 0 1,-1 1-1,0-1 1,1 0-1,-1 0 0,0 1 1,0-1-1,0 0 0,-1-2 1,1 3-22,-1 0 0,0 1 0,1-1 0,-1 0 1,0 0-1,1 1 0,-1-1 0,0 1 0,0-1 0,0 0 1,1 1-1,-1-1 0,0 1 0,0 0 0,0-1 0,0 1 1,0 0-1,0 0 0,0-1 0,0 1 0,0 0 0,0 0 0,-2 0 1,-4 0-74,1 1 1,-1 0-1,1 0 1,0 0 0,-1 1-1,1 0 1,0 0 0,0 0-1,-6 4 1,-7 6-169,1 0 0,0 1 0,-28 27 0,39-34 311,1 1 0,0-1 0,0 1 0,1 1 0,0-1 0,0 1 1,0 0-1,1 0 0,1 0 0,-1 0 0,-4 18 0,8-25-54,0 0 0,0 1 0,0-1 0,0 1 0,1-1 1,-1 1-1,0-1 0,1 1 0,-1-1 0,1 0 0,-1 1 0,1-1 0,0 0 0,-1 1 1,1-1-1,0 0 0,0 0 0,0 0 0,0 0 0,0 0 0,0 0 0,0 0 0,0 0 0,1 0 1,-1 0-1,0-1 0,0 1 0,1 0 0,-1-1 0,0 1 0,1-1 0,-1 0 0,1 1 1,2-1-1,57 6-571,-52-5 230,65-2-7344,-43-5 48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7.135"/>
    </inkml:context>
    <inkml:brush xml:id="br0">
      <inkml:brushProperty name="width" value="0.025" units="cm"/>
      <inkml:brushProperty name="height" value="0.025" units="cm"/>
    </inkml:brush>
  </inkml:definitions>
  <inkml:trace contextRef="#ctx0" brushRef="#br0">58 1 12268,'0'0'3480,"-4"10"-538,-7 14-1552,4-9-638,0 1 1,0 0-1,2 0 0,0 0 1,1 0-1,-4 25 1,9-40-743,-1 0 0,1 0 0,0 0 1,-1 0-1,1 0 0,0 0 1,0 0-1,-1 0 0,1 0 0,0 0 1,0 0-1,0-1 0,0 1 1,0 0-1,0-1 0,1 1 0,-1 0 1,0-1-1,0 0 0,0 1 1,0-1-1,1 0 0,-1 1 0,0-1 1,0 0-1,1 0 0,-1 0 1,0 0-1,0 0 0,1 0 0,1-1 1,45-2 108,-28-2-671,0 0 1,0-1-1,34-16 0,16-5-150,-69 27 751,-1 0 0,0 0 0,1-1 0,-1 1 1,0 0-1,0 0 0,1 0 0,-1-1 0,0 1 1,1 0-1,-1 0 0,1 0 0,-1 0 0,0 0 1,1 0-1,-1 0 0,0 0 0,1 0 0,-1 0 1,0 0-1,1 0 0,-1 0 0,1 0 0,-1 0 1,0 0-1,1 0 0,-1 0 0,0 1 0,1-1 1,-1 0-1,0 0 0,1 0 0,-1 1 0,0-1 1,0 0-1,1 0 0,-1 1 0,0-1 0,0 0 1,1 0-1,-1 1 0,0-1 0,0 0 0,0 1 1,1-1-1,-1 0 0,0 1 0,0-1 0,0 1 1,0-1-1,-7 22 515,1-4 84,42-17-269,-11-5-654,-1-1 1,29-9 0,-34 8-133,0 1 1,0 1-1,0 0 0,30-1 0,-49 5 418,1 0-1,0 0 0,0 0 0,0 0 1,-1 0-1,1 0 0,0 0 0,0 0 0,0 1 1,-1-1-1,1 0 0,0 0 0,0 1 1,-1-1-1,1 1 0,0-1 0,0 0 0,-1 1 1,1-1-1,-1 1 0,1-1 0,0 1 0,-1 0 1,1-1-1,-1 1 0,1 0 0,-1-1 1,0 1-1,1 1 0,0 0 73,-1 0 1,0 0-1,0 0 1,0 0 0,0 0-1,0-1 1,-1 1-1,1 0 1,0 0-1,-1 0 1,1 0-1,-2 2 1,-1 3 331,0-1 0,-1 1 0,1-1 0,-1 0 0,-1 0 0,-4 6 0,9-12-709,0-14-14675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8.032"/>
    </inkml:context>
    <inkml:brush xml:id="br0">
      <inkml:brushProperty name="width" value="0.025" units="cm"/>
      <inkml:brushProperty name="height" value="0.025" units="cm"/>
    </inkml:brush>
  </inkml:definitions>
  <inkml:trace contextRef="#ctx0" brushRef="#br0">1 138 12812,'0'0'14147,"12"7"-12845,-2-2-1078,-5-1-141,0-1-1,1 0 0,0 0 1,0 0-1,0-1 1,0 0-1,0 0 0,0-1 1,0 0-1,1 0 1,-1 0-1,0-1 0,12 0 1,-2-3-22,0-1-1,-1 0 1,1-1 0,-1-1 0,0 0 0,15-9 0,-25 11-69,1 1 0,0-1 0,-1 0 0,0-1 0,0 1 0,-1-1 0,9-10 0,-11 12-25,-1 0 1,1 1 0,-1-1 0,1 0-1,-1 0 1,0 0 0,0-1-1,0 1 1,-1 0 0,1 0 0,-1 0-1,0-1 1,0 1 0,0 0-1,0 0 1,-1-7 0,0 9 5,1-1 1,-1 0 0,0 1-1,0-1 1,0 0 0,0 1-1,0-1 1,0 1-1,0 0 1,-1-1 0,1 1-1,0 0 1,-1 0 0,1-1-1,-1 1 1,1 1-1,-1-1 1,1 0 0,-1 0-1,0 0 1,0 1-1,1-1 1,-1 1 0,0-1-1,0 1 1,0 0 0,1 0-1,-1 0 1,0 0-1,-3 0 1,0 0-18,-1 1 0,0-1-1,1 1 1,-1 0 0,1 0 0,0 1 0,-1 0-1,1 0 1,-7 3 0,3 1 44,1 0-1,-1 1 1,2 0 0,-1 0-1,0 1 1,1 0 0,1 0-1,0 1 1,0-1 0,0 1 0,1 1-1,0-1 1,1 1 0,0 0-1,1 0 1,-4 14 0,7-22 3,-1 0 0,1-1 1,0 1-1,0 0 0,0 0 0,0-1 1,0 1-1,0 0 0,1-1 1,-1 1-1,1 0 0,-1-1 0,1 1 1,-1 0-1,1-1 0,0 1 0,0-1 1,0 1-1,0-1 0,0 1 1,0-1-1,0 0 0,0 0 0,3 2 1,0 0 8,-1-1-1,1 0 1,0 0 0,0-1 0,0 1 0,0-1-1,1 0 1,-1 0 0,8 1 0,6-1 26,1-1 0,-1 0 0,32-6 0,-34 3-52,-1-2 1,0 0-1,0 0 0,0-1 0,-1-1 1,22-14-1,34-15-29,-70 35 40,1 1 0,-1 0 1,0 0-1,0 0 0,1 0 0,-1 0 0,0 0 0,1 0 0,-1 0 0,0 0 0,1 0 0,-1 0 1,0 0-1,1 0 0,-1 0 0,0 0 0,1 0 0,-1 0 0,0 0 0,1 1 0,-1-1 0,0 0 1,0 0-1,1 0 0,-1 0 0,0 1 0,0-1 0,1 0 0,-1 0 0,0 0 0,0 1 0,0-1 1,1 0-1,-1 1 0,0-1 0,0 0 0,0 0 0,0 1 0,0-1 0,1 0 0,-1 1 0,0-1 1,0 0-1,0 1 0,0-1 0,0 0 0,0 1 0,0-1 0,0 0 0,0 1 0,0-1 0,-1 1 1,0 12 48,0-4-4,-1-3 12,1-1-1,1 0 1,-1 0 0,1 1 0,0-1 0,1 10-1,0-13-44,-1-1 0,1 1 0,-1-1 0,1 0 0,0 1-1,0-1 1,0 0 0,-1 0 0,1 1 0,0-1 0,0 0-1,1 0 1,-1 0 0,0 0 0,0 0 0,0-1 0,1 1 0,-1 0-1,0 0 1,1-1 0,-1 1 0,1-1 0,-1 1 0,1-1-1,-1 0 1,0 0 0,1 1 0,-1-1 0,3 0 0,19 0-241,0-1 1,-1 0-1,1-2 1,0 0 0,-1-2-1,43-14 1,11-2-984,-75 20 1219,-1 1 0,1 0 1,-1-1-1,1 1 0,0 0 0,-1 0 0,1 0 0,-1 0 0,1-1 1,0 1-1,-1 0 0,1 0 0,-1 0 0,1 0 0,0 0 0,-1 1 1,1-1-1,-1 0 0,1 0 0,0 0 0,-1 0 0,1 1 1,-1-1-1,1 0 0,-1 0 0,1 1 0,-1-1 0,1 1 0,-1-1 1,1 0-1,-1 1 0,1-1 0,-1 1 0,0-1 0,1 1 1,-1-1-1,0 1 0,1-1 0,-1 1 0,0-1 0,0 1 0,0 0 1,1-1-1,-1 2 0,-6 31 637,1-7-86,6-25-526,0 0 1,-1 0-1,1-1 0,0 1 1,0 0-1,-1-1 1,1 1-1,0 0 0,0-1 1,0 1-1,0-1 1,0 1-1,0-1 1,0 0-1,0 0 0,0 1 1,0-1-1,0 0 1,0 0-1,0 0 1,0 0-1,0 0 0,0 0 1,0 0-1,2-1 1,32-1 80,-21 0-228,-1-1-1,1-1 0,14-6 1,-17 5-840,0 2 1,0-1-1,0 1 1,0 1-1,22-2 1,-33 5 773,-1 1 0,1-1 0,0 1 1,-1-1-1,1 1 0,-1-1 0,1 1 0,-1-1 0,0 0 1,0 1-1,1-1 0,-1 0 0,0 0 0,0 0 0,-2 2 1,-10 0-5530,3-2-6277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8.361"/>
    </inkml:context>
    <inkml:brush xml:id="br0">
      <inkml:brushProperty name="width" value="0.025" units="cm"/>
      <inkml:brushProperty name="height" value="0.025" units="cm"/>
    </inkml:brush>
  </inkml:definitions>
  <inkml:trace contextRef="#ctx0" brushRef="#br0">0 1 20083,'0'0'1826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8.910"/>
    </inkml:context>
    <inkml:brush xml:id="br0">
      <inkml:brushProperty name="width" value="0.025" units="cm"/>
      <inkml:brushProperty name="height" value="0.025" units="cm"/>
    </inkml:brush>
  </inkml:definitions>
  <inkml:trace contextRef="#ctx0" brushRef="#br0">0 540 13100,'0'0'7666,"11"5"-5642,-9-4-1956,1 2 75,1-1 1,0 0 0,0 0-1,0 0 1,1-1 0,-1 1 0,0-1-1,1 0 1,-1 0 0,0-1-1,1 1 1,-1-1 0,1 0 0,-1 0-1,1-1 1,-1 1 0,1-1-1,-1 0 1,0 0 0,1 0 0,5-4-1,32-16 142,-2-2 0,-1-3 0,-1 0 0,-1-3 0,-2-1-1,0-1 1,-3-2 0,0-1 0,-2-2 0,-2-1 0,-2-1-1,-1-2 1,30-63 0,-53 100-280,-1 0 0,0 0 0,1 0-1,-1 0 1,-1 0 0,1 0 0,0 0 0,-1 0 0,0-1 0,1 1 0,-2-6-1,1 9-5,0 0 0,0-1 0,0 1-1,0 0 1,0 0 0,0 0-1,-1-1 1,1 1 0,0 0-1,0 0 1,0 0 0,0 0 0,-1-1-1,1 1 1,0 0 0,0 0-1,0 0 1,-1 0 0,1 0 0,0 0-1,0-1 1,-1 1 0,1 0-1,0 0 1,0 0 0,-1 0 0,1 0-1,0 0 1,0 0 0,-1 0-1,1 0 1,0 0 0,0 0-1,-1 0 1,1 0 0,0 0 0,0 1-1,0-1 1,-1 0 0,1 0-1,0 0 1,-1 0 0,-18 18-130,-13 24 242,2 2 0,2 1 1,3 1-1,1 1 0,-33 93 0,46-110-27,2 1-1,1-1 0,2 2 1,1-1-1,1 1 1,1-1-1,3 44 1,0-73-159,0-1 0,0 0 0,0 0 1,0 1-1,0-1 0,1 0 1,-1 0-1,0 1 0,1-1 1,-1 0-1,1 0 0,-1 0 1,1 0-1,-1 1 0,1-1 1,0 0-1,0 0 0,0 0 1,-1 0-1,1-1 0,0 1 0,0 0 1,0 0-1,0 0 0,0-1 1,0 1-1,1-1 0,-1 1 1,0-1-1,0 1 0,0-1 1,1 0-1,0 1 0,0-1-284,0 0 0,-1 0 0,1-1 1,0 1-1,0 0 0,-1-1 0,1 0 0,0 1 0,-1-1 0,1 0 0,-1 0 0,1 0 0,-1 0 1,1 0-1,-1 0 0,1 0 0,-1 0 0,0 0 0,0-1 0,0 1 0,0-1 0,2-1 0,10-24-6960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9.385"/>
    </inkml:context>
    <inkml:brush xml:id="br0">
      <inkml:brushProperty name="width" value="0.025" units="cm"/>
      <inkml:brushProperty name="height" value="0.025" units="cm"/>
    </inkml:brush>
  </inkml:definitions>
  <inkml:trace contextRef="#ctx0" brushRef="#br0">36 30 15054,'0'0'8819,"-4"10"-7463,2-6-1226,-4 8 323,0 1 0,1-1 1,-5 25-1,9-34-382,0 0 0,1 0 0,0 0-1,0 0 1,0 0 0,0 0 0,0 0 0,0 0 0,1 0-1,0 0 1,1 3 0,-2-4-58,1-1-1,0 0 0,0 1 1,0-1-1,0 0 0,0 0 1,0 0-1,0 0 0,0 0 1,0 0-1,1 0 0,-1 0 1,0 0-1,1-1 0,-1 1 1,0 0-1,1-1 0,-1 1 1,1-1-1,-1 0 0,1 1 1,-1-1-1,1 0 0,1 0 1,4 0 16,-1 0 0,1 0 0,0-1 0,0 0 1,-1 0-1,1-1 0,-1 0 0,1 0 0,-1 0 1,0-1-1,0 0 0,0 0 0,0-1 0,0 1 0,6-7 1,24-12-583,-35 22 522,0 1-1,0 0 0,0-1 1,-1 1-1,1 0 0,0 0 1,-1 0-1,1 0 0,-1 0 0,1 0 1,-1 0-1,1 0 0,-1 0 1,1 0-1,-1 0 0,0 0 1,0 0-1,0 1 0,1-1 1,-1 0-1,0 0 0,0 0 0,-1 0 1,1 2-1,0 0 38,1 0-1,-1 0 1,1 0-1,-1 1 1,1-1-1,0 0 1,0 0-1,1 0 1,-1 0-1,3 4 1,2-4 4,-1 0 0,1 0 0,0 0-1,0 0 1,1-1 0,-1 0 0,0-1 0,1 0 0,-1 1 0,10-1-1,73-1 160,-50-1-136,-27 1 264,-1 1 338,-13-3-190,1 0-397,-1 0 0,1-1 0,0 1 0,0-1 0,0 1 0,0-1 0,1 0 0,-1 1 0,1-1 0,0 0 0,0 1 0,0-1 0,0 0-1,0-4 1,0-3-30,-10-61-1851,5 42-2375,1 1-4170,3 5-3137</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19.748"/>
    </inkml:context>
    <inkml:brush xml:id="br0">
      <inkml:brushProperty name="width" value="0.025" units="cm"/>
      <inkml:brushProperty name="height" value="0.025" units="cm"/>
    </inkml:brush>
  </inkml:definitions>
  <inkml:trace contextRef="#ctx0" brushRef="#br0">0 13 13485,'0'0'9000,"65"-13"-8359,-29 23-513,1-4-608,8-4-4325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400"/>
    </inkml:context>
    <inkml:brush xml:id="br0">
      <inkml:brushProperty name="width" value="0.025" units="cm"/>
      <inkml:brushProperty name="height" value="0.025" units="cm"/>
    </inkml:brush>
  </inkml:definitions>
  <inkml:trace contextRef="#ctx0" brushRef="#br0">1 0 13869,'0'0'8008,"39"63"-7400,-23-41-480,1 2-256,-4-5-2210,-2-4-2659,-5-5-3683</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0.483"/>
    </inkml:context>
    <inkml:brush xml:id="br0">
      <inkml:brushProperty name="width" value="0.025" units="cm"/>
      <inkml:brushProperty name="height" value="0.025" units="cm"/>
    </inkml:brush>
  </inkml:definitions>
  <inkml:trace contextRef="#ctx0" brushRef="#br0">1 173 13613,'0'0'10671,"14"7"-8738,-5-2-1599,-3-1-166,0 0 0,1 0-1,-1-1 1,1 0 0,0-1 0,0 1-1,0-1 1,0-1 0,0 1 0,0-1-1,0-1 1,0 1 0,1-1 0,9-1-1,-2-2-96,-1 0 0,0-1-1,0 0 1,-1-1-1,1-1 1,-1 0-1,0-1 1,-1-1-1,0 0 1,0 0-1,0-1 1,-1 0 0,18-21-1,-27 28-73,0-1 1,-1 1-1,1 0 1,-1 0-1,1-1 0,-1 1 1,0-1-1,0 1 1,0-1-1,0 1 0,-1-1 1,1 0-1,-1 1 0,0-1 1,1 0-1,-1 1 1,0-1-1,-1 0 0,1 1 1,0-1-1,-1 0 0,1 1 1,-1-1-1,0 0 1,0 1-1,0-1 0,0 1 1,-1 0-1,1-1 1,-1 1-1,1 0 0,-4-4 1,2 4-55,0 0 0,0 0 1,0 0-1,0 1 1,-1-1-1,1 1 0,0 0 1,-1 0-1,1 0 0,-1 0 1,1 1-1,-1-1 1,1 1-1,-1 0 0,0 0 1,1 0-1,-1 0 0,1 1 1,-1-1-1,1 1 0,-1 0 1,1 0-1,0 1 1,-1-1-1,-2 2 0,-6 5 49,1 0-1,0 0 0,0 1 0,1 0 1,1 0-1,-1 1 0,1 1 1,1 0-1,0 0 0,1 0 0,0 1 1,1 0-1,0 1 0,0-1 1,2 1-1,0 0 0,0 0 1,-2 19-1,5-29 22,1 0 1,0 0-1,-1 0 1,1 0-1,1 0 1,-1 0-1,0 1 0,1-1 1,-1 0-1,1 0 1,0 0-1,0 0 1,1 0-1,-1-1 1,0 1-1,1 0 1,0 0-1,-1-1 1,1 1-1,0-1 0,3 3 1,-1-2-4,0 0 0,0-1 0,0 1 1,0-1-1,1 0 0,-1 0 0,1-1 0,0 1 0,-1-1 1,1 0-1,0 0 0,7 0 0,-1 0-2,0-1 1,0-1-1,0 1 0,-1-2 1,1 1-1,0-2 1,-1 1-1,1-1 0,-1-1 1,0 0-1,17-10 0,-12 3 0,0-1 0,-1-1 1,18-21-1,0 0-179,-30 35-258,-3 9 243,-7 14 85,5-17 92,-2 2 2,1 0 1,0 0-1,1 0 1,0 1 0,-2 9-1,5-17 11,0-1 0,0 1 0,-1-1 0,1 1 0,0-1 0,0 1 0,0-1 0,1 1 1,-1-1-1,0 1 0,1-1 0,-1 1 0,1-1 0,-1 1 0,1-1 0,-1 1 0,1-1 0,0 0 0,0 1 0,0-1 0,0 0 0,0 0 0,0 0 0,0 0 0,0 0 0,0 0 0,1 0 0,-1 0 0,0 0 0,1-1 0,-1 1 0,0 0 0,1-1 0,-1 1 0,1-1 0,-1 1 0,1-1 1,-1 0-1,1 0 0,2 0 0,14 1-4,0 0 1,0-2 0,0 0 0,-1-1-1,1 0 1,0-2 0,33-11-1,-18 3-344,-1-2 0,0-2-1,34-22 1,-67 51 296,0-10 160,0 0-1,1-1 1,-1 1-1,1 0 1,0 0 0,0 0-1,0 0 1,0 0 0,0 0-1,1 0 1,0 5 0,10-6 48,0-1 1,0 0 0,0 0 0,0-1 0,1-1-1,-1 0 1,21-4 0,17-5-117,-25 4-190,0 2-1,43-2 1,-66 6 136,-1-1 0,1 1 0,-1 0 0,1 1 0,-1-1 0,1 0 0,-1 0 0,1 0-1,-1 0 1,1 0 0,-1 0 0,1 1 0,-1-1 0,1 0 0,-1 0 0,1 1 0,-1-1 0,1 0 0,-1 1 0,0-1 0,1 0 0,-1 1 0,0-1 0,1 1-1,-1-1 1,0 0 0,1 1 0,-1-1 0,0 1 0,0-1 0,0 1 0,1 0 0,-4 21-101,-17 18 26,16-35-280,-21 24-1212,10-20-2747,-1-10-5255,6-9-2149</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0.813"/>
    </inkml:context>
    <inkml:brush xml:id="br0">
      <inkml:brushProperty name="width" value="0.025" units="cm"/>
      <inkml:brushProperty name="height" value="0.025" units="cm"/>
    </inkml:brush>
  </inkml:definitions>
  <inkml:trace contextRef="#ctx0" brushRef="#br0">0 0 13036,'0'0'609,"60"68"-10314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1.173"/>
    </inkml:context>
    <inkml:brush xml:id="br0">
      <inkml:brushProperty name="width" value="0.025" units="cm"/>
      <inkml:brushProperty name="height" value="0.025" units="cm"/>
    </inkml:brush>
  </inkml:definitions>
  <inkml:trace contextRef="#ctx0" brushRef="#br0">46 103 11179,'0'0'11157,"9"0"-9251,27 0-881,-33-1-929,1 0 0,-1 0 1,1-1-1,-1 1 1,0-1-1,0 0 0,0 1 1,0-1-1,0-1 1,0 1-1,0 0 0,0-1 1,2-2-1,5-5-57,-8 9-33,0 0 0,0 0 0,0 0 0,0-1 0,0 1 0,-1-1 0,1 1 0,0-1 0,-1 0 0,0 0 0,1 1 0,-1-1 0,0 0 0,0 0 0,0 0 0,0 0 0,0-1 0,0 1 0,-1 0 0,1 0 0,-1 0 0,1-4 1,-2 4 10,0 1 1,0-1 0,-1 1 0,1 0-1,0-1 1,-1 1 0,1 0 0,-1 0 0,1 0-1,-1 0 1,0 0 0,1 0 0,-1 0 0,0 1-1,0-1 1,1 0 0,-1 1 0,0 0 0,0-1-1,0 1 1,0 0 0,0 0 0,1 0-1,-1 0 1,0 0 0,-3 1 0,-2 0 1,0-1-1,1 1 1,-1 1 0,1-1 0,-1 1 0,1 0 0,0 1-1,-1 0 1,1-1 0,1 2 0,-1-1 0,0 1-1,-6 5 1,9-7 36,0 1-1,1-1 1,-1 1-1,0 0 1,1 0 0,0 0-1,-1 0 1,1 0-1,0 0 1,1 1-1,-1-1 1,1 1-1,-1-1 1,1 1-1,0-1 1,0 1 0,1 0-1,-1 0 1,1-1-1,0 1 1,0 0-1,0 0 1,0 0-1,1-1 1,0 5-1,0-6-31,0 0-1,0 0 0,1 0 0,-1 0 1,0 0-1,1 0 0,-1 0 0,1-1 1,0 1-1,-1-1 0,1 1 1,0-1-1,0 0 0,0 0 0,0 0 1,0 0-1,0 0 0,0 0 0,1 0 1,-1-1-1,0 1 0,0-1 0,5 1 1,61 1 133,-52-2-142,0-2-7,-1-1 0,1 0 0,-1 0 0,1-2-1,-1 0 1,-1-1 0,1 0 0,-1-1 0,0 0 0,-1-2 0,0 1-1,0-2 1,16-14 0,-64 76-92,33-48 123,-1-1 1,1 1-1,0 0 1,0 0-1,0 0 1,0 0-1,-1 7 0,3-10-33,0 0-1,0 0 1,0 0 0,0 0-1,0 0 1,0 0-1,1-1 1,-1 1-1,0 0 1,1 0-1,-1 0 1,1-1-1,-1 1 1,0 0-1,1 0 1,0-1-1,-1 1 1,1 0-1,-1-1 1,1 1-1,0-1 1,0 1-1,-1-1 1,1 1-1,0-1 1,0 1-1,-1-1 1,1 0-1,0 1 1,0-1-1,0 0 1,0 0-1,0 0 1,-1 1-1,1-1 1,0 0-1,0 0 1,0 0-1,0-1 1,0 1 0,0 0-1,1-1 1,19 0-7,-1 0 0,0-2 0,0-1 0,26-8 0,-26 7-60,0 0 1,0 1-1,38-2 0,-57 6 61,0 1-1,0 0 0,0-1 1,-1 1-1,1 0 0,0-1 1,0 1-1,-1 0 0,1 0 1,-1 0-1,1 0 1,0-1-1,-1 1 0,0 0 1,1 0-1,-1 0 0,1 0 1,-1 0-1,0 0 0,0 0 1,0 0-1,0 0 0,0 1 1,0-1-1,0 0 1,0 0-1,0 0 0,0 0 1,0 0-1,-1 0 0,1 0 1,0 0-1,-1 1 0,-8 39 496,6-34-335,1 0 0,1 0 0,-1 0 0,1 0 0,0 0 0,1 0 0,0 0 0,0 10 0,1-17-159,0 1 0,-1 0 0,1 0 0,0 0 0,0-1 0,0 1 0,-1 0 1,1-1-1,0 1 0,0-1 0,0 1 0,0-1 0,0 1 0,0-1 0,0 0 0,0 1 0,0-1 1,0 0-1,0 0 0,1 0 0,-1 0 0,0 0 0,0 0 0,0 0 0,0 0 0,0 0 0,0-1 0,2 0 1,33-8-2300,-6-12-3888,3-8-7410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1.549"/>
    </inkml:context>
    <inkml:brush xml:id="br0">
      <inkml:brushProperty name="width" value="0.025" units="cm"/>
      <inkml:brushProperty name="height" value="0.025" units="cm"/>
    </inkml:brush>
  </inkml:definitions>
  <inkml:trace contextRef="#ctx0" brushRef="#br0">66 1 19506,'0'0'4325,"0"67"-2788,0-32-384,0 2-544,0 1-321,-5-3-192,-5-2-64,8-6-1025,-3-6-1121,-1-6-833,-5-9-896,-2-6-481,0 0-4741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1.898"/>
    </inkml:context>
    <inkml:brush xml:id="br0">
      <inkml:brushProperty name="width" value="0.025" units="cm"/>
      <inkml:brushProperty name="height" value="0.025" units="cm"/>
    </inkml:brush>
  </inkml:definitions>
  <inkml:trace contextRef="#ctx0" brushRef="#br0">1 106 13901,'11'-9'3828,"3"-2"-2957,2 0 0,-1 1 1,1 1-1,1 0 0,-1 1 1,2 1-1,-1 0 1,21-4-1,-8 6-237,-1 1 1,0 1 0,43 2-1,-55 1-561,-1 1 0,1 1 0,-1 1 0,0 1 1,0 0-1,0 1 0,24 10 0,-37-13-58,0-1-1,0 1 1,0 0 0,1 0 0,-2 0 0,1 1 0,0-1-1,0 1 1,-1-1 0,1 1 0,-1 0 0,0 0-1,0 0 1,0 0 0,0 0 0,-1 0 0,1 1-1,1 6 1,-3-7 48,1 0-1,-1 0 1,0 0-1,0 0 0,-1 0 1,1 0-1,-1 0 1,1 0-1,-1 0 1,0 0-1,0 0 0,0-1 1,-1 1-1,1 0 1,-1 0-1,1-1 1,-1 1-1,0-1 0,0 0 1,0 1-1,-5 2 1,-93 75 974,67-56-555,-47 42 1,78-63-470,-1-1 0,1 0 0,0 1 0,0-1 0,0 1 0,0 0 1,0 0-1,0 0 0,1 0 0,-1 0 0,1 0 0,0 0 0,0 0 0,0 1 1,0-1-1,1 0 0,-1 1 0,1-1 0,0 5 0,1-5-14,0 0 0,0 0 0,0 0 0,0 0 0,1 0 0,-1 0 0,1 0 0,0-1 0,0 1 0,0-1 0,0 1-1,0-1 1,0 0 0,1 0 0,-1 0 0,1 0 0,0 0 0,-1-1 0,1 1 0,4 1 0,10 5-545,1-1 1,0-1 0,0-1-1,0 0 1,1-2-1,-1 0 1,25 1 0,16-5-4511,-4-6-3745,-19-5 612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2.467"/>
    </inkml:context>
    <inkml:brush xml:id="br0">
      <inkml:brushProperty name="width" value="0.025" units="cm"/>
      <inkml:brushProperty name="height" value="0.025" units="cm"/>
    </inkml:brush>
  </inkml:definitions>
  <inkml:trace contextRef="#ctx0" brushRef="#br0">13 121 13132,'0'0'15145,"6"6"-14413,2 0-617,1-1 0,-1 0-1,1 0 1,0-1 0,0 0 0,1 0 0,-1-1 0,1-1 0,-1 1 0,1-1-1,0-1 1,0 0 0,0-1 0,0 0 0,0 0 0,0-1 0,-1 0 0,1-1 0,0 0-1,0 0 1,-1-1 0,1 0 0,-1-1 0,13-7 0,-20 10-110,-1 1 0,1-1 1,-1 0-1,1 0 0,-1 0 0,0 0 1,1 0-1,-1 0 0,0-1 0,0 1 1,0 0-1,0-1 0,0 1 0,0 0 1,0-1-1,0 0 0,0 1 0,-1-1 1,1 1-1,-1-1 0,1 0 0,-1 1 1,0-1-1,1 0 0,-1 1 0,0-1 1,0 0-1,0 0 0,0 1 0,-1-1 1,1 0-1,0 1 0,-2-4 0,0 3-36,1 0 0,-1 0-1,0 0 1,-1 0 0,1 0-1,0 1 1,0-1-1,-1 1 1,1-1 0,-1 1-1,1 0 1,-1 0-1,1 0 1,-1 0 0,0 1-1,1-1 1,-1 1 0,0 0-1,0-1 1,-3 2-1,-8-1-3,1 1 0,0 1 0,0 0 0,0 1 0,0 0 0,0 1 0,1 0 0,-1 1 0,-21 12 0,29-14 28,-1 0 1,0 1-1,1-1 0,0 1 1,0 0-1,0 0 1,0 1-1,1 0 1,-1-1-1,1 1 0,0 1 1,1-1-1,-1 1 1,1-1-1,0 1 1,1 0-1,-1 0 0,1 0 1,1 0-1,-1 1 1,1-1-1,-1 8 1,2-13-85,1 1 0,-1 0 0,1 0 0,0 0-1,0 0 1,0 0 0,0-1 0,0 1 0,0 0 0,0-1 0,0 1 0,0-1 0,1 1 0,-1-1 0,1 0 0,-1 1 0,1-1 0,0 0 0,-1 0 0,1 0 0,0 0 0,0 0 0,0-1 0,-1 1 0,1-1 0,0 1 0,0-1 0,0 1 0,0-1 0,0 0 0,0 0 0,3 0 0,13 1-1681,-1-1-1,28-2 0,-38 1 993,4 0-276,-1 0-1,1-2 1,0 1 0,-1-1 0,1-1 0,-1 0 0,10-5 0,-6 1 421,0-1 1,0 0-1,-1 0 1,16-16-1,-14 10 1093,-1 0 0,0 0-1,11-20 1,-14 20 1182,-2-2 0,0 0 1,8-20-1,-16 37-1537,-1-1 1,0 1-1,1 0 1,-1-1-1,0 1 0,0-1 1,0 1-1,0 0 1,1-1-1,-1 1 1,0-1-1,0 1 0,0 0 1,0-1-1,0 1 1,0-1-1,0 1 1,0 0-1,0-1 0,0 1 1,0-1-1,0 1 1,0-1-1,-1 1 1,1 0-1,0-1 0,0 1 1,0 0-1,0-1 1,-1 1-1,1 0 0,0-1 1,-1 1-1,1-1 1,-15 4 1057,-15 17-380,27-16-670,0 0 0,0 0 0,0 0 0,0 0 0,0 1-1,1-1 1,0 1 0,0 0 0,0 0 0,-1 9-1,2-12-105,1 1 0,-1-1 0,1 1 0,0-1 0,0 0 0,0 1-1,0-1 1,1 0 0,-1 1 0,1-1 0,-1 0 0,1 1 0,0-1-1,0 0 1,0 0 0,0 0 0,0 0 0,0 0 0,1 0 0,-1 0-1,1 0 1,-1 0 0,1-1 0,0 1 0,3 2 0,12 6-1,1 0 1,1-1-1,32 11 0,-28-12-148,-1 1-1,25 14 0,-45-22 156,-1-1 0,0 1-1,1-1 1,-1 1 0,0 0-1,0-1 1,1 1 0,-1 0-1,0 0 1,0 0 0,0 0 0,0 0-1,0 0 1,0 0 0,0 0-1,-1 1 1,1-1 0,0 0-1,-1 0 1,1 1 0,0-1-1,-1 0 1,0 1 0,1-1-1,-1 1 1,0-1 0,0 1-1,0-1 1,0 3 0,-1-2 45,0 1 0,-1-1 1,1 0-1,-1 0 0,0 0 0,0 0 1,1 0-1,-1-1 0,0 1 0,-1-1 1,1 1-1,0-1 0,0 1 0,-5 1 1,-11 4 328,0 0 1,-1-1-1,-23 5 1,36-10-549,-72 10 1235,40-16-2212,37 5 890,0-1 0,-1 1 0,1-1 0,0 1 0,0-1 0,0 0 0,-1 0 0,1 1 0,0-1 0,0 0 0,0 0 0,0 0 0,0 0 0,0 0 0,1 0 0,-1-1-1,0 1 1,0 0 0,0-3 0,-4-18-8158</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3.991"/>
    </inkml:context>
    <inkml:brush xml:id="br0">
      <inkml:brushProperty name="width" value="0.025" units="cm"/>
      <inkml:brushProperty name="height" value="0.025" units="cm"/>
    </inkml:brush>
  </inkml:definitions>
  <inkml:trace contextRef="#ctx0" brushRef="#br0">0 143 14414,'0'0'9310,"13"4"-7554,2 1-1228,1-1-1,0-1 0,0 0 1,25 0-1,-33-3-410,-1 0-1,1 0 0,0-1 1,-1 0-1,0 0 0,1-1 1,-1 0-1,0 0 1,0 0-1,0-1 0,0-1 1,0 1-1,0-1 1,7-6-1,-10 7-82,0-1 1,0-1-1,-1 1 0,1 0 1,-1-1-1,0 1 0,0-1 1,-1 0-1,1 0 0,-1 0 1,0-1-1,1-8 0,-2 13-71,-1-1 1,1 0-1,-1 0 0,0 0 0,0 0 0,0 0 0,0 0 0,0 0 0,0 0 0,0 0 1,-1 0-1,1 0 0,-1 0 0,1 0 0,-1 0 0,0 1 0,0-1 0,0 0 1,0 0-1,0 1 0,0-1 0,0 1 0,-1-1 0,1 1 0,-1-1 0,1 1 1,-1 0-1,1 0 0,-1 0 0,0 0 0,1 0 0,-1 0 0,0 0 0,0 0 0,0 1 1,-3-2-1,-2 1-69,0 1 1,1-1 0,-1 1-1,0 0 1,0 0-1,1 1 1,-1 0 0,0 0-1,1 0 1,-1 1-1,1 0 1,0 1 0,-1-1-1,1 1 1,0 0-1,1 1 1,-12 7 0,5-1 123,1-1 1,0 2-1,0-1 1,1 1 0,1 1-1,-17 24 1,24-33 43,0 1 1,0 0-1,0 0 0,1-1 1,-1 1-1,1 0 1,0 0-1,0 0 0,0 0 1,1 1-1,-1-1 1,1 0-1,0 5 0,1-7-31,-1 0-1,0-1 0,1 1 0,0 0 0,-1-1 1,1 1-1,0 0 0,0-1 0,0 1 0,0-1 0,0 0 1,0 1-1,0-1 0,0 0 0,1 1 0,-1-1 1,1 0-1,-1 0 0,1 0 0,-1 0 0,1-1 1,-1 1-1,1 0 0,0-1 0,-1 1 0,1-1 1,0 1-1,0-1 0,-1 0 0,4 1 0,8 0 74,0-1-1,0 0 0,0 0 0,0-1 0,0-1 0,0 0 0,-1-1 0,1-1 0,19-7 0,2-5-57,-1-1 0,31-22 0,-7 4-3,-54 33-53,1 0 0,-1 0-1,0 0 1,1 0 0,-1 1-1,1-1 1,0 1 0,-1 0-1,1 0 1,0 0 0,0 1-1,-1-1 1,9 1 0,-10 1-9,0 0 0,0 0 1,0 0-1,0 1 0,-1-1 1,1 0-1,0 1 0,-1 0 1,1-1-1,0 1 0,-1 0 1,0 0-1,0 0 0,1 0 1,-1 0-1,0 0 0,-1 0 1,1 0-1,0 0 0,0 1 1,-1-1-1,0 0 0,1 4 1,34 123-217,-34-124 253,-1-3 106,0 0 1,0 1-1,0-1 0,1 0 0,0 0 1,-1 0-1,1 1 0,0-1 0,0 0 1,0 0-1,2 3 0,-2-5-74,0-1 0,0 1-1,1 0 1,-1 0 0,0 0-1,0-1 1,0 1 0,0 0-1,0-1 1,1 1 0,-1-1-1,0 0 1,0 1 0,0-1-1,0 0 1,0 1 0,-1-1-1,1 0 1,0 0 0,0 0-1,0 0 1,-1 0 0,1 0-1,-1 0 1,1 0 0,0-2-1,7-10-28,-1 0-1,0-1 1,-1 0-1,0 0 0,-2-1 1,1 1-1,-2-1 1,0 0-1,-1 0 0,1-26 1,-3 40-15,0 0 1,0-1-1,0 1 1,0 0-1,0 0 1,0 0-1,0 0 1,-1 0-1,1 0 1,0 0 0,-1 0-1,1 0 1,-1 0-1,1 0 1,-1 0-1,0 0 1,1 0-1,-1 0 1,0 0-1,0 0 1,1 0-1,-1 1 1,-2-2-1,-35-11 158,36 13-164,2 0 0,0 0 0,0-1 0,0 1 0,0 0 0,0 0 0,0 0 0,-1 0 0,1-1 0,0 1 0,0 0 0,0 0 0,0 0 0,0-1 0,0 1 0,0 0 0,0 0 0,0 0 0,0-1 0,0 1 0,0 0 0,0 0 0,0-1 0,0 1 0,0 0 0,0 0 0,0 0 0,0-1 0,0 1 0,0 0 0,1 0 0,-1 0 0,0 0 0,0-1 0,0 1 0,0 0 0,0 0 0,1 0 0,-1 0 0,0-1 0,0 1 0,0 0 0,0 0 0,1 0 0,-1 0 0,0 0 0,0 0 0,0 0 0,1 0 0,-1 0 0,0 0 0,0 0 0,0 0 0,1 0 0,-1 0 0,0 0 0,0 0 0,1 0 0,-1 0 0,0 0 0,0 0 0,15-7 0,15 7-142,-1 2 0,32 4-1,43 3-279,-66-11 268,-23 1 65,0 0 1,0 1-1,-1 1 0,25 3 0,-38-3 69,0-1 0,1 1 0,-1 0 0,0 0-1,0 0 1,0 0 0,0 0 0,0 0 0,0 0-1,0 0 1,0 1 0,-1-1 0,1 0 0,0 0 0,-1 1-1,1-1 1,-1 0 0,1 1 0,-1-1 0,1 1-1,-1-1 1,0 1 0,0-1 0,0 0 0,0 1-1,0-1 1,0 1 0,0-1 0,-1 1 0,1-1 0,0 1-1,-1-1 1,0 3 0,-1 3 46,0 1 1,-1-1-1,0 0 0,0 0 0,-4 8 1,6-14-21,-4 6 131,1 1-1,-1 0 0,1 0 0,-4 14 0,7-21-127,1 0 0,-1 0 0,1 0 0,0 0 1,0 0-1,-1 1 0,1-1 0,0 0 0,0 0 0,0 0 0,0 0 0,0 0 0,1 0 0,-1 0 0,0 0 0,0 0 0,1 0 0,-1 0 0,1 0 0,-1 0 0,1 0 0,-1 0 0,1 0 0,-1 0 0,1 0 0,0-1 0,-1 1 0,1 0 0,0 0 0,0-1 0,0 1 0,0-1 0,0 1 0,0 0 0,-1-1 0,1 0 0,0 1 0,0-1 0,1 1 0,-1-1 0,0 0 0,0 0 0,0 0 0,0 0 0,0 0 0,0 0 0,0 0 0,0 0 0,0 0 0,1-1 1,7 1 18,0-1 1,0 0 0,-1 0 0,1-1-1,0 0 1,-1-1 0,0 0 0,0 0 0,1-1-1,-2 0 1,1 0 0,-1-1 0,14-11-1,-15 12-38,-1-1-1,0 0 0,0-1 0,-1 1 0,1-1 1,-1 0-1,0 0 0,-1 0 0,0 0 0,0-1 0,0 0 1,-1 1-1,0-1 0,0 0 0,0 0 0,-1 0 1,1-14-1,-10 46-352,8-21 370,0-1 1,0 0 0,1 1-1,-1-1 1,1 0 0,-1 1-1,1-1 1,0 0 0,0 0-1,1 0 1,-1 0 0,1 0-1,-1 0 1,1 0 0,0 0-1,0-1 1,0 1 0,5 3-1,-2-2 10,0-1 0,0 0 0,0 0 0,1 0 0,-1-1 0,1 0 0,0 0 0,0 0 0,11 1 0,-1 0 13,0-1-1,0-1 1,0-1 0,0 0 0,0-1-1,0-1 1,0 0 0,23-7 0,-29 6-26,-1 0 0,0 0 1,0-1-1,-1-1 0,1 1 0,-1-1 1,0-1-1,0 1 0,0-1 0,-1-1 1,0 1-1,0-1 0,-1-1 1,0 1-1,7-12 0,-12 18-12,0 0 1,0 0-1,0 0 1,0-1-1,0 1 1,0 0-1,-1-1 0,1 1 1,0-1-1,-1 1 1,1-1-1,-1 1 1,0-1-1,1 1 0,-1-1 1,0 1-1,0-1 1,0 0-1,0 1 1,0-1-1,0 1 0,-1-1 1,1 1-1,0-1 1,-1 1-1,0-1 1,1 1-1,-1-1 0,0 1 1,1-1-1,-1 1 1,0 0-1,0 0 1,0-1-1,0 1 0,0 0 1,0 0-1,-1 0 1,1 0-1,0 0 1,-1 0-1,1 1 0,0-1 1,-1 0-1,1 1 1,-1-1-1,1 1 1,-1-1-1,1 1 0,-1 0 1,1-1-1,-3 1 1,-4-1-10,0 0 0,1 1 0,-1 0 0,0 0 0,1 1 0,-1-1 0,0 2 0,1-1 0,-15 6 0,16-4 23,-1 0 0,1 1 0,-1 0 0,1 0 0,0 1 0,1 0 0,-1 0 0,1 0 0,0 1 0,0-1 0,1 1 0,0 1 0,0-1 0,0 0 0,1 1 0,-4 9 0,5-12 10,1 0 1,0 0 0,0-1 0,0 1 0,1 0 0,-1 0-1,1 0 1,0 0 0,0 0 0,0 0 0,1 0 0,0 0-1,-1 0 1,1 0 0,0 0 0,1-1 0,-1 1 0,1 0 0,0-1-1,0 1 1,0-1 0,0 0 0,0 1 0,1-1 0,0 0-1,-1 0 1,1-1 0,0 1 0,0-1 0,1 1 0,3 1-1,10 6-107,1-1-1,0 0 1,0-2-1,1 0 0,36 8 1,-30-10-1579,0-2 1,26 1 0,5-3-5004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4.461"/>
    </inkml:context>
    <inkml:brush xml:id="br0">
      <inkml:brushProperty name="width" value="0.025" units="cm"/>
      <inkml:brushProperty name="height" value="0.025" units="cm"/>
    </inkml:brush>
  </inkml:definitions>
  <inkml:trace contextRef="#ctx0" brushRef="#br0">286 68 4965,'1'-13'6318,"-4"-21"6422,2 33-12570,0 0 0,1-1 0,-1 1 0,0 0 0,0 0 0,1 0 0,-1 0 0,0 0 0,0 1 0,0-1 0,0 0 0,0 0 0,0 1 0,0-1 0,-1 0 0,1 1 0,0-1 0,0 1 0,0 0 0,-1-1 0,1 1 0,0 0 0,0 0 0,-1 0 0,-1 0 0,-10-2-70,-1 1 0,0 1-1,1 0 1,-1 1 0,0 1 0,1 0 0,0 1 0,-1 0 0,1 1-1,0 0 1,1 1 0,-1 1 0,1 0 0,0 0 0,0 1 0,-18 16 0,28-22-100,1 0 0,0 0 0,0 0 0,0 0 0,0 0 0,0 0 0,0 0 0,0 1 0,0-1 0,0 0 0,1 1 0,-1-1 0,0 0 0,1 1 0,-1-1 0,1 1 0,0-1 0,0 1 0,-1 0 0,1 1 0,1-2-5,-1 1-1,1-1 0,-1 0 1,1 0-1,-1 0 0,1 0 1,0 0-1,0 0 0,-1 0 0,1 0 1,0 0-1,0 0 0,0 0 1,0 0-1,0-1 0,0 1 1,1 0-1,-1-1 0,1 1 1,9 4-50,-1-2 0,1 0 1,0 0-1,16 2 1,-18-4 34,31 5-302,0 2 0,-1 1 0,0 2-1,-1 2 1,71 34 0,-74-20-433,-34-26 760,0-1-1,-1 1 1,1 0-1,0 0 1,-1 0-1,1 0 1,-1-1-1,1 1 1,-1 0-1,1 0 1,-1 0-1,0 0 1,1 0-1,-1 0 1,0 0-1,0 0 1,0 0-1,0 0 1,0 0-1,0 0 0,0 0 1,0 0-1,0 0 1,0 0-1,-1 0 1,1 0-1,0 0 1,-1 0-1,1 0 1,-1 0-1,1 0 1,-1 0-1,1 0 1,-1-1-1,0 1 1,1 0-1,-1 0 1,0-1-1,0 1 1,-1 0-1,-5 4 214,0-1 1,0 0-1,-1-1 0,1 1 0,-1-1 0,0-1 1,0 0-1,0 0 0,-17 1 0,-77 1 397,101-4-707,-1 0 0,0-1 0,1 1 0,-1 0-1,1 0 1,-1-1 0,1 1 0,-1-1 0,0 1-1,1-1 1,0 1 0,-1-1 0,1 0 0,-1 0-1,1 0 1,0 0 0,-1 0 0,1 0 0,0 0-1,0 0 1,0-1 0,-2-1 0,3 0-513,-1 1 0,0 0 1,1 0-1,-1 0 0,1 0 0,-1 0 1,1 0-1,0-1 0,0 1 0,0 0 1,0 0-1,1 0 0,-1 0 1,0 0-1,1-1 0,1-3 0,12-18-9399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4.808"/>
    </inkml:context>
    <inkml:brush xml:id="br0">
      <inkml:brushProperty name="width" value="0.025" units="cm"/>
      <inkml:brushProperty name="height" value="0.025" units="cm"/>
    </inkml:brush>
  </inkml:definitions>
  <inkml:trace contextRef="#ctx0" brushRef="#br0">113 6 13389,'0'0'13367,"-10"4"-12983,1 1-265,1-1 0,0 1 1,0 0-1,0 1 0,0 0 0,1 0 0,-9 11 0,13-14-69,0 1 0,0 0 0,0 0 0,0 0 0,1 0 0,0 0 0,0 0 0,0 1 1,0-1-1,1 1 0,-1 0 0,1-1 0,0 1 0,1 0 0,-1-1 0,1 1 0,0 0 0,0 0 0,2 9 0,-1-12-23,0 0 0,0 0-1,1 0 1,-1-1-1,1 1 1,-1 0 0,1-1-1,-1 1 1,1-1 0,0 1-1,0-1 1,0 0 0,-1 1-1,1-1 1,1 0 0,-1 0-1,0-1 1,0 1 0,0 0-1,0-1 1,1 1 0,-1-1-1,0 0 1,0 0 0,1 0-1,3 0 1,4 0 89,0 0 1,0 0 0,0-1-1,19-5 1,-13 0-98,0-1 0,0-1-1,-1 0 1,0-1 0,-1-1 0,0 0 0,0-1 0,-1-1 0,0 0 0,-1-1 0,-1 0-1,17-24 1,-18 16-63,-10 21 41,0 0-1,0-1 1,0 1 0,0 0-1,0 0 1,0 0-1,0 0 1,0-1 0,0 1-1,0 0 1,0 0-1,0 0 1,0-1 0,0 1-1,0 0 1,0 0 0,0 0-1,-1 0 1,1-1-1,0 1 1,0 0 0,0 0-1,0 0 1,0 0-1,0-1 1,0 1 0,-1 0-1,1 0 1,0 0-1,0 0 1,0 0 0,0 0-1,-1 0 1,1-1 0,0 1-1,0 0 1,0 0-1,0 0 1,-1 0 0,1 0-1,0 0 1,0 0-1,0 0 1,-1 0 0,1 0-1,0 0 1,-2 1-11,-1 0 0,1 0 1,0 0-1,0 0 0,0 0 1,0 0-1,0 1 0,1-1 1,-1 1-1,0-1 0,1 1 1,-1 0-1,-2 3 0,-2 3 28,1 0-1,0 0 1,0 1 0,1-1-1,0 1 1,1 0-1,-1 0 1,2 0-1,-1 1 1,2-1 0,-3 18-1,4-23-114,0 0 0,0 1 0,1-1 0,-1 0-1,1 0 1,0 0 0,0 1 0,0-1 0,1 0 0,-1 0-1,1-1 1,0 1 0,0 0 0,1 0 0,-1-1 0,1 0 0,-1 1-1,1-1 1,0 0 0,0 0 0,1 0 0,-1-1 0,1 1-1,-1-1 1,1 0 0,0 0 0,-1 0 0,7 2 0,36 6-3924,3-9-3700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5.528"/>
    </inkml:context>
    <inkml:brush xml:id="br0">
      <inkml:brushProperty name="width" value="0.025" units="cm"/>
      <inkml:brushProperty name="height" value="0.025" units="cm"/>
    </inkml:brush>
  </inkml:definitions>
  <inkml:trace contextRef="#ctx0" brushRef="#br0">26 0 19474,'0'9'1458,"-11"294"6355,-2 18-6135,13-320-1565,0-33-519,0-2-907,-1 18 825,0 0 0,2 0 0,0 1 1,1-1-1,5-21 0,-6 32 482,1 0 1,0 1-1,0-1 1,0 1-1,1 0 1,0-1-1,-1 1 1,1 1-1,1-1 1,-1 0-1,1 1 1,-1-1-1,1 1 0,0 0 1,0 0-1,0 1 1,1-1-1,-1 1 1,1 0-1,-1 0 1,10-2-1,3-1 282,0 1-1,1 1 1,0 1 0,-1 0-1,24 1 1,-36 1-242,1 0 1,-1 0 0,1 0-1,-1 1 1,1 0 0,-1 0-1,1 1 1,-1-1-1,0 1 1,0 0 0,0 0-1,0 1 1,0 0 0,0 0-1,-1 0 1,1 0 0,-1 1-1,0 0 1,0-1 0,6 9-1,-9-9-20,1-1-1,-1 1 0,-1-1 0,1 1 0,0 0 1,0 0-1,-1-1 0,0 1 0,1 0 1,-1 0-1,0-1 0,0 1 0,-1 0 0,1 0 1,-1-1-1,1 1 0,-1 0 0,0-1 1,0 1-1,0 0 0,0-1 0,0 1 1,-1-1-1,1 0 0,-1 1 0,0-1 0,0 0 1,1 0-1,-1 0 0,0 0 0,-1 0 1,-3 2-1,-9 8 213,-2-1 0,0 0-1,-29 13 1,17-8 153,27-16-357,1 1 0,0-1 0,-1 1 0,1 0 0,0-1 1,0 1-1,0 0 0,0 0 0,0 0 0,0 0 0,0 0 0,0 0 0,0 0 0,0 0 0,0 0 0,0 1 0,1-1 0,-1 0 0,0 2 0,1-2-14,1-1 0,-1 1 0,0 0-1,1-1 1,-1 1 0,0 0 0,1-1 0,-1 1-1,1-1 1,-1 1 0,1-1 0,-1 1 0,1-1-1,0 1 1,-1-1 0,1 1 0,0-1 0,-1 0 0,1 1-1,0-1 1,-1 0 0,1 0 0,0 1 0,-1-1-1,2 0 1,60 8 148,-54-8-107,217 4 4,-188-9-1454,-36 5 1109,0 0 1,0-1-1,0 1 1,0-1-1,0 1 1,0-1-1,0 0 1,0 1-1,0-1 1,0 0-1,0 0 1,0 0-1,0 0 0,-1 0 1,1 0-1,0 0 1,-1 0-1,1 0 1,-1 0-1,1 0 1,-1 0-1,1 0 1,-1 0-1,0 0 1,1-1-1,-1 0 1,1-16-8875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749"/>
    </inkml:context>
    <inkml:brush xml:id="br0">
      <inkml:brushProperty name="width" value="0.025" units="cm"/>
      <inkml:brushProperty name="height" value="0.025" units="cm"/>
    </inkml:brush>
  </inkml:definitions>
  <inkml:trace contextRef="#ctx0" brushRef="#br0">4 1 14318,'0'0'10271,"0"10"-9588,-2 21-138,1-9-340,0 0 0,1 1 0,1-1 0,5 22-1,-6-43-205,0 1-1,0-1 0,1 0 0,-1 1 1,1-1-1,-1 0 0,1 1 0,-1-1 1,1 0-1,0 0 0,0 0 0,-1 1 1,1-1-1,0 0 0,0 0 0,0 0 1,0 0-1,0-1 0,0 1 0,1 0 1,-1 0-1,0-1 0,0 1 0,1 0 1,-1-1-1,0 0 0,0 1 0,1-1 1,-1 0-1,1 1 0,-1-1 0,0 0 1,1 0-1,-1 0 0,1 0 0,-1 0 1,0-1-1,1 1 0,-1 0 0,0-1 1,1 1-1,-1-1 0,2 0 0,3-2-103,0 0-1,-1 0 0,1-1 0,-1 0 0,0 0 0,0 0 0,0 0 0,4-6 0,5-7-490,0-1-1,-1 0 0,14-27 1,-35 58 628,2 0 0,0 0 0,0 1 0,2 0 0,0 0 0,0 0 0,1 1 0,1-1 0,-1 16 0,3-29-171,0 0-1,-1 0 1,1 0-1,0 0 1,0 0-1,0 0 1,0 0-1,0 0 1,1 0-1,-1-1 1,0 1-1,0 0 1,1 0-1,-1 0 0,0 0 1,1 0-1,-1 0 1,1 0-1,-1-1 1,1 1-1,-1 0 1,1 0-1,0-1 1,-1 1-1,1 0 1,0-1-1,-1 1 1,1-1-1,2 2 1,10-1-5039</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5.861"/>
    </inkml:context>
    <inkml:brush xml:id="br0">
      <inkml:brushProperty name="width" value="0.025" units="cm"/>
      <inkml:brushProperty name="height" value="0.025" units="cm"/>
    </inkml:brush>
  </inkml:definitions>
  <inkml:trace contextRef="#ctx0" brushRef="#br0">1 42 4068,'0'0'21396,"86"-36"-19923,-28 32-383,3 3-770,10 1-288,4 0-256,-4 3-2339,2 0-3394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6.237"/>
    </inkml:context>
    <inkml:brush xml:id="br0">
      <inkml:brushProperty name="width" value="0.025" units="cm"/>
      <inkml:brushProperty name="height" value="0.025" units="cm"/>
    </inkml:brush>
  </inkml:definitions>
  <inkml:trace contextRef="#ctx0" brushRef="#br0">85 1 16784,'0'0'1377,"5"56"1890,-3-18-1345,-2 11-897,0 3-160,0 2-353,0 0-223,0-2-193,0-2-32,0-4-256,-2-7-833,-9-12 0,-6-8-225,2-10-383,-7-9-2115,-3-6-1473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6.614"/>
    </inkml:context>
    <inkml:brush xml:id="br0">
      <inkml:brushProperty name="width" value="0.025" units="cm"/>
      <inkml:brushProperty name="height" value="0.025" units="cm"/>
    </inkml:brush>
  </inkml:definitions>
  <inkml:trace contextRef="#ctx0" brushRef="#br0">1 176 10474,'3'-11'3080,"0"3"-2493,0 1-1,0 0 1,1 0 0,0 0-1,0 0 1,0 0-1,1 1 1,0 0 0,0 0-1,1 0 1,0 1-1,0-1 1,0 1-1,0 1 1,1-1 0,12-5-1,3 0 220,1 1 0,0 1 0,0 1 0,0 1 0,49-5 1,-44 8-639,0 2 1,-1 0-1,1 2 0,0 2 1,-1 0-1,1 2 1,-1 0-1,44 17 1,-58-17-163,-1 0 0,0 1 1,-1 1-1,1 0 0,-1 0 0,18 17 1,-26-21-10,0-1 0,-1 1 1,1 0-1,-1 0 1,1 0-1,-1 0 0,0 1 1,0-1-1,0 1 1,-1-1-1,1 1 0,-1-1 1,0 1-1,0 0 1,0 0-1,-1-1 0,1 1 1,-1 0-1,0 0 0,0 0 1,0 0-1,0 0 1,-1 0-1,0-1 0,0 1 1,0 0-1,0 0 1,-3 5-1,0-2 10,0 0-1,0 0 1,-1-1 0,0 1 0,0-1-1,-1 0 1,0-1 0,0 1 0,-8 5-1,-68 37 814,65-39-491,0 0 0,1 0 0,0 2 0,1 0 0,-16 15 0,29-24-327,0 0 0,0 0 0,0 0 0,1 1 0,-1-1 0,1 0 0,-1 1 0,1 0 0,0-1 0,0 1 0,0 0 0,0-1 0,0 1 0,1 0 0,-1 0 0,1 0 0,0 0 0,0-1 0,0 1 0,0 0 0,1 0 0,-1 0 0,1 0 0,-1-1 0,1 1 0,0 0 0,0 0 0,0-1 0,0 1 0,1-1 0,-1 1 0,1-1 0,0 0 0,-1 1 0,1-1 0,4 3 0,4 5-4,0-1-1,1 0 1,0 0 0,1-2 0,-1 1 0,17 6 0,6 3-861,52 15-1,-54-22-1817,62 10 0,-29-14-6341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9.327"/>
    </inkml:context>
    <inkml:brush xml:id="br0">
      <inkml:brushProperty name="width" value="0.025" units="cm"/>
      <inkml:brushProperty name="height" value="0.025" units="cm"/>
    </inkml:brush>
  </inkml:definitions>
  <inkml:trace contextRef="#ctx0" brushRef="#br0">266 25 11787,'0'0'11627,"8"-5"-9764,25-15-267,-31 22 608,-7 7-1608,-7 9-294,-19 12-46,-2-2-1,-47 32 1,44-34-263,1 1 1,-35 36-1,69-63 6,1 1 0,-1-1 0,1 1 0,-1-1 0,1 1 0,-1-1 0,1 1 0,0-1 0,-1 1 0,1-1 0,0 1 0,-1 0 0,1-1 0,0 1 0,0 0 0,-1-1 0,1 1 0,0 0 0,0-1 0,0 1 0,0 0 0,0-1 0,0 1 0,0 0 0,0-1 0,0 1 0,1 0 0,-1 1 0,18 10-17,38 0 16,-46-11 9,116 12 118,-71-11-6774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29.873"/>
    </inkml:context>
    <inkml:brush xml:id="br0">
      <inkml:brushProperty name="width" value="0.025" units="cm"/>
      <inkml:brushProperty name="height" value="0.025" units="cm"/>
    </inkml:brush>
  </inkml:definitions>
  <inkml:trace contextRef="#ctx0" brushRef="#br0">230 45 7687,'0'0'5066,"-9"-5"-3315,6 2-1501,0 1 0,0-1 0,-1 1 0,1 0-1,-1 0 1,0 0 0,0 1 0,1-1 0,-1 1-1,0 0 1,0 0 0,0 0 0,0 0 0,-1 1-1,1 0 1,0 0 0,0 0 0,0 0 0,0 1-1,0-1 1,0 1 0,0 0 0,0 1 0,0-1-1,0 0 1,0 1 0,1 0 0,-6 4 0,-1 1 78,2 1 0,-1 0 1,1 1-1,0 0 0,1 0 0,0 1 1,0 0-1,1 0 0,1 1 1,0-1-1,0 1 0,1 0 1,0 1-1,1-1 0,0 1 1,1-1-1,0 1 0,1 0 0,0 12 1,1-22-277,0 1 0,0-1 1,1 1-1,-1-1 0,1 1 1,0-1-1,-1 1 0,1-1 1,0 1-1,0-1 0,0 0 1,1 0-1,-1 1 0,1-1 1,-1 0-1,1 0 1,0 0-1,-1-1 0,1 1 1,0 0-1,0-1 0,1 1 1,-1-1-1,0 0 0,0 1 1,1-1-1,-1 0 0,0-1 1,1 1-1,-1 0 0,1-1 1,-1 1-1,1-1 0,-1 0 1,1 0-1,0 0 0,-1 0 1,4 0-1,1-1 24,0 1-1,0-1 1,1 0 0,-1 0 0,-1-1-1,1 0 1,0 0 0,0-1 0,-1 0-1,1 0 1,-1-1 0,0 1 0,7-6-1,-4-1-42,-1 1-1,0-1 0,0 0 1,-1-1-1,0 1 0,-1-2 1,0 1-1,-1-1 0,0 1 1,-1-1-1,0-1 0,-1 1 1,0 0-1,-1-1 0,-1 0 1,0 1-1,-1-21 0,0 31-122,0 0 0,0 0-1,-1 0 1,1 0 0,-1 0-1,1 0 1,-1 0 0,0 0 0,0 0-1,0 0 1,0 0 0,0 0-1,0 1 1,0-1 0,0 0 0,-1 1-1,1-1 1,-1 1 0,1 0-1,-1-1 1,0 1 0,0 0-1,1 0 1,-1 0 0,0 0 0,0 0-1,0 1 1,0-1 0,0 0-1,0 1 1,0 0 0,0-1-1,-4 1 1,2 0-535,0 0-1,0 0 1,0 1-1,0-1 1,0 1-1,0 0 1,0 0 0,1 0-1,-1 0 1,0 1-1,1 0 1,-1 0-1,0 0 1,1 0-1,0 0 1,0 1 0,-3 2-1,-7 12-5641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30.502"/>
    </inkml:context>
    <inkml:brush xml:id="br0">
      <inkml:brushProperty name="width" value="0.025" units="cm"/>
      <inkml:brushProperty name="height" value="0.025" units="cm"/>
    </inkml:brush>
  </inkml:definitions>
  <inkml:trace contextRef="#ctx0" brushRef="#br0">257 1 13453,'0'0'13025,"-3"10"-12309,2-5-692,-1 0-1,1 0 1,-1 0 0,0 0 0,0-1 0,-1 1 0,0-1 0,1 1 0,-1-1-1,-1 0 1,1 0 0,-1 0 0,1-1 0,-1 1 0,0-1 0,-6 4-1,-56 28 67,48-27-69,1 0-1,1 2 1,0-1 0,0 2 0,1 0 0,-17 16-1,32-26-19,-1-1-1,1 1 1,-1-1-1,1 1 1,0-1 0,-1 1-1,1-1 1,0 1-1,-1-1 1,1 1-1,0-1 1,0 1-1,0 0 1,0-1-1,-1 1 1,1-1-1,0 1 1,0 0-1,0-1 1,0 1 0,0 0-1,1-1 1,-1 1-1,0-1 1,0 1-1,0 0 1,0-1-1,1 1 1,-1-1-1,0 1 1,0-1-1,1 1 1,-1-1 0,1 1-1,-1-1 1,0 1-1,1-1 1,-1 1-1,1-1 1,-1 0-1,1 1 1,-1-1-1,1 0 1,-1 1-1,1-1 1,0 0-1,-1 0 1,1 0 0,-1 1-1,1-1 1,0 0-1,-1 0 1,2 0-1,40 9 54,-37-8-46,218 17-51,-74-16-6592,-97-2-1031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30.962"/>
    </inkml:context>
    <inkml:brush xml:id="br0">
      <inkml:brushProperty name="width" value="0.025" units="cm"/>
      <inkml:brushProperty name="height" value="0.025" units="cm"/>
    </inkml:brush>
  </inkml:definitions>
  <inkml:trace contextRef="#ctx0" brushRef="#br0">0 352 14670,'0'0'15636,"10"-1"-14793,13-3-715,0-1 0,0-1-1,-1-2 1,0 0 0,0-1-1,0-1 1,22-14-1,3-5 72,-2-1 0,50-43 0,-30 10-199,-60 58 0,0-1 0,0 0 0,-1 0 0,0 0 0,0 0 0,-1-1 0,0 0 0,0 1 0,0-1 0,1-8 0,-6 10-48,-5 9-84,-7 10-313,3 0 372,1 0-1,0 1 0,1 0 0,0 0 0,2 1 0,0 0 0,0 0 1,2 1-1,0-1 0,1 1 0,0 1 0,2-1 0,0 0 1,1 1-1,0-1 0,2 1 0,2 17 0,-2-28-143,1 0 1,0 0-1,0 0 0,1 0 1,0 0-1,0 0 0,1 0 1,0-1-1,0 0 0,6 7 1,-3-4-681,1-1 1,0 0-1,0-1 1,0 0-1,1 0 1,14 7-1,19 6-8637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39.816"/>
    </inkml:context>
    <inkml:brush xml:id="br0">
      <inkml:brushProperty name="width" value="0.025" units="cm"/>
      <inkml:brushProperty name="height" value="0.025" units="cm"/>
    </inkml:brush>
  </inkml:definitions>
  <inkml:trace contextRef="#ctx0" brushRef="#br0">197 1 12556,'0'0'10853,"-5"14"-9871,-29 65 44,12-32-480,2 1 0,-14 53 0,33-99-538,0 0-1,1 0 1,-1 0-1,0 0 1,1 0 0,0 0-1,-1 0 1,1 1-1,0-1 1,0 0 0,0 0-1,0 0 1,1 1 0,-1-1-1,1 0 1,-1 0-1,1 0 1,0 0 0,-1 0-1,1 0 1,0 0-1,0 0 1,1 0 0,-1 0-1,2 2 1,2-2 19,-1-1-1,0 1 1,1-1-1,-1 0 1,1 0 0,-1 0-1,1 0 1,0-1 0,-1 0-1,10-1 1,-13 1-20,12 0-30,0 1 0,1 0-1,-1 0 1,17 5-1,-29-6 15,1 0 0,0 1 0,-1-1 0,1 0 0,0 1 0,-1-1-1,1 1 1,-1 0 0,1 0 0,-1-1 0,1 1 0,-1 0 0,1 0-1,-1 0 1,0 0 0,0 1 0,1-1 0,-1 0 0,0 0 0,0 1-1,0-1 1,-1 1 0,1-1 0,0 1 0,0-1 0,-1 1 0,1-1 0,-1 1-1,1 0 1,-1-1 0,0 1 0,0 0 0,0-1 0,1 1 0,-2 0-1,1 0 1,0-1 0,0 1 0,0 0 0,-1-1 0,1 1 0,-1-1-1,0 1 1,1 0 0,-1-1 0,-2 3 0,2-1 32,-1-1 1,0 0-1,0 0 1,-1 0-1,1-1 1,0 1 0,-1 0-1,1-1 1,-1 1-1,1-1 1,-1 0-1,0 0 1,1 0-1,-1 0 1,0-1-1,0 1 1,1-1-1,-6 1 1,-61 1 883,54-2-633,4 0-11,-1-1 1,1 1-1,0-2 1,0 0-1,-18-5 1,26 6-344,1 1 0,0-1 0,0 0 0,0 0 1,0 0-1,0 0 0,0 0 0,0-1 1,0 1-1,0-1 0,0 1 0,1-1 1,-1 0-1,1 1 0,-1-1 0,1 0 0,-1 0 1,1 0-1,0 0 0,0 0 0,0 0 1,0-1-1,1 1 0,-1 0 0,1 0 1,-1-1-1,1 1 0,0 0 0,-1-1 0,1 1 1,0 0-1,1-1 0,0-2 0,-1 3-482,1 0-1,0 0 0,0 0 0,0 0 1,0 1-1,0-1 0,0 0 0,1 1 1,-1-1-1,0 1 0,1 0 0,0-1 1,-1 1-1,1 0 0,0 0 1,2-1-1,1-2-1679,12-7-5445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0.306"/>
    </inkml:context>
    <inkml:brush xml:id="br0">
      <inkml:brushProperty name="width" value="0.025" units="cm"/>
      <inkml:brushProperty name="height" value="0.025" units="cm"/>
    </inkml:brush>
  </inkml:definitions>
  <inkml:trace contextRef="#ctx0" brushRef="#br0">1 75 9353,'8'2'3843,"12"2"-2069,0 0-1,1-2 0,-1 0 0,26-1 0,-39-1-1516,0 0 0,-1-1 0,1 0 0,0 0 0,-1 0-1,1-1 1,-1 0 0,0 0 0,1 0 0,-1-1 0,0 0 0,-1 0 0,1-1-1,0 1 1,-1-1 0,0-1 0,0 1 0,6-7 0,-10 10-224,-1 0 1,1 1-1,-1-1 0,1 0 1,0 1-1,-1-1 1,0 0-1,1 1 0,-1-1 1,1 0-1,-1 0 1,0 0-1,0 1 0,1-1 1,-1 0-1,0 0 1,0 0-1,0 0 0,0 1 1,0-1-1,0 0 1,0 0-1,0 0 0,0 0 1,-1 0-1,1 1 1,0-1-1,0 0 0,-1 0 1,1 0-1,-1 1 1,0-2-1,0 1-22,-1 0-1,0 0 1,1 0 0,-1 0-1,0 0 1,0 0 0,0 1-1,0-1 1,0 0-1,0 1 1,0 0 0,0-1-1,-2 1 1,-6 0-50,-1 0 0,0 0 0,0 1 1,-13 2-1,18 0 31,-1 0 1,1 0-1,0 0 1,0 1-1,0 0 0,1 0 1,-1 0-1,1 1 1,0-1-1,0 1 1,1 1-1,-5 5 0,7-8 9,1-1 0,-1 1 0,0-1-1,1 1 1,0 0 0,0-1-1,0 1 1,0 0 0,0 0-1,1 0 1,-1 0 0,1 0 0,-1 4-1,2-5 5,-1-1 0,0 1 0,1 0 0,0-1-1,-1 1 1,1 0 0,0-1 0,0 1 0,-1-1-1,1 1 1,1-1 0,-1 1 0,0-1 0,0 0 0,0 1-1,1-1 1,-1 0 0,1 0 0,-1 0 0,1 0 0,-1 0-1,1-1 1,-1 1 0,3 0 0,6 3 22,0-1 1,0 0-1,0-1 0,0 0 1,1-1-1,-1 0 0,1-1 1,-1 0-1,0 0 1,1-1-1,-1-1 0,1 1 1,14-6-1,-1 0 16,-1-2 0,-1 0 0,0-1 0,34-22 0,-56 32-47,0 0 0,0 0-1,0 0 1,0 0 0,0 0 0,0 0 0,0 1 0,0-1 0,0 0 0,0 0 0,0 0 0,0 0 0,0 0 0,0 0-1,0 0 1,0 0 0,0 0 0,0 0 0,0 0 0,0 0 0,0 0 0,0 0 0,0 1 0,0-1 0,0 0 0,0 0-1,1 0 1,-1 0 0,0 0 0,0 0 0,0 0 0,0 0 0,0 0 0,0 0 0,0 0 0,0 0 0,0 0-1,0 0 1,0 0 0,0 0 0,0 0 0,0 0 0,0 0 0,0 0 0,1 0 0,-9 13-93,-19 37 125,25-47-10,0 1 0,1 0 0,0-1 0,-1 1 0,1 0 0,1 0 1,-1 0-1,1-1 0,-1 1 0,1 0 0,0 0 0,1 5 0,0-7-4,0 0 0,0 0 0,0-1 0,1 1 0,-1-1 0,0 1 0,1-1 0,-1 1 0,1-1 0,-1 0 0,1 0 0,0 0 0,0 0-1,0 0 1,-1 0 0,1 0 0,0 0 0,0-1 0,0 1 0,0-1 0,0 0 0,0 1 0,4-1 0,57 2 137,-51-2-199,-10 0-166,0 0 1,1 0-1,-1 0 0,0-1 1,1 1-1,-1 0 0,0-1 1,0 0-1,0 0 0,0 1 0,0-1 1,0 0-1,0-1 0,0 1 1,0 0-1,3-3 0,-4 2-631,1 1 0,-1-1 0,0 0 0,0 0 0,0 0 0,0 0 0,0 0 0,0 0 0,0 0 0,-1 0 0,2-3 0,0-21-14428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0.681"/>
    </inkml:context>
    <inkml:brush xml:id="br0">
      <inkml:brushProperty name="width" value="0.025" units="cm"/>
      <inkml:brushProperty name="height" value="0.025" units="cm"/>
    </inkml:brush>
  </inkml:definitions>
  <inkml:trace contextRef="#ctx0" brushRef="#br0">0 1 17040,'0'0'7591,"62"46"-17392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078"/>
    </inkml:context>
    <inkml:brush xml:id="br0">
      <inkml:brushProperty name="width" value="0.025" units="cm"/>
      <inkml:brushProperty name="height" value="0.025" units="cm"/>
    </inkml:brush>
  </inkml:definitions>
  <inkml:trace contextRef="#ctx0" brushRef="#br0">4 82 13004,'0'0'2082,"3"-9"1100,16-40 998,-9 25 2600,-12 52-6684,-1-1 1,-9 41 0,6-37 67,-5 53 1,10-60-111,1 94 63,0-116-186,0 0-1,1 0 1,-1 0 0,1 0 0,-1-1-1,1 1 1,0 0 0,0 0 0,0 0 0,0-1-1,0 1 1,0 0 0,0-1 0,1 1-1,-1-1 1,1 0 0,-1 1 0,1-1 0,2 2-1,-3-3-238,0 1 1,0-1-1,1 1 0,-1-1 0,0 1 0,0-1 0,1 0 1,-1 0-1,0 1 0,1-1 0,-1 0 0,0 0 0,1 0 0,-1 0 1,0-1-1,1 1 0,-1 0 0,0-1 0,0 1 0,1-1 1,-1 1-1,0-1 0,0 1 0,0-1 0,0 0 0,0 1 0,0-1 1,0 0-1,0 0 0,2-2 0,8-14-6098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1.462"/>
    </inkml:context>
    <inkml:brush xml:id="br0">
      <inkml:brushProperty name="width" value="0.025" units="cm"/>
      <inkml:brushProperty name="height" value="0.025" units="cm"/>
    </inkml:brush>
  </inkml:definitions>
  <inkml:trace contextRef="#ctx0" brushRef="#br0">0 151 12716,'0'0'8189,"9"7"-6267,-2-3-1688,-1 0 1,1 0-1,0-1 0,0 0 1,1 0-1,-1-1 0,1 0 1,-1 0-1,1-1 0,0 0 1,0 0-1,-1-1 1,1 0-1,0 0 0,0-1 1,-1 0-1,1 0 0,0-1 1,7-2-1,-2-1-63,0 0 0,-1-1 1,1 0-1,-2 0 0,1-2 0,15-11 0,-23 16-145,0-1 0,1 0-1,-2 0 1,1 0 0,0 0 0,-1 0-1,1-1 1,-1 0 0,-1 0-1,1 1 1,-1-1 0,1-1 0,-1 1-1,-1 0 1,1-1 0,-1 1 0,0 0-1,0-7 1,-1 11-28,0 0 0,0 0 0,0 0 0,0 0 0,0 0 0,-1 0 1,1 0-1,0 0 0,-1 0 0,1 0 0,-1 0 0,1 0 0,-1 1 0,1-1 0,-1 0 0,0 0 0,1 0 1,-1 1-1,0-1 0,0 0 0,0 1 0,1-1 0,-1 1 0,0-1 0,-1 0 0,-33-5-177,26 6 123,1 0 0,-1 1 1,0 1-1,1-1 0,-1 1 0,-8 4 1,5 0 44,0 0 0,0 1 0,1 0 0,0 1 0,1 0 0,0 1 0,0 0 0,1 0 0,0 1 0,0 0 0,1 1 0,1 0 0,-1 0 0,2 1 0,0 0 0,0 0 0,1 0 0,-3 14 1,7-24 13,1 0 1,0 0 0,-1 0 0,1 0 0,0 0-1,0 0 1,1 0 0,-1 0 0,0 0 0,1 0-1,-1 0 1,1 0 0,-1 0 0,1 0 0,0 0-1,0 0 1,0 0 0,0 0 0,0-1 0,0 1-1,1 0 1,2 2 0,0-1 4,-1-1 0,1 0 0,0 0 0,-1 0 0,1 0 0,0-1 0,0 1 0,0-1 0,1 0 0,6 1 0,4-1 17,1 0 0,-1-1 0,0 0 0,0-2 0,22-3 0,-20 0-4,-1 0-1,0-1 1,0-1-1,-1 0 0,0-1 1,0 0-1,15-13 1,-4 1 15,-1-1 0,39-42 0,-111 109-659,19-4 730,27-40-95,0 0-1,0 0 1,0 0-1,1 0 1,-1 0-1,1 0 1,0 0-1,-1 0 1,1 0-1,0 0 1,0 0-1,0 0 0,0 0 1,1 1-1,-1-1 1,1 0-1,1 4 1,-2-5-2,1-1 0,0 1 1,0 0-1,0 0 1,0 0-1,0 0 0,0-1 1,0 1-1,0-1 0,0 1 1,0 0-1,0-1 0,0 0 1,0 1-1,1-1 0,-1 0 1,0 0-1,0 1 0,0-1 1,2 0-1,31-1 200,-23 1-119,1-1-68,0-1-1,0 0 1,0-1 0,0 0 0,0 0 0,-1-2 0,0 1 0,19-12 0,-14 8 4,0 1 1,33-10-1,-45 20-58,-8 9-41,-9 13-69,11-21 129,-5 21 122,7-25-99,0 1-1,0 0 0,0-1 1,1 1-1,-1-1 0,0 1 1,0-1-1,0 1 0,1-1 1,-1 1-1,0 0 0,1-1 1,-1 1-1,0-1 0,1 0 1,-1 1-1,0-1 0,1 1 1,-1-1-1,1 0 0,-1 1 1,1-1-1,-1 0 0,1 1 0,4 0 55,0 0-1,-1 0 1,1-1-1,-1 0 0,1 0 1,0 0-1,8-1 1,-13 1-63,17-3 47,0 0 1,0-1-1,0-1 0,-1-1 1,19-8-1,-21 7-154,0 1 0,1 1 0,0 0 1,0 1-1,0 1 0,29-3 0,-43 6 97,-1 1 0,1-1 0,0 0 0,-1 1 1,1-1-1,-1 1 0,0-1 0,1 0 0,-1 1 0,1-1 0,-1 1 0,0-1 0,1 1 0,-1-1 0,0 1 0,1 0 1,-1-1-1,0 1 0,0-1 0,0 1 0,1 0 0,-1-1 0,0 1 0,0-1 0,0 1 0,0 0 0,0-1 1,0 1-1,0 0 0,0-1 0,-1 1 0,1-1 0,0 1 0,0 0 0,0-1 0,-1 1 0,1-1 0,0 1 0,-1-1 1,1 1-1,-1 0 0,-12 28-39,7-18-75,3-5-8,-1 0 1,1 0 0,-1 0-1,0-1 1,0 1 0,-1-1-1,1 0 1,-9 6-1,9-25-14443</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1.826"/>
    </inkml:context>
    <inkml:brush xml:id="br0">
      <inkml:brushProperty name="width" value="0.025" units="cm"/>
      <inkml:brushProperty name="height" value="0.025" units="cm"/>
    </inkml:brush>
  </inkml:definitions>
  <inkml:trace contextRef="#ctx0" brushRef="#br0">1 0 18417,'0'0'8617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3.933"/>
    </inkml:context>
    <inkml:brush xml:id="br0">
      <inkml:brushProperty name="width" value="0.025" units="cm"/>
      <inkml:brushProperty name="height" value="0.025" units="cm"/>
    </inkml:brush>
  </inkml:definitions>
  <inkml:trace contextRef="#ctx0" brushRef="#br0">113 159 8520,'0'0'1303,"-11"4"506,6-1-1568,-7 1 490,0 1-1,1 0 1,-20 14-1,29-18-393,0 0 0,0 1 0,0-1-1,0 1 1,0 0 0,0-1 0,0 1-1,0 0 1,1 0 0,-1 0 0,1 0-1,0 1 1,0-1 0,-1 0 0,1 0 0,0 1-1,1-1 1,-1 1 0,0-1 0,1 1-1,0-1 1,-1 1 0,1-1 0,0 1-1,0-1 1,0 1 0,1-1 0,-1 1-1,1 2 1,0-4-168,1 0 0,-1 0 0,1 0 0,-1 0 0,1 0 0,-1 0 0,1 0 0,0 0 0,-1-1 0,1 1 0,0-1 0,-1 1 0,1-1 0,0 0 0,0 0 0,0 0 0,-1 0 1,1 0-1,0 0 0,0 0 0,3-1 0,41-6 970,-27 2-991,-1-2 0,1 0 0,-1-1-1,-1-1 1,0 0 0,20-15 0,-26 16-127,1 0 1,-2-1-1,1-1 1,-1 0-1,0 0 1,-1-1-1,0 0 0,-1 0 1,9-18-1,-14 25-13,-1 0 0,-1 0 0,1 0 0,-1 0 0,0-1 0,0 1-1,0 0 1,0-1 0,-1 1 0,1-7 0,-2 10-13,1 0 0,0 0 0,0 0 0,0 0 1,-1 0-1,1 0 0,-1 0 0,1 1 0,-1-1 0,1 0 0,-1 0 0,1 1 1,-1-1-1,1 0 0,-1 0 0,0 1 0,0-1 0,1 1 0,-1-1 0,-1 0 0,0 0-18,-1 1-1,1-1 1,0 0-1,0 1 0,-1 0 1,1-1-1,0 1 1,-1 0-1,1 0 1,0 1-1,-4 0 0,-1 0 13,1 2 0,0-1-1,0 1 1,0 0 0,1 0-1,-1 0 1,1 1 0,-1 0-1,1 0 1,0 0 0,1 1-1,-1-1 1,1 1 0,0 1-1,0-1 1,0 0 0,1 1-1,0 0 1,0 0 0,1 0-1,-1 0 1,1 0-1,-2 9 1,4-13 13,0-1 0,1 1 0,-1 0 0,0-1 0,1 1 0,-1-1 0,1 1 1,-1-1-1,1 0 0,0 1 0,0-1 0,0 1 0,-1-1 0,1 0 0,0 0 0,1 0 0,-1 0 0,0 1 0,0-1 0,0-1 0,1 1 0,-1 0 0,0 0 0,1 0 0,-1-1 0,1 1 1,-1-1-1,1 1 0,2 0 0,52 8 76,-49-9-79,98 3 59,-77-4-54,0 1 1,1 1-1,-1 2 1,47 10-1,-74-12 1,2-17 326,0 0 0,1 1 0,0-1 0,1 1-1,12-25 1,-9 22-207,-6 12-124,0 2-5,-1 0 0,1 0 0,0-1 0,0 1 0,1 0 0,-1 1 0,1-1 0,4-4 0,-6 7-5,1 0 1,-1 0-1,1 0 1,0 0-1,-1 1 0,1-1 1,0 0-1,0 1 1,0 0-1,-1-1 1,1 1-1,0 0 1,0 0-1,0 0 1,0 0-1,-1 1 0,1-1 1,0 0-1,0 1 1,0-1-1,-1 1 1,1-1-1,0 1 1,-1 0-1,3 1 0,106 41-3046,-32-25-2392,-15-12-2826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7.653"/>
    </inkml:context>
    <inkml:brush xml:id="br0">
      <inkml:brushProperty name="width" value="0.025" units="cm"/>
      <inkml:brushProperty name="height" value="0.025" units="cm"/>
    </inkml:brush>
  </inkml:definitions>
  <inkml:trace contextRef="#ctx0" brushRef="#br0">11 1 10346,'-1'3'420,"-1"0"1,1 0-1,0 0 0,-1 0 1,1 0-1,1 0 1,-1 1-1,0-1 1,1 0-1,0 1 0,-1-1 1,2 0-1,-1 1 1,0-1-1,1 5 0,1-6-221,-1 0 0,1 0-1,-1-1 1,1 1 0,0 0-1,-1-1 1,1 0-1,0 1 1,0-1 0,0 0-1,0 0 1,0 0 0,0 0-1,0-1 1,0 1-1,1 0 1,-1-1 0,0 0-1,0 1 1,1-1-1,-1 0 1,0 0 0,4-1-1,110 2 2055,-66-2-2018,90 10 0,-139-9-232,0 0 0,0 0 0,0 0 0,0 0 0,0 0 0,0 0 0,-1 0 0,1 0 0,0 0 0,0 1-1,0-1 1,0 0 0,0 1 0,-1-1 0,1 0 0,0 1 0,0-1 0,-1 1 0,1-1 0,0 1 0,-1 0 0,1-1 0,0 1 0,-1 0 0,1-1 0,-1 1 0,1 0 0,-1 0 0,0-1 0,1 1 0,-1 0 0,0 0 0,1 0 0,-1 0 0,0 0-1,0-1 1,0 1 0,0 0 0,0 0 0,0 2 0,-1 1 111,-1 1 0,0 0-1,-1-1 1,1 1-1,-1-1 1,-4 6 0,4-7-5,1 0 1,0 0-1,0 0 1,0 1 0,0-1-1,1 1 1,-1-1-1,1 1 1,-1 4-1,2-8-100,1 1-1,-1 0 0,0-1 0,1 1 0,-1-1 0,1 1 0,0-1 0,-1 1 0,1-1 0,-1 1 0,1-1 0,0 1 0,-1-1 0,1 0 0,0 0 0,-1 1 0,1-1 1,0 0-1,0 0 0,-1 0 0,1 1 0,0-1 0,0 0 0,-1 0 0,1 0 0,0 0 0,0-1 0,-1 1 0,2 0 0,24-3 81,-15-2-68,-1 1 0,0-1-1,0-1 1,-1 0-1,1 0 1,12-12-1,29-18 29,-49 35-51,-1 0 0,1 0 1,0 0-1,-1 0 0,1 1 0,0-1 1,0 1-1,-1-1 0,1 1 1,0 0-1,0-1 0,0 1 1,-1 0-1,1 0 0,0 0 0,0 0 1,0 1-1,0-1 0,-1 1 1,1-1-1,0 1 0,0-1 1,-1 1-1,1 0 0,0 0 0,1 1 1,2 3-11,0-1-1,-1 1 1,1 0 0,-1 0-1,0 1 1,3 6 0,-5-9 10,0 1 0,0 0 0,0-1 0,0 0 1,0 1-1,1-1 0,0 0 0,-1 0 0,1-1 0,0 1 0,1 0 0,-1-1 1,0 0-1,1 0 0,-1 0 0,1 0 0,6 2 0,-2-4 201,1 0-1,-1 0 0,0-1 1,0 0-1,0-1 1,0 1-1,0-2 1,-1 1-1,1-1 1,-1 0-1,1-1 1,-1 1-1,12-9 0,-8 4-61,0-1-1,-1 1 1,0-2-1,0 1 1,-1-1-1,0-1 1,10-17-1,-12 11 32,-7 13-5695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5.692"/>
    </inkml:context>
    <inkml:brush xml:id="br0">
      <inkml:brushProperty name="width" value="0.025" units="cm"/>
      <inkml:brushProperty name="height" value="0.025" units="cm"/>
    </inkml:brush>
  </inkml:definitions>
  <inkml:trace contextRef="#ctx0" brushRef="#br0">75 582 9769,'0'0'1911,"-9"9"43,6-6-1506,-34 31 1133,35-31-1224,-1-1 0,1 1 0,0 0 1,-1-1-1,1 1 0,1 0 1,-1 0-1,0 0 0,1 1 0,-1-1 1,1 0-1,-1 6 0,2-8-304,1-1-1,-1 1 1,1 0-1,-1-1 1,1 1-1,0-1 1,-1 1-1,1-1 1,0 1-1,-1-1 1,1 0-1,0 1 1,0-1-1,0 0 1,-1 1 0,1-1-1,0 0 1,0 0-1,0 0 1,-1 0-1,1 0 1,0 0-1,0 0 1,0 0-1,0 0 1,-1 0-1,1 0 1,0 0-1,0-1 1,0 1-1,-1 0 1,1-1-1,0 1 1,0 0-1,0-2 1,35-11 496,26-21 250,-1-3 1,88-72 0,-68 48-685,457-292-1433,-526 346 692,23-14-1131,-34 20 1398,1 0 0,-1 0 0,0 0-1,1 0 1,-1-1 0,0 1-1,0 0 1,0-1 0,0 1 0,0 0-1,0-1 1,0 1 0,-1-1-1,1 0 1,0 1 0,-1-1 0,0 0-1,1-2 1,-1-7-3933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6.024"/>
    </inkml:context>
    <inkml:brush xml:id="br0">
      <inkml:brushProperty name="width" value="0.025" units="cm"/>
      <inkml:brushProperty name="height" value="0.025" units="cm"/>
    </inkml:brush>
  </inkml:definitions>
  <inkml:trace contextRef="#ctx0" brushRef="#br0">1 1 13773,'0'0'7549,"12"4"-7469,47 13-29,-23-7-13,1 1 0,57 26 0,-89-34-10,0 1 0,0-1-1,-1 1 1,1-1 0,-1 1-1,1 1 1,-1-1 0,-1 0 0,1 1-1,-1 0 1,1 0 0,-1 0 0,-1 0-1,4 8 1,-3-3 87,0-1 1,-1 1-1,0 0 0,-1 0 1,0 0-1,0 0 0,-2 18 1,-3 1 166,-1 0 0,-1 0 0,-1 0 0,-19 45 0,18-54-503,-16 52 498,20-24-4785,8-42-2069,10-5-5941</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6.727"/>
    </inkml:context>
    <inkml:brush xml:id="br0">
      <inkml:brushProperty name="width" value="0.025" units="cm"/>
      <inkml:brushProperty name="height" value="0.025" units="cm"/>
    </inkml:brush>
  </inkml:definitions>
  <inkml:trace contextRef="#ctx0" brushRef="#br0">236 69 13261,'0'0'6091,"1"-10"-3267,1-29-1250,-2 38-1530,0 0 0,0 0 0,-1 0 0,1 0 0,-1 0 0,1 0 0,-1 0 0,0 0 0,1 0 0,-1 0 0,0 0 0,1 1 0,-1-1 0,0 0 0,0 0-1,0 1 1,0-1 0,0 1 0,0-1 0,0 1 0,0-1 0,0 1 0,0-1 0,0 1 0,0 0 0,0 0 0,0 0 0,0-1 0,0 1 0,0 0 0,0 0-1,0 0 1,0 1 0,-1-1 0,1 0 0,-1 1 0,-39 8 306,31-4-353,0 1 0,1 0 0,0 1 0,0 0 0,0 0 0,1 1 1,0 0-1,0 1 0,1 0 0,0 0 0,1 0 0,-8 15 0,5-9 2,2 0 0,0 1-1,1 0 1,1 0 0,0 0-1,1 1 1,-3 29 0,7-43 1,-1 0 1,1 0-1,0-1 1,0 1-1,0 0 1,0 0-1,1 0 1,-1 0-1,1 0 1,0-1-1,0 1 0,0 0 1,0 0-1,0-1 1,0 1-1,1-1 1,-1 1-1,1-1 1,3 4-1,-2-4 6,0-1-1,0 1 1,0 0-1,0-1 0,0 0 1,0 0-1,0 0 1,1 0-1,-1 0 0,0-1 1,1 1-1,-1-1 0,0 0 1,1 0-1,-1 0 1,5-2-1,3 0 175,0 0-1,0-1 1,-1-1-1,1 0 1,-1 0-1,0-1 1,0 0-1,-1-1 1,0 0-1,1-1 1,-2 0-1,1 0 1,9-12-1,-8 9 15,-1 0 0,0 0-1,-1-1 1,0 0 0,-1-1 0,0 0-1,0 0 1,-2 0 0,0-1 0,6-21-1,-10 31-197,0 0 0,0 0 0,-1 0 0,1-1 0,-1 1 0,0 0 0,0 0 0,0 0 0,0 0 0,-1 0 0,1-1-1,-1 1 1,0 0 0,0 0 0,0 0 0,0 0 0,-1 1 0,1-1 0,-1 0 0,1 0 0,-1 1 0,-4-5 0,3 5-248,0 0 0,-1 0 0,1 0 0,-1 1 0,1 0 0,-1-1 1,1 1-1,-1 0 0,0 1 0,0-1 0,1 1 0,-1-1 0,0 1 0,0 0 1,0 1-1,1-1 0,-1 1 0,-5 0 0,8 0-66,0-1 0,0 0 0,0 0 0,0 1 0,-1-1 0,1 1-1,0-1 1,0 1 0,0-1 0,0 1 0,0-1 0,1 1 0,-1 0 0,0 0 0,0-1-1,0 1 1,0 0 0,1 0 0,-1 0 0,0 0 0,1 0 0,-1 0 0,1 0 0,-1 0 0,1 0-1,0 0 1,-1 0 0,1 1 0,0-1 0,0 0 0,0 0 0,0 0 0,0 2 0,3 4-5314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7.438"/>
    </inkml:context>
    <inkml:brush xml:id="br0">
      <inkml:brushProperty name="width" value="0.025" units="cm"/>
      <inkml:brushProperty name="height" value="0.025" units="cm"/>
    </inkml:brush>
  </inkml:definitions>
  <inkml:trace contextRef="#ctx0" brushRef="#br0">172 204 2466,'0'0'9641,"4"-9"-4057,12-28-2151,-16 37-3387,1-1 0,-1 1 1,0-1-1,0 1 0,0 0 0,0-1 0,1 1 1,-1-1-1,0 1 0,0-1 0,0 1 0,0-1 1,0 1-1,0-1 0,0 1 0,0-1 0,0 1 1,0-1-1,0 1 0,-1-1 0,1 1 0,0 0 1,0-1-1,0 1 0,-1-1 0,1 1 0,0-1 1,0 1-1,-1 0 0,1-1 0,0 1 0,-1 0 1,1-1-1,0 1 0,-1 0 0,1-1 0,-1 1 0,1 0 1,0 0-1,-1 0 0,1-1 0,-1 1 0,1 0 1,-1 0-1,1 0 0,-1 0 0,1 0 0,-1 0 1,1 0-1,-1 0 0,1 0 0,-1 0 0,0 0 1,-25 4 325,19 0-363,0 0 0,0 1 1,0 0-1,0 0 0,1 0 1,0 1-1,0 0 0,1 0 1,-1 0-1,-7 14 0,-43 74-42,53-86 34,-1-1 0,1 1 0,0-1 0,1 1 0,-3 13 0,5-20 1,0 0 0,0 0-1,-1-1 1,1 1 0,0 0 0,0 0 0,0 0-1,1-1 1,-1 1 0,0 0 0,0 0 0,0 0-1,1-1 1,-1 1 0,0 0 0,1 0 0,-1-1-1,0 1 1,1 0 0,-1-1 0,1 1 0,-1 0-1,1-1 1,0 1 0,0 0 0,1-1 8,0 1 0,-1-1 0,1 0 0,0 0 0,0 0 1,0 0-1,-1 0 0,1 0 0,0-1 0,0 1 0,-1 0 0,1-1 0,0 0 0,-1 1 1,1-1-1,0 0 0,1-1 0,14-8 190,0 0 0,-1-1 1,-1-1-1,0 0 0,21-23 0,66-80 207,-87 97-317,-9 11-14,19-23 491,-1 0 0,38-64 0,-134 189-866,54-69 266,-49 83-15,62-99 44,0 1 1,1 0 0,0 0-1,0 0 1,1 0-1,1 1 1,0-1 0,-1 19-1,3-28 5,0-1 0,0 0 0,1 1-1,-1-1 1,1 0 0,-1 0 0,1 0 0,0 1-1,-1-1 1,1 0 0,0 0 0,0 0 0,0 0-1,0 0 1,0 0 0,0 0 0,0-1-1,0 1 1,0 0 0,0 0 0,0-1 0,0 1-1,0-1 1,1 1 0,-1-1 0,0 0 0,1 1-1,-1-1 1,0 0 0,0 0 0,1 0 0,-1 0-1,0 0 1,1 0 0,1 0 0,53-7 88,-36 1-73,0-1 1,0 0-1,-1-2 1,0 0-1,-1-2 1,0 0-1,-1 0 1,0-2-1,-1 0 1,22-22-1,-37 33 5,0 1-1,0 0 1,1-1-1,-1 1 1,0-1 0,0 1-1,0-1 1,-1 1-1,1-1 1,0 0-1,-1 1 1,1-1-1,-1 0 1,1 0 0,-1 0-1,0 1 1,1-4-1,-2 4-6,1 0 0,0 0-1,-1 0 1,1 1 0,-1-1-1,1 0 1,-1 0 0,1 1-1,-1-1 1,0 0 0,1 1-1,-1-1 1,0 1-1,1-1 1,-1 1 0,0-1-1,0 1 1,0-1 0,1 1-1,-1 0 1,0-1 0,0 1-1,0 0 1,-1 0 0,-3-1-14,0 0 1,0 1 0,0 0 0,0 0 0,0 1-1,1-1 1,-1 1 0,0 0 0,0 0-1,0 1 1,-6 3 0,2-1-19,0 1 0,1 1-1,0 0 1,-12 11 0,17-14 15,0 0 0,0 0 0,0 0 0,1 0 0,-1 0 0,1 0 0,0 1 0,0-1 0,0 1 0,0 0 0,1 0 0,0 0-1,-2 7 1,3-10 2,0 0 0,0-1 0,1 1-1,-1 0 1,1 0 0,-1 0 0,0 0 0,1-1-1,-1 1 1,1 0 0,0 0 0,-1-1-1,1 1 1,0-1 0,-1 1 0,1 0 0,0-1-1,0 1 1,-1-1 0,1 0 0,0 1-1,0-1 1,0 0 0,0 1 0,0-1 0,-1 0-1,1 0 1,0 0 0,0 0 0,0 0-1,0 0 1,0 0 0,1 0 0,43 0 1,-33-1 9,110-9 21,17-1-38,-138 11 120,-2-10 362,0 0 0,-1 0-1,-1 1 1,1-1 0,-2 0 0,-7-16 0,6 15-437,1 0 0,0 0 0,1-1 0,-3-15 0,6 26-64,0 1 0,0-1 1,0 1-1,0-1 0,0 0 0,0 1 1,1-1-1,-1 1 0,0-1 0,0 1 1,1-1-1,-1 1 0,0-1 1,1 1-1,-1 0 0,0-1 0,1 1 1,-1-1-1,1 1 0,-1 0 0,1-1 1,-1 1-1,1 0 0,-1 0 0,1-1 1,-1 1-1,1 0 0,-1 0 0,1 0 1,-1-1-1,1 1 0,-1 0 1,1 0-1,0 0 0,27-1-684,-17 0 265,33-2-4220,45-11 1,-32 0-2019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8.222"/>
    </inkml:context>
    <inkml:brush xml:id="br0">
      <inkml:brushProperty name="width" value="0.025" units="cm"/>
      <inkml:brushProperty name="height" value="0.025" units="cm"/>
    </inkml:brush>
  </inkml:definitions>
  <inkml:trace contextRef="#ctx0" brushRef="#br0">232 133 12075,'3'-14'1722,"0"5"-318,0-1 0,-1 0-1,0-1 1,0 1 0,-1-20 0,-1 29-1307,0-1 0,-1 0 0,1 0 0,-1 0 0,1 1 0,-1-1 1,1 0-1,-1 1 0,0-1 0,0 0 0,0 1 0,0-1 0,0 1 0,0 0 0,0-1 0,-1 1 0,1 0 1,0 0-1,-1-1 0,1 1 0,-1 0 0,1 1 0,-1-1 0,0 0 0,1 0 0,-1 1 0,0-1 1,1 1-1,-1-1 0,0 1 0,0 0 0,0-1 0,1 1 0,-1 0 0,0 0 0,0 0 0,0 1 1,1-1-1,-1 0 0,-2 1 0,-2 1-78,-1 0 0,1 0 0,0 0 0,0 0 0,0 1 0,0 0 0,0 1 0,0-1 0,1 1 0,0 0 0,-1 0 0,2 1 0,-1-1 0,-4 7 0,-7 8-37,0 0-1,-17 32 0,27-43 26,1 0 0,1 0 0,0 0 0,0 0 0,0 1 0,1 0 0,1 0 0,-1-1 0,-1 14 0,4-21-2,0 0 0,0 0-1,1 0 1,-1 0 0,0 0 0,0 0 0,1 0 0,-1 0 0,0 0 0,1 0 0,-1 0 0,1 0 0,-1 0 0,1 0-1,0 0 1,-1-1 0,1 1 0,0 0 0,0 0 0,0-1 0,-1 1 0,1 0 0,0-1 0,0 1 0,0-1 0,0 1-1,0-1 1,0 0 0,0 1 0,0-1 0,0 0 0,0 0 0,0 1 0,0-1 0,0 0 0,1 0 0,-1 0 0,0 0-1,0-1 1,0 1 0,1 0 0,5-1 33,0 0 0,-1 0-1,1-1 1,0 0-1,10-4 1,1-3 95,-1 0 0,-1-2 0,0 0 0,0 0 0,-1-2-1,-1 0 1,14-15 0,1-5 130,-1-1 0,22-38 1,-71 107-357,1 0 0,2 2 0,2-1 0,-19 60 0,35-94 87,-1-1 0,1 1-1,0-1 1,0 1 0,-1 0-1,1-1 1,0 1 0,0-1 0,1 1-1,-1 0 1,0-1 0,0 1 0,1-1-1,-1 1 1,1-1 0,0 1-1,0 1 1,0-2-11,-1-1 0,1 1 0,0-1 0,0 1 0,-1-1 0,1 1 0,0-1 0,0 1 0,0-1 0,0 1 0,-1-1 0,1 0 0,0 0 0,0 1 0,0-1 0,0 0 0,0 0 1,0 0-1,0 0 0,0 0 0,1 0 0,3-1-75,0 0 0,0-1 0,0 1 0,0-1 0,0 0 0,0 0 1,0-1-1,7-4 0,3-4-1095,-1-1 0,26-25 0,17-36-8566,-30 30 1249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8.612"/>
    </inkml:context>
    <inkml:brush xml:id="br0">
      <inkml:brushProperty name="width" value="0.025" units="cm"/>
      <inkml:brushProperty name="height" value="0.025" units="cm"/>
    </inkml:brush>
  </inkml:definitions>
  <inkml:trace contextRef="#ctx0" brushRef="#br0">116 13 14061,'0'0'10448,"-6"9"-9909,-10 16-422,2 0 1,1 1-1,1 1 0,1 0 1,1 0-1,1 1 1,2 0-1,1 1 1,1 0-1,2 0 1,0 53-1,2-82-117,1 1 0,0 0 0,0 0 0,0 0 1,0 0-1,1 0 0,-1 0 0,0 0 0,0 0 0,1 0 0,-1 0 0,0-1 0,1 1 1,-1 0-1,1 0 0,-1 0 0,1-1 0,-1 1 0,1 0 0,0 0 0,-1-1 0,1 1 1,0-1-1,-1 1 0,1-1 0,0 1 0,0-1 0,0 1 0,-1-1 0,1 1 0,0-1 0,0 0 1,0 0-1,0 1 0,0-1 0,0 0 0,0 0 0,0 0 0,1 0 0,1-1 10,0 1-1,0-1 1,0 0-1,-1 1 1,1-1-1,0-1 1,0 1 0,-1 0-1,1-1 1,-1 1-1,0-1 1,4-3-1,11-12 16,-1-1 0,-1-1-1,0-1 1,12-23 0,45-89-1,-66 122-17,70-140-34,-95 190-158,6-16 205,2 0 1,0 1-1,2 0 0,0 0 0,-9 53 0,17-66-510,-1 5 716,0 0 0,2 0 0,0 0 0,1 0 0,4 20 0,-5-33-405,1-1-1,0 0 1,0 0 0,1 0-1,-1 1 1,0-1 0,1-1-1,0 1 1,0 0 0,0 0-1,0-1 1,0 1-1,5 3 1,-4-4-447,0 0 0,0-1 0,0 0 0,0 1 0,0-1-1,0 0 1,0 0 0,0-1 0,1 1 0,-1-1 0,0 0 0,0 0 0,1 0 0,-1 0-1,0 0 1,7-2 0,14-5-9378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3.115"/>
    </inkml:context>
    <inkml:brush xml:id="br0">
      <inkml:brushProperty name="width" value="0.025" units="cm"/>
      <inkml:brushProperty name="height" value="0.025" units="cm"/>
    </inkml:brush>
  </inkml:definitions>
  <inkml:trace contextRef="#ctx0" brushRef="#br0">77 1 17328,'0'0'6695,"-9"55"-5798,-2-24-225,-3 2-223,1 2-289,2 2-96,3 1 0,3-4-64,-1-3-256,6-6-994,0-5-447,0-6-1891,2-8-2049,7-6-4645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869"/>
    </inkml:context>
    <inkml:brush xml:id="br0">
      <inkml:brushProperty name="width" value="0.025" units="cm"/>
      <inkml:brushProperty name="height" value="0.025" units="cm"/>
    </inkml:brush>
  </inkml:definitions>
  <inkml:trace contextRef="#ctx0" brushRef="#br0">1 90 10025,'0'0'12743,"7"8"-11942,26 25-257,-31-31-505,0-1 0,-1 0 0,1 0 0,0 0 0,0 0 0,0 0 0,0 0 0,0 0 0,0-1-1,0 1 1,0 0 0,0-1 0,1 0 0,-1 0 0,0 0 0,0 0 0,0 0 0,0 0 0,0 0-1,1-1 1,-1 1 0,0-1 0,0 1 0,0-1 0,0 0 0,0 0 0,3-2 0,-1 1 17,-1 0 0,0 0 0,0-1 0,-1 1 0,1-1 0,0 0 0,-1 0 0,0 0 0,1 0 0,-1 0 0,-1 0 0,1 0 0,2-5 0,-3 3 48,0-1 0,0 0 0,0 0 0,-1 0 0,0 0-1,0 1 1,0-1 0,-1 0 0,-2-8 0,3 12-104,0 1-1,0 0 1,-1 0 0,1 0-1,0 0 1,-1 0 0,1 0-1,-1-1 1,1 1-1,-1 0 1,0 0 0,1 0-1,-1 0 1,0 1 0,0-1-1,1 0 1,-1 0 0,0 0-1,0 1 1,0-1 0,0 0-1,0 1 1,0-1 0,-1 1-1,1-1 1,0 1-1,0 0 1,0-1 0,0 1-1,0 0 1,-1 0 0,1 0-1,0 0 1,0 0 0,0 0-1,-1 0 1,1 0 0,0 0-1,0 1 1,0-1-1,0 0 1,0 1 0,-1-1-1,1 1 1,0 0 0,0-1-1,0 1 1,0 0 0,0-1-1,1 1 1,-1 0 0,0 0-1,-1 1 1,-5 4-19,1 0 0,0 0 0,0 1 0,1-1 0,0 1 0,0 1 0,0-1 0,1 1 0,0 0 0,0 0 0,-2 11 0,1-4 74,0 0 0,2 0 0,0 0 0,0 1-1,1 23 1,2-37-52,0 0 0,0 0 0,0 0 0,0 0-1,1 0 1,-1 0 0,0 0 0,1 0 0,0 0-1,0 0 1,-1-1 0,1 1 0,0 0 0,0 0-1,1-1 1,-1 1 0,0-1 0,0 1 0,1-1-1,-1 1 1,3 0 0,-1 0 1,0 0 1,1 0-1,-1-1 0,1 0 1,-1 0-1,1 0 0,-1 0 1,1 0-1,0-1 0,7 1 1,0-1 7,0-1 0,-1 0 1,1-1-1,0 0 0,0 0 1,-1-1-1,14-6 1,-6 0-1,0-1 1,-1 0 0,0-1-1,-1-1 1,0-1 0,-1 0-1,24-27 1,-49 59 387,1 0 1,-10 29-1,19-48-392,-1 1 0,1-1 1,0 1-1,0 0 0,0-1 0,0 1 0,0-1 0,0 1 0,0 0 1,0-1-1,0 1 0,0-1 0,0 1 0,0 0 0,0-1 0,0 1 1,1-1-1,-1 1 0,0-1 0,0 1 0,1-1 0,-1 1 0,0-1 1,1 1-1,-1-1 0,1 1 0,-1-1 0,1 1 0,-1-1 0,0 0 1,2 1-1,21 2 242,-17-4-206,1 0 0,-1 0 0,0-1 0,0 0-1,12-5 1,-9 2-89,1 0 1,-1-1-1,0-1 1,0 0-1,-1 0 0,0 0 1,0-1-1,-1 0 0,0-1 1,8-11-1,-18 26 73,1 1 1,0 0-1,0-1 0,1 1 0,0 0 1,0 0-1,1 0 0,0 0 1,0 8-1,1-14-21,0 0 0,0 0 1,-1 0-1,1 0 0,0 0 0,0 0 0,0-1 1,0 1-1,0 0 0,0-1 0,0 1 1,0 0-1,1-1 0,-1 1 0,0-1 0,0 0 1,0 1-1,1-1 0,-1 0 0,0 0 0,0 0 1,1 0-1,-1 0 0,1 0 0,38-1 74,-35 1-64,11-4-49,0 0 0,1 0 0,-1-1 1,-1-1-1,1-1 0,-1-1 1,0 0-1,-1 0 0,0-1 1,0-1-1,-1-1 0,0 0 0,-1 0 1,0-2-1,12-15 0,-18 16 19,-11 11-37,-14 16-63,15-9 112,-1 0-1,0 0 0,1 1 1,1 0-1,-1 0 0,1 0 1,0 0-1,-4 14 1,7-19 1,0 1 0,0-1 0,0 1 1,0-1-1,0 1 0,0-1 1,1 0-1,-1 1 0,1-1 0,0 1 1,0-1-1,0 0 0,0 0 1,0 0-1,0 1 0,0-1 0,1 0 1,-1 0-1,1-1 0,0 1 0,-1 0 1,1 0-1,0-1 0,0 1 1,0-1-1,0 0 0,0 0 0,1 1 1,-1-1-1,0 0 0,0-1 1,3 2-1,-3-1-98,0 0 1,0 0-1,0-1 1,0 1 0,0 0-1,-1-1 1,1 0-1,0 1 1,0-1-1,0 0 1,0 0-1,0 0 1,0 0-1,0 0 1,0 0-1,0-1 1,0 1 0,0-1-1,0 1 1,0-1-1,0 0 1,0 0-1,-1 0 1,1 0-1,0 0 1,0 0-1,-1 0 1,1 0-1,-1-1 1,1 1 0,-1-1-1,0 1 1,0-1-1,2-2 1,0-2-686,-1 0-1,1 1 1,-1-2 0,-1 1 0,1 0 0,-1 0 0,0 0 0,0-1-1,-1-10 1,0-13-10022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7:59.613"/>
    </inkml:context>
    <inkml:brush xml:id="br0">
      <inkml:brushProperty name="width" value="0.025" units="cm"/>
      <inkml:brushProperty name="height" value="0.025" units="cm"/>
    </inkml:brush>
  </inkml:definitions>
  <inkml:trace contextRef="#ctx0" brushRef="#br0">151 150 14638,'0'0'7287,"-8"-6"-4976,6 5-2242,0-1-1,0 1 1,0-1 0,0 1-1,0 0 1,-1 0-1,1 0 1,0 0 0,-1 0-1,1 0 1,-1 1-1,1-1 1,-1 1 0,1 0-1,-1 0 1,1-1-1,-1 2 1,1-1 0,-1 0-1,1 0 1,-1 1-1,1 0 1,-1-1 0,1 1-1,0 0 1,-1 0-1,1 0 1,0 0 0,0 1-1,0-1 1,0 1-1,0-1 1,0 1 0,0 0-1,0 0 1,1 0-1,-1 0 1,1 0 0,-3 3-1,-3 4 19,0 0 0,1 1 0,0 0 1,1 0-1,-6 14 0,9-18-72,0-1 1,0 0 0,1 1-1,0-1 1,0 1 0,0 0-1,0-1 1,1 1 0,0 0-1,1-1 1,-1 1 0,3 9-1,-2-14-12,0 1 1,0 0-1,0-1 0,0 1 0,0-1 0,0 1 0,0-1 1,1 1-1,-1-1 0,1 0 0,-1 0 0,1 0 0,0 0 0,-1 0 1,1 0-1,0 0 0,-1 0 0,1-1 0,0 1 0,0-1 1,0 1-1,0-1 0,0 0 0,0 1 0,0-1 0,-1 0 1,1-1-1,0 1 0,0 0 0,0 0 0,0-1 0,2 0 1,4-1 10,1 1 1,-1-2-1,1 1 1,-1-1 0,15-8-1,13-14 28,-29 19-282,0 1 0,1-1 0,0 2 0,0-1 0,0 1-1,0 0 1,11-3 0,-19 7 213,1 0 0,-1 0 0,1 0 0,-1 0 0,1 0 0,0 0 0,-1 0 0,1 0 0,-1 1 0,1-1 0,-1 0 0,1 0 0,-1 1 0,1-1 0,-1 0 1,1 1-1,-1-1 0,1 0 0,-1 1 0,0-1 0,1 1 0,-1-1 0,0 1 0,1-1 0,-1 1 0,0-1 0,0 1 0,1-1 0,-1 1 0,0-1 0,0 1 0,0-1 0,0 1 0,0 0 0,1-1 0,-1 1 0,0-1 0,-1 1 0,1 0 0,1 29-778,-2-24 757,-2 16 260,-1-1 0,-2 1 0,0-1 0,-1 0 0,-1 0 0,-18 32 1,0 5 186,11-22-149,-10 27 116,-47 81 1,72-144-360,0 1 0,0 0 0,-1-1 1,1 1-1,0-1 0,-1 1 0,1 0 1,0-1-1,-1 1 0,1-1 1,-1 1-1,1-1 0,-1 1 0,1-1 1,-1 1-1,0-1 0,1 1 0,-1-1 1,0 0-1,1 1 0,-1-1 1,1 0-1,-2 0 0,-3-13 213,6-33 12,0 41-261,2-19 35,1 0 0,1 0 0,1 1 0,2 0-1,0 0 1,1 1 0,1 0 0,1 0-1,27-38 1,14-10-49,85-88 0,-87 101 23,-16 22-35,23-27-259,-53 56 263,0 0 0,0 0-1,0 0 1,-1 0 0,0-1 0,0 1 0,-1-1 0,0 0 0,2-7 0,-4 13 50,0 1 0,-1-1 1,1 1-1,0-1 1,0 1-1,-1-1 1,1 1-1,0 0 1,-1-1-1,1 1 1,0-1-1,-1 1 1,1 0-1,0-1 1,-1 1-1,1 0 1,-1 0-1,1-1 1,-1 1-1,1 0 1,-1 0-1,1 0 1,-1-1-1,1 1 1,-1 0-1,1 0 1,-1 0-1,1 0 1,-1 0-1,1 0 1,-1 0-1,0 0 1,1 0-1,-1 0 0,1 1 1,-1-1-1,1 0 1,-1 0-1,1 0 1,-1 1-1,1-1 1,0 0-1,-1 1 1,-27 8-15,16-2 47,0 1 1,1 0-1,0 1 0,1 0 0,-1 0 0,2 1 1,-10 12-1,-1 4 173,-32 54-1,50-78-170,1 0 0,-1 0 0,1 1 0,0-1 0,0 0 0,0 1 0,0-1 0,1 1 0,-1-1 0,1 1 0,-1 0 0,1-1 0,0 1 0,0-1 0,0 1 0,1 4-1,-1-6-22,1 1 0,0-1-1,0 0 1,0 0 0,0 0-1,0 1 1,0-1 0,1 0-1,-1 0 1,0-1 0,1 1-1,-1 0 1,0 0 0,1-1-1,-1 1 1,1 0 0,-1-1-1,1 0 1,-1 1 0,1-1-1,-1 0 1,1 0 0,-1 0-1,1 0 1,-1 0 0,1 0-1,1 0 1,10-1 19,1 0 0,-1-1 0,0-1 0,-1 0 0,1 0 0,0-1 0,-1-1 0,0 0-1,13-8 1,15-11-11,45-34 0,-55 37-9,-30 20-11,1 1 1,-1-1-1,1 1 0,-1-1 1,0 1-1,1 0 0,-1-1 0,1 1 1,-1 0-1,1-1 0,0 1 1,-1 0-1,1-1 0,-1 1 1,1 0-1,0 0 0,-1 0 1,1 0-1,-1 0 0,1 0 1,0 0-1,-1 0 0,1 0 1,-1 0-1,1 0 0,0 0 1,-1 0-1,1 0 0,0 1 0,-2 16-46,-22 34-40,20-45 82,-7 13 23,6-12 5,0-1-1,1 1 0,0 1 1,0-1-1,1 0 1,-1 1-1,-1 13 0,4-21-19,1 1 1,-1-1-1,0 0 0,0 1 0,0-1 0,1 1 0,-1-1 0,0 0 0,0 1 0,1-1 0,-1 0 1,0 1-1,1-1 0,-1 0 0,1 0 0,-1 1 0,0-1 0,1 0 0,-1 0 0,1 0 0,-1 1 1,0-1-1,1 0 0,-1 0 0,1 0 0,-1 0 0,1 0 0,-1 0 0,1 0 0,-1 0 1,0 0-1,1 0 0,-1 0 0,1 0 0,-1 0 0,1-1 0,-1 1 0,1 0 0,-1 0 0,23-7 98,-2-5-45,0 0 1,27-22-1,-29 20-54,1 1-1,0 0 1,22-9 0,-42 21-13,1 1 1,-1-1 0,1 1-1,-1 0 1,1-1 0,-1 1-1,1 0 1,0 0 0,-1-1-1,1 1 1,0 0 0,-1 0-1,1 0 1,0 0 0,-1-1 0,1 1-1,0 0 1,-1 0 0,1 0-1,0 1 1,-1-1 0,1 0-1,0 0 1,-1 0 0,1 0-1,0 1 1,-1-1 0,1 0-1,-1 1 1,1-1 0,-1 0-1,1 1 1,0-1 0,0 1-1,-1 1 3,0 0 0,0-1 0,0 1 0,0-1 0,0 1 0,0 0 0,0-1 0,0 1 0,-1 0 0,1-1-1,-1 1 1,1-1 0,-2 3 0,-29 53 18,30-54-20,-6 14 533,21-22 4,35-34 174,-33 26-696,-12 9 2,7-5-7,-1 0 0,1 1 1,0 0-1,1 1 1,0 1-1,0 0 0,1 0 1,-1 1-1,27-7 1,-39 12-2,1 0 0,0 0 0,0 0 0,-1 0 0,1 0 1,0 0-1,-1 0 0,1 0 0,0 0 0,0 0 0,-1 0 1,1 0-1,0 0 0,-1 1 0,1-1 0,0 0 0,-1 1 1,1-1-1,0 0 0,-1 1 0,1-1 0,-1 1 0,1-1 1,-1 1-1,1-1 0,-1 1 0,1-1 0,-1 1 1,1-1-1,-1 1 0,0 0 0,1-1 0,-1 1 0,0 0 1,1 2-4,-1 0 0,0-1 0,0 1 0,0-1 0,0 1 0,-1-1 0,1 1 0,0-1 0,-1 1 0,-1 2 0,-26 52-52,17-41 78,-14 24-182,25-39-652,12-8-3501,6-6-412,0-4-2359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0.239"/>
    </inkml:context>
    <inkml:brush xml:id="br0">
      <inkml:brushProperty name="width" value="0.025" units="cm"/>
      <inkml:brushProperty name="height" value="0.025" units="cm"/>
    </inkml:brush>
  </inkml:definitions>
  <inkml:trace contextRef="#ctx0" brushRef="#br0">38 65 10218,'0'0'18727,"9"3"-18556,-6-2-168,-1 0 0,1 0 1,0 0-1,0-1 0,0 1 0,-1-1 1,1 0-1,0 0 0,0 0 1,0 0-1,0 0 0,0 0 1,0-1-1,-1 0 0,1 1 1,0-1-1,0 0 0,-1 0 1,1-1-1,-1 1 0,1 0 1,-1-1-1,1 0 0,-1 1 1,0-1-1,0 0 0,0 0 1,0 0-1,0-1 0,0 1 1,-1 0-1,1-1 0,-1 1 0,1-1 1,-1 1-1,0-1 0,0 0 1,0 0-1,-1 1 0,1-1 1,-1 0-1,1 0 0,-1 0 1,0-4-1,0 7-32,0 0-1,-1-1 1,1 1-1,0 0 1,0 0-1,-1-1 1,1 1-1,0 0 1,-1 0-1,1-1 1,0 1-1,-1 0 1,1 0-1,-1 0 1,1 0-1,0 0 1,-1 0-1,1 0 1,-1-1-1,1 1 1,0 0 0,-1 0-1,1 0 1,-1 0-1,1 1 1,0-1-1,-1 0 1,1 0-1,-1 0 1,1 0-1,0 0 1,-1 0-1,1 1 1,0-1-1,-1 0 1,0 1-1,-15 6-251,7-1 292,1 0 1,0 0-1,0 1 0,0 1 0,1-1 0,0 1 1,1 1-1,0-1 0,0 1 0,1 0 1,0 0-1,1 0 0,-1 1 0,2 0 1,0 0-1,0 0 0,0 0 0,-1 21 1,4-30-9,0 0 0,1 0 0,-1 0 0,1 0 0,-1 0 0,1 0 0,-1 0 0,1 0 0,-1 0 0,1 0 0,0 0 0,0 0 0,0 0 0,-1 0 0,1 0 0,0-1 0,0 1 0,0 0 0,0-1 0,0 1 0,0-1 0,0 1 0,0-1 0,1 1 0,-1-1 0,0 0 0,0 1 0,0-1 0,0 0 0,0 0 0,1 0 0,-1 0 0,0 0 0,0 0 0,2-1 0,47-6 123,-26-3-93,-1-1 0,-1-1 0,0-1 0,0-1 0,23-21 0,33-20 26,-77 55-61,-1-1-1,1 0 1,0 1 0,-1-1 0,1 1 0,0-1 0,0 1 0,0 0 0,-1-1-1,1 1 1,0 0 0,0-1 0,0 1 0,0 0 0,0 0 0,0 0 0,-1 0-1,1 0 1,0 0 0,0 0 0,0 0 0,1 0 0,-5 17 13,-32 39 225,24-40-34,9-12-133,0-1 0,1 0 0,-1 1 0,1-1 0,-1 1 0,1 0 0,0-1 0,1 1 0,-1 0 0,1 0 0,-1 6 0,2-9-63,-1-1 0,1 1 0,-1-1 0,1 1 1,0-1-1,-1 1 0,1-1 0,0 1 0,-1-1 1,1 0-1,0 1 0,0-1 0,-1 0 1,1 1-1,0-1 0,0 0 0,-1 0 0,1 0 1,0 0-1,0 0 0,0 0 0,-1 0 0,1 0 1,0 0-1,1-1 0,24 0 73,35-12-188,-47 9-214,0 1 0,-1 0 0,1 1 0,19 0-1,-32 2 296,0 0 0,0 0 0,0 0-1,1 1 1,-1-1 0,0 0 0,0 1-1,0-1 1,0 0 0,0 1 0,0 0-1,0-1 1,0 1 0,0-1 0,0 1-1,0 0 1,0 0 0,0 0 0,-1-1-1,1 1 1,0 0 0,0 0 0,-1 0-1,1 0 1,-1 0 0,1 0 0,-1 0-1,1 1 1,-1-1 0,0 0 0,0 0-1,1 0 1,-1 0 0,0 0 0,0 1-1,0-1 1,0 0 0,0 0 0,0 0-1,-1 0 1,1 2 0,-2 9 127,-1-1 0,0 0 0,-6 17 0,2-6 366,9-22-378,-1 0-1,1 0 1,0 0 0,0 0 0,0 0-1,0-1 1,0 1 0,0-1 0,-1 1-1,1-1 1,3-1 0,74-48 459,-66 39-885,1 1 0,1 1 0,-1 0-1,2 1 1,-1 1 0,1 0 0,17-4-1,-33 10 276,1 1 0,-1 0 0,0 0-1,0 0 1,0 0 0,0 0-1,1 0 1,-1 0 0,0-1 0,0 1-1,1 0 1,-1 0 0,0 0 0,0 0-1,0 0 1,1 0 0,-1 0-1,0 0 1,0 0 0,0 0 0,1 0-1,-1 0 1,0 0 0,0 1 0,0-1-1,1 0 1,-1 0 0,0 0-1,0 0 1,0 0 0,1 0 0,-1 0-1,0 1 1,0-1 0,0 0-1,0 0 1,1 0 0,-1 0 0,0 0-1,0 1 1,0-1 0,0 0 0,0 0-1,0 0 1,0 1 0,0-1-1,0 0 1,0 0 0,1 1 0,-1-1-1,0 0 1,-8 14-1051,-15 10-1122,6-14-1147,-2-5-1608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0.611"/>
    </inkml:context>
    <inkml:brush xml:id="br0">
      <inkml:brushProperty name="width" value="0.025" units="cm"/>
      <inkml:brushProperty name="height" value="0.025" units="cm"/>
    </inkml:brush>
  </inkml:definitions>
  <inkml:trace contextRef="#ctx0" brushRef="#br0">1 0 24984,'0'0'4772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1.982"/>
    </inkml:context>
    <inkml:brush xml:id="br0">
      <inkml:brushProperty name="width" value="0.025" units="cm"/>
      <inkml:brushProperty name="height" value="0.025" units="cm"/>
    </inkml:brush>
  </inkml:definitions>
  <inkml:trace contextRef="#ctx0" brushRef="#br0">49 25 12684,'-8'1'2328,"-19"2"-134,14-1 3,18-2 2337,273-15-786,-25 0-3679,-170 15 246,-53 0-3354,-38 0-9878,-23 0 2502</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2.379"/>
    </inkml:context>
    <inkml:brush xml:id="br0">
      <inkml:brushProperty name="width" value="0.025" units="cm"/>
      <inkml:brushProperty name="height" value="0.025" units="cm"/>
    </inkml:brush>
  </inkml:definitions>
  <inkml:trace contextRef="#ctx0" brushRef="#br0">174 1 8968,'-10'5'2958,"6"-3"-2707,-39 23 2438,41-24-2376,-1 0-1,1 1 1,0 0 0,0-1 0,0 1 0,0 0-1,0 0 1,0 0 0,1 0 0,-1 0 0,1 0-1,-1 1 1,1-1 0,0 1 0,0-1 0,0 1-1,0-1 1,0 4 0,1-5-236,1 0 0,0 1-1,-1-1 1,1 0 0,0 0 0,0 1-1,0-1 1,0 0 0,0 0 0,0 0-1,0 0 1,0 0 0,1 0 0,-1-1 0,0 1-1,0 0 1,1-1 0,-1 1 0,1 0-1,-1-1 1,0 0 0,3 1 0,40 11 462,-36-10-314,21 4 71,-11-2-208,-1-1-1,1 2 0,-1 0 0,-1 1 1,29 15-1,-42-19-82,-1 0 0,1-1 0,0 2 1,-1-1-1,0 0 0,1 0 0,-1 1 0,0-1 1,0 1-1,0 0 0,-1 0 0,1 0 0,0 0 1,-1 0-1,2 4 0,-3-3 3,1 0 0,-1 0 0,0 0 0,0 1 0,-1-1 0,1 0 0,-1 0 0,0 0 0,0 0 0,0 0 0,0-1 0,-1 1 0,1 0 0,-1 0 0,-4 5 0,-8 13 94,-1-1-1,-1 0 1,-1-1 0,-1 0 0,0-2 0,-26 20 0,-134 89 598,155-112-512,56-17 245,49-18 127,1 3 1,0 4-1,102-3 1,-166 16-957,62-4-1833,-29-10-6618,-18-4-7398</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3.111"/>
    </inkml:context>
    <inkml:brush xml:id="br0">
      <inkml:brushProperty name="width" value="0.025" units="cm"/>
      <inkml:brushProperty name="height" value="0.025" units="cm"/>
    </inkml:brush>
  </inkml:definitions>
  <inkml:trace contextRef="#ctx0" brushRef="#br0">55 0 11723,'0'0'10127,"-7"10"-8456,1-2-1398,1 0 1,-1 0-1,2 1 1,-1-1-1,1 1 1,1 0-1,0 1 1,0-1-1,0 1 1,1-1-1,1 1 1,-1 15-1,2-22-166,0 1-1,0-1 0,0 1 0,0-1 0,0 0 1,1 1-1,0-1 0,0 0 0,0 0 1,0 0-1,2 4 0,-2-5-58,0-1 1,0 0-1,1-1 0,-1 1 0,0 0 1,1 0-1,-1 0 0,1-1 1,-1 1-1,1-1 0,-1 1 0,1-1 1,-1 0-1,1 0 0,-1 1 1,1-1-1,0 0 0,-1 0 0,1-1 1,-1 1-1,1 0 0,-1 0 1,1-1-1,-1 1 0,1-1 0,1 0 1,6-3 95,1 0 1,-1 0-1,-1-1 1,1 0-1,-1 0 1,0-1-1,0 0 1,8-8-1,-10 8-126,1 0 0,-1 0-1,1 1 1,0 0 0,0 1-1,1-1 1,-1 1 0,1 1-1,0 0 1,15-5-1,-22 9-32,0-1 0,0 1 0,0-1 0,0 1 0,0-1 0,0 1 0,-1 0 0,1-1 0,0 1 0,-1 0 0,1 0 0,0-1 0,-1 1 0,1 0 0,-1 0-1,1 0 1,-1 0 0,1 0 0,-1 0 0,0 0 0,0 0 0,1 0 0,-1 0 0,0 0 0,0 0 0,0 0 0,0 0 0,0 2 0,2 35-156,-2-37 159,-1 27-634,-6 55 0,40-151-7737,-28 59 6511,15-23-5484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3.455"/>
    </inkml:context>
    <inkml:brush xml:id="br0">
      <inkml:brushProperty name="width" value="0.025" units="cm"/>
      <inkml:brushProperty name="height" value="0.025" units="cm"/>
    </inkml:brush>
  </inkml:definitions>
  <inkml:trace contextRef="#ctx0" brushRef="#br0">30 0 14350,'0'0'16239,"58"0"-16143,-41 0-96,1 0-416,-3 5-1186,-2 3-1601,-5 4-1473,-8-2-1698,0 0-2595</inkml:trace>
  <inkml:trace contextRef="#ctx0" brushRef="#br0" timeOffset="1">0 85 11275,'0'0'17264,"50"6"-17232,-18-3 0,2-3-96,3 0-1057,2 0-1057,-1 0-1570,-5-10-4195</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3.945"/>
    </inkml:context>
    <inkml:brush xml:id="br0">
      <inkml:brushProperty name="width" value="0.025" units="cm"/>
      <inkml:brushProperty name="height" value="0.025" units="cm"/>
    </inkml:brush>
  </inkml:definitions>
  <inkml:trace contextRef="#ctx0" brushRef="#br0">146 64 11243,'0'0'11968,"1"-9"-9646,0 6-2137,-1 0 0,0 0-1,0 0 1,0 0 0,0 0-1,-1 0 1,1 0-1,-1 0 1,-1-5 0,1 7-145,1 0 0,-1 0 0,0 0 1,0 0-1,0 0 0,0 1 1,0-1-1,0 0 0,0 0 0,0 1 1,0-1-1,0 0 0,0 1 1,0-1-1,-1 1 0,1 0 0,0-1 1,0 1-1,0 0 0,-1 0 0,1-1 1,0 1-1,-1 0 0,1 0 1,0 1-1,0-1 0,-1 0 0,1 0 1,0 1-1,0-1 0,0 0 1,-1 1-1,1-1 0,0 1 0,0 0 1,-2 1-1,-2 0-43,-1 1 1,0 1-1,1-1 1,0 1-1,0 0 1,0 0-1,0 1 1,1-1-1,0 1 1,0 0-1,0 0 1,0 1-1,-3 6 1,2-3 19,0 1 0,1 0 0,0-1 0,1 1 0,0 1 0,0-1 0,-1 13 0,4-21 0,0-1 0,0 0 0,0 0-1,0 0 1,0 1 0,0-1 0,0 0-1,0 0 1,0 0 0,1 1-1,-1-1 1,0 0 0,1 0 0,-1 0-1,1 0 1,-1 0 0,1 0 0,0 0-1,-1 0 1,1 0 0,0 0-1,0 0 1,0 0 0,0-1 0,0 1-1,0 0 1,0-1 0,0 1 0,0 0-1,0-1 1,0 1 0,0-1-1,0 0 1,0 1 0,0-1 0,1 0-1,-1 0 1,0 1 0,0-1 0,0 0-1,1 0 1,-1 0 0,0-1 0,0 1-1,0 0 1,1 0 0,-1-1-1,1 0 1,5 0 78,0-1 0,0 0 0,-1 0 0,1-1 0,-1 1 0,0-1 1,8-6-1,-3 2 25,-1-1 0,0-1 1,-1 0-1,0 0 0,12-16 1,-17 19-79,0 0 0,-1 1 0,0-1 1,0 0-1,0-1 0,-1 1 0,1 0 0,-2-1 0,1 0 1,-1 1-1,0-1 0,0-8 0,-1 14-77,0 0 1,0 1-1,0-1 1,0 0-1,0 0 0,-1 0 1,1 1-1,0-1 0,0 0 1,-1 0-1,1 1 0,-1-1 1,1 0-1,0 1 0,-1-1 1,0 0-1,1 1 1,-1-1-1,1 1 0,-1-1 1,0 1-1,1-1 0,-1 1 1,0-1-1,1 1 0,-1 0 1,0-1-1,0 1 0,1 0 1,-1 0-1,-1-1 1,-30 0-7361,23 1 2232,-1 0-5562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4.999"/>
    </inkml:context>
    <inkml:brush xml:id="br0">
      <inkml:brushProperty name="width" value="0.025" units="cm"/>
      <inkml:brushProperty name="height" value="0.025" units="cm"/>
    </inkml:brush>
  </inkml:definitions>
  <inkml:trace contextRef="#ctx0" brushRef="#br0">95 20 14926,'0'0'13154,"-9"-1"-13058,6 0-96,1 1-1,-1 0 1,0 0 0,1 0 0,-1 0-1,1 0 1,-1 0 0,0 1 0,1-1-1,-1 1 1,1 0 0,-1 0 0,1 0-1,0 0 1,-1 0 0,1 0 0,0 1-1,-4 2 1,2 0-3,1 0-1,0 1 0,0-1 1,0 0-1,1 1 1,0 0-1,0 0 0,0 0 1,0 0-1,1 0 1,-1 6-1,0-7 7,1 0-1,0 0 1,0 1-1,1-1 1,-1 0-1,1 1 1,0-1-1,1 1 1,-1-1 0,2 7-1,-2-10 25,1 0 1,0 0-1,0 1 0,0-1 1,0 0-1,0 0 0,0 0 0,0 0 1,0 0-1,0-1 0,1 1 0,-1 0 1,0 0-1,1-1 0,-1 1 1,0-1-1,1 1 0,-1-1 0,1 0 1,-1 1-1,0-1 0,1 0 1,-1 0-1,1 0 0,-1 0 0,1 0 1,-1 0-1,1-1 0,-1 1 0,0 0 1,1-1-1,-1 1 0,3-2 1,4-1 82,0-1 0,-1 0 1,0 0-1,1-1 1,-1 0-1,-1 0 0,1-1 1,-1 0-1,0 0 1,-1 0-1,1-1 0,-1 0 1,0 0-1,-1 0 1,0 0-1,0-1 0,0 0 1,-1 0-1,0 0 1,-1 0-1,3-13 0,-5 21-113,0-1 0,0 1 0,0 0 0,0-1-1,-1 1 1,1-1 0,0 1 0,0-1 0,0 1-1,0 0 1,0-1 0,-1 1 0,1-1 0,0 1-1,0 0 1,-1-1 0,1 1 0,0 0 0,0-1-1,-1 1 1,1 0 0,0 0 0,-1-1 0,1 1-1,-1 0 1,1 0 0,0 0 0,-1-1-1,1 1 1,-1 0 0,1 0 0,0 0 0,-1 0-1,1 0 1,-1 0 0,1 0 0,-1 0 0,1 0-1,-1 0 1,1 0 0,0 0 0,-1 0 0,1 0-1,-1 0 1,1 0 0,-1 1 0,1-1 0,0 0-1,-1 0 1,1 0 0,0 1 0,-1-1 0,1 0-1,0 0 1,-1 1 0,-22 15-293,16-8 255,1 0-1,0 1 1,0-1-1,1 1 1,0 0 0,1 0-1,0 1 1,0-1-1,1 1 1,0 0-1,1 0 1,-3 18-1,6-26 43,-1 0 1,0-1-1,0 1 0,1 0 0,-1-1 1,1 1-1,-1-1 0,1 1 0,-1-1 1,1 1-1,0-1 0,0 1 0,0-1 1,0 1-1,0-1 0,0 0 0,1 0 1,-1 0-1,0 1 0,0-1 0,1 0 1,-1-1-1,1 1 0,-1 0 0,1 0 1,-1-1-1,1 1 0,0 0 0,-1-1 1,1 0-1,-1 1 0,1-1 1,0 0-1,0 0 0,-1 0 0,4 0 1,9 0 20,0 1 1,1-2-1,14-2 1,-25 3-16,10-2 0,1-1 0,-1-1 0,0 0 0,26-11-1,-35 13 12,1-1 0,0 0 0,-1 0 0,1 0-1,-1-1 1,0 0 0,0 0 0,-1 0-1,1 0 1,-1-1 0,0 0 0,0 0-1,5-9 1,-8 13-6,0-1 1,-1 1-1,1 0 0,-1-1 0,1 1 0,-1-1 0,0 1 0,1 0 0,-1-1 1,0 1-1,0-1 0,0 1 0,0-1 0,0 1 0,-1-1 0,1 1 0,0 0 1,-1-1-1,1 1 0,-1-1 0,1 1 0,-1 0 0,0 0 0,1-1 0,-1 1 1,0 0-1,0 0 0,0 0 0,0 0 0,0 0 0,0 0 0,0 0 0,0 0 1,0 0-1,-1 0 0,1 1 0,0-1 0,-1 0 0,1 1 0,0-1 0,-1 1 1,1 0-1,-1-1 0,1 1 0,0 0 0,-1 0 0,-1 0 0,-13-2-46,0 0 0,0 2-1,-25 1 1,20 0 91,19-1-75,-22-1-810,9-2-6269,11 0 749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6.337"/>
    </inkml:context>
    <inkml:brush xml:id="br0">
      <inkml:brushProperty name="width" value="0.025" units="cm"/>
      <inkml:brushProperty name="height" value="0.025" units="cm"/>
    </inkml:brush>
  </inkml:definitions>
  <inkml:trace contextRef="#ctx0" brushRef="#br0">100 179 2755,'11'-4'1974,"0"-1"1,0 0 0,-1 0 0,1-1 0,-1 0 0,13-12 0,-20 16-1591,0-1 1,-1 1-1,1-1 1,-1 1-1,0-1 0,0 0 1,0 0-1,0 0 1,0 0-1,0 0 1,-1-1-1,0 1 1,0 0-1,0-1 1,0 1-1,0-1 0,-1 1 1,1-1-1,-1 1 1,0-1-1,0 1 1,0-1-1,-1 0 1,1 1-1,-3-7 0,3 8-321,-1-1 0,0 1-1,0 0 1,0 0-1,-1-1 1,1 1 0,-1 0-1,1 0 1,-1 0-1,1 1 1,-1-1 0,0 0-1,0 1 1,0-1-1,0 1 1,0-1 0,0 1-1,-1 0 1,1 0-1,0 0 1,-1 0-1,1 0 1,0 1 0,-1-1-1,1 1 1,-1 0-1,1-1 1,-1 1 0,1 0-1,-1 0 1,1 1-1,-1-1 1,-4 2 0,1-1-75,0 0 0,0 1 0,0 0 1,1 0-1,-1 0 0,0 1 0,1 0 0,0 0 1,-1 0-1,1 1 0,0 0 0,-6 6 1,-35 50-67,43-56 74,1 0 0,0 0-1,0 1 1,0-1-1,0 0 1,1 1 0,-1-1-1,1 1 1,0-1-1,1 1 1,-1 0 0,1-1-1,0 10 1,1-13 4,-1 0 0,1-1 0,-1 1 0,1-1 1,0 1-1,-1 0 0,1-1 0,-1 1 0,1-1 0,0 1 0,0-1 0,-1 0 1,1 1-1,0-1 0,0 0 0,0 1 0,-1-1 0,1 0 0,0 0 0,0 0 1,0 0-1,0 0 0,-1 0 0,1 0 0,0 0 0,0 0 0,0 0 0,0 0 1,-1 0-1,3-1 0,27-7 44,-19 2 62,1 0-1,-2-1 1,1-1 0,-1 0-1,0 0 1,-1-1-1,0-1 1,14-17 0,-10 11-3,1 2 0,22-21 0,-35 35-106,-1 0 0,0 0 0,0 0 0,1 0 1,-1 0-1,0 0 0,0 0 0,1 0 0,-1 0 0,0 0 1,0 0-1,0 0 0,1 0 0,-1 1 0,0-1 0,0 0 1,0 0-1,1 0 0,-1 0 0,0 0 0,0 1 0,0-1 1,1 0-1,-1 0 0,0 0 0,0 0 0,0 1 0,0-1 0,0 0 1,0 0-1,0 0 0,1 1 0,-1-1 0,0 0 0,0 0 1,0 1-1,0-1 0,0 0 0,0 0 0,0 0 0,0 1 1,0-1-1,0 0 0,0 0 0,0 1 0,0-1 0,0 0 1,-1 0-1,1 1 0,0-1 0,0 0 0,0 0 0,-1 17-97,-7 34 76,-2-1 1,-32 92-1,16-60 31,13-42 23,6-21 196,1 1-1,1 0 0,1 0 1,0 0-1,0 22 0,20-64-865,-14 14-710,0 0 0,0-1 0,0 1 1,0-16-1,-1 9-1174,3-17-4704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8.233"/>
    </inkml:context>
    <inkml:brush xml:id="br0">
      <inkml:brushProperty name="width" value="0.025" units="cm"/>
      <inkml:brushProperty name="height" value="0.025" units="cm"/>
    </inkml:brush>
  </inkml:definitions>
  <inkml:trace contextRef="#ctx0" brushRef="#br0">0 1 16752,'0'0'12908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6.761"/>
    </inkml:context>
    <inkml:brush xml:id="br0">
      <inkml:brushProperty name="width" value="0.025" units="cm"/>
      <inkml:brushProperty name="height" value="0.025" units="cm"/>
    </inkml:brush>
  </inkml:definitions>
  <inkml:trace contextRef="#ctx0" brushRef="#br0">27 1 14061,'0'0'10869,"0"9"-9678,-12 90 1186,6-61-1876,-2 51 0,7-88-496,1-1 1,0 0-1,0 0 0,0 1 1,0-1-1,0 0 0,0 0 1,0 1-1,0-1 1,1 0-1,-1 0 0,0 1 1,0-1-1,0 0 0,0 0 1,0 1-1,0-1 0,0 0 1,1 0-1,-1 1 0,0-1 1,0 0-1,0 0 1,0 0-1,1 1 0,-1-1 1,0 0-1,0 0 0,1 0 1,-1 0-1,0 0 0,0 0 1,1 1-1,-1-1 1,0 0-1,0 0 0,1 0 1,-1 0-1,0 0 0,1 0 1,13-5 447,11-14 470,79-113 97,-104 132-1022,0 0 0,0 0 0,0-1 0,0 1 1,0 0-1,0 0 0,1 0 0,-1 0 0,0 0 0,0-1 1,0 1-1,0 0 0,0 0 0,1 0 0,-1 0 0,0 0 0,0 0 1,0 0-1,0-1 0,1 1 0,-1 0 0,0 0 0,0 0 1,0 0-1,0 0 0,1 0 0,-1 0 0,0 0 0,0 0 1,0 0-1,1 0 0,-1 0 0,0 0 0,0 0 0,0 0 1,0 0-1,1 0 0,-1 1 0,0-1 0,0 0 0,0 0 1,0 0-1,1 0 0,-1 0 0,0 0 0,0 0 0,0 1 1,0-1-1,0 0 0,1 0 0,-1 0 0,0 0 0,0 0 0,0 1 1,0-1-1,0 0 0,3 18-231,-4 22-129,-15 35 244,11-54-677,0 1 0,1 0-1,0 30 1,4-51 661,0-1 1,-1 0-1,1 1 0,0-1 0,1 0 0,-1 1 0,0-1 0,0 0 1,0 1-1,0-1 0,0 0 0,0 1 0,0-1 0,0 0 0,1 1 1,-1-1-1,0 0 0,0 0 0,0 1 0,0-1 0,1 0 0,-1 0 0,0 1 1,0-1-1,1 0 0,-1 0 0,0 0 0,1 1 0,-1-1 0,0 0 1,1 0-1,-1 0 0,0 0 0,1 0 0,-1 0 0,0 0 0,1 0 1,-1 1-1,0-1 0,1 0 0,-1 0 0,0-1 0,1 1 0,-1 0 1,0 0-1,1 0 0,-1 0 0,0 0 0,1 0 0,-1 0 0,1-1 1,1 1-610,15-4-6218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7.771"/>
    </inkml:context>
    <inkml:brush xml:id="br0">
      <inkml:brushProperty name="width" value="0.025" units="cm"/>
      <inkml:brushProperty name="height" value="0.025" units="cm"/>
    </inkml:brush>
  </inkml:definitions>
  <inkml:trace contextRef="#ctx0" brushRef="#br0">0 62 3651,'0'0'15087,"77"-10"-12781,-23 8-256,13 2-609,4 0-576,9-2-577,-3-2-192,-10-1-288,-9 0-705,-9-4-672,-19-3-1954,-10-1-2627</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58:08.146"/>
    </inkml:context>
    <inkml:brush xml:id="br0">
      <inkml:brushProperty name="width" value="0.025" units="cm"/>
      <inkml:brushProperty name="height" value="0.025" units="cm"/>
    </inkml:brush>
  </inkml:definitions>
  <inkml:trace contextRef="#ctx0" brushRef="#br0">1 118 15471,'0'0'6790,"52"-5"-4932,0-9-609,15-2-160,14 1-448,1 2-321,-2 3-256,8-2-128,-8-1-2146,-7-6-4581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9.314"/>
    </inkml:context>
    <inkml:brush xml:id="br0">
      <inkml:brushProperty name="width" value="0.025" units="cm"/>
      <inkml:brushProperty name="height" value="0.025" units="cm"/>
    </inkml:brush>
  </inkml:definitions>
  <inkml:trace contextRef="#ctx0" brushRef="#br0">689 126 8296,'-3'-8'2605,"1"1"-2327,0 0 1,-1 1-1,0-1 1,0 1-1,0 0 1,-1 0-1,0 0 1,0 0-1,-1 1 1,1 0-1,-1 0 1,0 0-1,0 0 1,-1 1-1,0 0 1,1 0-1,-1 0 1,-1 1-1,1 0 1,0 0-1,-1 0 1,0 1-1,-9-2 1,3 3-173,0 0 0,0 1 0,0 1 0,0 0 0,0 0 0,0 2 1,0-1-1,0 2 0,1 0 0,-13 5 0,6 0 77,0 1 0,1 1 1,0 0-1,1 1 0,-28 25 0,17-9-27,2 1 0,1 0 0,0 2 0,3 1 0,1 1 0,-22 46-1,26-45-117,2 1-1,2 1 1,-11 42-1,20-60 19,1 0 0,0 0 0,2 0-1,0 0 1,0 0 0,2 1-1,0-1 1,7 31 0,-5-39-2,1-1-1,0 1 1,0-1 0,1 0 0,0 0 0,1 0 0,0 0 0,0-1 0,0 0-1,1-1 1,1 1 0,-1-1 0,1-1 0,0 1 0,1-1 0,0-1-1,0 0 1,0 0 0,10 4 0,5 0 100,0 0 0,1-1 1,0-2-1,0 0 0,0-2 0,42 2 0,-32-5 101,-1-1-1,1-2 0,-1-1 1,1-2-1,-1-1 0,37-13 0,-45 10-40,-1-1-1,1-1 0,-2-1 1,1-2-1,-2 0 0,0-2 0,-1 0 1,23-22-1,-34 27-132,1 0 1,-2-1 0,0 0-1,0-1 1,-1-1-1,-1 1 1,0-1-1,-1 0 1,0-1-1,-1 0 1,-1 0-1,4-19 1,-6 20-70,-1 1 0,-1-1 1,0 1-1,-1-1 0,0 1 0,-1-1 1,-1 1-1,0-1 0,-1 1 0,0 0 1,-1 0-1,-1 0 0,0 1 1,-10-20-1,-2 4-233,0 1 0,-2 1 1,-1 0-1,-42-41 0,44 50-524,0 2-1,-1 1 1,0 0-1,-25-13 1,23 18-1286,8 7-2280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4.972"/>
    </inkml:context>
    <inkml:brush xml:id="br0">
      <inkml:brushProperty name="width" value="0.025" units="cm"/>
      <inkml:brushProperty name="height" value="0.025" units="cm"/>
    </inkml:brush>
  </inkml:definitions>
  <inkml:trace contextRef="#ctx0" brushRef="#br0">307 5 14157,'0'0'1020,"-8"-2"293,1 1-1220,0 0-1,-1 1 0,1 0 1,0 0-1,0 0 0,0 1 1,-1 1-1,1-1 0,0 1 1,0 0-1,1 0 0,-1 1 0,0 0 1,1 0-1,-1 1 0,-10 7 1,9-5 51,1 0 0,0 0 1,-1 0-1,2 1 0,-9 10 1,13-14-84,0 0-1,0-1 1,1 1 0,-1 0 0,1 0 0,0 0-1,0 0 1,0 1 0,0-1 0,0 0 0,1 0-1,-1 0 1,1 1 0,0-1 0,0 0 0,0 1-1,0-1 1,1 0 0,0 4 0,0-5-44,1 0 0,-1 0 0,0 0 0,1 0 0,-1 0 1,1 0-1,0 0 0,0 0 0,0-1 0,0 1 0,0-1 1,0 1-1,0-1 0,0 0 0,0 0 0,1 0 0,-1 0 0,1 0 1,4 1-1,55 10 68,-50-10-60,-4-1 130,0 0-194,0 0-1,0 1 1,0-1 0,0 2 0,13 5-1,-20-7 68,0-1-1,0 1 1,0-1-1,0 1 1,0 0 0,0-1-1,0 1 1,-1 0-1,1 0 1,0-1-1,-1 1 1,1 0-1,0 0 1,-1 0-1,1 0 1,-1 0-1,0 0 1,1 0-1,-1 0 1,1 2-1,-1-1 105,-1 0 1,1 0-1,-1 0 0,1 0 0,-1 0 0,1 0 1,-1 0-1,0-1 0,0 1 0,0 0 0,0 0 0,0-1 1,0 1-1,-1-1 0,1 1 0,-2 1 0,-14 13 509,0 0-1,-1-1 0,0-1 0,-1-1 0,-1-1 0,0 0 0,-1-1 0,0-2 1,-1 0-1,-28 7 0,49-15-690,-1 0 1,1-1-1,-1 1 1,1-1 0,0 0-1,-1 1 1,1-1-1,-1 0 1,1 0-1,-1 0 1,1 0-1,-1 0 1,1 0 0,-1-1-1,1 1 1,-1 0-1,1-1 1,-1 1-1,1-1 1,0 0-1,-1 1 1,1-1-1,0 0 1,0 0 0,-1 0-1,1 0 1,0 0-1,0 0 1,0 0-1,0 0 1,0 0-1,0 0 1,0-2 0,0 0-633,1 0 1,-1 0 0,1 0-1,0-1 1,0 1 0,0 0-1,1 0 1,-1 0 0,1 0-1,0 0 1,-1 0 0,2 0-1,-1 0 1,0 0 0,3-5-1,18-27-9461</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5.468"/>
    </inkml:context>
    <inkml:brush xml:id="br0">
      <inkml:brushProperty name="width" value="0.025" units="cm"/>
      <inkml:brushProperty name="height" value="0.025" units="cm"/>
    </inkml:brush>
  </inkml:definitions>
  <inkml:trace contextRef="#ctx0" brushRef="#br0">14 0 18033,'0'0'3758,"-1"12"-2076,-11 415 3950,12-427-5619,0 0-1,0 0 1,1 1-1,-1-1 1,0 0 0,1 0-1,-1 0 1,0 0 0,1 1-1,-1-1 1,0 0 0,1 0-1,-1 0 1,0 0-1,1 0 1,-1 0 0,1 0-1,-1 0 1,0 0 0,1 0-1,-1 0 1,0 0 0,1 0-1,-1 0 1,0-1 0,1 1-1,-1 0 1,0 0-1,1 0 1,-1 0 0,0-1-1,1 1 1,-1 0 0,0 0-1,0-1 1,1 1 0,-1 0-1,0 0 1,0-1-1,0 1 1,1 0 0,-1-1-1,0 1 1,0 0 0,0-1-1,0 0 1,15-12 220,44-85-558,-58 98 297,-1-1 1,0 1 0,0-1 0,1 1-1,-1-1 1,0 1 0,1-1 0,-1 1 0,1-1-1,-1 1 1,0 0 0,1-1 0,-1 1-1,1-1 1,-1 1 0,1 0 0,-1 0-1,1-1 1,0 1 0,-1 0 0,1 0-1,-1 0 1,1 0 0,-1-1 0,1 1-1,0 0 1,-1 0 0,1 0 0,-1 0-1,1 1 1,0-1 0,-1 0 0,1 0-1,-1 0 1,1 0 0,-1 0 0,1 1 0,-1-1-1,1 0 1,0 1 0,-1-1 0,0 0-1,1 1 1,-1-1 0,1 0 0,-1 1-1,1-1 1,-1 1 0,0-1 0,1 1-1,0 1 12,1 0 0,-1 0-1,0 1 1,0-1 0,0 0-1,0 0 1,0 0 0,-1 1-1,1-1 1,-1 1 0,1 2-1,41-6 455,-3-4-376,-2 1 79,0-3 0,44-13 1,-80 20-285,0 0 1,0 0 0,0 0-1,0 0 1,0-1 0,0 1-1,0 0 1,0-1 0,0 1-1,0-1 1,-1 1-1,1-1 1,0 0 0,0 1-1,0-1 1,-1 0 0,1 1-1,0-1 1,-1 0 0,1 0-1,-1 0 1,1 1 0,-1-1-1,1 0 1,-1 0-1,0 0 1,1 0 0,-1 0-1,0 0 1,0 0 0,1 0-1,-1-2 1,-1 2-320,0-1 0,1 0 0,-1 1 0,0-1 0,0 1 0,0 0-1,0-1 1,0 1 0,0 0 0,0-1 0,-1 1 0,1 0 0,0 0 0,-1 0 0,1 0 0,-1 0 0,-2-1 0,-24-11-7332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5.813"/>
    </inkml:context>
    <inkml:brush xml:id="br0">
      <inkml:brushProperty name="width" value="0.025" units="cm"/>
      <inkml:brushProperty name="height" value="0.025" units="cm"/>
    </inkml:brush>
  </inkml:definitions>
  <inkml:trace contextRef="#ctx0" brushRef="#br0">1 61 13805,'0'0'11115,"80"-33"-9962,-30 30-545,4-1-448,10 0-128,-10-1-2466,0-6-3972</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7.372"/>
    </inkml:context>
    <inkml:brush xml:id="br0">
      <inkml:brushProperty name="width" value="0.025" units="cm"/>
      <inkml:brushProperty name="height" value="0.025" units="cm"/>
    </inkml:brush>
  </inkml:definitions>
  <inkml:trace contextRef="#ctx0" brushRef="#br0">90 214 12172,'0'0'13458,"-8"-5"-13095,8 5-362,-2-2-4,-1 0 1,1 1-1,0-1 1,-1 1-1,0-1 0,1 1 1,-1 0-1,0 0 1,1 0-1,-5 0 1,5 1-7,0 0 1,0 1-1,1-1 1,-1 1-1,0-1 0,1 1 1,-1 0-1,0-1 1,1 1-1,-1 0 1,1 0-1,-1 0 1,1 0-1,0 1 1,-1-1-1,1 0 1,0 0-1,0 1 1,0-1-1,0 1 0,0-1 1,0 1-1,0 0 1,0 1-1,-1 1-6,0 0 1,0 0-1,0 1 0,1-1 0,-1 0 0,1 1 0,0-1 0,0 1 1,1 7-1,-1-11 25,1 0 1,0 1 0,1-1-1,-1 0 1,0 0 0,0 0-1,0 1 1,1-1 0,-1 0-1,0 0 1,1 0 0,-1 0-1,1 0 1,0 0-1,-1 0 1,1 0 0,0 0-1,0 0 1,-1 0 0,1 0-1,0 0 1,0-1 0,0 1-1,0 0 1,0-1 0,0 1-1,0 0 1,0-1 0,0 1-1,1-1 1,-1 0 0,0 1-1,0-1 1,0 0 0,1 0-1,-1 0 1,2 0 0,5 0 84,1-1 1,-1-1-1,1 0 0,-1 0 1,0 0-1,0-1 1,0 0-1,0-1 1,-1 0-1,1 0 1,-1-1-1,0 1 1,0-2-1,0 1 1,-1-1-1,6-7 0,-11 13-102,-1 0 0,0 0-1,0 0 1,0 0 0,0 0-1,0 0 1,1-1-1,-1 1 1,0 0 0,0 0-1,0 0 1,1 0-1,-1 0 1,0 0 0,0 0-1,0 0 1,0 0 0,1 0-1,-1 0 1,0 0-1,0 0 1,0 0 0,1 0-1,-1 0 1,0 0-1,0 0 1,0 0 0,1 0-1,-1 0 1,0 0 0,0 1-1,0-1 1,0 0-1,1 0 1,-1 0 0,0 0-1,0 0 1,0 0-1,0 1 1,0-1 0,0 0-1,1 0 1,-1 0 0,0 0-1,0 1 1,0-1-1,0 0 1,0 0 0,0 0-1,0 0 1,0 1-1,0-1 1,0 0 0,0 0-1,0 1 1,4 20-225,-3 35 155,-1-47 111,0-1-33,-1-4 1,1 1 1,0-1 0,0 0-1,1 1 1,-1-1 0,1 0-1,0 0 1,2 6 0,-2-9 13,0 1-1,0-1 1,0 0 0,0-1 0,0 1 0,0 0 0,0 0 0,0 0 0,0-1 0,1 1 0,-1 0 0,0-1-1,0 1 1,1-1 0,-1 0 0,0 1 0,1-1 0,-1 0 0,1 0 0,-1 0 0,0 0 0,1 0-1,-1 0 1,0 0 0,1 0 0,-1-1 0,1 1 0,-1 0 0,0-1 0,3 0 0,-2 0-11,1 0 1,0-1-1,-1 1 1,1 0-1,-1-1 1,0 1-1,1-1 1,-1 0-1,0 0 1,0 0-1,0 0 1,0 0-1,-1 0 1,1-1-1,0 1 1,-1-1-1,0 1 1,1-1-1,-1 1 1,1-5-1,0 0-119,1-1-1,-2 0 1,1 1-1,-1-1 1,1-15-1,-6 17-2102,22 6 1504,-6-2 574,0-1 0,0 0 1,0-1-1,0 0 0,0-1 0,-1 0 1,0-1-1,0 0 0,0-1 1,15-13-1,-8 6-419,-1-1 1,0-1-1,-1-1 1,26-36-1,-38 46 613,1 2 50,-1 0 0,0-1 1,-1 0-1,1 0 1,-1 0-1,0 0 1,-1 0-1,0-1 1,0 1-1,0-1 1,0 0-1,0-8 1,-24 51 790,14-10-842,2 0 0,1 0 0,1 1 0,-1 32 0,4-47 21,1 0 1,1 1-1,-1-1 1,2 0-1,0 0 0,0 0 1,1 0-1,1 0 1,0 0-1,1-1 0,8 16 1,-13-26-69,1 1 42,1 1 1,-1 0-1,1-1 0,0 0 1,0 1-1,0-1 0,0 0 1,0 0-1,0 0 1,1 0-1,-1 0 0,1 0 1,-1-1-1,6 3 0,-8-28 485,-1 17-588,-1 0 0,-1 1 0,1-1 0,-1 1-1,0 0 1,0 0 0,0 0 0,-1 0 0,0 1 0,-1-1 0,1 1 0,-1 0-1,-7-6 1,-11-8 575,-46-30 0,25 19 2008,102 21-1242,-27 8-1523,66-4-2295,-32-4-2832,-15-2-4140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8.095"/>
    </inkml:context>
    <inkml:brush xml:id="br0">
      <inkml:brushProperty name="width" value="0.025" units="cm"/>
      <inkml:brushProperty name="height" value="0.025" units="cm"/>
    </inkml:brush>
  </inkml:definitions>
  <inkml:trace contextRef="#ctx0" brushRef="#br0">0 108 11243,'0'0'5402,"2"9"-2583,-2-9-2817,0 2 174,0 1-1,1-1 0,-1 1 1,0-1-1,1 0 0,0 1 1,-1-1-1,1 0 1,0 0-1,0 0 0,1 0 1,-1 0-1,0 0 0,1 0 1,-1 0-1,1 0 0,-1 0 1,1-1-1,0 1 0,0-1 1,0 1-1,0-1 0,0 0 1,0 0-1,0 1 1,0-2-1,0 1 0,1 0 1,-1 0-1,0-1 0,1 1 1,-1-1-1,0 0 0,1 0 1,3 0-1,7 1 265,0-1 0,1-1 0,-1-1-1,0 1 1,0-2 0,0 0 0,0-1 0,20-8 0,-28 10-426,-1 0 1,1 0 0,-1-1-1,1 1 1,-1-1 0,0 0-1,0-1 1,0 1 0,-1-1-1,1 1 1,-1-1 0,0 0-1,0 0 1,0-1 0,0 1-1,-1-1 1,0 1 0,0-1-1,0 0 1,0 1 0,-1-1-1,0 0 1,0 0 0,0 0-1,0-8 1,-1 12-34,0-1 0,0 1 0,0 0 0,0-1 0,-1 1 1,1-1-1,0 1 0,-1-1 0,1 1 0,-1-1 0,1 1 0,-1 0 0,0-1 0,1 1 0,-1 0 0,0 0 0,0 0 0,0-1 0,0 1 0,0 0 0,0 0 1,0 0-1,0 0 0,-1 1 0,1-1 0,0 0 0,0 0 0,-1 1 0,1-1 0,-1 1 0,1-1 0,0 1 0,-1 0 0,1-1 0,-4 1 0,2 0-25,0 0-1,0 0 0,0 1 1,0-1-1,0 1 0,0-1 1,0 1-1,0 0 0,0 0 1,0 0-1,0 1 0,1-1 1,-1 1-1,0 0 0,1-1 0,-5 5 1,1 1 35,-1 0 1,1 1-1,1-1 0,-1 1 1,1 1-1,1-1 1,0 1-1,0-1 0,0 1 1,1 0-1,0 1 1,1-1-1,0 0 0,1 1 1,0-1-1,0 1 1,1 10-1,1-17 9,-1 0 0,1 0 1,0 0-1,0 0 0,0-1 0,0 1 1,1 0-1,-1-1 0,1 1 0,-1-1 1,1 1-1,0-1 0,0 0 0,0 0 1,0 0-1,1 0 0,-1 0 0,0 0 1,1-1-1,-1 1 0,1-1 0,0 0 1,-1 0-1,1 0 0,0 0 0,0 0 1,5 1-1,8 1 23,1-1 0,-1 0 0,29-1 0,-38-1-15,8-1-36,1 0 1,-1 0 0,0-1-1,0-1 1,0-1-1,0 0 1,-1-1 0,0 0-1,0-1 1,0-1-1,0 0 1,-1-1 0,0 0-1,14-13 1,-26 21 34,-1 0-1,1 0 1,-1 0 0,1 0 0,-1 1 0,1-1 0,0 0 0,-1 0 0,1 0-1,-1 1 1,1-1 0,-1 0 0,1 1 0,-1-1 0,0 0 0,1 1 0,-1-1-1,1 1 1,-1-1 0,0 0 0,1 1 0,-1-1 0,0 1 0,1-1 0,-1 2-1,1 0 20,1-1-1,-1 1 0,1 0 0,-1-1 1,1 1-1,0-1 0,-1 1 1,1-1-1,0 0 0,0 0 0,0 0 1,3 1-1,10 0-2,-1-1-1,1 0 1,-1-1 0,1-1 0,-1 0 0,1-1 0,-1-1-1,24-7 1,-19 4-617,0 2-1,1 1 1,33-3-1,-52 6 577,-1 0 1,1 0-1,-1 1 0,1-1 1,-1 0-1,1 0 0,-1 0 0,1 0 1,-1 1-1,1-1 0,-1 0 1,1 0-1,-1 1 0,1-1 1,-1 0-1,0 1 0,1-1 0,-1 1 1,1-1-1,-1 0 0,0 1 1,1-1-1,-1 1 0,0-1 0,0 1 1,0-1-1,1 1 0,-1-1 1,0 1-1,0 0 0,1 25-64,-12 30 325,9-50-266,-2 5-1933,2-18-6418,2-9 2331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8.470"/>
    </inkml:context>
    <inkml:brush xml:id="br0">
      <inkml:brushProperty name="width" value="0.025" units="cm"/>
      <inkml:brushProperty name="height" value="0.025" units="cm"/>
    </inkml:brush>
  </inkml:definitions>
  <inkml:trace contextRef="#ctx0" brushRef="#br0">13 0 15150,'0'0'4741,"-13"51"-5766,26-38-2819,4-6-2498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009"/>
    </inkml:context>
    <inkml:brush xml:id="br0">
      <inkml:brushProperty name="width" value="0.025" units="cm"/>
      <inkml:brushProperty name="height" value="0.025" units="cm"/>
    </inkml:brush>
  </inkml:definitions>
  <inkml:trace contextRef="#ctx0" brushRef="#br0">0 0 12364,'0'0'14088,"2"11"-13960,-1 2-83,0-3-32,-1-1 0,2 1 0,-1-1 0,2 1 0,4 13 0,-7-21-12,1 0 1,0-1-1,0 1 0,-1-1 0,1 1 1,0-1-1,0 1 0,0-1 1,1 0-1,-1 1 0,0-1 0,1 0 1,-1 0-1,0 0 0,1 0 1,-1 0-1,1 0 0,-1-1 1,1 1-1,0 0 0,-1-1 0,1 1 1,0-1-1,-1 0 0,1 1 1,0-1-1,0 0 0,-1 0 0,1 0 1,0 0-1,0-1 0,-1 1 1,1 0-1,0-1 0,0 1 0,-1-1 1,1 1-1,-1-1 0,1 0 1,1-1-1,6-3-25,0-1-1,-1 0 1,0-1-1,-1 0 1,1 0-1,-1-1 1,-1 1-1,1-1 1,-2-1-1,1 1 1,5-11-1,-9 11 52,-6 53-266,9-24-2497,-4-20 2320,-1 0-1,1-1 0,-1 1 1,0 0-1,1-1 1,0 1-1,-1 0 1,1-1-1,-1 1 0,1-1 1,0 1-1,-1-1 1,1 0-1,0 1 0,-1-1 1,1 0-1,0 1 1,0-1-1,-1 0 1,2 1-1,17-1-14349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8.850"/>
    </inkml:context>
    <inkml:brush xml:id="br0">
      <inkml:brushProperty name="width" value="0.025" units="cm"/>
      <inkml:brushProperty name="height" value="0.025" units="cm"/>
    </inkml:brush>
  </inkml:definitions>
  <inkml:trace contextRef="#ctx0" brushRef="#br0">78 1 13805,'0'0'1895,"0"10"112,-3 23 333,-1 0 0,-2 0 0,-18 61 0,13-59-1784,2 0 0,2 1 0,1 0 0,-1 38 0,7-72-588,0 0 0,0-1 0,0 1 0,0 0 0,0-1 0,0 1 0,1 0 0,-1-1 0,1 1 0,-1 0 0,1-1 0,-1 1 0,1-1-1,0 1 1,0-1 0,0 0 0,0 1 0,0-1 0,0 0 0,0 1 0,0-1 0,1 0 0,1 1 0,-2-2-62,0 0-1,0 0 1,0 0-1,0 0 1,0 0-1,0 0 1,0 0-1,0 0 1,0 0-1,0-1 1,0 1-1,0-1 1,0 1-1,0 0 1,0-1-1,0 0 1,0 1-1,0-1 1,0 1-1,0-1 1,-1 0-1,1 0 1,0 1-1,-1-1 1,1 0-1,0 0 1,-1 0-1,1 0 1,-1 0-1,1 0 1,-1 0-1,0 0 1,1 0-1,-1 0 1,0 0-1,0-2 1,13-50-7791,-9 36 1367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9.449"/>
    </inkml:context>
    <inkml:brush xml:id="br0">
      <inkml:brushProperty name="width" value="0.025" units="cm"/>
      <inkml:brushProperty name="height" value="0.025" units="cm"/>
    </inkml:brush>
  </inkml:definitions>
  <inkml:trace contextRef="#ctx0" brushRef="#br0">161 156 10826,'0'0'7655,"1"-9"-4489,-2-31-315,0 38-2773,1 1 1,-1 0-1,1 0 1,-1 0-1,1 0 1,-1 0-1,0 0 1,0 0-1,1 0 1,-1 0-1,0 0 1,0 1-1,0-1 1,0 0-1,0 1 1,0-1 0,0 0-1,0 1 1,0-1-1,-1 1 1,1-1-1,0 1 1,0 0-1,0 0 1,0-1-1,-1 1 1,1 0-1,0 0 1,0 0-1,-1 0 1,1 1-1,0-1 1,-2 0-1,-36 10 7,32-5-84,0-1-1,0 1 0,1 1 0,-1-1 1,1 1-1,1 0 0,-1 1 1,1-1-1,-5 10 0,7-12 16,1-1 1,0 1-1,-1 0 1,2 0-1,-1 0 1,0 0-1,1 0 0,0 0 1,0 0-1,0 1 1,0-1-1,1 0 1,-1 1-1,1-1 0,0 0 1,1 1-1,-1-1 1,1 0-1,1 8 0,0-11-2,-1 1-1,0-1 1,1 1-1,-1-1 1,1 0-1,-1 0 0,1 1 1,-1-1-1,1 0 1,0-1-1,0 1 1,0 0-1,-1 0 0,1-1 1,0 1-1,0-1 1,0 1-1,0-1 1,0 0-1,0 0 1,0 0-1,0 0 0,0 0 1,0 0-1,0-1 1,0 1-1,0-1 1,2 0-1,3-1 38,1 1-1,0-2 1,-1 1 0,0-1 0,13-7-1,-4 0 42,0-2-1,19-17 0,-31 26-87,-1-1 0,1 1 1,-1 0-1,0-1 0,0 0 0,0 0 1,0 0-1,-1 0 0,0 0 0,0-1 1,0 1-1,0-1 0,-1 1 1,1-1-1,0-6 0,-15 42-2043,13-28 1792,-1 0 0,1 0 0,0 0 0,0 0 0,1 1 0,-1-1 0,0 0 0,1 0 0,0 0 0,0 0 0,0 0 0,0 0 0,0 0 0,1-1 0,-1 1 1,1 0-1,3 4 0,-2-5-68,0 0-1,0 0 1,0-1 0,0 1 0,0-1 0,1 1 0,-1-1 0,0 0 0,1-1 0,-1 1 0,1 0 0,-1-1 0,1 0 0,-1 0 0,1 0 0,4-1 0,1 0-154,0-1 0,0 0 0,0-1 0,0 0 0,0 0 0,-1-1 0,1 0 0,-1-1 0,0 0 0,0 0 0,12-11 0,-13 11 666,-1-1 1,1 0 0,-1-1-1,0 1 1,-1-1-1,1 0 1,-1 0 0,-1-1-1,1 0 1,-1 1-1,-1-2 1,5-12 0,-8 20-97,1 1 1,-1 0 0,0-1-1,0 1 1,0-1-1,0 1 1,1-1 0,-1 1-1,0-1 1,0 1 0,0-1-1,0 1 1,0-1-1,0 1 1,0 0 0,0-1-1,-1 1 1,1-1 0,0 1-1,0-1 1,0 1 0,0-1-1,-1 1 1,1 0-1,0-1 1,0 1 0,-1-1-1,1 1 1,0 0 0,-1-1-1,1 1 1,0 0-1,-1-1 1,1 1 0,0 0-1,-1 0 1,1-1 0,-1 1-1,1 0 1,-1 0-1,1 0 1,-1 0 0,1-1-1,0 1 1,-1 0 0,1 0-1,-1 0 1,1 0 0,-1 0-1,1 0 1,-1 0-1,1 0 1,-1 0 0,1 1-1,-1-1 1,1 0 0,-1 0-1,1 0 1,0 1-1,-1-1 1,1 0 0,-1 0-1,1 1 1,0-1 0,-1 0-1,0 1 1,-27 19 1021,24-15-848,0 1 0,0-1 0,1 0 0,0 1 0,0 0 0,1 0 0,-4 11 0,5-15-237,0 0-1,1 0 1,0 0-1,-1 0 1,1 0-1,0 0 1,0 1-1,0-1 1,0 0 0,1 0-1,-1 0 1,0 0-1,1 0 1,0 0-1,-1 0 1,1 0-1,0 0 1,0-1-1,0 1 1,0 0 0,0 0-1,0-1 1,1 1-1,-1-1 1,1 1-1,-1-1 1,1 1-1,2 1 1,6 3-29,0 0 0,-1 1 0,0 1 0,0-1 0,-1 1-1,0 1 1,-1 0 0,1 0 0,10 18 0,-15-20 10,0 0-1,0-1 1,-1 1-1,0 0 0,0 0 1,0 1-1,-1-1 1,0 0-1,-1 0 1,1 1-1,-1-1 1,-1 0-1,0 1 1,0-1-1,0 0 1,-1 0-1,-2 8 1,-1-3 542,0 1 0,-1-1 0,-12 19 0,15-26-362,-1 0 0,1 0-1,-1 0 1,0-1 0,-1 1 0,1-1-1,-1 0 1,1 0 0,-1 0 0,-7 3 0,12-7-193,-1 0 0,1 0 0,-1 0 0,1 0 1,0 0-1,-1 0 0,1 0 0,0 0 1,-1-1-1,1 1 0,0 0 0,-1 0 1,1 0-1,0-1 0,-1 1 0,1 0 0,0 0 1,-1-1-1,1 1 0,0 0 0,0-1 1,-1 1-1,1 0 0,0-1 0,0 1 1,0 0-1,-1-1 0,1 1 0,0-1 0,0 1 1,0 0-1,0-1 0,0 1 0,0-1 1,0 1-1,0 0 0,0-1 0,0 1 1,0-1-1,0 1 0,1-1 0,-2-23-489,1 20 347,0-11-106,1-1 0,0 1 0,1-1 0,0 1 1,2 0-1,-1 0 0,2 0 0,0 0 0,1 1 0,0 0 0,1 0 0,17-25 1,2 5-222,53-57 0,-49 59 170,39-53 1,-68 83 300,1 0 1,-1 0-1,0 0 1,0-1-1,0 1 1,0 0-1,0-1 1,0 1-1,0-1 0,0-3 1,-1 5 8,0 1 0,0-1-1,0 1 1,0-1 0,0 0 0,0 1 0,-1-1-1,1 1 1,0-1 0,0 1 0,0-1 0,-1 1-1,1-1 1,0 1 0,0-1 0,-1 1 0,1-1-1,-1 1 1,1-1 0,0 1 0,-1-1 0,1 1-1,-1 0 1,1-1 0,-1 1 0,1 0 0,-2-1-1,0 1 3,0 0-1,0-1 1,-1 1 0,1 0-1,0 1 1,0-1-1,0 0 1,0 1-1,-1-1 1,1 1-1,0 0 1,0 0-1,0 0 1,0 0 0,0 0-1,0 0 1,1 0-1,-1 0 1,0 1-1,0-1 1,-1 3-1,-3 2 36,-1 1 0,2-1-1,-1 1 1,1 0 0,0 1-1,0-1 1,1 1-1,0 0 1,1 0 0,-1 0-1,2 1 1,-4 12 0,5-17-19,1 0 1,-1 0-1,1-1 1,0 1-1,0 0 1,1 0-1,-1 0 1,1 0-1,-1-1 1,1 1 0,1 0-1,-1-1 1,0 1-1,1-1 1,0 1-1,-1-1 1,1 0-1,1 1 1,-1-1-1,0 0 1,1 0 0,0-1-1,-1 1 1,1-1-1,0 1 1,0-1-1,1 0 1,-1 0-1,0 0 1,6 2-1,0-1-145,-1 1 0,1-2-1,1 1 1,-1-1 0,0 0 0,10 0-1,33-1-4348,-6-3-4697</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49.983"/>
    </inkml:context>
    <inkml:brush xml:id="br0">
      <inkml:brushProperty name="width" value="0.025" units="cm"/>
      <inkml:brushProperty name="height" value="0.025" units="cm"/>
    </inkml:brush>
  </inkml:definitions>
  <inkml:trace contextRef="#ctx0" brushRef="#br0">0 46 13485,'0'0'11552,"10"-7"-10271,-3 3-1161,0 0-1,0 0 0,0 1 1,0 0-1,1 1 0,0-1 1,0 1-1,-1 1 0,1-1 1,0 1-1,0 1 0,0-1 1,0 2-1,0-1 0,0 1 0,15 3 1,-10-2-81,-1 0 1,0 1 0,-1 0-1,1 0 1,0 2-1,-1-1 1,0 1 0,0 1-1,0 0 1,-1 1-1,13 10 1,-21-15-47,-1 0 0,1 0 1,-1 0-1,0 0 0,0 0 0,0 0 0,0 0 1,0 0-1,0 0 0,0 1 0,-1-1 0,1 0 1,-1 1-1,0-1 0,0 0 0,0 1 0,0 2 1,-11 42 78,8-42-56,2 0 0,-1 0-1,0 0 1,1 1 0,0-1-1,1 0 1,-1 1-1,1-1 1,0 10 0,1-14-3,0 1-1,0 0 1,0-1 0,1 0 0,-1 1 0,0-1 0,0 0 0,1 1 0,-1-1 0,1 0 0,-1 0-1,1 0 1,0 0 0,-1 0 0,1-1 0,0 1 0,-1 0 0,1-1 0,0 0 0,0 1-1,0-1 1,-1 0 0,1 0 0,0 0 0,0 0 0,3 0 0,2 0 50,1 0 0,0 0 0,0-1 0,0 0 0,9-3 0,-9 0-33,1 0 1,-1 0-1,0-1 1,-1 1 0,1-2-1,-1 1 1,0-1-1,0 0 1,-1-1-1,0 0 1,10-13 0,-11 13-22,-1 1 0,0 0 0,0-1 0,0 0 0,-1 0 0,0 0 0,-1-1 0,0 1 0,0 0 0,0-1 0,-1 0 0,0 1 0,0-1 0,-1-12 0,-1 18-38,0-1 0,-1 1 0,1-1 0,0 1 0,-1-1 0,1 1 0,-1 0 0,0 0 0,0 0 0,0 0 0,0 0 0,0 0 0,0 0 0,-1 1 0,1-1 0,0 1 0,-1-1 0,1 1 0,-1 0 0,0 0 0,1 0 0,-1 1 0,0-1 0,-5 0 0,6 0-153,0 1 0,0-1 1,0 1-1,0-1 0,0 1 0,0 0 1,0 0-1,0 0 0,0 0 1,0 0-1,0 0 0,0 1 1,0-1-1,0 1 0,0-1 1,0 1-1,0 0 0,0 0 0,0 0 1,0 0-1,1 0 0,-1 0 1,0 0-1,1 1 0,-1-1 1,1 1-1,-1-1 0,1 1 0,0-1 1,0 1-1,0 0 0,0 0 1,-1 2-1,1-1-465,0 0 0,1 0-1,-1 1 1,1-1 0,0 0 0,0 0 0,1 1 0,-1-1-1,0 0 1,1 0 0,0 0 0,1 4 0,18 16-4777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0.410"/>
    </inkml:context>
    <inkml:brush xml:id="br0">
      <inkml:brushProperty name="width" value="0.025" units="cm"/>
      <inkml:brushProperty name="height" value="0.025" units="cm"/>
    </inkml:brush>
  </inkml:definitions>
  <inkml:trace contextRef="#ctx0" brushRef="#br0">171 59 12043,'0'0'7971,"-4"-9"-4603,3 6-3255,-1 0 0,1 0 0,-1 0 0,0 0 0,0 0 0,0 1 0,0-1 0,0 0 0,-1 1 0,1 0 0,-1-1 0,0 1 0,1 0 0,-1 1 0,0-1 0,0 0 0,0 1 1,-1-1-1,1 1 0,0 0 0,0 0 0,-1 1 0,1-1 0,-1 1 0,1-1 0,0 1 0,-1 0 0,1 0 0,-1 1 0,1-1 0,0 1 0,-1-1 0,1 1 0,-5 2 0,4-1-99,-1 0 0,1 0 1,0 1-1,0-1 0,0 1 1,0 0-1,1 0 0,-1 0 1,1 1-1,-1-1 0,1 1 1,1 0-1,-5 7 0,6-10-4,0 0 0,0 0-1,0 1 1,1-1 0,-1 0 0,0 1-1,1-1 1,-1 0 0,1 1 0,0-1-1,-1 1 1,1-1 0,0 1-1,0-1 1,0 1 0,0-1 0,0 1-1,0-1 1,1 0 0,-1 1 0,0-1-1,1 1 1,-1-1 0,1 0-1,-1 1 1,1-1 0,0 0 0,0 1-1,-1-1 1,1 0 0,0 0 0,0 0-1,0 0 1,0 0 0,0 0-1,1 0 1,-1 0 0,0 0 0,0 0-1,1-1 1,-1 1 0,0-1 0,1 1-1,-1-1 1,0 1 0,1-1-1,1 1 1,12 1 23,-1 0 0,1 0 0,-1-2-1,1 0 1,0 0 0,-1-1 0,1-1 0,-1-1-1,0 0 1,27-10 0,38-6-79,-78 22 55,0 0-1,0-1 1,0 1 0,-1 0-1,1-1 1,-1 1-1,0 0 1,0 0 0,0-1-1,0 6 1,0 6 168,1-13-168,-1-1-1,1 1 0,-1 0 1,1 0-1,0 0 1,-1 0-1,1-1 0,0 1 1,-1 0-1,1 0 0,0-1 1,0 1-1,0-1 0,0 1 1,0-1-1,0 1 0,0-1 1,0 0-1,0 1 0,0-1 1,0 0-1,0 0 1,0 0-1,0 1 0,1-1 1,32 0 132,-22-1-89,4 0-116,0-1 0,-1-1 0,1-1-1,-1 0 1,1 0 0,17-10-1,-20 8-147,1 1-1,0 0 0,0 1 1,0 1-1,0 0 0,0 1 1,19-1-1,-32 4 230,-1 0-1,1 0 1,0 0 0,-1-1 0,1 1-1,-1 0 1,1 0 0,-1 0-1,1 0 1,-1 0 0,0 0-1,1 0 1,-1 0 0,0 0-1,0 1 1,0-1 0,0 0-1,0 0 1,0 0 0,0 0 0,0 0-1,0 1 1,-3 28 272,1-23-507,-5 24 651,9-18-4220,3-12-2453</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1.135"/>
    </inkml:context>
    <inkml:brush xml:id="br0">
      <inkml:brushProperty name="width" value="0.025" units="cm"/>
      <inkml:brushProperty name="height" value="0.025" units="cm"/>
    </inkml:brush>
  </inkml:definitions>
  <inkml:trace contextRef="#ctx0" brushRef="#br0">71 1 10186,'0'0'14974,"-4"12"-13004,-9 43-345,-14 108 1,26-143-2004,-7 62 1046,6-76-1685,1 1 1,-1-1 0,-1 0-1,1 1 1,-6 9 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1.461"/>
    </inkml:context>
    <inkml:brush xml:id="br0">
      <inkml:brushProperty name="width" value="0.025" units="cm"/>
      <inkml:brushProperty name="height" value="0.025" units="cm"/>
    </inkml:brush>
  </inkml:definitions>
  <inkml:trace contextRef="#ctx0" brushRef="#br0">0 15 7559,'0'0'10218,"49"-6"-7143,-19 3-289,9 2-960,4 0-385,9 0-448,1-1-352,-3 1-353,6 1-192,-9 0-64,-10 0-160,-3 0-1377,-16 0-1186,-6 3-1601,-12 3-2306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1.851"/>
    </inkml:context>
    <inkml:brush xml:id="br0">
      <inkml:brushProperty name="width" value="0.025" units="cm"/>
      <inkml:brushProperty name="height" value="0.025" units="cm"/>
    </inkml:brush>
  </inkml:definitions>
  <inkml:trace contextRef="#ctx0" brushRef="#br0">69 1 13677,'0'0'12300,"88"4"-10731,-41-4-736,3 0-257,6 0-383,-6 0-129,1 0-64,-14 9-1282,-9 0-1728,-20 0-1186,-8 2-2531,-6-1-2818</inkml:trace>
  <inkml:trace contextRef="#ctx0" brushRef="#br0" timeOffset="1">52 162 12011,'0'0'7239,"-52"35"-4132,52-24-1025,9 0-416,16-2-161,10-2-416,12 0-512,5-3-257,8 0-96,-2-3-160,7 1-224,-5-2-1826,-6 0-2370,0-13-4901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8.350"/>
    </inkml:context>
    <inkml:brush xml:id="br0">
      <inkml:brushProperty name="width" value="0.025" units="cm"/>
      <inkml:brushProperty name="height" value="0.025" units="cm"/>
    </inkml:brush>
  </inkml:definitions>
  <inkml:trace contextRef="#ctx0" brushRef="#br0">41 0 16816,'0'0'8034,"13"3"-7858,-12-3-175,124 29 81,-103-23-75,1 1 0,-1 1 0,0 1 0,24 14 0,-45-22-7,0-1 0,1 1 1,-1 0-1,0 0 0,1 0 1,-1 0-1,0 0 0,0 0 1,0 0-1,0 0 0,0 0 1,0 1-1,0-1 0,0 0 1,0 1-1,-1-1 0,1 0 1,-1 1-1,1-1 0,-1 1 1,1 2-1,-1-3 1,0 1 0,-1-1 1,1 1-1,-1-1 0,1 0 0,-1 1 1,0-1-1,1 0 0,-1 1 0,0-1 1,0 0-1,0 0 0,0 0 0,0 0 1,0 1-1,0-2 0,0 1 0,-2 1 1,-8 5 19,0 0 1,-1-1 0,0-1-1,-14 5 1,16-6 10,-39 14 266,27-11-225,1 1-1,-1 1 1,1 0-1,1 2 1,0 1-1,-31 22 1,43-24-244,5-3-1233,21-4-9721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2:58.696"/>
    </inkml:context>
    <inkml:brush xml:id="br0">
      <inkml:brushProperty name="width" value="0.025" units="cm"/>
      <inkml:brushProperty name="height" value="0.025" units="cm"/>
    </inkml:brush>
  </inkml:definitions>
  <inkml:trace contextRef="#ctx0" brushRef="#br0">205 1 9673,'0'0'6812,"-13"4"-5264,-2 2-1099,0 1 1,1 0-1,0 1 1,0 0-1,1 2 1,-13 10-1,19-14-136,0 0-1,0 1 1,0 0-1,1 0 1,0 0-1,1 1 1,0 0 0,0 0-1,0 1 1,1-1-1,1 1 1,-1 0-1,-3 15 1,7-22-265,-1 1 1,0-1-1,1 1 0,0-1 1,-1 1-1,1-1 1,0 1-1,0-1 1,1 1-1,-1-1 0,0 1 1,1-1-1,-1 1 1,1-1-1,0 0 0,0 1 1,0-1-1,0 0 1,1 0-1,-1 0 1,0 0-1,1 0 0,-1 0 1,1 0-1,0 0 1,0 0-1,0-1 0,0 1 1,0-1-1,0 1 1,0-1-1,0 0 1,5 2-1,2-1 28,0 0 1,0 0-1,0-1 0,0 0 0,0-1 1,1 0-1,-1-1 0,11-1 1,-12 1-39,-1-1 0,0 0 1,1 0-1,-1 0 1,0-1-1,0 0 0,-1-1 1,1 1-1,-1-1 1,0-1-1,0 1 0,0-1 1,0 0-1,9-11 0,-11 12-30,-1 0-1,0-1 0,0 1 0,0-1 0,0 0 0,-1 0 0,0 0 0,0 0 0,0 0 0,-1 0 0,0 0 0,0-1 0,0 1 0,0-1 1,-1 1-1,0 0 0,0-1 0,0 1 0,-1-1 0,0 1 0,-2-9 0,1 11-110,1 1 0,-1-1-1,1 0 1,-1 1 0,0 0 0,0-1-1,0 1 1,-1 0 0,1 0 0,0 0-1,-1 0 1,0 1 0,1-1 0,-1 1-1,0-1 1,0 1 0,1 0 0,-1 0-1,0 0 1,0 1 0,0-1 0,0 0-1,-5 1 1,-11-2-2129,-1 1 0,-30 2-1,33 0-737,-30 2-5881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1"/>
    </inkml:context>
    <inkml:brush xml:id="br0">
      <inkml:brushProperty name="width" value="0.025" units="cm"/>
      <inkml:brushProperty name="height" value="0.025" units="cm"/>
    </inkml:brush>
  </inkml:definitions>
  <inkml:trace contextRef="#ctx0" brushRef="#br0">1 1 13741,'0'0'7463,"76"4"-6726,-33-3-417,13-1-192,0 4-64,2-3-32,0 2 32,-11 0-128,-4 0-833,-19 1-1185,-7-3-1313,-12-1-801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729"/>
    </inkml:context>
    <inkml:brush xml:id="br0">
      <inkml:brushProperty name="width" value="0.025" units="cm"/>
      <inkml:brushProperty name="height" value="0.025" units="cm"/>
    </inkml:brush>
  </inkml:definitions>
  <inkml:trace contextRef="#ctx0" brushRef="#br0">250 0 7015,'0'0'18481,"-11"1"-17835,7-1-623,-1 0 0,1 0 0,0 0 0,0 1 0,-1 0 0,1 0 0,0 0 0,0 0 1,0 1-1,0-1 0,0 1 0,0 0 0,0 1 0,1-1 0,-1 0 0,1 1 0,0 0 0,-1 0 0,1 0 0,1 0 0,-6 7 0,-16 24 386,1 1 0,-29 59 0,43-74-262,0 1 0,2 1 1,0-1-1,1 1 1,2 0-1,-4 33 0,8-52-144,-1 0-1,1 0 0,0 1 1,0-1-1,0 0 0,1 0 0,-1 0 1,1 0-1,0 1 0,-1-1 1,2 0-1,-1 0 0,0 0 1,0-1-1,1 1 0,0 0 0,-1 0 1,1-1-1,0 1 0,1-1 1,-1 1-1,0-1 0,1 0 0,-1 0 1,1 0-1,4 2 0,-1-2-1,0 0 0,0 0 0,0 0 0,0-1 0,0 0 0,1 0 0,-1-1 0,0 1 0,1-2 0,-1 1 0,0-1 0,12-2 0,-11 1 0,-1-1 0,0 0 0,1 0-1,-1 0 1,0 0 0,-1-1 0,1 0 0,-1-1 0,6-5-1,-8 8 24,-1 1 0,0-1 0,0 0 0,0 0 0,-1 0 0,1 0 0,0 0 0,-1-1 0,1 1 1,-1 0-1,0-1 0,0 1 0,0-1 0,0 1 0,0-1 0,-1 1 0,1-1 0,-1 0 0,1 1 0,-1-1 0,0 0 0,0 1 0,0-1 0,0 0 0,-1 1 0,0-4 0,-1 4-1,-1 0 0,1 0 1,-1 0-1,1 0 0,-1 0 1,1 1-1,-1 0 0,0-1 0,0 1 1,0 0-1,0 0 0,0 0 1,0 1-1,0-1 0,0 1 1,0 0-1,0 0 0,0 0 1,-4 0-1,3 0-24,0 0 1,0 0-1,-1 0 0,1-1 1,0 0-1,0 0 0,0 0 1,0 0-1,0-1 0,-5-2 1,9 3-10,-1 1 0,1-1-1,0 1 1,-1-1 0,1 0 0,0 1 0,-1-1 0,1 1 0,0-1-1,0 1 1,0-1 0,0 0 0,0 1 0,0-1 0,0 0 0,0 1-1,0-1 1,0 1 0,0-1 0,0 0 0,0 1 0,0-1 0,1 1 0,-1-1-1,0 0 1,0 1 0,1-1 0,-1 1 0,0-1 0,1 1 0,-1-1-1,1 1 1,-1-1 0,0 1 0,1 0 0,-1-1 0,1 1 0,-1-1-1,1 1 1,-1 0 0,1 0 0,0-1 0,-1 1 0,1 0 0,-1 0 0,1 0-1,0 0 1,0-1 0,36-14-496,-33 13 441,5-1-66,7-3-138,0 0-1,-1 1 1,2 1-1,31-5 0,-47 9 269,-1 0-1,1 0 1,-1 0 0,1 0-1,0 0 1,-1 0-1,1 0 1,-1 0-1,1 0 1,-1 1-1,1-1 1,-1 0-1,1 0 1,-1 1 0,0-1-1,1 0 1,-1 1-1,1-1 1,-1 0-1,0 1 1,1-1-1,-1 0 1,1 1-1,-1-1 1,0 1-1,0-1 1,1 1 0,-1-1-1,0 1 1,0-1-1,0 1 1,1 0-1,-2 24 9,-13 26 98,13-48-89,-15 36 195,10-26 71,1 0 0,0 0 0,1 0 0,1 0-1,0 1 1,-2 19 0,5-32-329,0-1 1,0 0 0,0 1-1,0-1 1,0 1 0,0-1-1,0 0 1,1 1-1,-1-1 1,0 1 0,0-1-1,1 0 1,-1 1-1,0-1 1,0 0 0,1 1-1,-1-1 1,0 0-1,1 1 1,-1-1 0,0 0-1,1 0 1,-1 0-1,1 1 1,-1-1 0,0 0-1,1 0 1,-1 0-1,1 0 1,-1 0 0,0 1-1,1-1 1,-1 0-1,1 0 1,0 0 0,16-3-5107,-4-4-2368</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1.347"/>
    </inkml:context>
    <inkml:brush xml:id="br0">
      <inkml:brushProperty name="width" value="0.025" units="cm"/>
      <inkml:brushProperty name="height" value="0.025" units="cm"/>
    </inkml:brush>
  </inkml:definitions>
  <inkml:trace contextRef="#ctx0" brushRef="#br0">0 10 11883,'0'0'7816,"77"13"-6759,-27-13-673,6 0-256,4 0-64,0-4-897,-6-5-3074,-9-1-2788</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1.693"/>
    </inkml:context>
    <inkml:brush xml:id="br0">
      <inkml:brushProperty name="width" value="0.025" units="cm"/>
      <inkml:brushProperty name="height" value="0.025" units="cm"/>
    </inkml:brush>
  </inkml:definitions>
  <inkml:trace contextRef="#ctx0" brushRef="#br0">0 1 10122,'0'0'7580,"10"2"-7131,29 7-225,0 3 0,-1 1 0,0 1 0,-1 2 1,36 23-1,-72-39-214,1 1 0,-1 0 0,1 0 0,-1 0 0,0 0 0,1 0-1,-1 1 1,0-1 0,0 0 0,0 0 0,0 1 0,0-1 0,0 1 0,-1-1 0,1 1 0,0-1 0,-1 1 0,1-1 0,-1 1 0,1 0 0,-1-1 0,0 1 0,0 0 0,1-1 0,-1 1 0,-1 0 0,1-1 0,0 1 0,0 0 0,-1-1 0,1 1-1,0 0 1,-1-1 0,0 1 0,1-1 0,-1 1 0,0-1 0,0 1 0,0-1 0,0 0 0,0 1 0,-2 1 0,-7 8 300,1-2 0,-1 1 0,-1-1 0,-13 9 0,14-10-228,-11 8-155,-53 38 597,23-25-3585,33-24-2144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2.041"/>
    </inkml:context>
    <inkml:brush xml:id="br0">
      <inkml:brushProperty name="width" value="0.025" units="cm"/>
      <inkml:brushProperty name="height" value="0.025" units="cm"/>
    </inkml:brush>
  </inkml:definitions>
  <inkml:trace contextRef="#ctx0" brushRef="#br0">34 0 14221,'0'0'2595,"-9"64"-1634,3-32-289,-1 6-383,1-2-129,3-1 0,1-2-32,2-5 0,0-4-32,0-6-32,2-2-32,7-5 0,-3-4-672,-1-7-2339</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2.418"/>
    </inkml:context>
    <inkml:brush xml:id="br0">
      <inkml:brushProperty name="width" value="0.025" units="cm"/>
      <inkml:brushProperty name="height" value="0.025" units="cm"/>
    </inkml:brush>
  </inkml:definitions>
  <inkml:trace contextRef="#ctx0" brushRef="#br0">1 51 13837,'0'0'9097,"69"-33"-8681,-32 32-160,8-1-128,4 1-31,-1 0-33,3-2-32,-8-1-32,-6-1-32,-3 5-385,-12 0-672,-11 0-1505,-5 0-2659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2.762"/>
    </inkml:context>
    <inkml:brush xml:id="br0">
      <inkml:brushProperty name="width" value="0.025" units="cm"/>
      <inkml:brushProperty name="height" value="0.025" units="cm"/>
    </inkml:brush>
  </inkml:definitions>
  <inkml:trace contextRef="#ctx0" brushRef="#br0">116 1 9897,'0'0'10955,"60"17"-9706,-17-16-544,7 1-417,-3-1-192,-4 1-32,-9 1-64,-8 1-865,-9 2-961,-12 0-1665,-5 1-513,-3-2-2722</inkml:trace>
  <inkml:trace contextRef="#ctx0" brushRef="#br0" timeOffset="1">1 247 9001,'0'0'11562,"87"26"-9736,-29-26-1249,11-9-417,-1 0-96,2 0 0,-6 1-576,-10 3-1410,-13-4-3684,-9 0-5316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03.244"/>
    </inkml:context>
    <inkml:brush xml:id="br0">
      <inkml:brushProperty name="width" value="0.025" units="cm"/>
      <inkml:brushProperty name="height" value="0.025" units="cm"/>
    </inkml:brush>
  </inkml:definitions>
  <inkml:trace contextRef="#ctx0" brushRef="#br0">223 1 9289,'0'0'1868,"-12"9"-1313,12-9-554,-16 11 390,0 0-1,1 2 0,1-1 0,0 2 1,1 0-1,0 1 0,-12 19 0,8-4 1324,1 1 0,-17 46 0,29-66-1320,1 0-1,0 0 1,0 1-1,1-1 1,0 1-1,1 0 1,1-1-1,0 1 1,0 0-1,5 22 1,-3-28-304,1 0 0,0 0 0,0-1 1,0 0-1,0 1 0,1-1 0,0 0 1,0-1-1,1 1 0,-1-1 0,1 0 1,0 0-1,0 0 0,0-1 0,1 1 1,-1-1-1,1-1 0,0 1 0,11 3 1,3 0-578,0 0 0,0-1 0,1-1 0,34 2 0,-1-4-5044,-3-2-5183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4.646"/>
    </inkml:context>
    <inkml:brush xml:id="br0">
      <inkml:brushProperty name="width" value="0.025" units="cm"/>
      <inkml:brushProperty name="height" value="0.025" units="cm"/>
    </inkml:brush>
  </inkml:definitions>
  <inkml:trace contextRef="#ctx0" brushRef="#br0">1 271 13357,'0'0'9246,"10"-8"-8013,354-255 166,-363 263-1398,-1 0 1,0 0-1,0 0 0,0 0 1,0 0-1,1 0 1,-1 0-1,0 0 1,0 0-1,0 0 1,1 0-1,-1 0 1,0 0-1,0 0 1,0 0-1,0 1 1,1-1-1,-1 0 1,0 0-1,0 0 1,0 0-1,0 0 1,1 0-1,-1 0 1,0 1-1,0-1 0,0 0 1,0 0-1,0 0 1,0 0-1,0 1 1,0-1-1,0 0 1,1 0-1,-1 0 1,0 0-1,0 1 1,0-1-1,0 0 1,0 0-1,0 0 1,0 1-1,0-1 1,0 0-1,0 0 1,0 0-1,0 1 1,0-1-1,-1 0 0,1 0 1,0 0-1,0 0 1,0 1-1,0-1 1,0 0-1,0 0 1,0 0-1,0 0 1,-1 0-1,1 1 1,0-1-1,-5 15 249,4-11-232,-18 36 1023,-23 71 1,37-95-1591,2 1 1,0 0 0,0 0 0,1 24 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5.229"/>
    </inkml:context>
    <inkml:brush xml:id="br0">
      <inkml:brushProperty name="width" value="0.025" units="cm"/>
      <inkml:brushProperty name="height" value="0.025" units="cm"/>
    </inkml:brush>
  </inkml:definitions>
  <inkml:trace contextRef="#ctx0" brushRef="#br0">38 0 14157,'0'0'13336,"-1"10"-13000,-10 48-429,-9 62 1229,16-80-4182,3-3-3375,1-48-236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5.575"/>
    </inkml:context>
    <inkml:brush xml:id="br0">
      <inkml:brushProperty name="width" value="0.025" units="cm"/>
      <inkml:brushProperty name="height" value="0.025" units="cm"/>
    </inkml:brush>
  </inkml:definitions>
  <inkml:trace contextRef="#ctx0" brushRef="#br0">1 36 9737,'0'0'18610,"69"-4"-18258,-34 4-224,8 0-128,2 0 0,3-1-1025,-1-6-1537,-6-3-1538,-3-4-4676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6.173"/>
    </inkml:context>
    <inkml:brush xml:id="br0">
      <inkml:brushProperty name="width" value="0.025" units="cm"/>
      <inkml:brushProperty name="height" value="0.025" units="cm"/>
    </inkml:brush>
  </inkml:definitions>
  <inkml:trace contextRef="#ctx0" brushRef="#br0">1 203 11435,'0'0'16858,"12"-11"-16447,218-177-341,-230 188-75,0 0 1,0-1-1,0 1 1,0 0-1,0 0 1,0 0-1,0 0 1,1-1-1,-1 1 1,0 0-1,0 0 0,0 0 1,0 0-1,0 0 1,1-1-1,-1 1 1,0 0-1,0 0 1,0 0-1,0 0 1,1 0-1,-1 0 1,0 0-1,0 0 1,0 0-1,1 0 0,-1 0 1,0 0-1,0 0 1,1 0-1,-1 0 1,0 0-1,0 0 1,0 0-1,1 0 1,-1 0-1,0 0 1,0 0-1,0 0 0,0 0 1,1 0-1,-1 0 1,0 0-1,0 0 1,0 1-1,1-1 1,-1 0-1,0 0 1,0 0-1,0 0 1,0 0-1,0 1 1,0-1-1,1 0 0,-1 0 1,0 0-1,0 1 1,0-1-1,0 0 1,0 0-1,-4 19-111,-14 22 114,-2-2-18,12-27 61,2-1 1,0 2-1,0-1 1,1 0-1,0 1 1,1 0-1,1 0 1,0 1-1,-1 17 1,6-22-1618,12-7-5619,0-2-989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395"/>
    </inkml:context>
    <inkml:brush xml:id="br0">
      <inkml:brushProperty name="width" value="0.025" units="cm"/>
      <inkml:brushProperty name="height" value="0.025" units="cm"/>
    </inkml:brush>
  </inkml:definitions>
  <inkml:trace contextRef="#ctx0" brushRef="#br0">143 267 14189,'0'0'13998,"-11"-4"-13235,4 1-664,5 1-93,0 1-1,0 0 0,0 0 0,0 0 1,0 0-1,-1 0 0,1 0 0,0 1 0,0-1 1,-1 1-1,1-1 0,0 1 0,-1 0 1,1 0-1,0 0 0,-1 0 0,1 0 1,0 1-1,-1-1 0,1 1 0,0 0 1,0-1-1,-1 1 0,1 0 0,0 0 0,0 0 1,0 1-1,0-1 0,0 0 0,-3 4 1,-1 2 11,0 1 1,1-1 0,0 1-1,0 0 1,1 1 0,0-1-1,0 1 1,1-1 0,0 1-1,1 0 1,0 0 0,0 1 0,1-1-1,0 0 1,0 13 0,1-21-17,1 1 1,-1-1-1,0 0 1,1 0 0,-1 1-1,0-1 1,1 0 0,0 0-1,-1 0 1,1 0-1,-1 0 1,1 0 0,0 0-1,0 0 1,0 0 0,0 0-1,0 0 1,0 0 0,0 0-1,0-1 1,0 1-1,0 0 1,0-1 0,2 2-1,1-1 4,-1-1 1,0 1-1,0-1 0,1 0 0,-1 1 0,0-1 0,0-1 0,1 1 1,5-2-1,-1 1-2,-1-1 0,1-1 0,-1 1 0,1-1 1,-1-1-1,0 1 0,11-9 0,-11 6 13,0 0 0,0-1 0,-1 1 0,0-2 0,-1 1 0,1 0 0,-1-1 0,-1 0 0,1 0 0,-1-1 0,-1 1 0,0-1 0,0 0 0,-1 0 0,0 0 0,0 0 0,-1 0 0,1-15 0,-2 24-16,0-1 0,0 0 0,0 1-1,0-1 1,0 1 0,0-1 0,0 1 0,0-1-1,0 1 1,0-1 0,-1 1 0,1-1-1,0 1 1,0-1 0,0 1 0,-1-1 0,1 1-1,0-1 1,-1 1 0,1 0 0,0-1-1,-1 1 1,1 0 0,0-1 0,-1 1 0,1 0-1,-1-1 1,1 1 0,-1 0 0,1-1-1,0 1 1,-1 0 0,1 0 0,-1 0 0,1 0-1,-1 0 1,0-1 0,1 1 0,-1 0-1,1 0 1,-1 0 0,1 0 0,-1 0 0,1 0-1,-1 1 1,1-1 0,-1 0 0,1 0-1,-1 0 1,1 0 0,-1 1 0,1-1 0,-1 0-1,0 1 1,-1 0-8,1 0-1,-1 0 1,0 0 0,0 0 0,1 0-1,-1 0 1,0 1 0,1-1 0,-1 1-1,1-1 1,0 1 0,0 0-1,-2 1 1,2-1 3,0 0 1,1-1-1,-1 1 0,0 0 1,1 0-1,-1-1 0,1 1 1,-1 0-1,1 0 0,0 0 0,0 0 1,0 0-1,0 0 0,0-1 1,0 1-1,0 0 0,1 0 0,-1 0 1,1 0-1,-1-1 0,1 1 1,0 0-1,0 0 0,0-1 0,2 4 1,-1-4 2,0 1 0,1-1 1,-1 0-1,0 0 0,1 0 1,-1 0-1,1 0 0,0 0 0,-1-1 1,1 1-1,-1-1 0,1 0 1,0 0-1,-1 0 0,6-1 1,6 0 14,1-2 0,-1 0 1,-1 0-1,1-2 0,24-10 1,-15 3-1,-1-2 1,0 0-1,-1-1 1,37-35-1,-50 42-4,0 0 0,0-1 0,0 0 0,-1 0 0,-1-1 0,0 0-1,0 0 1,-1 0 0,0 0 0,-1-1 0,0 0 0,0 0 0,2-16 0,-6 26-9,0 0 0,0 1 0,1-1 0,-1 0 0,0 0 0,0 1 1,0-1-1,0 0 0,0 0 0,0 0 0,-1 1 0,1-1 0,0 0 0,0 0 0,-1 0 0,1 1 0,0-1 0,-1 0 1,1 1-1,0-1 0,-1 0 0,1 1 0,-1-1 0,1 0 0,-1 1 0,0-1 0,1 1 0,-1-1 0,0 1 0,1-1 1,-2 0-1,0 1-3,0 0 0,0 0 1,-1 0-1,1 0 0,0 0 1,0 0-1,0 0 0,0 1 1,0-1-1,0 1 0,0-1 1,-2 2-1,-4 2-16,0 0 1,0 0-1,0 0 0,1 1 1,-9 8-1,4-3 22,1 1 1,1 1-1,0 0 1,1 0-1,0 1 1,0 0-1,2 1 0,-1 0 1,2 0-1,0 1 1,1-1-1,0 1 1,1 0-1,1 1 1,0-1-1,0 21 1,3-34-51,0 0 1,0 0-1,1 0 1,-1 0 0,0 0-1,1 0 1,0 0 0,0 0-1,-1 0 1,1-1-1,0 1 1,0 0 0,1-1-1,-1 1 1,0 0-1,0-1 1,1 0 0,-1 1-1,1-1 1,0 0 0,-1 0-1,1 1 1,0-1-1,-1-1 1,1 1 0,0 0-1,0 0 1,0-1 0,0 1-1,3 0 1,31 4-3729,-3-4-4113,-29-1 6511,22 0-9455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6.533"/>
    </inkml:context>
    <inkml:brush xml:id="br0">
      <inkml:brushProperty name="width" value="0.025" units="cm"/>
      <inkml:brushProperty name="height" value="0.025" units="cm"/>
    </inkml:brush>
  </inkml:definitions>
  <inkml:trace contextRef="#ctx0" brushRef="#br0">1 16 16335,'0'0'10763,"71"-14"-10731,-49 13-32,2 1-96,-3 0-1314,-1 0-1633,1 0-3875,-4 0-5894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6.863"/>
    </inkml:context>
    <inkml:brush xml:id="br0">
      <inkml:brushProperty name="width" value="0.025" units="cm"/>
      <inkml:brushProperty name="height" value="0.025" units="cm"/>
    </inkml:brush>
  </inkml:definitions>
  <inkml:trace contextRef="#ctx0" brushRef="#br0">40 0 9065,'0'0'13837,"-11"57"-13357,5-30 1,-3 1-225,1 2-128,6-3-64,-1-3-32,3-4-64,0-6-673,0-5-576</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7.196"/>
    </inkml:context>
    <inkml:brush xml:id="br0">
      <inkml:brushProperty name="width" value="0.025" units="cm"/>
      <inkml:brushProperty name="height" value="0.025" units="cm"/>
    </inkml:brush>
  </inkml:definitions>
  <inkml:trace contextRef="#ctx0" brushRef="#br0">0 31 13901,'0'0'5936,"10"-5"-4024,1 0-1531,0 1 0,0 1 0,1-1 0,0 2 0,-1-1 0,1 2 0,15-1 0,-10 2-92,-4-1-140,0 1 1,0 0-1,1 2 0,13 2 0,-25-4-135,0 0 0,0 1 0,0-1 0,0 1 0,0 0 0,0 0 0,0 0 0,0 0 0,0 0 0,0 0 0,0 0 0,0 1 0,-1-1 1,1 0-1,-1 1 0,1 0 0,-1-1 0,1 1 0,-1 0 0,0 0 0,0 0 0,0-1 0,0 1 0,0 0 0,0 1 0,-1-1 0,1 0 0,-1 0 0,1 0 0,-1 0 0,0 3 0,-1-1 65,1-1 0,-1 0-1,0 0 1,0 1 0,-1-1 0,1 0 0,-1 0 0,0 0-1,1 0 1,-1-1 0,-1 1 0,1 0 0,0-1 0,0 0-1,-1 1 1,-3 2 0,-55 38 420,39-28-459,12-8 12,3-3-42,0 1 1,0 0-1,0 1 1,1-1-1,-7 9 0,12-13-10,0 0-1,1 0 0,-1 0 0,1 0 1,-1 0-1,0 0 0,1 0 0,0 0 1,-1 1-1,1-1 0,0 0 0,0 0 0,-1 0 1,1 0-1,0 1 0,0-1 0,0 0 1,0 0-1,1 0 0,-1 0 0,0 0 1,0 1-1,1-1 0,-1 0 0,0 0 1,1 0-1,0 0 0,-1 0 0,1 0 0,-1 0 1,1 0-1,0 0 0,0 0 0,0 0 1,-1-1-1,1 1 0,0 0 0,0-1 1,0 1-1,0 0 0,0-1 0,0 1 1,0-1-1,3 1 0,7 4-156,1 0 1,1-1-1,-1-1 0,0 0 0,1-1 1,0 0-1,24 0 0,16-1-9826,-41-1 2109</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7.543"/>
    </inkml:context>
    <inkml:brush xml:id="br0">
      <inkml:brushProperty name="width" value="0.025" units="cm"/>
      <inkml:brushProperty name="height" value="0.025" units="cm"/>
    </inkml:brush>
  </inkml:definitions>
  <inkml:trace contextRef="#ctx0" brushRef="#br0">193 1 13837,'0'0'913,"2"9"817,17 68 1998,-9-42-2119,9 64-1,-18-88-1511,0 0 1,-1-1-1,0 1 1,-1 0 0,0 0-1,-1 0 1,0-1-1,0 1 1,-1-1-1,-7 16 1,4-13-101,0-2 0,-1 1-1,-1-1 1,1 0 0,-2 0 0,1-1 0,-2 0 0,1-1 0,-14 11-1,-20 5-2756,-5-9-3710,9-9-2168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7.903"/>
    </inkml:context>
    <inkml:brush xml:id="br0">
      <inkml:brushProperty name="width" value="0.025" units="cm"/>
      <inkml:brushProperty name="height" value="0.025" units="cm"/>
    </inkml:brush>
  </inkml:definitions>
  <inkml:trace contextRef="#ctx0" brushRef="#br0">312 1 5477,'0'0'12759,"-12"1"-12375,2 1-330,-1 1 0,0 0 0,1 1 0,0 0 0,-1 0 0,2 1-1,-1 0 1,0 1 0,1 0 0,-12 11 0,0 0 461,0 1 1,1 1-1,1 1 1,1 0 0,-28 42-1,42-56-479,0 0 0,0 1-1,1-1 1,0 1 0,0-1 0,1 1-1,-1 0 1,2 0 0,-1 0 0,1 0-1,0 0 1,0 1 0,1-1 0,0 0 0,0 0-1,1 0 1,0 1 0,0-1 0,0 0-1,1 0 1,1 0 0,-1 0 0,1-1-1,0 1 1,0-1 0,1 1 0,4 5-1,0-2-193,1-1-1,0 0 1,0 0-1,0-1 1,1 0-1,0-1 1,1 0-1,0 0 1,15 6-1,-11-7-1306,0 0-1,1-1 1,29 5-1,23-2-6483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8.249"/>
    </inkml:context>
    <inkml:brush xml:id="br0">
      <inkml:brushProperty name="width" value="0.025" units="cm"/>
      <inkml:brushProperty name="height" value="0.025" units="cm"/>
    </inkml:brush>
  </inkml:definitions>
  <inkml:trace contextRef="#ctx0" brushRef="#br0">67 40 14157,'0'0'2888,"-9"7"38,-3-1-2048,8-3-580,0-1-1,0 0 0,0 1 0,0 0 0,0 0 1,1 0-1,0 0 0,-1 1 0,1 0 1,-3 5-1,5-9-255,1 0 0,0 0 0,0 0 1,0 0-1,0 0 0,0 0 0,-1 0 1,1 0-1,0 0 0,0 1 0,0-1 1,0 0-1,0 0 0,0 0 0,0 0 0,0 0 1,0 0-1,-1 1 0,1-1 0,0 0 1,0 0-1,0 0 0,0 0 0,0 0 0,0 1 1,0-1-1,0 0 0,0 0 0,0 0 1,0 0-1,0 0 0,0 1 0,0-1 0,0 0 1,0 0-1,0 0 0,0 0 0,0 1 1,1-1-1,-1 0 0,0 0 0,0 0 1,0 0-1,0 0 0,0 0 0,0 1 0,0-1 1,0 0-1,0 0 0,1 0 0,-1 0 1,0 0-1,0 0 0,0 0 0,0 0 0,0 0 1,1 0-1,-1 0 0,0 1 0,14-5 864,16-10-507,6-15-279,-30 23-220,1 0-1,-1 0 0,1 1 1,0 0-1,0 1 1,1-1-1,-1 1 0,1 1 1,12-5-1,-19 10 45,0-1 0,-1 1 0,1-1 0,-1 1 0,1 0 0,-1-1 0,0 1 0,1 0 0,-1-1 0,0 1 0,0 0 0,0-1 0,0 1 0,-1 3 0,1-4-12,-2 14 61,0-1 0,-1 0 0,-1-1 0,0 1-1,-12 25 1,10-25 13,0 1-1,1-1 1,1 1-1,-5 28 0,9-38-37,-2 22-1033,2-26 942,0 0 0,0 0 1,0-1-1,0 1 0,0 0 1,0-1-1,1 1 0,-1 0 1,0 0-1,0-1 0,0 1 1,1 0-1,-1-1 0,0 1 1,1 0-1,-1-1 0,0 1 1,1-1-1,-1 1 0,1-1 1,-1 1-1,1-1 0,-1 1 1,1-1-1,0 1 0,-1-1 1,1 0-1,-1 1 0,2 0 1,18-1-7763</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8.672"/>
    </inkml:context>
    <inkml:brush xml:id="br0">
      <inkml:brushProperty name="width" value="0.025" units="cm"/>
      <inkml:brushProperty name="height" value="0.025" units="cm"/>
    </inkml:brush>
  </inkml:definitions>
  <inkml:trace contextRef="#ctx0" brushRef="#br0">55 1 16720,'0'0'10442,"-25"75"-10378,16-47 0,2-1-32,3 0 0,-2-3-32,6-4-609,-2-4-191,2-4-225,-1-8-1922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9.033"/>
    </inkml:context>
    <inkml:brush xml:id="br0">
      <inkml:brushProperty name="width" value="0.025" units="cm"/>
      <inkml:brushProperty name="height" value="0.025" units="cm"/>
    </inkml:brush>
  </inkml:definitions>
  <inkml:trace contextRef="#ctx0" brushRef="#br0">1 20 5958,'0'0'14862,"48"-5"-12748,-16 3-1089,9 0-769,4 0-224,2 0-897,-4-1-3875,-4 0-6983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9.361"/>
    </inkml:context>
    <inkml:brush xml:id="br0">
      <inkml:brushProperty name="width" value="0.025" units="cm"/>
      <inkml:brushProperty name="height" value="0.025" units="cm"/>
    </inkml:brush>
  </inkml:definitions>
  <inkml:trace contextRef="#ctx0" brushRef="#br0">1 170 7751,'0'0'18904,"10"-2"-18093,4-3-762,0-1 1,0 0-1,-1-1 1,1 0-1,-1-1 0,-1-1 1,0 0-1,0-1 0,-1 0 1,0 0-1,13-18 1,-7 6 3,6-7-180,-23 29 125,0 0-1,0-1 1,0 1 0,0 0 0,1 0 0,-1 0 0,0 0 0,0 0-1,0 0 1,0 0 0,0 0 0,0 0 0,0 0 0,0 0 0,0 0-1,1 0 1,-1 0 0,0 0 0,0 0 0,0 0 0,0 0 0,0 0-1,0 0 1,0 0 0,0 0 0,1 0 0,-1 0 0,0 0-1,0 0 1,0 0 0,0 0 0,0 0 0,0 0 0,0 0 0,0 0-1,0 0 1,1 0 0,-1 0 0,0 0 0,0 0 0,0 0 0,0 1-1,0-1 1,0 0 0,0 0 0,0 0 0,0 0 0,0 0 0,0 0-1,0 0 1,0 0 0,0 0 0,0 1 0,0-1 0,0 0 0,0 0-1,0 0 1,0 0 0,0 0 0,0 0 0,0 0 0,0 0 0,0 1-1,0-1 1,0 0 0,0 0 0,0 0 0,0 0 0,0 0-1,-5 24-200,-4 5-61,-21 80 699,22-35-3803,8-74 3196,0 1 1,0-1 0,0 0-1,0 0 1,0 1-1,0-1 1,0 0 0,0 1-1,0-1 1,0 0 0,0 0-1,0 1 1,0-1-1,0 0 1,1 1 0,-1-1-1,0 0 1,0 0-1,0 1 1,0-1 0,1 0-1,-1 0 1,0 0 0,0 1-1,0-1 1,1 0-1,-1 0 1,0 0 0,0 0-1,1 1 1,-1-1-1,0 0 1,0 0 0,1 0-1,-1 0 1,0 0 0,1 0-1,-1 0 1,0 0-1,0 0 1,1 0 0,-1 0-1,0 0 1,1 0-1,-1 0 1,0 0 0,0 0-1,1 0 1,2 0-1665,9 0-10698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19.736"/>
    </inkml:context>
    <inkml:brush xml:id="br0">
      <inkml:brushProperty name="width" value="0.025" units="cm"/>
      <inkml:brushProperty name="height" value="0.025" units="cm"/>
    </inkml:brush>
  </inkml:definitions>
  <inkml:trace contextRef="#ctx0" brushRef="#br0">0 5 16047,'0'0'12428,"69"9"-12428,-39-9-961,4 0-1858,-4-6-2370,-1-1-3939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790"/>
    </inkml:context>
    <inkml:brush xml:id="br0">
      <inkml:brushProperty name="width" value="0.025" units="cm"/>
      <inkml:brushProperty name="height" value="0.025" units="cm"/>
    </inkml:brush>
  </inkml:definitions>
  <inkml:trace contextRef="#ctx0" brushRef="#br0">182 192 15759,'0'0'5669,"-10"-2"-4259,6 1-1389,0 0 1,1 1-1,-1-1 1,0 1-1,1 0 1,-1 0-1,0 0 1,1 0-1,-1 1 1,1-1-1,-1 1 1,0 0-1,1 0 1,-1 0-1,1 1 1,0-1 0,-1 1-1,1 0 1,0 0-1,0 0 1,0 0-1,0 0 1,1 1-1,-1-1 1,1 1-1,-1 0 1,1 0-1,0 0 1,0 0-1,-2 4 1,-4 3 222,0 0 0,0 1 1,1 0-1,1 0 0,0 1 0,0 0 1,1 0-1,1 0 0,0 0 0,1 1 0,-3 21 1,6-33-233,0 0 0,0 0 1,0-1-1,0 1 0,0 0 0,0 0 1,0 0-1,0 0 0,0-1 1,1 1-1,-1 0 0,0 0 0,1 0 1,-1-1-1,1 1 0,-1 0 1,1-1-1,-1 1 0,1 0 0,-1-1 1,1 1-1,0 0 0,-1-1 1,1 1-1,0-1 0,-1 0 0,1 1 1,0-1-1,0 1 0,1-1 1,1 1 40,0-1 1,-1 0 0,1 1 0,0-2 0,0 1 0,0 0 0,-1 0 0,1-1-1,5-1 1,2-1 71,0-1 0,-1 0-1,1-1 1,14-8-1,3-7-84,-2-2-1,0 0 0,-1-1 0,-1-1 0,-2-2 0,0 0 1,-2-1-1,-1-1 0,-1 0 0,-1-2 0,19-50 0,-34 79-33,-1 0 1,1-1-1,0 1 0,-1 0 0,0-1 0,1 1 0,-1 0 1,0-1-1,1 1 0,-1 0 0,0-1 0,0 1 0,0 0 1,0-1-1,0 1 0,-1-1 0,1 1 0,-1-3 0,0 4-2,0 0 0,0 0 0,1 0-1,-1 1 1,0-1 0,0 0-1,0 0 1,0 0 0,1 1 0,-1-1-1,0 1 1,0-1 0,1 0-1,-1 1 1,0-1 0,1 1 0,-1-1-1,0 1 1,1 0 0,-1-1-1,0 2 1,-39 43-11,20-19 87,-30 53 0,44-68-59,0 0 1,1 1-1,1-1 1,0 1-1,1 0 0,0 0 1,1 0-1,-2 16 1,4-25-39,0-1-1,1 1 1,-1-1 0,0 0 0,1 1-1,-1-1 1,1 1 0,0-1 0,-1 0-1,1 1 1,0-1 0,1 0 0,-1 0 0,0 0-1,1 0 1,-1 0 0,1 0 0,-1 0-1,1 0 1,0-1 0,0 1 0,0-1 0,0 1-1,2 0 1,16 7-2638,1-6-3404,-3-2-5781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0.116"/>
    </inkml:context>
    <inkml:brush xml:id="br0">
      <inkml:brushProperty name="width" value="0.025" units="cm"/>
      <inkml:brushProperty name="height" value="0.025" units="cm"/>
    </inkml:brush>
  </inkml:definitions>
  <inkml:trace contextRef="#ctx0" brushRef="#br0">133 24 13036,'0'0'8264,"-35"63"-6214,24-32-1089,-1 3-705,-1 1-192,2-1-32,5-3-288,1-2-705,5-5-1089,-4-4-961,-1-7-448,1-8 384</inkml:trace>
  <inkml:trace contextRef="#ctx0" brushRef="#br0" timeOffset="1">1 26 13261,'8'-3'3357,"5"-2"-2484,-1 1-1,1 0 0,0 1 1,0 0-1,0 2 0,0-1 0,1 1 1,-1 1-1,20 2 0,-25-1-772,1 0-1,0 0 0,0 1 0,-1 1 0,1-1 1,-1 1-1,0 1 0,0-1 0,0 1 1,0 1-1,-1 0 0,1 0 0,-1 0 1,-1 1-1,1 0 0,7 8 0,-13-12-61,0 0 0,1-1 0,-1 1 0,0-1 0,-1 1-1,1 0 1,0 0 0,0-1 0,-1 1 0,1 0 0,-1 0 0,1 0-1,-1 0 1,0 0 0,0 0 0,0 0 0,0 0 0,0 0 0,0-1-1,-1 1 1,1 0 0,-1 0 0,1 0 0,-1 0 0,0 0 0,1-1-1,-1 1 1,0 0 0,0-1 0,0 1 0,-1-1 0,1 1-1,0-1 1,-1 1 0,-1 1 0,-6 5 317,-1 0 1,-1 0-1,1-1 0,-17 8 1,4-2-234,14-7-45,-40 30 47,48-35-122,-1 1-1,0 0 0,1 0 0,-1-1 1,1 1-1,0 0 0,-1 0 0,1 0 0,0 0 1,0 0-1,1 1 0,-1-1 0,0 0 1,1 0-1,-1 1 0,1-1 0,0 0 0,-1 1 1,1-1-1,0 0 0,1 1 0,0 3 1,-1-5-4,1 1 0,0-1 0,0 1 0,0-1 0,1 0 0,-1 0 0,0 1-1,0-1 1,1 0 0,-1 0 0,0 0 0,1 0 0,0 0 0,-1-1 0,1 1 0,-1 0 0,1-1 0,2 1 0,37 9-259,-34-8 96,65 7-3610,-24-8-3954,-18-1-92</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0.462"/>
    </inkml:context>
    <inkml:brush xml:id="br0">
      <inkml:brushProperty name="width" value="0.025" units="cm"/>
      <inkml:brushProperty name="height" value="0.025" units="cm"/>
    </inkml:brush>
  </inkml:definitions>
  <inkml:trace contextRef="#ctx0" brushRef="#br0">269 1 12300,'0'0'4393,"5"10"-2007,7 11-1330,-2 1-1,-1 0 0,-1 1 0,-1 0 0,8 43 1,-14-51-966,0 0 0,-1 0 1,-1 0-1,-1 0 0,0 0 0,-1 0 1,0 0-1,-2-1 0,1 1 1,-2-1-1,0 0 0,0-1 0,-2 1 1,1-2-1,-2 1 0,0-1 1,0 0-1,-1 0 0,0-1 0,-1-1 1,0 0-1,-21 14 0,19-15-1014,0 0-1,0-1 0,-27 11 0,-17-3-5124,10-12-2177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0.833"/>
    </inkml:context>
    <inkml:brush xml:id="br0">
      <inkml:brushProperty name="width" value="0.025" units="cm"/>
      <inkml:brushProperty name="height" value="0.025" units="cm"/>
    </inkml:brush>
  </inkml:definitions>
  <inkml:trace contextRef="#ctx0" brushRef="#br0">137 0 12748,'0'0'10746,"-11"12"-10655,-4 5-53,1 0 0,0 1 0,2 1 0,0 0 0,1 0 0,1 1 0,0 1 0,-10 36 0,18-45-6,0 0-1,0 0 1,1 0 0,1 1 0,0-1 0,1 0 0,0 1 0,0-1-1,2 0 1,-1 0 0,2 0 0,0-1 0,0 1 0,1-1 0,11 20-1,-10-23-144,0 1 0,0 0 0,1-1 0,0 0 0,1-1 0,0 0 0,0 0 0,10 6 0,-10-8-478,2 1-1,-1-2 0,1 1 0,-1-1 0,1-1 0,0 0 0,1 0 0,18 2 0,22-2-5937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1.277"/>
    </inkml:context>
    <inkml:brush xml:id="br0">
      <inkml:brushProperty name="width" value="0.025" units="cm"/>
      <inkml:brushProperty name="height" value="0.025" units="cm"/>
    </inkml:brush>
  </inkml:definitions>
  <inkml:trace contextRef="#ctx0" brushRef="#br0">77 11 10954,'0'0'13672,"8"-4"-13330,-6 3-326,0 0 0,1 0 0,-1 0 0,0 0 0,0 1 0,1-1 1,-1 1-1,0 0 0,1-1 0,-1 1 0,0 0 0,1 0 1,-1 1-1,0-1 0,1 0 0,-1 1 0,0-1 0,1 1 0,-1 0 1,0 0-1,3 1 0,-2 1-2,-1-1-1,0 0 1,1 1 0,-1-1 0,0 1-1,0 0 1,0 0 0,0 0-1,-1 0 1,1 0 0,-1 0 0,0 0-1,0 0 1,0 1 0,0-1 0,-1 0-1,1 1 1,-1-1 0,0 4 0,1-1-5,-1 1 1,0-1 0,0 0 0,-1 1 0,1-1-1,-2 0 1,1 0 0,-1 1 0,1-1 0,-2-1 0,1 1-1,-1 0 1,0 0 0,0-1 0,-5 8 0,-2-2 59,-1 1 1,0-1 0,0-1 0,-1 0 0,-15 9 0,11-10 335,13-8-286,0 1-1,0-1 0,0 1 0,0 0 1,0-1-1,0 1 0,0 1 0,1-1 1,-1 0-1,1 1 0,-1-1 0,1 1 0,-3 4 1,11-5-98,-1-1 0,1 0 0,0 1 0,0-2 0,0 1 0,9-1 0,-9 1-3,97 7-2678,-35-5-3835,-24-2-3013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1.749"/>
    </inkml:context>
    <inkml:brush xml:id="br0">
      <inkml:brushProperty name="width" value="0.025" units="cm"/>
      <inkml:brushProperty name="height" value="0.025" units="cm"/>
    </inkml:brush>
  </inkml:definitions>
  <inkml:trace contextRef="#ctx0" brushRef="#br0">30 0 13773,'0'0'13517,"2"68"-12877,-5-33-447,-7 3-97,5 1-64,3-4 0,-2-4-192,4-3-545,0-5-288,0-4 32,0-7-192,-2-5-1377,-3-7-2339</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2.097"/>
    </inkml:context>
    <inkml:brush xml:id="br0">
      <inkml:brushProperty name="width" value="0.025" units="cm"/>
      <inkml:brushProperty name="height" value="0.025" units="cm"/>
    </inkml:brush>
  </inkml:definitions>
  <inkml:trace contextRef="#ctx0" brushRef="#br0">0 2 7944,'0'0'15022,"71"-1"-13100,-33 1-705,6 0-769,3 1-384,3 2-416,1 2-2499,-4-2-4292</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2.426"/>
    </inkml:context>
    <inkml:brush xml:id="br0">
      <inkml:brushProperty name="width" value="0.025" units="cm"/>
      <inkml:brushProperty name="height" value="0.025" units="cm"/>
    </inkml:brush>
  </inkml:definitions>
  <inkml:trace contextRef="#ctx0" brushRef="#br0">1 11 17649,'0'0'12556,"63"0"-16881,-33-6-3138,0 1-5637</inkml:trace>
  <inkml:trace contextRef="#ctx0" brushRef="#br0" timeOffset="1">324 26 11243,'0'0'16399,"60"-4"-18000,-34 0-3396,9-2-5285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2.838"/>
    </inkml:context>
    <inkml:brush xml:id="br0">
      <inkml:brushProperty name="width" value="0.025" units="cm"/>
      <inkml:brushProperty name="height" value="0.025" units="cm"/>
    </inkml:brush>
  </inkml:definitions>
  <inkml:trace contextRef="#ctx0" brushRef="#br0">1 21 13421,'0'0'12422,"10"-1"-12379,0 0 993,22-3-2116,30-1-5860,-50 4 5448,1 0 0,-1 1-1,0 1 1,0 0 0,0 1-1,13 4 1,-13 2 12256,-12-17-11220,0-8-4823</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3.200"/>
    </inkml:context>
    <inkml:brush xml:id="br0">
      <inkml:brushProperty name="width" value="0.025" units="cm"/>
      <inkml:brushProperty name="height" value="0.025" units="cm"/>
    </inkml:brush>
  </inkml:definitions>
  <inkml:trace contextRef="#ctx0" brushRef="#br0">215 1 11787,'0'0'8488,"47"77"-6438,-19-37-224,2 8-609,-4 7-416,-3 7-353,-7 3-288,-16 2-64,-3 0 161,-27 1-161,-11-2 0,-15-2 0,-8-4 0,-5-6-1025,7-13-1729,3-11-4549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3.975"/>
    </inkml:context>
    <inkml:brush xml:id="br0">
      <inkml:brushProperty name="width" value="0.025" units="cm"/>
      <inkml:brushProperty name="height" value="0.025" units="cm"/>
    </inkml:brush>
  </inkml:definitions>
  <inkml:trace contextRef="#ctx0" brushRef="#br0">1 37 14253,'0'0'12973,"80"-15"-11980,-30 6-609,-1 1-192,9 3-128,-11 5-32,-6 0-32,-4 0-832,-13 0-1475,-7 5-832,-17-1-3042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1.566"/>
    </inkml:context>
    <inkml:brush xml:id="br0">
      <inkml:brushProperty name="width" value="0.025" units="cm"/>
      <inkml:brushProperty name="height" value="0.025" units="cm"/>
    </inkml:brush>
  </inkml:definitions>
  <inkml:trace contextRef="#ctx0" brushRef="#br0">123 0 3683,'0'0'19560,"-4"15"-18850,-58 165 868,18-60-748,42-115-868,-8 35 668,10-40-616,0 1 1,0 0-1,0-1 1,0 1-1,0 0 0,0-1 1,0 1-1,1 0 1,-1-1-1,0 1 0,0-1 1,0 1-1,1-1 1,-1 1-1,0 0 0,1-1 1,-1 1-1,1-1 1,-1 1-1,1-1 0,-1 0 1,0 1-1,1-1 1,0 1-1,-1-1 0,1 0 1,-1 0-1,1 1 1,-1-1-1,1 0 0,0 0 1,-1 1-1,1-1 1,-1 0-1,1 0 0,0 0 1,-1 0-1,1 0 1,0 0-1,-1 0 1,1 0-1,0 0 0,-1-1 1,1 1-1,-1 0 1,1 0-1,0 0 0,-1-1 1,1 1-1,-1 0 1,1-1-1,-1 1 0,1 0 1,-1-1-1,1 0 1,14-7 153,-1 0 1,0-2-1,-1 1 1,0-2 0,0 0-1,14-16 1,4-2 60,-4 5-434,-1-1 0,-1-1 0,-1-1 0,36-54 0,-74 80-15063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4.337"/>
    </inkml:context>
    <inkml:brush xml:id="br0">
      <inkml:brushProperty name="width" value="0.025" units="cm"/>
      <inkml:brushProperty name="height" value="0.025" units="cm"/>
    </inkml:brush>
  </inkml:definitions>
  <inkml:trace contextRef="#ctx0" brushRef="#br0">1 17 12075,'0'0'9834,"57"12"-7912,-17-12-833,4 0-513,9 0-480,1 0-128,2 0-1377,0-10-2595,0-9-5381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4.683"/>
    </inkml:context>
    <inkml:brush xml:id="br0">
      <inkml:brushProperty name="width" value="0.025" units="cm"/>
      <inkml:brushProperty name="height" value="0.025" units="cm"/>
    </inkml:brush>
  </inkml:definitions>
  <inkml:trace contextRef="#ctx0" brushRef="#br0">32 0 8552,'0'0'15610,"-3"12"-14602,-7 44-132,2 0 0,0 62 0,5-17-9477,3-115 1736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5.031"/>
    </inkml:context>
    <inkml:brush xml:id="br0">
      <inkml:brushProperty name="width" value="0.025" units="cm"/>
      <inkml:brushProperty name="height" value="0.025" units="cm"/>
    </inkml:brush>
  </inkml:definitions>
  <inkml:trace contextRef="#ctx0" brushRef="#br0">0 30 15631,'0'0'9737,"67"-26"-7463,-31 22-897,-1 4-512,6 0-480,-1 0-321,-3 0-32,-3 0-32,-4 4-224,-2 1-705,-10 1-1025,-7-1-1666</inkml:trace>
  <inkml:trace contextRef="#ctx0" brushRef="#br0" timeOffset="1">64 218 12844,'0'0'9930,"48"9"-7304,-7-9-1089,6 0-832,-2-4-256,5 1-353,-7 1-96,-7 2-128,-8 0-1218,-12 0-768,-10 3-640,-6 2-1474,0-1-1570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5.419"/>
    </inkml:context>
    <inkml:brush xml:id="br0">
      <inkml:brushProperty name="width" value="0.025" units="cm"/>
      <inkml:brushProperty name="height" value="0.025" units="cm"/>
    </inkml:brush>
  </inkml:definitions>
  <inkml:trace contextRef="#ctx0" brushRef="#br0">0 49 7111,'0'0'14221,"47"16"-10762,2-16-1537,3-7-865,4-2-224,2 0-352,-4 3-417,-2 2-128,-5-4-1346,-10-1-2530,-1-4-4355</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6.979"/>
    </inkml:context>
    <inkml:brush xml:id="br0">
      <inkml:brushProperty name="width" value="0.025" units="cm"/>
      <inkml:brushProperty name="height" value="0.025" units="cm"/>
    </inkml:brush>
  </inkml:definitions>
  <inkml:trace contextRef="#ctx0" brushRef="#br0">1 21 10570,'0'0'14302,"8"-2"-13016,10-3-917,0 0 0,0 2-1,0 0 1,0 2 0,22 0-1,103 8 262,-75-2-5367,-3-3-5470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27.370"/>
    </inkml:context>
    <inkml:brush xml:id="br0">
      <inkml:brushProperty name="width" value="0.025" units="cm"/>
      <inkml:brushProperty name="height" value="0.025" units="cm"/>
    </inkml:brush>
  </inkml:definitions>
  <inkml:trace contextRef="#ctx0" brushRef="#br0">1 4 12780,'0'0'11467,"78"14"-10090,-31-14-640,1-1-289,6-4-320,-3 2-128,-8 2-320,-4 1-1538,-9-3-2434,-12-2-3587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0.282"/>
    </inkml:context>
    <inkml:brush xml:id="br0">
      <inkml:brushProperty name="width" value="0.025" units="cm"/>
      <inkml:brushProperty name="height" value="0.025" units="cm"/>
    </inkml:brush>
  </inkml:definitions>
  <inkml:trace contextRef="#ctx0" brushRef="#br0">153 66 8168,'4'-5'13691,"2"-7"-8415,-8 11-5224,-1 0-1,0 1 1,0-1-1,0 1 1,0-1 0,0 1-1,0 0 1,0 0-1,0 0 1,0 1 0,0-1-1,0 1 1,1 0-1,-1-1 1,0 1 0,0 1-1,0-1 1,1 0-1,-1 1 1,-2 1 0,0 2-64,0-1 1,0 1 0,1 0 0,0 1 0,0-1-1,0 1 1,1 0 0,0 0 0,0 0 0,0 0-1,1 0 1,-1 1 0,2-1 0,-1 1 0,1-1-1,0 1 1,0 0 0,1 0 0,0 8-1,1-13 15,-1-1 0,1 1 0,-1-1 0,1 0 0,0 1 0,0-1 0,0 0-1,0 1 1,0-1 0,0 0 0,0 0 0,0 0 0,0 0 0,0 0 0,1 0-1,-1 0 1,0 0 0,1-1 0,-1 1 0,1 0 0,-1-1 0,1 1-1,-1-1 1,1 0 0,-1 1 0,1-1 0,-1 0 0,1 0 0,-1 0 0,1 0-1,0 0 1,-1 0 0,1 0 0,1-1 0,4 0 17,-1 1 0,1-1 0,0 0 0,-1-1 1,1 1-1,-1-1 0,9-4 0,-9 3 32,0-1 1,0 0-1,0 0 0,-1-1 1,1 1-1,-1-1 1,0 0-1,-1 0 0,1-1 1,-1 0-1,0 0 0,0 0 1,-1 0-1,1 0 0,-2-1 1,1 1-1,-1-1 1,0 0-1,0 0 0,0 0 1,-1 0-1,0 0 0,-1 0 1,0 0-1,-1-14 0,0 19-44,1 0 0,-1 0-1,0 0 1,0 1 0,0-1 0,-1 0-1,1 1 1,0-1 0,-1 1-1,1-1 1,-1 1 0,1 0-1,-1-1 1,1 1 0,-1 0 0,0 0-1,0 0 1,0 0 0,0 1-1,1-1 1,-1 0 0,0 1-1,0-1 1,0 1 0,0 0 0,0 0-1,0 0 1,0 0 0,-1 0-1,-2 1 1,-4-1-15,-1 0 0,1 1 0,0 0 1,0 1-1,-14 4 0,12-1-2,1-1-1,0 2 1,0-1 0,1 1-1,-11 9 1,15-12 33,1 1 0,0-1 0,0 1 0,1 0 0,-1 0 0,1 0 0,0 1 0,0-1 0,0 1 0,0 0 0,1-1 0,-4 11 0,6-14-16,0 0 0,0 0-1,0 0 1,0 1 0,0-1-1,0 0 1,0 0 0,0 0 0,0 0-1,0 0 1,1 0 0,-1 0-1,0 0 1,1 0 0,-1 0 0,1 0-1,-1 0 1,1 0 0,0-1-1,-1 1 1,1 0 0,0 0 0,-1 0-1,1-1 1,0 1 0,0 0-1,0-1 1,0 1 0,0-1 0,0 1-1,0-1 1,0 1 0,0-1-1,0 0 1,0 1 0,0-1 0,2 0-1,45 3 161,-38-3-122,11 0-2,0-1 0,-1-1 0,1 0 0,27-9 0,-41 10-30,0-1 0,0 0 0,-1-1 0,1 1 0,-1-1 0,1-1 0,-1 1 0,0-1 0,-1 0 1,1-1-1,-1 1 0,1-1 0,-1 0 0,-1 0 0,1-1 0,5-8 0,-9 12 3,0 1 0,0 0 0,0-1-1,-1 1 1,1-1 0,-1 1 0,1-1-1,-1 1 1,1-1 0,-1 0 0,0 1-1,0-1 1,0 1 0,1-1 0,-2 0-1,1 1 1,0-1 0,0 1 0,0-1-1,-1 0 1,1 1 0,-2-3 0,1 3-4,0 0 0,0 0-1,0 0 1,-1 0 0,1 0 0,0 0 0,-1 0 0,1 0 0,-1 0 0,1 1 0,-1-1 0,1 1 0,-1-1 0,1 1 0,-1-1 0,0 1 0,-2 0 0,-6 0-7,0 0 0,1 0 0,-1 1 1,1 1-1,-1-1 0,-11 5 0,8-1-9,1 0 1,0 0-1,0 1 0,-16 12 0,25-16 11,0 0 1,0 0-1,0 0 0,0 0 1,0 0-1,1 1 0,-1-1 0,1 1 1,0 0-1,0 0 0,0 0 0,0 0 1,0 0-1,1 0 0,-1 0 1,1 0-1,0 1 0,0-1 0,0 1 1,0-1-1,1 0 0,-1 5 0,2-6-5,0-1 0,1 1 0,-1 0 0,0-1 0,1 1-1,-1-1 1,1 0 0,-1 1 0,1-1 0,0 0 0,0 0-1,-1 0 1,1 0 0,0 0 0,0-1 0,0 1-1,0 0 1,0-1 0,0 0 0,0 1 0,0-1 0,0 0-1,0 0 1,0 0 0,4-1 0,57-1 68,-53 0-67,1 0 1,0-1-1,-1 0 0,1-1 1,11-5-1,-19 7 3,1 0-1,0 0 0,0 0 0,-1 0 1,1 0-1,-1-1 0,0 1 1,0-1-1,0 0 0,0 0 0,0 0 1,-1 0-1,1-1 0,-1 1 1,0-1-1,3-6 0,-5 9-5,1 1 0,-1-1 0,0 1 0,0-1 0,0 0 0,0 1 0,0-1 0,0 1 0,-1-1 1,1 1-1,0-1 0,0 0 0,0 1 0,0-1 0,-1 1 0,1-1 0,0 1 0,0-1 0,-1 1 0,1 0 0,0-1 0,-1 1 0,1-1 0,-1 1 0,1 0 0,-1-1 0,1 1 0,0 0 0,-1-1 0,1 1 0,-1 0 1,0-1-1,-27-4-24,-26 8-16,41 0 34,1 0 0,0 1-1,0 1 1,0 0 0,0 0-1,1 1 1,0 1 0,0 0-1,1 0 1,-1 1 0,-15 17-1,25-25 6,0 1 0,0-1 0,1 1-1,-1 0 1,0 0 0,1-1 0,-1 1-1,1 0 1,-1 0 0,1 0 0,-1 0-1,1-1 1,-1 1 0,1 0 0,0 0-1,0 0 1,-1 0 0,1 0 0,0 0-1,0 0 1,0 0 0,0 0 0,0 0-1,0 0 1,1 0 0,-1 0 0,0 1-1,1-1 0,1 0 0,-1 0 0,0-1 1,0 1-1,0 0 0,0-1 0,0 1 0,1-1 0,-1 0 0,0 1 0,0-1 0,1 0 0,-1 0 0,0 1 0,1-1 0,-1 0 0,2-1 0,6 1-7,0-1 0,1 0 0,-1-1 0,13-4 0,-12 2-15,0-1-1,0 0 1,0 0-1,-1-1 1,9-7 0,-15 11 11,-1 0 0,0 0 0,1 1 0,-1-2 0,0 1 0,0 0 0,0 0 0,0-1 0,-1 1 0,1-1 0,-1 1 0,1-1 0,-1 0 0,0 0 0,0 1 0,0-1 0,-1 0 0,1 0 0,-1 0 0,1 0 0,-1 0 0,0-6 0,-1 8 8,0 0 1,1 0-1,-1 0 0,0 1 1,0-1-1,0 0 1,0 0-1,0 0 0,1 1 1,-1-1-1,-1 1 0,1-1 1,0 0-1,0 1 1,0 0-1,0-1 0,0 1 1,0 0-1,0 0 0,-1-1 1,1 1-1,0 0 1,0 0-1,0 0 0,-2 1 1,-35 0-22,33-1 16,-4 1 6,0 0 1,0 1 0,0 0 0,0 1-1,0 0 1,1 0 0,-1 1-1,1 0 1,0 0 0,0 1 0,0 0-1,1 0 1,-8 8 0,15-13 2,-1 0 1,1 0-1,0 0 1,0 0 0,-1 1-1,1-1 1,0 0-1,0 0 1,0 0-1,-1 1 1,1-1 0,0 0-1,0 0 1,0 1-1,0-1 1,-1 0-1,1 0 1,0 1-1,0-1 1,0 0 0,0 0-1,0 1 1,0-1-1,0 0 1,0 1-1,0-1 1,0 0 0,0 0-1,0 1 1,0-1-1,0 0 1,0 1-1,0-1 1,0 0 0,0 0-1,0 1 1,1-1-1,-1 0 1,0 0-1,0 1 1,0-1 0,0 0-1,1 0 1,-1 1-1,0-1 1,0 0-1,0 0 1,1 0-1,-1 1 1,0-1 0,1 0-1,22 4 35,29-10 2,-45 3-31,1 0 0,-1 0 0,0-1 0,0 0 0,10-7 0,-15 9-11,1 0 0,-1 1 0,0-1 0,0 0 0,0 0 0,0-1 0,-1 1 0,1 0 0,0-1 0,-1 1 0,0-1 0,1 1 0,-1-1 0,0 0 0,0 1 0,-1-1 0,1 0 0,0-5 0,-1 8-55,0-1 0,-1 0 0,1 1 0,0-1 0,0 0 0,-1 1 0,1-1 0,-1 0 0,1 1 0,-1-1 0,1 0 0,-1 1 0,1-1 0,-1 1 0,1-1 0,-1 1 0,1 0 0,-1-1 0,0 1 0,1-1 0,-1 1 0,0 0 0,1 0 0,-1-1 0,0 1 0,0 0 0,1 0 0,-1 0 0,0 0 0,0 0-1,1 0 1,-2 0 0,-31 0-4799,24 0 537,3 0-2111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0.913"/>
    </inkml:context>
    <inkml:brush xml:id="br0">
      <inkml:brushProperty name="width" value="0.025" units="cm"/>
      <inkml:brushProperty name="height" value="0.025" units="cm"/>
    </inkml:brush>
  </inkml:definitions>
  <inkml:trace contextRef="#ctx0" brushRef="#br0">21 392 9321,'-4'4'703,"2"-4"-109,1 1-1,0 0 0,0 0 0,0 0 1,0 0-1,0 0 0,0 0 0,0 0 1,0 1-1,0-1 0,0 0 1,1 0-1,-1 1 0,1-1 0,-1 0 1,1 1-1,-1-1 0,1 1 1,-1-1-1,1 0 0,0 1 0,0-1 1,0 3-1,42-5 3219,-16-9-3464,-1-1 0,0-1 1,0-2-1,-2 0 1,0-2-1,34-28 1,-32 24-205,43-30 70,-3-4-1,-3-2 1,60-68-1,-127 129-364,-10 12 133,1 0 1,1 1 0,0 0-1,1 1 1,-9 22-1,13-12 116,2 0-1,0 0 0,2 0 1,2 1-1,0-1 0,2 1 1,5 33-1,-3 30-342,-2-93 59,0 1 0,0-1 0,0 1 0,0-1 0,0 1 0,0 0 0,-1-1 0,1 1 0,0-1-1,0 1 1,-1-1 0,1 1 0,0-1 0,-1 1 0,1-1 0,-1 0 0,1 1 0,0-1 0,-1 1 0,1-1 0,-1 0 0,1 1 0,-1-1 0,1 0-1,-1 0 1,0 1 0,1-1 0,-1 0 0,1 0 0,-1 0 0,1 0 0,-1 0 0,0 0 0,1 0 0,-1 0 0,1 0 0,-1 0 0,1 0 0,-1 0-1,0 0 1,1 0 0,-1 0 0,1-1 0,-1 1 0,1 0 0,-1 0 0,0-1 0,-9-7-8355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31.433"/>
    </inkml:context>
    <inkml:brush xml:id="br0">
      <inkml:brushProperty name="width" value="0.025" units="cm"/>
      <inkml:brushProperty name="height" value="0.025" units="cm"/>
    </inkml:brush>
  </inkml:definitions>
  <inkml:trace contextRef="#ctx0" brushRef="#br0">113 114 10858,'-11'0'2477,"4"0"-1764,-48 0 2799,51 1-2916,1-1-1,0 0 1,0 1-1,-1 0 1,1 0-1,0 0 1,0 0-1,0 1 1,-3 1 0,6-3-536,-1 0 1,1 0-1,0 0 1,0 0-1,0 0 1,-1 1 0,1-1-1,0 0 1,0 0-1,0 0 1,-1 0-1,1 0 1,0 1-1,0-1 1,0 0 0,0 0-1,0 0 1,-1 1-1,1-1 1,0 0-1,0 0 1,0 0 0,0 1-1,0-1 1,0 0-1,0 0 1,0 1-1,0-1 1,0 0-1,0 0 1,0 0 0,0 1-1,0-1 1,0 0-1,0 0 1,0 1-1,0-1 1,0 0 0,0 0-1,0 0 1,0 1-1,1-1 1,-1 0-1,0 0 1,0 0-1,0 1 1,15 4 1239,17-1-183,634-23 2640,-459 8-3547,333-25-184,42-3-31,-569 38 10,16 2-37,-30-2-287,0 1 0,1-1 0,-1 1-1,1-1 1,-1 1 0,1-1 0,-1 1 0,1-1-1,-1 0 1,1 1 0,0-1 0,-1 0 0,1 1-1,0-1 1,0 0 0,-1 0 0,1 1-1,0-1 1,0 0 0,0 0 0,0 1 0,0-1-1,0 0 1,0 0 0,0 1 0,0-1 0,1-1-1,-1 1-41,0-16-8602</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40.666"/>
    </inkml:context>
    <inkml:brush xml:id="br0">
      <inkml:brushProperty name="width" value="0.025" units="cm"/>
      <inkml:brushProperty name="height" value="0.025" units="cm"/>
    </inkml:brush>
  </inkml:definitions>
  <inkml:trace contextRef="#ctx0" brushRef="#br0">194 60 9513,'0'0'11467,"-1"-8"-9513,0 5-1887,1 1 1,-1-1 0,0 0-1,0 1 1,0-1 0,0 1 0,0 0-1,-1-1 1,1 1 0,-1 0-1,1 0 1,-1 0 0,0 0-1,0 0 1,0 0 0,0 1 0,0-1-1,0 1 1,-1-1 0,1 1-1,0 0 1,-1 0 0,1 0-1,-1 0 1,1 0 0,-1 0-1,1 1 1,-1-1 0,0 1 0,1 0-1,-1 0 1,0 0 0,1 0-1,-1 0 1,0 1 0,1-1-1,-1 1 1,1-1 0,-1 1 0,1 0-1,-1 0 1,1 0 0,-1 1-1,1-1 1,0 0 0,-3 3-1,-3 2-59,0 0 0,1 1 0,0 0 0,0 0-1,1 0 1,0 1 0,0 0 0,-7 14-1,9-16-8,1 0 0,0 1 0,0-1 0,1 0-1,-1 1 1,1 0 0,1 0 0,0-1 0,0 1 0,0 0-1,0 0 1,1 0 0,1 7 0,0-12 5,-1-1 1,1 0-1,-1 1 0,1-1 1,0 0-1,-1 0 1,1 0-1,0 0 0,0 0 1,0 0-1,0 0 1,0 0-1,0 0 1,0 0-1,1 0 0,-1 0 1,0-1-1,0 1 1,1-1-1,-1 1 0,0-1 1,1 1-1,-1-1 1,0 0-1,1 1 0,-1-1 1,0 0-1,1 0 1,-1 0-1,1 0 1,-1 0-1,0-1 0,1 1 1,-1 0-1,1-1 1,-1 1-1,2-2 0,3 1 13,-1 0-1,1-1 1,-1 0-1,0 0 0,0-1 1,0 1-1,0-1 0,5-4 1,7-9 5,-2 0 0,0 0 0,0-2 1,-2 0-1,18-30 0,-49 84 26,-21 60-1,34-82-25,1 0 0,1 1 0,0-1 0,1 1 0,0 0 1,1 0-1,1 0 0,3 26 0,-3-39 18,1 1 0,-1-1 1,1 0-1,-1 0 0,1 0 0,0-1 1,0 1-1,0 0 0,0 0 1,0 0-1,0 0 0,1-1 0,-1 1 1,1-1-1,-1 1 0,1-1 1,-1 0-1,1 1 0,0-1 0,0 0 1,2 1-1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118"/>
    </inkml:context>
    <inkml:brush xml:id="br0">
      <inkml:brushProperty name="width" value="0.025" units="cm"/>
      <inkml:brushProperty name="height" value="0.025" units="cm"/>
    </inkml:brush>
  </inkml:definitions>
  <inkml:trace contextRef="#ctx0" brushRef="#br0">1 0 6438,'0'0'20339,"13"63"-19314,-4-40-512,-1 2-353,5-1-96,2-5-64,0-2-961,6-3-1025,-4-7-544,-4-7-2211,-5 0-1665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41.421"/>
    </inkml:context>
    <inkml:brush xml:id="br0">
      <inkml:brushProperty name="width" value="0.025" units="cm"/>
      <inkml:brushProperty name="height" value="0.025" units="cm"/>
    </inkml:brush>
  </inkml:definitions>
  <inkml:trace contextRef="#ctx0" brushRef="#br0">127 14 8136,'0'0'15940,"-9"-2"-15550,5 1-361,-1 1 0,1 0 0,0-1 1,-1 2-1,1-1 0,0 0 0,0 1 0,-1 0 1,1 0-1,0 0 0,0 0 0,0 1 0,0-1 1,0 1-1,0 0 0,1 0 0,-1 1 0,1-1 1,-1 1-1,1 0 0,0 0 0,0 0 1,0 0-1,0 0 0,1 1 0,-1-1 0,1 1 1,0 0-1,0 0 0,0-1 0,1 1 0,-1 1 1,-1 6-1,3-10-24,-1 0 1,1 0 0,0 1-1,-1-1 1,1 0 0,0 1-1,0-1 1,0 0 0,0 0-1,0 1 1,0-1 0,0 0-1,0 1 1,0-1 0,1 0-1,-1 0 1,1 0 0,-1 1-1,1-1 1,-1 0 0,1 0-1,0 0 1,-1 0 0,1 0-1,0 0 1,0 0 0,0 0-1,0 0 1,0 0 0,0 0-1,0-1 1,0 1 0,0 0-1,0-1 1,0 1 0,0-1-1,1 1 1,-1-1 0,0 1-1,0-1 1,1 0 0,-1 0-1,0 0 1,0 1 0,1-1-1,-1-1 1,0 1 0,1 0-1,-1 0 1,0 0 0,0-1-1,3 0 1,4 0 13,1-1 0,-1 0 0,1-1 0,-1 0-1,0 0 1,13-7 0,-6 0 47,-1 1 0,0-2 0,-1 0 0,0-1 0,-1 0 1,0-1-1,10-14 0,-47 98 905,19-53-789,1 1 0,0 0 0,1-1 0,1 1-1,0 22 1,2-35-299,1 0 1,0 1-1,0-1 0,1 0 1,-1 0-1,1 0 0,1 0 0,-1 0 1,1 0-1,0 0 0,1 0 0,-1-1 1,1 1-1,0-1 0,0 0 0,1 0 1,-1 0-1,1 0 0,9 7 0,8-2-4607,-2-9-4624</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1.450"/>
    </inkml:context>
    <inkml:brush xml:id="br0">
      <inkml:brushProperty name="width" value="0.025" units="cm"/>
      <inkml:brushProperty name="height" value="0.025" units="cm"/>
    </inkml:brush>
  </inkml:definitions>
  <inkml:trace contextRef="#ctx0" brushRef="#br0">76 217 3171,'0'0'6614,"-8"9"-4676,1-1-1683,-30 39 3913,13-8 4595,39-59-3184,27-22-4796,2-2-958,-23 20 190,-1-1-1,0 0 1,-2-1-1,-1-1 1,-2-1-1,13-30 1,-25 151-346,-37 72 542,25-131-579,2 0 1,-6 53-1,15-97-10672,7 3 753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2.126"/>
    </inkml:context>
    <inkml:brush xml:id="br0">
      <inkml:brushProperty name="width" value="0.025" units="cm"/>
      <inkml:brushProperty name="height" value="0.025" units="cm"/>
    </inkml:brush>
  </inkml:definitions>
  <inkml:trace contextRef="#ctx0" brushRef="#br0">54 10 7783,'0'0'10154,"-8"0"-7725,-18 0-805,6 0 2149,23 1 622,16 7-3793,12-4-306,58-2 0,-76-2-283,0-1-1,0-1 1,0 0 0,0-1 0,-1 0-1,1 0 1,14-8 0,-59 24-1072,19-10-8949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3.175"/>
    </inkml:context>
    <inkml:brush xml:id="br0">
      <inkml:brushProperty name="width" value="0.025" units="cm"/>
      <inkml:brushProperty name="height" value="0.025" units="cm"/>
    </inkml:brush>
  </inkml:definitions>
  <inkml:trace contextRef="#ctx0" brushRef="#br0">148 0 8680,'0'0'14809,"-10"8"-13816,1-1-725,1 0 1,0 1-1,0-1 1,0 2-1,1-1 1,1 1-1,-1 0 1,2 1 0,-9 15-1,2 7-48,1 0 0,2 0 0,1 1 0,1 1 0,2-1 0,1 1 0,2 0 1,3 54-1,-1-84-192,0-1 0,1 0 0,-1 0 0,1 0 0,-1 0 0,1 0 0,0 0 0,0 0 0,0 0 1,1 0-1,-1 0 0,1 0 0,-1-1 0,1 1 0,0-1 0,0 1 0,0-1 0,1 0 0,-1 0 0,0 1 1,5 1-1,-1-1 200,-1 0 1,0-1 0,1 0-1,0 0 1,0-1 0,-1 1-1,1-1 1,0-1 0,0 1 0,9-1-1,-15 0-153,1-17-11771,4 4 677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3.835"/>
    </inkml:context>
    <inkml:brush xml:id="br0">
      <inkml:brushProperty name="width" value="0.025" units="cm"/>
      <inkml:brushProperty name="height" value="0.025" units="cm"/>
    </inkml:brush>
  </inkml:definitions>
  <inkml:trace contextRef="#ctx0" brushRef="#br0">75 156 5862,'0'0'8178,"-9"6"-6342,3-3-1547,0 1 196,1-1-1,-1 1 1,0 0-1,1 1 1,0-1 0,-6 7-1,9-9 132,1 1 0,-1-1 0,1 1 0,-1-1 0,1 1 0,0-1 0,0 1 0,0 0 0,0-1 0,0 1 0,0 0 0,1 0 0,-1 5 0,32-16 2320,-7-9-2715,0-1-1,-2 0 1,0-2-1,38-43 0,-48 49-163,-3 5-48,-2 2-6,-1 0 1,1 0 0,-1-1-1,0 1 1,-1-1-1,0-1 1,7-13-1,-36 88-262,18-53 297,0 0 0,1 1 0,1 0 0,0 0-1,-3 26 1,5-18-420,1-12 642,0 0 0,1 0 0,0 1-1,1 12 1,11 2-2013,-11-24 1403,0 0 0,0 0 1,0 0-1,1 0 1,-1 0-1,0 0 0,1 0 1,-1-1-1,1 1 1,-1-1-1,1 1 0,-1-1 1,1 1-1,-1-1 1,1 0-1,2 0 0,2 0-5901,2-4-2653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4.180"/>
    </inkml:context>
    <inkml:brush xml:id="br0">
      <inkml:brushProperty name="width" value="0.025" units="cm"/>
      <inkml:brushProperty name="height" value="0.025" units="cm"/>
    </inkml:brush>
  </inkml:definitions>
  <inkml:trace contextRef="#ctx0" brushRef="#br0">1 29 7239,'0'0'24690,"8"0"-24236,36-2-616,48-9 1,-61 6-3897,-2-1-3797,-15 2-1210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5.848"/>
    </inkml:context>
    <inkml:brush xml:id="br0">
      <inkml:brushProperty name="width" value="0.025" units="cm"/>
      <inkml:brushProperty name="height" value="0.025" units="cm"/>
    </inkml:brush>
  </inkml:definitions>
  <inkml:trace contextRef="#ctx0" brushRef="#br0">123 63 9385,'0'20'11714,"-1"8"-5761,-12 147-4664,12-157 687,1 1-3481,-1 1-6750,-7-44-1833,-5-21 2522,-2 1 4612,-12-20 5161,-5 2 5219,30 60-6917,1-1-1,-1 1 0,1-1 1,0 1-1,0-1 0,0 1 1,0-1-1,1 0 1,-1 1-1,1-1 0,-1 0 1,1 0-1,0 0 0,0 1 1,1-6-1,0 6-207,-1 1 0,1-1 1,0 0-1,0 0 0,0 1 0,0-1 1,0 0-1,0 1 0,1-1 0,-1 1 0,0 0 1,1-1-1,-1 1 0,1 0 0,0 0 0,-1 0 1,3-1-1,8-3 375,-1 2 1,0-1-1,1 1 1,0 1-1,22-2 1,-33 4-675,0 0 3,24-4 260,0 2 0,0 0 0,0 2 1,0 1-1,36 5 0,-58-6-264,-1 1 1,0 0-1,0-1 0,0 1 0,0 0 0,0 0 1,-1 0-1,1 0 0,0 0 0,0 0 0,-1 1 1,3 1-1,-3-2 3,-1 0-1,1-1 1,-1 1 0,0 0 0,1-1 0,-1 1-1,0 0 1,1 0 0,-1 0 0,0 0-1,0-1 1,0 1 0,0 0 0,0 0 0,0 0-1,0 0 1,0-1 0,0 1 0,0 0 0,0 0-1,-1 1 1,0 1 29,-1 0-1,0 0 1,0 0 0,0 0-1,0 0 1,0-1 0,-1 1-1,1-1 1,-1 1-1,0-1 1,1 0 0,-7 3-1,-11 7 277,6-5-145,0 2-1,1 0 1,-24 21 0,34-28-156,1 0-1,-1 1 1,1-1 0,0 1 0,0 0 0,0 0-1,0 0 1,0 0 0,1 0 0,0 0 0,-1 0-1,1 1 1,0-1 0,0 0 0,1 1 0,-1-1-1,1 1 1,0-1 0,0 1 0,0-1 0,0 0-1,0 1 1,1-1 0,1 5 0,0-4-60,0-1 0,0 1 0,0-1 0,1 0 0,-1 1 0,1-1 0,0-1 0,0 1 0,0 0 0,0-1 0,1 1 0,-1-1-1,1 0 1,-1 0 0,9 2 0,26 10-4575,-5-10-6686,-21-4 4431</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3:56.195"/>
    </inkml:context>
    <inkml:brush xml:id="br0">
      <inkml:brushProperty name="width" value="0.025" units="cm"/>
      <inkml:brushProperty name="height" value="0.025" units="cm"/>
    </inkml:brush>
  </inkml:definitions>
  <inkml:trace contextRef="#ctx0" brushRef="#br0">176 0 12364,'0'0'4612,"-1"9"-2060,0-3-2160,0 0 1,1 0 0,0 1-1,0-1 1,0 0-1,1 0 1,0 0-1,0 0 1,1 0 0,0 0-1,0 0 1,5 11-1,2-3 21,-1 1 0,0 1 0,-1-1 0,-1 1 0,0 0 0,5 29 0,-10-36-396,0-1-1,0 1 1,-1 0 0,0 0-1,0 0 1,-1 0-1,0 0 1,-1-1-1,0 1 1,-1-1-1,1 1 1,-1-1-1,-1 0 1,-6 13-1,-2-4 118,0 0 1,0-1-1,-2 0 0,-24 22 0,-19 3-2311,51-37 727,-1-1 0,0 0-1,0 0 1,0-1-1,0 0 1,-11 2-1,3-3-10336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1.939"/>
    </inkml:context>
    <inkml:brush xml:id="br0">
      <inkml:brushProperty name="width" value="0.025" units="cm"/>
      <inkml:brushProperty name="height" value="0.025" units="cm"/>
    </inkml:brush>
  </inkml:definitions>
  <inkml:trace contextRef="#ctx0" brushRef="#br0">0 21 15278,'0'0'8104,"56"7"-6310,-20-7-545,5-5-480,2-1-481,-2-2-224,0 4 0,-9 0-64,-4 3-512,-10 1-898,-8 0-415,-8 4-994,-2 0-2722,-8-1-2307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2.318"/>
    </inkml:context>
    <inkml:brush xml:id="br0">
      <inkml:brushProperty name="width" value="0.025" units="cm"/>
      <inkml:brushProperty name="height" value="0.025" units="cm"/>
    </inkml:brush>
  </inkml:definitions>
  <inkml:trace contextRef="#ctx0" brushRef="#br0">1 6 10890,'0'0'12396,"57"35"-11819,-21-34-417,3-1-96,12 0 0,-8-1-705,7-9-1601,-11-3-3235,-3-4-6502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782"/>
    </inkml:context>
    <inkml:brush xml:id="br0">
      <inkml:brushProperty name="width" value="0.025" units="cm"/>
      <inkml:brushProperty name="height" value="0.025" units="cm"/>
    </inkml:brush>
  </inkml:definitions>
  <inkml:trace contextRef="#ctx0" brushRef="#br0">53 0 13261,'0'0'6950,"-3"11"-5791,-11 45-136,2-1 1,2 1-1,-3 100 1,12-155-1023,1 0 0,0 1 0,0-1 1,0 1-1,0-1 0,1 1 0,-1-1 0,0 1 0,0-1 0,1 0 0,-1 1 1,1-1-1,-1 1 0,1-1 0,0 0 0,0 0 0,-1 1 0,1-1 1,0 0-1,0 0 0,0 0 0,0 0 0,0 0 0,1 0 0,-1 0 0,0-1 1,0 1-1,1 0 0,-1 0 0,0-1 0,1 1 0,-1-1 0,0 0 0,1 1 1,-1-1-1,1 0 0,-1 0 0,1 0 0,-1 1 0,0-2 0,1 1 0,-1 0 1,1 0-1,-1 0 0,1-1 0,-1 1 0,0-1 0,3 0 0,5-2 1,0 0 0,-1-1 0,1 0 0,-1 0 0,1-1 0,9-7 0,-9 6-8,-1 0 12,0 1-1,-1-1 1,1 0-1,-1-1 1,-1 0-1,1 0 0,10-15 1,-43 58 191,22-28-181,-18 48 174,22-55-184,-1 1 0,1-1 0,0 0 0,-1 0 0,1 0 1,0 1-1,0-1 0,0 0 0,0 0 0,0 1 0,0-1 0,0 0 0,0 0 0,0 1 0,1-1 0,-1 0 0,1 0 0,-1 0 0,1 1 0,-1-1 0,1 0 0,-1 0 0,1 0 0,0 0 0,0 0 0,-1 0 0,1 0 1,0 0-1,0-1 0,0 1 0,0 0 0,0 0 0,0-1 0,0 1 0,1-1 0,-1 1 0,0-1 0,0 1 0,0-1 0,2 1 0,4 0 23,-1-1 1,1 1-1,0-1 0,0-1 1,-1 1-1,1-1 0,0 0 1,-1-1-1,1 1 0,-1-1 0,12-6 1,0-1 5,0-2 1,25-18 0,-27 17-74,0 1 1,1 1 0,20-9 0,-35 24-9,-1 0 0,0 1-1,-1-1 1,1 1 0,-1 0 0,0 9 0,0-12 32,0-2 33,0 0 0,0-1 0,0 1 0,0 0 0,0 0 0,0-1-1,0 1 1,1 0 0,-1-1 0,0 1 0,1 0 0,-1-1-1,1 1 1,-1 0 0,0-1 0,1 1 0,-1-1 0,1 1-1,0-1 1,-1 1 0,1-1 0,-1 1 0,1-1 0,0 1 0,-1-1-1,1 0 1,0 1 0,-1-1 0,1 0 0,1 0 0,31 2 267,33-18-254,-37 5-325,-21 7 64,1 0 1,0 0 0,0 1-1,0 1 1,0 0-1,0 0 1,1 0-1,14 1 1,-24 3 240,0 1 0,0-1 0,0 0 0,-1 1 0,1-1 0,0 1 0,-1-1 0,0 1 0,0-1 0,0 0 0,0 0 0,-2 4 0,2-4 19,1-1-23,0-1 1,-1 0 0,1 1-1,0-1 1,0 0 0,0 1-1,-1-1 1,1 0 0,0 1-1,0-1 1,0 1-1,0-1 1,0 0 0,0 1-1,0-1 1,0 1 0,0-1-1,0 1 1,0-1 0,0 0-1,0 1 1,0-1 0,0 1-1,0-1 1,0 0 0,0 1-1,1-1 1,-1 1 0,0-1-1,0 0 1,1 1 0,-1-1-1,0 0 1,0 1 0,1-1-1,-1 0 1,0 0 0,1 1-1,-1-1 1,0 0 0,1 0-1,0 1 1,21-6 52,25-19-2640,-15 4-3347,4-5-4180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2.662"/>
    </inkml:context>
    <inkml:brush xml:id="br0">
      <inkml:brushProperty name="width" value="0.025" units="cm"/>
      <inkml:brushProperty name="height" value="0.025" units="cm"/>
    </inkml:brush>
  </inkml:definitions>
  <inkml:trace contextRef="#ctx0" brushRef="#br0">92 1 14510,'0'0'8055,"-5"11"-7313,-10 28-485,1 2 0,1 0 0,3 1 0,2 0 0,1 0 0,-2 59 0,7-46 904,0-37-3285,1-21-2464,1-13-3436,0-11-3443</inkml:trace>
  <inkml:trace contextRef="#ctx0" brushRef="#br0" timeOffset="1">0 96 11819,'0'0'5589,"4"-9"-2732,-3 6-2655,1-1 0,-1 1 1,1-1-1,0 1 1,-1 0-1,2 0 1,-1 0-1,0 0 1,0 0-1,1 0 1,0 0-1,0 1 1,-1 0-1,1-1 1,1 1-1,-1 0 1,0 0-1,0 1 1,1-1-1,-1 1 1,1-1-1,-1 1 1,1 0-1,0 1 0,-1-1 1,1 1-1,7-1 1,204 1 31,-168 3-4518,-2 2-4329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3.040"/>
    </inkml:context>
    <inkml:brush xml:id="br0">
      <inkml:brushProperty name="width" value="0.025" units="cm"/>
      <inkml:brushProperty name="height" value="0.025" units="cm"/>
    </inkml:brush>
  </inkml:definitions>
  <inkml:trace contextRef="#ctx0" brushRef="#br0">0 0 10602,'0'0'13997,"71"25"-12972,-31-25-608,1 0-289,3 0-96,-8 0-32,-12 0-833,-1 3-640,-12 3-1378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3.419"/>
    </inkml:context>
    <inkml:brush xml:id="br0">
      <inkml:brushProperty name="width" value="0.025" units="cm"/>
      <inkml:brushProperty name="height" value="0.025" units="cm"/>
    </inkml:brush>
  </inkml:definitions>
  <inkml:trace contextRef="#ctx0" brushRef="#br0">1 21 12716,'0'0'9097,"65"22"-7336,-18-22-864,0 0-577,3-3-159,-5 0-161,2-2-513,-12-1-1729,-3-3-2723,-2-7-7719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3.764"/>
    </inkml:context>
    <inkml:brush xml:id="br0">
      <inkml:brushProperty name="width" value="0.025" units="cm"/>
      <inkml:brushProperty name="height" value="0.025" units="cm"/>
    </inkml:brush>
  </inkml:definitions>
  <inkml:trace contextRef="#ctx0" brushRef="#br0">1 27 19410,'0'0'10410,"54"-9"-11146,-35 6-2564,-3-4-3138,-2-1-9353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4.183"/>
    </inkml:context>
    <inkml:brush xml:id="br0">
      <inkml:brushProperty name="width" value="0.025" units="cm"/>
      <inkml:brushProperty name="height" value="0.025" units="cm"/>
    </inkml:brush>
  </inkml:definitions>
  <inkml:trace contextRef="#ctx0" brushRef="#br0">60 335 4356,'0'0'8445,"-9"6"-6074,-1-1-1493,-15 10 22,9 6 3626,19-19-1332,14-3-1274,7-10-1356,-1-2-1,0 0 0,-1-1 1,0-1-1,-1-1 0,20-20 0,-25 22-416,-8 7-112,119-106 372,-108 94-374,0-1 1,-2 0-1,0-2 0,16-28 0,-45 74-179,0 1 0,2 0-1,1 0 1,1 1-1,1 1 1,1-1 0,2 1-1,0 0 1,2 0 0,1 0-1,4 50 1,0-50-2771,-3-22-1363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4.511"/>
    </inkml:context>
    <inkml:brush xml:id="br0">
      <inkml:brushProperty name="width" value="0.025" units="cm"/>
      <inkml:brushProperty name="height" value="0.025" units="cm"/>
    </inkml:brush>
  </inkml:definitions>
  <inkml:trace contextRef="#ctx0" brushRef="#br0">1 70 15791,'0'0'5894,"67"2"-3204,-11-6-416,4-3-800,11-3-738,5 5-287,1 0-353,0 0-96,-10 3 0,-8 0-224,-8-1-641,-10 2-577,-11-2-575,-10-2-866,1-4-2146,-6-2-3203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4.901"/>
    </inkml:context>
    <inkml:brush xml:id="br0">
      <inkml:brushProperty name="width" value="0.025" units="cm"/>
      <inkml:brushProperty name="height" value="0.025" units="cm"/>
    </inkml:brush>
  </inkml:definitions>
  <inkml:trace contextRef="#ctx0" brushRef="#br0">90 1 17553,'0'0'4932,"0"68"-3106,-6-33-449,-3 2-448,-2 2-224,2-2-353,-1 2-256,1-2-64,1 2-32,3-5 32,-5-6-64,7-9-576,-3-4-545,6-13-737,0-19-5445,-4-10 1281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05.249"/>
    </inkml:context>
    <inkml:brush xml:id="br0">
      <inkml:brushProperty name="width" value="0.025" units="cm"/>
      <inkml:brushProperty name="height" value="0.025" units="cm"/>
    </inkml:brush>
  </inkml:definitions>
  <inkml:trace contextRef="#ctx0" brushRef="#br0">1 150 5317,'0'0'5990,"0"-11"-2638,0 8-3036,0-1-1,0 0 1,0 0 0,0 1-1,1-1 1,0 0-1,-1 0 1,1 1 0,0-1-1,1 0 1,-1 1-1,1-1 1,-1 1 0,1 0-1,0 0 1,1-1-1,-1 1 1,0 1 0,1-1-1,0 0 1,-1 0 0,1 1-1,0 0 1,6-4-1,6-2 276,0 1 0,1 0 0,0 1 0,0 0 0,0 2 0,1 0 0,30-3 0,-25 5-332,1 0 0,-1 2 1,1 1-1,-1 0 0,33 7 1,-48-6-255,0 0 1,0 0 0,0 1-1,0 0 1,-1 0 0,1 1-1,-1-1 1,0 1 0,0 1-1,0-1 1,-1 1 0,1 0-1,-1 0 1,0 1 0,5 6-1,-8-8 0,-1-1 0,1 0 0,0 1-1,-1-1 1,0 1 0,1-1 0,-1 1 0,-1 0 0,1-1-1,-1 1 1,1 0 0,-1 0 0,0-1 0,0 1 0,-1 0-1,1 0 1,-1-1 0,0 1 0,0 0 0,0-1 0,0 1-1,-1-1 1,1 1 0,-1-1 0,0 0 0,0 0 0,0 0-1,0 0 1,-1 0 0,-5 5 0,-4 3 194,-1 0 1,0-1-1,0-1 1,-17 9 0,17-11-88,0 1 0,1 0 0,0 0 0,1 1 1,-21 21-1,31-28-110,-1 0 0,1 0 1,-1 0-1,1 0 0,0 0 0,0 0 1,0 0-1,0 0 0,0 1 1,0-1-1,0 0 0,1 1 1,-1-1-1,1 0 0,0 1 0,0-1 1,0 1-1,0-1 0,0 1 1,0-1-1,1 0 0,-1 1 0,2 2 1,0-1 0,0 0 0,0 0 0,1 0-1,-1 0 1,1-1 0,0 0 0,0 1 0,1-1 0,-1 0 0,1 0 0,6 3 0,8 5 12,1 0 0,1-2 0,0-1 0,21 7 0,-6-5-93,-22-7-272,0 1 0,-1 0 0,0 1 0,0 0 0,15 9 0,-26-13-780,3 1-543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18.983"/>
    </inkml:context>
    <inkml:brush xml:id="br0">
      <inkml:brushProperty name="width" value="0.025" units="cm"/>
      <inkml:brushProperty name="height" value="0.025" units="cm"/>
    </inkml:brush>
  </inkml:definitions>
  <inkml:trace contextRef="#ctx0" brushRef="#br0">1914 198 16303,'-13'-15'22,"-1"0"-1,-1 1 0,0 0 1,0 1-1,-1 1 1,-1 0-1,0 1 0,-1 1 1,0 1-1,0 1 0,-1 0 1,0 1-1,-1 1 0,1 1 1,-1 0-1,0 2 0,-24-1 1,-16 2-45,0 3 0,0 2 0,0 3 0,0 3 1,1 2-1,0 3 0,-64 24 0,28-2 228,2 4-1,2 4 1,-125 81-1,160-89-44,1 3 0,3 2 0,1 2 0,2 3 1,-53 63-1,82-84-112,1 0 0,1 1 0,1 1 0,2 1 0,0 0 0,2 1 0,1 0 0,2 1 0,1 0 0,1 1 0,1 0 0,2 0 1,-2 34-1,7-51-42,0 0 0,1 0 0,0 0 0,2 0-1,-1 0 1,1-1 0,1 1 0,1-1 0,0 0 0,0 0 0,1 0 0,1-1 0,10 14 0,-6-11-7,2-1 1,-1 0-1,2-1 0,0 0 1,1-1-1,0-1 0,0 0 0,32 16 1,-3-8-15,0-2 1,1-2 0,0-1-1,1-3 1,1-2 0,0-1 0,51 0-1,12-5-21,1-5-1,-1-4 1,0-6-1,0-4 1,-1-5-1,-2-5 1,0-4-1,-2-5 1,-2-5-1,-1-4 1,128-76-1,-131 61 46,118-92-1,-173 116 55,-1-2 0,-1-3 0,-3-1 0,57-75-1,-84 98 127,0-1-1,0 0 1,-2-1-1,0 0 1,-2-1-1,0 0 1,-1 0-1,5-30 1,-10 41-95,-1-1-1,0 1 1,-1-1 0,0 1 0,-1 0-1,0-1 1,0 1 0,-1-1 0,0 1-1,-1 0 1,0 0 0,-1 0 0,0 1-1,-1-1 1,0 1 0,0 0 0,-1 0-1,0 1 1,-13-14 0,1 4-45,-2 1-1,0 1 1,-1 1 0,-1 1 0,0 1 0,0 1 0,-47-18-1,0 7-48,-110-24 0,35 20-346,-223-13 0,-150 28-5529,357 12 1231</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29.155"/>
    </inkml:context>
    <inkml:brush xml:id="br0">
      <inkml:brushProperty name="width" value="0.025" units="cm"/>
      <inkml:brushProperty name="height" value="0.025" units="cm"/>
    </inkml:brush>
  </inkml:definitions>
  <inkml:trace contextRef="#ctx0" brushRef="#br0">1 216 8360,'0'0'14787,"5"-4"-14189,13-9-370,0 2 0,1 0 0,0 1 0,29-9 1,95-27-167,-56 19-203,-30 11-546,25-9-1733,-34-1-4204,-38 18 2150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210"/>
    </inkml:context>
    <inkml:brush xml:id="br0">
      <inkml:brushProperty name="width" value="0.025" units="cm"/>
      <inkml:brushProperty name="height" value="0.025" units="cm"/>
    </inkml:brush>
  </inkml:definitions>
  <inkml:trace contextRef="#ctx0" brushRef="#br0">94 38 13229,'0'0'3229,"-10"9"668,6-4-3512,-2 0-31,0 1 0,1-1-1,0 1 1,0 0 0,1 0-1,-1 1 1,1-1 0,1 1 0,-1 0-1,1 0 1,0 0 0,1 0 0,0 1-1,-2 14 1,5 76-223,1-64-143,-1 0 1,-7 51-1,6-84 47,0-1 1,0 1-1,0 0 0,0 0 0,0 0 0,0 0 1,0 0-1,-1 0 0,1-1 0,0 1 1,-1 0-1,1 0 0,-1 0 0,1-1 0,-1 1 1,1 0-1,-1 0 0,1-1 0,-1 1 1,0 0-1,1-1 0,-2 2 0,1-3 22,1 1-1,-1-1 1,1 1-1,-1-1 1,1 1 0,-1-1-1,1 1 1,-1-1-1,1 1 1,0-1-1,-1 0 1,1 1-1,0-1 1,-1 1 0,1-1-1,0 0 1,0 1-1,0-1 1,0 0-1,-1 0 1,1 1 0,0-1-1,0 0 1,0 1-1,1-1 1,-1 0-1,0 1 1,0-2-1,2-27-326,2 0-1,1 0 0,1 0 1,1 0-1,2 1 0,0 1 1,2-1-1,1 2 0,30-49 1,-37 66 78,1 1-1,0-1 1,0 1 0,1 0 0,12-11-1,-16 16 145,0 1-1,0-1 1,1 1-1,-1 0 0,1 0 1,-1 0-1,1 1 0,0-1 1,-1 1-1,1 0 1,0 0-1,0 0 0,0 0 1,0 1-1,0 0 0,0 0 1,6 0-1,-9 0 48,-1 1 0,1-1 0,0 1 0,0-1 0,0 1 0,0-1 0,0 1 0,-1-1 0,1 1 0,0 0 0,0-1 0,-1 1 0,1 0 0,-1 0 0,1-1 0,-1 1 0,1 0 0,-1 0 0,1 0 0,-1 0 0,0 0 0,1 0 0,-1 0 0,0 0 0,0 0 0,0 0 0,0 0 0,1 0 0,-2 0 0,1 0 0,0 0 0,0 0 0,0 1 0,-1 1 59,1 0 0,0 0 0,-1 0 0,0 0 0,1-1 0,-1 1 0,0 0 0,-1 0 0,1-1 0,0 1 0,-3 3 0,-4 2 225,0-1 1,-1 0-1,0-1 0,0 1 1,-1-2-1,1 1 0,-1-1 1,-1-1-1,1 0 0,0 0 0,-1-1 1,0 0-1,0-1 0,-13 1 1,23-3-384,1 0 0,0 0 0,-1 0 1,1 0-1,0 0 0,-1 0 1,1 0-1,0 0 0,-1 0 1,1-1-1,0 1 0,-1 0 1,1 0-1,0 0 0,0 0 0,-1-1 1,1 1-1,0 0 0,0 0 1,-1 0-1,1-1 0,0 1 1,0 0-1,0-1 0,-1 1 1,1 0-1,0 0 0,0-1 0,0 1 1,0 0-1,0-1 0,0 1 1,0 0-1,0-1 0,0 1 1,0 0-1,0-1 0,0 1 1,0 0-1,0-1 0,0 1 0,0 0 1,0-1-1,0 1 0,0 0 1,0-1-1,0 1 0,0 0 1,1 0-1,-1-1 0,0 1 1,0 0-1,0-1 0,1 1 0,-1 0 1,0 0-1,0 0 0,1-1 1,-1 1-1,0 0 0,0 0 1,1 0-1,-1 0 0,0-1 1,1 1-1,-1 0 0,19-18-7693,3 3-2083</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0.041"/>
    </inkml:context>
    <inkml:brush xml:id="br0">
      <inkml:brushProperty name="width" value="0.025" units="cm"/>
      <inkml:brushProperty name="height" value="0.025" units="cm"/>
    </inkml:brush>
  </inkml:definitions>
  <inkml:trace contextRef="#ctx0" brushRef="#br0">295 146 7847,'11'-9'1751,"-11"9"-1751,157-136 10901,-156 137-10845,-1 0-1,1 0 0,-1 0 1,0 0-1,0 0 0,1 0 1,-1 0-1,0 0 0,0 0 1,0 0-1,0 0 0,0 0 1,-1 1-1,1-1 0,0 0 1,0 0-1,-1 0 0,1 0 1,0 0-1,-1 0 0,0 1 1,-9 17-14,-1 0 0,0-1 0,-2-1 0,-20 24 0,-64 61 130,96-101-170,-179 154 216,104-93-276,72-60 41,1 1 0,0 0-1,0 0 1,0 0 0,0 0 0,0 1-1,-3 6 1,6-10 4,0 0 0,-1 1 0,1-1 1,0 1-1,0-1 0,0 1 0,0-1 0,0 1 0,0-1 0,0 1 1,0-1-1,0 1 0,0-1 0,0 1 0,0-1 0,0 1 0,0-1 0,0 1 1,1-1-1,-1 0 0,0 1 0,0-1 0,1 1 0,-1-1 0,1 1 0,19 7-219,31-3 237,71-3 0,30 2-137,-75 6-1043,52 4-7324,-92-14 1063</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4.133"/>
    </inkml:context>
    <inkml:brush xml:id="br0">
      <inkml:brushProperty name="width" value="0.025" units="cm"/>
      <inkml:brushProperty name="height" value="0.025" units="cm"/>
    </inkml:brush>
  </inkml:definitions>
  <inkml:trace contextRef="#ctx0" brushRef="#br0">378 115 13036,'0'0'2002,"4"-11"817,-1 2-2112,-1 3-223,0 0 1,0 0 0,0-1-1,-1 1 1,0-1-1,0 1 1,0-1 0,-1 1-1,0-1 1,-1-7 0,0 13-421,0-1 0,0 1 1,0 0-1,0 0 1,0 0-1,0 0 1,-1 0-1,1 0 0,0 0 1,-1 0-1,1 0 1,-1 1-1,1-1 1,-1 0-1,1 1 0,-1-1 1,1 1-1,-1 0 1,0-1-1,1 1 1,-1 0-1,1 0 0,-1 0 1,0 0-1,-2 1 1,-46 6-43,37-3-21,1 1-1,1 1 1,-1 0-1,1 0 1,0 1 0,0 1-1,1 0 1,0 0-1,-13 14 1,-2 6-5,1 0 1,-21 34-1,27-36-1,2 0-1,-16 34 1,28-52 12,1 0-1,-1 1 1,2-1-1,-1 1 1,1-1-1,0 1 1,1 0 0,0 0-1,1-1 1,0 1-1,0 0 1,2 15-1,0-21 5,-1 0 0,1 0 0,-1 0 0,1-1 0,0 1 0,0 0-1,0-1 1,0 1 0,0-1 0,1 0 0,-1 0 0,1 0 0,0 0 0,-1 0-1,1-1 1,0 1 0,0-1 0,0 0 0,0 0 0,0 0 0,0 0 0,0 0-1,1-1 1,-1 1 0,0-1 0,6 0 0,-2 0 124,0 1 0,0-1-1,0-1 1,1 1 0,-1-1 0,0 0-1,0-1 1,0 0 0,0 0 0,-1 0 0,9-5-1,-8 2 7,-1 0-1,1-1 1,-1 0-1,0-1 1,-1 1-1,0-1 1,0 0-1,0-1 1,-1 1-1,0-1 1,0 1-1,-1-1 1,0-1-1,0 1 1,-1 0-1,0-1 1,0 1-1,-1-1 1,0 1-1,-1-1 1,0-10-1,0 18-143,0 0 0,0-1 1,0 1-1,-1 0 0,1 0 0,0 0 0,0 0 0,0 0 0,-1 0 0,1 0 0,-1-1 0,1 1 0,-1 0 0,1 0 0,-1 1 0,0-1 0,1 0 0,-1 0 0,0 0 0,0 0 1,1 0-1,-1 1 0,0-1 0,0 0 0,0 1 0,0-1 0,0 1 0,0-1 0,0 1 0,0-1 0,0 1 0,-1 0 0,1 0 0,0-1 0,0 1 0,0 0 0,0 0 0,0 0 1,-1 0-1,1 0 0,0 1 0,0-1 0,0 0 0,0 0 0,0 1 0,0-1 0,0 1 0,0-1 0,0 1 0,0-1 0,0 1 0,0 0 0,0-1 0,-1 2 0,1-1-21,-1 0 0,1 0 0,-1 0 0,1 0 0,-1 0-1,1 0 1,0 0 0,0 1 0,-1-1 0,1 0 0,0 1-1,0-1 1,1 1 0,-1 0 0,-1 1 0,2-2 6,0 0 0,0-1 1,0 1-1,0 0 0,0 0 1,0 0-1,0 0 0,0 0 1,0 0-1,0-1 0,1 1 1,-1 0-1,0 0 0,1 0 1,-1 0-1,0-1 0,1 1 1,-1 0-1,1 0 0,-1-1 1,1 1-1,-1 0 0,1-1 1,0 1-1,-1-1 0,1 1 1,0-1-1,0 1 0,-1-1 1,1 1-1,0-1 0,1 1 1,8 3-11,1-1 1,-1 0 0,1 0 0,0-1 0,0-1-1,0 0 1,16 0 0,-8-1 33,0-1 1,0 0-1,30-7 0,-13-4 37,-36 12-44,0 0 1,0 0-1,1 0 1,-1 0-1,0 0 0,0 0 1,1 0-1,-1 0 0,0 0 1,0 0-1,1 0 0,-1 0 1,0 0-1,0 0 1,1 0-1,-1 0 0,0 0 1,0 1-1,0-1 0,1 0 1,-1 0-1,0 0 0,0 0 1,0 0-1,1 1 0,-1-1 1,0 0-1,0 0 1,0 0-1,0 1 0,1-1 1,-1 0-1,0 0 0,0 1 1,0-1-1,0 0 0,0 0 1,0 1-1,0-1 1,0 0-1,0 0 0,0 1 1,0-1-1,0 0 0,0 0 1,0 1-1,0-1 0,0 0 1,0 0-1,0 1 0,0-1 1,0 0-1,0 0 1,0 1-1,-1-1 0,-3 14-50,4-14 47,-40 79-6,30-61 16,0 0 1,2 0-1,0 1 0,-7 25 1,14-17-1926,1-27 1792,0 1 0,1-1 0,-1 0 0,0 0 0,0 1 0,1-1 0,-1 0 0,0 0 0,0 1 0,1-1 0,-1 0 0,0 0 0,1 0 0,-1 0 0,0 1 0,1-1 0,-1 0 0,0 0 0,1 0 0,-1 0 0,1 0 0,-1 0 0,0 0 0,1 0 0,-1 0 0,0 0 0,1 0 0,-1 0 0,0 0 1,1 0-1,-1-1 0,1 1 0,-1 0 0,0 0 0,1 0 0,2-2-782,0 0 1,0 0 0,0-1 0,0 1 0,0-1 0,0 1 0,-1-1 0,1 0-1,-1 0 1,2-4 0,13-21-7147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4.699"/>
    </inkml:context>
    <inkml:brush xml:id="br0">
      <inkml:brushProperty name="width" value="0.025" units="cm"/>
      <inkml:brushProperty name="height" value="0.025" units="cm"/>
    </inkml:brush>
  </inkml:definitions>
  <inkml:trace contextRef="#ctx0" brushRef="#br0">0 401 7143,'0'0'16805,"10"0"-15924,51 0-77,-28 1-648,43-3 0,-72 0-143,0 1 1,-1-1-1,1 1 1,0-1 0,-1 0-1,1-1 1,-1 1-1,0 0 1,0-1 0,0 0-1,0 0 1,0 0-1,-1 0 1,1 0 0,3-6-1,-5 8-5,-1 0 0,1 0 1,0 0-1,0 0 0,0 0 0,-1-1 0,1 1 0,-1 0 0,1 0 0,-1-1 0,1 1 0,-1 0 0,0 0 0,0-1 1,1 1-1,-1 0 0,0-1 0,0 1 0,0 0 0,0-1 0,-1 1 0,1 0 0,0-1 0,-1 1 0,1 0 0,0 0 1,-1-1-1,0 1 0,1 0 0,-1 0 0,0 0 0,1 0 0,-1 0 0,0 0 0,0 0 0,0 0 0,0 0 1,0 0-1,0 0 0,0 0 0,0 1 0,-1-1 0,1 0 0,0 1 0,0-1 0,0 1 0,-1 0 0,-1-1 0,-2 0-12,-1 0-1,1 0 0,-1 1 0,1 0 0,-1 0 0,1 0 0,-1 1 0,1 0 0,0 0 1,-1 0-1,1 1 0,0-1 0,0 1 0,0 0 0,0 1 0,0-1 0,0 1 0,1 0 1,-1 1-1,1-1 0,0 1 0,-6 5 0,6-4 4,0 0 0,0 0 1,0 0-1,0 0 0,1 1 0,0-1 0,0 1 0,0 0 1,1 0-1,0 0 0,0 0 0,0 0 0,1 1 0,0-1 1,0 0-1,1 1 0,0-1 0,1 13 0,0-17 11,-1 1 0,1-1 0,0 0 0,0 0 0,1 0 0,-1 0 0,0 0 0,1 0 0,-1 0 0,1 0 0,-1-1 0,1 1 0,0-1-1,0 1 1,0-1 0,0 1 0,0-1 0,0 0 0,0 0 0,0 0 0,0 0 0,1-1 0,-1 1 0,0 0 0,0-1 0,1 0 0,2 1 0,10 1 171,-1-1 1,1-1 0,16-1 0,-25 0-93,11-1 18,0-1 0,0-1 0,-1-1 0,1 0 1,-1-1-1,-1-1 0,1 0 0,-1-1 0,0-1 0,-1-1 1,0 0-1,21-19 0,0-3-79,-1-2 0,-2-1 0,37-53 0,-53 67-9,42-65 135,-55 80-145,1 0-1,-1 0 1,-1-1 0,1 1 0,-1-1-1,0 1 1,-1-1 0,1 0-1,-1 0 1,-1 0 0,1-12 0,-2 18-14,1 0 1,-1 0 0,1 0-1,-1 0 1,1 0 0,-1 1-1,0-1 1,1 0 0,-1 1-1,0-1 1,1 0 0,-1 1-1,0-1 1,0 1 0,0-1-1,0 1 1,0-1-1,0 1 1,1 0 0,-1-1-1,0 1 1,0 0 0,0 0-1,0 0 1,0 0 0,0 0-1,0 0 1,0 0 0,0 0-1,-2 0 1,-32 5-187,23 0 182,1 0 0,0 0 0,0 1 0,0 0 0,1 1 0,0 0 0,0 1 1,1 0-1,-11 12 0,-1 3-2,1 1-1,-27 42 1,37-52 12,1 1-1,0 0 0,1 1 1,1 0-1,0 0 1,2 1-1,-1 0 0,2 0 1,0 0-1,1 0 0,1 0 1,1 1-1,0 26 1,2-41-50,0 0 1,0-1-1,0 1 1,0-1 0,0 1-1,0-1 1,0 1-1,1-1 1,-1 1 0,1-1-1,0 0 1,0 0 0,0 0-1,0 0 1,0 0-1,0-1 1,0 1 0,1 0-1,-1-1 1,5 2-1,0 0-936,-1 0 0,1 0 0,0-1 0,0 0 0,0-1 0,13 2 0,7-3-5586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5.107"/>
    </inkml:context>
    <inkml:brush xml:id="br0">
      <inkml:brushProperty name="width" value="0.025" units="cm"/>
      <inkml:brushProperty name="height" value="0.025" units="cm"/>
    </inkml:brush>
  </inkml:definitions>
  <inkml:trace contextRef="#ctx0" brushRef="#br0">206 269 12107,'0'0'2664,"4"-11"641,2-1-2269,-4 8-688,0 0-1,0-1 0,0 1 1,-1-1-1,1 1 1,-1-1-1,0 0 0,-1 0 1,1 1-1,-1-8 1,0 11-290,0 1 1,0-1 0,0 0-1,0 0 1,0 1 0,0-1-1,0 0 1,0 1 0,0-1-1,-1 0 1,1 1 0,0-1 0,-1 0-1,1 1 1,0-1 0,-1 1-1,1-1 1,-1 0 0,1 1-1,-1-1 1,1 1 0,-1-1-1,1 1 1,-1 0 0,1-1-1,-1 1 1,0 0 0,1-1-1,-1 1 1,0 0 0,0-1-1,-28 3 247,20 1-356,0 0 0,0 1 0,0-1 0,-10 7 0,6-1 88,0 0 0,0 0-1,1 1 1,0 1 0,1 0 0,0 0 0,1 1 0,0 1-1,-13 21 1,22-33-10,1-1 1,-1 1-1,1-1 0,-1 1 0,1 0 1,0-1-1,-1 1 0,1 0 0,0-1 1,-1 1-1,1 0 0,0-1 0,0 1 0,0 0 1,0-1-1,-1 1 0,1 0 0,0 0 1,0-1-1,0 1 0,0 0 0,1-1 0,-1 1 1,0 0-1,0 0 0,0-1 0,0 1 1,1 0-1,-1-1 0,0 1 0,1-1 1,-1 1-1,1 0 0,-1-1 0,0 1 0,1-1 1,0 1-1,-1-1 0,1 1 0,-1-1 1,1 1-1,-1-1 0,1 0 0,0 1 1,-1-1-1,1 0 0,0 1 0,-1-1 0,1 0 1,0 0-1,-1 0 0,1 0 0,0 0 1,0 0-1,-1 0 0,1 0 0,0 0 1,0 0-1,-1 0 0,2-1 0,5 1 332,0-2-1,-1 1 0,1-1 1,-1 0-1,11-5 1,9-7-112,0-1 0,-1-1 0,0-1 0,-1-2-1,33-32 1,-25 17-233,-1 0-1,49-74 0,-68 82-17,-12 25-1,0 1 1,0 0-1,0 0 0,0-1 1,0 1-1,0 0 1,-1 0-1,1 0 0,0-1 1,0 1-1,0 0 1,0 0-1,0 0 1,-1 0-1,1-1 0,0 1 1,0 0-1,0 0 1,-1 0-1,1 0 1,0 0-1,0-1 0,-1 1 1,1 0-1,0 0 1,0 0-1,0 0 0,-1 0 1,1 0-1,0 0 1,0 0-1,-1 0 1,1 0-1,0 0 0,0 0 1,-1 0-1,1 0 1,0 0-1,0 0 1,-1 1-1,1-1 0,0 0 1,0 0-1,0 0 1,-1 0-1,1 0 0,0 0 1,0 1-1,-6 2-50,0 0-1,0 0 0,1 1 0,0 0 1,-1 0-1,-3 5 0,-19 18 38,3 1 0,-42 59-1,58-75 21,2 0-1,0 1 1,0-1-1,1 1 1,1 1-1,0-1 0,1 1 1,0 0-1,1 0 1,1 0-1,-1 16 1,3-28-174,0 0 1,0 0 0,0 0 0,1 0-1,-1 0 1,0-1 0,1 1-1,0 0 1,-1 0 0,1 0 0,0 0-1,0-1 1,0 1 0,0 0 0,0-1-1,0 1 1,0-1 0,1 1-1,-1-1 1,1 0 0,-1 1 0,1-1-1,-1 0 1,1 0 0,0 0 0,-1 0-1,1 0 1,0-1 0,0 1-1,0 0 1,0-1 0,0 1 0,0-1-1,-1 0 1,4 0 0,15 1-6945</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6.161"/>
    </inkml:context>
    <inkml:brush xml:id="br0">
      <inkml:brushProperty name="width" value="0.025" units="cm"/>
      <inkml:brushProperty name="height" value="0.025" units="cm"/>
    </inkml:brush>
  </inkml:definitions>
  <inkml:trace contextRef="#ctx0" brushRef="#br0">1 0 6406,'0'0'17782,"3"12"-17093,-1-5-561,0 0-1,-1 1 1,0-1 0,0 1-1,0-1 1,-1 1 0,0 0-1,0-1 1,-1 1 0,0-1-1,-3 9 1,4-16-64,0 1 1,-1-1-1,1 1 1,0-1-1,0 1 1,-1 0-1,1-1 1,0 1-1,0 0 0,0-1 1,0 1-1,0-1 1,0 1-1,0 0 1,0-1-1,0 1 1,0 0-1,0-1 0,0 1 1,0 0-1,0-1 1,1 1-1,-1-1 1,0 1-1,0 0 1,1-1-1,-1 1 0,0-1 1,1 1-1,0 0 1,18-7 929,32-32-589,-42 31-364,64-55-127,-80 100-714,-11-4 797,14-27 13,-1 0 0,1 0 0,1 0-1,-1 1 1,1 0 0,1 0 0,-1-1-1,-1 13 1,8-19 71,-1 0 0,1-1 0,0 0 0,-1 1 0,1-1 0,0-1 0,-1 1 1,1 0-1,0-1 0,6-2 0,-1 0-71,-1 0 0,0-1 1,0 0-1,0 0 1,-1-1-1,9-7 0,23-13-947,-38 24 601,-7 22-364,4-16 674,0-2 3,0 0-1,0 0 1,0 1 0,1-1-1,-1 0 1,1 1 0,0 0-1,0-1 1,0 1 0,0 5-1,26-11-8619,-5-11 1671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6.680"/>
    </inkml:context>
    <inkml:brush xml:id="br0">
      <inkml:brushProperty name="width" value="0.025" units="cm"/>
      <inkml:brushProperty name="height" value="0.025" units="cm"/>
    </inkml:brush>
  </inkml:definitions>
  <inkml:trace contextRef="#ctx0" brushRef="#br0">66 19 11115,'0'0'14285,"8"2"-13895,23 1 26,-31-3-407,1 0-1,-1 0 1,1 0-1,-1-1 1,1 1-1,-1 0 1,1-1-1,-1 1 1,0 0-1,1-1 0,-1 1 1,1-1-1,-1 1 1,0 0-1,0-1 1,1 1-1,-1-1 1,0 1-1,0-1 1,1 1-1,-1-1 1,0 1-1,0-1 1,0 1-1,0-1 1,0 1-1,0-1 1,0 1-1,0-1 1,0 0-1,0 1 1,0-1-1,0 1 1,0-1-1,0 1 1,0-1-1,-1 1 1,1-1-1,0 1 1,0-1-1,-1 1 1,1-1-1,0 1 1,-1 0-1,1-1 1,0 1-1,-1-1 1,1 1-1,-1 0 1,1-1-1,0 1 1,-1 0-1,1 0 0,-1-1 1,1 1-1,-1 0 1,1 0-1,-1 0 1,1-1-1,-2 1 1,-3 1-20,1-1-1,-1 1 1,0 0-1,1 0 1,-1 1 0,1-1-1,-1 1 1,1 0 0,0 0-1,0 1 1,0-1 0,0 1-1,0 0 1,0 0-1,1 0 1,0 0 0,-1 1-1,1 0 1,0-1 0,1 1-1,-1 0 1,1 0 0,0 0-1,0 1 1,0-1-1,0 1 1,1-1 0,-1 1-1,1-1 1,0 6 0,1-9 26,0 0 1,0 0-1,0-1 1,0 1-1,0 0 1,0 0 0,0-1-1,1 1 1,-1 0-1,0-1 1,1 1-1,-1 0 1,0-1-1,1 1 1,-1 0 0,1-1-1,-1 1 1,1-1-1,-1 1 1,1 0-1,-1-1 1,1 0-1,0 1 1,-1-1 0,1 1-1,-1-1 1,1 0-1,0 1 1,1-1-1,30 4 474,31-13-19,34-31-337,-139 100-293,41-59 177,1-1 0,-1 1 0,0 0 0,1-1 1,-1 1-1,1 0 0,-1-1 0,1 1 0,-1 0 0,1 0 0,0 0 0,-1-1 0,1 1 0,0 0 0,0 0 0,-1 0 0,1 0 0,0 0 0,0 0 0,0-1 0,0 1 0,0 0 0,0 0 0,0 0 0,1 0 1,-1 0-1,0 0 0,1 0 0,0 0 12,0-1 1,0 1-1,0-1 1,0 1 0,0-1-1,1 1 1,-1-1-1,0 0 1,0 0-1,0 0 1,1 0 0,-1 0-1,0 0 1,0 0-1,0 0 1,1 0-1,0-1 1,52-16 273,-42 10 390,1 3-5106,-6 18-2891,-2-10 3887,8-3-1120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7.343"/>
    </inkml:context>
    <inkml:brush xml:id="br0">
      <inkml:brushProperty name="width" value="0.025" units="cm"/>
      <inkml:brushProperty name="height" value="0.025" units="cm"/>
    </inkml:brush>
  </inkml:definitions>
  <inkml:trace contextRef="#ctx0" brushRef="#br0">203 19 4292,'0'0'19555,"-8"7"-19507,3-3-44,0 0 1,1 0 0,-1 1 0,1-1 0,0 1-1,1 0 1,-1 1 0,1-1 0,0 0 0,0 1-1,1 0 1,0 0 0,0 0 0,0 0 0,0 0-1,1 0 1,0 0 0,1 0 0,-1 8 0,2-5-5,0 0 1,0 0 0,1 0-1,6 16 1,-5-19 2,-1 0 1,-1-1-1,1 1 1,-1 0-1,0 0 1,0 0-1,0 0 1,-1 0-1,0 0 0,0 0 1,0-1-1,-2 8 1,0-10 89,1-1-1,-1 1 1,0 0 0,0-1 0,0 1-1,-1-1 1,1 0 0,0 1 0,-1-1 0,0 0-1,1 0 1,-1-1 0,0 1 0,0-1 0,0 1-1,0-1 1,0 0 0,0 0 0,-7 1 0,-3 1 199,1-1 1,-1 0 0,-22 0 0,33-2-286,1 0 0,0 0 0,0 0 0,0 0 0,0 0 0,-1 0 0,1 0 0,0-1 0,0 1 0,0 0 0,0-1 0,-1 1 0,1-1 0,0 1 0,0-1 0,0 0 0,0 1 0,0-1 0,1 0 1,-1 0-1,0 0 0,0 0 0,0 1 0,1-1 0,-1 0 0,0-2 0,0 1-10,0 0 0,1 0 0,-1 0 0,1-1 0,0 1 0,0 0 0,0 0 0,0-1 0,0 1 0,0 0 0,1 0 0,1-5 0,-1 1-7,2-1-1,-1 1 1,1-1 0,0 1 0,0 0-1,1 0 1,0 1 0,7-9-1,9-3-75,1 1 0,1 0 0,38-19 0,-39 24-100,-2 0-1,0-1 1,0-1 0,-1-1-1,27-26 1,-44 38 187,0 1 1,1 0 0,-1-1 0,0 1-1,0-1 1,0 1 0,0-1 0,0 0-1,0 1 1,-1-1 0,1 0 0,0 0 0,-1 1-1,1-1 1,-1-2 0,0 3-7,0 1 1,0-1-1,0 1 0,-1-1 1,1 1-1,0-1 0,0 1 1,-1-1-1,1 1 0,0-1 1,-1 1-1,1 0 0,-1-1 1,1 1-1,0 0 0,-1-1 1,1 1-1,-1 0 0,1-1 1,-1 1-1,1 0 0,-1 0 1,1 0-1,-1-1 0,1 1 1,-1 0-1,0 0 0,1 0 1,-1 0-1,1 0 0,-1 0 1,-3 0-9,0 0 0,0 1-1,1-1 1,-1 1 0,0 0 0,1 0 0,-1 0 0,1 1 0,-1-1 0,1 1 0,-1-1 0,1 1-1,-3 3 1,2-3 36,0 1-1,1 0 0,-1 0 1,1 1-1,0-1 1,0 1-1,0-1 0,0 1 1,0 0-1,1 0 0,0 0 1,0 1-1,0-1 1,0 0-1,1 1 0,0-1 1,0 1-1,0-1 0,0 1 1,0 9-1,2-13-3,-1 0 0,1 0-1,-1 0 1,1 0 0,0 0 0,0 0-1,-1 0 1,1 0 0,0 0 0,0 0 0,0 0-1,0 0 1,0-1 0,0 1 0,0 0-1,0-1 1,0 1 0,1-1 0,-1 1 0,0-1-1,0 0 1,0 1 0,1-1 0,-1 0-1,0 0 1,2 0 0,39 2 435,-34-2-395,4 0-5,2 0-12,1 0 1,-1 0-1,0-2 1,0 0 0,20-5-1,-33 7-68,-2 1-16,0-1 54,0 1-1,0 0 1,0 0 0,0 0 0,0 0-1,1 0 1,-1 0 0,0 0 0,1 0-1,-1 1 1,1-1 0,-1 0-1,1 0 1,-1 0 0,1 1 0,0-1-1,0 0 1,0 0 0,-1 1-1,1-1 1,0 0 0,1 1 0,-1-1-1,0 0 1,0 0 0,1 1 0,-1-1-1,0 0 1,1 0 0,-1 0-1,1 1 1,0-1 0,-1 0 0,1 0-1,0 0 1,0 0 0,-1 0 0,1 0-1,0 0 1,0-1 0,0 1-1,0 0 1,0 0 0,0-1 0,1 1-1,-1-1 1,0 1 0,0-1-1,2 1 1,44 0 387,-31-2-2676,-2-1-3596,-8-1-2968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7.718"/>
    </inkml:context>
    <inkml:brush xml:id="br0">
      <inkml:brushProperty name="width" value="0.025" units="cm"/>
      <inkml:brushProperty name="height" value="0.025" units="cm"/>
    </inkml:brush>
  </inkml:definitions>
  <inkml:trace contextRef="#ctx0" brushRef="#br0">1 0 14830,'0'0'14606,"56"6"-19475,-41-6-31,5 0-4453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39.641"/>
    </inkml:context>
    <inkml:brush xml:id="br0">
      <inkml:brushProperty name="width" value="0.025" units="cm"/>
      <inkml:brushProperty name="height" value="0.025" units="cm"/>
    </inkml:brush>
  </inkml:definitions>
  <inkml:trace contextRef="#ctx0" brushRef="#br0">109 89 8104,'0'0'11765,"-5"11"-10921,-62 155 2164,58-141-2537,2 1-1,0 1 0,2-1 0,1 1 0,0 30 0,4-57-461,0 0 0,0 0 0,0 1 0,0-1 0,0 0 0,0 0 0,0 1 0,0-1 0,0 0 0,0 0 0,0 1-1,0-1 1,0 0 0,0 0 0,0 1 0,0-1 0,0 0 0,1 0 0,-1 1 0,0-1 0,0 0 0,0 0 0,0 0 0,1 0-1,-1 1 1,0-1 0,0 0 0,1 0 0,-1 0 0,0 0 0,0 0 0,0 1 0,1-1 0,-1 0 0,0 0 0,0 0-1,1 0 1,-1 0 0,0 0 0,1 0 0,-1 0 0,0 0 0,15-6 415,11-13 263,19-36-341,56-88 1,-77 107-319,-23 35-65,-2 10 4,-1 0 1,0 1 0,-1-1 0,0 0-1,0-1 1,-1 1 0,0 0 0,-6 9 0,-10 22-52,13-22 89,2-7 15,1 0-1,0 1 0,0-1 0,-2 16 0,6-26-11,0-1-1,1 1 0,-1-1 0,0 1 1,0-1-1,0 1 0,1-1 1,-1 1-1,0-1 0,0 1 0,1-1 1,-1 1-1,0-1 0,1 0 1,-1 1-1,0-1 0,1 0 0,-1 1 1,1-1-1,-1 0 0,1 1 1,-1-1-1,0 0 0,1 0 0,-1 0 1,1 0-1,-1 1 0,1-1 1,-1 0-1,1 0 0,0 0 1,-1 0-1,1 0 0,-1 0 0,1 0 1,-1 0-1,1 0 0,-1-1 1,1 1-1,-1 0 0,1 0 0,-1 0 1,1 0-1,-1-1 0,0 1 1,2-1-1,25-10 237,-14 3-239,-1-1 0,0-1-1,0 0 1,-1-1-1,0 0 1,-1-1-1,-1 0 1,1 0-1,-2-1 1,0 0-1,0-1 1,9-25-1,-24 61-511,2-9 519,1 1 1,0-1-1,1 1 1,0 0-1,0 19 1,3-31 1,1-1 1,0 0 0,-1 0-1,1 0 1,0 0 0,0 0-1,0 0 1,0 0 0,0 0-1,0 0 1,0 0 0,0 0-1,0-1 1,0 1 0,0 0-1,0-1 1,1 1-1,-1-1 1,0 0 0,0 1-1,1-1 1,-1 0 0,0 0-1,1 1 1,-1-1 0,0 0-1,1 0 1,-1-1 0,0 1-1,1 0 1,1-1 0,47-7 306,-43 6-303,0-1 1,0-1-1,-1 1 1,1-1-1,-1 0 1,0-1-1,0 0 1,6-7-1,-9 9-42,0 0-1,0-1 1,0 1 0,0-1-1,-1 1 1,0-1-1,0 0 1,0 0 0,0 0-1,-1 0 1,1-1-1,-1 1 1,0 0-1,0-1 1,0-5 0,-25 30-393,16-9 364,5-7 62,0 0 0,0-1 1,1 1-1,-1 0 1,1 0-1,0 1 0,0-1 1,1 0-1,-1 1 0,1-1 1,0 1-1,0-1 0,0 1 1,1 0-1,0 7 0,0-11 7,1 0-1,0-1 1,0 1-1,0 0 1,0-1-1,0 1 1,0 0-1,0-1 1,1 1-1,-1-1 1,0 0-1,0 1 1,0-1-1,0 0 1,1 0-1,-1 0 1,0 0-1,0 0 1,0 0-1,1 0 0,-1 0 1,0 0-1,0 0 1,0-1-1,3 0 1,31-7 243,-21 0-266,0 0 0,0-1 0,-1 0 1,-1-1-1,0-1 0,0 1 0,-1-2 0,0 0 0,10-14 0,-20 25-185,-4 4 138,0 0 0,1 0 0,-1 0 0,1 0 0,0 1 1,0-1-1,-2 6 0,1-2 15,-5 8 33,1 1 0,-9 26 0,14-36 17,1 0 1,-1 0-1,1 0 0,0 0 0,1 0 1,-1 0-1,1 0 0,1 0 1,-1 0-1,1 0 0,1 7 0,-1-12-6,0 1-1,0-1 1,0 1 0,1-1-1,-1 0 1,0 1-1,1-1 1,-1 0-1,0 0 1,1 0-1,-1 0 1,1 0 0,0 0-1,-1 0 1,1-1-1,0 1 1,-1-1-1,1 1 1,0-1-1,0 1 1,-1-1-1,1 0 1,0 0 0,0 0-1,0 0 1,-1 0-1,1-1 1,0 1-1,0 0 1,0-1-1,2 0 1,5-1 11,0-1-1,-1 1 1,1-1 0,-1-1 0,9-4 0,1-4-96,0-1 1,-1-1 0,-1-1 0,0 0 0,-1-1 0,0-1-1,-2 0 1,17-28 0,2-8-387,42-99 0,-71 145 463,-1 3 7,0 1 1,0-1-1,0 0 1,-1 0-1,0 0 0,0 0 1,0 0-1,0 0 0,0 0 1,-1 0-1,0 0 0,0-8 1,-1 11-7,1 1 0,-1-1 1,1 1-1,-1-1 0,0 1 1,1 0-1,-1-1 0,0 1 0,1 0 1,-1-1-1,0 1 0,1 0 1,-1 0-1,0 0 0,0 0 1,1-1-1,-1 1 0,0 0 0,0 0 1,1 0-1,-1 1 0,0-1 1,0 0-1,1 0 0,-1 0 1,0 0-1,0 1 0,0 0 0,-23 9-60,9 0 95,1 2 1,1-1 0,0 2-1,0 0 1,1 0-1,1 1 1,0 1 0,-9 17-1,7-11 67,2 1 0,0 1 0,2 0 0,0 0 0,-7 33 0,14-49-89,1 1 1,-1-1-1,2 0 0,-1 1 1,1-1-1,0 0 0,2 15 1,-1-20 0,-1-1 1,1 1-1,-1 0 1,1 0 0,0-1-1,0 1 1,0 0-1,0-1 1,0 1 0,0-1-1,0 0 1,1 1 0,-1-1-1,0 0 1,1 1-1,-1-1 1,1 0 0,0 0-1,-1 0 1,1-1-1,0 1 1,-1 0 0,1-1-1,0 1 1,0-1-1,-1 1 1,1-1 0,0 0-1,0 0 1,0 0-1,0 0 1,0 0 0,-1 0-1,1 0 1,2-1-1,5-1 75,-1 0 0,0 0-1,0-1 1,-1 0 0,1 0-1,0-1 1,-1 0 0,0 0-1,0-1 1,11-9 0,64-64 225,-62 56-286,14-11-21,-1-2-1,-2 0 1,-2-3-1,-1 0 1,26-49-1,-53 80-458,-12 17 280,-16 21 81,7 5 167,1 0 1,2 1-1,1 1 0,3 1 0,1 0 0,1 1 0,3 0 0,-7 74 1,16-160 133,0 15-173,-4-51 1,2 73-38,-1 0 0,0 1 1,0-1-1,0 1 1,-1-1-1,0 1 1,-1 0-1,0 0 0,0 0 1,-8-10-1,6 14-140,5 13 53,7 15 32,-1-17 38,-1-1 0,1 0 0,1 0 0,-1-1 0,1 1 1,0-1-1,0 0 0,1-1 0,-1 0 0,1 0 0,0 0 0,0-1 0,1 0 1,-1 0-1,0-1 0,1 1 0,0-2 0,-1 1 0,1-1 0,0-1 0,0 1 0,0-1 1,14-2-1,-11 1-329,0 0 0,0 0 0,0-1 0,0-1 0,0 0 0,0-1 0,0 0 0,-1 0 0,0-1 0,0-1 0,0 0 0,-1 0 0,0 0 0,0-1 0,0-1 0,7-8 0,-28 29 615,1 1 0,1 0 0,0 1 0,1 0 0,0 0 0,2 1 0,0 0 0,0 0-1,1 1 1,1 0 0,1 0 0,1 0 0,-3 29 0,6-45-310,8-7-2119,-6 3 1439,0 0 0,0 1 0,0-1 0,-1 0 0,0 0 0,1 0 0,-1-1 0,0 1 1,0-5-1,1-1-1304,9-24-7460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0.017"/>
    </inkml:context>
    <inkml:brush xml:id="br0">
      <inkml:brushProperty name="width" value="0.025" units="cm"/>
      <inkml:brushProperty name="height" value="0.025" units="cm"/>
    </inkml:brush>
  </inkml:definitions>
  <inkml:trace contextRef="#ctx0" brushRef="#br0">1 6 13613,'4'-5'9641,"-4"10"-8936,2 8-65,1 4-319,-3 2-289,0 3-64,0 0-1794,0-4-3779,-9-4-7111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393"/>
    </inkml:context>
    <inkml:brush xml:id="br0">
      <inkml:brushProperty name="width" value="0.025" units="cm"/>
      <inkml:brushProperty name="height" value="0.025" units="cm"/>
    </inkml:brush>
  </inkml:definitions>
  <inkml:trace contextRef="#ctx0" brushRef="#br0">372 0 8136,'0'0'15545,"-13"10"-15219,-39 35-268,2 3-1,3 2 1,1 2 0,3 1 0,-55 89 0,97-140-143,-2 2-293,1-1 1,-1 1-1,1 0 1,0 1-1,0-1 0,1 0 1,-1 0-1,1 1 0,0-1 1,-1 7-1,5-11-3282,10-6 1720,7-15-1781,4-9-2397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781"/>
    </inkml:context>
    <inkml:brush xml:id="br0">
      <inkml:brushProperty name="width" value="0.025" units="cm"/>
      <inkml:brushProperty name="height" value="0.025" units="cm"/>
    </inkml:brush>
  </inkml:definitions>
  <inkml:trace contextRef="#ctx0" brushRef="#br0">32 72 12075,'0'0'9092,"-6"9"-7219,-18 28-591,24-37-1229,0 1 1,0-1-1,0 1 1,-1-1-1,1 1 1,0-1-1,0 1 1,0-1 0,0 1-1,0-1 1,0 1-1,0-1 1,0 1-1,0-1 1,0 1-1,0-1 1,0 1-1,1-1 1,-1 0 0,0 1-1,0-1 1,0 1-1,1-1 1,-1 1-1,0-1 1,0 1-1,1-1 1,-1 0-1,0 1 1,1-1 0,-1 0-1,1 1 1,-1-1-1,0 0 1,1 0-1,-1 1 1,1-1-1,-1 0 1,1 0-1,-1 0 1,1 1 0,-1-1-1,1 0 1,-1 0-1,1 0 1,-1 0-1,1 0 1,-1 0-1,1 0 1,-1 0-1,0 0 1,1 0 0,-1-1-1,1 1 1,0 0-1,31-2 1244,-31 2-1231,5-1-4,1-1 0,0 0-1,-1-1 1,1 0 0,-1 0-1,0 0 1,1 0 0,-2-1-1,1 0 1,0-1 0,6-6-1,-8 8-131,-1 0 0,1-1 0,-1 1 0,0-1 0,0 1 0,-1-1-1,1 0 1,-1 0 0,0 0 0,0 0 0,0-1 0,0 1-1,-1 0 1,0-1 0,0 1 0,0-1 0,0 1 0,-1-6 0,0 10 49,0-1 1,0 1 0,0 0 0,-1-1 0,1 1 0,0-1 0,-1 1 0,1 0-1,0-1 1,-1 1 0,1 0 0,0-1 0,-1 1 0,1 0 0,-1 0 0,1-1 0,-1 1-1,1 0 1,0 0 0,-1 0 0,1 0 0,-1 0 0,1 0 0,-1-1 0,1 1-1,-1 0 1,1 0 0,-1 0 0,1 1 0,-1-1 0,1 0 0,-1 0 0,1 0-1,-1 0 1,1 0 0,0 0 0,-1 1 0,1-1 0,-1 0 0,0 1 0,-18 8-148,13-5 205,1 1 1,0 0 0,1 0-1,-1 0 1,1 0-1,0 1 1,0 0 0,1 0-1,-1 0 1,1 0-1,1 1 1,-1-1 0,1 1-1,0-1 1,1 1 0,-1 0-1,1 0 1,1 0-1,-1 0 1,2 8 0,0-14-27,-1 1 0,1-1 1,0 0-1,1 0 0,-1 0 0,0 0 1,0 0-1,0 0 0,1 0 0,-1 0 1,0-1-1,1 1 0,-1 0 0,1-1 1,-1 1-1,0-1 0,1 1 0,-1-1 1,1 0-1,0 0 0,-1 0 1,1 0-1,-1 0 0,1 0 0,1 0 1,44-3 218,-35 0-201,-1-1 0,1 0 0,-1-1 0,0 0 0,13-7 0,-13 5-38,1 2 0,0-1 0,0 1-1,16-4 1,-28 10 5,1-1 0,-1 0 0,0 1 0,1-1 0,-1 0 0,0 1 0,1-1 0,-1 1 0,0-1 0,0 0 0,1 1 0,-1-1 0,0 1 0,0-1 0,0 1 0,0-1 0,0 0 0,0 1 0,0-1 0,0 1 0,0-1-1,0 1 1,0-1 0,0 1 0,0-1 0,0 1 0,0-1 0,0 1 0,0-1 0,-1 0 0,1 1 0,0-1 0,0 1 0,0-1 0,-1 0 0,1 1 0,0-1 0,-1 1 0,-9 21 54,2-9 62,6-10-18,0-1 1,0 1 0,0 0 0,0 0-1,1 0 1,-1 0 0,1 1-1,0-1 1,0 0 0,-1 5-1,5-8-3,0 1 0,0 0 0,-1-1-1,1 0 1,0 0 0,0 0 0,0 0-1,0 0 1,-1 0 0,1-1 0,0 1-1,4-2 1,57-26-202,-54 22-140,1 1 0,0 0 0,-1 1 0,1 0 0,1 0 0,19-3 0,-38 27 433,-4 6-3242,15-25-1324,9-2-376,4-6-4139</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0.550"/>
    </inkml:context>
    <inkml:brush xml:id="br0">
      <inkml:brushProperty name="width" value="0.025" units="cm"/>
      <inkml:brushProperty name="height" value="0.025" units="cm"/>
    </inkml:brush>
  </inkml:definitions>
  <inkml:trace contextRef="#ctx0" brushRef="#br0">115 0 10442,'0'0'10693,"2"9"-9578,0 5-904,-1-1 0,0 1-1,-1 0 1,0 0 0,-2 0-1,1 0 1,-2-1-1,0 1 1,0-1 0,-8 18-1,-87 199 1712,140-310 1659,34-39-3948,-43 68 516,-17 22-314,-12 21 99,0 0-1,1 0 1,-1 1-1,1-1 1,1 1-1,-1 0 1,1 1-1,1-1 0,-1 1 1,15-10-1,-20 16 19,0-1 1,-1 1-1,1-1 0,0 1 0,0 0 0,0 0 0,0-1 0,0 1 0,0 0 0,0 0 1,-1 0-1,1 0 0,0 0 0,0 0 0,0 0 0,0 0 0,0 0 0,0 1 0,0-1 0,0 0 1,-1 1-1,1-1 0,0 0 0,0 1 0,0-1 0,-1 1 0,2 0 0,0 1-28,-1 0 0,0 0 0,1 0 0,-1 0 0,0 0 0,0 0 0,0 0 0,0 0 0,-1 0-1,2 5 1,3 56-881,-5-61 905,0 4 95,-1 0-1,0-1 1,0 1-1,-1 0 0,1 0 1,-1-1-1,-1 1 1,1-1-1,-1 0 1,0 1-1,0-1 0,0 0 1,-1-1-1,0 1 1,0-1-1,0 0 0,0 1 1,-1-2-1,1 1 1,-1-1-1,0 1 1,0-1-1,-1-1 0,1 1 1,0-1-1,-1 0 1,0 0-1,1 0 1,-1-1-1,0 0 0,0 0 1,0 0-1,0-1 1,0 0-1,1 0 0,-13-2 1,16 1-80,0 0 1,1 0 0,-1 0-1,0 0 1,1-1-1,-1 1 1,1 0-1,-1-1 1,1 1 0,0-1-1,0 1 1,-1-1-1,1 0 1,0 1 0,0-1-1,1 0 1,-1 0-1,0 1 1,1-1-1,-1 0 1,1 0 0,-1 0-1,1 0 1,0 0-1,0-3 1,0-54-5468,1 56 4951,5-32-5768,7-3-2503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0.943"/>
    </inkml:context>
    <inkml:brush xml:id="br0">
      <inkml:brushProperty name="width" value="0.025" units="cm"/>
      <inkml:brushProperty name="height" value="0.025" units="cm"/>
    </inkml:brush>
  </inkml:definitions>
  <inkml:trace contextRef="#ctx0" brushRef="#br0">75 1 12236,'0'0'8509,"-3"11"-6956,-23 79 243,15-60-1681,2 1 0,1 0 0,1 0 0,-4 57 0,11-88-115,0 1 0,0-1 1,0 1-1,0 0 0,1-1 0,-1 1 1,0-1-1,0 1 0,0-1 1,1 1-1,-1 0 0,0-1 0,0 1 1,1-1-1,-1 1 0,0-1 1,1 1-1,-1-1 0,1 0 0,-1 1 1,1-1-1,-1 0 0,1 1 1,-1-1-1,1 0 0,-1 1 1,1-1-1,-1 0 0,1 0 0,-1 1 1,2-1-1,26-1-7,22-16-385,-40 12 221,0 0 0,-1-1 0,0 0 1,1-1-1,-2 1 0,1-2 0,-1 1 0,-1-1 1,1 0-1,9-14 0,-17 22 178,-1 0 1,1 0 0,0 1-1,0-1 1,0 0 0,-1 0-1,1 0 1,0 0 0,0 1-1,-1-1 1,1 0-1,0 0 1,0 0 0,-1 0-1,1 0 1,0 0 0,0 0-1,-1 0 1,1 0-1,0 1 1,-1-1 0,1 0-1,0-1 1,0 1 0,-1 0-1,1 0 1,0 0-1,-1 0 1,1 0 0,0 0-1,0 0 1,-1 0 0,1 0-1,0 0 1,0-1-1,-1 1 1,1 0 0,0 0-1,0 0 1,0-1 0,-1 1-1,1 0 1,0 0-1,0 0 1,0-1 0,0 1-1,-1 0 1,1 0 0,0-1-1,0 1 1,0 0-1,0-1 1,0 1 0,0 0-1,0 0 1,0-1 0,0 1-1,0 0 1,0-1-1,0 1 1,0 0 0,0 0-1,0-1 1,0 1 0,0 0-1,0 0 1,0-1-1,1 1 1,-1-1 0,-21 11 109,15-5-4,0 0 1,0 1-1,0-1 0,1 1 1,0 0-1,1 0 0,-1 1 0,1 0 1,0-1-1,1 1 0,0 1 1,0-1-1,0 0 0,1 1 1,0-1-1,0 1 0,0 13 0,2-20-49,0-1 0,0 1 0,0 0 0,0 0 0,0 0 0,0 0 0,0 0 0,1 0 0,-1-1 0,0 1 0,0 0 0,1 0-1,-1 0 1,1-1 0,-1 1 0,1 0 0,-1-1 0,1 1 0,-1 0 0,1-1 0,0 1 0,-1-1 0,1 1 0,0 0 0,0-1-1,-1 0 1,1 1 0,0-1 0,1 1 0,1 0 49,0-1-1,0 0 1,0 1-1,0-1 1,0 0-1,0-1 1,0 1 0,-1 0-1,6-2 1,-1 0-89,0 0 1,-1 0 0,1-1-1,-1 1 1,1-2 0,-1 1-1,10-8 1,-13 8-445,1-1 1,-1 0-1,0 0 1,0 0-1,0-1 0,0 1 1,2-8-1,5-22-6281,-6 0-4589</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1.302"/>
    </inkml:context>
    <inkml:brush xml:id="br0">
      <inkml:brushProperty name="width" value="0.025" units="cm"/>
      <inkml:brushProperty name="height" value="0.025" units="cm"/>
    </inkml:brush>
  </inkml:definitions>
  <inkml:trace contextRef="#ctx0" brushRef="#br0">1 1 13164,'0'0'12877,"22"50"-12781,-16-27-961,-2 0-1794,-4-1-4035,0-4-5221</inkml:trace>
  <inkml:trace contextRef="#ctx0" brushRef="#br0" timeOffset="1">163 415 16143,'0'0'12684,"73"-15"-12492,-43 11-127,-2 4-98,0 0-927,-2 0-2372,-1 4-3170</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1.866"/>
    </inkml:context>
    <inkml:brush xml:id="br0">
      <inkml:brushProperty name="width" value="0.025" units="cm"/>
      <inkml:brushProperty name="height" value="0.025" units="cm"/>
    </inkml:brush>
  </inkml:definitions>
  <inkml:trace contextRef="#ctx0" brushRef="#br0">1 89 14926,'0'0'3390,"8"-4"-37,-6 3-3301,0 0 1,-1 0-1,1 0 1,0 1-1,0-1 1,0 0-1,0 1 1,0-1-1,0 1 1,0 0-1,0 0 1,0 0-1,0 0 1,0 0-1,0 0 1,0 0-1,0 0 1,0 1-1,0-1 1,0 1-1,0 0 1,0-1-1,0 1 1,0 0-1,0 0 1,-1 0-1,1 1 1,0-1-1,-1 0 1,1 1-1,-1-1 1,1 1-1,-1-1 1,0 1-1,0-1 1,0 1 0,0 0-1,0 0 1,0 0-1,0-1 1,0 1-1,0 4 1,5 11 48,0 0 1,-2 0 0,0 0 0,-1 0 0,-1 1 0,0 0 0,-2-1-1,0 1 1,-4 30 0,2 21 620,7-65 340,7-10-457,8-9 141,28-32-405,-2-1 0,73-103 0,-40 49-398,-77 99-110,-1 1-1,1 0 0,0 0 1,0 0-1,0 0 0,0 0 1,0 1-1,1-1 0,-1 1 1,4-2-1,3 6-2953,-5 14-984,-6 2-769,-4 1-971</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2.213"/>
    </inkml:context>
    <inkml:brush xml:id="br0">
      <inkml:brushProperty name="width" value="0.025" units="cm"/>
      <inkml:brushProperty name="height" value="0.025" units="cm"/>
    </inkml:brush>
  </inkml:definitions>
  <inkml:trace contextRef="#ctx0" brushRef="#br0">9 1 12524,'0'0'6150,"-9"49"-4004,9-28-769,4 0-1025,9 0-224,6 0-31,9-3-610,-4-8-1217,10-4-1761,-5-6-2306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2.712"/>
    </inkml:context>
    <inkml:brush xml:id="br0">
      <inkml:brushProperty name="width" value="0.025" units="cm"/>
      <inkml:brushProperty name="height" value="0.025" units="cm"/>
    </inkml:brush>
  </inkml:definitions>
  <inkml:trace contextRef="#ctx0" brushRef="#br0">142 247 8456,'0'0'5333,"-10"-1"-3134,5 0-1990,-2 0 160,-1 0 0,0 1 0,0 0 0,0 0 0,-14 2 0,18-1-312,1 0 1,0 0-1,0 0 1,0 0-1,1 0 1,-1 1-1,0-1 1,0 1-1,1 0 1,-1 0-1,1 0 1,0 0 0,-1 1-1,1-1 1,0 0-1,0 1 1,1 0-1,-1-1 1,0 1-1,-1 5 1,1-3 108,0-1 1,0 0 0,0 1-1,1 0 1,0-1-1,0 1 1,1 0 0,-1-1-1,1 1 1,0 7 0,0-10-110,1-1 1,-1 1 0,1 0-1,-1-1 1,1 1 0,0-1-1,0 1 1,0-1 0,0 0-1,0 1 1,0-1 0,0 0-1,0 0 1,0 1 0,0-1-1,1 0 1,-1 0 0,1 0-1,-1 0 1,0-1 0,1 1-1,-1 0 1,1-1-1,0 1 1,-1-1 0,1 1-1,0-1 1,-1 0 0,1 0-1,0 0 1,2 0 0,7 1 18,0-2-1,0 1 1,-1-2 0,1 1 0,0-1 0,-1-1 0,0 0-1,0 0 1,0-1 0,0 0 0,0-1 0,-1 0 0,1-1 0,-1 0-1,-1 0 1,1-1 0,-1 0 0,-1 0 0,1-1 0,-1 0 0,0-1-1,-1 1 1,8-15 0,-9 3-698,-5 20 586,0 0-1,0-1 1,0 1 0,0 0 0,0 0 0,0 0 0,-1-1-1,1 1 1,0 0 0,0 0 0,0 0 0,-1 0 0,1-1-1,0 1 1,0 0 0,0 0 0,-1 0 0,1 0 0,0 0-1,0 0 1,-1 0 0,1 0 0,0 0 0,0 0 0,-1 0-1,1 0 1,0 0 0,0 0 0,-1 0 0,1 0 0,0 0-1,0 0 1,-1 0 0,1 0 0,0 0 0,0 0 0,0 0-1,-1 1 1,-2 0-52,1 0-1,-1 1 1,0-1 0,1 1-1,0 0 1,-1 0-1,1 0 1,0 0-1,0 0 1,-2 3 0,1-1 93,-1 1 0,1-1 1,1 1-1,-1 0 0,1 0 1,0 0-1,0 0 0,0 0 1,1 0-1,-1 1 0,1-1 1,1 1-1,-1-1 0,1 8 1,0-11-3,1-1 1,0 0-1,-1 0 0,1 0 1,0 0-1,0 0 1,-1 0-1,1 0 1,0 0-1,0 0 0,0 0 1,0 0-1,0-1 1,0 1-1,0 0 1,1-1-1,-1 1 0,0-1 1,0 1-1,1-1 1,-1 0-1,0 1 1,0-1-1,1 0 1,-1 0-1,0 0 0,1 0 1,-1 0-1,0 0 1,3-1-1,43-6-93,-33 1-241,-1-1 1,0 0-1,0 0 1,0-1 0,-1-1-1,0 0 1,-1-1-1,0 0 1,15-19 0,-8 7 136,0-1 0,-1-1 1,25-51-1,-38 67 185,0 0 0,-1 0 0,0 0 1,0 0-1,-1-1 0,0 1 0,-1-1 0,1-15 0,-2 24 4,0 0 0,0-1-1,0 1 1,1 0 0,-1-1 0,0 1-1,0 0 1,0 0 0,0-1 0,0 1 0,0 0-1,-1-1 1,1 1 0,0 0 0,0-1-1,0 1 1,0 0 0,0 0 0,0-1 0,0 1-1,-1 0 1,1 0 0,0-1 0,0 1-1,0 0 1,0 0 0,-1-1 0,1 1 0,0 0-1,0 0 1,-1 0 0,1 0 0,0-1-1,0 1 1,-1 0 0,1 0 0,0 0-1,-1 0 1,1 0 0,0 0 0,-1 0 0,1 0-1,0 0 1,0 0 0,-1 0 0,1 0-1,0 0 1,-1 0 0,1 0 0,0 0 0,0 0-1,-1 0 1,1 0 0,0 0 0,-1 1-1,1-1 1,0 0 0,0 0 0,-1 0-1,1 0 1,0 1 0,0-1 0,-1 0 0,-16 16 179,3 3 111,1 1 0,1 0 1,1 1-1,0 0 0,2 1 0,0 0 0,2 1 1,0 0-1,1 0 0,2 0 0,0 0 1,2 1-1,0 25 0,2-48-279,0 0-1,0-1 1,0 1-1,-1-1 1,1 1-1,0 0 1,0-1-1,0 1 1,1 0-1,-1-1 1,0 1-1,0-1 1,0 1 0,0 0-1,1-1 1,-1 1-1,0-1 1,0 1-1,1-1 1,-1 1-1,1 0 1,-1-1-1,0 0 1,1 1-1,-1-1 1,1 1-1,-1-1 1,1 1-1,-1-1 1,1 0 0,-1 1-1,1-1 1,0 0-1,-1 0 1,1 0-1,-1 1 1,2-1-1,-1 0 3,-1 0 0,1-1 0,0 1 0,0 0-1,0-1 1,0 1 0,-1-1 0,1 1 0,0-1-1,0 1 1,-1-1 0,1 1 0,0-1 0,-1 0 0,1 1-1,-1-1 1,1 0 0,0 0 0,-1 1 0,0-1 0,1 0-1,-1 0 1,0 0 0,1-1 0,2-9 39,0 0 0,0 0 0,-2 0 0,1-1 0,-1 1 1,-1-14-1,0 19 76,-1 0 1,0 0 0,1 0-1,-2 1 1,1-1-1,-1 0 1,0 1 0,0-1-1,0 1 1,-1-1 0,0 1-1,0 0 1,-7-8-1,-4 3 43,6 13-181,8-1 7,-1-1-1,1 0 1,0 1 0,0-1-1,0 0 1,0 1-1,0-1 1,0 0-1,1 1 1,-1-1-1,0 0 1,1 0-1,-1 1 1,1-1-1,-1 0 1,1 0 0,-1 0-1,1 1 1,0-1-1,1 1 1,3 4-225,1 0 1,1-1-1,-1 1 1,1-2 0,-1 1-1,1-1 1,1 0-1,-1 0 1,0-1-1,1 0 1,0 0 0,0 0-1,0-1 1,0-1-1,12 2 1,-3-1-1015,0-1-1,0 0 1,1-1 0,-1-1 0,0-1 0,25-5 0,-8-4-3323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3.142"/>
    </inkml:context>
    <inkml:brush xml:id="br0">
      <inkml:brushProperty name="width" value="0.025" units="cm"/>
      <inkml:brushProperty name="height" value="0.025" units="cm"/>
    </inkml:brush>
  </inkml:definitions>
  <inkml:trace contextRef="#ctx0" brushRef="#br0">114 47 9289,'0'0'3422,"-8"0"-433,3-1-2500,-1 1-1,0 1 1,0-1 0,0 1-1,0 0 1,0 1 0,0-1-1,1 1 1,-8 4 0,10-5-383,0 0 0,1 1 0,-1 0 0,1-1 0,-1 1 0,1 0 0,0 0 0,0 0 0,0 0 0,0 1 0,0-1 0,0 1 0,1-1 0,-1 1 0,1-1 0,0 1 1,0 0-1,0 0 0,0 0 0,0-1 0,1 1 0,-1 0 0,1 0 0,-1 6 0,1-7-86,1 0-1,-1 0 1,0 0 0,0 0-1,1 0 1,0-1 0,-1 1-1,1 0 1,0 0 0,0 0-1,0-1 1,0 1-1,0 0 1,0-1 0,0 1-1,0-1 1,1 1 0,-1-1-1,1 0 1,2 3 0,1-1-9,0 0 0,1-1 0,-1 1 0,1-1 0,-1 0 0,1 0 0,6 0 0,13 2-80,1-1 1,37 0-1,-53-3 52,-7 0 102,54 0-135,-40-4 2812,-19 1-2727,0 0 1,1 0 0,-1 0-1,1 0 1,0-1-1,0 1 1,0-1-1,0 1 1,1 0-1,-1-1 1,1-6 0,2-50 254,-1 32-260,-1 25-5,0 1 1,0 0-1,0 0 0,0 0 0,1 0 0,-1 0 0,1 0 1,-1 0-1,1 0 0,0 0 0,0 0 0,0 0 0,0 0 1,0 0-1,0 1 0,1-1 0,-1 0 0,0 1 0,1-1 1,0 1-1,-1-1 0,1 1 0,0 0 0,-1 0 0,1 0 1,0 0-1,0 0 0,0 0 0,0 0 0,0 1 0,0-1 1,0 1-1,0-1 0,1 1 0,-1 0 0,0 0 0,4 0 0,11 1-37,0 0-1,0 1 0,0 0 0,17 6 0,6 0-57,91-1-4029,-60-7-2195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4:44.019"/>
    </inkml:context>
    <inkml:brush xml:id="br0">
      <inkml:brushProperty name="width" value="0.025" units="cm"/>
      <inkml:brushProperty name="height" value="0.025" units="cm"/>
    </inkml:brush>
  </inkml:definitions>
  <inkml:trace contextRef="#ctx0" brushRef="#br0">1 217 14221,'0'0'4453,"50"-7"-2339,21-4-993,32 1-224,33-3-449,32 0-320,27 1-96,23 0 32,12-3-865,-1-4-1056,-14-3-417,-21 0 63,-24-7 33,-28-2-1505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5:58.506"/>
    </inkml:context>
    <inkml:brush xml:id="br0">
      <inkml:brushProperty name="width" value="0.025" units="cm"/>
      <inkml:brushProperty name="height" value="0.025" units="cm"/>
    </inkml:brush>
  </inkml:definitions>
  <inkml:trace contextRef="#ctx0" brushRef="#br0">17251 926 15503,'-5'-10'870,"-5"-18"-757,-1 1 1,-2 1 0,-1 0-1,-18-25 1,23 40-208,1 0 1,-2 1-1,1-1 1,-2 2-1,1 0 0,-1 0 1,0 1-1,-1 0 0,0 1 1,-1 0-1,-21-8 1,-21-4-122,-1 4 1,-1 1 0,-80-7-1,-180-2-210,232 19 133,-1749-28 841,874 27-399,-548-6 983,-26 0-93,-1881 2 122,1976 12-1886,282-17-1361,1-1 1410,1017 15 647,-704 5 1038,1 36-535,715-30-585,0 7-1,1 4 0,-166 54 1,225-54 187,1 4-1,1 2 1,1 3-1,1 3 1,3 3 0,0 2-1,-85 75 1,122-93-91,1 1 0,2 0 1,0 2-1,1 0 0,2 1 0,0 1 1,2 0-1,-23 55 0,32-64-38,0 0 1,2 0-1,0 1 0,1-1 0,0 1 1,2 0-1,0 0 0,1-1 0,0 1 1,2 0-1,0 0 0,1-1 0,1 1 1,1-1-1,0 0 0,12 27 0,-3-17-39,1-1 0,1 0 0,2-1 0,0 0 0,1-2 0,2 0 0,25 22 0,-11-16 25,1-1 0,1-2 0,1-2-1,49 24 1,9-6 32,1-4 0,2-5 0,148 31-1,91 0 99,510 33-1,352-54 110,-1155-42-184,1857 0-971,2-41-167,-1738 36 1219,2183-27 60,2 31-1,-162 1 274,-1051-31-230,-11-95 1346,-650 21-88,-373 73-1241,-2-4 1,145-71-1,-217 91-200,-1-1-1,0-1 1,-1-2 0,-1-1-1,-1-1 1,41-42-1,-58 52-5,1 0-1,-2-1 1,0 0 0,0 0-1,-2-1 1,1 0-1,-1 0 1,-1-1 0,0 1-1,-1-1 1,-1 0-1,0 0 1,-1-1 0,0 1-1,-2 0 1,1-1-1,-4-28 1,-2 18 75,-1 0-1,-1 0 1,-1 1 0,-1-1-1,-1 2 1,-1 0 0,-2 0-1,-27-39 1,-14-10 400,-73-74 1,44 58-372,-3 3 0,-5 4 1,-3 4-1,-3 4 0,-3 4 1,-3 5-1,-2 5 1,-164-67-1,38 40-3312,-20 1-2238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6:05.446"/>
    </inkml:context>
    <inkml:brush xml:id="br0">
      <inkml:brushProperty name="width" value="0.025" units="cm"/>
      <inkml:brushProperty name="height" value="0.025" units="cm"/>
    </inkml:brush>
  </inkml:definitions>
  <inkml:trace contextRef="#ctx0" brushRef="#br0">1 337 16848,'0'0'-64,"14"0"-294,12-1 287,0-1-1,0-1 1,0-1 0,26-9-1,115-40-522,-23 7 216,-46 22 345,2 5-1,0 4 1,1 5-1,0 4 1,0 4 0,0 5-1,160 25 1,4 9 449,277 2 1,51-61 585,0-36-489,91-7-389,-357 42-142,917-55-322,-134 89-76,-894-5 358,177 15-3445,-331-12 369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4.110"/>
    </inkml:context>
    <inkml:brush xml:id="br0">
      <inkml:brushProperty name="width" value="0.025" units="cm"/>
      <inkml:brushProperty name="height" value="0.025" units="cm"/>
    </inkml:brush>
  </inkml:definitions>
  <inkml:trace contextRef="#ctx0" brushRef="#br0">187 0 17809,'0'0'9353,"-52"55"-8649,37-16-351,-6 3-257,6 7-64,-2 6-32,-2-1 64,2 0 256,4-5 33,1-8-225,7-4-32,5-11-128,0-9-1025,5-11-2371,11-6-2978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6:12.361"/>
    </inkml:context>
    <inkml:brush xml:id="br0">
      <inkml:brushProperty name="width" value="0.025" units="cm"/>
      <inkml:brushProperty name="height" value="0.025" units="cm"/>
    </inkml:brush>
  </inkml:definitions>
  <inkml:trace contextRef="#ctx0" brushRef="#br0">57 115 8104,'0'0'373,"-8"0"108,-41 1 720,97 9-886,262-9 152,98 8-326,1188 85 185,269-111 123,-142-61-882,-1121 17 326,-75 6 220,2 36 41,-463 23-88,-1 2-1,-1 3 0,0 3 0,0 3 1,-1 3-1,-1 2 0,-1 3 0,63 33 1,-82-36-80,0-2 0,2-2 0,0-1 0,61 11 0,-78-22-327,0-1 1,-1-1 0,1-1-1,0-1 1,0-2-1,0 0 1,0-2-1,46-13 1,20-15-3029</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8:29.269"/>
    </inkml:context>
    <inkml:brush xml:id="br0">
      <inkml:brushProperty name="width" value="0.025" units="cm"/>
      <inkml:brushProperty name="height" value="0.025" units="cm"/>
    </inkml:brush>
  </inkml:definitions>
  <inkml:trace contextRef="#ctx0" brushRef="#br0">0 203 12043,'0'0'-517,"9"3"495,145 29 188,0-7-1,260 10 1,-180-34-68,272-34 1,612-44-67,-420 58-490,873-11 473,494 51 652,18-59-442,-667-24-235,2 70 25,-1293-3-5,784 25 486,-2-56 76,150-25-390,-1044 51-265,37 1-1640,83-11 0,-60-8-4528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9:55.697"/>
    </inkml:context>
    <inkml:brush xml:id="br0">
      <inkml:brushProperty name="width" value="0.025" units="cm"/>
      <inkml:brushProperty name="height" value="0.025" units="cm"/>
    </inkml:brush>
  </inkml:definitions>
  <inkml:trace contextRef="#ctx0" brushRef="#br0">3955 197 3267,'-202'14'5087,"-17"1"-3917,-280-42 241,1-33-1793,465 56 404,-435-46 249,-43-5-168,403 40-19,-1 5 0,0 5-1,-117 10 1,172 0-46,-1 2 0,2 3 0,-1 2 0,1 2 1,1 3-1,1 1 0,0 3 0,-50 30 0,73-34-78,1 2 1,1 1-1,1 2 0,1 0 1,1 1-1,-31 40 0,9-3-130,-64 115-1,95-150 215,2 0 0,0 1 0,2 0 0,1 0 0,1 1 0,1 1 0,-7 55 0,13-67-24,1 0 0,0 0 1,1 0-1,1 0 0,1 0 1,0 0-1,1 0 1,0-1-1,1 1 0,1-1 1,1-1-1,0 1 1,1-1-1,0 0 0,15 17 1,-5-11-26,1-1 1,1 0-1,0-2 0,2 0 1,0-2-1,0 0 0,2-1 1,0-2-1,0 0 1,1-1-1,0-2 0,1-1 1,29 6-1,42 5-21,1-4-1,117 3 1,-189-17 26,344 20-457,505 45-1361,583 99 1648,1226-44 2374,-2468-128-2070,325-52 0,201-103 25,-636 133-147,136-57-1,-200 68-8,0-2-1,-2-2 0,-1-2 1,0-1-1,66-59 1,-98 77 34,0 0-1,-1 0 1,0 0 0,-1 0-1,0-1 1,0 0 0,0 0-1,-1-1 1,0 1 0,-1-1 0,0 0-1,0 0 1,-1 0 0,0 0-1,-1-1 1,0 1 0,0 0-1,-1-1 1,-2-17 0,0 12 31,-1 0 0,-1 1-1,0-1 1,-1 1 0,0 0 0,-1 0 0,-1 1 0,0 0-1,-1 0 1,-1 1 0,-16-21 0,-9-2 4,-2 1-1,-1 2 1,-2 1-1,-1 2 1,-1 2 0,-1 1-1,-1 3 1,-89-35 0,-22 5 62,-213-45 1,348 94-131,-251-54-33,-3 11-1,-1 12 1,-331 1 0,271 34-1415,111 4-2269,99 0-985</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09:58.112"/>
    </inkml:context>
    <inkml:brush xml:id="br0">
      <inkml:brushProperty name="width" value="0.025" units="cm"/>
      <inkml:brushProperty name="height" value="0.025" units="cm"/>
    </inkml:brush>
  </inkml:definitions>
  <inkml:trace contextRef="#ctx0" brushRef="#br0">529 515 6726,'-95'34'-111,"35"-13"1298,0 1-1,-108 60 1,156-74-1152,1 1 0,0 0 1,0 1-1,1 0 0,1 0 0,-1 1 1,2 0-1,0 1 0,0 0 0,1 0 1,0 1-1,1 0 0,1 0 0,0 0 1,0 1-1,2 0 0,0-1 0,0 1 1,1 1-1,0 25 0,2-7-7,1 0 1,2 1-1,1-1 0,2-1 0,1 1 1,2-1-1,24 61 0,-19-64-40,1-2-1,1 1 0,2-2 0,0 0 1,2-2-1,0 0 0,2-1 1,0-1-1,2-1 0,48 33 1,17 3-185,182 84 1,-226-120 152,145 67-137,306 98 0,-377-152 85,1-5-1,2-6 1,243 16-1,1412-47 877,1043-80-743,-674-52 449,-847-78 1243,-1297 218-1726,237-58 79,-203 47-54,-1-1 0,-1-2 0,0-1 0,51-31 0,-69 32-3,0 0 1,-2-1 0,1 0-1,-2-1 1,0 0 0,-1-2 0,0 1-1,12-27 1,21-29 26,-28 48-89,-2-1 1,-1 0 0,0-1 0,-2 0-1,14-48 1,-21 54 15,0 0-1,-1 0 1,-2-1-1,0 1 1,-1-1-1,-1 0 1,-1 0-1,-6-33 1,2 36 52,-1 0 0,0 1 0,-2 0 0,0 0 1,-1 1-1,0 0 0,-2 0 0,0 1 0,-21-24 1,-1 4 9,-2 1 1,-65-49 0,44 43 4,-3 4-1,-1 2 0,-1 3 1,-2 2-1,-1 3 0,-1 3 1,-1 3-1,-82-16 0,-71-1 78,-269-12-1,272 33-166,-1344-91 234,1269 91-183,-2207-24-161,-10 61 0,2306-21 153,-397 10-34,424 2-1450,-243 49-1,283-31-996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0:34.363"/>
    </inkml:context>
    <inkml:brush xml:id="br0">
      <inkml:brushProperty name="width" value="0.025" units="cm"/>
      <inkml:brushProperty name="height" value="0.025" units="cm"/>
    </inkml:brush>
  </inkml:definitions>
  <inkml:trace contextRef="#ctx0" brushRef="#br0">5928 560 8808,'-12'-10'96,"-25"-16"118,-2 1 0,0 2 0,-56-23 0,-150-54 1236,198 82-1022,-122-42 829,-317-68 0,-193 33-348,-690 66-649,1084 37 33,-391 62 0,493-38-271,2 8 0,2 8-1,-208 86 1,284-91 15,-177 106 1,224-113-24,1 3 1,1 2 0,3 2 0,-64 68 0,103-97-43,0 0-1,1 1 0,0 0 0,2 0 0,-1 1 1,2 1-1,0-1 0,-8 28 0,14-36 16,0 1-1,0-1 0,1 1 0,0 0 1,0 0-1,1 0 0,1-1 0,-1 1 1,1 0-1,1 0 0,0-1 0,0 1 1,1-1-1,0 1 0,0-1 0,1 0 1,0 0-1,0-1 0,10 13 0,7 6 23,2-2 0,1 0-1,1-2 1,0 0-1,2-2 1,1-1-1,0-1 1,1-1-1,1-2 1,0-1 0,53 16-1,25 2 52,0-5 0,125 14 0,387 23 118,5-38 7,-478-22-169,1055 15-181,-4-63 42,-465-49-80,-611 68 246,-1-6-1,-2-6 1,218-97 0,-289 110 3,65-43 0,-101 59-13,0-1 0,0 0 0,-1 0 0,0-1-1,-1-1 1,0 0 0,-1-1 0,0 1 0,-1-2 0,9-16 0,-14 21 55,1 0 1,-2-1-1,1 1 1,-1-1-1,0 0 1,-1 0-1,0 0 1,-1 0-1,1 0 1,-2 1 0,1-1-1,-4-17 1,0 14 10,1 0 0,-2 0 1,0 0-1,0 0 1,-1 1-1,0 0 1,-1 0-1,-10-11 1,-7-5-37,-2 0 0,0 2 0,-2 1 0,-1 1 0,-40-24-1,-27-12-157,-3 4 0,-2 5-1,-2 4 1,-1 5-1,-142-36 1,54 32-1403,-2 8 0,-231-13 0,190 33-1769,-13 3-3416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23.315"/>
    </inkml:context>
    <inkml:brush xml:id="br0">
      <inkml:brushProperty name="width" value="0.025" units="cm"/>
      <inkml:brushProperty name="height" value="0.025" units="cm"/>
    </inkml:brush>
  </inkml:definitions>
  <inkml:trace contextRef="#ctx0" brushRef="#br0">2801 15 8008,'-185'-11'-50,"-245"16"0,-182 57 1906,164 19 291,362-59-2082,2 4 1,1 4-1,-92 47 0,76-24 267,2 4 1,-122 96 0,193-132-324,1 1 0,1 2 0,1 0 0,2 1 1,0 1-1,1 1 0,2 1 0,-20 40 0,27-44-14,0 0 0,2 1 0,0 1 0,2 0 0,1 0 0,1 0 0,1 0 0,1 1 0,2 0 0,3 48-1,0-63 9,1 0-1,0 0 0,1 0 0,0 0 0,1-1 0,0 1 0,1-1 0,0-1 0,1 1 0,10 11 0,14 16 2,44 41 1,-50-54-4,10 10-21,1-1-1,2-2 1,1-2 0,72 42 0,-79-55 5,2-1 0,0-2-1,0-1 1,1-2-1,1-1 1,71 9-1,400-1 81,-174-15-12,25 11-30,715 59 12,-607-41-246,0-33 18,-13-1 272,157 52-52,31-1-17,265-69 34,-95-1 40,384 1-35,-638 6-34,796-69 7,-538 22-12,1002-4 42,-1354 54-18,-375 9 69,368-17 367,-330 8-308,199-45 0,14-41-125,-298 82-98,-1-2 0,0-1 0,-2-3 0,0-1 0,-1-1 0,34-30 0,-61 44 24,0 0 0,0-1 1,-1-1-1,0 0 0,-1 0 0,0 0 0,-1-1 1,0 0-1,-1-1 0,7-18 0,-11 25 40,0-1 0,0 1 0,-1 0 0,0-1 0,-1 1-1,1-1 1,-1 0 0,0 1 0,-1-1 0,0 1 0,0-1-1,0 1 1,-1 0 0,1-1 0,-2 1 0,1 0 0,-1 0 0,0 0-1,0 0 1,0 1 0,-1-1 0,0 1 0,-8-8 0,-5-4 5,-1 1 1,-1 2 0,0 0 0,-1 0 0,-1 2-1,-25-11 1,-141-51 0,98 41 27,47 17-23,-710-242 55,-420-7 41,-18 98-21,157 87-168,-1 44 0,-1119 59 80,1485-5 28,-1165 43 104,917-25-99,-1044 67 57,1622-64-95,-189 11-54,502-49-243,-1-1 0,0-1 0,1-1 0,-1-1 0,1-1 0,-49-15 0,-18-24-3472</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32.846"/>
    </inkml:context>
    <inkml:brush xml:id="br0">
      <inkml:brushProperty name="width" value="0.025" units="cm"/>
      <inkml:brushProperty name="height" value="0.025" units="cm"/>
    </inkml:brush>
  </inkml:definitions>
  <inkml:trace contextRef="#ctx0" brushRef="#br0">5222 350 3043,'-63'-1'-165,"1"-4"1,-72-14 0,-120-38 1561,140 28 388,-181-21-1,-20 36-1205,-50-6 679,94-5-911,0 12 0,-298 24 0,473-3-395,0-5 0,0-4 0,0-4 0,-173-33 0,173 17 4,-182-15 0,221 34 23,0 2 0,0 2 0,1 3 0,-92 20 0,-176 60 112,252-61-48,0 2 0,-95 51-1,128-54-37,1 2-1,2 1 1,0 2-1,2 2 1,1 1-1,2 1 1,1 2-1,2 1 1,1 1-1,1 1 1,3 2 0,-37 80-1,53-99 6,1 0 1,1 0-1,1 0 1,0 0-1,0 37 1,9 104 59,-3-142-31,2 0 0,0 0 0,1 0-1,1-1 1,0 0 0,2 0 0,0 0-1,1-1 1,1 0 0,0 0-1,1-2 1,1 1 0,0-1 0,24 21-1,-1-4 77,2-2-1,2-1 1,0-2-1,79 40 1,-85-52-98,0-1 0,1-2 0,0-1 0,1-2 0,0-1 0,61 5 1,221-6 45,-212-9-22,312-9-1,36 0-43,558 88 29,-599-32-20,622-20 50,-951-26-53,589-32 120,-99 1-75,607 27-23,-1083 5-24,674 27 12,56 0 12,427-99 236,511-169 594,-1646 219-780,0-6-1,127-49 1,-206 62-55,0-1 0,-1-3 0,-1-1-1,-1-2 1,-1-1 0,-1-2-1,-1-2 1,-1-1 0,45-50-1,-67 64-3,0-1-1,-1 0 0,-1-1 1,0 0-1,-1 0 0,10-31 1,-14 35-7,-1 1 0,0-1 1,-1 0-1,0 0 0,-1 0 0,0 0 1,-1 0-1,-1 0 0,0-1 1,0 1-1,-4-13 0,1 16-5,1 0 0,-1 1 1,-1-1-1,0 1 0,0 0 0,-1 0 0,0 0 0,0 1 0,-1 0 0,0 0 1,0 1-1,0-1 0,-15-8 0,-4-1 31,1 2 0,-2 0 0,-33-11 0,-14-2 88,-128-27 0,-85 2-42,232 43-67,-728-66 48,-6 65 32,212 6-63,-782-38-328,5-73-9,1215 97 295,-732-85-223,-4 52-18,-853 109-169,997 23 201,250 7-4872,342-59-11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2.578"/>
    </inkml:context>
    <inkml:brush xml:id="br0">
      <inkml:brushProperty name="width" value="0.025" units="cm"/>
      <inkml:brushProperty name="height" value="0.025" units="cm"/>
    </inkml:brush>
  </inkml:definitions>
  <inkml:trace contextRef="#ctx0" brushRef="#br0">2235 363 5862,'-29'9'303,"0"-2"-1,0-1 1,-59 4 0,71-9-50,1-2 0,-1 0-1,1 0 1,-1-2 0,1 0-1,0-1 1,0 0 0,-25-12 0,-10-2-211,0 1 0,-1 3 0,-1 2 0,0 2 1,-62-3-1,-75-14 233,137 16-8,-48-10 265,0 5 0,-164-7 0,167 26-110,-1 5 0,1 4-1,1 4 1,-110 33 0,197-47-419,0 1 0,1 1 0,-1 0 0,1 0 0,0 1 0,0 0 0,0 0 0,1 1 0,0 0 0,0 1 0,0 0 0,1 0 0,-9 12 1,8-7-74,0 0 0,2 1 0,0 0 0,0 0 0,1 1 0,0-1 0,2 1 0,-5 28 0,-4 62-53,5 0 1,7 114-1,1-94 112,-1-87 13,2 1 1,1-1 0,2 1 0,1-1 0,17 52 0,-17-72-18,0 0 1,1-1 0,1 0 0,0-1 0,2 0 0,-1 0-1,2 0 1,0-2 0,1 1 0,0-1 0,1-1-1,0 0 1,26 16 0,7 0 10,3-2 0,0-3-1,79 27 1,-32-21-126,100 18-1,374 25 17,-479-64 111,936 25-78,-698-32 125,166 6-17,497 2 36,-276-55-59,-301 11 24,986-41 46,-721 42-73,90-13 63,720-27 91,-92-26-52,-612 31-46,-84 7 386,949-207 0,-1522 238-367,-2-6 0,-1-5 0,-2-5 0,207-113-1,-280 132-45,226-133-136,-207 116-323,114-98 0,-177 138 416,0-1 0,-1 0 0,0-1 0,-1 0 1,1 0-1,-1 0 0,-1 0 0,1-1 0,-1 0 0,4-10 0,-7 15 33,-1-1 0,1 0 0,0 0-1,-1 0 1,0 1 0,0-1 0,0 0 0,0 0 0,-1 0-1,1 0 1,-1 1 0,0-1 0,0 0 0,-1 1 0,1-1-1,-1 1 1,1-1 0,-1 1 0,0 0 0,-1 0 0,1-1-1,0 2 1,-1-1 0,0 0 0,-4-3 0,-13-11 179,0 2 0,-1 1 0,0 0 0,-1 2 1,-1 0-1,0 2 0,-32-11 0,0 5 202,0 2 1,-69-9-1,-44 7-102,-285 11 0,371 6-240,-135 3-26,-1113 11 3,207 14-104,780-16 72,-667-12-16,-204 10-344,41 37 165,132-8 398,-798-26-206,1731-16-61,-358-1-9,-704-29-417,628 0-541,180 28-5788,268 6 281</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4.404"/>
    </inkml:context>
    <inkml:brush xml:id="br0">
      <inkml:brushProperty name="width" value="0.025" units="cm"/>
      <inkml:brushProperty name="height" value="0.025" units="cm"/>
    </inkml:brush>
  </inkml:definitions>
  <inkml:trace contextRef="#ctx0" brushRef="#br0">1466 639 9769,'-51'33'-79,"1"3"0,2 2 1,1 2-1,-41 46 0,9 1 233,-77 112 1,95-108-122,3 3 1,-52 116 0,-68 212-18,-194 711 432,320-913-254,9 2-1,10 2 1,-5 287 0,36-369 26,7 0 1,27 164 0,-19-233-211,3 0 1,3-2 0,3 0-1,4-2 1,67 131 0,-49-128-14,3-3 0,3-2 0,3-1 0,3-4 1,3-1-1,2-4 0,2-2 0,77 50 0,18 0 29,5-8 1,257 113-1,-208-121 396,3-9 0,386 90 0,-287-109 130,447 30 0,1243-49-589,372-175-454,218-144 587,-1894 154-67,1164-362 1,-1463 347-18,-6-16 0,-6-18 0,451-273 0,-697 359-122,-4-5 0,158-137 0,-245 180 240,-2-2-1,-2-2 0,41-58 0,-62 71 125,-1-1-1,-2-1 1,-2-2-1,-2 0 1,20-61-1,-29 64-118,-1 0-1,-2-1 1,-1 0 0,-3 0-1,-1 0 1,-2 0 0,-2-1-1,-8-58 1,-1 47-51,-2 0 0,-2 1 1,-3 1-1,-1 1 0,-47-89 0,22 63-44,-4 2 1,-109-132-1,64 103-12,-114-98 1,-86-47-18,-477-312 0,534 413-70,-6 9 0,-6 12 0,-5 10 1,-288-89-1,-256-19 109,-14 40 1,452 104-67,149 33-64,-736-158-322,-8 49-434,-345 44 565,-3 56 718,-1627 111 220,2605-29-775,-434 90 1,605-81-18,1 7 1,3 6-1,1 7 1,-268 142-1,301-129-320,2 5 1,-145 127-1,165-117-1789,-93 109-1,120-117-2596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7.804"/>
    </inkml:context>
    <inkml:brush xml:id="br0">
      <inkml:brushProperty name="width" value="0.025" units="cm"/>
      <inkml:brushProperty name="height" value="0.025" units="cm"/>
    </inkml:brush>
  </inkml:definitions>
  <inkml:trace contextRef="#ctx0" brushRef="#br0">0 130 8232,'0'0'8696,"0"10"-7954,14 283 3657,-14-285-4377,1-1 0,0 0 1,1 0-1,0 1 0,0-1 0,1 0 1,-1-1-1,1 1 0,1 0 0,6 9 1,-9-14-19,1 0 0,-1-1 0,1 1 0,0-1 0,-1 1 1,1-1-1,0 0 0,0 0 0,0 0 0,0 0 0,0 0 1,0 0-1,0 0 0,0-1 0,0 1 0,1-1 0,-1 1 0,0-1 1,0 0-1,1 0 0,-1 0 0,0 0 0,0 0 0,0-1 1,1 1-1,-1-1 0,0 1 0,0-1 0,0 0 0,0 0 1,0 0-1,0 0 0,0 0 0,0 0 0,0 0 0,-1-1 0,1 1 1,0-1-1,1-2 0,12-9 38,-2 0-1,1-1 1,-2-1 0,0 0-1,-1-1 1,13-22 0,49-110 233,-66 133-196,51-129 1165,-53 137-1325,-1 22-10,0 42 1,-2-32 170,-1-3-31,1 0 0,2 1-1,0-2 1,2 1-1,14 39 1,-18-56-50,0-1 0,0 0 0,0 0 0,1 0 0,0 0 0,-1 0 0,1-1 0,1 1 0,-1-1 0,0 0 0,1 0 0,0 0 0,0 0 0,-1-1 0,2 1 0,-1-1 0,0 0 0,0-1 0,1 1 0,-1-1 0,1 1 0,-1-1 0,1-1 0,-1 1 0,1 0 0,0-1 0,-1 0 0,1 0 0,0-1 0,-1 1 0,1-1 0,0 0 0,-1-1 0,0 1 0,7-3 0,-3 1 14,-1-1 0,1 0 0,-1-1 0,1 1 0,-2-1 0,1-1 0,0 1 0,-1-1 0,0 0 0,0-1 0,-1 1 0,0-1 0,0 0 0,-1 0 0,6-13 0,-3 7 162,-1-1 0,-1 0 0,0 0 0,-1 0 0,0-1 0,-1 0 0,-1 1 0,1-17 0,-3 17-66,0 0-1,-1-1 0,0 1 0,-1 0 0,-7-22 0,9 33-171,-1 0 0,0 0 0,0 0 0,0 0 0,-1 0 1,1 1-1,-1-1 0,0 1 0,1-1 0,-1 1 0,0-1 1,0 1-1,-1 0 0,1 0 0,0 0 0,-1 0 0,1 0 1,-1 1-1,0-1 0,0 1 0,1 0 0,-1-1 0,0 1 1,0 1-1,0-1 0,0 0 0,0 1 0,0-1 0,0 1 1,0 0-1,-1 0 0,-2 1 0,4-1-6,0 1-1,0-1 0,0 1 1,0 0-1,0 0 1,0 0-1,1 0 1,-1 0-1,0 1 1,0-1-1,1 0 1,-1 1-1,1-1 1,0 1-1,-1-1 0,1 1 1,0 0-1,0 0 1,0 0-1,0-1 1,0 1-1,0 0 1,1 0-1,-1 0 1,1 0-1,-1 0 0,1 0 1,0 1-1,0-1 1,0 0-1,0 0 1,0 0-1,0 0 1,0 0-1,1 0 1,1 4-1,-2-6-162,1 1-1,0 0 1,0 0 0,-1-1-1,1 1 1,0 0-1,0-1 1,0 1 0,0-1-1,0 0 1,0 1 0,0-1-1,0 1 1,0-1-1,0 0 1,0 0 0,0 0-1,0 0 1,0 0 0,0 0-1,1 0 1,-1 0-1,1 0 1,3-1-864,18 1-5075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095"/>
    </inkml:context>
    <inkml:brush xml:id="br0">
      <inkml:brushProperty name="width" value="0.025" units="cm"/>
      <inkml:brushProperty name="height" value="0.025" units="cm"/>
    </inkml:brush>
  </inkml:definitions>
  <inkml:trace contextRef="#ctx0" brushRef="#br0">125 40 11755,'0'0'11451,"-6"11"-10431,-70 150 1284,67-140-1954,1 1 0,2 0 1,0 1-1,1-1 0,1 1 1,-1 28-1,6-51-343,-1 0 1,0 0-1,1 1 1,-1-1-1,1 0 0,-1 0 1,0 0-1,1 0 1,-1 0-1,0 1 0,1-1 1,-1 0-1,1 0 0,-1 0 1,0 0-1,1 0 1,-1 0-1,1-1 0,-1 1 1,0 0-1,1 0 0,-1 0 1,1 0-1,-1 0 1,0-1-1,1 1 0,-1 0 1,0 0-1,1 0 0,-1-1 1,0 1-1,0 0 1,1-1-1,8-7 45,-1 0-1,0-1 1,-1 0 0,0 0 0,0-1-1,-1 0 1,9-20 0,30-80-90,-44 107 41,7-19-213,-1 0 0,-1-1 0,-1 0 0,0 0 0,1-40 0,-6 63 204,0 0 0,0-1 0,0 1 0,0 0-1,0-1 1,0 1 0,0-1 0,0 1 0,0 0 0,0-1 0,0 1-1,0-1 1,0 1 0,0 0 0,0-1 0,0 1 0,0 0 0,0-1 0,-1 1-1,1 0 1,0-1 0,0 1 0,0 0 0,-1-1 0,1 1 0,0 0-1,0-1 1,-1 1 0,1 0 0,0 0 0,-1-1 0,1 1 0,0 0-1,-1 0 1,1 0 0,0 0 0,-1-1 0,0 1 0,-12 10-177,-11 23-19,21-27 180,-27 64 155,28-65-95,0 0 1,1 1-1,-1-1 0,1 1 1,1-1-1,-1 1 0,1-1 1,0 1-1,0 0 0,0-1 0,2 6 1,-1-10-34,-1 0 1,1 0 0,0 0-1,0 0 1,0 0 0,0 0-1,0 0 1,0 0 0,0-1-1,0 1 1,0 0 0,0-1-1,0 1 1,0-1 0,1 1-1,-1-1 1,0 0 0,0 1-1,0-1 1,1 0 0,-1 0-1,0 0 1,0 0 0,1 0-1,-1 0 1,0 0 0,1 0-1,-1-1 1,0 1 0,0 0-1,0-1 1,3 0-1,39-17 204,-24 3-183,0 0 0,-2-2 1,0-1-1,0 0 0,22-33 0,-15 19 9,-36 64-215,-41 117 317,50-135-58,-2 1 20,1 0 1,1 0-1,1 0 1,0 1 0,0-1-1,2 1 1,1 16 0,-1-30-97,1-1 0,0 1 0,-1-1 0,1 0 0,0 1 0,0-1 1,0 0-1,0 1 0,0-1 0,0 0 0,0 0 0,1 0 0,-1 0 0,0 0 0,1 0 1,-1 0-1,0 0 0,1-1 0,-1 1 0,1 0 0,-1-1 0,1 1 0,0-1 0,-1 0 0,1 0 1,-1 1-1,1-1 0,0 0 0,-1 0 0,1 0 0,-1-1 0,1 1 0,0 0 0,-1-1 1,3 0-1,3 0 14,-1-1 0,0 1 1,1-1-1,-1-1 1,0 1-1,-1-1 0,10-5 1,-5 0-17,0-1 1,0 0 0,-1 0-1,0-1 1,-1 0 0,0-1-1,0 0 1,-1 0-1,-1-1 1,0 0 0,-1 0-1,6-18 1,-42 73-23,28-38 74,0 0 0,0 0 0,1 0 0,-1 0 0,1 0 0,0 0 0,1 1 0,0-1 0,-1 1 0,2-1 0,-1 1 0,0-1 0,1 7 0,1-11-42,0 0 0,0 0 0,0 0 0,0 0 0,0 0 0,0 0 0,0 0 0,0-1 0,1 1-1,-1 0 1,0-1 0,0 1 0,1-1 0,-1 0 0,0 1 0,1-1 0,-1 0 0,0 0 0,1 0 0,-1 0 0,0 0 0,1 0 0,-1 0 0,0 0 0,1 0 0,-1-1 0,0 1 0,2-1 0,41-9 263,-25 1-279,0 0 0,-1-1-1,0-1 1,-1-1 0,0-1-1,-1 0 1,16-17 0,-38 37 14,0 1 1,0 0-1,1 0 1,0 0 0,1 0-1,-1 1 1,2 0-1,-1 0 1,-2 13 0,6-21 3,1-1 0,-1 1 0,1-1 0,-1 1 1,1-1-1,-1 1 0,1-1 0,-1 1 1,1-1-1,0 0 0,-1 1 0,1-1 0,0 0 1,-1 0-1,1 0 0,0 1 0,-1-1 0,1 0 1,0 0-1,0 0 0,-1 0 0,1 0 0,0 0 1,-1 0-1,1 0 0,1-1 0,24-1 100,17-15 3,-37 13-625,0 1 0,0 0 0,0 1 0,0 0 1,1 0-1,-1 0 0,14-2 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8.660"/>
    </inkml:context>
    <inkml:brush xml:id="br0">
      <inkml:brushProperty name="width" value="0.025" units="cm"/>
      <inkml:brushProperty name="height" value="0.025" units="cm"/>
    </inkml:brush>
  </inkml:definitions>
  <inkml:trace contextRef="#ctx0" brushRef="#br0">151 227 9225,'0'0'9619,"-9"-4"-8562,3 1-971,-38-11 523,43 14-581,-1 0 0,0 0-1,0 0 1,0 0 0,0 0 0,0 0 0,0 1 0,0-1 0,0 0-1,1 1 1,-1 0 0,0-1 0,0 1 0,1 0 0,-1 0 0,0 0 0,1 0-1,-1 0 1,1 1 0,-1-1 0,1 0 0,0 1 0,-1-1 0,1 1-1,0-1 1,-1 3 0,-5 8 269,1 0 0,0 0 0,1 0 0,0 1 0,1 0 0,0 0-1,1 0 1,1 0 0,0 1 0,1-1 0,0 1 0,2 20 0,-1-32-287,1 0-1,-1-1 1,1 1 0,0 0-1,0-1 1,-1 1 0,1-1-1,0 1 1,0-1 0,1 1-1,-1-1 1,0 0 0,0 1-1,1-1 1,-1 0 0,1 0-1,-1 0 1,1 0-1,-1 0 1,1-1 0,-1 1-1,1 0 1,0-1 0,0 1-1,-1-1 1,1 1 0,0-1-1,0 0 1,0 0 0,-1 0-1,1 0 1,0 0 0,0 0-1,0 0 1,3-2 0,2 1 7,1-1 0,-1 0 0,0 0 1,0 0-1,0-1 0,0 0 0,8-6 1,41-32 82,-45 31-99,0 0 0,2 1 1,-1 1-1,1 0 0,0 0 0,0 1 0,1 1 0,0 0 1,20-5-1,-32 11-6,0-1 0,0 1 0,0 0 0,0-1 0,0 1 0,0 0 0,0 1 0,0-1 0,0 0 0,0 0 0,0 1 0,0-1 0,-1 1 1,1 0-1,0 0 0,0-1 0,0 1 0,-1 0 0,1 1 0,0-1 0,-1 0 0,1 0 0,1 2 0,-1 1 3,0 0 0,0 0 0,0 0 0,0 0 1,-1 1-1,0-1 0,2 9 0,7 20 189,-10-33-176,0-1-1,0 1 0,0-1 1,0 1-1,0 0 0,0-1 1,1 1-1,-1 0 1,0-1-1,0 1 0,1-1 1,-1 1-1,0 0 0,0 0 1,1-1-1,-1 1 1,0 0-1,1-1 0,-1 1 1,1 0-1,-1 0 0,0 0 1,1 0-1,-1-1 1,1 1-1,-1 0 0,0 0 1,1 0-1,-1 0 0,1 0 1,-1 0-1,0 0 1,1 0-1,-1 0 0,1 0 1,-1 0-1,1 0 0,-1 0 1,0 0-1,1 1 1,-1-1-1,1 0 0,-1 0 1,0 0-1,1 1 0,-1-1 1,0 0-1,1 0 1,-1 1-1,0-1 0,1 0 1,-1 1-1,0-1 0,0 0 1,1 1-1,-1-1 1,0 0-1,0 1 0,0-1 1,0 1-1,1-1 0,-1 0 1,0 1-1,0-1 1,0 1-1,0-1 0,0 1 1,9-33 415,-7-46-209,-1 74-299,-2-1 0,1 1 0,0 0 0,-1-1 0,0 1 0,0 0 0,0 0 0,-1 0 0,1 0 0,-1 0 0,0 0 0,0 0 0,-1 0 0,1 1 0,-4-5 1,5 7-144,18 18-111,-6-13 324,0-1 0,0-1 0,1 0 0,-1 0 0,1-1 0,-1-1 0,1 0 0,0 0 0,-1-1 0,20-4 0,-13 1 19,-1-1 1,1 0-1,-1-1 1,-1-1-1,1-1 0,17-11 1,-16 7 13,-1 0 0,0-1-1,19-21 1,-31 30-6,0-1-1,-1 0 0,0 0 1,0 0-1,0 0 0,-1-1 1,1 1-1,-1-1 1,-1 0-1,1 0 0,-1 0 1,0 0-1,0-1 0,1-10 1,-3 17-14,0-1-1,0 1 1,0-1 0,0 1 0,0-1 0,0 1-1,0-1 1,0 0 0,0 1 0,0-1-1,0 1 1,-1-1 0,1 1 0,0-1 0,0 1-1,0 0 1,-1-1 0,1 1 0,0-1-1,-1 1 1,1-1 0,0 1 0,-1 0 0,1-1-1,0 1 1,-1 0 0,1-1 0,-1 1-1,1 0 1,-1 0 0,1-1 0,-1 1 0,1 0-1,-1 0 1,1 0 0,-1 0 0,1 0 0,-1-1-1,1 1 1,-1 0 0,1 0 0,-1 0-1,1 0 1,-1 1 0,1-1 0,-1 0 0,1 0-1,-1 0 1,1 0 0,-1 0 0,1 1-1,-1-1 1,1 0 0,-1 0 0,1 1 0,0-1-1,-1 1 1,-27 20-132,16-6 153,0 1 0,1 0 0,-13 24 0,21-33 65,0 0-1,0 0 1,0 0-1,1 0 0,-1 0 1,2 0-1,-1 1 1,1-1-1,1 1 1,-1-1-1,1 1 1,1 8-1,-1-15-79,1 0 1,0 0-1,-1 0 0,1 1 0,0-1 0,0 0 0,0 0 1,0 0-1,-1 0 0,1-1 0,1 1 0,-1 0 0,0 0 0,0 0 1,0-1-1,0 1 0,0-1 0,1 1 0,-1-1 0,0 1 1,1-1-1,-1 0 0,0 0 0,1 1 0,-1-1 0,0 0 1,1 0-1,-1 0 0,0-1 0,1 1 0,-1 0 0,2-1 0,46-11 110,-30 3-300,-1-2 0,0 0 0,0 0 1,21-20-1,-19 14-86,45-27 0,-64 44 255,0-1 0,-1 1 0,1-1 0,0 1 0,0-1 0,-1 1 0,1-1 0,0 1 0,0 0 0,0-1 0,0 1 0,-1 0 0,1 0 0,0-1 0,0 1 0,0 0 0,0 0 0,0 0 1,0 0-1,0 0 0,0 1 0,0-1 0,-1 0 0,1 0 0,0 1 0,0-1 0,0 0 0,0 1 0,-1-1 0,1 1 0,0-1 0,1 1 0,7 29 59,-9-28-29,0 0-1,0 1 0,0-1 1,0 0-1,1 0 0,-1 1 0,1-1 1,0 0-1,-1 0 0,1 0 1,0 0-1,0 0 0,1 0 1,-1 0-1,0 0 0,0-1 0,1 1 1,0 0-1,-1-1 0,1 1 1,0-1-1,-1 1 0,3 0 0,1-1 3,-1 0 0,0 0 0,0 0 0,0-1 0,0 1 0,1-1 0,-1-1 0,0 1 0,0 0-1,0-1 1,0 0 0,0 0 0,0 0 0,0 0 0,6-4 0,3-2 15,-1 0 1,0-1-1,14-12 0,-19 14-102,0 0 0,1 0 0,-1 1-1,1 0 1,0 1 0,0-1 0,0 1 0,1 1-1,12-4 1,-20 7 49,0 0 0,0 0-1,-1 0 1,1 1 0,0-1-1,0 0 1,0 0-1,0 0 1,0 1 0,-1-1-1,1 1 1,0-1 0,0 1-1,0-1 1,-1 1 0,1-1-1,0 1 1,-1-1 0,1 1-1,0 0 1,-1-1 0,1 1-1,-1 0 1,1 0 0,-1-1-1,1 1 1,-1 0 0,0 0-1,1 0 1,-1 0 0,0 0-1,0 0 1,0-1 0,0 1-1,0 0 1,0 0 0,0 1-1,1 43 80,-1-34-81,-1-4-42,5 23-3438,4-23-2435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9.269"/>
    </inkml:context>
    <inkml:brush xml:id="br0">
      <inkml:brushProperty name="width" value="0.025" units="cm"/>
      <inkml:brushProperty name="height" value="0.025" units="cm"/>
    </inkml:brush>
  </inkml:definitions>
  <inkml:trace contextRef="#ctx0" brushRef="#br0">10 1 16207,'-1'5'3222,"-3"45"1119,1-12-3967,2 0 1,6 65-1,-5-100-370,1 0 1,0-1-1,0 1 0,0 0 1,0 0-1,0-1 0,0 1 0,1-1 1,-1 1-1,1-1 0,0 0 1,0 0-1,0 1 0,0-1 1,0 0-1,0-1 0,0 1 1,1 0-1,-1-1 0,1 1 1,-1-1-1,1 0 0,-1 1 1,1-2-1,0 1 0,0 0 1,0 0-1,-1-1 0,1 1 1,0-1-1,0 0 0,6 0 1,8-2-81,1 0 0,0 0 0,-1-2 0,24-7 1,-4 1-68,-29 9 107,0-1 0,1 1 0,-1 1 0,0-1 1,0 1-1,0 1 0,11 1 0,-18-2 30,1 1 0,-1-1 1,1 1-1,-1-1 0,1 1 0,-1 0 0,1-1 0,-1 1 1,0 0-1,1 0 0,-1 0 0,0 0 0,0 0 1,0 0-1,0 1 0,0-1 0,2 3 0,-2-2 21,-1 0 0,1 0 0,-1 0 0,1 1 0,-1-1 0,0 0-1,0 0 1,0 0 0,0 1 0,0-1 0,0 0 0,-1 0 0,1 1-1,-1-1 1,0 0 0,-1 4 0,-2 1 125,1 0 0,-1-1 0,-1 1 0,0-1 0,0 0-1,0 0 1,0 0 0,-1 0 0,0-1 0,-8 5 0,-69 43 2127,74-48-2079,0 0 0,0-1 1,-1-1-1,1 1 0,-1-1 0,0-1 0,-18 2 0,26-3-266,0-1 0,0 0 0,0 0 0,0 0 0,-1 0 0,1 0 1,0-1-1,0 1 0,0-1 0,0 1 0,0-1 0,0 0 0,0 1 0,0-1 0,0 0 1,0-1-1,1 1 0,-1 0 0,0 0 0,1-1 0,-1 1 0,0-1 0,1 1 0,0-1 0,-1 0 1,1 0-1,0 1 0,0-1 0,0 0 0,0 0 0,1 0 0,-1 0 0,0 0 0,1 0 1,-1 0-1,1-1 0,0 1 0,0 0 0,0 0 0,0 0 0,0-3 0,0 2-143,0 1 1,1 0-1,-1-1 0,1 1 0,-1 0 0,1 0 1,0-1-1,0 1 0,0 0 0,0 0 0,0 0 0,1 0 1,-1 0-1,1 0 0,-1 0 0,1 1 0,-1-1 0,1 0 1,0 1-1,3-2 0,46-24-5220,-41 23 4068,30-13-3821</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9.634"/>
    </inkml:context>
    <inkml:brush xml:id="br0">
      <inkml:brushProperty name="width" value="0.025" units="cm"/>
      <inkml:brushProperty name="height" value="0.025" units="cm"/>
    </inkml:brush>
  </inkml:definitions>
  <inkml:trace contextRef="#ctx0" brushRef="#br0">17 205 17681,'0'0'2114,"-11"77"32,5-50-1345,6 3-289,0-7-256,0-4-192,12-6-96,-3-5-1025,6-5-544,-4-3-417,-5-5-1089,-1-14-1441</inkml:trace>
  <inkml:trace contextRef="#ctx0" brushRef="#br0" timeOffset="1">41 0 14542,'0'0'1441,"-3"59"-1281,19-44-416,7-3-1313,1-6-994,4-3-2402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49.965"/>
    </inkml:context>
    <inkml:brush xml:id="br0">
      <inkml:brushProperty name="width" value="0.025" units="cm"/>
      <inkml:brushProperty name="height" value="0.025" units="cm"/>
    </inkml:brush>
  </inkml:definitions>
  <inkml:trace contextRef="#ctx0" brushRef="#br0">60 1 12075,'0'0'9892,"-8"8"-9779,-22 29-87,28-35-64,1-1 0,0 0 0,0 1 0,0-1 0,0 0-1,1 1 1,-1-1 0,0 1 0,1 0 0,-1-1 0,0 1 0,1 0-1,0-1 1,0 1 0,-1 0 0,1 2 0,0-3-7,1 0 0,-1-1-1,0 1 1,1 0 0,-1 0 0,1 0 0,-1 0 0,1-1 0,-1 1-1,1 0 1,-1-1 0,1 1 0,0 0 0,0-1 0,-1 1 0,1-1-1,0 1 1,0-1 0,-1 1 0,1-1 0,2 1 0,4 1-215,0 0 0,1-1 0,-1 0 0,1 0 0,11-1 0,-4 1 280,-1 1-95,-1 0-1,1 1 1,0 1 0,-1 0 0,14 6 0,-25-9 116,1 0 1,-1 1-1,0-1 0,0 0 0,0 1 0,0-1 0,0 1 0,0 0 1,0-1-1,0 1 0,-1 0 0,1 0 0,-1 0 0,1 0 0,1 3 0,-3-3 75,0 0 0,0 0 0,0-1 0,0 1 0,0 0-1,0 0 1,0-1 0,-1 1 0,1 0 0,0 0-1,-1-1 1,0 1 0,1 0 0,-1-1 0,0 1-1,0-1 1,0 1 0,0-1 0,0 0 0,0 1 0,0-1-1,0 0 1,-1 0 0,1 1 0,-2 0 0,-7 6 633,0 0 0,0-1 0,0 0 0,-1 0 0,-21 9 1,26-14-772,0 1 0,0-1 0,0 0 1,-1-1-1,1 0 0,0 0 0,-1 0 1,1 0-1,0-1 0,-1 0 0,1-1 1,-1 1-1,-7-3 0,-2-8-3800,6-8-3444</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0.877"/>
    </inkml:context>
    <inkml:brush xml:id="br0">
      <inkml:brushProperty name="width" value="0.025" units="cm"/>
      <inkml:brushProperty name="height" value="0.025" units="cm"/>
    </inkml:brush>
  </inkml:definitions>
  <inkml:trace contextRef="#ctx0" brushRef="#br0">1 285 12876,'4'-9'3011,"-1"3"-2570,26-45 3595,-27 49-3945,-1 0 0,0 0 0,1 0-1,-1 0 1,1 0 0,0 0 0,0 0 0,-1 1 0,1-1-1,0 1 1,0 0 0,1-1 0,-1 1 0,0 0 0,0 0-1,1 0 1,-1 0 0,0 1 0,1-1 0,-1 1 0,1-1-1,4 1 1,-6 1-87,0-1 0,0 1 0,0 0 0,0 0 0,-1 0 0,1 0 0,0 0 1,0 0-1,0 0 0,-1 0 0,1 0 0,0 0 0,-1 0 0,1 0 0,-1 1 0,0-1 0,1 0 0,-1 0 0,0 0 0,0 1 0,1-1 0,-1 0 0,0 0 0,-1 3 0,2 39 179,-1-33-88,-6 171 386,6-181-473,0 1-1,0 0 1,-1 0 0,1 0 0,0-1-1,1 1 1,-1 0 0,0 0 0,0-1 0,0 1-1,0 0 1,0 0 0,1-1 0,-1 1 0,0 0-1,1-1 1,-1 1 0,1 0 0,-1-1 0,0 1-1,1-1 1,-1 1 0,1 0 0,0-1 0,-1 1-1,1-1 1,-1 0 0,1 1 0,0-1 0,-1 1-1,1-1 1,0 0 0,1 1 0,0-1 12,1 0 1,-1 0 0,0-1 0,1 1-1,-1-1 1,0 1 0,0-1-1,1 0 1,-1 1 0,0-1-1,3-2 1,49-35 288,-32 16-240,-2 0 1,36-49-1,-46 58-79,-2-1 0,0 0 0,0-1 0,-1 0 0,-1 0 0,-1 0 0,5-19 0,-16 62-664,1-5 869,1 0-1,1 1 1,1-1-1,1 25 1,1-46-174,0 0 0,0 0 1,0 0-1,0-1 0,1 1 0,-1 0 1,1 0-1,-1-1 0,1 1 0,0 0 1,-1-1-1,1 1 0,0 0 0,0-1 1,0 1-1,0-1 0,1 0 1,-1 1-1,0-1 0,1 0 0,-1 0 1,0 1-1,1-1 0,0 0 0,-1-1 1,1 1-1,-1 0 0,1 0 0,0-1 1,0 1-1,-1-1 0,1 1 0,0-1 1,0 0-1,0 0 0,-1 0 0,1 0 1,0 0-1,0 0 0,0 0 0,0-1 1,-1 1-1,4-1 0,2-1-9,0 0 1,0-1-1,1 0 0,-1 0 0,-1 0 0,1-1 0,0 0 1,-1 0-1,7-6 0,-1-1-47,-1-1-1,0 0 1,-1 0-1,16-28 1,-22 35-68,-1-1 0,0 0 1,0 0-1,-1 0 0,0 0 0,0-1 0,0 1 1,-1 0-1,0-1 0,0 1 0,-1-1 0,1 0 1,-1 1-1,-2-12 0,1 18 75,1 0 0,0 0 0,-1 0 0,1 0 0,0 0 0,-1 0 0,1-1 0,0 1-1,-1 0 1,1 0 0,-1 0 0,1 1 0,0-1 0,-1 0 0,1 0 0,0 0 0,-1 0 0,1 0 0,0 0 0,-1 0 0,1 1 0,0-1 0,-1 0 0,1 0 0,0 0 0,-1 1-1,1-1 1,0 0 0,0 0 0,-1 1 0,1-1 0,0 0 0,0 1 0,-1-1 0,1 0 0,0 1 0,0-1 0,0 0 0,0 1 0,0-1 0,0 1 0,0-1 0,-12 17-15,-7 40 80,18-53 32,0 1 1,0-1-1,1 0 1,-1 0-1,1 1 0,0-1 1,0 0-1,0 0 1,1 1-1,-1-1 0,1 0 1,2 5-1,-2-8-41,1 1 0,-1-1 0,1 0 0,0 1 0,-1-1 0,1 0 0,0 0 0,0 0 0,0 0 0,0 0 0,0-1 0,0 1 0,0-1 0,0 1 0,1-1 0,-1 0 0,0 0 0,0 0 0,0 0 0,0 0 0,1 0 0,2-1 0,52-10 311,43-24-142,-75 24-321,1 2 1,0 0-1,1 2 1,0 1-1,0 1 1,38-2-1,-64 7 952,-18-17 1884,6-4-2267,6 11-546,-1 0 1,2 0-1,-1-1 1,1 1-1,1-1 0,0 0 1,0-1-1,1 1 1,-1-14-1,4 23-2,-1 1 1,0 0-1,0-1 1,1 1-1,-1 0 0,1 0 1,0-1-1,-1 1 0,1 0 1,0 0-1,-1 0 0,1 0 1,0 0-1,0 0 0,0 0 1,0 0-1,0 0 1,0 0-1,0 0 0,1 1 1,-1-1-1,0 0 0,0 1 1,0-1-1,1 1 0,-1 0 1,2-1-1,46-9-2268,-25 6-66,19-9-2768</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1.226"/>
    </inkml:context>
    <inkml:brush xml:id="br0">
      <inkml:brushProperty name="width" value="0.025" units="cm"/>
      <inkml:brushProperty name="height" value="0.025" units="cm"/>
    </inkml:brush>
  </inkml:definitions>
  <inkml:trace contextRef="#ctx0" brushRef="#br0">0 1 14830,'0'0'5381,"19"49"-3619,-13-6-929,3 10-225,-2 5-159,3-2-289,-1-5-64,6-4-32,-2-6-96,4-8-609,-6-5-1249,-2-7-992,-5-8 63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1.584"/>
    </inkml:context>
    <inkml:brush xml:id="br0">
      <inkml:brushProperty name="width" value="0.025" units="cm"/>
      <inkml:brushProperty name="height" value="0.025" units="cm"/>
    </inkml:brush>
  </inkml:definitions>
  <inkml:trace contextRef="#ctx0" brushRef="#br0">0 244 13773,'0'0'7783,"96"-31"-6437,-29-1-65,13-7-384,2 0-417,-7 1-416,-2 8-96,-19 9-1601,-22 11-1186,-21 6-3235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1.932"/>
    </inkml:context>
    <inkml:brush xml:id="br0">
      <inkml:brushProperty name="width" value="0.025" units="cm"/>
      <inkml:brushProperty name="height" value="0.025" units="cm"/>
    </inkml:brush>
  </inkml:definitions>
  <inkml:trace contextRef="#ctx0" brushRef="#br0">0 170 12620,'0'0'8392,"68"-27"-6438,-27 5-769,11-2-929,8 0-256,3 2-96,-7 3-1473,0 5-1602,-11 4-2819,-9 3-3267</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2.262"/>
    </inkml:context>
    <inkml:brush xml:id="br0">
      <inkml:brushProperty name="width" value="0.025" units="cm"/>
      <inkml:brushProperty name="height" value="0.025" units="cm"/>
    </inkml:brush>
  </inkml:definitions>
  <inkml:trace contextRef="#ctx0" brushRef="#br0">33 251 13485,'0'0'1478,"-5"10"225,0 3-940,0 0 0,1 0 0,0 1 0,1-1 0,-3 28 0,6-36-576,0-1 0,0 1 0,0-1 1,1 1-1,-1-1 0,1 1 0,0-1 0,0 0 0,1 1 0,-1-1 0,4 5 0,-4-6-158,1-1-1,0 0 0,0 0 0,-1 0 0,1 0 1,0 0-1,1-1 0,-1 1 0,0-1 0,0 1 1,1-1-1,-1 0 0,1 0 0,-1 0 0,1 0 1,0 0-1,-1 0 0,1-1 0,0 1 0,5-1 0,-2 0-11,0 0 0,0 0-1,0 0 1,0-1 0,0 0-1,0-1 1,0 1-1,0-1 1,0 0 0,-1 0-1,1-1 1,-1 0 0,1 0-1,-1 0 1,0-1-1,0 1 1,6-7 0,4-6-185,-1 0-1,0-1 1,18-30 0,-20 29-137,-13 23 285,0-1-1,1 1 0,-1-1 0,1 1 0,0 0 1,1-1-1,1 9 0,-1-5 27,-2-6 4,1 0 0,1 1-1,-1-1 1,0 0 0,1 1-1,-1-1 1,1 0 0,-1 1-1,1-1 1,0 0 0,0 0-1,0 0 1,1 0-1,-1 0 1,0 0 0,1 0-1,-1 0 1,1 0 0,-1-1-1,1 1 1,0-1 0,0 1-1,0-1 1,0 0 0,0 0-1,0 1 1,0-1 0,0-1-1,1 1 1,-1 0 0,0-1-1,0 1 1,1-1 0,-1 1-1,0-1 1,1 0 0,-1 0-1,0 0 1,1 0-1,3-2 1,4 1 8,1-2 0,-1 0 0,0 0 0,0 0 0,-1-2 0,1 1 0,15-11-1,21-19-466,-38 26 237,1 0-1,1 1 1,-1 0-1,1 1 1,0 0-1,0 0 1,1 1-1,0 1 1,0 0-1,21-5 1,-32 9 218,1 0 0,0 0 0,0 0 1,-1 0-1,1 0 0,0 0 0,0 1 0,-1-1 0,1 0 0,0 1 1,-1-1-1,1 0 0,0 1 0,-1-1 0,1 1 0,0-1 1,-1 1-1,1-1 0,-1 1 0,1-1 0,-1 1 0,1 0 1,-1-1-1,0 1 0,1 0 0,-1-1 0,0 1 0,1 0 1,-1-1-1,0 1 0,0 0 0,0 0 0,1-1 0,-1 3 0,0 31 543,0-23-603,0-10-597,2-14-6850,1-6-832</inkml:trace>
  <inkml:trace contextRef="#ctx0" brushRef="#br0" timeOffset="1">653 0 11339,'0'0'865,"56"48"-2371,-22-42-3843</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2.828"/>
    </inkml:context>
    <inkml:brush xml:id="br0">
      <inkml:brushProperty name="width" value="0.025" units="cm"/>
      <inkml:brushProperty name="height" value="0.025" units="cm"/>
    </inkml:brush>
  </inkml:definitions>
  <inkml:trace contextRef="#ctx0" brushRef="#br0">148 181 13100,'0'0'2221,"-9"5"-331,-6 3-817,0 0-1,1 1 1,-21 18 0,29-23-740,1 1 0,0 0 1,0 0-1,0 0 0,1 1 1,0-1-1,0 1 1,0 0-1,1 0 0,0 0 1,0 1-1,0-1 0,-2 10 1,5-15-328,0-1-1,0 1 1,0 0 0,0 0 0,-1 0 0,1 0-1,1-1 1,-1 1 0,0 0 0,0 0 0,0 0-1,0-1 1,0 1 0,1 0 0,-1 0 0,0-1-1,1 1 1,-1 0 0,1 0 0,-1-1 0,1 1-1,-1 0 1,1-1 0,-1 1 0,1-1 0,-1 1-1,2 0 1,24 3 84,-19-5-96,-1 0 1,0 0-1,0 0 1,-1-1-1,1 0 1,11-6-1,1-4-351,-1-2 0,0 0-1,19-22 1,-3 3-504,-33 33 847,0 0 0,0 0 0,0 0-1,0 0 1,0 0 0,0-1 0,0 1 0,1 0-1,-1 0 1,0 0 0,0 0 0,0 0 0,0 0-1,0 0 1,0 0 0,0 0 0,1-1 0,-1 1-1,0 0 1,0 0 0,0 0 0,0 0 0,0 0-1,1 0 1,-1 0 0,0 0 0,0 0 0,0 0-1,0 0 1,0 0 0,1 0 0,-1 0-1,0 0 1,0 0 0,0 0 0,0 0 0,0 0-1,1 1 1,-1-1 0,0 0 0,0 0 0,0 0-1,0 0 1,0 0 0,0 0 0,1 0 0,-1 0-1,0 0 1,0 1 0,0-1 0,0 0 0,0 0-1,0 0 1,0 0 0,1 14-71,-5 29 916,1-25-411,4-17-409,-1 0 0,0-1 0,1 1 0,-1 0 1,1-1-1,-1 1 0,0 0 0,1-1 0,0 1 1,-1-1-1,1 1 0,-1 0 0,1-1 1,0 0-1,-1 1 0,1-1 0,0 1 0,-1-1 1,1 0-1,0 1 0,0-1 0,-1 0 1,1 0-1,0 0 0,0 1 0,0-1 0,-1 0 1,1 0-1,0 0 0,0 0 0,0 0 1,-1-1-1,1 1 0,0 0 0,0 0 0,-1 0 1,2-1-1,32-9 54,21-32-1229,-46 34 554,0 0 0,1 1 0,0 0 0,0 0 0,0 1 0,1 0 1,12-4-1,-21 9 621,-1 1 1,1 0 0,0 0 0,0 0-1,-1 0 1,1 0 0,0 0 0,-1 0-1,1 1 1,0-1 0,-1 1 0,1-1-1,0 1 1,-1-1 0,1 1 0,2 2-1,-3-2-95,0-1-1,0 1 1,0 0-1,0-1 1,0 1-1,1-1 1,-1 1-1,0-1 1,0 0-1,0 1 1,1-1-1,-1 0 0,0 0 1,1 0-1,-1 0 1,0 0-1,0 0 1,1 0-1,-1 0 1,0-1-1,0 1 1,1 0-1,-1-1 0,0 1 1,0-1-1,0 0 1,0 1-1,1-1 1,-1 0-1,0 1 1,0-1-1,0 0 1,1-2-1,63-67-8675,11-10 4475,-18 37 11586,-57 42-7063,0 0 1,1 0 0,-1 0-1,1 0 1,0 1-1,-1-1 1,1 0-1,0 1 1,-1-1-1,1 1 1,0 0-1,0-1 1,0 1 0,-1 0-1,1 0 1,0 0-1,0 0 1,-1 1-1,1-1 1,2 1-1,-2 0-134,-1 0 1,0 0-1,0 0 0,0 0 0,0 0 0,0 0 0,-1 0 1,1 0-1,0 0 0,0 0 0,-1 0 0,1 1 0,0-1 0,-1 0 1,0 1-1,1-1 0,-1 0 0,0 1 0,1-1 0,-1 2 1,0 4 98,0 0 0,0 0 1,0 0-1,-1 0 0,0 0 1,-1-1-1,1 1 0,-1 0 1,-4 7-1,-24 31 2152,26-41-2190,0 1 1,-1 1-1,2-1 0,-1 1 1,0-1-1,1 1 1,0 0-1,1 0 1,-1 0-1,1 1 1,-1 6-1,3-11-175,1-1 0,-1 0-1,1 1 1,0-1 0,0 0-1,0 0 1,-1 0 0,1 0-1,0 1 1,0-1 0,0-1 0,1 1-1,-1 0 1,0 0 0,0 0-1,0-1 1,1 1 0,-1 0 0,0-1-1,1 1 1,-1-1 0,0 0-1,1 1 1,-1-1 0,1 0 0,-1 0-1,1 0 1,-1 0 0,0 0-1,3 0 1,53-2-932,-52 2 730,0-1-306,0 1 0,0-1 0,0 0 0,0 0 1,-1-1-1,1 0 0,0 1 0,-1-2 0,1 1 0,-1 0 1,8-6-1,-2-4-3892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456"/>
    </inkml:context>
    <inkml:brush xml:id="br0">
      <inkml:brushProperty name="width" value="0.025" units="cm"/>
      <inkml:brushProperty name="height" value="0.025" units="cm"/>
    </inkml:brush>
  </inkml:definitions>
  <inkml:trace contextRef="#ctx0" brushRef="#br0">0 56 13068,'0'0'2990,"10"-9"304,33-25-177,-42 33-3030,0 0 0,0-1 0,1 1 0,-1 0 0,1 1 0,-1-1-1,1 0 1,-1 0 0,1 1 0,-1-1 0,1 0 0,0 1 0,-1 0 0,1-1-1,0 1 1,-1 0 0,1 0 0,0 0 0,-1 0 0,1 0 0,0 0 0,0 1-1,-1-1 1,1 1 0,-1-1 0,1 1 0,0-1 0,-1 1 0,1 0 0,-1 0-1,1 0 1,-1 0 0,0 0 0,1 0 0,-1 0 0,0 0 0,0 0 0,0 1 0,0-1-1,0 0 1,0 1 0,0-1 0,0 1 0,0-1 0,-1 1 0,2 2 0,1 4 109,-1-1 0,1 1 0,-1 0 1,-1 0-1,1 0 0,-1 0 0,0 11 1,-2-17-118,1 1 1,-1 0 0,1 0-1,-1 0 1,0 0 0,0-1-1,0 1 1,-1 0-1,1-1 1,-1 1 0,1-1-1,-1 0 1,0 1 0,0-1-1,-2 2 1,-40 30 1922,37-29-1774,0 0 0,1 0 0,-1 0 0,1 1 0,-8 8 0,14-13-228,-1-1 0,1 1 0,-1-1 0,1 1 0,0 0 0,-1-1 0,1 1 0,0-1 0,0 1 0,0-1 0,-1 1 0,1 0 0,0-1 0,0 1 0,0 0 0,0-1 0,0 1 0,0 0 0,0-1 0,0 1 0,0 0 0,0-1 0,0 1 0,1-1 0,-1 1 0,0 0 0,0-1 0,1 1 0,-1-1 0,0 1 0,1 0 0,21 11 0,31-4 0,-51-8 0,2 1-26,56-1-3421,-57-1 3050,0 1 0,0-1 0,0 1 1,0-1-1,0 0 0,0-1 1,0 1-1,0 0 0,0-1 0,0 0 1,-1 1-1,1-1 0,-1 0 0,1 0 1,-1-1-1,3-2 0,6-12-8763</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3.202"/>
    </inkml:context>
    <inkml:brush xml:id="br0">
      <inkml:brushProperty name="width" value="0.025" units="cm"/>
      <inkml:brushProperty name="height" value="0.025" units="cm"/>
    </inkml:brush>
  </inkml:definitions>
  <inkml:trace contextRef="#ctx0" brushRef="#br0">0 121 14990,'0'0'3524,"81"-22"-1603,-35 8-1088,5 0-609,5-5-352,-2-3-2082,4-8-5381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3.551"/>
    </inkml:context>
    <inkml:brush xml:id="br0">
      <inkml:brushProperty name="width" value="0.025" units="cm"/>
      <inkml:brushProperty name="height" value="0.025" units="cm"/>
    </inkml:brush>
  </inkml:definitions>
  <inkml:trace contextRef="#ctx0" brushRef="#br0">4 0 19474,'0'0'1314,"-1"11"-289,-1 370 2423,2-371-3433,1 1-1,0-1 1,1 0 0,0 0-1,0 1 1,1-2 0,1 1-1,7 15 1,-10-23-8,0 0 1,0 0 0,1 0-1,-1 0 1,0-1 0,1 1-1,0-1 1,-1 1-1,1-1 1,0 1 0,0-1-1,0 0 1,0 0 0,0 0-1,0 0 1,0 0-1,0-1 1,3 2 0,-2-2 9,0 0 0,1 0 0,-1-1 0,0 1 0,0-1 0,0 0 0,1 0 0,-1 0 0,0 0 0,0 0 0,0-1 0,-1 1 0,1-1 0,0 0 0,0 0 0,3-3 0,14-13 55,0-2-1,-2-1 1,0 0 0,-1-1-1,21-37 1,30-37-4297,-61 90-1944,-8 16 1180,-7 11-1433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3.949"/>
    </inkml:context>
    <inkml:brush xml:id="br0">
      <inkml:brushProperty name="width" value="0.025" units="cm"/>
      <inkml:brushProperty name="height" value="0.025" units="cm"/>
    </inkml:brush>
  </inkml:definitions>
  <inkml:trace contextRef="#ctx0" brushRef="#br0">0 212 8872,'0'0'4858,"7"1"-3865,0 0-430,0 1 1,1 0-1,-1 0 0,0 1 0,12 6 0,-12-6-382,0-1 0,0 0 0,0-1 0,0 1 0,0-1 0,1-1 0,-1 1 0,0-1 0,0-1 0,0 1 0,1-1 0,-1-1 0,0 1 0,0-1 0,0 0 0,0-1 0,-1 1 0,1-1 0,-1-1-1,0 1 1,8-7 0,-1 2-103,-1-1-1,0-1 1,-1 0 0,0 0-1,-1-1 1,0 0-1,-1-1 1,0 0-1,9-17 1,-16 25-75,0 0 0,-1 0 0,1 0 0,-1 0 1,0 0-1,0 0 0,0-1 0,0 1 0,-1 0 0,0 0 0,0-7 0,0 11-46,0-1 0,0 1 0,-1-1 0,1 1 0,0-1 0,0 1 0,-1 0 0,1-1 0,0 1 0,0-1 0,-1 1 0,1 0 0,0-1 0,-1 1 0,1 0 0,0 0 0,-1-1 0,1 1 1,-1 0-1,1 0 0,-1-1 0,1 1 0,0 0 0,-1 0 0,1 0 0,-1 0 0,1 0 0,-1 0 0,1 0 0,-1 0 0,1 0 0,-1 0 0,1 0 0,-1 0 0,1 0 0,-1 0 0,1 0 0,0 0 0,-1 1 0,1-1 0,-1 0 0,1 0 0,-1 1 0,1-1 0,-20 13-361,17-10 516,1 1 1,0-1-1,0 1 0,0-1 0,0 1 1,1 0-1,0 0 0,-1-1 1,1 1-1,1 0 0,-1 0 0,0 6 1,1-9-61,0 1 0,1-1 1,-1 0-1,0 1 0,1-1 1,-1 0-1,1 1 0,-1-1 1,1 0-1,0 1 0,-1-1 1,1 0-1,0 0 0,0 0 1,0 0-1,0 0 1,0 0-1,0 0 0,0 0 1,0 0-1,0-1 0,1 1 1,-1 0-1,0-1 0,1 1 1,-1-1-1,0 1 0,1-1 1,-1 1-1,0-1 0,1 0 1,-1 0-1,0 0 0,1 0 1,-1 0-1,1 0 0,1-1 1,8 0-59,0 0 0,0-1 0,0-1 0,0 0 0,0 0 0,-1-1 0,1-1 0,-1 0 0,0 0 0,-1-1 0,1 0 1,-1 0-1,-1-1 0,1-1 0,-1 1 0,0-1 0,11-15 0,-5 5-342,-16 18-506,-23 34 470,21-23 523,-1 0 0,2 0 0,-1 0 0,1 1-1,1-1 1,0 1 0,0 15 0,3-27-345,0 0 1,0 0-1,-1 0 1,1 0-1,0 0 1,0 0-1,0-1 1,0 1-1,0 0 1,-1 0-1,1-1 0,0 1 1,0-1-1,-1 1 1,1-1-1,0 1 1,0-1-1,-1 1 1,1-1-1,-1 1 1,1-1-1,0 0 1,0-1-1,8-16-5394,-2-4-3737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4.312"/>
    </inkml:context>
    <inkml:brush xml:id="br0">
      <inkml:brushProperty name="width" value="0.025" units="cm"/>
      <inkml:brushProperty name="height" value="0.025" units="cm"/>
    </inkml:brush>
  </inkml:definitions>
  <inkml:trace contextRef="#ctx0" brushRef="#br0">1 0 11018,'0'0'2723,"58"54"-3748,-29-48-3011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4.689"/>
    </inkml:context>
    <inkml:brush xml:id="br0">
      <inkml:brushProperty name="width" value="0.025" units="cm"/>
      <inkml:brushProperty name="height" value="0.025" units="cm"/>
    </inkml:brush>
  </inkml:definitions>
  <inkml:trace contextRef="#ctx0" brushRef="#br0">212 1 14798,'-9'0'598,"-7"0"76,1 1 0,-1 0 0,1 2 0,-1 0-1,-19 6 1,30-7-477,-1 0 0,1 0-1,0 0 1,0 0-1,0 1 1,0 0 0,0 0-1,0 1 1,1-1-1,0 1 1,0 0 0,0 0-1,0 0 1,0 1-1,1-1 1,0 1 0,0 0-1,0 0 1,-4 10-1,7-15-196,0 1 0,0 0 0,-1 0 0,1-1 0,0 1 0,0 0 0,0 0 0,0-1 0,0 1-1,0 0 1,1-1 0,-1 1 0,0 0 0,0-1 0,0 1 0,1 0 0,-1 0 0,0-1 0,1 1-1,-1-1 1,1 1 0,-1 0 0,1-1 0,-1 1 0,1-1 0,-1 1 0,1-1 0,-1 1 0,1-1-1,-1 0 1,1 1 0,0-1 0,-1 0 0,1 1 0,0-1 0,-1 0 0,1 0 0,0 0-1,0 0 1,1 1 0,34 1-482,-31-2 376,52-1-960,-35-1 588,-1 1 1,1 1-1,0 2 0,-1 0 1,1 1-1,30 8 0,-51-11 495,1 1 0,-1-1 0,1 0 0,-1 1 0,0-1 0,1 1 0,-1 0 0,0-1 0,0 1 0,0 0 1,1 0-1,-1 0 0,0 0 0,0 0 0,0 0 0,0 0 0,0 0 0,-1 0 0,1 0 0,0 0 0,1 3 0,-2-3 69,-1 0 1,1 0 0,0 0 0,0 1 0,-1-1 0,1 0 0,0 0-1,-1 0 1,1 0 0,-1 0 0,1 0 0,-1 0 0,0-1-1,1 1 1,-1 0 0,0 0 0,0 0 0,1 0 0,-1-1 0,-2 2-1,-5 4 479,-1-1 1,0 0-1,0 0 0,-15 5 0,-42 7 905,29-17-3290,36 0 1385,0 0 0,-1 0 0,1-1 0,0 1-1,0 0 1,0-1 0,-1 1 0,1-1-1,0 1 1,0-1 0,0 0 0,0 0 0,0 1-1,0-1 1,0 0 0,0 0 0,0 0-1,0 0 1,0-2 0,-4-10-9932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5.033"/>
    </inkml:context>
    <inkml:brush xml:id="br0">
      <inkml:brushProperty name="width" value="0.025" units="cm"/>
      <inkml:brushProperty name="height" value="0.025" units="cm"/>
    </inkml:brush>
  </inkml:definitions>
  <inkml:trace contextRef="#ctx0" brushRef="#br0">70 136 20467,'0'0'5227,"9"-10"-5121,5-3-121,52-60-717,-65 72 714,0 0 0,0 0-1,0 0 1,0 0 0,0-1 0,0 1-1,-1 0 1,1 0 0,-1-1 0,1 1-1,-1 0 1,1-1 0,-1 1 0,1 0-1,-1-1 1,0 1 0,0-1 0,0 1-1,0 0 1,0-1 0,0 1 0,-1-3-1,1 3 8,-1 1 0,0-1-1,0 0 1,0 1 0,0-1-1,0 0 1,0 1 0,0 0-1,0-1 1,0 1 0,0-1-1,0 1 1,0 0-1,0 0 1,0 0 0,0-1-1,0 1 1,0 0 0,0 0-1,0 1 1,-3-1 0,-2 1-4,-1 0 1,1 0-1,-1 1 0,1 0 1,0 0-1,0 0 1,0 1-1,-9 5 0,6-1 48,1 0-1,1 1 0,-1 0 1,1 0-1,0 1 0,-9 15 1,14-21 47,0 1 0,0 0 0,0-1 1,0 1-1,1 0 0,-1 0 0,1 0 1,0 0-1,0 1 0,0-1 0,1 0 0,0 0 1,0 0-1,0 1 0,0-1 0,0 0 1,1 0-1,0 0 0,0 1 0,1 3 0,1-5-54,-1 0 0,0 0 0,1 0-1,0-1 1,0 1 0,-1-1 0,1 0-1,1 0 1,-1 0 0,0 0 0,0 0-1,1-1 1,-1 1 0,1-1-1,-1 0 1,1 0 0,0-1 0,4 1-1,75 6-618,-78-7 479,23 1-1710,-1-1 0,45-7 0,-7-10-5068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5.735"/>
    </inkml:context>
    <inkml:brush xml:id="br0">
      <inkml:brushProperty name="width" value="0.025" units="cm"/>
      <inkml:brushProperty name="height" value="0.025" units="cm"/>
    </inkml:brush>
  </inkml:definitions>
  <inkml:trace contextRef="#ctx0" brushRef="#br0">1 97 15791,'0'0'4949,"3"9"-4037,10 71 468,-10-53-869,14 53 1,-17-78-505,0-1 0,1 1 0,-1-1 1,1 1-1,0-1 0,0 1 0,-1-1 0,1 1 1,0-1-1,0 1 0,0-1 0,1 0 0,-1 0 1,0 0-1,0 0 0,1 0 0,-1 0 0,0 0 1,1 0-1,-1 0 0,1 0 0,-1-1 1,1 1-1,-1-1 0,1 1 0,0-1 0,-1 0 1,1 1-1,0-1 0,-1 0 0,1 0 0,0 0 1,-1 0-1,1-1 0,0 1 0,-1 0 0,1-1 1,0 1-1,-1-1 0,1 1 0,-1-1 0,1 0 1,2-2-1,4-1 36,1-1 0,-1 0 0,0-1 1,-1 0-1,1 0 0,6-9 0,-1-1-142,0-1 0,-1 0 1,-1-1-1,-1-1 0,-1 1 0,0-2 1,11-38-1,-24 99 67,2-32 123,0 1 0,1-1-1,0 1 1,1-1 0,0 1 0,1-1-1,-1 1 1,2-1 0,0 1-1,3 10 1,-4-18-53,0 0 0,0-1 1,0 1-1,1 0 0,-1-1 0,1 1 0,-1-1 0,1 0 0,-1 1 0,1-1 1,0 0-1,0 0 0,0 0 0,-1 0 0,1 0 0,0-1 0,0 1 0,0 0 1,0-1-1,1 0 0,-1 1 0,0-1 0,0 0 0,0 0 0,0 0 0,0 0 1,0-1-1,0 1 0,0 0 0,0-1 0,0 0 0,0 1 0,0-1 0,4-2 1,3-1 24,0 0 0,1-1 0,-2 0 0,1-1 1,14-11-1,-16 11-227,0 0 1,-1 0-1,1-1 1,-1 0-1,-1 0 1,1 0-1,-1-1 1,-1 0-1,1 0 1,-1 0-1,-1 0 1,1-1-1,-1 1 1,-1-1-1,2-10 1,-4 19 135,0 1 0,-1-1 0,1 0 0,0 1 0,-1-1 0,1 0 0,0 0 0,-1 1 0,1-1 0,0 0 0,-1 0 0,1 0 0,0 0 0,-1 0 0,1 1 0,-1-1 0,1 0 0,0 0 0,-1 0 0,1 0 0,-1 0 0,1 0 0,0 0 0,-1 0 0,1 0 0,-1-1 0,1 1 0,0 0 0,-1 0 0,1 0 0,0 0 0,-1-1 0,1 1 0,0 0 0,-1 0 0,1 0 0,0-1 0,-1 1 0,1 0 0,0-1 0,0 1 0,-1 0 0,1-1 0,0 1 0,0 0 0,-1-1 0,1 1 0,0 0 0,0-1 0,0 1 0,0-1 0,0 1 0,0 0 0,0-1 0,0 1 0,0-1 0,0 1 0,0 0 1,0-1-1,0 1 0,0-1 0,-21 30-63,18-23 244,1 1 0,0 0 0,0 0-1,1 0 1,0 1 0,0-1 0,1 0-1,-1 0 1,2 0 0,-1 1 0,1-1-1,2 10 1,-1-15-131,-1-1 0,0 0 0,1 0 0,-1 0 0,1 0 0,0 0 0,-1 0 0,1 0 0,0 0 0,-1-1 0,1 1 0,0 0 0,0-1 0,0 0 0,0 1 0,-1-1 0,1 0 0,0 0 0,0 0 0,0 0 0,0-1 0,0 1 0,3-1 0,1 0 17,0-1 0,0 1 1,0-1-1,0 0 0,11-6 1,13-15-288,-26 19-54,0-1 0,1 1 0,0 0 0,0 1 0,0-1 0,0 1 1,1 0-1,-1 0 0,1 1 0,0-1 0,11-2 0,-15 40-264,-3-32 655,1 0-1,0 0 0,0 0 0,0 0 1,0 0-1,1 0 0,-1 0 1,1-1-1,0 1 0,0 0 0,-1 0 1,2 0-1,-1-1 0,0 1 0,1-1 1,-1 1-1,1-1 0,2 3 1,-1-3 13,1 0 0,-1-1 0,0 0 0,1 0 0,-1 0 0,1 0 0,-1 0 0,1-1 0,-1 1 0,1-1 0,0 0 0,-1 0 0,1-1 0,-1 1 0,6-2 0,2 0-64,-1-1 0,0 0 0,1-1 0,-1 0-1,-1-1 1,1 1 0,10-8 0,-13 7-43,0 1 1,-1-1-1,1 0 0,-1 0 0,0-1 1,0 0-1,-1 0 0,1 0 0,-1-1 1,4-7-1,-9 13-5,1 0 0,0 0 0,-1 1 0,1-1 0,-1 0 0,0 0 0,1 0 0,-1 0 0,0 0 0,0 0 0,1 0 0,-1 0 0,0 0 0,0-1 1,0 1-1,0 0 0,0 0 0,0 0 0,-1 0 0,1 0 0,0 0 0,0 0 0,-1 0 0,1 0 0,-1 0 0,1 0 0,-2-1 0,-23-7-126,23 9 188,-1-1 0,1 1 0,0-1-1,-1 0 1,1 1 0,0-1 0,0 0 0,-1 0-1,1 0 1,-3-3 0,6 4-15,-1-1 0,0 0-1,1 1 1,-1-1 0,1 0 0,-1 1 0,0-1 0,1 0 0,0 1-1,-1-1 1,1 1 0,-1-1 0,1 1 0,0 0 0,-1-1 0,1 1 0,0 0-1,-1-1 1,1 1 0,0 0 0,0 0 0,-1-1 0,1 1 0,0 0-1,1 0 1,21-7-8,85-10 36,-17 4-2765,-33-4-3654,-16-1-3517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6.912"/>
    </inkml:context>
    <inkml:brush xml:id="br0">
      <inkml:brushProperty name="width" value="0.025" units="cm"/>
      <inkml:brushProperty name="height" value="0.025" units="cm"/>
    </inkml:brush>
  </inkml:definitions>
  <inkml:trace contextRef="#ctx0" brushRef="#br0">16 170 11050,'0'0'2515,"-3"-8"-898,2 6-1580,-1-1 144,1 0-1,-1 1 0,1-1 1,0 0-1,0 0 1,0 0-1,0 0 1,1-1-1,-1 1 1,1 0-1,-1 0 1,1 0-1,0 0 1,1-1-1,-1 1 0,0 0 1,1 0-1,0 0 1,0 0-1,0 0 1,0 0-1,0 0 1,0 0-1,1 0 1,-1 0-1,1 1 0,0-1 1,0 1-1,3-4 1,3-2 75,0 1 1,0 1 0,1-1-1,0 1 1,13-7-1,-18 11-226,-1 1-1,0-1 0,1 1 0,-1 0 1,1-1-1,-1 1 0,1 1 0,0-1 1,-1 1-1,1-1 0,0 1 0,0 0 1,-1 0-1,1 1 0,0-1 0,-1 1 1,1 0-1,0 0 0,4 1 1,-7 0-26,1-1-1,0 1 1,0 0 0,-1 0 0,1-1 0,-1 1 0,0 0 0,1 0 0,-1 1 0,0-1 0,0 0 0,-1 0 0,1 0 0,0 1 0,-1-1 0,1 0 0,-1 1 0,0-1 0,0 5 0,-1 50 345,1-52-313,-3 13 130,0 0 0,-10 28 0,9-36 46,1 0 0,0 0 0,0 0 0,1 0 0,1 1 0,-1-1 0,2 1 1,-1-1-1,2 1 0,-1 0 0,4 16 0,-3-25-196,1 1 0,-1 0 0,1-1-1,-1 1 1,1-1 0,0 0 0,0 1 0,0-1 0,0 0 0,0 0 0,1 0 0,-1 0 0,1-1 0,-1 1-1,1-1 1,-1 1 0,1-1 0,0 0 0,0 0 0,0 0 0,-1-1 0,1 1 0,0 0 0,0-1-1,0 0 1,0 0 0,0 0 0,0 0 0,0 0 0,5-2 0,-1 1 7,1 0 1,-1 0-1,0-1 1,0 0-1,-1 0 0,1-1 1,0 0-1,-1 0 1,1-1-1,-1 1 0,11-10 1,-9 4 58,-1 0-1,1-1 1,-2 1 0,1-1-1,-1-1 1,-1 1-1,0-1 1,0 0 0,-1-1-1,4-17 1,-5 12 21,0 1 1,-1 0-1,0-1 0,-1 1 0,-1-1 1,-1 1-1,-3-20 0,3 33-129,0-1 0,0 1 0,0 0 0,0-1 0,0 1 0,-1 0 0,1 0-1,-1 0 1,0 0 0,0 0 0,0 1 0,-1-1 0,1 0 0,0 1 0,-1 0 0,0-1 0,1 1-1,-1 0 1,0 1 0,0-1 0,0 0 0,-1 1 0,1 0 0,0-1 0,0 1 0,-7-1 0,10 2 8,0 0 0,-1 1 0,1-1 0,-1 0 1,1 0-1,-1 0 0,1 0 0,-1 0 1,1 0-1,-1 1 0,1-1 0,0 0 1,-1 0-1,1 1 0,0-1 0,-1 0 1,1 1-1,0-1 0,-1 0 0,1 1 0,0-1 1,-1 0-1,1 1 0,0-1 0,0 1 1,0-1-1,-1 1 0,1-1 0,0 0 1,0 1-1,0-1 0,0 1 0,0-1 0,0 1 1,0-1-1,0 1 0,0-1 0,0 1 1,0-1-1,0 1 0,0-1 0,0 0 1,0 1-1,1-1 0,-1 1 0,0-1 1,0 1-1,0-1 0,1 0 0,-1 1 0,0-1 1,1 0-1,-1 1 0,1 0 0,0 0-136,0 1 0,0 0 0,0-1 0,1 1 0,-1-1 0,0 1-1,1-1 1,-1 0 0,1 0 0,0 1 0,-1-1 0,1 0 0,0 0 0,0-1-1,2 2 1,8 0-1135,0 0-1,1-1 0,-1 0 1,1-1-1,-1-1 1,13-2-1,16-8-5265</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7.292"/>
    </inkml:context>
    <inkml:brush xml:id="br0">
      <inkml:brushProperty name="width" value="0.025" units="cm"/>
      <inkml:brushProperty name="height" value="0.025" units="cm"/>
    </inkml:brush>
  </inkml:definitions>
  <inkml:trace contextRef="#ctx0" brushRef="#br0">127 0 15727,'-9'9'1767,"7"-7"-1649,-19 16 1767,-28 36-1,44-48-1582,0 0 0,0 0 1,1 0-1,0 1 0,0 0 0,1-1 0,0 1 0,0 1 1,1-1-1,-1 0 0,2 1 0,-3 12 0,5-19-293,0 0 0,-1 0 1,1-1-1,0 1 0,-1 0 0,1 0 0,0-1 0,0 1 0,0-1 0,0 1 0,0-1 0,0 1 1,0-1-1,0 1 0,0-1 0,0 0 0,0 0 0,0 1 0,0-1 0,0 0 0,0 0 0,0 0 0,0 0 1,0 0-1,0 0 0,0 0 0,0-1 0,0 1 0,0 0 0,0-1 0,0 1 0,2-1 0,37-11 161,43-36 5,-71 39-219,1 0 0,0 1 1,0 1-1,1 0 1,0 0-1,0 1 0,1 1 1,0 1-1,20-4 0,-34 8 40,0-1-1,0 1 1,0 0-1,0 0 1,0 0-1,0 0 1,0 0-1,0 0 0,0 1 1,0-1-1,0 0 1,0 0-1,0 1 1,0-1-1,0 1 1,0-1-1,-1 0 1,1 1-1,0 0 0,0-1 1,0 1-1,-1-1 1,1 1-1,0 0 1,-1 0-1,1-1 1,-1 1-1,1 0 0,-1 0 1,2 1-1,0 32 634,0-4 47,-2-29-651,1-1-1,-1 1 0,0-1 0,1 1 1,-1-1-1,1 0 0,-1 1 0,1-1 1,0 1-1,-1-1 0,1 0 0,-1 0 1,1 1-1,-1-1 0,1 0 0,0 0 1,-1 0-1,1 1 0,0-1 0,-1 0 1,1 0-1,0 0 0,-1 0 0,1 0 1,-1-1-1,1 1 0,0 0 0,-1 0 1,1 0-1,0 0 0,-1-1 0,1 1 1,-1 0-1,1 0 0,-1-1 0,1 1 1,-1-1-1,1 1 0,-1 0 1,1-1-1,-1 1 0,1-1 0,-1 1 1,0-1-1,1 0 0,24-23 160,-25 24-165,11-12 15,34-34-931,-43 44 713,-1 1-1,1-1 1,0 1-1,0 0 1,0 0-1,0 0 1,0 0-1,0 0 1,0 0-1,0 0 1,0 1-1,0-1 1,1 1-1,-1-1 1,0 1-1,0 0 1,1 0-1,-1 0 1,0 0-1,0 0 1,1 1-1,-1-1 1,3 2-1,-4-1 91,1 0 0,-1 1 0,1-1 0,-1 1 0,0-1 0,0 1 0,0 0-1,0-1 1,0 1 0,0 0 0,0 0 0,-1 0 0,1 0 0,-1-1 0,1 1-1,-1 0 1,0 4 0,3 35-4249,-3-24-2336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8.117"/>
    </inkml:context>
    <inkml:brush xml:id="br0">
      <inkml:brushProperty name="width" value="0.025" units="cm"/>
      <inkml:brushProperty name="height" value="0.025" units="cm"/>
    </inkml:brush>
  </inkml:definitions>
  <inkml:trace contextRef="#ctx0" brushRef="#br0">4 0 9513,'0'0'9326,"0"9"-7121,-1 32-879,-1-8-800,2-1 0,5 49 0,-5-79-519,1 1 0,-1 0 1,1-1-1,0 1 0,-1-1 0,1 1 0,0-1 1,1 1-1,-1-1 0,0 0 0,1 0 0,-1 1 1,1-1-1,0 0 0,0 0 0,0-1 0,0 1 1,0 0-1,0-1 0,0 1 0,1-1 0,-1 1 1,0-1-1,1 0 0,-1 0 0,1 0 1,-1-1-1,1 1 0,0 0 0,-1-1 0,1 0 1,3 0-1,-1 0 6,-1 0 0,1-1 1,-1 0-1,0 0 0,1 0 1,-1 0-1,0-1 0,0 0 1,0 0-1,0 0 0,0 0 1,0-1-1,-1 1 0,1-1 1,-1 0-1,0 0 0,0 0 1,5-6-1,0-2-42,-1 0 0,0-1 0,-1 0 0,0 0 1,-1 0-1,0-1 0,-1 1 0,0-1 0,-1 0 0,-1 0 0,2-20 0,-4 33 18,0 0 0,0 0 0,0 0 0,0 0 0,0-1-1,0 1 1,0 0 0,0 0 0,0 0 0,0 0 0,0 0 0,0 0 0,0 0-1,0 0 1,0-1 0,0 1 0,0 0 0,0 0 0,0 0 0,0 0 0,0 0-1,0 0 1,0 0 0,0-1 0,0 1 0,0 0 0,0 0 0,0 0 0,0 0-1,0 0 1,0 0 0,-1 0 0,1 0 0,0 0 0,0 0 0,0-1 0,0 1-1,0 0 1,0 0 0,0 0 0,0 0 0,0 0 0,0 0 0,-1 0 0,1 0-1,0 0 1,0 0 0,0 0 0,0 0 0,0 0 0,0 0 0,0 0 0,-1 0 0,1 0-1,0 0 1,0 0 0,0 0 0,0 0 0,0 0 0,0 0 0,0 0 0,0 0-1,-1 0 1,1 0 0,0 0 0,0 1 0,-8 8-223,-4 14 172,8-12 172,1 0 0,1 0 0,-1 1-1,2-1 1,0 1 0,0 17 0,1-28-94,1 0 1,-1 1-1,1-1 1,-1 0-1,1 0 0,0 0 1,-1 0-1,1 0 1,0 0-1,0 0 0,0 0 1,0 0-1,0 0 1,0 0-1,0 0 0,0 0 1,0-1-1,0 1 1,0-1-1,0 1 1,1-1-1,-1 1 0,0-1 1,0 1-1,1-1 1,-1 0-1,0 0 0,1 0 1,-1 0-1,0 0 1,0 0-1,1 0 0,-1 0 1,0 0-1,1-1 1,-1 1-1,0-1 1,2 0-1,5 0 18,-1-1 0,0-1 0,1 1 0,-1-1-1,10-6 1,45-35 67,20-12-639,-81 55 527,0 1 0,0-1 1,0 0-1,0 0 1,0 1-1,0-1 0,0 1 1,0-1-1,0 1 1,0-1-1,0 1 0,0 0 1,0 0-1,1-1 1,-1 1-1,0 0 0,0 0 1,0 0-1,0 0 1,1 0-1,-1 1 0,0-1 1,0 0-1,0 0 1,0 1-1,0-1 0,0 1 1,0-1-1,0 1 0,0-1 1,0 1-1,0 0 1,0-1-1,0 1 0,0 0 1,1 1-1,0 3 15,0 0 0,0-1 0,-1 1 0,1 0 0,-1 0 0,0 0 0,0 7 0,-1-7 63,1-1 0,-1 1 0,1 0 0,0 0 0,1-1 1,-1 1-1,4 7 0,-4-12-47,0 1 0,-1-1 1,1 1-1,-1-1 1,1 1-1,0-1 0,0 1 1,-1-1-1,1 0 0,0 1 1,0-1-1,-1 0 0,1 0 1,0 0-1,0 1 0,0-1 1,0 0-1,-1 0 1,1 0-1,0 0 0,0 0 1,0-1-1,-1 1 0,1 0 1,0 0-1,0 0 0,0-1 1,-1 1-1,1 0 1,0-1-1,0 1 0,-1-1 1,1 1-1,0-1 0,28-22 213,-22 16-223,0 2-421,0-1 0,1 1 0,-1 0 0,1 1 0,0 0 0,9-4 0,-8 6-1455,0-1 0,0 1-1,0 1 1,1 0 0,-1 0 0,9 1 0,-8 0-1433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835"/>
    </inkml:context>
    <inkml:brush xml:id="br0">
      <inkml:brushProperty name="width" value="0.025" units="cm"/>
      <inkml:brushProperty name="height" value="0.025" units="cm"/>
    </inkml:brush>
  </inkml:definitions>
  <inkml:trace contextRef="#ctx0" brushRef="#br0">1 0 15695,'0'0'10922,"55"0"-10666,-27 0-256,2 0-1601,-6 0-1986,7 0-4773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8.813"/>
    </inkml:context>
    <inkml:brush xml:id="br0">
      <inkml:brushProperty name="width" value="0.025" units="cm"/>
      <inkml:brushProperty name="height" value="0.025" units="cm"/>
    </inkml:brush>
  </inkml:definitions>
  <inkml:trace contextRef="#ctx0" brushRef="#br0">46 0 8168,'0'0'9182,"-3"11"-8072,-10 29 1054,-11 75 0,22-101-1939,0-1 1,1 0-1,0 1 0,1-1 1,1 0-1,0 1 0,1-1 1,0 0-1,1 0 0,8 23 1,20 5-187,-30-40-41,0 0 0,0 0 0,-1 0 0,1 0 0,0 0 1,0 0-1,0 0 0,0 0 0,0-1 0,0 1 0,1 0 0,-1 0 0,0-1 0,0 1 0,0-1 0,1 1 0,-1-1 0,0 0 0,1 0 0,-1 1 1,0-1-1,0 0 0,1 0 0,-1 0 0,0 0 0,1 0 0,-1-1 0,0 1 0,1 0 0,-1-1 0,0 1 0,0-1 0,1 1 0,-1-1 0,0 1 0,1-2 1,-1 0 27,0 1 0,0-1 0,0 0 1,0 0-1,-1 0 0,1 0 1,0 0-1,-1 0 0,0 0 0,0 0 1,1 0-1,-1 0 0,0 0 1,0 0-1,-1 0 0,1 0 0,0 0 1,-1 0-1,1 0 0,-1 0 1,0 1-1,0-3 0,-21-39 117,21 42-157,1 1-1,0 0 1,0 0 0,0-1 0,-1 1-1,1 0 1,0-1 0,0 1 0,0 0 0,0-1-1,0 1 1,0 0 0,-1 0 0,1-1-1,0 1 1,0 0 0,0-1 0,0 1-1,0 0 1,0-1 0,0 1 0,1 0-1,-1-1 1,0 1 0,0 0 0,0-1 0,0 1-1,0 0 1,0 0 0,1-1 0,-1 1-1,0 0 1,0-1 0,0 1 0,1 0-1,-1 0 1,0 0 0,0-1 0,1 1-1,19-6-154,43 4 436,-25 2-126,-25-3-111,0 1-1,0-2 1,0 0 0,18-8 0,-24 9-17,-1 0 0,1 0 0,-1-1 0,0 0 1,0 0-1,-1 0 0,1-1 0,-1 0 0,0 0 0,5-6 1,-9 10-12,-1 0 1,1 1-1,-1-1 1,1 1 0,-1-1-1,1 1 1,-1-1-1,0 0 1,1 1 0,-1-1-1,0 0 1,0 0-1,1 1 1,-1-1 0,0 0-1,0 0 1,0 1 0,0-1-1,0 0 1,0 0-1,0 1 1,0-1 0,0 0-1,0 0 1,0 1-1,0-1 1,-1 0 0,1 1-1,0-1 1,-1 0-1,1 1 1,0-1 0,-1 0-1,1 1 1,-1-1 0,0 0-1,-1 0-8,0 0 0,0 0 0,-1 0 0,1 0 0,0 1 1,0-1-1,-1 1 0,1 0 0,-1 0 0,1 0 0,-5 0 0,-2 1-39,0 0 0,0 0-1,0 1 1,1 0 0,-17 6 0,-9 16-113,33-23 153,0 0 1,-1 0-1,1 0 0,0 0 0,0 1 1,0-1-1,0 0 0,0 1 1,0-1-1,0 1 0,0-1 0,1 1 1,-1-1-1,0 1 0,1-1 0,0 1 1,-1 0-1,1-1 0,0 1 0,0 0 1,0-1-1,0 3 0,1-3-1,1 0 0,0 1-1,0-1 1,0-1 0,0 1 0,0 0-1,0 0 1,0-1 0,0 1 0,0-1-1,0 0 1,1 1 0,-1-1 0,0 0-1,0 0 1,0-1 0,0 1 0,4-1-1,2 1-2,37-3-394,0-2 1,-1-2-1,47-14 1,-55 13 261,-35 8 209,0 0 0,0 0 0,0-1 0,0 1 0,0 0 0,0-1 0,0 1 0,0-1 0,0 1 0,-1-1 0,1 1 0,0-1-1,0 0 1,0 1 0,-1-1 0,1 0 0,0 1 0,-1-1 0,1 0 0,0 0 0,-1 0 0,1 0 0,-1 0 0,0 0 0,1 0 0,-1 1 0,0-1 0,1 0 0,-1 0 0,0 0 0,0 0 0,0-1 0,0 1 0,0 0 0,0 0 0,0 0 0,0 0 0,-1 0 0,1 0 0,0 0 0,0 0-1,-1 1 1,1-1 0,-1 0 0,0-1 0,-4-9 319,0 1-1,-1 0 1,-12-15-1,-1-3-141,19 28-244,0-1 0,0 1 0,0-1 0,0 1 0,-1 0 0,1-1 0,0 1 0,0-1 0,0 1 0,0-1 0,0 1 0,0-1 0,0 1 0,0-1 0,0 1 0,0-1 0,0 1 0,1-1 0,-1 1 0,0 0 0,0-1 0,0 1 0,1-1 0,-1 1 0,0 0 0,0-1 0,1 1 0,-1-1 0,0 1 0,1-1 0,19-8-146,39-1-1180,-33 6-402,21-7-2453,4-6-3075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1:59.618"/>
    </inkml:context>
    <inkml:brush xml:id="br0">
      <inkml:brushProperty name="width" value="0.025" units="cm"/>
      <inkml:brushProperty name="height" value="0.025" units="cm"/>
    </inkml:brush>
  </inkml:definitions>
  <inkml:trace contextRef="#ctx0" brushRef="#br0">168 80 18353,'0'0'8825,"-11"-4"-8729,9 2-97,-1 1 1,0-1-1,0 1 1,0 0-1,0 0 1,0 0 0,0 0-1,0 1 1,0-1-1,0 1 1,-1 0-1,1 0 1,0 0-1,0 0 1,0 0-1,0 1 1,0-1-1,-1 1 1,1 0-1,0 0 1,0 0-1,1 1 1,-1-1 0,0 1-1,0-1 1,1 1-1,-1 0 1,1 0-1,-1 0 1,1 0-1,0 1 1,0-1-1,-2 3 1,-37 58 33,38-58-31,1 0 0,-1 0 0,1 0 1,1 0-1,-1 0 0,1 1 0,0-1 0,0 1 0,0-1 0,1 1 0,0 7 1,0-12-15,1 0 0,-1 1 1,1-1-1,-1 0 1,1 0-1,0 0 1,-1 0-1,1 0 1,0 0-1,0 0 1,0 0-1,0 0 1,0 0-1,0 0 1,0 0-1,0-1 1,0 1-1,1 0 1,-1-1-1,2 1 1,31 11-624,-19-8 262,-1 1 66,0 0 0,0 1-1,-1 0 1,0 2-1,0-1 1,0 1 0,-1 1-1,17 16 1,-25-20 280,0-1 0,0 1 0,0 0 0,-1 0 1,0 0-1,0 0 0,0 1 0,0-1 0,-1 1 0,0 0 0,0-1 0,-1 1 1,0 0-1,0 0 0,0 0 0,-1 0 0,1 1 0,-1-1 0,-1 0 1,1 0-1,-1 0 0,0 0 0,-4 11 0,0-5 340,-1 1 0,0-1 0,-1 0 0,0 0 0,-1 0 0,0-1 0,0-1 0,-2 1 0,1-1 0,-17 12 0,25-21-288,0 0 0,0 0 0,0 0-1,0 0 1,0 0 0,0-1 0,0 1-1,0-1 1,0 1 0,0-1 0,0 1-1,-1-1 1,1 1 0,0-1 0,0 0-1,-1 0 1,1 0 0,0 0 0,0 1 0,-1-2-1,1 1 1,0 0 0,0 0 0,-1 0-1,1-1 1,-2 0 0,2 0-33,-1 0 0,1-1 0,0 1 0,0-1 1,0 1-1,0-1 0,0 1 0,0-1 0,1 1 1,-1-1-1,0 0 0,1 0 0,-1 1 0,1-1 0,0 0 1,0-2-1,-1-7-259,0 0 1,1 0 0,1 0 0,0 0-1,2-11 1,2 3-19,1 1-1,1 1 1,1-1-1,0 1 1,17-27-1,64-79 436,-43 61 276,-27 37-286,-13 18-128,0 0 0,0 0 0,0-1 0,-1 0 0,0-1 0,-1 1 0,0-1 0,0 0 0,-1 0 0,3-10 0,-6 18-26,0 0 0,0 0 0,0 1 0,0-1-1,0 0 1,0 0 0,0 0 0,0 1 0,0-1 0,0 0-1,-1 0 1,1 1 0,0-1 0,-1 0 0,1 1 0,0-1 0,-1 0-1,1 1 1,-1-1 0,1 0 0,-1 1 0,1-1 0,-1 1-1,1-1 1,-1 1 0,0-1 0,1 1 0,-1 0 0,0-1-1,1 1 1,-2-1 0,-1 1-2,1-1 0,-1 1-1,1 0 1,-1 0 0,0 0-1,1 0 1,-1 0 0,1 1-1,-1-1 1,-2 2 0,-2-1 18,1 2-1,-1-1 1,0 1 0,1 0 0,0 0 0,-12 8 0,13-6 149,1 1 0,-1-1 0,1 1 0,0 0 0,0 0 0,1 0 0,-4 9 0,6-14-131,1 0 0,-1 0 0,1 0 0,-1 0 0,1 1 0,-1-1 0,1 0 0,-1 0 0,1 1 0,0-1 0,0 0 0,0 0 0,0 1 0,0-1 0,0 0 0,0 1 0,0-1 0,0 0 0,0 1 0,1-1 0,-1 0 0,1 0 0,-1 0 0,1 1 0,-1-1 0,1 0 0,0 0 0,-1 0 0,1 0 0,0 0 0,0 0 0,0 0 0,0 0 0,0 0 0,0-1 0,0 1 0,0 0 1,0 0-1,0-1 0,1 1 0,-1-1 0,0 1 0,0-1 0,3 1 0,5 0 21,0 0 0,0 0 0,1-1 0,-1 0 0,0 0 0,0-1 1,0-1-1,18-4 0,-1-3-9,41-20 0,-48 20-50,0 1 1,0 0-1,1 1 1,24-5 0,-46 10 3,-1-1 0,1 0 0,0 0 0,0 1 0,0-2 0,0 1 0,0 0 0,1 0 0,-1-1 0,1 1 0,-1-4 0,-8-33-6214,10 12-2687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0.046"/>
    </inkml:context>
    <inkml:brush xml:id="br0">
      <inkml:brushProperty name="width" value="0.025" units="cm"/>
      <inkml:brushProperty name="height" value="0.025" units="cm"/>
    </inkml:brush>
  </inkml:definitions>
  <inkml:trace contextRef="#ctx0" brushRef="#br0">70 52 10186,'0'0'9609,"-4"-8"-9236,-11-23-250,15 30-115,0 0 0,0 0 0,-1 1 0,1-1 0,-1 0 0,1 1 0,-1-1 0,1 0 0,-1 1 0,1-1 0,-1 1 0,0-1 0,1 1-1,-1-1 1,0 1 0,1-1 0,-1 1 0,0 0 0,0-1 0,1 1 0,-1 0 0,0 0 0,0 0 0,0-1 0,1 1 0,-1 0 0,0 0 0,0 0 0,0 0 0,0 0 0,1 0 0,-1 1 0,-1-1-1,-18 14-1269,13-8-5246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0.988"/>
    </inkml:context>
    <inkml:brush xml:id="br0">
      <inkml:brushProperty name="width" value="0.025" units="cm"/>
      <inkml:brushProperty name="height" value="0.025" units="cm"/>
    </inkml:brush>
  </inkml:definitions>
  <inkml:trace contextRef="#ctx0" brushRef="#br0">169 71 8136,'0'0'11130,"-9"-1"-10009,3 0-1076,2 0 88,1 0 0,-1 1 0,1-1-1,-1 1 1,0 0 0,1 0 0,-1 0 0,1 0 0,-1 1 0,0-1-1,1 1 1,-1 0 0,1 0 0,0 0 0,-1 1 0,1-1 0,0 1-1,0 0 1,-1 0 0,-3 3 0,0 1-37,1-1 0,0 1 0,0 0-1,0 0 1,1 1 0,0 0 0,0 0 0,1 0 0,-1 0 0,2 1-1,-1 0 1,1 0 0,0 0 0,1 0 0,0 0 0,0 0 0,1 0-1,0 1 1,0-1 0,1 1 0,0-1 0,2 11 0,-2-18-81,0 0 0,1 0 0,-1 0 0,0 1 0,1-1 0,-1 0 0,1 0 0,-1 0 0,1 0 0,0 0 0,-1 0 0,1 0 0,0 0 0,0-1 1,0 1-1,-1 0 0,1 0 0,0-1 0,0 1 0,0 0 0,0-1 0,0 1 0,0-1 0,1 1 0,-1-1 0,0 0 0,0 1 0,0-1 0,0 0 0,1 0 0,-1 0 0,0 0 1,0 0-1,0 0 0,0 0 0,1 0 0,-1 0 0,0-1 0,0 1 0,0-1 0,0 1 0,0 0 0,0-1 0,0 0 0,2 0 0,3-2 107,0 0-1,-1 0 1,1 0-1,-1-1 1,1 0-1,8-9 1,26-36 86,-30 36-206,0 0 0,0 0 1,1 1-1,1 1 0,0 0 0,24-17 1,-36 28-17,0-1 0,1 1 0,-1 0 0,1-1 0,-1 1 0,1 0 0,-1 0 0,1 0 0,-1-1 0,1 1 0,-1 0 0,1 0 0,-1 0 0,1 0 0,-1 0 0,1 0 0,-1 0 0,1 0 0,-1 0 0,1 0 1,-1 0-1,1 0 0,-1 1 0,1-1 0,-1 0 0,1 0 0,-1 0 0,0 1 0,1-1 0,-1 0 0,1 1 0,-1-1 0,1 1 0,4 20-179,-11 42 307,2-39 39,33-47 958,-10 3-937,-9 10-62,0-1-1,0 0 1,-1 0 0,0-1-1,-1 0 1,-1 0 0,12-26-1,-19 37-94,0 0-1,1 0 1,-1 0-1,0 0 1,0 0-1,0 0 0,1 0 1,-1 0-1,1 1 1,-1-1-1,1 0 1,-1 0-1,1 0 0,-1 0 1,1 1-1,0-1 1,-1 0-1,1 1 1,0-1-1,0 0 0,-1 1 1,1-1-1,0 1 1,0-1-1,0 1 1,0 0-1,0-1 0,0 1 1,-1 0-1,1 0 1,0-1-1,0 1 1,0 0-1,0 0 0,0 0 1,0 0-1,2 1 1,-2-1-17,64-6-1678,-28 4-2757,68-14-1,-92 12-2023</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1.916"/>
    </inkml:context>
    <inkml:brush xml:id="br0">
      <inkml:brushProperty name="width" value="0.025" units="cm"/>
      <inkml:brushProperty name="height" value="0.025" units="cm"/>
    </inkml:brush>
  </inkml:definitions>
  <inkml:trace contextRef="#ctx0" brushRef="#br0">132 213 9449,'0'0'8589,"0"-9"-4873,-1-29-1335,1 37-2326,-1 0 0,1 1 0,0-1 0,0 0 0,0 0 0,-1 1 0,1-1 0,0 0 0,0 1 0,-1-1 0,1 1 0,-1-1 0,1 0 0,-1 1 0,1-1 0,-1 1 0,1-1 0,-1 1 0,1-1 0,-1 1 0,1 0 0,-1-1 0,0 1 0,1 0 0,-1-1 1,0 1-1,1 0 0,-1 0 0,0 0 0,0 0 0,1-1 0,-1 1 0,0 0 0,1 0 0,-1 0 0,0 0 0,0 1 0,1-1 0,-1 0 0,0 0 0,1 0 0,-1 1 0,0-1 0,1 0 0,-2 1 0,-25 13-8,19-5-50,0-1-1,1 1 0,0 1 0,1 0 0,0 0 1,0 0-1,1 0 0,0 1 0,1 0 1,1 0-1,-1 0 0,2 1 0,-1-1 1,2 1-1,0-1 0,0 19 0,1-30 6,0 1-1,0-1 0,1 1 1,-1-1-1,0 0 0,0 1 1,1-1-1,-1 1 0,0-1 1,1 0-1,-1 1 0,0-1 1,1 0-1,-1 0 0,0 1 1,1-1-1,-1 0 0,1 0 1,-1 1-1,1-1 0,-1 0 1,0 0-1,1 0 0,-1 0 1,1 0-1,-1 0 0,1 0 1,-1 0-1,1 0 1,-1 0-1,1 0 0,-1 0 1,1 0-1,-1 0 0,1 0 1,-1 0-1,1 0 0,-1-1 1,24-6 95,-12-1-130,0-1-1,0 0 1,-1-1 0,-1 0 0,1-1 0,-2 0 0,1-1 0,-2 0 0,10-16 0,-6 8-15,-1 0 0,-2-1 0,0 1-1,-1-2 1,7-30 0,-13 45-5,0-1-1,0 1 0,-1 0 0,-1-1 0,1 1 0,-1-1 0,0 1 0,-1-1 0,-1-9 0,1 17 36,1 0-1,0-1 1,-1 1-1,1 0 1,-1 0-1,1-1 1,-1 1 0,1 0-1,-1 0 1,1 0-1,0 0 1,-1-1-1,1 1 1,-1 0-1,1 0 1,-1 0-1,1 0 1,-1 0 0,1 0-1,-1 0 1,1 0-1,-1 1 1,1-1-1,-1 0 1,1 0-1,-1 0 1,1 0-1,-1 1 1,1-1-1,-1 0 1,1 1 0,0-1-1,-1 0 1,1 0-1,0 1 1,-1-1-1,1 1 1,0-1-1,-1 0 1,1 1-1,0-1 1,0 1-1,-1-1 1,1 1 0,0-1-1,0 1 1,0 0-1,-15 22-13,9-4 246,0-1 0,1 1 1,0 0-1,2 1 0,0-1 0,2 1 0,0 32 1,1-50-174,0 0 0,1 0 0,-1 1 0,0-1 0,1 0 0,-1 0 1,1 0-1,0 0 0,0 0 0,-1 0 0,1 0 0,1 0 0,-1 0 0,0 0 0,0 0 1,1-1-1,-1 1 0,1-1 0,-1 1 0,1-1 0,3 3 0,-2-3-12,1 1 0,-1-1-1,0 0 1,1 0 0,-1 0 0,1-1-1,-1 1 1,1-1 0,-1 0-1,1 0 1,-1 0 0,6-1-1,1-1-8,0 0 0,0-1 0,0 0 0,0 0 0,0-1 0,-1 0 0,1-1 0,11-8 0,46-45-250,-61 52 123,-1 0 1,1-1 0,-1 1 0,-1-1 0,1 0 0,-1 0 0,-1 0 0,6-13 0,-13 26-78,0 1 1,0-1-1,1 1 0,0-1 1,0 1-1,1 0 0,0 0 1,0 1-1,-1 13 1,5-20 219,0-1 1,1 0-1,-1 0 1,0 0 0,0 0-1,1 0 1,-1 0-1,0-1 1,1 1 0,-1-1-1,0 1 1,0-1-1,4-2 1,10-6-2,-1-1 1,0-1-1,16-16 1,21-15-1278,-52 42 1203,1-1 0,-1 1 0,1-1 1,-1 1-1,1 0 0,-1-1 0,1 1 0,-1 0 0,1 0 0,-1-1 0,1 1 0,-1 0 0,1 0 0,0 0 0,-1 0 0,1 0 0,-1 0 0,1 0 0,0 0 1,-1 0-1,1 0 0,-1 0 0,1 0 0,0 0 0,-1 0 0,1 0 0,-1 1 0,1-1 0,-1 0 0,1 0 0,-1 1 0,1-1 0,-1 0 0,1 1 0,-1-1 1,1 1-1,-1-1 0,0 0 0,1 1 0,-1-1 0,0 1 0,1-1 0,-1 1 0,0-1 0,1 1 0,-1 0 0,0-1 0,0 1 0,0-1 0,0 1 0,0-1 1,1 1-1,-1 0 0,4 47 831,-2-22-507,-2-24-239,0 0-1,0 0 0,1 0 0,-1 0 0,1-1 1,-1 1-1,1 0 0,0 0 0,0-1 0,-1 1 1,1-1-1,0 1 0,1-1 0,-1 1 0,0-1 1,0 1-1,1-1 0,-1 0 0,0 0 1,1 0-1,-1 1 0,1-2 0,0 1 0,3 2 1,-4-4-136,1 1 0,0 0 1,0 0-1,0-1 0,0 1 1,0-1-1,-1 0 1,1 1-1,0-1 0,0 0 1,-1 0-1,1 0 0,-1 0 1,1 0-1,-1-1 1,1 1-1,-1 0 0,0-1 1,1 1-1,-1-1 0,0 1 1,0-1-1,0 0 1,1-3-1,12-21-5675,0-6-4661</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2.892"/>
    </inkml:context>
    <inkml:brush xml:id="br0">
      <inkml:brushProperty name="width" value="0.025" units="cm"/>
      <inkml:brushProperty name="height" value="0.025" units="cm"/>
    </inkml:brush>
  </inkml:definitions>
  <inkml:trace contextRef="#ctx0" brushRef="#br0">0 472 14606,'0'0'5642,"11"-2"-4745,-5 0-806,75-19 448,-72 18-517,0 0-1,0-1 0,-1 0 1,1 0-1,-1-1 0,0 0 1,13-10-1,-20 14-14,0 1 0,0-1 0,-1 0 1,1 1-1,0-1 0,0 0 0,0 0 0,-1 0 0,1 0 0,0 1 0,-1-1 1,1 0-1,-1 0 0,1-1 0,-1 1 0,1 0 0,-1 0 0,0 0 0,1 0 1,-1 0-1,0 0 0,0 0 0,0 0 0,0-1 0,0-1 0,-1 2-14,0 0 0,0 1 0,0-1 0,0 0 0,0 1 0,0-1 0,0 0 0,0 1 0,0-1-1,-1 1 1,1 0 0,0-1 0,0 1 0,0 0 0,-1 0 0,1 0 0,0 0 0,0 0 0,-2 0 0,-4 0-103,0 0-1,1 1 1,-1 0 0,0 0 0,0 0-1,1 1 1,-10 4 0,11-4 103,1 0 1,-1 1-1,1 0 1,0 0-1,0 0 1,0 0-1,0 1 1,1 0-1,-1-1 0,1 1 1,0 1-1,0-1 1,1 0-1,-1 1 1,1-1-1,0 1 1,0 0-1,0-1 0,1 1 1,0 0-1,-1 8 1,2-12 13,1-1 1,-1 1-1,1 0 0,-1 0 1,1-1-1,0 1 0,-1-1 1,1 1-1,0 0 0,0-1 1,-1 1-1,1-1 0,0 0 1,0 1-1,0-1 0,0 1 1,-1-1-1,1 0 0,0 0 1,0 0-1,0 1 0,0-1 1,0 0-1,0 0 1,0 0-1,0-1 0,0 1 1,1 0-1,30-3-39,-24 0 2,1 0 0,-1 0 0,0-1 0,0 0 0,-1-1 0,1 1 0,-1-1 0,0-1 0,0 0 0,6-6 0,60-72 45,-68 77-20,26-32 242,-1-1 0,-3-1 0,-1-2 0,33-75 0,-57 113-146,0 0 1,-1 0-1,0 1 0,0-1 1,-1 0-1,1-9 0,-1 13-85,0 1 0,0-1 0,0 1 0,0 0 0,0-1 0,0 1 0,0-1 0,0 1 0,0 0 0,0-1 0,-1 1 0,1 0 1,0-1-1,0 1 0,0 0 0,0-1 0,-1 1 0,1 0 0,0-1 0,0 1 0,-1 0 0,1-1 0,0 1 0,-1 0 0,1 0 0,0 0 0,-1-1 0,1 1 0,0 0 0,-1 0 0,0 0 0,-17 12 80,11-3 60,0 0 0,1 0-1,0 0 1,0 1 0,1 0-1,0 0 1,1 1 0,1-1-1,-1 1 1,1-1-1,-2 21 1,1 11 1090,2 76 0,2-72-859,1-37-356,-1-1 0,1 1 0,0-1 0,1 1-1,0-1 1,5 14 0,-6-20-13,-1 0 0,1 0 0,0 0 0,0 0 0,0 0 0,0 0 0,1 0 0,-1 0 0,0 0 0,1-1 0,-1 1-1,1-1 1,0 1 0,-1-1 0,1 1 0,0-1 0,0 0 0,0 0 0,0 0 0,0 0 0,0 0 0,0-1 0,0 1 0,0 0-1,1-1 1,-1 0 0,0 1 0,0-1 0,4 0 0,-4-1 0,1 0-1,-1 0 1,0 0-1,0 0 1,0 0 0,-1-1-1,1 1 1,0-1-1,0 1 1,-1-1 0,1 0-1,-1 1 1,1-1-1,-1 0 1,0 0 0,0 0-1,0 0 1,0 0-1,0 0 1,0 0 0,0-1-1,-1 1 1,1-4-1,9-55-301,-10 53 178,2-12-133,-2-1-1,-2-30 0,66 67-65,-57-15 349,0 0-1,-1 0 0,1-1 1,0 0-1,0 0 0,0-1 1,0 0-1,0 0 0,-1-1 1,1 1-1,-1-1 1,1-1-1,-1 1 0,1-1 1,-1-1-1,0 1 0,-1-1 1,1 0-1,9-8 0,-14 11-342,-3 38-439,-2-22 875,1-5 1,1 0 1,0 1-1,0-1 1,0 12-1,4-23-114,-1 1 0,0 0 0,1 0-1,-1-1 1,1 1 0,-1-1 0,0 1-1,0-1 1,1 1 0,-1-1 0,0 0-1,0 0 1,1 0 0,-1 0 0,0 0-1,0 0 1,0 0 0,0-1 0,5-10-38,-2 0 0,1 0 1,-2-1-1,0 1 0,0-1 0,-1 0 1,0 0-1,-2 0 0,1 0 1,-3-19-1,4-45-9,-2 77 27,0-1 0,0 1 1,1-1-1,-1 1 0,0-1 0,0 1 0,1-1 0,-1 1 0,0-1 0,1 1 1,-1 0-1,1-1 0,-1 1 0,0-1 0,1 1 0,-1 0 0,1-1 1,-1 1-1,1 0 0,-1 0 0,1 0 0,0-1 0,-1 1 0,1 0 0,-1 0 1,1 0-1,-1 0 0,1 0 0,1 0 0,23 0-133,-14 0 91,35 1-786,16 0-2330,-2-6-3803,-10-10-3544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3.253"/>
    </inkml:context>
    <inkml:brush xml:id="br0">
      <inkml:brushProperty name="width" value="0.025" units="cm"/>
      <inkml:brushProperty name="height" value="0.025" units="cm"/>
    </inkml:brush>
  </inkml:definitions>
  <inkml:trace contextRef="#ctx0" brushRef="#br0">4 0 17104,'-4'0'3075,"4"5"-352,0 12-2179,0 10-384,4 8-128,2 2 32,-1 3-32,3-1-128,-1-3-480,-1-4-1186,-1-2-1857,-5-6-1602,0-4-5125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3.662"/>
    </inkml:context>
    <inkml:brush xml:id="br0">
      <inkml:brushProperty name="width" value="0.025" units="cm"/>
      <inkml:brushProperty name="height" value="0.025" units="cm"/>
    </inkml:brush>
  </inkml:definitions>
  <inkml:trace contextRef="#ctx0" brushRef="#br0">0 123 15439,'4'-9'891,"-1"2"-573,0 1-1,1 1 1,0-1-1,-1 0 1,2 1-1,-1 0 1,1 0-1,-1 0 1,1 0-1,1 1 1,-1 0-1,1 0 1,-1 0-1,1 1 1,0 0-1,1 0 1,-1 1-1,10-4 0,4 0-131,0 1 0,1 0 0,0 1 0,0 1 0,0 2 0,0 0 0,0 1 0,0 0 0,0 2 0,0 1 0,23 6 0,-40-8-193,-1 0-1,1 0 1,0 1-1,-1 0 1,1-1-1,-1 1 1,0 0 0,0 1-1,0-1 1,0 1-1,0-1 1,0 1-1,-1 0 1,1 0 0,-1 0-1,0 0 1,0 0-1,0 1 1,0-1-1,0 1 1,-1-1 0,1 1-1,-1 0 1,1 6-1,-2-5 19,0 0 0,0 1 0,0-1 0,-1 0 0,0 0 0,0 1 0,0-1 0,-1 0-1,0 0 1,0 0 0,0-1 0,0 1 0,-1 0 0,0-1 0,1 1 0,-2-1 0,-4 5 0,-27 25-930,42-34-4688,16 1 3721,-3 1 1313,-3-3 511,-7 1 23,1 0 0,0 0 0,-1 1 0,1 0 0,15 4 0,-24-4 90,1 0 0,-1 0 1,1 1-1,0-1 1,-1 0-1,0 1 1,1-1-1,-1 1 1,0 0-1,0 0 0,0 0 1,0 0-1,0 0 1,-1 0-1,1 1 1,0-1-1,-1 1 1,0-1-1,0 1 0,1-1 1,-2 1-1,1 0 1,0-1-1,0 1 1,0 5-1,-1 1 339,0 0 1,-1 0-1,0 1 0,-1-1 0,1 0 1,-2 0-1,1 0 0,-1-1 0,-1 1 0,1-1 1,-1 1-1,-1-1 0,0-1 0,0 1 1,0-1-1,-1 1 0,0-1 0,-10 8 1,10-8-130,-1-1 0,0 0 0,0 0 0,0-1 0,0 0 0,-1 0 0,0 0 0,0-1 0,0-1 0,-1 1 0,1-1 0,-1 0 0,0-1 0,0 0 0,1-1 0,-1 0 0,-1 0 0,-14-1 0,22-1-451,0 1-1,0-1 0,0 0 0,0 0 0,0 0 0,0 0 0,0 0 0,0-1 1,0 1-1,1-1 0,-1 1 0,1-1 0,-1 1 0,1-1 0,-1 0 0,1 1 1,0-1-1,0 0 0,0 0 0,0 0 0,0 0 0,1 0 0,-1 0 0,0-4 0,-7-54-9626,8 19-1298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4.019"/>
    </inkml:context>
    <inkml:brush xml:id="br0">
      <inkml:brushProperty name="width" value="0.025" units="cm"/>
      <inkml:brushProperty name="height" value="0.025" units="cm"/>
    </inkml:brush>
  </inkml:definitions>
  <inkml:trace contextRef="#ctx0" brushRef="#br0">1 151 8936,'0'0'5905,"9"1"-2750,-5-1-2865,10 2 252,1-1-1,-1-1 1,0 0 0,0-1-1,1-1 1,-1 0 0,0-1-1,0 0 1,13-6-1,-13 2-451,0 0 0,-1-2 0,17-12 0,-26 18-59,-1 0-1,0 1 0,0-1 1,0 0-1,0 0 1,-1-1-1,1 1 1,-1-1-1,0 1 0,0-1 1,0 0-1,0 1 1,0-1-1,-1 0 1,0 0-1,0 0 1,1-7-1,-3 10-13,1-1 0,-1 1 0,1 0 0,-1 0 0,1 0 0,-1 0 0,0 0 0,0 0 0,0 0 0,0 0 0,1 0 0,-1 0 0,-1 0 0,1 0 0,0 1 0,0-1 0,0 0 0,0 1 0,0-1 0,0 1 0,-1-1 0,1 1 0,0 0 0,-1-1 0,1 1 0,0 0 0,0 0 0,-1 0 0,1 0 0,0 0 0,-3 0 0,-47 4-33,41-2 0,1 1-1,0 0 0,0 1 0,0 0 0,0 0 0,1 1 0,-1 0 1,1 0-1,0 1 0,1 0 0,0 1 0,0 0 0,-9 10 1,11-11 28,0 0 1,1 0 0,-1 1 0,1-1 0,1 1-1,-1 0 1,1 0 0,0 0 0,1 0 0,0 0-1,0 1 1,0-1 0,1 1 0,0 0 0,1-1-1,-1 1 1,2 10 0,0-15-27,0-1 0,1 1 0,-1-1 1,0 0-1,1 0 0,-1 0 0,1 0 0,0 0 0,0 0 0,0 0 0,0 0 0,0-1 0,0 1 0,0-1 1,0 1-1,1-1 0,-1 0 0,0 0 0,1 0 0,-1 0 0,1 0 0,0-1 0,-1 1 0,1-1 1,-1 1-1,1-1 0,5-1 0,3 2-782,0 0 1,0-2-1,0 1 1,0-1-1,16-4 1,18-15-6028,1-6-5652</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4.396"/>
    </inkml:context>
    <inkml:brush xml:id="br0">
      <inkml:brushProperty name="width" value="0.025" units="cm"/>
      <inkml:brushProperty name="height" value="0.025" units="cm"/>
    </inkml:brush>
  </inkml:definitions>
  <inkml:trace contextRef="#ctx0" brushRef="#br0">94 273 3587,'0'0'7992,"-11"10"-4527,-38 35-1106,46-42-2146,0 0 0,0 0 1,0 1-1,1-1 0,-1 1 0,1-1 0,0 1 0,0 0 0,0 0 1,0 0-1,1 0 0,-1 0 0,1 0 0,0 1 0,0-1 0,1 0 1,0 0-1,-1 1 0,1-1 0,0 0 0,1 1 0,-1-1 0,1 0 0,2 8 1,-1-9-191,-1 0 1,1 0 0,0-1 0,0 1 0,0-1 0,0 1-1,1-1 1,-1 0 0,1 0 0,-1 0 0,1 0-1,0 0 1,0 0 0,-1-1 0,1 0 0,0 1 0,1-1-1,-1 0 1,0 0 0,0-1 0,0 1 0,0-1-1,1 0 1,-1 1 0,0-1 0,0-1 0,1 1 0,-1 0-1,6-2 1,-4 0-26,0 0 0,0 0-1,-1 0 1,1 0 0,0-1 0,-1 0-1,1 0 1,-1 0 0,0-1 0,0 1-1,0-1 1,-1 0 0,1 0 0,2-5-1,6-7-229,-1-1-1,12-26 1,-10 17 72,-2-2 1,-1 1-1,-1-1 1,-1-1-1,-1 1 0,-2-1 1,-1-1-1,0-57 1,-4 86 174,0-1-1,0 0 1,-1 0 0,1 0 0,0 1 0,-1-1 0,1 0 0,-1 1-1,1-1 1,-1 0 0,0 1 0,0-1 0,0 1 0,0-1-1,0 1 1,0-1 0,0 1 0,-3-3 0,3 4 3,0 0 1,1 0-1,-1-1 0,0 1 1,0 0-1,1 0 0,-1 0 1,0 0-1,0 0 0,1 0 1,-1 0-1,0 0 0,0 0 1,0 0-1,1 1 0,-1-1 1,0 0-1,0 0 0,1 1 1,-1-1-1,0 0 0,1 1 1,-1-1-1,0 1 0,1-1 1,-1 1-1,1-1 0,-1 1 1,1 0-1,-1-1 0,1 1 1,-1-1-1,1 1 0,0 0 1,-1 0-1,1-1 0,0 1 1,-1 0-1,1-1 0,0 1 1,0 0-1,0 0 1,0 0-1,-5 18 401,1 1-1,1-1 1,1 0 0,0 1 0,2-1-1,0 1 1,1 0 0,4 19 0,-4-32-273,0 0 1,0 0-1,1-1 1,0 1-1,1 0 1,-1 0-1,1-1 1,0 0-1,1 0 1,0 1-1,0-2 1,0 1-1,0 0 0,1-1 1,0 0-1,11 8 1,-10-8-247,1-1 1,0 0 0,0-1-1,0 0 1,0 0-1,9 2 1,-5-2-725,0-1-1,0 0 1,0-1 0,13 0-1,-23-1-146,-7-14-7160,-5 1 2425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181"/>
    </inkml:context>
    <inkml:brush xml:id="br0">
      <inkml:brushProperty name="width" value="0.025" units="cm"/>
      <inkml:brushProperty name="height" value="0.025" units="cm"/>
    </inkml:brush>
  </inkml:definitions>
  <inkml:trace contextRef="#ctx0" brushRef="#br0">8 74 11339,'0'0'12187,"-3"8"-11680,2-6-480,0-1 0,1 1 0,-1 0 0,0 0 0,1 0 0,0 0 0,-1 0 0,1 0 0,0 0-1,0 0 1,0 0 0,0 0 0,1 0 0,-1 0 0,1 3 0,1-4 3,-1 0 0,0 0 0,0 0 1,1 0-1,-1 0 0,1-1 0,-1 1 0,1 0 1,-1-1-1,1 1 0,-1-1 0,1 0 0,0 1 1,-1-1-1,1 0 0,0 0 0,-1 0 0,1 0 1,-1 0-1,1-1 0,0 1 0,-1 0 0,1-1 1,-1 1-1,1-1 0,-1 1 0,3-3 0,4 0 87,0 0-1,-1-1 0,0 0 0,1 0 1,-2-1-1,1 0 0,0 0 0,-1-1 1,0 0-1,0 0 0,-1 0 0,0-1 1,0 1-1,0-1 0,-1 0 0,0-1 1,5-12-1,-9 20-117,0 0 0,0 0 0,0-1 0,0 1 0,0 0 0,0-1 0,0 1 0,0 0 0,0 0 0,0-1 0,0 1 0,-1 0 0,1 0 0,0-1 0,0 1 0,0 0 0,0 0 0,0-1 0,0 1 0,-1 0 0,1 0 0,0-1 0,0 1 0,0 0 0,-1 0 0,1 0 0,0 0 0,0-1 0,-1 1 0,1 0 0,0 0 0,0 0 0,-1 0 0,1 0 0,0 0 0,-1 0 0,1 0 0,0 0 0,0 0 0,-1 0 0,1 0 0,0 0 0,0 0 0,-1 0 0,1 0 0,0 0 0,-1 0 0,1 0 0,0 0 0,-1 0 0,-10 3-33,2 2 63,0 1 1,1-1 0,-1 1-1,1 0 1,1 1 0,-1 0 0,1 0-1,-7 10 1,10-13 29,0 1 0,1-1 0,0 1 0,-1 0 0,2 0 0,-1 1 0,0-1 0,1 0 0,0 1 0,1-1 0,-1 1 0,1 0 0,0 0 0,0-1 0,0 10 0,2-13-54,0-1-1,0 0 0,-1 0 0,1 0 0,0 0 1,0 0-1,0 1 0,0-2 0,0 1 0,1 0 1,-1 0-1,0 0 0,0 0 0,1-1 0,-1 1 1,0-1-1,1 1 0,-1-1 0,0 1 1,1-1-1,-1 0 0,1 0 0,-1 0 0,0 0 1,1 0-1,-1 0 0,1 0 0,2 0 0,46-7 136,-34 2-108,0-2 1,0 0-1,0-1 0,28-19 0,33-16 202,-77 43-233,0 0 1,0 0-1,0 1 1,0-1-1,0 0 1,0 0-1,0 1 1,0-1-1,0 0 1,0 0-1,0 0 0,0 1 1,0-1-1,1 0 1,-1 0-1,0 0 1,0 1-1,0-1 1,0 0-1,0 0 1,0 0-1,0 0 0,1 1 1,-1-1-1,0 0 1,0 0-1,0 0 1,0 0-1,0 0 1,1 0-1,-1 0 1,0 1-1,0-1 0,0 0 1,1 0-1,-1 0 1,0 0-1,0 0 1,0 0-1,1 0 1,-1 0-1,0 0 1,0 0-1,0 0 1,1 0-1,-1 0 0,0 0 1,0 0-1,0 0 1,1 0-1,-1 0 1,0-1-1,0 1 1,1 0-1,-17 28 204,12-22-109,0 1 1,0-1-1,1 1 0,0 0 1,0 0-1,0 0 1,1 0-1,0 0 0,1 1 1,-2 8-1,4-15-86,0 0 1,0 0-1,-1 1 0,1-1 0,0 0 0,0 0 0,0 0 1,0 0-1,0 0 0,0 0 0,1 0 0,-1-1 1,0 1-1,0 0 0,0-1 0,1 1 0,-1-1 0,0 1 1,1-1-1,-1 1 0,1-1 0,-1 0 0,1 0 1,-1 0-1,0 0 0,1 0 0,-1 0 0,1 0 0,2-1 1,49-2 57,-31-1-168,0-1 0,0-1-1,29-12 1,23-16-3119,-73 33 2894,13-9-1884,-16-1-5768,-7 3-2230</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5.138"/>
    </inkml:context>
    <inkml:brush xml:id="br0">
      <inkml:brushProperty name="width" value="0.025" units="cm"/>
      <inkml:brushProperty name="height" value="0.025" units="cm"/>
    </inkml:brush>
  </inkml:definitions>
  <inkml:trace contextRef="#ctx0" brushRef="#br0">19 175 15407,'0'0'7954,"10"-1"-7426,1 0-462,-2 1-26,-1 0 1,0-1-1,0-1 1,1 1-1,10-5 1,-17 6-31,1-1 1,-1 0-1,0 0 1,-1 0-1,1 0 1,0-1-1,0 1 1,0 0 0,-1-1-1,1 0 1,0 1-1,-1-1 1,0 0-1,1 1 1,-1-1-1,0 0 1,0 0-1,0 0 1,0 0-1,0 0 1,-1-1-1,1 1 1,-1 0-1,1 0 1,-1 0-1,0 0 1,1-5 0,-1 5-55,0-1 0,0 0 0,-1 1 0,1-1 0,0 1 1,-1-1-1,1 1 0,-1-1 0,0 1 0,0-1 0,0 1 1,0-1-1,0 1 0,-1 0 0,1 0 0,-1 0 0,1 0 1,-1 0-1,0 0 0,0 0 0,0 0 0,0 1 1,0-1-1,0 1 0,0-1 0,-1 1 0,1 0 0,0 0 1,-1 0-1,1 0 0,-1 1 0,1-1 0,-1 0 0,0 1 1,1 0-1,-1 0 0,1 0 0,-1 0 0,0 0 1,1 0-1,-1 1 0,-4 0 0,4 1 55,0 0 0,0 0 1,0 1-1,1-1 0,-1 0 0,0 1 0,1 0 0,0 0 0,-1 0 1,1 0-1,0 0 0,1 0 0,-1 0 0,1 0 0,-2 4 0,-1 3 157,0-1-1,1 1 0,1 0 0,-3 15 0,4-22-125,1 0-1,-1 0 0,1 0 0,0 0 1,0 1-1,0-1 0,0 0 0,0 0 1,1 0-1,0 0 0,-1 1 0,1-1 1,0 0-1,1 0 0,-1-1 0,0 1 1,1 0-1,0 0 0,-1-1 0,4 4 1,-2-4-5,1 0 1,-1 0-1,1 0 1,0-1 0,0 0-1,0 1 1,-1-1-1,1-1 1,0 1 0,0-1-1,0 1 1,0-1 0,0 0-1,0-1 1,7 0-1,-4 0-107,-1-1 0,0 0-1,1 0 1,-1-1-1,0 1 1,0-1 0,-1-1-1,1 1 1,-1-1-1,0 0 1,1 0 0,-2 0-1,1-1 1,0 0-1,-1 0 1,0 0 0,0 0-1,-1-1 1,4-6-1,-1 2-70,0-1-1,-1 0 1,0 0-1,-1 0 0,0 0 1,-1-1-1,0 1 1,-1-1-1,1-19 0,-2 30 145,-1 1-1,0-1 0,0 0 0,0 0 0,0 0 0,0 0 0,0 0 0,0 0 0,0 0 1,0 0-1,-1 0 0,1 0 0,0 0 0,-1 0 0,1 0 0,-1 0 0,1 0 1,-1 1-1,1-1 0,-1 0 0,1 0 0,-1 1 0,0-1 0,1 0 0,-1 1 0,0-1 1,0 0-1,1 1 0,-1-1 0,0 1 0,0-1 0,0 1 0,0 0 0,0-1 0,0 1 1,0 0-1,0 0 0,0 0 0,0 0 0,0 0 0,-1 0 0,0 0 39,0 0-1,-1 1 1,1 0-1,0-1 1,0 1-1,0 0 0,0 0 1,1 0-1,-1 0 1,0 1-1,0-1 1,1 0-1,-1 1 0,0-1 1,1 1-1,0 0 1,-3 3-1,0 1 91,1 0 0,0 0-1,1 1 1,-1-1 0,1 1 0,0 0-1,1 0 1,0 0 0,0 0 0,0 0-1,1 0 1,0 0 0,0 0 0,3 13-1,-2-16-69,0 0-1,0 0 0,0-1 0,0 1 0,1 0 0,0-1 1,-1 1-1,2-1 0,-1 0 0,0 0 0,0 0 1,1 0-1,0 0 0,-1 0 0,1-1 0,0 1 0,1-1 1,-1 0-1,0 0 0,1 0 0,-1 0 0,1-1 0,-1 1 1,1-1-1,0 0 0,0 0 0,5 1 0,0-2-11,1 1 0,-1-2 1,0 1-1,0-1 0,0-1 0,0 0 0,0 0 0,0 0 0,0-1 0,0-1 0,-1 1 0,0-2 0,1 1 0,-2-1 0,1 0 0,0 0 1,-1-1-1,12-12 0,-13 11-240,0 1 1,-1-1 0,0 0-1,0 0 1,0 0-1,-1-1 1,0 0 0,0 0-1,-1 0 1,0 0-1,-1 0 1,3-14-1,-5 21 151,1 0 0,-1 0-1,0 0 1,0 0 0,0 0-1,0-1 1,0 1 0,0 0-1,0 0 1,0 0 0,0 0-1,0 0 1,0 0-1,-1 0 1,1 0 0,-1 0-1,1 0 1,0 0 0,-1 0-1,0 0 1,1 0 0,-1 1-1,-1-2 1,1 1 31,1 1 0,-1 0 0,0-1 0,0 1 1,0 0-1,0 0 0,0 0 0,0 0 0,0 0 0,0 0 0,0 0 0,0 0 1,0 0-1,0 0 0,0 1 0,0-1 0,0 0 0,0 1 0,-1 0 0,-2 1 59,0 0 0,1 0-1,-1 0 1,1 1 0,0-1 0,0 1-1,0 0 1,0 0 0,0 0-1,1 0 1,-3 4 0,3-1 122,-1 0 0,1 0 1,0 0-1,1 0 1,0 1-1,0-1 1,0 1-1,0 6 0,1-12-135,0 1-1,0-1 0,0 1 0,0 0 1,1-1-1,-1 1 0,0-1 0,1 1 0,-1-1 1,1 1-1,-1-1 0,1 0 0,0 1 1,-1-1-1,1 1 0,0-1 0,0 0 1,0 0-1,0 0 0,0 0 0,0 1 0,0-1 1,1 0-1,-1-1 0,0 1 0,1 0 1,-1 0-1,0-1 0,1 1 0,-1 0 1,1-1-1,-1 0 0,1 1 0,-1-1 0,4 0 1,0 1-107,0-1 0,1 0 0,-1 0 0,1-1 0,-1 0 0,0 0 0,1 0 1,-1 0-1,8-4 0,-10 3-406,0 1 0,0-1 1,-1 0-1,1 0 1,0-1-1,-1 1 0,1 0 1,-1-1-1,1 1 0,1-5 1,8-13-5905</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6.121"/>
    </inkml:context>
    <inkml:brush xml:id="br0">
      <inkml:brushProperty name="width" value="0.025" units="cm"/>
      <inkml:brushProperty name="height" value="0.025" units="cm"/>
    </inkml:brush>
  </inkml:definitions>
  <inkml:trace contextRef="#ctx0" brushRef="#br0">0 1 13837,'0'0'5483,"3"14"-3658,60 252 3250,20 10-3941,-83-276-1144,0 0 1,0 0-1,0 0 0,0-1 1,0 1-1,0 0 1,0 0-1,0 0 0,0 0 1,0 0-1,0 0 1,0 0-1,0 0 0,0 0 1,1 0-1,-1 0 1,0-1-1,0 1 0,0 0 1,0 0-1,0 0 0,0 0 1,0 0-1,0 0 1,0 0-1,0 0 0,1 0 1,-1 0-1,0 0 1,0 0-1,0 0 0,0 0 1,0 0-1,0 0 1,0 0-1,0 0 0,0 0 1,1 0-1,-1 0 1,0 0-1,0 0 0,0 0 1,0 0-1,0 0 0,0 0 1,0 0-1,0 0 1,1 0-1,1-19-53,0-26 106,-3 19-351,-1 0 0,0 1-1,-3-1 1,0 1 0,-1 0 0,-13-33 0,21 63 374,1 1 0,0 0 0,0-1 1,1 1-1,0-1 0,0 0 0,0 0 0,0 0 0,1-1 0,0 0 1,0 1-1,0-2 0,9 6 0,-4-3 63,2-1 1,-1 0 0,1-1-1,-1 0 1,1 0-1,24 2 1,-20-3-78,1-2 0,-1 0 1,0-1-1,1-1 0,-1 0 1,1-1-1,-1-1 1,0-1-1,0 0 0,0-1 1,21-10-1,-22 7-20,0-1 0,-1-1 0,0 0 0,14-14 0,-22 19-133,-1-1 0,1 0 0,-1 0 0,0-1 0,0 1 0,-1-1 0,0 0 1,0 0-1,-1-1 0,5-13 0,-7 20 90,-1 1 1,0 0-1,0-1 1,0 1-1,0-1 1,0 1-1,0 0 1,0-1-1,0 1 1,-1-1-1,1 1 1,0 0-1,0-1 1,0 1-1,0 0 1,0-1-1,-1 1 1,1-1-1,0 1 1,0 0-1,0 0 1,-1-1-1,1 1 1,0 0-1,-1-1 1,1 1-1,0 0 1,-1 0-1,1 0 1,0-1-1,-1 1 1,1 0-1,0 0 1,-1 0-1,1 0 1,-1 0-1,1-1 1,0 1-1,-1 0 1,1 0-1,-1 0 0,1 0 1,0 0-1,-1 0 1,1 1-1,0-1 1,-1 0-1,1 0 1,-1 0-1,1 0 1,0 0-1,-1 0 1,1 1-1,0-1 1,-1 0-1,1 0 1,0 1-1,-1-1 1,1 1-1,-25 14 39,24-14 4,0 1 1,0-1 0,0 1 0,0-1 0,0 1 0,1 0 0,-1-1-1,1 1 1,-1-1 0,1 1 0,-1 0 0,1 0 0,0-1 0,0 4 0,0-5-10,0 1 0,0 0 1,0-1-1,1 1 0,-1 0 1,0-1-1,1 1 1,-1-1-1,0 1 0,1-1 1,-1 1-1,1-1 0,-1 1 1,1-1-1,-1 1 1,1-1-1,-1 0 0,1 1 1,-1-1-1,1 0 1,-1 1-1,1-1 0,0 0 1,-1 0-1,2 1 0,1-1-26,0 0 0,0 1-1,0-2 1,0 1-1,-1 0 1,1 0 0,0-1-1,0 1 1,0-1-1,0 0 1,-1 0 0,1 0-1,0-1 1,-1 1-1,6-4 1,17-16-903,-21 16 608,0 1 1,0 0 0,1 0 0,-1 0-1,1 0 1,0 1 0,0 0-1,1 0 1,-1 0 0,1 1 0,7-3-1,-12 7 303,0 1 0,1-1 0,-1 1 0,0 0 0,-1-1 0,1 1 0,0 0 0,-1-1 0,1 1-1,-1 0 1,0 0 0,0 3 0,0-3 54,2 18 167,2 0 0,0 0 0,2 0 1,0 0-1,1-1 0,1 0 0,1-1 0,1 1 0,0-2 0,2 1 0,0-2 1,1 1-1,15 15 0,-19-23-252,-2 0 0,1 0 0,-1 1 0,0 0 0,-1 0 1,-1 1-1,9 24 0,-13-32 22,0 0 1,-1 0 0,1 0 0,-1 1-1,1-1 1,-1 0 0,-1 1 0,1-1-1,-1 0 1,1 0 0,-1 1-1,0-1 1,-1 0 0,1 0 0,-1 0-1,1 0 1,-1 0 0,-1-1-1,1 1 1,0-1 0,-1 1 0,0-1-1,0 0 1,0 0 0,0 0-1,0 0 1,-6 3 0,0 1 177,0-1-1,0 0 1,-1-1 0,0 0-1,0 0 1,0-1 0,-1-1-1,-11 3 1,19-5-92,0-1 1,0 1-1,-1-1 1,1 0-1,0 0 1,0 0-1,0 0 1,-1-1-1,1 1 0,0-1 1,0 0-1,0 0 1,0 0-1,0 0 1,0 0-1,0-1 1,0 0-1,1 1 0,-1-1 1,1 0-1,-1 0 1,1 0-1,-1-1 1,1 1-1,0 0 0,0-1 1,0 0-1,1 1 1,-1-1-1,1 0 1,-2-4-1,-3-7-222,1-1-1,1 0 1,0 0 0,1 0-1,0 0 1,2-1 0,0 1-1,0-1 1,1 1 0,1-1-1,1 1 1,0 0 0,1-1-1,1 1 1,0 0 0,1 1-1,1-1 1,0 1 0,1 0-1,0 1 1,16-22 0,-15 24 376,1 1 0,0-1 0,1 2 0,0-1 0,1 1 1,0 1-1,0 0 0,0 1 0,18-9 0,47-12-140,1 0-4452,-41 10-1938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06.608"/>
    </inkml:context>
    <inkml:brush xml:id="br0">
      <inkml:brushProperty name="width" value="0.025" units="cm"/>
      <inkml:brushProperty name="height" value="0.025" units="cm"/>
    </inkml:brush>
  </inkml:definitions>
  <inkml:trace contextRef="#ctx0" brushRef="#br0">156 1325 15471,'-51'27'1755,"21"-13"1430,-36 25 0,58-30-1827,15-8-715,20-7-147,-26 6-426,63-20 1064,87-40 0,-37 13-748,785-263-1640,-335 124-1539,178-86 1958,459-149 3346,-1025 371-3469,-61 22-3379,-84 19-991,-26 4-2295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44.620"/>
    </inkml:context>
    <inkml:brush xml:id="br0">
      <inkml:brushProperty name="width" value="0.025" units="cm"/>
      <inkml:brushProperty name="height" value="0.025" units="cm"/>
    </inkml:brush>
  </inkml:definitions>
  <inkml:trace contextRef="#ctx0" brushRef="#br0">1 1224 12172,'0'0'1387,"12"1"-1173,35 0-23,67-6 0,13-2-157,-62 10-2,95 17 0,-93-10 19,83 3 0,391-51 423,-77 1-297,187 63 512,718 8 914,-540-28-1818,-628-3 231,151 7 21,-333-9-24,0 1-1,0 1 0,26 7 1,-39-8-4,0 0 1,-1 0 0,1 1 0,-1 0 0,1 0 0,-1 0-1,0 1 1,0 0 0,0-1 0,-1 2 0,1-1-1,-1 1 1,6 8 0,16-89 1976,10-22-1985,-21 65 37,-2-2 0,-2 1 0,-1-1 0,-1-1 0,-2 0 0,3-64 0,-12 65 98,-1-1 0,-2 1 0,-17-62-1,8 41-38,6 7 1,3-1 0,1 1 1,6-86-1,0 42-288,-3 88 185,1 1 0,-1-1 0,1 1 0,-1 0 0,-1-1 0,1 1 0,-1 0 0,-2-5-1,4 7-7,-1 0-1,0 1 0,0-1 1,0 1-1,0-1 0,0 1 1,0-1-1,0 1 0,-1 0 1,1 0-1,0-1 1,-1 1-1,1 0 0,-1 0 1,0 1-1,1-1 0,-1 0 1,0 0-1,1 1 0,-1-1 1,0 1-1,1-1 0,-4 1 1,-41-29 942,26 22-939,-1 1 0,0 0 0,-1 2 0,-39-3 1,-92 5-20,58 2-16,-772-42-511,-183-3 220,-136 84-571,40 85 2482,1144-124-1613,1 0 1,0 0 0,-1 0 0,1 1 0,0-1-1,0 0 1,-1 0 0,1 1 0,0-1 0,0 1 0,-1-1-1,1 1 1,0 0 0,0-1 0,0 1 0,0 0 0,0 0-1,0 0 1,0 0 0,0 0 0,0 0 0,0 0-1,0 0 1,1 0 0,-1 0 0,0 0 0,1 0 0,-1 1-1,1-1 1,0 0 0,-1 0 0,1 1 0,0-1 0,0 0-1,-1 1 1,1-1 0,0 0 0,0 1 0,1-1 0,-1 0-1,0 1 1,0-1 0,1 2 0,-2 25 269,-5-2-210,-2 0 0,0-1 1,-2 0-1,-1 0 0,-21 36 1,-19 41 29,26-38 2,-31 114 0,50-153-45,2 0-1,0 1 1,2 0 0,1-1-1,0 1 1,2 0-1,9 49 1,-7-62-85,0 0 0,1-1 0,1 0 0,0 0 0,1 0 0,0 0 0,0-1 0,2 0 0,16 20 0,-18-24-310,1-1-1,-1 1 0,2-1 0,-1-1 0,1 1 1,0-1-1,0 0 0,0-1 0,1 0 1,-1 0-1,1-1 0,0 0 0,0-1 0,14 2 1,19-2-5145</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2:56.764"/>
    </inkml:context>
    <inkml:brush xml:id="br0">
      <inkml:brushProperty name="width" value="0.025" units="cm"/>
      <inkml:brushProperty name="height" value="0.025" units="cm"/>
    </inkml:brush>
  </inkml:definitions>
  <inkml:trace contextRef="#ctx0" brushRef="#br0">51 176 9449,'0'0'3128,"-9"0"-1959,-26-1-106,36 1-1048,-1 0 0,0 0 0,0-1 0,0 1 0,0 0 0,0 0 0,1 0 0,-1-1 1,0 1-1,0 0 0,0 0 0,0-1 0,0 1 0,0 0 0,0 0 0,0 0 0,0-1 0,0 1 1,0 0-1,0 0 0,0-1 0,0 1 0,0 0 0,0 0 0,0-1 0,0 1 0,0 0 0,0 0 1,-1 0-1,1-1 0,0 1 0,0 0 0,0 0 0,0 0 0,0-1 0,-1 1 0,1 0 0,0 0 1,0 0-1,0 0 0,-1 0 0,1-1 0,0 1 0,0 0 0,0 0 0,-1 0 0,1 0 0,0 0 1,0 0-1,-1 0 0,1 0 0,0 0 0,0 0 0,-1 0 0,1 0 0,0 0 0,0 0 0,0 0 1,-1 0-1,1 0 0,0 0 0,0 0 0,-1 0 0,1 1 0,11-9-99,14 1 252,0 1 1,-1 1 0,2 1 0,36-1-1,108 7-32,-102 0-101,181 6 22,184 2 532,-13-8-287,509-5 437,-129-33-693,-408 15-18,563-57 130,-876 70-155,-57 7-1,-18 2-4,1-1 1,-1 0-1,0-1 1,0 1 0,1-1-1,-1 0 1,0 0-1,5-1 1,-9 1-47,-10 1-5883,9-3 2440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4:31.316"/>
    </inkml:context>
    <inkml:brush xml:id="br0">
      <inkml:brushProperty name="width" value="0.025" units="cm"/>
      <inkml:brushProperty name="height" value="0.025" units="cm"/>
    </inkml:brush>
  </inkml:definitions>
  <inkml:trace contextRef="#ctx0" brushRef="#br0">1 50 9417,'0'0'1916,"1"2"-1878,3 4-38,0-1 0,1 1 1,0-1-1,0-1 0,0 1 1,0-1-1,1 0 0,-1 0 1,1 0-1,0-1 0,0 0 1,0 0-1,9 2 0,11 4 6,-1-1-1,31 5 1,33-1 412,0-5 0,164-6-1,-114-3-346,726-26 260,462-22 352,-405 56-259,-131-3-100,1-6-175,-247-3-63,-102 12 36,303-5 156,-695-3-249,-17 2 46,1-1 1,-1-2-1,40-9 1,-73 12 39,0-1-1,0 0 1,0 1-1,0-1 1,0 0 0,0 1-1,0-1 1,0 0 0,0 0-1,0 0 1,0 0 0,-1 0-1,1 0 1,0 0-1,-1 0 1,1 0 0,-1 0-1,1-2 1,-1 2-122,1 0 0,-1-1 0,1 1 0,-1 0 0,1 0 0,0 0 0,0-1 0,-1 1-1,1 0 1,0 0 0,0 0 0,0 0 0,0 0 0,0 0 0,0 1 0,1-1 0,-1 0 0,0 1 0,0-1 0,0 0 0,1 1 0,-1-1 0,0 1 0,1 0 0,-1-1 0,0 1 0,2 0-1,262 17-760,-261-17 768,152-6 115,-136 4-95,-1-1-1,0-1 0,-1-1 1,1-1-1,-1 0 0,19-9 1,-37 14 241</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5:40.744"/>
    </inkml:context>
    <inkml:brush xml:id="br0">
      <inkml:brushProperty name="width" value="0.025" units="cm"/>
      <inkml:brushProperty name="height" value="0.025" units="cm"/>
    </inkml:brush>
  </inkml:definitions>
  <inkml:trace contextRef="#ctx0" brushRef="#br0">4180 434 8968,'-215'-57'-1331,"-32"-11"3191,169 41-1769,-1 4-1,-1 3 1,-1 4 0,-1 3 0,-109-3-1,-535 17-420,565 10 288,0 6 0,1 8 1,1 7-1,-268 90 0,354-95 166,2 3 0,0 3 0,2 3 0,2 3 0,-64 48 0,81-48-49,2 2 0,1 3 1,2 1-1,3 2 0,1 2 1,-53 84-1,32-28-116,6 2-1,4 2 1,-43 130 0,46-86 22,-53 297-1,66-170-6,12 2-1,17 399 1,19-471-127,10-2 1,93 391 0,194 383 524,-218-751-290,10-4 1,230 377 0,-177-369-411,11-7-1,235 251 1,-310-384 328,4-3 1,4-5-1,4-4 1,3-4-1,4-5 0,3-5 1,2-5-1,3-5 1,3-5-1,2-6 1,130 34-1,-25-28 82,2-10 0,281 17 0,472-30 852,-747-38-752,-1-11 1,0-9 0,357-90-1,-252 22-34,558-237-1,-87-68-115,-670 316-232,-4-5-1,-4-7 1,181-170 0,-258 212 22,-3-2 0,-2-3-1,-3-2 1,55-93 0,-75 106 200,-3-1 0,-1-1 0,-3-1 0,-2-1 0,-3-1 0,18-103 0,-25 89 212,-4 1 1,-2-2-1,-3 1 0,-2 0 0,-4 1 0,-22-96 0,9 87-122,-3 2 0,-3 1 0,-3 1 1,-3 1-1,-57-91 0,-198-250 507,-30 19-125,92 117-331,-322-421 792,-428-523-383,196 374-464,586 665-85,-7 9-1,-302-198 1,384 296-100,-3 5 0,-3 5 1,-3 5-1,-2 6 0,-2 6 1,-2 6-1,-2 5 0,-1 7 1,-1 5-1,-195-7 0,178 27-276,0 6 0,0 6 0,1 8 0,0 6 0,2 7 0,-199 66 0,-152 108-4270,249-76-411</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5:45.391"/>
    </inkml:context>
    <inkml:brush xml:id="br0">
      <inkml:brushProperty name="width" value="0.025" units="cm"/>
      <inkml:brushProperty name="height" value="0.025" units="cm"/>
    </inkml:brush>
  </inkml:definitions>
  <inkml:trace contextRef="#ctx0" brushRef="#br0">318 123 12268,'-65'-24'-3556,"-6"5"3556,13 2-1153,13-5-2018,2 4-160,8-5 2274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5:46.250"/>
    </inkml:context>
    <inkml:brush xml:id="br0">
      <inkml:brushProperty name="width" value="0.025" units="cm"/>
      <inkml:brushProperty name="height" value="0.025" units="cm"/>
    </inkml:brush>
  </inkml:definitions>
  <inkml:trace contextRef="#ctx0" brushRef="#br0">4127 528 1890,'-8'-10'1164,"2"1"-1096,-1 1 0,0-1-1,0 1 1,-1 0 0,0 1 0,-1-1 0,1 2 0,-2-1 0,1 1 0,0 1 0,-1 0 0,0 0 0,-1 1 0,-11-4 0,-21 3-126,0 1-1,-1 3 0,1 1 1,0 3-1,-51 8 0,-66 3 2173,79-14-1515,0-4 0,1-4 1,-96-20-1,84 13-298,-1 3 0,-182 2-1,-185 53 138,-190 13 85,544-48-464,1 4 0,0 5 0,1 4 0,-133 45 0,166-41-5,0 4 0,1 3 0,3 2 0,0 4 0,2 2 0,-105 87 0,143-103-46,1 1 1,1 2 0,1 0 0,2 1 0,0 2 0,2 0 0,2 1 0,0 1 0,-24 65-1,33-71-17,2 1-1,0 1 0,2 0 0,1-1 1,1 1-1,1 1 0,2-1 0,0 0 0,2 0 1,2 0-1,0 0 0,2-1 0,12 36 0,-3-20 25,3 0-1,1-2 0,2 0 1,2-2-1,2 0 0,1-1 0,34 36 1,-18-29 6,1-3 1,2-1 0,2-2 0,92 57-1,-38-39-64,3-5 0,2-4-1,2-5 1,2-5-1,137 29 1,-26-20 28,2-9 0,1-10-1,1-10 1,1-10 0,0-9 0,419-58-1,-64-46 43,657-208 0,-838 180-21,-316 100-6,-2-3 0,126-78-1,-178 95 136,-1-1 0,-1-2-1,-1-1 1,-1-1 0,-1-1 0,-1-1 0,37-53-1,-50 62-42,-1-1-1,0-1 0,-2 0 0,0 0 0,-1 0 0,-1-1 0,-1 0 0,0-1 0,-2 1 0,0-1 1,-1 1-1,-2-1 0,0 0 0,-5-34 0,0 26 36,-2 0 0,-2 1 1,0 0-1,-2 1 0,0 0 0,-2 1 0,-29-44 0,-3 6-32,-90-100 0,50 74 32,-4 3 1,-4 5-1,-3 3 1,-4 5-1,-2 5 1,-4 3 0,-2 6-1,-3 4 1,-173-61-1,192 89-155,-1 4 0,-1 3 0,-1 5 0,-1 4 0,1 4 0,-183 9 0,172 9-261,0 4 0,2 5-1,0 4 1,1 5 0,2 5 0,-101 46 0,64-13-990,2 7 1,3 6-1,-188 146 0,104-48-2399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5:58.730"/>
    </inkml:context>
    <inkml:brush xml:id="br0">
      <inkml:brushProperty name="width" value="0.025" units="cm"/>
      <inkml:brushProperty name="height" value="0.025" units="cm"/>
    </inkml:brush>
  </inkml:definitions>
  <inkml:trace contextRef="#ctx0" brushRef="#br0">156 10 10314,'-10'14'149,"-9"12"-126,2 2 0,0 0 1,2 0-1,1 2 0,-18 55 0,22-38-13,1 1 0,-3 85-1,12 100 4,2-103 4,-5 416-17,15 884 37,35 604 91,-46-1938-159,15 350 349,-9-366-97,4-2-1,4 1 1,37 118-1,-35-152-193,3-1 1,1 0-1,2-2 0,2 0 0,1-2 0,2-1 0,2-1 0,2-2 1,1-1-1,75 61 0,-23-33-213,2-5 1,3-3 0,189 85-1,476 173-406,-583-253 1028,3-7 0,268 43 0,-207-66-36,471-3 0,236-103-277,-769 53-123,768-93-90,3 42 36,-442 60-197,353-20 74,-624 14 161,378-83 1,-534 85 9,-1-4 0,139-60 1,-187 69 45,0-1-1,0-2 1,-2 0 0,0-1 0,-1-2 0,-1 0 0,0-2 0,-2 0 0,-1-2 0,29-39 0,-39 44 39,-1-1 1,0 1 0,-2-1-1,0 0 1,-1-1 0,-1 0-1,-1 0 1,-1 0-1,1-23 1,-1-28 107,-8-87 0,4 152-183,-6-75 52,-3-1 0,-4 2 1,-39-125-1,16 95-110,-101-201 0,-14 44-185,-187-246 0,228 353 200,-526-738 373,440 645-250,-329-324 0,-183-64-118,-30 32-34,178 171-404,375 306 297,-233-124 0,305 196 164,-3 5 0,-3 6 0,-184-51 0,214 78 85,-2 4 0,0 4 0,-1 4 0,0 4 0,-157 10 0,156 8-744,0 5-1,0 3 1,2 4-1,-140 58 1,60-13-5800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526"/>
    </inkml:context>
    <inkml:brush xml:id="br0">
      <inkml:brushProperty name="width" value="0.025" units="cm"/>
      <inkml:brushProperty name="height" value="0.025" units="cm"/>
    </inkml:brush>
  </inkml:definitions>
  <inkml:trace contextRef="#ctx0" brushRef="#br0">1 37 21364,'0'0'8168,"71"-31"-7111,-29 26-801,5 5-224,8 0-384,5 0-2211,-2 1-3490,4-1-9802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0.179"/>
    </inkml:context>
    <inkml:brush xml:id="br0">
      <inkml:brushProperty name="width" value="0.025" units="cm"/>
      <inkml:brushProperty name="height" value="0.025" units="cm"/>
    </inkml:brush>
  </inkml:definitions>
  <inkml:trace contextRef="#ctx0" brushRef="#br0">1 132 12716,'0'0'5445,"71"-6"-4420,-21-10-128,16 0-449,4-1-351,1 1-33,2 5-32,-4 1-481,-7 3-576,-12 0-1761,-14-3-738,-12-5-2401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0.543"/>
    </inkml:context>
    <inkml:brush xml:id="br0">
      <inkml:brushProperty name="width" value="0.025" units="cm"/>
      <inkml:brushProperty name="height" value="0.025" units="cm"/>
    </inkml:brush>
  </inkml:definitions>
  <inkml:trace contextRef="#ctx0" brushRef="#br0">1 1 12460,'0'0'5295,"13"0"-4472,15 0-276,1 1 1,54 10-1,-67-8-495,0 1 1,0 0-1,0 1 0,-1 1 0,0 0 1,0 1-1,22 14 0,-34-18-27,1 0-1,-1 0 0,0 1 1,0-1-1,0 1 0,0-1 1,-1 1-1,1 0 1,-1 0-1,0 0 0,0 0 1,-1 0-1,1 1 0,-1-1 1,0 0-1,0 1 0,0-1 1,-1 1-1,0-1 1,1 1-1,-2-1 0,1 1 1,0-1-1,-1 1 0,0-1 1,0 1-1,0-1 1,-1 0-1,-3 8 0,-4 9 407,-1-1-1,0-1 0,-2 0 1,-22 28-1,-65 72 1151,56-70-1331,-47 69 1,86-112-644,-8 16-495,11-9-3655,6-11-3385</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1.062"/>
    </inkml:context>
    <inkml:brush xml:id="br0">
      <inkml:brushProperty name="width" value="0.025" units="cm"/>
      <inkml:brushProperty name="height" value="0.025" units="cm"/>
    </inkml:brush>
  </inkml:definitions>
  <inkml:trace contextRef="#ctx0" brushRef="#br0">203 1 12876,'0'0'9470,"-2"11"-9277,-15 57 396,3 1 0,-9 120 0,24-187-583,-1-1 1,0 1 0,1 0-1,-1-1 1,1 1 0,-1-1-1,1 1 1,0-1 0,-1 1-1,1-1 1,0 0-1,0 1 1,0-1 0,0 0-1,0 0 1,1 1 0,-1-1-1,0 0 1,0 0 0,1 0-1,-1-1 1,1 1 0,-1 0-1,1 0 1,-1-1 0,1 1-1,-1-1 1,1 0 0,0 1-1,-1-1 1,1 0 0,-1 0-1,3 0 1,11 2 62,-1-2 0,30-2 1,-19 1-56,-10 0 65,-5 1-147,1 0 0,-1 0 0,1 1 0,-1 0 0,14 3 0,-23-3 52,1-1 1,-1 0 0,0 1-1,1 0 1,-1-1 0,0 1-1,0 0 1,0-1 0,0 1-1,1 0 1,-1 0 0,0 0-1,0 0 1,-1 0 0,1 0-1,0 0 1,0 0 0,-1 1 0,2 1-1,-2-1 10,1 0-1,-1 0 1,0 0-1,0 0 1,0 0-1,-1 0 1,1 0-1,0 0 1,-1 0-1,1 0 1,-1 0-1,0 0 1,1 0-1,-1 0 1,0-1-1,0 1 1,-2 2-1,-3 4 65,0 0-1,-1 0 1,0-1-1,0 0 1,-1-1-1,1 0 1,-1 0-1,-16 9 0,-3-1 608,-47 19 0,-16-5 217,83-26-841,-1 0-1,1-1 0,-1 0 0,0-1 0,1 0 1,-1 0-1,0 0 0,1-1 0,-1 0 0,-10-3 0,17 3-105,-1 1 0,1-1 0,0 1 0,0-1-1,-1 0 1,1 0 0,0 0 0,0 1 0,0-1 0,0 0-1,0 0 1,0 0 0,0-1 0,0 1 0,0 0-1,0 0 1,1 0 0,-1-1 0,1 1 0,-1 0-1,1-1 1,-1 1 0,1 0 0,0-1 0,-1 1 0,1-1-1,0 1 1,0 0 0,0-1 0,0 1 0,0-1-1,0 1 1,1-1 0,-1 1 0,0 0 0,1-1 0,-1 1-1,1 0 1,0-1 0,-1 1 0,1 0 0,0 0-1,0 0 1,-1-1 0,1 1 0,0 0 0,0 0-1,1 0 1,-1 0 0,0 1 0,0-1 0,0 0 0,0 0-1,1 1 1,-1-1 0,3 0 0,103-29-7751,-65 20 3610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1.395"/>
    </inkml:context>
    <inkml:brush xml:id="br0">
      <inkml:brushProperty name="width" value="0.025" units="cm"/>
      <inkml:brushProperty name="height" value="0.025" units="cm"/>
    </inkml:brush>
  </inkml:definitions>
  <inkml:trace contextRef="#ctx0" brushRef="#br0">0 0 13453,'0'0'10153,"4"67"-9576,-4-48-289,0 0-160,0-6-32,0-2-96,10-6-800,1-5-1603,0-3-1504,-2-15-2339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1.729"/>
    </inkml:context>
    <inkml:brush xml:id="br0">
      <inkml:brushProperty name="width" value="0.025" units="cm"/>
      <inkml:brushProperty name="height" value="0.025" units="cm"/>
    </inkml:brush>
  </inkml:definitions>
  <inkml:trace contextRef="#ctx0" brushRef="#br0">0 1 13869,'0'0'6278,"4"27"-8424,1-21-897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2.061"/>
    </inkml:context>
    <inkml:brush xml:id="br0">
      <inkml:brushProperty name="width" value="0.025" units="cm"/>
      <inkml:brushProperty name="height" value="0.025" units="cm"/>
    </inkml:brush>
  </inkml:definitions>
  <inkml:trace contextRef="#ctx0" brushRef="#br0">99 0 10410,'0'0'6892,"-2"10"-5147,-20 67 1005,10-40-1988,1 0-1,-7 52 0,-15 298 579,32-331-683,15-64-822,0-26-4859,-6 10-1836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2.395"/>
    </inkml:context>
    <inkml:brush xml:id="br0">
      <inkml:brushProperty name="width" value="0.025" units="cm"/>
      <inkml:brushProperty name="height" value="0.025" units="cm"/>
    </inkml:brush>
  </inkml:definitions>
  <inkml:trace contextRef="#ctx0" brushRef="#br0">196 487 6182,'0'0'2733,"2"-8"-304,3-23 2485,3-50 0,-8 79-4807,0 0-1,-1 0 1,0 0 0,1 0-1,-1 1 1,0-1-1,0 0 1,0 0 0,0 1-1,0-1 1,0 0-1,0 1 1,-1-1 0,1 1-1,-1-1 1,1 1 0,-1 0-1,1 0 1,-1 0-1,0 0 1,1 0 0,-1 0-1,0 0 1,0 0 0,0 1-1,0-1 1,0 1-1,0-1 1,0 1 0,0 0-1,-3 0 1,0-1-92,-1 1-1,1-1 1,0 1-1,-1 1 1,1-1 0,0 1-1,-1-1 1,1 2 0,0-1-1,0 0 1,-8 4-1,5 1-28,1-1-1,-1 1 1,1 0-1,1 1 1,-1 0-1,1 0 1,-9 13-1,11-15 40,1 0 1,0 1-1,0-1 0,0 0 1,1 1-1,0-1 1,0 1-1,0 0 0,1 0 1,0 0-1,0 0 1,0 12-1,1-18-21,1 1-1,0 0 1,0-1-1,-1 1 1,1-1-1,0 1 1,0-1-1,0 1 1,0-1-1,0 1 1,0-1-1,0 0 1,-1 0-1,1 1 1,0-1 0,0 0-1,0 0 1,0 0-1,0 0 1,0 0-1,0 0 1,0 0-1,0 0 1,0-1-1,0 1 1,0 0-1,1-1 1,1 0 20,10-2 80,-1 0 0,0-1 0,0-1 0,0 0 0,-1 0 1,1-1-1,-1-1 0,0 0 0,-1-1 0,12-10 0,92-93 141,-112 109-247,38-43 99,-2-1 1,-1-2-1,51-93 0,-77 115-157,-22 31-37,-27 39-29,5 0 433,-40 74-1,64-103-211,2 0 0,0 0 1,1 1-1,0 0 0,2 0 0,0 0 0,0 1 0,2-1 0,-2 28 1,4-42-104,1 0 1,-1 0-1,0 0 1,1 0-1,0 0 1,-1 0-1,1 0 1,0-1-1,0 1 1,0 0-1,0 0 1,1-1-1,-1 1 1,0-1-1,1 1 1,-1-1-1,0 0 1,1 1-1,0-1 1,-1 0-1,1 0 1,0 0-1,0 0 1,0 0-1,-1-1 1,1 1-1,0-1 1,0 1-1,0-1 1,0 1-1,0-1 1,0 0-1,0 0 1,0 0-1,0 0 1,2-1-1,2 1-473,-1 0-1,1-1 0,-1 1 1,1-1-1,-1 0 0,0-1 0,0 0 1,1 1-1,-1-2 0,0 1 1,-1 0-1,9-7 0,10-15-7061,-4 0-5408</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2.846"/>
    </inkml:context>
    <inkml:brush xml:id="br0">
      <inkml:brushProperty name="width" value="0.025" units="cm"/>
      <inkml:brushProperty name="height" value="0.025" units="cm"/>
    </inkml:brush>
  </inkml:definitions>
  <inkml:trace contextRef="#ctx0" brushRef="#br0">0 96 12780,'0'0'11787,"11"-1"-10575,1 0-1042,-1-1-1,1 0 0,-1-1 1,1-1-1,13-5 1,-21 7-129,0 1 1,0-1 0,0 0-1,0 0 1,0-1-1,-1 1 1,1-1-1,-1 1 1,1-1 0,-1 0-1,0-1 1,0 1-1,-1 0 1,1-1-1,0 0 1,-1 0 0,0 1-1,0-1 1,0 0-1,1-7 1,-3 11-36,0-1 0,0 1 0,0 0 0,0 0 0,0-1 0,-1 1 0,1 0 0,0 0 0,0-1 0,0 1 0,-1 0 0,1 0 0,0 0 0,0-1 0,0 1 0,-1 0 0,1 0 0,0 0 0,0 0 0,-1 0 0,1 0 0,0 0 0,-1-1 0,1 1-1,0 0 1,0 0 0,-1 0 0,1 0 0,0 0 0,-1 0 0,1 0 0,0 0 0,0 0 0,-1 1 0,1-1 0,0 0 0,-1 0 0,1 0 0,0 0 0,0 0 0,-1 0 0,1 1 0,0-1 0,0 0 0,0 0 0,-1 0 0,1 0 0,0 1 0,0-1 0,-17 9-118,5-1 112,1 1 0,0 1 0,1-1 0,0 2 0,1 0 0,0 0 0,1 0 0,0 1 0,0 0 0,1 1 0,1-1 0,-8 24 0,14-35 1,0-1-1,-1 1 1,1 0 0,0 0 0,0-1 0,0 1 0,0 0 0,0 0 0,0-1-1,0 1 1,0 0 0,1 0 0,-1-1 0,0 1 0,0 0 0,1 0-1,-1-1 1,0 1 0,1 0 0,-1-1 0,0 1 0,1-1 0,-1 1 0,1 0-1,-1-1 1,1 1 0,0-1 0,-1 1 0,1-1 0,-1 0 0,1 1-1,1 0 1,30 4 68,-19-6-31,1-1 1,-1 0-1,17-5 1,0-4 9,0-1 0,52-31 0,-47 23-166,45-17 1,-80 36 105,1 1-1,-1 0 1,1-1 0,-1 1-1,1 0 1,-1 0 0,1-1-1,-1 1 1,1 0 0,-1 0 0,1 0-1,-1 0 1,1 0 0,-1 0-1,1 0 1,-1 0 0,1 0 0,-1 0-1,1 0 1,-1 0 0,1 0-1,-1 0 1,1 0 0,-1 1 0,1-1-1,-1 0 1,1 0 0,-1 1-1,1-1 1,-1 0 0,0 0-1,1 1 1,-1-1 0,1 1 0,-1-1-1,0 0 1,1 1 0,-1-1-1,0 1 1,0-1 0,1 1 0,-1-1-1,0 1 1,0-1 0,0 1-1,1-1 1,-1 1 0,0-1 0,0 1-1,0-1 1,0 1 0,0-1-1,0 1 1,0-1 0,0 1-1,-1 0 1,-8 43 28,2-15 124,7-29-137,1 1 1,-1 0-1,1-1 0,-1 1 0,1 0 0,-1-1 0,1 1 0,-1 0 0,1-1 0,0 1 0,-1-1 0,1 1 1,0-1-1,-1 0 0,1 1 0,0-1 0,0 0 0,-1 1 0,1-1 0,0 0 0,0 0 0,0 0 1,0 1-1,-1-1 0,1 0 0,0 0 0,0 0 0,0-1 0,-1 1 0,1 0 0,0 0 0,1-1 0,31-4 125,-14-1-84,-1-1 1,25-12-1,-31 12-423,1 1 0,0 0 0,1 1 0,0 0 0,0 1 0,22-3 0,-35 7 352,0 0-1,-1 0 1,1 0 0,0 0-1,0 1 1,0-1 0,-1 0-1,1 0 1,0 1 0,0-1-1,-1 0 1,1 1-1,0-1 1,-1 1 0,1-1-1,0 1 1,-1-1 0,1 1-1,-1-1 1,1 1 0,-1-1-1,1 1 1,-1 0-1,1 0 1,-1-1 0,1 1-1,-1 0 1,0-1 0,0 1-1,1 0 1,-1 0-1,0 0 1,0-1 0,0 1-1,0 0 1,0 0 0,0 0-1,0-1 1,0 1 0,0 0-1,0 0 1,0 0-1,-1 0 1,-10 51-197,5-23-2800,6-16-1765,0-3-2247</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3.682"/>
    </inkml:context>
    <inkml:brush xml:id="br0">
      <inkml:brushProperty name="width" value="0.025" units="cm"/>
      <inkml:brushProperty name="height" value="0.025" units="cm"/>
    </inkml:brush>
  </inkml:definitions>
  <inkml:trace contextRef="#ctx0" brushRef="#br0">92 143 9513,'0'0'11771,"10"0"-11007,1 0-522,0-1 1,0-1-1,0 0 1,0 0-1,0-1 1,-1-1-1,16-6 1,-22 8-201,-1 1 1,1-1 0,0 0 0,-1 1 0,0-2-1,1 1 1,-1 0 0,0-1 0,0 1 0,0-1 0,-1 0-1,1 0 1,0 0 0,-1-1 0,0 1 0,0 0-1,0-1 1,0 1 0,-1-1 0,1 0 0,-1 0-1,0 1 1,0-1 0,0 0 0,-1 0 0,0 0 0,1 0-1,-1-5 1,-1 8-62,0-1 0,0 1-1,0-1 1,1 1 0,-1-1-1,-1 1 1,1-1 0,0 1-1,0 0 1,0 0 0,-1 0-1,1-1 1,0 1 0,-1 1-1,1-1 1,-1 0 0,0 0-1,1 0 1,-1 1 0,1-1-1,-1 1 1,0-1 0,0 1-1,1 0 1,-1 0 0,0 0-1,0 0 1,1 0 0,-1 0-1,-3 1 1,-2-1-127,0 0 0,-1 1-1,1 0 1,0 1 0,0-1 0,-11 5-1,6 0 129,0 1-1,1 0 1,0 1-1,0 1 1,0-1-1,1 2 0,1-1 1,-10 13-1,13-15 55,0 0 0,1 1 0,0-1 0,0 1 0,1 0 0,0 1 0,0-1 0,1 1 0,0-1 0,1 1 0,0 0 0,0 0 0,0 11 0,3-19-30,-1 1 0,1-1 0,-1 1 0,1-1 0,0 1 0,0-1 0,-1 0 1,1 1-1,0-1 0,0 0 0,0 0 0,1 1 0,-1-1 0,0 0 0,0 0 0,1 0 1,-1 0-1,0-1 0,1 1 0,-1 0 0,1-1 0,-1 1 0,1-1 0,0 1 1,-1-1-1,1 0 0,-1 1 0,1-1 0,0 0 0,-1 0 0,1 0 0,3-1 0,61-3 577,-46 0-459,0-1 0,0 0 0,-1-2 0,1 0 1,-2-2-1,34-19 0,-12 3-131,67-57 0,-89 72-483,-18 25 284,-26 44 306,14-33 68,12-25-159,-1 0 0,1 0 0,-1 0 0,1 0 0,-1 0 0,1 0 0,-1 0 0,1 0 0,0 1 0,0-1 0,0 0 0,0 0 0,-1 0 0,1 0 0,1 0 0,-1 0 0,0 0 0,0 0 0,0 1 0,1-1 0,-1 0 0,0 0 0,1 0 0,-1 0 0,1 0 0,-1 0 0,1 0 0,-1-1 0,1 1 0,0 0 0,0 0 0,-1 0 0,1 0 0,0-1 0,0 1 0,0 0 0,0-1 0,0 1 0,0-1 0,0 1 0,0-1 0,0 0 0,1 1 0,4 0 19,0-1 1,1 0 0,-1 0-1,0-1 1,0 1 0,0-1-1,7-2 1,48-17 88,-50 15-231,1 0 0,0 1-1,0 1 1,1 0 0,-1 0-1,15 0 1,-26 3 105,0 1 0,0-1 0,0 1 1,-1-1-1,1 0 0,0 1 0,0 0 0,-1-1 0,1 1 1,0-1-1,-1 1 0,1 0 0,-1-1 0,1 1 1,-1 0-1,1 0 0,-1 0 0,1-1 0,-1 1 1,0 0-1,1 0 0,-1 0 0,0 0 0,0 0 1,0 0-1,1-1 0,-1 1 0,0 0 0,0 0 0,0 0 1,-1 1-1,1 0 11,0 0 0,0-1 0,0 1 0,1-1 1,-1 1-1,0-1 0,1 1 0,-1-1 0,1 1 0,-1-1 0,1 1 1,0-1-1,-1 1 0,1-1 0,0 0 0,0 0 0,0 1 0,0-1 0,0 0 1,0 0-1,2 1 0,4 0 47,0 0 0,0 0 0,0-1 1,0 0-1,0-1 0,0 1 0,0-1 1,0-1-1,1 1 0,-1-1 0,11-3 0,77-26 182,-92 29-241,26-11-31,-17 6-307,1 1-1,-1 0 0,1 1 0,0 0 0,0 1 0,0 1 0,1 0 0,13 0 0,-26 2 348,-1 1 0,1-1 0,-1 1 1,1-1-1,-1 1 0,1-1 1,-1 1-1,1 0 0,-1-1 0,0 1 1,0 0-1,1-1 0,-1 1 0,0 0 1,0-1-1,0 1 0,1 0 1,-1-1-1,0 1 0,0 0 0,0 0 1,0-1-1,0 1 0,-1 0 1,1-1-1,0 1 0,0 0 0,0-1 1,-1 1-1,1 0 0,0-1 0,-1 1 1,1 0-1,0-1 0,-1 1 1,-10 25 741,3-16-623,-4 5-158,9-8-3652,3-15-1326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4.012"/>
    </inkml:context>
    <inkml:brush xml:id="br0">
      <inkml:brushProperty name="width" value="0.025" units="cm"/>
      <inkml:brushProperty name="height" value="0.025" units="cm"/>
    </inkml:brush>
  </inkml:definitions>
  <inkml:trace contextRef="#ctx0" brushRef="#br0">1 0 15695,'0'0'1665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7.852"/>
    </inkml:context>
    <inkml:brush xml:id="br0">
      <inkml:brushProperty name="width" value="0.025" units="cm"/>
      <inkml:brushProperty name="height" value="0.025" units="cm"/>
    </inkml:brush>
  </inkml:definitions>
  <inkml:trace contextRef="#ctx0" brushRef="#br0">85 2 11371,'0'0'14413,"-9"5"-14381,3-1-31,-1 0 0,1 1 0,0-1-1,1 1 1,-1 1 0,1-1 0,-9 13-1,12-15 14,-1 1 0,1 0 0,0-1 0,0 1 0,0 0 0,1 0-1,-1 0 1,1 0 0,0 0 0,0 1 0,0-1 0,1 0-1,-1 0 1,1 1 0,0-1 0,1 0 0,-1 1 0,1-1 0,0 5-1,0-9-12,-1 1-1,1-1 1,-1 1-1,1 0 0,-1-1 1,1 1-1,-1-1 1,1 1-1,0-1 1,-1 0-1,1 1 0,0-1 1,-1 0-1,1 1 1,0-1-1,-1 0 1,1 0-1,0 1 0,0-1 1,-1 0-1,1 0 1,0 0-1,0 0 0,-1 0 1,1 0-1,0 0 1,0 0-1,-1-1 1,1 1-1,0 0 0,0 0 1,-1-1-1,1 1 1,0 0-1,-1-1 0,1 1 1,0 0-1,0-2 1,26-15 20,31-53 43,-55 121-406,-1-19 149,4 259 28,-7-281 361,0 1-1,-1-1 0,0 0 1,-1 0-1,-5 15 0,6-20-112,-1 0 0,1 0 0,0-1-1,-1 1 1,0-1 0,0 0 0,-1 0-1,1 0 1,-1 0 0,0 0-1,0-1 1,-7 6 0,10-9-66,0 1 0,1-1 0,-1 1 1,0-1-1,0 1 0,0-1 0,0 1 0,0-1 0,0 0 0,0 0 1,0 0-1,0 1 0,0-1 0,0 0 0,0 0 0,0 0 0,0 0 1,0-1-1,0 1 0,0 0 0,0 0 0,0 0 0,0-1 1,0 1-1,0-1 0,0 1 0,0-1 0,0 1 0,0-1 0,0 1 1,1-1-1,-1 0 0,0 0 0,0 1 0,1-1 0,-1 0 1,1 0-1,-1 0 0,0 0 0,1 1 0,0-1 0,-1 0 0,1 0 1,-1 0-1,1 0 0,0 0 0,0 0 0,0 0 0,0 0 1,0 0-1,0-2 0,-2-8 72,0-1 1,2 0-1,0-19 0,0 20-105,1-3-9,0 0 1,0 0-1,1 0 0,1 0 1,0 0-1,1 0 0,1 1 1,0-1-1,1 1 0,0 1 0,1-1 1,0 1-1,1 0 0,12-13 1,9-7-336,1 2 0,2 1 0,50-35 0,-72 56 229,-5 6 114,-1 0 0,0-1 0,0 0-1,0 0 1,0 0 0,-1 0 0,1-1 0,-1 1-1,0-1 1,0 0 0,0 0 0,-1 0 0,1-1-1,-1 1 1,0 0 0,0-1 0,0 0 0,-1 1-1,2-7 1,-3 10 26,0 1 0,0-1 0,-1 0 0,1 1 0,0-1 0,0 0-1,0 1 1,0-1 0,-1 0 0,1 1 0,0-1 0,-1 1 0,1-1 0,0 0-1,-1 1 1,1-1 0,-1 1 0,1-1 0,-1 1 0,1-1 0,-1 1 0,1 0-1,-1-1 1,1 1 0,-1-1 0,0 1 0,1 0 0,-1 0 0,-1-1 0,-26 1 441,23 0-389,0 1 0,1 0 1,-1 1-1,0-1 0,1 1 0,-1 0 1,1 0-1,0 0 0,-6 4 1,7-1-180,-1-1 0,1 1 0,0 0 0,1-1 1,-1 1-1,1 1 0,0-1 0,0 0 0,1 0 1,-1 1-1,1-1 0,0 1 0,1-1 0,-1 8 1,1-10 22,0 0 1,0-1 0,0 1 0,0 0 0,0-1-1,1 1 1,-1 0 0,1-1 0,0 1 0,0-1-1,0 1 1,0-1 0,0 0 0,1 1 0,-1-1-1,1 0 1,-1 0 0,1 0 0,0 0 0,0 0-1,-1 0 1,2 0 0,-1-1 0,0 1 0,0-1-1,0 1 1,1-1 0,-1 0 0,1 0 0,3 1-1,1 0-788,0-1 0,-1-1 0,1 1-1,0-1 1,0-1 0,0 1-1,-1-1 1,1 0 0,0 0-1,-1-1 1,1 0 0,9-5 0,20-13-7226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4.391"/>
    </inkml:context>
    <inkml:brush xml:id="br0">
      <inkml:brushProperty name="width" value="0.025" units="cm"/>
      <inkml:brushProperty name="height" value="0.025" units="cm"/>
    </inkml:brush>
  </inkml:definitions>
  <inkml:trace contextRef="#ctx0" brushRef="#br0">172 54 9033,'0'0'4174,"1"-10"54,1-2-3666,3-18 4576,-7 29-3008,-5 20-1878,-63 178 10,-21 73 69,90-266-315,-2 4-8,1 0 0,1-1 0,0 1 0,-1 14 0,2-21-3,0 0 1,0 0-1,0 0 1,1 0-1,-1 0 1,0 0-1,0 0 1,0 0-1,1 0 1,-1 0-1,1 0 1,-1-1-1,0 1 1,1 0-1,0 0 1,-1 0 0,1-1-1,-1 1 1,1 0-1,0-1 1,-1 1-1,1 0 1,0-1-1,0 1 1,0-1-1,0 1 1,-1-1-1,1 0 1,0 1-1,0-1 1,0 0-1,0 1 1,0-1-1,0 0 1,0 0-1,0 0 1,0 0-1,0 0 1,0 0-1,0 0 1,0 0-1,0-1 1,-1 1-1,1 0 1,0 0 0,1-1-1,8-2 173,0-1-1,-1 0 1,0 0-1,0-1 1,0 0-1,-1 0 1,13-11-1,59-56 465,-43 37-505,41-35 22,225-191-510,-297 257-229,12-12-858,-12 5-4445,-25 9-12694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4.784"/>
    </inkml:context>
    <inkml:brush xml:id="br0">
      <inkml:brushProperty name="width" value="0.025" units="cm"/>
      <inkml:brushProperty name="height" value="0.025" units="cm"/>
    </inkml:brush>
  </inkml:definitions>
  <inkml:trace contextRef="#ctx0" brushRef="#br0">21 1 5221,'0'0'7143,"-17"52"-3620,13-27-128,4-1-1281,0-2-833,4 0-928,15-4-193,5-2-64,6-5-608,0-3-930,3-3-640,-8-4-961,-1-1 289,-5 0-706,1-11-1921</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6.143"/>
    </inkml:context>
    <inkml:brush xml:id="br0">
      <inkml:brushProperty name="width" value="0.025" units="cm"/>
      <inkml:brushProperty name="height" value="0.025" units="cm"/>
    </inkml:brush>
  </inkml:definitions>
  <inkml:trace contextRef="#ctx0" brushRef="#br0">176 72 8264,'0'0'13842,"-6"-8"-12464,3 4-1262,0 0-1,0 0 1,-1 0 0,0 0 0,1 1 0,-1 0 0,-1-1 0,-4-2 0,6 5-101,1 0 1,0 0-1,0 0 1,0 1-1,0-1 0,-1 1 1,1-1-1,0 1 0,-1 0 1,1 0-1,0 0 0,0 0 1,-1 0-1,1 0 0,0 1 1,-1-1-1,1 1 0,0 0 1,0 0-1,0-1 1,0 1-1,0 1 0,0-1 1,0 0-1,0 0 0,0 1 1,-1 1-1,-3 1 31,0 1 1,1 0-1,-1 1 0,1-1 1,1 1-1,-1 0 0,1 0 1,0 0-1,0 1 0,1-1 1,0 1-1,0 0 0,0 0 1,1 0-1,0 0 0,1 0 1,-1 1-1,1-1 1,1 0-1,0 1 0,0 11 1,1-17-46,-1 0 1,1 0 0,-1-1 0,1 1-1,-1 0 1,1 0 0,0-1 0,0 1-1,0-1 1,0 1 0,0-1 0,0 1-1,0-1 1,1 1 0,-1-1 0,1 0-1,-1 0 1,1 0 0,-1 0 0,1 0-1,-1 0 1,1 0 0,0 0 0,-1-1-1,1 1 1,0-1 0,0 1 0,0-1-1,-1 0 1,1 0 0,0 1 0,0-1-1,0-1 1,0 1 0,-1 0 0,1 0-1,0-1 1,3 0 0,-2 0 65,0 1 0,0-1-1,0 0 1,0 0 0,0 0 0,0-1 0,0 1 0,0-1 0,0 0 0,-1 0 0,1 1 0,-1-2-1,1 1 1,-1 0 0,0 0 0,0-1 0,0 1 0,0-1 0,0 0 0,-1 0 0,1 1 0,1-5-1,-2 1 8,0 0-1,1-1 1,-2 1-1,1-1 1,-1 1-1,0-1 1,-1 0-1,1 1 1,-1 0-1,0-1 1,-1 1-1,-2-9 1,3 15-83,1-1 1,0 0-1,0 0 1,0 0-1,1 1 1,-1-1-1,0 0 1,0 0-1,0 1 0,1-1 1,-1 0-1,0 0 1,1 1-1,-1-1 1,0 0-1,1 1 1,-1-1-1,1 1 0,-1-1 1,1 0-1,-1 1 1,1-1-1,0 1 1,-1-1-1,1 1 1,0 0-1,-1-1 0,1 1 1,0 0-1,-1-1 1,1 1-1,0 0 1,0 0-1,-1 0 1,1 0-1,0-1 0,0 1 1,0 0-1,-1 0 1,1 1-1,0-1 1,1 0-1,47-1-567,-36 2 468,31-3-28,50 1-609,-87 2 707,0-1 1,0 1-1,-1 0 0,1 1 0,0 0 0,-1 0 0,0 0 1,1 1-1,-1 0 0,9 5 0,-13-6 30,0 1 0,0-1-1,0 1 1,0-1 0,-1 1 0,1 0-1,-1-1 1,0 1 0,0 0 0,0 0 0,0 0-1,0 0 1,0 0 0,-1 0 0,0 0-1,1 0 1,-1 0 0,0 0 0,-1 0-1,1 0 1,0 1 0,-1-1 0,0 0-1,-2 5 1,1 1 80,-1 0 1,0 0-1,-1-1 0,0 1 0,0-1 0,-11 16 0,1-6 282,11-13-221,0 0 0,-1 0 0,0 0 1,0 0-1,0-1 0,-6 5 1,9-8-60,3-12-15,0 0-1,2 0 0,-1 1 0,1-1 1,1 1-1,-1 0 0,2 0 0,11-15 0,-7 7-21,-5 11-45,3-9-179,2 1-1,0 0 1,19-21 0,-26 32 152,0 2 0,0-1 0,0 0 1,0 0-1,1 1 0,-1 0 0,1 0 1,-1 0-1,1 0 0,0 0 1,-1 1-1,1-1 0,0 1 0,0 0 1,0 1-1,0-1 0,0 1 0,1-1 1,-1 1-1,0 0 0,7 1 0,-11-1 33,0 1 0,1-1 0,-1 0 0,0 0-1,1 0 1,-1 0 0,0 0 0,0 0 0,1 0-1,-1 1 1,0-1 0,0 0 0,1 0 0,-1 0-1,0 1 1,0-1 0,1 0 0,-1 0-1,0 1 1,0-1 0,0 0 0,0 0 0,1 1-1,-1-1 1,0 0 0,0 1 0,0-1 0,0 0-1,0 1 1,0-1 0,0 0 0,0 1 0,0-1-1,0 0 1,0 0 0,0 1 0,0-1 0,0 0-1,0 1 1,0-1 0,0 0 0,0 1-1,-1-1 1,1 1 0,-11 15-81,-1-8 25,11-9 58,1 1-1,0 0 0,0-1 1,0 1-1,-1-1 0,1 1 1,0 0-1,0-1 1,0 1-1,0-1 0,0 1 1,0-1-1,0 1 0,0-1 1,0 1-1,0 0 1,0-1-1,0 1 0,0-1 1,0 1-1,0-1 0,0 1 1,1-1-1,-1 1 0,0 0 1,0-1-1,0 1 1,1-1-1,-1 1 0,0 0 1,1-1-1,-1 1 0,1-1 1,-1 0 3,1-1 0,-1 1 0,1 0 0,0-1 0,-1 1 1,1-1-1,0 1 0,0 0 0,0 0 0,0 0 0,0-1 0,0 1 0,0 0 0,0 0 1,1 0-1,-1 1 0,0-1 0,0 0 0,1 0 0,1 0 0,-2 1 0,0 1-1,1-1 0,-1 0 1,0 1-1,0-1 1,0 1-1,0 0 0,0-1 1,0 1-1,0 0 1,0 0-1,0 0 0,0-1 1,0 1-1,0 0 1,0 0-1,-1 0 0,1 1 1,0-1-1,-1 0 0,1 0 1,-1 0-1,1 2 1,3 5 20,-1 1 0,0 0 0,-1 0 0,0 1 0,0-1 0,-1 0 0,0 1 0,0-1 0,-1 1 0,-1-1 0,0 1 1,0-1-1,-3 12 0,-2 47 326,5-63 255,-1-15-383,0-21-154,6 0-63,3-14-105,0-50 0,-7 95 43,93 13-418,-83-14 487,-1 0 0,0-1-1,1 0 1,-1 0 0,0-1-1,-1 0 1,1-1 0,0 0 0,-1 0-1,0-1 1,0 0 0,0 0-1,-1-1 1,1 0 0,-2-1-1,11-10 1,-14 13-11,-28 55-428,19-40 446,0 0 0,1 0-1,0 1 1,1 0 0,0-1 0,1 1 0,1 0 0,-3 25 0,5-36-9,0 0 0,1 1 1,-1-1-1,1 0 0,-1 1 0,1-1 1,0 0-1,-1 0 0,1 1 0,0-1 1,0 0-1,0 0 0,0 0 0,0 0 1,0 0-1,0 0 0,0-1 0,0 1 1,1 0-1,-1 0 0,0-1 0,1 1 0,-1-1 1,0 1-1,1-1 0,-1 1 0,0-1 1,1 0-1,-1 0 0,1 0 0,-1 0 1,0 0-1,1 0 0,-1 0 0,1 0 1,-1-1-1,2 0 0,5 1 4,-1-1 0,0 0 0,0 0 1,0-1-1,0 0 0,8-4 0,-5 1-468,-1-1 0,1 0 0,-1 0 0,0-1 0,-1 0 0,11-12 0,-14 14-708,-1-1-1,0 1 1,0-1 0,0 0 0,-1-1-1,5-10 1,0-12-5489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6.502"/>
    </inkml:context>
    <inkml:brush xml:id="br0">
      <inkml:brushProperty name="width" value="0.025" units="cm"/>
      <inkml:brushProperty name="height" value="0.025" units="cm"/>
    </inkml:brush>
  </inkml:definitions>
  <inkml:trace contextRef="#ctx0" brushRef="#br0">12 12 11243,'-6'-5'2754,"1"-2"6791,5 17-9641,7 3 160,2 3-961,3 3-1569,-3-2-2755,2 1-3972</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6.829"/>
    </inkml:context>
    <inkml:brush xml:id="br0">
      <inkml:brushProperty name="width" value="0.025" units="cm"/>
      <inkml:brushProperty name="height" value="0.025" units="cm"/>
    </inkml:brush>
  </inkml:definitions>
  <inkml:trace contextRef="#ctx0" brushRef="#br0">103 297 13741,'0'0'2205,"0"-9"48,0 2-1905,-1 0 0,1 0 1,-1 0-1,-1 0 0,1 1 1,-4-10-1,4 15-332,1-1 1,-1 1-1,1-1 0,-1 1 1,0 0-1,0 0 1,0-1-1,1 1 0,-1 0 1,0 0-1,-1 0 1,1 0-1,0 0 0,0 0 1,0 0-1,-1 0 1,1 0-1,0 1 0,-1-1 1,1 0-1,0 1 1,-1-1-1,1 1 0,-1 0 1,1-1-1,-1 1 1,1 0-1,-1 0 0,1 0 1,-1 0-1,1 0 1,-1 0-1,1 1 0,-1-1 1,1 0-1,-1 1 1,1-1-1,-1 1 1,1-1-1,0 1 0,-1 0 1,1 0-1,0 0 1,-2 1-1,0 0 7,0 1 1,0-1-1,0 1 0,1-1 1,-1 1-1,1 0 0,0 0 1,0 0-1,0 1 0,0-1 1,1 0-1,-1 1 0,1-1 1,0 1-1,0 0 1,0-1-1,0 1 0,1 0 1,-1-1-1,1 1 0,0 0 1,0 0-1,1 4 0,0-7 3,0-1-1,0 1 1,-1 0 0,1 0-1,0-1 1,0 1-1,0-1 1,0 1-1,0-1 1,0 1-1,0-1 1,0 0-1,0 1 1,0-1-1,0 0 1,0 0 0,0 0-1,1 0 1,-1 0-1,0 0 1,0 0-1,0 0 1,0 0-1,0 0 1,1-1-1,33-6 945,-9-3-654,0-2 1,0 0-1,-1-1 1,44-33-1,87-81-30,-116 93 125,-1-4-293,-34 32-348,-23 24-74,-7 8 308,0 1 1,-36 55-1,53-69 41,0 0 0,1 0 1,0 1-1,1 0 0,1 0 0,0 0 0,1 1 0,1 0 0,-3 23 1,5-36-52,1 0 1,0 0 0,0 0 0,0 0 0,0 0 0,0 1 0,0-1 0,1 0 0,-1 0 0,1 0 0,-1 0 0,1 0 0,0 0 0,0 0 0,0-1-1,0 1 1,0 0 0,0 0 0,0-1 0,1 1 0,-1 0 0,1-1 0,2 3 0,-1-3-30,-1 0-1,1 0 1,0 0-1,0 0 1,0 0-1,0-1 1,0 1 0,0-1-1,0 0 1,0 0-1,0 0 1,0 0 0,0-1-1,4 0 1,4-2-524,-1 0 1,0 0-1,0-1 0,0 0 1,0-1-1,-1 0 1,0 0-1,12-10 0,10-16-3594,-1-4-539</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7.297"/>
    </inkml:context>
    <inkml:brush xml:id="br0">
      <inkml:brushProperty name="width" value="0.025" units="cm"/>
      <inkml:brushProperty name="height" value="0.025" units="cm"/>
    </inkml:brush>
  </inkml:definitions>
  <inkml:trace contextRef="#ctx0" brushRef="#br0">164 105 3683,'0'0'16993,"2"-9"-15317,-1 6-1556,-1 0 0,1 0 0,-1 0-1,1-1 1,-1 1 0,0 0 0,0 0 0,0 0 0,0 0 0,-1 0 0,0-4 0,0 6-74,-1-1 0,1 1 0,0-1 0,0 1 0,-1-1 0,1 1 0,-1 0 0,1-1 0,-1 1 1,1 0-1,-1 0 0,0 0 0,0 0 0,0 1 0,1-1 0,-1 0 0,0 1 0,0-1 0,0 1 0,0 0 1,0 0-1,0-1 0,0 1 0,0 1 0,-3-1 0,0 0-51,0 0 0,0 0-1,0 0 1,0 1 0,0-1 0,1 1 0,-1 1 0,0-1-1,1 0 1,-1 1 0,1 0 0,-1 0 0,1 1 0,0-1-1,0 1 1,0 0 0,0 0 0,0 0 0,1 0 0,-1 1-1,1 0 1,0-1 0,0 1 0,0 0 0,1 1 0,0-1-1,-1 0 1,1 1 0,1-1 0,-1 1 0,-1 4-1,3-7 6,0-1-1,0 1 0,0-1 0,0 1 0,1 0 0,-1-1 0,0 0 0,1 1 0,-1-1 1,1 1-1,-1-1 0,1 1 0,-1-1 0,1 0 0,0 1 0,0-1 0,0 0 0,0 0 0,0 0 1,0 0-1,0 0 0,0 0 0,0 0 0,1 0 0,-1 0 0,0 0 0,1-1 0,-1 1 1,0 0-1,1-1 0,-1 1 0,1-1 0,1 1 0,56 7-5,-55-8 10,48-1 25,1-1-1,-1-3 1,52-12-1,53-6-72,-157 23 47,1 0 0,-1-1 0,0 1 0,0 0 0,0 0 0,1 0 0,-1 0 0,0 0-1,0 0 1,1 0 0,-1 0 0,0 0 0,0 0 0,0 0 0,1 0 0,-1 0 0,0 0 0,0 0 0,1 0 0,-1 0 0,0 0 0,0 0 0,1 0 0,-1 0 0,0 0 0,0 0 0,1 0 0,-1 0 0,0 0 0,0 1 0,0-1 0,1 0 0,-1 0 0,0 0-1,0 0 1,0 1 0,0-1 0,0 0 0,1 0 0,-1 0 0,0 1 0,0-1 0,0 0 0,0 0 0,0 1 0,0-1 0,-9 9 140,8-9-51,1 1 1,-1 0 0,1-1 0,-1 0-1,1 1 1,-1-1 0,1 1 0,-1-1-1,1 0 1,-1 1 0,0-1 0,1 0-1,-1 1 1,0-1 0,1 0 0,-1 0-1,0 0 1,1 0 0,-1 0 0,0 0-1,1 0 1,-1 0 0,0 0 0,1 0-1,-1 0 1,0 0 0,1 0 0,-1 0-1,0 0 1,1-1 0,-1 1 0,1 0-1,-1-1 1,0 1 0,1 0 0,-1-1-1,0 0 1,20-121 494,-19 122-587,0-1 0,0 0 1,1 1-1,-1-1 0,0 1 0,1-1 0,-1 0 0,0 1 0,1-1 0,-1 1 0,1-1 0,-1 1 0,1-1 0,-1 1 0,1 0 0,-1-1 0,1 1 0,0 0 0,-1-1 0,1 1 1,0 0-1,-1 0 0,1-1 0,-1 1 0,1 0 0,0 0 0,0 0 0,-1 0 0,1 0 0,0 0 0,-1 0 0,1 0 0,0 0 0,-1 0 0,2 1 0,29 3-159,-29-4 146,161 27-2867,-52-22-2937,-37-6-1758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8.199"/>
    </inkml:context>
    <inkml:brush xml:id="br0">
      <inkml:brushProperty name="width" value="0.025" units="cm"/>
      <inkml:brushProperty name="height" value="0.025" units="cm"/>
    </inkml:brush>
  </inkml:definitions>
  <inkml:trace contextRef="#ctx0" brushRef="#br0">110 0 7815,'0'0'13651,"-10"2"-13011,4 0-594,1-1-1,0 1 0,0 0 1,0 1-1,0-1 1,0 1-1,0 0 0,0 0 1,1 1-1,0-1 0,0 1 1,0 0-1,0 0 1,0 0-1,1 1 0,0-1 1,0 1-1,0 0 0,0 0 1,1 0-1,0 0 1,0 0-1,0 0 0,1 1 1,-1-1-1,1 1 0,0 8 1,1-12-37,-1-1 0,1 1 0,0-1 0,0 1 0,0 0 0,0-1 0,0 1 0,0-1 0,0 1 0,1-1-1,-1 1 1,0-1 0,1 1 0,0-1 0,-1 1 0,1-1 0,0 0 0,-1 1 0,1-1 0,2 3 0,-1-3 21,1 0 0,-1 0 0,0-1 0,1 1 0,-1 0 0,0-1 0,1 1 0,-1-1 0,1 0 0,-1 0 0,1 0 0,-1 0 0,4-1 0,9-2 60,-1 0 0,1-1 0,-1 0 0,0-1-1,-1-1 1,1 0 0,-1-1 0,0-1-1,-1 0 1,20-16 0,-15 11 2,0 2 0,0 0-1,1 1 1,32-13 0,-49 22-93,-1 1-1,1 0 1,0 0-1,0 0 0,-1 0 1,1 0-1,0 0 1,0 0-1,0 0 1,-1 0-1,1 0 1,0 1-1,-1-1 1,1 0-1,0 0 1,0 1-1,-1-1 1,1 0-1,0 1 1,-1-1-1,1 1 1,-1-1-1,1 1 1,-1-1-1,1 1 1,0-1-1,-1 1 1,0 0-1,1-1 1,-1 1-1,1 0 0,-1-1 1,0 1-1,0 0 1,1-1-1,-1 1 1,0 0-1,0 0 1,0-1-1,0 1 1,0 0-1,0 0 1,0 0-1,0-1 1,0 1-1,0 0 1,0 0-1,-1 0 1,-4 59-130,1-22 80,5-36 56,0 0 0,-1-1 1,1 1-1,0 0 0,0-1 1,0 1-1,0-1 0,0 1 0,1-1 1,-1 0-1,0 1 0,0-1 1,1 0-1,-1 0 0,1 0 1,-1 0-1,1 0 0,0 0 0,-1-1 1,1 1-1,0 0 0,0-1 1,-1 1-1,1-1 0,0 0 0,0 0 1,0 1-1,-1-1 0,5-1 1,59-1 201,-61 1-199,13-2 42,0 0 0,27-10 0,-32 9-217,0 0 0,1 0-1,-1 2 1,1-1 0,-1 2 0,15-1 0,-26 2 150,0 1 1,-1-1-1,1 1 1,0-1-1,0 1 0,-1-1 1,1 1-1,-1 0 1,1-1-1,-1 1 0,1 0 1,-1 0-1,1-1 1,-1 1-1,1 0 0,-1 0 1,0-1-1,0 1 1,1 0-1,-1 0 0,0 0 1,0 0-1,0 0 1,0-1-1,0 1 0,0 0 1,0 2-1,0 35-366,-1-23 307,1-14 83,0 1 1,1-1-1,-1 0 0,0 1 0,0-1 0,0 1 0,1-1 1,-1 0-1,1 1 0,-1-1 0,1 0 0,0 0 0,-1 1 1,1-1-1,0 0 0,0 0 0,0 0 0,0 0 0,0 0 1,0 0-1,0 0 0,0 0 0,0 0 0,0-1 0,1 1 1,-1 0-1,2 0 0,1 0 33,0 0 0,0-1 1,0 1-1,-1-1 0,1 0 0,0 0 1,0-1-1,0 1 0,0-1 0,4 0 1,10-4 123,-1-1 1,1-1 0,17-9 0,9-6-132,-28 12-236,1 1 1,-1 0 0,2 2-1,-1 0 1,1 1 0,0 1-1,0 0 1,23-2 0,-41 7 198,1 0 0,-1 1 1,1-1-1,-1 0 1,1 1-1,-1-1 1,1 0-1,-1 1 1,1-1-1,-1 1 0,1-1 1,-1 1-1,0-1 1,1 1-1,-1-1 1,0 1-1,0-1 1,1 1-1,-1-1 0,0 1 1,0 0-1,0-1 1,1 1-1,-1-1 1,0 1-1,0 0 1,0-1-1,0 1 0,0-1 1,0 1-1,0 0 1,-1-1-1,1 1 1,0-1-1,0 1 1,0 0-1,-1-1 0,1 1 1,0-1-1,0 1 1,-1 0-1,-9 26 453,1-10-107,6-12-193,0 0 0,0 0 1,1 1-1,0-1 1,0 1-1,0-1 1,0 1-1,0 10 0,2-15-154,0-1 0,0 1 0,0-1-1,1 0 1,-1 1 0,0-1 0,1 0 0,-1 1-1,0-1 1,1 0 0,-1 1 0,0-1-1,1 0 1,-1 0 0,0 1 0,1-1-1,-1 0 1,1 0 0,-1 0 0,1 1-1,-1-1 1,0 0 0,1 0 0,-1 0-1,1 0 1,-1 0 0,1 0 0,-1 0-1,1 0 1,-1 0 0,1 0 0,-1 0 0,0 0-1,1-1 1,0 1 0,19-6-2972,-4-8-3301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9.423"/>
    </inkml:context>
    <inkml:brush xml:id="br0">
      <inkml:brushProperty name="width" value="0.025" units="cm"/>
      <inkml:brushProperty name="height" value="0.025" units="cm"/>
    </inkml:brush>
  </inkml:definitions>
  <inkml:trace contextRef="#ctx0" brushRef="#br0">77 295 929,'0'0'6785,"8"-8"-3758,4-4-1821,1-1 0,-2-1 0,12-16 1,-19 24-414,0-1 0,0 0 1,0 0-1,-1 0 0,0-1 0,0 1 1,-1-1-1,0 1 0,0-1 1,-1 0-1,1-10 0,-2 18-744,0 0-1,0-1 1,0 1-1,0-1 1,0 1-1,-1 0 1,1-1 0,0 1-1,0-1 1,0 1-1,0 0 1,0-1-1,-1 1 1,1 0-1,0-1 1,0 1 0,0 0-1,-1-1 1,1 1-1,0 0 1,-1 0-1,1-1 1,0 1-1,-1 0 1,1 0 0,0-1-1,-1 1 1,1 0-1,0 0 1,-1 0-1,1 0 1,0 0-1,-1 0 1,1 0-1,-1-1 1,-19 4 436,-16 13-529,26-9 33,0 1 0,1 0 1,0 1-1,0-1 0,0 2 1,1-1-1,1 1 0,0 0 1,0 1-1,1 0 0,0 0 1,1 0-1,-4 14 0,8-24 11,1 0-1,0 0 1,-1 0-1,1 0 0,0 1 1,0-1-1,0 0 1,0 0-1,0 0 0,0 0 1,1 0-1,-1 0 1,0 0-1,0 0 0,1 0 1,-1 0-1,1 0 1,-1 0-1,1 0 0,-1 0 1,1 0-1,0 0 1,-1 0-1,1 0 0,0 0 1,0-1-1,0 1 1,1 1-1,0-1 4,0-1 0,1 1 0,-1-1 0,1 1 0,-1-1 0,0 0 1,1 1-1,-1-1 0,1-1 0,-1 1 0,0 0 0,5-1 0,4-2 20,1-1 0,-1 0 1,1 0-1,15-9 0,12-11 93,0-2 0,-2-1 0,-1-2 0,-1-2 0,-1 0 0,48-62 0,-69 75-107,-13 18-13,0 0 0,0 0-1,0 0 1,0 0 0,0 0 0,0 0 0,-1 0 0,1 0 0,0 0 0,0 0 0,0 0 0,0 0 0,0 0-1,0 0 1,0 0 0,0 0 0,0 0 0,0 0 0,0 0 0,0 0 0,-1 0 0,1 0 0,0 0 0,0 0-1,0 0 1,0 0 0,0 0 0,0 0 0,0 0 0,0 0 0,0 0 0,0 0 0,0 0 0,0 0 0,0 0-1,0 0 1,0 0 0,-1-1 0,1 1 0,0 0 0,0 0 0,0 0 0,0 0 0,0 0 0,0 0 0,0 0-1,0 0 1,-27 26-278,10-6 258,1 1 0,-22 37 0,33-50 1,1 1 1,-1 0-1,2 0 1,-1 0-1,1 0 0,1 1 1,0-1-1,0 1 1,1 0-1,-1 12 0,3-20-119,-1 1 0,1-1-1,-1 0 1,1 0 0,0 0-1,0 0 1,0 0-1,0 0 1,0-1 0,0 1-1,0 0 1,1 0-1,-1-1 1,1 1 0,-1-1-1,1 1 1,0-1-1,-1 0 1,1 1 0,0-1-1,0 0 1,0 0-1,0-1 1,0 1 0,0 0-1,0-1 1,0 1-1,0-1 1,0 1 0,0-1-1,1 0 1,-1 0-1,0 0 1,0 0 0,3-1-1,1 1-818,1 0 0,0 0 0,0-1-1,-1 0 1,1-1 0,0 1-1,-1-1 1,1-1 0,-1 1 0,8-5-1,11-14-5241</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09.831"/>
    </inkml:context>
    <inkml:brush xml:id="br0">
      <inkml:brushProperty name="width" value="0.025" units="cm"/>
      <inkml:brushProperty name="height" value="0.025" units="cm"/>
    </inkml:brush>
  </inkml:definitions>
  <inkml:trace contextRef="#ctx0" brushRef="#br0">32 10 5637,'0'0'18797,"4"6"-18135,-1-2-477,1-1-1,0 1 1,0-1 0,0 0 0,0 0-1,0-1 1,0 1 0,5 1 0,-7-3-111,-1 0 1,1-1 0,0 1-1,-1 0 1,1-1 0,0 1-1,-1-1 1,1 0 0,0 1-1,-1-1 1,1 0 0,0 0-1,-1 0 1,1 0 0,0-1-1,0 1 1,-1 0 0,1-1-1,0 1 1,-1-1 0,1 1-1,-1-1 1,1 0 0,-1 0-1,1 0 1,-1 0-1,1 0 1,-1 0 0,0 0-1,0 0 1,1 0 0,-1-1-1,1-2 1,-1 4-70,0-1 0,-1 1 0,1-1 0,-1 1 0,1-1 0,-1 1 0,0-1 0,1 0 0,-1 1 0,1-1 0,-1 0 0,0 0 0,0 1 0,1-1 0,-1 0 0,0 0 0,0 1 0,0-1 0,0 0 0,0 0 0,0 1 0,0-1 0,0 0 0,0 0 0,0 1 0,0-1 1,-1 0-1,1 0 0,0 1 0,0-1 0,-1 0 0,1 1 0,0-1 0,-1 0 0,1 1 0,-1-1 0,1 0 0,-1 1 0,1-1 0,-1 1 0,0-1 0,1 1 0,-1-1 0,0 1 0,1 0 0,-1-1 0,0 1 0,1 0 0,-1-1 0,0 1 0,0 0 0,1 0 0,-1 0 0,0 0 0,0 0 0,1 0 0,-1 0 0,0 0 0,-1 0 0,-3 0-69,1 0 1,-1 0-1,0 1 0,0 0 1,0 0-1,1 0 0,-1 0 0,-8 4 1,9-3 32,-1 1 0,1-1 0,0 1 1,0 0-1,0 0 0,1 0 0,-1 0 0,1 0 0,-1 1 1,1 0-1,0 0 0,1 0 0,-1 0 0,1 0 1,-1 0-1,1 1 0,1-1 0,-1 1 0,1-1 0,-1 1 1,0 7-1,2-11 29,1 0-1,-1-1 1,0 1 0,1 0-1,-1 0 1,0-1 0,1 1 0,-1 0-1,1 0 1,-1-1 0,1 1-1,0 0 1,-1-1 0,1 1-1,0-1 1,-1 1 0,1-1 0,0 1-1,0-1 1,-1 0 0,1 1-1,0-1 1,0 0 0,0 1 0,-1-1-1,1 0 1,0 0 0,0 0-1,1 0 1,31 2 16,-26-2-13,23-2 49,1-1-1,-1-2 0,31-7 0,-30 4-549,1 2 1,51-3-1,-81 9 479,-1 0 1,1 0-1,-1 0 1,1 0-1,-1 0 1,0 0-1,1 0 1,-1 0 0,1 1-1,-1-1 1,0 1-1,1-1 1,-1 1-1,0-1 1,0 1-1,1 0 1,-1-1-1,0 1 1,0 0-1,0 0 1,0 0-1,0 0 1,0 0-1,0 0 1,0 0-1,0 0 1,0 1-1,0 1 1,0 1 37,0 1 0,0-1 0,-1 1 0,1-1 0,-1 1 0,0 0 0,-1 5 0,0 11 238,1-19-231,-1-1 0,1 1 0,0-1 0,0 1 0,0-1 0,0 1 0,1-1 1,-1 1-1,0-1 0,1 1 0,-1-1 0,1 0 0,-1 1 0,1-1 0,0 1 0,-1-1 0,1 0 0,0 0 0,0 0 0,0 1 0,0-1 1,0 0-1,0 0 0,2 1 0,1-1 9,0 0 1,-1 0 0,1 0 0,0-1-1,0 1 1,0-1 0,0 0 0,4 0-1,-3 0-4,9-1-171,-1 0-1,1-1 1,-1-1-1,19-5 1,8-3-9048,-34 11 1844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0.267"/>
    </inkml:context>
    <inkml:brush xml:id="br0">
      <inkml:brushProperty name="width" value="0.025" units="cm"/>
      <inkml:brushProperty name="height" value="0.025" units="cm"/>
    </inkml:brush>
  </inkml:definitions>
  <inkml:trace contextRef="#ctx0" brushRef="#br0">79 0 5477,'0'0'18893,"1"15"-18183,-3 24-73,-1-1 1,-1 1-1,-3-1 0,-19 68 1,17-77-661,1 0-1,1 1 1,2 0 0,0 0 0,1 32 0,4-61-183,0 0-1,0 0 1,0 0 0,0 0 0,0 0-1,0 0 1,1-1 0,-1 1-1,0 0 1,0 0 0,1 0 0,-1 0-1,0 0 1,1-1 0,-1 1 0,1 0-1,-1 0 1,1-1 0,0 1-1,-1 0 1,1-1 0,0 1 0,1 1-1,22 2-11829,-15-4 3169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8.543"/>
    </inkml:context>
    <inkml:brush xml:id="br0">
      <inkml:brushProperty name="width" value="0.025" units="cm"/>
      <inkml:brushProperty name="height" value="0.025" units="cm"/>
    </inkml:brush>
  </inkml:definitions>
  <inkml:trace contextRef="#ctx0" brushRef="#br0">144 38 4708,'0'0'16331,"-11"2"-15419,7-2-841,-1 1 0,1-1 0,0 1 0,0 0-1,0 1 1,0-1 0,0 1 0,0 0-1,0 0 1,0 0 0,1 0 0,-1 1 0,1-1-1,0 1 1,0 0 0,0 0 0,0 0 0,0 1-1,0-1 1,1 0 0,0 1 0,-1 0-1,2 0 1,-1 0 0,0-1 0,-1 7 0,-1 0 112,0 0 1,1 0 0,1 0 0,-1 1 0,1-1 0,0 13 0,2-21-171,0 1 1,0 0-1,0 0 0,0-1 1,1 1-1,-1 0 0,1 0 0,-1-1 1,1 1-1,0-1 0,0 1 1,0 0-1,1-1 0,-1 0 1,0 1-1,1-1 0,0 0 1,0 0-1,-1 0 0,1 0 1,0 0-1,1 0 0,-1 0 1,0-1-1,0 1 0,1-1 0,2 2 1,36 10 37,-32-11-150,0 1-1,-1 0 1,1 0-1,-1 0 1,0 1-1,15 10 1,-21-12 96,0-1 0,0 1 0,-1 0 0,1 0 1,-1 0-1,1 0 0,-1 1 0,0-1 1,0 0-1,0 0 0,0 1 0,0-1 0,-1 1 1,1-1-1,-1 1 0,0-1 0,1 1 1,-1-1-1,0 1 0,0-1 0,-1 1 0,1-1 1,0 1-1,-1-1 0,0 1 0,1-1 1,-1 0-1,0 1 0,0-1 0,-2 3 0,-2 5 20,-1 0-1,0-1 0,0 1 1,-1-1-1,0-1 0,0 1 0,-18 13 1,19-16 95,0-1 0,0 0 0,-1-1-1,0 1 1,0-1 0,-1 0 0,1-1 0,-1 0 0,1 0 0,-1-1 0,-13 3 0,21-5-83,-1 0-1,0 0 1,0 1 0,1-1 0,-1 0 0,0-1-1,0 1 1,0 0 0,1 0 0,-1 0 0,0 0-1,0 0 1,1-1 0,-1 1 0,0 0 0,1-1-1,-1 1 1,0-1 0,1 1 0,-1 0 0,0-1-1,1 0 1,-1 1 0,1-1 0,-1 1 0,1-1-1,-1 0 1,1 1 0,0-1 0,-1-1 0,0 0-14,1 0 0,-1-1 1,1 1-1,0 0 1,0-1-1,0 1 0,0 0 1,1 0-1,-1-1 1,1-3-1,2-3-55,0-1-1,1 1 0,0 0 1,7-12-1,31-39-450,49-55-1,-47 64-81,54-86-1,-96 132 556,1 2 16,-1-1 1,0 1-1,0-1 0,0 0 0,-1 1 1,1-1-1,-1 0 0,0 0 0,0 0 1,1-8-1,-22 18 130,12 1 9,0 0-1,1 0 0,0 1 1,0 0-1,1 1 1,0-1-1,0 1 1,1 0-1,0 0 1,1 1-1,0-1 1,0 1-1,1 0 1,0 0-1,-1 17 0,4-26-114,0 0-1,0 0 0,0-1 0,0 1 1,0 0-1,0 0 0,1 0 0,-1-1 1,0 1-1,1 0 0,-1 0 0,0-1 1,1 1-1,-1 0 0,1-1 0,-1 1 1,1-1-1,-1 1 0,1 0 0,0-1 1,-1 1-1,1-1 0,0 1 0,-1-1 1,1 0-1,0 1 0,1-1 0,28 4 234,30-16-37,9-24-125,-59 29-91,1 0 0,0 1 0,1 1 0,-1 0 0,1 0 0,23-5 0,-34 10 15,0 1 0,0-1 1,-1 1-1,1-1 0,0 1 0,0-1 0,0 1 1,0-1-1,-1 1 0,1 0 0,0 0 0,-1-1 1,1 1-1,0 0 0,-1 0 0,1 0 0,-1 0 1,1-1-1,-1 1 0,0 0 0,1 0 0,-1 0 1,0 0-1,0 0 0,0 0 0,1 0 0,-1 0 1,0 0-1,0 0 0,-1 0 0,1 0 1,0 2-1,0 48 810,-1-36-423,1-14-386,0 0 0,0 0 1,0 0-1,0 0 0,0 0 0,0 0 1,0 0-1,1 0 0,-1 0 0,0 0 1,1 0-1,-1 0 0,1 0 0,-1 0 1,1-1-1,-1 1 0,1 0 0,-1 0 1,1 0-1,0-1 0,0 1 0,-1 0 1,1-1-1,0 1 0,0-1 0,1 2 1,1-2 7,-1 1 0,0 0 0,1-1 0,-1 0-1,1 1 1,-1-1 0,1 0 0,-1-1 0,0 1 0,5-1 0,3-1-2,-1-1 0,0 0-1,0 0 1,15-9 0,-8 2-59,-11 7-103,-1-1 0,2 1 0,-1 0 0,0 0 0,0 1 1,1 0-1,0 0 0,9-3 0,-14 35-8644,-3-23 705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1.136"/>
    </inkml:context>
    <inkml:brush xml:id="br0">
      <inkml:brushProperty name="width" value="0.025" units="cm"/>
      <inkml:brushProperty name="height" value="0.025" units="cm"/>
    </inkml:brush>
  </inkml:definitions>
  <inkml:trace contextRef="#ctx0" brushRef="#br0">0 281 11371,'0'0'10650,"10"2"-10202,69 20 354,-57-14-658,0 0 0,0-2 0,1-1 0,28 3 0,-45-8-33,-1 0 0,0-1 0,1 1 0,-1-1 0,0 0 1,0 0-1,1-1 0,-1 0 0,0 0 0,7-3 0,-11 4-76,1 0-1,-1 0 0,1 0 0,-1-1 1,0 1-1,0 0 0,0 0 0,1-1 1,-1 1-1,-1 0 0,1-1 1,0 1-1,0-1 0,0 1 0,-1-1 1,1 0-1,-1 1 0,1-1 0,-1 0 1,0 1-1,0-1 0,1 0 1,-1 1-1,0-1 0,-1 0 0,1 0 1,0 1-1,0-1 0,-1 0 1,1 1-1,-1-1 0,1 1 0,-1-1 1,0 0-1,0 1 0,0-1 0,-2-2 1,2 2-78,-1 0 0,0 0 0,0 0 0,0 0 0,0 0 0,0 0 0,0 1 0,-1-1 0,1 1 0,0-1-1,-1 1 1,0 0 0,1 0 0,-1 0 0,1 0 0,-1 1 0,0-1 0,0 1 0,1-1 0,-1 1 0,0 0 0,0 0 0,0 1 0,1-1 0,-1 0 0,-4 2 0,-1-1-29,1 1-1,-1 0 0,1 1 1,0-1-1,0 2 1,0-1-1,0 0 0,-10 8 1,7-3 51,1 0 1,0 1-1,0 0 0,-8 12 1,14-18 17,1 0-1,0 0 1,0 0 0,0 0-1,1 1 1,-1-1 0,1 1 0,-1-1-1,1 1 1,0 0 0,1-1-1,-1 1 1,1 0 0,-1 0-1,1-1 1,0 1 0,1 0 0,0 5-1,0-7 13,0 0 0,0-1 0,0 1 0,1-1-1,-1 1 1,0-1 0,1 0 0,-1 1 0,1-1 0,-1 0-1,1 0 1,0 0 0,-1 0 0,1 0 0,0-1-1,0 1 1,0 0 0,0-1 0,0 1 0,-1-1 0,1 0-1,0 0 1,0 0 0,0 0 0,3 0 0,54-3 412,-40-2-373,0-1 0,-1 0-1,0-2 1,0 0-1,-1-1 1,0-1 0,0 0-1,-1-1 1,-1-1-1,0-1 1,23-23 0,-44 49-68,1 1 1,0-1-1,1 1 0,0 0 1,2 0-1,-1 0 1,2 0-1,-1 15 1,2-27 34,0 0 1,1 0-1,-1-1 1,0 1-1,1 0 1,-1 0 0,0-1-1,1 1 1,0 0-1,0-1 1,-1 1 0,1-1-1,0 1 1,0-1-1,0 1 1,0-1 0,1 0-1,-1 1 1,0-1-1,0 0 1,1 0 0,1 1-1,0 0 47,0-1 1,1 0-1,-1 0 0,0 0 0,1 0 0,-1 0 0,1-1 1,-1 1-1,1-1 0,5 0 0,2-1 71,-1 0 1,1-1-1,-1 0 0,0 0 0,0-1 1,19-9-1,-9 2-234,-1-2 1,0 0 0,-1-1 0,0-1 0,-1 0-1,-1-2 1,0 0 0,-1 0 0,22-33-1,-25 31-350,-1-1 0,-1 0 0,-1-1 1,0 0-1,-1 0 0,-2-1 0,0 0 0,-1 0 0,-1 0 0,2-24 0,-6 44 457,0 0 0,0-1-1,1 1 1,-1-1 0,0 1 0,0 0 0,0-1 0,-1 1 0,1-1 0,0 1-1,0 0 1,-1-1 0,1 1 0,-1 0 0,1-1 0,-1 1 0,0 0 0,-1-2-1,2 2 8,-1 1-1,0 0 0,1 0 0,-1 0 1,0 0-1,1 0 0,-1 0 0,0 0 1,1 0-1,-1 0 0,0 0 0,1 0 1,-1 1-1,0-1 0,1 0 0,-1 0 0,1 1 1,-1-1-1,0 0 0,1 1 0,-1-1 1,1 0-1,-1 1 0,1-1 0,-1 1 1,0 0-1,-3 4 46,-1 0 0,0 0 0,1 1 0,0-1 0,1 1 0,-5 7 1,-3 18 372,1 1 1,1 0 0,2 0 0,1 1 0,2 0 0,1 0 0,1 1 0,2-1-1,6 49 1,9-33-285,-15-48-136,1 1 0,0 0 0,0 0 1,0-1-1,-1 1 0,2-1 1,-1 1-1,0-1 0,0 1 0,0-1 1,1 0-1,-1 1 0,1-1 1,-1 0-1,1 0 0,-1 0 0,1 0 1,0 0-1,0-1 0,-1 1 0,1 0 1,4 0-1,-6-1-11,1-1 0,-1 0 0,0 1 0,1-1 0,-1 1 0,0-1 0,1 1 0,-1-1 0,0 0 0,0 1 0,0-1 0,1 0 0,-1 1 0,0-1 0,0 0 1,0 1-1,0-1 0,0 0 0,0 1 0,0-1 0,-1 0 0,1 1 0,0-1 0,0 0 0,0 1 0,-1-1 0,1 0 0,-1 0 0,-6-21-465,-8-8-1695,-2 1 0,-2 1 0,0 1 0,-30-32 0,26 34 1565,8 9 3630,52 17 1171,60 8-1323,89 5-2338,-185-14-634,0 0 1,0 0-1,0 0 1,0 0 0,0 0-1,0 0 1,0 0-1,-1 0 1,1-1 0,0 1-1,0 0 1,0-1-1,0 1 1,-1 0 0,1-1-1,0 1 1,0-1-1,-1 1 1,1-1 0,0 0-1,-1 1 1,2-2-1,-2 1-202,0 0 0,1 0 0,-1 0 0,0 0 0,0 0 0,0 0 0,1 0-1,-1 0 1,0-1 0,-1 1 0,1 0 0,0 0 0,0 0 0,0 0 0,-1 0-1,1 0 1,0 0 0,-2-2 0,-13-21-7743</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1.466"/>
    </inkml:context>
    <inkml:brush xml:id="br0">
      <inkml:brushProperty name="width" value="0.025" units="cm"/>
      <inkml:brushProperty name="height" value="0.025" units="cm"/>
    </inkml:brush>
  </inkml:definitions>
  <inkml:trace contextRef="#ctx0" brushRef="#br0">1 0 12236,'0'0'7847,"71"2"-7815,-36 2-2370,6-3-4869</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1.798"/>
    </inkml:context>
    <inkml:brush xml:id="br0">
      <inkml:brushProperty name="width" value="0.025" units="cm"/>
      <inkml:brushProperty name="height" value="0.025" units="cm"/>
    </inkml:brush>
  </inkml:definitions>
  <inkml:trace contextRef="#ctx0" brushRef="#br0">50 52 12876,'0'0'2942,"8"-6"277,2-1-2646,0 1 0,0 1 0,1 0 0,0 1 0,0 0 0,0 0 0,0 1 0,0 1 0,0 0 0,1 0 0,19 1 0,-24 1-493,-1 0 1,1 0-1,-1 1 1,1 0-1,-1 1 1,0-1 0,0 1-1,0 0 1,0 1-1,9 4 1,-14-6-84,1 0 1,-1 0-1,1 0 1,-1 0-1,0 0 1,0 1-1,0-1 1,1 0-1,-1 1 1,0-1-1,-1 1 1,1 0-1,0-1 1,0 1-1,-1-1 0,1 1 1,0 3-1,-1-3 0,0 1 0,0 0 0,-1 0 0,1-1 0,0 1 0,-1 0 0,0 0 0,0-1 0,0 1 0,0-1 0,0 1 0,0-1 0,-1 1 0,-2 3 0,-15 17 70,-1-2 0,-1 0 0,0-1 0,-2-2 0,-38 26 0,26-19-47,16-11-7,12-10-7,0 0 0,0 0 0,1 1 0,0 0 0,0 0 0,0 0 0,1 1 1,0 0-1,0 0 0,-7 11 0,13-16 3,-1 0 0,1 0 0,-1-1 0,1 1 1,-1 0-1,1 0 0,0-1 0,0 1 0,-1 0 0,1-1 1,0 1-1,0 0 0,0-1 0,-1 1 0,1-1 0,0 0 1,0 1-1,0-1 0,0 0 0,0 1 0,0-1 0,0 0 1,0 0-1,0 0 0,0 0 0,0 0 0,0 0 0,0 0 1,1 0-1,39 2 624,-38-2-570,41 2 266,31 0-549,86-8-1,-120-3-1430,-40 9 1394,0-1 1,0 1-1,0-1 1,0 1-1,0-1 1,0 0-1,0 1 1,0-1-1,0 0 1,0 0-1,0 0 0,-1 0 1,1 0-1,0 1 1,0-1-1,-1-1 1,1 1-1,-1 0 1,1 0-1,-1 0 1,1 0-1,-1 0 1,0 0-1,0-1 0,1 1 1,-1 0-1,0 0 1,0 0-1,0-3 1,-4-13-6839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2.156"/>
    </inkml:context>
    <inkml:brush xml:id="br0">
      <inkml:brushProperty name="width" value="0.025" units="cm"/>
      <inkml:brushProperty name="height" value="0.025" units="cm"/>
    </inkml:brush>
  </inkml:definitions>
  <inkml:trace contextRef="#ctx0" brushRef="#br0">1 1 12684,'0'0'11627,"54"13"-11339,-17-8-192,8 3-64,2-3-288,-2 2-769,5-5-1409,-9-2-2563,6 0-1601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2.534"/>
    </inkml:context>
    <inkml:brush xml:id="br0">
      <inkml:brushProperty name="width" value="0.025" units="cm"/>
      <inkml:brushProperty name="height" value="0.025" units="cm"/>
    </inkml:brush>
  </inkml:definitions>
  <inkml:trace contextRef="#ctx0" brushRef="#br0">65 191 12844,'0'0'8659,"-10"7"-7666,6-4-878,0 0 0,0 0 1,1 0-1,-1 0 0,1 0 1,-1 1-1,1-1 0,0 1 0,0 0 1,1 0-1,-1 0 0,1 1 0,0-1 1,0 0-1,0 1 0,1 0 1,-1-1-1,1 1 0,0 0 0,0-1 1,1 1-1,0 0 0,0 0 0,0 0 1,0 0-1,1 4 0,1-6-104,-1-1 0,0 0 0,1 0 0,-1 0 0,1 0 0,-1-1 0,1 1-1,0 0 1,0-1 0,0 1 0,0-1 0,0 1 0,0-1 0,0 0 0,0 0 0,1 0 0,-1 0 0,0 0-1,1-1 1,-1 1 0,0-1 0,1 1 0,-1-1 0,1 0 0,4 0 0,7 0 47,-1 0 1,1 0-1,19-4 1,-9-3-116,-1-1 0,0 0-1,0-2 1,-1-1 0,0-1 0,37-26 0,-73 75-258,12-35 341,0 1 1,1 0-1,0-1 1,-1 1 0,1 0-1,0-1 1,0 1-1,1 0 1,-1 0-1,0 0 1,1 0 0,0 0-1,0 0 1,0 0-1,0-1 1,0 1-1,0 0 1,1 0 0,1 5-1,0-6-13,-1 0 0,1 0 0,0-1 1,0 1-1,0 0 0,0-1 0,0 1 0,0-1 0,1 0 0,-1 0 0,0 0 0,1 0 0,-1 0 1,1 0-1,-1-1 0,1 1 0,-1-1 0,1 0 0,-1 0 0,1 0 0,-1 0 0,5 0 0,11-1-579,-1 0-1,1 0 0,-1-2 0,30-7 1,-31 5-2122,-2-1-1,1 0 1,14-9 0,-18 9-4204</inkml:trace>
  <inkml:trace contextRef="#ctx0" brushRef="#br0" timeOffset="1">532 0 9801,'0'0'15471,"57"2"-15471,-32 15-673,5 1-928,-1 0-1442,13-1-865,0-3 225,3-1-3204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12.865"/>
    </inkml:context>
    <inkml:brush xml:id="br0">
      <inkml:brushProperty name="width" value="0.025" units="cm"/>
      <inkml:brushProperty name="height" value="0.025" units="cm"/>
    </inkml:brush>
  </inkml:definitions>
  <inkml:trace contextRef="#ctx0" brushRef="#br0">224 16 10122,'0'0'13212,"-11"-2"-11765,-81-10 124,84 11-1499,0 0 1,1 1 0,-1 1 0,0-1 0,1 1 0,-1 0 0,0 1-1,1 0 1,-1 0 0,1 0 0,-12 7 0,18-8-76,-1-1 1,1 1-1,0-1 1,0 1-1,0 0 1,0 0-1,0-1 1,1 1-1,-1 0 1,0 0-1,0 0 1,0 0-1,1 0 1,-1 0 0,1 0-1,-1 0 1,1 0-1,-1 0 1,1 1-1,-1-1 1,1 0-1,0 0 1,0 0-1,0 1 1,0-1-1,0 1 1,0 0-24,1 0 0,0-1 0,0 1 1,0-1-1,0 1 0,0-1 0,0 1 1,0-1-1,0 0 0,1 0 0,-1 0 1,0 1-1,1-1 0,-1 0 0,4 1 1,7 4-206,1 0 1,0-1-1,20 5 1,-29-9 189,38 10-403,-19-6 330,-1 1 0,1 0 0,-1 2-1,-1 1 1,1 1 0,30 18 0,-51-27 144,0 0 0,0-1 0,0 1 0,1 0 1,-1 0-1,0 0 0,0 0 0,0 0 0,0 0 1,-1 0-1,1 0 0,0 0 0,0 1 1,-1-1-1,1 0 0,0 1 0,-1-1 0,0 0 1,1 1-1,-1-1 0,0 0 0,1 1 0,-1-1 1,0 0-1,0 1 0,0-1 0,0 1 0,-1 1 1,0 0 63,-1-1 1,1 1 0,-1-1 0,1 0 0,-1 0-1,0 0 1,0 0 0,0 0 0,0 0-1,-1 0 1,1-1 0,0 1 0,-4 1-1,-11 5 601,0-1 0,-1 0 0,-20 5 0,36-12-601,-43 13 1110,-57 8 0,36-16-8726</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6:25.560"/>
    </inkml:context>
    <inkml:brush xml:id="br0">
      <inkml:brushProperty name="width" value="0.025" units="cm"/>
      <inkml:brushProperty name="height" value="0.025" units="cm"/>
    </inkml:brush>
  </inkml:definitions>
  <inkml:trace contextRef="#ctx0" brushRef="#br0">1246 459 10666,'-63'2'-1539,"26"0"1828,-1-1 1,1-2-1,-1-2 1,1-1-1,-63-15 1,52 3-293,-1 3 1,-55-7 0,82 17 31,1 2 1,-1 0 0,1 1-1,-1 1 1,1 1-1,0 1 1,-35 10-1,8 1 161,0 2-1,1 3 1,1 1-1,1 3 1,1 1-1,1 2 1,-40 33-1,75-51-201,0 0-1,0 1 0,1-1 1,0 2-1,1-1 0,0 1 1,1 0-1,0 0 1,0 1-1,1-1 0,0 1 1,1 0-1,0 0 0,1 0 1,0 0-1,1 1 0,0-1 1,1 1-1,0-1 1,1 0-1,0 1 0,1-1 1,0 0-1,1 0 0,0 0 1,1 0-1,0 0 1,1-1-1,6 12 0,13 14-52,1-2-1,2 0 1,1-2-1,34 31 1,139 108 70,-145-126-24,66 53 23,139 85 0,-206-149-18,2-3 0,1-3 0,1-2 0,1-3 1,85 21-1,87 2 444,337 24-1,-385-58-312,-1-9-1,0-7 0,0-8 1,272-54-1,126-81-60,-11-34 176,-315 86-114,376-198-1,-602 278-109,0-1-1,-2-2 0,1-1 1,-2-1-1,29-28 0,-48 41 15,0 0-1,0 0 1,0-1-1,-1 0 1,0-1-1,-1 1 1,0-1 0,0 0-1,-1 0 1,0 0-1,-1-1 1,0 1-1,0-1 1,-1 0-1,0 0 1,-1 0-1,0 0 1,-1 0 0,0 0-1,0 0 1,-3-13-1,0 14 26,0 0 1,0 0-1,-1 1 0,0 0 0,-1 0 0,0 0 1,0 0-1,-1 1 0,0 0 0,0 0 0,-1 1 1,0-1-1,-12-8 0,-9-5 28,0 2 0,-42-21 0,7 10 63,-128-42 0,-76 0 243,207 56-253,-691-130 478,-10 51-529,-18 29 40,62 7-3234,467 25-2579,131 13-2034</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14.554"/>
    </inkml:context>
    <inkml:brush xml:id="br0">
      <inkml:brushProperty name="width" value="0.025" units="cm"/>
      <inkml:brushProperty name="height" value="0.025" units="cm"/>
    </inkml:brush>
  </inkml:definitions>
  <inkml:trace contextRef="#ctx0" brushRef="#br0">30 0 13549,'0'0'12428,"-2"13"-12402,-6 47 50,-1-5 89,-2 65 0,11-117-161,0 0 0,1-1-1,-1 1 1,1 0 0,0 0 0,-1 0 0,1-1 0,0 1-1,1 0 1,-1-1 0,0 1 0,1-1 0,-1 1 0,1-1-1,0 0 1,0 0 0,0 0 0,0 0 0,0 0-1,1 0 1,-1 0 0,0-1 0,1 1 0,-1-1 0,1 0-1,0 0 1,-1 0 0,1 0 0,0 0 0,0 0-1,5 0 1,10 2 32,1-1 1,-1-1-1,37-2 0,-26 0-100,3-1-35,-24 1 68,1 0 1,-1 1-1,1 0 0,0 0 0,-1 1 0,17 3 0,-24-4 27,0 1 0,-1-1-1,1 1 1,0-1 0,-1 1 0,1-1 0,-1 1-1,1-1 1,-1 1 0,1 0 0,-1-1 0,1 1 0,-1 0-1,0-1 1,1 1 0,-1 0 0,0 0 0,0-1 0,1 1-1,-1 0 1,0 0 0,0 0 0,0-1 0,0 1 0,0 0-1,0 0 1,0-1 0,0 1 0,-1 0 0,1 0 0,0 0-1,0-1 1,0 1 0,-1 0 0,1-1 0,-1 1-1,1 0 1,0 0 0,-1-1 0,0 1 0,-20 27 57,-3-9 214,-5-1 128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15.011"/>
    </inkml:context>
    <inkml:brush xml:id="br0">
      <inkml:brushProperty name="width" value="0.025" units="cm"/>
      <inkml:brushProperty name="height" value="0.025" units="cm"/>
    </inkml:brush>
  </inkml:definitions>
  <inkml:trace contextRef="#ctx0" brushRef="#br0">1 172 8456,'0'0'15706,"8"-5"-14831,11-6-448,81-50 1184,-90 54-1522,-1 0 1,0 0 0,-1-1 0,0 0-1,0 0 1,-1-1 0,0 0 0,9-15-1,-16 24-85,0 0 0,0 0 0,-1 0 0,1 0 0,0 0 0,0 0 0,-1 0-1,1 0 1,0 0 0,0 0 0,0 0 0,-1 0 0,1 0 0,0 0 0,0 0-1,-1 0 1,1 0 0,0 0 0,0 0 0,-1 0 0,1 0 0,0 0 0,0-1 0,0 1-1,-1 0 1,1 0 0,0 0 0,0 0 0,0-1 0,-1 1 0,1 0 0,0 0-1,0 0 1,0-1 0,0 1 0,0 0 0,0 0 0,0 0 0,-1-1 0,1 1-1,0 0 1,0 0 0,0-1 0,0 1 0,0 0 0,0 0 0,0-1 0,0 1 0,0 0-1,0 0 1,0-1 0,0 1 0,1 0 0,-1 0 0,0 0 0,0-1 0,-20 13-220,6-1 204,1 1 1,0 1-1,1 0 1,-20 28-1,27-34 7,0 0 0,1 0 0,0 1 0,0 0 0,1 0 0,-1 0 0,2 0 0,-1 0 0,1 1 0,1-1 0,-1 1 0,1 10 0,2-16-44,-1 1-1,1-1 1,1 1-1,-1-1 1,0 0-1,1 0 1,0 0 0,0 0-1,0 0 1,0 0-1,0 0 1,1 0-1,-1-1 1,1 0 0,-1 1-1,1-1 1,0 0-1,0 0 1,0 0-1,0-1 1,0 1 0,1-1-1,6 3 1,11 3-1374,0 0 1,34 6-1,-44-11 583,81 14-7509,-48-11 2114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15.719"/>
    </inkml:context>
    <inkml:brush xml:id="br0">
      <inkml:brushProperty name="width" value="0.025" units="cm"/>
      <inkml:brushProperty name="height" value="0.025" units="cm"/>
    </inkml:brush>
  </inkml:definitions>
  <inkml:trace contextRef="#ctx0" brushRef="#br0">14 145 9737,'0'0'4084,"-2"-9"-1714,0 5-2288,0-4 681,0 0-1,0 0 1,1 0 0,0 0 0,0-15-1,1 21-647,0-1-1,0 1 0,1-1 0,-1 1 0,1 0 0,-1-1 0,1 1 0,0 0 0,0-1 0,0 1 0,1 0 1,-1 0-1,0 0 0,1 0 0,-1 0 0,1 0 0,0 1 0,0-1 0,-1 0 0,1 1 0,0-1 1,0 1-1,1 0 0,-1 0 0,0 0 0,0 0 0,3-1 0,13-3-42,0 2-1,1 0 1,-1 1 0,0 0 0,1 2-1,31 2 1,-48-2-67,0 0 1,0 0-1,1 0 0,-1 1 0,0-1 1,0 0-1,0 1 0,0 0 1,0-1-1,0 1 0,0 0 1,0 0-1,0 0 0,-1 0 1,1 0-1,0 1 0,0-1 1,-1 0-1,1 1 0,-1-1 1,1 1-1,-1 0 0,0-1 1,0 1-1,0 0 0,0 0 1,0 0-1,0 0 0,0 0 0,0 0 1,-1 0-1,1 0 0,-1 0 1,0 0-1,1 0 0,-1 0 1,0 0-1,0 0 0,-1 0 1,1 1-1,0-1 0,-1 0 1,1 0-1,-2 3 0,-1 5 113,0-1 1,0 0-1,-1 0 0,0 0 0,-1-1 0,0 1 0,-1-1 0,-8 10 0,-72 66 663,33-35-515,27-25-159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9.961"/>
    </inkml:context>
    <inkml:brush xml:id="br0">
      <inkml:brushProperty name="width" value="0.025" units="cm"/>
      <inkml:brushProperty name="height" value="0.025" units="cm"/>
    </inkml:brush>
  </inkml:definitions>
  <inkml:trace contextRef="#ctx0" brushRef="#br0">14 234 6406,'0'0'12334,"0"5"-10751,-13 229 5106,29-264-5482,11-57-1096,-13 35-67,-14 54-49,0 1 1,1-1-1,-1 0 1,0 0 0,1 0-1,-1 0 1,1 1 0,0-1-1,-1 0 1,1 0 0,0 0-1,0 0 1,1-1 0,-1 1-1,0 0 1,1 0 0,-1-1-1,1 1 1,-1-1 0,1 1-1,0-1 1,-1 0 0,1 1-1,4 1 1,0 1 41,0-1 0,0 1 0,0-1 0,0 0 0,1 0 0,0-1-1,8 2 1,-7-3 39,1 0 0,0-1-1,0 0 1,0 0-1,0-1 1,0-1 0,-1 1-1,1-1 1,0-1-1,-1 1 1,0-2 0,1 1-1,-1-1 1,13-9-1,-16 10-67,-1 0 0,1-1-1,-1 0 1,1 0 0,-1 0 0,0 0-1,-1-1 1,1 0 0,-1 1-1,0-1 1,0 0 0,0-1-1,-1 1 1,0 0 0,0-1-1,0 0 1,-1 1 0,0-1-1,0 0 1,0 0 0,-1 1 0,0-1-1,-1-10 1,1 15-9,0 0 1,0 0-1,0 0 0,0 0 1,0 0-1,-1 0 1,1 0-1,0 0 0,-1 1 1,1-1-1,-1 0 0,1 0 1,-1 0-1,1 0 1,-1 1-1,1-1 0,-1 0 1,0 0-1,0 1 1,1-1-1,-1 1 0,0-1 1,0 1-1,0-1 0,1 1 1,-1-1-1,0 1 1,0 0-1,0-1 0,0 1 1,0 0-1,0 0 0,0 0 1,0 0-1,0 0 1,0 0-1,0 0 0,0 0 1,0 0-1,0 0 1,0 0-1,0 1 0,-1-1 1,-2 1-9,1 1 0,-1-1 0,0 0 0,1 1 0,-1 0 0,1 0 0,0 0 0,-1 0 0,-4 5-1,2 0 23,-1 0-1,1 1 0,0-1 0,1 1 1,0 0-1,0 1 0,0-1 0,1 1 1,1 0-1,-1 0 0,2 0 0,-1 1 1,1-1-1,1 1 0,-1-1 0,1 13 1,2-19-6,0-1 0,0 1 0,0-1 0,0 0-1,0 1 1,0-1 0,1 0 0,-1 0 0,1 0 0,-1 0 0,1 0 0,0 0 0,0 0 0,0-1 0,0 1 0,0-1 0,0 1 0,1-1 0,-1 0 0,0 0 0,1 0 0,-1 0 0,0 0 0,1 0 0,-1-1 0,1 1 0,0-1 0,-1 0 0,5 0 0,5 1-1,1 0 0,0-1 0,-1 0 0,1-1 0,12-3 0,-10 0 5,-1 0 0,0-1 1,-1-1-1,1 0 0,-1-1 0,0-1 0,-1 0 0,0 0 0,0-1 0,-1-1 0,0 0 1,13-16-1,-5 4 0,0-1 1,-2-1-1,-1-1 1,-1-1-1,15-33 1,-25 50 3,-1-2-1,0 1 1,-1 0 0,0-1 0,-1 1 0,0-1 0,-1 0-1,1-12 1,-2 23-10,0-1 0,0 0 1,0 0-1,0 0 0,0 0 0,0 1 0,0-1 0,0 0 0,0 0 0,0 0 0,-1 0 0,1 1 1,0-1-1,-1 0 0,1 0 0,0 1 0,-1-1 0,1 0 0,-1 0 0,1 1 0,-1-1 0,1 1 1,-1-1-1,0 0 0,1 1 0,-1-1 0,0 1 0,-1-1 0,1 1 0,-1-1 0,1 1 0,-1 0 0,1 0 0,-1 1 0,1-1 0,-1 0 0,1 0 0,-1 1 0,1-1-1,0 1 1,-1-1 0,1 1 0,-3 1 0,-2 1 0,0 1 0,1 0 0,-1 1 0,1-1 0,-1 1 0,-5 6-1,2 2 45,0 1-1,1-1 1,0 1-1,1 0 0,1 1 1,0 0-1,1 0 1,0 0-1,2 1 0,0-1 1,0 1-1,1 0 1,1 0-1,2 24 1,-1-37-70,0 0 0,1 0 0,-1 0 1,1 0-1,0 0 0,0-1 1,0 1-1,0 0 0,1 0 0,-1-1 1,1 1-1,-1-1 0,1 1 1,0-1-1,0 0 0,0 0 0,3 3 1,-1-2-392,0 0 1,0-1 0,1 1 0,0-1-1,-1 0 1,1 0 0,0-1-1,0 1 1,7 1 0,-1-2-1414,0 0 1,0 0 0,0-1-1,0 0 1,0-1 0,0-1-1,0 1 1,20-7-1,3-7-4009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17.314"/>
    </inkml:context>
    <inkml:brush xml:id="br0">
      <inkml:brushProperty name="width" value="0.025" units="cm"/>
      <inkml:brushProperty name="height" value="0.025" units="cm"/>
    </inkml:brush>
  </inkml:definitions>
  <inkml:trace contextRef="#ctx0" brushRef="#br0">118 76 1217,'0'0'5029,"-46"2"-2050,25-2 288,4 0-256,4-4 32,2 0-385,5-2-288,3 1-352,3-2-128,0-2-801,11-1-320,11-2-321,10 2-256,3 0-64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17.803"/>
    </inkml:context>
    <inkml:brush xml:id="br0">
      <inkml:brushProperty name="width" value="0.025" units="cm"/>
      <inkml:brushProperty name="height" value="0.025" units="cm"/>
    </inkml:brush>
  </inkml:definitions>
  <inkml:trace contextRef="#ctx0" brushRef="#br0">1 48 12748,'0'0'13869,"72"-32"-13933,-38 32 64,3 0-480,4 0-1538,4 0-1089,-4-1-2851,0-13-5989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0.132"/>
    </inkml:context>
    <inkml:brush xml:id="br0">
      <inkml:brushProperty name="width" value="0.025" units="cm"/>
      <inkml:brushProperty name="height" value="0.025" units="cm"/>
    </inkml:brush>
  </inkml:definitions>
  <inkml:trace contextRef="#ctx0" brushRef="#br0">17 52 13261,'0'0'4292,"-2"10"-3166,-4 23-263,2 0 0,-1 41 0,5-72-841,0-1 0,0 1-1,0-1 1,0 1 0,0-1 0,1 1-1,-1-1 1,0 1 0,1-1 0,-1 0-1,1 1 1,-1-1 0,1 1 0,0-1-1,-1 0 1,1 0 0,0 1 0,0-1-1,0 0 1,0 0 0,0 0 0,0 0-1,0 0 1,1 0 0,1 1 0,-1-1 74,1-1 1,-1 1-1,1 0 1,0-1-1,-1 0 1,1 0-1,0 0 1,0 0 0,-1 0-1,1 0 1,0 0-1,4-2 1,3-1 258,0-1 0,0 1 1,-1-1-1,0-1 0,0 0 1,12-9-1,1-3 217,-1-2 0,29-33 0,-42 42-409,0 1-1,-1-1 0,-1 0 0,0 0 1,0-1-1,-1 0 0,0 0 0,5-18 1,-28 81-497,11-35 329,1 0 0,1 0 0,0 1 0,1-1 0,1 1 0,-2 27 0,5-43 6,1 0 1,-1-1-1,1 1 0,-1-1 0,1 1 1,0 0-1,-1-1 0,1 1 0,0-1 1,0 0-1,0 1 0,0-1 0,0 0 1,1 1-1,-1-1 0,0 0 0,1 0 1,-1 0-1,0 0 0,1 0 0,-1-1 1,1 1-1,-1 0 0,1-1 0,0 1 1,-1-1-1,1 1 0,0-1 0,-1 0 1,1 0-1,0 0 0,-1 0 0,1 0 1,3 0-1,4 0 29,0-1 0,-1 0 0,1 0 0,0 0 0,15-6 0,-14 3-8,0-1 0,0-1 0,-1 1 0,0-1 0,0-1 0,0 1 0,-1-2 0,0 1 0,0-1 0,-1 0 0,0-1 0,6-9 0,-2 4-30,-10 53-8806,-1-19 3028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0.466"/>
    </inkml:context>
    <inkml:brush xml:id="br0">
      <inkml:brushProperty name="width" value="0.025" units="cm"/>
      <inkml:brushProperty name="height" value="0.025" units="cm"/>
    </inkml:brush>
  </inkml:definitions>
  <inkml:trace contextRef="#ctx0" brushRef="#br0">1 1 19154,'0'0'11275,"7"27"-16048,4-27-1345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0.814"/>
    </inkml:context>
    <inkml:brush xml:id="br0">
      <inkml:brushProperty name="width" value="0.025" units="cm"/>
      <inkml:brushProperty name="height" value="0.025" units="cm"/>
    </inkml:brush>
  </inkml:definitions>
  <inkml:trace contextRef="#ctx0" brushRef="#br0">25 0 12332,'0'0'12748,"0"10"-12081,-11 98 1180,5-63-1439,-1 46 1,7-84-435,4 28 228,-3-34-229,-1 0 1,1 0-1,0 0 1,0 0-1,0 0 1,0-1-1,0 1 1,0 0-1,0 0 1,0-1-1,0 1 1,0-1 0,0 1-1,0-1 1,1 1-1,-1-1 1,0 0-1,0 0 1,1 1-1,-1-1 1,0 0-1,0 0 1,1 0-1,-1 0 1,2-1-1,-1 1-182,-1-1-1,1 1 1,-1-1-1,1 0 1,-1 1-1,0-1 1,1 0-1,-1 0 1,0 0-1,0 0 0,0 0 1,1 0-1,-1 0 1,0 0-1,0 0 1,-1 0-1,1-1 1,0 1-1,0 0 1,0-1-1,-1 1 1,1-1-1,-1 1 1,1-3-1,8-39-6072,-8 5 698,-1-5-2103</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1.145"/>
    </inkml:context>
    <inkml:brush xml:id="br0">
      <inkml:brushProperty name="width" value="0.025" units="cm"/>
      <inkml:brushProperty name="height" value="0.025" units="cm"/>
    </inkml:brush>
  </inkml:definitions>
  <inkml:trace contextRef="#ctx0" brushRef="#br0">0 53 11563,'26'-53'11243,"-20"53"-10250,14 0-321,10 5 609,11 2 65,13-1-450,8-1-415,5-2-289,4-2-96,-5-1-64,-16 0-384,-3 0-1121,-21 0-641,-17 4-1282,-9 1-3170,-20-1-3139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1.520"/>
    </inkml:context>
    <inkml:brush xml:id="br0">
      <inkml:brushProperty name="width" value="0.025" units="cm"/>
      <inkml:brushProperty name="height" value="0.025" units="cm"/>
    </inkml:brush>
  </inkml:definitions>
  <inkml:trace contextRef="#ctx0" brushRef="#br0">36 1 9513,'0'0'10058,"-36"48"-7880,47-44-417,15-3 321,10-1-384,5 0-641,8 0-641,1 0-352,-3 0-32,-6 3-576,-11 5-1538,-10-2-1890,-10 4-3939</inkml:trace>
  <inkml:trace contextRef="#ctx0" brushRef="#br0" timeOffset="1">47 238 13132,'0'0'13741,"56"7"-12748,-17-7-480,2 0-353,6 0-160,3 0 0,3 0-577,1 0-1440,2 0-962,-2 0-1986,-6-8-3043</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1.848"/>
    </inkml:context>
    <inkml:brush xml:id="br0">
      <inkml:brushProperty name="width" value="0.025" units="cm"/>
      <inkml:brushProperty name="height" value="0.025" units="cm"/>
    </inkml:brush>
  </inkml:definitions>
  <inkml:trace contextRef="#ctx0" brushRef="#br0">293 48 13325,'0'0'3283,"-11"-6"-38,-2-1-2442,-1 0-1,0 1 1,0 1 0,-24-6-1,31 9-651,0 1 0,0 0 0,0 0 0,-1 1 0,1 0 0,0 0 0,0 0 0,-1 1 0,1 0 0,0 1 0,0 0 0,0 0 0,0 0 0,-6 4 0,-37 28 231,48-32-369,0 0 1,0 0-1,-1 1 0,1-1 1,1 1-1,-1-1 1,0 1-1,1 0 0,-1-1 1,1 1-1,0 0 0,0 0 1,0 0-1,0 0 0,0 0 1,0 5-1,2-7-12,-1 1 0,0-1 0,1 0-1,-1 0 1,1 1 0,-1-1 0,1 0 0,-1 0 0,1 0 0,0 0-1,0 0 1,-1 0 0,1 0 0,0 0 0,0 0 0,0 0 0,0-1-1,0 1 1,0 0 0,1 0 0,-1-1 0,0 1 0,0-1 0,0 1-1,1-1 1,1 1 0,41 7-7,-33-6 10,110 10-393,-81-10 58,-1 2 0,49 11 0,-85-15 331,-1 0 1,0 1 0,0-1 0,0 1-1,-1 0 1,1 0 0,0 0-1,0 0 1,0 0 0,0 0 0,-1 0-1,1 0 1,-1 1 0,1-1-1,-1 0 1,1 1 0,-1 0 0,0-1-1,1 1 1,-1 0 0,1 3-1,-1-3 31,-1 0 0,0 0 0,0 0 0,-1-1-1,1 1 1,0 0 0,0 0 0,-1 0-1,1 0 1,-1-1 0,0 1 0,0 0-1,1 0 1,-1-1 0,0 1 0,0-1-1,0 1 1,-1-1 0,1 1 0,0-1-1,-1 0 1,1 1 0,0-1 0,-3 1-1,-12 9 281,0-2 0,0 0-1,-1-1 1,0 0 0,0-2-1,-1 0 1,0-1-1,0 0 1,0-2 0,0 0-1,-1-1 1,1-1 0,-1 0-1,1-2 1,-23-3-1,39 4-471,1 0 1,0-1-1,-1 1 0,1-1 0,0 0 0,-1 1 0,1-1 0,0 0 0,0 1 0,0-1 0,0 0 0,0 0 0,0 0 0,-2-2 0,3 2-150,-1 0 1,1 1 0,0-1-1,-1 0 1,1 1-1,0-1 1,-1 0-1,1 0 1,0 1 0,0-1-1,0 0 1,0 1-1,0-1 1,0 0-1,0 0 1,0 0 0,0 1-1,0-1 1,0 0-1,0 1 1,0-1-1,1 0 1,-1 0-1,0 1 1,1-1 0,-1 0-1,0 1 1,1-1-1,-1 0 1,1 0-1,15-10-7958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2.182"/>
    </inkml:context>
    <inkml:brush xml:id="br0">
      <inkml:brushProperty name="width" value="0.025" units="cm"/>
      <inkml:brushProperty name="height" value="0.025" units="cm"/>
    </inkml:brush>
  </inkml:definitions>
  <inkml:trace contextRef="#ctx0" brushRef="#br0">122 1 15150,'0'0'12359,"-9"12"-12012,-5 8-214,0 2 1,1-1-1,1 2 1,1 0-1,1 0 0,2 1 1,-10 35-1,16-46-102,0-4-23,0 0 0,1 1 0,0-1-1,0 1 1,1-1 0,1 1 0,-1 0 0,4 12 0,-4-22-116,0 0 0,0 0 0,0 0 0,0 0-1,0 0 1,0 0 0,0 0 0,0 0 0,0 0 0,0 0 0,1 0 0,-1 0 0,0 0 0,0 0 0,0 0 0,0 0 0,0 0 0,0 0 0,0 0-1,0 0 1,0 0 0,1 0 0,-1 0 0,0 0 0,0 0 0,0 0 0,0 0 0,0 0 0,0 0 0,0 0 0,0 0 0,0 0 0,1 0 0,-1 0-1,0 0 1,0 0 0,0 0 0,0 0 0,0 0 0,0 0 0,0 1 0,0-1 0,0 0 0,0 0 0,0 0 0,0 0 0,0 0 0,0 0 0,0 0-1,0 0 1,0 1 0,-1-13-6155,-10-8-3800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2.512"/>
    </inkml:context>
    <inkml:brush xml:id="br0">
      <inkml:brushProperty name="width" value="0.025" units="cm"/>
      <inkml:brushProperty name="height" value="0.025" units="cm"/>
    </inkml:brush>
  </inkml:definitions>
  <inkml:trace contextRef="#ctx0" brushRef="#br0">0 26 15983,'0'0'10954,"81"-13"-9736,-38 13-257,11 0-481,8 2-320,3 5-96,0 0-32,1-1-192,-7-3-1121,-6 0-1634,-7-3-864,-14 0-2756,-4-4-3170</inkml:trace>
  <inkml:trace contextRef="#ctx0" brushRef="#br0" timeOffset="1">783 0 17264,'0'0'5221,"0"51"-3523,-9-20 32,-3 7-545,9 4-321,-9 2-415,7-2-289,1 1-64,2-2-64,2-6 0,0-3-704,-4-7-1058,-1-9-1121,1-9-3042,-5-7-5350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785"/>
    </inkml:context>
    <inkml:brush xml:id="br0">
      <inkml:brushProperty name="width" value="0.025" units="cm"/>
      <inkml:brushProperty name="height" value="0.025" units="cm"/>
    </inkml:brush>
  </inkml:definitions>
  <inkml:trace contextRef="#ctx0" brushRef="#br0">181 1 11243,'0'0'9705,"6"12"-9177,11 34-302,-1 2-1,-3 0 1,9 56 0,-13 8-13,-9-64-3085,-12-51-4902,-11-11 2624,-32-22 578,-1 0 4867,-62-42 10084,124 76-6317,33 0-3453,-30 2-548,138-4 255,-48-12-3667,-39 0-770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0.290"/>
    </inkml:context>
    <inkml:brush xml:id="br0">
      <inkml:brushProperty name="width" value="0.025" units="cm"/>
      <inkml:brushProperty name="height" value="0.025" units="cm"/>
    </inkml:brush>
  </inkml:definitions>
  <inkml:trace contextRef="#ctx0" brushRef="#br0">159 47 9577,'0'0'12919,"-11"-5"-10709,7 4-2076,2-1-65,-1 0-1,1 1 1,-1 0-1,0-1 1,0 1-1,1 0 1,-1 0-1,0 1 1,0-1 0,0 0-1,0 1 1,0 0-1,0 0 1,0 0-1,0 0 1,0 0-1,0 1 1,0-1-1,0 1 1,0 0 0,0 0-1,0 0 1,1 0-1,-1 0 1,0 1-1,1-1 1,-1 1-1,1 0 1,-1-1-1,1 1 1,-4 4 0,-2 4 125,1-1 0,0 1 0,-11 20 0,16-27-145,1 0-1,-1 0 1,1 0-1,0 0 0,0 0 1,0 0-1,0 0 1,1 0-1,-1 0 1,1 1-1,0-1 1,0 0-1,0 0 1,0 1-1,0-1 0,1 0 1,0 0-1,0 0 1,1 5-1,0-6-14,-1-1-1,0 0 0,0 0 1,1 0-1,-1 0 1,1 0-1,-1 0 1,1 0-1,0 0 0,-1-1 1,1 1-1,0-1 1,-1 1-1,1-1 0,0 1 1,0-1-1,-1 0 1,1 0-1,0 0 0,0 0 1,-1 0-1,1-1 1,0 1-1,0 0 1,-1-1-1,1 1 0,0-1 1,2-1-1,3 0 25,0-1 1,0 0-1,0 0 0,0 0 1,9-8-1,-2 1-41,-1-1 1,0 0 0,-1-1-1,0-1 1,-1 0 0,-1 0-1,0-1 1,0-1-1,12-27 1,-22 35 111,-10 17-120,-12 20-56,17-23 49,1 1 0,0 0-1,0 0 1,0 1 0,1-1 0,0 1 0,1 0 0,0 0 0,0 0 0,1 0 0,0 0 0,1 0 0,1 16-1,-1-23-52,1-1-1,0 1 0,0-1 0,-1 1 0,1-1 0,0 0 1,0 1-1,0-1 0,0 0 0,1 0 0,-1 0 0,0 0 1,0 0-1,1 0 0,-1 0 0,1 0 0,-1-1 0,1 1 0,-1-1 1,1 1-1,-1-1 0,1 1 0,-1-1 0,1 0 0,0 1 1,-1-1-1,3 0 0,46-3-6301,-18-9-2461</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22.845"/>
    </inkml:context>
    <inkml:brush xml:id="br0">
      <inkml:brushProperty name="width" value="0.025" units="cm"/>
      <inkml:brushProperty name="height" value="0.025" units="cm"/>
    </inkml:brush>
  </inkml:definitions>
  <inkml:trace contextRef="#ctx0" brushRef="#br0">1 125 9065,'3'-10'5130,"-1"4"-4650,-1 1 1,1-1-1,1 1 1,-1 0-1,1 0 0,-1 0 1,1 0-1,1 0 1,-1 0-1,1 1 1,0 0-1,0 0 1,0 0-1,0 0 1,1 0-1,-1 1 0,1 0 1,9-5-1,5 2 50,-1 1 0,1 1-1,0 0 1,0 2 0,32-1-1,-6 3 39,58 8 0,-73-4-426,48 12 1,-68-13-139,0 0 0,-1 0 0,1 1-1,-1 1 1,0-1 0,0 1 0,0 1 0,11 10 0,-18-15-2,-1 0 0,1 0 1,-1 1-1,0-1 0,1 1 0,-1-1 0,0 1 0,0 0 1,0-1-1,0 1 0,0 0 0,-1 0 0,1 0 0,-1-1 1,1 1-1,-1 0 0,1 0 0,-1 0 0,0 0 0,0 0 1,0 0-1,0 0 0,-1 2 0,0 0 63,0-1-1,0 0 1,-1 0 0,0 1 0,1-1-1,-1 0 1,0-1 0,-1 1-1,1 0 1,0-1 0,-6 5-1,-6 4 435,-1-1 0,0 0 0,-30 14 0,43-23-456,-43 19 728,27-13-644,1 1-1,-1 1 1,1 0-1,-22 17 1,38-25-129,0 0 0,0 0 0,0-1 0,0 1 0,0 0 0,0 0 0,0 0 0,1 0 0,-1 0 0,0 0 0,1 0 0,-1 0 0,1 0 0,-1 0 0,1 0 0,-1 1 0,1-1 0,0 0 1,0 0-1,0 0 0,-1 1 0,1-1 0,0 0 0,0 0 0,1 0 0,-1 1 0,0-1 0,0 0 0,1 0 0,-1 0 0,0 1 0,1-1 0,-1 0 0,1 0 0,0 0 0,-1 0 0,1 0 0,0 0 0,-1 0 0,1 0 0,0 0 0,0-1 0,0 1 0,0 0 0,2 1 0,5 4 8,0-1-1,1 1 0,-1-2 1,14 6-1,-17-7-5,278 111-1169,-229-100-1770,-17-10-1831,5-4-5191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47.149"/>
    </inkml:context>
    <inkml:brush xml:id="br0">
      <inkml:brushProperty name="width" value="0.025" units="cm"/>
      <inkml:brushProperty name="height" value="0.025" units="cm"/>
    </inkml:brush>
  </inkml:definitions>
  <inkml:trace contextRef="#ctx0" brushRef="#br0">278 68 416,'0'0'7293,"-9"-5"-7005,-75-28 1255,56 21-91,24 10-1334,0-1 1,0 1-1,0 0 0,0 1 1,0-1-1,0 1 0,0 0 1,-1 0-1,1 0 0,-1 0 1,1 1-1,-1 0 0,1 0 1,0 0-1,-1 0 0,1 1 0,-1-1 1,1 1-1,0 0 0,-1 1 1,1-1-1,0 1 0,-4 2 1,-42 19 3244,106-22 80,-23 1-3267,1359 0 86,-1165 9-245,-1 0 25,481-31 1211,2 0-1033,-375 10-72,78 1 441,-406 9-604,-1 0 0,1 1-1,-1 0 1,1 0 0,-1 0 0,1 1 0,-1-1 0,0 1 0,0 1 0,0-1-1,8 6 1,-15-8-1457,-8 2-935,6-8-2949,4-7-3896</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7:58.315"/>
    </inkml:context>
    <inkml:brush xml:id="br0">
      <inkml:brushProperty name="width" value="0.025" units="cm"/>
      <inkml:brushProperty name="height" value="0.025" units="cm"/>
    </inkml:brush>
  </inkml:definitions>
  <inkml:trace contextRef="#ctx0" brushRef="#br0">19 26 12011,'0'0'11451,"-5"-5"-11403,-9-10-113,14 15 65,0 0 1,0 0-1,0 0 0,0 0 0,0-1 0,0 1 0,0 0 0,0 0 0,0 0 0,0 0 0,0-1 0,0 1 1,0 0-1,0 0 0,0 0 0,0-1 0,0 1 0,0 0 0,0 0 0,0 0 0,1 0 0,-1-1 0,0 1 0,0 0 1,0 0-1,0 0 0,0 0 0,0 0 0,1-1 0,-1 1 0,0 0 0,0 0 0,0 0 0,0 0 0,0 0 0,1 0 1,-1 0-1,0 0 0,0 0 0,0 0 0,0 0 0,1-1 0,-1 1 0,0 0 0,0 0 0,1 0 0,42 4 84,-25-2-69,29 4 21,297 46 82,-207-34-85,263 2 0,-76-8-2,19 18-20,179 11 10,-139-8-9,133 4 8,1066-108 70,-1339 45-75,237-17 590,-473 42-587,-5 1-70,0 0 1,-1-1-1,1 1 1,0 0-1,-1 0 0,1 0 1,0 0-1,0 0 1,-1 1-1,1-1 1,0 0-1,-1 1 1,1-1-1,0 1 0,-1 0 1,1 0-1,-1-1 1,1 1-1,-1 0 1,1 0-1,-1 0 1,0 1-1,0-1 0,1 0 1,-1 0-1,0 1 1,1 1-1,5 1-3391,3-3-2040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15.630"/>
    </inkml:context>
    <inkml:brush xml:id="br0">
      <inkml:brushProperty name="width" value="0.025" units="cm"/>
      <inkml:brushProperty name="height" value="0.025" units="cm"/>
    </inkml:brush>
  </inkml:definitions>
  <inkml:trace contextRef="#ctx0" brushRef="#br0">0 247 5637,'95'-4'2446,"110"-20"-1,54-3-817,-88 29-1030,264 37 1,1 2-590,374-28 39,116 5 267,-651-4-297,1287 41 220,-1539-55-211,2180-18 2119,-1343 2-2068,340-13-44,-867 14-18,2018-113-21,-405 24 1261,-1798 97-1199,116-18 669,-249 20 221,-17 0 2137,-10 0-2749,8 5-5667,10-16-39</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0.972"/>
    </inkml:context>
    <inkml:brush xml:id="br0">
      <inkml:brushProperty name="width" value="0.025" units="cm"/>
      <inkml:brushProperty name="height" value="0.025" units="cm"/>
    </inkml:brush>
  </inkml:definitions>
  <inkml:trace contextRef="#ctx0" brushRef="#br0">0 0 256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1.617"/>
    </inkml:context>
    <inkml:brush xml:id="br0">
      <inkml:brushProperty name="width" value="0.025" units="cm"/>
      <inkml:brushProperty name="height" value="0.025" units="cm"/>
    </inkml:brush>
  </inkml:definitions>
  <inkml:trace contextRef="#ctx0" brushRef="#br0">157 399 4100,'3'-4'1435,"-1"0"1,1-1 0,-2 0-1,1 0 1,0 1-1,-1-1 1,0 0-1,1-9 1,-7-10 4019,5 23-5363,-1 0 1,0 0 0,0 0-1,1 1 1,-1-1 0,0 0 0,0 1-1,0-1 1,0 0 0,0 1-1,0-1 1,0 1 0,0 0-1,0-1 1,0 1 0,0 0-1,0-1 1,0 1 0,0 0-1,0 0 1,-2 0 0,-3 1-50,0 0 1,1 0 0,-1 0-1,0 1 1,1 0-1,0 0 1,-1 1 0,1-1-1,0 1 1,0 0-1,0 0 1,1 1-1,-1 0 1,1-1 0,0 1-1,0 1 1,0-1-1,0 1 1,1-1 0,-6 11-1,3-6-37,1 1-1,0 0 1,0 0 0,1 0-1,1 1 1,-1 0-1,2-1 1,-1 1 0,2 0-1,-1 13 1,1-23-8,1 0 0,0 0 0,0 0 0,1 0 0,-1 0 0,0 0 0,0 0 1,0 0-1,1 0 0,-1 0 0,0 0 0,1-1 0,-1 1 0,1 0 0,-1 0 0,1 0 1,-1 0-1,1-1 0,0 1 0,0 0 0,-1 0 0,1-1 0,0 1 0,0-1 0,0 1 0,-1-1 1,1 1-1,1 0 0,1 0 4,0-1 1,0 1 0,0-1-1,0 0 1,-1 0-1,1 0 1,0 0 0,0 0-1,0-1 1,3 0-1,4-1 57,0-1 0,0-1-1,0 0 1,17-9 0,7-9 553,54-45 1,-76 57-435,-1-1 1,0-1-1,0 0 1,-2 0-1,1-1 1,-1 0-1,11-23 1,-49 83-774,22-39 599,1 0 1,0 1-1,1 0 1,0 0-1,0 1 1,1-1-1,0 1 1,1 0-1,-4 17 1,7-26-8,0 0 1,0 0-1,0 0 1,0-1-1,0 1 1,0 0-1,0 0 0,0 0 1,0-1-1,1 1 1,-1 0-1,0 0 1,0-1-1,1 1 0,-1 0 1,1-1-1,-1 1 1,0 0-1,1-1 1,-1 1-1,1 0 0,-1-1 1,1 1-1,0-1 1,-1 1-1,1-1 1,0 1-1,-1-1 0,1 0 1,0 1-1,0-1 1,31 2 1,-22-4 19,0-1-1,-1 1 1,1-1 0,14-7-1,1-6 63,-1-1-1,0 0 0,-1-2 1,-1-1-1,-1-1 0,0 0 1,28-40-1,-9 3-34,-2-2-1,31-67 1,-68 126-65,-1 0-1,1 0 1,0 0-1,-1 0 1,1 0-1,-1-1 1,1 1 0,-1 0-1,0 0 1,1 0-1,-1-1 1,0 1-1,0 0 1,0-1 0,0 1-1,0-2 1,-1 3 5,1 0 0,0-1 0,-1 1 0,1 0 1,-1 0-1,1 0 0,-1 0 0,1 0 0,-1-1 1,1 1-1,-1 0 0,1 0 0,0 0 0,-1 0 0,1 0 1,-1 1-1,1-1 0,-1 0 0,1 0 0,-1 0 1,1 0-1,0 0 0,-1 1 0,1-1 0,-1 0 1,1 0-1,0 1 0,-1-1 0,-36 28-340,5 5 347,1 0 1,-37 54-1,60-77 14,1 1 1,1 1 0,-1-1-1,2 1 1,0 0 0,0 1-1,1-1 1,0 1 0,1 0-1,1-1 1,0 1-1,1 1 1,0 16 0,3-25-2,-1-1 0,1 0 0,0 1-1,0-1 1,0 0 0,0 0 0,1-1 0,0 1 0,0 0 0,0-1 0,0 0 0,0 0 0,1 0 0,-1 0 0,1 0-1,6 3 1,3 2 5,0 1 0,1-2 0,24 9 0,-34-14-341,1-1 0,-1 0 0,1 0 1,-1 0-1,1-1 0,0 0 0,-1 1 1,6-2-1,-5 0-723,-1 1 0,1-1 0,0 0 0,-1-1 1,1 1-1,-1-1 0,0 0 0,1 0 0,-1-1 0,0 1 0,0-1 0,3-3 0,14-14-9484</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1.949"/>
    </inkml:context>
    <inkml:brush xml:id="br0">
      <inkml:brushProperty name="width" value="0.025" units="cm"/>
      <inkml:brushProperty name="height" value="0.025" units="cm"/>
    </inkml:brush>
  </inkml:definitions>
  <inkml:trace contextRef="#ctx0" brushRef="#br0">81 0 7175,'0'0'12919,"-9"4"-12439,7-3-471,-39 20 823,39-20-789,0 0 0,0 0 0,0 0-1,1 0 1,-1 0 0,1 0 0,-1 1 0,1-1-1,-1 1 1,1-1 0,0 1 0,0 0 0,-1-1-1,1 1 1,0 0 0,1 0 0,-1 0 0,0 0-1,1 0 1,-1 0 0,1 0 0,-1 0 0,1 0-1,0 2 1,4-2-20,1-1 0,0 1 0,0-1 0,0 0 0,0 0 0,1 0 0,-1 0 0,0-1 0,5 0 0,0 0-7,7 2 31,56 8-591,-67-9 455,-1 1-1,1-1 0,-1 1 0,0 0 0,0 0 1,0 1-1,0-1 0,0 1 0,0 0 1,5 5-1,-9-7 107,-1-1 1,1 0-1,-1 1 1,1-1-1,-1 1 0,1 0 1,-1-1-1,1 1 1,-1-1-1,0 1 1,1 0-1,-1-1 1,0 1-1,0 0 1,1-1-1,-1 1 0,0 0 1,0-1-1,0 1 1,0 0-1,0-1 1,0 1-1,0 0 1,0 0-1,0-1 1,0 1-1,0 0 0,-1-1 1,1 2-1,-19 13 1164,-36 3 1601,49-17-2437,-47 9 1399,49-9-1777,0 0-1,0-1 0,0 0 0,0 0 1,0 0-1,0 0 0,0-1 1,0 0-1,0 1 0,0-1 1,-4-2-1,7 2-150,1 1 0,-1-1 0,0 1 0,1-1 0,-1 0-1,1 1 1,-1-1 0,1 0 0,0 1 0,-1-1 0,1 0 0,-1 0 0,1 1 0,0-1 0,0 0 0,0 0-1,-1 0 1,1 1 0,0-1 0,0 0 0,0 0 0,0 0 0,0-1 0,1 1-256,-1 0 1,0 0-1,0 0 0,1 0 1,-1 0-1,0 0 0,1 0 1,-1 0-1,1 0 1,-1 0-1,1 0 0,-1 0 1,1 0-1,0 0 0,0 1 1,-1-1-1,1 0 1,0 1-1,0-1 0,1-1 1,20-6-6442</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2.295"/>
    </inkml:context>
    <inkml:brush xml:id="br0">
      <inkml:brushProperty name="width" value="0.025" units="cm"/>
      <inkml:brushProperty name="height" value="0.025" units="cm"/>
    </inkml:brush>
  </inkml:definitions>
  <inkml:trace contextRef="#ctx0" brushRef="#br0">200 49 8456,'0'0'12609,"-8"-2"-10884,3 0-1638,-1 1 0,1 1-1,-1-1 1,1 1 0,-1 0 0,1 0 0,-1 0 0,0 1 0,1 0 0,0 0 0,-1 1 0,1-1 0,0 1 0,-8 4 0,4-2-34,1 0-1,-1 1 1,1 1-1,0-1 1,1 1 0,-1 1-1,1-1 1,-11 14-1,16-17-41,0-1-1,0 0 0,0 1 1,1-1-1,-1 1 0,0 0 1,1-1-1,0 1 0,0 0 1,0 0-1,0 0 0,0 0 0,1 0 1,-1 0-1,1 0 0,0 0 1,0 0-1,0 0 0,0 0 1,1 3-1,0-4 2,0 0-1,0 0 1,0 0-1,1 0 1,-1 0-1,1-1 1,-1 1-1,1 0 1,0-1 0,0 0-1,-1 1 1,1-1-1,0 0 1,0 0-1,0 0 1,1 0-1,-1 0 1,0 0-1,0-1 1,0 1-1,0-1 1,1 0 0,-1 1-1,0-1 1,1 0-1,3-1 1,2 2 212,1-1 0,-1-1 0,0 0 0,0 0 0,1 0 0,-1-1 0,0 0 0,0-1 0,-1 0 0,1 0 0,0-1 0,9-6 0,-14 8-144,1-1 0,-1 1 0,0-1 0,0 0 0,-1 0 0,1-1 0,-1 1-1,1 0 1,-1-1 0,0 0 0,0 1 0,-1-1 0,1 0 0,-1 0 0,0 0 0,0 0 0,0 0 0,0 0 0,-1 0 0,1 0 0,-1 0 0,0-1 0,-1 1 0,1 0 0,-1 0 0,0 0 0,-1-4 0,1 5-184,0-1-1,0 1 1,-1 0-1,1 1 1,-1-1-1,0 0 1,0 0-1,0 1 1,0-1-1,0 1 1,-1-1 0,1 1-1,-1 0 1,-2-2-1,-26-15-4958,20 12 1187,2 0-4206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4.347"/>
    </inkml:context>
    <inkml:brush xml:id="br0">
      <inkml:brushProperty name="width" value="0.025" units="cm"/>
      <inkml:brushProperty name="height" value="0.025" units="cm"/>
    </inkml:brush>
  </inkml:definitions>
  <inkml:trace contextRef="#ctx0" brushRef="#br0">17 97 8008,'8'-30'1922,"-6"17"541,2 1 1,-1 0-1,9-17 1,-11 32 476,2 17-2709,-6 52 828,-19 103 1,11-103-910,-3 107-1,14-176-183,0 0 0,1 0 0,-1 0 0,1 0 0,0 0 0,0 0 0,0 0 0,0 0 0,0 0-1,0 0 1,1-1 0,0 1 0,-1 0 0,1-1 0,0 1 0,0-1 0,0 0 0,1 0 0,-1 0 0,0 0 0,1 0-1,0 0 1,-1-1 0,1 1 0,0-1 0,0 0 0,0 1 0,-1-1 0,1-1 0,4 2 0,-1-1-671,1 1 0,0-1 0,-1-1 0,1 1 0,13-2-1,-14 0-772,1 0 0,0 0-1,-1 0 1,0-1-1,12-4 1,8-8-5830</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4.710"/>
    </inkml:context>
    <inkml:brush xml:id="br0">
      <inkml:brushProperty name="width" value="0.025" units="cm"/>
      <inkml:brushProperty name="height" value="0.025" units="cm"/>
    </inkml:brush>
  </inkml:definitions>
  <inkml:trace contextRef="#ctx0" brushRef="#br0">194 22 12075,'0'0'8841,"-11"-5"-7886,4 2-825,5 1-101,-1 0 0,1 1 0,-1-1 0,0 1 0,0 0 0,0 0 1,1 0-1,-1 0 0,0 1 0,0-1 0,0 1 0,0-1 0,0 1 0,-1 0 0,1 0 0,0 1 1,0-1-1,0 1 0,0-1 0,0 1 0,0 0 0,1 0 0,-1 0 0,0 1 0,-3 1 1,-4 6 8,0-1 1,1 2 0,0-1 0,0 1 0,1 1-1,-9 15 1,13-21-7,1 1 0,0 0-1,0 1 1,0-1 0,1 1-1,0-1 1,0 1 0,1-1-1,0 1 1,0 0 0,0 0-1,1 0 1,1 11 0,-1-17-29,0 0-1,1 0 1,-1 1 0,0-1-1,1-1 1,-1 1 0,1 0-1,-1 0 1,1 0 0,0 0 0,-1 0-1,1 0 1,0 0 0,0-1-1,-1 1 1,1 0 0,0-1-1,0 1 1,0-1 0,0 1 0,0-1-1,0 1 1,0-1 0,1 1-1,32 1 512,-26-3-224,0 0 1,1-1-1,-1 0 0,0-1 0,14-6 0,-4-2 191,-1-1 1,0 0-1,24-24 1,-33 29-403,-1-1 1,0 0 0,0-1-1,0 0 1,-1 0 0,-1 0-1,1 0 1,6-18 0,-12 27-81,0-1 1,0 1 0,0 0 0,0 0 0,0 0 0,0 0-1,0 0 1,0-1 0,0 1 0,0 0 0,0 0-1,0 0 1,0 0 0,0-1 0,0 1 0,0 0 0,0 0-1,0 0 1,0 0 0,0-1 0,0 1 0,0 0 0,-1 0-1,1 0 1,0 0 0,0 0 0,0 0 0,0-1 0,0 1-1,0 0 1,0 0 0,-1 0 0,1 0 0,0 0-1,0 0 1,0 0 0,0 0 0,0 0 0,-1 0 0,1 0-1,0-1 1,0 1 0,0 0 0,0 0 0,0 0 0,-1 0-1,1 0 1,0 0 0,0 0 0,0 0 0,0 1 0,-1-1-1,1 0 1,0 0 0,0 0 0,0 0 0,0 0-1,0 0 1,-1 0 0,1 0 0,-8 3-46,8-3 44,-8 6-13,1 0-1,0 0 1,0 0 0,1 1 0,0 0 0,0 1-1,-6 10 1,9-13 15,-1 0-1,2 0 1,-1 0-1,1 0 1,-1 1-1,2-1 1,-1 1-1,0 0 1,1 0-1,0-1 1,1 1-1,-1 12 1,2-16-13,0 0 1,0 0 0,0-1 0,0 1 0,0 0-1,0 0 1,0-1 0,1 1 0,-1 0-1,1-1 1,-1 1 0,1-1 0,-1 0-1,1 0 1,0 1 0,0-1 0,0 0-1,0-1 1,0 1 0,0 0 0,0 0-1,0-1 1,0 1 0,0-1 0,0 0-1,4 0 1,65 4-4993,-60-4 2563,20 0-5892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1.755"/>
    </inkml:context>
    <inkml:brush xml:id="br0">
      <inkml:brushProperty name="width" value="0.025" units="cm"/>
      <inkml:brushProperty name="height" value="0.025" units="cm"/>
    </inkml:brush>
  </inkml:definitions>
  <inkml:trace contextRef="#ctx0" brushRef="#br0">139 0 12268,'0'0'13682,"-7"10"-12823,-6 11-253,0 0 0,2 1 0,1 1 0,-13 37 0,-24 110 1019,42-147-1490,1 0 0,1 0 0,1 38 0,2-61-129,0 1 1,0-1-1,0 0 1,-1 1-1,1-1 0,0 1 1,0-1-1,0 0 1,0 1-1,0-1 1,0 1-1,0-1 1,0 0-1,0 1 1,0-1-1,0 0 1,0 1-1,1-1 1,-1 1-1,0-1 1,0 0-1,0 1 1,0-1-1,1 0 1,-1 1-1,0-1 1,0 0-1,1 1 0,-1-1 1,0 0-1,1 0 1,-1 1-1,0-1 1,0 0-1,1 0 1,-1 0-1,1 1 1,-1-1-1,0 0 1,1 0-1,-1 0 1,0 0-1,1 0 1,-1 0-1,1 0 1,-1 0-1,0 0 1,1 0-1,-1 0 1,1 0-1,-1 0 0,0 0 1,1 0-1,-1 0 1,0 0-1,1 0 1,-1-1-1,1 1 1,-1 0-1,0 0 1,1-1-1,17-19 356,-12 3-362,-1-1 0,-1 1 0,-1-1 0,0 0 0,-2 0 0,0 0 0,-1-18 0,0 37 0,-1 0 0,1 0 0,0-1 0,-1 1 0,1 0 0,-1 0 0,1 0 0,-1-1 0,1 1 0,-1 0 0,1-1 0,-1 1 0,0 0 0,1-1 0,-1 1 0,0-1 0,0 1 0,1-1 0,-1 1 0,0-1 0,0 0 0,0 1 0,0-1 0,1 0 0,-1 0 0,0 0 0,0 0 0,0 1 0,0-1 0,0 0 0,0 0 0,0-1 0,1 1 0,-1 0 0,0 0 0,0 0 0,0-1 0,0 1 0,0 0 0,1-1 0,-1 1 0,0 0 0,0-1 0,0 1 0,1-1 0,-1 0 0,0 1 0,1-1 0,-1 0 0,1 1 0,-1-1 0,1 0 0,-1 1 0,1-1 0,-1 0 0,1 0 0,0 0 0,-1 0 0,1 1 0,0-1 0,-1-2 0,1 6 0,0 1 0,0-1 0,0 0 0,0 1 0,1-1 0,-1 0 0,1 0 0,0 0 0,0 1 0,0-1 0,0 0 0,0 0 0,1 0 0,-1-1 0,1 1 0,0 0 0,0 0 0,0-1 0,0 0 0,1 1 0,-1-1 0,1 0 0,-1 0 0,1 0 0,0 0 0,-1 0 0,1-1 0,0 0 0,0 1 0,0-1 0,0 0 0,1 0 0,-1-1 0,0 1 0,0 0 0,1-1 0,-1 0 0,0 0 0,0 0 0,1 0 0,-1-1 0,0 1 0,0-1 0,7-2 0,-6 1 0,0 0 0,0-1 0,0 0 0,0 0 0,0 0 0,-1 0 0,1 0 0,-1-1 0,0 1 0,0-1 0,0 0 0,3-5 0,29-53 0,-24 33 0,-12 24 0,-8 19 0,7-11-1,0 0 0,1 0-1,0 0 1,-1 0 0,1 0 0,0 0-1,1 0 1,-1 0 0,0 0 0,1 0-1,0 1 1,0-1 0,0 0 0,0 0-1,1 5 1,-1-7 1,1 1 0,0-1 0,-1 1 1,1-1-1,0 1 0,0-1 0,0 0 0,0 0 0,0 1 0,0-1 0,0 0 1,0 0-1,0 0 0,1 0 0,-1 0 0,0 0 0,1 0 0,-1-1 0,1 1 1,-1 0-1,1-1 0,-1 1 0,1-1 0,-1 1 0,1-1 0,-1 0 0,1 0 1,0 0-1,-1 0 0,3 0 0,-3 0-5,-1 1-1,0-1 1,1 1 0,-1-1 0,0 1 0,1-1-1,-1 1 1,0 0 0,1-1 0,-1 1-1,0-1 1,0 1 0,0 0 0,1-1-1,-1 1 1,0-1 0,0 1 0,0 0-1,0-1 1,0 1 0,0 0 0,-1-1-1,1 1 1,0 0 0,0-1 0,0 1-1,0-1 1,-1 2 0,-7 29 4,6-22-17,2-6 23,-1 1 0,1-1 1,0 1-1,0-1 0,1 0 0,-1 1 0,1-1 0,-1 1 0,1-1 0,0 0 1,0 0-1,1 1 0,-1-1 0,1 0 0,-1 0 0,1 0 0,0 0 0,4 4 1,-5-6-4,0 0 0,0 0 0,0 0 0,0 0 0,1 0 0,-1 0 0,0 0 1,1-1-1,-1 1 0,1 0 0,-1-1 0,1 1 0,-1-1 0,1 0 1,-1 1-1,1-1 0,-1 0 0,1 0 0,-1 0 0,1 0 0,-1 0 0,1 0 1,0-1-1,-1 1 0,1 0 0,-1-1 0,1 1 0,-1-1 0,0 1 0,1-1 1,-1 0-1,0 0 0,1 0 0,-1 0 0,0 0 0,0 0 0,1 0 0,-1 0 1,0 0-1,0 0 0,0-2 0,9-10-2,0 0 0,-1-1 0,-1 0 0,12-28 0,2-3 0,-19 39 0,-1 1 0,1-1 0,1 1 0,-1 0 0,1 0 0,0 0 0,0 0 0,1 1 0,-1-1 0,1 1 0,0 0 0,11-6 0,-16 9 0,-11 143 0,10-138 0,1 0 0,0 0 0,0 0 0,1 0 0,-1 0 0,1 0 0,0 0 0,0-1 0,0 1 0,2 4 0,-2-7 0,1 0 0,-1 0 0,0 1 0,1-1 0,-1-1 0,1 1 0,-1 0 0,1 0 0,-1 0 0,1-1 0,-1 1 0,1-1 0,0 1 0,-1-1 0,1 0 0,0 0 0,0 0 0,-1 0 0,1 0 0,0 0 0,-1 0 0,1 0 0,0-1 0,-1 1 0,1 0 0,2-2 0,1 0 0,0 0 0,1 0 0,-1-1 0,0 1 0,-1-1 0,1 0 0,0-1 0,-1 1 0,0-1 0,5-5 0,35-43 0,-39 44 0,-1 1 0,1-1 0,-2 0 0,1 0 0,-1-1 0,0 1 0,-1-1 0,0 1 0,0-1 0,-1 0 0,0 1 0,0-1 0,-1 0 0,-1 0 0,1 0 0,-4-15 0,3 22 0,1 0 0,-1 0 0,1 0 0,-1 1 0,0-1 0,0 0 0,0 0 0,0 1 0,0-1 0,0 1 0,0-1 0,0 1 0,-1-1 0,1 1 0,-1 0 0,1 0 0,-1-1 0,1 1 0,-1 0 0,0 1 0,-1-2 0,2 2 0,1 0 0,0 0 0,0 0 0,0 0 0,0 0 0,-1 0 0,1 0 0,0 0 0,0 1 0,0-1 0,0 0 0,0 0 0,0 0 0,-1 0 0,1 0 0,0 0 0,0 1 0,0-1 0,0 0 0,0 0 0,0 0 0,0 0 0,0 0 0,0 1 0,0-1 0,0 0 0,0 0 0,0 0 0,0 0 0,0 1 0,0-1 0,0 0 0,0 0 0,0 0 0,0 0 0,0 1 0,0-1 0,0 0 0,0 0 0,0 0 0,0 0 0,0 1 0,0-1 0,0 0 0,0 0 0,0 0 0,1 0 0,-1 0 0,0 0 0,0 1 0,0-1 0,0 0 0,0 0 0,0 0 0,1 0 0,-1 0 0,0 0 0,7 9 0,2-5-159,0 1 1,1-1-1,-1-1 1,0 0-1,1 0 1,0-1-1,0 0 1,0 0-1,0-1 1,0-1-1,0 1 1,15-3-1,-24 2-78,0 0-1,-1-1 0,1 1 1,-1 0-1,0 0 0,1-1 0,-1 1 1,1 0-1,-1-1 0,1 1 1,-1-1-1,0 1 0,1 0 1,-1-1-1,0 1 0,1-1 0,-1 1 1,0-1-1,0 1 0,1-1 1,-1 1-1,0-1 0,0 0 1,0 1-1,0-1 0,0 1 0,0-1 1,0 1-1,0-1 0,0 1 1,0-1-1,0 1 0,0-2 1,0 1-175,0-15-7868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5.382"/>
    </inkml:context>
    <inkml:brush xml:id="br0">
      <inkml:brushProperty name="width" value="0.025" units="cm"/>
      <inkml:brushProperty name="height" value="0.025" units="cm"/>
    </inkml:brush>
  </inkml:definitions>
  <inkml:trace contextRef="#ctx0" brushRef="#br0">1 1 384,'0'0'3332</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5.757"/>
    </inkml:context>
    <inkml:brush xml:id="br0">
      <inkml:brushProperty name="width" value="0.025" units="cm"/>
      <inkml:brushProperty name="height" value="0.025" units="cm"/>
    </inkml:brush>
  </inkml:definitions>
  <inkml:trace contextRef="#ctx0" brushRef="#br0">1 116 5157,'1'-22'798,"4"-34"3036,2 19 3705,-6 52-976,3 58-5401,-9 24-457,5-96-701,0-1 0,0 0 0,0 1 0,0-1 0,0 1 0,0-1 0,0 1 0,0-1 0,0 0 0,0 1 0,0-1 0,1 1 0,-1-1 0,0 0 0,0 1 0,0-1 0,1 0 0,-1 1 0,0-1 0,1 0-1,-1 1 1,0-1 0,1 0 0,-1 0 0,0 1 0,1-1 0,-1 0 0,0 0 0,1 0 0,-1 1 0,1-1 0,-1 0 0,0 0 0,1 0 0,-1 0 0,1 0 0,-1 0 0,1 0 0,22-5 413,20-18 618,5-17-287,-40 32-707,0 0-1,0 1 1,1 0-1,0 0 1,0 1-1,1 0 1,15-6 0,-24 12-44,0 0 0,0 0 0,0 0 0,0 0 0,-1 0 0,1 0 0,0 0 0,0 0 1,0 0-1,-1 1 0,1-1 0,0 0 0,0 1 0,-1-1 0,1 0 0,0 1 0,0-1 1,-1 1-1,1-1 0,0 1 0,-1-1 0,1 1 0,-1 0 0,1-1 0,-1 1 0,1 0 1,-1-1-1,0 1 0,1 0 0,-1 0 0,0 0 0,1-1 0,-1 1 0,0 0 0,0 0 1,0 0-1,0-1 0,0 1 0,0 0 0,0 0 0,0 0 0,0 1 0,0 49-166,-1-38 148,1-10-11,0 2-429,0-1-1,0 0 1,0 1-1,1-1 1,-1 0 0,1 1-1,2 4 1,-2-8 293,-1 0 1,1-1-1,-1 1 1,1 0-1,0-1 1,-1 1-1,1 0 1,0-1-1,0 1 1,-1-1-1,1 1 1,0-1-1,0 0 1,0 1 0,0-1-1,-1 0 1,1 1-1,0-1 1,0 0-1,0 0 1,0 0-1,0 0 1,0 0-1,0 0 1,0 0-1,0 0 1,0 0-1,0 0 1,0-1-1,-1 1 1,1 0-1,0-1 1,0 1 0,0 0-1,0-1 1,-1 1-1,1-1 1,0 0-1,0 1 1,-1-1-1,2 0 1,14-13-9255</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6.855"/>
    </inkml:context>
    <inkml:brush xml:id="br0">
      <inkml:brushProperty name="width" value="0.025" units="cm"/>
      <inkml:brushProperty name="height" value="0.025" units="cm"/>
    </inkml:brush>
  </inkml:definitions>
  <inkml:trace contextRef="#ctx0" brushRef="#br0">132 187 2659,'0'0'6715,"9"-9"-4563,-4 3-1940,30-34 2564,-33 37-2198,0 1 1,-1-1-1,1 0 1,-1 0-1,1 0 0,-1 0 1,0 0-1,0 0 1,0 0-1,-1 0 0,1 0 1,-1 0-1,0 0 0,0 0 1,0-1-1,0 1 1,-1-5-1,0 7-518,1 0 1,0 1-1,-1-1 1,1 1-1,-1-1 1,1 1-1,-1-1 0,1 1 1,-1-1-1,0 1 1,1 0-1,-1-1 1,1 1-1,-1 0 0,0-1 1,1 1-1,-1 0 1,0 0-1,0-1 1,1 1-1,-1 0 1,0 0-1,1 0 0,-1 0 1,0 0-1,0 0 1,1 0-1,-1 1 1,0-1-1,1 0 0,-1 0 1,0 0-1,1 1 1,-1-1-1,0 0 1,1 1-1,-1-1 0,-1 1 1,-24 16-32,-26 46-48,48-58 19,0 1 0,0 0 0,1 0-1,0 0 1,0 0 0,0 0 0,1 1-1,0-1 1,-2 13 0,4-19 0,0 1 1,0-1-1,0 1 0,0-1 1,0 1-1,0-1 0,0 1 1,1-1-1,-1 0 1,0 1-1,0-1 0,0 1 1,0-1-1,0 0 0,1 1 1,-1-1-1,0 1 1,0-1-1,1 0 0,-1 1 1,0-1-1,1 0 0,-1 1 1,0-1-1,1 0 1,-1 0-1,0 1 0,1-1 1,-1 0-1,1 0 0,-1 0 1,0 0-1,1 1 0,20-2 29,17-12 21,-10-6-31,-23 15-58,0 0 0,0 0 0,1 1 0,-1 0 0,1 0 0,-1 0 0,1 1 1,8-3-1,-13 5 4,-1 0 0,1 0 0,-1 1 0,1-1 0,-1 0 0,1 0 0,-1 1 0,1-1 0,-1 1 0,1-1 0,-1 0 0,1 1 0,-1-1 0,1 1 0,-1-1 0,0 1 0,1-1 0,-1 1 0,0-1 0,0 1 0,1-1 0,-1 1 0,0 0 0,0-1 0,0 1 0,0-1 0,0 1 0,1 0 0,-1-1 0,0 1 0,0-1 0,-1 2 0,2 27-5,-1-24-20,-1 23 124,-1 0 0,-1 1 0,-1-1 0,-2-1 0,-17 54-1,16-63 91,0 0-1,-2-1 0,0 0 1,0 0-1,-2-1 0,0 0 1,-1-1-1,-1 0 0,-23 22 1,34-35-148,1-1 1,-1 1-1,0-1 1,0 1 0,0-1-1,0 0 1,0 0 0,0 0-1,0 0 1,0 0 0,0 0-1,-1-1 1,1 1 0,0-1-1,0 1 1,-1-1 0,-2 0-1,3 0-10,1-1 0,0 0 0,0 1 0,0-1 0,0 0 0,0 0 0,0 0 0,0 0 0,0 0 0,0 0 0,0 0 0,1 0 0,-1 0 0,0 0 0,1 0 0,-1 0 0,0 0 0,1-1 0,0 1 0,-1 0 0,1-1 0,0 1-1,0 0 1,-1 0 0,1-1 0,0 1 0,0 0 0,0-1 0,1 1 0,-1-2 0,1-5-8,0 1-1,0-1 0,0 1 0,1-1 1,0 1-1,1 0 0,0 0 1,0 0-1,0 0 0,1 0 1,0 1-1,0-1 0,1 1 0,6-7 1,10-10 0,2 1 1,30-23-1,-17 15 13,5-5 28,-19 19-141,-2-1-1,0 0 1,-1-2-1,-1 0 1,-1-1 0,-1-1-1,17-27 1,-32 47 108,-1 0 1,1 0-1,0 0 0,-1-1 1,1 1-1,-1 0 0,1 0 1,-1 0-1,0 0 0,0 0 1,1-1-1,-1 1 0,0 0 1,0 0-1,0-1 0,0 1 1,0 0-1,-1 0 0,1-2 1,-1 3-4,1-1 0,-1 1 0,1 0 1,-1-1-1,1 1 0,-1 0 1,0-1-1,1 1 0,-1 0 0,1 0 1,-1 0-1,0 0 0,1 0 0,-1-1 1,1 1-1,-1 0 0,0 0 1,1 0-1,-1 1 0,0-1 0,1 0 1,-1 0-1,1 0 0,-1 0 0,0 1 1,-41 20-184,37-18 180,0 0 1,1 0-1,-1 1 0,1-1 0,0 1 0,0 0 1,1 1-1,-1-1 0,1 1 0,0-1 0,0 1 1,0 0-1,1 0 0,0 0 0,0 1 1,0-1-1,-1 7 0,3-11 8,1 0-1,-1 1 1,0-1 0,1 0 0,0 0-1,-1 0 1,1 0 0,0 0 0,-1 0-1,1 0 1,0 0 0,0 0 0,0 0-1,0-1 1,0 1 0,0 0 0,0-1-1,0 1 1,0-1 0,0 1 0,0-1-1,1 1 1,-1-1 0,0 0 0,2 1-1,38 7 15,-35-7-13,58 10 82,-24-3 68,0-3 0,42 2 0,-81-7-112,0 0 0,-1 0 0,1 0 0,0 0 0,-1 0 0,1-1 0,0 1 0,-1 0 0,1 0 0,0 0 0,-1-1 1,1 1-1,-1 0 0,1-1 0,0 1 0,-1-1 0,1 1 0,-1 0 0,1-1 0,-1 1 0,0-1 0,1 0 0,-1 1 0,1-1 0,-1 1 0,0-1 0,1 1 0,-1-1 0,0 0 0,0 0 0,1-27 530,-17-27-232,10 36-322,0 0 0,1-1-1,1 0 1,1 0 0,1 0-1,1 0 1,1-24 0,0 42-34,1 1 1,-1 0-1,1-1 1,-1 1-1,1 0 0,0-1 1,-1 1-1,1 0 1,0 0-1,0 0 1,0 0-1,0 0 1,0 0-1,0 0 0,0 0 1,0 0-1,1 0 1,-1 0-1,0 1 1,1-1-1,-1 0 0,0 1 1,1-1-1,-1 1 1,0 0-1,1-1 1,-1 1-1,1 0 1,-1 0-1,1 0 0,1 0 1,55 0-1235,-47 1 931,38 4-1110,16 1-4366,-56-8 590,-8-4-3678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7.200"/>
    </inkml:context>
    <inkml:brush xml:id="br0">
      <inkml:brushProperty name="width" value="0.025" units="cm"/>
      <inkml:brushProperty name="height" value="0.025" units="cm"/>
    </inkml:brush>
  </inkml:definitions>
  <inkml:trace contextRef="#ctx0" brushRef="#br0">0 51 13293,'0'0'10441,"55"-49"-10024,-14 47-385,9 2-32,15 0-1441,6 0-2403,13 0-5413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8.033"/>
    </inkml:context>
    <inkml:brush xml:id="br0">
      <inkml:brushProperty name="width" value="0.025" units="cm"/>
      <inkml:brushProperty name="height" value="0.025" units="cm"/>
    </inkml:brush>
  </inkml:definitions>
  <inkml:trace contextRef="#ctx0" brushRef="#br0">156 87 6598,'2'-9'3299,"4"-16"-2236,5-25 7860,-9 47-6825,-2 8-578,-4 36-1265,-133 649 3889,127-644-4130,-2-6 145,-1 5 361,13-45-514,0 0-1,0 0 0,0 0 1,0 0-1,0 0 0,0 0 1,0-1-1,0 1 1,1 0-1,-1 0 0,0 0 1,0 0-1,0 0 0,0 0 1,0 0-1,0 0 0,0 0 1,0 0-1,0 0 0,0 0 1,1 0-1,-1 0 1,0 0-1,0 0 0,0 0 1,0 0-1,0 0 0,0 0 1,0 0-1,0 0 0,0 0 1,1 0-1,-1 0 0,0 0 1,0 0-1,0 0 0,0 0 1,0 0-1,0 0 1,0 0-1,0 0 0,0 0 1,0 1-1,1-1 0,-1 0 1,0 0-1,16-27 159,44-101-30,-36 73-289,43-72 0,-66 125 37,1-1 1,-1 1 0,1 0-1,-1-1 1,1 1-1,0 0 1,0 0 0,0 0-1,0 0 1,0 0 0,1 1-1,-1-1 1,0 1-1,1-1 1,-1 1 0,1 0-1,3-2 1,-5 3 63,0 1 1,-1-1-1,1 0 0,-1 0 1,1 0-1,-1 0 0,1 0 1,-1 1-1,1-1 0,-1 0 1,1 0-1,-1 1 0,1-1 1,-1 0-1,1 1 1,-1-1-1,1 0 0,-1 1 1,0-1-1,1 1 0,-1-1 1,0 1-1,1-1 0,-1 1 1,0-1-1,0 1 0,0-1 1,1 2-1,0 30-148,-11 3 198,8-30 29,0 0 0,0 0 0,1 0 0,-1 0 0,1 1 0,0 6 0,11-13 253,-1-2-136,0-1 0,0 0 1,-1 0-1,1-1 1,-1 0-1,0-1 0,0 0 1,12-12-1,55-64-341,-62 68 51,-12 13 68,-5 32-337,2-18 399,1-7 35,0 0 0,0 0 0,1 0 0,-1 0 0,1-1 1,1 1-1,0 8 0,0-12 4,0-1-1,-1 1 1,1-1 0,0 1 0,0-1 0,0 0-1,0 1 1,0-1 0,0 0 0,0 0 0,1 1-1,-1-1 1,0 0 0,1 0 0,-1-1 0,1 1-1,-1 0 1,1 0 0,-1-1 0,1 1 0,0-1 0,-1 1-1,1-1 1,-1 0 0,1 1 0,0-1 0,0 0-1,-1 0 1,1 0 0,2-1 0,2 1 5,-1-1 0,0 1 1,1-1-1,-1 0 0,0-1 0,1 1 1,-1-1-1,0 0 0,0-1 0,-1 1 1,1-1-1,0 0 0,-1 0 1,0 0-1,0-1 0,0 1 0,0-1 1,0 0-1,-1 0 0,1 0 0,-1-1 1,0 1-1,0-1 0,3-9 0,-21 48-326,11-26 273,0-1 0,0 1 0,1 1 0,0-1 0,0 0 0,1 1 0,0-1 0,1 1 0,0 0 0,0-1 0,1 1 0,1 10 0,-1-18-36,0-1 0,0 1 0,0 0 1,0-1-1,0 1 0,1-1 0,-1 1 0,0 0 0,0-1 0,1 1 0,-1-1 0,0 1 0,1-1 0,-1 1 1,1-1-1,-1 1 0,0-1 0,1 1 0,-1-1 0,1 0 0,0 1 0,-1-1 0,1 0 0,-1 1 1,1-1-1,-1 0 0,1 0 0,0 0 0,-1 0 0,1 1 0,-1-1 0,1 0 0,0 0 0,-1 0 0,1 0 1,0 0-1,-1 0 0,1-1 0,-1 1 0,1 0 0,0 0 0,-1 0 0,1 0 0,-1-1 0,1 1 0,0 0 1,-1-1-1,1 1 0,-1 0 0,1-1 0,-1 1 0,0-1 0,1 1 0,0-1 0,26-25-6422,-14 0-33</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8.456"/>
    </inkml:context>
    <inkml:brush xml:id="br0">
      <inkml:brushProperty name="width" value="0.025" units="cm"/>
      <inkml:brushProperty name="height" value="0.025" units="cm"/>
    </inkml:brush>
  </inkml:definitions>
  <inkml:trace contextRef="#ctx0" brushRef="#br0">1 0 8584,'0'0'5269,"1"10"-4906,0-3-429,0-1-1,0 1 1,0-1-1,1 1 1,0-1-1,1 0 1,-1 0-1,1 0 1,0 0-1,1-1 0,5 8 1,-5-8-426,1 0 0,-1 0 0,1-1 0,1 1 0,-1-1 0,1 0 0,-1-1 0,10 5 0,28 8-2887,-18-12 3640,-6-7 3684,-19 3-3848,0 0-1,0 0 0,0-1 0,0 1 1,1 0-1,-1 0 0,0 0 0,0 0 1,0 0-1,0 0 0,1 0 0,-1-1 1,0 1-1,0 0 0,0 0 0,0 0 1,0 0-1,0-1 0,0 1 1,1 0-1,-1 0 0,0 0 0,0-1 1,0 1-1,0 0 0,0 0 0,0 0 1,0-1-1,0 1 0,0 0 0,0 0 1,0 0-1,0-1 0,0 1 0,0 0 1,0 0-1,-1 0 0,1-1 0,0 1 1,0 0-1,0 0 0,0 0 1,0 0-1,0-1 0,0 1 0,0 0 1,-1 0-1,1 0 0,0 0 0,0 0 1,0-1-1,0 1 0,-1 0 0,1 0 1,0 0-1,0 0 0,0 0 0,-1 0 1,1 0-1,0 0 0,0 0 1,0 0-1,-1 0 0,-12-4 1265,5 5-1111,0-1 0,0 1 0,0 1 0,0 0 0,0 0 0,0 0 0,1 1 0,0 0 0,-10 5 0,14-7-188,1 1-1,-1 0 0,0-1 0,1 1 0,-1 0 1,1 0-1,-1 1 0,1-1 0,0 0 1,0 1-1,0-1 0,0 1 0,0 0 0,1 0 1,-1 0-1,1 0 0,0 0 0,0 0 1,0 0-1,0 0 0,0 0 0,1 0 0,-1 0 1,1 1-1,0-1 0,0 4 0,1-5-65,0 0 0,0-1 0,0 1 0,-1 0 0,2-1 0,-1 1 0,0-1 0,0 0 0,0 1 0,1-1 0,-1 0-1,0 0 1,1 0 0,-1 0 0,1 0 0,0 0 0,-1 0 0,1 0 0,0-1 0,-1 1 0,1 0 0,0-1 0,3 1 0,53 8-323,-42-7 191,-9-1 56,77 16-1791,-77-15 1482,1 0 1,-1 0 0,0 1-1,-1 0 1,1 0-1,-1 1 1,1 0 0,-1 0-1,7 7 1,-12-10 419,0 0 0,0 0 0,0 0 0,0 0 0,0 0 0,0 0 0,-1 0 0,1 0 0,0 0 0,-1 1 0,1-1 0,-1 0 0,1 1 0,-1-1 1,0 0-1,1 1 0,-1-1 0,0 0 0,0 1 0,0-1 0,0 1 0,0-1 0,0 0 0,0 1 0,-1 2 0,-1-2 123,1 1 1,-1 0-1,1-1 1,-1 1-1,0-1 0,0 0 1,0 1-1,0-1 0,-1 0 1,1 0-1,-4 2 1,-8 5 517,-1-1 0,0-1 1,-21 8-1,33-14-693,-7 3 161,1-1 0,-1 0 0,0-1 0,-12 2 0,20-3-299,1-1 0,-1 0 0,0 0 1,0 1-1,0-1 0,0-1 0,1 1 1,-1 0-1,0 0 0,0-1 0,0 1 1,0-1-1,1 1 0,-1-1 0,0 0 1,1 1-1,-1-1 0,0 0 0,1 0 1,-1-1-1,1 1 0,0 0 0,-1 0 1,1-1-1,0 1 0,0 0 0,-1-1 1,1 0-1,-1-1 0,-4-25-4800</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8.955"/>
    </inkml:context>
    <inkml:brush xml:id="br0">
      <inkml:brushProperty name="width" value="0.025" units="cm"/>
      <inkml:brushProperty name="height" value="0.025" units="cm"/>
    </inkml:brush>
  </inkml:definitions>
  <inkml:trace contextRef="#ctx0" brushRef="#br0">79 1 9641,'0'0'1719,"1"11"844,2 7-1511,-2 0 0,0 0 1,-1 0-1,0 0 1,-2 0-1,-5 26 0,-19 48 1276,14-55-1980,1 0 0,2 1 0,2 1 0,-4 60 0,11-98-344,0-1-1,0 1 0,0-1 0,0 1 1,1-1-1,-1 1 0,0-1 1,0 1-1,0-1 0,0 1 0,1-1 1,-1 0-1,0 1 0,1-1 1,-1 1-1,0-1 0,0 0 0,1 1 1,-1-1-1,1 0 0,-1 0 0,0 1 1,1-1-1,-1 0 0,1 0 1,-1 1-1,1-1 0,-1 0 0,0 0 1,1 0-1,-1 0 0,1 0 1,-1 0-1,1 0 0,-1 0 0,1 0 1,-1 0-1,1 0 0,-1 0 0,1 0 1,-1 0-1,1 0 0,-1 0 1,1 0-1,-1-1 0,0 1 0,1 0 1,-1 0-1,1-1 0,-1 1 1,0 0-1,1-1 0,-1 1 0,1 0 1,-1-1-1,1 0 0,25-18 72,-11 2-307,0-1 0,14-23 0,-5 7-636,-23 33 842,0 1 1,-1-1-1,1 0 0,0 0 1,0 1-1,-1-1 1,1 1-1,0-1 0,0 0 1,0 1-1,0 0 1,0-1-1,0 1 0,0 0 1,0-1-1,0 1 1,0 0-1,0 0 0,0 0 1,0 0-1,0 0 1,0 0-1,0 0 0,0 0 1,0 0-1,0 1 0,0-1 1,0 0-1,0 0 1,0 1-1,0-1 0,0 1 1,0-1-1,2 2 1,35 30 65,-14-12 84,-12-15-19,1 0 0,-1 0 0,1-1-1,1 0 1,-1-2 0,0 1 0,25 0-1,-32-2-32,-1-1 0,0 0 0,1 0 0,-1 0 0,1 0 0,-1-1 0,0 0 0,1 0 0,-1 0 0,0-1 0,0 0 0,0 0 0,0 0 0,0-1 0,-1 0 0,1 1 0,-1-2 0,1 1 0,-1 0 0,0-1 0,0 0-1,3-4 1,-6 7-67,0-1 0,0 1 0,0-1 0,0 1 0,0-1-1,0 1 1,0-1 0,-1 1 0,1-1 0,-1 0-1,1 1 1,-1-1 0,1 0 0,-1 0 0,0 1 0,0-1-1,0 0 1,0 0 0,0 0 0,0 1 0,-1-1-1,1 0 1,0 1 0,-1-1 0,1 0 0,-1 1 0,0-1-1,0 0 1,0 1 0,1-1 0,-1 1 0,-1-1 0,1 1-1,0 0 1,0 0 0,0-1 0,-1 1 0,1 0-1,-1 0 1,1 0 0,-1 0 0,1 0 0,-1 1 0,1-1-1,-1 0 1,0 1 0,1-1 0,-1 1 0,0 0 0,-2-1-1,-3 0-27,-1-1 0,0 1-1,0 1 1,0 0 0,0 0-1,0 0 1,0 1 0,0 0-1,1 1 1,-10 2 0,10 0 10,-1 0-1,1 0 1,-1 1 0,1 0 0,1 1 0,-1-1-1,1 1 1,0 1 0,0-1 0,1 1-1,-6 7 1,9-10 18,0-1 0,0 1 0,0-1 0,1 1 0,-1 0 0,1 0 0,0 0 0,0 0 0,0 0 0,0 0 0,1 6 0,0-8-1,0 0 0,0 1 0,1-1 0,-1 0 0,1 0 0,0 1 0,-1-1 0,1 0 0,0 0-1,1 0 1,-1 0 0,0 0 0,0 0 0,1 0 0,-1 0 0,1-1 0,0 1 0,-1 0 0,1-1 0,4 3 0,2 1-59,1 0 1,0-1-1,0 0 1,0 0-1,0-1 1,1 0-1,-1-1 1,14 2-1,81 1-6661,-38-5-5141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29.975"/>
    </inkml:context>
    <inkml:brush xml:id="br0">
      <inkml:brushProperty name="width" value="0.025" units="cm"/>
      <inkml:brushProperty name="height" value="0.025" units="cm"/>
    </inkml:brush>
  </inkml:definitions>
  <inkml:trace contextRef="#ctx0" brushRef="#br0">250 0 12332,'0'0'9892,"2"13"-8713,-1-7-1094,0 1-1,-1-1 1,1 0-1,-1 1 1,-1-1-1,1 0 1,-1 1-1,0-1 1,0 0-1,-1 0 1,0 0-1,0 0 1,0 0-1,-1 0 1,0 0-1,-4 6 0,-203 275 1016,191-259-1102,27-33-269,35-43-123,55-101-270,-71 103 560,1 2-1,43-50 1,-71 94 96,0-1 1,0 1-1,0 0 1,1 0-1,-1-1 1,0 1-1,0 0 1,0 0-1,0-1 1,0 1-1,0 0 1,0 0-1,0-1 1,0 1-1,1 0 1,-1 0-1,0 0 1,0-1-1,0 1 1,0 0-1,1 0 1,-1 0-1,0 0 1,0 0-1,0-1 1,1 1-1,-1 0 1,0 0-1,0 0 1,1 0-1,-1 0 1,0 0-1,0 0 1,1 0-1,-1 0 1,0 0-1,0 0 0,1 0 1,-1 0-1,0 0 1,0 0-1,1 0 1,-1 0-1,0 0 1,0 0-1,1 0 1,-1 0-1,0 0 1,0 0-1,0 1 1,1-1-1,-5 17-108,-14 26 260,5-19 82,1 0 0,1 1-1,2 0 1,0 1 0,2 0 0,0 1 0,2-1-1,1 1 1,-1 48 0,5-20-258,-14-67-609,6-1 558,0 0 0,2 0-1,-1 0 1,2-1-1,0 0 1,0 0-1,2-1 1,0 1-1,0-1 1,0-29-1,3 43 84,1 0 0,-1 0 0,1 0 0,0 0 0,-1 0 0,1 1 0,0-1 0,0 0 0,0 0 0,0 0 0,0 1 0,0-1 0,0 1 0,0-1 0,0 0 0,0 1 0,0 0 0,0-1 0,0 1 0,1 0 0,-1 0 0,0-1 0,0 1 0,0 0 0,1 0 0,-1 0 0,0 0 0,0 1 0,0-1 0,2 1 0,41 4 0,35 26-12,-73-29 12,0 1 0,-1 0-1,0 0 1,1 1 0,-1-1-1,-1 1 1,1 0 0,0 0-1,-1 1 1,0 0 0,6 7-1,-4 13 132,-6-23-109,0 0 0,0-1 0,0 1 1,1 0-1,-1-1 0,1 1 1,-1 0-1,1-1 0,-1 1 1,1-1-1,0 1 0,1 2 1,0-4-16,-1 1 0,0-1 0,0 1 0,1-1 0,-1 1 0,0-1 0,1 0 0,-1 0 0,0 1 0,1-1 0,-1 0 0,0 0 0,1 0 0,-1-1 0,0 1 0,1 0 0,-1 0 0,0-1 0,1 1 0,-1-1 0,0 1 0,2-2 0,38-24-118,-38 23 96,1-1 0,0 1 0,0 0 1,1 0-1,-1 1 0,1-1 0,-1 1 1,1 0-1,0 0 0,0 0 1,9-1-1,-13 10 79,0 0 0,0 0 0,0 0 0,-1 0 0,0 0 0,-1 7 0,1-6-32,0 2-471,1 14 810,-1-24-645,0 1-1,0-1 0,0 1 0,1-1 0,-1 0 1,0 1-1,0-1 0,1 0 0,-1 1 1,0-1-1,1 0 0,-1 1 0,0-1 0,1 0 1,-1 0-1,1 1 0,-1-1 0,0 0 0,1 0 1,-1 0-1,1 0 0,-1 0 0,0 1 0,1-1 1,-1 0-1,1 0 0,0 0 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0.353"/>
    </inkml:context>
    <inkml:brush xml:id="br0">
      <inkml:brushProperty name="width" value="0.025" units="cm"/>
      <inkml:brushProperty name="height" value="0.025" units="cm"/>
    </inkml:brush>
  </inkml:definitions>
  <inkml:trace contextRef="#ctx0" brushRef="#br0">86 1 9673,'0'0'11691,"-34"72"-9577,21-41-640,2 5-321,4 2-192,-3 1-385,5 2-352,3 0-128,-2-4-31,4-3-65,0-7-129,0-11-543,4-4-738,7-11-704,-2-1-2658,3-10-3748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0.683"/>
    </inkml:context>
    <inkml:brush xml:id="br0">
      <inkml:brushProperty name="width" value="0.025" units="cm"/>
      <inkml:brushProperty name="height" value="0.025" units="cm"/>
    </inkml:brush>
  </inkml:definitions>
  <inkml:trace contextRef="#ctx0" brushRef="#br0">1 34 14798,'0'0'8066,"10"8"-7382,34 23-353,-41-29-315,0 0 1,-1-1-1,1 1 1,0-1 0,0 0-1,0 0 1,0 0 0,0 0-1,0 0 1,0-1-1,0 1 1,0-1 0,0 0-1,1 0 1,-1 0 0,0-1-1,0 1 1,0-1-1,0 1 1,0-1 0,0 0-1,0 0 1,3-2 0,-4 2-7,-1-1 0,1 1 0,0 0-1,0-1 1,-1 0 0,1 1 0,-1-1 0,1 0 0,-1 0 0,0 0 0,0 0 0,0 0 0,0 0 0,0 0 0,0 0 0,0 0 0,-1-1 0,1 1 0,-1 0 0,0 0 0,1-1 0,-1 1 0,0 0 0,-1 0 0,1-1 0,0 1 0,-1-3 0,0 4-32,1-1 1,-1 1 0,1 0-1,-1 0 1,0 0 0,0 0 0,1 0-1,-1 0 1,0 0 0,0 0 0,0 0-1,0 0 1,0 0 0,0 1-1,0-1 1,-1 0 0,1 1 0,0-1-1,0 1 1,-1-1 0,1 1-1,0 0 1,0-1 0,-1 1 0,1 0-1,0 0 1,-1 0 0,1 0 0,0 0-1,-1 0 1,1 0 0,0 1-1,0-1 1,-3 1 0,-1 0-67,0 0 0,1 0 0,-1 1 0,0-1-1,1 1 1,-1 0 0,1 1 0,-5 2 0,2 2 99,0-1 0,0 2 0,1-1 0,0 1 0,0-1 0,-6 13 0,10-17 72,0 0 1,1 0-1,-1 0 1,1 0-1,0 1 1,-1-1-1,1 1 1,1-1 0,-1 1-1,0-1 1,1 1-1,0-1 1,0 1-1,0 0 1,0-1-1,1 1 1,-1-1 0,1 1-1,0-1 1,1 5-1,0-6-23,-1-1 0,1 1 0,0 0 0,0 0 0,0-1 0,0 1 0,0-1 1,0 0-1,0 1 0,1-1 0,-1 0 0,0 0 0,1-1 0,-1 1 0,0 0 0,1-1 0,-1 1 0,1-1 0,3 0 0,55 0 571,-52-1-568,7-1-21,0 0 0,0-1 0,0-1 0,-1-1 0,0 0 0,24-12 0,-29 12-41,1 0 0,-1-1 0,0 0 0,-1-1 0,1 0 0,-1-1 0,-1 0 0,1 0 0,11-16 1,-14 10-221,-13 13-147,-15 16 118,17-8 337,-1-1 0,2 1-1,-1 0 1,1 0 0,0 1 0,0-1 0,1 1 0,0 0 0,0-1-1,1 2 1,0-1 0,0 0 0,1 0 0,0 0 0,1 1 0,0 8 0,1-15-107,-1 0 0,1 0 0,0 0 0,0 0 0,-1 0 1,1-1-1,1 1 0,-1 0 0,0-1 0,0 1 0,1-1 1,-1 1-1,1-1 0,-1 0 0,1 0 0,-1 0 0,1 1 0,0-1 1,0-1-1,-1 1 0,1 0 0,0 0 0,0-1 0,0 1 1,0-1-1,0 0 0,3 1 0,15-3-3237,-4-8-4073,-3-11-4192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2.116"/>
    </inkml:context>
    <inkml:brush xml:id="br0">
      <inkml:brushProperty name="width" value="0.025" units="cm"/>
      <inkml:brushProperty name="height" value="0.025" units="cm"/>
    </inkml:brush>
  </inkml:definitions>
  <inkml:trace contextRef="#ctx0" brushRef="#br0">38 33 10186,'-15'-12'8231,"0"3"-4771,9 3 543,4 1-1344,2 4-1057,8 4-2916,1 4-3298,3-5-6695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1.012"/>
    </inkml:context>
    <inkml:brush xml:id="br0">
      <inkml:brushProperty name="width" value="0.025" units="cm"/>
      <inkml:brushProperty name="height" value="0.025" units="cm"/>
    </inkml:brush>
  </inkml:definitions>
  <inkml:trace contextRef="#ctx0" brushRef="#br0">0 1 16367,'0'0'6342,"15"54"-8968,-9-45-3556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1.404"/>
    </inkml:context>
    <inkml:brush xml:id="br0">
      <inkml:brushProperty name="width" value="0.025" units="cm"/>
      <inkml:brushProperty name="height" value="0.025" units="cm"/>
    </inkml:brush>
  </inkml:definitions>
  <inkml:trace contextRef="#ctx0" brushRef="#br0">101 1 14350,'-4'10'1291,"-45"136"5848,37-97-5698,-7 67 0,12-66-1276,-3 37 43,11-87-204,-1 1 0,0-1-1,0 0 1,1 1 0,-1-1-1,0 0 1,1 1 0,-1-1-1,0 0 1,1 0 0,-1 1-1,0-1 1,1 0 0,-1 0-1,1 0 1,-1 1 0,0-1-1,1 0 1,-1 0 0,1 0-1,-1 0 1,0 0 0,1 0-1,-1 0 1,1 0 0,-1 0-1,1 0 1,-1 0 0,0 0-1,1 0 1,-1-1 0,1 1-1,-1 0 1,0 0 0,1 0-1,-1 0 1,1-1 0,-1 1-1,0 0 1,1-1 0,-1 1-1,1-1 1,18-9-151,26-26-1311,-33 26 672,0 0-1,0 1 0,1 0 0,14-7 0,-27 17 788,1-1 0,-1 1 0,1-1-1,-1 1 1,1-1 0,-1 1 0,1-1-1,-1 1 1,0-1 0,1 1 0,-1 0 0,0-1-1,0 1 1,1 0 0,-1-1 0,0 1 0,0 0-1,0-1 1,0 1 0,0 0 0,0-1-1,0 1 1,0 0 0,0 0 0,0-1 0,0 1-1,-1 0 1,1-1 0,0 1 0,0-1-1,-1 1 1,1 0 0,-1 0 0,-5 29 746,-20 29 1207,19-45-1385,0 1-1,0 0 1,2 0-1,0 0 1,0 1-1,2 0 1,-3 26-1,7-41-649,0-1-1,0 0 0,0 1 1,0-1-1,0 0 0,0 0 1,0 0-1,0 0 0,0 0 0,0 0 1,0 0-1,0 0 0,0 0 1,0-1-1,0 1 0,0 0 1,0-1-1,0 1 0,0-1 0,0 1 1,0-1-1,2 0 0,16-15-3767,2-9-3107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1.747"/>
    </inkml:context>
    <inkml:brush xml:id="br0">
      <inkml:brushProperty name="width" value="0.025" units="cm"/>
      <inkml:brushProperty name="height" value="0.025" units="cm"/>
    </inkml:brush>
  </inkml:definitions>
  <inkml:trace contextRef="#ctx0" brushRef="#br0">4 48 13741,'0'0'12502,"0"8"-11711,-1-4-737,1-3-27,-1 0 1,1 0 0,-1 0 0,1 0-1,0 0 1,0 0 0,-1 1 0,1-1-1,0 0 1,0 0 0,0 0 0,0 0-1,0 0 1,1 0 0,-1 1 0,0-1-1,0 0 1,1 0 0,-1 0 0,1 0-1,-1 0 1,1 0 0,-1 0 0,1 0-1,0 0 1,-1 0 0,1-1 0,0 1-1,0 0 1,-1 0 0,1-1 0,0 1-1,0 0 1,0-1 0,0 1 0,0-1-1,0 1 1,0-1 0,0 1 0,0-1-1,1 0 1,-1 0 0,0 1 0,0-1-1,0 0 1,0 0 0,0 0 0,0 0-1,1 0 1,-1-1 0,0 1 0,0 0-1,0 0 1,2-1 0,3-1-6,1 1 0,0-1 1,-1 0-1,1 0 0,-1-1 0,0 0 1,0 0-1,0-1 0,6-4 1,-9 7-60,0-1 0,0-1 0,0 1 1,-1 0-1,1-1 0,-1 1 0,1-1 1,-1 0-1,0 0 0,0 1 0,0-2 1,0 1-1,-1 0 0,1 0 1,-1-1-1,0 1 0,0 0 0,1-7 1,-2 10 4,0 0 1,0-1 0,0 1-1,0-1 1,-1 1 0,1 0-1,0-1 1,0 1 0,0 0 0,-1 0-1,1-1 1,0 1 0,-1 0-1,1 0 1,0-1 0,0 1-1,-1 0 1,1 0 0,0 0-1,-1-1 1,1 1 0,-1 0-1,1 0 1,0 0 0,-1 0 0,1 0-1,0 0 1,-1 0 0,1 0-1,-1 0 1,1 0 0,0 0-1,-1 0 1,1 0 0,-1 0-1,1 0 1,0 0 0,-1 1 0,-17 4-259,12-1 389,0 0-1,0 1 1,0 0 0,1 0 0,0 0-1,0 1 1,0-1 0,0 1 0,1 1-1,0-1 1,1 0 0,-1 1 0,1 0-1,0 0 1,1 0 0,0 0 0,0 0 0,0 0-1,0 9 1,3-14-81,-1-1-1,0 1 1,1-1-1,0 1 1,-1-1-1,1 0 1,0 1 0,0-1-1,-1 1 1,1-1-1,0 0 1,0 0-1,1 0 1,-1 0 0,0 0-1,0 0 1,0 0-1,1 0 1,-1 0-1,1 0 1,-1-1 0,0 1-1,1 0 1,-1-1-1,1 1 1,0-1-1,-1 0 1,1 0 0,-1 1-1,1-1 1,1 0-1,62 2 293,-52-2-280,5-1-109,0-1 1,0-1-1,31-9 0,1 1-727,-49 11 793,-1 0-1,1 0 1,-1 0 0,0 0-1,1 0 1,-1 0 0,0 0-1,1 0 1,-1 0-1,0 0 1,1 1 0,-1-1-1,0 0 1,1 0 0,-1 0-1,0 0 1,1 1-1,-1-1 1,0 0 0,0 1-1,1-1 1,-1 0 0,0 0-1,0 1 1,1-1-1,-1 0 1,0 1 0,0-1-1,0 0 1,0 1 0,0-1-1,0 1 1,1-1-1,-1 0 1,0 1 0,0-1-1,0 0 1,0 1 0,0-1-1,0 0 1,-1 1-1,1-1 1,0 1 0,0-1-1,0 0 1,0 1-1,0-1 1,0 0 0,-1 1-1,1-1 1,0 0 0,0 1-1,0-1 1,-1 0-1,1 0 1,0 1 0,-1-1-1,1 0 1,-14 27 274,13-25-256,-5 8 134,3-6-13,0 1 1,0-1-1,0 1 1,1 0-1,0 0 1,0 0-1,0 0 1,1 1-1,-1-1 1,1 1-1,0-1 1,0 11-1,2-15-110,0 0 0,-1 0-1,1 0 1,0 0 0,0 0 0,0 0-1,0 0 1,0 0 0,0 0 0,0 0-1,0 0 1,0-1 0,1 1 0,-1-1-1,0 1 1,0 0 0,1-1 0,-1 0-1,0 1 1,1-1 0,-1 0-1,0 0 1,1 0 0,-1 0 0,0 0-1,2 0 1,37-1-5251,-32-4-1470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8:32.093"/>
    </inkml:context>
    <inkml:brush xml:id="br0">
      <inkml:brushProperty name="width" value="0.025" units="cm"/>
      <inkml:brushProperty name="height" value="0.025" units="cm"/>
    </inkml:brush>
  </inkml:definitions>
  <inkml:trace contextRef="#ctx0" brushRef="#br0">71 0 13132,'-10'5'2413,"-35"14"983,44-19-3249,0 0 0,0 1 0,0-1 1,0 1-1,0 0 0,0-1 1,0 1-1,0 0 0,0-1 1,1 1-1,-1 0 0,0 0 0,1 0 1,-1 0-1,0 0 0,1 0 1,-1 0-1,0 1 0,8 10 1431,26 2-168,35-1-232,0-2-1,1-4 0,136-3 1,-93-4-747,1202 75-1483,-1160-64 220,-127-10 295,-23-1-6197,-29-6-142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9:24.953"/>
    </inkml:context>
    <inkml:brush xml:id="br0">
      <inkml:brushProperty name="width" value="0.025" units="cm"/>
      <inkml:brushProperty name="height" value="0.025" units="cm"/>
    </inkml:brush>
  </inkml:definitions>
  <inkml:trace contextRef="#ctx0" brushRef="#br0">136 230 2242,'-6'-1'163,"1"0"0,-1 0-1,0 0 1,1-1 0,0 0 0,-1 0-1,1-1 1,0 1 0,0-1 0,0 0-1,1 0 1,-1-1 0,1 0 0,0 1-1,-5-7 1,2 1 160,0-1 0,1 0-1,1 0 1,0-1 0,0 1 0,-4-17-1,8 26-215,0 0 0,0 0 0,1-1-1,-1 1 1,1 0 0,-1-1 0,1 1-1,0-1 1,-1 1 0,1-1-1,0 1 1,0-1 0,0 1 0,0-1-1,0 1 1,0 0 0,1-1 0,-1 1-1,0-1 1,1 1 0,-1-1 0,1 1-1,-1 0 1,1-1 0,0 1-1,1-2 1,1 2-59,0-1 0,0 1-1,1 0 1,-1 0 0,1 0-1,-1 0 1,0 0 0,1 1-1,6 0 1,5-2-81,99-12 105,274-20 742,-257 40 80,132 22 0,-12 1-258,1128 15-210,-1230-43-462,771 35-8,-523-16 13,270 14 89,957 27 733,-669-34-23,53 0-597,-30-56-155,294-56 70,-472 52-19,617-6 1120,-386 128-1241,-313-14-52,1049-3 138,-871-78-10,498 3 20,-325 49-93,-278-6 11,2147 9 67,-2033-80-26,-410 11-34,-208 3 44,121-1-22,-396 17 6,0 2 1,-1 0-1,24 4 0,-31-4-303,0 0-1,-1 1 1,1-1 0,0 1-1,-1 0 1,1 0 0,-1 0-1,1 0 1,-1 1 0,0-1-1,0 1 1,0 0-1,0 0 1,3 5 0,-1 0-4144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19:55.181"/>
    </inkml:context>
    <inkml:brush xml:id="br0">
      <inkml:brushProperty name="width" value="0.025" units="cm"/>
      <inkml:brushProperty name="height" value="0.025" units="cm"/>
    </inkml:brush>
  </inkml:definitions>
  <inkml:trace contextRef="#ctx0" brushRef="#br0">62 10 6662,'0'0'1799,"-7"-2"609,-47-5 1414,100 25-3800,1-2-1,0-2 0,1-2 1,93 10-1,256-14 2398,-152-6-1929,102 8-423,1014-2 69,546-56-130,-1335 45 43,1148 16 51,683 42 60,-1917-45 282,475-5-206,-827-13-474,-1-5-1,259-60 1,-334 51-7305,-30 6-2045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0.915"/>
    </inkml:context>
    <inkml:brush xml:id="br0">
      <inkml:brushProperty name="width" value="0.025" units="cm"/>
      <inkml:brushProperty name="height" value="0.025" units="cm"/>
    </inkml:brush>
  </inkml:definitions>
  <inkml:trace contextRef="#ctx0" brushRef="#br0">765 0 10602,'0'0'8856,"0"9"-8711,-2 54 66,-3-1 1,-19 89-1,-45 135 17,31-134 116,-107 523-168,-6 31 177,69-382-128,-60 257 73,47 6 332,87-500-572,4 1 1,9 107 0,3-171-3228,-8-23 2982,0-1-1,0 1 0,0-1 1,1 1-1,-1-1 0,0 1 0,0-1 1,0 0-1,0 1 0,0-1 1,1 1-1,-1-1 0,0 1 0,1-1 1,-1 0-1,0 1 0,0-1 1,1 0-1,-1 1 0,1-1 1,-1 0-1,0 1 0,1-1 0,-1 0 1,1 0-1,-1 1 0,1-1 1,-1 0-1,1 0 0,-1 0 0,0 0 1,1 0-1,-1 0 0,1 0 1,-1 0-1,1 0 0,-1 0 0,1 0 1,0 0-1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1.702"/>
    </inkml:context>
    <inkml:brush xml:id="br0">
      <inkml:brushProperty name="width" value="0.025" units="cm"/>
      <inkml:brushProperty name="height" value="0.025" units="cm"/>
    </inkml:brush>
  </inkml:definitions>
  <inkml:trace contextRef="#ctx0" brushRef="#br0">1 120 9513,'0'0'3812,"10"-3"-2595,58-5-507,1 2-1,133 6 1,-78 3-634,648-26 503,2 1 1164,969 41-1054,612-4-65,-1062-62-6,-55 1 248,-1164 45-906,232 3-747,-301-2 660,-3 0-2150,-9-2-9055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2.066"/>
    </inkml:context>
    <inkml:brush xml:id="br0">
      <inkml:brushProperty name="width" value="0.025" units="cm"/>
      <inkml:brushProperty name="height" value="0.025" units="cm"/>
    </inkml:brush>
  </inkml:definitions>
  <inkml:trace contextRef="#ctx0" brushRef="#br0">0 29 8168,'0'0'9283,"10"-5"-8583,-4 0-584,-4 3-96,0 0-1,0 0 1,0 1 0,0-1 0,0 1 0,0 0 0,1-1 0,-1 1-1,0 0 1,1 0 0,-1 1 0,1-1 0,-1 0 0,1 1-1,-1 0 1,1-1 0,-1 1 0,1 0 0,0 0 0,-1 1 0,1-1-1,-1 0 1,5 2 0,64 19 203,1-2 0,1-4 0,86 6 0,23 6-159,-172-26-68,0 1 0,0 1 0,-1-1 0,1 2 1,-1-1-1,0 1 0,0 1 0,0 0 1,9 6-1,-15-9 8,-1 1-1,0-1 1,0 0 0,0 0 0,0 1 0,0-1 0,-1 1-1,1 0 1,-1-1 0,1 1 0,-1 0 0,0 0 0,0 0-1,0 0 1,-1 0 0,1 0 0,-1 0 0,0 0-1,0 0 1,0 0 0,0 0 0,0 0 0,0 0 0,-1 0-1,0 0 1,1 0 0,-1 0 0,0 0 0,-1 0 0,1 0-1,0-1 1,-1 1 0,0 0 0,-2 3 0,-6 8 189,0-1 1,-1 1 0,-1-1 0,0-1 0,-1 0-1,0-1 1,-1-1 0,-15 10 0,-128 68 1913,143-81-1896,-252 117 1199,262-122-1659,-25 8 391,28-10-288,1 1 0,-1-1-1,0 0 1,1 0 0,-1 0-1,0 1 1,1-1 0,-1 0-1,1 0 1,-1 0-1,0 0 1,1 0 0,-1 0-1,0 0 1,1-1 0,-1 1-1,1 0 1,-1 0 0,0 0-1,1-1 1,-1 1 0,1 0-1,-1-1 1,1 1 0,-1 0-1,1-1 1,-1 1 0,1 0-1,-1-1 1,1 1 0,-1-1-1,1 1 1,0-1 0,-1 1-1,1-1 1,0 0 0,0 1-1,-1-2 1,0-24-6719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2.810"/>
    </inkml:context>
    <inkml:brush xml:id="br0">
      <inkml:brushProperty name="width" value="0.025" units="cm"/>
      <inkml:brushProperty name="height" value="0.025" units="cm"/>
    </inkml:brush>
  </inkml:definitions>
  <inkml:trace contextRef="#ctx0" brushRef="#br0">1 416 13325,'0'0'5802,"10"-9"-4392,309-297 2225,-309 296-3643,2-4-47,1 1 1,1 0-1,0 1 0,18-10 0,-30 20 43,1 0 1,0 0 0,-1 0 0,1 1 0,0 0-1,0-1 1,0 1 0,0 0 0,1 0 0,-1 1-1,0-1 1,0 1 0,0 0 0,1-1 0,-1 1-1,0 1 1,0-1 0,0 0 0,1 1 0,-1 0-1,0 0 1,0 0 0,0 0 0,0 0 0,0 0-1,0 1 1,0-1 0,-1 1 0,1 0-1,4 4 1,8 13-36,-1 0-1,0 1 0,-2 1 0,0 0 0,-1 1 1,-2 0-1,12 37 0,17 34 174,-21-56-48,1-2 0,37 53 1,-47-77-350,1-1 1,0 1 0,0-2 0,20 16 0,-23-21-246,0 0 1,1 0-1,-1 0 0,1-1 1,0 0-1,0 0 0,0-1 1,0 0-1,14 2 0,14-3-4358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3.791"/>
    </inkml:context>
    <inkml:brush xml:id="br0">
      <inkml:brushProperty name="width" value="0.025" units="cm"/>
      <inkml:brushProperty name="height" value="0.025" units="cm"/>
    </inkml:brush>
  </inkml:definitions>
  <inkml:trace contextRef="#ctx0" brushRef="#br0">0 392 13325,'0'0'2183,"3"-8"401,0 0-2140,0 1 0,0-1 1,1 0-1,0 1 0,1 0 0,0 0 1,0 1-1,0-1 0,1 1 0,0 0 1,0 0-1,0 1 0,1 0 1,0 0-1,0 0 0,0 1 0,14-6 1,-20 10-432,0 0 1,0 0-1,0 0 0,-1 0 1,1 0-1,0 0 1,0 0-1,0 1 1,-1-1-1,1 0 0,0 0 1,0 1-1,0-1 1,-1 1-1,1-1 1,0 1-1,-1-1 1,1 1-1,0-1 0,-1 1 1,1-1-1,-1 1 1,1 0-1,-1-1 1,1 1-1,-1 0 0,1-1 1,-1 1-1,0 0 1,1 0-1,-1 0 1,0-1-1,0 1 1,0 0-1,0 0 0,1 0 1,-1-1-1,0 1 1,0 0-1,-1 0 1,1 0-1,0 0 0,0 1 1,-2 47-15,1-42 62,-8 49 30,6-46-78,1 1-1,0-1 0,0 1 1,1 0-1,1 0 1,0 0-1,0-1 0,2 13 1,-1-22 30,0 0-1,0 0 1,0 0 0,0 0 0,-1 0-1,1 0 1,0 0 0,1 0 0,-1-1-1,0 1 1,0 0 0,0-1 0,0 1-1,0-1 1,1 1 0,-1-1 0,0 0-1,0 1 1,1-1 0,-1 0 0,0 0 0,1 0-1,-1 0 1,0 0 0,1 0 0,-1 0-1,0 0 1,1-1 0,-1 1 0,0 0-1,0-1 1,0 1 0,1-1 0,-1 0-1,1 0 1,45-21 879,-35 12-709,0-1 0,0 0 1,-1-1-1,-1 0 0,13-19 0,-18 24-146,0-1 0,-1 0 0,0 0 0,-1 0 0,1 0 0,-1-1-1,-1 1 1,0-1 0,0 1 0,-1-1 0,1-9 0,-2 17-66,0 0-1,1-1 1,-1 1 0,0 0 0,0 0 0,0 0 0,0 0 0,0 0-1,-1 0 1,1 0 0,0 0 0,0 0 0,-1 0 0,1 0-1,0 0 1,-1 0 0,1 0 0,-1 0 0,0 0 0,1 0 0,-1 0-1,0 0 1,1 0 0,-1 1 0,0-1 0,0 0 0,0 0-1,0 1 1,0-1 0,0 1 0,0-1 0,0 1 0,0-1 0,0 1-1,0 0 1,0-1 0,0 1 0,0 0 0,0 0 0,0 0-1,0 0 1,0 0 0,0 0 0,0 0 0,-1 0 0,1 0 0,0 1-1,0-1 1,0 0 0,0 1 0,-1 0 0,-1 0-10,0 0 1,0 1 0,0-1 0,0 1 0,0 0-1,0 0 1,0 0 0,1 0 0,-1 0-1,1 1 1,0-1 0,0 1 0,0 0-1,0 0 1,0-1 0,-2 5 0,3-5 14,0 0 0,0 0 0,0 0 0,0 1 0,1-1 1,-1 0-1,1 1 0,-1-1 0,1 0 0,0 1 0,0-1 1,0 1-1,0-1 0,0 0 0,0 1 0,1-1 0,-1 0 0,1 1 1,0-1-1,-1 0 0,1 0 0,0 1 0,1-1 0,-1 0 0,0 0 1,0 0-1,1 0 0,-1-1 0,1 1 0,0 0 0,0-1 1,2 3-1,0-2 17,1 0 0,0-1 0,0 1 0,0-1 0,0 0 0,0 0 1,0 0-1,0-1 0,1 0 0,-1 0 0,0 0 0,0 0 0,0-1 0,9-2 1,-6 0 12,-1 0 1,1 0 0,-1 0 0,1-1 0,-1 0-1,0-1 1,-1 0 0,1 0 0,-1 0 0,0-1 0,8-9-1,-6 7 13,-1-1-1,0-1 0,-1 1 0,1-1 0,-2 0 1,0 0-1,7-18 0,-12 28-48,0 0 0,0 0 0,0 0 0,-1 0 0,1 0 0,0 0 0,0 0 0,0 0 0,0 0 0,0 0 0,0 0 0,0 0 0,0 0 0,0 0 0,-1 0 0,1 0 0,0 0 0,0 0 0,0-1 0,0 1 0,0 0 0,0 0 0,0 0 0,0 0 0,0 0 0,0 0 0,0 0 0,0 0 0,0 0 0,0 0 0,0-1 0,0 1 0,0 0 0,0 0 0,0 0 0,0 0 0,0 0 0,0 0 0,0 0 0,0 0 0,0 0 0,0-1 0,0 1 0,0 0 0,0 0 0,0 0 0,0 0 0,0 0 0,0 0 0,0 0 0,0 0 0,0 0 0,0-1 0,-10 13 0,-11 18 0,15-18 0,0-1 0,1 1 0,1 0 0,0 0 0,0 0 0,1 1 0,-2 17 0,5-27 0,0 0 0,-1-1 0,1 1 0,0 0 0,1 0 0,-1 0 0,0 0 0,1-1 0,0 1 0,-1 0 0,1-1 0,0 1 0,1 0 0,-1-1 0,0 1 0,1-1 0,-1 1 0,1-1 0,0 0 0,0 0 0,0 0 0,0 0 0,0 0 0,0 0 0,0-1 0,1 1 0,-1 0 0,1-1 0,-1 0 0,1 0 0,-1 0 0,1 0 0,0 0 0,0 0 0,-1-1 0,1 1 0,0-1 0,4 0 0,3 0 0,1 0 0,-1-1 0,0 0 0,1-1 0,-1 0 0,0 0 0,0-1 0,0-1 0,-1 1 0,1-2 0,-1 1 0,0-1 0,0-1 0,-1 0 0,11-9 0,1-1 0,-2-1 0,-1-1 0,0 0 0,-1-1 0,18-28 0,-11 5 0,-21 40 0,-1-1 0,0 1 0,0-1 0,0 1 0,0-1 0,-1 0 0,1 1 0,-1-1 0,1 0 0,-1 0 0,0 1 0,0-1 0,0 0 0,-1-2 0,1 4 0,0 1 0,-1-1 0,1 1 0,-1-1 0,1 1 0,-1-1 0,1 1 0,-1 0 0,0-1 0,1 1 0,-1 0 0,1 0 0,-1-1 0,0 1 0,1 0 0,-1 0 0,1 0 0,-1 0 0,0 0 0,1 0 0,-1 0 0,0 0 0,1 0 0,-1 0 0,0 0 0,1 0 0,-1 0 0,0 1 0,1-1 0,-1 0 0,0 1 0,-20 9 0,12-4 0,1 1 0,1 1 0,-1 0 0,1 0 0,0 0 0,1 1 0,0 0 0,0 0 0,1 1 0,0-1 0,1 1 0,0 0 0,1 0 0,0 1 0,0-1 0,1 1 0,0 0 0,1-1 0,0 1 0,1 0 0,2 19 0,-1-28 0,0 0 0,0 1 0,0-1 0,1 0 0,-1 1 0,1-1 0,-1 0 0,1 0 0,0 0 0,0 0 0,0-1 0,0 1 0,0 0 0,0-1 0,0 0 0,1 1 0,-1-1 0,0 0 0,1 0 0,-1 0 0,1 0 0,-1-1 0,1 1 0,4 0 0,8 1 0,0 0 0,28-1 0,-36-1 0,7-1 0,0-1 0,-1-1 0,1 0 0,0-1 0,-1 0 0,0-1 0,0-1 0,0 0 0,0-1 0,-1 0 0,0 0 0,12-12 0,12-10 0,-1-1 0,43-50 0,-61 61 0,1-2 0,25-40 0,-38 52 0,0-1 0,-1 1 0,0-1 0,0 1 0,-1-1 0,0 0 0,-1-1 0,0 1 0,0 0 0,-1-13 0,-1 22 0,0-1 0,0 1 0,0 0 0,0 0 0,0 0 0,0-1 0,0 1 0,-1 0 0,1 0 0,-1 0 0,1-1 0,-1 1 0,1 0 0,-1 0 0,1 0 0,-1 0 0,0 0 0,0 0 0,1 0 0,-1 1 0,0-1 0,0 0 0,0 0 0,0 0 0,0 1 0,0-1 0,0 1 0,0-1 0,-1 1 0,1-1 0,0 1 0,0 0 0,0-1 0,-1 1 0,1 0 0,0 0 0,0 0 0,0 0 0,-1 0 0,1 0 0,0 0 0,0 0 0,-1 1 0,1-1 0,0 0 0,0 1 0,-1 0 0,-5 1 0,0 0 0,0 0 0,0 1 0,1 0 0,-1 1 0,-10 7 0,2 1 0,0 1 0,1 0 0,1 2 0,0-1 0,1 1 0,1 1 0,-11 19 0,17-26 0,-1 1 0,2 0 0,-1 1 0,1-1 0,1 1 0,0 0 0,0 0 0,1 0 0,1 0 0,0 0 0,0 0 0,1 0 0,2 19 0,-1-28 0,-1 1 0,1-1 0,0 0 0,0 0 0,0 0 0,0 0 0,0 0 0,0 0 0,0 0 0,1 0 0,-1 0 0,1-1 0,-1 1 0,1 0 0,0-1 0,0 0 0,-1 1 0,5 1 0,0 0 0,-1-1 0,1 0 0,-1 0 0,1 0 0,0-1 0,0 0 0,7 1 0,4-2 0,-1 1 0,1-2 0,0 0 0,25-6 0,-27 3 0,-1 0 0,1-1 0,-1-1 0,0 0 0,0-1 0,-1-1 0,0 0 0,0-1 0,-1 0 0,0-1 0,0 0 0,-1-1 0,-1 0 0,16-22 0,-24 31 0,-1 0 0,0 0 0,0 1 0,0-1 0,0 0 0,0 0 0,0 0 0,-1 0 0,1 0 0,-1-1 0,1 1 0,-1 0 0,0 0 0,0 0 0,0-4 0,-1 5 0,1 0 0,0 0 0,-1 0 0,1 0 0,-1 0 0,1 0 0,-1 0 0,0 1 0,1-1 0,-1 0 0,0 0 0,0 1 0,1-1 0,-1 1 0,0-1 0,0 1 0,0-1 0,0 1 0,0-1 0,0 1 0,0 0 0,0-1 0,-1 1 0,-3-1 0,1 1 0,-1 0 0,1 0 0,-1 0 0,1 0 0,-1 1 0,1 0 0,-1 0 0,1 0 0,-1 0 0,1 1 0,0-1 0,-5 4 0,0 0 0,0 0 0,1 1 0,0 0 0,0 1 0,0 0 0,1 0 0,-11 14 0,15-18 0,0 2 0,1-1 0,-1 0 0,1 0 0,0 1 0,0 0 0,0-1 0,1 1 0,0 0 0,0 0 0,0-1 0,0 1 0,1 0 0,0 0 0,0 0 0,0 0 0,0 0 0,2 5 0,-1-7-29,1 0-1,0 0 1,-1-1-1,1 1 1,0-1-1,0 1 1,1-1-1,-1 1 1,0-1-1,1 0 1,0 0-1,-1 0 1,1-1-1,0 1 1,0-1-1,0 1 1,0-1-1,0 0 1,5 1-1,-3 0-146,0-1 0,0 1 0,0-1 0,0 0 0,0 0 0,0-1 0,1 0 1,-1 0-1,0 0 0,0 0 0,10-3 0,-14 3-188,-1-1 1,1 0-1,0 1 1,0-1-1,-1 0 0,1 0 1,-1 0-1,1 1 1,0-1-1,-1 0 1,1 0-1,-1 0 1,0 0-1,1 0 0,-1 0 1,0 0-1,0 0 1,0 0-1,1 0 1,-1 0-1,0 0 0,0 0 1,0 0-1,-1 0 1,1 0-1,0-1 1,0-3-2062,0-21-13030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3.486"/>
    </inkml:context>
    <inkml:brush xml:id="br0">
      <inkml:brushProperty name="width" value="0.025" units="cm"/>
      <inkml:brushProperty name="height" value="0.025" units="cm"/>
    </inkml:brush>
  </inkml:definitions>
  <inkml:trace contextRef="#ctx0" brushRef="#br0">2 133 9097,'9'-10'1649,"6"-7"-360,0 0-1,31-26 0,-39 38-1048,-1 0 0,1 1 0,0-1 0,0 1 0,0 0-1,1 1 1,0 0 0,-1 0 0,1 1 0,0 0 0,0 0-1,0 1 1,10-1 0,-17 2-210,1 0 0,-1 0 0,1 0 0,-1 0 0,0 0 0,1 1 0,-1-1 0,0 0 0,1 1 0,-1-1 0,0 1 0,0 0 1,1-1-1,-1 1 0,0 0 0,0 0 0,0-1 0,0 1 0,0 0 0,0 0 0,0 0 0,0 0 0,1 3 0,-1-2 31,0 1-1,0 0 1,0 0 0,0 0-1,0 0 1,-1 0 0,0 0 0,1 0-1,-1 0 1,0 5 0,-2 3 136,1-1 0,-1 1 1,0 0-1,-1-1 1,-6 14-1,-10 17 426,-3-2 0,-40 58-1,34-57-435,-43 86 0,68-121-188,1 0-1,-1 1 1,1-1 0,1 1-1,-1 0 1,1 0 0,0 0-1,0 0 1,1-1-1,-1 1 1,1 0 0,1 0-1,-1 0 1,1 0 0,0 0-1,2 6 1,-1-8 7,0 0 0,0-1-1,0 0 1,1 0 0,-1 1 0,1-1 0,0 0 0,0-1-1,0 1 1,0-1 0,0 1 0,0-1 0,1 0 0,-1 0 0,1 0-1,0-1 1,-1 1 0,1-1 0,0 0 0,0 0 0,0 0-1,0 0 1,0-1 0,4 0 0,7 2 61,-1-2-1,1 1 1,-1-2-1,1 0 1,16-4 0,-26 4-208,1-1 0,-1 1 0,1-1 0,-1-1 0,0 1 0,0-1 1,5-3-1,-7 4-213,0 0 0,-1 0 0,1-1 0,-1 1 0,0-1 0,0 1 1,0-1-1,0 0 0,0 0 0,-1 0 0,1 0 0,1-6 0,0-15-5534</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4.022"/>
    </inkml:context>
    <inkml:brush xml:id="br0">
      <inkml:brushProperty name="width" value="0.025" units="cm"/>
      <inkml:brushProperty name="height" value="0.025" units="cm"/>
    </inkml:brush>
  </inkml:definitions>
  <inkml:trace contextRef="#ctx0" brushRef="#br0">0 56 12620,'0'0'1495,"13"0"907,10 0-1684,191-5 2820,-171 2-6058,59-13-1,-97 15 2075,26-8-3304,-30 9 3782,0-1 1,0 1-1,0-1 0,0 1 0,0-1 1,0 1-1,0-1 0,0 1 0,-1-1 1,1 0-1,0 0 0,0 1 0,-1-1 0,1 0 1,0 0-1,-1 0 0,1 0 0,-1 0 1,1 0-1,-1 0 0,0 1 0,1-1 1,-1 0-1,0-1 0,0 0 1458,-7 39 1392,3-23-2549,1-3-65,0-1-1,1 1 1,0-1 0,-1 16-1,3-25-262,0 0 0,0-1-1,0 1 1,0 0-1,1 0 1,-1-1-1,0 1 1,0 0 0,1-1-1,-1 1 1,0-1-1,1 1 1,-1 0 0,0-1-1,1 1 1,-1-1-1,1 1 1,-1-1-1,1 1 1,-1-1 0,1 1-1,-1-1 1,1 1-1,0-1 1,-1 0 0,1 0-1,0 1 1,-1-1-1,2 1 1,29 0 151,27-17 26,-36 4-332,-1-1 1,0-1 0,19-17 0,11-8-61,-50 40 217,-1-1 0,1 0 0,0 1-1,-1-1 1,1 1 0,-1-1-1,1 0 1,-1 1 0,0 0 0,1-1-1,-1 1 1,1-1 0,-1 1 0,0-1-1,1 1 1,-1 0 0,0-1-1,0 1 1,1 0 0,-1-1 0,0 1-1,0 0 1,0-1 0,0 1-1,0 0 1,0-1 0,0 1 0,0 0-1,0-1 1,0 1 0,-1 0 0,1 0-1,0 38 403,0-34-324,0-3-56,0 0 1,0-1-1,1 1 1,-1 0-1,0 0 1,1-1-1,-1 1 1,1 0-1,-1 0 1,1-1-1,0 1 1,0-1-1,-1 1 1,1-1-1,0 1 1,1-1-1,-1 0 1,0 1 0,0-1-1,1 0 1,-1 0-1,0 0 1,1 0-1,2 2 1,0-2 18,1 1 0,-1 0 0,1-1 0,0 0 0,0 0 0,-1 0 0,1-1 0,0 0 0,5 0 0,6-1-186,-1 0 0,0-1 0,0-1 0,0-1 0,17-6-1,5-7-1429,-27 12 836,0 0-1,0 1 1,1 0-1,-1 0 1,18-3-1,-28 9 623,0 0-1,-1 0 1,1 0-1,-1 0 1,1 0-1,-1 0 0,0 0 1,0-1-1,0 1 1,0 0-1,0 0 1,0-1-1,-3 3 0,-5 4-3273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4.350"/>
    </inkml:context>
    <inkml:brush xml:id="br0">
      <inkml:brushProperty name="width" value="0.025" units="cm"/>
      <inkml:brushProperty name="height" value="0.025" units="cm"/>
    </inkml:brush>
  </inkml:definitions>
  <inkml:trace contextRef="#ctx0" brushRef="#br0">0 0 14958,'0'0'1506,"60"45"-3172,-28-36-1473,9 0-3780</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4.681"/>
    </inkml:context>
    <inkml:brush xml:id="br0">
      <inkml:brushProperty name="width" value="0.025" units="cm"/>
      <inkml:brushProperty name="height" value="0.025" units="cm"/>
    </inkml:brush>
  </inkml:definitions>
  <inkml:trace contextRef="#ctx0" brushRef="#br0">151 0 6694,'0'0'8211,"-9"3"-6006,-8 2-1286,7-4-528,1 2 0,-1-1-1,0 1 1,1 0 0,0 1 0,0 0-1,0 1 1,-15 10 0,23-14-422,0 0 1,0-1-1,1 1 0,-1 0 1,0 0-1,1 0 1,-1 0-1,1 0 0,-1 0 1,1 0-1,-1 0 1,1 0-1,0 0 0,-1 1 1,1-1-1,0 0 1,0 0-1,0 0 1,0 0-1,0 0 0,0 1 1,0-1-1,1 0 1,-1 0-1,0 0 0,1 2 1,0-1-66,1 0-1,-1 0 1,1 0-1,0-1 1,-1 1 0,1 0-1,0-1 1,0 1 0,0-1-1,0 0 1,4 3 0,6 1-343,-1-1 0,1 0 1,19 4-1,-28-8 385,42 15-586,-45-15 663,1 1 0,0-1-1,-1 0 1,1 1 0,-1-1 0,1 1-1,-1-1 1,1 1 0,-1-1 0,1 1-1,-1-1 1,1 1 0,-1-1 0,0 1 0,1 0-1,-1-1 1,0 1 0,1 0 0,-1-1-1,0 1 1,0 0 0,0 1 0,0-1 72,0 0 1,-1 0 0,1 0 0,-1 0-1,1 1 1,-1-1 0,0 0 0,1 0-1,-1 0 1,0 0 0,0 0 0,0 0 0,0-1-1,0 1 1,0 0 0,0 0 0,-2 1-1,-68 41 3141,65-39-3339,1-2 1,-1 1 0,0-1-1,0 0 1,0 0 0,0 0-1,0-1 1,0 0 0,0 0-1,-1-1 1,-7 0 0,14-14-8301,3-2-688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5.013"/>
    </inkml:context>
    <inkml:brush xml:id="br0">
      <inkml:brushProperty name="width" value="0.025" units="cm"/>
      <inkml:brushProperty name="height" value="0.025" units="cm"/>
    </inkml:brush>
  </inkml:definitions>
  <inkml:trace contextRef="#ctx0" brushRef="#br0">173 12 14029,'0'0'6972,"-9"-3"-6315,5 1-643,0 1 0,-1-1-1,1 1 1,0 0 0,-1 1 0,1-1 0,-1 1 0,1 0 0,-1 0 0,1 0 0,-1 1-1,1-1 1,-1 1 0,1 0 0,-1 1 0,1-1 0,0 1 0,0 0 0,0 0-1,0 0 1,0 0 0,0 1 0,0-1 0,-5 6 0,-28 30 3,36-37-51,-1 1 0,1 0-1,0-1 1,0 1-1,-1 0 1,1 0-1,0 0 1,1 0 0,-1 0-1,0 0 1,0 0-1,1 0 1,-1 0 0,1 0-1,0 0 1,0 1-1,0-1 1,0 0-1,0 0 1,0 0 0,0 0-1,2 3 1,1-3-39,1-1 1,0 1-1,1-1 1,-1 0-1,0 0 0,0-1 1,0 1-1,1-1 1,-1 0-1,0 0 1,0-1-1,7 0 1,1 0-101,85-2-211,-97 3 401,0 0 1,1 0 0,-1 0 0,0 0 0,1 0-1,-1 0 1,1 0 0,-1 0 0,0 0 0,1 0 0,-1 0-1,1 0 1,-1 0 0,0 0 0,1 0 0,-1 0-1,1 0 1,-1 0 0,0 0 0,1 1 0,-1-1-1,0 0 1,1 0 0,-1 1 0,0-1 0,1 0-1,-1 0 1,0 1 0,1-1 0,-1 0 0,0 1-1,0-1 1,0 0 0,1 1 0,-1-1 0,0 0-1,0 1 1,0-1 0,0 1 0,1 0 0,-13 15 1075,-21 10 527,31-25-1545,-4 3-62,-1-1 0,1 1 0,0-1 0,-1-1 0,0 1 0,0-1 0,1-1 0,-12 2 0,19-23-9825,8 2 1607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5.375"/>
    </inkml:context>
    <inkml:brush xml:id="br0">
      <inkml:brushProperty name="width" value="0.025" units="cm"/>
      <inkml:brushProperty name="height" value="0.025" units="cm"/>
    </inkml:brush>
  </inkml:definitions>
  <inkml:trace contextRef="#ctx0" brushRef="#br0">77 12 12620,'0'0'4756,"-10"8"-2839,4-4-1688,-31 26 1225,34-27-1342,1-1-1,0 0 1,0 1 0,0-1-1,1 1 1,-1-1 0,0 1-1,1 0 1,0 0 0,0 0-1,0 0 1,0 0 0,0 0-1,0 0 1,1 4 0,0-6-107,0 0 1,1-1-1,-1 1 0,1-1 1,-1 1-1,1-1 0,-1 1 1,1-1-1,0 1 0,-1-1 1,1 1-1,0-1 0,-1 0 1,1 1-1,0-1 0,-1 0 1,1 0-1,0 0 0,0 1 1,-1-1-1,1 0 0,0 0 1,0 0-1,-1 0 0,1 0 1,0 0-1,0-1 0,27-1 145,-22 0-131,0-1 0,0 0 0,0 0 1,0 0-1,0-1 0,-1 0 0,1 0 1,-1 0-1,0-1 0,7-8 0,-6 7-21,0-1 0,1 2-1,0-1 1,0 1 0,10-7-1,-19 52-269,0-33 281,1 1 0,0-1 1,0 1-1,1-1 0,0 1 0,2 14 0,-2-21-31,1 0 0,-1 1 1,0-1-1,1 0 0,-1 0 0,1 1 0,0-1 0,-1 0 0,1 0 0,0 0 0,0 0 0,0 0 0,0 0 0,0 0 0,0 0 0,0-1 0,0 1 0,2 1 0,-1-1-88,0-1 0,0 1 0,0-1 0,0 0 0,1 1 0,-1-1 0,0 0 0,0 0-1,0-1 1,0 1 0,0 0 0,1-1 0,-1 1 0,0-1 0,2-1 0,2 0-254,-1 0 0,0-1 0,-1 0 0,1 0 0,0-1 0,-1 1 0,0-1 1,0 0-1,0 0 0,5-7 0,31-49-5754,-17 18-150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5.736"/>
    </inkml:context>
    <inkml:brush xml:id="br0">
      <inkml:brushProperty name="width" value="0.025" units="cm"/>
      <inkml:brushProperty name="height" value="0.025" units="cm"/>
    </inkml:brush>
  </inkml:definitions>
  <inkml:trace contextRef="#ctx0" brushRef="#br0">97 0 9065,'0'0'2263,"-5"8"11,4-6-2158,-6 9 784,0 0 1,1 1-1,-9 25 0,14-34-806,0 0-1,1 0 1,-1-1-1,1 1 0,-1 0 1,1 0-1,0 0 1,0 0-1,0 0 1,1 0-1,-1 0 1,2 3-1,-2-4-109,1-1 0,0 1 0,0-1 0,0 0 0,0 1 0,0-1 0,0 0 0,0 0 0,0 0 0,0 1 0,1-1 0,-1-1 0,0 1 0,1 0 0,-1 0 0,1 0 0,-1-1 0,1 1 0,-1-1 0,1 1 0,-1-1 0,1 0 0,-1 1 0,4-1 0,42-1-2290,-41 0 1909,0 1 0,1-1 0,-1 1 1,0 0-1,1 0 0,-1 1 0,0 0 1,1 0-1,-1 0 0,0 1 0,11 4 0,-15-4 497,-1 0-1,0-1 1,0 1-1,0 0 0,0-1 1,0 1-1,0 0 0,0 0 1,-1 0-1,1 0 1,-1 0-1,1 0 0,-1 0 1,0 0-1,0 0 0,0 0 1,0 0-1,0 0 0,-1 4 1,-8 37 3203,-4-16-1717,9-21-1311,1-1-1,1 1 0,-1-1 1,1 1-1,0 0 0,0 0 0,1 0 1,0 0-1,-1 8 0,2-13-262,1 0-1,-1 0 1,1 0 0,-1 0-1,1 0 1,-1 0 0,1-1-1,0 1 1,-1 0-1,1 0 1,0 0 0,0-1-1,0 1 1,0 0 0,0-1-1,0 1 1,0 0-1,0-1 1,0 0 0,0 1-1,0-1 1,0 1 0,0-1-1,0 0 1,0 0-1,0 0 1,0 0 0,0 0-1,0 0 1,2 0-1,45 0 115,-37 0-94,17 0 10,-13 1-78,0-1 1,0 0-1,1-1 0,-1-1 0,0 0 1,22-7-1,-24-3-1145,-13 11 656,1-1 0,0 0 0,-1 1 0,1-1 0,-1 0 0,0 0 0,0 1 0,1-1 0,-1 0 0,0 0 0,0 1 0,-1-1 0,0-3 0,-3-8-4253</inkml:trace>
  <inkml:trace contextRef="#ctx0" brushRef="#br0" timeOffset="1">0 60 11819,'0'0'5830,"77"0"-4293,-36 0-800,6 0-481,-3 5-224,1 0-512,-4 1-2435,-5-3-2851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6.067"/>
    </inkml:context>
    <inkml:brush xml:id="br0">
      <inkml:brushProperty name="width" value="0.025" units="cm"/>
      <inkml:brushProperty name="height" value="0.025" units="cm"/>
    </inkml:brush>
  </inkml:definitions>
  <inkml:trace contextRef="#ctx0" brushRef="#br0">14 102 11691,'0'0'6080,"10"-1"-5177,-2 0-741,-1 0 1,1 0-1,-1 0 0,0-1 1,1 0-1,-1-1 1,0 0-1,0 0 1,-1 0-1,1-1 1,-1 0-1,0 0 0,9-8 1,-14 11-78,25-24 317,-25 24-377,0 0-1,-1 1 0,1-1 0,0 0 0,0 0 0,-1 1 0,1-1 1,-1 0-1,1 0 0,-1 0 0,1 0 0,-1 0 0,1 0 0,-1 0 1,0 0-1,1 0 0,-1 0 0,0 0 0,0 0 0,0 0 1,0 0-1,0 0 0,0 0 0,0 0 0,0 0 0,0 0 0,-1-2 1,-3 2-14,0 1 1,0-1-1,0 1 1,0 0-1,0 0 1,-1 0 0,1 0-1,0 1 1,0 0-1,0 0 1,-7 2-1,0 1 80,0 1 0,1 0 0,-1 0-1,-17 13 1,-10 10 331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6.926"/>
    </inkml:context>
    <inkml:brush xml:id="br0">
      <inkml:brushProperty name="width" value="0.025" units="cm"/>
      <inkml:brushProperty name="height" value="0.025" units="cm"/>
    </inkml:brush>
  </inkml:definitions>
  <inkml:trace contextRef="#ctx0" brushRef="#br0">42 0 7175,'0'0'13949,"1"12"-13378,0 19-53,-2-1 0,-2 0 0,0 0-1,-11 41 1,12-64-442,-16 74 313,17-73-369,0 0 0,0 0 0,1 0 0,0 0 0,1 0 0,-1 0 0,4 15 0,-2-21-18,-1 1 1,0-1-1,1 0 1,0 0-1,-1 0 1,1 1-1,0-2 1,0 1-1,0 0 0,0 0 1,1-1-1,-1 1 1,0-1-1,1 1 1,-1-1-1,1 0 1,-1 0-1,1 0 0,-1 0 1,1-1-1,0 1 1,0-1-1,5 1 1,9 0-198,0 0 1,27-3-1,-34 2-86,6-1-568,-1-1 1,0-1 0,0 0-1,18-7 1,55-28-7295,-52 18 2543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7.890"/>
    </inkml:context>
    <inkml:brush xml:id="br0">
      <inkml:brushProperty name="width" value="0.025" units="cm"/>
      <inkml:brushProperty name="height" value="0.025" units="cm"/>
    </inkml:brush>
  </inkml:definitions>
  <inkml:trace contextRef="#ctx0" brushRef="#br0">192 222 2402,'0'0'9043,"-9"-4"-5984,5 2-2775,0 0-131,1 0 1,0 0-1,-1 1 0,0-1 1,1 1-1,-1 0 1,0 0-1,0 0 1,0 0-1,1 1 1,-1 0-1,0 0 1,0 0-1,0 0 1,0 0-1,0 1 1,0-1-1,1 1 0,-1 0 1,0 1-1,0-1 1,1 1-1,-5 1 1,2 2-57,-1 0-1,1 0 1,0 0 0,0 1 0,1-1 0,-1 1 0,1 1-1,0-1 1,1 1 0,0 0 0,0 0 0,0 0-1,1 0 1,0 1 0,1-1 0,0 1 0,0 0 0,0 0-1,1 0 1,0 0 0,0 10 0,2-16-87,-1 0 1,1 0-1,0 0 0,-1-1 1,1 1-1,0 0 0,0 0 1,0 0-1,0-1 0,1 1 1,-1-1-1,0 1 0,1-1 1,-1 1-1,1-1 1,-1 0-1,1 0 0,0 1 1,0-1-1,-1-1 0,1 1 1,0 0-1,0 0 0,0-1 1,0 1-1,0-1 0,0 1 1,0-1-1,0 0 0,0 0 1,0 0-1,0 0 1,4 0-1,1-1 98,0 1 0,0-1 0,0 0 0,0 0 0,0 0 0,-1-1 0,1-1 0,11-4 0,-8 1-26,-1-1 0,0 1 0,0-2 1,-1 1-1,0-1 0,14-17 0,-18 19-6,0 1 0,0-1 1,-1 0-1,1 0 0,-1 0 0,-1-1 0,1 1 0,-1-1 0,0 1 0,0-1 0,-1 0 0,1-9 0,-2 16-76,0-1-1,0 1 1,0 0 0,0 0-1,0-1 1,0 1 0,0 0-1,0-1 1,0 1 0,0 0-1,0-1 1,0 1 0,0 0-1,0 0 1,0-1 0,-1 1-1,1 0 1,0 0 0,0-1-1,0 1 1,0 0 0,0 0-1,-1-1 1,1 1 0,0 0-1,0 0 1,0 0 0,-1-1-1,1 1 1,0 0 0,0 0-1,-1 0 1,1 0 0,0 0-1,-1-1 1,1 1 0,0 0-1,0 0 1,-1 0 0,-12 6-19,-10 17 35,20-19-8,0 1-1,0 0 1,1 0 0,0 0 0,0 0 0,0 0 0,0 0-1,1 1 1,0-1 0,0 1 0,0-1 0,1 6-1,0-9 2,1-1 1,-1 0-1,1 0 0,0 0 0,0 0 0,-1 0 0,1 0 0,0 0 0,0-1 0,0 1 1,0 0-1,0 0 0,0-1 0,0 1 0,0 0 0,1-1 0,-1 1 0,0-1 0,0 0 1,0 1-1,1-1 0,-1 0 0,0 0 0,0 0 0,1 0 0,-1 0 0,0 0 1,0 0-1,1 0 0,-1 0 0,0 0 0,0-1 0,3 0 0,45-12 519,-31 2-474,-1-1 0,0 0-1,20-20 1,-21 18-55,-16 14-20,0 0 1,0-1-1,1 1 0,-1 0 1,0 0-1,0-1 1,0 1-1,1 0 0,-1 0 1,0 0-1,0-1 0,1 1 1,-1 0-1,0 0 0,0 0 1,1 0-1,-1 0 0,0-1 1,1 1-1,-1 0 1,0 0-1,1 0 0,-1 0 1,0 0-1,0 0 0,1 0 1,-1 0-1,0 0 0,1 0 1,-1 0-1,0 0 1,1 0-1,-1 0 0,0 1 1,0-1-1,1 0 0,-1 0 1,0 0-1,1 0 0,-1 1 1,1 15-292,-12 31 396,9-38-94,1-7 20,0-1 0,1 1-1,-1-1 1,1 1 0,0-1-1,-1 1 1,1-1 0,0 1-1,0 0 1,0-1-1,0 1 1,0-1 0,0 1-1,0 0 1,1-1 0,-1 1-1,1-1 1,-1 1 0,1-1-1,-1 1 1,1-1 0,0 0-1,0 1 1,-1-1 0,1 0-1,0 0 1,0 1 0,1-1-1,-1 0 1,0 0 0,0 0-1,0 0 1,1 0 0,-1-1-1,1 1 1,-1 0 0,0 0-1,2 0 1,2-1 33,-1 0 1,0 0 0,0 0-1,1 0 1,-1 0-1,0-1 1,0 0 0,0 0-1,0 0 1,0 0-1,0-1 1,0 0-1,0 0 1,4-2 0,19-12-135,-1-1 0,-1 0 0,0-2 1,42-43-1,-66 60-288,-14 34-363,11-28 785,-1 0 1,1 1-1,0-1 1,1 0-1,-1 1 1,1-1-1,0 1 1,0 0 0,0-1-1,1 1 1,0 0-1,0 6 1,0-11-35,1 1 0,0 0 0,-1-1 0,1 1 0,-1-1 0,1 1 0,0-1 0,-1 1 0,1-1-1,0 0 1,0 1 0,0-1 0,-1 0 0,1 0 0,0 1 0,0-1 0,0 0 0,-1 0 0,1 0 0,0 0 0,0 0 0,0 0 0,0 0 0,-1 0 0,1 0 0,0-1 0,0 1 0,0 0 0,1-1 0,26-7 159,-3-5-111,-1-1-1,0-1 0,-1-2 1,-1 0-1,0-2 0,-2 0 1,0-1-1,32-42 1,-41 47-109,-1 0 0,0-1 1,-2 0-1,0-1 1,7-18-1,-15 34 43,0 1 0,-1 0-1,1 0 1,0-1 0,0 1 0,0 0 0,-1 0-1,1 0 1,0 0 0,0-1 0,-1 1 0,1 0 0,0 0-1,0 0 1,-1 0 0,1 0 0,0 0 0,-1 0-1,1 0 1,0 0 0,0 0 0,-1 0 0,1 0 0,0 0-1,-1 0 1,1 0 0,0 0 0,0 0 0,-1 0-1,1 0 1,0 0 0,-1 0 0,1 1 0,0-1 0,0 0-1,-1 0 1,1 0 0,0 0 0,0 1 0,0-1-1,-1 0 1,1 0 0,0 0 0,0 1 0,0-1 0,0 0-1,-1 0 1,1 1 0,0-1 0,-12 13-12,1 1 0,1-1 0,0 1-1,1 1 1,-11 23 0,-1 0 132,5-11 2,2 1 1,1 0 0,1 1 0,1 1-1,1 0 1,2 0 0,1 1-1,2 0 1,-3 46 0,8-68-94,1 12-71,-1 0 0,-2-1-1,0 1 1,-1 0 0,-1-1 0,0 0-1,-13 32 1,17-51 50,0-1 0,0 0 0,0 0-1,0 0 1,0 0 0,0 1 0,0-1 0,0 0-1,0 0 1,0 0 0,0 1 0,0-1 0,0 0 0,0 0-1,0 0 1,0 0 0,-1 1 0,1-1 0,0 0-1,0 0 1,0 0 0,0 0 0,0 1 0,0-1 0,-1 0-1,1 0 1,0 0 0,0 0 0,0 0 0,0 0-1,0 0 1,-1 0 0,1 1 0,0-1 0,0 0-1,0 0 1,-1 0 0,1 0 0,0 0 0,0 0 0,0 0-1,-1 0 1,1 0 0,0 0 0,0 0 0,0 0-1,0 0 1,-1 0 0,1-1 0,0 1 0,0 0 0,0 0-1,0 0 1,-1 0 0,-2-16 18,2-30 52,1 40-79,0-161 277,0 166-275,0-1 0,0 0 0,0 0 0,1 0 0,-1 0-1,0 0 1,1 1 0,-1-1 0,1 0 0,0 0 0,-1 1 0,1-1 0,0 0 0,0 1 0,0-1 0,1 1 0,-1-1 0,0 1 0,0 0 0,1-1 0,-1 1 0,1 0 0,-1 0 0,1 0 0,-1 0-1,1 0 1,0 0 0,0 1 0,-1-1 0,1 0 0,0 1 0,0-1 0,0 1 0,-1 0 0,4 0 0,7-1-576,0 2 1,0 0-1,0 0 0,20 6 0,14 0-5090,-30-8 1947,-1 0-2358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4.167"/>
    </inkml:context>
    <inkml:brush xml:id="br0">
      <inkml:brushProperty name="width" value="0.025" units="cm"/>
      <inkml:brushProperty name="height" value="0.025" units="cm"/>
    </inkml:brush>
  </inkml:definitions>
  <inkml:trace contextRef="#ctx0" brushRef="#br0">12 7 18546,'-6'-2'2882,"1"-3"5574,10 5-8424,5 8-352,-4-5-3363,3-3-5478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8.235"/>
    </inkml:context>
    <inkml:brush xml:id="br0">
      <inkml:brushProperty name="width" value="0.025" units="cm"/>
      <inkml:brushProperty name="height" value="0.025" units="cm"/>
    </inkml:brush>
  </inkml:definitions>
  <inkml:trace contextRef="#ctx0" brushRef="#br0">0 14 10794,'0'0'1874,"11"-2"-134,-6 1-1448,11-3 310,-1 2-1,1-1 1,25 1-1,-37 2-523,1 0-1,-1 1 1,0-1 0,0 1-1,0 0 1,0 0-1,0 1 1,0-1 0,4 3-1,-6-3-74,0 0-1,-1 0 0,1 0 0,-1 0 1,0 1-1,1-1 0,-1 0 0,0 1 0,0-1 1,0 1-1,0 0 0,0-1 0,0 1 1,0 0-1,0 0 0,-1-1 0,1 1 1,-1 0-1,1 0 0,-1 0 0,0 2 1,1 3 198,-1 0 0,-1 0 1,1 0-1,-1 1 0,0-1 1,-1 0-1,0 0 0,0 0 0,0 0 1,-1-1-1,0 1 0,-1-1 1,1 0-1,-8 10 0,-5 5 858,-2-1 0,-32 30 0,8-10 101,42-40-1160,-1 0 1,1 0-1,0 1 1,0-1-1,0 0 1,0 0-1,-1 0 1,1 0-1,0 0 0,0 1 1,0-1-1,0 0 1,0 0-1,-1 0 1,1 1-1,0-1 1,0 0-1,0 0 1,0 1-1,0-1 0,0 0 1,0 0-1,0 0 1,0 1-1,0-1 1,0 0-1,0 0 1,0 1-1,0-1 1,0 0-1,0 0 0,0 0 1,0 1-1,0-1 1,0 0-1,1 0 1,-1 0-1,0 1 1,0-1-1,0 0 1,0 0-1,0 0 0,1 1 1,-1-1-1,0 0 1,15 4 32,29-4 18,-36 0-49,33-2-441,46-9 1,-3-10-3495,-82 21 3568,0-1 1,-1 1-1,1-1 0,0 0 1,0 0-1,0 0 1,-1 0-1,1 0 1,0 0-1,-1 0 0,1 0 1,-1-1-1,1 1 1,-1-1-1,0 1 1,2-3-1,-1-8-6111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8.581"/>
    </inkml:context>
    <inkml:brush xml:id="br0">
      <inkml:brushProperty name="width" value="0.025" units="cm"/>
      <inkml:brushProperty name="height" value="0.025" units="cm"/>
    </inkml:brush>
  </inkml:definitions>
  <inkml:trace contextRef="#ctx0" brushRef="#br0">0 20 11627,'0'0'7207,"56"0"-6278,-24-2-769,9 0-128,0-1-32,4-1-513,-4 2-2305,-4-5-2499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9.117"/>
    </inkml:context>
    <inkml:brush xml:id="br0">
      <inkml:brushProperty name="width" value="0.025" units="cm"/>
      <inkml:brushProperty name="height" value="0.025" units="cm"/>
    </inkml:brush>
  </inkml:definitions>
  <inkml:trace contextRef="#ctx0" brushRef="#br0">0 281 11723,'0'0'8675,"11"1"-7618,-5-1-859,1 0 0,0 0 0,0 0 0,0-1 1,0 0-1,0-1 0,-1 1 0,12-5 0,-14 4-125,-1 0 0,1 1 0,0-1-1,-1 0 1,1-1 0,-1 1 0,0-1 0,0 1 0,0-1 0,0 0 0,0 0-1,-1 0 1,1-1 0,-1 1 0,0-1 0,0 1 0,0-1 0,0 0-1,1-6 1,-3 10-80,1-1 0,-1 1 0,0 0-1,0-1 1,0 1 0,0 0 0,0-1 0,0 1-1,0-1 1,0 1 0,0 0 0,0-1-1,0 1 1,0 0 0,0-1 0,0 1 0,0 0-1,0-1 1,0 1 0,0-1 0,-1 1-1,1 0 1,0-1 0,0 1 0,0 0 0,-1 0-1,1-1 1,0 1 0,0 0 0,-1-1-1,1 1 1,0 0 0,-1 0 0,1 0 0,0-1-1,0 1 1,-1 0 0,1 0 0,-1 0-1,1 0 1,0 0 0,-1-1 0,1 1-1,0 0 1,-1 0 0,1 0 0,0 0 0,-1 0-1,1 0 1,-1 0 0,1 0 0,0 1-1,-1-1 1,1 0 0,0 0 0,-1 0 0,1 0-1,0 0 1,-1 1 0,1-1 0,0 0-1,-1 0 1,1 0 0,0 1 0,0-1 0,-1 0-1,1 1 1,0-1 0,-26 16-269,17-7 274,1 0 0,0 0 0,1 1-1,-12 20 1,16-25 15,0 0-1,1 0 1,0 0 0,0 1-1,0-1 1,0 1-1,1-1 1,0 1 0,0-1-1,1 1 1,-1-1 0,1 1-1,1 5 1,0-9-10,-1-1 1,1 0 0,0 1-1,0-1 1,0 0-1,0 0 1,0 0 0,0 0-1,0 0 1,0 0-1,0 0 1,0 0-1,0 0 1,1 0 0,-1-1-1,0 1 1,1-1-1,-1 1 1,0-1 0,1 1-1,-1-1 1,1 0-1,-1 1 1,1-1 0,-1 0-1,1 0 1,-1 0-1,3-1 1,44-4 137,-23-5-145,-1-1 0,0-2 0,-1 0 0,-1-1 0,0-1 0,0-2 0,20-20 0,6-9-962,-39 38-1184,-35 39 1594,-23 33 1566,46-58-826,0 0 0,0 0 0,0 0-1,1 0 1,0 0 0,0 0 0,0 1-1,1-1 1,0 1 0,-1 7 0,3-13-177,-1 1 0,0-1 0,0 0 1,0 0-1,1 0 0,-1 0 0,0 1 1,1-1-1,-1 0 0,1 0 0,-1 0 1,1 0-1,0 0 0,0 0 0,-1 0 1,1 0-1,0 0 0,0-1 0,0 1 1,0 0-1,0 0 0,0-1 0,0 1 1,0-1-1,0 1 0,0-1 0,0 1 1,0-1-1,1 0 0,-1 1 0,0-1 1,0 0-1,0 0 0,0 0 0,1 0 1,-1 0-1,0 0 0,0 0 0,0 0 1,1-1-1,-1 1 0,0 0 0,2-1 1,5-1 16,0 0 0,-1 0 0,1-1 1,-1 0-1,12-6 0,18-16-88,-1-1-1,-2-2 0,0-1 1,-2-2-1,-2-1 0,0-1 1,-3-2-1,28-43 0,-34 33 16,-21 38 8,-12 27 8,6-10 40,-19 36 173,-19 51 0,38-84-166,2 1 0,0-1 0,0 1 0,1-1 0,1 1 0,0 0 1,1 0-1,1 0 0,1 16 0,13 4-664,-13-32 350,-1-1 0,1 1 0,0-1 0,0 1 0,0-1 1,1 0-1,-1 0 0,0 1 0,0-1 0,1 0 1,-1 0-1,0 0 0,1 0 0,-1-1 0,1 1 1,0 0-1,-1-1 0,1 1 0,2 0 0,-14-7-3904,-4-15 2376,10 15 429,-12-15-1964,-2-2-2066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9.448"/>
    </inkml:context>
    <inkml:brush xml:id="br0">
      <inkml:brushProperty name="width" value="0.025" units="cm"/>
      <inkml:brushProperty name="height" value="0.025" units="cm"/>
    </inkml:brush>
  </inkml:definitions>
  <inkml:trace contextRef="#ctx0" brushRef="#br0">25 88 6854,'0'0'11211,"-24"-55"-8136,31 47-1153,16-1-801,7 5-224,11 0-161,7 4-607,10 0-97,2 0-417,5 0-1793,-5-8-4292</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09.808"/>
    </inkml:context>
    <inkml:brush xml:id="br0">
      <inkml:brushProperty name="width" value="0.025" units="cm"/>
      <inkml:brushProperty name="height" value="0.025" units="cm"/>
    </inkml:brush>
  </inkml:definitions>
  <inkml:trace contextRef="#ctx0" brushRef="#br0">1 1 18257,'0'0'4933,"22"48"-5093,-11-47-3748,-1-1-7943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1.534"/>
    </inkml:context>
    <inkml:brush xml:id="br0">
      <inkml:brushProperty name="width" value="0.025" units="cm"/>
      <inkml:brushProperty name="height" value="0.025" units="cm"/>
    </inkml:brush>
  </inkml:definitions>
  <inkml:trace contextRef="#ctx0" brushRef="#br0">0 1890 1986,'15'-6'1644,"367"-139"5375,164-58-4642,1176-342-3013,-730 212 610,-259 73 455,153-57 44,-667 236 269,-229 87-350,-26 15-62,12-12-4319,13-9-3133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6.479"/>
    </inkml:context>
    <inkml:brush xml:id="br0">
      <inkml:brushProperty name="width" value="0.025" units="cm"/>
      <inkml:brushProperty name="height" value="0.025" units="cm"/>
    </inkml:brush>
  </inkml:definitions>
  <inkml:trace contextRef="#ctx0" brushRef="#br0">0 52 12075,'0'0'7949,"11"0"-6742,522 21 1953,-487-19-3345,75 0-168,-106-2-330,-1-1-1,0-1 1,0-1-1,1 0 1,26-10-1,-39 12 201,0 1 1,1-2-1,-1 1 0,0 0 1,1 0-1,-1-1 0,0 1 0,0-1 1,0 1-1,0-1 0,0 0 1,-1 0-1,1 0 0,-1 0 0,1 0 1,-1 0-1,1-1 0,0-2 1,0-15-8401</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6.841"/>
    </inkml:context>
    <inkml:brush xml:id="br0">
      <inkml:brushProperty name="width" value="0.025" units="cm"/>
      <inkml:brushProperty name="height" value="0.025" units="cm"/>
    </inkml:brush>
  </inkml:definitions>
  <inkml:trace contextRef="#ctx0" brushRef="#br0">745 5 7976,'0'0'9331,"-10"-1"-7948,3 0-1160,4 0-178,1 0 0,-1 1 0,0 0 0,1-1 0,-1 1 0,0 0 0,1 0 0,-1 1 0,0-1 0,1 0 1,-1 1-1,0 0 0,1-1 0,-1 1 0,1 0 0,-1 0 0,1 1 0,0-1 0,0 0 0,-1 1 0,1 0 0,-2 1 1,-63 51 699,-3-3 0,-1-3 0,-96 47 1,0 1-268,137-78-441,19-12-19,0 0-1,0 0 1,1 2-1,0-1 1,0 1-1,-15 16 1,25-24-23,-1 1 1,1-1 0,-1 1-1,1-1 1,-1 1-1,1 0 1,-1-1-1,1 1 1,-1-1-1,1 1 1,0 0-1,-1 0 1,1-1-1,0 1 1,0 0-1,-1-1 1,1 1-1,0 0 1,0 0-1,0 0 1,0-1 0,0 1-1,0 0 1,0 0-1,0-1 1,0 1-1,1 0 1,-1 0-1,0-1 1,0 1-1,1 0 1,-1-1-1,0 1 1,1 0-1,-1-1 1,1 1-1,-1 0 1,1-1-1,-1 1 1,1-1 0,-1 1-1,1-1 1,0 1-1,-1-1 1,1 1-1,-1-1 1,1 0-1,0 1 1,0-1-1,-1 0 1,1 0-1,0 0 1,0 1-1,-1-1 1,1 0-1,0 0 1,1 0-1,53 4 37,-45-4 9,180 2 271,102 2-954,-97 4-7895,-130-5 396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7.475"/>
    </inkml:context>
    <inkml:brush xml:id="br0">
      <inkml:brushProperty name="width" value="0.025" units="cm"/>
      <inkml:brushProperty name="height" value="0.025" units="cm"/>
    </inkml:brush>
  </inkml:definitions>
  <inkml:trace contextRef="#ctx0" brushRef="#br0">46 1 13677,'0'0'6305,"-3"11"-5958,-8 23 157,2 1-1,1 0 1,2 0 0,-3 65 0,9-99-477,0 0-1,1 0 1,-1 0 0,0 0-1,1-1 1,-1 1-1,1 0 1,-1 0-1,1-1 1,-1 1-1,1 0 1,-1-1 0,1 1-1,0-1 1,-1 1-1,1 0 1,0-1-1,-1 0 1,1 1-1,0-1 1,0 1 0,-1-1-1,1 0 1,0 1-1,0-1 1,0 0-1,0 0 1,-1 0 0,1 0-1,0 0 1,0 0-1,0 0 1,0 0-1,0 0 1,-1 0-1,1 0 1,0-1 0,0 1-1,0 0 1,0-1-1,40-13 823,-15-3-721,0-2 0,25-23 0,35-24-26,-86 65-104,1 1-1,-1-1 1,1 0 0,-1 1-1,1-1 1,-1 1 0,1 0-1,-1-1 1,1 1 0,-1-1-1,1 1 1,0 0 0,-1-1 0,1 1-1,0 0 1,-1 0 0,1 0-1,0-1 1,-1 1 0,1 0-1,0 0 1,-1 0 0,1 0-1,0 0 1,-1 0 0,1 0 0,0 0-1,-1 1 1,1-1 0,0 0-1,-1 0 1,1 0 0,0 1-1,-1-1 1,1 0 0,-1 1-1,1-1 1,0 1 0,-1-1-1,1 0 1,0 2 0,1 28-183,-3-17 237,-8 108 34,9-121-291,1 1-1,-1-1 1,1 1 0,-1-1 0,1 0-1,-1 1 1,1-1 0,-1 0 0,1 1 0,-1-1-1,1 0 1,-1 0 0,1 0 0,-1 1 0,1-1-1,0 0 1,-1 0 0,1 0 0,-1 0-1,1 0 1,-1 0 0,1 0 0,0 0 0,-1 0-1,1 0 1,-1-1 0,1 1 0,-1 0 0,1 0-1,-1 0 1,1-1 0,-1 1 0,1-1 0,13-8-8881</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8.178"/>
    </inkml:context>
    <inkml:brush xml:id="br0">
      <inkml:brushProperty name="width" value="0.025" units="cm"/>
      <inkml:brushProperty name="height" value="0.025" units="cm"/>
    </inkml:brush>
  </inkml:definitions>
  <inkml:trace contextRef="#ctx0" brushRef="#br0">148 3 15214,'0'0'1917,"-9"-1"31,4 0-1832,1 1 0,-1 0-1,0 0 1,0 0-1,0 0 1,1 1 0,-1 0-1,0 0 1,1 0-1,-1 1 1,0-1 0,1 1-1,0 0 1,-1 0-1,1 1 1,0-1 0,0 1-1,0 0 1,1 0-1,-1 0 1,1 1 0,0-1-1,-1 1 1,2 0-1,-1 0 1,0 0 0,1 0-1,-4 8 1,3-4-1,-1 1 1,1 0-1,1 0 0,-1 0 0,2 0 1,-1 1-1,1-1 0,1 0 1,0 11-1,0-19-87,0-1-1,0 1 1,0 0 0,0 0-1,0-1 1,0 1-1,1 0 1,-1-1 0,0 1-1,0 0 1,1-1 0,-1 1-1,0-1 1,1 1 0,-1 0-1,1-1 1,-1 1-1,1-1 1,-1 1 0,1-1-1,-1 1 1,1-1 0,-1 0-1,1 1 1,0-1 0,-1 0-1,1 1 1,0-1-1,-1 0 1,1 0 0,0 1-1,-1-1 1,1 0 0,0 0-1,-1 0 1,1 0 0,0 0-1,-1 0 1,1 0-1,0 0 1,0 0 0,-1-1-1,1 1 1,0 0 0,-1 0-1,1-1 1,0 1 0,-1 0-1,1-1 1,-1 1-1,1 0 1,-1-1 0,2 0-1,29-24 974,-18 9-875,-4 5-75,-1 0 0,1 0 0,-2-1 0,0 0 0,0-1 0,-1 1 0,7-22 0,-13 33-60,1 0 1,0 1-1,0-1 0,0 1 1,0 0-1,0-1 0,0 1 1,0-1-1,0 1 0,0 0 1,0 0-1,0 0 0,0 0 1,0 0-1,0 0 0,0 0 1,0 0-1,0 0 0,1 0 1,-1 0-1,1 1 0,32 6-56,-30-6 81,48 5 20,-42-6-41,1 1-1,0 0 0,-1 0 0,0 1 0,1 1 1,-1 0-1,0 0 0,0 1 0,18 9 0,-27-11 1,1 0 1,-1-1-1,0 1 0,1 0 0,-1 0 0,0 0 0,0 0 1,0 0-1,-1 0 0,1 0 0,0 0 0,-1 0 0,0 0 1,1 0-1,-1 1 0,0-1 0,0 0 0,0 0 0,0 0 1,0 1-1,-1-1 0,1 0 0,-2 3 0,1-2 0,1 0 0,-1 0 0,1-1 0,0 1 0,0 0 0,0 0 0,0 0 0,0-1 0,1 1 0,-1 0 0,1 0 0,2 4 0,-2-6 15,1 0 1,-1 0-1,1 0 1,-1 0-1,1-1 0,0 1 1,-1-1-1,1 1 1,0-1-1,-1 1 1,1-1-1,0 0 1,0 0-1,0 0 1,-1 0-1,1 0 0,2 0 1,34-5 265,-22 1-222,-1 0 1,28-14-1,-32 12-76,0 1 0,0 1 1,0 0-1,0 1 1,0 0-1,1 0 0,15 0 1,-26 3 14,-1 0 1,1 0 0,-1 1 0,1-1 0,-1 0 0,1 1 0,-1-1-1,1 0 1,-1 1 0,0-1 0,1 1 0,-1-1 0,0 1 0,1-1 0,-1 0-1,0 1 1,1-1 0,-1 1 0,0-1 0,0 1 0,0 0 0,0-1 0,0 1-1,1-1 1,-1 1 0,0-1 0,0 1 0,0-1 0,0 1 0,-1-1-1,1 1 1,0 0 0,0-1 0,0 1 0,0-1 0,0 1 0,-1-1 0,1 1-1,-1 0 10,1 0 0,0-1 0,0 1 0,-1 0 0,1 0-1,0 0 1,0 0 0,0-1 0,0 1 0,0 0 0,0 0-1,0 0 1,0 0 0,0 0 0,0-1 0,1 1 0,-1 0 0,0 0-1,0 0 1,1-1 0,-1 1 0,1 0 0,-1 0 0,1-1-1,-1 1 1,1 0 0,-1-1 0,1 1 0,-1-1 0,1 1-1,0-1 1,-1 1 0,1-1 0,0 1 0,0-1 0,-1 1-1,1-1 1,0 0 0,0 0 0,1 1 0,11-1 22,0-1-1,1 0 1,-1-1 0,0-1 0,23-7 0,-22 6-753,1 0 0,-1 1 0,1 1 0,19-1-1,-33 3 670,0 1-1,0-1 0,-1 1 0,1 0 0,0 0 0,0-1 0,-1 1 0,1 0 0,0 0 0,-1 0 0,1 0 0,-1-1 0,1 1 0,-1 0 1,1 0-1,-1 0 0,0 0 0,1 0 0,-1 0 0,0 0 0,0 0 0,0 1 0,0-1 0,0 0 0,0 0 0,0 0 0,0 2 0,0-1-271,0 0 0,0 0-1,0 0 1,0 0-1,0 0 1,1-1-1,-1 1 1,1 0-1,0 0 1,-1 0-1,1 0 1,0 0-1,0-1 1,0 1-1,0 0 1,1-1-1,0 2 1,11 2-3774,0-3-2189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5.804"/>
    </inkml:context>
    <inkml:brush xml:id="br0">
      <inkml:brushProperty name="width" value="0.025" units="cm"/>
      <inkml:brushProperty name="height" value="0.025" units="cm"/>
    </inkml:brush>
  </inkml:definitions>
  <inkml:trace contextRef="#ctx0" brushRef="#br0">120 48 10570,'0'0'17435,"-7"-4"-17232,5 3-197,1 0-1,-1 0 1,0 1-1,1-1 1,-1 0-1,0 0 1,0 1 0,0-1-1,0 1 1,0 0-1,1 0 1,-1-1-1,0 1 1,0 0 0,0 0-1,0 1 1,0-1-1,0 0 1,0 1-1,-2 0 1,1 1-1,-1 0 0,1 1 0,-1-1 0,1 1-1,0 0 1,0 0 0,0 0 0,0 0 0,1 0 0,-5 8 0,5-8-6,-22 38 143,23-39-115,0 0 0,0 0 0,0 1 0,0-1 0,1 0-1,-1 1 1,1-1 0,-1 0 0,1 1 0,0-1 0,0 1 0,0-1-1,0 0 1,0 1 0,1-1 0,0 4 0,0-5-24,-1 0 0,1-1 0,0 1 0,-1-1 0,1 1 0,-1-1 0,1 1 0,0-1 0,-1 1 1,1-1-1,0 0 0,-1 1 0,1-1 0,0 0 0,0 0 0,-1 0 0,1 0 0,0 1 0,0-1 0,0 0 0,-1 0 1,1 0-1,0 0 0,0-1 0,-1 1 0,1 0 0,0 0 0,0 0 0,-1-1 0,1 1 0,1-1 0,22-11 43,-12 0-28,0-2 1,-1 1-1,0-1 0,16-29 1,14-17 268,-44 65-254,1 1-1,-1-1 1,1 1-1,0 0 1,1 0 0,0 0-1,0 0 1,-1 8 0,-2 59 196,4-70-393,1 1 0,-1-1-1,1 0 1,-1 1 0,1-1 0,0 0 0,0 0-1,0 0 1,1 0 0,-1 1 0,1-2 0,0 1-1,0 0 1,0 0 0,0-1 0,0 1 0,1-1-1,-1 1 1,1-1 0,-1 0 0,1 0 0,0 0-1,0 0 1,5 1 0,10 4-5671</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8.556"/>
    </inkml:context>
    <inkml:brush xml:id="br0">
      <inkml:brushProperty name="width" value="0.025" units="cm"/>
      <inkml:brushProperty name="height" value="0.025" units="cm"/>
    </inkml:brush>
  </inkml:definitions>
  <inkml:trace contextRef="#ctx0" brushRef="#br0">133 0 12075,'0'0'8312,"-12"3"-7410,2-1-590,0 1 0,0 0 0,1 1 0,-1 0 0,-13 8-1,19-10-227,1 0-1,0 0 0,0 0 0,0 0 0,0 1 1,0 0-1,0-1 0,1 1 0,-1 0 1,1 0-1,0 1 0,0-1 0,0 0 0,0 1 1,0-1-1,1 1 0,0-1 0,0 1 1,0 0-1,0-1 0,0 1 0,1 4 0,0-7-76,1 1 0,-1-1-1,1 0 1,0 0 0,0 0-1,0 0 1,0 0-1,0 0 1,0 0 0,0 0-1,0 0 1,0 0 0,0 0-1,0-1 1,0 1 0,1 0-1,-1-1 1,0 1-1,0-1 1,1 0 0,-1 1-1,1-1 1,-1 0 0,0 0-1,1 0 1,-1 0 0,0 0-1,1 0 1,-1 0-1,3-1 1,46-3 118,-35-1-179,0-1-1,-1-1 0,0 0 0,0 0 0,-1-2 0,0 1 0,0-2 1,-1 0-1,0 0 0,12-16 0,-61 62-356,32-28 494,0-1-1,1 1 1,0 0 0,1 0-1,0 1 1,-3 10-1,5-18-70,1 1 0,-1-1 0,1 1 0,-1 0 1,1-1-1,0 1 0,0-1 0,0 1 0,-1-1 0,1 1 0,1 0 0,-1-1 0,0 1 0,0-1 0,1 1 0,-1 0 0,1-1 0,-1 1 0,1-1 0,-1 0 0,1 1 0,0-1 0,0 1 0,0-1 0,0 0 0,0 0 0,0 1 0,0-1 0,0 0 0,1 0 0,-1 0 0,0 0 0,1-1 0,-1 1 1,0 0-1,1 0 0,-1-1 0,1 1 0,-1-1 0,1 1 0,1-1 0,7 1 12,1 0 0,-1-1 0,0 0 0,0 0 0,0-1 0,0-1 0,0 0 0,-1 0 0,15-5 0,-16 3-1127,1 0 0,-1 0 1,0-1-1,0 1 0,-1-2 0,10-7 1,9-11-10968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9.174"/>
    </inkml:context>
    <inkml:brush xml:id="br0">
      <inkml:brushProperty name="width" value="0.025" units="cm"/>
      <inkml:brushProperty name="height" value="0.025" units="cm"/>
    </inkml:brush>
  </inkml:definitions>
  <inkml:trace contextRef="#ctx0" brushRef="#br0">133 1 11563,'0'0'9764,"-4"14"-8766,-109 453 3054,106-439-4381,0 0-920,6-8-3419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19.757"/>
    </inkml:context>
    <inkml:brush xml:id="br0">
      <inkml:brushProperty name="width" value="0.025" units="cm"/>
      <inkml:brushProperty name="height" value="0.025" units="cm"/>
    </inkml:brush>
  </inkml:definitions>
  <inkml:trace contextRef="#ctx0" brushRef="#br0">1 90 10154,'0'0'11344,"8"7"-10213,-4-3-1015,1 0 0,-1-1 0,1 0-1,-1 0 1,1 0 0,0 0 0,0-1-1,0 0 1,0 0 0,1 0 0,-1 0-1,0-1 1,1 0 0,-1 0 0,1-1-1,-1 0 1,1 0 0,-1 0 0,1 0-1,0-1 1,5-1 0,7-2 247,-1-1 0,0-1-1,29-14 1,-39 17-268,0-1 0,0 0-1,0-1 1,0 1 0,-1-1-1,0 0 1,0-1 0,0 0-1,-1 0 1,9-12 0,-13 17-90,-1 1 0,1-1 0,-1 0 0,1 1 0,-1-1 0,0 0 0,1 0 0,-1 1 0,0-1 0,0 0 0,1 0 0,-1 1 0,0-1 0,0 0 0,0 0 0,0 0 0,0 1 0,0-1 0,0 0 0,0 0 0,0 0 0,0 1 0,-1-1 0,1 0 0,0 0 0,0 1 0,-1-1 0,0-1 0,0 1-30,0 0 0,0 1 0,0-1-1,-1 1 1,1-1 0,0 1 0,0-1 0,-1 1 0,1 0 0,0 0 0,-1-1 0,1 1 0,0 0-1,-1 0 1,-1 1 0,-3-1-103,0 1 0,1 0 0,-1 0 0,1 1 0,-1 0 0,1 0 0,0 0 0,-6 3 0,1 3 79,0 0 1,0 1-1,1 0 1,0 0 0,1 1-1,0 0 1,-7 12 0,12-17 48,0 0 0,0 0 0,0 0 0,1 0 0,0 1 0,0-1 1,0 1-1,1 0 0,0-1 0,0 1 0,0 0 0,1 0 0,0 0 0,0-1 1,0 1-1,1 0 0,0 0 0,1 6 0,0-9-3,0 0 0,0 0-1,0-1 1,0 1 0,1 0-1,-1-1 1,1 0 0,-1 1-1,1-1 1,0 0 0,0 0-1,0-1 1,0 1 0,0-1 0,0 1-1,1-1 1,-1 0 0,0 0-1,1 0 1,-1-1 0,7 1-1,8 1-1607,0 0 0,30-2 0,-10-2-5137</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0.258"/>
    </inkml:context>
    <inkml:brush xml:id="br0">
      <inkml:brushProperty name="width" value="0.025" units="cm"/>
      <inkml:brushProperty name="height" value="0.025" units="cm"/>
    </inkml:brush>
  </inkml:definitions>
  <inkml:trace contextRef="#ctx0" brushRef="#br0">6 70 9513,'0'0'2733,"-2"-7"-37,2 5-2578,-1 0-1,0 1 1,1-1 0,-1 0 0,1 1-1,0-1 1,0 0 0,0 1-1,-1-1 1,1 0 0,1 0-1,-1 1 1,0-1 0,0 0-1,1 1 1,-1-1 0,1 0-1,-1 1 1,1-1 0,0 0-1,0 1 1,-1-1 0,1 1-1,0 0 1,1-1 0,-1 1-1,0 0 1,0 0 0,0-1-1,1 1 1,-1 0 0,0 0-1,1 0 1,-1 1 0,1-1-1,0 0 1,-1 0 0,1 1 0,-1-1-1,1 1 1,0 0 0,0-1-1,-1 1 1,1 0 0,2 0-1,8-2 231,0 0 0,0 1 0,0 0 0,0 1 0,0 1-1,1 0 1,-1 0 0,16 5 0,-26-6-319,1 1 0,0 0 0,0 1-1,0-1 1,-1 0 0,1 1 0,0 0 0,-1 0-1,0-1 1,1 1 0,-1 1 0,0-1 0,0 0 0,0 0-1,0 1 1,-1-1 0,1 1 0,-1 0 0,1-1-1,-1 1 1,0 0 0,0 0 0,0 0 0,0 0 0,-1 0-1,1 0 1,-1 0 0,0 0 0,0 0 0,0 0-1,0 0 1,0 0 0,-1 0 0,1 0 0,-1 0-1,0 0 1,0 0 0,-1 2 0,-3 7 7,0 0 1,-1-1-1,0 0 0,0-1 1,-1 1-1,-1-1 0,0-1 1,0 1-1,-1-1 0,0-1 1,-12 10-1,7-7-66,1 1-1,1 1 0,0 0 1,-19 28-1,29-39 20,1 0 0,0 0-1,0 0 1,0 0 0,0 1 0,0-1 0,0 0 0,1 0-1,-1 1 1,1-1 0,-1 0 0,1 1 0,0-1 0,0 0-1,0 1 1,0-1 0,1 0 0,-1 1 0,1-1-1,-1 0 1,1 0 0,0 1 0,1 2 0,0-2 27,1 0 0,-1 0-1,1 0 1,0 0 0,0-1 0,0 1 0,0-1 0,0 0 0,1 0 0,-1 0 0,1 0-1,5 2 1,8 2-226,-1-1 0,1-1-1,-1-1 1,1 0-1,22 0 1,-28-2-589,29-2-3152,-39 1 3559,1 0 0,-1 0 0,1-1 0,-1 1 0,0-1 0,0 1 1,1-1-1,-1 0 0,0 1 0,0-1 0,1 0 0,-1 0 0,0 0 0,1-1 0,4-14-6302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0.604"/>
    </inkml:context>
    <inkml:brush xml:id="br0">
      <inkml:brushProperty name="width" value="0.025" units="cm"/>
      <inkml:brushProperty name="height" value="0.025" units="cm"/>
    </inkml:brush>
  </inkml:definitions>
  <inkml:trace contextRef="#ctx0" brushRef="#br0">1 1 11435,'0'0'6758,"78"6"-5124,-37-4-641,4 1-769,-2 0-192,0 1-64,-4 0-1441,-7-3-1570,-4-1-1153,-4 0-2467</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0.945"/>
    </inkml:context>
    <inkml:brush xml:id="br0">
      <inkml:brushProperty name="width" value="0.025" units="cm"/>
      <inkml:brushProperty name="height" value="0.025" units="cm"/>
    </inkml:brush>
  </inkml:definitions>
  <inkml:trace contextRef="#ctx0" brushRef="#br0">39 0 7687,'0'0'8291,"-6"11"-6663,4-8-1458,-21 42 1098,22-43-1172,0 0 0,0 1 0,0-1 0,0 0 0,1 1 0,-1-1 0,1 1 0,-1 0 0,1-1 0,0 1 0,0-1 0,0 1 0,0 0 0,1-1 0,-1 1 0,1-1 0,-1 1 0,1-1 0,2 5 0,0-4-53,0-1 0,0 0 1,0 0-1,0-1 0,1 1 1,-1-1-1,0 1 0,1-1 1,-1 0-1,1-1 0,0 1 1,-1 0-1,1-1 0,-1 0 1,8 0-1,59-5 614,-4-18-588,-57 19-596,1 0 0,-1 0 0,1 1 0,0 0 1,0 1-1,20-3 0,-29 10 544,0-1 0,-1 0 0,1 1-1,-1-1 1,0 1 0,0-1 0,-1 5 0,1-4 254,0 7 403,0-10-459,0 0-1,0 0 0,0 1 0,0-1 1,0 0-1,0 1 0,0-1 0,1 0 0,0 0 1,-1 1-1,2 2 0,0-4-171,-1 0 1,0 0-1,1 0 0,-1 0 0,0-1 1,1 1-1,-1 0 0,1-1 0,-1 1 1,1-1-1,0 1 0,-1-1 0,1 0 1,0 0-1,-1 0 0,1 1 1,0-2-1,-1 1 0,3 0 0,2 0-118,35-3-2129,-18-7-4256,-18 2-613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1.306"/>
    </inkml:context>
    <inkml:brush xml:id="br0">
      <inkml:brushProperty name="width" value="0.025" units="cm"/>
      <inkml:brushProperty name="height" value="0.025" units="cm"/>
    </inkml:brush>
  </inkml:definitions>
  <inkml:trace contextRef="#ctx0" brushRef="#br0">1 1 13741,'0'0'4949,"12"6"-4875,37 21 1003,43 16-6683,-67-33 3944,0-2-1,28 6 1,15-7 10500,-83-7-7775,5 1-644,1 0 0,0 0 1,0 0-1,0 1 0,1 1 0,-16 5 1,21-7-367,0 0 0,1 0 0,-1 1 0,0-1 1,1 0-1,-1 1 0,1 0 0,0-1 1,-1 1-1,1 0 0,0 0 0,0 0 0,0 1 1,0-1-1,1 0 0,-1 1 0,1-1 1,-1 1-1,1 0 0,0-1 0,0 1 0,0 0 1,0 0-1,0 5 0,1-7-57,1 0 0,-1 1 0,1-1 0,-1 0 0,1 0 0,0 0 0,-1 0 0,1 0 0,0 0 0,0 0-1,0-1 1,0 1 0,0 0 0,0 0 0,0-1 0,0 1 0,0 0 0,0-1 0,0 1 0,0-1 0,1 1 0,1-1 0,39 12-430,-21-6-32,-16-4 322,0 1 0,0-1 0,-1 1 0,1 0-1,-1 0 1,0 0 0,5 6 0,-8-9 164,0 1 1,-1-1-1,1 1 0,-1 0 1,1-1-1,-1 1 1,1 0-1,-1-1 0,1 1 1,-1 0-1,0 0 1,1 0-1,-1-1 0,0 1 1,0 0-1,0 0 0,1 0 1,-1 0-1,0-1 1,0 1-1,0 0 0,0 0 1,0 0-1,-1 0 1,1-1-1,0 1 0,0 0 1,0 0-1,-1 0 0,1-1 1,0 1-1,-1 0 1,1 0-1,-1-1 0,1 1 1,-1 0-1,1-1 1,-1 1-1,0-1 0,1 1 1,-1 0-1,0-1 1,1 0-1,-1 1 0,0-1 1,0 1-1,1-1 0,-1 0 1,0 1-1,0-1 1,0 0-1,1 0 0,-1 0 1,-1 0-1,-39 10 709,11-9-3070,12-2-2293</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1.732"/>
    </inkml:context>
    <inkml:brush xml:id="br0">
      <inkml:brushProperty name="width" value="0.025" units="cm"/>
      <inkml:brushProperty name="height" value="0.025" units="cm"/>
    </inkml:brush>
  </inkml:definitions>
  <inkml:trace contextRef="#ctx0" brushRef="#br0">174 27 10634,'0'0'15065,"-9"-6"-14958,6 4-106,0 0 1,1 0-1,-1 0 1,0 0-1,0 0 0,0 1 1,-1 0-1,1-1 1,0 1-1,-1 0 1,1 1-1,0-1 0,-1 0 1,1 1-1,-1 0 1,1 0-1,-1 0 1,1 0-1,-1 1 0,1-1 1,0 1-1,-1 0 1,1 0-1,0 0 1,-5 2-1,-4 2-24,5-3-83,1 0 0,-1 1 0,1-1 0,0 2 0,0-1 0,0 1 0,0 0 0,-7 6 0,13-9 84,0-1 0,0 0 0,0 1 0,0-1 1,0 0-1,0 1 0,0-1 0,0 0 0,0 1 0,0-1 0,0 0 0,0 0 0,0 1 0,0-1 0,0 0 0,1 1 0,-1-1 0,0 0 1,0 0-1,0 1 0,1-1 0,-1 0 0,0 0 0,0 1 0,0-1 0,1 0 0,-1 0 0,0 0 0,1 1 0,-1-1 0,0 0 0,0 0 0,1 0 1,-1 0-1,0 0 0,1 0 0,-1 0 0,0 0 0,1 0 0,-1 0 0,0 0 0,1 0 0,-1 0 0,20 4-98,-18-3 63,32 3-326,-24-3 267,0-1 1,0 2 0,0-1-1,0 1 1,-1 1-1,1 0 1,-1 0-1,1 1 1,15 9-1,-24-12 146,0-1 1,-1 1-1,1 0 0,0 0 0,-1 0 0,1 0 0,-1 0 0,1 0 1,-1 0-1,1 0 0,-1 0 0,0 0 0,1 1 0,-1-1 0,0 0 1,0 0-1,0 0 0,0 0 0,0 0 0,0 1 0,0-1 0,0 0 1,-1 0-1,1 0 0,0 0 0,-1 0 0,1 0 0,0 0 0,-1 0 1,0 0-1,1 0 0,-1 0 0,0 0 0,1 0 0,-1 0 0,0 0 1,0-1-1,0 1 0,1 0 0,-1 0 0,0-1 0,0 1 0,0-1 1,-2 2-1,-51 28 1762,48-28-1695,3 0-137,-2 1 169,-1-1 0,0 1 1,0-1-1,0 0 0,-12 2 0,17-4-228,0 0 0,0 0 0,0 0 0,1 0 0,-1 0 0,0 0 0,0 0 0,0 0 0,0-1-1,0 1 1,1 0 0,-1-1 0,0 1 0,0-1 0,0 1 0,1 0 0,-1-1 0,-1-1 0,1 1-316,0 0 1,1-1 0,-1 1-1,0 0 1,1-1 0,-1 1 0,1-1-1,-1 1 1,1-1 0,0 1 0,-1-1-1,1 1 1,0-1 0,0-2-1,0-17-7694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2.454"/>
    </inkml:context>
    <inkml:brush xml:id="br0">
      <inkml:brushProperty name="width" value="0.025" units="cm"/>
      <inkml:brushProperty name="height" value="0.025" units="cm"/>
    </inkml:brush>
  </inkml:definitions>
  <inkml:trace contextRef="#ctx0" brushRef="#br0">57 1 14414,'0'0'5514,"-1"7"-4291,-23 107 1251,15-82-2390,2 0 1,1 0 0,-3 54 0,9-83-83,0-1 0,0 1 0,1 0 0,-1 0 0,1-1 0,0 1 0,-1-1-1,1 1 1,0-1 0,1 1 0,-1-1 0,0 1 0,1-1 0,0 0 0,-1 0 0,4 4 0,37 24-908,-36-27 656,0 1-1,0 0 1,-1-1-1,1 2 0,-1-1 1,0 1-1,6 7 1,-10-11 474,0-22 315,51-91-325,-50 111-154,1 1 1,-1 0-1,0 0 1,1 1-1,-1-1 1,1 0-1,-1 1 1,1 0-1,-1-1 1,0 1-1,0 0 1,1 0-1,-1 0 1,4 3-1,9 2 36,-8-4-49,0-1-1,1 1 0,-1-2 1,1 1-1,-1-1 0,1 0 1,-1-1-1,1 1 0,-1-2 1,1 1-1,-1-1 0,0 0 1,0 0-1,1-1 1,-2 0-1,1 0 0,0-1 1,7-5-1,-18 12-38,1 1-1,-1 0 1,0 0 0,1 0 0,0 0-1,0 1 1,0-1 0,1 1-1,-1 0 1,1 0 0,0 0 0,0 0-1,1 0 1,0 0 0,0 0-1,0 1 1,0 4 0,2-9 22,-1 0 1,1 1-1,0-1 1,0-1-1,0 1 1,0 0-1,-1 0 1,1 0 0,1 0-1,-1-1 1,0 1-1,0 0 1,0-1-1,0 1 1,0-1-1,1 0 1,-1 1-1,0-1 1,0 0-1,1 1 1,-1-1-1,0 0 1,0 0-1,1 0 1,-1 0-1,0-1 1,0 1-1,2 0 1,43-5 990,-33 0-976,0-1 1,0 0 0,-1 0-1,0-1 1,0-1 0,-1 0-1,0 0 1,18-19 0,-35 31-785,-9 16 736,6 25-135,12-21-1704,7-8-3722,9-10-1984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3.069"/>
    </inkml:context>
    <inkml:brush xml:id="br0">
      <inkml:brushProperty name="width" value="0.025" units="cm"/>
      <inkml:brushProperty name="height" value="0.025" units="cm"/>
    </inkml:brush>
  </inkml:definitions>
  <inkml:trace contextRef="#ctx0" brushRef="#br0">65 0 12332,'0'0'5076,"-1"12"-3447,-8 68 514,-21 85 0,9-60-1112,20-101-995,1 0 0,-1 1 0,0-1 0,1 1 1,0-1-1,0 0 0,0 1 0,2 5 0,-2-8-1,1-1-1,-1 0 1,1 0 0,0 0-1,-1 0 1,1-1 0,0 1-1,0 0 1,0 0-1,0 0 1,0-1 0,0 1-1,0 0 1,0-1 0,0 1-1,0-1 1,0 1-1,0-1 1,0 0 0,1 1-1,-1-1 1,0 0 0,0 0-1,0 0 1,1 0-1,-1 0 1,0 0 0,0 0-1,0 0 1,0 0-1,1-1 1,1 0 0,8-1 113,-1-1 1,1 0 0,-1-1-1,0-1 1,0 1-1,0-1 1,-1-1 0,16-12-1,3-3-85,35-36-1,-53 48-282,25-29 522,-34 36-591,1 0 0,-1 0 0,0 1 1,0-1-1,0 0 0,0 0 0,-1 0 0,1 0 0,0 0 1,-1 0-1,1-4 0,-10 7-9726,-5 9 1191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7.102"/>
    </inkml:context>
    <inkml:brush xml:id="br0">
      <inkml:brushProperty name="width" value="0.025" units="cm"/>
      <inkml:brushProperty name="height" value="0.025" units="cm"/>
    </inkml:brush>
  </inkml:definitions>
  <inkml:trace contextRef="#ctx0" brushRef="#br0">333 85 12172,'1'-5'870,"-1"0"0,0-1 0,0 1 0,-1 0 0,0 0 0,0 0 0,0 0 0,0 1 0,-1-1 0,-3-7 0,4 10-597,-1 0 0,0 0-1,0 0 1,0 1-1,0-1 1,0 1-1,-1-1 1,1 1-1,0 0 1,-1 0-1,1 0 1,-1 0-1,1 0 1,-1 0 0,1 1-1,-1-1 1,0 1-1,1 0 1,-1 0-1,0 0 1,-4 0-1,0 1-173,0 0 1,0 1-1,0-1 0,0 1 0,1 1 0,-1-1 0,1 1 0,-1 0 1,1 1-1,0 0 0,0 0 0,1 0 0,-1 0 0,1 1 0,-7 7 1,-6 7-56,1 1 0,-26 40 0,29-38 38,1 1 0,1 1 0,-10 24 0,18-37-57,0 0 1,1 1-1,0 0 1,1-1-1,0 1 0,1 0 1,0 0-1,1 0 1,1 12-1,0-20-18,0 1 0,0-1 0,1 0 1,-1 1-1,1-1 0,0 0 0,0 0 0,0 0 0,1 0 0,0 0 0,-1-1 0,1 1 1,0-1-1,1 0 0,-1 0 0,0 0 0,1 0 0,0 0 0,0-1 0,0 0 1,0 0-1,0 0 0,0 0 0,0 0 0,1-1 0,-1 0 0,1 0 0,-1 0 0,1 0 1,-1-1-1,1 0 0,-1 0 0,1 0 0,0-1 0,-1 1 0,1-1 0,-1 0 1,0 0-1,1-1 0,-1 1 0,0-1 0,0 0 0,1 0 0,-2 0 0,1-1 0,0 1 1,0-1-1,-1 0 0,1 0 0,3-5 0,-3 2 34,1 0-1,-1 0 1,0 0 0,-1-1-1,1 0 1,-1 1 0,-1-1-1,1 0 1,-1-1-1,0 1 1,-1 0 0,0 0-1,0-1 1,-1 1 0,1-1-1,-2 1 1,-1-12-1,2 18-38,0-1 0,-1 1 0,1 0-1,-1 0 1,0 0 0,1-1-1,-1 1 1,0 0 0,0 0 0,0 0-1,0 0 1,0 0 0,0 1-1,0-1 1,0 0 0,0 0 0,0 1-1,0-1 1,0 0 0,-1 1-1,1-1 1,0 1 0,0 0 0,-1-1-1,1 1 1,0 0 0,0 0-1,-1 0 1,1 0 0,0 0-1,-1 0 1,1 0 0,0 0 0,-1 1-1,1-1 1,-2 1 0,0 0-10,0 0 0,0 0 0,0 0 0,1 0 0,-1 0 0,1 1 0,-1-1 0,1 1 0,0 0 0,-1 0 0,1 0 0,0 0 0,0 0 0,0 0 0,-3 5 0,4-6 5,0 1-1,0 0 0,0 0 0,0-1 0,1 1 0,-1 0 0,0 0 1,1 0-1,-1 0 0,1 0 0,0 0 0,0 0 0,-1 0 1,1 0-1,0 0 0,1 0 0,-1 0 0,0 0 0,1 0 0,-1 0 1,1-1-1,-1 1 0,1 0 0,1 2 0,0-2 3,0-1-1,0 1 1,-1-1 0,1 0-1,0 1 1,1-1-1,-1 0 1,0 0 0,0-1-1,0 1 1,1 0-1,-1-1 1,0 1 0,1-1-1,-1 0 1,0 0-1,3 0 1,8 0 5,-1-1-1,0-1 1,0 1-1,0-2 1,0 0 0,19-7-1,-11 0-34,-1 0 0,0-1-1,0-1 1,-1 0 0,0-2 0,20-19-1,-57 67-181,-4-4 278,-32 48 353,51-72-360,0 0 1,0 1-1,1-1 1,0 1-1,1 0 1,0 0-1,0 0 1,0 0-1,-1 13 1,3-19-66,0-1 1,0 0 0,1 1 0,-1-1 0,0 0 0,0 0 0,1 1-1,-1-1 1,0 0 0,0 0 0,1 1 0,-1-1 0,0 0 0,1 0-1,-1 0 1,0 1 0,1-1 0,-1 0 0,0 0 0,1 0 0,-1 0-1,0 0 1,1 0 0,-1 0 0,1 0 0,-1 0 0,0 0 0,1 0-1,-1 0 1,0 0 0,1 0 0,-1 0 0,1 0 0,-1 0 0,0 0-1,1 0 1,-1-1 0,0 1 0,1 0 0,-1-1 0,18-6-805,23-25-3797,-5-9-4626,-10 7-167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3.433"/>
    </inkml:context>
    <inkml:brush xml:id="br0">
      <inkml:brushProperty name="width" value="0.025" units="cm"/>
      <inkml:brushProperty name="height" value="0.025" units="cm"/>
    </inkml:brush>
  </inkml:definitions>
  <inkml:trace contextRef="#ctx0" brushRef="#br0">1 1 6887,'0'0'6758,"50"22"-6021,-35-22-609,2 0-64,2-8-1570,1-6-5572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3.806"/>
    </inkml:context>
    <inkml:brush xml:id="br0">
      <inkml:brushProperty name="width" value="0.025" units="cm"/>
      <inkml:brushProperty name="height" value="0.025" units="cm"/>
    </inkml:brush>
  </inkml:definitions>
  <inkml:trace contextRef="#ctx0" brushRef="#br0">105 0 6951,'0'0'7265,"-3"12"-5263,-5 17-1143,-51 200 4015,41-150-4407,8-48-861,7-27-644,2-12-821,0-54-354,0-2 3818,1 64-495,6 22 449,-2-17-1414,0-1 0,0 0 1,0 0-1,1 0 0,-1 0 0,1-1 0,0 0 1,0 0-1,0 0 0,0 0 0,0-1 0,1 0 1,-1 0-1,1-1 0,8 2 0,-9-2-237,0 0 0,-1-1 0,1 0 0,0 0 0,-1-1 0,1 1 0,0-1 0,-1 0 0,1 0 0,8-3 0,-10 2-675,1 0-1,-1 0 1,0 0-1,0 0 1,0 0 0,0 0-1,0-1 1,-1 0-1,4-2 1,3-7-8549</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4.153"/>
    </inkml:context>
    <inkml:brush xml:id="br0">
      <inkml:brushProperty name="width" value="0.025" units="cm"/>
      <inkml:brushProperty name="height" value="0.025" units="cm"/>
    </inkml:brush>
  </inkml:definitions>
  <inkml:trace contextRef="#ctx0" brushRef="#br0">11 1 11435,'0'0'5594,"-2"10"-3586,1-4-1732,-1 2 45,0 0 0,1 0 0,-1 0 0,2 0 0,-1 0 0,1 0 0,0 0 0,3 16 0,-1-22-299,-1 0-1,1-1 1,0 1-1,0-1 0,0 1 1,0-1-1,0 0 1,0 0-1,0 0 0,0 0 1,0 0-1,1 0 1,-1 0-1,0-1 0,1 1 1,-1-1-1,0 0 1,1 0-1,-1 0 1,1 0-1,4 0 0,-1-1 64,1 1-1,0-1 1,0 1-1,0-2 1,0 1-1,11-5 1,-12 3-67,0-1 0,0 0-1,0 0 1,0 0 0,-1-1 0,1 1 0,-1-1 0,-1-1 0,1 1 0,-1-1 0,0 1 0,0-1 0,5-10 0,-9 14-109,-3 6 41,0-1 0,0 1 0,0 0 0,0 0 0,1 0 0,0 0 0,-1 1 0,2-1 0,-1 1 0,-1 4 0,2-6 62,-1 1 1,2 0-1,-1-1 0,0 1 1,1 0-1,-1 0 0,1-1 1,0 1-1,0 0 0,0 0 0,1-1 1,0 1-1,1 6 0,-1-8 7,0 0-1,1 0 0,-1 0 0,0 0 0,1-1 0,-1 1 1,1-1-1,-1 1 0,1-1 0,0 1 0,-1-1 0,1 0 1,0 0-1,0 0 0,0 0 0,0 0 0,0 0 1,0 0-1,0-1 0,0 1 0,0-1 0,1 0 0,3 1 1,11 1 29,1-1 1,0-1-1,-1 0 1,1-1-1,0-1 1,-1-1-1,1 0 1,-1-1-1,0-1 1,19-9-1,-35 14-101,-5 0 38,0 1 0,0 0 0,0 0 0,0 1 0,0-1 0,0 1 0,1-1 0,-1 1 0,1 0 0,-1 1 0,-4 3 0,4-3 3,43-17 791,-8-11-671,-27 21-110,1-1 0,-1 1 0,1 0 0,-1 1 0,1-1 0,0 1 0,1 0 0,-1 1 0,0-1 1,1 1-1,-1 0 0,1 0 0,0 1 0,0-1 0,0 1 0,0 1 0,0-1 0,0 1 1,11 1-1,43 13-3580,-30-7-1762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5.066"/>
    </inkml:context>
    <inkml:brush xml:id="br0">
      <inkml:brushProperty name="width" value="0.025" units="cm"/>
      <inkml:brushProperty name="height" value="0.025" units="cm"/>
    </inkml:brush>
  </inkml:definitions>
  <inkml:trace contextRef="#ctx0" brushRef="#br0">1 0 12011,'0'0'2798,"12"7"-1752,8 2-609,0-1 0,0-1 0,1-1-1,0-1 1,39 6 0,527 1 1699,-369-14-2056,501-4 69,691 11 193,522-39 373,-1899 31-693,522-19 1808,-520 27-1674,-34-5-175,0 1 0,-1-1 0,1 0 0,0 1 0,0-1 0,-1 0 0,1 1 0,0-1 0,0 1 0,-1-1 1,1 1-1,-1-1 0,1 1 0,0 0 0,-1-1 0,1 1 0,-1 0 0,1-1 0,-1 1 0,0 0 0,1 0 0,-1 0 0,0-1 1,0 1-1,1 0 0,-1 0 0,0 0 0,0 0 0,0-1 0,0 1 0,0 0 0,0 0 0,0 0 0,0 1 0,-1-1-123,1-1 0,0 1 0,-1 0 0,1-1 0,-1 1 0,1 0 0,-1-1 0,1 1-1,-1-1 1,1 1 0,-1-1 0,1 1 0,-1-1 0,0 1 0,1-1 0,-1 0 0,0 1 0,1-1-1,-1 0 1,0 1 0,1-1 0,-1 0 0,0 0 0,0 0 0,1 0 0,-1 0 0,0 0 0,-1 0-1,2 0 116,-11 1-4782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5.700"/>
    </inkml:context>
    <inkml:brush xml:id="br0">
      <inkml:brushProperty name="width" value="0.025" units="cm"/>
      <inkml:brushProperty name="height" value="0.025" units="cm"/>
    </inkml:brush>
  </inkml:definitions>
  <inkml:trace contextRef="#ctx0" brushRef="#br0">0 0 7303,'0'0'12444,"9"6"-10976,8 1-1084,0 0 0,1-1 1,-1-1-1,1 0 1,0-1-1,0-1 0,1-1 1,25-1-1,-20 0-436,144 2 926,-58-6-4269,-101 0-972,-7-2-2445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6.145"/>
    </inkml:context>
    <inkml:brush xml:id="br0">
      <inkml:brushProperty name="width" value="0.025" units="cm"/>
      <inkml:brushProperty name="height" value="0.025" units="cm"/>
    </inkml:brush>
  </inkml:definitions>
  <inkml:trace contextRef="#ctx0" brushRef="#br0">532 1 10698,'0'0'11713,"-12"4"-11393,-47 15 71,-366 140 2298,418-156-2674,5-3-18,0 1 0,0 0 0,0 0 0,0 0-1,0 0 1,0 0 0,0 0 0,0 0 0,1 1 0,-1-1 0,1 0-1,-1 1 1,1 0 0,-3 2 0,6-3-3,0 0 0,0 1 0,-1-1 1,1 0-1,0 0 0,0 0 0,0 0 0,0 0 0,0-1 0,0 1 0,0 0 1,0-1-1,0 0 0,1 1 0,3-1 0,1 1 31,190 56 179,-73-18-2715,-85-31-974,-3-3-2628</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7.537"/>
    </inkml:context>
    <inkml:brush xml:id="br0">
      <inkml:brushProperty name="width" value="0.025" units="cm"/>
      <inkml:brushProperty name="height" value="0.025" units="cm"/>
    </inkml:brush>
  </inkml:definitions>
  <inkml:trace contextRef="#ctx0" brushRef="#br0">210 106 10858,'6'-7'1451,"-1"1"0,1-1-1,-1 0 1,-1-1 0,1 1-1,3-10 1,-7 16-1360,-1-1-1,1 1 1,-1 0-1,1 0 1,-1 0-1,1-1 1,-1 1-1,0 0 1,0-1-1,0 1 1,1 0-1,-1-1 1,0 1-1,-1 0 1,1 0-1,0-1 1,0 1-1,0 0 1,-1-1-1,1 1 1,-1 0-1,1 0 1,-1 0-1,0-1 1,1 1-1,-1 0 1,0 0-1,0 0 1,1 0 0,-1 0-1,0 0 1,0 0-1,0 1 1,0-1-1,0 0 1,-1 0-1,1 1 1,0-1-1,0 1 1,0-1-1,-1 1 1,1 0-1,0-1 1,0 1-1,-1 0 1,1 0-1,0 0 1,-1 0-1,0 0 1,-5-1-97,1 1 1,-1 1-1,1-1 1,-1 1-1,1 0 1,-1 0-1,1 1 1,0 0-1,0 0 1,0 0-1,0 1 1,0 0-1,0 0 1,1 1-1,-1-1 1,1 1-1,0 0 1,0 1-1,1-1 1,-1 1 0,1 0-1,0 0 1,0 1-1,1-1 1,0 1-1,-4 7 1,-1 3 55,1 0 1,1 0 0,0 1 0,1-1 0,1 1 0,0 0 0,2 0 0,-2 33-1,4-33 3,1-1-1,1 0 0,0 0 0,1 0 0,1 0 0,0 0 0,9 19 0,-4 15 66,-14-28-35,5-22-87,-1 0 0,1 1-1,-1-1 1,1 0 0,-1 1 0,0-1-1,1 0 1,-1 0 0,1 0 0,-1 0 0,1 1-1,-1-1 1,0 0 0,1 0 0,-1 0-1,1 0 1,-1 0 0,0 0 0,1-1 0,-1 1-1,1 0 1,-1 0 0,1 0 0,-1 0-1,0-1 1,1 1 0,-1 0 0,1-1 0,-1 1-1,1 0 1,-1-1 0,1 1 0,0-1-1,-1 0 1,-2-2-56,0 0-1,0 0 1,1-1-1,-1 1 1,1-1-1,0 0 1,0 0-1,0 0 1,1 0-1,-1 0 1,1 0-1,-1-7 1,-8-51-35,10 56 93,-2-15-8,2 0 0,2-30 0,-1 50 13,-1 0 0,1 0 0,-1 1 0,1-1 0,0 0 0,-1 0 0,1 0 0,0 1 0,0-1 0,-1 0 0,1 1 0,0-1 0,0 1 0,0-1 0,0 1 0,0-1 0,0 1 0,0 0 0,0 0 0,0-1 0,0 1 0,0 0 0,0 0 0,0 0 0,0 0 0,0 0 0,0 0 0,0 0 0,1 0 0,33 5 94,18 13-773,-29-10-638,-1 0-1,1-2 0,38 6 0,-55-11 939,0-1 0,1 0-1,-1 0 1,0 0 0,0-1 0,0 0-1,0-1 1,0 1 0,0-2-1,0 1 1,0-1 0,0 1 0,-1-2-1,0 1 1,1-1 0,9-8 0,6-8-7023</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7.867"/>
    </inkml:context>
    <inkml:brush xml:id="br0">
      <inkml:brushProperty name="width" value="0.025" units="cm"/>
      <inkml:brushProperty name="height" value="0.025" units="cm"/>
    </inkml:brush>
  </inkml:definitions>
  <inkml:trace contextRef="#ctx0" brushRef="#br0">83 0 7271,'0'0'9806,"-10"7"-7617,5-5-1936,0 1 0,0 0-1,1 0 1,-1 0 0,1 1-1,0-1 1,0 1 0,0 0-1,0 0 1,1 1 0,0-1-1,0 1 1,0 0 0,0-1-1,1 1 1,0 0 0,0 1 0,0-1-1,1 0 1,-1 1 0,1-1-1,0 0 1,1 8 0,0-13-219,0 1 0,0 0 0,0 0 0,0-1 0,0 1 0,0 0 0,0 0 0,1-1 0,-1 1 0,0 0 0,0 0 0,1-1 0,-1 1 0,1-1 0,-1 1 0,0 0 0,1-1 0,0 1 0,-1-1 0,1 1 0,-1-1 0,1 1 0,-1-1 0,1 1 0,0-1 0,-1 0 1,1 1-1,0-1 0,0 1 0,29-1 946,-23-1-889,-1 0-1,0-1 1,0 0 0,0 0 0,0 0 0,0-1 0,7-4 0,37-44-326,-62 92-1068,8-31 1115,1 1-1,1 0 1,-1-1-1,2 1 1,-1 0-1,2 0 1,-1 0 0,2 0-1,2 20 1,-3-31-16,0 1 0,0-1 0,0 1 0,1-1 0,-1 1 0,0-1 0,0 1 0,1-1 0,-1 1 0,0-1 0,1 0 0,-1 1 0,1-1 0,-1 1 0,0-1 0,1 0 0,-1 1 0,1-1 0,-1 0 0,1 0 0,-1 1 0,1-1 0,-1 0 0,1 0 0,-1 0 0,1 0 0,0 1 0,-1-1 0,1 0 0,-1 0 0,1 0 0,0-1 0,4 1-6875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8.275"/>
    </inkml:context>
    <inkml:brush xml:id="br0">
      <inkml:brushProperty name="width" value="0.025" units="cm"/>
      <inkml:brushProperty name="height" value="0.025" units="cm"/>
    </inkml:brush>
  </inkml:definitions>
  <inkml:trace contextRef="#ctx0" brushRef="#br0">66 1 10890,'0'0'8729,"-1"8"-7875,-27 134 3025,17-100-3312,2-1-1,2 2 0,-2 57 0,9-99-661,0 0 1,0 0-1,0 1 0,0-1 0,1 0 1,-1 0-1,0 1 0,1-1 0,-1 0 0,1 0 1,-1 0-1,1 0 0,-1 0 0,1 0 0,0 0 1,0 0-1,-1 0 0,1 0 0,0 0 1,0 0-1,0 0 0,0-1 0,0 1 0,0 0 1,0-1-1,1 1 0,0 0 0,0-1-612,0 1-1,-1-1 0,1 0 1,-1 1-1,1-1 0,0 0 1,-1 0-1,1 0 0,0-1 1,-1 1-1,1 0 0,-1 0 1,4-2-1,10-7-10625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8.651"/>
    </inkml:context>
    <inkml:brush xml:id="br0">
      <inkml:brushProperty name="width" value="0.025" units="cm"/>
      <inkml:brushProperty name="height" value="0.025" units="cm"/>
    </inkml:brush>
  </inkml:definitions>
  <inkml:trace contextRef="#ctx0" brushRef="#br0">105 59 6534,'0'0'10277,"3"-8"-7133,9-26-1196,-12 34-1905,1-1-1,-1 1 1,0-1-1,0 1 1,0-1-1,0 1 1,0-1-1,0 1 1,0-1-1,0 1 1,0-1-1,0 1 1,0-1-1,0 1 1,0-1-1,-1 1 1,1-1-1,0 1 1,0-1-1,0 1 1,-1-1-1,1 1 1,0-1-1,-1 1 1,1 0-1,0-1 1,-1 1-1,1-1 1,0 1-1,-1 0 1,1-1-1,-1 1 1,1 0-1,-1 0 1,1-1-1,-1 1 1,1 0-1,-1 0 1,1 0-1,-1 0 1,1 0-1,-1 0 1,1 0-1,-1-1 1,1 1-1,-1 1 1,1-1-1,-2 0 1,-22 2 309,19 0-341,1 0 0,0 0 1,-1 0-1,1 1 0,0 0 0,0 0 1,0 0-1,1 0 0,-1 0 1,1 1-1,0 0 0,0-1 1,0 1-1,0 0 0,1 1 0,-4 7 1,3-7 58,1 0 0,-1 0 0,1 0 0,1 0 0,-1 0 0,1 0 0,0 0 0,0 1 0,0-1 1,1 0-1,0 1 0,0-1 0,0 0 0,0 1 0,2 5 0,-1-9-60,0-1 1,0 0-1,1 1 1,-1-1 0,0 0-1,0 0 1,1 0-1,-1 0 1,0 0-1,1-1 1,-1 1-1,1 0 1,-1-1-1,1 1 1,-1-1-1,1 1 1,0-1-1,-1 0 1,1 1-1,-1-1 1,1 0-1,2 0 1,42-2 322,-42 2-283,7-3-129,0 0 0,0 0-1,0-1 1,0 0 0,0-1 0,-1 0 0,0-1 0,0 0 0,-1 0 0,15-13 0,-23 18 4,-8 26-9198,2 6 2269,4-19 1826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061"/>
    </inkml:context>
    <inkml:brush xml:id="br0">
      <inkml:brushProperty name="width" value="0.025" units="cm"/>
      <inkml:brushProperty name="height" value="0.025" units="cm"/>
    </inkml:brush>
  </inkml:definitions>
  <inkml:trace contextRef="#ctx0" brushRef="#br0">80 210 14029,'0'0'2557,"-9"10"209,2-3-2314,-36 44 2796,40-48-3072,1 0 1,0 1-1,0 0 1,0-1-1,0 1 1,0 0-1,1 0 0,0 0 1,0 0-1,0 0 1,0 0-1,1 0 1,0 0-1,0 0 1,0 8-1,1-11-103,0 1 1,0-1-1,0 0 0,0-1 1,0 1-1,0 0 0,0 0 1,0 0-1,0-1 0,1 1 1,-1 0-1,0-1 0,1 1 1,-1-1-1,0 1 0,1-1 1,-1 0-1,0 0 0,1 0 1,-1 1-1,0-1 0,1-1 0,-1 1 1,1 0-1,-1 0 0,0 0 1,3-1-1,38-9 255,-33 5-392,-1 0-1,1-1 0,-1 0 1,0-1-1,0 1 1,-1-2-1,0 1 1,0-1-1,-1 0 1,10-16-1,-24 40 596,5-13-485,1 1 1,0-1-1,0 1 0,0 0 1,0 0-1,0 0 0,1 0 1,0 0-1,0 0 0,0 1 1,0-1-1,1 0 1,-1 8-1,2-11-43,0 0-1,0 0 1,0-1 0,0 1-1,0 0 1,0 0 0,1-1-1,-1 1 1,0 0 0,0-1-1,0 1 1,1-1 0,-1 0-1,0 1 1,1-1 0,-1 0-1,0 0 1,1 0 0,-1 0-1,0 0 1,0 0 0,1 0-1,-1 0 1,0-1 0,1 1-1,-1 0 1,2-1 0,38-10 18,-24 3-35,-1-1 0,0-1 0,-1 0 0,0-1 1,-1 0-1,0-2 0,0 0 0,-2 0 0,21-28 0,-20 24 18,-2 0-1,0-2 1,0 1-1,-2-1 1,-1-1-1,0 1 1,-1-2 0,5-24-1,-12 46-3,0-1 0,0 0-1,0 0 1,-1 1 0,1-1 0,0 0 0,0 0-1,0 0 1,0 1 0,0-1 0,0 0-1,0 0 1,-1 0 0,1 0 0,0 1 0,0-1-1,0 0 1,0 0 0,-1 0 0,1 0-1,0 0 1,0 0 0,0 1 0,-1-1-1,1 0 1,0 0 0,0 0 0,0 0 0,-1 0-1,1 0 1,0 0 0,0 0 0,-1 0-1,1 0 1,0 0 0,0 0 0,0 0-1,-1 0 1,1 0 0,0 0 0,0 0 0,-1 0-1,1-1 1,0 1 0,0 0 0,0 0-1,-1 0 1,1 0 0,0 0 0,0 0 0,0-1-1,0 1 1,-1 0 0,1 0 0,0 0-1,0-1 1,0 1 0,0 0 0,0 0-1,0 0 1,0-1 0,0 1 0,0 0 0,-1 0-1,1 0 1,0-1 0,0 1 0,0 0-1,0-1 1,-13 18-7,-1 0-1,2 1 0,0 0 1,2 1-1,-12 25 0,12-23 59,-2 1 198,1 0 0,0 1-1,2 0 1,1 1-1,1 0 1,1 1-1,1-1 1,-3 38-1,8-61-245,0-1 1,0 0-1,0 1 0,0-1 0,0 0 0,0 1 0,0-1 0,0 0 1,0 1-1,1-1 0,-1 0 0,0 1 0,0-1 0,0 0 0,0 1 0,0-1 1,1 0-1,-1 1 0,0-1 0,0 0 0,0 1 0,1-1 0,-1 0 1,0 0-1,0 1 0,1-1 0,-1 0 0,0 0 0,1 0 0,-1 1 1,0-1-1,1 0 0,-1 0 0,0 0 0,1 0 0,-1 0 0,0 0 1,1 0-1,-1 0 0,1 0 0,-1 0 0,0 0 0,1 0 0,-1 0 1,0 0-1,1 0 0,-1 0 0,0 0 0,1 0 0,-1 0 0,0-1 0,1 1 1,-1 0-1,0 0 0,1 0 0,-1-1 0,18-14 10,-11 0-195,-1 1-1,-1-1 0,-1 0 1,0-1-1,-1 1 1,0-1-1,0-21 0,0 13-496,2 29 632,1-1 1,0 1-1,0-1 1,0 0-1,0-1 1,13 6-1,-7-6 80,0-1 0,1 0-1,-1-1 1,0 0 0,19-1-1,-24-1 2,1 1 0,-1-1 1,0 0-1,0-1 0,0 0 0,-1 0 0,1 0 0,0-1 0,-1 0 0,11-7 0,-15 9-26,-1 1 0,0-1 0,0 0-1,0 0 1,0 0 0,0 0 0,0 0 0,0 0-1,0 0 1,0-1 0,0 1 0,0 0-1,-1 0 1,1-1 0,-1 1 0,1 0 0,0-3-1,-1 3 1,0 1-1,0-1 1,-1 0-1,1 1 0,0-1 1,0 0-1,-1 1 0,1-1 1,0 1-1,0-1 0,-1 1 1,1-1-1,-1 1 1,1-1-1,-1 1 0,1-1 1,-1 1-1,1-1 0,-1 1 1,1 0-1,-1-1 1,1 1-1,-1 0 0,1 0 1,-1-1-1,-1 1 0,-1-1 4,0 0-1,0 1 1,0-1-1,-1 1 1,1 0-1,0-1 1,0 2-1,-1-1 1,1 0-1,0 1 1,0-1-1,0 1 1,-1 0-1,-3 2 1,3-1 29,0 1-1,0-1 1,0 1 0,1 0 0,-1 1 0,1-1-1,0 1 1,0-1 0,0 1 0,1 0 0,-1 0 0,1 0-1,0 0 1,0 1 0,0-1 0,0 0 0,1 1-1,0 0 1,0-1 0,0 1 0,1-1 0,-1 1 0,1 5-1,1-8-32,-1 0 0,1-1 0,-1 1 0,1 0 0,0-1 0,0 1 0,-1 0 0,1-1 0,1 1-1,-1-1 1,0 0 0,0 1 0,0-1 0,1 0 0,-1 1 0,1-1 0,-1 0 0,1 0 0,-1 0-1,1-1 1,-1 1 0,1 0 0,0 0 0,0-1 0,-1 1 0,1-1 0,0 0 0,0 1 0,0-1-1,2 0 1,65 4 222,-61-4-170,13 0 40,57-2 173,-73 2-247,0-1-1,0 0 0,0 0 1,0 0-1,0-1 1,0 0-1,0 0 1,-1 0-1,1 0 1,-1-1-1,1 0 0,3-3 1,-7 5-10,0 0-1,0-1 1,0 1 0,0 0-1,-1 0 1,1-1 0,-1 1 0,1 0-1,-1-1 1,1 1 0,-1 0-1,0-1 1,1 1 0,-1-1 0,0 1-1,0 0 1,0-1 0,0 1-1,-1-1 1,1 1 0,0-1 0,-1 1-1,1 0 1,0-1 0,-2-1-1,-19-37 411,11 24-346,-8-21-79,3-1 0,-18-59 0,33 96 1,1 1 0,-1-1 0,0 1 0,1 0 0,-1-1 0,0 1 0,1 0 0,-1 0 0,0-1 0,1 1 0,-1 0 0,1 0 0,-1 0 0,1-1 0,-1 1 0,0 0 0,1 0 0,-1 0-1,1 0 1,-1 0 0,1 0 0,-1 0 0,1 0 0,-1 0 0,1 0 0,-1 0 0,1 0 0,-1 0 0,0 1 0,1-1 0,-1 0 0,1 0 0,-1 0 0,1 1 0,-1-1 0,1 0 0,18 6-179,-19-6 176,26 9-1355,18 5-1254,-13-10-8353</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9.168"/>
    </inkml:context>
    <inkml:brush xml:id="br0">
      <inkml:brushProperty name="width" value="0.025" units="cm"/>
      <inkml:brushProperty name="height" value="0.025" units="cm"/>
    </inkml:brush>
  </inkml:definitions>
  <inkml:trace contextRef="#ctx0" brushRef="#br0">156 3 11627,'0'0'1153,"-9"-1"865,6 0-1847,0 1 0,0 0 0,-1 0 0,1 0 0,0 0 0,0 0-1,-1 0 1,1 1 0,0 0 0,0 0 0,0 0 0,0 0 0,0 0 0,-3 2 0,1 0 136,0 1 0,1-1-1,0 1 1,0 0 0,0 0 0,0 1 0,0-1-1,1 1 1,-4 6 0,-1 2 238,1 1-1,1 0 1,0 0-1,0 0 1,1 1-1,1 0 1,1 0-1,0 0 1,1 0-1,0 24 1,1-37-541,1-1 1,0 0 0,0 0-1,0 0 1,0 0 0,0 0-1,1 0 1,-1 0 0,0 0-1,0 0 1,1 0 0,-1 0-1,0 0 1,1 0 0,-1-1-1,1 1 1,-1 0-1,1 0 1,0 0 0,-1 0-1,1-1 1,0 1 0,0 0-1,-1-1 1,1 1 0,0 0-1,0-1 1,1 1 0,0 0-37,0-1-1,1 0 1,-1 0 0,0 0 0,0 0 0,0 0 0,0 0 0,0 0 0,1-1 0,-1 1 0,0-1 0,3-1 0,5-3-229,0 1 0,-1-2 1,1 1-1,9-9 0,-17 12 230,0 0-3,0 0 0,0 1 0,0-1 0,0 0-1,0 1 1,0 0 0,0-1 0,0 1 0,1 0 0,-1 0 0,0 0 0,5-1 0,-6 3 31,1 0 0,-1 1 0,0-1 0,0 0 0,1 0 0,-1 1 0,0-1 0,0 1 0,0-1 0,-1 1 0,1-1 0,0 1 0,-1 0 0,1-1 0,-1 1 0,1 0 0,-1 0 0,0-1 0,1 3 0,1 4 17,0 0 0,1 0-1,0 0 1,0 0 0,1 0 0,8 12-1,-9-17 2,-1-1-1,0 1 0,1-1 0,0 0 0,-1 0 0,1 0 0,0 0 1,0-1-1,0 1 0,0-1 0,0 1 0,1-1 0,-1 0 0,0-1 1,0 1-1,1 0 0,-1-1 0,0 0 0,7 0 0,-9 0-13,0 0 0,0-1 0,0 1 0,0 0 0,0 0 0,0 0 0,0 0 0,0 0 0,0 0 0,0 0 0,0 1 0,0-1 0,0 0-1,0 0 1,0 1 0,-1-1 0,1 1 0,0-1 0,0 1 0,0-1 0,0 1 0,-1-1 0,1 1 0,0 0 0,0-1 0,-1 1 0,1 0 0,0 0 0,0 0 0,-9 25 899,1-11-206,8-8-1586,8-12-1373,10-13-5943,-6-2-3782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29.501"/>
    </inkml:context>
    <inkml:brush xml:id="br0">
      <inkml:brushProperty name="width" value="0.025" units="cm"/>
      <inkml:brushProperty name="height" value="0.025" units="cm"/>
    </inkml:brush>
  </inkml:definitions>
  <inkml:trace contextRef="#ctx0" brushRef="#br0">1 36 11243,'0'0'5931,"10"5"-3364,1 0-1970,0 0 0,0 0 0,1-1 0,0-1 0,13 3 0,-20-5-442,-1 0 0,1 0-1,0-1 1,-1 1 0,1-1 0,0-1 0,-1 1 0,1 0-1,-1-1 1,1 0 0,0 0 0,-1-1 0,0 1 0,1-1-1,-1 0 1,0 0 0,0 0 0,0-1 0,6-4 0,-9 6-120,0 0 1,0 1 0,0-1-1,0 0 1,0 0 0,-1 0-1,1 0 1,0 0 0,-1 0-1,1 0 1,0 0 0,-1 0-1,1 0 1,-1 0 0,0 0 0,1 0-1,-1 0 1,0 0 0,0 0-1,0-1 1,0 1 0,0 0-1,0 0 1,0-2 0,-1 2-25,1 0 1,-1 0-1,0 0 1,0 0-1,0 0 1,0 0-1,0 0 0,0 0 1,0 1-1,0-1 1,0 0-1,0 1 1,0-1-1,0 0 1,-1 1-1,1 0 1,-3-1-1,-5-1-62,0 0 0,0 1 0,-1 0 0,-15 1 0,19 1 30,0 0-1,0 1 0,-1-1 1,1 1-1,0 1 1,0-1-1,1 1 0,-1 0 1,1 0-1,-1 1 1,1 0-1,0 0 0,0 0 1,1 0-1,-1 1 1,-5 6-1,9-9 15,-1 0 0,0 1 0,0-1 0,1 1-1,-1-1 1,1 1 0,0-1 0,0 1 0,0 0 0,0-1-1,0 1 1,1 0 0,-1 0 0,1 0 0,-1-1 0,1 1 0,0 0-1,0 0 1,1 0 0,-1 0 0,1 0 0,-1-1 0,1 1-1,0 0 1,0 0 0,0-1 0,0 1 0,0-1 0,1 1 0,-1-1-1,1 1 1,0-1 0,0 0 0,0 0 0,0 0 0,0 0-1,0 0 1,4 2 0,4 3-234,2 0-1,-1 0 0,1-1 1,0-1-1,1 0 1,-1-1-1,18 4 1,-1-2-1546,-1-1 1,41 0-1,-7-4-6904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0.111"/>
    </inkml:context>
    <inkml:brush xml:id="br0">
      <inkml:brushProperty name="width" value="0.025" units="cm"/>
      <inkml:brushProperty name="height" value="0.025" units="cm"/>
    </inkml:brush>
  </inkml:definitions>
  <inkml:trace contextRef="#ctx0" brushRef="#br0">20 1 13677,'0'0'1724,"-2"8"849,-3 12-1301,2-9-570,0-1-1,1 1 1,0 0 0,0 15-1,2-24-667,0 0-1,0 0 1,0 0-1,0 0 1,0 0-1,1 0 1,-1 0-1,1 0 0,-1 0 1,1-1-1,0 1 1,0 0-1,-1 0 1,2 0-1,-1-1 1,0 1-1,0-1 1,0 1-1,1-1 1,-1 1-1,1-1 1,-1 0-1,1 1 0,-1-1 1,1 0-1,0 0 1,-1 0-1,1-1 1,0 1-1,0 0 1,2 0-1,1 0-71,1 0 1,-1 0-1,1 0 0,0-1 1,-1 0-1,1 0 0,-1 0 0,1-1 1,-1 0-1,1 0 0,-1 0 0,1-1 1,-1 0-1,0 0 0,0 0 1,0-1-1,6-3 0,-4 1-279,0 0 0,0-1 1,-1 0-1,0 0 0,0-1 0,0 1 0,-1-1 1,0 0-1,-1-1 0,5-8 0,-28 43 1584,-11 18 381,29-43-1594,0 1 1,0 0 0,0-1-1,0 1 1,0 0 0,1-1-1,-1 1 1,1 0 0,0 0-1,-1-1 1,1 1 0,1 0-1,-1 0 1,0 0 0,1-1-1,1 6 1,-1-7-43,1 1 1,-1 0-1,1-1 0,-1 0 1,1 1-1,0-1 0,-1 0 1,1 0-1,0 0 0,0 0 1,0 0-1,0-1 1,0 1-1,0 0 0,0-1 1,0 0-1,0 1 0,0-1 1,0 0-1,0 0 0,4-1 1,48-2-322,-5-15-594,-33 12-1841,-1 0-4014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2.389"/>
    </inkml:context>
    <inkml:brush xml:id="br0">
      <inkml:brushProperty name="width" value="0.025" units="cm"/>
      <inkml:brushProperty name="height" value="0.025" units="cm"/>
    </inkml:brush>
  </inkml:definitions>
  <inkml:trace contextRef="#ctx0" brushRef="#br0">1 1 5958,'41'34'3726,"77"46"0,142 60-2545,-44-27-419,-40-11-504,333 184-137,556 236 728,-1-86-774,-222-123 48,-227-74 2167,-594-233-1974,55 22 421,-71-27-670,-1 1-1,1 1 1,-1-1 0,0 1 0,1 0 0,-1 0 0,-1 0-1,1 0 1,0 1 0,-1-1 0,1 1 0,3 6 0,-6-8-20,0 0 0,-1 0 0,1 0 1,0 0-1,-1 0 0,1 0 0,-1 0 1,0 0-1,0 0 0,1 1 0,-2-1 1,1 0-1,0 0 0,-1 3 1,1-4-58,0 0 1,0-1-1,-1 1 1,1 0 0,0 0-1,-1-1 1,1 1 0,-1 0-1,1-1 1,-1 1 0,1 0-1,-1-1 1,1 1 0,-1-1-1,0 1 1,1-1 0,-1 1-1,0-1 1,1 1 0,-1-1-1,0 0 1,0 1-1,1-1 1,-1 0 0,0 0-1,0 1 1,0-1 0,1 0-1,-1 0 1,0 0 0,0 0-1,0 0 1,0 0 0,1 0-1,-1-1 1,-1 1 0,-5-6-2340,3-9-2274</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3.096"/>
    </inkml:context>
    <inkml:brush xml:id="br0">
      <inkml:brushProperty name="width" value="0.025" units="cm"/>
      <inkml:brushProperty name="height" value="0.025" units="cm"/>
    </inkml:brush>
  </inkml:definitions>
  <inkml:trace contextRef="#ctx0" brushRef="#br0">0 65 7015,'0'0'12144,"16"-1"-11135,91-3-12,111 11 0,-34 1-909,-133-7-101,300-1 107,-239-5-263,127-21 1,-232 25-81,21-4-62,-27 5 185,0 0 0,0 0 0,-1 0 0,1-1 0,0 1 0,0 0 0,0 0 1,-1-1-1,1 1 0,0 0 0,0-1 0,-1 1 0,1-1 0,0 1 0,-1-1 0,1 1 0,-1-1 0,1 1 1,-1-1-1,1 0 0,-1 1 0,1-1 0,0-1 0,-1 1-78,-1 0-1,1 0 1,0 1-1,-1-1 1,1 0-1,-1 0 1,1 1-1,-1-1 1,0 0-1,1 1 1,-1-1-1,1 1 1,-1-1-1,0 0 1,0 1-1,1-1 1,-1 1-1,0 0 1,0-1-1,0 1 1,1 0-1,-1-1 1,0 1-1,0 0 1,0 0-1,0 0 1,-1 0-1,-4-2-1644,-28-10-8251</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3.554"/>
    </inkml:context>
    <inkml:brush xml:id="br0">
      <inkml:brushProperty name="width" value="0.025" units="cm"/>
      <inkml:brushProperty name="height" value="0.025" units="cm"/>
    </inkml:brush>
  </inkml:definitions>
  <inkml:trace contextRef="#ctx0" brushRef="#br0">721 0 5541,'0'0'13085,"-10"8"-12338,-19 12-417,-1-2 1,0-1-1,-58 24 0,-114 30 1169,117-44-888,-108 51-1,192-78-605,-41 27 0,41-27-6,0 0 1,1 1-1,-1-1 1,1 0-1,-1 1 1,0-1-1,1 1 1,-1-1-1,1 1 0,-1 0 1,1-1-1,-1 1 1,1-1-1,0 1 1,-1 0-1,1-1 1,0 1-1,-1 0 1,1 0-1,0-1 1,0 1-1,0 0 1,-1 0-1,1-1 1,0 1-1,0 0 1,0 0-1,0-1 1,1 1-1,-1 0 0,0 0 1,0-1-1,0 1 1,1 0-1,-1-1 1,0 1-1,0 0 1,1 0-1,-1-1 1,1 1-1,-1-1 1,1 1-1,-1 0 1,1-1-1,-1 1 1,1-1-1,-1 1 1,1-1-1,0 0 1,-1 1-1,1-1 0,0 0 1,-1 1-1,1-1 1,0 0-1,0 0 1,-1 1-1,2-1 1,42 16 182,1-2 1,71 12-1,34 10 125,-80-13-625,-16-4-2003,99 20 1,-85-31-3611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8.174"/>
    </inkml:context>
    <inkml:brush xml:id="br0">
      <inkml:brushProperty name="width" value="0.025" units="cm"/>
      <inkml:brushProperty name="height" value="0.025" units="cm"/>
    </inkml:brush>
  </inkml:definitions>
  <inkml:trace contextRef="#ctx0" brushRef="#br0">27 0 13741,'-1'17'7810,"3"27"-6508,-1-10-773,-3 13 412,-14 74-1,8-69-525,5-47-2391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8.681"/>
    </inkml:context>
    <inkml:brush xml:id="br0">
      <inkml:brushProperty name="width" value="0.025" units="cm"/>
      <inkml:brushProperty name="height" value="0.025" units="cm"/>
    </inkml:brush>
  </inkml:definitions>
  <inkml:trace contextRef="#ctx0" brushRef="#br0">0 102 7271,'0'0'4505,"9"-10"-2951,15-14-817,40-44 7911,-65 73-8425,0 0 0,0 0 0,-1 0-1,0-1 1,0 1 0,0-1 0,-4 8 0,-7 12 631,7-7-376,0-3-234,1 0 0,0 0 0,1 1 0,1 0 0,0 0 0,1 0 0,0 0 0,1 23 1,2-37-241,-1-1 1,0 1-1,1 0 1,-1-1-1,1 1 1,-1 0-1,1-1 1,-1 1-1,1-1 1,-1 1-1,1-1 1,-1 1-1,1-1 1,0 1-1,-1-1 1,1 0-1,0 1 1,-1-1 0,1 0-1,0 1 1,0-1-1,-1 0 1,1 0-1,0 0 1,0 0-1,-1 0 1,1 0-1,0 0 1,0 0-1,-1 0 1,1 0-1,0 0 1,0 0-1,-1-1 1,1 1-1,1-1 1,29-11 196,37-43-83,-51 39-131,0 2 0,1 0 0,0 1 0,37-19 0,-54 31 10,0 0 0,0 1 1,0-1-1,0 1 0,0-1 0,0 1 0,0-1 0,0 1 0,1 0 0,-1-1 0,0 1 1,0 0-1,0 0 0,0 0 0,0 0 0,1 0 0,-1 0 0,0 0 0,0 0 0,0 0 1,0 1-1,0-1 0,1 0 0,-1 1 0,0-1 0,0 1 0,0-1 0,0 1 0,0 0 0,0-1 1,0 1-1,-1 0 0,1 0 0,0 0 0,0 0 0,-1-1 0,1 1 0,0 0 0,-1 0 1,1 0-1,-1 0 0,1 0 0,-1 1 0,1-1 0,-1 0 0,0 0 0,0 0 0,1 0 1,-1 0-1,0 1 0,0 0 0,0 9-34,0 1-1,0 0 1,-1-1 0,-3 15 0,2-13 26,-11 53-346,35-70-10219,-7-8 1191</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39.838"/>
    </inkml:context>
    <inkml:brush xml:id="br0">
      <inkml:brushProperty name="width" value="0.025" units="cm"/>
      <inkml:brushProperty name="height" value="0.025" units="cm"/>
    </inkml:brush>
  </inkml:definitions>
  <inkml:trace contextRef="#ctx0" brushRef="#br0">1 45 13196,'0'0'10538,"1"10"-9966,-2 154 1841,1-162-2372,0-1 0,-1 0 0,1 1 0,0-1 1,0 1-1,0-1 0,1 1 0,-1-1 0,0 1 1,0-1-1,1 1 0,-1-1 0,1 0 0,-1 1 0,1-1 1,0 0-1,0 1 0,-1-1 0,1 0 0,0 0 1,0 0-1,0 1 0,0-1 0,0 0 0,1-1 1,-1 1-1,0 0 0,0 0 0,1 0 0,-1-1 1,0 1-1,1-1 0,-1 1 0,0-1 0,1 1 0,-1-1 1,1 0-1,-1 0 0,1 1 0,-1-1 0,1 0 1,-1-1-1,1 1 0,2 0 0,1-2 54,0 1-1,0 0 1,0-1 0,0 0-1,0 0 1,-1-1 0,1 0-1,-1 1 1,1-1 0,-1-1-1,6-5 1,-3 3-78,-1-1 1,0 0-1,0 0 1,-1 0-1,0-1 0,0 0 1,-1 0-1,0 0 0,-1 0 1,0-1-1,0 0 0,0 1 1,-1-1-1,-1 0 0,2-17 1,-3 25-24,-1 1 1,1-1-1,0 1 1,-1 0-1,1-1 1,0 1 0,-1-1-1,1 1 1,-1 0-1,1 0 1,-1-1-1,1 1 1,-1 0-1,1 0 1,-1 0 0,1-1-1,-1 1 1,1 0-1,-1 0 1,1 0-1,-1 0 1,1 0-1,-1 0 1,1 0 0,-1 0-1,1 0 1,-1 0-1,1 0 1,-1 1-1,1-1 1,-1 0-1,1 0 1,-1 0 0,1 1-1,-1-1 1,1 0-1,-1 0 1,1 1-1,0-1 1,-1 1-1,1-1 1,-1 0-1,1 1 1,0-1 0,-1 1-1,1-1 1,0 1-1,-1 0 1,0 1 0,0 0 0,1 0 0,-1 0 0,0 0 0,1 0 0,-1 0 0,1 0 0,-1 1 0,1-1 0,0 0 0,0 0 0,0 0 0,0 1 0,1-1 0,-1 0 0,1 0 0,-1 0 0,1 0 0,0 0 0,-1 0 0,1 0 0,0 0 0,2 3 0,0-3 4,-1 0 1,1 0-1,-1 0 1,1 0 0,0-1-1,-1 1 1,1-1-1,0 0 1,0 1-1,0-1 1,0-1-1,0 1 1,0 0 0,6-1-1,1 1 5,0-1 0,1 0 1,-1 0-1,1-1 0,-1-1 0,0 0 0,0 0 0,0-1 0,13-5 0,-10 1 5,0-1-1,0 0 0,-1-1 1,14-12-1,-22 18-26,0-1 0,0 0 0,0 0 0,-1 0 0,1-1-1,-1 1 1,0-1 0,0 0 0,-1 0 0,1 0 0,-1 0 0,0 0 0,0 0 0,1-9 0,-3 14 14,0 0 0,0-1 0,0 1 0,0 0 0,0-1-1,0 1 1,0 0 0,0-1 0,0 1 0,0 0 0,0-1 0,0 1 0,0 0 0,0-1 0,0 1 0,0 0 0,0 0 0,0-1 0,-1 1 0,1 0 0,0-1-1,0 1 1,0 0 0,-1 0 0,1-1 0,0 1 0,0 0 0,0 0 0,-1 0 0,1-1 0,0 1 0,-1 0 0,1 0 0,0 0 0,0 0 0,-1-1 0,1 1-1,0 0 1,-1 0 0,1 0 0,0 0 0,-1 0 0,1 0 0,-19 7-128,-15 17-6,28-19 132,-1 1-1,1-1 1,0 1-1,1 0 1,0 0-1,0 1 1,0-1 0,1 1-1,-1 0 1,2 1-1,-1-1 1,1 1-1,-3 11 1,6-17 5,0-1 0,1 0 0,-1 0 1,1 1-1,-1-1 0,1 0 0,-1 0 1,1 0-1,0 0 0,0 0 0,-1 0 1,1 0-1,0 0 0,0 0 0,0 0 1,0 0-1,0-1 0,0 1 0,1 0 1,-1-1-1,0 1 0,0-1 0,0 1 1,0-1-1,1 1 0,-1-1 0,0 0 1,1 0-1,-1 0 0,2 0 0,53 6-12,-41-6-4,35 3-204,53 6-388,-93-8 590,0 1 0,-1 0 0,1 1 0,0 0 0,-1 1 0,0 0 0,15 9 0,-22-12 57,-1 0 1,0 0-1,1 0 0,-1 1 1,0-1-1,0 0 0,0 1 1,0-1-1,0 1 1,0-1-1,0 1 0,-1 0 1,1-1-1,0 1 0,-1 0 1,0-1-1,1 1 0,-1 0 1,0-1-1,0 1 0,0 0 1,0 0-1,0 0 0,0 2 1,0 0 155,3-1 722,4-9-530,4-8-182,-7 2-172,1 0 0,-2 0 1,0-1-1,0 0 0,-1 1 1,0-1-1,-1-22 0,5-33-947,-3 67 292,0 0 1,0 1-1,0-1 1,0 1-1,0 0 1,0 0-1,0 0 1,0 0-1,0 0 1,-1 1-1,1-1 0,3 2 1,-5-2 566,29 7-6698,57 6 1,-26-16 3352,-56 2 3823,-1 0-1,0 0 1,1-1 0,-1 1-1,0-1 1,0 0-1,0 0 1,0 0-1,-1-1 1,5-3 0,-7 6-141,0 0 1,-1-1 0,1 1-1,-1-1 1,1 1 0,-1-1-1,1 1 1,-1-1 0,1 1-1,-1-1 1,1 1 0,-1-1 0,1 0-1,-1 1 1,0-1 0,1 1-1,-1-1 1,0 0 0,0 0-1,0 1 1,1-1 0,-1 0-1,0 1 1,0-1 0,0 0 0,0 0-1,0 1 1,0-1 0,0 0-1,-1 0 1,-18-8 4031,-30 10-2881,43 0-1413,1 1 0,0-1 0,0 1 0,0 1 0,0-1 0,0 1-1,0-1 1,1 1 0,-1 1 0,-5 4 0,9-7-20,-1 1-1,0 0 1,0 0-1,1 0 1,-1 0-1,0 0 1,1 0-1,0 0 1,0 0-1,0 0 1,0 1-1,0-1 1,0 0-1,0 1 1,1-1-1,-1 1 1,1-1-1,0 1 1,-1-1-1,1 1 1,0-1 0,1 1-1,-1-1 1,1 4-1,0-4-46,1 0 1,-1 0-1,1 0 0,-1 0 0,1 0 1,-1-1-1,1 1 0,0 0 0,0-1 1,0 0-1,0 1 0,0-1 0,0 0 1,0 0-1,1 0 0,-1-1 0,4 2 1,48 11-1014,-38-10 611,-2 0 201,44 13-640,-56-16 906,-1 1 0,1-1-1,0 1 1,0 0-1,-1-1 1,1 1 0,-1 0-1,1 0 1,0 0 0,-1 0-1,0 1 1,1-1 0,-1 0-1,0 1 1,0-1 0,1 1-1,-1-1 1,0 1 0,0-1-1,-1 1 1,1 0 0,0 0-1,-1-1 1,1 1 0,0 2-1,-2-2 147,1-1 0,-1 1 0,1-1 0,-1 1 0,0 0 0,0-1 0,0 1 0,0-1 0,0 1 0,0-1 0,0 0 0,-1 0 0,1 1 0,0-1 0,-1 0 0,1 0 0,-1 0 0,1 0 0,-1-1 0,-2 2 0,-42 18 2130,36-17-1491,-21 5 245,30-7-1116,0-1-1,0 1 1,1-1 0,-1 0 0,0 0 0,0 1 0,0-1 0,1 0 0,-1 0 0,0 0 0,0 0 0,0 0 0,1 0 0,-1 0 0,0 0-1,0 0 1,0-1 0,1 1 0,-1 0 0,0 0 0,0-1 0,1 1 0,-1 0 0,0-1 0,1 1 0,-1-1 0,0 1 0,1-1-1,-1 1 1,0-1 0,1 0 0,-1 0 0,2-32-8712,7 10-188</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40.200"/>
    </inkml:context>
    <inkml:brush xml:id="br0">
      <inkml:brushProperty name="width" value="0.025" units="cm"/>
      <inkml:brushProperty name="height" value="0.025" units="cm"/>
    </inkml:brush>
  </inkml:definitions>
  <inkml:trace contextRef="#ctx0" brushRef="#br0">84 101 11211,'16'1'2280,"1"-2"0,-1-1 1,1 0-1,23-6 0,-35 7-2088,-1 0-1,0-1 0,1 0 0,-1 1 1,0-1-1,0-1 0,0 1 0,0-1 0,0 1 1,0-1-1,-1 0 0,1 0 0,-1-1 0,0 1 1,0-1-1,0 0 0,-1 1 0,1-1 0,-1 0 1,4-9-1,-6 12-176,0 1 0,0-1 0,0 0 0,0 1-1,0-1 1,0 0 0,0 1 0,0-1 0,0 0 0,0 0 0,0 1 0,0-1 0,-1 0 0,1 1 0,0-1 0,0 0 0,-1 1-1,1-1 1,-1 1 0,1-1 0,0 0 0,-1 1 0,1-1 0,-1 1 0,1-1 0,-1 1 0,0-1 0,1 1 0,-1 0 0,1-1-1,-1 1 1,0 0 0,1-1 0,-1 1 0,0 0 0,1 0 0,-1 0 0,0 0 0,1 0 0,-1-1 0,0 1 0,-1 1-1,-39-3-154,32 2 178,-4 1-24,1 0 0,0 1 0,-1 0 0,1 1 0,0 0 0,0 1 0,1 1 0,-20 9 0,26-12 53,0 1 0,1-1 0,0 1 0,-1 0-1,1 0 1,0 0 0,0 0 0,1 1 0,-1 0-1,1-1 1,0 1 0,0 1 0,0-1 0,0 0-1,1 1 1,0-1 0,0 1 0,0 0 0,0 0-1,1-1 1,0 1 0,0 0 0,-1 10 0,3-13-53,-1 1 1,1-1-1,0 0 0,-1 0 1,1 0-1,0 0 1,1 0-1,-1 0 1,0 0-1,0 0 1,1 0-1,-1 0 1,1-1-1,0 1 0,0 0 1,-1-1-1,1 0 1,0 1-1,0-1 1,0 0-1,0 0 1,0 0-1,3 1 0,59 17 108,-53-16-94,19 3-589,0 0 0,56 1-1,10-10-9173,-34-8-8239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443"/>
    </inkml:context>
    <inkml:brush xml:id="br0">
      <inkml:brushProperty name="width" value="0.025" units="cm"/>
      <inkml:brushProperty name="height" value="0.025" units="cm"/>
    </inkml:brush>
  </inkml:definitions>
  <inkml:trace contextRef="#ctx0" brushRef="#br0">0 1 19891,'3'0'509,"-1"0"-1,0-1 1,0 2 0,1-1 0,-1 0-1,0 0 1,0 1 0,0-1 0,1 1-1,-1 0 1,0-1 0,0 1 0,0 0-1,0 0 1,2 2 0,25 25 1183,-26-24-1809,-1-1 0,1 1 1,0-1-1,0 0 0,0 0 0,0 0 0,0-1 1,1 1-1,-1-1 0,1 0 0,0 0 1,0 0-1,0 0 0,0-1 0,0 1 0,0-1 1,7 1-1,-7-2 38,0 0 0,0 0 0,0-1 0,0 1 0,0-1 0,0 0 0,0 0 0,0 0 0,0-1 0,-1 0 0,1 1 0,0-1 0,-1 0 0,0-1 0,1 1 0,-1-1 0,0 1 0,0-1 0,0 0 0,-1 0 0,1 0 0,-1-1 0,1 1 0,2-7 0,-7 50 1883,-6 18-1127,13-28-2084,-5-29 1124,0 0 0,0 0 0,1-1 0,-1 1 0,1 0 0,-1 0 0,1-1 0,-1 1 0,1 0 0,-1-1 0,1 1 0,0-1 0,-1 1 0,1-1 0,0 1 0,-1-1 0,1 1 0,0-1 0,0 1 0,-1-1 0,1 0 0,0 0 0,0 1 0,0-1 0,1 0 0,14 0-9662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40.875"/>
    </inkml:context>
    <inkml:brush xml:id="br0">
      <inkml:brushProperty name="width" value="0.025" units="cm"/>
      <inkml:brushProperty name="height" value="0.025" units="cm"/>
    </inkml:brush>
  </inkml:definitions>
  <inkml:trace contextRef="#ctx0" brushRef="#br0">28 1 18866,'0'0'5114,"-3"10"-4489,0-2-581,-2 6 164,1-1 1,1 1 0,-4 27-1,6-39-193,1 1 0,-1-1 0,1 1 0,0 0 1,0-1-1,0 1 0,0-1 0,1 1 0,-1 0 0,1-1 0,-1 1 0,1-1 0,0 1 0,0-1 0,0 1 0,0-1 0,1 0 0,-1 0 0,1 0 0,-1 1 0,1-1 0,0-1 0,0 1 1,0 0-1,0 0 0,0-1 0,0 1 0,0-1 0,0 1 0,5 1 0,2-1-117,0 0 1,0-1-1,1 0 0,-1 0 0,0-1 1,1 0-1,-1-1 0,0 0 1,0 0-1,0-1 0,0 0 1,0-1-1,0 0 0,0 0 0,-1-1 1,15-8-1,-10 4-136,0 0 0,-1-1 0,0 0-1,0-1 1,-1 0 0,0-1 0,-1 0 0,-1-1 0,13-19-1,-55 72 1745,29-32-1436,0 1 1,0 0 0,1 0-1,0 0 1,-2 15 0,5-22-268,-1 0 0,1 0 1,0 0-1,0 0 0,0 1 1,0-1-1,0 0 1,1 0-1,0 0 0,-1 0 1,1 0-1,0 0 0,1 0 1,-1 0-1,0 0 0,1-1 1,0 1-1,-1 0 0,1-1 1,0 1-1,4 2 0,18 10-5984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41.704"/>
    </inkml:context>
    <inkml:brush xml:id="br0">
      <inkml:brushProperty name="width" value="0.025" units="cm"/>
      <inkml:brushProperty name="height" value="0.025" units="cm"/>
    </inkml:brush>
  </inkml:definitions>
  <inkml:trace contextRef="#ctx0" brushRef="#br0">0 1 1602,'0'0'16009,"2"9"-15256,-1-7-720,-1 1 0,1 0 1,0-1-1,-1 1 0,1-1 0,0 1 0,0-1 0,1 0 1,-1 1-1,0-1 0,1 0 0,0 0 0,-1 0 0,1 0 0,0 0 1,0 0-1,0-1 0,0 1 0,0 0 0,0-1 0,1 0 1,-1 0-1,1 1 0,-1-1 0,0-1 0,1 1 0,0 0 1,-1 0-1,1-1 0,-1 0 0,1 0 0,4 1 0,190 13 1398,222-11 0,-203-5-1394,59 4 23,204-2-18,-3-33 273,-450 30-101,39-5-137,-59 6-198,-7 1-71,-33-1-443,-53 2-4565,44 0-1627</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0:42.334"/>
    </inkml:context>
    <inkml:brush xml:id="br0">
      <inkml:brushProperty name="width" value="0.025" units="cm"/>
      <inkml:brushProperty name="height" value="0.025" units="cm"/>
    </inkml:brush>
  </inkml:definitions>
  <inkml:trace contextRef="#ctx0" brushRef="#br0">7 0 11627,'0'0'2023,"-3"9"-379,3-8-1569,-1 0 0,0 1-1,1-1 1,-1 1 0,1-1-1,0 1 1,-1 0-1,1-1 1,0 1 0,0-1-1,0 1 1,0-1-1,0 1 1,0 0 0,1-1-1,-1 1 1,1-1 0,-1 1-1,1-1 1,-1 1-1,1-1 1,0 1 0,-1-1-1,1 0 1,0 1-1,2 1 1,3 0 163,-1 0 0,0-1 1,1 0-1,0 0 0,0 0 0,-1-1 1,1 1-1,10 0 0,92 9 1604,198-4-1,-201-8-1584,549-27 202,45-1-2418,-518 38-3508,-113-3-549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1:44.849"/>
    </inkml:context>
    <inkml:brush xml:id="br0">
      <inkml:brushProperty name="width" value="0.025" units="cm"/>
      <inkml:brushProperty name="height" value="0.025" units="cm"/>
    </inkml:brush>
  </inkml:definitions>
  <inkml:trace contextRef="#ctx0" brushRef="#br0">86 112 4068,'-8'-1'1836,"-43"-12"1529,49 12-3118,0 0 1,0 1 0,0-1-1,0 0 1,0 0 0,0-1-1,0 1 1,1 0 0,-1-1-1,0 1 1,1-1 0,-2-2-1,2 4-154,1-1-1,0 0 0,0 0 0,-1 0 1,1 0-1,0 1 0,0-1 1,0 0-1,0 0 0,0 0 1,0 0-1,1 0 0,-1 0 1,0 1-1,0-1 0,1 0 1,-1 0-1,0 0 0,1 1 1,-1-1-1,1 0 0,-1 0 1,1 1-1,-1-1 0,1 0 0,-1 1 1,1-1-1,0 1 0,-1-1 1,1 1-1,0-1 0,1 0 1,4-3-48,0 0 0,1 1 0,-1 0 0,1 0 1,-1 0-1,1 1 0,0 0 0,10-2 0,63-7 359,-59 9-328,438-11 154,-238 12 106,1200 39 1575,-23 11-1533,-1268-49-334,-72 0-27,-32-2-32,1 2 0,-1 1 0,51 8 0,-64 2-1039,-6-5-5846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1:52.029"/>
    </inkml:context>
    <inkml:brush xml:id="br0">
      <inkml:brushProperty name="width" value="0.025" units="cm"/>
      <inkml:brushProperty name="height" value="0.025" units="cm"/>
    </inkml:brush>
  </inkml:definitions>
  <inkml:trace contextRef="#ctx0" brushRef="#br0">1 164 9737,'0'0'2055,"13"-5"-1804,88-28 577,1 6-1,2 3 0,191-18 1,344 14-610,-429 23 61,1639 29 660,-721 13-853,3-40-46,-889 2-38,880-16 13,308-1 29,-1064 15-76,704 23 550,-961-7-391,-6 0-3724,-75-13-1587</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05.233"/>
    </inkml:context>
    <inkml:brush xml:id="br0">
      <inkml:brushProperty name="width" value="0.025" units="cm"/>
      <inkml:brushProperty name="height" value="0.025" units="cm"/>
    </inkml:brush>
  </inkml:definitions>
  <inkml:trace contextRef="#ctx0" brushRef="#br0">85 131 8648,'0'0'481,"-9"0"693,7 0-1031,-5-2 138,0 2 1,-1-1 0,1 1 0,0 0 0,-1 0-1,1 1 1,-14 3 0,21-4-272,-1 0 0,1 1 0,0-1-1,0 0 1,0 0 0,0 1 0,0-1 0,0 0 0,0 0 0,0 1-1,0-1 1,0 0 0,0 0 0,0 1 0,0-1 0,0 0 0,0 0-1,0 1 1,0-1 0,0 0 0,0 1 0,0-1 0,0 0 0,0 0-1,1 0 1,-1 1 0,0-1 0,0 0 0,0 0 0,0 1 0,1-1-1,-1 0 1,0 0 0,0 0 0,0 0 0,1 1 0,-1-1 0,0 0-1,0 0 1,1 0 0,-1 0 0,0 0 0,0 0 0,1 0-1,-1 0 1,0 0 0,1 0 0,-1 0 0,0 0 0,18 7 281,-17-7-237,54 15 125,1-3 0,0-2-1,0-2 1,66 0 0,230-18-155,1676-39 1476,1105 13 737,-1732-40-2055,-1387 75-301,-6 0-485,0 1-1,1-1 1,-1-1-1,0 0 1,1 0 0,-1 0-1,11-6 1,-2-4-4713</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16.005"/>
    </inkml:context>
    <inkml:brush xml:id="br0">
      <inkml:brushProperty name="width" value="0.025" units="cm"/>
      <inkml:brushProperty name="height" value="0.025" units="cm"/>
    </inkml:brush>
  </inkml:definitions>
  <inkml:trace contextRef="#ctx0" brushRef="#br0">0 10 11531,'0'0'5963,"4"1"-6022,84 23 95,-51-12-51,48 8 0,28-8 22,176-3 0,-118-7 69,2331 39 586,-1323-3-91,141-1-282,-829-77-256,-5-42 14,-58 9-26,-366 67-3829,90 1 0,-144 5 3475,20 0-5171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4:09.948"/>
    </inkml:context>
    <inkml:brush xml:id="br0">
      <inkml:brushProperty name="width" value="0.025" units="cm"/>
      <inkml:brushProperty name="height" value="0.025" units="cm"/>
    </inkml:brush>
  </inkml:definitions>
  <inkml:trace contextRef="#ctx0" brushRef="#br0">0 335 8168,'8'1'245,"105"9"368,0-5 0,131-12 0,-15 1-49,636-38 1181,85 0-1424,-372 27-252,660-55 60,-248 19 281,589-16-260,-1139 50-132,83 0 54,-1 41-301,555 67 85,-974-84 145,1153 23 62,-909-45-48,27 0 2,1243 17 501,-1587-1-469,-1 1 0,1 2 1,0 1-1,-1 1 0,0 1 1,0 2-1,45 16 1,-30-8-1534,-32-15-1180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4:28.939"/>
    </inkml:context>
    <inkml:brush xml:id="br0">
      <inkml:brushProperty name="width" value="0.025" units="cm"/>
      <inkml:brushProperty name="height" value="0.025" units="cm"/>
    </inkml:brush>
  </inkml:definitions>
  <inkml:trace contextRef="#ctx0" brushRef="#br0">1 2 6758,'0'0'1922,"10"0"-1810,408-2 615,524 6 1675,753 17-1337,-946-15-1052,220-4 1270,-558-2-1642,-403 0-160,12 1-160,-11-5-3099,-8-8-2222</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4:29.796"/>
    </inkml:context>
    <inkml:brush xml:id="br0">
      <inkml:brushProperty name="width" value="0.025" units="cm"/>
      <inkml:brushProperty name="height" value="0.025" units="cm"/>
    </inkml:brush>
  </inkml:definitions>
  <inkml:trace contextRef="#ctx0" brushRef="#br0">1 345 10858,'0'0'1207,"16"-7"-1031,-11 4-163,12-5 29,1 0-1,0 1 0,0 1 1,1 1-1,23-3 0,805-61-1069,-622 57 893,1675-58 653,-565 17 389,-220 6-21,-749 27-2658,-205-1-2515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434"/>
    </inkml:context>
    <inkml:brush xml:id="br0">
      <inkml:brushProperty name="width" value="0.025" units="cm"/>
      <inkml:brushProperty name="height" value="0.025" units="cm"/>
    </inkml:brush>
  </inkml:definitions>
  <inkml:trace contextRef="#ctx0" brushRef="#br0">31 1 12396,'0'0'5199,"-4"9"-2914,-1 4-1754,0-1 0,1 1 1,1 1-1,0-1 0,0 0 0,2 1 0,-1 17 0,2-30-473,0 1-1,-1-1 0,1 1 0,0 0 0,1-1 1,-1 1-1,0-1 0,0 1 0,1-1 0,-1 1 0,1 0 1,-1-1-1,1 1 0,-1-1 0,1 0 0,0 1 0,0-1 1,0 0-1,0 1 0,0-1 0,0 0 0,0 0 0,0 0 1,1 0-1,1 2 0,0-3-33,-1 1 1,1-1-1,-1 0 0,1 0 1,-1 0-1,0 0 0,1 0 1,-1 0-1,1-1 0,-1 1 1,0-1-1,1 1 1,-1-1-1,0 0 0,1 0 1,3-3-1,0 1-8,1-1-1,-1-1 1,0 1 0,0-1 0,-1 0-1,1-1 1,6-8 0,26-23-292,-38 38 268,1-1-1,0 1 1,-1-1-1,1 1 1,-1 0-1,1-1 1,0 1-1,-1-1 1,0 1-1,1 0 0,-1-1 1,1 1-1,-1 0 1,0 0-1,1-1 1,-1 1-1,0 0 1,0 0-1,0 0 0,1-1 1,-1 1-1,0 0 1,0 0-1,0 0 1,0 0-1,-1-1 1,1 1-1,0 0 0,0 0 1,-1 0-1,2 42 28,-1-38-34,0-1-7,0 0 1,0 0 0,1 0-1,-1 0 1,1 0-1,0 0 1,0 0-1,0 0 1,1 0-1,2 4 1,-3-6-206,0-1 0,0 0 0,0 1-1,0-1 1,0 0 0,1 0 0,-1 0 0,1 0 0,-1 0 0,0 0-1,1 0 1,-1 0 0,1 0 0,0-1 0,-1 1 0,1-1 0,0 1-1,-1-1 1,1 0 0,0 1 0,0-1 0,-1 0 0,1 0 0,0 0 0,-1-1-1,4 1 1,20-6-6948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43.068"/>
    </inkml:context>
    <inkml:brush xml:id="br0">
      <inkml:brushProperty name="width" value="0.025" units="cm"/>
      <inkml:brushProperty name="height" value="0.025" units="cm"/>
    </inkml:brush>
  </inkml:definitions>
  <inkml:trace contextRef="#ctx0" brushRef="#br0">191 51 6822,'-9'-7'294,"1"2"-241,-1-1 0,0 1 0,0 1 0,-1 0 0,1 0 0,-1 1 0,0 0 0,0 0 0,0 1-1,0 1 1,-14-1 0,22 1-35,-1 1-1,1 0 0,-1 0 0,1 0 0,-1 0 1,1 0-1,-1 1 0,1-1 0,-1 1 1,1 0-1,-1 0 0,1 0 0,0 0 0,0 0 1,-1 0-1,1 0 0,-4 4 0,5-3-14,0 1-1,0-1 0,0 1 1,0-1-1,1 1 0,-1 0 1,1-1-1,-1 1 0,1-1 1,0 1-1,0 0 1,0-1-1,1 1 0,-1 0 1,1-1-1,-1 1 0,2 3 1,3 9-163,0 0 0,0 0 1,2-1-1,0 1 0,0-2 0,2 1 1,-1-1-1,2 0 0,0-1 1,0 0-1,18 15 0,-16-18 272,1-1-1,0 0 0,1-1 1,-1-1-1,1 0 0,1-1 1,-1 0-1,26 4 1,121 11 1055,-156-19-1175,482-2 1618,-207-6-1394,933-14 371,-908 11-250,515 48-1,602 48 256,-950-92-310,228 2 1396,-512 12-1446,223-4-96,-401-5-124,-2 1-7,-1 0 0,1-1 0,-1 0 1,1 0-1,-1-1 0,1 0 0,-1 0 1,0-1-1,12-5 0,-19 7-112,1-1 0,-1 1 1,1 0-1,-1-1 0,1 1 0,-1 0 1,0-1-1,0 1 0,0-1 0,0 1 1,0 0-1,0-1 0,0 1 0,0-1 0,-1 1 1,1 0-1,0-1 0,-1 1 0,1 0 1,-1-1-1,1 1 0,-1 0 0,0 0 1,0 0-1,0-1 0,-1 0 0,-13-18-5279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48.445"/>
    </inkml:context>
    <inkml:brush xml:id="br0">
      <inkml:brushProperty name="width" value="0.025" units="cm"/>
      <inkml:brushProperty name="height" value="0.025" units="cm"/>
    </inkml:brush>
  </inkml:definitions>
  <inkml:trace contextRef="#ctx0" brushRef="#br0">57 3 865,'0'0'608,"-51"0"417,46 0 1666,14 0-2595,4 0-96,4-2-192,0 2-449,1 0 225,-6 0 224,-1 0-225,-7 0-608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49.927"/>
    </inkml:context>
    <inkml:brush xml:id="br0">
      <inkml:brushProperty name="width" value="0.025" units="cm"/>
      <inkml:brushProperty name="height" value="0.025" units="cm"/>
    </inkml:brush>
  </inkml:definitions>
  <inkml:trace contextRef="#ctx0" brushRef="#br0">112 5 4036,'0'0'1628,"-10"0"-277,-89-4 5076,99 4-6427,0 0 0,0 0 0,0 0 0,0 0 0,-1 0 0,1 1 0,0-1 0,0 0 0,0 0 0,0 0 0,0 0 0,0 0 0,-1 0 0,1 1 0,0-1 0,0 0 0,0 0 0,0 0 0,0 0 0,0 0 0,0 1 0,0-1 0,0 0 0,0 0 0,0 0 0,0 0 0,0 1 0,0-1 0,0 0 0,0 0 0,0 0 0,0 1 0,0-1 0,0 0 0,0 0 0,0 0 0,0 0 0,0 1 0,0-1 0,0 0 0,0 0 0,0 0 0,0 0 0,1 0 0,-1 1 0,0-1 0,0 0 0,0 0 0,0 0 0,0 0 0,0 0 0,1 0 0,-1 0 0,0 0 0,0 1 0,0-1 0,0 0 0,1 0 0,-1 0 0,0 0 0,0 0 0,0 0 0,0 0 0,1 0 0,10 8 150,7-3 59,0-2 0,1 0 0,0-2 1,0 0-1,-1 0 0,25-4 0,12 1 142,321-10 9,5 0-155,95 28 38,-122-1-91,-177-10-12,1249 41 260,27-23-144,-1429-23-258,31 0 23,1-2 0,-1-3-1,0-2 1,58-15-1,-91 11 7,-19 0-131,-5 10 81,1 0 0,0-1 0,0 1-1,-1 0 1,1 0 0,0 0 0,-1 1 0,1-1-1,-1 0 1,0 0 0,1 1 0,-1-1 0,0 1-1,1-1 1,-1 1 0,0 0 0,1 0 0,-4 0 0,-63-1-4205,48 1 261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0.921"/>
    </inkml:context>
    <inkml:brush xml:id="br0">
      <inkml:brushProperty name="width" value="0.025" units="cm"/>
      <inkml:brushProperty name="height" value="0.025" units="cm"/>
    </inkml:brush>
  </inkml:definitions>
  <inkml:trace contextRef="#ctx0" brushRef="#br0">0 110 15278,'0'0'6054,"81"-17"-5189,-20 6-128,10 0-353,6-1-256,-1 1-96,-1 2 0,-8 2 0,-12 4-32,-13 0-640,-8-2-1122,-17-4-3715,-13-2-5446</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1.238"/>
    </inkml:context>
    <inkml:brush xml:id="br0">
      <inkml:brushProperty name="width" value="0.025" units="cm"/>
      <inkml:brushProperty name="height" value="0.025" units="cm"/>
    </inkml:brush>
  </inkml:definitions>
  <inkml:trace contextRef="#ctx0" brushRef="#br0">197 1 15567,'0'0'4431,"-10"4"-4287,-1 2-134,0 0 0,0 0-1,1 1 1,0 1 0,0-1 0,-10 13 0,-11 9-42,22-20 233,-1 0 0,1 0 0,1 1 0,0 0 0,-11 17 1,18-24-181,-1 0 1,1 0-1,0 1 1,0-1-1,0 0 1,0 0-1,0 1 1,1-1 0,0 1-1,0-1 1,0 0-1,0 1 1,0-1-1,0 1 1,1-1-1,0 0 1,0 1 0,0-1-1,0 0 1,0 0-1,1 0 1,-1 0-1,1 0 1,0 0 0,4 5-1,5 5 72,0-1-1,1-1 1,0 1 0,1-2-1,0 0 1,1-1 0,26 14-1,114 45-403,-120-54-210,-7-3-1100,-1-1-1,1-2 0,1 0 0,35 4 0,-11-9-3764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1.900"/>
    </inkml:context>
    <inkml:brush xml:id="br0">
      <inkml:brushProperty name="width" value="0.025" units="cm"/>
      <inkml:brushProperty name="height" value="0.025" units="cm"/>
    </inkml:brush>
  </inkml:definitions>
  <inkml:trace contextRef="#ctx0" brushRef="#br0">3 144 4516,'0'0'3438,"0"-10"-939,-2-3-1595,2 8-369,-1-1 0,1 1 0,0 0 0,0-1 0,1 1 0,1-9 0,-1 27 5364,3 58-5733,-4-61-148,0 0-1,1 0 1,0 0 0,1 0 0,0 0 0,0-1 0,1 1 0,0-1 0,1 0-1,5 12 1,-7-18 1,0 0-1,1 0 0,-1-1 1,0 1-1,1-1 1,0 1-1,-1-1 0,1 0 1,0 0-1,0 0 0,0 0 1,0 0-1,1-1 1,-1 1-1,0-1 0,1 0 1,-1 0-1,1 0 0,-1-1 1,1 1-1,-1-1 1,1 0-1,0 0 0,-1 0 1,1 0-1,-1-1 1,1 1-1,-1-1 0,1 0 1,-1 0-1,6-3 0,0 0 177,1 0 0,-1-1-1,1-1 1,-1 1-1,-1-2 1,1 1-1,12-14 1,49-56 804,-70 75-992,23-28 240,-2-2 0,-1 0 0,23-51-1,-45 90-798,0 0 0,1 0 0,0 1 0,0-1 0,2 16 0,-1-19 74,-1-3 130,1 0-1,0 0 1,0 1 0,0-1-1,1 0 1,-1 0-1,0 0 1,1 1 0,-1-1-1,1 0 1,0 0-1,0 0 1,0 0 0,0 0-1,0 0 1,0 0-1,1 0 1,2 3 0,17 10-4430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2.516"/>
    </inkml:context>
    <inkml:brush xml:id="br0">
      <inkml:brushProperty name="width" value="0.025" units="cm"/>
      <inkml:brushProperty name="height" value="0.025" units="cm"/>
    </inkml:brush>
  </inkml:definitions>
  <inkml:trace contextRef="#ctx0" brushRef="#br0">252 133 12268,'0'0'923,"-10"2"380,-4 2-793,0 0 1,1 0-1,-1 1 1,1 1-1,1 0 1,-20 13-1,25-15-323,1-1 0,1 1 0,-1 1 0,1-1 0,-1 1 0,1 0 0,1 0 0,-1 0 0,1 1 0,0 0 0,0 0 0,0 0 0,1 0 1,0 0-1,0 1 0,1-1 0,-3 11 0,5-17-183,0 1 1,0 0-1,0-1 1,0 1-1,0 0 1,0 0-1,0-1 1,0 1-1,0 0 1,0 0-1,1-1 1,-1 1-1,0 0 1,0-1-1,1 1 1,-1 0 0,0-1-1,1 1 1,-1 0-1,1-1 1,-1 1-1,1-1 1,-1 1-1,1-1 1,-1 1-1,1-1 1,-1 1-1,1-1 1,0 0-1,-1 1 1,1-1-1,0 0 1,1 1 0,31-2 148,-23-1-96,0-1 0,-1 0 0,1 0 0,14-9 0,6-11 7,-24 18-151,-1 0 0,1 0 0,-1 0 0,1 1 1,0 0-1,1 0 0,-1 1 0,1 0 0,0 0 0,10-3 1,-16 7 63,-1 0 1,1 0 0,0 0 0,-1 0-1,1 1 1,-1-1 0,1 0 0,-1 0-1,1 0 1,-1 1 0,0-1 0,0 0-1,0 0 1,0 1 0,0-1 0,0 0-1,0 0 1,0 1 0,0-1 0,-1 2-1,1 3-6,-2 54 147,-12 78-1,12-125-101,-1-1 0,-1 1 1,0-1-1,-1 0 0,0 0 0,0 0 0,-2-1 1,1 0-1,-1 0 0,-1 0 0,-12 12 0,5-6 137,-2-2 0,0 0-1,0-1 1,-1-1 0,-35 19-1,52-31-115,-1 0-1,0 0 1,0 1-1,0-2 0,0 1 1,0 0-1,0 0 0,0 0 1,0-1-1,-1 0 1,1 1-1,0-1 0,0 0 1,0 0-1,-3 0 0,4 0-18,1-1-1,-1 1 1,1-1-1,-1 1 0,1-1 1,-1 1-1,1-1 1,0 1-1,-1-1 1,1 1-1,0-1 0,-1 0 1,1 1-1,0-1 1,0 1-1,0-1 0,-1 0 1,1 1-1,0-1 1,0 0-1,0 1 0,0-1 1,0 0-1,0 1 1,0-1-1,1 0 0,-1 1 1,0-1-1,0 1 1,0-1-1,1 0 0,2-8 31,1 0 0,-1 1 0,2-1-1,-1 1 1,10-13 0,32-36-57,2 2 0,104-92 0,130-76-414,-163 132-184,-109 84 575,-6 4 27,0 0-1,0 0 1,0 0 0,-1 0-1,1-1 1,-1 1 0,0-1-1,0 0 1,3-4-1,-6 7 8,0 1-1,0-1 1,0 1-1,0-1 1,0 1 0,0 0-1,0-1 1,0 1-1,0-1 1,0 1-1,0-1 1,0 1-1,0 0 1,0-1-1,-1 1 1,1-1-1,0 1 1,0 0-1,0-1 1,-1 1-1,1 0 1,0-1-1,0 1 1,-1 0-1,1-1 1,0 1 0,-1 0-1,1 0 1,0-1-1,-1 1 1,1 0-1,-1 0 1,1-1-1,0 1 1,-1 0-1,1 0 1,-1 0-1,1 0 1,0 0-1,-1 0 1,1 0-1,-1 0 1,1 0-1,-1 0 1,1 0-1,0 0 1,-1 0 0,1 0-1,-1 0 1,1 0-1,-1 1 1,1-1-1,-29 4 36,8 3 23,1 1-1,0 1 1,1 1 0,0 0-1,0 2 1,1 0 0,1 1-1,0 1 1,1 1 0,-27 30-1,36-37-3,1 1-1,-1 0 0,2 0 0,-1 0 1,2 0-1,-1 1 0,1 0 0,-3 11 0,6-18-51,0 0-1,1-1 1,0 1-1,-1 0 1,1 0-1,0 0 0,0 0 1,0 0-1,1 0 1,-1 0-1,1 0 1,0 0-1,0-1 1,0 1-1,0 0 0,0-1 1,0 1-1,1 0 1,-1-1-1,1 1 1,0-1-1,0 0 1,0 0-1,0 0 0,0 0 1,0 0-1,1 0 1,-1 0-1,0-1 1,1 1-1,0-1 1,-1 0-1,4 2 0,8 2-282,0 0 0,0-1-1,1-1 1,-1 0 0,1-1-1,20 0 1,49-1-5728,-62-2 3511,14 1-3974</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2.924"/>
    </inkml:context>
    <inkml:brush xml:id="br0">
      <inkml:brushProperty name="width" value="0.025" units="cm"/>
      <inkml:brushProperty name="height" value="0.025" units="cm"/>
    </inkml:brush>
  </inkml:definitions>
  <inkml:trace contextRef="#ctx0" brushRef="#br0">68 1 12748,'0'0'6790,"-56"43"-4131,44-31-1570,12 1-833,0-5-256,27-3-224,-3-5-1538,6-8-4067</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3.269"/>
    </inkml:context>
    <inkml:brush xml:id="br0">
      <inkml:brushProperty name="width" value="0.025" units="cm"/>
      <inkml:brushProperty name="height" value="0.025" units="cm"/>
    </inkml:brush>
  </inkml:definitions>
  <inkml:trace contextRef="#ctx0" brushRef="#br0">91 99 11371,'0'0'1409,"18"-67"1858,-14 47 192,-4 9 1026,-9 19-4389,-3 17-128,-3 10 32,4 4 32,0 8-32,2-2 32,3 1-96,4 0-545,0 1-704,-3-7-1442,-1-3-1473,-5-6-768,-2-10-4485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3.674"/>
    </inkml:context>
    <inkml:brush xml:id="br0">
      <inkml:brushProperty name="width" value="0.025" units="cm"/>
      <inkml:brushProperty name="height" value="0.025" units="cm"/>
    </inkml:brush>
  </inkml:definitions>
  <inkml:trace contextRef="#ctx0" brushRef="#br0">1 169 13004,'0'-10'2061,"0"4"-1787,1 0 1,0 0-1,0 0 0,0 0 1,1 0-1,0 0 1,0 0-1,0 1 0,0-1 1,1 1-1,0-1 1,1 1-1,-1 0 0,1 0 1,0 1-1,0-1 1,0 1-1,1 0 0,-1 0 1,1 0-1,0 1 1,0 0-1,0 0 0,8-4 1,4 1-313,0 0 0,0 1 0,1 0 0,-1 1 0,1 2 0,0-1 0,0 2 0,0 0 0,0 2 0,0 0 0,0 1 0,0 0 0,0 1 0,-1 2 0,1 0 0,-1 0 0,28 14 0,-42-17-12,0-1 0,0 1 0,-1 0 0,1 0 0,-1 0 0,1 0 0,-1 0 0,0 0 0,1 1 0,-1-1 0,0 1 0,-1 0 0,1 0-1,0 0 1,-1-1 0,0 1 0,1 0 0,-1 1 0,-1-1 0,1 0 0,0 0 0,0 4 0,-2-4 55,1 1-1,-1 0 1,1 0 0,-1-1 0,0 1-1,-1 0 1,1-1 0,-1 1-1,1-1 1,-1 1 0,0-1 0,0 0-1,-1 0 1,1 0 0,0 0 0,-1 0-1,0-1 1,0 1 0,-3 2-1,-25 17 323,-1-1-1,-42 21 0,28-17 83,34-15-607,16-6-2291,24-6-4491,1-8-2811</inkml:trace>
  <inkml:trace contextRef="#ctx0" brushRef="#br0" timeOffset="1">526 287 9321,'0'0'1799,"-8"11"406,-59 93 4980,66-94-5578,12-12-722,14-13-238,-18 8-607,0 0 1,0 0-1,-1-1 1,0 0-1,-1 0 0,8-15 1,-11 19-50,1-1-1,-1 0 1,-1 0 0,1 1 0,-1-1-1,0-1 1,0 1 0,0 0 0,0 0-1,-1 0 1,0 0 0,0 0 0,-1-1-1,-1-6 1,2 12 0,0-1-1,0 1 0,-1 0 1,1 0-1,0-1 0,-1 1 1,1 0-1,0 0 0,0-1 1,-1 1-1,1 0 0,-1 0 1,1 0-1,0-1 0,-1 1 1,1 0-1,0 0 0,-1 0 1,1 0-1,-1 0 0,1 0 1,0 0-1,-1 0 1,1 0-1,0 0 0,-1 0 1,1 0-1,-1 0 0,1 0 1,0 1-1,-1-1 0,1 0 1,0 0-1,-1 0 0,1 0 1,0 1-1,-1-1 0,1 0 1,-1 1-1,-1 6-325,15 5-289,-1-7-468,0 0 0,0-1 0,1 0 0,0-1 0,-1 0 0,1-1 0,0 0 0,16-1 0,10-1-4609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116"/>
    </inkml:context>
    <inkml:brush xml:id="br0">
      <inkml:brushProperty name="width" value="0.025" units="cm"/>
      <inkml:brushProperty name="height" value="0.025" units="cm"/>
    </inkml:brush>
  </inkml:definitions>
  <inkml:trace contextRef="#ctx0" brushRef="#br0">119 1 14862,'0'0'3048,"-8"8"-1868,2-2-1027,1 1 0,0 0 0,0 0 0,0 0 0,1 1 0,0 0 0,0 0 0,1 0 0,0 0 0,1 0 0,-3 11 0,-49 215 856,53-230-1004,0 0-1,0 0 1,0 1-1,0-1 1,1 0-1,-1 0 0,2 8 1,-1-11-8,0 1 1,1-1-1,0 0 1,-1 0-1,1 0 1,-1 0-1,1 0 1,0 0-1,0-1 1,0 1-1,-1 0 1,1 0-1,0 0 0,0-1 1,0 1-1,0 0 1,0-1-1,0 1 1,1-1-1,-1 0 1,0 1-1,0-1 1,0 0-1,0 1 1,0-1-1,1 0 1,-1 0-1,0 0 1,0 0-1,0 0 0,1 0 1,0-1-1,15 0-530,0 0 0,0-2 0,0 0-1,0-1 1,0-1 0,-1 0 0,0-1-1,26-14 1,11-9-4159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974"/>
    </inkml:context>
    <inkml:brush xml:id="br0">
      <inkml:brushProperty name="width" value="0.025" units="cm"/>
      <inkml:brushProperty name="height" value="0.025" units="cm"/>
    </inkml:brush>
  </inkml:definitions>
  <inkml:trace contextRef="#ctx0" brushRef="#br0">0 0 13869,'0'0'16469,"2"12"-16352,8 61-63,-9-71-53,-1-1 1,0 0-1,0 0 1,0 0 0,1 0-1,-1 0 1,1 0-1,-1 0 1,1 0-1,-1 0 1,1 0-1,0 0 1,-1 0-1,1 0 1,0 0 0,0 0-1,0-1 1,0 1-1,-1 0 1,1-1-1,0 1 1,0 0-1,0-1 1,2 1-1,0 0-4,0 0 0,0-1 1,0 1-1,1-1 0,-1 1 0,0-1 0,0 0 0,7-1 0,-3 0-7,0-1-1,0 1 1,0-1 0,0-1 0,0 1 0,-1-1 0,9-5-1,3-8-713,-16 12-3489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4.022"/>
    </inkml:context>
    <inkml:brush xml:id="br0">
      <inkml:brushProperty name="width" value="0.025" units="cm"/>
      <inkml:brushProperty name="height" value="0.025" units="cm"/>
    </inkml:brush>
  </inkml:definitions>
  <inkml:trace contextRef="#ctx0" brushRef="#br0">174 0 7751,'0'0'2808,"-9"1"-784,1 0-1707,0 0 0,-1 0 0,1 1 0,0 1 1,0-1-1,1 1 0,-1 1 0,1-1 0,-1 1 1,1 1-1,0-1 0,1 1 0,-1 0 1,1 1-1,0 0 0,0 0 0,1 0 0,-10 13 1,13-15-247,-1 0 1,1 0 0,-1 0 0,1 1 0,1-1 0,-1 1 0,1-1 0,-1 1-1,1 0 1,0-1 0,1 1 0,-1 5 0,1-10-23,1 1 0,-1-1 0,0 1 0,1-1 0,-1 0 0,0 1 0,1-1 0,-1 1 1,0-1-1,1 0 0,-1 1 0,1-1 0,-1 0 0,1 0 0,-1 1 0,1-1 0,-1 0 0,1 0 0,-1 0 0,1 1 0,-1-1 1,1 0-1,-1 0 0,1 0 0,-1 0 0,1 0 0,-1 0 0,1 0 0,-1 0 0,1 0 0,-1-1 0,1 1 0,-1 0 0,1 0 1,-1 0-1,1 0 0,0-1 0,23-8 1871,-20 6-1749,1-1 0,0 1 0,-1-1 0,0 0 0,0-1 0,0 1 0,0-1 0,-1 0 0,0 0 1,0 0-1,0 0 0,-1 0 0,1-1 0,-1 1 0,0-1 0,-1 1 0,0-1 0,1 0 0,-2 0 0,1-11 0,-1 16-214,-1-1 0,1 1-1,-1 1 1,1-1-1,-1 0 1,0 0 0,1 0-1,-1 0 1,0 0-1,0 1 1,1-1 0,-1 0-1,0 0 1,0 1-1,0-1 1,0 1-1,0-1 1,0 1 0,0-1-1,0 1 1,0 0-1,0 0 1,0-1 0,-1 1-1,1 0 1,-1 0-1,1 0-108,1 0 0,-1-1 0,0 1 0,0 0 0,1 0 0,-1 0 0,0 0 0,0 0 0,1 0 0,-1 0 0,0 0 0,1 0 0,-1 1 0,0-1-1,0 0 1,1 0 0,-1 1 0,0-1 0,1 0 0,-1 1 0,1-1 0,-1 1 0,0-1 0,1 0 0,-1 1 0,1-1 0,-1 1 0,1 0 0,0-1 0,-1 1-1,1-1 1,-1 1 0,1 0 0,0-1 0,-1 2 0,1 0-438,0-1 330,0 1 1,-1-1 0,1 0-1,0 0 1,0 1 0,0-1-1,0 0 1,1 0 0,-1 0 0,0 1-1,0-1 1,1 0 0,-1 0-1,1 0 1,-1 0 0,1 1-1,-1-1 1,1 0 0,0 0-1,-1 0 1,1 0 0,0-1 0,0 1-1,0 0 1,0 0 0,-1 0-1,1-1 1,0 1 0,1 0-1,-1-1 1,1 2 0,19 1-3441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4.617"/>
    </inkml:context>
    <inkml:brush xml:id="br0">
      <inkml:brushProperty name="width" value="0.025" units="cm"/>
      <inkml:brushProperty name="height" value="0.025" units="cm"/>
    </inkml:brush>
  </inkml:definitions>
  <inkml:trace contextRef="#ctx0" brushRef="#br0">212 104 7847,'0'0'9257,"-11"-2"-8184,3-1-885,4 2-115,0 0 0,1 0 0,-1 0 0,1 0 1,-1 0-1,0 1 0,0 0 0,1 0 0,-1 0 0,0 0 0,0 0 0,1 1 0,-1 0 0,0 0 0,1 0 0,-1 0 1,1 0-1,-1 1 0,-2 1 0,-10 7 558,0 1 0,-24 22-1,35-29-495,1 1-1,0-1 1,0 1-1,0 0 1,1 0-1,-1 0 1,1 1-1,0-1 1,1 1-1,0 0 1,-1 0-1,0 8 1,2-13-132,1 0 1,0 0 0,0 0 0,0 0 0,0-1 0,0 1 0,0 0 0,0 0 0,0 0 0,1-1 0,-1 1 0,0 0 0,0 0 0,1 0 0,-1-1 0,0 1 0,1 0-1,-1-1 1,1 1 0,-1 0 0,1-1 0,-1 1 0,1 0 0,0-1 0,-1 1 0,1-1 0,0 1 0,27 7 107,29-11 68,-42-1-156,0-1 0,0 0 0,-1 0 0,0-2 0,0 0 0,-1 0 0,0-1 0,14-12 0,4-4-28,54-56 0,-78 72 3,1 1-13,-1 0 0,0-1 0,-1 0 0,0 0 0,0 0 1,7-16-1,-12 24 9,-1 0 1,0-1 0,0 1 0,0 0 0,0 0 0,0-1-1,0 1 1,1 0 0,-1 0 0,0 0 0,0-1-1,0 1 1,0 0 0,0 0 0,0-1 0,0 1-1,0 0 1,0 0 0,0-1 0,0 1 0,0 0 0,0 0-1,0-1 1,-1 1 0,1 0 0,0 0 0,0-1-1,0 1 1,0 0 0,0 0 0,0 0 0,-1-1-1,1 1 1,0 0 0,0 0 0,0 0 0,0 0-1,-1-1 1,1 1 0,0 0 0,0 0 0,-1 0 0,1 0-1,0 0 1,-1-1 0,-15 4-150,-16 11 42,17-3 123,1 1 0,0 0 0,1 0 0,-15 18 0,23-24 15,1 0 1,0 0-1,0 0 0,0 1 1,0-1-1,1 1 1,0 0-1,1 0 0,0 0 1,0 0-1,0 0 0,1 0 1,-1 11-1,2-16-22,1 0 0,-1 0 0,0-1 1,1 1-1,0 0 0,-1-1 0,1 1 0,0-1 0,0 1 0,0-1 0,0 1 0,0-1 0,0 0 0,0 1 0,0-1 0,1 0 0,-1 0 0,1 0 0,-1 0 1,0 0-1,1 0 0,0 0 0,-1-1 0,1 1 0,-1 0 0,1-1 0,0 1 0,-1-1 0,1 0 0,0 0 0,0 1 0,-1-1 0,1 0 0,0-1 1,0 1-1,3-1 0,2 1 10,1 0 0,0-1 0,0-1 0,-1 1 1,1-1-1,0 0 0,9-5 0,2-4-52,-1 0 0,25-21 0,-17 12-15,-31 29-24,1 1-1,0 0 0,0 0 0,1 1 1,0-1-1,1 1 0,-2 13 0,4-23 86,0 0-1,0 0 1,0 0 0,1 0-1,-1 0 1,0-1-1,0 1 1,1 0-1,-1 0 1,0 0-1,1-1 1,-1 1 0,1 0-1,-1 0 1,1-1-1,0 1 1,-1-1-1,1 1 1,0 0-1,-1-1 1,1 1 0,0-1-1,0 1 1,-1-1-1,2 1 1,29 6 152,32-10 211,-49-1-343,0 1 0,0-2 0,0 0 0,-1 0-1,1-2 1,-1 1 0,20-15 0,21-10-130,-54 35 45,1 0 0,-1 0 0,0 0 1,0 0-1,-1 0 0,1 0 0,-1 0 1,-2 4-1,1 7 60,2-13 7,0 1 0,0-1 0,1 0 0,-1 0 0,0 0 0,1 1 0,-1-1 0,1 0 0,0 0 0,0 0 0,0 0-1,0 0 1,0 0 0,0 0 0,1 0 0,-1-1 0,1 1 0,-1 0 0,1-1 0,0 1 0,-1-1 0,1 0 0,0 0 0,0 1 0,0-1 0,0 0 0,0 0 0,0-1 0,0 1 0,0 0 0,4 0 0,36 4-1170,-3-11-3763,-6-8-3879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5.090"/>
    </inkml:context>
    <inkml:brush xml:id="br0">
      <inkml:brushProperty name="width" value="0.025" units="cm"/>
      <inkml:brushProperty name="height" value="0.025" units="cm"/>
    </inkml:brush>
  </inkml:definitions>
  <inkml:trace contextRef="#ctx0" brushRef="#br0">143 1 11627,'0'0'8760,"-5"9"-8626,-115 245 1467,106-208-1209,13-45-372,1 0-1,-1 0 1,1 0-1,0 1 1,-1-1-1,1 0 1,0 0-1,0 1 1,0-1-1,0 0 1,0 0-1,0 1 1,0-1-1,0 0 1,1 0-1,-1 1 1,0-1-1,1 0 1,-1 0-1,1 0 1,-1 0-1,1 0 1,0 0-1,-1 1 1,1-1-1,0-1 1,0 1-1,0 0 1,0 0-1,0 0 1,0 0-1,1 0 1,6 1 103,0-1 0,0-1 0,0 0 0,0 0 1,0 0-1,0-1 0,0 0 0,0 0 0,-1-1 0,1 0 0,0-1 1,-1 0-1,13-6 0,8-6-452,-1-2 0,29-23 1,-16 12-2140,-48 34-7814,-12 18 6060,0 0 1558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5.656"/>
    </inkml:context>
    <inkml:brush xml:id="br0">
      <inkml:brushProperty name="width" value="0.025" units="cm"/>
      <inkml:brushProperty name="height" value="0.025" units="cm"/>
    </inkml:brush>
  </inkml:definitions>
  <inkml:trace contextRef="#ctx0" brushRef="#br0">148 0 7911,'0'0'2307,"-8"9"-1378,-6 9-484,0 1 0,2 1 1,0 0-1,2 0 1,0 1-1,1 1 1,1-1-1,-7 31 1,7-7 117,4-24-404,0 0 1,-11 32-1,11-119 1949,5 49-1780,9-70 412,-10 87-743,1 0 1,-1 0-1,1 0 0,-1 0 1,0-1-1,1 1 0,-1 0 1,1 0-1,-1 0 0,1 0 1,-1 0-1,1 0 0,-1 0 1,0 0-1,1 0 0,-1 0 1,1 0-1,-1 0 0,1 1 0,-1-1 1,1 0-1,-1 0 0,0 0 1,1 0-1,-1 1 0,0-1 1,1 0-1,-1 1 0,1-1 1,-1 0-1,0 1 0,0-1 1,1 1-1,24 17 86,-9-7 26,-5-5-28,1-1-1,0 0 0,1-1 0,-1-1 0,1 0 0,-1 0 0,1-1 0,0-1 0,0 0 0,18-1 1,-22 0 32,-1-1 1,1 0 0,0 0-1,-1-1 1,1 0 0,-1-1-1,0 0 1,0 0 0,0 0-1,0-1 1,0-1-1,-1 1 1,0-1 0,0 0-1,0-1 1,8-8 0,-10 4-749,-15 9 60,-17 13 60,17-5 498,1 1-1,0 0 0,-12 14 0,19-20 37,0 1 0,0-1-1,0 1 1,0 0 0,1 0-1,-1 0 1,1-1-1,0 1 1,0 0 0,0 1-1,0-1 1,0 0 0,0 0-1,1 0 1,0 0 0,0 1-1,0-1 1,0 6-1,1-8-7,1 1 0,-1-1 1,0 1-1,0-1 0,1 0 0,-1 1 0,1-1 0,-1 0 0,1 0 0,0 0 0,-1 0 0,1-1 0,0 1 0,-1 0 0,1-1 0,0 1 0,0-1 0,0 1 0,0-1 0,-1 0 0,1 0 0,0 0 0,0 0 0,2-1 0,49-4-1061,-28-7-2286,1-7-2189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5.988"/>
    </inkml:context>
    <inkml:brush xml:id="br0">
      <inkml:brushProperty name="width" value="0.025" units="cm"/>
      <inkml:brushProperty name="height" value="0.025" units="cm"/>
    </inkml:brush>
  </inkml:definitions>
  <inkml:trace contextRef="#ctx0" brushRef="#br0">10 1 11531,'0'0'5125,"-9"49"-5253,24-35-1762,2-1-1537</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6.317"/>
    </inkml:context>
    <inkml:brush xml:id="br0">
      <inkml:brushProperty name="width" value="0.025" units="cm"/>
      <inkml:brushProperty name="height" value="0.025" units="cm"/>
    </inkml:brush>
  </inkml:definitions>
  <inkml:trace contextRef="#ctx0" brushRef="#br0">74 0 8456,'0'0'6833,"-10"8"-5504,-48 42 919,57-50-2224,1 0 0,0 0 1,0 0-1,-1 0 0,1 0 0,0 1 0,0-1 1,-1 0-1,1 0 0,0 0 0,0 1 0,-1-1 1,1 0-1,0 0 0,0 1 0,0-1 1,0 0-1,-1 0 0,1 1 0,0-1 0,0 0 1,0 0-1,0 1 0,0-1 0,0 0 1,0 1-1,0-1 0,0 0 0,0 1 0,0-1 1,0 0-1,0 1 0,0-1 0,0 0 1,0 0-1,0 1 0,0-1 0,0 0 0,0 1 1,1-1-1,-1 0 0,0 0 0,0 1 1,0-1-1,1 0 0,-1 0 0,0 1 0,0-1 1,22 5 347,35-6-408,-52 1 109,117-5-399,-121 5 305,0 3-764,9 0 40,9 0-485,36-3-3259,-19-2-17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6.689"/>
    </inkml:context>
    <inkml:brush xml:id="br0">
      <inkml:brushProperty name="width" value="0.025" units="cm"/>
      <inkml:brushProperty name="height" value="0.025" units="cm"/>
    </inkml:brush>
  </inkml:definitions>
  <inkml:trace contextRef="#ctx0" brushRef="#br0">114 8 8648,'0'0'5840,"-8"-1"-4388,-1-1-1016,-1 0 0,0 1 0,1 0-1,-14 1 1,21 0-391,0 0-1,1-1 0,-1 1 1,0 1-1,1-1 1,-1 0-1,0 0 0,1 1 1,-1-1-1,0 1 0,1-1 1,-1 1-1,1-1 1,-1 1-1,1 0 0,-1 0 1,1 0-1,0 0 1,-1 0-1,1 0 0,0 0 1,0 1-1,0-1 0,0 0 1,0 1-1,0-1 1,0 0-1,0 1 0,1-1 1,-1 1-1,0 0 0,1-1 1,-1 1-1,1-1 1,0 1-1,0 0 0,-1-1 1,1 1-1,0 0 1,1 2-1,0-2-84,1-1 1,-1 0 0,1 1-1,0-1 1,-1 0 0,1 0-1,0 0 1,0 0-1,0-1 1,0 1 0,0 0-1,0-1 1,0 1-1,0-1 1,0 0 0,0 1-1,4-2 1,2 3-133,30 4-442,-20-3 128,0 0 0,0 1 0,-1 1 1,1 0-1,32 16 0,-40-9 830,-18-4 1032,-27 0 1160,30-7-2516,-13 2 664,-55 6 2347,26-11-6820,41-1-1881</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7.020"/>
    </inkml:context>
    <inkml:brush xml:id="br0">
      <inkml:brushProperty name="width" value="0.025" units="cm"/>
      <inkml:brushProperty name="height" value="0.025" units="cm"/>
    </inkml:brush>
  </inkml:definitions>
  <inkml:trace contextRef="#ctx0" brushRef="#br0">135 1 10442,'0'0'8915,"-2"10"-8093,-46 134 978,23-77-1664,4 1 1,-15 78 0,35-140-128,0 22-106,1-27 98,0-1 1,0 1-1,0-1 1,0 1-1,0-1 0,1 1 1,-1-1-1,0 1 1,1-1-1,-1 1 1,0-1-1,1 1 0,-1-1 1,0 0-1,1 1 1,-1-1-1,1 0 1,-1 1-1,0-1 0,1 0 1,-1 0-1,1 1 1,-1-1-1,1 0 0,-1 0 1,1 0-1,-1 0 1,1 0-1,-1 1 1,1-1-1,0 0 0,-1 0 1,1 0-1,-1-1 1,1 1-1,-1 0 1,1 0-1,-1 0 0,1 0 1,-1 0-1,1-1 1,-1 1-1,1 0 1,-1 0-1,1-1 0,0 1 1,7-5 132,0-1 1,-1 0-1,1 0 1,-1 0-1,0-1 1,-1 0-1,1 0 0,-2-1 1,10-13-1,0-1 150,26-31-6,2-6-1001,3 3 1,57-55-1,-102 110 665,0 0 1,0 0-1,0 0 0,0 0 0,0 0 0,0 0 0,1 0 0,-1 0 0,0 1 1,1-1-1,-1 1 0,0-1 0,1 1 0,-1-1 0,0 1 0,1 0 1,-1-1-1,1 1 0,-1 0 0,3 0 0,-3 1 26,0-1-1,0 1 1,0-1-1,0 1 1,0 0-1,0-1 1,0 1-1,-1 0 1,1 0-1,0-1 1,0 1-1,-1 0 1,1 0-1,0 0 1,-1 0 0,1 0-1,-1 0 1,0 0-1,1 0 1,0 2-1,0 3 20,0-1 1,0 1-1,0 0 0,-1 0 0,1 0 0,-1 0 0,-1 0 1,-1 11-1,1-15 65,0 0 1,0 0 0,-1-1-1,1 1 1,-1 0 0,1-1-1,-1 1 1,0 0 0,1-1-1,-1 0 1,0 1 0,0-1-1,0 0 1,0 0 0,0 0-1,0 0 1,0-1 0,0 1-1,-1-1 1,1 1 0,0-1-1,0 1 1,-4-1-1,-58 3 493,59-3-602,3 1-35,1-1 0,0 0 0,-1 0 0,1-1 0,0 1 0,-1 0 0,1 0 0,0-1 0,0 1 0,-1-1 0,1 1 0,0-1 0,0 1 0,0-1 0,-2-1 0,2 1-271,1 0-1,-1 0 1,0 0-1,0 0 1,1 0-1,-1-1 1,0 1-1,1 0 1,-1-1-1,1 1 1,0 0-1,0 0 1,-1-1-1,1-1 1,-1-15-5878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7.353"/>
    </inkml:context>
    <inkml:brush xml:id="br0">
      <inkml:brushProperty name="width" value="0.025" units="cm"/>
      <inkml:brushProperty name="height" value="0.025" units="cm"/>
    </inkml:brush>
  </inkml:definitions>
  <inkml:trace contextRef="#ctx0" brushRef="#br0">150 1 9961,'0'0'7159,"-10"6"-6684,-2 2-338,-58 42 679,64-44-639,-1-1-1,1 1 1,0 0-1,0 0 1,1 1-1,0 0 0,0 0 1,-6 11-1,11-18-135,0 0-1,0 0 0,0 1 1,0-1-1,0 0 0,0 0 0,0 0 1,0 0-1,0 1 0,0-1 1,0 0-1,0 0 0,0 0 1,0 1-1,0-1 0,0 0 1,0 0-1,0 0 0,0 1 0,0-1 1,0 0-1,0 0 0,0 0 1,1 0-1,-1 1 0,0-1 1,0 0-1,0 0 0,0 0 0,0 0 1,1 0-1,-1 0 0,0 1 1,0-1-1,0 0 0,0 0 1,1 0-1,-1 0 0,0 0 0,0 0 1,0 0-1,0 0 0,1 0 1,-1 0-1,0 0 0,0 0 1,0 0-1,1 0 0,16-1 687,15-9-428,-28 8-290,8-3-9,0-1 1,0-1 0,-1 0 0,0-1 0,0 0 0,-1 0 0,14-15 0,-24 23-12,0-1 0,0 1 0,0 0 0,1-1 0,-1 1 0,0 0 0,0 0 0,0-1 0,0 1 0,0 0 0,0-1 0,0 1 0,0 0 0,0-1 0,0 1 0,0 0 1,0-1-1,0 1 0,0 0 0,0-1 0,0 1 0,0 0 0,0 0 0,0-1 0,-1 1 0,1 0 0,0-1 0,0 1 0,0 0 0,0 0 0,-1-1 0,1 1 0,0 0 1,0 0-1,-1 0 0,1-1 0,0 1 0,0 0 0,-1 0 0,1 0 0,0 0 0,0 0 0,-1-1 0,1 1 0,0 0 0,-1 0 0,1 0 0,0 0 0,-1 0 0,1 0 0,0 0 1,-1 0-1,-28-3 952,8 4-2291,33 2-6107,7-3 2733,0 0-5259</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7.889"/>
    </inkml:context>
    <inkml:brush xml:id="br0">
      <inkml:brushProperty name="width" value="0.025" units="cm"/>
      <inkml:brushProperty name="height" value="0.025" units="cm"/>
    </inkml:brush>
  </inkml:definitions>
  <inkml:trace contextRef="#ctx0" brushRef="#br0">124 0 8584,'0'0'9999,"-10"10"-8718,2-4-1035,2-1-106,1 0-1,-1 0 1,1 0 0,0 1-1,0-1 1,1 1 0,0 0-1,0 1 1,0-1 0,1 1-1,-4 8 1,-6 32 77,2 0-1,3 0 1,1 1 0,-1 89 0,12-132-211,5-10 5,5-12-34,2-15-815,17-51 1,-26 64 425,-5 24 452,0 0 0,1 0-1,-1 0 1,1 0 0,0 0 0,0-1-1,0 1 1,1-1 0,-1 0 0,1 0-1,0 0 1,0-1 0,1 1 0,-1-1 0,1 0-1,-1 0 1,1-1 0,0 1 0,0-1-1,0 0 1,1 0 0,-1-1 0,0 0-1,7 1 1,8 2 146,0-1 0,0-1-1,1 0 1,-1-2 0,24-2 0,-37 1-159,-1 0 0,1 0 0,-1-1 0,0 0 0,1 0 0,-1 0 0,0-1 0,0 0 1,6-4-1,-10 6-20,1-1 1,-1 0 0,0 0-1,1 0 1,-1 0 0,0 0-1,0 0 1,0-1 0,0 1-1,-1-1 1,1 1 0,-1-1 0,1 1-1,-1-1 1,0 0 0,0 0-1,0 0 1,-1 0 0,1 0-1,0-6 1,-1 11-12,0 0 1,0-1-1,0 1 0,0-1 1,0 1-1,0-1 0,1 1 1,-1-1-1,1 1 1,-1-1-1,1 1 0,-1-1 1,1 0-1,0 1 0,0-1 1,-1 0-1,1 0 0,0 1 1,0-1-1,0 0 0,1 0 1,-1 0-1,0 0 0,0 0 1,0 0-1,1-1 0,-1 1 1,1 0-1,-1-1 0,0 1 1,1-1-1,-1 1 1,1-1-1,-1 0 0,1 1 1,-1-1-1,3 0 0,16 4 2,0-1 1,1-1-1,38 0 0,19-8-3685,-48-2-925,-3-2-2478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195"/>
    </inkml:context>
    <inkml:brush xml:id="br0">
      <inkml:brushProperty name="width" value="0.025" units="cm"/>
      <inkml:brushProperty name="height" value="0.025" units="cm"/>
    </inkml:brush>
  </inkml:definitions>
  <inkml:trace contextRef="#ctx0" brushRef="#br0">1 0 13325,'0'0'8584,"77"11"-7880,-22-11-383,11 0-193,2 0-96,7 0 32,-5 0-96,-2 0-833,-10 0-865,-20 0-1120,-10 0-770,-22 0-1985</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8.238"/>
    </inkml:context>
    <inkml:brush xml:id="br0">
      <inkml:brushProperty name="width" value="0.025" units="cm"/>
      <inkml:brushProperty name="height" value="0.025" units="cm"/>
    </inkml:brush>
  </inkml:definitions>
  <inkml:trace contextRef="#ctx0" brushRef="#br0">40 6 6086,'0'0'4735,"12"-1"-1404,0 0-2588,-3-1-162,1 1 0,0 1 0,0 0 0,19 1 0,-27 0-529,0-1 1,1 0-1,-1 1 0,0 0 0,0-1 1,0 1-1,0 0 0,0 0 0,0 0 1,0 0-1,0 0 0,0 1 0,0-1 1,0 1-1,-1-1 0,1 1 0,-1 0 1,1-1-1,-1 1 0,0 0 0,1 0 1,-1 0-1,0 0 0,0 0 0,0 0 1,-1 0-1,1 0 0,0 1 0,0 3 1,-1-4-29,-1 0 0,1 0 0,0 0 0,-1 1 0,1-1 0,-1 0 0,1 0 0,-1 0 0,0 0 0,0 0 0,0-1 0,0 1 0,0 0 0,-1 0 0,1-1 0,0 1 0,-1-1 1,1 1-1,-1-1 0,0 1 0,1-1 0,-3 1 0,-49 29 1128,30-20-386,11-4-301,-34 21 743,45-28-1169,-1 1-1,1 0 0,0 0 1,-1 0-1,1 0 1,0 0-1,0 1 0,-1-1 1,1 0-1,0 1 1,0-1-1,0 0 0,1 1 1,-1-1-1,0 1 1,1-1-1,-1 1 0,0 0 1,1-1-1,0 1 1,-1 0-1,1-1 0,0 4 1,1-4-9,-1 1 0,1-1 1,0 0-1,0 0 0,0 0 1,0 0-1,0 0 1,0 0-1,0 0 0,0 0 1,0 0-1,0-1 0,1 1 1,-1 0-1,0-1 0,1 1 1,-1-1-1,0 1 0,1-1 1,-1 0-1,2 1 0,35 3 793,-31-3-701,89 4 600,-32-7-3019,-51-3-1833,-12-9-4098,-6 0-169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8.582"/>
    </inkml:context>
    <inkml:brush xml:id="br0">
      <inkml:brushProperty name="width" value="0.025" units="cm"/>
      <inkml:brushProperty name="height" value="0.025" units="cm"/>
    </inkml:brush>
  </inkml:definitions>
  <inkml:trace contextRef="#ctx0" brushRef="#br0">0 54 9545,'0'0'11979,"73"17"-11370,-38-6-449,6 1-128,-1 0-96,1-6-1409,0-2-2211,-9-4-1729</inkml:trace>
  <inkml:trace contextRef="#ctx0" brushRef="#br0" timeOffset="1">435 1 11755,'0'0'5477,"-56"56"-3971,51-37-513,5 3-577,0 0-256,0-5-64,9-1-64,-4-3-64,3-5-704,-1-4-1282,3-4-1057,1-1-1986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8.945"/>
    </inkml:context>
    <inkml:brush xml:id="br0">
      <inkml:brushProperty name="width" value="0.025" units="cm"/>
      <inkml:brushProperty name="height" value="0.025" units="cm"/>
    </inkml:brush>
  </inkml:definitions>
  <inkml:trace contextRef="#ctx0" brushRef="#br0">1 19 12011,'0'0'10378,"15"-18"-12652,-12 22-2274,3-1-3172</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9.325"/>
    </inkml:context>
    <inkml:brush xml:id="br0">
      <inkml:brushProperty name="width" value="0.025" units="cm"/>
      <inkml:brushProperty name="height" value="0.025" units="cm"/>
    </inkml:brush>
  </inkml:definitions>
  <inkml:trace contextRef="#ctx0" brushRef="#br0">185 187 5029,'0'0'10324,"-9"-2"-9368,5 1-865,0-1-31,0 1 0,-1 0 0,1 0 0,0 0-1,0 1 1,-1-1 0,1 1 0,0 0 0,-1 0-1,1 0 1,0 1 0,0 0 0,-1 0 0,1 0-1,0 0 1,0 0 0,0 1 0,-5 2 0,0 3 148,0 0 0,1 0 1,-1 1-1,1 0 0,-11 15 1,16-19-122,1 0 0,-1 0 0,1 0 1,-1 0-1,1 0 0,1 0 0,-1 1 1,0-1-1,1 0 0,0 1 0,0 0 1,0-1-1,1 1 0,0 0 0,-1-1 1,2 8-1,0-10-70,1 0-1,-1 1 1,0-1 0,1 0 0,-1 0 0,1 0-1,0 0 1,0 0 0,0 0 0,0 0-1,0-1 1,0 1 0,1-1 0,-1 1 0,0-1-1,1 0 1,-1 0 0,1 0 0,-1 0-1,1 0 1,0-1 0,-1 1 0,1-1 0,0 0-1,-1 0 1,5 0 0,13 1 179,1 0 1,23-3 0,-37 1-124,13-1-15,0-1 1,0-1-1,-1 0 1,29-12-1,-37 12-64,0 0-1,0-1 1,0-1 0,-1 0-1,1-1 1,-1 1-1,-1-2 1,15-14-1,-22 21-18,-1 0 0,0 0 0,0 0-1,0 0 1,0 0 0,0 0-1,0-1 1,-1 1 0,1 0-1,0-1 1,-1 1 0,1-1-1,-1 1 1,1 0 0,-1-1 0,1 1-1,-1-1 1,0 1 0,0-1-1,0 1 1,0-4 0,-1 5-2,1-1 1,-1 0 0,1 1-1,-1-1 1,0 0-1,1 1 1,-1-1 0,0 1-1,1-1 1,-1 1-1,0-1 1,0 1 0,0 0-1,0-1 1,1 1 0,-1 0-1,0 0 1,0-1-1,0 1 1,0 0 0,0 0-1,0 0 1,1 0-1,-1 0 1,-2 1 0,0-1 41,1 0 0,-1 1-1,0-1 1,1 1 0,-1-1 0,0 1 0,1 0 0,-1 0 0,1 1 0,0-1 0,-1 0 0,1 1 0,0 0 0,0-1 0,0 1 0,0 0 0,0 0 0,0 0 0,0 0 0,1 0 0,-1 1 0,1-1-1,-1 0 1,1 1 0,-1 2 0,2-4 8,-1 0-1,1 1 1,0-1-1,0 0 1,0 0-1,0 0 1,0 0 0,0 1-1,0-1 1,0 0-1,0 0 1,0 0-1,1 0 1,-1 0-1,1 0 1,-1 1-1,0-1 1,1 0-1,0 0 1,-1 0-1,1 0 1,0-1-1,-1 1 1,1 0 0,0 0-1,0 0 1,1 0-1,1 1 63,0 0 1,0-1-1,0 1 0,0-1 0,1 0 0,-1 0 1,0-1-1,1 1 0,5 0 0,7 0 364,1-2 0,0 1-1,17-5 1,-5-1-305,0-1-1,-1-2 1,0-1 0,0-1-1,-2-2 1,1 0 0,-1-2-1,-1-1 1,-1-1 0,27-23-1,-44 34-186,0 1-1,0-1 0,-1-1 0,1 1 1,-1-1-1,-1 0 0,1-1 1,-1 1-1,-1-1 0,0 0 0,0 0 1,0 0-1,-1-1 0,0 1 1,2-11-1,-5 18 28,0 1 0,0-1 1,0 0-1,0 0 0,0 1 0,0-1 1,0 0-1,0 0 0,0 1 0,0-1 1,-1 0-1,1 1 0,0-1 0,0 0 0,-1 1 1,1-1-1,-1 0 0,1 1 0,0-1 1,-1 1-1,1-1 0,-1 1 0,0-1 1,1 1-1,-1-1 0,1 1 0,-1-1 1,0 1-1,-25-3-191,18 4 177,0 0-1,1 1 0,-1 0 1,-14 6-1,10-1 92,-1 0 1,1 1-1,0 0 0,1 1 1,0 0-1,0 1 0,1 0 1,-14 19-1,20-25-16,0 1-1,1 0 1,0 0 0,-1 1-1,2-1 1,-1 1 0,1-1 0,-1 1-1,2 0 1,-1 0 0,1 0-1,-1 0 1,2 0 0,-1 0 0,1 0-1,0 0 1,0 0 0,0 1-1,1-1 1,0 0 0,1 0 0,3 10-1,-2-10-25,0-1 1,1 1-1,0-1 0,0 0 0,1-1 0,0 1 0,-1-1 0,1 0 0,0 0 1,1 0-1,-1-1 0,1 0 0,9 4 0,6 2-105,0-1 1,33 8-1,-32-11-779,-1-1 1,44 2-1,6-9-3630,-16-8-1015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59.671"/>
    </inkml:context>
    <inkml:brush xml:id="br0">
      <inkml:brushProperty name="width" value="0.025" units="cm"/>
      <inkml:brushProperty name="height" value="0.025" units="cm"/>
    </inkml:brush>
  </inkml:definitions>
  <inkml:trace contextRef="#ctx0" brushRef="#br0">116 1 897,'0'0'21012,"2"88"-20019,-10-39-449,1 2-352,-4 6-96,-1 1-64,-1-1-1345,-2-6-2338,8-7-4069</inkml:trace>
  <inkml:trace contextRef="#ctx0" brushRef="#br0" timeOffset="1">0 714 12204,'0'0'6598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4:55.128"/>
    </inkml:context>
    <inkml:brush xml:id="br0">
      <inkml:brushProperty name="width" value="0.025" units="cm"/>
      <inkml:brushProperty name="height" value="0.025" units="cm"/>
    </inkml:brush>
  </inkml:definitions>
  <inkml:trace contextRef="#ctx0" brushRef="#br0">9629 608 9321,'-63'-34'661,"-2"4"0,-1 2 0,-83-23 0,-213-29 667,276 65-846,-866-111 221,-102 79-680,-460-29 888,1149 47-515,-768-50-144,0 66-905,863 27 581,1 11-1,1 12 1,-348 94 0,480-91-81,2 6 0,-182 90 0,243-99 79,1 4 1,3 3-1,1 3 0,2 3 0,-92 90 0,139-120 62,0 1-1,1 1 1,1 0 0,1 1-1,1 1 1,1 0 0,1 1-1,-10 31 1,19-44 6,0 0 1,1 1-1,0 0 0,2-1 1,-1 1-1,1 0 0,1 0 1,0 0-1,1-1 1,1 1-1,0 0 0,0-1 1,1 1-1,1-1 0,0 0 1,1 0-1,0 0 0,1 0 1,13 20-1,0-8-30,1 0-1,0-1 1,2-2 0,1 0 0,0-1 0,2-2-1,0 0 1,1-2 0,43 22 0,7-4-77,2-3 1,105 28 0,8-11-116,338 40 1,205-30-358,-600-49 552,3129 175-432,-2182-117 632,214 10 456,-17-63 835,-902-31-892,517-91-1,-497 16-382,-351 78-150,0-2 1,-1-2-1,-1-2 0,-1-2 1,-1-2-1,57-43 1,-84 57-19,-2-1 0,0-1 0,0 0 1,-1 0-1,0-1 0,-1-1 0,-1 0 1,0 0-1,-1-1 0,0 0 0,-1 0 0,-1-1 1,-1 0-1,0 0 0,-1 0 0,0-1 1,-2 0-1,0 1 0,-1-1 0,0 0 0,-2 0 1,0 1-1,0-1 0,-2 0 0,0 1 1,-7-23-1,-1 13-40,0 1 0,-1 0 1,-2 0-1,0 2 1,-2 0-1,-36-42 0,8 18-3,-99-81-1,49 57 109,-2 4-1,-4 5 0,-108-50 0,50 39 222,-237-74-1,217 97-394,-3 6-1,-1 9 1,-2 8 0,-207-4-1,132 28-2004,1 11 0,-362 58 0,302-13-3074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02.744"/>
    </inkml:context>
    <inkml:brush xml:id="br0">
      <inkml:brushProperty name="width" value="0.025" units="cm"/>
      <inkml:brushProperty name="height" value="0.025" units="cm"/>
    </inkml:brush>
  </inkml:definitions>
  <inkml:trace contextRef="#ctx0" brushRef="#br0">16005 673 7399,'-170'-60'2788,"-149"-47"801,219 79-3008,-131-21-1,-207 10-301,-7 31-339,15 0 188,-1247-67-299,-1098-70-624,1746 111 801,-1 38-37,-461-8 205,-535-85-452,1036 58 324,763 40 134,1 9 1,-302 64 0,322-35-258,-382 144 0,479-146-184,3 5 0,2 5 1,2 4-1,2 4 0,-91 79 0,150-109 301,2 2 1,2 2 0,1 2 0,2 1 0,1 1-1,-33 58 1,54-77-22,0 0 0,2 1 0,1 0 0,0 0 0,2 1-1,1 0 1,0 1 0,2-1 0,1 1 0,1 0 0,1 0-1,2 0 1,0 0 0,1-1 0,8 33 0,-2-23-18,2-2 0,1 1 0,1-2 0,2 1 0,1-2 0,2 0 0,1-1 0,1 0 0,26 28 0,-14-22 3,2-2 0,2-1 0,1-2 0,1-2 1,80 48-1,-44-38 5,1-2 1,132 42-1,156 16 13,322 12-8,7-41-130,-627-59 90,1783 110-1533,-636-46 2024,1295 38 869,4-68-1277,-2270-38-23,1897-51 41,-914-81 216,-1000 92-214,-2-10-1,-2-9 1,298-120 0,-416 134-47,-1-4 0,128-83 0,-195 109-17,-2-1 0,0-2 0,-2-1 0,-1-1 1,-1-2-1,-1-1 0,-1-1 0,-2-1 0,-1 0 1,24-47-1,-38 60 84,-1 1-1,-1-1 1,0 0 0,-1 0 0,-1 0 0,0-1-1,-2 0 1,0 0 0,-1 1 0,-1-1 0,-1 0-1,-1 0 1,-5-24 0,1 20 27,-1 0 0,-1 1-1,-1 0 1,-1 0 0,0 1 0,-2 0 0,-1 1-1,0 0 1,-2 2 0,-18-21 0,-6 0 63,-2 2 1,-1 1-1,-2 3 0,-73-44 1,-204-88 156,46 45-333,-5 12 0,-519-125-1,339 150-2839,207 53-913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09.256"/>
    </inkml:context>
    <inkml:brush xml:id="br0">
      <inkml:brushProperty name="width" value="0.025" units="cm"/>
      <inkml:brushProperty name="height" value="0.025" units="cm"/>
    </inkml:brush>
  </inkml:definitions>
  <inkml:trace contextRef="#ctx0" brushRef="#br0">1 416 14061,'0'0'9764,"8"-9"-9598,2-1-135,2 1 0,-1 0 0,1 0 1,0 1-1,15-7 0,81-39 91,-66 36-204,122-62-69,-143 68-757,0 0 1,0-2-1,-1-1 0,-1-1 0,20-20 0,-37 34 450,1 0 0,-1-1 0,0 1 0,0 0 0,0-1-1,0 0 1,0 1 0,0-1 0,-1 0 0,1 0 0,-1 0 0,0 0 0,0 0-1,0-1 1,0 1 0,-1 0 0,1 0 0,-1 0 0,0-1 0,0 1 0,-1-6-1,-11-11-4751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09.587"/>
    </inkml:context>
    <inkml:brush xml:id="br0">
      <inkml:brushProperty name="width" value="0.025" units="cm"/>
      <inkml:brushProperty name="height" value="0.025" units="cm"/>
    </inkml:brush>
  </inkml:definitions>
  <inkml:trace contextRef="#ctx0" brushRef="#br0">525 1 9513,'0'0'2541,"-12"5"-80,-2 3-1790,-1-1 0,2 2 0,-1 0 1,1 1-1,0 0 0,-19 22 0,-61 68 1040,-174 206 0,262-300-1710,0 0 0,1 1 0,0-1 0,0 1 0,0 0 0,1 0 0,0 1 1,-2 10-1,4-16-12,1 0 1,0 1 0,0-1-1,0 0 1,0 0 0,0 0-1,1 1 1,-1-1-1,1 0 1,-1 0 0,1 0-1,0 0 1,0 0 0,-1 0-1,2 0 1,-1 0 0,0 0-1,0 0 1,1-1 0,-1 1-1,0 0 1,1-1 0,0 1-1,-1-1 1,1 0 0,0 0-1,0 1 1,0-1 0,0 0-1,0 0 1,0-1-1,0 1 1,0 0 0,4 0-1,12 4 3,0-1 0,0-1 0,0-1-1,32 1 1,79-8-562,-113 4 338,9-1-1309,47-10 0,-9-7-3993,-16-2-1652</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0.579"/>
    </inkml:context>
    <inkml:brush xml:id="br0">
      <inkml:brushProperty name="width" value="0.025" units="cm"/>
      <inkml:brushProperty name="height" value="0.025" units="cm"/>
    </inkml:brush>
  </inkml:definitions>
  <inkml:trace contextRef="#ctx0" brushRef="#br0">22 270 9129,'0'0'6678,"-3"12"-4906,-3 10-1294,1 1 0,2 0 0,0-1-1,2 1 1,1 27 0,0-42-453,0-1 1,1 1-1,0 0 1,1 0-1,-1 0 1,2-1-1,-1 1 0,1-1 1,0 1-1,0-1 1,1 0-1,0 0 0,1-1 1,-1 1-1,1-1 1,0 0-1,1 0 1,-1 0-1,1-1 0,7 5 1,-10-8 19,0 0 0,-1-1 0,1 1 0,0 0 0,0-1 0,0 0 0,1 0 0,-1 0 0,0 0 0,0 0 0,1-1 0,-1 1 0,0-1 0,1 0 0,-1 0 0,0 0 0,1-1 0,-1 1 0,0-1 0,1 0 0,3-1 0,-3 0 152,0-1 0,0 1 0,-1-1-1,1 0 1,-1 0 0,0 0 0,1-1 0,-1 1-1,-1-1 1,1 1 0,0-1 0,-1 0-1,3-7 1,2-5 303,-2 0-1,1 0 0,-2 0 1,-1-1-1,0 1 1,0-1-1,-1-21 1,-2 23-498,0-41 329,0 55-369,0-1-1,0 1 0,0 0 0,0-1 1,-1 1-1,1 0 0,0 0 0,-1-1 1,1 1-1,-1 0 0,1 0 0,-1-1 1,1 1-1,-1 0 0,0 0 0,0 0 1,1 0-1,-1 0 0,0 0 0,0 0 1,0 0-1,0 0 0,0 1 0,0-1 1,-1 0-1,1 1 0,0-1 0,0 0 1,0 1-1,-1 0 0,1-1 0,-2 1 1,3 0-75,0 0 1,0 1 0,0-1 0,0 0 0,0 1 0,0-1 0,0 0-1,0 1 1,0-1 0,0 0 0,0 1 0,0-1 0,0 0 0,0 1 0,0-1-1,0 0 1,0 1 0,1-1 0,-1 0 0,0 1 0,0-1 0,0 0-1,1 0 1,-1 1 0,0-1 0,0 0 0,0 0 0,1 1 0,-1-1-1,0 0 1,1 0 0,-1 0 0,0 1 0,1-1 0,-1 0 0,0 0-1,0 0 1,1 0 0,-1 0 0,0 0 0,1 0 0,-1 0 0,1 0-1,18 13-1850,-3-9-231,0-1-1,0 0 1,0-2 0,0 1-1,29-3 1,-35 1 1384,1-2 1,-1 1-1,0-2 1,0 1-1,14-6 1,-19 6 1331,0-1 1,0 1 0,0-1-1,0-1 1,0 1-1,4-5 1,-7 6-30,0 0 0,0 1-1,0-2 1,0 1 0,-1 0 0,1 0 0,-1 0 0,0-1 0,1 1-1,-1-1 1,0 1 0,-1-1 0,1 1 0,0-1 0,-1 1 0,1-1-1,-1 0 1,0 1 0,0-1 0,0 0 0,0 1 0,0-1 0,-1 0-1,1 1 1,-1-1 0,-1-3 0,1 4-391,0 0 0,0 0 0,0 0 0,0 1 0,-1-1 0,1 0 0,-1 1 0,1-1 0,-1 1 0,0-1 0,1 1 0,-1 0 0,0 0 0,0 0 0,0 0 0,0 0 0,0 0 0,0 0 0,0 1-1,0-1 1,-1 1 0,1 0 0,0-1 0,0 1 0,0 0 0,-1 0 0,1 0 0,0 1 0,0-1 0,0 0 0,-4 2 0,2 0-95,0 0 1,1 0-1,-1 0 0,0 1 0,1-1 1,0 1-1,0 0 0,0 0 0,0 0 1,0 1-1,1-1 0,-1 0 0,1 1 1,0 0-1,0 0 0,0-1 0,0 1 1,1 0-1,0 0 0,0 1 0,0-1 1,0 0-1,0 0 0,1 0 0,0 1 1,0-1-1,1 6 0,-1-9-7,1 1-1,-1-1 1,1 1-1,-1-1 1,1 1-1,0-1 1,0 0-1,0 1 1,0-1-1,0 0 1,0 0-1,0 0 1,0 0-1,1 0 1,-1 0-1,0 0 1,1 0-1,-1 0 1,1 0-1,-1-1 1,0 1-1,1-1 1,2 1-1,45 9 76,-29-7-69,-11 0-74,0-1-1,0 1 0,-1 0 1,1 1-1,-1 0 1,0 0-1,0 1 0,0 0 1,-1 0-1,1 1 0,-1 0 1,-1 1-1,1-1 0,8 13 1,-11-14 55,-1 1 1,0-1-1,0 1 0,0 0 1,-1 0-1,0 0 1,0 0-1,-1 0 1,0 0-1,0 0 1,0 0-1,-1 1 0,0-1 1,0 0-1,0 1 1,-1-1-1,0 0 1,0 0-1,0 1 1,-1-1-1,0 0 0,-4 8 1,-4 4 216,0-1 0,-1-1 1,-1 0-1,0 0 0,-1-1 1,-1 0-1,0-1 0,-1-1 1,-1-1-1,-21 14 0,36-25-190,0 0 0,0 0-1,0 0 1,-1 0 0,1-1-1,-1 1 1,1 0 0,0-1-1,-1 1 1,1-1 0,-1 0-1,1 1 1,-1-1 0,1 0-1,-1 0 1,0 0 0,1 0-1,-1 0 1,1 0 0,-1 0-1,1-1 1,-1 1-1,1-1 1,-1 1 0,1-1-1,0 1 1,-1-1 0,-1-1-1,2 0-11,-1 0-1,0 0 0,1-1 0,0 1 1,-1-1-1,1 1 0,0-1 0,0 1 1,0-1-1,1 0 0,-1 1 0,1-1 1,-1 0-1,1-3 0,0-8-88,0 0 0,1 0 0,0 0 0,1 1 0,5-20 1,-1 17 79,1 1 0,0 0 0,1 0 0,1 0 1,0 2-1,1-1 0,11-12 0,91-87 712,-56 59-416,-50 47-246,101-108 406,-93 98-335,0-2 0,-2 0 0,0 0 0,17-38 0,-28 55-86,0 0 0,0 0 0,0-1-1,-1 1 1,1 0 0,-1-1-1,1 1 1,-1 0 0,0-1 0,1 1-1,-1-1 1,-1 1 0,1 0 0,0-1-1,0 1 1,-2-3 0,2 4-24,-1 0-1,1 0 1,-1 0 0,0 0 0,0 0 0,1 0 0,-1 1-1,0-1 1,0 0 0,0 1 0,0-1 0,0 0 0,0 1-1,0-1 1,0 1 0,0-1 0,0 1 0,0 0 0,0 0-1,-1-1 1,1 1 0,0 0 0,-2 0 0,-2 0-15,-1 1 0,0-1 0,1 1 0,-1 0 0,1 1 0,-1-1 0,1 1 1,0 0-1,-1 1 0,1-1 0,-8 6 0,-2 3-12,0 0 0,1 1 0,0 1 0,1 0 0,-16 21 0,24-28 32,0 0-1,1 1 0,0-1 0,0 1 1,1 0-1,0 0 0,0 1 0,1-1 1,0 1-1,0-1 0,1 1 0,-1-1 1,2 1-1,-1 0 0,2 13 1,0-16-11,0-1 0,1 1 0,0-1 1,0 0-1,0 0 0,0 0 0,1 0 1,-1 0-1,1 0 0,0-1 1,0 1-1,0-1 0,1 0 0,-1 0 1,1 0-1,0-1 0,0 1 1,0-1-1,0 0 0,0 0 0,0 0 1,7 2-1,5 1-490,0 0 1,0-1-1,1 0 0,-1-1 1,18 0-1,56-2-6517,-54-5 2733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541"/>
    </inkml:context>
    <inkml:brush xml:id="br0">
      <inkml:brushProperty name="width" value="0.025" units="cm"/>
      <inkml:brushProperty name="height" value="0.025" units="cm"/>
    </inkml:brush>
  </inkml:definitions>
  <inkml:trace contextRef="#ctx0" brushRef="#br0">1 0 12492,'0'0'8360,"49"25"-7880,3-18-352,12-1-64,8 0-160,-4-3-1569,-2-3-2820,-2 0-3458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0.941"/>
    </inkml:context>
    <inkml:brush xml:id="br0">
      <inkml:brushProperty name="width" value="0.025" units="cm"/>
      <inkml:brushProperty name="height" value="0.025" units="cm"/>
    </inkml:brush>
  </inkml:definitions>
  <inkml:trace contextRef="#ctx0" brushRef="#br0">23 0 8872,'0'0'7239,"-23"62"-3779,23-46-802,0-3-896,6-3-897,13-3-481,3-5-224,-3-2-64,3 0-1153,-3-23-3523,-1-10-12588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1.556"/>
    </inkml:context>
    <inkml:brush xml:id="br0">
      <inkml:brushProperty name="width" value="0.025" units="cm"/>
      <inkml:brushProperty name="height" value="0.025" units="cm"/>
    </inkml:brush>
  </inkml:definitions>
  <inkml:trace contextRef="#ctx0" brushRef="#br0">258 166 10186,'0'0'3139,"-2"-9"774,2 6-3603,-1 0-1,0 0 1,1 0 0,-1 0 0,0 0 0,-1 1 0,1-1 0,0 0 0,-1 0 0,0 1 0,1-1 0,-1 1 0,0 0 0,0-1 0,-3-1-1,2 2-164,0 1 0,1-1 0,-1 1-1,0 0 1,0 0 0,0 0-1,0 1 1,0-1 0,-1 1-1,1-1 1,0 1 0,0 0 0,0 0-1,0 0 1,0 1 0,-1-1-1,1 1 1,0 0 0,-4 1-1,0 1-129,0 0 0,0 1-1,0 0 1,1 0-1,-1 0 1,1 1 0,0-1-1,1 2 1,-1-1-1,1 1 1,0-1-1,0 1 1,1 1 0,-4 6-1,-5 9 6,1 0-1,-18 47 1,26-57-28,0 0 0,1 1 0,0-1 0,-2 25 0,5-35 6,-1 1 1,1-1-1,0 1 0,0-1 0,0 0 1,0 1-1,1-1 0,-1 1 1,0-1-1,1 0 0,0 1 1,0-1-1,-1 0 0,2 1 0,-1-1 1,0 0-1,0 0 0,1 0 1,-1 0-1,1 0 0,-1 0 1,1-1-1,0 1 0,0 0 0,-1-1 1,1 1-1,1-1 0,-1 0 1,0 0-1,0 0 0,0 0 1,4 1-1,2 0 8,-1-1 0,0-1 1,0 0-1,0 0 0,1 0 0,-1-1 0,0 1 1,0-2-1,0 1 0,0-1 0,0 0 0,8-4 1,-3 0 54,-1 0 1,1-1 0,-1 0-1,0-1 1,-1 0 0,13-12-1,-7 3 254,0-1 0,-1-1 0,-1 0 0,0-1 0,-2-1 0,0 0 0,9-23 0,-15 27-91,0 1 1,-1-1-1,-1 0 0,-1-1 0,-1 1 0,0-1 1,-1-27-1,-1 44-231,0-1-1,0 1 1,0 0 0,0 0-1,0-1 1,0 1 0,0 0-1,-1 0 1,1 0 0,-1 0 0,1-1-1,-1 1 1,1 0 0,-1 0-1,1 0 1,-1 0 0,0 0 0,0 0-1,1 0 1,-1 0 0,0 0-1,0 1 1,0-1 0,0 0 0,0 1-1,0-1 1,0 0 0,-1 1-1,1-1 1,0 1 0,0 0 0,0-1-1,-1 1 1,-1 0 0,1 0-56,0 0 0,0 0 0,0 0 0,0 0 0,1 1 1,-1-1-1,0 1 0,0 0 0,0-1 0,0 1 0,1 0 1,-1 0-1,0 0 0,1 0 0,-1 0 0,1 1 0,-1-1 1,1 0-1,-1 1 0,-1 2 0,-1 3-315,0 0 1,1 0-1,0 0 0,0 0 1,1 0-1,0 1 0,0-1 0,0 1 1,0 9-1,2-9-982,0-1 0,0 1 0,0 0 0,1-1 0,2 12 0,6 2-4624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2.044"/>
    </inkml:context>
    <inkml:brush xml:id="br0">
      <inkml:brushProperty name="width" value="0.025" units="cm"/>
      <inkml:brushProperty name="height" value="0.025" units="cm"/>
    </inkml:brush>
  </inkml:definitions>
  <inkml:trace contextRef="#ctx0" brushRef="#br0">13 33 11179,'0'0'9016,"-1"10"-8690,-1 7-319,-3 21 1340,0 54 0,5-90-1341,0-1 0,0 0-1,0 0 1,1 1 0,-1-1 0,0 0 0,1 0 0,-1 1-1,0-1 1,1 0 0,0 0 0,-1 0 0,1 0 0,0 0-1,-1 0 1,1 0 0,0 0 0,0 0 0,0 0 0,0 0-1,0 0 1,0-1 0,0 1 0,0 0 0,0-1-1,2 1 1,0 0 9,1 0-1,-1 0 1,1 0 0,0-1-1,-1 0 1,1 0-1,-1 0 1,1 0 0,5-1-1,1-1 24,0 0-1,-1-1 1,1 0-1,-1 0 1,0-1-1,12-6 1,-6-1 40,-1 0 0,0-1 1,0 0-1,19-24 0,-27 29 80,-1 0 0,1 0 1,-1-1-1,0 0 0,-1 0 0,0 0 1,0 0-1,-1-1 0,0 1 0,-1-1 1,2-10-1,-6 14-71,-4 10-131,-7 12-52,12-14 102,-32 65-36,31-63 53,0 0 1,0 0-1,1 1 0,0-1 1,0 0-1,0 0 0,1 1 1,-1-1-1,1 1 0,1-1 1,0 10-1,0-15-16,0 1 0,-1 0-1,1 0 1,0-1 0,0 1 0,0 0 0,0-1 0,-1 1 0,1-1-1,0 1 1,0-1 0,0 1 0,0-1 0,0 0 0,0 1 0,0-1-1,0 0 1,0 0 0,0 0 0,1 0 0,-1 0 0,0 0 0,0 0-1,0 0 1,0 0 0,0-1 0,0 1 0,2-1 0,29-9 461,-26 6-397,-1 0 1,0-1-1,0 1 0,0-1 0,0 0 0,-1-1 0,0 1 1,0-1-1,0 0 0,4-10 0,-4 8-386,1 0-1,0 1 0,0-1 0,9-9 1,-13 16-1233,-1 29-3684,0-23 4584,-1-2 123,1-1 0,0 1-1,0 0 1,0 0 0,1 0-1,-1-1 1,1 1 0,-1 0-1,1 0 1,0-1 0,0 1-1,0-1 1,3 5 0,5 5-4056</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2.424"/>
    </inkml:context>
    <inkml:brush xml:id="br0">
      <inkml:brushProperty name="width" value="0.025" units="cm"/>
      <inkml:brushProperty name="height" value="0.025" units="cm"/>
    </inkml:brush>
  </inkml:definitions>
  <inkml:trace contextRef="#ctx0" brushRef="#br0">143 62 10634,'0'0'7554,"-10"-3"-6956,7 1-571,0 1 0,1 0 0,-1 0 0,0 0 0,0 0 0,0 1 0,0-1 0,0 1 0,0-1 0,-1 1 0,1 0 0,0 1 0,0-1 0,0 0 0,0 1 0,0 0 0,0-1 0,0 1 0,0 1 0,1-1 0,-1 0 0,0 1 0,0-1 0,1 1 0,-1 0 0,1 0 0,0 0 0,-1 0 0,1 0 0,0 0 0,0 1 0,0-1 0,1 1 0,-3 3 0,-24 47 550,26-50-518,1 1 0,0-1 0,0 1 0,0-1 0,0 1 0,1 0 0,-1-1 0,1 1 0,0 0 0,0-1 0,0 1 0,1-1 0,-1 1 0,2 5 0,-1-8-39,0 1 0,0-1 0,1 0 0,-1 0 0,0-1 0,0 1 0,0 0 0,1 0 0,-1 0 0,0-1-1,1 1 1,-1-1 0,1 1 0,-1-1 0,1 0 0,-1 1 0,1-1 0,-1 0 0,1 0 0,-1 0 0,1 0-1,-1 0 1,0 0 0,4-1 0,39-10 817,-29 3-707,-1 0 0,0-2 0,0 1 0,-1-2 0,15-13 0,43-33-125,-69 82-299,-10 2 434,6-22-121,0-1 0,1 0 0,0 0 0,-1 0 0,1 1 1,1-1-1,-1 0 0,1 1 0,0-1 0,0 0 1,0 1-1,0-1 0,1 1 0,2 6 0,-2-10-9,0 0-1,0 0 1,0 0-1,0 0 1,0 0-1,1-1 1,-1 1 0,0-1-1,0 1 1,1-1-1,-1 1 1,1-1-1,-1 0 1,0 1-1,1-1 1,-1 0 0,1 0-1,-1 0 1,0 0-1,1 0 1,1-1-1,32-5 187,-28 2-249,1 0 1,-1 0 0,0 0-1,-1-1 1,1 0-1,-1 0 1,0-1 0,10-12-1,-5 4-1300,0 0 1,-1-1-1,9-17 0,-3-4-3809,-3 1-2808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2.947"/>
    </inkml:context>
    <inkml:brush xml:id="br0">
      <inkml:brushProperty name="width" value="0.025" units="cm"/>
      <inkml:brushProperty name="height" value="0.025" units="cm"/>
    </inkml:brush>
  </inkml:definitions>
  <inkml:trace contextRef="#ctx0" brushRef="#br0">15 1 8872,'0'0'8157,"1"9"-7132,4 213 3270,-25 7-3897,22-276-257,-3-59 0,-1 22 303,31 85-401,-4 4 4,-8-2-46,0 1 1,0-2-1,0 0 0,20-1 0,-32-2 42,0 1 0,0-1 0,0 0 0,0 0 0,0-1 0,0 1 0,0-1 0,0 0 0,0-1 0,-1 1 0,1-1 0,-1 0 0,0 0 0,0 0 0,0 0 0,0-1 0,0 0 0,3-4 0,9-8 340,-23 38 44,-3 10-218,8-21-135,1 1 0,0-1 0,1 0 0,1 1 0,1 14-1,-1-25-94,-1 0 0,0-1 0,0 1 0,0 0 0,1 0 0,-1 0 0,0-1 0,1 1 0,-1 0 0,1 0 0,-1-1 0,1 1 0,-1 0 0,1-1 0,0 1 0,-1 0 0,1-1 0,0 1 0,-1-1 0,1 1 0,0-1-1,0 0 1,-1 1 0,1-1 0,0 0 0,0 1 0,0-1 0,-1 0 0,1 0 0,0 0 0,0 0 0,0 0 0,0 0 0,0 0 0,-1 0 0,1 0 0,0 0 0,0 0 0,0-1 0,0 1 0,-1 0 0,1 0 0,0-1 0,0 1-1,0-1 1,0 0 0,2 0-419,1-1 0,-1 0 0,0 0-1,0 0 1,0 0 0,-1-1 0,1 1-1,0-1 1,3-5 0,11-22-5411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3.324"/>
    </inkml:context>
    <inkml:brush xml:id="br0">
      <inkml:brushProperty name="width" value="0.025" units="cm"/>
      <inkml:brushProperty name="height" value="0.025" units="cm"/>
    </inkml:brush>
  </inkml:definitions>
  <inkml:trace contextRef="#ctx0" brushRef="#br0">1 1 12364,'0'0'7495,"26"49"-10730,-11-41-5734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4.473"/>
    </inkml:context>
    <inkml:brush xml:id="br0">
      <inkml:brushProperty name="width" value="0.025" units="cm"/>
      <inkml:brushProperty name="height" value="0.025" units="cm"/>
    </inkml:brush>
  </inkml:definitions>
  <inkml:trace contextRef="#ctx0" brushRef="#br0">52 152 10666,'-3'11'2365,"-3"29"-767,2-1 0,1 0 0,5 74 0,4-45-892,23 104 1,-27-147-754,-2-21 9,0 1 0,0-1 0,1 0 0,-1 0 0,1 1 0,0-1 0,0 0 0,0 0 0,3 7 0,0-59 198,-8 30-52,-1 1 0,0-1 0,-2 1 0,1 1-1,-2-1 1,0 1 0,-17-22 0,6 4 134,19 34-229,0 0 1,0-1-1,0 1 1,0 0-1,0 0 1,0-1-1,0 1 0,0 0 1,0-1-1,0 1 1,1 0-1,-1 0 1,0 0-1,0-1 1,0 1-1,1 0 1,-1 0-1,0-1 0,0 1 1,0 0-1,1 0 1,-1 0-1,0 0 1,0 0-1,1-1 1,-1 1-1,0 0 1,1 0-1,-1 0 0,0 0 1,0 0-1,1 0 1,-1 0-1,0 0 1,1 0-1,-1 0 1,0 0-1,0 0 1,1 0-1,-1 0 0,0 0 1,1 0-1,-1 0 1,0 1-1,1-1 1,16 1-110,30 5 167,-9 0-2067,1-1 1,47-2 0,-76-3 1695,0-1 0,0 1 0,-1-2 0,1 0 0,0 0 0,-1 0-1,1-2 1,-1 1 0,0-1 0,0 0 0,0-1 0,-1 0 0,15-11 0,-22 16 390,0-1 0,-1 1 1,1 0-1,-1-1 0,1 1 0,0 0 1,-1-1-1,1 1 0,-1-1 1,1 1-1,-1 0 0,0-1 0,1 1 1,-1-1-1,1 0 0,-1 1 0,0-1 1,1 1-1,-1-1 0,0 0 1,0 1-1,0-1 0,1 1 0,-1-1 1,0 0-1,0 1 0,0-1 0,0 0 1,0 1-1,0-1 0,0 0 1,0 1-1,-1-1 0,1 0 0,0 1 1,0-1-1,0 1 0,-1-1 0,1 0 1,0 1-1,-1-1 0,1 1 1,0-1-1,-1 0 0,-1 1 54,1-1 0,-1 1 1,1-1-1,-1 1 0,1 0 0,-1 0 0,1-1 0,-1 1 0,1 0 1,-1 1-1,0-1 0,1 0 0,-1 0 0,1 1 0,-1-1 0,1 1 1,-1-1-1,1 1 0,-1-1 0,-1 2 0,-4 3 139,1 0 0,-1 0 1,1 0-1,0 1 0,0 0 0,1 0 0,0 0 0,0 1 1,-8 14-1,10-16-145,0 0 1,0 0 0,0 1-1,1 0 1,0-1 0,0 1-1,0 0 1,1 0 0,0 0-1,0 0 1,1 0-1,0 0 1,0 0 0,1 10-1,0-14-125,0 0 0,0 0-1,0 0 1,0-1 0,0 1-1,0 0 1,0-1 0,1 1-1,-1-1 1,1 1-1,-1-1 1,1 0 0,0 1-1,-1-1 1,1 0 0,0 0-1,0 0 1,0-1 0,0 1-1,0 0 1,0-1 0,0 1-1,0-1 1,0 0-1,0 1 1,0-1 0,0 0-1,0 0 1,0-1 0,0 1-1,0 0 1,0-1 0,3 0-1,3 0 111,0-1-1,0 0 1,0 0-1,0-1 0,0 0 1,0-1-1,8-4 1,3-5-29,0-1-1,24-23 1,-36 30-187,0 0-1,-1 0 1,0 0-1,0-1 0,-1 0 1,0 0-1,0-1 1,6-15-1,-11 23 42,1 1 0,-1-1 0,0 0 0,1 1-1,-1-1 1,0 0 0,0 1 0,0-1 0,1 0 0,-1 1-1,0-1 1,0 0 0,0 0 0,0 1 0,0-1 0,0 0 0,-1 1-1,1-1 1,0 0 0,0 1 0,0-1 0,-1 0 0,1 1-1,-1-2 1,-13 4-532,-16 23 369,26-19 218,0 0 1,0 0-1,1 0 1,0 1-1,0-1 0,1 1 1,0 0-1,0 0 1,0 0-1,0 14 1,2-20-1,0 1 1,0 0-1,0 0 1,0 0 0,0 0-1,0 0 1,1 0 0,-1 0-1,1 0 1,0-1 0,-1 1-1,1 0 1,0 0-1,0-1 1,0 1 0,0 0-1,1-1 1,-1 1 0,0-1-1,0 0 1,1 1 0,-1-1-1,1 0 1,0 0-1,-1 0 1,1 0 0,0 0-1,-1 0 1,1 0 0,0-1-1,0 1 1,0-1-1,0 1 1,0-1 0,-1 0-1,1 1 1,0-1 0,0 0-1,0-1 1,0 1 0,0 0-1,0 0 1,3-2-1,3 0-28,0 0-1,0 0 1,0-1-1,0-1 1,-1 1-1,1-1 1,-1 0-1,0-1 1,-1 0-1,1 0 1,-1 0-1,0-1 1,0 0-1,9-12 1,5-8-316,0 0 1,21-42-1,-12 15-447,29-73-1,-50 106 796,-1 1 0,-1-1 0,-1 0 0,-1 0 0,-1 0 0,0-1 0,-1-31 0,-2 51 15,0 1 0,0-1 0,0 1 0,0-1 1,0 1-1,0 0 0,-1-1 0,1 1 0,0-1 0,0 1 0,0-1 0,0 1 1,-1 0-1,1-1 0,0 1 0,-1 0 0,1-1 0,0 1 0,0 0 0,-1-1 0,1 1 1,-1 0-1,1 0 0,0 0 0,-1-1 0,1 1 0,0 0 0,-1 0 0,1 0 0,-1 0 1,1-1-1,-1 1 0,1 0 0,-1 0 0,1 0 0,0 0 0,-1 0 0,1 0 0,-1 0 1,1 1-1,-1-1 0,1 0 0,0 0 0,-1 0 0,1 0 0,-1 0 0,1 1 1,0-1-1,-1 0 0,1 0 0,0 1 0,-1-1 0,1 0 0,0 0 0,-1 1 0,1-1 1,-1 1-1,-20 17 313,13-6-193,1 0 1,0 1 0,1 0-1,0 0 1,1 0 0,1 1-1,0-1 1,1 1 0,0 0 0,-1 18-1,1 6-46,2-1 0,5 64 0,-2-81-51,1 0 0,10 31 0,-12-44-129,1-1 0,1 0 1,-1 1-1,1-1 0,0 0 1,1 0-1,-1-1 0,1 1 0,0-1 1,1 1-1,7 6 0,2-4-1199,-13-15 685,-19-18 210,6 10 487,0 0-1,1 0 1,1-2-1,0 1 1,1-1-1,1 0 1,1-1-1,0 0 1,2 0 0,-7-32-1,12 50-65,0 0 0,0 0 0,0 0 0,0 0 0,0 0 1,0-1-1,0 1 0,0 0 0,0 0 0,0 0 0,0 0 0,0-1 0,0 1 0,0 0 0,0 0 0,0 0 0,0 0 1,0 0-1,0-1 0,0 1 0,0 0 0,0 0 0,0 0 0,0 0 0,0 0 0,0-1 0,1 1 0,-1 0 0,0 0 1,0 0-1,0 0 0,0 0 0,0 0 0,0-1 0,1 1 0,-1 0 0,0 0 0,0 0 0,0 0 0,0 0 0,0 0 1,1 0-1,-1 0 0,0 0 0,0 0 0,0 0 0,0 0 0,1 0 0,-1 0 0,13 4 342,16 11-752,-25-13 529,65 31 580,-51-26-2717,0-1 0,0 0 0,1-2 0,26 3 0,-35-6 1158,-1 0-1,1-1 1,-1 0-1,1-1 1,-1 0-1,0-1 1,1 0-1,-1 0 1,0-1-1,10-4 1,-12 4 1046,-1 0 1,0-1-1,0 0 1,0 0-1,-1-1 1,0 1-1,0-1 1,0-1-1,5-5 1,-8 9 153,0-1 0,0 1-1,0 0 1,-1-1 0,1 1 0,-1-1 0,0 0 0,0 1 0,0-1 0,0 0-1,0 0 1,0 0 0,-1 0 0,1 0 0,-1 0 0,0 0 0,0 0-1,0 1 1,-1-5 0,0 5-247,0 0-1,0 1 0,0-1 1,0 1-1,0-1 0,0 1 1,-1-1-1,1 1 1,-1 0-1,1 0 0,-1 0 1,1-1-1,-1 2 0,0-1 1,1 0-1,-1 0 1,0 0-1,0 1 0,1-1 1,-1 1-1,0 0 0,0-1 1,0 1-1,0 0 0,0 0 1,0 0-1,0 0 1,-3 1-1,4-1-96,0 0 0,-1 1 0,1-1 0,0 0 0,0 1 0,-1-1 0,1 1 0,0-1 1,0 1-1,0 0 0,0-1 0,0 1 0,0 0 0,0 0 0,0 0 0,0 0 0,0 0 0,0 0 0,0 0 0,1 0 0,-1 0 0,0 0 0,1 0 0,-1 1 0,1-1 1,0 0-1,-1 0 0,1 0 0,0 1 0,-1-1 0,1 0 0,0 1 0,0-1 0,0 0 0,0 1 0,0-1 0,1 0 0,-1 0 0,0 1 0,1-1 0,0 2 1,0 1-22,-1 1 0,2-1 1,-1 0-1,0 0 0,1 0 1,0 0-1,0 0 0,0 0 1,0 0-1,1-1 1,-1 1-1,4 3 0,2-3-10,-1 1-1,1-1 1,-1-1-1,1 0 0,0 0 1,0 0-1,1-1 1,11 2-1,-12-3-185,-1 0 0,0 1 0,0 0-1,0 0 1,0 1 0,0-1 0,-1 1 0,1 1 0,-1 0 0,10 7 0,-15-10 217,0 0 1,0 0 0,0 1 0,-1-1 0,1 0 0,0 0 0,-1 1 0,1-1-1,-1 1 1,1-1 0,-1 0 0,0 1 0,0-1 0,0 1 0,0-1 0,0 1-1,0-1 1,0 1 0,0-1 0,0 0 0,-1 1 0,1-1 0,0 1-1,-1-1 1,1 0 0,-1 1 0,0-1 0,1 0 0,-1 1 0,0-1 0,0 0-1,0 0 1,0 0 0,0 0 0,0 0 0,0 0 0,0 0 0,0 0-1,-1 0 1,-1 0 0,-6 6 238,0-1-1,0 0 1,-1 0-1,-10 4 1,11-7-361,-1 1 0,1-1 0,-1-1-1,0 0 1,-20 2 0,-25-4-5589,15-5-2619</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4.816"/>
    </inkml:context>
    <inkml:brush xml:id="br0">
      <inkml:brushProperty name="width" value="0.025" units="cm"/>
      <inkml:brushProperty name="height" value="0.025" units="cm"/>
    </inkml:brush>
  </inkml:definitions>
  <inkml:trace contextRef="#ctx0" brushRef="#br0">0 16 15567,'0'-6'2754,"4"1"321,13 1-2434,9 4-641,8 0 0,7 0-833,0 0-3011,6 0-5252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5.283"/>
    </inkml:context>
    <inkml:brush xml:id="br0">
      <inkml:brushProperty name="width" value="0.025" units="cm"/>
      <inkml:brushProperty name="height" value="0.025" units="cm"/>
    </inkml:brush>
  </inkml:definitions>
  <inkml:trace contextRef="#ctx0" brushRef="#br0">0 0 352,'0'0'21044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6.103"/>
    </inkml:context>
    <inkml:brush xml:id="br0">
      <inkml:brushProperty name="width" value="0.025" units="cm"/>
      <inkml:brushProperty name="height" value="0.025" units="cm"/>
    </inkml:brush>
  </inkml:definitions>
  <inkml:trace contextRef="#ctx0" brushRef="#br0">6 0 10570,'0'0'9166,"-2"13"-8648,0 9-192,1-1 1,0 1-1,2 0 1,0-1-1,7 29 1,24 101-92,33 208-6,-87-675-143,18 262-1474,31 57 859,-14 2 543,0-1 0,0-1 0,1 0-1,-1-1 1,1 0 0,-1-1-1,1-1 1,-1 0 0,17-2-1,-23 1 57,0-1 0,-1 0 0,1 0-1,0 0 1,-1-1 0,0 0 0,0 0-1,0-1 1,0 0 0,0 0 0,0 0-1,-1 0 1,0-1 0,0 0 0,0 0-1,-1-1 1,0 1 0,0-1 0,6-11 0,-4 4 15,-1 0 0,-1 0 0,0 0 0,-1 0 0,0-1 0,-1 1 0,0-1 0,-1-24 0,-1 33-100,0 1-1,-1-1 0,0 1 0,1-1 0,-2 1 0,1-1 1,0 1-1,-1 0 0,0 0 0,0-1 0,0 1 0,0 1 0,-4-6 1,4 7-17,-1 0 0,1 0 0,0 0 0,-1 1 1,1-1-1,-1 1 0,0-1 0,1 1 1,-1 0-1,0 0 0,0 0 0,0 1 0,0-1 1,0 1-1,0-1 0,0 1 0,0 0 1,0 0-1,0 0 0,0 1 0,0-1 0,-4 2 1,0 0 27,0 1 1,0 0 0,0 0 0,0 1 0,1-1 0,-1 2-1,1-1 1,0 1 0,0 0 0,1 0 0,-1 0-1,1 1 1,0 0 0,1 0 0,-8 12 0,4-5 78,1 0 1,0 1 0,0-1 0,1 2 0,1-1-1,0 1 1,-2 15 0,6-25-70,0 0 1,0 0 0,1 0-1,0-1 1,0 1 0,0 0-1,0 0 1,1 0 0,0 0-1,0 0 1,0-1 0,0 1-1,1 0 1,3 6-1,-3-8-1,1 0 0,0 0 0,-1-1 0,1 1 0,0 0 0,1-1 0,-1 0-1,0 0 1,1 0 0,-1 0 0,1 0 0,0-1 0,-1 0 0,1 1 0,0-1-1,0-1 1,0 1 0,5 0 0,72 3 151,-66-5-256,-1 1 0,1 1 0,0 0 1,0 1-1,-1 0 0,1 1 1,-1 1-1,15 5 0,-27-7 91,1-1 0,-1 1 1,1-1-1,-1 1 0,0 0 0,0 0 0,0 0 1,0 0-1,0 1 0,0-1 0,-1 0 0,1 1 1,-1-1-1,0 1 0,1-1 0,-1 1 1,0 0-1,-1 0 0,1-1 0,0 1 0,-1 0 1,1 0-1,-1 3 0,0 3-90,0-1 0,-1 0 1,0 0-1,0 0 0,-1 1 1,-4 11-1,5-15-2221,1-10-4056,0-13-1835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900"/>
    </inkml:context>
    <inkml:brush xml:id="br0">
      <inkml:brushProperty name="width" value="0.025" units="cm"/>
      <inkml:brushProperty name="height" value="0.025" units="cm"/>
    </inkml:brush>
  </inkml:definitions>
  <inkml:trace contextRef="#ctx0" brushRef="#br0">127 1 10186,'0'0'2802,"12"0"-1867,13 2-327,-1 1 0,36 10 0,-51-11-512,0 0 0,-1 1 0,1 0 0,-1 0 1,0 1-1,0 0 0,0 1 0,0-1 1,-1 2-1,0-1 0,13 13 0,-18-15-35,0 0-1,0 0 0,-1 0 1,1 1-1,-1-1 0,0 0 1,0 1-1,0-1 0,0 1 1,0-1-1,-1 1 0,0 0 1,0-1-1,0 1 0,0-1 1,0 1-1,-1-1 0,1 1 1,-1-1-1,0 1 0,0-1 1,0 1-1,-1-1 0,1 0 1,-1 0-1,0 1 0,0-1 1,0 0-1,0-1 0,-3 4 1,-9 10 533,0-1 1,-1 0 0,-31 24 0,33-29-547,-200 155-1121,180-142-3999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6.481"/>
    </inkml:context>
    <inkml:brush xml:id="br0">
      <inkml:brushProperty name="width" value="0.025" units="cm"/>
      <inkml:brushProperty name="height" value="0.025" units="cm"/>
    </inkml:brush>
  </inkml:definitions>
  <inkml:trace contextRef="#ctx0" brushRef="#br0">118 108 9385,'0'0'5338,"9"1"-2257,-3-1-2618,0 0 1,0-1 0,0 1-1,0-1 1,0-1 0,0 1-1,0-1 1,0 0 0,-1 0-1,1-1 1,-1 0 0,1 0-1,-1 0 1,6-4 0,-7 3-393,1 0 0,-1 0 0,0 0 0,0 0 0,0-1 0,4-6 0,-8 11-63,1-1 1,-1 0-1,1 1 0,-1-1 1,0 0-1,1 1 0,-1-1 1,0 0-1,1 0 0,-1 0 1,0 1-1,0-1 0,0 0 1,0 0-1,0 0 1,0 0-1,0 1 0,0-1 1,0 0-1,0 0 0,0 0 1,0 1-1,-1-1 0,1 0 1,0 0-1,0 0 0,-1 1 1,0-2-1,-21-10 60,-33 5-49,55 7-17,-8 0-12,0 1-1,0-1 1,1 2 0,-1-1 0,0 1 0,1 1-1,0-1 1,-1 1 0,1 0 0,0 1-1,0 0 1,1 0 0,-1 0 0,1 1-1,0 0 1,-7 8 0,8-9 8,1 1 0,-1 0 0,1 0 0,1 0 1,-1 0-1,1 1 0,0-1 0,0 1 0,0 0 0,1 0 0,0 0 0,0 0 0,1 1 1,0-1-1,0 0 0,0 0 0,1 1 0,0-1 0,0 1 0,2 10 0,-1-14-19,0 0-1,1 0 1,-1 0-1,1 0 0,0 0 1,0 0-1,0 0 1,0-1-1,0 1 1,1-1-1,-1 1 0,1-1 1,-1 0-1,1 0 1,0 0-1,0-1 1,0 1-1,0-1 0,0 1 1,0-1-1,1 0 1,-1 0-1,0 0 0,7 0 1,8 2-685,1-1 0,0 0 0,19-2 0,-36 0 599,45-4-3667,3-10-1991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7.448"/>
    </inkml:context>
    <inkml:brush xml:id="br0">
      <inkml:brushProperty name="width" value="0.025" units="cm"/>
      <inkml:brushProperty name="height" value="0.025" units="cm"/>
    </inkml:brush>
  </inkml:definitions>
  <inkml:trace contextRef="#ctx0" brushRef="#br0">117 122 7271,'0'0'4180,"-8"1"-2274,5-1-1687,-1 0-1,0 1 1,1 0 0,-1 0 0,0 0 0,1 0 0,-1 0 0,1 1 0,0-1-1,-1 1 1,1 0 0,0 0 0,0 0 0,0 1 0,0-1 0,1 1-1,-1-1 1,1 1 0,-1 0 0,1 0 0,0 0 0,0 0 0,0 0 0,1 1-1,-1-1 1,0 4 0,-5 8 687,1 0 0,1 0 0,-4 21 0,8-30-766,-1 0 0,2 1 0,-1-1-1,1 1 1,0-1 0,0 1 0,0-1 0,1 1 0,0-1 0,4 13-1,-5-18-133,1 1 0,0-1 0,0 1 0,-1-1 0,1 0 0,0 1 0,0-1 0,0 0 0,0 0 1,0 0-1,0 0 0,1 0 0,-1 0 0,0 0 0,1 0 0,-1 0 0,0-1 0,1 1 0,-1 0 0,1-1 0,-1 1 0,1-1 0,-1 0 0,1 1 0,-1-1 0,1 0 0,0 0 0,-1 0 0,1 0 0,-1 0 0,1 0 0,-1-1 0,1 1 0,-1-1 0,1 1 0,-1-1 0,1 1 0,1-2 0,2 0 16,-1 0 0,0-1 1,0 1-1,0-1 0,0 0 0,0 0 1,0 0-1,-1 0 0,1-1 1,-1 0-1,3-5 0,-2 3 78,-1-1 0,0 0 1,-1 0-1,1 0 0,-1 0 0,-1 0 0,2-13 0,4-17-20,-6 35-108,1 0-1,-1 0 1,0 1-1,1-1 1,-1 0-1,1 1 1,-1-1 0,1 1-1,0 0 1,-1-1-1,1 1 1,0 0-1,0 0 1,0 0-1,0 0 1,0 1 0,0-1-1,0 1 1,0-1-1,0 1 1,1-1-1,3 1 1,55-3-263,-55 3 286,1-1-12,0 1 0,0 0 0,0 1 0,0 0 0,-1 0 0,1 0-1,0 1 1,8 2 0,-13-2 12,0-1 0,0 1 0,0 0 0,0-1-1,-1 1 1,1 0 0,0 0 0,-1 0 0,1 0 0,-1 1-1,0-1 1,1 0 0,-1 1 0,-1-1 0,1 0 0,0 1-1,0-1 1,-1 1 0,1 0 0,-1-1 0,0 1-1,0-1 1,0 1 0,-1 4 0,1 22 591,0-23-172,0-19-202,2-22-229,7-44 1,-3 45 14,0-46-1,-6 80 1,0 0-1,1 0 0,-1 0 0,0-1 0,1 1 1,-1 0-1,1 0 0,-1 0 0,0 0 0,1 0 1,-1 0-1,0 0 0,1 0 0,-1 0 0,1 0 0,-1 0 1,0 0-1,1 0 0,-1 0 0,0 1 0,1-1 1,-1 0-1,1 0 0,-1 0 0,0 0 0,0 1 1,1-1-1,-1 0 0,0 0 0,1 1 0,-1-1 1,0 0-1,0 0 0,1 1 0,-1-1 0,0 0 1,0 1-1,0-1 0,1 0 0,-1 1 0,0-1 1,0 1-1,25 24-199,-12-13 140,-10-8 70,1-1 0,0 0 0,0-1 0,0 1 0,0-1 0,0 1 0,0-1 0,0 0 1,1-1-1,-1 1 0,1-1 0,-1 0 0,1 0 0,0 0 0,-1-1 0,1 1 0,0-1 0,0-1 0,-1 1 0,1 0 0,0-1 0,-1 0 0,1 0 0,8-4 1,-7 2 3,0 0 0,0-1 0,0 0 1,0 0-1,-1 0 0,0 0 1,0-1-1,0 0 0,0 0 1,-1-1-1,0 1 0,0-1 1,0 0-1,-1 0 0,0 0 1,4-11-1,-23 27-247,9-2 223,2 1 1,-1 0-1,1 0 0,0 0 0,1 1 1,0-1-1,1 1 0,0 0 0,0 0 1,1 0-1,1 0 0,0 1 0,0-1 1,1 19-1,0-27 13,0-1 1,1 1-1,-1 0 0,0 0 0,1-1 1,-1 1-1,1 0 0,0-1 1,-1 1-1,1 0 0,0-1 0,0 1 1,0-1-1,0 1 0,0-1 0,0 0 1,1 1-1,-1-1 0,0 0 1,1 0-1,-1 0 0,1 0 0,-1 0 1,3 1-1,0-1 6,0 0-1,0 0 1,0 0-1,0 0 1,1-1-1,-1 1 1,0-1-1,0 0 1,1-1 0,3 0-1,4-1 11,0 0 0,-1-1 1,0 0-1,0-1 0,0-1 0,18-9 0,-13 4-8,-1-1 0,-1-1 0,0 0 0,23-26 0,-32 32-8,0 0 0,-1 0 0,1-1 0,-1 0 0,0 0 0,-1 0 0,0 0 0,0 0 0,0-1 0,-1 1 0,0-1 0,0 0 0,0-13 0,-2 21-4,0 0 1,0-1-1,0 1 1,0-1-1,0 1 1,0 0-1,1-1 0,-2 1 1,1-1-1,0 1 1,0 0-1,0-1 1,0 1-1,0-1 1,0 1-1,0 0 0,0-1 1,-1 1-1,1 0 1,0-1-1,0 1 1,0 0-1,-1-1 1,1 1-1,0 0 0,-1-1 1,1 1-1,0 0 1,-1 0-1,1-1 1,0 1-1,-1 0 0,1 0 1,0 0-1,-1 0 1,1-1-1,0 1 1,-1 0-1,1 0 1,-1 0-1,1 0 0,0 0 1,-1 0-1,1 0 1,-1 0-1,1 0 1,0 0-1,-1 0 1,1 0-1,-1 1 0,1-1 1,0 0-1,-1 0 1,1 0-1,0 0 1,-1 1-1,1-1 1,0 0-1,-1 1 0,-20 18-169,15-10 199,1 0-1,0 1 0,0 0 1,1 0-1,0 0 0,1 1 1,0-1-1,1 1 1,0 0-1,1 0 0,0-1 1,0 1-1,1 0 0,1 0 1,2 12-1,-2-20-12,0 0 1,1-1-1,0 1 0,-1-1 1,1 1-1,0-1 0,0 0 1,1 1-1,-1-1 0,0 0 1,1-1-1,-1 1 0,1 0 1,0-1-1,-1 1 0,1-1 1,0 0-1,0 0 0,0 0 1,0 0-1,0 0 0,0-1 1,4 1-1,-3-1-126,-1 0 0,1 1 1,-1-1-1,1-1 0,-1 1 0,1-1 0,-1 1 0,1-1 1,4-1-1,-6 1-175,-1 0 1,1 0 0,0 0-1,0 0 1,-1 0-1,1 0 1,0 0 0,-1-1-1,0 1 1,1 0 0,-1-1-1,0 0 1,1 1-1,-1-1 1,0 0 0,1-2-1,7-24-6396</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7.806"/>
    </inkml:context>
    <inkml:brush xml:id="br0">
      <inkml:brushProperty name="width" value="0.025" units="cm"/>
      <inkml:brushProperty name="height" value="0.025" units="cm"/>
    </inkml:brush>
  </inkml:definitions>
  <inkml:trace contextRef="#ctx0" brushRef="#br0">0 1 14958,'0'0'8008,"41"51"-19283</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8.148"/>
    </inkml:context>
    <inkml:brush xml:id="br0">
      <inkml:brushProperty name="width" value="0.025" units="cm"/>
      <inkml:brushProperty name="height" value="0.025" units="cm"/>
    </inkml:brush>
  </inkml:definitions>
  <inkml:trace contextRef="#ctx0" brushRef="#br0">0 1 15278,'0'0'2488,"3"11"-785,47 133 2463,-27-85-3821,-3 0-1,16 83 1,-31-109-305,0-3-2,14 54 0,-17-76-25,1-1 1,-1 0-1,2 0 0,-1 0 0,1 0 0,0 0 1,0 0-1,1-1 0,0 0 0,0 0 1,0-1-1,8 7 0,-12-11-20,-1-1 0,1 1 0,0 0-1,-1-1 1,1 1 0,0-1 0,0 1 0,-1-1 0,1 1 0,0-1 0,0 0 0,0 1-1,0-1 1,0 0 0,0 1 0,-1-1 0,1 0 0,0 0 0,0 0 0,0 0-1,0 0 1,0 0 0,0 0 0,0-1 0,0 1 0,0 0 0,0 0 0,-1-1 0,3 0-1,-2 0-341,-1 0-1,1 0 1,0 0-1,0 0 1,-1-1-1,1 1 1,-1 0-1,1-1 1,-1 1-1,1-1 1,-1 1-1,0 0 1,0-1-1,0 1 1,1-1-1,-2-2 1,1-13-7178</inkml:trace>
  <inkml:trace contextRef="#ctx0" brushRef="#br0" timeOffset="1">148 783 15246,'0'0'12684,"47"-7"-15054,-47-9-3075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18.570"/>
    </inkml:context>
    <inkml:brush xml:id="br0">
      <inkml:brushProperty name="width" value="0.025" units="cm"/>
      <inkml:brushProperty name="height" value="0.025" units="cm"/>
    </inkml:brush>
  </inkml:definitions>
  <inkml:trace contextRef="#ctx0" brushRef="#br0">1 1186 14542,'0'0'3956,"12"-2"-3674,394-77 530,-48 13-652,1111-298-45,-1380 340-97,876-243 1049,22-5 642,-797 227-1692,-53 13-1555,-47 8-2679,-62 13-1624</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44.580"/>
    </inkml:context>
    <inkml:brush xml:id="br0">
      <inkml:brushProperty name="width" value="0.025" units="cm"/>
      <inkml:brushProperty name="height" value="0.025" units="cm"/>
    </inkml:brush>
  </inkml:definitions>
  <inkml:trace contextRef="#ctx0" brushRef="#br0">402 60 12268,'0'0'624,"1"-9"65,0-28 5,-5 24 376,-4 16-696,-4 15-329,6 4-109,1 0 0,1 0 0,1 0-1,2 0 1,0 1 0,2 26 0,-1-16 6,33 386-284,-5-128 326,-24-212 48,-11 136 0,-8-104 72,-49 182-1,-57 102 201,109-359-259,-23 68 104,-69 244 1223,93-298-1079,2 1-1,2 0 1,2 0-1,5 102 1,2-136-272,1 0 0,8 26 0,1 1-330,-12-44 255,0 1-1,0-1 0,0 0 0,0 1 1,0-1-1,0 0 0,0 1 0,0-1 1,0 1-1,0-1 0,0 0 1,0 1-1,0-1 0,0 0 0,0 1 1,-1-1-1,1 1 0,0-1 1,0 0-1,0 1 0,0-1 0,-1 0 1,1 0-1,0 1 0,0-1 0,-1 0 1,1 1-1,0-1 0,-1 0 1,1 0-1,0 0 0,-1 1 0,1-1 1,0 0-1,-1 0 0,1 0 1,0 0-1,-1 0 0,1 0 0,0 1 1,-1-1-1,1 0 0,-1 0 0,1 0 1,0 0-1,-1-1 0,-20-2-3010,-11-12-3629</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3:44.941"/>
    </inkml:context>
    <inkml:brush xml:id="br0">
      <inkml:brushProperty name="width" value="0.025" units="cm"/>
      <inkml:brushProperty name="height" value="0.025" units="cm"/>
    </inkml:brush>
  </inkml:definitions>
  <inkml:trace contextRef="#ctx0" brushRef="#br0">115 67 15278,'-8'7'198,"-2"3"-177,1 1 1,0 0-1,0 0 0,1 1 1,0 0-1,1 0 0,1 1 1,0-1-1,0 2 1,2-1-1,-6 21 0,5-8 4,1-1-1,1 1 0,1-1 1,2 1-1,0 0 1,2 0-1,9 46 0,-10-64 59,2 0 0,-1 0 0,1 0 0,0-1 0,1 1 0,-1-1 0,1 0 0,1 0 0,0-1-1,0 1 1,0-1 0,0 0 0,1 0 0,0-1 0,0 0 0,1 0 0,0 0 0,0-1 0,0 0 0,0 0 0,0-1 0,1 0-1,0 0 1,-1 0 0,1-1 0,0-1 0,0 1 0,14 0 0,4-2 151,0 0 0,1-2 0,-1 0-1,-1-2 1,1-1 0,0-1 0,-1-1 0,32-14 0,27-16-13,80-48 0,-98 49-275,290-166-2820,-123 62-3599,-83 46-2891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05.750"/>
    </inkml:context>
    <inkml:brush xml:id="br0">
      <inkml:brushProperty name="width" value="0.025" units="cm"/>
      <inkml:brushProperty name="height" value="0.025" units="cm"/>
    </inkml:brush>
  </inkml:definitions>
  <inkml:trace contextRef="#ctx0" brushRef="#br0">0 448 9961,'53'-1'417,"0"-3"-1,-1-3 1,57-14-1,153-51 497,-69 16-769,-63 24-104,2 6 0,0 5 0,186-4 0,329 28 35,222-8-139,260-29 760,0 60-463,-333 4-105,0-57-32,-688 18-93,1131-87 310,2 52-26,-560 45-251,1090-16 569,1186 2 260,-1573 19-1068,394 8 155,673-6 3454,-2436-9-3392,715 0 772,-727 1-783,131 12 236,-116-9-143,1 0 0,-1 2 0,0 0 0,-1 1-1,18 8 1,-34-14-75,0 1 0,1-1-1,-1 1 1,0-1 0,0 1-1,0-1 1,0 1 0,0 0-1,0-1 1,-1 1 0,1 0 0,0 0-1,0 0 1,0-1 0,-1 1-1,1 0 1,0 0 0,-1 0 0,1 0-1,-1 0 1,1 1 0,-1-1-1,0 0 1,1 0 0,-1 0-1,0 0 1,0 0 0,0 0 0,0 1-1,0-1 1,0 0 0,0 2-1,0-6-4552,4-13-497</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36.249"/>
    </inkml:context>
    <inkml:brush xml:id="br0">
      <inkml:brushProperty name="width" value="0.025" units="cm"/>
      <inkml:brushProperty name="height" value="0.025" units="cm"/>
    </inkml:brush>
  </inkml:definitions>
  <inkml:trace contextRef="#ctx0" brushRef="#br0">0 87 9065,'0'0'7169,"11"-4"-6833,7-1-272,0 1 1,1 0-1,-1 1 0,1 1 0,21 1 0,108 8 389,-28-1-287,913-34-107,-604 9-38,1549-10 427,-1224 29-413,289 1 16,83 51-79,-462-14 35,850-40 238,-1405-2 115,171-16 898,-274 16-1865,-15 0-1291,4 1 1184,-12-7-3253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5:45.294"/>
    </inkml:context>
    <inkml:brush xml:id="br0">
      <inkml:brushProperty name="width" value="0.025" units="cm"/>
      <inkml:brushProperty name="height" value="0.025" units="cm"/>
    </inkml:brush>
  </inkml:definitions>
  <inkml:trace contextRef="#ctx0" brushRef="#br0">65 355 1217,'0'0'6449,"-8"-3"-4517,0 2-1738,6 0-139,-1 1-1,0-1 1,1 0 0,-1 1 0,1-1-1,-1 0 1,1 0 0,-1-1-1,1 1 1,0-1 0,-1 1 0,1-1-1,0 0 1,-2-2 0,-7-3 3238,25 20-2572,-1-7-733,0-1-1,1 0 0,-1-1 1,1 0-1,0-2 0,24 3 1,90-2 304,-93-3-256,657 29 889,-13 0-424,147-16 428,-295-3-849,1099-40 10,-957 8-63,1909-156 37,1807-43 134,-3501 264-205,-714-31-13,-26-1-359,186 38 0,-276-38-1618,-8-5-1852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9.770"/>
    </inkml:context>
    <inkml:brush xml:id="br0">
      <inkml:brushProperty name="width" value="0.025" units="cm"/>
      <inkml:brushProperty name="height" value="0.025" units="cm"/>
    </inkml:brush>
  </inkml:definitions>
  <inkml:trace contextRef="#ctx0" brushRef="#br0">206 16 14029,'0'0'4762,"-9"-4"-2562,7 2-2129,-1 1 1,0-1-1,0 1 1,0 0 0,0 0-1,-1 0 1,1 0-1,0 1 1,0-1 0,-1 1-1,1 0 1,0 0-1,0 0 1,-1 0 0,1 0-1,0 1 1,0 0-1,-1-1 1,1 1 0,0 0-1,0 1 1,0-1-1,0 0 1,0 1 0,0 0-1,1 0 1,-1 0 0,-4 4-1,-4 3-49,1 1 0,0 0 0,1 1-1,0 0 1,1 0 0,0 1 0,0 0 0,1 1-1,1 0 1,0 0 0,-5 17 0,11-29-20,0 0 0,0 0 0,0 0 0,0 0 1,-1 0-1,1 0 0,0 0 0,1 0 0,-1-1 0,0 1 1,0 0-1,0 0 0,0 0 0,1 0 0,-1 0 0,0 0 1,1-1-1,-1 1 0,1 0 0,-1 0 0,1 0 0,-1-1 1,1 1-1,0 0 0,-1-1 0,1 1 0,0-1 0,-1 1 1,2 0-1,0 0 8,1 0 1,-1 0-1,1-1 0,-1 1 1,1-1-1,-1 1 0,1-1 1,-1 0-1,1 0 1,4-1-1,2 0 30,0 0 1,-1-1-1,1-1 1,0 1-1,12-7 0,-6 1-22,-1-1 0,0-1 0,0 0 0,-1-1 0,18-19 0,-24 23 157,0-1-1,-1 0 1,0 0 0,0 0-1,-1-1 1,0 1 0,-1-1-1,0 0 1,0-1-1,4-16 1,-34 63 1122,23-30-1315,-23 61-53,24-62 62,1-1 0,-1 1-1,2 0 1,-1-1-1,0 1 1,1 0 0,0 0-1,1-1 1,-1 1-1,3 9 1,-2-13-16,1 1 0,-1-1 0,1 0 0,-1 0-1,1 0 1,0 0 0,0 0 0,0-1 0,0 1 0,0-1-1,0 1 1,1-1 0,-1 0 0,0 1 0,1-1 0,-1 0 0,1-1-1,-1 1 1,1 0 0,-1-1 0,1 1 0,-1-1 0,6 0 0,1 1-724,-1-1 1,0 0 0,0 0 0,1-1 0,-1 0 0,12-3 0,12-13-5850</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00.271"/>
    </inkml:context>
    <inkml:brush xml:id="br0">
      <inkml:brushProperty name="width" value="0.025" units="cm"/>
      <inkml:brushProperty name="height" value="0.025" units="cm"/>
    </inkml:brush>
  </inkml:definitions>
  <inkml:trace contextRef="#ctx0" brushRef="#br0">1 55 6790,'0'0'1639,"9"0"-710,320-1 3423,382 2-3424,-386 32-747,-147-10-170,1572 86 998,525-130-902,-632-75-50,-815 45-2,584 0-386,-1398 51-203,0 0-408,-3 2-2712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01.782"/>
    </inkml:context>
    <inkml:brush xml:id="br0">
      <inkml:brushProperty name="width" value="0.025" units="cm"/>
      <inkml:brushProperty name="height" value="0.025" units="cm"/>
    </inkml:brush>
  </inkml:definitions>
  <inkml:trace contextRef="#ctx0" brushRef="#br0">0 5 5926,'7'-1'5630,"26"-3"-5020,-11 6-519,1 0-1,-1 2 1,28 7-1,36 6-30,339 4 424,-195-15-263,1078 23 391,0-37 224,-172 0-16,-70 3-742,481 2 207,-343 19-226,-789-20-7,239 3 24,-459 14-1330,-183-14-1426,2-6-2739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1.852"/>
    </inkml:context>
    <inkml:brush xml:id="br0">
      <inkml:brushProperty name="width" value="0.025" units="cm"/>
      <inkml:brushProperty name="height" value="0.025" units="cm"/>
    </inkml:brush>
  </inkml:definitions>
  <inkml:trace contextRef="#ctx0" brushRef="#br0">43 117 5189,'0'0'8835,"-7"-4"-8082,-28-19 800,36 22-1322,0-1 0,0 1 0,1 0 0,-1 0 0,0-1 0,1 1 0,-1 0 0,1 0 0,0 0 0,-1 0 0,1 1 0,0-1 0,0 0 0,1 0 0,45-15-803,0 2 0,0 2 0,2 3 0,69-6 1,200 8-3859,-221 7 3716,-71 2-4154,-21 0 635</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2.215"/>
    </inkml:context>
    <inkml:brush xml:id="br0">
      <inkml:brushProperty name="width" value="0.025" units="cm"/>
      <inkml:brushProperty name="height" value="0.025" units="cm"/>
    </inkml:brush>
  </inkml:definitions>
  <inkml:trace contextRef="#ctx0" brushRef="#br0">1 68 6951,'0'0'9828,"6"-9"-7939,-4 5-1783,1 0 0,0 0 0,0 0 0,0 0 1,0 1-1,0-1 0,1 1 0,0 0 0,-1 0 0,1 0 0,0 1 0,1-1 0,-1 1 0,0 0 0,1 0 0,-1 0 0,1 1 0,0 0 0,-1 0 0,1 0 0,9 0 0,18 0-299,1 2 1,-1 1-1,0 1 0,1 2 0,-2 2 0,1 0 0,54 22 0,-84-28 166,0-1-1,0 1 0,0 0 0,0 0 0,0 0 0,0 0 1,0 0-1,0 0 0,-1 1 0,1-1 0,0 0 0,-1 1 1,1-1-1,-1 1 0,0 0 0,1-1 0,-1 1 1,0 0-1,0 0 0,0 0 0,0 0 0,0 2 0,-1-2 10,0 1-1,0-1 0,0 0 0,-1 1 0,1-1 0,-1 0 0,0 1 1,1-1-1,-1 0 0,0 0 0,0 0 0,0 0 0,-1 0 0,1 0 1,0 0-1,-4 3 0,-8 8 21,0-1 0,-1 0 0,-1-1 0,-17 11 0,19-13 62,-13 9-313,-107 79 1984,74-40-2752,11 9-4240,37-47-1993</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4.225"/>
    </inkml:context>
    <inkml:brush xml:id="br0">
      <inkml:brushProperty name="width" value="0.025" units="cm"/>
      <inkml:brushProperty name="height" value="0.025" units="cm"/>
    </inkml:brush>
  </inkml:definitions>
  <inkml:trace contextRef="#ctx0" brushRef="#br0">103 62 3651,'-3'-1'9936,"-11"5"-8357,8 3-1314,0 1-1,1-1 0,-1 1 0,2 1 0,-1-1 1,1 1-1,1-1 0,0 1 0,-4 14 1,6-20-180,-2 8 140,-4 7 352,1 1-1,0 0 1,2 0-1,0 0 0,2 1 1,-1 29-1,3-48-554,0 0 0,0 0 1,0 0-1,1 0 0,-1-1 0,0 1 0,1 0 0,-1 0 0,1 0 0,-1 0 0,1 0 0,0 0 0,-1-1 0,1 1 1,0 0-1,-1-1 0,1 1 0,0 0 0,0-1 0,0 1 0,0-1 0,-1 1 0,1-1 0,0 1 0,0-1 1,0 0-1,0 1 0,0-1 0,0 0 0,0 0 0,0 0 0,0 0 0,0 0 0,0 0 0,0 0 0,0 0 0,0 0 1,0-1-1,0 1 0,0 0 0,0 0 0,0-1 0,2 0 0,3-1 178,0 0 0,0-1 1,0 1-1,-1-1 0,10-7 0,6-7 86,-1 0 1,0-2-1,-2-1 0,0 0 1,-1-1-1,-1-1 1,-1 0-1,-1-2 0,-2 1 1,0-1-1,-1-1 0,-1 0 1,6-28-1,-24 81-968,-22 51-1,16-47 748,-11 42 0,22-65-67,1 0 1,0 1 0,1-1-1,0 0 1,1 1 0,0-1-1,0 1 1,1-1-1,2 13 1,-2-20-1,1 0 0,-1 1 1,0-1-1,1 0 0,-1 0 1,1 0-1,0 0 0,0-1 0,-1 1 1,1 0-1,0-1 0,1 1 0,-1-1 1,0 0-1,0 0 0,0 1 1,1-2-1,-1 1 0,1 0 0,-1 0 1,1-1-1,-1 1 0,1-1 0,-1 0 1,1 0-1,-1 0 0,1 0 1,3-1-1,7 1 20,-1-1 1,0 0 0,0-1-1,19-6 1,31-19 34,-53 22-54,0 0 1,0 0-1,1 1 1,0 0-1,-1 1 1,1 0-1,1 0 1,-1 1-1,17-1 1,-26 3-7,0 0-1,0 0 1,0 1 0,0-1 0,0 0 0,0 0 0,-1 1 0,1-1 0,0 0 0,0 1-1,0-1 1,-1 1 0,1-1 0,0 1 0,-1-1 0,1 1 0,0 0 0,-1-1-1,1 1 1,0 0 0,-1-1 0,1 1 0,-1 0 0,0 0 0,1 0 0,-1-1 0,0 1-1,1 1 1,2 29-59,-4-28 70,1 0 0,0 0-1,0-1 1,1 1 0,-1 0 0,0 0 0,1-1-1,0 1 1,1 4 0,-1-6 8,0-1 0,0 1 0,1 0 0,-1-1 0,0 1 0,0-1-1,0 1 1,1-1 0,-1 0 0,0 1 0,1-1 0,-1 0 0,0 0 0,0 0 0,1 0 0,-1 0 0,0 0 0,1 0 0,-1-1 0,0 1 0,2-1 0,30-9 403,11-17-206,21-11-97,-60 35-158,1 1 1,-1-1 0,1 1-1,0 0 1,-1 1-1,1-1 1,0 1-1,0 1 1,7-1-1,-12 1 31,-1 0 0,1 0 0,-1 0 0,1 0 0,-1 0 0,1 1 0,-1-1 0,1 0 0,-1 0 0,1 0 0,-1 1 0,1-1 0,-1 0 0,1 1 0,-1-1 0,0 0 0,1 1 0,-1-1 0,0 1 0,1-1 0,-1 1 0,0-1 0,1 0 0,-1 1 0,0-1 0,0 1 0,0-1 0,1 1 0,-1-1 0,0 1 0,0-1 0,0 2 0,0 23-108,-1-24 124,1 1-1,0-1 1,-1 0 0,1 1 0,0-1-1,0 1 1,-1-1 0,1 1 0,1-1-1,-1 1 1,0-1 0,0 1 0,0-1-1,1 0 1,-1 1 0,1-1 0,-1 1 0,1-1-1,0 0 1,-1 1 0,1-1 0,0 0-1,0 0 1,0 0 0,0 0 0,1 2-1,5-2 31,0-1-1,0 0 0,0 0 1,0 0-1,0-1 1,0 0-1,0 0 0,0-1 1,-1 0-1,1 0 0,0-1 1,-1 0-1,0 0 0,0 0 1,9-7-1,-6 5-87,0 0 0,0 1 0,0 0-1,0 1 1,1-1 0,16-2 0,-25 6-27,0 1 1,0-1-1,0 0 1,-1 1-1,1-1 0,0 1 1,0 0-1,-1-1 1,1 1-1,0-1 0,-1 1 1,1 0-1,0 0 1,-1-1-1,1 1 0,-1 0 1,0 0-1,1 0 1,-1 0-1,1-1 1,-1 1-1,0 0 0,0 0 1,0 0-1,0 0 1,1 0-1,-1 0 0,0 0 1,0 0-1,-1 0 1,1 0-1,0 1 1,-2 35-1119,2-36 1014,-3 25-7190,3-19 930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4.587"/>
    </inkml:context>
    <inkml:brush xml:id="br0">
      <inkml:brushProperty name="width" value="0.025" units="cm"/>
      <inkml:brushProperty name="height" value="0.025" units="cm"/>
    </inkml:brush>
  </inkml:definitions>
  <inkml:trace contextRef="#ctx0" brushRef="#br0">119 1 3523,'0'0'13021,"-8"0"-10630,-1-1-1931,1 1 0,0 1 0,-1 0-1,-15 3 1,21-3-423,0-1 0,0 1 0,0 0 0,0 0 0,1 0 0,-1 1 0,0-1 0,0 1 0,1-1 0,-1 1 0,1 0 0,-1 0 0,1 0-1,0 0 1,0 0 0,0 1 0,0-1 0,0 1 0,1-1 0,-3 5 0,4-7-40,0 1-1,1 0 0,-1 0 1,0-1-1,0 1 1,0 0-1,0-1 0,1 1 1,-1 0-1,0-1 1,1 1-1,-1 0 0,0-1 1,1 1-1,-1-1 1,1 1-1,-1-1 0,1 1 1,-1-1-1,1 1 1,-1-1-1,1 1 0,0-1 1,-1 0-1,1 1 1,0-1-1,-1 0 0,1 0 1,0 1-1,-1-1 1,1 0-1,0 0 0,0 0 1,-1 0-1,1 0 1,0 0-1,0 0 0,-1 0 1,1 0-1,1-1 0,43 2-300,-35-1 132,130 0-987,-141 0 1187,1 0 0,0 0 0,-1 1 0,1-1 0,-1 0 0,1 0 0,0 1-1,0-1 1,-1 0 0,1 1 0,0-1 0,-1 1 0,1-1 0,0 0 0,0 1 0,0-1 0,0 1 0,-1-1 0,1 0 0,0 1-1,0-1 1,0 1 0,0-1 0,0 1 0,0-1 0,0 1 0,0-1 0,0 1 0,0-1 0,0 0 0,1 1 0,-1-1-1,0 1 1,0-1 0,0 0 0,1 1 0,-1-1 0,0 1 0,0-1 0,1 0 0,-1 1 0,0-1 0,1 0 0,-1 1-1,0-1 1,1 0 0,-1 0 0,0 1 0,1-1 0,-1 0 0,1 0 0,-1 0 0,0 1 0,1-1 0,-1 0 0,1 0 0,-1 0-1,1 0 1,-1 0 0,0 0 0,1 0 0,-1 0 0,1 0 0,-1 0 0,1 0 0,-1 0 0,1 0 0,-1-1 0,1 1-1,-26 23 1500,3-10-821,-57 32 1044,73-43-1977,1 1 0,-1-1 0,0-1 0,0 1 0,0-1 0,-1 0 0,-5 0 0,10-1-1876,13-12-15241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5.282"/>
    </inkml:context>
    <inkml:brush xml:id="br0">
      <inkml:brushProperty name="width" value="0.025" units="cm"/>
      <inkml:brushProperty name="height" value="0.025" units="cm"/>
    </inkml:brush>
  </inkml:definitions>
  <inkml:trace contextRef="#ctx0" brushRef="#br0">224 225 13004,'0'0'8077,"-11"-7"-7644,4 2-393,5 3-37,-1 0 1,1 0 0,-1 0 0,0 0-1,1 0 1,-1 1 0,0-1-1,0 1 1,0 0 0,0 0 0,0 0-1,0 0 1,-1 1 0,1-1 0,0 1-1,0 0 1,0 0 0,-1 0 0,1 0-1,0 0 1,0 1 0,0-1 0,0 1-1,-4 1 1,-6 5-15,0 1 0,1 0 0,0 0 0,-18 17 0,25-21 8,1 0 0,0 1-1,0 0 1,0-1 0,0 1-1,1 1 1,0-1 0,0 0-1,0 1 1,0-1 0,1 1-1,0 0 1,-2 10 0,4-15 10,0 0 0,0 0 1,0 0-1,1 0 0,-1 0 1,0 0-1,0 0 1,1 0-1,-1 0 0,0 0 1,1 0-1,-1 0 0,1 0 1,-1 0-1,1 0 0,0-1 1,-1 1-1,1 0 0,0 0 1,0-1-1,0 1 1,-1 0-1,1-1 0,0 1 1,0-1-1,0 1 0,0-1 1,0 1-1,0-1 0,0 0 1,0 1-1,0-1 0,0 0 1,0 0-1,0 0 1,0 0-1,0 0 0,0 0 1,0 0-1,1 0 0,-1 0 1,0 0-1,0-1 0,1 1 1,5-1 111,-1 0 0,1-1 0,0 1 1,0-1-1,11-5 0,1-4 201,-1 0 0,-1-1 0,1-1-1,-2 0 1,28-30 0,63-87 617,-100 120-906,0 0-1,-1-1 1,0 1-1,0-1 1,-1 0-1,6-21 1,-10 31-43,-1 1 1,0-1-1,0 1 1,0-1-1,1 1 1,-1-1-1,0 1 1,0-1 0,0 1-1,0-1 1,0 1-1,0-1 1,0 1-1,0 0 1,0-1-1,0 1 1,-1-1-1,1 1 1,0-1 0,0 1-1,0-1 1,-1 1-1,1-1 1,0 1-1,0 0 1,-1-1-1,1 1 1,0 0 0,-1-1-1,1 1 1,0 0-1,-1-1 1,-17 1-509,-20 17-77,24-7 524,1 0 1,0 1-1,-22 24 1,31-30 68,-1 0 0,1 0 0,0 1 0,1-1 0,0 1 0,-1 0 0,2 0 0,-1 1 0,1-1 0,0 0 0,0 1 0,-1 13 0,3-19 0,0 1 1,0 0-1,1-1 0,-1 1 0,0-1 0,1 1 0,-1-1 1,1 1-1,0-1 0,-1 1 0,1-1 0,0 0 0,0 1 0,0-1 1,0 0-1,0 0 0,0 1 0,0-1 0,1 0 0,-1 0 1,0 0-1,1-1 0,-1 1 0,0 0 0,1 0 0,-1-1 1,1 1-1,-1-1 0,1 1 0,0-1 0,-1 0 0,4 1 1,59 3-534,-52-5 303,33 0-755,-18 0 483,47 4-1,-73-2 590,1-1-1,-1 1 0,0-1 0,0 1 0,0-1 0,0 1 0,0 0 0,0 0 0,0 0 0,0-1 0,0 1 0,-1 0 0,1 0 0,0 0 0,0 0 0,-1 1 0,1-1 0,-1 0 0,1 0 0,-1 0 0,1 0 0,-1 1 0,0-1 0,0 0 0,1 0 0,-1 1 1,0-1-1,0 2 0,0-2-45,0 1 0,0-1 0,0 1 0,0 0 0,0-1 0,1 1 0,-1-1 0,1 1 0,-1-1 1,1 1-1,0-1 0,-1 0 0,1 1 0,0-1 0,0 0 0,0 1 0,0-1 0,0 0 0,0 0 1,0 0-1,1 0 0,-1 0 0,0 0 0,1 0 0,-1 0 0,0-1 0,1 1 0,-1 0 0,1-1 1,-1 1-1,1-1 0,2 1 0,3-1 27,-1 0 1,1 0-1,0-1 0,-1 1 1,1-1-1,-1-1 0,1 0 1,-1 1-1,0-2 0,1 1 1,-1-1-1,0 0 1,-1 0-1,1-1 0,-1 0 1,1 0-1,7-7 0,-9 7-74,-9 12 2,1 0 1,1 1-1,0-1 1,0 1-1,1 0 1,0 0-1,0 0 1,1 0-1,0 14 1,1-23-10,0 0 1,0 1-1,0-1 1,0 0-1,0 0 0,1 1 1,-1-1-1,0 0 1,0 1-1,0-1 0,1 0 1,-1 0-1,0 1 1,1-1-1,-1 0 0,0 0 1,0 1-1,1-1 1,-1 0-1,0 0 1,1 0-1,-1 0 0,0 0 1,1 0-1,-1 1 1,0-1-1,1 0 0,-1 0 1,0 0-1,1 0 1,-1 0-1,0 0 0,1 0 1,-1-1-1,1 1 1,-1 0-1,0 0 0,1 0 1,-1 0-1,0 0 1,0 0-1,1-1 1,-1 1-1,0 0 0,1 0 1,-1 0-1,0-1 1,0 1-1,1 0 0,17-13-3685,-4-5-2507</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5.676"/>
    </inkml:context>
    <inkml:brush xml:id="br0">
      <inkml:brushProperty name="width" value="0.025" units="cm"/>
      <inkml:brushProperty name="height" value="0.025" units="cm"/>
    </inkml:brush>
  </inkml:definitions>
  <inkml:trace contextRef="#ctx0" brushRef="#br0">1 0 14926,'0'0'8008,"48"15"-8297,-23-6-1825,-5 0-1825,1 4-1250,-1-3-5157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6.023"/>
    </inkml:context>
    <inkml:brush xml:id="br0">
      <inkml:brushProperty name="width" value="0.025" units="cm"/>
      <inkml:brushProperty name="height" value="0.025" units="cm"/>
    </inkml:brush>
  </inkml:definitions>
  <inkml:trace contextRef="#ctx0" brushRef="#br0">158 220 11851,'0'0'9107,"-10"0"-8263,4 1-765,-1 0 1,1 0-1,-1 0 0,1 1 0,0 0 1,0 0-1,0 0 0,0 1 0,0 0 1,0 1-1,1-1 0,-1 1 1,1 0-1,0 0 0,0 0 0,0 1 1,1 0-1,0 0 0,-6 8 0,6-6 35,0 1-1,0-1 1,0 1-1,1-1 0,0 1 1,1 0-1,-3 16 1,4-22-106,1 0 0,0 0 0,0 0 0,-1-1 0,1 1 0,0 0 0,1 0 0,-1 0 0,0 0 0,0-1 0,1 1 0,-1 0 0,1 0 0,0-1 0,-1 1 0,1 0 0,0-1 0,0 1 0,0-1 0,0 1 0,0-1 0,0 1 0,1-1 0,-1 0 0,0 1 0,1-1 0,-1 0 0,1 0 0,-1 0 0,1 0 0,0-1 0,-1 1 0,1 0 0,0-1 0,-1 1 0,1-1 0,0 1 0,0-1 0,0 0 0,-1 0 0,3 0 0,6 0 105,0-1 0,0 0 0,-1-1 0,1 0 0,-1-1 1,1 0-1,-1 0 0,0-1 0,0-1 0,0 1 0,-1-1 0,0 0 0,0-1 0,0 0 0,0-1 0,-1 1 0,7-10 0,16-17 122,-2-1-1,34-52 1,-12 3 35,-47 77-334,0-1-1,0 0 0,0 0 0,-1 0 0,0 0 1,-1 0-1,0 0 0,0 0 0,0-1 0,-1 1 1,0-8-1,-1 14 33,1 0 0,0 1 0,-1-1 0,1 0 0,-1 1 0,1-1 0,-1 0 0,1 1 0,-1-1 0,0 1 0,1-1 0,-1 1 0,0-1-1,1 1 1,-1-1 0,0 1 0,1 0 0,-1-1 0,0 1 0,0 0 0,0 0 0,1-1 0,-1 1 0,0 0 0,0 0 0,0 0 0,0 0 0,1 0 0,-1 0 0,0 0 0,0 0 0,0 1 0,1-1 0,-1 0 0,-1 1 0,-30 10-849,25-7 783,1 1-1,0 0 1,1 0 0,-1 1-1,1 0 1,0 0 0,0 0 0,1 0-1,-8 14 1,10-17 22,0 1 1,1-1-1,-1 1 0,1 0 1,0 0-1,0-1 0,0 1 1,0 0-1,0 0 0,1 0 1,0 0-1,0 0 0,0 0 1,0 0-1,1 0 0,-1 0 0,1 0 1,0 0-1,0-1 0,1 1 1,2 5-1,-2-6-50,1 0-1,0 0 1,0-1 0,0 1-1,0-1 1,0 0 0,0 0-1,1 0 1,-1 0 0,1-1-1,-1 1 1,1-1 0,0 0-1,-1 0 1,1 0 0,0-1-1,0 1 1,0-1 0,-1 0-1,1 0 1,0 0 0,5-2-1,5 1 117,-1-1 0,1 0-1,0-1 1,23-9 0,-12 0 36,-19 9 14,0-1 1,0 2 0,1-1 0,-1 1 0,0 0-1,1 0 1,11-1 0,-17 46 770,-17 31-123,13-63-534,0 1 0,0 0 1,1 0-1,0 0 0,1 0 1,0 0-1,1 0 1,2 12-1,6-9-1579,4-12-6562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7.442"/>
    </inkml:context>
    <inkml:brush xml:id="br0">
      <inkml:brushProperty name="width" value="0.025" units="cm"/>
      <inkml:brushProperty name="height" value="0.025" units="cm"/>
    </inkml:brush>
  </inkml:definitions>
  <inkml:trace contextRef="#ctx0" brushRef="#br0">30 3 11339,'0'-2'5768,"2"5"-2308,1 15-1314,3 27-1915,-10 37 811,-22 123-1,16-137 26,10-46-145,10-27 307,11-32-284,-15 19-1016,-1 1-1,-1-1 1,-1 0 0,0 0-1,-1 0 1,-1 0-1,-1-24 1,3 48-26,0 0-1,0 0 1,1-1-1,0 1 1,0-1 0,0 0-1,5 5 1,-3-6 111,0 1 0,0-1 1,0-1-1,0 1 0,0-1 1,1 0-1,-1-1 1,1 0-1,0 0 0,0 0 1,0-1-1,0 1 0,7-1 1,-9-1 2,-1 1 0,1-1 0,-1 0 0,0 0 0,1 0 0,-1-1 0,1 0 0,-1 0 0,0 0 0,1 0 0,-1 0 1,0-1-1,0 0 0,0 0 0,0 0 0,0 0 0,0-1 0,-1 0 0,1 1 0,-1-1 0,5-6 0,-16 17 39,7-6-56,-1-1 0,1 0 1,0 0-1,-1 0 0,1 1 0,0-1 0,0 1 1,0-1-1,0 1 0,1-1 0,-1 1 0,0 0 1,1-1-1,-2 4 0,2-3 5,0-1 0,-1 0 0,1 1 1,0-1-1,0 0 0,0 1 0,0-1 0,0 0 0,0 1 1,0-1-1,1 0 0,-1 1 0,0-1 0,1 0 0,-1 1 1,1-1-1,0 0 0,-1 0 0,1 0 0,0 0 1,0 1-1,-1-1 0,1 0 0,0-1 0,0 1 0,2 1 1,0 0 6,0 0 1,0-1 0,0 1 0,1-1-1,-1 0 1,0 0 0,1 0 0,-1-1-1,1 1 1,3-1 0,8 1 14,0-2 0,-1 0 1,1 0-1,19-6 0,-11 0-2,-16 5-46,0-1 0,0 1 0,0 1 0,0-1 0,0 1 0,0 1-1,13-1 1,-18 43-54,-2-39 90,0 0-1,0 0 0,0 0 0,1 0 1,-1-1-1,1 1 0,-1 0 0,1 0 1,0 0-1,0-1 0,0 1 0,2 2 1,-2-3-184,0-1 1,1 0 0,-1 0 0,1 0 0,-1 0-1,1 0 1,-1 0 0,1 0 0,-1 0 0,1-1-1,0 1 1,0 0 0,-1-1 0,1 0 0,0 1-1,0-1 1,-1 0 0,1 0 0,0 0 0,2 0-1,13 0-4913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0.150"/>
    </inkml:context>
    <inkml:brush xml:id="br0">
      <inkml:brushProperty name="width" value="0.025" units="cm"/>
      <inkml:brushProperty name="height" value="0.025" units="cm"/>
    </inkml:brush>
  </inkml:definitions>
  <inkml:trace contextRef="#ctx0" brushRef="#br0">114 0 17264,'-6'10'417,"-12"23"636,2 0 0,1 1 1,2 1-1,-13 49 0,20-58-946,1 1 1,1 0-1,2 0 0,0 30 1,2-55-113,0 1 0,0-1 1,0 0-1,0 1 0,0-1 1,1 0-1,-1 0 0,1 1 1,0-1-1,-1 0 1,1 0-1,0 0 0,0 0 1,1 1-1,-1-2 0,0 1 1,1 0-1,-1 0 1,1 0-1,-1-1 0,1 1 1,0 0-1,0-1 0,0 0 1,0 1-1,0-1 0,0 0 1,0 0-1,0 0 1,0 0-1,0-1 0,4 2 1,-2-2-19,0 0 1,1 0-1,-1 0 1,0-1 0,1 1-1,-1-1 1,0 0-1,1 0 1,-1 0 0,0-1-1,0 0 1,0 1-1,0-1 1,-1-1 0,1 1-1,5-5 1,9-9-223,-1 0 1,0-1-1,-1-1 0,-1-1 1,21-34-1,49-110-86,-23 41 1548,-79 151-963,1 2 0,2-1-1,1 2 1,1 0 0,2 0 0,1 1 0,2 0 0,-7 66 0,14-95-324,0 1 0,0-1 0,1 1 0,-1-1 0,1 1 0,0-1 0,0 1 0,0-1 0,0 0 0,1 0 0,0 0 0,0 1 0,0-2 0,0 1 0,1 0 0,0 0 0,5 5 0,-5-6-206,0-1 0,1 1 0,-1-1 0,1 0 0,0 0 0,0 0 0,-1-1 0,1 1 0,0-1 0,0 0 0,1 0 0,6 0 0,29 1-8607</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8.070"/>
    </inkml:context>
    <inkml:brush xml:id="br0">
      <inkml:brushProperty name="width" value="0.025" units="cm"/>
      <inkml:brushProperty name="height" value="0.025" units="cm"/>
    </inkml:brush>
  </inkml:definitions>
  <inkml:trace contextRef="#ctx0" brushRef="#br0">15 0 12844,'0'0'8098,"-2"11"-6352,0-4-1550,-1 6 189,1-1 0,0 1 0,0-1 0,1 1 0,1 13 0,0-23-343,0 0 0,0 0-1,1 0 1,-1 0 0,1 0 0,0 0 0,0 0 0,0-1 0,0 1 0,0 0 0,1 0 0,-1-1 0,1 1 0,0-1 0,0 1 0,0-1 0,0 0 0,0 0-1,0 0 1,1 0 0,-1 0 0,1 0 0,-1-1 0,1 1 0,0-1 0,-1 0 0,1 1 0,0-1 0,5 1 0,2 0 37,1-1 0,-1 1 0,1-2 0,0 1 0,-1-1 0,1-1 0,-1 0 0,18-4 0,-1-3 333,49-20 0,-53 19-372,-20 7-39,-1 1 1,0 0 0,1 0 0,-1 0 0,0 1 0,1-1 0,0 1 0,-1-1 0,1 1 0,-1 0 0,1 0 0,-1 0 0,1 0 0,-1 0 0,1 1 0,-1-1 0,1 1 0,-1 0 0,1-1 0,-1 1 0,1 0 0,-1 1 0,0-1 0,0 0 0,0 1 0,1-1 0,-1 1-1,2 2 1,0-1 6,4 1 91,1-1 1,-1 0-1,0 0 1,1-1 0,0 0-1,-1 0 1,1-1-1,0 0 1,0 0-1,0-1 1,-1-1 0,1 1-1,13-4 1,52 2-1006,-69 2 387,1 1 0,-1 0 0,0 0 0,0 0 0,1 1 0,-1-1 1,0 1-1,0 1 0,-1-1 0,1 1 0,4 3 0</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8.405"/>
    </inkml:context>
    <inkml:brush xml:id="br0">
      <inkml:brushProperty name="width" value="0.025" units="cm"/>
      <inkml:brushProperty name="height" value="0.025" units="cm"/>
    </inkml:brush>
  </inkml:definitions>
  <inkml:trace contextRef="#ctx0" brushRef="#br0">0 1 10858,'0'0'9834,"58"33"-11308,-32-19-1697,6-3-2947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8.734"/>
    </inkml:context>
    <inkml:brush xml:id="br0">
      <inkml:brushProperty name="width" value="0.025" units="cm"/>
      <inkml:brushProperty name="height" value="0.025" units="cm"/>
    </inkml:brush>
  </inkml:definitions>
  <inkml:trace contextRef="#ctx0" brushRef="#br0">300 1 14253,'0'0'7469,"-2"11"-6530,-2 2-774,0 0 0,-1 0 0,0 0 0,-1-1 0,-1 0 0,0 0 0,-1-1 0,0 1 0,-16 16 0,-8 9 270,-142 176 1458,164-195-1666,7-10-734,6-9-2219,47-64-4476,-25 29 3455,15-16-2595</inkml:trace>
  <inkml:trace contextRef="#ctx0" brushRef="#br0" timeOffset="1">365 17 8200,'0'0'11589,"0"10"-10008,-3 10-1031,-1 1 1,0 0 0,-14 35 0,-12 47 603,25-58-991,1 1 0,3 53-1,1-64-495,-5-23-1604,4-12 1640,0 0 0,0 0 0,0 0 0,1 0 0,-1 0 0,0 0 0,0 0 0,0 0 0,0 0 0,1 0 0,-1-1 0,0 1 0,0 0 0,0 0 0,1-1 0,-1 1 0,0-1 0,1 1 0,-1 0 0,0-1 1,1 0-1,-1 1 0,0-2 0,-12-12-6008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9.112"/>
    </inkml:context>
    <inkml:brush xml:id="br0">
      <inkml:brushProperty name="width" value="0.025" units="cm"/>
      <inkml:brushProperty name="height" value="0.025" units="cm"/>
    </inkml:brush>
  </inkml:definitions>
  <inkml:trace contextRef="#ctx0" brushRef="#br0">0 42 4452,'0'0'18930,"56"-10"-18513,-24 21-161,0 0-192,3-4-32,4-3 0,-3-4-288,1 0-481,-3-11-672,-2-13-1570,1-6-3011</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9.458"/>
    </inkml:context>
    <inkml:brush xml:id="br0">
      <inkml:brushProperty name="width" value="0.025" units="cm"/>
      <inkml:brushProperty name="height" value="0.025" units="cm"/>
    </inkml:brush>
  </inkml:definitions>
  <inkml:trace contextRef="#ctx0" brushRef="#br0">81 1 12844,'0'0'8056,"-2"11"-5937,-29 132 1682,17-89-3315,2 0 0,3 1-1,-3 69 1,11-123-471,1 0 0,0-1 0,0 1 0,0 0 0,0 0 0,0-1 0,1 1 0,-1 0-1,0 0 1,0-1 0,0 1 0,1 0 0,-1-1 0,0 1 0,1 0 0,-1-1 0,0 1 0,1 0 0,-1-1-1,1 1 1,-1-1 0,1 1 0,-1-1 0,1 1 0,0-1 0,-1 1 0,1-1 0,-1 0 0,2 1 0,23-4 841,-18 0-669,0 0 1,0-1 0,0 0-1,0 0 1,6-6-1,62-66 193,-54 52-1057,2 1 0,1 1 0,36-26 1,-56 45-163,10-5-790,-5 5-5523</inkml:trace>
  <inkml:trace contextRef="#ctx0" brushRef="#br0" timeOffset="1">182 351 13741,'0'0'9993,"-17"56"-9064,17-42-512,0 1-225,11-4-96,-3-2-224,5-4-577,7-2-416,-7-3-1313,4-4-2114,0-15-2787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19.903"/>
    </inkml:context>
    <inkml:brush xml:id="br0">
      <inkml:brushProperty name="width" value="0.025" units="cm"/>
      <inkml:brushProperty name="height" value="0.025" units="cm"/>
    </inkml:brush>
  </inkml:definitions>
  <inkml:trace contextRef="#ctx0" brushRef="#br0">77 0 14318,'0'0'1921,"-5"11"450,-7 25-621,1 1 0,1-1 1,-6 58-1,-5 127-2708,21-247-5613,0-25 5275,-2-61 5832,4 118-4300,0-1 0,1 0 0,0 0 0,-1 0 0,2 0 0,-1 0 0,0-1 0,1 0 1,0 1-1,0-1 0,0-1 0,10 8 0,-7-6-179,0 0 1,0 0-1,1-1 0,-1 1 0,1-2 0,0 1 1,1-1-1,-1 0 0,0-1 0,1 0 0,0 0 1,-1-1-1,1 0 0,0-1 0,0 0 1,-1 0-1,1-1 0,0 0 0,0 0 0,-1-1 1,1 0-1,-1-1 0,0 0 0,1 0 1,-1 0-1,-1-1 0,1-1 0,0 1 0,-1-1 1,0-1-1,0 1 0,-1-1 0,1 0 0,-1-1 1,-1 1-1,1-1 0,-1 0 0,6-11 1,-4 6 50,-5 9-70,0 1 0,0-1-1,-1 0 1,1 1 0,-1-1-1,1 0 1,-1 0 0,0 0 0,0-4-1,-10 11 497,1 6-445,1 1 0,1-1 0,0 1 0,0 0 1,1 0-1,0 1 0,1 0 0,0 0 0,1 0 0,0 0 0,1 0 0,1 1 0,0-1 0,0 1 0,3 18 1,-2-29-90,0 0 0,1 0 1,-1 0-1,1 0 1,0-1-1,0 1 1,0 0-1,0-1 1,0 1-1,0-1 1,0 1-1,0-1 1,0 1-1,1-1 1,-1 0-1,1 0 1,-1 1-1,1-1 1,-1 0-1,1 0 1,0-1-1,-1 1 1,1 0-1,0 0 1,0-1-1,-1 1 1,1-1-1,0 0 1,0 1-1,0-1 1,0 0-1,2 0 1,-1 0-122,1-1 1,-1 1-1,0 0 0,1-1 1,-1 0-1,0 1 1,1-1-1,-1-1 0,0 1 1,0 0-1,0-1 1,0 0-1,0 1 0,0-1 1,0 0-1,4-5 1,2-4-2017,-2 0 0,1-1 1,9-20-1,1-12-7446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20.235"/>
    </inkml:context>
    <inkml:brush xml:id="br0">
      <inkml:brushProperty name="width" value="0.025" units="cm"/>
      <inkml:brushProperty name="height" value="0.025" units="cm"/>
    </inkml:brush>
  </inkml:definitions>
  <inkml:trace contextRef="#ctx0" brushRef="#br0">26 1 12684,'0'0'6470,"-26"50"-5797,26-33-513,0 1-192,9-1-1506,3-4-2465,3-3-3524</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20.642"/>
    </inkml:context>
    <inkml:brush xml:id="br0">
      <inkml:brushProperty name="width" value="0.025" units="cm"/>
      <inkml:brushProperty name="height" value="0.025" units="cm"/>
    </inkml:brush>
  </inkml:definitions>
  <inkml:trace contextRef="#ctx0" brushRef="#br0">1 129 11627,'0'0'15241,"10"5"-14088,-4-2-1060,1 0-1,-1 0 1,0-1 0,1 0-1,-1 0 1,1 0 0,-1-1-1,1 0 1,0-1-1,-1 1 1,1-1 0,0-1-1,0 1 1,-1-1-1,1 0 1,0-1 0,-1 0-1,1 0 1,11-5 0,-7 1-35,0 0 0,0-1 0,-1 0 0,18-16 0,-25 21-47,0-1 0,0 1 0,-1-1 0,1 0 0,-1 1 0,0-1 0,0 0 0,0-1 0,0 1 0,-1 0 0,1-1 1,-1 1-1,0 0 0,0-1 0,0 0 0,0 1 0,-1-1 0,1 1 0,-1-1 0,0 0 0,0-3 0,-1 6-24,0 0-1,0 0 0,0 0 0,0 0 0,1 0 1,-1 0-1,0 0 0,-1 0 0,1 0 0,0 1 0,0-1 1,0 0-1,0 1 0,-1-1 0,1 1 0,0 0 0,0-1 1,-1 1-1,1 0 0,0 0 0,-1 0 0,1 0 1,0 0-1,-1 0 0,1 0 0,0 0 0,-1 0 0,1 0 1,0 1-1,0-1 0,-1 1 0,0 0 0,-46 15-261,36-8 262,0 1 0,0 0 0,1 1 0,0 0 0,0 0 0,-10 15 0,16-18 22,0 0 1,0 0 0,0 1 0,1-1 0,0 1 0,1 0 0,0 0 0,0 0 0,1 1 0,0-1 0,0 1 0,0 8-1,2-15-8,0 0 0,0-1-1,0 1 1,0 0 0,0 0-1,1 0 1,-1-1 0,1 1-1,-1 0 1,1-1 0,0 1-1,-1 0 1,1-1 0,0 1-1,0-1 1,0 1 0,0-1-1,1 1 1,-1-1 0,0 0-1,1 0 1,-1 0 0,2 2-1,1-1 8,0 0-1,0-1 1,0 1-1,1-1 0,-1 1 1,0-1-1,1-1 1,-1 1-1,7 0 1,4-1-6,0 0 1,0-2 0,-1 1 0,1-2-1,15-4 1,11-10-232,-1-3-1,0-1 1,69-50-1,-172 125 433,59-50-174,0 0 0,1 1 0,-1-1-1,1 0 1,0 1 0,0 0-1,0 0 1,1 0 0,0 0-1,0 0 1,0 1 0,-2 8 0,5-13-27,-1 0 0,0-1 0,0 1 0,1 0 1,-1 0-1,0 0 0,1-1 0,-1 1 0,1 0 0,-1-1 1,1 1-1,-1 0 0,1-1 0,-1 1 0,1-1 1,0 1-1,-1-1 0,1 1 0,0-1 0,-1 1 1,1-1-1,0 0 0,0 1 0,-1-1 0,1 0 1,0 0-1,0 0 0,0 1 0,0-1 0,-1 0 1,1 0-1,0 0 0,0 0 0,0 0 0,0-1 1,38 0 75,-35 0-75,10-2-98,0 0 0,0-1 0,0-1 0,-1 0 0,0-1 0,0-1 0,-1 0 0,0 0 0,0-1 1,15-14-1,-12 11-11,0 0 1,0 1 0,1 1-1,0 0 1,19-6-1,-34 15 113,-1 0 0,0 0 0,0 0 0,1 0-1,-1 0 1,0 0 0,1 0 0,-1 0 0,0 0-1,1 0 1,-1 0 0,0 0 0,1 0 0,-1 0-1,0 1 1,0-1 0,1 0 0,-1 0 0,0 0 0,0 1-1,1-1 1,-1 0 0,0 0 0,0 0 0,0 1-1,1-1 1,-1 0 0,0 1 0,0-1 0,0 0-1,0 0 1,0 1 0,0-1 0,0 0 0,1 1-1,-1-1 1,0 0 0,0 1 0,0-1 0,0 0-1,0 0 1,0 1 0,0-1 0,-1 0 0,1 1-1,0-1 1,0 0 0,0 1 0,0-1 0,0 0-1,0 0 1,-1 1 0,-4 19 145,-8 9-193,-12 33 652,24-58-865,0-1 0,0 1 1,1 0-1,-1 0 0,1-1 0,0 1 0,-1 0 0,2 0 0,-1 0 0,0 0 0,1-1 1,0 1-1,2 6 0,8-1-4989,11-6-4435</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20.988"/>
    </inkml:context>
    <inkml:brush xml:id="br0">
      <inkml:brushProperty name="width" value="0.025" units="cm"/>
      <inkml:brushProperty name="height" value="0.025" units="cm"/>
    </inkml:brush>
  </inkml:definitions>
  <inkml:trace contextRef="#ctx0" brushRef="#br0">30 0 20083,'0'0'5285,"-14"72"-4132,4-30-192,8 8-288,-1 3-353,3 3-224,0 1-32,0-3-416,0 0-1666,0-5-1698,0-6-3747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21.377"/>
    </inkml:context>
    <inkml:brush xml:id="br0">
      <inkml:brushProperty name="width" value="0.025" units="cm"/>
      <inkml:brushProperty name="height" value="0.025" units="cm"/>
    </inkml:brush>
  </inkml:definitions>
  <inkml:trace contextRef="#ctx0" brushRef="#br0">1 0 3812,'0'0'23061,"35"0"-39588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594"/>
    </inkml:context>
    <inkml:brush xml:id="br0">
      <inkml:brushProperty name="width" value="0.025" units="cm"/>
      <inkml:brushProperty name="height" value="0.025" units="cm"/>
    </inkml:brush>
  </inkml:definitions>
  <inkml:trace contextRef="#ctx0" brushRef="#br0">211 152 512,'0'-13'6383,"-3"-14"6348,2 25-12453,0 1 0,-1 0 0,1-1 0,0 1 0,-1 0 0,0 0 1,1 0-1,-1 0 0,1 0 0,-1 0 0,0 0 0,0 1 0,1-1 0,-1 1 0,0-1 1,-2 0-1,-2 0-228,-1 0 0,1 0 0,-1 0 1,1 1-1,0 0 0,-1 0 0,1 0 0,-1 1 1,1 0-1,0 0 0,-1 1 0,1 0 0,0 0 1,0 0-1,0 1 0,0 0 0,1 0 1,-1 0-1,1 1 0,0-1 0,0 1 0,0 1 1,0-1-1,1 1 0,-1 0 0,1 0 0,1 0 1,-1 0-1,1 1 0,0 0 0,-5 11 1,8-16-54,-1 0 0,1 0 0,0 0 0,0 0 0,-1 0 0,1 0 0,0-1 0,0 1 0,0 0 0,0 0 0,0 0 1,0 0-1,1 0 0,-1 0 0,0 0 0,0 0 0,1 0 0,-1 0 0,0 0 0,1 0 0,-1-1 0,1 1 0,0 0 0,-1 0 1,1 0-1,-1-1 0,2 2 0,0-1 7,0 0 1,0 0 0,0 0 0,0 0-1,0-1 1,0 1 0,1 0 0,-1-1-1,0 0 1,0 1 0,4-1 0,4-1 33,0 1 0,0-2 0,0 1 0,16-5 0,-9-1-11,0 0 0,0-1 0,-1-1 0,0 0 0,0-2 0,-1 1 0,-1-2 0,0 0 0,0 0 1,-1-2-1,-1 0 0,0 0 0,-1-1 0,14-23 0,-19 20 299,-11 17 308,-19 23-425,14-9-223,2 1-1,-1 0 1,2 1 0,-9 20 0,14-30 4,0 1 1,0 0 0,0 0 0,1 0 0,0 0 0,0 1 0,0-1 0,1 0-1,0 0 1,0 0 0,1 1 0,0-1 0,0 0 0,3 10 0,-2-13 8,0 0-1,0-1 1,1 1 0,-1 0 0,1-1 0,-1 0-1,1 0 1,0 0 0,0 0 0,0 0 0,0 0 0,0-1-1,0 1 1,1-1 0,-1 0 0,0 0 0,1 0-1,-1-1 1,1 1 0,-1-1 0,1 1 0,-1-1 0,6-1-1,-1 1-20,0 0-1,0-1 0,0 1 0,0-2 0,0 1 1,-1-1-1,1 0 0,0-1 0,11-5 0,32-30 12,-49 36 22,1 0 1,-1-1 0,1 1-1,-1-1 1,0 0 0,0 1-1,0-1 1,0 0 0,-1 0-1,1 0 1,-1-1 0,0 1 0,1 0-1,-1-1 1,-1 1 0,1-4-1,-10 9-101,6 1 71,0 0 0,-1 0 1,1 1-1,0-1 1,1 1-1,-1 0 0,1 0 1,0 0-1,-1 0 1,2 0-1,-1 0 0,0 1 1,1-1-1,-1 10 1,1-12 23,1 0 0,-1 0 0,1 0 0,0 0 0,0 0 0,0 0 0,0 0 0,0 0 0,0 0 1,1 0-1,-1 0 0,1 0 0,-1 0 0,1 0 0,0 0 0,-1-1 0,1 1 0,0 0 0,1 0 0,-1-1 0,0 1 1,0 0-1,1-1 0,-1 1 0,1-1 0,-1 0 0,1 1 0,0-1 0,-1 0 0,1 0 0,0 0 0,0 0 0,0-1 1,0 1-1,0 0 0,2 0 0,8 1 50,0-1 0,0-1 0,0 0 1,0 0-1,0-1 0,0 0 0,0-1 0,0-1 0,0 0 1,-1 0-1,20-9 0,-22 8-21,0 0 0,0-1-1,-1 0 1,0 0 0,0-1 0,0 0 0,0 0-1,-1-1 1,0 0 0,-1 0 0,1-1-1,-1 0 1,-1 0 0,10-17 0,-15 24-7,1 0 1,0-1-1,-1 1 0,1 0 1,-1 0-1,1 0 0,-1-1 1,0 1-1,0 0 0,1-1 1,-1 1-1,0 0 0,0-1 1,0 1-1,0 0 0,-1 0 1,1-1-1,0 1 0,-1 0 1,1-2-1,-1 2-5,0 1 1,1-1-1,-1 1 1,0 0-1,1-1 1,-1 1-1,0-1 1,0 1-1,1 0 1,-1 0-1,0-1 0,0 1 1,1 0-1,-1 0 1,0 0-1,0 0 1,0 0-1,1 0 1,-1 0-1,0 0 0,0 0 1,0 0-1,0 1 1,-4 0-10,0 1-1,0-1 1,1 1 0,-1 0 0,1 1-1,-1-1 1,1 1 0,-8 6 0,7-5-8,1 1 1,0 0-1,0 0 1,0 0-1,0 1 1,1 0-1,0-1 1,0 1-1,0 0 1,1 1-1,0-1 1,0 0-1,-1 10 1,3-13-4,-1-1 1,1 1-1,0-1 1,1 1-1,-1 0 1,0-1-1,1 1 0,-1-1 1,1 1-1,0-1 1,0 1-1,0-1 1,0 1-1,0-1 1,1 0-1,-1 0 1,1 0-1,-1 0 0,1 0 1,0 0-1,0 0 1,0 0-1,0 0 1,0-1-1,0 1 1,0-1-1,1 0 1,-1 0-1,1 0 0,-1 0 1,0 0-1,1 0 1,0 0-1,-1-1 1,5 1-1,45 4-1679,-19-12-3452,-8-12-3039</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32.448"/>
    </inkml:context>
    <inkml:brush xml:id="br0">
      <inkml:brushProperty name="width" value="0.025" units="cm"/>
      <inkml:brushProperty name="height" value="0.025" units="cm"/>
    </inkml:brush>
  </inkml:definitions>
  <inkml:trace contextRef="#ctx0" brushRef="#br0">1534 0 3523,'-10'0'977,"-152"8"-2503,90 6 3645,50-9-1529,1-2 1,-1 0-1,0-2 1,0 0-1,-36-4 1,31 1 602,0 1-1,-51 6 1,105 0 3093,123 15-4007,484-9 1082,-372-20-1100,162-3 700,604 66-634,3 0-195,298-70-30,-1226 13-102,425 5 0,-513-1-3,-10-1-2,-1 0-1,1 0 0,0 0 1,-1 1-1,1 0 0,-1 0 1,8 2-1,-62 6-517,-101-7-171,-155-17 0,-1013-80-175,-4 66 622,-661 90-185,661 70 741,1282-127-289,29-4-25,0 1 0,1 0 0,-22 6 0,86 4 21,1075 62-2888,1319-66 2937,-1351-10-34,240-56 147,-954 34-457,-343 22-906,-18-1-2045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6:56.274"/>
    </inkml:context>
    <inkml:brush xml:id="br0">
      <inkml:brushProperty name="width" value="0.025" units="cm"/>
      <inkml:brushProperty name="height" value="0.025" units="cm"/>
    </inkml:brush>
  </inkml:definitions>
  <inkml:trace contextRef="#ctx0" brushRef="#br0">0 469 12748,'0'0'118,"14"0"-257,29-2 196,0-1 0,56-13 0,282-62 80,-277 63-123,180-4 0,739-39-8,-631 27-44,1278-24-31,-1022 91 189,-30 1 0,1191-32 100,-1546-6-211,761-24-66,-289 4 8,1916-94-15,-1542 40 144,1 42 0,-231 83-16,-731-41-1111,-77-9-2262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00.324"/>
    </inkml:context>
    <inkml:brush xml:id="br0">
      <inkml:brushProperty name="width" value="0.025" units="cm"/>
      <inkml:brushProperty name="height" value="0.025" units="cm"/>
    </inkml:brush>
  </inkml:definitions>
  <inkml:trace contextRef="#ctx0" brushRef="#br0">195 157 5285,'0'0'619,"-11"-4"780,-45-16 2565,-71-16-1,163 41-3830,1 0-1,-1-3 1,1-1 0,68-7-1,177-35 504,-99 12-467,325-5 230,3 38 384,89-1-214,1070-3-125,-101 34-300,-1249-31-111,777 33 211,379 15 509,-1394-50-735,685 22 274,-749-22-282,-1 0 1,0 2 0,0 0-1,32 11 1,-36-5-214,-19-2 267,-20-1 342,23-6-258,3 0-303,-1 0 0,0 1-1,1-1 1,-1 0 0,0 0-1,1 0 1,-1 0-1,0 0 1,1 0 0,-1 0-1,1-1 1,-1 1 0,0 0-1,1 0 1,-1 0 0,1-1-1,-1 1 1,0 0 0,1-1-1,-1 1 1,1 0 0,-1-1-1,1 1 1,-1-1 0,1 1-1,0-1 1,-2 0 0,2-11-3721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13.392"/>
    </inkml:context>
    <inkml:brush xml:id="br0">
      <inkml:brushProperty name="width" value="0.025" units="cm"/>
      <inkml:brushProperty name="height" value="0.025" units="cm"/>
    </inkml:brush>
  </inkml:definitions>
  <inkml:trace contextRef="#ctx0" brushRef="#br0">0 22 2306,'0'0'5072,"10"-3"-3791,23-4-443,0 2 0,0 2 0,50 0 0,34 3-90,565 5 1177,1 32-1085,225 2-183,-1-55-174,-708 11-481,257-30 1307,-365 26-354,-88 12-673,-7 5-235,-3 9-1449,7-17 1284,0 0 0,0 1 0,0-1 0,1 1 0,-1-1 0,0 1 0,0-1 0,0 0 0,1 1 0,-1-1 0,0 1 0,1-1 0,-1 0 0,0 1 0,1-1 0,-1 0 0,0 1 0,1-1 0,-1 0 0,1 0 0,-1 0 0,0 1 0,1-1 0,-1 0 0,1 0 0,-1 0 0,1 0 0,-1 0 0,1 0 0,-1 0 0,1 0 0,-1 0 0,0 0 0,1 0 0,-1 0 0,1 0 0,-1 0 0,2 0 0,14 0-3976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42.615"/>
    </inkml:context>
    <inkml:brush xml:id="br0">
      <inkml:brushProperty name="width" value="0.025" units="cm"/>
      <inkml:brushProperty name="height" value="0.025" units="cm"/>
    </inkml:brush>
  </inkml:definitions>
  <inkml:trace contextRef="#ctx0" brushRef="#br0">0 5 11050,'0'0'1292,"11"4"-1190,9 3-72,1 0 1,-1-2-1,1-1 1,35 3-1,103 0 225,-68-5-80,303 28 24,106 4-3,1145-70 260,-960 11-336,-206 10-105,1094-21 77,2054 41 1792,-3610-3-1539,-19 1-567,-32-2-4502,5-10-3972</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0.975"/>
    </inkml:context>
    <inkml:brush xml:id="br0">
      <inkml:brushProperty name="width" value="0.025" units="cm"/>
      <inkml:brushProperty name="height" value="0.025" units="cm"/>
    </inkml:brush>
  </inkml:definitions>
  <inkml:trace contextRef="#ctx0" brushRef="#br0">75 1 16271,'0'0'780,"0"12"-268,-6 42 253,-3-1 1,-18 68-1,21-103-730,0 1 0,0 0-1,1 1 1,2-1-1,-3 30 1,6-47-31,0-1 1,0 0-1,0 0 0,1 0 1,-1 0-1,0 0 0,1 0 1,-1 0-1,1 0 0,-1-1 1,1 1-1,0 0 1,-1 0-1,1 0 0,0 0 1,-1-1-1,1 1 0,0 0 1,0-1-1,0 1 0,0-1 1,0 1-1,0-1 0,0 1 1,0-1-1,0 1 0,0-1 1,0 0-1,0 0 0,0 1 1,0-1-1,2 0 1,44 1 193,-31-2-129,39-2 65,97-18 0,3-1-28,-10 19-106,-1 5 0,200 30 0,-45-2 0,12-8 14,457 29 94,1-42-6,-519-22 85,136-1 357,-378 14-669,63 4 421,-68-3-434,0-1 0,0 1 0,0-1 0,-1 1 0,1 0 0,0 0 0,0 0 0,-1 1 0,1-1 0,-1 0 0,1 1 0,-1 0 0,0 0 0,1-1 0,-1 2 0,0-1 0,0 0 0,0 0-1,-1 0 1,3 3 0,-4-4-114,0 0 0,1 0-1,-1 0 1,0 0-1,0-1 1,1 1 0,-1 0-1,0 0 1,0 0-1,0 0 1,0 0 0,0 0-1,0-1 1,-1 1-1,1 0 1,0 0 0,0 0-1,-1 0 1,1-1-1,0 1 1,-1 0 0,1 0-1,-1-1 1,0 2-1,-13 5-4572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1.308"/>
    </inkml:context>
    <inkml:brush xml:id="br0">
      <inkml:brushProperty name="width" value="0.025" units="cm"/>
      <inkml:brushProperty name="height" value="0.025" units="cm"/>
    </inkml:brush>
  </inkml:definitions>
  <inkml:trace contextRef="#ctx0" brushRef="#br0">1 45 8168,'0'0'1777,"9"-3"81,20-6-959,0 1 0,0 1 0,1 2 0,41-2 0,132 2 414,-196 4-1246,0 1-1,0 1 1,-1-1-1,1 1 1,0 0-1,-1 1 0,1-1 1,0 1-1,9 5 1,-13-5-36,-1 0 1,0-1-1,0 1 1,1 0-1,-1 0 1,-1 1-1,1-1 1,0 0 0,0 1-1,-1-1 1,0 1-1,1-1 1,-1 1-1,0 0 1,0-1-1,0 1 1,-1 0-1,1 0 1,-1 0-1,1 0 1,-1 0-1,0 0 1,0-1-1,0 1 1,-1 3-1,0 1 55,0 0-1,-1 1 1,1-1 0,-2-1-1,1 1 1,-1 0-1,0 0 1,0-1-1,0 0 1,-1 0-1,0 0 1,0 0-1,-9 8 1,-8 8 96,-1-2 1,-26 19-1,-24 22-1398,71-58-2969,9-4-4432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2.269"/>
    </inkml:context>
    <inkml:brush xml:id="br0">
      <inkml:brushProperty name="width" value="0.025" units="cm"/>
      <inkml:brushProperty name="height" value="0.025" units="cm"/>
    </inkml:brush>
  </inkml:definitions>
  <inkml:trace contextRef="#ctx0" brushRef="#br0">81 0 12107,'0'0'12055,"-8"9"-11735,-1 1-264,2 1-1,-1-1 1,1 1 0,1 1-1,0-1 1,1 1 0,0 0-1,1 0 1,0 1 0,1-1-1,0 1 1,1 0 0,-1 22-1,3-35-49,0 1 0,0 0 0,0-1 0,1 1 0,-1 0 0,0-1 0,0 1 0,1-1 0,-1 1 0,0 0 0,1-1 0,-1 1 0,1-1 0,-1 1-1,1-1 1,-1 1 0,1-1 0,-1 1 0,1-1 0,-1 0 0,1 1 0,0-1 0,-1 0 0,1 0 0,0 1 0,-1-1 0,1 0 0,0 0 0,-1 0 0,1 0 0,0 0 0,-1 0 0,1 0 0,0 0-1,-1 0 1,1 0 0,0 0 0,-1 0 0,1 0 0,0 0 0,-1-1 0,1 1 0,0 0 0,-1-1 0,2 0 0,34-15 735,-10-4-196,34-33 0,-43 36-459,1 1 0,0 0 0,2 2 1,32-20-1,-52 33-88,1 1 0,0-1 0,-1 1 0,1 0 0,0-1 0,0 1 0,-1 0 0,1-1 0,0 1 0,0 0 0,-1 0 1,1 0-1,0-1 0,0 1 0,0 0 0,-1 0 0,1 0 0,0 1 0,0-1 0,0 0 0,-1 0 0,1 0 0,0 0 0,0 1 0,-1-1 0,1 0 0,0 1 0,-1-1 0,1 1 0,0-1 0,-1 0 0,1 1 0,0 0 0,-1-1 1,1 1-1,-1-1 0,1 1 0,-1 0 0,1-1 0,-1 1 0,0 0 0,1-1 0,-1 1 0,0 0 0,1 0 0,-1 0 0,0-1 0,0 1 0,0 0 0,0 1 0,1 58-32,-1-14 51,1-46-19,-1 1 1,1 0-1,0-1 1,0 1-1,-1-1 1,1 1-1,0-1 1,0 1-1,0-1 1,0 1-1,0-1 1,0 0-1,0 0 1,0 1-1,0-1 1,0 0-1,0 0 1,0 0-1,0 0 1,0 0-1,0 0 1,0-1-1,0 1 1,0 0-1,0 0 1,0-1-1,0 1 1,0 0-1,-1-1 1,1 1-1,2-2 1,29-14-1745,15-16-3700,-2-3-3442,-23 18 1980</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2.648"/>
    </inkml:context>
    <inkml:brush xml:id="br0">
      <inkml:brushProperty name="width" value="0.025" units="cm"/>
      <inkml:brushProperty name="height" value="0.025" units="cm"/>
    </inkml:brush>
  </inkml:definitions>
  <inkml:trace contextRef="#ctx0" brushRef="#br0">88 11 7559,'0'0'16789,"-5"3"-16650,-3 3-139,1 0 0,1 1-1,-1-1 1,1 1 0,0 1-1,1-1 1,0 1 0,0 0-1,0 0 1,1 0 0,0 1-1,1 0 1,0 0 0,0-1-1,1 2 1,-2 15 0,5-24 7,-1-1 0,0 1 0,1 0 0,-1-1 0,1 1 0,0-1 0,-1 1 0,1-1 0,-1 1 0,1-1 0,0 1 0,-1-1 0,1 1 0,0-1 0,0 0 0,-1 1 0,1-1 0,0 0 0,0 0 0,-1 0 0,1 1 0,0-1 0,0 0 0,0 0 0,0 0 0,-1 0 0,1 0-1,0-1 1,0 1 0,0 0 0,-1 0 0,1 0 0,0-1 0,0 1 0,-1 0 0,2-2 0,32-9 386,-22 4-308,-2 0-1,1 0 1,-1-1 0,0-1-1,-1 0 1,0 0 0,0 0-1,-1-1 1,-1-1 0,1 1-1,-2-1 1,1 0 0,8-22-1,-17 27 101,-8 12-191,-8 14-61,13-14 66,1-1-1,0 1 1,1-1 0,-1 1-1,1 1 1,1-1-1,-1 0 1,1 1 0,0-1-1,0 1 1,1-1-1,0 1 1,0 0-1,0 9 1,2-15-63,-1 1-1,1-1 1,0 1 0,0-1-1,0 0 1,0 1-1,0-1 1,0 0 0,0 0-1,1 0 1,-1 0 0,0 0-1,1 0 1,-1 0 0,0 0-1,1-1 1,-1 1-1,1 0 1,-1-1 0,1 1-1,0-1 1,-1 0 0,1 1-1,0-1 1,-1 0 0,1 0-1,-1 0 1,4-1-1,3 2-1145,-1-2 0,1 1 0,0-1 0,14-3 0,7-9-4246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3.086"/>
    </inkml:context>
    <inkml:brush xml:id="br0">
      <inkml:brushProperty name="width" value="0.025" units="cm"/>
      <inkml:brushProperty name="height" value="0.025" units="cm"/>
    </inkml:brush>
  </inkml:definitions>
  <inkml:trace contextRef="#ctx0" brushRef="#br0">127 208 12300,'-8'5'2210,"-2"1"-1296,-5 3 517,0 1 0,0 1 0,-15 13 0,28-22-1308,-1 1 0,0 0 0,0-1 0,1 1 0,-1 0 0,1 0 1,0 0-1,0 0 0,0 1 0,1-1 0,-1 1 0,1-1 0,-1 1 1,1-1-1,0 1 0,1 0 0,-1-1 0,1 1 0,-1 0 1,1 0-1,0-1 0,1 8 0,0-9-116,0-1 1,0 0-1,0 1 1,1-1-1,-1 0 0,0 0 1,0 0-1,0 0 1,1 0-1,-1 0 0,1 0 1,-1 0-1,1-1 0,-1 1 1,1 0-1,-1-1 1,1 1-1,0-1 0,-1 0 1,1 0-1,-1 1 1,1-1-1,0 0 0,2-1 1,44-2 458,-35-1-272,-1 0-1,1-1 1,-1-1-1,0 0 1,0 0-1,-1-1 1,0-1-1,0 0 1,-1 0-1,15-16 1,1-3-7,-2-1 1,33-48-1,-51 68-197,0-1-1,-1 0 1,0 0 0,0 0 0,-1 0-1,-1-1 1,1 1 0,-1-1 0,-1 0 0,0 0-1,1-20 1,-3 29-13,0 0 0,-1 0 0,1-1 0,-1 1 0,1 0 0,-1 0-1,0 0 1,1 0 0,-1 0 0,0 0 0,0 0 0,0 1 0,1-1 0,-1 0 0,0 0 0,0 1 0,0-1-1,0 0 1,0 1 0,-1-1 0,1 1 0,0-1 0,0 1 0,0 0 0,0-1 0,-1 1 0,1 0 0,0 0-1,0 0 1,0 0 0,-1 0 0,1 0 0,0 0 0,0 0 0,-2 1 0,-46 11-465,36-6 433,0 0-1,1 2 0,-23 16 0,32-22 46,-1 1-1,1-1 1,0 1 0,0 0-1,0 0 1,0 1-1,0-1 1,1 1-1,-1-1 1,1 1-1,0 0 1,0 0 0,0 0-1,1 0 1,0 0-1,-1 0 1,0 7-1,2-10 6,1 0 0,-1 0 0,0 0-1,1-1 1,-1 1 0,1 0 0,-1 0-1,1 0 1,-1 0 0,1 0 0,-1 0-1,1-1 1,0 1 0,0 0 0,-1 0-1,1-1 1,0 1 0,0-1 0,0 1-1,0-1 1,0 1 0,-1-1 0,1 1-1,0-1 1,0 0 0,2 1 0,33 7-74,-25-7 54,6 2-70,0 1 1,0 0-1,-1 1 1,1 1-1,22 11 1,-35-15 93,0 0 0,-1 1 0,1 0 0,-1 0 0,1 0 0,-1 0 0,0 0 0,0 1 0,0-1 0,-1 1 0,1 0 0,-1-1 0,0 1 0,0 0 1,0 1-1,-1-1 0,0 0 0,1 0 0,-1 1 0,-1-1 0,1 1 0,-1-1 0,1 1 0,-1-1 0,-1 1 0,0 4 0,-1 6 456,0 10-2637,2-24 1943,1-1 0,-1 1 0,0 0 0,0-1 0,1 1 0,-1-1 0,0 1-1,1-1 1,-1 1 0,1-1 0,-1 1 0,0-1 0,1 1 0,-1-1 0,1 0-1,-1 1 1,1-1 0,0 0 0,-1 1 0,1-1 0,-1 0 0,1 0 0,0 0 0,-1 1-1,1-1 1,-1 0 0,1 0 0,0 0 0,-1 0 0,1 0 0,0 0 0,-1 0 0,1 0-1,-1 0 1,2-1 0,19-2-8484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945"/>
    </inkml:context>
    <inkml:brush xml:id="br0">
      <inkml:brushProperty name="width" value="0.025" units="cm"/>
      <inkml:brushProperty name="height" value="0.025" units="cm"/>
    </inkml:brush>
  </inkml:definitions>
  <inkml:trace contextRef="#ctx0" brushRef="#br0">0 1 16400,'0'0'6694,"48"36"-11595,-18-24-384,5-1-2498</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3.477"/>
    </inkml:context>
    <inkml:brush xml:id="br0">
      <inkml:brushProperty name="width" value="0.025" units="cm"/>
      <inkml:brushProperty name="height" value="0.025" units="cm"/>
    </inkml:brush>
  </inkml:definitions>
  <inkml:trace contextRef="#ctx0" brushRef="#br0">80 0 11018,'0'0'12524,"-9"9"-11824,2-2-628,0 1 0,1 0 1,-1 0-1,1 1 1,1-1-1,0 1 1,0 1-1,1-1 1,0 1-1,1-1 1,0 1-1,0 0 0,-2 21 1,5-16-149,0 0 1,1-1-1,0 1 1,8 27-1,-3-9-2624,-2 0-3575,-4-20 750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3.804"/>
    </inkml:context>
    <inkml:brush xml:id="br0">
      <inkml:brushProperty name="width" value="0.025" units="cm"/>
      <inkml:brushProperty name="height" value="0.025" units="cm"/>
    </inkml:brush>
  </inkml:definitions>
  <inkml:trace contextRef="#ctx0" brushRef="#br0">46 386 7015,'0'0'16559,"72"-17"-15886,-27 12-257,0 0 33,2-1-193,-6 0-256,-10 0-64,-3 1-641,-11-4-704,-13-1-1250,-4-2-3138,0-2-4164</inkml:trace>
  <inkml:trace contextRef="#ctx0" brushRef="#br0" timeOffset="1">1 58 13933,'0'0'10890,"80"-46"-9865,-43 39-448,3 3-481,4 4-96,-3 0-1153,2 10-1570,-3 2-2914,-5 1-3235</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4.178"/>
    </inkml:context>
    <inkml:brush xml:id="br0">
      <inkml:brushProperty name="width" value="0.025" units="cm"/>
      <inkml:brushProperty name="height" value="0.025" units="cm"/>
    </inkml:brush>
  </inkml:definitions>
  <inkml:trace contextRef="#ctx0" brushRef="#br0">30 0 12716,'0'0'1874,"-3"10"971,0-5-2418,-17 60 3687,19-63-4035,0 0 1,1 0-1,-1 0 0,1 0 1,0 0-1,-1 0 0,1 0 0,0 0 1,0 0-1,0 0 0,0 0 0,1 0 1,-1 0-1,0 0 0,1 0 1,0 0-1,-1-1 0,1 1 0,0 0 1,0 0-1,0 0 0,0-1 1,0 1-1,0 0 0,1-1 0,-1 1 1,1-1-1,-1 0 0,1 1 0,2 1 1,4-1-38,-1 0 0,0 0 1,1-1-1,0 0 0,-1 0 0,1-1 1,0 1-1,-1-2 0,1 1 0,0-1 1,-1-1-1,1 1 0,-1-1 0,11-4 1,-7 1-114,-1 0 0,1-1 0,-1 0 0,0 0-1,-1-1 1,0 0 0,0-1 0,15-15 0,-14 15-1158,-11 19 815,-16 34 682,10-31-265,6-9 41,-1 0 0,1 0-1,0 0 1,0 0-1,0 0 1,1 0-1,0 0 1,-1 0-1,2 0 1,0 8-1,0-12-115,-1 1 0,0-1 0,1 0 0,0 0 0,-1 1 0,1-1 0,0 0 1,-1 0-1,1 1 0,0-1 0,0 0 0,0 0 0,0 0 0,0 0 0,0 0 0,2 0 0,-1 0-269,-1 0 1,1 0 0,0-1-1,0 1 1,0-1-1,0 1 1,0-1-1,0 0 1,0 0 0,0 0-1,0 0 1,0 0-1,0 0 1,3-1 0,15-5-6456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4.587"/>
    </inkml:context>
    <inkml:brush xml:id="br0">
      <inkml:brushProperty name="width" value="0.025" units="cm"/>
      <inkml:brushProperty name="height" value="0.025" units="cm"/>
    </inkml:brush>
  </inkml:definitions>
  <inkml:trace contextRef="#ctx0" brushRef="#br0">17 67 12075,'0'0'5360,"-4"11"-3849,2-5-1390,0-2-67,0 0 1,1 0 0,-1 1-1,1-1 1,0 0 0,0 1-1,1-1 1,-1 0 0,1 1 0,0-1-1,0 1 1,0-1 0,1 1-1,0-1 1,0 0 0,0 1-1,0-1 1,1 0 0,-1 0-1,1 0 1,2 4 0,-1-4 106,0 0 0,0 0 1,0-1-1,1 1 0,-1-1 1,1 0-1,0 0 0,0 0 1,0 0-1,0-1 0,0 0 1,1 0-1,4 2 0,-6-3-21,1-1 1,-1 0-1,0 0 0,1 0 1,-1 0-1,0 0 0,0-1 1,1 1-1,-1-1 0,0 0 1,0 0-1,0 0 0,0 0 1,0-1-1,0 1 0,0-1 1,0 1-1,-1-1 0,1 0 0,2-3 1,8-6-28,0 0 0,-1-1-1,15-19 1,-24 27-90,1-1 0,-1 0 0,1-1-1,-1 1 1,-1 0 0,1-1 0,-1 0-1,0 1 1,0-1 0,-1 0 0,0 0-1,1-10 1,-2 16-28,0 1 1,0-1-1,0 1 0,0-1 1,0 0-1,0 1 0,0-1 0,0 1 1,0-1-1,0 1 0,0-1 1,0 1-1,0-1 0,0 1 0,-1-1 1,1 0-1,0 1 0,0-1 1,-1 1-1,1-1 0,0 0 0,0 1 1,-1-1-1,1 0 0,0 1 1,-1-1-1,1 0 0,-1 1 1,1-1-1,0 0 0,-1 0 0,1 0 1,-1 1-1,1-1 0,-1 0 1,1 0-1,-1 0 0,1 0 0,0 0 1,-1 0-1,1 0 0,-1 0 1,1 0-1,-1 0 0,1 0 0,-1 0 1,1 0-1,-1 0 0,1-1 1,-1 1-1,1 0 0,0 0 0,-1 0 1,1-1-1,-1 1 0,1 0 1,0 0-1,-1-1 0,1 1 0,0 0 1,-1-1-1,1 1 0,0-1 1,0 1-1,-1 0 0,1-1 1,0 0-1,0 3 2,0-1 1,0 1-1,0-1 1,0 1-1,1-1 1,-1 1-1,1-1 0,-1 1 1,1-1-1,-1 0 1,1 1-1,0-1 1,0 0-1,0 0 1,-1 1-1,1-1 0,1 0 1,-1 0-1,0 0 1,0 0-1,2 1 1,1 0 5,-1 0 0,1 0 1,0 0-1,0-1 0,0 1 1,0-1-1,8 1 0,8 0 66,-1-1 0,33-1 0,-38-1-11,-3 0-20,-1 0 1,1 0 0,-1-1-1,1-1 1,-1 0 0,0-1-1,10-4 1,-16 7-31,-1-1 0,1 1-1,-1-1 1,0 0 0,0 0 0,0 0 0,0 0-1,0 0 1,-1-1 0,1 1 0,-1-1 0,1 0-1,-1 0 1,0 0 0,0 0 0,0 0 0,-1 0-1,1 0 1,-1-1 0,1 1 0,-1-1 0,0 1-1,1-8 1,-3 11-17,1-1 0,0 0 0,0 0 0,0 0 0,-1 0 0,1 0 0,0 1 0,-1-1 0,1 0 0,-1 0 0,1 0 0,-1 1 1,1-1-1,-1 0 0,0 1 0,1-1 0,-1 0 0,0 1 0,1-1 0,-1 1 0,0-1 0,0 1 0,0 0 0,1-1 0,-1 1 0,0 0 0,0-1 0,0 1 0,0 0 0,0 0 0,0 0 0,0 0 0,1 0 0,-1 0 0,0 0 0,0 0 0,0 0 0,0 0 0,0 1 0,0-1 0,0 0 0,1 1 0,-3 0 0,-2 0-16,0 0-1,1 1 1,-1-1 0,0 1-1,1 1 1,-1-1 0,-4 3-1,-2 5 93,-1 0-1,1 0 0,1 1 1,-11 14-1,18-21-2,0-1 0,1 1-1,-1 0 1,1 0 0,0 0 0,1 0-1,-1 0 1,0 0 0,1 0 0,0 1-1,0-1 1,0 0 0,1 1-1,0-1 1,0 1 0,0-1 0,0 1-1,2 7 1,-1-9-102,1-1-1,0 1 1,0-1-1,0 1 1,0-1-1,0 0 1,0 0-1,1 0 1,-1 0-1,1 0 1,0-1-1,-1 1 1,1-1-1,0 1 1,0-1-1,0 0 1,0 0-1,0-1 1,0 1-1,0-1 1,0 1-1,6-1 1,37 3-2970,-11-5-3493,-5-4-1298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4.948"/>
    </inkml:context>
    <inkml:brush xml:id="br0">
      <inkml:brushProperty name="width" value="0.025" units="cm"/>
      <inkml:brushProperty name="height" value="0.025" units="cm"/>
    </inkml:brush>
  </inkml:definitions>
  <inkml:trace contextRef="#ctx0" brushRef="#br0">141 44 10858,'0'0'6636,"-3"-8"-4431,2 6-2095,0 0 1,0-1-1,0 1 1,0 0-1,0 0 1,-1 0 0,1 0-1,-1 0 1,0 0-1,1 0 1,-1 0-1,0 1 1,0-1-1,0 1 1,0-1 0,-4-1-1,4 3-68,-1-1 0,1 1 0,0-1 0,-1 1 0,1 0 0,-1 0 0,1 0 0,-1 1 0,1-1 0,-1 1 0,1-1 0,-1 1 0,1 0 0,0 0 0,0 0 0,-1 0-1,1 0 1,0 0 0,0 1 0,0-1 0,-3 4 0,-1-1-27,1 0-1,0 0 0,0 1 0,0 0 1,1 0-1,-1 0 0,1 1 1,1 0-1,-5 7 0,7-12-12,1 1 0,-1-1 0,1 1 1,-1 0-1,1-1 0,0 1 0,-1 0 0,1-1 0,0 1 0,0 0 0,0 0 0,0-1 1,1 1-1,-1 0 0,0-1 0,1 1 0,-1 0 0,1-1 0,-1 1 0,1-1 1,0 1-1,0-1 0,0 1 0,0-1 0,0 1 0,0-1 0,0 0 0,0 0 0,1 0 1,-1 1-1,0-1 0,1 0 0,-1 0 0,1-1 0,-1 1 0,1 0 0,-1 0 0,1-1 1,-1 1-1,3-1 0,14 7-247,1-2 1,0 0 0,22 2-1,-25-5 47,-1 1 0,1 1-1,-1 0 1,1 1 0,17 8-1,-32-13 235,-1 1 0,1-1 0,-1 0 0,1 0-1,-1 1 1,1-1 0,-1 0 0,0 0-1,1 1 1,-1-1 0,1 1 0,-1-1 0,0 0-1,1 1 1,-1-1 0,0 1 0,1-1-1,-1 1 1,0-1 0,0 1 0,1-1-1,-1 1 1,0-1 0,0 1 0,0 0 0,0-1-1,0 1 1,0-1 0,0 1 0,0-1-1,0 1 1,0-1 0,0 1 0,0 0-1,0-1 1,0 1 0,-1-1 0,1 1 0,0-1-1,0 1 1,-1-1 0,1 1 0,0-1-1,-1 1 1,1-1 0,0 0 0,-1 1 0,1-1-1,-1 1 1,1-1 0,0 0 0,-1 0-1,1 1 1,-1-1 0,1 0 0,-1 0-1,0 1 1,1-1 0,-1 0 0,1 0 0,-1 0-1,-40 18 1425,37-16-1427,-12 4-54,1-1 1,-1 0-1,0-1 1,0-1-1,-30 3 1,45-6-164,0 0 0,0 0-1,0-1 1,0 1 0,0 0 0,0-1 0,1 1 0,-1-1-1,0 1 1,0-1 0,1 0 0,-1 1 0,0-1 0,1 1-1,-1-1 1,0 0 0,1 0 0,-1 1 0,1-1 0,-1 0-1,1 0 1,0 0 0,-1 0 0,1 0 0,0 1 0,-1-1 0,1 0-1,0 0 1,0 0 0,0 0 0,0 0 0,0 0 0,0 0-1,0-1 1,4-37-7335,6 4-2411</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5.415"/>
    </inkml:context>
    <inkml:brush xml:id="br0">
      <inkml:brushProperty name="width" value="0.025" units="cm"/>
      <inkml:brushProperty name="height" value="0.025" units="cm"/>
    </inkml:brush>
  </inkml:definitions>
  <inkml:trace contextRef="#ctx0" brushRef="#br0">50 0 12748,'0'0'3636,"1"12"-1480,-1 8-1412,-1 0 0,0 0 0,-2 0-1,0 0 1,-8 25 0,1-6-246,3 0-1,1 0 1,2 0-1,0 43 1,4-82-494,0 1 0,0-1 1,0 1-1,0-1 0,-1 1 1,1-1-1,0 1 0,0-1 0,0 1 1,0-1-1,0 1 0,0 0 1,0-1-1,1 1 0,-1-1 1,0 1-1,0-1 0,0 1 0,0-1 1,1 1-1,-1-1 0,0 0 1,0 1-1,1-1 0,-1 1 0,0-1 1,1 0-1,-1 1 0,1-1 1,-1 0-1,0 1 0,1-1 1,-1 0-1,1 1 0,-1-1 0,1 0 1,-1 0-1,1 0 0,-1 1 1,1-1-1,-1 0 0,1 0 0,-1 0 1,1 0-1,-1 0 0,1 0 1,-1 0-1,1 0 0,-1 0 1,1 0-1,-1 0 0,1-1 0,-1 1 1,1 0-1,-1 0 0,1 0 1,-1-1-1,1 1 0,-1 0 0,1-1 1,-1 1-1,0 0 0,1-1 1,25-25 419,-15 5-302,-1 0 1,11-39-1,-11 34-590,-9 31 469,1 0 1,-1 0 0,1 0-1,0 0 1,0 0-1,0-1 1,1 1 0,0-1-1,0 1 1,0-1 0,0 0-1,1 0 1,-1-1 0,1 1-1,0-1 1,0 1-1,1-1 1,-1-1 0,1 1-1,-1 0 1,1-1 0,0 0-1,0 0 1,0-1-1,6 2 1,-1 0 8,-1-1 1,1 0-1,0 0 0,-1-1 1,1 0-1,0-1 0,0 0 0,0-1 1,0 0-1,0 0 0,-1-1 1,16-5-1,-21 5 17,0 1 1,0-1-1,0-1 1,0 1-1,0-1 1,-1 1-1,1-1 1,-1 0-1,0 0 1,0-1-1,0 1 1,0 0-1,0-1 1,-1 0-1,0 0 1,1 0-1,-2 0 1,1 0-1,2-8 1,-4 12-23,0 0 1,0-1-1,-1 1 1,1-1-1,0 1 0,0 0 1,-1-1-1,1 1 1,0 0-1,-1-1 1,1 1-1,0 0 1,-1-1-1,1 1 1,-1 0-1,1 0 0,0 0 1,-1-1-1,1 1 1,-1 0-1,1 0 1,-1 0-1,1 0 1,0 0-1,-1 0 1,1 0-1,-1 0 0,1 0 1,-1 0-1,1 0 1,-1 0-1,1 0 1,-1 0-1,1 0 1,0 0-1,-1 0 1,1 1-1,-1-1 0,1 0 1,-1 0-1,1 1 1,0-1-1,-1 0 1,1 0-1,0 1 1,-1-1-1,1 0 1,-1 1-1,-21 14-11,18-11 38,1 0 0,0 0 0,0 1 1,0-1-1,1 1 0,-1 0 0,1 0 0,0 0 0,0 0 0,1 0 0,0 1 0,0-1 0,0 0 0,0 9 0,1-11-22,0-1 0,0 0 0,0 1 0,0-1 0,1 1 0,-1-1-1,1 0 1,-1 1 0,1-1 0,0 0 0,0 0 0,0 0 0,0 1 0,0-1 0,1 0 0,-1 0-1,1-1 1,-1 1 0,1 0 0,0 0 0,0-1 0,-1 1 0,1-1 0,0 0 0,0 1 0,1-1 0,-1 0-1,0 0 1,0 0 0,0-1 0,1 1 0,-1 0 0,0-1 0,5 1 0,-2 0-151,1-1 0,0 0 0,0 0 0,-1 0 0,1-1 0,0 0 0,0 0 0,-1 0 0,1 0 0,-1-1 0,7-3 0,-6 2-600,0-1 1,-1 1-1,1-1 1,-1 0-1,0 0 1,-1-1 0,1 0-1,-1 1 1,7-11-1,14-22-6055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5.950"/>
    </inkml:context>
    <inkml:brush xml:id="br0">
      <inkml:brushProperty name="width" value="0.025" units="cm"/>
      <inkml:brushProperty name="height" value="0.025" units="cm"/>
    </inkml:brush>
  </inkml:definitions>
  <inkml:trace contextRef="#ctx0" brushRef="#br0">7 0 12908,'0'9'2958,"-4"87"3441,1 59-3735,5-136-2646,-1 0-1,2 0 1,1-1 0,0 1 0,1-1-1,10 22 1,-15-39-15,0 0 0,0 0-1,1 0 1,-1-1 0,0 1-1,1 0 1,-1 0 0,1 0 0,-1-1-1,1 1 1,-1 0 0,1 0 0,-1-1-1,1 1 1,0-1 0,-1 1 0,1 0-1,0-1 1,0 1 0,0-1 0,-1 0-1,1 1 1,0-1 0,0 1 0,0-1-1,0 0 1,1 0 0,-1 0 8,1-1 0,-1 1 1,0-1-1,0 1 0,0-1 1,0 0-1,0 0 0,0 1 0,0-1 1,0 0-1,0 0 0,0 0 1,0 0-1,0 0 0,-1 0 1,2-2-1,22-52-399,-23 53 283,3-14-648,0 0 0,-1-1 1,0 1-1,0-18 0,-4 39 832,1 0-1,0 0 1,0 0-1,0 0 1,1 0-1,0 0 1,0 0-1,0-1 1,0 1-1,1 0 1,0 0-1,0-1 1,0 1-1,0-1 1,1 1-1,0-1 1,0 0-1,0 0 1,0 0-1,1-1 1,-1 1-1,1-1 1,0 0-1,0 0 1,0 0-1,1 0 1,-1-1-1,1 0 1,-1 0-1,1 0 1,0 0-1,-1-1 1,10 2-1,-5-1-13,0 0-1,0 0 0,-1-1 0,1 0 0,0-1 0,0 0 0,0-1 0,0 1 0,0-2 0,-1 1 0,1-1 0,0 0 0,-1-1 0,1 0 0,-1-1 0,0 1 0,0-1 1,-1-1-1,1 0 0,-1 0 0,0 0 0,0-1 0,0 0 0,-1 0 0,7-9 0,-7 0-30,-11 11-61,4 4 35,-1 1 0,1-1 0,0 1 0,-1-1 1,1 1-1,0 0 0,0-1 0,0 1 0,-1 0 0,1 0 0,0 0 0,0 0 0,0 0 0,0 0 0,1 0 0,-1 0 0,0 0 0,-1 2 0,1 0 111,-1 0-1,0 0 0,1 0 1,-1 1-1,1-1 0,0 0 1,0 1-1,0-1 1,0 1-1,1-1 0,0 1 1,-1-1-1,1 1 0,0-1 1,1 1-1,-1 0 1,1-1-1,-1 1 0,1-1 1,3 6-1,-2-6-63,0 0 0,0 0 0,0-1 0,1 1 0,-1-1 0,1 1 0,0-1 0,0 0 0,-1 0 0,2 0 0,-1 0 0,0-1 0,0 1 0,0-1 0,1 0 0,-1 0 0,1 0 0,-1-1 0,0 1 0,7 0 0,2 0-155,1 0 0,-1-1-1,0 0 1,23-3 0,-31 2-286,-1 0 0,0 0 0,1 0-1,-1 0 1,0 0 0,0-1 0,0 0 0,0 1 0,5-5-1,-7 5-207,1-1 0,0 0 0,-1 0 0,1 0 0,-1 0-1,0 0 1,0 0 0,0 0 0,0 0 0,0 0 0,0-1-1,0 1 1,-1 0 0,1-1 0,0-2 0,0-22-6987</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6.313"/>
    </inkml:context>
    <inkml:brush xml:id="br0">
      <inkml:brushProperty name="width" value="0.025" units="cm"/>
      <inkml:brushProperty name="height" value="0.025" units="cm"/>
    </inkml:brush>
  </inkml:definitions>
  <inkml:trace contextRef="#ctx0" brushRef="#br0">0 0 7687,'0'0'12588,"10"60"-12332,10-39-159,4 0-450,1 0-1601,8-2-1857,-3-4-2339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6.693"/>
    </inkml:context>
    <inkml:brush xml:id="br0">
      <inkml:brushProperty name="width" value="0.025" units="cm"/>
      <inkml:brushProperty name="height" value="0.025" units="cm"/>
    </inkml:brush>
  </inkml:definitions>
  <inkml:trace contextRef="#ctx0" brushRef="#br0">47 0 11018,'0'0'11350,"-6"9"-9962,-21 24-223,26-32-1096,0 1 0,-1-1 0,1 0 0,0 1 1,0-1-1,0 1 0,0 0 0,1-1 0,-1 1 0,0 0 1,1-1-1,-1 1 0,1 0 0,-1 0 0,1-1 1,0 1-1,0 0 0,0 0 0,0 0 0,0-1 0,0 1 1,0 0-1,1 0 0,-1-1 0,1 1 0,-1 0 0,1 0 1,1 1-1,1-1-54,0 0 0,0 0 0,1 0 0,-1-1 0,1 1 1,-1-1-1,1 0 0,-1 0 0,1 0 0,0-1 0,6 1 0,49 0 141,-42-1-141,169-16-2412,-186 17 2440,1 0-1,-1 0 1,1 0-1,-1 0 0,0 1 1,0-1-1,1 0 1,-1 0-1,0 0 1,0 0-1,0 0 0,0 0 1,-1 1-1,1-1 1,0 0-1,0 0 1,-1 0-1,1 0 1,-1 1-1,-1 23 1442,4-23-1410,0-1-1,1 1 1,-1-1-1,0 0 1,0 1 0,1-1-1,-1 0 1,0 0-1,1-1 1,-1 1-1,1 0 1,-1-1 0,1 1-1,0-1 1,3 0-1,47-1 82,-32 0-168,30-3-1623,-19-7-2601,-12 1-2121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7.037"/>
    </inkml:context>
    <inkml:brush xml:id="br0">
      <inkml:brushProperty name="width" value="0.025" units="cm"/>
      <inkml:brushProperty name="height" value="0.025" units="cm"/>
    </inkml:brush>
  </inkml:definitions>
  <inkml:trace contextRef="#ctx0" brushRef="#br0">19 1 12748,'0'0'9961,"-15"75"-9288,15-35-353,-3 2-159,3-1-65,0 0-64,3-4 0,5-5-160,-4-3-929,-1-6-929,-3-7-224,0-9-993,-7-7-2050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277"/>
    </inkml:context>
    <inkml:brush xml:id="br0">
      <inkml:brushProperty name="width" value="0.025" units="cm"/>
      <inkml:brushProperty name="height" value="0.025" units="cm"/>
    </inkml:brush>
  </inkml:definitions>
  <inkml:trace contextRef="#ctx0" brushRef="#br0">159 1 13196,'0'0'5985,"-11"4"-4170,-1-1-1554,-6 3 799,1 0 1,-31 16-1,44-21-992,1 1 0,0 0 0,-1 0-1,1 0 1,0 0 0,0 1 0,1-1 0,-1 1-1,0-1 1,1 1 0,0 0 0,-1 0 0,1 0 0,0 0-1,1 1 1,-1-1 0,0 1 0,1-1 0,0 1-1,0-1 1,0 1 0,0 4 0,1-7-78,0 1 0,1-1 0,-1 1 0,1-1 0,-1 0 0,1 1 0,0-1 0,0 0 0,-1 1-1,1-1 1,0 0 0,0 0 0,0 0 0,0 0 0,0 0 0,1 0 0,-1 0 0,0 0 0,0-1 0,1 1 0,-1 0 0,2 0 0,39 16-439,-26-12 99,18 7-312,-22-8 468,1 0 0,-1 0 0,0 1-1,0 1 1,0 0 0,-1 1-1,19 14 1,-29-20 245,0 0-1,0 0 1,1 0-1,-1 0 1,0 0-1,-1 0 1,1 0-1,0 1 1,0-1-1,0 0 1,-1 1 0,1-1-1,-1 0 1,1 1-1,-1-1 1,1 1-1,-1-1 1,0 1-1,0-1 1,0 0-1,1 1 1,-1-1-1,-1 1 1,1-1-1,0 1 1,-1 2-1,0-2 62,-1 0 0,1 0-1,-1 0 1,1 0 0,-1 0-1,0 0 1,0 0-1,0-1 1,0 1 0,0-1-1,0 0 1,0 1 0,-1-1-1,-2 1 1,-3 1-62,0 0 0,0 0 1,-1-1-1,1 0 0,0 0 1,-1-1-1,0-1 0,-11 1 1,19-1-206,0-1 0,0 1 0,0-1 0,0 1 0,0 0 0,0-1 0,0 0 1,0 1-1,0-1 0,0 0 0,0 1 0,0-1 0,0 0 0,1 0 0,-1 0 1,0 0-1,1 1 0,-1-1 0,0 0 0,1 0 0,-1-1 0,1 1 1,0 0-1,-1 0 0,1 0 0,0 0 0,-1 0 0,1 0 0,0-2 0,0 1-158,-6-27-6077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7.383"/>
    </inkml:context>
    <inkml:brush xml:id="br0">
      <inkml:brushProperty name="width" value="0.025" units="cm"/>
      <inkml:brushProperty name="height" value="0.025" units="cm"/>
    </inkml:brush>
  </inkml:definitions>
  <inkml:trace contextRef="#ctx0" brushRef="#br0">0 31 3171,'0'0'20916,"71"-30"-20500,-39 30-320,3 0-32,5 0-256,3 0-1345,1 0-1698,-3 0-2819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7.760"/>
    </inkml:context>
    <inkml:brush xml:id="br0">
      <inkml:brushProperty name="width" value="0.025" units="cm"/>
      <inkml:brushProperty name="height" value="0.025" units="cm"/>
    </inkml:brush>
  </inkml:definitions>
  <inkml:trace contextRef="#ctx0" brushRef="#br0">90 1 13068,'0'0'566,"-7"11"705,-4 9-741,1 0 0,0 1 0,2 0 0,0 1 0,1-1 0,-4 29 0,5-15 262,2-19-349,1 0 0,1 0-1,0 1 1,2-1 0,-1 0 0,5 31 0,-4-46-402,1 1 0,-1-1 0,1 1 0,0-1 0,-1 0-1,1 1 1,0-1 0,0 0 0,0 0 0,0 1 0,0-1 0,0 0 0,0 0 0,0 0 0,1 0 0,-1 0 0,0-1 0,1 1 0,-1 0 0,0 0 0,1-1 0,-1 1 0,1-1 0,-1 1 0,1-1 0,-1 0 0,1 0 0,-1 0 0,1 0 0,-1 0 0,1 0 0,0 0 0,-1 0 0,1 0 0,-1-1 0,1 1 0,-1 0 0,1-1 0,-1 0 0,0 1 0,1-1 0,0-1 0,9-2 207,0-1 1,0-1 0,-1 1-1,10-9 1,27-22 192,-1-2 1,75-81-1,-105 95-2422,-13 7-4942,-3 7-2393</inkml:trace>
  <inkml:trace contextRef="#ctx0" brushRef="#br0" timeOffset="1">185 291 13901,'0'0'7399,"64"51"-7143,-32-44-127,-1 0-418,7-2-1248,-5-4-2083,3-1-736,-6 0-2242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8.106"/>
    </inkml:context>
    <inkml:brush xml:id="br0">
      <inkml:brushProperty name="width" value="0.025" units="cm"/>
      <inkml:brushProperty name="height" value="0.025" units="cm"/>
    </inkml:brush>
  </inkml:definitions>
  <inkml:trace contextRef="#ctx0" brushRef="#br0">91 1 8808,'0'0'1383,"-11"7"571,3-2-1587,-36 25 1553,42-28-1532,-1 0 1,1 1-1,0-1 1,0 1 0,0-1-1,0 1 1,0 0 0,1-1-1,-1 1 1,1 0 0,0 0-1,0 0 1,0 0 0,0 0-1,0 1 1,0 5 0,2-8-304,0 0 0,0 1 0,0-1 0,0 0 1,0 0-1,0 0 0,0 0 0,0-1 1,1 1-1,-1 0 0,0 0 0,1-1 0,-1 1 1,0-1-1,1 1 0,-1-1 0,1 0 1,-1 1-1,0-1 0,1 0 0,-1 0 0,1 0 1,-1 0-1,1 0 0,-1 0 0,3-1 1,45-2 266,-36 0-365,1-1 0,-1 0 0,0-1 1,0 0-1,-1-1 0,17-10 0,-14 7 285,0 2 0,1-1 0,25-7 0,-40 15-252,1-1 1,0 1-1,0-1 1,-1 1-1,1-1 0,0 1 1,0 0-1,0 0 1,-1 0-1,1 0 0,0 1 1,0-1-1,0 0 0,-1 1 1,1-1-1,0 1 1,-1-1-1,1 1 0,0 0 1,-1 0-1,1 0 1,-1 0-1,1 0 0,-1 0 1,1 0-1,-1 0 1,0 1-1,0-1 0,0 0 1,0 1-1,0-1 1,0 1-1,0 0 0,0-1 1,0 1-1,-1 0 0,2 2 1,0 7-5,0-1 0,0 0 0,-1 0 0,0 1 1,-1 12-1,0-17 46,22-8 269,-11-3-305,-1-1-1,0 0 1,-1 0-1,17-15 0,-20 16-28,-1-1-1,1 1 0,0 1 0,1-1 1,-1 1-1,1 0 0,0 1 0,0-1 1,0 1-1,0 1 0,0 0 0,1 0 1,11-2-1,-18 42-135,-2-36-220,1 0 1,0 0-1,0 0 0,0 0 1,0 0-1,0-1 0,1 1 0,-1 0 1,0 0-1,1 0 0,-1 0 1,1-1-1,1 3 0,0-3-331,-1 0 0,1 0 0,0-1 0,0 1 0,0-1 0,0 1 0,0-1 0,0 0 0,0 0 0,-1 0 0,1 0 0,4-1 0,18 1-8518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8.437"/>
    </inkml:context>
    <inkml:brush xml:id="br0">
      <inkml:brushProperty name="width" value="0.025" units="cm"/>
      <inkml:brushProperty name="height" value="0.025" units="cm"/>
    </inkml:brush>
  </inkml:definitions>
  <inkml:trace contextRef="#ctx0" brushRef="#br0">153 24 12716,'0'0'7506,"-8"-4"-5664,0 0-1633,-1 1 0,0 0 0,0 1 0,0-1 0,-12 0 0,18 3-149,-1-1 1,0 1-1,0 0 1,1 0-1,-1 0 0,0 1 1,0-1-1,1 1 1,-1 0-1,0 0 0,1 0 1,-1 1-1,1-1 1,-1 1-1,1 0 1,0 0-1,0 0 0,-6 5 1,8-7-59,1 1-1,-1-1 1,1 0 0,-1 1 0,1-1 0,0 1 0,-1-1 0,1 1-1,-1-1 1,1 1 0,0-1 0,0 1 0,-1-1 0,1 1-1,0 0 1,0-1 0,0 1 0,0-1 0,-1 1 0,1 0 0,0-1-1,0 1 1,0 0 0,0-1 0,0 1 0,1-1 0,-1 1-1,0 0 1,0-1 0,0 1 0,0-1 0,1 2 0,20 9-57,41-2-320,-52-8 226,24 2-253,-18-3 352,0 1-1,0 1 1,0 1-1,-1 0 0,1 1 1,-1 0-1,1 1 1,-1 1-1,15 8 0,-30-13 54,1-1-1,0 0 1,0 1-1,-1-1 1,1 1-1,-1-1 0,1 1 1,0-1-1,-1 1 1,1-1-1,-1 1 0,1 0 1,-1-1-1,0 1 1,1 0-1,-1 0 0,0-1 1,1 1-1,-1 0 1,0 0-1,0-1 0,0 1 1,1 0-1,-1 0 1,0 0-1,0-1 0,0 1 1,0 0-1,-1 0 1,1 0-1,0 0 1,-1 1 43,0 0 1,0 0-1,-1-1 0,1 1 1,-1-1-1,1 1 1,-1-1-1,1 1 1,-1-1-1,0 0 1,1 0-1,-3 1 1,-59 24 1622,58-25-1494,-3 2-156,-1 0 0,0 0 1,0-1-1,0-1 0,-1 0 1,1 0-1,-13-1 0,21 0-151,1 0-1,-1 0 0,1-1 0,-1 1 1,0 0-1,1 0 0,-1-1 1,1 1-1,-1 0 0,1-1 0,-1 1 1,1-1-1,0 1 0,-1 0 1,1-1-1,-1 1 0,1-1 0,0 1 1,-1-1-1,1 0 0,0 1 1,0-1-1,-1 1 0,1-1 0,0 0 1,0 1-1,0-1 0,0 1 0,0-1 1,0 0-1,0 0 0,-1-1-456,1-15-4888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7:59.448"/>
    </inkml:context>
    <inkml:brush xml:id="br0">
      <inkml:brushProperty name="width" value="0.025" units="cm"/>
      <inkml:brushProperty name="height" value="0.025" units="cm"/>
    </inkml:brush>
  </inkml:definitions>
  <inkml:trace contextRef="#ctx0" brushRef="#br0">41 1 12396,'0'0'15070,"-5"9"-14899,-1 1-115,1 0 0,0 1 0,0-1 0,2 1 1,-6 20-1,8-28-44,1 0 0,-1 0 0,1 0 1,-1 0-1,1 0 0,0 1 0,0-1 0,1 0 1,-1 0-1,1 0 0,-1 0 0,1 0 0,0 0 1,0 0-1,0 0 0,1 0 0,-1-1 0,1 1 1,0 0-1,-1-1 0,1 1 0,0-1 0,0 0 1,1 0-1,-1 1 0,0-1 0,1-1 1,-1 1-1,1 0 0,5 2 0,1-1 12,0 0 0,0 0 0,1-1 0,0 0 0,-1-1 0,1 0 0,0-1 0,-1 0 0,1 0 0,0-1 0,-1 0 0,1-1 1,0 0-1,-1 0 0,13-6 0,4-2-7,-1-1 0,0-1 0,-1-1 0,26-18 0,-37 21 93,11-3-432,-23 14 310,-1 0 0,1 0 0,-1 0 0,1 0 0,-1 0 0,0 0 0,0 0 0,1 0 0,-1 0 0,0 0 0,0 0 0,0 0 0,0 0 0,0 0 0,0 0 0,0 0 0,-1 0 0,1 0 0,0 1 1,-1-1-1,1 0 0,0 0 0,-1-1 0,1 1 0,-2 2 0,1-2 25,0 1-1,1-1 1,-1 1 0,1-1 0,-1 1 0,1 0 0,-1-1 0,1 1-1,0-1 1,0 1 0,0 0 0,0-1 0,0 1 0,0 0-1,0-1 1,1 1 0,-1 0 0,1-1 0,-1 1 0,1-1 0,-1 1-1,1-1 1,0 1 0,0-1 0,0 1 0,0-1 0,0 0 0,0 0-1,2 2 1,1-1 11,1 0-1,-1-1 0,1 0 1,0 0-1,-1 0 0,1-1 1,0 1-1,0-1 1,6-1-1,16-1-13,0-1 1,0-1-1,0-1 0,34-12 1,-36 9-123,1 1 0,0 1 0,0 2 1,35-2-1,-60 8 121,0 1 0,0-1 1,0 0-1,0 1 0,0-1 0,-1 1 1,1-1-1,-1 1 0,1 0 0,-1-1 1,0 1-1,0-1 0,0 1 0,-1-1 1,0 4-1,2 15 153,0-19-157,0-1 1,-1 1 0,2 0 0,-1-1 0,0 1 0,0-1-1,0 0 1,1 1 0,-1-1 0,1 0 0,-1 0 0,1 0 0,-1 0-1,1 0 1,0 0 0,-1 0 0,1-1 0,0 1 0,0 0-1,-1-1 1,1 0 0,0 1 0,0-1 0,2 0 0,56 2-346,-47-2-48,2-1-186,-1-1 1,1 0 0,-1-1 0,1-1 0,-1 0 0,0-1 0,-1 0-1,1-1 1,-1-1 0,17-11 0,-33 21 931,1 0-1,0-1 1,0 1-1,1 0 1,-1 0 0,1 1-1,-1-1 1,1 0-1,0 0 1,0 1-1,0-1 1,0 5 0,-5 46 1367,6-52-1763,3 27-147,4-19-2043,7-5-3467,-1-5-5206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3.163"/>
    </inkml:context>
    <inkml:brush xml:id="br0">
      <inkml:brushProperty name="width" value="0.025" units="cm"/>
      <inkml:brushProperty name="height" value="0.025" units="cm"/>
    </inkml:brush>
  </inkml:definitions>
  <inkml:trace contextRef="#ctx0" brushRef="#br0">185 0 8712,'-11'6'3342,"6"3"-2914,0 1 1,0-1-1,1 1 1,0 0-1,1 1 0,0-1 1,-1 12-1,-2 2 90,-27 124 1054,-23 262-1,33-210-1271,0 214 955,23-398-1161,1-1-1,0 0 1,1 1-1,1-1 1,0 0 0,1 0-1,1 0 1,0-1 0,11 22-1,-11-27-45,1-1 0,-1 0 0,1 0 0,1 0 0,-1-1 0,1 0 0,1 0 0,-1 0-1,1-1 1,1-1 0,-1 1 0,1-1 0,-1-1 0,1 1 0,1-2 0,9 4 0,5-1 77,1-1 0,-1 0 0,1-2 0,0-1 0,49-2 0,130-25 186,9 1-657,-133 24-4613,-64 0-1138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3.715"/>
    </inkml:context>
    <inkml:brush xml:id="br0">
      <inkml:brushProperty name="width" value="0.025" units="cm"/>
      <inkml:brushProperty name="height" value="0.025" units="cm"/>
    </inkml:brush>
  </inkml:definitions>
  <inkml:trace contextRef="#ctx0" brushRef="#br0">40 515 12812,'0'0'555,"-7"8"646,-22 26-15,29-34-1159,-1 0 0,1 0 0,0 1 0,0-1 0,0 0 1,0 0-1,-1 0 0,1 0 0,0 1 0,0-1 0,0 0 0,0 0 1,-1 0-1,1 1 0,0-1 0,0 0 0,0 0 0,0 1 1,0-1-1,0 0 0,0 0 0,0 1 0,0-1 0,0 0 1,0 0-1,0 1 0,0-1 0,0 0 0,0 0 0,0 1 0,0-1 1,0 0-1,0 0 0,0 1 0,1-1 0,-1 0 0,0 0 1,0 0-1,0 1 0,0-1 0,0 0 0,1 0 0,-1 0 1,0 1-1,15 0 471,17-8 184,6-11-197,-1-2 0,0-2 0,-1-2 1,-2-1-1,33-31 0,-45 38-385,157-137 385,-146 122-382,-1-1 0,-2-1 0,28-43 0,-42 46 15,-9 22 8,-4 35-312,3 10 179,1 0 0,1 0 0,2-1 0,1-1 0,2 1 0,2-2-1,0 0 1,2 0 0,2-2 0,1 0 0,28 33 0,-10-25-1493,-2-11-2702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4.772"/>
    </inkml:context>
    <inkml:brush xml:id="br0">
      <inkml:brushProperty name="width" value="0.025" units="cm"/>
      <inkml:brushProperty name="height" value="0.025" units="cm"/>
    </inkml:brush>
  </inkml:definitions>
  <inkml:trace contextRef="#ctx0" brushRef="#br0">131 63 9129,'0'0'3945,"3"-10"-1730,2 1-1357,3-13 18,-5 1 3684,-33 44-2083,15-9-2423,1 2-1,-20 26 1,30-36-58,0 0 0,0 0 0,1 0 0,0 0 0,0 0 0,1 1 0,-1 0 0,2-1-1,-1 1 1,1 0 0,-1 11 0,2-17-9,0 1 0,1-1 0,-1 1 0,1-1 0,-1 1 0,1-1 0,0 1 0,-1-1 0,1 0 1,0 1-1,0-1 0,0 0 0,0 0 0,0 1 0,0-1 0,1 0 0,-1 0 0,0 0 0,0 0 0,1-1 0,-1 1 0,1 0 0,-1-1 0,1 1 0,-1 0 0,1-1 0,-1 0 0,1 1 0,1-1 0,57 7-350,-46-6 229,3 0-54,1 0-74,1 1 0,-1 1 0,0 0-1,20 7 1,-35-9 226,0-1-1,0 1 0,-1 0 1,1 0-1,0 1 1,-1-1-1,1 1 0,-1-1 1,1 1-1,-1 0 0,0-1 1,0 1-1,0 0 1,0 1-1,0-1 0,0 0 1,0 1-1,-1-1 0,1 1 1,-1-1-1,0 1 1,0-1-1,0 1 0,0 0 1,0 0-1,-1 0 0,1-1 1,-1 1-1,1 0 1,-1 0-1,0 0 0,0 0 1,-1 5-1,-1-2 176,-1 0-1,1-1 0,-1 1 1,0-1-1,0 1 1,-1-1-1,1 0 1,-1 0-1,0-1 0,-1 1 1,1-1-1,-1 0 1,0 0-1,0 0 1,-6 3-1,-3 2 391,-1 0-1,0-1 1,-1 0-1,-22 7 1,28-12-272,-1 0 1,1-1-1,-1 0 0,0-1 0,0 0 0,-16-1 1,23 0-307,1 0 1,0-1 0,0 0 0,0 1 0,0-1-1,-1 0 1,1-1 0,0 1 0,1 0 0,-1-1-1,-4-2 1,6 3-149,-1-1 1,1 1-1,-1-1 0,1 0 1,0 1-1,0-1 0,0 0 0,0 0 1,0 0-1,0 0 0,0 0 1,0 0-1,1 0 0,-1 0 1,1 0-1,0 0 0,-1 0 1,1 0-1,0-3 0,0 3-170,0 1 0,1-1 0,-1 0 1,0 0-1,0 0 0,1 0 0,-1 1 0,1-1 0,0 0 0,0 0 0,-1 1 0,1-1 1,0 0-1,0 1 0,0-1 0,1 1 0,-1-1 0,0 1 0,1 0 0,-1 0 0,3-3 0,19-14-5409</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5.102"/>
    </inkml:context>
    <inkml:brush xml:id="br0">
      <inkml:brushProperty name="width" value="0.025" units="cm"/>
      <inkml:brushProperty name="height" value="0.025" units="cm"/>
    </inkml:brush>
  </inkml:definitions>
  <inkml:trace contextRef="#ctx0" brushRef="#br0">0 0 10826,'0'0'10410,"47"73"-9577,-52-36-160,-5-2-321,3-5-192,1-5-64,4-7-32,2-7-64,0-8-160,6-3-897,3-4-673,1-14-1921,-5-7-4549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5.572"/>
    </inkml:context>
    <inkml:brush xml:id="br0">
      <inkml:brushProperty name="width" value="0.025" units="cm"/>
      <inkml:brushProperty name="height" value="0.025" units="cm"/>
    </inkml:brush>
  </inkml:definitions>
  <inkml:trace contextRef="#ctx0" brushRef="#br0">0 292 11307,'0'0'7740,"9"4"-6784,7 2-801,0-1 1,0-1 0,0-1-1,23 2 1,-33-4-91,0 0 0,-1-1 0,1 1 1,0-1-1,-1 0 0,1-1 0,-1 0 0,1 0 1,0 0-1,-1 0 0,1-1 0,-1 0 0,0 0 1,0 0-1,0-1 0,0 0 0,0 0 0,0 0 1,4-4-1,-22 23-16,1 1 1,1 0-1,-13 27 1,21-38-21,0 0 1,0 0-1,1 0 1,0 1-1,0-1 1,0 1-1,1-1 1,0 1-1,1 0 1,-1-1-1,1 1 1,0 0-1,1 0 1,0-1-1,0 1 1,3 10-1,-2-14-22,-1-1-1,1 1 1,0-1-1,0 1 1,0-1-1,0 0 1,0 0-1,0 0 0,1 0 1,-1-1-1,1 1 1,-1-1-1,1 1 1,0-1-1,-1 0 1,1 0-1,0 0 1,0 0-1,0-1 1,0 1-1,0-1 1,0 1-1,0-1 1,0 0-1,0-1 1,0 1-1,0 0 0,3-2 1,2 1 38,0 0 0,0-1 1,0 0-1,0 0 0,0-1 1,-1 0-1,1-1 0,-1 1 1,9-7-1,3-6 5,-1-1 1,0 0-1,-2-2 0,0 0 1,-1 0-1,-1-2 0,13-24 1,-5 2-70,-1-2 0,24-74 1,-45 118 16,3-6-24,0-1 1,0 0-1,-1-1 0,0 1 1,-1 0-1,0-1 0,0 1 1,-1 0-1,0-1 0,0 1 1,-3-13-1,3 21 7,0-1 0,0 0 0,-1 0 0,1 0 1,0 1-1,-1-1 0,1 0 0,-1 1 0,1-1 0,-1 0 0,1 1 0,-1-1 0,0 1 0,1-1 0,-1 0 0,0 1 0,1 0 1,-1-1-1,0 1 0,0-1 0,1 1 0,-1 0 0,0 0 0,0-1 0,0 1 0,0 0 0,1 0 0,-2 0 0,-29 7-270,-20 26 129,39-22 152,1 0-1,0 0 1,-13 19 0,20-25-7,1 1 0,0-1 0,0 0 0,0 1 0,1 0 0,0 0 0,0-1 0,0 1 0,1 0-1,-1 1 1,1 10 0,1-15 13,0-1-1,0 1 0,1-1 0,-1 1 0,0-1 0,1 0 0,0 1 0,-1-1 1,1 0-1,0 1 0,0-1 0,-1 0 0,1 0 0,0 0 0,0 1 1,0-1-1,0 0 0,1 0 0,-1-1 0,0 1 0,0 0 0,1 0 1,-1-1-1,0 1 0,1 0 0,-1-1 0,0 1 0,1-1 0,2 1 0,55 6-50,-29-5 43,-25-1 39,0 0-1,-1 0 1,1 1 0,-1-1-1,1 1 1,-1 0 0,0 0 0,1 1-1,-1-1 1,0 1 0,-1 0-1,1 0 1,0 0 0,-1 0-1,0 1 1,0-1 0,0 1-1,0 0 1,0 0 0,-1 0 0,0 0-1,1 1 1,-2-1 0,1 0-1,2 9 1,-1 6 176,0 1 1,-1 0-1,0 0 0,-4 38 1,1-15-116,1-43-160,0-1 1,0 1-1,1 0 1,-1 0-1,0 0 1,0-1-1,0 1 1,0 0-1,1 0 0,-1 0 1,0 0-1,0-1 1,0 1-1,0 0 1,1 0-1,-1 0 0,0 0 1,0 0-1,1 0 1,-1 0-1,0 0 1,0 0-1,0 0 1,1 0-1,-1 0 0,0 0 1,0 0-1,1 0 1,-1 0-1,0 0 1,0 0-1,1 0 0,-1 0 1,0 0-1,0 0 1,0 0-1,1 0 1,-1 0-1,0 0 1,0 1-1,0-1 0,1 0 1,-1 0-1,0 0 1,0 0-1,0 1 1,0-1-1,1 0 0,-1 0 1,0 0-1,0 0 1,0 1-1,0-1 1,0 0-1,0 0 1,0 1-1,0-1 0,0 0 1,0 0-1,0 1 1,0-1-1,0 0 1,0 0-1,0 1 0,5-17-5471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624"/>
    </inkml:context>
    <inkml:brush xml:id="br0">
      <inkml:brushProperty name="width" value="0.025" units="cm"/>
      <inkml:brushProperty name="height" value="0.025" units="cm"/>
    </inkml:brush>
  </inkml:definitions>
  <inkml:trace contextRef="#ctx0" brushRef="#br0">81 136 7944,'0'0'3619,"11"-1"-582,0-1-2279,0 0 0,0-1-1,0 0 1,0 0 0,0-1-1,-1-1 1,0 0-1,0 0 1,0-1 0,0-1-1,14-11 1,-13 8-434,-8 8-190,0 0 1,0 0-1,-1 0 1,1 0-1,-1-1 1,0 1-1,1-1 1,-1 1-1,0-1 1,-1 0-1,1 0 1,0 0-1,-1 0 1,0 0-1,1 0 1,0-5-1,-2 7-66,0 1-1,-1-1 1,1 1-1,0-1 1,0 0-1,-1 1 1,1-1-1,0 1 1,-1-1-1,1 0 1,-1 1-1,1-1 0,-1 1 1,1-1-1,-1 1 1,1 0-1,-1-1 1,1 1-1,-1-1 1,1 1-1,-1 0 1,0 0-1,1-1 1,-1 1-1,0 0 1,1 0-1,-1 0 1,0 0-1,1 0 1,-1-1-1,-1 2 1,-27-2 168,23 2-176,-5 0-61,0 1 1,0 0-1,0 1 0,0 0 1,1 1-1,-1 0 1,1 0-1,0 1 0,0 1 1,1 0-1,-16 12 0,17-13 22,1 1 0,0 0 0,0 1 0,1 0-1,0 0 1,0 0 0,0 1 0,1-1-1,0 1 1,1 0 0,0 1 0,0-1 0,0 1-1,-2 12 1,5-17-15,1 0 0,-1 0 0,1 0 0,0-1 0,1 1 0,-1 0 0,0 0 0,1 0 0,0-1 0,0 1 0,0 0-1,1-1 1,-1 1 0,1-1 0,-1 1 0,1-1 0,0 0 0,1 0 0,-1 0 0,1 0 0,-1 0 0,1 0 0,0-1 0,0 1 0,0-1 0,0 0 0,0 0 0,0 0-1,1 0 1,-1-1 0,1 1 0,-1-1 0,6 1 0,10 4-507,-1-2-1,0-1 0,1 0 1,-1-1-1,29-1 0,18-5-6795,-1-17-9962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5.902"/>
    </inkml:context>
    <inkml:brush xml:id="br0">
      <inkml:brushProperty name="width" value="0.025" units="cm"/>
      <inkml:brushProperty name="height" value="0.025" units="cm"/>
    </inkml:brush>
  </inkml:definitions>
  <inkml:trace contextRef="#ctx0" brushRef="#br0">1 155 11371,'0'0'6102,"10"4"-3262,-3 0-2517,0-1 1,0-1 0,0 1 0,1-1 0,-1 0 0,1-1 0,-1 0-1,1 0 1,0-1 0,-1 0 0,1 0 0,0-1 0,-1 1 0,10-4-1,2-2-169,0-2 0,0-1 0,0 0 0,-1-1 0,-1-1 0,0 0-1,0-2 1,-1 0 0,-1-1 0,22-23 0,-36 36-166,0 0 0,0 0 1,-1 0-1,1-1 0,0 1 1,0 0-1,0 0 0,-1 0 0,1-1 1,-1 1-1,1 0 0,-1-1 1,1 1-1,-1 0 0,0-1 1,0-1-1,0 2-4,0 1 0,0-1 0,0 1 0,-1-1 0,1 1 0,0-1 0,-1 1 0,1-1 0,0 1 0,-1 0 0,1-1 0,-1 1 0,1 0 0,-1-1 0,1 1 0,-1 0 0,1 0 0,-1-1 1,1 1-1,-1 0 0,1 0 0,-1 0 0,1 0 0,-1-1 0,1 1 0,-1 0 0,0 0 0,-4 0-77,0 0 0,0 1 1,0-1-1,1 1 0,-1 0 0,0 0 1,-8 4-1,1 1 72,1 0 0,0 1 1,1 0-1,-1 0 0,1 2 1,1-1-1,0 1 0,0 0 1,0 1-1,2 0 0,-1 0 1,1 1-1,0 0 0,1 0 0,-8 22 1,5 6 180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6.279"/>
    </inkml:context>
    <inkml:brush xml:id="br0">
      <inkml:brushProperty name="width" value="0.025" units="cm"/>
      <inkml:brushProperty name="height" value="0.025" units="cm"/>
    </inkml:brush>
  </inkml:definitions>
  <inkml:trace contextRef="#ctx0" brushRef="#br0">1 1 19122,'0'0'2082,"57"22"-13164</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29.919"/>
    </inkml:context>
    <inkml:brush xml:id="br0">
      <inkml:brushProperty name="width" value="0.025" units="cm"/>
      <inkml:brushProperty name="height" value="0.025" units="cm"/>
    </inkml:brush>
  </inkml:definitions>
  <inkml:trace contextRef="#ctx0" brushRef="#br0">1 83 4869,'10'2'14026,"10"-1"-10024,6-1-3573,-18 0-949,0-1-1,0 0 1,0 0 0,14-5 0,-20 6 637,0-1 0,0 0 1,0 0-1,0 0 0,-1 0 1,1 0-1,0 0 1,-1 0-1,1-1 0,-1 1 1,1 0-1,1-3 0,-2 3-72,0-1-1,0 1 1,-1 0-1,1-1 1,0 1-1,-1-1 1,1 1-1,-1-1 1,1 0-1,-1 1 1,1-1-1,-1 1 1,0-1-1,0 0 1,0 1-1,0-1 1,0 1-1,0-1 1,-1 0-1,1 1 1,-1-1-1,1 1 1,-1-1-1,1 1 1,-1-1-1,0 1 1,1-1-1,-1 1 1,0 0-1,0-1 0,0 1 1,0 0-1,-1 0 1,1 0-1,0 0 1,0 0-1,-1 0 1,1 0-1,0 0 1,-1 0-1,1 0 1,-1 1-1,1-1 1,-1 1-1,0-1 1,1 1-1,-1 0 1,1 0-1,-1-1 1,0 1-1,1 0 1,-1 0-1,-1 1 1,-1-1-156,1 0 0,0 1 0,0-1 0,0 1 1,0 0-1,0 0 0,0 0 0,0 0 0,0 1 1,0-1-1,0 1 0,1 0 0,-1 0 0,1 0 1,-4 3-1,-8 5-3017,11-9-96</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1.200"/>
    </inkml:context>
    <inkml:brush xml:id="br0">
      <inkml:brushProperty name="width" value="0.025" units="cm"/>
      <inkml:brushProperty name="height" value="0.025" units="cm"/>
    </inkml:brush>
  </inkml:definitions>
  <inkml:trace contextRef="#ctx0" brushRef="#br0">236 50 13453,'0'0'10281,"-4"9"-10083,-17 33 200,-3-1 1,-39 53 0,34-55-140,2 2 1,-37 77 0,64-118-274,0 0-1,-1 0 1,1 0 0,0 0-1,0 0 1,0 0-1,-1 1 1,1-1 0,0 0-1,0 0 1,0 0-1,0 1 1,0-1 0,-1 0-1,1 0 1,0 0-1,0 1 1,0-1-1,0 0 1,0 0 0,0 0-1,0 1 1,0-1-1,0 0 1,0 0 0,0 1-1,0-1 1,0 0-1,0 0 1,0 0 0,0 1-1,0-1 1,0 0-1,0 0 1,0 0 0,0 1-1,1-1 1,-1 0-1,0 0 1,0 0 0,0 1-1,0-1 1,0 0-1,0 0 1,1 0 0,-1 0-1,0 1 1,0-1-1,0 0 1,1 0-1,11-9-531,14-18-244,15-35-1091,-4-1 0,44-99 0,-31 60 1999,-40 84 425,-12 30 166,-13 30 78,5-18-257,0 1 0,2 0 0,1 1 1,-5 33-1,10-46-424,1 1 0,0-1 0,1 0 0,1 1 0,0-1 0,1 1 0,0-1 0,1 0 0,1 0 0,7 17 0,6 6-40,-12-28-41,-1 0-1,1 1 1,-2-1 0,1 1-1,-1 0 1,-1 0 0,1 1-1,0 12 1,-12-29 1851,-1-7-1366,2-2-438,1 0-1,0-1 0,2 0 0,0-1 0,0 1 0,2-1 1,0 1-1,0-32 0,3 47-74,0 0 0,1 1 0,-1-1 0,1 0 0,0 0 0,-1 0 0,1 0 0,0 1 0,0-1 0,0 0 0,0 1 0,0-1 0,1 1 0,-1-1 0,0 1 0,1-1 0,-1 1 0,1 0 0,-1 0 0,1 0 0,0 0 1,-1 0-1,1 0 0,0 0 0,0 0 0,0 1 0,0-1 0,0 1 0,0 0 0,-1-1 0,1 1 0,2 0 0,12-2-109,0 1 0,-1 0 1,17 3-1,-15-2-106,-8 0 143,0 1 0,0 0 1,0 0-1,0 0 0,0 1 1,-1 1-1,1 0 1,-1 0-1,0 0 0,9 6 1,-13-7 88,0 1-1,-1-1 1,1 1 0,-1 0 0,0 0 0,0 0 0,0 0 0,0 1 0,-1-1-1,1 1 1,-1 0 0,0-1 0,0 1 0,-1 0 0,1 0 0,-1 0 0,1 1-1,-1-1 1,0 0 0,-1 0 0,1 1 0,-1 5 0,0 2 289,-1-7-238,0-1 0,1 1 0,0-1 1,0 1-1,1 0 0,-1-1 0,1 1 0,0-1 0,0 1 0,3 6 0,10-49 1211,-1-41-1160,-12 74-98,-1 0-1,1 0 0,-1 0 0,-1 0 1,1 0-1,-1 0 0,0 0 0,0 0 1,0 0-1,0 0 0,-1 0 0,0 1 1,-4-8-1,11 15-182,1 1-1,0-1 1,-1-1 0,1 1 0,0-1 0,1 0-1,-1-1 1,0 1 0,0-1 0,1 0-1,-1-1 1,7 0 0,100 4-6431,-105-4 5315,30 0-4688</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2.223"/>
    </inkml:context>
    <inkml:brush xml:id="br0">
      <inkml:brushProperty name="width" value="0.025" units="cm"/>
      <inkml:brushProperty name="height" value="0.025" units="cm"/>
    </inkml:brush>
  </inkml:definitions>
  <inkml:trace contextRef="#ctx0" brushRef="#br0">104 18 5061,'0'0'12081,"-10"-2"-9161,5 1-2648,-3-1 315,0 1-1,0 0 0,0 0 1,-15 0-1,21 1-548,1 0-1,-1 1 1,1-1 0,0 0 0,-1 0 0,1 0 0,0 1 0,-1-1-1,1 1 1,0-1 0,0 1 0,-1-1 0,1 1 0,0 0 0,0 0-1,0-1 1,0 1 0,0 0 0,0 0 0,0 0 0,0 0 0,0 0-1,0 1 1,1-1 0,-1 0 0,0 0 0,1 0 0,-1 1-1,1-1 1,-1 0 0,1 1 0,0-1 0,0 0 0,-1 1 0,1-1-1,0 0 1,0 1 0,0-1 0,0 1 0,1-1 0,-1 2 0,1-2-33,0 0 0,0-1 1,0 1-1,1 0 1,-1-1-1,0 1 0,0-1 1,0 1-1,1-1 1,-1 1-1,0-1 1,0 0-1,1 0 0,-1 0 1,0 0-1,1 1 1,-1-2-1,0 1 0,0 0 1,1 0-1,-1 0 1,2-1-1,31-5 68,-4-17-29,-28 20-46,0 1 1,0-1 0,1 1-1,-1 0 1,0 0 0,1 0-1,0 1 1,-1-1 0,1 1 0,0-1-1,0 1 1,4-1 0,-6 4-11,0 1-1,0-1 1,0 1 0,0-1 0,-1 1 0,1 0 0,-1-1 0,1 1 0,-1 0 0,0-1-1,0 1 1,0 0 0,0 0 0,-2 3 0,2 1 2,-2 125 652,4 127 1150,-1-240-1724,2 9-55,-1 44 0,-2-67 65,0 0 1,-1 0-1,0 1 0,1-1 0,-2 0 0,1 0 0,0 0 1,-1 0-1,0 0 0,0 0 0,-1-1 0,1 1 1,-1-1-1,0 1 0,-5 4 0,8-8-39,-1-1 0,0 1 0,1 0 1,-1-1-1,0 1 0,0-1 0,0 1 0,1-1 0,-1 1 0,0-1 0,0 1 0,0-1 1,0 0-1,0 0 0,0 1 0,0-1 0,0 0 0,0 0 0,0 0 0,0 0 0,0 0 0,0 0 1,0 0-1,0 0 0,0-1 0,1 1 0,-1 0 0,-2-1 0,1-1 3,0 1 0,1-1-1,-1 1 1,0-1-1,1 0 1,-1 0 0,1 0-1,-1 0 1,1 0 0,0 0-1,-2-3 1,-17-61 122,20 65-157,-5-32-360,1 0 1,2 0-1,2 0 1,4-40 0,-2 57 219,0-1 1,2 1-1,0 0 0,1 0 1,0 0-1,1 1 0,1 0 1,1 0-1,12-19 0,-4 10-58,2 1-1,0 1 0,1 0 1,35-30-1,-52 51 185,-1-1 1,0 1-1,1-1 1,0 1-1,-1 0 0,1 0 1,0-1-1,-1 1 1,1 0-1,0 1 0,0-1 1,0 0-1,0 0 1,0 1-1,0-1 0,0 1 1,2 0-1,-2 0 2,-1 1 0,0 0 0,0 0 0,0 1 0,0-1 0,0 0 0,0 0 0,0 0 0,0 1 0,0-1 0,-1 1 0,1-1 0,0 0 0,-1 1 0,1-1 0,-1 1 0,0-1 0,0 1 0,1-1 0,-1 1-1,0 1 1,0 0 9,1-1-1,-1 0 1,1 1-1,0-1 1,0 0-1,0 0 1,0 0-1,0 1 1,1-1-1,-1 0 1,1-1-1,-1 1 1,1 0-1,0 0 1,-1-1-1,1 1 1,0-1-1,0 1 1,0-1-1,0 0 1,1 0-1,-1 0 1,0 0-1,0 0 1,1 0-1,-1-1 1,0 1-1,1-1 0,-1 0 1,1 1-1,-1-1 1,4-1-1,9 1 22,1-2 0,0 0 0,-1-1 0,18-5-1,13-2 15,-44 9-12,1 1 1,0 0-1,0 0 0,-1 0 1,1 0-1,0 0 0,0 1 1,-1-1-1,1 1 0,0 0 1,-1 0-1,1 0 1,-1 0-1,1 0 0,2 2 1,15 7 628,-16-9-595,0 1 1,0-1-1,1 0 0,-1 0 0,1-1 0,-1 0 0,1 1 0,-1-1 0,1-1 0,-1 1 0,1-1 0,-1 1 0,8-4 0,58-27 266,-62 26-446,1 0-1,1 1 1,-1 0 0,1 0-1,-1 0 1,1 2-1,0-1 1,17-1-1,-26 4 115,1 1 0,-1-1 0,1 1 0,-1-1 0,0 1 0,0 0 0,1 0 0,-1-1 0,0 1 0,0 0 0,0 0 0,0 0 0,0 0 0,0 0-1,0 1 1,0-1 0,0 0 0,-1 0 0,1 1 0,0-1 0,-1 0 0,1 1 0,-1-1 0,0 1 0,1-1 0,-1 0 0,0 1 0,0 2 0,1-2 29,-1 0 0,0 0 0,1 0 0,-1 0 0,1 0 0,-1 0 1,1 0-1,0 0 0,0 0 0,0 0 0,0-1 0,0 1 0,1 0 0,-1-1 0,0 1 1,1-1-1,-1 1 0,1-1 0,0 1 0,-1-1 0,1 0 0,0 0 0,0 0 0,0 0 1,3 1-1,5-2-7,-1 0 1,1-1 0,-1 1 0,0-2 0,1 0-1,-1 0 1,0-1 0,0 0 0,0 0 0,0-1-1,-1 0 1,12-8 0,-10 7-244,-1 0 1,1 0-1,0 1 1,0 0-1,1 0 0,-1 1 1,1 1-1,19-3 1,-29 6 225,0 0 1,-1-1 0,1 1 0,-1 0 0,0-1 0,1 1-1,-1 0 1,1 0 0,-1 0 0,0-1 0,0 1-1,1 0 1,-1 0 0,0 0 0,0 0 0,0-1 0,0 1-1,0 0 1,0 0 0,0 0 0,0 0 0,0-1-1,0 1 1,-1 0 0,1 1 0,-1-1 26,1 0 1,0 0-1,-1 1 0,1-1 1,0 0-1,0 0 0,0 1 1,0-1-1,0 0 1,1 0-1,-1 1 0,0-1 1,0 0-1,1 0 0,-1 1 1,1-1-1,-1 0 0,1 0 1,-1 0-1,1 0 0,0 0 1,0 0-1,1 1 1,5-1-29,0 0 1,1-1 0,-1 0 0,0 0 0,1-1 0,-1 0 0,0 0 0,1-1 0,-1 0 0,0 0 0,11-6-1,-11 5-273,0 0-1,1 0 0,-1 1 0,1 0 0,0 1 1,0 0-1,0 0 0,0 0 0,13 1 0,-20 1 272,0 0 0,-1 0 0,1 0 0,0 0 0,0 0 0,-1 1 0,1-1 0,-1 0 0,1 0 0,-1 0 0,1 0 0,-1 1 0,0-1 0,0 0 0,1 0 0,-1 1 0,0-1 0,0 0 0,0 1 0,0-1 0,-1 0 0,1 0 0,-1 2 0,-3 32-1104,1-26-3175</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2.979"/>
    </inkml:context>
    <inkml:brush xml:id="br0">
      <inkml:brushProperty name="width" value="0.025" units="cm"/>
      <inkml:brushProperty name="height" value="0.025" units="cm"/>
    </inkml:brush>
  </inkml:definitions>
  <inkml:trace contextRef="#ctx0" brushRef="#br0">0 85 12812,'9'6'9066,"10"-6"-6701,17-5-1459,-24 2-531,-1-1-1,1 0 1,-1-1 0,12-7-1,-19 9-313,0 1-1,0-1 0,0 0 0,0 0 1,0 0-1,-1 0 0,0-1 1,1 1-1,-1-1 0,-1 0 0,1 0 1,0 0-1,2-6 0,-5 10-74,0 0 0,-1-1-1,1 1 1,0 0 0,0 0-1,0-1 1,0 1 0,0 0-1,0 0 1,-1 0 0,1-1-1,0 1 1,0 0 0,0 0-1,0 0 1,-1-1 0,1 1-1,0 0 1,0 0-1,0 0 1,-1 0 0,1 0-1,0 0 1,0 0 0,-1-1-1,1 1 1,0 0 0,0 0-1,-1 0 1,1 0 0,0 0-1,0 0 1,-1 0 0,1 0-1,0 0 1,0 0 0,-1 0-1,1 0 1,0 1 0,0-1-1,-1 0 1,1 0 0,0 0-1,0 0 1,-1 0 0,1 0-1,0 1 1,0-1 0,0 0-1,-1 0 1,1 0 0,0 1-1,0-1 1,-18 8-717,10 0 597,-1 0 1,1 0 0,0 1-1,1 0 1,0 1-1,-9 16 1,13-21 192,0 1 1,0-1 0,1 1 0,0 0 0,0-1-1,0 1 1,0 0 0,1 0 0,0 1 0,1-1-1,-1 0 1,1 0 0,0 0 0,2 9 0,-2-14-38,1 0 0,-1 0 0,1 0 0,0 0 0,-1-1 0,1 1 0,0 0 0,0 0 1,0-1-1,0 1 0,-1 0 0,1-1 0,0 1 0,0-1 0,0 1 0,0-1 0,0 1 0,1-1 1,-1 0-1,0 0 0,0 1 0,0-1 0,0 0 0,0 0 0,0 0 0,2 0 0,32-3 202,-31 3-185,15-4 13,0-1 1,-1 0-1,1-2 1,-1 0-1,-1-1 1,25-15-1,-21 11-257,1 1 0,0 2-1,30-10 1,-51 18 193,-1 1 0,1 0 0,-1 0 0,1-1 0,-1 1 0,1 0 0,0 0 0,-1 0-1,1 0 1,-1 0 0,1 0 0,-1 0 0,1 0 0,0 0 0,-1 0 0,1 0 0,-1 0 0,1 1 0,-1-1-1,1 0 1,-1 0 0,1 1 0,-1-1 0,1 0 0,-1 0 0,1 1 0,-1-1 0,1 1 0,-1-1 0,1 0 0,-1 1-1,0-1 1,1 1 0,-1-1 0,0 1 0,1-1 0,-1 1 0,0-1 0,0 1 0,1 0 0,-1 28 115,0 0 407,1-28-494,0 0 1,1 0 0,-1-1-1,0 1 1,1 0-1,-1-1 1,0 1 0,1-1-1,-1 0 1,1 1 0,-1-1-1,0 0 1,1 0-1,-1 0 1,1 0 0,-1 0-1,1 0 1,-1 0 0,3-1-1,31-5 89,31-20-627,-54 20 58,-1 1-1,1 0 1,1 1-1,-1 0 0,21-3 1,-32 7 457,-1 0 0,1 1 0,0-1 0,-1 0 0,1 0 0,0 1 0,-1-1 0,1 0 0,-1 1 0,1-1 0,0 1 0,-1-1 0,1 1 0,-1-1 0,0 1 0,1-1 0,-1 1 0,1-1 0,-1 1 0,0-1 0,1 1 0,-1 0 0,0-1 0,0 1 0,1 0 0,-1-1 0,0 1 0,0 0 0,0-1 1,0 1-1,0 0 0,0-1 0,0 1 0,0 0 0,0 0 0,0-1 0,0 1 0,-1 1 0,-5 41 298,3-20-326,3-23-63,0 0 1,0 1-1,0-1 1,1 0-1,-1 0 0,0 1 1,0-1-1,0 0 1,1 1-1,-1-1 1,0 0-1,0 0 1,1 1-1,-1-1 1,0 0-1,1 0 1,-1 0-1,0 1 1,1-1-1,-1 0 0,0 0 1,1 0-1,-1 0 1,0 0-1,1 0 1,-1 0-1,0 0 1,1 0-1,-1 0 1,0 0-1,1 0 1,-1 0-1,0 0 1,1 0-1,-1 0 0,1 0 1,8-3-5882,3-11-6534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3.560"/>
    </inkml:context>
    <inkml:brush xml:id="br0">
      <inkml:brushProperty name="width" value="0.025" units="cm"/>
      <inkml:brushProperty name="height" value="0.025" units="cm"/>
    </inkml:brush>
  </inkml:definitions>
  <inkml:trace contextRef="#ctx0" brushRef="#br0">75 0 15663,'0'0'3085,"-6"13"22,-8 25-1502,1 0-1,1 1 0,-9 61 0,12 126-1204,12-208-414,5-19-180,-7-1 164,0 0 1,1 0-1,-1 0 0,0 0 0,0 0 0,0 0 1,0-1-1,-1 1 0,1 0 0,-1 0 0,1-4 1,1-8-204,-1-1 1,0 1 0,-1 0 0,-1-1-1,0 1 1,-1 0 0,-6-24 0,1 29 146,3 12-108,4 18 196,1-17 46,2-1 0,-1 0 0,0 0 0,1 0 1,-1 0-1,1 0 0,0-1 0,0 1 0,0-1 0,0 0 0,1 0 0,-1 0 0,1 0 0,-1-1 0,1 1 0,-1-1 0,1 0 0,0 0 0,4 1 0,10 1 196,-1 0 0,32 0-1,-31-2-132,0-2-1,0 0 1,0-1-1,0-1 0,35-10 1,-46 10-62,1 1 0,-1-1 1,1-1-1,-1 1 0,0-1 1,0 0-1,-1-1 1,1 0-1,-1 0 0,0 0 1,0-1-1,-1 0 0,0 0 1,0 0-1,8-14 1,-33 29-147,13-1 122,1 0 0,-1 1-1,2 0 1,-1 0 0,1 0-1,1 0 1,-1 1-1,2-1 1,-1 1 0,1 0-1,1 0 1,0 1-1,0-1 1,1 0 0,0 1-1,1-1 1,2 17 0,-2-26-30,-1 0 1,1 0-1,0 0 0,0 0 1,1 0-1,-1 0 1,0 0-1,0 0 1,0 0-1,1 0 1,-1 0-1,0 0 1,1 0-1,-1 0 1,1 0-1,-1 0 1,1 0-1,0 0 1,-1-1-1,1 1 1,0 0-1,0 0 1,-1-1-1,1 1 1,0 0-1,0-1 1,0 1-1,0-1 1,0 1-1,0-1 1,0 0-1,0 1 0,0-1 1,0 0-1,0 0 1,0 0-1,0 0 1,0 1-1,0-1 1,0-1-1,0 1 1,0 0-1,0 0 1,0 0-1,0 0 1,0-1-1,0 1 1,0 0-1,0-1 1,1 0-1,2-1-331,0 0 1,0 0-1,0 0 0,-1 0 0,1-1 0,-1 1 1,1-1-1,-1 0 0,0 0 0,0 0 0,3-5 1,0-3-2469,-1 0 0,0-1 0,4-16 0,2-11-7596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3.919"/>
    </inkml:context>
    <inkml:brush xml:id="br0">
      <inkml:brushProperty name="width" value="0.025" units="cm"/>
      <inkml:brushProperty name="height" value="0.025" units="cm"/>
    </inkml:brush>
  </inkml:definitions>
  <inkml:trace contextRef="#ctx0" brushRef="#br0">1 0 12876,'0'0'14350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4.674"/>
    </inkml:context>
    <inkml:brush xml:id="br0">
      <inkml:brushProperty name="width" value="0.025" units="cm"/>
      <inkml:brushProperty name="height" value="0.025" units="cm"/>
    </inkml:brush>
  </inkml:definitions>
  <inkml:trace contextRef="#ctx0" brushRef="#br0">184 52 1730,'0'0'12358,"2"-8"-10287,0-1-1258,2-8 77,-3-1 3546,-33 18-1975,23 3-2320,-1-1-1,1 2 1,0-1-1,-1 1 1,2 1-1,-1-1 1,0 1-1,1 1 1,0 0-1,0 0 1,-12 13-1,15-14-111,1 1 0,0-1 0,0 1-1,0 0 1,1 0 0,0 0 0,0 0 0,0 1 0,1-1-1,0 1 1,0 0 0,1 0 0,0 0 0,0-1 0,0 1 0,1 0-1,1 10 1,-1-15-28,0-1-1,0 1 1,1-1-1,-1 1 1,1-1-1,-1 1 1,1-1-1,0 0 1,-1 1-1,1-1 1,0 0-1,0 0 1,0 1-1,0-1 1,0 0-1,0 0 1,0 0 0,0 0-1,1 0 1,-1-1-1,2 2 1,1 0 2,0 0 0,0-1 0,0 0 0,1 1 0,-1-2 0,0 1 0,7 0 0,0 0 7,0-1 0,0-1 0,0 0 0,0-1 0,16-3 0,-12-2-6,1-1 0,-2 0 0,1-1 0,-1 0 0,-1-1 0,1-1 0,-2 0 0,0-1 0,21-25 0,-19 22 26,-14 15-29,0 1 1,0-1 0,0 0 0,0 0 0,0 1-1,0-1 1,0 0 0,0 0 0,0 1-1,0-1 1,0 0 0,1 0 0,-1 0 0,0 1-1,0-1 1,0 0 0,0 0 0,0 0 0,1 1-1,-1-1 1,0 0 0,0 0 0,0 0-1,1 0 1,-1 0 0,0 0 0,0 1 0,1-1-1,-1 0 1,0 0 0,0 0 0,1 0-1,-1 0 1,0 0 0,0 0 0,0 0 0,1 0-1,-1 0 1,0 0 0,0 0 0,1 0-1,-1 0 1,0 0 0,0 0 0,1-1 0,-1 1-1,0 0 1,0 0 0,1 0 0,-1 0 0,0 0-1,0 0 1,0-1 0,0 1 0,1 0-1,-1 0 1,0 0 0,0-1 0,-5 39 30,1 9-36,4-46 6,1 0-1,0 0 0,-1-1 1,1 1-1,0 0 1,0-1-1,0 1 1,-1 0-1,1-1 0,0 1 1,0-1-1,0 0 1,0 1-1,0-1 1,0 0-1,0 1 0,0-1 1,0 0-1,0 0 1,0 0-1,0 0 1,2 0-1,28-1 14,-25 1-4,15-2-182,-1-1 1,1-1-1,-1-1 0,0-1 1,31-13-1,-27 9-267,1 2 0,41-9 0,-47 18 1017,-15 9 17,-19 25 597,13-33-1109,0 0 0,1 0 0,0 0 0,-1 0 0,1 0 0,0 1 0,0-1 0,0 0 0,1 1 0,-1-1 0,1 1 0,-1-1-1,1 0 1,0 1 0,-1-1 0,2 4 0,1-6-73,0 1-1,0 0 0,1-1 1,-1 1-1,0-1 1,1 0-1,-1 1 1,0-1-1,1 0 0,-1-1 1,4 1-1,21 1-3001,-20 4-666,-5-1-1730</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6.489"/>
    </inkml:context>
    <inkml:brush xml:id="br0">
      <inkml:brushProperty name="width" value="0.025" units="cm"/>
      <inkml:brushProperty name="height" value="0.025" units="cm"/>
    </inkml:brush>
  </inkml:definitions>
  <inkml:trace contextRef="#ctx0" brushRef="#br0">52 23 13261,'0'0'8658,"-8"11"-8631,2-2 41,1-1 1,0 1-1,0 1 0,1-1 0,0 0 1,0 1-1,1 0 0,1 0 0,0 0 1,0 0-1,1 0 0,0 1 0,1 19 1,1-28-59,-1 0 1,0 0 0,1 0-1,-1 0 1,1 0 0,0-1-1,0 1 1,-1 0-1,1 0 1,1-1 0,-1 1-1,0 0 1,0-1 0,0 1-1,1-1 1,-1 0 0,1 1-1,-1-1 1,1 0 0,0 0-1,-1 0 1,1 0 0,0 0-1,0 0 1,0 0-1,-1-1 1,1 1 0,0-1-1,0 0 1,0 1 0,0-1-1,0 0 1,0 0 0,0 0-1,0 0 1,0 0 0,2-1-1,3 0 63,-1 0-1,1 0 0,-1-1 1,0 0-1,1 0 1,-1 0-1,0-1 1,-1 0-1,1 0 0,7-5 1,-5 2 63,0 0 0,0-1 0,0 0 0,-1 0 0,0-1 0,-1 0 0,0 0 0,0 0 0,0-1 0,-1 0 0,-1 0 0,1 0 0,-2-1 0,1 0 0,-1 1 0,-1-1 0,1 0 0,0-14 0,-3 23-131,0 0 0,0 0 0,0 0 0,0 0 0,0 0 1,0 0-1,-1 0 0,1 0 0,0 0 0,0 0 1,-1 0-1,1 0 0,-1 0 0,1 0 0,-1 0 0,1 0 1,-1 0-1,0 1 0,1-1 0,-1 0 0,0 0 0,0 1 1,1-1-1,-1 0 0,0 1 0,0-1 0,-1 0 1,0 1-8,0-1 0,0 1 0,0-1 0,-1 1 0,1 0 0,0 0 0,0 0 0,0 0 0,-1 1 0,1-1 0,0 0 0,-3 2 0,0-1-9,0 1 0,0 0-1,0 0 1,1 0-1,-1 0 1,0 1 0,1 0-1,0 0 1,0 0 0,-7 7-1,10-8-18,-1 0 0,0 0-1,1 1 1,-1-1-1,1 1 1,0-1 0,0 1-1,0-1 1,0 1 0,0 0-1,1-1 1,-1 1 0,1 0-1,-1 0 1,1-1-1,0 1 1,0 0 0,1 0-1,0 4 1,0-5-124,0 0 1,0-1-1,0 1 0,0 0 1,0-1-1,0 1 1,1-1-1,-1 1 0,1-1 1,-1 0-1,1 1 0,-1-1 1,1 0-1,0 0 1,0 0-1,0 0 0,-1-1 1,1 1-1,0 0 0,0-1 1,0 1-1,0-1 0,0 0 1,0 0-1,4 0 1,54 0-9707,-29-7-2360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460"/>
    </inkml:context>
    <inkml:brush xml:id="br0">
      <inkml:brushProperty name="width" value="0.025" units="cm"/>
      <inkml:brushProperty name="height" value="0.025" units="cm"/>
    </inkml:brush>
  </inkml:definitions>
  <inkml:trace contextRef="#ctx0" brushRef="#br0">230 24 18962,'0'0'1441,"-8"-5"-250,5 3-1145,-1 0 1,1 0-1,0 0 1,-1 0-1,1 0 1,-1 1 0,0 0-1,1 0 1,-1 0-1,0 0 1,0 0-1,0 1 1,1-1-1,-1 1 1,0 0-1,0 0 1,0 1 0,0-1-1,0 1 1,1 0-1,-1 0 1,0 0-1,0 0 1,1 1-1,-1 0 1,1-1-1,0 1 1,-1 0 0,1 1-1,0-1 1,-3 3-1,-4 5-13,1-1 1,-1 2-1,2-1 0,0 1 0,0 0 0,1 1 1,0-1-1,1 2 0,0-1 0,1 1 1,1-1-1,0 1 0,0 1 0,2-1 0,-1 0 1,2 1-1,-1 17 0,2-28-29,1-1 0,-1 1 0,0 0 0,1-1 0,-1 1-1,1-1 1,0 1 0,0-1 0,0 1 0,0-1 0,0 1 0,1-1 0,-1 0 0,1 0-1,-1 0 1,1 0 0,0 0 0,0 0 0,4 3 0,-2-2 0,1-1-1,0 1 1,-1-1 0,1 0 0,0 0 0,1 0-1,-1-1 1,0 0 0,8 1 0,1-1 37,-1 0 0,1-1-1,0-1 1,-1 0 0,1 0 0,-1-2 0,17-4 0,-20 3 91,-1 0 1,1-1-1,-1 0 0,0 0 1,0-1-1,0 0 0,-1-1 0,0 0 1,0 0-1,-1 0 0,0-1 0,0 0 1,-1-1-1,0 0 0,-1 0 1,1 0-1,-2 0 0,1-1 0,-1 0 1,-1 0-1,0 0 0,0 0 0,-1 0 1,-1-1-1,1 1 0,-1-16 1,-2 23-191,1 0 0,0 0 0,-1 0 0,0 0 0,0 0 0,0 0 0,0 0 1,0 1-1,-1-1 0,1 0 0,-1 1 0,0-1 0,1 1 0,-1-1 1,0 1-1,-1 0 0,1 0 0,0 0 0,0 0 0,-1 0 0,0 1 0,1-1 1,-1 1-1,0-1 0,1 1 0,-7-1 0,-36-7-3708,0 12-4209,19 5-11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410"/>
    </inkml:context>
    <inkml:brush xml:id="br0">
      <inkml:brushProperty name="width" value="0.025" units="cm"/>
      <inkml:brushProperty name="height" value="0.025" units="cm"/>
    </inkml:brush>
  </inkml:definitions>
  <inkml:trace contextRef="#ctx0" brushRef="#br0">436 75 9897,'0'0'5317,"3"-9"-1756,7-32-929,-10 41-2544,0-1 1,0 0-1,1 1 1,-1-1-1,0 0 1,0 1-1,0-1 1,0 0-1,0 0 1,0 1-1,-1-1 1,1 0-1,0 1 1,0-1-1,0 0 0,-1 1 1,1-1-1,0 0 1,-1 1-1,1-1 1,0 1-1,-1-1 1,1 1-1,-1-1 1,1 1-1,-1-1 1,1 1-1,-1-1 1,0 0-1,-24-4 659,-24 10-694,19 3 267,1 2 0,1 0 1,0 2-1,1 1 0,0 1 1,-38 27-1,61-38-295,-1 1 0,1-1 0,0 1 0,0 0 0,1 0 0,-1 0 0,1 0 0,0 1 0,-4 6 0,6-10-24,1 0 0,0-1 0,0 1 0,-1 0 0,1 0 0,0-1 1,0 1-1,0 0 0,0 0 0,0-1 0,0 1 0,0 0 0,0 0 1,0 0-1,0-1 0,1 1 0,-1 0 0,0 0 0,0-1 0,1 1 1,-1 0-1,0-1 0,1 1 0,-1 0 0,2 0 0,-1 1 0,1-1-1,0 0 0,0 0 0,0 0 1,0 0-1,0 0 0,0 0 0,0-1 1,0 1-1,1-1 0,-1 0 0,0 1 1,5-1-1,25 1-142,1-1 1,0-1 0,47-9-1,-107 14 139,13-2 21,0 0 0,0 1 0,-20 7 0,3 2 153,-47 24-1,70-31-97,0 0 0,0 0 0,0 1 0,1 0 0,0 0 0,0 0-1,0 1 1,1 0 0,0 1 0,-7 10 0,12-16-68,0 0 0,-1 0 0,1 0 0,1 0 0,-1 0 0,0 0 0,0 0 1,1 1-1,-1-1 0,1 0 0,-1 0 0,1 1 0,0-1 0,0 0 0,0 0 0,0 1 0,1-1 0,-1 0 0,1 0 1,-1 0-1,1 0 0,1 3 0,0-2-5,-1-1-1,1 0 1,0 0 0,0 0 0,1 0 0,-1 0 0,0 0-1,1-1 1,-1 1 0,1-1 0,-1 0 0,1 0-1,0 0 1,5 2 0,9 1-91,0-1 1,0-1-1,1-1 0,22 0 0,-39-1 89,15 0-53,0 0-1,-1-1 0,1-1 1,0 0-1,0-1 0,-1-1 0,1 0 1,-1-1-1,0-1 0,-1-1 1,1 0-1,-1 0 0,-1-1 1,0-1-1,0-1 0,0 0 1,-1 0-1,-1-1 0,0-1 1,15-18-1,-18 21 473,-8 20-11,-2 9-514,-1 22 118,1-23 0,1-1 0,1 28 0,0-43-5,0 1 0,1-1 0,-1 0 1,1 1-1,0-1 0,0 1 0,0-1 1,0 0-1,1 0 0,-1 0 0,1 1 1,0-2-1,0 1 0,0 0 0,0 0 1,0 0-1,1-1 0,4 5 0,-6-6-71,1-1 0,-1 1 0,1 0-1,0 0 1,-1-1 0,1 1 0,0-1 0,-1 1-1,1-1 1,0 0 0,-1 0 0,1 0 0,0 0-1,0 0 1,-1 0 0,1 0 0,0 0 0,-1-1-1,1 1 1,1-1 0,0 0-574,-1 0 0,1-1 0,-1 1 0,0 0 0,1-1 0,-1 0 0,0 1 0,0-1 0,0 0 0,-1 0 0,4-5 0,13-22-10490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7.214"/>
    </inkml:context>
    <inkml:brush xml:id="br0">
      <inkml:brushProperty name="width" value="0.025" units="cm"/>
      <inkml:brushProperty name="height" value="0.025" units="cm"/>
    </inkml:brush>
  </inkml:definitions>
  <inkml:trace contextRef="#ctx0" brushRef="#br0">127 4 4356,'0'0'19918,"-7"-2"-19662,4 1-242,0 1 0,1 0-1,-1-1 1,1 1 0,-1 0 0,0 0 0,1 1-1,-1-1 1,0 0 0,1 1 0,-1 0 0,1-1-1,-1 1 1,1 0 0,0 0 0,-4 2 0,2 0 5,1 0 0,-1 1 0,0-1-1,1 1 1,0-1 0,0 1 0,0 0 0,0 0 0,1 0 0,-3 7 0,-2 1 2,-15 32 12,21-42-31,0 0-1,0 0 1,0 0-1,0 0 1,1 0-1,-1 0 1,1 1-1,0-1 1,-1 0-1,1 0 1,0 0-1,0 0 1,1 1-1,-1-1 1,0 0 0,2 4-1,-1-6 9,1 1 1,0-1-1,0 0 0,-1 0 1,1 1-1,0-1 1,0 0-1,-1 0 0,1-1 1,0 1-1,0 0 0,-1-1 1,1 1-1,0-1 0,0 1 1,2-2-1,35-16 35,-16 8-15,-1 0 0,1 2 1,44-11-1,-30 13 400,1 0 1,46 1 0,-84 5-429,1 0-1,0 0 1,0 1 0,-1-1 0,1 1 0,0-1 0,-1 0 0,1 1 0,0-1 0,-1 1 0,1-1 0,-1 1 0,1 0 0,-1-1 0,1 1 0,-1 0 0,1-1 0,-1 1 0,1 0-1,-1-1 1,0 1 0,0 0 0,1 0 0,-1-1 0,0 1 0,0 0 0,0 0 0,0 0 0,0-1 0,0 1 0,0 1 0,0 33 4,0-26 11,-1 4 1,0 1 0,-1-1 1,0 0-1,-1 1 0,-6 17 0,1-7 49,8-23 40,6-34 598,1-1-743,-1-1 1,1-40-1,-7 76 39,0 0-1,0 0 1,0-1-1,0 1 1,1 0-1,-1-1 1,0 1-1,0 0 1,1-1-1,-1 1 1,0 0-1,1-1 1,-1 1-1,0-1 1,1 1-1,-1-1 1,1 1-1,-1-1 1,1 1-1,-1-1 0,1 1 1,-1-1-1,1 1 1,0-1-1,-1 0 1,1 0-1,0 1 1,-1-1-1,1 0 1,1 1-1,29-1 43,-21-1-30,1-1 0,-1-1 0,0 0 0,11-5 0,58-29-7246,-61 27 21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7.590"/>
    </inkml:context>
    <inkml:brush xml:id="br0">
      <inkml:brushProperty name="width" value="0.025" units="cm"/>
      <inkml:brushProperty name="height" value="0.025" units="cm"/>
    </inkml:brush>
  </inkml:definitions>
  <inkml:trace contextRef="#ctx0" brushRef="#br0">94 0 14189,'0'0'10047,"-4"9"-9534,-13 28-188,2 1 1,2 1 0,1 0-1,2 1 1,2 0 0,2 0-1,-2 53 1,7-92-324,1-1 0,0 1 0,0 0 1,0 0-1,1-1 0,-1 1 0,0 0 0,0-1 1,0 1-1,0 0 0,1-1 0,-1 1 0,0 0 1,1-1-1,-1 1 0,0-1 0,1 1 0,-1 0 1,1-1-1,-1 1 0,1-1 0,-1 1 0,1-1 1,-1 0-1,1 1 0,0-1 0,-1 1 0,1-1 1,-1 0-1,2 1 0,24-3 107,27-21-94,-31 9-167,-16 10 135,1-1 0,-1 1 1,1 0-1,0 1 0,0-1 0,0 2 1,0-1-1,1 1 0,-1 0 0,9-1 1,-15 4 29,0 2 1,0-1-1,0 0 1,-1 0-1,1 0 1,-1 0-1,0 0 1,0 0 0,0 0-1,0 1 1,0-1-1,0 0 1,-1 2-1,1 0 59,-15 119 158,20-127-3962,5-12-2108</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38.391"/>
    </inkml:context>
    <inkml:brush xml:id="br0">
      <inkml:brushProperty name="width" value="0.025" units="cm"/>
      <inkml:brushProperty name="height" value="0.025" units="cm"/>
    </inkml:brush>
  </inkml:definitions>
  <inkml:trace contextRef="#ctx0" brushRef="#br0">1 144 12716,'0'0'13517,"8"6"-12343,-5-4-1118,0 0 0,0 0 0,0 0 0,0 0 0,1 0 0,-1-1 0,1 1 0,-1-1 0,1 0 0,-1 0 0,1-1 0,0 1 0,-1-1 0,1 1 0,0-1 0,-1 0 0,1-1 0,0 1 0,-1 0-1,1-1 1,0 0 0,-1 0 0,1 0 0,-1-1 0,1 1 0,-1-1 0,0 1 0,4-4 0,9-4 56,-1-1 0,24-19 0,-36 26-97,1-1-1,0 0 0,-1 1 0,1-1 1,-1-1-1,0 1 0,-1 0 0,1-1 1,-1 1-1,1-1 0,-1 0 0,-1 0 1,1 1-1,0-8 0,-1 11-20,-1 1 0,0-1 1,0 0-1,0 1 0,0-1 0,0 0 1,0 1-1,0-1 0,0 0 0,0 0 1,-1 1-1,1-1 0,0 0 0,0 1 1,0-1-1,-1 0 0,1 1 0,0-1 0,-1 1 1,1-1-1,-1 1 0,1-1 0,-1 0 1,1 1-1,-1 0 0,1-1 0,-1 1 1,1-1-1,-1 1 0,0 0 0,1-1 0,-1 1 1,0 0-1,1-1 0,-1 1 0,0 0 1,1 0-1,-1 0 0,0 0 0,1 0 1,-1 0-1,0 0 0,0 0 0,1 0 1,-1 0-1,0 0 0,1 0 0,-1 0 0,0 1 1,1-1-1,-1 0 0,0 0 0,1 1 1,-1-1-1,1 1 0,-2-1 0,-3 2-89,0 0 1,1 0-1,-1 1 0,0-1 0,1 1 0,-7 5 0,3 0 60,0 1 0,0 0 0,-10 17 0,15-23 33,1 1-1,0-1 1,0 1-1,1-1 1,-1 1 0,1 0-1,-1 0 1,1 0-1,0 0 1,1 0 0,-1 0-1,1 0 1,0 0-1,0 5 1,1-7 4,0-1 1,0 1-1,1-1 0,-1 1 1,1-1-1,-1 0 1,0 0-1,1 1 0,0-1 1,-1-1-1,1 1 0,0 0 1,-1 0-1,1 0 0,0-1 1,0 1-1,0-1 1,0 0-1,0 1 0,-1-1 1,1 0-1,0 0 0,0 0 1,0 0-1,0-1 1,2 1-1,55-6 62,46-22-62,-82 20-4,0 1-1,0 1 1,1 2-1,47-5 0,-70 9 0,-1 0 0,1 1 0,-1-1 0,1 0 0,-1 0 1,1 0-1,-1 1 0,1-1 0,-1 0 0,1 0 0,-1 1 0,1-1 0,-1 1 0,1-1 0,-1 0 0,0 1 0,1-1 0,-1 1 0,0-1 0,1 1 0,-1-1 0,0 1 0,0-1 0,1 1 0,-1-1 0,0 1 0,0-1 0,0 1 0,0-1 0,0 1 0,0 0 0,0-1 0,0 1 0,0 26 353,0-16 101,0-11 248,4-38 598,1 21-1244,-1 0-1,0-1 0,-1 0 0,1-23 1,-4 41-62,1-1 0,0 0 0,-1 1 0,1-1 0,0 1 0,-1-1 0,1 1 0,0-1 0,0 1 0,-1-1 0,1 1 0,0 0 0,0-1 1,0 1-1,0 0 0,-1 0 0,1 0 0,0 0 0,0-1 0,0 1 0,0 0 0,0 1 0,0-1 0,-1 0 0,1 0 0,0 0 0,0 0 0,0 1 0,1 0 0,37 6-376,-34-5 281,21 3-1585,51 3 1,-7-9-6530,-23-4-5214</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0.041"/>
    </inkml:context>
    <inkml:brush xml:id="br0">
      <inkml:brushProperty name="width" value="0.025" units="cm"/>
      <inkml:brushProperty name="height" value="0.025" units="cm"/>
    </inkml:brush>
  </inkml:definitions>
  <inkml:trace contextRef="#ctx0" brushRef="#br0">1 471 9353,'0'0'12679,"12"-2"-10598,-2 0-1809,0 0 0,-1 0 0,0-1 0,1 0-1,-1-1 1,-1 0 0,1 0 0,0-1-1,-1 0 1,8-7 0,32-28 650,67-72 0,-96 91-831,-2 0 0,0-2 1,-2 0-1,0 0 0,-1-1 0,10-29 0,-21 46-86,0 0-1,-1 0 0,0-1 0,0 1 1,-1-1-1,0 1 0,0-1 0,-1 1 1,0-10-1,-17 31-869,1 13 572,2 0 1,1 0-1,1 1 0,2 1 1,-14 59-1,21-77 292,0 0 0,2 0 0,-1 1 0,1 11 0,1-21 6,0 0 0,0-1 0,0 1 0,0 0 1,0 0-1,0-1 0,0 1 0,1 0 0,-1-1 0,1 1 1,-1-1-1,1 1 0,0-1 0,0 1 0,-1-1 1,1 1-1,0-1 0,0 1 0,1-1 0,-1 0 0,0 0 1,0 0-1,0 0 0,1 0 0,-1 0 0,1 0 1,-1 0-1,1 0 0,-1 0 0,1-1 0,-1 1 0,1-1 1,0 1-1,2 0 0,2-1 28,-1 0-1,1-1 1,-1 1-1,1-1 1,-1 0 0,0 0-1,1-1 1,-1 1-1,0-1 1,0 0 0,0-1-1,0 1 1,-1-1-1,1 0 1,-1 0 0,0-1-1,1 1 1,-1-1 0,-1 0-1,1 0 1,0 0-1,3-6 1,-2 2-17,0-1 0,0 1 1,-1-1-1,0 0 0,0 0 0,-1 0 1,0-1-1,-1 1 0,0-1 0,-1 0 1,1-16-1,-2 26-24,0 0 1,0 0-1,0-1 1,1 1-1,-1 0 0,0 0 1,0 0-1,0 0 1,0-1-1,0 1 0,0 0 1,0 0-1,0 0 1,-1-1-1,1 1 0,0 0 1,0 0-1,0 0 1,0 0-1,0-1 1,0 1-1,0 0 0,0 0 1,0 0-1,0 0 1,-1-1-1,1 1 0,0 0 1,0 0-1,0 0 1,0 0-1,0 0 0,-1 0 1,1 0-1,0-1 1,0 1-1,0 0 0,-1 0 1,1 0-1,0 0 1,0 0-1,0 0 0,0 0 1,-1 0-1,1 0 1,0 0-1,-11 7-226,-5 11 67,14-14 161,0 0 1,0 0-1,0 1 1,0-1-1,1 0 1,0 1-1,0-1 1,0 1-1,0-1 1,1 1-1,0-1 1,0 6-1,0-8 14,1-1 0,0 1-1,-1 0 1,1-1 0,0 1-1,0-1 1,-1 1 0,1-1-1,1 1 1,-1-1 0,0 0-1,0 1 1,0-1 0,1 0-1,-1 0 1,0 0 0,1 0-1,-1 0 1,1 0 0,0 0-1,-1 0 1,1-1 0,0 1-1,-1-1 1,1 1 0,0-1-1,-1 0 1,1 1 0,0-1-1,0 0 1,0 0 0,1-1-1,10 1 62,-1 0 0,0-2 0,0 1-1,1-2 1,-1 1 0,0-2-1,-1 1 1,1-2 0,-1 0-1,0 0 1,0-1 0,0 0 0,-1-1-1,0 0 1,0 0 0,0-1-1,-1-1 1,-1 0 0,0 0-1,0 0 1,0-1 0,11-20 0,-39 47-721,20-17 651,-47 74-137,45-69 141,0 0 0,-1 0 0,1 1 0,1-1 1,-1 0-1,1 1 0,0-1 0,0 1 0,1 0 0,0-1 0,0 1 0,0 0 0,1 6 0,0-11 5,0 1 0,0-1 0,0 0-1,0 1 1,0-1 0,0 0 0,0 0-1,0 0 1,0 0 0,0 0 0,1 0-1,-1 0 1,0 0 0,1-1 0,-1 1 0,1 0-1,-1-1 1,1 1 0,-1-1 0,1 1-1,-1-1 1,1 0 0,-1 0 0,1 0 0,-1 0-1,1 0 1,0 0 0,1-1 0,50-6 401,-32-1-358,0-1-1,0-1 1,-1-1-1,0-1 1,-1 0-1,0-2 0,30-27 1,13-9-193,-62 50 135,0 0 1,0 0-1,0 0 0,0 0 1,0 0-1,0 0 0,0-1 1,0 1-1,1 0 0,-1 0 1,0 0-1,0 0 1,0 0-1,0 0 0,0 0 1,1 0-1,-1 0 0,0 0 1,0 0-1,0 0 0,0 0 1,0 0-1,0 0 0,1 0 1,-1 0-1,0 0 0,0 0 1,0 0-1,0 0 0,0 0 1,1 0-1,-1 0 0,0 0 1,0 0-1,0 0 0,0 0 1,0 1-1,0-1 0,0 0 1,1 0-1,-1 0 0,0 0 1,0 0-1,0 0 1,0 0-1,0 1 0,0-1 1,0 0-1,0 0 0,0 0 1,0 0-1,0 0 0,0 0 1,0 1-1,0-1 0,0 0 1,0 0-1,0 0 0,0 0 1,0 0-1,0 1 0,0-1 1,0 0-1,0 0 0,0 0 1,0 0-1,0 1 0,-3 18-129,-9 21 123,12-39 6,-4 9 21,1 1-1,0 0 0,1 0 1,0 0-1,-1 14 0,3-23-9,0 0 0,0 0 0,0 0 0,0 0 0,1 0 0,-1 0 0,1 0 1,-1 0-1,1 0 0,-1-1 0,1 1 0,0 0 0,0 0 0,0-1 0,0 1 0,1 0 0,-1-1 0,0 1 0,1-1 0,-1 0 0,1 1 0,-1-1 0,1 0 0,-1 0 0,1 0 0,0 0 0,0 0 1,0 0-1,-1 0 0,1-1 0,0 1 0,0-1 0,0 1 0,0-1 0,0 0 0,3 0 0,23 0-1273,-26 0 903,0-1 0,0 1 1,-1-1-1,1 1 0,-1-1 0,1 0 0,-1 1 1,1-1-1,-1 0 0,1 0 0,-1 0 1,1 0-1,1-3 0,10-14-6675</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0.373"/>
    </inkml:context>
    <inkml:brush xml:id="br0">
      <inkml:brushProperty name="width" value="0.025" units="cm"/>
      <inkml:brushProperty name="height" value="0.025" units="cm"/>
    </inkml:brush>
  </inkml:definitions>
  <inkml:trace contextRef="#ctx0" brushRef="#br0">0 0 15791,'0'0'11179</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1.067"/>
    </inkml:context>
    <inkml:brush xml:id="br0">
      <inkml:brushProperty name="width" value="0.025" units="cm"/>
      <inkml:brushProperty name="height" value="0.025" units="cm"/>
    </inkml:brush>
  </inkml:definitions>
  <inkml:trace contextRef="#ctx0" brushRef="#br0">107 214 801,'0'0'13826,"6"-8"-9763,2 0-2742,-6 5-917,1 0-1,0 0 1,-1 0-1,1 0 1,-1 0-1,0-1 1,0 1-1,0-1 1,-1 1-1,3-7 1,-4 9-324,0 1-1,0-1 1,1 1 0,-1 0 0,0-1-1,0 1 1,0 0 0,0-1 0,0 1-1,0 0 1,0-1 0,0 1 0,0-1-1,0 1 1,0 0 0,0-1 0,0 1-1,0-1 1,0 1 0,0 0-1,-1-1 1,1 1 0,0 0 0,0-1-1,0 1 1,-1 0 0,1-1 0,0 1-1,0 0 1,-1 0 0,1-1 0,0 1-1,0 0 1,-1 0 0,0-1 0,-15 2 569,-18 14-822,24-8 160,1 2 0,-1-1 0,1 1 0,-15 19 0,20-23 6,1 0 1,0 0-1,0 0 1,0 0-1,0 1 1,1 0-1,0-1 1,0 1-1,0 0 1,1 0-1,0 0 1,-1 7-1,3-12 8,-1 0 0,0 0-1,1-1 1,-1 1 0,1 0-1,-1-1 1,1 1 0,-1 0-1,1-1 1,-1 1 0,1 0-1,0-1 1,-1 1 0,1-1-1,0 1 1,0-1-1,-1 0 1,1 1 0,0-1-1,0 0 1,-1 1 0,1-1-1,0 0 1,0 0 0,0 0-1,0 0 1,0 1 0,-1-1-1,1 0 1,0-1 0,0 1-1,0 0 1,0 0-1,-1 0 1,1 0 0,0-1-1,0 1 1,0 0 0,0-1-1,38-12 92,-22 3-80,-1-1 1,0 0-1,-1-1 0,0-1 1,-1 0-1,0-1 0,22-31 1,-17 18-65,-1 0 1,-2-1 0,25-57-1,-77 158-1207,27-57 1226,0 1 0,1 0 1,0 1-1,1-1 0,2 1 1,-1 0-1,2 1 0,-3 26 1,7-43 34,-1 1 0,1-1 0,0 1 0,0-1 0,0 1 0,1 0 0,-1-1 0,1 1 0,-1-1 0,1 1 0,0-1 0,0 0 0,0 1 0,0-1 0,0 0 0,1 1 1,-1-1-1,3 2 0,-2-3 11,0 1 1,0-1-1,1 0 1,-1 0-1,1-1 1,-1 1-1,1 0 1,-1-1-1,1 0 1,-1 1 0,1-1-1,-1 0 1,1 0-1,0-1 1,-1 1-1,1-1 1,-1 1-1,1-1 1,2 0-1,5-3 6,0-1 0,0 0 0,0 0-1,-1-1 1,1 0 0,-1 0-1,-1-1 1,1 0 0,-1-1 0,-1 0-1,12-14 1,24-22 87,-43 44-107,1-1 0,-1 1 0,1-1-1,0 1 1,-1-1 0,1 1-1,0 0 1,0-1 0,-1 1 0,1 0-1,0 0 1,0-1 0,-1 1 0,1 0-1,0 0 1,0 0 0,0 0 0,-1 0-1,1 0 1,0 0 0,0 0 0,0 1-1,-1-1 1,1 0 0,0 0-1,0 1 1,-1-1 0,1 0 0,0 1-1,-1-1 1,1 1 0,0-1 0,-1 1-1,1-1 1,-1 1 0,1-1 0,0 1-1,-1 0 1,0-1 0,1 2-1,22 35-83,-12-17 62,-8-15 33,2-1-1,-1 1 1,0-1-1,1 1 0,0-1 1,0-1-1,0 1 1,1-1-1,-1 0 1,8 3-1,-12-5-5,1 0-1,0 0 0,0-1 1,0 1-1,0-1 0,0 1 1,0-1-1,0 0 0,0 0 1,0 1-1,0-2 0,0 1 1,0 0-1,0 0 0,0 0 1,0-1-1,0 1 0,0-1 1,0 0-1,-1 0 0,1 1 1,0-1-1,0 0 0,-1-1 1,1 1-1,0 0 0,-1 0 1,1-1-1,-1 1 0,0-1 1,1 1-1,-1-1 0,0 1 1,0-1-1,1-2 0,-1 3 18,-1-1-1,1 0 0,-1 1 0,1-1 0,-1 0 0,0 1 1,0-1-1,1 0 0,-1 0 0,-1 1 0,1-1 1,0 0-1,0 1 0,-1-1 0,1 0 0,0 1 1,-1-1-1,0 0 0,1 1 0,-1-1 0,0 1 0,0-1 1,0 1-1,0-1 0,0 1 0,0 0 0,0 0 1,-1-1-1,1 1 0,0 0 0,-1 0 0,1 0 0,-1 0 1,-2-1-1,-8-8 272,52 5 1437,-29 3-1940,4 1 351,-1-1 1,1-1 0,0 0-1,14-6 1,-25 8-566,-1-1 0,1 0 0,-1 0 0,1 0 0,-1 0 0,0 0-1,0-1 1,5-4 0,-6 5-323,-1 0-1,1 0 0,-1-1 1,1 1-1,-1 0 1,0-1-1,0 1 0,0-1 1,0 1-1,-1-1 1,1 0-1,-1 1 0,1-1 1,-1-3-1,0-20-10221</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1.441"/>
    </inkml:context>
    <inkml:brush xml:id="br0">
      <inkml:brushProperty name="width" value="0.025" units="cm"/>
      <inkml:brushProperty name="height" value="0.025" units="cm"/>
    </inkml:brush>
  </inkml:definitions>
  <inkml:trace contextRef="#ctx0" brushRef="#br0">1 0 320,'0'0'24728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1.850"/>
    </inkml:context>
    <inkml:brush xml:id="br0">
      <inkml:brushProperty name="width" value="0.025" units="cm"/>
      <inkml:brushProperty name="height" value="0.025" units="cm"/>
    </inkml:brush>
  </inkml:definitions>
  <inkml:trace contextRef="#ctx0" brushRef="#br0">0 114 1185,'0'0'21562,"10"6"-19859,-2-1-1315,-6-3-277,1 0 0,0 0 0,0 0 0,0 0 1,0-1-1,0 1 0,0-1 0,0 0 0,1 0 0,-1 0 1,0 0-1,1 0 0,-1-1 0,1 1 0,-1-1 1,1 0-1,-1 0 0,0-1 0,1 1 0,4-2 0,4-2 171,-1-1-1,1 0 0,-1-1 1,-1 0-1,20-14 0,-27 17-265,0 1-1,0 0 0,-1 0 1,1-1-1,-1 0 0,1 1 1,-1-1-1,0 0 0,0 0 1,0 0-1,0 0 0,-1-1 1,0 1-1,1 0 0,-1-1 1,0 1-1,0-1 0,-1 1 1,1-1-1,-1 0 0,0 1 1,0-1-1,0 0 0,-1-5 1,1 8-27,-1 0 1,1 0-1,-1 0 1,0 1 0,1-1-1,-1 0 1,0 1-1,0-1 1,1 0-1,-1 1 1,0-1 0,0 1-1,0-1 1,0 1-1,0 0 1,0-1 0,0 1-1,0 0 1,0 0-1,0-1 1,0 1-1,1 0 1,-1 0 0,0 0-1,0 0 1,0 0-1,0 0 1,0 1 0,0-1-1,0 0 1,-1 1-1,-32 11-525,26-5 516,0 1 1,1 0-1,0 0 1,0 0-1,1 1 1,1 0-1,-1 0 1,1 1-1,1-1 1,0 1-1,0 0 1,1 0-1,0 1 1,0-1-1,2 1 1,-1-1-1,1 1 1,1 0-1,1 19 1,-1-29 37,1 1 1,-1-1-1,0 1 1,1-1 0,0 1-1,-1-1 1,1 0-1,0 1 1,0-1-1,0 0 1,0 0-1,0 0 1,0 0 0,0 0-1,0 0 1,0 0-1,0 0 1,1 0-1,-1 0 1,0 0-1,1-1 1,0 1-1,3 1 25,-1-1-1,1 0 0,-1 0 0,1 0 0,0-1 0,-1 1 0,8-1 1,-3-1-58,0 0 0,0 0 0,0 0 1,0-2-1,0 1 0,0-1 0,10-4 1,-10 2-545,-1-1 1,0 1-1,0-1 0,10-10 1,10-18-4513,-6-1-2274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2.213"/>
    </inkml:context>
    <inkml:brush xml:id="br0">
      <inkml:brushProperty name="width" value="0.025" units="cm"/>
      <inkml:brushProperty name="height" value="0.025" units="cm"/>
    </inkml:brush>
  </inkml:definitions>
  <inkml:trace contextRef="#ctx0" brushRef="#br0">26 0 13773,'0'0'1783,"0"12"1132,-12 197 4554,-2 25-5660,14-234-1806,1 1 1,-1 0 0,0-1-1,0 1 1,0 0-1,1 0 1,-1-1 0,0 1-1,1-1 1,-1 1-1,0 0 1,1-1 0,-1 1-1,1-1 1,-1 1-1,1-1 1,-1 1-1,1-1 1,0 1 0,-1-1-1,1 0 1,0 1-1,-1-1 1,1 0 0,0 1-1,-1-1 1,1 0-1,0 0 1,-1 0 0,1 0-1,0 0 1,0 1-1,-1-1 1,1 0-1,0-1 1,-1 1 0,1 0-1,0 0 1,0 0-1,-1 0 1,1-1 0,0 1-1,-1 0 1,2-1-1,35-15 135,-20 4-130,0-2 1,-1 0-1,-1-1 1,0 0-1,-1-1 1,-1-1-1,0 0 0,-1-1 1,-1-1-1,-1 1 1,13-32-1,-32 77-1990,2 0 0,-5 37 0,7 18-7969,5-80 9500,0-2 364,0 0 1,0 0-1,-1 0 1,1 1-1,0-1 1,0 0 0,0 0-1,0 0 1,0 1-1,0-1 1,0 0-1,0 0 1,0 0 0,0 0-1,0 1 1,0-1-1,0 0 1,1 0-1,-1 0 1,0 0 0,0 1-1,0-1 1,0 0-1,0 0 1,0 0-1,0 0 1,0 0 0,0 1-1,1-1 1,-1 0-1,0 0 1,0 0-1,0 0 1,0 0 0,0 0-1,1 0 1,-1 0-1,0 0 1,0 1-1,0-1 1,0 0 0,1 0-1,-1 0 1,0 0-1,0 0 1,0 0-1,1 0 1,-1 0 0,0 0-1,7 0-5887</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2.909"/>
    </inkml:context>
    <inkml:brush xml:id="br0">
      <inkml:brushProperty name="width" value="0.025" units="cm"/>
      <inkml:brushProperty name="height" value="0.025" units="cm"/>
    </inkml:brush>
  </inkml:definitions>
  <inkml:trace contextRef="#ctx0" brushRef="#br0">8 0 15919,'0'0'7965,"0"14"-6225,-3 211 1892,-1 32-3383,10-204-179,1-90-385,10-160-3817,-17 200 4142,0 1 0,1-1 0,0 0 0,0 0 1,0 1-1,0-1 0,0 0 0,1 0 0,-1 0 1,1 0-1,0 0 0,0 0 0,0-1 0,0 1 0,0-1 1,1 1-1,-1-1 0,1 0 0,0 0 0,-1 0 0,1 0 1,0 0-1,0-1 0,7 3 0,-4-1 144,0-1-1,0 0 0,0-1 1,0 1-1,0-1 1,1 0-1,-1 0 0,0-1 1,1 0-1,-1 0 1,1-1-1,-1 0 1,7-1-1,-11 1-107,0 0-1,1 0 1,-1 0-1,0-1 0,0 1 1,0-1-1,0 1 1,0-1-1,0 0 1,0 0-1,-1 0 1,1 1-1,-1-2 1,1 1-1,-1 0 1,0 0-1,0 0 1,0-1-1,0 1 1,0 0-1,0-1 1,-1 1-1,1-1 1,-1-4-1,0 7-72,0-1-1,0 1 1,0 0-1,0-1 1,0 1-1,0 0 1,-1-1 0,1 1-1,0 0 1,0-1-1,-1 1 1,1 0-1,0 0 1,0 0-1,-1-1 1,1 1 0,0 0-1,0 0 1,-1 0-1,1-1 1,0 1-1,-1 0 1,1 0-1,0 0 1,-1 0 0,1 0-1,0 0 1,-1 0-1,1 0 1,-1 0-1,1 0 1,0 0-1,-1 0 1,1 0 0,0 0-1,-1 0 1,1 0-1,0 0 1,-1 1-1,1-1 1,0 0-1,-1 0 1,1 0 0,0 0-1,0 1 1,-1-1-1,1 0 1,0 0-1,0 1 1,-1-1-1,1 0 1,0 0 0,0 1-1,-1 0 1,-16 12-647,15-10 654,-1 0 0,1 0 1,0 0-1,0 0 0,0 1 1,1-1-1,-1 0 0,1 1 0,0-1 1,0 1-1,0-1 0,0 1 1,1 0-1,-1 0 0,1-1 1,0 1-1,1 5 0,-1-7 28,1 0 1,0 0-1,0 1 0,0-1 0,0 0 1,0 0-1,1 0 0,-1 0 1,1-1-1,-1 1 0,1 0 0,0 0 1,-1-1-1,1 1 0,0-1 1,0 0-1,0 0 0,0 1 0,1-1 1,-1 0-1,0-1 0,0 1 1,1 0-1,-1-1 0,0 1 0,1-1 1,3 0-1,12 3 252,1-2-1,-1 0 1,35-4 0,-45 2-163,0 0 0,1 0 1,-1-1-1,0-1 0,0 1 0,0-1 1,0 0-1,-1-1 0,1 0 0,12-9 1,-19 12-67,0 0 1,0 0-1,0 0 1,0 0-1,-1-1 1,1 1-1,0 0 0,-1 0 1,1-1-1,-1 1 1,1-1-1,-1 1 1,1 0-1,-1-1 1,0 1-1,0-1 1,0 1-1,0-1 1,0 1-1,0 0 1,0-1-1,0 1 1,0-1-1,-1 1 1,1 0-1,-1-1 1,1 1-1,-1 0 1,0-1-1,1 1 1,-1 0-1,0 0 1,0-1-1,-1 0 1,-41-46 539,29 34-408,13 14-144,0-1 1,0 1-1,1-1 1,-1 1-1,1-1 0,-1 1 1,1-1-1,-1 0 1,1 1-1,-1-1 1,1 0-1,-1 1 0,1-1 1,0 0-1,-1 1 1,1-1-1,0 0 0,0 0 1,-1 0-1,1 1 1,0-1-1,0 0 1,0 0-1,0 0 0,0-1 1,19 1 107,46 19-468,-49-12 183,6 0-1317,1-2 0,30 4 0,15-4-7098,-4-4-6242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816"/>
    </inkml:context>
    <inkml:brush xml:id="br0">
      <inkml:brushProperty name="width" value="0.025" units="cm"/>
      <inkml:brushProperty name="height" value="0.025" units="cm"/>
    </inkml:brush>
  </inkml:definitions>
  <inkml:trace contextRef="#ctx0" brushRef="#br0">1 1 16239,'0'0'6278,"0"62"-6278,22-45-672,3-2-2499,5-4-2819</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3.541"/>
    </inkml:context>
    <inkml:brush xml:id="br0">
      <inkml:brushProperty name="width" value="0.025" units="cm"/>
      <inkml:brushProperty name="height" value="0.025" units="cm"/>
    </inkml:brush>
  </inkml:definitions>
  <inkml:trace contextRef="#ctx0" brushRef="#br0">20 50 11883,'0'0'9038,"-2"9"-7911,-5 34-162,1 0 0,3 0 0,1 0 0,5 51 0,-3-90-900,1 0-1,0 0 1,0 0-1,0 0 1,0 0-1,0 0 1,1 0-1,0 0 0,0-1 1,0 1-1,0-1 1,0 0-1,1 1 1,0-1-1,-1 0 1,1 0-1,0-1 1,1 1-1,-1 0 0,0-1 1,1 0-1,-1 0 1,1 0-1,0 0 1,-1-1-1,1 0 1,0 1-1,0-1 0,0 0 1,0-1-1,0 1 1,8-1-1,-2 0 25,0 0 0,0-1 0,1 0 0,-1-1 0,0 0 0,0 0 0,-1-1 0,1-1 0,0 1 0,-1-2 0,0 1 0,13-9 0,-5 0-51,0-1 1,0-1 0,-2 0 0,27-33 0,-35 39-92,-1 1 0,0-1 1,-1 0-1,0 0 0,0 0 1,-1-1-1,0 1 0,-1-1 0,0 0 1,0 0-1,-1-1 0,1-13 0,-3 24 43,0-1-1,0 1 0,0 0 0,0-1 0,0 1 0,0 0 0,0 0 1,0-1-1,0 1 0,0 0 0,0 0 0,0-1 0,0 1 0,0 0 1,0-1-1,0 1 0,0 0 0,0 0 0,0-1 0,-1 1 1,1 0-1,0 0 0,0-1 0,0 1 0,0 0 0,-1 0 0,1 0 1,0-1-1,0 1 0,-1 0 0,1 0 0,0 0 0,0 0 0,0 0 1,-1-1-1,1 1 0,0 0 0,-1 0 0,1 0 0,0 0 0,0 0 1,-1 0-1,1 0 0,0 0 0,-1 0 0,1 0 0,0 0 1,0 0-1,-1 0 0,1 0 0,0 0 0,0 0 0,-1 1 0,1-1 1,0 0-1,0 0 0,-1 0 0,1 0 0,0 0 0,0 1 0,-1-1 1,1 0-1,-15 15-304,8-2 283,1-1 0,0 1 0,1 1 0,0-1 1,1 1-1,1-1 0,0 1 0,-2 27 0,5-35 54,0 0 1,0-1-1,0 1 1,1 0-1,0 0 1,0-1-1,1 1 0,0 0 1,-1-1-1,7 11 1,-6-13 22,0 0-1,0-1 1,0 1 0,0-1-1,1 1 1,0-1 0,-1 0 0,1 1-1,0-1 1,0-1 0,0 1-1,0 0 1,0-1 0,0 0 0,1 1-1,-1-1 1,0-1 0,1 1 0,5 0-1,-1 0 44,0 0 0,0-1 1,-1 0-1,1-1 0,0 0 0,0 0 0,0 0 0,-1-1 0,1 0 0,0-1 0,-1 0 1,0 0-1,0 0 0,0-1 0,0 0 0,-1 0 0,1-1 0,-1 0 0,0 0 0,0-1 0,-1 1 1,0-1-1,0 0 0,0-1 0,-1 1 0,7-13 0,-3 3-150,-1-1 0,0 1 0,-1-1 0,-1 0 0,-1-1 1,0 1-1,-1-1 0,-1 0 0,-1 0 0,-1-33 0,-1 45-158,0 1 0,0-1 1,0 1-1,-1-1 0,0 1 1,0 0-1,-4-8 0,-12-5-3178,17 17 2935,0 1 0,0 0 0,-1-1 0,1 1 0,0 0 0,0 0 1,-1 0-1,1-1 0,0 1 0,0 0 0,-1 1 0,1-1 0,0 0 0,0 0 1,-1 1-1,1-1 0,0 0 0,0 1 0,-2 0 0,-11 9-8110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4.247"/>
    </inkml:context>
    <inkml:brush xml:id="br0">
      <inkml:brushProperty name="width" value="0.025" units="cm"/>
      <inkml:brushProperty name="height" value="0.025" units="cm"/>
    </inkml:brush>
  </inkml:definitions>
  <inkml:trace contextRef="#ctx0" brushRef="#br0">38 58 8776,'0'0'7976,"2"-8"-4415,0-3-2470,-2 7-653,1 1-1,0-1 1,0 0-1,0 0 0,0 0 1,1 1-1,-1-1 1,3-3-1,-3 6 1021,-1 18-359,-2 2-1041,0 0 0,-1-1-1,-1 1 1,-12 34 0,10-35 223,0 0-1,1 0 1,1 1 0,-2 37 0,6-56-267,0 1 1,0 0-1,0 0 1,0 0-1,0-1 1,0 1 0,0 0-1,0 0 1,0 0-1,1-1 1,-1 1-1,0 0 1,1 0 0,-1-1-1,0 1 1,1 0-1,-1-1 1,1 1-1,-1 0 1,1-1-1,-1 1 1,1-1 0,0 1-1,-1-1 1,1 1-1,0-1 1,-1 1-1,1-1 1,0 0-1,-1 1 1,3-1 0,-1 1 12,1-1 0,0 0 0,0 0 1,0 0-1,-1-1 0,1 1 0,0 0 1,0-1-1,4-1 0,4-2 21,0-1-1,0 0 1,16-10 0,13-17 2,-30 24-40,-1 0-1,1 1 0,0 0 1,0 0-1,18-7 0,-28 14-22,1 0 0,0 0 0,0-1-1,0 1 1,0 1 0,0-1 0,0 0-1,0 0 1,0 0 0,0 0 0,-1 1 0,1-1-1,0 0 1,0 1 0,0-1 0,0 1-1,-1-1 1,1 1 0,0-1 0,0 1-1,-1-1 1,1 1 0,0 0 0,-1-1 0,1 1-1,-1 0 1,1 0 0,-1-1 0,1 1-1,-1 0 1,0 0 0,1 0 0,-1 0-1,0 0 1,0-1 0,1 1 0,-1 2 0,10 48-75,-6-28 91,-4-21 1,0-1 0,1 0-1,-1 0 1,1 1 0,-1-1 0,1 0-1,0 0 1,-1 0 0,1 0 0,0 0-1,0 1 1,0-2 0,0 1 0,0 0-1,0 0 1,0 0 0,0 0-1,0-1 1,0 1 0,0 0 0,0-1-1,1 1 1,-1-1 0,0 1 0,0-1-1,1 0 1,-1 1 0,0-1 0,1 0-1,-1 0 1,0 0 0,1 0 0,-1 0-1,0 0 1,1-1 0,-1 1 0,0 0-1,0-1 1,1 1 0,-1-1 0,0 1-1,0-1 1,0 0 0,1 1 0,-1-1-1,2-1 1,6-4 25,-1 0 0,1 0 0,-1 0 0,10-11-1,0 0-7,-2-1-1,0 0 1,0-1-1,-2-1 1,13-22-1,-27 41-41,1 0-1,0 0 0,-1 0 1,1 1-1,0-1 1,0 0-1,0 1 0,0-1 1,0 1-1,0-1 1,0 1-1,0-1 0,0 1 1,0 0-1,0-1 1,0 1-1,0 0 0,0 0 1,0 0-1,0 0 1,0 0-1,0 0 0,0 0 1,0 0-1,0 0 1,2 1-1,14-2-2568,-16 1 2313,0-1 0,-1 1 1,1 0-1,-1-1 1,1 1-1,0 0 0,-1-1 1,1 1-1,-1-1 1,1 1-1,-1 0 0,1-1 1,-1 0-1,0 1 1,1-1-1,-1 1 0,1-1 1,-1 1-1,0-1 1,0 0-1,1 1 0,-1-1 1,0-1-1,1-11-7197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4.608"/>
    </inkml:context>
    <inkml:brush xml:id="br0">
      <inkml:brushProperty name="width" value="0.025" units="cm"/>
      <inkml:brushProperty name="height" value="0.025" units="cm"/>
    </inkml:brush>
  </inkml:definitions>
  <inkml:trace contextRef="#ctx0" brushRef="#br0">0 1 15919,'0'0'7591,"67"8"-14253,-39 4-8584</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4.939"/>
    </inkml:context>
    <inkml:brush xml:id="br0">
      <inkml:brushProperty name="width" value="0.025" units="cm"/>
      <inkml:brushProperty name="height" value="0.025" units="cm"/>
    </inkml:brush>
  </inkml:definitions>
  <inkml:trace contextRef="#ctx0" brushRef="#br0">1 0 14286,'0'0'5279,"7"9"-3181,0 3-1741,0-1 0,0 1 0,-1 1 0,-1-1-1,0 1 1,-1 0 0,0 0 0,-1 0 0,-1 0 0,0 1 0,0-1-1,-1 17 1,-4 13 411,-1 0 0,-19 79-1,-2 13 363,24-131-1023,1 1 0,-1-1 0,1 1 1,0-1-1,0 1 0,0-1 0,1 1 1,-1 0-1,2 4 0,-1-8-75,0 0-1,0 1 1,0-1 0,0 0-1,0 1 1,1-1 0,-1 0-1,0 0 1,0 0 0,1 0-1,-1 0 1,1 0 0,-1 0-1,1-1 1,-1 1 0,1 0-1,-1-1 1,1 0 0,0 1-1,-1-1 1,1 0 0,0 0-1,-1 1 1,1-1 0,0-1-1,2 1 1,12-1 58,0-1 0,-1 0-1,1-1 1,0-1 0,-1-1 0,0 0 0,0-1-1,-1 0 1,1-1 0,-1-1 0,25-18 0,-21 13-157,-2 0 0,1-2 0,-2 1 0,0-2 0,0 0 0,-2-1 0,0 0 0,15-27 0,-7-8-2405,-18 16-4435,-4 24-861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5.383"/>
    </inkml:context>
    <inkml:brush xml:id="br0">
      <inkml:brushProperty name="width" value="0.025" units="cm"/>
      <inkml:brushProperty name="height" value="0.025" units="cm"/>
    </inkml:brush>
  </inkml:definitions>
  <inkml:trace contextRef="#ctx0" brushRef="#br0">0 72 11531,'0'0'7735,"11"7"-4446,-3-2-2926,0-1 0,1 0 0,-1 0 0,1 0 0,0-1 0,0-1 0,0 1 0,1-1 0,-1-1 0,16 1 0,-13-2-515,1-1-1,0-1 1,0 0 0,0 0 0,-1-1 0,1-1 0,20-9-1,-2-2-755,45-30 0,-47 26 776,-28 18 159,0 0-1,0 1 1,0-1-1,0 1 1,0-1-1,0 1 1,0-1-1,0 1 1,0-1-1,0 1 1,0 0-1,0 0 1,0-1-1,0 1 0,0 0 1,0 0-1,1 0 1,-1 0-1,0 0 1,0 1-1,0-1 1,0 0-1,0 0 1,0 1-1,0-1 1,0 0-1,1 2 1,16 23 1540,-17-22-1464,0 0 0,1 0 1,-1 0-1,1-1 0,-1 1 0,1 0 0,0-1 0,0 1 0,1-1 1,-1 0-1,0 0 0,1 0 0,-1 0 0,1 0 0,-1 0 0,5 1 1,5 0-94,0-1 1,1-1-1,-1 0 1,0-1-1,0 0 1,0-1-1,0 0 1,1-1-1,-1-1 1,-1 1 0,20-9-1,32-4-1818,-62 14 1780,0 1 0,0 0 0,0 0 0,0 0-1,0 0 1,0 0 0,0 0 0,0 0 0,0 1 0,0-1 0,0 0-1,0 0 1,0 1 0,0-1 0,-1 1 0,1-1 0,0 0 0,0 1 0,0 0-1,0-1 1,-1 1 0,1 0 0,0-1 0,-1 1 0,1 0 0,0 0 0,-1-1-1,1 1 1,-1 0 0,1 0 0,-1 0 0,0 0 0,1 0 0,-1 0 0,0 0-1,0 0 1,0-1 0,1 1 0,-1 0 0,0 0 0,0 0 0,0 0 0,-1 0-1,1 0 1,0 0 0,-1 2 0,-11 63 752,6-37-473,3 10 655,5 69 0,0-72-811,-1-1 1,-7 57-1,5-87-63,0 0 1,-1 0-1,0 0 1,0 0-1,0 0 0,0-1 1,-1 1-1,0-1 1,0 0-1,0 0 0,0 0 1,-1 0-1,1 0 1,-1-1-1,0 1 0,0-1 1,-8 5-1,6-5 220,0 1 0,-1-1 0,1-1 0,-1 1 0,1-1 0,-1 0 0,0 0 0,0-1 1,0 0-1,0 0 0,0-1 0,-11 0 0,16-1-232,1 1 0,0 0 0,-1-1 1,1 1-1,0-1 0,0 1 0,-1-1 1,1 1-1,0-1 0,0 0 0,0 0 1,0 1-1,0-1 0,0 0 0,0 0 0,0 0 1,0 0-1,0 0 0,1-1 0,-1 1 1,0 0-1,0-2 0,-8-37 432,9 22-294,1-1 1,3-26 0,0 24-191,1-1-1,1 1 1,1-1 0,19-37 0,-20 46-6,0 1 0,1 0 0,1 1 0,0-1 1,1 1-1,0 1 0,0 0 0,1 0 1,12-8-1,-9 10-764,1 2 1,-1 0 0,1 0-1,1 1 1,-1 1-1,1 0 1,28-2 0,-14 1-2339,25-6-5668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6.155"/>
    </inkml:context>
    <inkml:brush xml:id="br0">
      <inkml:brushProperty name="width" value="0.025" units="cm"/>
      <inkml:brushProperty name="height" value="0.025" units="cm"/>
    </inkml:brush>
  </inkml:definitions>
  <inkml:trace contextRef="#ctx0" brushRef="#br0">232 32 17168,'0'0'3609,"-11"-4"-422,6 1-3085,-1 0 1,0 0-1,0 1 1,0 0-1,-1 0 1,1 1-1,0-1 0,-1 1 1,1 1-1,-1-1 1,1 1-1,-1 1 0,1-1 1,-1 1-1,1 0 1,0 0-1,-1 1 1,1 0-1,0 0 0,0 0 1,0 1-1,0 0 1,0 0-1,1 0 0,0 1 1,-10 8-1,9-6-44,1 1 0,0-1 0,0 1 0,0 0 0,1 1 0,-4 8 0,7-12-40,-1-1 0,1 1 0,0-1 1,0 1-1,0 0 0,0-1 0,1 1 1,-1 0-1,1 0 0,0-1 0,0 1 0,1 0 1,-1 0-1,1-1 0,0 1 0,1 4 1,-1-7 22,1 1 0,0 0 1,-1-1-1,1 1 1,0-1-1,0 0 1,0 0-1,0 0 0,0 0 1,0 0-1,0 0 1,0 0-1,1-1 0,-1 1 1,0-1-1,0 0 1,1 1-1,-1-1 1,0 0-1,0 0 0,4-1 1,51-5 595,-36-1-625,0 0 0,-1-2 1,0 0-1,0-1 0,-1-2 1,-1 1-1,0-2 0,0-1 1,-2 0-1,1-1 0,-2-1 1,15-18-1,-24 23-277,-11 11-184,-13 14 133,7 0 324,0 1-1,1 0 1,-13 26 0,19-35 70,1 1 0,0 0 0,1 1 0,-1-1 0,1 0 0,1 1-1,0-1 1,0 1 0,0 0 0,1-1 0,1 11 0,-1-17-40,1 1-1,0 0 1,0 0 0,0-1 0,0 1 0,0 0-1,0-1 1,1 0 0,-1 1 0,1-1 0,-1 1-1,1-1 1,-1 0 0,1 0 0,-1 0-1,1 0 1,0 0 0,0 0 0,-1-1 0,1 1-1,0-1 1,0 1 0,0-1 0,0 0 0,0 1-1,0-1 1,0 0 0,0 0 0,0 0-1,2-1 1,7 1 123,-1-1 0,1 0 0,-1 0-1,17-5 1,-11 0-123,-1 0 1,1-1-1,-1 0 1,-1-1-1,19-14 1,-24 16-50,-1 0 0,0-1 0,0 0 1,0-1-1,-1 0 0,0 0 0,-1 0 0,0-1 1,8-14-1,-14 19-474,-8 9 298,-7 11 127,11-10 67,1-1 0,-1 1-1,1 0 1,0-1-1,1 2 1,0-1-1,0 0 1,0 0 0,0 1-1,1-1 1,0 0-1,0 14 1,1-20 5,1 1 0,-1 0 1,0 0-1,0-1 0,0 1 0,0 0 0,1 0 1,-1-1-1,0 1 0,1 0 0,-1-1 0,1 1 1,-1 0-1,1-1 0,-1 1 0,1-1 0,-1 1 1,1-1-1,-1 1 0,1-1 0,0 1 0,-1-1 1,1 1-1,0-1 0,0 0 0,-1 1 0,1-1 1,1 0-1,31 4 385,31-14 112,-45 3-485,0 0 0,-1-1 1,0-2-1,-1 0 0,0 0 1,0-2-1,-1 0 0,19-19 1,-64 82-878,14-9-1714,15-39 1494,-1 1 0,0-1 0,1 0-1,0 1 1,0-1 0,0 0-1,0 1 1,0-1 0,2 6 0,3-1-9364</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6.644"/>
    </inkml:context>
    <inkml:brush xml:id="br0">
      <inkml:brushProperty name="width" value="0.025" units="cm"/>
      <inkml:brushProperty name="height" value="0.025" units="cm"/>
    </inkml:brush>
  </inkml:definitions>
  <inkml:trace contextRef="#ctx0" brushRef="#br0">203 1 14958,'0'0'9332,"2"10"-8905,-1 2-216,0 1 0,-1 0 1,-1 0-1,0 0 0,0-1 1,-5 17-1,-27 88 1694,11-43-1051,10-29-582,3 0-1,2 0 1,1 1-1,3 0 0,4 71 1,-2-124-2036,-1 0 0,1 1 0,-1-1 0,0 1 1,-5-10-1,-22-44-1990,-17-38 6473,42 89-1957,1 0-1,0 0 0,1 0 0,0 0 0,1-1 0,0 1 0,0-1 0,2-16 0,-1 25-616,1-1 0,-1 1 0,1-1-1,0 1 1,0 0 0,-1-1 0,1 1-1,0 0 1,0 0 0,0 0-1,1 0 1,-1 0 0,0 0 0,0 0-1,1 0 1,-1 0 0,0 0 0,1 1-1,-1-1 1,1 0 0,-1 1-1,1-1 1,-1 1 0,1 0 0,-1 0-1,3-1 1,48-2 869,-46 3-864,33 1 173,69 12 0,9 1-6334,-77-14-550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7.508"/>
    </inkml:context>
    <inkml:brush xml:id="br0">
      <inkml:brushProperty name="width" value="0.025" units="cm"/>
      <inkml:brushProperty name="height" value="0.025" units="cm"/>
    </inkml:brush>
  </inkml:definitions>
  <inkml:trace contextRef="#ctx0" brushRef="#br0">63 65 8648,'0'0'12359,"-6"13"-11068,-6 17-578,2 0-1,1 0 0,1 1 1,2 1-1,1-1 0,-1 42 0,6-70-668,0-1-1,0 1 0,0 0 0,0-1 0,1 1 0,-1-1 0,1 1 0,0-1 0,-1 1 0,1-1 0,0 1 1,1-1-1,-1 0 0,0 1 0,1-1 0,-1 0 0,1 0 0,-1 0 0,1 0 0,0 0 0,0-1 0,0 1 1,0 0-1,0-1 0,1 1 0,-1-1 0,0 0 0,1 0 0,-1 0 0,1 0 0,-1 0 0,1-1 0,-1 1 1,1-1-1,-1 0 0,1 1 0,0-1 0,-1 0 0,1-1 0,4 0 0,4 0 186,0 0-1,1-1 0,-1-1 1,0 0-1,0 0 1,-1-1-1,1-1 0,12-6 1,-4-1-212,0 0 0,-1-1 0,0-1 1,-1-1-1,-1 0 0,0-1 0,-1-1 0,-1 0 1,0-1-1,-1-1 0,-2 0 0,1-1 0,-2 0 1,-1 0-1,-1-1 0,0 0 0,6-30 0,-15 29-1908,1 22 1729,0-1 0,0 1 0,-1 0 0,1 0 0,0-1 0,0 1 0,-1 0 0,1 0 0,0-1 0,-1 1 0,1 0 0,-1 0 0,1 0 0,0 0 0,-1-1 0,1 1 0,0 0 0,-1 0 0,1 0 0,-1 0 0,1 0 0,0 0 0,-1 0 0,1 0 0,-1 0 0,1 0 0,0 0 0,-1 1 0,0-1 0,-33 20-11299,26-14 9446,-17 11-8886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7.838"/>
    </inkml:context>
    <inkml:brush xml:id="br0">
      <inkml:brushProperty name="width" value="0.025" units="cm"/>
      <inkml:brushProperty name="height" value="0.025" units="cm"/>
    </inkml:brush>
  </inkml:definitions>
  <inkml:trace contextRef="#ctx0" brushRef="#br0">0 0 9289,'0'0'6374,"13"67"-3203,2-47-993,-7-1-993,9-3-993,1-4-96,5-4-1281,3-7-2434,4-1-2883</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8.214"/>
    </inkml:context>
    <inkml:brush xml:id="br0">
      <inkml:brushProperty name="width" value="0.025" units="cm"/>
      <inkml:brushProperty name="height" value="0.025" units="cm"/>
    </inkml:brush>
  </inkml:definitions>
  <inkml:trace contextRef="#ctx0" brushRef="#br0">122 1 12556,'0'0'1932,"-11"2"54,2 0-1805,1-1 0,-1 2-1,1 0 1,0 0 0,0 0-1,0 1 1,-8 5-1,14-7-83,-1-1 0,0 1-1,1 1 1,-1-1-1,1 0 1,-1 1-1,1-1 1,0 1-1,0 0 1,1-1-1,-1 1 1,0 0 0,1 0-1,0 0 1,-1 0-1,1 1 1,1-1-1,-1 0 1,0 0-1,1 1 1,-1-1-1,1 0 1,0 1-1,0-1 1,1 0 0,0 5-1,0-6-26,0 0 0,0-1 1,0 1-1,0 0 0,0-1 0,0 1 0,1-1 1,-1 1-1,0-1 0,1 0 0,0 0 0,-1 1 0,1-1 1,0 0-1,-1-1 0,1 1 0,0 0 0,0 0 0,0-1 1,0 1-1,-1-1 0,1 1 0,0-1 0,0 0 1,0 0-1,4 0 0,59 0 1385,-58-1-1394,10-1 15,0-1 0,-1 0 0,24-9 0,-26 7-50,0 1 1,0 0 0,0 1 0,28-2 0,-41 6-7,-1-1-1,1 0 1,0 1-1,-1-1 1,1 1-1,-1-1 1,1 1-1,-1-1 1,1 1-1,-1 0 1,0-1-1,1 1 1,-1-1-1,0 1 1,1 0-1,-1-1 1,0 1-1,0 0 1,1 0-1,-1-1 1,0 1-1,0 0 1,0-1-1,0 1 1,0 0-1,0 0 1,0-1-1,0 1 1,0 0-1,-1-1 1,1 1-1,0 0 1,-1 0-1,-6 37 1231,5-28-771,2-9-427,0 0 1,-1 0 0,1-1-1,0 1 1,0 0 0,0 0-1,0 0 1,0-1 0,0 1-1,0 0 1,0 0 0,0 0-1,1 0 1,-1-1 0,0 1-1,1 0 1,-1 0 0,0-1-1,1 1 1,-1 0 0,1-1-1,-1 1 1,1 0 0,-1-1-1,1 1 1,-1-1 0,1 1-1,0-1 1,-1 1 0,1-1 0,0 1-1,1 0 1,0-1-24,1 1 0,0-1 0,-1 0 0,1 0 0,-1 0 0,1 0 0,0 0 0,-1-1 0,1 1 0,4-2 0,60-26-3165,-5-12-6798,-32 15-631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165"/>
    </inkml:context>
    <inkml:brush xml:id="br0">
      <inkml:brushProperty name="width" value="0.025" units="cm"/>
      <inkml:brushProperty name="height" value="0.025" units="cm"/>
    </inkml:brush>
  </inkml:definitions>
  <inkml:trace contextRef="#ctx0" brushRef="#br0">248 1 6758,'0'0'12103,"-10"9"-10555,-34 30-315,40-34-1092,1-1 0,-1 1 0,1 0 0,0-1 0,0 2 0,0-1 0,1 0 0,0 0 0,0 1 0,0-1 0,1 1 0,-2 10 0,1 3-85,2-1 0,1 29 0,1-10 35,-2-11-38,-1 0-1,-1 0 0,-2 1 0,-9 38 1,11-56 78,-1 0 1,-1 0-1,0 0 1,0 0-1,0-1 1,-1 1-1,0-1 1,-1 0-1,0-1 0,0 1 1,-1-1-1,1-1 1,-2 1-1,1-1 1,-15 9-1,21-14-89,1 0-1,-1-1 0,0 1 1,1 0-1,-1-1 0,0 1 1,0-1-1,0 1 0,0-1 1,0 1-1,1-1 0,-1 0 1,0 1-1,0-1 0,0 0 1,0 0-1,0 0 0,0 0 1,0 0-1,0 0 0,0 0 1,0 0-1,0 0 0,0 0 0,0 0 1,0-1-1,0 1 0,0 0 1,0-1-1,1 1 0,-1-1 1,0 1-1,0-1 0,0 1 1,0-1-1,1 0 0,-1 1 1,0-1-1,1 0 0,-1 1 1,0-1-1,1 0 0,-1 0 1,1 0-1,0 0 0,-1 1 1,1-1-1,-1 0 0,1 0 1,0 0-1,0 0 0,0 0 1,-1-1-1,1-6 26,-1 0 1,1 0 0,0 0-1,1 0 1,2-13 0,3-1-303,0 0 1,1 0 0,1 1 0,1 0 0,1 1-1,1 0 1,0 1 0,2 0 0,23-28 0,1 6-1616,1 2 1,79-62-1,-63 58 1215,-60 50 1957,0-2-1042,1 0-1,0 0 1,0 0-1,1 1 1,-1 0-1,1 0 1,0 0-1,1 0 1,0 1-1,0-1 1,0 1-1,1 0 1,0 0-1,-2 12 1,5-18-259,-1 0 1,1 0 0,-1 0 0,1 0 0,0 0-1,0 0 1,-1-1 0,1 1 0,0 0 0,0 0-1,0-1 1,0 1 0,0-1 0,0 1 0,0-1-1,0 1 1,0-1 0,0 0 0,0 1 0,0-1-1,0 0 1,0 0 0,1 0 0,-1 0 0,0 0-1,0 0 1,0 0 0,1 0 0,47 0 230,-36-1-175,24-1-58,54-11 1,-55 7-72,63-3 1,-98 50 2362,-1-40-2277,-1 0 0,1-1 0,0 1 0,0 0 0,0 0 0,0 0 1,0 1-1,0-1 0,0 0 0,0-1 0,0 1 0,1 0 0,-1 0 0,0 0 0,1 0 0,-1 0 0,1 0 0,-1 0 0,1 0 1,-1 0-1,2 1 0,21 1 31,-18-3-90,1-1-477,1 1-1,-1-1 1,0-1-1,0 1 1,0-1 0,0 0-1,0-1 1,0 1-1,-1-1 1,1 0 0,-1-1-1,6-3 1,-6 4-307,34-21-6361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8.611"/>
    </inkml:context>
    <inkml:brush xml:id="br0">
      <inkml:brushProperty name="width" value="0.025" units="cm"/>
      <inkml:brushProperty name="height" value="0.025" units="cm"/>
    </inkml:brush>
  </inkml:definitions>
  <inkml:trace contextRef="#ctx0" brushRef="#br0">86 3 14061,'0'0'3396,"-8"0"-498,1-1-2479,1 0-130,1 1 1,0-1-1,0 1 1,-1 1-1,1-1 0,-7 2 1,10-2-257,1 1-1,-1-1 1,1 1 0,-1 0-1,1-1 1,0 1 0,0 0 0,-1 0-1,1 0 1,0 0 0,0 0-1,0 0 1,0 0 0,0 0 0,0 0-1,0 0 1,0 1 0,0-1-1,1 0 1,-1 1 0,1-1-1,-1 0 1,1 1 0,-1-1 0,1 1-1,0-1 1,-1 1 0,1-1-1,0 1 1,0-1 0,0 2 0,1 1-30,-1 0 0,1-1 1,-1 1-1,1-1 0,0 1 1,0-1-1,0 1 0,1-1 1,-1 0-1,1 0 0,0 1 1,0-1-1,0 0 0,0-1 1,1 1-1,-1 0 0,1-1 1,-1 1-1,1-1 0,0 0 1,0 0-1,4 2 0,9 5-18,1-1 0,0 0-1,24 6 1,19 9-11,-59-22 39,0-1 1,0 0 0,0 1-1,0-1 1,0 1-1,0 0 1,0-1-1,0 1 1,0 0-1,0 0 1,0-1-1,0 1 1,0 0 0,-1 0-1,1 0 1,0 0-1,-1 0 1,1 0-1,0 0 1,-1 0-1,1 1 1,-1-1-1,0 0 1,1 0 0,-1 0-1,0 1 1,0-1-1,0 0 1,0 0-1,0 2 1,-1-1 82,0 0 0,0 1 0,0-1 1,-1 0-1,1 1 0,-1-1 0,1 0 0,-1 0 1,0 0-1,0-1 0,0 1 0,0 0 1,-3 1-1,-8 6 411,0-1 0,-1-1 0,-23 10 0,21-10-439,11-4-173,0-1 0,0 1-1,0-1 1,-1 0-1,1 0 1,0-1-1,-1 0 1,0 0 0,1 0-1,-1 0 1,0-1-1,-8-1 1,14 1-122,0-1 1,-1 1-1,1 0 0,-1-1 0,1 0 1,0 1-1,0-1 0,-1 1 1,1-1-1,0 1 0,0-1 0,-1 0 1,1 1-1,0-1 0,0 1 1,0-1-1,0 0 0,0 1 1,0-1-1,0 0 0,0 1 0,0-1 1,1 1-1,-1-1 0,0 0 1,0 1-1,0-1 0,1 1 0,-1-2 1,10-16-6618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8.992"/>
    </inkml:context>
    <inkml:brush xml:id="br0">
      <inkml:brushProperty name="width" value="0.025" units="cm"/>
      <inkml:brushProperty name="height" value="0.025" units="cm"/>
    </inkml:brush>
  </inkml:definitions>
  <inkml:trace contextRef="#ctx0" brushRef="#br0">80 0 6182,'0'0'12817,"-7"13"-10356,-2 2-1849,-38 75 3823,44-84-4217,0 0 0,1 0 0,0 0 0,0 1 0,1-1 0,-1 1 0,1-1 0,1 1 0,-1 0 0,1-1 0,0 1 0,1-1 0,1 10 0,0-14-207,-1 0 1,0 0-1,1-1 1,0 1-1,-1 0 1,1-1-1,0 1 1,0-1-1,0 0 1,-1 0-1,2 0 1,-1 0-1,0 0 1,0 0-1,0 0 1,0-1-1,0 1 1,1-1 0,-1 1-1,0-1 1,1 0-1,-1 0 1,0 0-1,0 0 1,5-1-1,3 0 33,0 0-1,0 0 1,0-1 0,16-5-1,-7-2-64,0-2-1,0 0 0,-1-1 0,-1 0 0,0-2 0,-1 0 0,0-1 0,-1 0 0,13-18 1,-26 30-2,0 1 1,-1 0 1,1 1-1,-1-1 0,1 0 0,-1-1 1,0 1-1,0 0 0,0 0 0,0 0 1,1-4-1,-20 22-474,13-11 538,1 1 0,0-1 0,0 1 0,0-1 0,0 1 0,1 1 0,0-1 0,1 0 0,-1 1 0,1-1 0,0 1 0,1 0 0,0-1 0,0 1 0,0 12 0,1-18-23,1 1 1,-1-1-1,1 0 0,0 1 0,0-1 1,0 0-1,-1 0 0,1 0 0,0 1 1,1-1-1,-1 0 0,0 0 0,0-1 1,0 1-1,0 0 0,1 0 0,-1 0 1,0-1-1,1 1 0,-1-1 0,1 1 1,-1-1-1,1 0 0,-1 1 0,0-1 1,4 0-1,45 2 352,-42-3-312,17-1-59,0-2 0,0-1 0,-1-1 0,0-1-1,29-12 1,27-7-618,-77 25 421,-28 26-230,-1 15 665,20-17 166,6-22-383,0-1 1,0 1-1,0-1 1,0 1-1,0-1 1,1 1-1,-1-1 1,0 1-1,0-1 0,0 1 1,1-1-1,-1 0 1,0 1-1,0-1 1,1 1-1,-1-1 1,0 0-1,1 1 1,-1-1-1,0 0 0,1 1 1,-1-1-1,1 0 1,-1 0-1,0 1 1,1-1-1,-1 0 1,1 0-1,-1 0 1,1 0-1,-1 1 0,1-1 1,-1 0-1,1 0 1,0 0-1,17 0 32,-1-1 0,1 0 0,0-2 0,-1 0 0,1 0 0,-1-2-1,0 0 1,0-1 0,-1-1 0,24-13 0,29-10-629,-68 31 550,-1 1 1,1 0-1,-1-1 1,0 1-1,1-1 1,-1 1-1,0-1 1,0 1-1,0 0 1,0-1-1,-1 1 1,1-1-1,0 1 1,-1 0-1,0 2 1,-1 22 240,3-25-200,0 0 0,1 0 0,-1 0 0,0 0 0,1 0 0,-1 0 0,1 0 0,-1-1 0,1 1 0,-1-1 0,1 1 0,0-1 0,-1 1 0,1-1 0,0 0 0,-1 0 0,1 0 0,2 0 0,40 0 160,-29-1-149,78-9-187,-3 0-5230,-90 10 5320,1 0 0,-1 0-1,0 0 1,0 0 0,0 0-1,1 0 1,-1 0 0,0 0 0,0 0-1,1 0 1,-1 0 0,0 0-1,0 1 1,0-1 0,1 0-1,-1 0 1,0 0 0,0 0-1,0 0 1,0 0 0,1 0 0,-1 1-1,0-1 1,0 0 0,0 0-1,0 0 1,1 0 0,-1 1-1,0-1 1,0 0 0,0 0 0,0 0-1,0 1 1,0-1 0,0 0-1,0 0 1,0 1 0,0-1-1,0 0 1,0 0 0,0 0 0,0 1-1,0-1 1,0 0 0,0 0-1,0 1 1,0-1 0,-7 15-1120,-12 8 172,2-8-1981,-2-1-2189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9.539"/>
    </inkml:context>
    <inkml:brush xml:id="br0">
      <inkml:brushProperty name="width" value="0.025" units="cm"/>
      <inkml:brushProperty name="height" value="0.025" units="cm"/>
    </inkml:brush>
  </inkml:definitions>
  <inkml:trace contextRef="#ctx0" brushRef="#br0">1 0 8808,'0'0'15791,"24"78"-14445,-19-41-321,-5 4-449,0 3-192,0-7-255,0-2-129,0-8 128,2-5-96,4-6-449,-6-8-608,0-5-896,-8-8-10155</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49.872"/>
    </inkml:context>
    <inkml:brush xml:id="br0">
      <inkml:brushProperty name="width" value="0.025" units="cm"/>
      <inkml:brushProperty name="height" value="0.025" units="cm"/>
    </inkml:brush>
  </inkml:definitions>
  <inkml:trace contextRef="#ctx0" brushRef="#br0">1 45 16207,'0'0'2627,"50"-4"864,-13-4-1409,8 4-865,0-3-832,11 3-321,-6-1-321,3 1-1632,-7 0-3076,-1-1-4580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0.205"/>
    </inkml:context>
    <inkml:brush xml:id="br0">
      <inkml:brushProperty name="width" value="0.025" units="cm"/>
      <inkml:brushProperty name="height" value="0.025" units="cm"/>
    </inkml:brush>
  </inkml:definitions>
  <inkml:trace contextRef="#ctx0" brushRef="#br0">305 0 14478,'0'0'1377,"-45"58"-961,30-24-320,2 4 1,2 2-226,3 1-639,3-3-738,-1-2-255,6-2-385,-9-5-1025</inkml:trace>
  <inkml:trace contextRef="#ctx0" brushRef="#br0" timeOffset="1">1 479 12876,'0'0'7912,"71"-46"-6599,-28 36-256,5 3 96,2 2-544,7 4-481,-5-1-96,-4 2-160,-8-3-1314,-9-4-1376,-10-2-1987,-16-6-1217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0.551"/>
    </inkml:context>
    <inkml:brush xml:id="br0">
      <inkml:brushProperty name="width" value="0.025" units="cm"/>
      <inkml:brushProperty name="height" value="0.025" units="cm"/>
    </inkml:brush>
  </inkml:definitions>
  <inkml:trace contextRef="#ctx0" brushRef="#br0">1 1 14862,'0'0'2082,"63"-1"1762,-22 1-2147,6 0-928,7 0-609,-2 0-128,-1 1-384,1 5-1890,-7 0-2851,-10-1-3779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0.916"/>
    </inkml:context>
    <inkml:brush xml:id="br0">
      <inkml:brushProperty name="width" value="0.025" units="cm"/>
      <inkml:brushProperty name="height" value="0.025" units="cm"/>
    </inkml:brush>
  </inkml:definitions>
  <inkml:trace contextRef="#ctx0" brushRef="#br0">24 0 13196,'-3'12'1986,"1"-5"-1544,-2 5 677,0 0 0,1 1 0,-2 21 0,4-32-1021,1 0-1,-1 1 1,1-1-1,0 0 1,0 0 0,0 0-1,0 1 1,0-1-1,1 0 1,-1 0-1,1 0 1,0 0-1,-1 1 1,1-1 0,0 0-1,0 0 1,0-1-1,0 1 1,1 0-1,-1 0 1,0 0-1,1-1 1,-1 1 0,1-1-1,0 1 1,-1-1-1,1 0 1,0 1-1,0-1 1,0 0-1,3 1 1,3 0 19,-1 0 1,1-1-1,0-1 0,-1 1 1,1-1-1,0 0 1,0-1-1,-1 0 0,1 0 1,-1 0-1,1-1 0,-1 0 1,1-1-1,-1 0 1,10-5-1,5-6-119,0 0 1,-1-1-1,24-23 0,2-1-743,-47 39 733,0 0 0,0 0 0,0 0-1,0 0 1,0 0 0,0 0-1,0 0 1,0 0 0,0 1 0,0-1-1,0 0 1,0 0 0,0 0 0,0 0-1,0 0 1,0 0 0,0 0 0,0 1-1,0-1 1,0 0 0,0 0-1,0 0 1,0 0 0,0 0 0,0 0-1,0 0 1,0 0 0,0 1 0,0-1-1,0 0 1,0 0 0,0 0-1,0 0 1,0 0 0,0 0 0,0 0-1,0 0 1,1 0 0,-1 0 0,0 0-1,0 1 1,0-1 0,0 0 0,0 0-1,0 0 1,0 0 0,0 0-1,1 0 1,-1 0 0,0 0 0,0 0-1,0 0 1,0 0 0,0 0 0,0 0-1,0 0 1,1 0 0,-1 0-1,0 0 1,0 0 0,0 0 0,0 0-1,0 0 1,0 0 0,0 0 0,0-1-1,1 1 1,-1 0 0,0 0 0,-3 17-129,-8 17 292,7-24-211,-2 2-55,1 1 1,1-1 0,0 1 0,1-1 0,0 1-1,-2 20 1,6-26-3682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1.720"/>
    </inkml:context>
    <inkml:brush xml:id="br0">
      <inkml:brushProperty name="width" value="0.025" units="cm"/>
      <inkml:brushProperty name="height" value="0.025" units="cm"/>
    </inkml:brush>
  </inkml:definitions>
  <inkml:trace contextRef="#ctx0" brushRef="#br0">0 37 12492,'0'0'10036,"3"12"-9299,5 60 2194,-4 118 0,-4-169-2686,0-21-215,1 1 0,-1 0 1,0-1-1,0 1 0,1-1 0,-1 1 1,0-1-1,1 1 0,-1-1 0,1 0 1,-1 1-1,0-1 0,1 1 0,-1-1 0,1 0 1,-1 1-1,1-1 0,-1 0 0,1 1 1,0-1-1,-1 0 0,1 0 0,-1 0 1,1 0-1,-1 1 0,1-1 0,0 0 1,-1 0-1,1 0 0,-1 0 0,1 0 1,0-1-1,-1 1 0,1 0 0,-1 0 1,1 0-1,0 0 0,-1-1 0,1 1 1,-1 0-1,1 0 0,-1-1 0,1 1 1,-1 0-1,1-1 0,27-14 394,-20 7-404,0-1-1,-1 0 1,0 0 0,0 0-1,-1-1 1,0 0 0,7-18-1,-7 16 0,38-57 105,-38 62-113,0 0 0,0 0 0,-1-1 0,0 0 0,0-1 0,-1 1 0,0-1 0,-1 1 0,0-1 0,0 0 0,0-1 0,-1 1 0,1-15 0,-3 23-14,0 1 0,0-1 0,0 1 0,1-1 1,-1 1-1,0-1 0,0 1 0,0-1 0,0 1 1,0-1-1,0 1 0,0-1 0,0 1 0,0-1 1,0 1-1,0-1 0,0 1 0,-1-1 0,1 1 1,0-1-1,0 1 0,0-1 0,-1 1 0,1 0 1,0-1-1,-1 1 0,1-1 0,0 1 0,-1 0 1,1-1-1,0 1 0,-1 0 0,1-1 0,-1 1 1,1 0-1,-1 0 0,1-1 0,-1 1 0,1 0 1,0 0-1,-1 0 0,1 0 0,-1 0 0,1 0 1,-1-1-1,0 1 0,1 0 0,-1 1 0,1-1 1,-1 0-1,1 0 0,-1 0 0,1 0 0,-1 0 1,1 0-1,0 1 0,-1-1 0,1 0 0,-1 0 1,0 1-1,-22 20-136,21-18 139,1-1 0,0 0-1,0 0 1,0 1 0,0-1 0,0 1 0,0-1-1,1 1 1,-1-1 0,1 1 0,0-1 0,0 1-1,0-1 1,0 1 0,0 0 0,0-1 0,1 1-1,-1-1 1,1 1 0,0-1 0,-1 0 0,1 1 0,1-1-1,-1 0 1,0 1 0,0-1 0,1 0 0,-1 0-1,4 3 1,7 16-79,-10-18 61,0-1 1,0 1 0,0-1 0,1 1 0,-1-1 0,1 0 0,0 1 0,0-1 0,0-1 0,0 1-1,0 0 1,0-1 0,0 0 0,5 2 0,0 0 21,0-1-1,0 0 1,0-1-1,1 0 1,9 1 0,-16-3 7,0 0 0,0 0-1,1 0 1,-1-1 0,0 1 0,0 0 0,-1-1 0,1 1 0,0-1 0,0 0 0,-1 0 0,1 1 0,-1-1 0,1 0 0,-1 0-1,0-1 1,0 1 0,0 0 0,0 0 0,0 0 0,0-4 0,15-52 37,-15 55-48,-1 1-1,1-1 1,-1 1 0,0 0 0,0-1-1,-1 1 1,1-1 0,0 1 0,-1 0-1,1-1 1,-2-2 0,1 4-3,1 1 0,0-1 1,0 1-1,-1-1 0,1 1 0,-1-1 0,1 1 0,0 0 1,-1-1-1,1 1 0,-1 0 0,1-1 0,-1 1 1,1 0-1,-1 0 0,1-1 0,-1 1 0,1 0 1,-1 0-1,1 0 0,-1 0 0,1 0 0,-1 0 0,0 0 1,1 0-1,-1 0 0,1 0 0,-1 0 0,1 0 1,-1 0-1,-2 1-4,0 1 0,0-1 1,0 1-1,0 0 0,1 0 1,-1 0-1,1 0 0,-1 0 0,1 0 1,0 1-1,0-1 0,0 1 1,0 0-1,0-1 0,-1 4 0,-6 11 19,1 0-1,0 0 0,2 1 0,0-1 0,0 2 0,2-1 1,0 0-1,2 1 0,0 0 0,0 33 0,3-50-7,0 1-1,-1-1 0,1 0 1,0 0-1,0 1 0,0-1 1,1 0-1,-1 0 0,1 0 1,-1 0-1,1 0 0,-1-1 1,1 1-1,0 0 0,0-1 1,0 1-1,0-1 0,0 0 1,0 0-1,0 1 0,1-2 1,-1 1-1,0 0 1,0 0-1,1-1 0,-1 1 1,3 0-1,10 1-49,-1 0 1,1-1-1,19-1 1,-23 0-96,-1 0-362,-1-1 0,1 0 1,-1-1-1,1 0 0,-1 0 1,10-4-1,-8 2-1558,-1-1-1,0 0 0,0-1 1,17-11-1,5-11-7867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2.050"/>
    </inkml:context>
    <inkml:brush xml:id="br0">
      <inkml:brushProperty name="width" value="0.025" units="cm"/>
      <inkml:brushProperty name="height" value="0.025" units="cm"/>
    </inkml:brush>
  </inkml:definitions>
  <inkml:trace contextRef="#ctx0" brushRef="#br0">206 14 8648,'0'0'5408,"-9"-3"-1394,3 1-3687,0 0-1,-1 0 1,1 0-1,-1 1 0,1 0 1,-1 1-1,1-1 0,-1 1 1,1 1-1,-1-1 0,1 1 1,-1 0-1,1 0 1,-1 1-1,1 0 0,0 0 1,0 1-1,0-1 0,0 1 1,0 1-1,-10 7 1,10-6-251,1 0 0,-1 1 1,1 0-1,0 0 0,1 0 1,-7 12-1,10-17-68,1 0-1,-1 0 0,0 0 1,1 0-1,-1 0 0,1 0 1,0 1-1,-1-1 1,1 0-1,0 0 0,-1 0 1,1 0-1,0 0 0,0 1 1,0-1-1,0 0 1,0 0-1,0 0 0,1 1 1,-1-1-1,0 0 0,1 0 1,-1 0-1,0 0 1,1 0-1,-1 0 0,1 0 1,0 0-1,-1 0 0,1 0 1,0 0-1,0 0 1,-1 0-1,1 0 0,0-1 1,0 1-1,0 0 0,0-1 1,0 1-1,0 0 1,0-1-1,0 0 0,0 1 1,1-1-1,-1 1 0,0-1 1,0 0-1,0 0 1,0 0-1,1 0 0,1 0 1,91 6 159,-72-7-314,-1 2 0,0 0 0,0 2 0,-1 0 0,31 9-1,-49-12 157,-1 1 0,0-1-1,0 0 1,1 0 0,-1 1-1,0-1 1,1 1 0,-1-1-1,0 1 1,0-1 0,0 1-1,0 0 1,0-1 0,1 1-1,-1 0 1,-1 0 0,1 0 0,0 0-1,0 0 1,0 0 0,0 0-1,-1 0 1,1 0 0,0 1-1,-1-1 1,1 0 0,-1 0-1,1 1 1,-1-1 0,0 0-1,0 0 1,1 1 0,-1-1-1,0 0 1,0 1 0,0-1-1,-1 0 1,1 1 0,0-1-1,0 0 1,-1 1 0,1-1-1,0 0 1,-1 0 0,0 1-1,1-1 1,-1 0 0,0 0-1,1 0 1,-1 0 0,0 0-1,0 0 1,0 0 0,0 0-1,0 0 1,-2 1 0,-4 5 238,-1 0-1,-1 0 1,1-1 0,-1 0 0,-16 8 0,14-9-233,2 1-164,-1-1 0,1-1 0,-1 0 1,0 0-1,0 0 0,-1-2 0,1 1 0,-1-1 1,1-1-1,-16 1 0,25-2-34,1 0 1,-1 0-1,1-1 0,-1 1 1,1 0-1,-1 0 0,1-1 1,-1 1-1,1 0 0,0 0 1,-1-1-1,1 1 0,-1-1 1,1 1-1,0 0 0,-1-1 0,1 1 1,0-1-1,-1 1 0,1-1 1,0 1-1,0-1 0,-1 1 1,1-1-1,0 1 0,0-1 1,0 1-1,0-1 0,0 1 1,0-1-1,0 1 0,0-1 1,0 1-1,0-1 0,0 1 1,0-1-1,0 0 0,0 0 0,1-2-1199,-1-16-5711</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2.618"/>
    </inkml:context>
    <inkml:brush xml:id="br0">
      <inkml:brushProperty name="width" value="0.025" units="cm"/>
      <inkml:brushProperty name="height" value="0.025" units="cm"/>
    </inkml:brush>
  </inkml:definitions>
  <inkml:trace contextRef="#ctx0" brushRef="#br0">72 0 13453,'0'0'8765,"-3"10"-7168,-15 67 1053,3-21-1459,3 0 0,2 0 0,-3 76 1,17-129-834,5-10-199,6-10-73,-9 3-163,0 0 0,-1 0 0,0 0 0,-2-1 0,1 1 1,-2-1-1,0 0 0,0 0 0,-2-24 0,-1 68-206,0-22 258,1 0 0,-1 0 0,2 0-1,-1-1 1,1 1 0,2 13 0,-2-17 34,1-1 0,-1 1 0,1-1 0,-1 1 0,1-1 0,0 1 0,-1-1 0,1 0 0,0 0 0,1 0 0,-1 0 0,0 0 0,1-1 0,-1 1 0,1-1 0,-1 1 0,1-1 0,-1 0 0,1 0 0,0 0 0,3 0-1,5 2 79,0-1-1,1-1 0,-1 0 0,0 0 0,1-1 1,-1 0-1,1-1 0,-1-1 0,0 0 0,21-6 0,-24 6-76,-1 0 0,0-1 0,0 0 0,0 0 0,0-1 0,-1 1 0,1-1 0,-1-1 0,0 1 0,0-1 0,-1 0-1,1-1 1,-1 1 0,0-1 0,-1 0 0,0-1 0,6-8 0,-6-7-109,-4 21 93,0 1 0,-1 0-1,1 0 1,0-1 0,0 1-1,-1 0 1,1-1 0,0 1 0,0 0-1,-1 0 1,1 0 0,0-1 0,-1 1-1,1 0 1,0 0 0,-1 0 0,1 0-1,0-1 1,-1 1 0,1 0-1,0 0 1,-1 0 0,1 0 0,0 0-1,-1 0 1,1 0 0,0 0 0,-1 0-1,1 0 1,-1 0 0,1 0-1,-1 1 1,-2 0-19,1 0 1,-1 0-1,0 0 0,0 1 0,1-1 0,-1 1 1,1-1-1,0 1 0,-1 0 0,1 0 0,-3 4 1,-4 5 52,1 1 0,1-1 0,-10 20 0,15-27-20,0-1 0,1 1 0,-1-1 0,1 1 0,0 0 0,0-1 0,0 1 0,1 0 0,-1 0 0,1 0 0,0 0 0,0 0 0,1 0 0,-1-1 0,1 1 0,-1 0 0,3 6 0,-1-8-3,-1-1 0,0 0-1,0 1 1,1-1 0,-1 0 0,1 0 0,-1 0 0,1 0 0,-1 0 0,1 0-1,-1-1 1,1 1 0,0-1 0,0 1 0,-1-1 0,1 1 0,0-1-1,0 0 1,-1 0 0,1 0 0,0 0 0,0 0 0,0 0 0,-1 0 0,1-1-1,0 1 1,0-1 0,2 0 0,4-1-118,-1-1-1,1 1 1,-1-1-1,0-1 1,9-4 0,-4-1-908,0 0 0,0-1 0,-1-1 0,0 0 0,11-15 0,-11 12-1161,-2 0 0,1-1 1,-2 0-1,9-23 0,1-12-4523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496"/>
    </inkml:context>
    <inkml:brush xml:id="br0">
      <inkml:brushProperty name="width" value="0.025" units="cm"/>
      <inkml:brushProperty name="height" value="0.025" units="cm"/>
    </inkml:brush>
  </inkml:definitions>
  <inkml:trace contextRef="#ctx0" brushRef="#br0">190 1 6278,'0'0'6726,"-8"0"-2386,-11 1-2497,1 1-1,-1 0 1,-34 10-1,40-8-1337,1 0 1,-1 1-1,-21 12 0,34-17-506,0 0 0,1 0 0,-1 1 1,1-1-1,-1 0 0,0 0 1,1 0-1,-1 0 0,0 0 0,1 1 1,-1-1-1,0 0 0,1 0 1,-1 1-1,0-1 0,1 0 0,-1 1 1,0-1-1,0 0 0,0 1 1,1-1-1,-1 0 0,0 1 0,0-1 1,0 0-1,0 1 0,1-1 1,-1 0-1,0 1 0,0-1 0,0 1 1,0-1-1,0 0 0,0 1 1,0-1-1,0 1 0,0-1 0,0 0 1,0 1-1,-1-1 0,1 1 1,0-1-1,0 0 0,0 1 0,0-1 1,-1 0-1,1 1 0,0-1 1,0 0-1,-1 1 0,1-1 0,0 0 1,0 0-1,-1 1 0,1-1 1,0 0-1,-1 0 0,1 1 0,0-1 1,-1 0-1,1 0 0,-1 0 1,0 0-1,43 6-375,-34-6 2,32 5-949,-18-4 486,-1 2 0,0 0-1,1 2 1,30 10 0,-51-15 848,0 0 0,0 1 1,0-1-1,0 1 0,1-1 0,-1 1 1,0-1-1,0 1 0,0 0 0,0 0 1,0-1-1,-1 1 0,1 0 0,0 0 0,0 0 1,0 0-1,-1 0 0,1 0 0,0 0 1,-1 0-1,1 0 0,-1 0 0,0 1 1,1-1-1,-1 0 0,0 0 0,1 2 0,-2-1 125,1 0-1,-1 0 1,1 0-1,-1 0 0,0 0 1,0 0-1,0 0 0,0 0 1,0 0-1,-1-1 0,1 1 1,0 0-1,-1-1 0,-1 2 1,-7 6 947,0-1 1,0 0-1,-23 12 0,23-14-475,4-3-449,1 1-1,-1-1 0,0 0 1,0-1-1,0 1 1,0-1-1,0-1 1,-7 2-1,15-16-3969,13-8-1795,8-6-3901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3.304"/>
    </inkml:context>
    <inkml:brush xml:id="br0">
      <inkml:brushProperty name="width" value="0.025" units="cm"/>
      <inkml:brushProperty name="height" value="0.025" units="cm"/>
    </inkml:brush>
  </inkml:definitions>
  <inkml:trace contextRef="#ctx0" brushRef="#br0">28 1 11627,'0'0'7671,"-3"11"-6251,-5 25-394,1 1 0,2-1 0,0 49 0,7 124 1732,-2-199-2653,0-4-57,0-2-13,-1 1 1,1 0-1,1 0 1,-1-1-1,1 1 1,-1 0-1,1-1 0,1 1 1,-1 0-1,1-1 1,-1 0-1,1 1 1,5 7-1,-6-12-21,-1 0-1,0 0 0,1 1 1,-1-1-1,0 0 0,1 0 1,-1 0-1,0 0 0,0 0 0,1 0 1,-1 0-1,0 0 0,1 0 1,-1 0-1,0 0 0,1 0 1,-1 0-1,0 0 0,1 0 1,-1-1-1,0 1 0,1 0 1,-1 0-1,0 0 0,1 0 0,-1-1 1,0 1-1,0 0 0,1 0 1,-1 0-1,0-1 0,0 1 1,0 0-1,1 0 0,-1-1 1,0 1-1,0 0 0,0-1 1,0 1-1,0 0 0,1-1 0,-1 1 1,0 0-1,0-1 0,0 1 1,0 0-1,0-1 0,0 1 1,0 0-1,0-1 0,0 1 1,0 0-1,0-1 0,-1 1 1,1 0-1,0-1 0,2-21 232,-2 22-234,1-65 166,0 22-58,-4-52 1,1 81-111,2 20 14,9 24 41,-5-25-51,1-1 0,0 0 0,0 0 0,0 0 0,0-1-1,1 1 1,-1-1 0,1 0 0,0-1 0,0 0 0,0 0 0,0 0-1,1 0 1,-1-1 0,0 0 0,1-1 0,-1 1 0,0-1 0,1 0 0,-1-1-1,9-1 1,-8 1-8,-1 1-1,0-1 1,1-1 0,-1 1-1,0-1 1,0 0-1,0-1 1,0 1 0,0-1-1,0-1 1,-1 1 0,1-1-1,-1 0 1,0 0-1,0 0 1,-1-1 0,1 1-1,-1-1 1,0 0-1,0-1 1,3-5 0,-8 6-179,-8 12 121,-10 14 141,13-10 93,0-1 1,1 2 0,0-1-1,-5 19 1,9-27-120,0 1 0,0 0 0,0-1 0,0 1 0,1 0 0,-1 0 0,1 0 0,0-1 0,0 1 0,1 0 1,-1 0-1,1 0 0,0-1 0,0 1 0,0 0 0,0-1 0,1 1 0,3 6 0,-3-9-40,-1 1 0,1-1 0,0 1 0,0-1 0,0 0 1,0 1-1,0-1 0,0 0 0,0 0 0,1-1 0,-1 1 0,0 0 0,0-1 0,1 1 0,-1-1 0,0 0 1,1 0-1,-1 0 0,1 0 0,-1 0 0,0 0 0,1-1 0,-1 1 0,0-1 0,0 0 0,1 1 0,-1-1 0,0 0 1,0 0-1,2-2 0,5-1-42,-1-1 1,0 0 0,-1-1 0,1 1-1,-1-1 1,7-8 0,-7 6-449,0 0 0,-1-1 0,0 1 0,-1-1 0,0-1 0,7-17 0,-7 13-890,0 0-1,-2-1 1,0 0-1,2-20 1,-4 15-975,-1 0 1,0 0 0,-2 0 0,0 0 0,-1 0-1,-1 0 1,-9-25 0,6 30 2225,-5 1 5514,2 15 209,4 17-2866,4 51 184,7-34-4013,10-6-4053,-2-15-1515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4.004"/>
    </inkml:context>
    <inkml:brush xml:id="br0">
      <inkml:brushProperty name="width" value="0.025" units="cm"/>
      <inkml:brushProperty name="height" value="0.025" units="cm"/>
    </inkml:brush>
  </inkml:definitions>
  <inkml:trace contextRef="#ctx0" brushRef="#br0">147 2 12748,'0'0'14851,"-9"-1"-13890,4 1-916,0-1-1,-1 2 0,1-1 1,0 0-1,0 1 0,-1 0 1,1 0-1,0 1 0,0-1 1,0 1-1,0 0 0,1 0 1,-1 1-1,0 0 0,1-1 1,0 2-1,0-1 0,0 0 1,0 1-1,0 0 0,0 0 1,-2 4-1,3-5-16,0 0 0,1 0-1,-1 0 1,1 1 0,0-1 0,0 1 0,0 0 0,0 0-1,1-1 1,0 1 0,-1 0 0,1 0 0,1 0 0,-2 6-1,3-8-17,-1 0-1,0-1 0,1 1 1,-1 0-1,1 0 1,0-1-1,-1 1 0,1 0 1,0-1-1,0 1 0,0 0 1,0-1-1,0 0 0,1 1 1,-1-1-1,0 0 0,1 1 1,-1-1-1,1 0 0,-1 0 1,1 0-1,0 0 0,-1-1 1,1 1-1,0 0 1,-1-1-1,1 1 0,0-1 1,0 1-1,0-1 0,0 0 1,3 0-1,17 2-207,1-1 1,-1-1-1,1-1 1,-1-1-1,0 0 1,1-2-1,-1-1 1,-1-1-1,1-1 1,-1 0-1,39-21 1,-85 42 1066,23-12-774,-1 0 0,0 0 0,0 0 1,1 0-1,-1 0 0,1 1 0,0-1 1,0 1-1,0 0 0,0-1 0,0 1 0,0 0 1,1 0-1,0 1 0,-1-1 0,0 5 0,2-7-66,1-1 0,-1 1-1,1 0 1,-1-1 0,1 1-1,-1 0 1,1-1-1,-1 1 1,1 0 0,0-1-1,-1 1 1,1-1 0,0 0-1,-1 1 1,1-1 0,0 1-1,0-1 1,0 0-1,-1 0 1,1 1 0,0-1-1,0 0 1,0 0 0,-1 0-1,1 0 1,0 0-1,0 0 1,0 0 0,0 0-1,0-1 1,37 1 270,-33-1-236,21-3-294,0-1 1,-1-1 0,1-2 0,39-17 0,-1-6-3488,-67 34 3902,0 0-1,1 0 1,0 1-1,0-1 1,0 1-1,0-1 1,0 1-1,1 0 1,-1 0 0,1 0-1,0 0 1,-1 8-1,5-11-60,0-1 0,0 1 0,0-1 0,0 1 0,0-1-1,0 0 1,0 0 0,0 0 0,4-1 0,-7 1-97,13-2 35,0 0 0,-1-1-1,0 0 1,19-8 0,-25 9-129,0-1 0,0 0 0,0 0 0,0 0 0,0-1 0,0 1 1,-1-1-1,0-1 0,0 1 0,5-6 0,-12 9 30,0 1 0,1 0 1,-1 0-1,0 0 0,0 0 1,0 0-1,1 0 0,-1 1 0,0-1 1,0 0-1,1 1 0,-1 0 1,0-1-1,1 1 0,-3 1 0,0 2 145,-1 1-1,1 0 0,0 0 0,0 0 0,1 0 1,0 0-1,-5 11 0,7-14-41,0 0-1,0 0 0,1 1 1,-1-1-1,0 0 1,1 0-1,0 1 1,0-1-1,-1 1 1,2 3-1,-1-5-44,0 0 0,0 0 0,1 0-1,-1 0 1,0-1 0,1 1 0,-1 0 0,1 0 0,-1 0-1,1-1 1,0 1 0,-1 0 0,1-1 0,0 1 0,-1 0-1,1-1 1,0 1 0,0-1 0,-1 1 0,1-1 0,0 1-1,0-1 1,0 0 0,0 1 0,0-1 0,-1 0 0,3 0-1,4 2-46,1-1-1,-1 0 1,1-1-1,-1 0 0,1 0 1,-1-1-1,1 0 0,0 0 1,-1-1-1,0 0 1,1 0-1,-1 0 0,0-1 1,0 0-1,7-5 0,20-19-3416,-6-9-3629,-12 4-1308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8:54.376"/>
    </inkml:context>
    <inkml:brush xml:id="br0">
      <inkml:brushProperty name="width" value="0.025" units="cm"/>
      <inkml:brushProperty name="height" value="0.025" units="cm"/>
    </inkml:brush>
  </inkml:definitions>
  <inkml:trace contextRef="#ctx0" brushRef="#br0">13 0 16784,'0'0'4965,"0"52"-2755,-2-21 96,-3 6-480,1 1-545,2-1-673,2-1-480,0-1-63,0 0-386,0-2-1216,8-2-2083,-5-5-2177,3-2-4709</inkml:trace>
  <inkml:trace contextRef="#ctx0" brushRef="#br0" timeOffset="1">26 633 15310,'0'0'8681,"-15"54"-5286,15-41-1633,0-5-1314,0-3-320,0-2-160,2-14-16367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9:18.025"/>
    </inkml:context>
    <inkml:brush xml:id="br0">
      <inkml:brushProperty name="width" value="0.025" units="cm"/>
      <inkml:brushProperty name="height" value="0.025" units="cm"/>
    </inkml:brush>
  </inkml:definitions>
  <inkml:trace contextRef="#ctx0" brushRef="#br0">106 0 16271,'0'0'353,"-48"8"-129,26-2 417,5 2-385,7 4 320,1-1-191,9 1-225,4-2-192,20-6-1185,12-10-1378,-1-35-1953</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29:19.823"/>
    </inkml:context>
    <inkml:brush xml:id="br0">
      <inkml:brushProperty name="width" value="0.025" units="cm"/>
      <inkml:brushProperty name="height" value="0.025" units="cm"/>
    </inkml:brush>
  </inkml:definitions>
  <inkml:trace contextRef="#ctx0" brushRef="#br0">0 282 13357,'0'0'902,"9"0"-790,21-2-79,-1 1 1,0 1 0,1 2-1,-1 1 1,0 2-1,33 8 1,2 8 4,2-2 0,0-4 1,1-2-1,0-3 0,98 1 0,506-48 615,-324 11-473,-66 4-20,492-103 0,-608 86-117,274-57 37,-325 77-58,218-8-1,-258 27-26,1 3-1,0 3 1,92 20 0,412 112 143,-569-134-147,0-1-1,0 1 0,-1 0 0,14 9 0,17 7-47,-39-20-39,-1 1-23,1-1 0,-1 0 0,1 1 0,0-1 0,-1 0 0,1 0 0,0 1 0,-1-1 0,1 0 0,0 0 0,-1 0 0,1 0 0,0 0 0,-1 0 0,1 0 0,0 0 0,-1 0 0,1 0 0,0 0 0,-1 0 0,1-1 0,0 1 0,0-1-1,0-9-4220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0:24.680"/>
    </inkml:context>
    <inkml:brush xml:id="br0">
      <inkml:brushProperty name="width" value="0.025" units="cm"/>
      <inkml:brushProperty name="height" value="0.025" units="cm"/>
    </inkml:brush>
  </inkml:definitions>
  <inkml:trace contextRef="#ctx0" brushRef="#br0">74 40 8840,'0'0'1410,"-10"-3"-273,-34-11 406,25 3 1168,19 11-2688,0 0-1,0-1 0,0 1 0,0 0 1,0-1-1,0 1 0,0 0 1,0 0-1,0-1 0,0 1 0,0 0 1,0 0-1,0-1 0,1 1 1,-1 0-1,0 0 0,0-1 0,0 1 1,0 0-1,1 0 0,-1 0 1,0-1-1,0 1 0,1 0 0,-1 0 1,0 0-1,0 0 0,1 0 1,-1-1-1,0 1 0,0 0 0,1 0 1,-1 0-1,0 0 0,0 0 1,1 0-1,30-5-46,16 5 76,992 33 40,-758-5 64,871 60 41,997-67-89,-1078-18-83,1157-60 39,-1293 36-251,-909 23-835,-20 0-3305</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12.887"/>
    </inkml:context>
    <inkml:brush xml:id="br0">
      <inkml:brushProperty name="width" value="0.025" units="cm"/>
      <inkml:brushProperty name="height" value="0.025" units="cm"/>
    </inkml:brush>
  </inkml:definitions>
  <inkml:trace contextRef="#ctx0" brushRef="#br0">0 40 9257,'0'0'-54,"8"-6"-197,24-20 75,-28 25 177,-1 0 0,0-1-1,1 1 1,-1 1-1,1-1 1,0 0 0,-1 1-1,1 0 1,-1 0-1,1 0 1,0 0 0,-1 1-1,1-1 1,-1 1 0,1 0-1,-1 0 1,1 0-1,-1 1 1,0-1 0,5 4-1,13 2 249,33 1-8,1-2 0,-1-2 0,59-4 0,-20 0-159,609-25 148,-548 19-131,1 7 1,194 25 0,232-7 26,-278-16-33,736 5 1124,-791-15-1167,301-5 23,617-3 33,-780 45-1694,-103-3-961,-163-22-1556</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24.263"/>
    </inkml:context>
    <inkml:brush xml:id="br0">
      <inkml:brushProperty name="width" value="0.025" units="cm"/>
      <inkml:brushProperty name="height" value="0.025" units="cm"/>
    </inkml:brush>
  </inkml:definitions>
  <inkml:trace contextRef="#ctx0" brushRef="#br0">0 28 9737,'0'0'1495,"10"-1"-1196,70-4-209,95 8 0,13-1 13,488-21 532,-99 12-365,1420 13 47,-633 32-142,-983-29 109,1035 5 263,-787-11-624,778 104 414,-1372-103-1517,-34-7-1361,-6-11-2851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52.906"/>
    </inkml:context>
    <inkml:brush xml:id="br0">
      <inkml:brushProperty name="width" value="0.025" units="cm"/>
      <inkml:brushProperty name="height" value="0.025" units="cm"/>
    </inkml:brush>
  </inkml:definitions>
  <inkml:trace contextRef="#ctx0" brushRef="#br0">4 0 5669,'0'0'14,"0"0"0,0 0 0,0 0 0,-1 0 0,1 0 0,0 1 0,0-1 0,0 0 0,0 0 0,-1 0 0,1 0 0,0 0 0,0 0 0,0 0 0,0 0 0,0 0 0,-1 0 0,1 0 0,0 1 0,0-1 0,0 0 0,0 0 0,0 0 0,0 0 0,0 0 0,0 1 0,-1-1 0,1 0 0,0 0 0,0 0 0,0 0-1,0 1 1,0-1 0,0 0 0,0 0 0,0 0 0,0 0 0,0 1 0,0-1 0,0 0 0,0 0 0,0 0 0,0 0 0,0 1 0,0-1 0,0 0 0,1 0 0,-1 0 0,0 0 0,0 0 0,0 1 0,12 4 1269,13-1 1109,-25-4-2368,104 16 1489,87 6-378,-46-9-147,24 1-743,354 7 1269,-492-19-1501,140 0 84,184-22 0,-195 8-88,424-29 44,-60 34-58,-308 9 15,631 38-10,-551-10 8,205 11 22,899-70 535,-1339 23-532,52-2-130,-111 8-186,4 0 51,-5-4-3000,-4-2-2437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57.816"/>
    </inkml:context>
    <inkml:brush xml:id="br0">
      <inkml:brushProperty name="width" value="0.025" units="cm"/>
      <inkml:brushProperty name="height" value="0.025" units="cm"/>
    </inkml:brush>
  </inkml:definitions>
  <inkml:trace contextRef="#ctx0" brushRef="#br0">34 108 3491,'0'-6'839,"-4"-24"5975,3 29-6671,0 0 0,0 0 0,0 0 0,0 0 0,0 0 0,0 0 0,0 1 1,0-1-1,0 1 0,-1-1 0,1 1 0,0-1 0,0 1 0,-1-1 0,1 1 0,0 0 0,0 0 0,-1 0 1,1 0-1,0 0 0,-1 0 0,-1 0 0,2 0 49,6-1-160,-1 1 0,0-1-1,1 1 1,-1 0 0,0 0 0,1 0 0,4 1-1,2 0-7,18-1-19,11-1 31,0 2 0,0 2 0,60 11 0,-61-7-26,2-2 0,-1-2-1,52-2 1,44 3 21,671 16-10,-47-4 48,-41 13 244,-665-28-300,-34-1-12,867-10 142,-252-45-133,499-30 12,-1006 85 71,38-2-1734,-162-1-1813,-3-6-2968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947"/>
    </inkml:context>
    <inkml:brush xml:id="br0">
      <inkml:brushProperty name="width" value="0.025" units="cm"/>
      <inkml:brushProperty name="height" value="0.025" units="cm"/>
    </inkml:brush>
  </inkml:definitions>
  <inkml:trace contextRef="#ctx0" brushRef="#br0">83 270 5157,'0'0'15438,"-9"9"-13222,5-7-2087,-43 43 2162,45-43-2183,0 0-1,0 0 0,0 0 1,0 1-1,0-1 0,1 0 1,-1 1-1,1-1 0,0 1 1,0 0-1,0-1 0,0 1 1,0 0-1,1-1 0,-1 1 1,1 0-1,-1 0 1,1 0-1,0 0 0,0-1 1,1 1-1,-1 0 0,1 4 1,1-6-88,0 1 1,-1 0 0,1-1 0,0 0 0,0 1 0,0-1 0,0 0-1,0 0 1,1 0 0,-1 0 0,0 0 0,0-1 0,1 1-1,-1-1 1,0 1 0,1-1 0,-1 0 0,0 0 0,1 0-1,2 0 1,52-4 204,-41 1-221,1-1 0,-1-1 0,0 0 0,0-2 0,0 1 0,-1-2 0,0 0 0,27-20 0,-22 12-27,0 0 0,-1-2 0,-1 0 0,0-1 0,17-25 0,-28 35 9,-1-1 0,0 0 0,-1 0 0,0 0-1,-1-1 1,0 1 0,-1-1 0,4-18 0,-7 26 17,1 0 0,-1 0 0,0 0 0,1 0 0,-1 0 0,-1 0 0,1 0 1,0 0-1,-1 0 0,1 0 0,-1 0 0,0 0 0,0 0 0,0 1 0,0-1 0,-1 0 0,1 1 0,-1-1 1,0 1-1,1-1 0,-1 1 0,0 0 0,0 0 0,-1 0 0,1 0 0,0 0 0,-1 0 0,1 1 1,-1-1-1,1 1 0,-1-1 0,0 1 0,0 0 0,0 0 0,-5-1 0,-3 0 18,0 1-1,0 0 1,0 1-1,0 0 0,0 0 1,0 1-1,0 1 1,0 0-1,0 0 1,0 1-1,1 0 1,-13 6-1,15-5 65,-1 0-1,1 0 0,0 1 1,0 0-1,0 1 1,1 0-1,0 0 0,0 0 1,0 1-1,1 0 1,0 1-1,0-1 0,1 1 1,-7 14-1,11-21-73,-1 1 0,1 0 0,1 1 0,-1-1 0,0 0 0,0 0 0,1 0 0,-1 0 0,1 1 0,0-1 0,0 0-1,0 0 1,0 0 0,0 1 0,0-1 0,0 0 0,1 0 0,-1 1 0,1-1 0,0 0 0,-1 0 0,1 0 0,0 0 0,0 0 0,1 0 0,-1 0-1,0 0 1,1-1 0,-1 1 0,1 0 0,-1-1 0,1 1 0,0-1 0,-1 0 0,1 1 0,2 0 0,8 4-48,0-1 1,0-1 0,0 0-1,1 0 1,17 2-1,13 5-538,-38-10 462,0 1 1,0 0 0,0 0 0,0 0 0,0 1-1,-1 0 1,1 0 0,-1 0 0,0 0 0,0 1 0,0 0-1,0 0 1,3 4 0,-3 0-181,0 0 0,0 0 1,-1 0-1,0 0 0,0 1 0,-1-1 0,1 10 1,-3-16 18,1 0 1,-1 1 0,1-1 0,-1 0 0,1 0-1,0 0 1,0 0 0,0-1 0,0 1 0,0 0-1,1 0 1,-1-1 0,0 1 0,1 0 0,-1-1-1,1 1 1,0-1 0,-1 0 0,1 0 0,0 1 0,0-1-1,0 0 1,2 0 0,2 1-808,1-1-1,-1 0 1,0 0 0,1 0 0,-1-1-1,11-1 1,14-2-4449</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7.684"/>
    </inkml:context>
    <inkml:brush xml:id="br0">
      <inkml:brushProperty name="width" value="0.025" units="cm"/>
      <inkml:brushProperty name="height" value="0.025" units="cm"/>
    </inkml:brush>
  </inkml:definitions>
  <inkml:trace contextRef="#ctx0" brushRef="#br0">1 26 7719,'0'0'7896,"10"-5"-7224,0 1-610,0 0 0,0 1 0,1 0 0,-1 1 0,1 0 0,-1 1 0,1 0 0,0 1 0,-1-1 0,1 2 0,0 0 1,12 3-1,133 23 14,2-7 1,244 1-1,90-37-46,1-1 4,62 15-15,689 7 368,13 49 526,-800 3 493,-386-46-1312,1-1 795,114 0-1,-185-10-706,-25-12-3716,6 1-1260</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01.404"/>
    </inkml:context>
    <inkml:brush xml:id="br0">
      <inkml:brushProperty name="width" value="0.025" units="cm"/>
      <inkml:brushProperty name="height" value="0.025" units="cm"/>
    </inkml:brush>
  </inkml:definitions>
  <inkml:trace contextRef="#ctx0" brushRef="#br0">163 35 3395,'-8'0'288,"-12"1"62,9 1 679,-1-1-1,1 0 0,-1-1 0,1-1 0,-1 0 1,1 0-1,0-1 0,-20-6 0,30 8-870,1 0 0,-1-1 0,0 1 0,1 0 0,-1-1 0,0 1 0,1-1 0,-1 1 0,0-1 1,1 1-1,-1-1 0,1 0 0,-1 1 0,1-1 0,-1 1 0,1-1 0,0 0 0,-1 0 0,1 1 0,0-1 0,-1 0 0,1 0 0,0 1 0,0-1 0,0 0 0,0 0 0,0 1 0,0-1 0,0 0 0,0-1 0,0 1-125,1 1-1,0-1 1,-1 1-1,1-1 0,0 1 1,-1-1-1,1 1 1,0-1-1,0 1 1,0 0-1,-1-1 1,1 1-1,0 0 1,0 0-1,0-1 1,0 1-1,0 0 1,-1 0-1,1 0 1,0 0-1,0 0 1,0 0-1,0 1 0,0-1 1,-1 0-1,1 0 1,2 1-1,57 18-107,25 5-165,24-12 373,0-4 0,132-8 0,-51-1-94,1802 10 554,-1434-10-406,30 21 47,-25 0-185,-366-17-32,-17 1 196,226-24 0,-274-7-221,-25 4 1030,-104 57-4313,-3-32 1895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56.614"/>
    </inkml:context>
    <inkml:brush xml:id="br0">
      <inkml:brushProperty name="width" value="0.025" units="cm"/>
      <inkml:brushProperty name="height" value="0.025" units="cm"/>
    </inkml:brush>
  </inkml:definitions>
  <inkml:trace contextRef="#ctx0" brushRef="#br0">0 119 9257,'0'0'6283,"9"-3"-6219,7-2-1,1 1-1,-1 1 1,1 0-1,31 0 1,83 4 36,-83 0-100,43 3 34,-46 0-1,1-3 0,47-5-1,129-23-4,265-21 69,-273 43-82,121-8-1,126 1-7,0 34-6,-414-20-1,663 25 6,-13-21 15,-172-7-8,575 17-12,-755-9 0,389 19 0,-168 5 32,-534-26-165,-19 2-103,-13-7 225,0 0 1,0 1-1,0-1 0,0 0 0,0 1 0,0-1 1,0 0-1,1 1 0,-1-1 0,0 0 0,0 1 1,-1-1-1,1 0 0,0 1 0,0-1 0,0 0 1,0 1-1,0-1 0,0 0 0,0 1 1,0-1-1,-1 0 0,1 1 0,0-1 0,0 0 1,0 0-1,-1 1 0,1-1 0,0 0 0,0 0 1,-1 0-1,1 1 0,0-1 0,-1 0 0,1 0 1,0 0-1,-1 1 0,-11 2-1809,-3-2-2211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09.736"/>
    </inkml:context>
    <inkml:brush xml:id="br0">
      <inkml:brushProperty name="width" value="0.025" units="cm"/>
      <inkml:brushProperty name="height" value="0.025" units="cm"/>
    </inkml:brush>
  </inkml:definitions>
  <inkml:trace contextRef="#ctx0" brushRef="#br0">0 515 10186,'0'0'1644,"11"1"-2295,13-1 634,0-2 0,0-1 0,0 0 0,0-2 0,30-10 0,13 3 36,1 2-1,1 4 1,-1 2 0,92 7-1,133-8 55,-141-12-45,229-14 8,74 41-20,42 0 262,0-39 170,325-38 48,-678 67-453,699-28 80,280-55 10,133 28-101,-605 4-13,-125 6-6,-16 40 374,-12 0 70,-355-8 5068,-156 13-3289,2 0-2468,15-1-3298,-1 1 3115,-1 0-1,0-1 1,0 1-1,0-1 1,1 0-1,-1 0 1,0 0-1,0 0 1,0 0 0,0 0-1,0 0 1,-1-1-1,1 1 1,0-1-1,2-2 1,13-22-4988</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11.907"/>
    </inkml:context>
    <inkml:brush xml:id="br0">
      <inkml:brushProperty name="width" value="0.025" units="cm"/>
      <inkml:brushProperty name="height" value="0.025" units="cm"/>
    </inkml:brush>
  </inkml:definitions>
  <inkml:trace contextRef="#ctx0" brushRef="#br0">273 372 5605,'107'9'476,"0"-4"0,1-5 0,-1-5 0,0-4 0,127-29 0,537-70 725,703 52-1024,-1434 55-51,-29 1 821,-35 0-312,-34 3-731,-101 18 1,3 1 136,-555-9 1481,233-13-700,-777-4-694,1055 3-88,-96-7 91,295 8-291,34 0-620,47 0 707,519-17 114,1025-143-3596,-1337 122 768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13.402"/>
    </inkml:context>
    <inkml:brush xml:id="br0">
      <inkml:brushProperty name="width" value="0.025" units="cm"/>
      <inkml:brushProperty name="height" value="0.025" units="cm"/>
    </inkml:brush>
  </inkml:definitions>
  <inkml:trace contextRef="#ctx0" brushRef="#br0">0 51 5061,'1076'15'5482,"-453"-33"-5009,153-3-337,-426 17-99,2058-17 22,-2063 20 449,658 11 353,-679 7-1607,347 65 0,-573-61 602,-97-21 220,0 0 1,-1 1-1,1-1 0,-1 0 0,1 1 1,-1-1-1,1 1 0,-1-1 0,1 1 1,-1-1-1,0 1 0,1-1 0,-1 1 1,0 0-1,1-1 0,-1 1 0,0 0 1,0-1-1,0 1 0,1 0 0,-1-1 1,0 1-1,0 0 0,0-1 0,0 1 1,0 1-1,1 5-5973,-8-11-1182</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32.509"/>
    </inkml:context>
    <inkml:brush xml:id="br0">
      <inkml:brushProperty name="width" value="0.025" units="cm"/>
      <inkml:brushProperty name="height" value="0.025" units="cm"/>
    </inkml:brush>
  </inkml:definitions>
  <inkml:trace contextRef="#ctx0" brushRef="#br0">72 48 3908,'0'0'2792,"-8"-4"-1837,-56-25 3610,95 36-4475,-1-1 0,1-2 1,0-1-1,1-2 1,57-4-1,-7 0-24,-73 3-65,149 0 193,206 25 1,242 30 815,3-41-445,-442-15-384,179-25 1,135-13 126,-194 20-115,205-19 128,-15 38-300,-274 5 27,307 30 8,-155-7 64,760-5-1,0 0-88,-731-4-45,469 32-374,-3 49 112,-700-75 115,471 61-4419,-513-81 448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5.622"/>
    </inkml:context>
    <inkml:brush xml:id="br0">
      <inkml:brushProperty name="width" value="0.025" units="cm"/>
      <inkml:brushProperty name="height" value="0.025" units="cm"/>
    </inkml:brush>
  </inkml:definitions>
  <inkml:trace contextRef="#ctx0" brushRef="#br0">7 56 2370,'0'0'10901,"-2"-6"-10586,1 6-306,1-1 0,-1 1 0,1-1-1,-1 0 1,1 1 0,0-1 0,-1 0-1,1 1 1,0-1 0,0 0 0,0 1 0,-1-1-1,1 0 1,0 0 0,0 1 0,0-1 0,0 0-1,0 1 1,0-1 0,0 0 0,1 0 0,-1 1-1,0-1 1,0 0 0,0 1 0,1-1-1,-1 0 1,0 1 0,1-1 0,-1 0 0,1 1-1,-1-1 1,1 0 0,31-2 962,-19 3-805,65-1 242,-22-1-375,-1 3 0,85 12 0,-89-6 12,0-2 0,1-2 0,52-4 0,157-21 308,30-2-80,-190 21-200,0 5-1,0 4 0,173 33 0,186 57 193,-338-78-139,224 7 1,529-36 392,-712 8-457,518-34 17,-541 28-72,324-31 23,196-11 31,-69 33-45,741 9 341,-349 57 49,229-23 7,-807-28-356,736 19 12,-1009-15 113,-142-2-548,-14 0-7516,18 1-387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33.806"/>
    </inkml:context>
    <inkml:brush xml:id="br0">
      <inkml:brushProperty name="width" value="0.025" units="cm"/>
      <inkml:brushProperty name="height" value="0.025" units="cm"/>
    </inkml:brush>
  </inkml:definitions>
  <inkml:trace contextRef="#ctx0" brushRef="#br0">46 348 9897,'0'0'1255,"-8"1"-647,-26 1-143,34-2-441,0 1-1,0-1 1,0 0 0,1 0-1,-1 0 1,0 0-1,0 1 1,0-1 0,0 0-1,0 0 1,0 0 0,0 0-1,0 1 1,0-1 0,0 0-1,0 0 1,0 0 0,0 0-1,0 1 1,0-1 0,0 0-1,0 0 1,0 0 0,-1 0-1,1 1 1,0-1-1,0 0 1,0 0 0,0 0-1,0 0 1,0 0 0,0 0-1,0 1 1,-1-1 0,1 0-1,0 0 1,0 0 0,0 0-1,0 0 1,0 0 0,-1 0-1,1 0 1,0 0 0,0 0-1,0 0 1,0 1 0,-1-1-1,1 0 1,0 0-1,16 4 204,6-5 86,-1-1 0,1-1 0,0 0 0,-1-2 0,1-1-1,-1-1 1,-1 0 0,31-16 0,51-17-16,0 11-253,1 5 1,1 4 0,160-9 0,323 24 5,-63 36-13,-49-1-10,1329-37 48,-319-60 132,-442 23-78,-368 0-66,455-12-14,-1121 56-76,-1 0-1,0 1 1,0 0-1,1 0 1,-1 1-1,0 0 1,0 0-1,0 1 0,0 0 1,-1 0-1,1 1 1,-1 0-1,0 1 1,0-1-1,-1 1 1,1 1-1,-1-1 1,9 11-1,-12-13-455,1 0 0,-1 0 0,1 0 0,-1-1 0,1 1-1,0-1 1,0 0 0,0 0 0,0 0 0,1-1 0,5 2 0,14-2-5923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39.007"/>
    </inkml:context>
    <inkml:brush xml:id="br0">
      <inkml:brushProperty name="width" value="0.025" units="cm"/>
      <inkml:brushProperty name="height" value="0.025" units="cm"/>
    </inkml:brush>
  </inkml:definitions>
  <inkml:trace contextRef="#ctx0" brushRef="#br0">241 74 4036,'-15'-2'918,"-10"-1"-354,-78-13 3070,94 14-2756,0 0 1,1 0-1,0-1 1,0 0-1,0 0 1,0-1-1,0 0 1,1-1-1,-14-9 1,21 14-832,0-1 1,0 1-1,-1 0 0,1 0 0,0 0 1,0 0-1,0 0 0,0 0 0,-1 0 1,1-1-1,0 1 0,0 0 1,0 0-1,0 0 0,0 0 0,-1-1 1,1 1-1,0 0 0,0 0 1,0 0-1,0 0 0,0-1 0,0 1 1,0 0-1,0 0 0,0 0 1,0-1-1,0 1 0,0 0 0,0 0 1,0 0-1,0-1 0,0 1 0,0 0 1,0 0-1,0 0 0,0-1 1,0 1-1,0 0 0,0 0 0,1 0 1,-1-1-1,0 1 0,0 0 1,0 0-1,0 0 0,1 0 0,12-2 182,19 6-469,90 18 40,1-5 0,125 0 0,252-18 320,-464 1-104,655-28 131,200-2 1094,-51 59-932,-834-28-473,22 2-2080,-27-3 2042,-1 0 1,1 0 0,0 0 0,0 0-1,0 0 1,-1 0 0,1 0 0,0 0-1,0 0 1,0 0 0,0-1 0,-1 1-1,1 0 1,0 0 0,0-1 0,-1 1-1,1-1 1,0 1 0,-1-1-1,1 1 1,0-1 0,-1 1 0,2-2-1,-1-19-8382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6.075"/>
    </inkml:context>
    <inkml:brush xml:id="br0">
      <inkml:brushProperty name="width" value="0.025" units="cm"/>
      <inkml:brushProperty name="height" value="0.025" units="cm"/>
    </inkml:brush>
  </inkml:definitions>
  <inkml:trace contextRef="#ctx0" brushRef="#br0">212 286 11627,'0'0'3529,"0"-9"277,0 7-3733,0 1 74,0-1 0,1 0 0,-1 0 0,0 0 0,0 0 0,-1 0 0,1 0 0,0 0 0,-1 0 0,1 0 0,-1 0 0,1 1 0,-1-1 0,0 0 0,0 0 0,0 1 0,0-1 1,0 0-1,0 1 0,0-1 0,-1 1 0,1 0 0,0-1 0,-1 1 0,1 0 0,-1 0 0,0 0 0,1 0 0,-1 0 0,0 0 0,1 0 0,-1 1 0,0-1 0,0 0 0,0 1 0,0 0 0,0-1 0,0 1 0,0 0 0,1 0 0,-1 0 0,0 0 0,0 1 0,-3 0 0,-4 0 46,1 1 1,-1 0-1,1 1 0,0 0 1,0 0-1,0 1 0,0 0 1,1 0-1,-1 1 0,1 0 1,-11 10-1,13-12-98,1 0 1,0 1-1,1 0 1,-1 0-1,0 0 1,1 0-1,0 1 0,0-1 1,1 1-1,-1 0 1,1-1-1,0 1 1,0 0-1,0 1 0,1-1 1,0 0-1,0 0 1,0 1-1,1-1 1,-1 7-1,2-10-89,0 0 0,0 0-1,0 0 1,0 0 0,0-1 0,0 1-1,1 0 1,-1-1 0,1 1 0,-1 0-1,1-1 1,-1 0 0,1 1 0,0-1-1,0 0 1,0 0 0,0 0 0,0 0-1,0 0 1,0-1 0,0 1 0,0-1-1,0 1 1,0-1 0,0 0 0,0 1-1,0-1 1,3-1 0,6 2 19,0 0 1,0-2-1,0 1 0,12-3 1,-9-1-155,0-1 1,-1 0-1,1 0 1,-1-2-1,-1 1 1,1-2-1,-1 0 1,-1 0-1,1-1 1,-1 0-1,-1-1 1,0-1-1,0 1 1,8-14-1,-10 5-179,-20 18 214,-21 21 214,27-15-46,1 0 0,1 0 1,-1 1-1,1 0 1,0-1-1,0 2 1,0-1-1,1 0 0,0 1 1,0-1-1,1 1 1,0 0-1,0 0 0,0 0 1,1 0-1,0 8 1,1-14-66,1 0 1,-1 0 0,1 1-1,-1-1 1,1 0 0,0 0-1,-1 0 1,1 0 0,0 0-1,0-1 1,0 1 0,0 0-1,0 0 1,0 0 0,0-1-1,0 1 1,0-1 0,0 1-1,0-1 1,0 1 0,0-1-1,1 1 1,-1-1 0,0 0-1,0 0 1,0 0 0,1 1-1,-1-1 1,0 0 0,3-1-1,42-3 60,-32 0-80,1-2 1,-1 0-1,1 0 0,-2-2 0,1 1 1,-1-2-1,0 0 0,11-10 0,2-4-134,-2 0-1,36-44 0,-44 47-2,-1-1-1,0-1 0,-2-1 1,0 0-1,11-32 1,-23 54 161,-1 1 1,1-1 0,-1 0-1,1 0 1,-1 0 0,0 0-1,1 1 1,-1-1-1,0 0 1,0 0 0,0 0-1,0 0 1,1 0 0,-1 0-1,0 0 1,-1 0 0,1 0-1,0 0 1,0 1 0,0-1-1,-1 0 1,1-1-1,-15 10 130,-18 30 9,10-6-53,2 1-1,1 1 1,2 1-1,1 0 1,2 2-1,2-1 1,1 2-1,-11 58 0,22-92-127,1 0 0,-1 1-1,1-1 1,0 0-1,0 0 1,0 1 0,2 7-1,-2-11 32,0 0 0,1-1 0,-1 1-1,1 0 1,-1 0 0,1-1-1,-1 1 1,1 0 0,0-1 0,-1 1-1,1 0 1,0-1 0,-1 1 0,1-1-1,0 1 1,0-1 0,0 1 0,-1-1-1,1 0 1,0 0 0,0 1 0,0-1-1,0 0 1,0 0 0,0 0 0,-1 0-1,1 0 1,0 0 0,0 0 0,0 0-1,0 0 1,0 0 0,0 0 0,0-1-1,-1 1 1,1 0 0,0-1-1,0 1 1,1-1 0,8-5 23,0 1-1,0-2 1,0 1 0,-1-2-1,0 1 1,0-1-1,0 0 1,10-15 0,3 0 36,55-60-421,-3-4 1,71-108 0,-138 184 304,-5 9 46,0 0 0,0-1 0,-1 1 0,1-1 0,-1 1 0,1-1-1,-1 0 1,0 0 0,0 0 0,0-4 0,-26 39-34,0 6 355,1 2 0,-29 68-1,46-92-218,1 0 0,1 0-1,0 0 1,1 1-1,1-1 1,0 1 0,2 0-1,0 0 1,0 0-1,4 26 1,-2-40-88,-1-1-1,1 0 1,0 1 0,0-1-1,0 0 1,0 0 0,1 0-1,-1 0 1,1 1 0,-1-2 0,1 1-1,0 0 1,0 0 0,-1-1-1,5 3 1,-5-3 2,0 0-1,-1-1 1,1 1 0,0-1-1,0 0 1,0 1-1,0-1 1,0 0 0,0 1-1,0-1 1,0 0 0,0 0-1,0 0 1,0 0 0,0 0-1,0 0 1,0 0-1,0 0 1,0 0 0,0 0-1,0-1 1,0 1 0,0 0-1,0-1 1,0 1-1,0-1 1,0 1 0,-1-1-1,1 1 1,0-1 0,0 0-1,0 1 1,-1-1 0,1 0-1,0 0 1,-1 0-1,1 1 1,-1-1 0,1 0-1,0-2 1,9-19-72,-1 0 0,-1 0 0,-1-1 1,-1-1-1,-1 1 0,2-31 0,-7 53 58,1 1 0,-1 0-1,0 0 1,0-1 0,0 1 0,1 0-1,-1 0 1,0 0 0,0-1 0,1 1-1,-1 0 1,0 0 0,0 0 0,1 0-1,-1 0 1,0 0 0,0-1 0,1 1-1,-1 0 1,0 0 0,1 0 0,-1 0-1,0 0 1,0 0 0,1 0-1,-1 0 1,0 0 0,1 0 0,-1 0-1,0 0 1,0 1 0,1-1 0,-1 0-1,0 0 1,0 0 0,1 0 0,-1 0-1,0 1 1,0-1 0,1 0 0,-1 0-1,0 0 1,0 1 0,0-1 0,1 0-1,-1 0 1,0 0 0,0 1 0,0-1-1,0 0 1,0 1 0,0-1 0,1 0-1,-1 0 1,0 1 0,21 22-42,-12-13 61,-4-6-12,1 0 0,-1-1 0,1 1 1,-1-1-1,1 0 0,0-1 0,0 1 0,1-1 0,-1 0 0,0-1 1,1 0-1,-1 0 0,1 0 0,-1-1 0,1 0 0,-1 0 0,1 0 1,12-3-1,23 1-3,-40 3 21,1 0-1,-1 0 1,0 0 0,1 1-1,-1-1 1,0 0 0,0 1-1,0 0 1,4 3 0,9 8 131,-2-8-110,0 1 1,0-2 0,0 0-1,0-1 1,1 0 0,0-1-1,-1 0 1,17-1 0,13-1-317,54-6-1,-38-9-459,-49 11 704,0 1 0,0 0 0,0 1 0,20-2 0,-51 23 847,18-15-651,1-2-97,0 1 0,-1-1 0,1 0 0,0 1 0,0-1-1,0 1 1,1 0 0,-1 0 0,1 0 0,-1 0 0,1 0 0,0 0 0,0 0 0,0 0 0,1 0 0,-1 0 0,1 1-1,0 4 1,1-6-71,0 0 0,0 0 0,0 0-1,0-1 1,0 1 0,0 0 0,1-1-1,-1 1 1,1-1 0,-1 1-1,1-1 1,0 0 0,-1 0 0,1 1-1,0-1 1,0-1 0,0 1 0,0 0-1,0 0 1,0-1 0,0 1-1,0-1 1,0 0 0,0 1 0,0-1-1,0 0 1,0 0 0,4-1 0,27 1-2435,-10-5-2429,8-11-6544</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4.816"/>
    </inkml:context>
    <inkml:brush xml:id="br0">
      <inkml:brushProperty name="width" value="0.025" units="cm"/>
      <inkml:brushProperty name="height" value="0.025" units="cm"/>
    </inkml:brush>
  </inkml:definitions>
  <inkml:trace contextRef="#ctx0" brushRef="#br0">73 1 16111,'0'0'9214,"2"7"-9166,0 2-27,-1 0 1,-1 0-1,0 0 0,0 0 0,0 1 0,-1-1 0,-1 0 0,-2 11 0,-28 85 81,10-36-52,18-54-54,0 0 1,1 0-1,1 0 1,0 1-1,1 24 1,1-39 2,0 0 1,1 1-1,-1-1 1,1 0 0,0 0-1,-1 1 1,1-1-1,0 0 1,0 0-1,0 0 1,0 0 0,-1 0-1,2 0 1,-1 0-1,0 0 1,0 0-1,0-1 1,0 1 0,0 0-1,1-1 1,-1 1-1,0-1 1,1 1-1,-1-1 1,0 1 0,1-1-1,-1 0 1,0 0-1,1 0 1,1 0-1,53 1 137,-40-1-98,30-1 4,0-2 0,66-13 0,-29-6-2490,-59 10-1193,-7-1-2765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5.273"/>
    </inkml:context>
    <inkml:brush xml:id="br0">
      <inkml:brushProperty name="width" value="0.025" units="cm"/>
      <inkml:brushProperty name="height" value="0.025" units="cm"/>
    </inkml:brush>
  </inkml:definitions>
  <inkml:trace contextRef="#ctx0" brushRef="#br0">38 242 11915,'0'0'3481,"-7"9"-1469,-21 27-666,28-36-1321,0 0 0,0 0 0,0 0 0,-1 1 0,1-1-1,0 0 1,0 0 0,0 0 0,0 1 0,0-1 0,-1 0 0,1 0 0,0 1 0,0-1 0,0 0 0,0 0 0,0 1 0,0-1 0,0 0 0,0 0 0,0 1 0,0-1 0,0 0 0,0 0 0,0 1 0,0-1 0,0 0-1,0 0 1,0 1 0,0-1 0,1 0 0,-1 0 0,0 0 0,0 1 0,0-1 0,0 0 0,0 0 0,1 0 0,-1 1 0,0-1 0,0 0 0,0 0 0,1 0 0,14 3 466,15-6 199,-12-3-299,-1 0-1,0-2 1,-1 0-1,1 0 1,15-12-1,75-58 900,-94 68-1133,63-56 313,18-14-342,-93 80-150,0-1 0,1 0-1,-1 1 1,0-1-1,1 1 1,-1-1 0,0 1-1,1 0 1,-1-1 0,1 1-1,-1 0 1,1 0-1,-1 0 1,1 0 0,-1 0-1,0 0 1,1 1-1,-1-1 1,1 0 0,-1 1-1,0-1 1,1 1 0,-1 0-1,0-1 1,1 1-1,-1 0 1,0 0 0,0 0-1,0-1 1,0 1 0,0 1-1,2 0 1,32 46 148,-26-33-106,0-2-53,1-1-1,0 0 1,0-1 0,18 15-1,-19-19-1171,1 0 0,-1-1 1,19 9-1,-1-5-5409</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6.882"/>
    </inkml:context>
    <inkml:brush xml:id="br0">
      <inkml:brushProperty name="width" value="0.025" units="cm"/>
      <inkml:brushProperty name="height" value="0.025" units="cm"/>
    </inkml:brush>
  </inkml:definitions>
  <inkml:trace contextRef="#ctx0" brushRef="#br0">216 183 7783,'-4'-30'10183,"-6"12"-5146,7 17-4958,0 0 0,1-1-1,-1 1 1,0 1 0,0-1 0,0 0 0,0 1 0,1-1-1,-1 1 1,0 0 0,0 0 0,0 0 0,0 0 0,0 0-1,0 1 1,-3 0 0,-4 2-93,1 1 1,0 0-1,0 0 1,0 1-1,1 0 0,-1 1 1,1 0-1,1 0 1,-1 0-1,1 1 0,0 0 1,0 1-1,1 0 0,0 0 1,0 0-1,1 0 1,0 1-1,1 0 0,-5 13 1,9-22 7,0 1 1,-1 0-1,1-1 1,0 1 0,0 0-1,0-1 1,0 1-1,0 0 1,0 0-1,0-1 1,0 1 0,0 0-1,0-1 1,0 1-1,0 0 1,1-1 0,-1 1-1,0 0 1,0-1-1,1 1 1,-1-1-1,0 1 1,1 0 0,-1-1-1,1 1 1,-1-1-1,1 1 1,-1-1-1,1 1 1,-1-1 0,1 0-1,0 1 1,25 0 1,-16-4 37,-1 0 0,0 0 1,0-1-1,10-5 1,10-9 90,0-1-1,-2-2 1,0 0 0,-2-2 0,0-1 0,-2-1 0,-1-1 0,-1 0-1,25-42 1,-58 90-279,-5 6 91,-20 47 1,33-64 60,0 0 0,1 0 0,0 1 0,1-1 0,0 1 0,1-1 0,0 1 0,1 15 0,0-26 4,0 0 1,0-1-1,0 1 1,1 0-1,-1-1 1,0 1-1,0 0 1,0 0-1,1-1 1,-1 1-1,0 0 1,1-1-1,-1 1 0,0 0 1,1-1-1,-1 1 1,1-1-1,-1 1 1,1-1-1,-1 1 1,1-1-1,-1 1 1,1-1-1,0 1 1,-1-1-1,1 0 1,0 1-1,-1-1 1,1 0-1,1 1 1,25-5 145,22-21 236,-12-13 30,-31 30-312,1 1 0,-1 0 0,1 1 1,0 0-1,1 0 0,9-6 0,-17 12-85,0 46-165,0-43 146,0 0 1,1 0-1,-1 0 1,1 0-1,0-1 1,0 1-1,0 0 1,0 0-1,0 0 1,1-1-1,-1 1 1,1 0-1,-1-1 1,1 1-1,0-1 1,0 0-1,1 0 1,-1 0-1,0 0 1,1 0-1,-1 0 1,1-1 0,-1 1-1,1-1 1,0 1-1,-1-1 1,1 0-1,0 0 1,0 0-1,4 0 1,-1 0 10,0 0 1,0 0-1,1 0 1,-1-1-1,1 0 1,-1 0 0,0 0-1,1-1 1,-1 0-1,0-1 1,0 1-1,1-1 1,9-5-1,-1-1 31,0-1 0,-1 0 0,0-1 0,0-1 0,-1 0 0,-1-1 0,0 0 0,0-1 0,16-25 0,-25 26 86,-9 10-211,-14 14-118,15-3 186,-1 1 1,1-1-1,0 1 0,1 0 1,0 1-1,1-1 1,0 1-1,1-1 0,0 1 1,1 0-1,0 0 1,0 0-1,1 0 0,1 0 1,0-1-1,2 13 1,13 7-1455,-7-25-2351,-5-18-1383,-4-6 562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7.225"/>
    </inkml:context>
    <inkml:brush xml:id="br0">
      <inkml:brushProperty name="width" value="0.025" units="cm"/>
      <inkml:brushProperty name="height" value="0.025" units="cm"/>
    </inkml:brush>
  </inkml:definitions>
  <inkml:trace contextRef="#ctx0" brushRef="#br0">0 0 11979,'0'0'9577,"52"40"-16880,-27-30 2563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7.793"/>
    </inkml:context>
    <inkml:brush xml:id="br0">
      <inkml:brushProperty name="width" value="0.025" units="cm"/>
      <inkml:brushProperty name="height" value="0.025" units="cm"/>
    </inkml:brush>
  </inkml:definitions>
  <inkml:trace contextRef="#ctx0" brushRef="#br0">83 0 8680,'0'0'10944,"-9"10"-10336,2-3-563,-33 36 224,37-39-288,0 0-1,0-1 0,1 2 1,-1-1-1,1 0 1,0 0-1,1 1 0,-1-1 1,1 1-1,-1-1 0,1 1 1,0 6-1,1-10 12,1 0 0,-1 0 0,1 0-1,-1 0 1,1-1 0,0 1 0,-1 0-1,1 0 1,0-1 0,-1 1 0,1 0-1,0-1 1,0 1 0,0-1 0,0 1 0,0-1-1,0 1 1,-1-1 0,1 1 0,0-1-1,0 0 1,0 0 0,0 0 0,2 1-1,32 5 36,-25-5-51,-2 1 21,0 0-1,0 0 1,0 1-1,0 0 1,-1 0 0,1 1-1,9 6 1,-15-9 13,-1-1 0,0 1 0,0 0 0,0 0 0,0 0 0,0 0 0,0 0 0,0 0 0,-1 0 0,1 1-1,0-1 1,0 0 0,-1 0 0,1 1 0,-1-1 0,1 0 0,-1 1 0,0-1 0,1 0 0,-1 3 0,-1-2 31,1 0-1,-1 0 0,0 0 0,1 0 1,-1-1-1,0 1 0,0 0 1,-1 0-1,1-1 0,0 1 0,0-1 1,-1 1-1,1-1 0,-1 1 1,1-1-1,-1 0 0,0 0 0,0 0 1,-1 1-1,-6 3 44,0 0 0,0-1-1,0 0 1,-1 0 0,0-1 0,1-1 0,-1 0-1,0 0 1,-18 1 0,46-4-20,-1-1-1,1 0 1,0-2 0,-1 0 0,0 0-1,0-2 1,0 0 0,-1-1-1,0-1 1,0 0 0,-1-1 0,0-1-1,0 0 1,23-22 0,-35 28 146,1 0 1,-1-1-1,0 1 1,0-1-1,0 1 1,0-1-1,2-9 1,-4 14-197,-1-1 0,0 0 0,1 0-1,-1 0 1,0 0 0,0 0 0,0 0 0,0 1 0,1-1 0,-1 0 0,-1 0 0,1 0 0,0 0 0,0 0 0,0 0-1,0 1 1,0-1 0,-1 0 0,1 0 0,0 0 0,-1 0 0,1 1 0,-1-1 0,1 0 0,-1 0 0,1 1-1,-1-1 1,0 0 0,1 1 0,-1-1 0,0 1 0,1-1 0,-1 1 0,0-1 0,0 1 0,0-1 0,1 1-1,-1 0 1,0-1 0,0 1 0,0 0 0,0 0 0,0 0 0,1 0 0,-1 0 0,0 0 0,0 0 0,0 0 0,0 0-1,0 0 1,-1 0 0,-3 0-63,-1 0-1,1 1 1,0-1-1,-1 1 1,1 0-1,-1 1 1,-7 2-1,12-3 37,-1-1-1,1 1 1,0 0 0,-1 0-1,1 0 1,0 0-1,-1 0 1,1 0 0,0 0-1,0 0 1,0 1-1,0-1 1,0 0 0,0 1-1,0-1 1,1 0-1,-1 1 1,1-1 0,-1 1-1,0-1 1,1 1-1,0 0 1,0-1 0,-1 1-1,1-1 1,0 1-1,0 0 1,0-1 0,0 1-1,1 3 1,0-4 10,0 1 1,0 0-1,0 0 0,0 0 1,0 0-1,1-1 1,-1 1-1,0-1 1,1 1-1,-1-1 0,1 1 1,0-1-1,-1 0 1,1 0-1,0 0 1,0 0-1,0 0 0,0 0 1,0 0-1,0-1 1,0 1-1,4 0 0,52 9-26,-47-9 27,83 7 888,-93-8-815,0 0 0,-1 0 0,1-1 0,0 1 0,-1 0 0,1-1 0,-1 1 0,1-1 0,0 1 0,-1 0 0,1-1 0,-1 0 0,1 1 0,-1-1 0,1 1 0,-1-1 0,0 1 0,1-1 0,-1 0 0,0 1 0,1-1 0,-1 0 0,0 1 0,0-1 0,0 0 0,1 0 0,-1 1 0,0-1 0,0 0 0,0 0 0,0 0 0,0-35 243,1 13-743,1 22 233,0 0 0,0 0 0,0 0 1,0 0-1,0 1 0,0-1 0,1 1 0,-1-1 0,0 1 1,1 0-1,-1 0 0,0 0 0,1 0 0,1 0 0,3 0-341,70-8-6094,-23 0 273</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304"/>
    </inkml:context>
    <inkml:brush xml:id="br0">
      <inkml:brushProperty name="width" value="0.025" units="cm"/>
      <inkml:brushProperty name="height" value="0.025" units="cm"/>
    </inkml:brush>
  </inkml:definitions>
  <inkml:trace contextRef="#ctx0" brushRef="#br0">0 37 9097,'0'0'2290,"8"-4"-304,6-2-1382,1 1-1,-1 0 1,1 1 0,0 0 0,0 2 0,24-2 0,-29 2-408,-1 2 1,1 0-1,0 0 0,-1 0 1,1 1-1,-1 1 0,1 0 1,-1 0-1,0 1 0,0 0 1,0 0-1,14 8 0,-21-10-184,0 1-1,0-1 1,-1 0-1,1 1 0,-1-1 1,1 1-1,-1 0 0,1-1 1,-1 1-1,0 0 0,0 0 1,0 0-1,0 0 1,0 0-1,0 0 0,-1 0 1,1 0-1,-1 0 0,1 0 1,-1 4-1,0-2 64,-1 0 0,1-1 0,-1 1 0,0 0 0,0-1 0,0 1 0,-1-1 0,1 1 0,-1-1-1,0 0 1,-3 5 0,-8 7 381,0 0-1,0 0 0,-29 22 0,25-23-355,-14 14 71,1 1 0,-29 38 0,58-66-171,-1 1 1,1 0-1,-1 0 1,1-1-1,0 1 0,0 0 1,0 0-1,0 0 1,0 0-1,0 0 1,1 1-1,-1-1 1,1 0-1,-1 0 0,1 0 1,0 1-1,0-1 1,0 0-1,1 4 1,-1-4 9,1-1 1,0 1-1,0-1 1,0 1-1,0-1 1,0 0-1,1 1 1,-1-1-1,0 0 1,0 0-1,1 0 1,-1 0-1,1 0 1,-1 0-1,1 0 1,0-1-1,-1 1 1,1 0-1,2 0 1,11 2 90,0-1 0,-1 0 0,1-1 1,24-2-1,-26 1-57,-5 1-67,0-1 0,0 0 1,0 0-1,0-1 1,0 0-1,0 0 0,0-1 1,0 0-1,0-1 1,-1 1-1,0-1 0,13-7 1,-20 9-107,1 0 0,0 0-1,0 1 1,0-1 0,-1 0 0,1 0 0,0 0 0,-1 0 0,1 0-1,-1 0 1,0 0 0,1-1 0,-1 1 0,0 0 0,1 0 0,-1 0-1,0 0 1,0 0 0,0-1 0,0 1 0,0 0 0,0 0 0,0 0-1,-1 0 1,1 0 0,0-1 0,-1 1 0,0-1 0,-19-25-7678,-3 6-2181</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637"/>
    </inkml:context>
    <inkml:brush xml:id="br0">
      <inkml:brushProperty name="width" value="0.025" units="cm"/>
      <inkml:brushProperty name="height" value="0.025" units="cm"/>
    </inkml:brush>
  </inkml:definitions>
  <inkml:trace contextRef="#ctx0" brushRef="#br0">0 46 12716,'0'0'4260,"80"-3"-1698,-33-3-1152,13-4-1090,5 6-256,-1-2-192,1 0-2370,-11 0-2435,-7 1-2882</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983"/>
    </inkml:context>
    <inkml:brush xml:id="br0">
      <inkml:brushProperty name="width" value="0.025" units="cm"/>
      <inkml:brushProperty name="height" value="0.025" units="cm"/>
    </inkml:brush>
  </inkml:definitions>
  <inkml:trace contextRef="#ctx0" brushRef="#br0">83 0 9545,'0'0'2541,"-8"9"-112,2-3-2022,-35 37 3099,38-39-3177,0-1-1,0 1 0,1-1 0,-1 1 0,1 0 0,0 0 0,0 0 0,1 0 0,-1 0 0,1 1 0,0-1 0,-1 6 0,2-10-320,0 1 0,0 0 0,1-1 0,-1 1 0,0 0 0,1-1-1,-1 1 1,0-1 0,1 1 0,-1 0 0,0-1 0,1 1 0,-1-1-1,1 1 1,-1-1 0,1 0 0,0 1 0,-1-1 0,1 1 0,-1-1-1,1 0 1,0 0 0,-1 1 0,1-1 0,0 0 0,-1 0 0,1 0-1,0 1 1,-1-1 0,1 0 0,0 0 0,0 0 0,31 0 73,-22-1-26,1 0-82,0 0 1,-1-1 0,1 0-1,0-1 1,-1 0 0,17-9-1,-17 8-45,0 0 0,0 1 0,1-1 0,-1 2 0,0 0 0,19-2 0,-28 46 814,-1-41-737,1-1 0,-1 1 0,1 0 0,-1-1 1,1 1-1,-1-1 0,1 0 0,-1 1 0,1-1 0,0 1 0,-1-1 0,1 0 1,-1 1-1,1-1 0,0 0 0,0 0 0,-1 1 0,1-1 0,0 0 0,-1 0 1,1 0-1,0 0 0,0 0 0,-1 0 0,1 0 0,1 0 0,28-1 83,-21 1-47,7-1-235,1-1 0,0 0 0,26-9 0,-27 7-693,1 0 0,-1 1 0,29-1 0,-45 4 879,1 1 0,-1-1 0,0 0 0,0 1 0,1-1 0,-1 1 0,0 0 0,0-1 0,0 1 0,1-1 0,-1 1 0,0-1 0,0 1 0,0-1 1,0 1-1,0 0 0,0-1 0,0 1 0,0-1 0,0 1 0,-1-1 0,1 1 0,0-1 0,0 1 0,0-1 0,-1 1 0,1-1 0,0 1 0,-1-1 0,1 1 0,0-1 0,-1 1 0,1-1 1,0 0-1,-1 1 0,1-1 0,-2 1 0,-16 26 254,17-25-260,-9 14 364,3-3-1343,5-10-2816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9.341"/>
    </inkml:context>
    <inkml:brush xml:id="br0">
      <inkml:brushProperty name="width" value="0.025" units="cm"/>
      <inkml:brushProperty name="height" value="0.025" units="cm"/>
    </inkml:brush>
  </inkml:definitions>
  <inkml:trace contextRef="#ctx0" brushRef="#br0">1 0 12876,'0'0'1057,"60"21"-1922,-29-12-1185,-4-1-2882</inkml:trace>
  <inkml:trace contextRef="#ctx0" brushRef="#br0" timeOffset="1">214 93 9545,'0'0'3331,"-9"7"-2119,1-2-1106,-11 8 921,1 1-1,0 0 1,-29 32-1,101-40-2030,-9 8 92,-43-14 973,0 1-1,0-1 1,-1 1 0,1 0 0,0 0 0,-1 0-1,1 0 1,-1 0 0,1 0 0,-1 0 0,0 0-1,1 0 1,-1 1 0,0-1 0,0 0 0,0 1-1,0-1 1,0 1 0,0 0 0,0-1 0,0 1-1,0 2 1,-1-3 119,-1 0-1,1-1 1,-1 1 0,1-1-1,0 1 1,-1 0 0,1-1-1,-1 1 1,0-1-1,1 1 1,-1-1 0,0 1-1,1-1 1,-1 0 0,0 1-1,1-1 1,-1 0-1,0 1 1,1-1 0,-3 0-1,-30 9 1261,31-9-1324,-97 13 598,34-11-6350,60-3 2166,5-5-838</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9.674"/>
    </inkml:context>
    <inkml:brush xml:id="br0">
      <inkml:brushProperty name="width" value="0.025" units="cm"/>
      <inkml:brushProperty name="height" value="0.025" units="cm"/>
    </inkml:brush>
  </inkml:definitions>
  <inkml:trace contextRef="#ctx0" brushRef="#br0">136 1 8232,'0'0'9929,"-9"3"-9897,4-2-25,3-1-5,-1 1 0,1-1-1,-1 1 1,1 0 0,-1 0-1,1 0 1,0 0 0,-1 0 0,1 0-1,0 0 1,0 1 0,0-1 0,0 1-1,0 0 1,0-1 0,1 1-1,-1 0 1,1 0 0,-1 0 0,1 0-1,-1 1 1,1-1 0,0 0 0,0 0-1,0 1 1,1-1 0,-1 1 0,0-1-1,0 4 1,1-4 0,0 0 1,0 0 0,1 0-1,-1 0 1,0 0-1,1 0 1,-1 0-1,1 0 1,0 0-1,-1 0 1,1 0-1,0-1 1,0 1 0,0 0-1,0-1 1,1 1-1,-1 0 1,0-1-1,4 3 1,33 15 15,-1-3-76,-36-16 71,-1 1-1,1-1 1,-1 1 0,1-1 0,0 1 0,-1-1 0,1 1 0,-1-1 0,1 1 0,-1 0 0,0-1 0,1 1 0,-1 0-1,0-1 1,1 1 0,-1 0 0,0 0 0,0-1 0,1 1 0,-1 0 0,0 0 0,0-1 0,0 1 0,0 0 0,0 0-1,0-1 1,0 1 0,-1 0 0,1 0 0,0-1 0,0 1 0,0 0 0,-1 0 0,1-1 0,0 1 0,-1 0 0,1-1-1,-1 1 1,1-1 0,-1 1 0,1 0 0,-1-1 0,1 1 0,-1-1 0,0 1 0,1-1 0,-1 0 0,-1 1 0,-39 26 1160,32-22-994,-13 9 139,15-8-301,1-1 0,-2 0 0,1-1-1,0 0 1,-1 0 0,0 0 0,0-1 0,0 0-1,-14 2 1,23-12-4480,5-8-886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273"/>
    </inkml:context>
    <inkml:brush xml:id="br0">
      <inkml:brushProperty name="width" value="0.025" units="cm"/>
      <inkml:brushProperty name="height" value="0.025" units="cm"/>
    </inkml:brush>
  </inkml:definitions>
  <inkml:trace contextRef="#ctx0" brushRef="#br0">12 399 14670,'-11'27'3848,"11"-27"-3683,0 1 0,0-1 0,0 1 0,0 0 0,0-1 0,0 1 0,0 0 0,0-1 0,0 1 0,1-1 0,-1 1 0,0 0 0,0-1 0,0 1 0,1-1 0,-1 1 0,0-1 0,1 1 0,-1-1 0,1 1 0,-1-1 0,0 1 0,2 0 0,0 0 84,1 0 0,0-1 0,-1 1 0,1-1 1,0 0-1,0 0 0,-1 0 0,1 0 0,0 0 0,0 0 0,-1-1 1,1 1-1,0-1 0,-1 0 0,1 0 0,3-1 0,6-3-94,1-1-1,-1 0 1,0-1-1,0 0 1,-1 0-1,0-2 1,0 1-1,-1-1 1,0-1-1,0 0 1,-1 0-1,-1-1 1,0 0-1,0 0 0,7-16 1,-15 27-169,0 0 1,1 0-1,-1-1 0,0 1 0,0 0 1,0 0-1,1-1 0,-1 1 1,0 0-1,0 0 0,0-1 1,1 1-1,-1 0 0,0 0 0,0-1 1,0 1-1,0 0 0,0-1 1,0 1-1,0 0 0,0-1 1,0 1-1,0 0 0,0-1 1,0 1-1,0 0 0,0-1 0,0 1 1,0 0-1,0-1 0,0 1 1,0 0-1,0-1 0,-1 1 1,1 0-1,0 0 0,0-1 0,0 1 1,-1 0-1,1 0 0,0-1 1,0 1-1,0 0 0,-1 0 1,1 0-1,0-1 0,-1 1 0,1 0 1,-19 10-378,-21 25 230,33-29 164,1 1-1,1-1 0,-1 1 0,1 1 1,0-1-1,1 1 0,0 0 0,0 0 0,1 0 1,0 0-1,-3 11 0,6-18-4,0 0-1,0 0 1,0 0-1,1 0 1,-1 0-1,0 0 1,0 0 0,1 0-1,-1 0 1,1 0-1,-1 0 1,1 0-1,-1 0 1,1 0-1,0 0 1,-1 0-1,1 0 1,0 0 0,0-1-1,-1 1 1,1 0-1,0-1 1,0 1-1,0 0 1,0-1-1,0 1 1,0-1-1,0 0 1,0 1-1,0-1 1,0 0 0,0 0-1,0 1 1,0-1-1,2 0 1,49 1 51,-38-1 1,347-11-1294,-361 11 1332,1 0 0,-1 0 0,1 0 0,0 0-1,-1-1 1,1 1 0,-1 0 0,1 0 0,-1 0 0,1-1 0,-1 1 0,1 0-1,-1 0 1,0-1 0,1 1 0,-1 0 0,1-1 0,-1 1 0,0-1 0,1 1 0,-1 0-1,0-1 1,1 1 0,-1-1 0,0 1 0,0-1 0,0 1 0,1-1 0,-1 1-1,0-1 1,0 0 0,0-24 1420,-11-22-885,6 33-747,0-1 0,1 0 0,1 1 0,0-1 0,1 0 0,1-1 0,0-20-1,2 35 38,-1-1 0,1 0 0,0 1-1,-1-1 1,1 0 0,0 1-1,0-1 1,1 1 0,-1-1-1,0 1 1,0 0 0,1 0 0,-1-1-1,1 1 1,-1 0 0,1 0-1,-1 0 1,1 1 0,0-1-1,2-1 1,45-14-848,-28 10 474,16-6-438,0 0 41,37-18-1,-66 27 865,0-1 0,0-1 0,0 1-1,-1-1 1,0-1 0,0 1 0,0-1 0,-1-1-1,1 1 1,6-10 0,-13 15 55,1 1 0,0-1 0,-1 0-1,1 1 1,-1-1 0,1 0 0,-1 0 0,1 0 0,-1 0 0,1 0 0,-1 0-1,0 0 1,1 1 0,-1-1 0,0 0 0,0 0 0,0 0 0,0 0 0,0 0 0,0 0-1,0 0 1,0 0 0,0 0 0,0 0 0,-1 0 0,1 0 0,0 0 0,-1 0-1,1 0 1,-1 0 0,1 1 0,-1-1 0,1 0 0,-1 0 0,1 0 0,-2-1 0,0 2-39,1-1 0,-1 1 1,1 0-1,0-1 1,-1 1-1,1 0 1,-1 0-1,1 0 0,-1 0 1,1 0-1,-1 0 1,1 0-1,-1 0 1,1 1-1,0-1 0,-1 1 1,1-1-1,-1 1 1,1-1-1,0 1 1,0 0-1,-1 0 0,1-1 1,-2 3-1,-6 7-3,1 0-1,0 0 0,0 0 0,1 1 1,1 1-1,0-1 0,0 1 1,1 0-1,-6 20 0,7-20 50,-24 63 717,-22 100-1,43-145-723,2 2 1,0-1-1,3 0 0,0 1 0,2 0 0,5 39 0,-5-70-77,0 0 1,0 0 0,0 0 0,0 1 0,0-1-1,0 0 1,0 0 0,0 0 0,1 1 0,-1-1-1,1 0 1,-1 0 0,1 0 0,-1 0 0,1 0-1,-1 0 1,1 1 0,0-2 0,0 1-1,-1 0 1,1 0 0,0 0 0,0 0 0,0 0-1,0-1 1,0 1 0,0 0 0,0-1 0,0 1-1,0-1 1,1 1 0,-1-1 0,0 0 0,0 1-1,2-1 1,-1-1-41,0 1 1,0-1-1,-1 0 0,1 0 1,0 0-1,-1 0 0,1 0 1,-1-1-1,1 1 0,-1 0 1,1-1-1,-1 1 0,0-1 1,0 0-1,0 1 0,0-1 1,0 0-1,0 1 0,0-1 1,-1 0-1,1-3 0,25-87-4127,-16 49 1,6-13-3527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022"/>
    </inkml:context>
    <inkml:brush xml:id="br0">
      <inkml:brushProperty name="width" value="0.025" units="cm"/>
      <inkml:brushProperty name="height" value="0.025" units="cm"/>
    </inkml:brush>
  </inkml:definitions>
  <inkml:trace contextRef="#ctx0" brushRef="#br0">124 0 9737,'0'0'5728,"-9"3"-4180,1-1-1322,0 0-1,1 1 1,-1 0 0,1 0-1,0 1 1,0 0-1,0 1 1,-7 5-1,11-7-162,-1 0 0,1 0 0,0 0 0,0 0-1,0 1 1,0 0 0,1 0 0,-1-1 0,1 1 0,0 1 0,0-1 0,0 0 0,1 0-1,-1 1 1,1-1 0,0 1 0,1-1 0,-1 8 0,1-11-61,0 0 1,1 0 0,-1 0-1,0 0 1,1-1-1,-1 1 1,1 0-1,-1 0 1,1 0 0,-1 0-1,1-1 1,0 1-1,-1 0 1,1 0-1,0-1 1,0 1 0,0-1-1,-1 1 1,1-1-1,0 1 1,0-1-1,0 1 1,0-1 0,0 0-1,0 0 1,0 1-1,0-1 1,0 0-1,0 0 1,0 0-1,0 0 1,0 0 0,0 0-1,0 0 1,0 0-1,0-1 1,0 1-1,0 0 1,-1-1 0,2 1-1,43-14 112,-23 1-387,-1 0 1,0-1 0,0-1 0,29-30-1,-56 53 304,0 0 0,0 0 0,1 1 0,0-1 0,0 1 0,1 0 0,0 1-1,1-1 1,0 1 0,0-1 0,1 1 0,1 0 0,-1 13 0,2-22-79,0 0 1,0 0-1,0 0 1,0 0 0,0 0-1,0 0 1,1 0-1,-1 0 1,0 0-1,1 0 1,-1 0-1,1 0 1,-1 0 0,1 0-1,-1 0 1,1 0-1,0-1 1,-1 1-1,1 0 1,0 0-1,0-1 1,0 1 0,0-1-1,-1 1 1,1 0-1,0-1 1,0 1-1,0-1 1,0 0-1,0 1 1,0-1 0,0 0-1,0 0 1,0 0-1,1 0 1,-1 0-1,0 0 1,0 0-1,0 0 1,0 0 0,0 0-1,0 0 1,0-1-1,1 1 1,4-2-478,-1 1 1,1-1-1,-1 1 1,1-2-1,-1 1 1,0 0-1,6-5 0,19-16-4727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463"/>
    </inkml:context>
    <inkml:brush xml:id="br0">
      <inkml:brushProperty name="width" value="0.025" units="cm"/>
      <inkml:brushProperty name="height" value="0.025" units="cm"/>
    </inkml:brush>
  </inkml:definitions>
  <inkml:trace contextRef="#ctx0" brushRef="#br0">181 0 9641,'0'0'5643,"-9"9"-4143,-10 13-583,1 1 1,0 1-1,2 0 0,1 1 0,-21 49 1,20-40-872,11-25-102,1 0 0,-1 0 0,1 0 0,1 1 0,0-1-1,0 1 1,1 0 0,0 0 0,1 0 0,-1 16 0,4-25 12,-1 0 0,1 0 1,-1 0-1,0 0 0,1 0 1,0 0-1,-1 0 1,1-1-1,-1 1 0,1-1 1,0 1-1,0-1 0,-1 0 1,1 1-1,0-1 1,0 0-1,-1 0 0,1 0 1,0-1-1,0 1 0,2-1 1,4 1-76,12-2-157,1 0 0,-1-2 0,0 0 0,0-1 0,21-8 0,-22 6 244,1 1 0,0 0 0,0 2 1,1 1-1,21-2 0,-42 5 44,1 1 1,-1-1-1,0 0 0,0 0 0,0 0 0,0 0 1,1 1-1,-1-1 0,0 0 0,0 0 0,0 0 1,0 0-1,0 1 0,0-1 0,1 0 0,-1 0 1,0 1-1,0-1 0,0 0 0,0 0 0,0 0 1,0 1-1,0-1 0,0 0 0,0 0 0,0 1 1,0-1-1,0 0 0,0 0 0,0 0 0,-1 1 1,1-1-1,0 0 0,0 0 0,0 1 0,0-1 1,0 0-1,0 0 0,0 0 0,-1 0 0,1 1 1,0-1-1,0 0 0,0 0 0,0 0 0,-1 0 1,1 0-1,0 1 0,-9 7 358,0-1 1,0 0-1,-1 0 1,-18 9-1,18-10-244,0-1 0,0 1 0,1 1 0,0 0 0,0 0-1,-13 14 1,22-21-115,0 1-1,0-1 0,-1 0 1,1 0-1,0 1 0,-1-1 1,1 0-1,0 1 1,0-1-1,0 0 0,-1 1 1,1-1-1,0 1 0,0-1 1,0 0-1,0 1 0,0-1 1,0 1-1,0-1 1,0 0-1,0 1 0,0-1 1,0 1-1,0-1 0,0 0 1,0 1-1,0-1 0,0 1 1,0-1-1,0 0 1,1 1-1,-1-1 0,0 0 1,0 1-1,0-1 0,1 1 1,-1-1-1,0 0 0,1 1 1,20 5 799,41-6 626,-49 0-1385,13 0-236,-1-1 0,1-1 0,-1-1 0,0-1 0,31-9 0,-56 13 90,1 0 0,0-1 0,0 1 0,-1 0 0,1 0 0,0 0 0,-1-1 0,1 1 0,0 0 0,-1 0 0,1-1 0,0 1 0,-1-1 0,1 1 0,-1-1 0,1 1 0,-1-1 0,1 1 0,-1-1 0,1 1 0,-1-1 0,1 0 0,-1 1 0,0-1 0,1 0 0,-1 1 0,0-1 0,0 0 0,1 1 0,-1-1 0,0 0-1,0 0 1,0 1 0,0-1 0,0 0 0,0 1 0,0-1 0,0 0 0,0 0 0,-1 1 0,1-1 0,0 0 0,0 1 0,-1-1 0,1 0 0,0 1 0,-1-1 0,1 0 0,0 1 0,-1-1 0,1 1 0,-1-1 0,1 1 0,-2-2 0,-37-29-6649,33 27 5245,-30-19-6770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844"/>
    </inkml:context>
    <inkml:brush xml:id="br0">
      <inkml:brushProperty name="width" value="0.025" units="cm"/>
      <inkml:brushProperty name="height" value="0.025" units="cm"/>
    </inkml:brush>
  </inkml:definitions>
  <inkml:trace contextRef="#ctx0" brushRef="#br0">1 0 8872,'0'0'6310,"67"21"-4100,-26-10-896,6 1-706,5 0-416,0-2-127,0-6-1122,-7-4-4837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171"/>
    </inkml:context>
    <inkml:brush xml:id="br0">
      <inkml:brushProperty name="width" value="0.025" units="cm"/>
      <inkml:brushProperty name="height" value="0.025" units="cm"/>
    </inkml:brush>
  </inkml:definitions>
  <inkml:trace contextRef="#ctx0" brushRef="#br0">19 1 9321,'0'0'12331,"-17"56"-11274,15-30-608,2-3-321,0 2-64,0-7-64,0-3-608,6-2-994,-4-5-1121,2-8-1665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517"/>
    </inkml:context>
    <inkml:brush xml:id="br0">
      <inkml:brushProperty name="width" value="0.025" units="cm"/>
      <inkml:brushProperty name="height" value="0.025" units="cm"/>
    </inkml:brush>
  </inkml:definitions>
  <inkml:trace contextRef="#ctx0" brushRef="#br0">0 0 1858,'0'0'14830,"47"54"-15215,-21-45-1857,4-5-1954</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909"/>
    </inkml:context>
    <inkml:brush xml:id="br0">
      <inkml:brushProperty name="width" value="0.025" units="cm"/>
      <inkml:brushProperty name="height" value="0.025" units="cm"/>
    </inkml:brush>
  </inkml:definitions>
  <inkml:trace contextRef="#ctx0" brushRef="#br0">191 237 6598,'0'0'7111,"-12"1"-4938,5 0-1910,-72 12 1919,70-11-2025,0 1 0,0-1 0,1 1-1,-1 1 1,1 0 0,0 0-1,-11 7 1,18-10-166,0-1 1,0 0-1,1 0 0,-1 1 1,0-1-1,1 0 0,-1 1 0,1-1 1,-1 1-1,0-1 0,1 1 0,-1-1 1,1 1-1,-1 0 0,1-1 0,-1 1 1,1-1-1,0 1 0,-1 0 1,1 0-1,0-1 0,0 1 0,-1 0 1,1-1-1,0 1 0,0 0 0,0 0 1,0-1-1,0 1 0,0 0 0,0 0 1,0-1-1,0 1 0,0 0 1,0 0-1,1-1 0,-1 1 0,0 0 1,0 0-1,1-1 0,-1 1 0,0 0 1,1-1-1,-1 1 0,1-1 1,-1 1-1,1 0 0,-1-1 0,1 1 1,0-1-1,-1 0 0,1 1 0,-1-1 1,1 1-1,0-1 0,0 0 0,-1 1 1,1-1-1,0 0 0,-1 0 1,1 0-1,0 0 0,0 1 0,-1-1 1,1 0-1,1 0 0,55 8-1366,-54-8 1312,1 1-49,81 9-1167,-78-8 1226,0-1 1,-1 1 0,0 0 0,1 0 0,-1 1 0,0 0 0,0 0 0,0 1 0,-1-1 0,9 8-1,-13-10 51,0 0 0,0 0 0,0-1 0,0 1 0,0 0 0,-1 0 0,1 0 0,0 0 0,-1 0 0,1 0 0,-1 0 0,1 1 0,-1-1 0,1 0 0,-1 0 0,0 0 0,0 0 0,0 0 0,1 1-1,-1-1 1,0 0 0,0 0 0,-1 0 0,1 1 0,0 1 0,-1-1 61,0 0 1,-1 0-1,1-1 0,0 1 1,-1 0-1,1-1 0,-1 1 0,1-1 1,-1 1-1,0-1 0,0 1 1,1-1-1,-3 1 0,-9 4 588,1 0 1,-1-1-1,-20 5 0,29-9-441,-16 5 722,-1-1-1,0-1 1,0-1 0,-26 1 0,46-4-944,0 0 0,0 0 0,1 0 0,-1 0 0,0 0 0,0 0 0,0-1 0,1 1 0,-1 0 0,0 0 0,0-1 0,1 1 0,-1 0 0,0-1 0,0 1-1,1-1 1,-1 1 0,0-1 0,1 1 0,-1-1 0,1 0 0,-1 1 0,1-1 0,-1 0 0,1 1 0,-1-1 0,1 0 0,0 1 0,-1-1 0,1-1 0,1-31-2526,2 23 777,0-1-1,1 1 0,0 0 0,7-12 1,17-24-9275</inkml:trace>
  <inkml:trace contextRef="#ctx0" brushRef="#br0" timeOffset="1">351 0 10218,'0'0'2103,"-1"11"385,-3 37-373,-9 143 3211,20-96-4962,1-3-4262,-14-99-3960,-7-12 2760,2-1 43</inkml:trace>
  <inkml:trace contextRef="#ctx0" brushRef="#br0" timeOffset="2">292 344 3395,'-17'-22'2979,"0"3"-320,4 0-610,2 2-223,5 4 288,6 1 673,0 7-449,17 0-672,7 5-1058,6 0-512,9 0-64,0 1-256,8 2-2498,-6-3-4389</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2.459"/>
    </inkml:context>
    <inkml:brush xml:id="br0">
      <inkml:brushProperty name="width" value="0.025" units="cm"/>
      <inkml:brushProperty name="height" value="0.025" units="cm"/>
    </inkml:brush>
  </inkml:definitions>
  <inkml:trace contextRef="#ctx0" brushRef="#br0">5 1 6951,'0'0'9892,"0"8"-8745,-2 78 1315,0-18-719,7 77-1,-5-144-1734,0 1 0,0 0 0,1 0 0,-1 0 0,1 0 0,-1 0-1,1-1 1,0 1 0,-1 0 0,1 0 0,0-1 0,0 1 0,0 0-1,1-1 1,-1 1 0,0-1 0,0 0 0,1 1 0,-1-1 0,1 0 0,3 2-1,-2-2 22,0 0 0,0 0-1,0 0 1,0 0-1,1-1 1,-1 1-1,0-1 1,1 0 0,-1 0-1,0 0 1,6-2-1,6-1 39,-1-1-1,0 0 1,0-1 0,19-10-1,-12 3-68,-16 9-8,0 0 0,0 1 0,0-1 0,0 1 0,0 0 0,0 0 0,0 0 1,1 1-1,7-1 0,-13 2-2,1 0 0,-1 0 0,0 1 1,1-1-1,-1 0 0,0 0 0,0 1 0,1-1 1,-1 0-1,0 1 0,0-1 0,1 0 0,-1 1 1,0-1-1,0 0 0,0 1 0,1-1 0,-1 0 1,0 1-1,0-1 0,0 0 0,0 1 0,0-1 1,0 1-1,0-1 0,0 0 0,0 1 0,0-1 1,0 1-1,0-1 0,0 0 0,0 1 1,0-1-1,-1 1 0,1-1 0,-4 18-72,4-17 80,-5 12 22,0 0 1,-1-1-1,-8 16 0,8-21-13,2 1-1,-1 1 0,1-1 1,1 1-1,-1 0 1,1-1-1,1 1 1,0 1-1,-1 10 1,3-19-41,0-1 1,0 1 0,1-1 0,-1 0 0,0 1-1,0-1 1,1 1 0,-1-1 0,0 0 0,1 1-1,-1-1 1,1 0 0,-1 1 0,0-1 0,1 0-1,-1 0 1,1 1 0,-1-1 0,1 0-1,-1 0 1,1 0 0,-1 0 0,1 0 0,-1 0-1,1 0 1,-1 0 0,1 0 0,-1 0 0,1 0-1,-1 0 1,1 0 0,-1 0 0,1 0 0,0 0-1,19-5-1881,5-13-2872,2-5-3490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3.072"/>
    </inkml:context>
    <inkml:brush xml:id="br0">
      <inkml:brushProperty name="width" value="0.025" units="cm"/>
      <inkml:brushProperty name="height" value="0.025" units="cm"/>
    </inkml:brush>
  </inkml:definitions>
  <inkml:trace contextRef="#ctx0" brushRef="#br0">0 93 9865,'0'0'9439,"9"2"-7987,0-1-1285,-1 1 1,1-1 0,0-1 0,0 0-1,0 0 1,-1-1 0,1 0 0,14-3 0,-20 3-105,0 0 0,1 0 1,-1 0-1,0 0 1,0-1-1,0 1 0,0-1 1,0 0-1,-1 1 1,1-1-1,0-1 0,-1 1 1,1 0-1,-1-1 1,0 1-1,0-1 0,0 0 1,0 1-1,0-1 1,-1 0-1,1 0 0,-1 0 1,0 0-1,0-1 1,0 1-1,0 0 0,-1 0 1,1-1-1,-1 1 1,0-5-1,0 7-58,0 1 0,0-1 0,0 1 0,0-1-1,0 0 1,0 1 0,0-1 0,0 1 0,0-1 0,0 0 0,-1 1 0,1-1 0,0 1-1,-1-1 1,1 1 0,0-1 0,-1 1 0,1-1 0,0 1 0,-1-1 0,1 1 0,-1 0 0,1-1-1,-1 1 1,1 0 0,-1-1 0,1 1 0,-1 0 0,1 0 0,-1-1 0,0 1 0,-23 2-328,17-1 181,1 2 1,0-1 0,0 1-1,0-1 1,-9 7 0,8-3 141,0 0 0,1 0 0,-1 1 1,1 0-1,0 0 0,1 0 0,0 1 1,0-1-1,0 1 0,1 1 1,1-1-1,-1 1 0,1-1 0,1 1 1,-1 0-1,1 0 0,1 0 0,0 0 1,0 14-1,2-21 16,0 0 0,0 1 0,0-1 0,0 0 0,0 0-1,0 0 1,1 0 0,-1 0 0,1 0 0,0 0 0,-1 0 0,1 0 0,0-1 0,0 1 0,0-1 0,0 0 0,1 1 0,-1-1-1,0 0 1,0 0 0,1 0 0,-1-1 0,0 1 0,1 0 0,-1-1 0,1 0 0,-1 1 0,1-1 0,-1 0 0,4-1-1,4 2 108,1-1-1,-1-1 1,0 0-1,0 0 1,1-1-1,12-4 1,-5-2-83,0 0 0,-1-2 0,0 0 0,0-1 0,-1-1 0,-1 0 0,0-1 0,-1-1 0,26-30 0,-57 61-326,-23 32 448,38-47-120,1 1 0,-1 0 0,1 0 0,0-1 0,0 1-1,0 0 1,0 0 0,0 0 0,1 0 0,-1 1 0,1-1 0,0 0 0,-1 0 0,2 0 0,-1 0 0,0 0 0,1 0 0,0 3 0,0-5-20,0 0 0,0 0 1,0 0-1,0 0 1,0 0-1,0 0 1,0-1-1,1 1 0,-1 0 1,0-1-1,0 1 1,1-1-1,-1 0 1,0 1-1,1-1 0,-1 0 1,0 0-1,1 0 1,-1 1-1,0-2 1,1 1-1,1 0 0,32-3 674,-18-4-737,0-1-1,0 0 1,-1-1-1,0-1 1,-1 0-1,0-1 1,15-14-1,-13 10-704,-15 14 218,-3 7 464,0 0 0,0-1 0,-1 1 0,1 0 0,-1-1 0,-1 0 0,-3 9 0,-10 25-108,15-36 176,1-1-1,-1 1 0,1-1 1,-1 1-1,1-1 0,0 1 1,0-1-1,0 1 1,0-1-1,1 1 0,-1-1 1,0 1-1,1-1 0,0 0 1,0 1-1,0-1 0,0 1 1,0-1-1,0 0 1,0 0-1,1 0 0,-1 0 1,1 0-1,2 2 0,-1-2 2,0-1 0,0 1 0,0-1 0,0 0 0,0-1-1,0 1 1,1 0 0,-1-1 0,0 0 0,0 1 0,1-1-1,-1-1 1,0 1 0,0 0 0,1-1 0,-1 0 0,0 1 0,6-4-1,-3 2-217,-1 0-1,1-1 1,-1 1-1,1-1 1,-1-1 0,0 1-1,8-8 1,15-19-5212,-6-1-3057</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3.608"/>
    </inkml:context>
    <inkml:brush xml:id="br0">
      <inkml:brushProperty name="width" value="0.025" units="cm"/>
      <inkml:brushProperty name="height" value="0.025" units="cm"/>
    </inkml:brush>
  </inkml:definitions>
  <inkml:trace contextRef="#ctx0" brushRef="#br0">28 1 11627,'0'0'11435,"0"10"-9706,-5 205 1664,-16 8-5723,21-271-985,-1 25 3391,1-1 0,1 0 0,5-33 0,-6 56-23,1 0-1,-1 0 1,1 0-1,0 0 1,-1 0 0,1 0-1,0 0 1,0 0-1,0 1 1,0-1 0,0 0-1,0 0 1,0 1 0,0-1-1,0 1 1,0-1-1,0 1 1,0 0 0,0-1-1,0 1 1,0 0-1,1 0 1,-1-1 0,0 1-1,0 0 1,0 0 0,0 0-1,1 1 1,-1-1-1,0 0 1,1 1 0,45 9-194,-39-8 280,12 3-108,-1-1 0,1-1 0,27 0 0,-42-2 37,0-1 1,1 0 0,-1 0 0,0-1-1,0 1 1,0-1 0,0 0-1,0-1 1,0 1 0,0-1 0,0 0-1,-1 0 1,1 0 0,-1-1 0,1 0-1,-1 0 1,8-7 0,-12 10-66,1 0 0,-1-1 0,0 1 1,1 0-1,-1-1 0,1 1 0,-1-1 0,0 1 0,1-1 1,-1 1-1,0-1 0,0 1 0,1-1 0,-1 0 0,0 1 1,0-1-1,0 1 0,0-1 0,0 1 0,0-1 1,0 0-1,0 1 0,0-1 0,0 1 0,0-1 0,0 1 1,0-1-1,0 0 0,0 1 0,-1-1 0,1 1 0,0-1 1,0 1-1,-1-1 0,1 1 0,0-1 0,-1 1 1,1-1-1,-1 1 0,1-1 0,0 1 0,-1 0 0,1-1 1,-1 1-1,1 0 0,-1-1 0,1 1 0,-1 0 0,1 0 1,-1 0-1,0-1 0,1 1 0,-1 0 0,1 0 0,-1 0 1,0 0-1,1 0 0,-1 0 0,1 0 0,-1 0 1,1 0-1,-1 0 0,0 0 0,0 1 0,-42 2-311,38-1 298,-1 0 0,1 0-1,0 1 1,-1 0-1,1 0 1,1 0 0,-1 1-1,0-1 1,1 1-1,0 0 1,0 0 0,0 1-1,0-1 1,1 1-1,0 0 1,0 0 0,0 0-1,0 0 1,1 1 0,-3 9-1,4-12-107,0 0 1,0 0-1,0 0 0,1 1 0,-1-1 1,1 0-1,0 0 0,0 1 0,0-1 1,0 0-1,1 0 0,-1 1 0,1-1 1,0 0-1,0 0 0,0 0 1,0 0-1,1 0 0,-1 0 0,1 0 1,0 0-1,-1-1 0,1 1 0,1-1 1,-1 1-1,0-1 0,1 0 0,-1 0 1,1 0-1,-1 0 0,1 0 0,0 0 1,0-1-1,0 0 0,0 1 0,0-1 1,5 1-1,30 4-5776,4-5-5012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4.430"/>
    </inkml:context>
    <inkml:brush xml:id="br0">
      <inkml:brushProperty name="width" value="0.025" units="cm"/>
      <inkml:brushProperty name="height" value="0.025" units="cm"/>
    </inkml:brush>
  </inkml:definitions>
  <inkml:trace contextRef="#ctx0" brushRef="#br0">82 1 10154,'0'0'13324,"-9"12"-13281,1-1-7,-1 0-1,2 1 1,-1 0 0,2 1 0,0-1-1,0 1 1,1 1 0,1-1-1,0 1 1,1-1 0,0 1 0,-1 16-1,4-28-33,0-1-1,0 0 1,0 1-1,1-1 1,-1 0-1,0 0 1,0 0-1,1 1 1,-1-1-1,1 0 1,-1 0-1,1 0 1,-1 0-1,1 0 1,0 0-1,-1 0 1,1 0-1,0 0 1,0 0-1,0 0 1,0 0-1,0 0 1,0-1-1,0 1 1,0 0-1,0-1 1,1 1-1,2 1 9,0-1 0,-1-1 0,1 1 0,0 0 0,0-1-1,-1 0 1,1 0 0,0 0 0,5-1 0,3-1 20,0-1 0,-1 1 0,1-2 0,-1 0 0,15-7 0,109-76 103,-135 87-135,0 0-1,1 0 1,-1-1-1,0 1 1,0 0-1,0 0 1,1 0-1,-1 0 1,0 0 0,0 0-1,0 0 1,1 0-1,-1 0 1,0 0-1,0 0 1,0 0-1,1 0 1,-1 0 0,0 0-1,0 0 1,0 0-1,1 0 1,-1 0-1,0 0 1,0 0-1,0 0 1,1 0-1,-1 0 1,0 1 0,0-1-1,0 0 1,1 0-1,-1 0 1,0 0-1,0 0 1,0 1-1,0-1 1,0 0-1,0 0 1,1 0 0,-1 1-1,0-1 1,0 0-1,2 14-48,-6 15 69,4-29-16,-2 11-31,1-8 59,0 0 0,1 0 0,-1 0 0,1 0 0,-1 0 0,1 0 0,0 0-1,0 0 1,2 5 0,-2-7 7,1 0 0,0 0 0,0 0 1,0 0-1,0 0 0,0 0 0,0 0 0,0 0 0,0-1 0,0 1 0,0-1 0,0 1 0,0 0 0,0-1 0,1 0 0,-1 1 0,0-1 0,0 0 0,1 0 0,-1 1 1,0-1-1,1 0 0,-1 0 0,0 0 0,0-1 0,2 1 0,13-1 153,-1-1-1,1-1 1,-1 0 0,0-1 0,0-1 0,23-10 0,-21 8-366,0 1-1,0 1 1,35-7 0,-51 14 137,0 0-1,0 0 0,0 0 1,0 0-1,-1 1 0,1-1 0,-1 0 1,0 0-1,0 0 0,0 1 1,0-1-1,0 0 0,0 0 1,-1 3-1,1-2 0,0-1 55,-1 0 1,1 0-1,0 0 0,0 0 0,0 1 1,0-1-1,1 0 0,-1 0 0,1 0 1,-1 0-1,1 0 0,-1 0 0,1 0 1,0 0-1,0 0 0,0 0 0,0 0 0,1 0 1,1 1-1,0-1-447,1-1-1,0 0 1,-1 0-1,1 0 1,0 0-1,0-1 1,0 1-1,-1-1 1,1 0-1,6-1 1,11 1-5686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792"/>
    </inkml:context>
    <inkml:brush xml:id="br0">
      <inkml:brushProperty name="width" value="0.025" units="cm"/>
      <inkml:brushProperty name="height" value="0.025" units="cm"/>
    </inkml:brush>
  </inkml:definitions>
  <inkml:trace contextRef="#ctx0" brushRef="#br0">1 166 10762,'0'0'8563,"12"-4"-7362,14-5-474,7-1 434,54-26 0,-79 32-938,0 0-1,0-1 1,0 1-1,-1-2 1,0 1-1,0-1 1,-1 0-1,1 0 1,-1-1-1,0 1 1,-1-2-1,9-13 1,-11 4 1898,-13 16-985,-19 20-1073,19-8 29,0 2 1,1-1-1,0 1 0,1 0 0,1 1 0,0 0 1,1 0-1,0 1 0,1 0 0,-4 23 0,8-37-83,1 1 0,0-1 0,0 0 0,-1 0 0,1 1 0,0-1 0,1 0 0,-1 1 0,0-1 0,0 0 0,0 0 0,1 1 0,-1-1 0,1 0 0,-1 0 0,1 1 0,-1-1 0,1 0 0,0 0 0,-1 0 0,1 0 0,0 0 0,0 0 0,0 0 0,0 0 0,0 0 0,0-1-1,0 1 1,2 1 0,0-1 12,0 0 0,1 0 0,-1-1 0,1 1 0,-1-1 0,1 0-1,-1 1 1,1-2 0,-1 1 0,0 0 0,5-2 0,4 0 12,0-1 1,-1 0-1,1-1 1,0-1 0,17-10-1,-7 1 39,33-31 0,-48 40-77,-1-1 0,0-1 1,0 1-1,-1-1 0,0 0 1,0 0-1,0-1 0,6-15 1,-55 106-845,34-41-577,8-28-1548,2-1-3426</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4.807"/>
    </inkml:context>
    <inkml:brush xml:id="br0">
      <inkml:brushProperty name="width" value="0.025" units="cm"/>
      <inkml:brushProperty name="height" value="0.025" units="cm"/>
    </inkml:brush>
  </inkml:definitions>
  <inkml:trace contextRef="#ctx0" brushRef="#br0">106 1 14221,'0'0'4015,"-3"11"-2414,-6 14-970,2-1 0,1 1 0,1 0-1,1 0 1,1 0 0,0 32-1,4-54-628,-1 0 1,1 0-1,-1 0 0,1-1 0,0 1 0,0 0 1,1 0-1,-1-1 0,0 1 0,1-1 0,0 1 1,-1-1-1,1 0 0,0 1 0,0-1 0,0 0 1,1 0-1,-1-1 0,0 1 0,1 0 1,-1-1-1,1 1 0,0-1 0,4 2 0,7 1-116,0 0-1,1-1 1,-1-1-1,16 2 1,-20-4-90,-1 1 0,1 0 1,-1 1-1,1 0 1,-1 0-1,0 1 1,14 7-1,-22-10 197,-1 0-1,1 0 1,0 1-1,-1-1 1,1 1-1,-1-1 1,1 0 0,-1 1-1,0-1 1,1 1-1,-1-1 1,1 1-1,-1-1 1,0 1-1,0-1 1,1 1-1,-1 0 1,0-1-1,0 1 1,0-1 0,1 1-1,-1 0 1,0-1-1,0 1 1,0 0-1,0-1 1,0 1-1,0-1 1,0 1-1,-1 0 1,-13 17 286,-25 5 810,22-16-724,0 0-1,0 0 1,-1-2-1,1 0 1,-1-1-1,0-1 1,0-1-1,-1 0 1,1-1-1,-24-3 0,41 2-460,0 0-1,-1-1 0,1 1 1,0-1-1,0 1 0,0-1 0,0 1 1,-1-1-1,1 0 0,0 0 0,0 0 1,0 1-1,1-1 0,-1 0 0,0 0 1,0 0-1,0-1 0,1 1 1,-1 0-1,0 0 0,1 0 0,-1 0 1,1-1-1,0 1 0,-1 0 0,1-2 1,-1 0-700,1 0 0,-1-1 0,1 1 1,0 0-1,0 0 0,1 0 0,-1 0 0,1 0 1,-1 0-1,3-5 0,12-16-8333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5.211"/>
    </inkml:context>
    <inkml:brush xml:id="br0">
      <inkml:brushProperty name="width" value="0.025" units="cm"/>
      <inkml:brushProperty name="height" value="0.025" units="cm"/>
    </inkml:brush>
  </inkml:definitions>
  <inkml:trace contextRef="#ctx0" brushRef="#br0">1 100 6502,'0'0'10517,"9"1"-6983,15-1-1896,0-2 1,30-4 0,-45 5-1549,0-1 1,-1 0-1,1 0 0,-1-1 1,0 0-1,0 0 0,0-1 1,0 0-1,-1-1 0,1 0 1,8-7-1,-15 12-77,0-1 1,0 0-1,0 0 0,0 0 0,-1 1 1,1-1-1,0 0 0,0 0 0,-1 0 1,1 0-1,0 0 0,-1 0 0,1-1 1,-1 1-1,1 0 0,-1 0 0,0 0 1,0 0-1,1-1 0,-1 1 0,0 0 0,0 0 1,0 0-1,0-1 0,-1-1 0,1 2-11,-1 0 0,0 0 1,0 0-1,0 0 0,0 0 0,0 0 0,0 0 0,-1 1 0,1-1 0,0 0 0,0 0 0,-1 1 0,1-1 0,0 1 0,-1-1 0,1 1 0,-3-1 0,-5 0-23,0 0 0,0 0 1,0 1-1,0 0 0,-14 2 0,14 1 7,0-1 0,1 2 0,-1-1 0,1 1 0,0 1-1,0 0 1,1 0 0,0 0 0,-10 9 0,15-12 11,-1 0 0,0 0 0,0 0 0,1 1 0,0 0 1,-1-1-1,1 1 0,0 0 0,0 0 0,0 0 0,1 0 0,-1 0 1,1 1-1,0-1 0,0 0 0,0 1 0,0-1 0,0 1 0,1-1 0,0 1 1,0-1-1,0 1 0,0-1 0,0 1 0,0-1 0,2 7 0,0-7 10,1 0 0,-1 0-1,0 0 1,1-1 0,0 1-1,-1-1 1,1 1-1,0-1 1,0 0 0,0 0-1,1 0 1,-1-1 0,0 1-1,1-1 1,-1 1-1,5 0 1,61 12-376,-48-12-1610,-1-1 1,37-2-1,-8-6-6440</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008"/>
    </inkml:context>
    <inkml:brush xml:id="br0">
      <inkml:brushProperty name="width" value="0.025" units="cm"/>
      <inkml:brushProperty name="height" value="0.025" units="cm"/>
    </inkml:brush>
  </inkml:definitions>
  <inkml:trace contextRef="#ctx0" brushRef="#br0">31 1 8808,'0'0'11771,"0"10"-11696,-2 37 699,-11 54-1,7-65-179,2 0 0,0 0 0,3 1 0,4 57-1,-2-93-567,-1 0-1,1 0 0,-1 0 0,0 0 0,1 0 0,0 0 0,-1 0 0,1 0 0,0-1 0,-1 1 0,1 0 1,0 0-1,0-1 0,0 1 0,-1 0 0,1-1 0,0 1 0,0-1 0,0 1 0,0-1 0,0 0 0,0 1 1,0-1-1,0 0 0,0 0 0,1 1 0,-1-1 0,0 0 0,0 0 0,0 0 0,0-1 0,0 1 0,0 0 1,0 0-1,0 0 0,0-1 0,2 0 0,41-15 1402,-9-7-1183,-1-2-1,-1-2 0,-1 0 0,43-50 0,-21 21-754,-48 48-894,-6 2-6650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339"/>
    </inkml:context>
    <inkml:brush xml:id="br0">
      <inkml:brushProperty name="width" value="0.025" units="cm"/>
      <inkml:brushProperty name="height" value="0.025" units="cm"/>
    </inkml:brush>
  </inkml:definitions>
  <inkml:trace contextRef="#ctx0" brushRef="#br0">1 0 10922,'0'0'10218,"35"54"-9417,-11-45-481,-3 0-160,7 2-128,0-5-1345,-9 0-2018,-3-3-1762,-4-2-7078</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751"/>
    </inkml:context>
    <inkml:brush xml:id="br0">
      <inkml:brushProperty name="width" value="0.025" units="cm"/>
      <inkml:brushProperty name="height" value="0.025" units="cm"/>
    </inkml:brush>
  </inkml:definitions>
  <inkml:trace contextRef="#ctx0" brushRef="#br0">147 16 6662,'0'0'7154,"-8"-3"-4442,5 1-2551,1 1 1,-1-1-1,0 1 1,0-1 0,0 1-1,1 0 1,-1 1 0,0-1-1,0 0 1,0 1-1,-1-1 1,1 1 0,0 0-1,0 0 1,0 0-1,0 1 1,0-1 0,0 1-1,0 0 1,0-1-1,0 1 1,0 1 0,1-1-1,-1 0 1,0 1-1,1-1 1,-1 1 0,1 0-1,-1 0 1,1 0-1,0 0 1,-4 4 0,1 1 88,-1 0 1,1 0 0,0 0 0,1 1-1,-5 10 1,8-15-178,-1 0 0,1 0 0,0 1 1,0-1-1,0 0 0,1 1 0,-1-1 0,1 1 0,0-1 0,0 1 1,0-1-1,0 1 0,0-1 0,1 1 0,2 6 0,-2-9-52,0 1 0,1-1 0,-1 0 0,1 0 0,-1 0 0,1 1 0,0-2-1,0 1 1,-1 0 0,1 0 0,0 0 0,0-1 0,0 1 0,0-1 0,0 0 0,-1 1 0,1-1-1,0 0 1,0 0 0,4-1 0,42-2 464,-35 0-454,0-1 0,0 0 0,-1 0-1,0-2 1,0 1 0,0-2 0,0 1 0,17-15 0,43-22-544,-72 43 508,0 0-1,1 0 1,-1 0-1,0 0 1,0 0 0,1 0-1,-1 0 1,0 0 0,0 0-1,0 0 1,1 0 0,-1 0-1,0 0 1,0 0 0,0 0-1,1 0 1,-1 0-1,0 0 1,0 0 0,1 0-1,-1 0 1,0 0 0,0 0-1,0 0 1,1 0 0,-1 1-1,0-1 1,0 0 0,0 0-1,0 0 1,0 0-1,1 1 1,-1-1 0,0 0-1,0 0 1,0 0 0,0 0-1,0 1 1,0-1 0,0 0-1,0 0 1,1 1 0,-1-1-1,0 0 1,0 0-1,0 0 1,0 1 0,0-1-1,0 0 1,0 0 0,0 1-1,0-1 1,-1 0 0,1 0-1,0 0 1,0 1 0,0-1-1,0 0 1,0 0-1,0 0 1,0 1 0,0-1-1,-1 0 1,1 0 0,0 0-1,0 0 1,0 0 0,-1 1-1,-6 15-259,0-4 302,4-7 30,-1 1-1,1-1 1,0 1-1,1-1 0,-1 1 1,1 0-1,0 0 1,1 0-1,-1 0 1,0 12-1,3-17-30,0 0 0,0 0 0,0-1 0,0 1 0,0 0 0,0-1 0,0 1 0,0 0 0,0-1 0,0 1 0,1-1 0,-1 0 0,0 1 0,0-1 0,1 0 0,-1 0 0,0 0 0,0 0 0,1 0 0,-1 0 0,0 0 0,3-1 0,33-1 599,-21-2-575,0 0 1,0-1-1,-1-1 0,0-1 1,18-9-1,33-14-54,-66 29-17,1 1 0,-1 0 0,1 0 0,-1 0 0,1 0 0,0-1 0,-1 1 0,1 0 0,-1 0 0,1 0-1,0 0 1,-1 0 0,1 0 0,-1 1 0,1-1 0,-1 0 0,1 0 0,0 0 0,-1 0 0,1 1 0,-1-1-1,1 0 1,-1 1 0,1-1 0,-1 0 0,1 1 0,-1-1 0,0 0 0,1 1 0,-1-1 0,0 1 0,1-1-1,-1 1 1,0-1 0,1 1 0,-1-1 0,0 1 0,0-1 0,1 1 0,-1-1 0,0 1 0,0 0 0,0-1-1,0 1 1,0-1 0,0 1 0,0 0 0,0-1 0,0 2 0,-3 42-6,0-14-9,4-30-26,-1 1 0,1 0 0,0 0 0,-1-1 0,1 1 0,0 0 0,0-1 1,0 1-1,-1-1 0,1 1 0,0-1 0,0 0 0,0 1 0,0-1 1,0 0-1,0 1 0,0-1 0,0 0 0,0 0 0,0 0 0,0 0 1,0 0-1,0 0 0,0 0 0,0 0 0,-1 0 0,1-1 0,0 1 1,1-1-1,31-8-6902,-11-6-173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7.146"/>
    </inkml:context>
    <inkml:brush xml:id="br0">
      <inkml:brushProperty name="width" value="0.025" units="cm"/>
      <inkml:brushProperty name="height" value="0.025" units="cm"/>
    </inkml:brush>
  </inkml:definitions>
  <inkml:trace contextRef="#ctx0" brushRef="#br0">43 1 12332,'0'0'13415,"-6"10"-13041,4-7-358,-23 42 104,23-43-117,1 1 0,0-1 0,0 1-1,0-1 1,0 1 0,0 0 0,1-1-1,-1 1 1,1 0 0,0 0 0,0-1 0,0 1-1,0 0 1,0 0 0,0-1 0,1 1 0,-1 0-1,1-1 1,1 5 0,0-6-26,0 0 0,0 1 0,0-1 0,0 0 0,0 0 0,0 0 0,0 0 0,0 0 0,1-1 0,-1 1 0,0-1 0,0 1 0,1-1 0,-1 0 0,0 0 0,5 0 0,44-3-140,-43 2 103,5-1-48,0 0 0,0-2-1,16-5 1,-19 5 140,1 1 0,-1 0 0,1 0 1,0 1-1,14-1 0,-30 26 491,2-18-453,1-2-60,-1 0 0,2 0-1,-1 1 1,0-1 0,1 1 0,-1-1-1,1 1 1,0-1 0,0 1-1,1 0 1,-1 6 0,23-9-5397,-3-4-533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7.521"/>
    </inkml:context>
    <inkml:brush xml:id="br0">
      <inkml:brushProperty name="width" value="0.025" units="cm"/>
      <inkml:brushProperty name="height" value="0.025" units="cm"/>
    </inkml:brush>
  </inkml:definitions>
  <inkml:trace contextRef="#ctx0" brushRef="#br0">159 1 16239,'0'0'8803,"-1"8"-8749,-18 83 587,10-57-437,2 1 0,1 0 0,-1 43 0,10-28-230,0-3-4736,-19-59-1943,-29-54 6569,32 43 1580,1 0 0,-13-40 0,24 60-1204,0 1 1,1 0-1,-1-1 1,0 1-1,1-1 1,-1 1-1,1-1 1,0 1-1,0-1 1,0 1-1,0-1 1,1 1-1,-1-1 1,1 1-1,-1-1 1,3-3-1,-2 4-131,0 0 0,0 1 0,0-1-1,1 1 1,-1 0 0,0-1 0,1 1 0,-1 0 0,1 0 0,0 0-1,-1 0 1,1 0 0,0 0 0,0 0 0,0 1 0,-1-1-1,4 0 1,7-1-61,0 1 0,1 1-1,0 0 1,-1 0 0,19 4 0,-28-4-72,95 12-2929,-43-11-2620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55.383"/>
    </inkml:context>
    <inkml:brush xml:id="br0">
      <inkml:brushProperty name="width" value="0.025" units="cm"/>
      <inkml:brushProperty name="height" value="0.025" units="cm"/>
    </inkml:brush>
  </inkml:definitions>
  <inkml:trace contextRef="#ctx0" brushRef="#br0">1 0 9673,'0'0'13330,"11"3"-12620,94 15 481,129 5-1,-166-18-1174,134 3 291,-173-9-681,0-1-1,0-1 1,-1-2 0,53-15 0,-74 17 887,-4 2-4269,-11-1-6470,-11 2 1583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55.745"/>
    </inkml:context>
    <inkml:brush xml:id="br0">
      <inkml:brushProperty name="width" value="0.025" units="cm"/>
      <inkml:brushProperty name="height" value="0.025" units="cm"/>
    </inkml:brush>
  </inkml:definitions>
  <inkml:trace contextRef="#ctx0" brushRef="#br0">96 1 8552,'-10'2'1351,"7"-2"-893,-47 6 1267,47-6-1228,1 1 0,-1-1 0,1 1 0,0-1 0,-1 1 0,1 0 0,0 0 0,-1 1 0,1-1 0,-3 3 0,4-4-400,1 1-1,0-1 1,-1 0 0,1 1 0,0-1 0,0 1 0,0-1 0,-1 1 0,1-1 0,0 1 0,0-1 0,0 1 0,0-1 0,0 1 0,0-1 0,0 1 0,0-1 0,0 1 0,0-1 0,0 1-1,0-1 1,0 1 0,0-1 0,0 1 0,1-1 0,-1 1 0,0-1 0,0 1 0,1-1 0,-1 0 0,0 1 0,0-1 0,1 1 0,-1-1 0,0 0 0,1 1 0,-1-1 0,1 0 0,-1 1-1,1-1 1,-1 0 0,0 0 0,1 1 0,-1-1 0,1 0 0,-1 0 0,1 0 0,0 0 0,29 9 666,-26-8-345,47 10 562,1-3 0,76 2 0,109-9-997,-108-3 195,33 0-354,-160 2-470,-32-5-11040,19 1 2414</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2.977"/>
    </inkml:context>
    <inkml:brush xml:id="br0">
      <inkml:brushProperty name="width" value="0.025" units="cm"/>
      <inkml:brushProperty name="height" value="0.025" units="cm"/>
    </inkml:brush>
  </inkml:definitions>
  <inkml:trace contextRef="#ctx0" brushRef="#br0">0 3253 5381,'0'0'13202,"7"-13"-12631,12-17-311,0 0-1,2 2 0,2 0 1,26-25-1,257-239 229,54-54-420,628-649-1446,-740 759 1294,9 11 0,11 11 0,401-244 0,-597 414 289,-4 4 337,-2-2 0,107-91 0,-171 132-576,-1 0 0,0 0 0,0 0 0,0 0 0,0 0 0,0 0 0,-1 0 0,1 0 0,0-1 0,0 1 0,-1 0 0,1-1 0,-1 1 0,1 0 0,-1-1 0,1 1 0,-1-2 0,0 2-208,0 0 0,-1 0-1,1 0 1,-1 0 0,1 0 0,0 1 0,-1-1 0,0 0 0,1 0 0,-1 1 0,1-1 0,-1 0 0,0 1 0,1-1 0,-1 1 0,0-1 0,0 1-1,0-1 1,1 1 0,-1 0 0,0-1 0,0 1 0,0 0 0,0 0 0,0-1 0,-1 1 0,-23-6-9250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284"/>
    </inkml:context>
    <inkml:brush xml:id="br0">
      <inkml:brushProperty name="width" value="0.025" units="cm"/>
      <inkml:brushProperty name="height" value="0.025" units="cm"/>
    </inkml:brush>
  </inkml:definitions>
  <inkml:trace contextRef="#ctx0" brushRef="#br0">139 1 16912,'0'0'1041,"-7"12"101,4-7-975,-71 142 3929,63-124-3513,1 0-1,2 1 0,0 1 1,-8 49-1,15-72-575,1 0 0,0 0 0,0 0 0,0 0 0,0 0 0,0 1 0,0-1 0,0 0 0,1 0 0,-1 0 0,1 0 0,-1 0 1,1 0-1,0 0 0,0 0 0,0 0 0,0-1 0,0 1 0,0 0 0,0-1 0,1 1 0,2 2 0,-2-2 10,1-1-1,-1 0 1,1 0 0,-1 0 0,1-1 0,-1 1 0,1-1 0,-1 1-1,1-1 1,0 0 0,-1 0 0,1 0 0,0 0 0,-1 0 0,5-2-1,4-1-28,0 0-1,0 0 1,0-1-1,-1-1 1,0 0-1,1-1 1,12-8-1,9-13-37,-2 0 0,0-2-1,-2-1 1,-1-2 0,-1 0-1,23-40 1,-65 98 606,2 1 0,-19 49 0,27-59-574,0 1-1,1 0 1,1-1 0,1 2-1,0-1 1,2 0 0,0 30-1,1-47-89,0 1 0,0-1 0,0 0 1,1 0-1,-1 1 0,0-1 0,1 0 0,-1 0 0,0 0 0,1 0 0,0 1 0,-1-1 0,1 0 0,0 0 0,-1 0 0,1 0 0,0 0 0,0-1 0,0 1 0,0 0 0,2 1 1,15 2-4672,-9-3-1424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3.562"/>
    </inkml:context>
    <inkml:brush xml:id="br0">
      <inkml:brushProperty name="width" value="0.025" units="cm"/>
      <inkml:brushProperty name="height" value="0.025" units="cm"/>
    </inkml:brush>
  </inkml:definitions>
  <inkml:trace contextRef="#ctx0" brushRef="#br0">84 0 13421,'0'0'5093,"-8"14"-5008,-4 9-51,1 0 1,1 1-1,1 1 1,1-1-1,1 2 0,1-1 1,2 1-1,-3 30 1,7-43 22,-1-7-27,1 0 0,0 0 0,0 0 0,1 0 0,-1 0 0,1 0 0,2 6 0,-2-10 14,0 0 0,0-1 0,0 1 0,0-1 0,0 1 0,1-1 0,-1 1-1,0-1 1,1 0 0,-1 1 0,1-1 0,-1 0 0,1 0 0,0 0 0,-1 0 0,1-1 0,0 1 0,0 0 0,0-1 0,-1 1 0,1-1 0,0 1 0,0-1 0,0 0 0,0 0 0,3 0 0,5 0 302,1-1 1,0 0 0,0 0-1,-1-1 1,1-1 0,-1 0-1,15-5 1,73-39 1126,-47 22-1059,87-35 52,41-19-1193,-67 14-3566,-35 9-2561</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4.696"/>
    </inkml:context>
    <inkml:brush xml:id="br0">
      <inkml:brushProperty name="width" value="0.025" units="cm"/>
      <inkml:brushProperty name="height" value="0.025" units="cm"/>
    </inkml:brush>
  </inkml:definitions>
  <inkml:trace contextRef="#ctx0" brushRef="#br0">252 283 7399,'2'-9'3235,"3"-13"-1377,-2 0 1,0 0-1,-2 0 0,0 0 0,-3-29 1,1 46-1560,0 0 0,0-1 0,0 1 1,-1 0-1,1 0 0,-1 1 0,0-1 0,-1 0 1,1 1-1,-1-1 0,0 1 0,0 0 0,-4-4 1,5 5-251,-2 1 0,1 0 0,0 0 1,0 0-1,-1 0 0,1 1 0,-1-1 1,1 1-1,-1 0 0,0 0 0,1 0 1,-1 1-1,0-1 0,0 1 0,1 0 1,-1 0-1,0 0 0,0 0 0,0 1 1,-5 1-1,2 0-58,0 0 1,1 1-1,-1 0 1,1 0 0,-1 0-1,1 1 1,0 0-1,0 0 1,1 1-1,-1 0 1,1 0-1,0 0 1,0 0-1,1 1 1,-1 0-1,1 0 1,-5 11-1,1-3-8,1 1 0,1-1 0,0 1 0,1 1 0,1-1 0,-5 31 0,8-43 13,1-1 1,0 1 0,-1 0 0,1 0 0,1-1-1,-1 1 1,0 0 0,1-1 0,-1 1-1,1 0 1,0-1 0,-1 1 0,2-1 0,-1 1-1,0-1 1,0 1 0,1-1 0,-1 0-1,1 0 1,0 0 0,-1 0 0,1 0 0,0 0-1,0 0 1,1 0 0,-1-1 0,0 1 0,0-1-1,1 0 1,-1 1 0,1-1 0,-1 0-1,1-1 1,0 1 0,-1 0 0,1-1 0,0 1-1,-1-1 1,1 0 0,3 0 0,7 0 2,-1 0 1,0-1 0,0 0 0,1-1 0,-1 0 0,0-1-1,22-8 1,-7-2-110,0-1 1,36-25-1,-32 19-47,-10 11-297,-10 15-442,-10-2 740,0 0 0,0-1 1,-1 1-1,1 0 0,-1-1 0,0 1 0,-1 7 0,1 4 388,-2 11-28,-2-1 0,0 1-1,-1-1 1,-2 0 0,-1 0-1,0-1 1,-2 0-1,-1 0 1,-1-1 0,-1-1-1,-1 0 1,0-1 0,-32 35-1,19-35 457,16-23-389,7-15-75,4-11-222,1 1 0,1-1 1,1 1-1,12-43 1,-12 59 12,1 0 1,0 0-1,1 1 0,0 0 1,0-1-1,1 2 1,1-1-1,0 1 0,0 0 1,1 0-1,0 1 0,0 0 1,19-14-1,68-39-63,-62 42 86,0-2 0,-1-1 0,-1-2 0,-1-1 0,49-53 0,-75 74 38,-1-1 0,0 0 0,0 0-1,-1 0 1,0 0 0,3-8 0,-5 13-38,1-1 0,-1 1 0,0-1 0,0 1 1,0-1-1,0 0 0,0 1 0,0-1 0,0 1 1,0-1-1,0 1 0,0-1 0,0 0 0,0 1 0,0-1 1,0 1-1,-1-1 0,1 1 0,0-1 0,0 1 1,0-1-1,-1 1 0,1-1 0,0 1 0,-1-1 1,0 0-1,0 1-9,0 0 1,0-1-1,-1 1 1,1 0-1,0 0 0,-1 0 1,1 0-1,0 0 1,0 0-1,-1 1 1,1-1-1,0 0 0,0 1 1,0-1-1,-1 1 1,1-1-1,-2 2 1,-4 2-21,0 0 0,0 1 0,1 0 0,-1 0 0,1 1 0,0-1 0,1 1 0,-1 1 0,1-1 0,1 1 0,-1 0 0,1 0 0,-4 9 0,3-7 17,1 0 0,1 0 0,0 0 0,0 0 0,1 0 1,0 1-1,0-1 0,1 1 0,0-1 0,1 1 0,1 12 0,-1-21 6,1 1-1,-1 0 0,1 0 0,0 0 1,-1-1-1,1 1 0,0 0 0,0-1 1,0 1-1,0-1 0,1 1 0,-1-1 1,0 1-1,1-1 0,-1 0 0,1 0 1,-1 0-1,1 1 0,2 0 0,2 0 59,-1 1 0,0-1 0,1 0 0,0-1 0,-1 0 0,10 1-1,-3-1-387,-1 0-1,1-1 0,-1 0 1,1-1-1,-1-1 1,14-3-1,4-10-4883,-1-7-4816</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079"/>
    </inkml:context>
    <inkml:brush xml:id="br0">
      <inkml:brushProperty name="width" value="0.025" units="cm"/>
      <inkml:brushProperty name="height" value="0.025" units="cm"/>
    </inkml:brush>
  </inkml:definitions>
  <inkml:trace contextRef="#ctx0" brushRef="#br0">0 0 3844,'0'0'416</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425"/>
    </inkml:context>
    <inkml:brush xml:id="br0">
      <inkml:brushProperty name="width" value="0.025" units="cm"/>
      <inkml:brushProperty name="height" value="0.025" units="cm"/>
    </inkml:brush>
  </inkml:definitions>
  <inkml:trace contextRef="#ctx0" brushRef="#br0">68 94 5669,'0'0'3753,"6"-11"-427,1 1-2215,19-30 1219,-12 8 4388,-55 142-3855,19-56-2795,-20 80 1,38-117 93,0-1-1,1 1 1,1 0-1,0 0 1,2 0-1,0 0 1,3 25-1,-2-39-133,0 0 1,1-1-1,-1 1 1,1-1-1,0 1 0,-1-1 1,1 0-1,0 0 0,0 0 1,0 0-1,1 0 1,-1 0-1,0 0 0,1-1 1,-1 1-1,1-1 0,0 0 1,-1 1-1,1-1 1,0-1-1,0 1 0,0 0 1,0-1-1,0 1 1,0-1-1,4 0 0,7 1-30,1 0-1,-1-2 0,1 1 0,14-4 1,-18 2-398,-1-1 1,1 0-1,-1 0 1,0-1-1,0-1 1,0 0-1,-1 0 1,0-1-1,16-12 1,-15 10-1387,-1-1 0,0 0 0,0 0 0,12-18 1,4-17-8727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770"/>
    </inkml:context>
    <inkml:brush xml:id="br0">
      <inkml:brushProperty name="width" value="0.025" units="cm"/>
      <inkml:brushProperty name="height" value="0.025" units="cm"/>
    </inkml:brush>
  </inkml:definitions>
  <inkml:trace contextRef="#ctx0" brushRef="#br0">245 0 12268,'-6'10'3720,"-11"17"-1745,1 1-1,2 0 0,-17 48 0,23-52-1432,2 1-1,0-1 1,-2 27-1,5-20-596,1-1-1,2 0 0,0 0 1,3 1-1,0-1 0,10 38 1,-12-67-1590,-1-4-565,0-8-53,-1-1-1,0 0 1,0 1-1,-6-19 1,-4-6-3615</inkml:trace>
  <inkml:trace contextRef="#ctx0" brushRef="#br0" timeOffset="1">45 295 8552,'0'0'10986,"-45"-54"-8039,45 46-769,9 4-800,16 2-706,8 0-512,7 2-128,16 0 33,-6 2-65,6 3-1090,-4-5-2785,-9 0-4934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7.290"/>
    </inkml:context>
    <inkml:brush xml:id="br0">
      <inkml:brushProperty name="width" value="0.025" units="cm"/>
      <inkml:brushProperty name="height" value="0.025" units="cm"/>
    </inkml:brush>
  </inkml:definitions>
  <inkml:trace contextRef="#ctx0" brushRef="#br0">139 148 7623,'0'0'5995,"3"-10"-3262,0 3-2331,0-2 505,1 1-1,-2-1 0,1 0 1,-1 0-1,0 0 0,-1 0 1,0 0-1,-1 0 0,-1-15 0,1 23-847,0 0-1,-1 0 1,0 1-1,1-1 0,-1 0 1,1 0-1,-1 1 0,0-1 1,0 0-1,1 1 1,-1-1-1,0 1 0,0-1 1,0 1-1,0-1 0,0 1 1,0-1-1,0 1 1,0 0-1,0 0 0,1-1 1,-1 1-1,0 0 0,0 0 1,0 0-1,0 0 1,0 0-1,0 0 0,0 1 1,0-1-1,0 0 0,0 0 1,0 1-1,0-1 1,0 0-1,-1 2 0,-35 16-72,27-8 0,1 0 0,1 0 0,0 1 0,0 0 0,1 1 0,1-1-1,0 1 1,0 0 0,1 1 0,1 0 0,0-1 0,0 1 0,2 0-1,-1 1 1,2-1 0,0 0 0,0 1 0,1-1 0,3 14 0,-3-25 15,1 0 0,-1 0 0,1 0 0,0 1 0,0-1 1,0 0-1,0-1 0,0 1 0,1 0 0,-1 0 1,1 0-1,-1-1 0,1 1 0,-1-1 0,1 1 1,0-1-1,0 0 0,0 0 0,0 0 0,0 0 1,0 0-1,0 0 0,0 0 0,0 0 0,0-1 0,0 1 1,1-1-1,-1 0 0,0 0 0,0 0 0,1 0 1,-1 0-1,0 0 0,0 0 0,3-1 0,4 0 25,0-1 0,-1 0 0,1 0 0,0-1 0,-1 1 0,1-2 0,11-6 0,4-6 65,-1-1 0,-1 0 0,-1-2-1,-1-1 1,0-1 0,-2 0 0,0-1-1,-1-1 1,-2-1 0,25-49 0,-36 60-118,-13 23-148,-14 28-8,14-21 185,-25 54-18,32-66 17,-1 0 0,2 1 0,-1-1-1,1 1 1,0 0 0,0-1 0,0 1 0,1 0-1,0 0 1,1 8 0,-1-13 5,0 0 1,1-1-1,-1 1 1,1 0-1,-1-1 0,1 1 1,0 0-1,-1-1 1,1 1-1,0-1 0,-1 1 1,1-1-1,0 1 1,0-1-1,0 0 0,-1 1 1,1-1-1,0 0 1,0 0-1,0 1 0,0-1 1,-1 0-1,1 0 1,0 0-1,0 0 1,0 0-1,0 0 0,0 0 1,-1-1-1,1 1 1,0 0-1,0 0 0,1-1 1,29-9 341,-13-1-227,0-1 1,-1-1-1,0 0 1,-1-1-1,-1-1 1,0-1-1,-1 0 0,0-1 1,-2 0-1,0-1 1,10-21-1,-17 32-193,-3 8-124,-4 22-405,-11 34-275,9-44 873,1 0 1,1 1 0,0-1 0,0 17 0,3-29 10,-1-1 0,0 1-1,0 0 1,0 0 0,1 0 0,-1 0 0,1-1-1,-1 1 1,0 0 0,1 0 0,-1-1 0,1 1 0,0 0-1,-1 0 1,1-1 0,-1 1 0,1-1 0,0 1-1,0-1 1,-1 1 0,1-1 0,0 1 0,0-1 0,0 0-1,-1 1 1,1-1 0,0 0 0,0 0 0,0 0-1,0 0 1,0 1 0,0-1 0,-1 0 0,1-1-1,0 1 1,0 0 0,0 0 0,0 0 0,0 0 0,0-1-1,1 0 1,39-12 529,-19-2-475,-1-1 1,-1-1 0,0-1 0,-1-1-1,-1 0 1,0-2 0,23-37 0,-48 99-1110,5-34 1006,-2 3-27,1 0 0,0 1 0,1-1 0,0 1 0,0 0 0,1 0 0,1 0 0,0 0 1,2 18-1,-2-29-55,1 1 0,-1 0 0,1 0 0,0 0 1,-1 0-1,1-1 0,0 1 0,0 0 0,-1-1 0,1 1 1,0-1-1,0 1 0,0-1 0,0 1 0,0-1 1,0 1-1,0-1 0,0 0 0,0 1 0,0-1 1,0 0-1,0 0 0,0 0 0,0 0 0,0 0 1,0 0-1,0 0 0,0 0 0,0-1 0,0 1 1,0 0-1,1-1 0,34-14-3736,-13-8 10,-1-10-785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7.984"/>
    </inkml:context>
    <inkml:brush xml:id="br0">
      <inkml:brushProperty name="width" value="0.025" units="cm"/>
      <inkml:brushProperty name="height" value="0.025" units="cm"/>
    </inkml:brush>
  </inkml:definitions>
  <inkml:trace contextRef="#ctx0" brushRef="#br0">81 1 14798,'0'0'2568,"-4"10"-828,-13 37-591,2 0 1,3 0-1,1 2 0,2-1 0,3 1 1,0 52-1,22 175 219,-9-197-1102,-4-23 577,-3-51 140,0-17-92,0-7-475,0-22-332,3 0 0,10-56 0,-9 78-160,0 0 0,2 0-1,0 0 1,1 1 0,0 0 0,2 0 0,12-19 0,-18 33-38,1-1 0,0 1 1,1 0-1,-1 0 1,1 1-1,-1-1 0,1 1 1,0 0-1,1 0 1,-1 0-1,0 1 1,1 0-1,-1 0 0,1 0 1,6 0-1,-10 1 57,0 1 0,0-1 0,0 1 0,0 0 0,0 0-1,0 0 1,0 0 0,0 0 0,0 0 0,0 1 0,0-1 0,0 1-1,0-1 1,-1 1 0,1 0 0,0 0 0,0 0 0,0 0 0,-1 0 0,1 0-1,0 0 1,-1 1 0,1-1 0,-1 0 0,0 1 0,1 0 0,-1-1 0,0 1-1,0 0 1,0-1 0,0 1 0,0 0 0,0 0 0,-1 0 0,1 0 0,-1 0-1,1 0 1,-1 0 0,0 0 0,1 0 0,-1 0 0,0 0 0,-1 0-1,1 2 1,0-1 39,-2 26 237,1-28-169,1 0 1,0 0 0,0 0-1,0-1 1,-1 1 0,1 0 0,0 0-1,-1-1 1,1 1 0,-1 0-1,1 0 1,-1-1 0,1 1 0,-1-1-1,1 1 1,-1 0 0,0-1-1,1 1 1,-1-1 0,0 1 0,1-1-1,-1 0 1,0 1 0,0-1-1,1 0 1,-1 1 0,0-1 0,0 0-1,0 0 1,-1 0 0,1-3 29,-1-1-1,1 1 1,0-1 0,1 1 0,-1-1 0,0 0 0,1 1 0,0-1-1,0 0 1,0 1 0,2-8 0,-2 2-35,0-107-39,0 115-16,0 1 1,1 0 0,-1 0-1,0-1 1,0 1-1,1 0 1,-1 0 0,0-1-1,1 1 1,-1 0 0,0 0-1,1 0 1,-1 0 0,1 0-1,-1-1 1,0 1-1,1 0 1,-1 0 0,1 0-1,-1 0 1,0 0 0,1 0-1,-1 0 1,0 0 0,1 0-1,-1 1 1,1-1-1,-1 0 1,0 0 0,1 0-1,-1 0 1,0 0 0,1 1-1,-1-1 1,0 0 0,1 0-1,-1 1 1,1-1-1,19 10-88,-17-9 113,5 3 49,0-1 1,1 0-1,0-1 0,0 0 0,0 0 0,0-1 0,0 0 0,0 0 1,10-1-1,-16 0-103,-1 0 0,1 0 0,0 0 0,-1-1 0,1 1 0,-1-1 0,1 1 0,-1-1 0,1 0 0,-1 0-1,0 0 1,1 0 0,-1 0 0,0 0 0,0-1 0,0 1 0,0-1 0,0 1 0,0-1 0,0 0 0,0 0 0,-1 0 0,1 0 0,-1 0 0,1 0 0,-1 0 0,0-1 0,0 1 0,0 0 0,0-1 0,0 1 0,-1-1 0,1 1 0,-1-1 0,1-4 0,-1 6-703,-1 6-2328,-3 22 3939,3-20-4668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8.343"/>
    </inkml:context>
    <inkml:brush xml:id="br0">
      <inkml:brushProperty name="width" value="0.025" units="cm"/>
      <inkml:brushProperty name="height" value="0.025" units="cm"/>
    </inkml:brush>
  </inkml:definitions>
  <inkml:trace contextRef="#ctx0" brushRef="#br0">0 0 3812,'0'0'3523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9.679"/>
    </inkml:context>
    <inkml:brush xml:id="br0">
      <inkml:brushProperty name="width" value="0.025" units="cm"/>
      <inkml:brushProperty name="height" value="0.025" units="cm"/>
    </inkml:brush>
  </inkml:definitions>
  <inkml:trace contextRef="#ctx0" brushRef="#br0">151 79 8616,'0'0'7106,"6"-10"-3626,4-3-2258,16-31 2542,-26 44-3686,1 0-1,-1 0 1,0-1-1,0 1 1,0 0-1,0 0 1,0-1-1,1 1 1,-1 0 0,0-1-1,0 1 1,0 0-1,0-1 1,0 1-1,0 0 1,0-1-1,0 1 1,0 0-1,0-1 1,0 1-1,0 0 1,0-1-1,0 1 1,0 0-1,-1 0 1,1-1 0,0 1-1,0 0 1,0-1-1,0 1 1,0 0-1,-1 0 1,1-1-1,0 1 1,0 0-1,-1 0 1,1-1-1,0 1 1,0 0-1,-1 0 1,1 0-1,-1-1 1,-18 2 496,-20 14-873,26-8 358,1 1 0,0 1 1,1 1-1,0-1 0,0 2 0,1-1 0,0 1 1,1 1-1,0 0 0,-7 15 0,15-26-48,0 0-1,0 1 0,0-1 0,0 1 1,1-1-1,-1 1 0,1-1 0,-1 1 1,1 0-1,0-1 0,-1 1 1,1 0-1,0-1 0,0 1 0,0 0 1,0-1-1,1 4 0,0-5-5,-1 1-1,1 0 0,-1-1 0,1 1 1,-1-1-1,1 1 0,-1-1 1,1 1-1,0-1 0,-1 0 1,1 1-1,0-1 0,-1 0 1,1 1-1,0-1 0,0 0 0,-1 0 1,1 0-1,0 1 0,0-1 1,-1 0-1,1 0 0,0 0 1,0 0-1,1-1 0,3 0 6,0 0 0,-1 0 0,1 0 0,0-1 0,-1 0 0,0 0-1,1 0 1,-1 0 0,0-1 0,6-4 0,0-1-21,-1 0-1,0 0 1,0-1 0,-1 0 0,-1-1-1,1 0 1,-2 0 0,11-19 0,-61 81-1105,32-35 1077,7-10 72,-1 0 1,2 1-1,-1 0 1,1-1-1,0 1 1,0 1-1,1-1 1,0 0-1,1 1 1,0-1-1,-2 15 1,5-22-32,-1 0 1,1-1-1,-1 1 1,1-1-1,0 1 0,-1-1 1,1 1-1,0-1 1,-1 1-1,1-1 1,0 1-1,-1-1 0,1 0 1,0 1-1,0-1 1,0 0-1,0 0 1,-1 0-1,1 1 0,0-1 1,0 0-1,0 0 1,0 0-1,-1 0 1,1-1-1,1 1 1,28-1 28,-29 1-32,13-3 18,0 1 1,0-2-1,0 0 1,19-8-1,-22 7-60,-1 1-1,1 0 1,0 1-1,0 0 1,0 1-1,1 0 1,-1 1-1,13 0 1,-23 1 33,0 0 1,0 0-1,0 0 0,-1 1 1,1-1-1,0 0 1,0 1-1,0-1 1,-1 0-1,1 1 1,0-1-1,0 1 1,-1 0-1,1-1 1,-1 1-1,1-1 1,0 1-1,-1 0 1,1-1-1,-1 1 0,1 0 1,-1 0-1,0 0 1,1-1-1,-1 1 1,0 1-1,5 31-54,-5-23 91,-1-1 0,0 0 0,-1 0 0,-4 17 0,2-15-166,-8 16 1014,8-26-287,2-17-295,5-28-382,2 0-1,21-84 1,-17 89-299,-8 38 364,-1 1 0,0-1 1,1 1-1,-1-1 1,1 1-1,-1-1 0,1 1 1,0 0-1,-1-1 1,1 1-1,-1 0 0,1-1 1,0 1-1,-1 0 0,1 0 1,0 0-1,-1 0 1,1-1-1,0 1 0,-1 0 1,1 0-1,0 0 1,-1 0-1,1 0 0,0 1 1,-1-1-1,1 0 0,0 0 1,-1 0-1,2 1 1,35 8 267,-2-1 78,-21-8-255,-1-1 0,1 0 0,-1-1 0,1 0 0,-1-1 0,0-1 0,0 0 0,0-1 0,-1 0 0,0-1-1,0-1 1,19-13 0,-30 20-73,-1-1-1,1 1 1,-1-1-1,1 1 1,0-1-1,-1 1 1,1-1-1,0 1 1,-1 0-1,1-1 1,0 1-1,-1 0 1,1 0-1,0-1 1,0 1-1,-1 0 1,1 0-1,0 0 1,0 0-1,-1 0 1,1 0-1,0 0 1,0 0-1,-1 0 1,1 1-1,0-1 1,0 0-1,-1 0 1,1 1-1,0-1 1,-1 0-1,1 1 1,0-1-1,-1 0 1,1 1-1,-1-1 1,1 1-1,0 0 1,7 32-128,-8-29 146,1-1 1,-1 1-1,1-1 0,-1 1 0,1-1 0,0 0 0,0 1 0,1-1 0,-1 0 0,1 0 1,0 0-1,2 4 0,-1-5-17,1 1 0,0-1 0,0 0 0,-1 0 1,1 0-1,1-1 0,-1 1 0,0-1 0,0 0 0,0 0 1,1-1-1,-1 1 0,0-1 0,1 0 0,-1 0 0,1 0 1,-1-1-1,0 1 0,1-1 0,7-3 0,38-15-2182,-9-6-3804,-14 1-1862</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0.042"/>
    </inkml:context>
    <inkml:brush xml:id="br0">
      <inkml:brushProperty name="width" value="0.025" units="cm"/>
      <inkml:brushProperty name="height" value="0.025" units="cm"/>
    </inkml:brush>
  </inkml:definitions>
  <inkml:trace contextRef="#ctx0" brushRef="#br0">92 188 11147,'0'0'4025,"-10"9"48,3-3-3562,-39 38 3425,43-40-3633,0-1 0,0 1 0,1 0-1,-1 0 1,1 0 0,0 0-1,0 1 1,0-1 0,1 1 0,-1-1-1,1 1 1,0 0 0,0 7-1,1-11-285,0-1-1,0 1 0,0 0 0,0 0 0,0 0 0,0 0 0,0 0 0,1 0 1,-1-1-1,0 1 0,1 0 0,-1 0 0,1 0 0,-1-1 0,1 1 0,-1 0 0,1-1 1,-1 1-1,1 0 0,0-1 0,-1 1 0,1-1 0,0 1 0,-1-1 0,1 1 1,1 0-1,28 2 557,-23-4-432,0-1 0,0 1 0,0-1 1,-1 0-1,1 0 0,9-6 0,1-4-63,-1 0 1,0-2-1,0 0 0,-2-1 0,0 0 1,0-1-1,12-20 0,69-127-58,-84 141 44,-19 26-438,-5 13 332,2 2 83,0 0 1,2 1-1,0 0 1,2 1-1,0 0 1,-6 35-1,11-48-25,1 0 1,1 1-1,0-1 0,0 0 0,0 1 0,1-1 0,0 0 0,1 0 0,3 9 0,-4-12-53,1-1 1,1 1-1,-1-1 1,1 1-1,-1-1 0,1 0 1,0 0-1,1 0 1,-1 0-1,1-1 0,-1 0 1,1 1-1,0-1 1,1-1-1,-1 1 0,6 2 1,24 6-2746,-9-10-1809,5-1-4922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647"/>
    </inkml:context>
    <inkml:brush xml:id="br0">
      <inkml:brushProperty name="width" value="0.025" units="cm"/>
      <inkml:brushProperty name="height" value="0.025" units="cm"/>
    </inkml:brush>
  </inkml:definitions>
  <inkml:trace contextRef="#ctx0" brushRef="#br0">1 17 14958,'0'0'13357,"94"-17"-13806,-34 25-2209,6-3-1090,2-1-4259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1.055"/>
    </inkml:context>
    <inkml:brush xml:id="br0">
      <inkml:brushProperty name="width" value="0.025" units="cm"/>
      <inkml:brushProperty name="height" value="0.025" units="cm"/>
    </inkml:brush>
  </inkml:definitions>
  <inkml:trace contextRef="#ctx0" brushRef="#br0">57 362 6566,'0'0'4143,"3"-9"-3108,40-77 1095,-35 62 1428,-6 0 3956,-3 24-7370,-1 0 0,1 0 0,0 0-1,-1 0 1,1 0 0,0 0 0,-1 1 0,1-1-1,0 0 1,-1 1 0,1-1 0,0 1-1,0-1 1,-2 2 0,-6 6-152,1 0 0,0 0-1,1 1 1,0 0 0,0 0 0,1 1 0,0 0 0,1 0 0,0 0-1,0 1 1,1-1 0,1 1 0,0 0 0,0 0 0,1 1-1,-1 18 1,3-29 8,0 0 0,0 0-1,0 0 1,0 0-1,0 0 1,0 0 0,0 0-1,1 0 1,-1 0 0,0 0-1,1 0 1,-1 0 0,1 0-1,-1 0 1,1 0 0,-1 0-1,1 0 1,0 0 0,-1-1-1,1 1 1,0 0 0,0 0-1,-1-1 1,1 1 0,0-1-1,0 1 1,0-1 0,0 1-1,2 0 1,0 0 9,0-1 1,0 0-1,0 1 0,0-1 1,0 0-1,0-1 0,0 1 1,1 0-1,-1-1 0,4-1 1,5-2 54,-1 0 1,0 0 0,0-2 0,19-11 0,1-7-11,0-2 0,-2-1 1,-1-2-1,-1-1 1,-2-1-1,0-1 1,-3-1-1,-1 0 1,24-53-1,-42 81-79,-1-1 0,1 1 0,-1-1-1,-1 0 1,1 0 0,0-8 0,-24 41-1000,7 1 958,1 1 1,-12 37-1,22-55 135,1 0-1,0 1 1,1 0-1,0-1 1,1 1-1,0 0 1,0 0-1,2 0 1,1 15-1,-1-25-56,0 1 0,1 0 1,-1-1-1,0 1 0,1-1 0,0 1 0,0-1 0,-1 0 0,1 0 1,1 0-1,-1 0 0,0 0 0,0 0 0,1-1 0,-1 1 0,1-1 1,-1 1-1,1-1 0,0 0 0,0 0 0,-1 0 0,1-1 0,0 1 1,0-1-1,0 1 0,0-1 0,3 0 0,6 1 37,0-1-1,0 0 1,1 0 0,-1-1-1,15-3 1,-17 1-14,0-1 1,0 1-1,-1-1 0,0-1 1,0 0-1,15-10 0,-19 11-15,0 1-1,0-1 1,0 0-1,-1-1 1,0 1-1,0-1 1,0 1-1,0-1 1,-1-1-1,0 1 1,0 0-1,3-9 0,-8 22-230,-3 10 135,0 0 0,1 0 0,1 0 0,-1 26 0,4-42 80,0 0 0,1 0 0,-1 0 0,1 0 0,-1 0 1,1 0-1,0 0 0,0 0 0,0 0 0,0 0 1,0 0-1,0-1 0,1 1 0,-1 0 0,0-1 0,1 1 1,-1-1-1,1 1 0,0-1 0,-1 0 0,1 0 1,0 1-1,0-1 0,0-1 0,0 1 0,0 0 1,0 0-1,0-1 0,0 1 0,0-1 0,4 1 0,9 1 30,0-1 0,0 0-1,23-2 1,-26 1-9,-5 0-16,0-1 0,0 0 0,-1 0-1,1 0 1,0-1 0,-1 0 0,1 0 0,-1-1 0,8-4 0,-11 6 62,-1-1-1,1 0 1,-1 0 0,1 1-1,-1-2 1,0 1 0,1 0-1,-1 0 1,0-1 0,-1 1-1,1-1 1,0 0 0,-1 1-1,0-1 1,1 0 0,-1 0-1,0 0 1,0 0 0,-1 0-1,1 0 1,-1 0 0,1-6-1,-1-3 196,-1 0 0,0 0 0,0 0-1,-1 0 1,-1 1 0,0-1 0,0 1 0,-2-1-1,-9-19 1,55 35-398,-10 2-1040,45 5 0,-3-10-5653,-22-7-3610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042"/>
    </inkml:context>
    <inkml:brush xml:id="br0">
      <inkml:brushProperty name="width" value="0.025" units="cm"/>
      <inkml:brushProperty name="height" value="0.025" units="cm"/>
    </inkml:brush>
  </inkml:definitions>
  <inkml:trace contextRef="#ctx0" brushRef="#br0">159 91 10794,'7'-9'3668,"7"-8"-2183,37-43 5683,-51 60-7097,0 0 0,0-1-1,0 1 1,0 0-1,1-1 1,-1 1 0,0 0-1,0 0 1,0-1 0,1 1-1,-1 0 1,0 0 0,0 0-1,1-1 1,-1 1 0,0 0-1,1 0 1,-1 0 0,0 0-1,0-1 1,1 1 0,-1 0-1,0 0 1,1 0 0,-1 0-1,0 0 1,1 0-1,-1 0 1,0 0 0,1 0-1,-1 0 1,0 0 0,1 0-1,-1 0 1,0 0 0,1 1-1,-1-1 1,0 0 0,1 0-1,-1 0 1,0 0 0,0 1-1,1-1 1,-1 0 0,0 0-1,1 1 1,0 20 606,-12 27-730,-17 17 177,-3-2 1,-2-1-1,-51 71 0,26-51 490,86-145-2156,-8 16 585,28-67-523,-25 59 1294,53-98 0,-75 152 210,0-1 1,-1 1-1,1-1 1,0 1 0,0-1-1,0 1 1,0 0-1,0-1 1,0 1-1,0 0 1,1 0-1,-1 0 1,0 0-1,1 0 1,-1 0-1,1 0 1,1 0-1,-2 1-16,-1 1 0,1-1 1,-1 1-1,1-1 0,-1 1 0,1-1 0,-1 1 0,1 0 0,-1-1 0,0 1 0,1 0 0,-1-1 0,0 1 0,0 0 0,0 0 0,1-1 0,-1 1 0,0 0 0,0 0 0,0-1 0,0 1 0,0 0 0,0 0 0,-1 1 0,-7 65 391,6-54-380,-8 34 275,1 1 0,3 0 0,2 0 0,4 87 0,19-78-202,-16-48 128,-11-29 354,-6-12-563,2 0 0,1-1-1,1-1 1,-10-64 0,20 97-14,0-1 0,0 1 1,0 0-1,0 0 0,0-1 0,1 1 1,-1 0-1,0 0 0,1 0 0,-1 0 1,0-1-1,1 1 0,0 0 0,-1 0 1,1 0-1,0 0 0,-1 0 0,1 0 1,0 0-1,0 0 0,0 1 1,0-1-1,0 0 0,0 0 0,0 1 1,0-1-1,0 0 0,0 1 0,0-1 1,0 1-1,0 0 0,1-1 0,-1 1 1,0 0-1,0 0 0,2 0 0,57 0-156,-36 1 126,-3-1 20,-4-1-9,0 0 0,0 2-1,0 0 1,-1 0 0,1 2 0,-1 0-1,1 1 1,29 11 0,-44-13 30,0-1-1,0 1 1,0 0 0,0-1 0,-1 1 0,1 0 0,0 0 0,-1 0-1,0 1 1,1-1 0,-1 0 0,0 0 0,0 1 0,0-1 0,0 1-1,0-1 1,-1 1 0,1-1 0,-1 1 0,0-1 0,0 5 0,5 17 128,-5-23-132,1-1-1,-1 1 0,1-1 0,-1 1 1,1-1-1,-1 1 0,1-1 0,0 1 1,-1-1-1,1 1 0,-1-1 0,1 1 1,0-1-1,0 0 0,-1 0 0,1 1 1,0-1-1,-1 0 0,1 0 0,0 0 1,0 0-1,-1 0 0,1 0 0,0 0 0,0 0 1,-1 0-1,1 0 0,0 0 0,0 0 1,-1-1-1,1 1 0,0 0 0,0 0 1,-1-1-1,1 1 0,-1-1 0,1 1 1,0 0-1,-1-1 0,2 0 0,27-19 89,24-19-50,-51 37-44,1 1 0,0-1 1,-1 1-1,1 0 0,0 0 0,0 0 0,0 0 0,0 0 0,0 0 0,0 1 1,0 0-1,0-1 0,0 1 0,0 1 0,0-1 0,0 0 0,0 1 1,0-1-1,3 2 0,-5-1 8,1 0 1,-1 0-1,0 0 0,0 1 1,0-1-1,0 0 0,0 1 1,0-1-1,0 1 0,-1-1 1,1 1-1,0-1 1,-1 1-1,1-1 0,-1 1 1,0 0-1,1-1 0,-1 1 1,0 3-1,0 39 556,0-33-408,1 6 154,0-2-917,-2-9-3969,2-11-1892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387"/>
    </inkml:context>
    <inkml:brush xml:id="br0">
      <inkml:brushProperty name="width" value="0.025" units="cm"/>
      <inkml:brushProperty name="height" value="0.025" units="cm"/>
    </inkml:brush>
  </inkml:definitions>
  <inkml:trace contextRef="#ctx0" brushRef="#br0">8 4 929,'-4'0'801,"0"-3"-897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839"/>
    </inkml:context>
    <inkml:brush xml:id="br0">
      <inkml:brushProperty name="width" value="0.025" units="cm"/>
      <inkml:brushProperty name="height" value="0.025" units="cm"/>
    </inkml:brush>
  </inkml:definitions>
  <inkml:trace contextRef="#ctx0" brushRef="#br0">67 126 1666,'-5'-5'801,"0"0"1,0 0-1,0 0 1,1-1-1,0 1 1,0-1-1,0-1 1,1 1-1,-1 0 1,2-1-1,-1 1 1,1-1-1,-2-8 0,-8-20 4421,15 49-4002,-1 0-1,0 1 1,-1-1 0,-1 0-1,0 1 1,-3 16 0,1 39 1954,2-68-3172,1 0 0,-1 0 1,0 0-1,1 0 0,-1 0 0,1 0 0,0 0 0,0 0 0,-1 0 1,1 0-1,0-1 0,1 1 0,-1 0 0,0-1 0,0 1 0,1-1 1,-1 1-1,1-1 0,0 0 0,-1 1 0,1-1 0,0 0 0,-1 0 0,1 0 1,0 0-1,0-1 0,0 1 0,0 0 0,0-1 0,0 1 0,0-1 1,0 0-1,0 0 0,3 0 0,0 0 8,0 0 0,0 0 0,0 0 0,0-1 0,0 0-1,0 0 1,-1 0 0,1-1 0,0 1 0,-1-1 0,1 0 0,-1-1 0,7-3 0,7-10 37,-1 0 0,0-2-1,17-21 1,29-32-10,-63 71-43,0-1 0,0 1 0,1 0 0,-1-1 0,0 1 0,0 0 0,1-1 0,-1 1 0,0 0 0,1-1 0,-1 1 0,0 0 1,1 0-1,-1-1 0,1 1 0,-1 0 0,0 0 0,1 0 0,-1 0 0,1-1 0,-1 1 0,0 0 0,1 0 0,-1 0 0,1 0 0,-1 0 0,1 0 0,-1 0 0,0 0 0,1 0 0,-1 0 0,1 0 0,-1 0 0,1 1 1,-1-1-1,0 0 0,1 0 0,-1 0 0,1 1 0,-1-1 0,0 0 0,1 0 0,-1 1 0,4 24-197,-11 35 107,-5-11 132,7-34-37,1 1 0,1 0 0,-2 32 0,5-48-30,0 1-1,0-1 0,0 1 0,0-1 0,0 1 0,0-1 0,1 1 0,-1-1 0,0 1 1,0-1-1,1 1 0,-1-1 0,0 0 0,0 1 0,1-1 0,-1 0 0,0 1 1,1-1-1,-1 0 0,1 1 0,-1-1 0,0 0 0,1 1 0,-1-1 0,1 0 0,-1 0 1,1 0-1,-1 0 0,1 1 0,-1-1 0,1 0 0,-1 0 0,1 0 0,-1 0 0,1 0 1,-1 0-1,1 0 0,-1 0 0,1-1 0,-1 1 0,1 0 0,-1 0 0,0 0 0,1 0 1,-1-1-1,1 1 0,-1 0 0,1 0 0,-1-1 0,0 1 0,1-1 0,25-15-2564,6-26-4782,-16 16 1773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4.229"/>
    </inkml:context>
    <inkml:brush xml:id="br0">
      <inkml:brushProperty name="width" value="0.025" units="cm"/>
      <inkml:brushProperty name="height" value="0.025" units="cm"/>
    </inkml:brush>
  </inkml:definitions>
  <inkml:trace contextRef="#ctx0" brushRef="#br0">120 34 12780,'0'0'16106,"-9"0"-16133,5 1 25,0 0 0,0-1 0,0 1-1,0 1 1,0-1 0,0 1-1,0-1 1,0 1 0,1 0 0,-1 0-1,1 1 1,0-1 0,-1 1 0,1 0-1,0-1 1,0 2 0,1-1 0,-1 0-1,1 0 1,0 1 0,-1-1 0,1 1-1,1 0 1,-1-1 0,-1 6 0,0-2 12,-17 40 88,19-44-93,0 0 1,0-1 0,1 1 0,-1 0 0,1 0 0,-1-1 0,1 1 0,0 0 0,0 0 0,0 0 0,1-1 0,-1 1 0,1 0 0,0 4 0,0-6 0,0-1 0,0 1-1,0 0 1,-1 0 0,1 0 0,0 0 0,0-1-1,0 1 1,0-1 0,0 1 0,1 0 0,-1-1-1,0 0 1,0 1 0,0-1 0,0 0 0,1 1-1,-1-1 1,0 0 0,0 0 0,0 0-1,1 0 1,-1 0 0,0 0 0,0-1 0,0 1-1,1 0 1,-1-1 0,0 1 0,0 0 0,0-1-1,2 0 1,34-20 214,-20 5-158,-2 0 0,0-1-1,-1-1 1,-1 0 0,0-1-1,-2 0 1,0-1 0,10-25-1,-30 66-184,2 1-1,0 0 1,1-1 0,2 2-1,0-1 1,2 1-1,-1 30 1,3-52 82,0 1 1,1-1-1,-1 0 1,0 0-1,1 1 1,-1-1-1,1 0 1,-1 0-1,1 0 1,0 0-1,-1 1 1,1-1 0,0 0-1,0 0 1,0 0-1,0-1 1,0 1-1,0 0 1,0 0-1,0 0 1,0-1-1,0 1 1,0 0-1,1-1 1,-1 1-1,0-1 1,0 0-1,0 1 1,1-1-1,-1 0 1,0 0-1,1 0 1,-1 0 0,0 0-1,1 0 1,-1 0-1,0 0 1,2-1-1,1 1-304,1-1 0,-1 1 0,0-1-1,0 0 1,0-1 0,0 1 0,0-1 0,0 1-1,0-1 1,6-5 0,-3 1-1396,0-1 0,-1 0-1,1-1 1,-2 0 0,10-15 0,6-17-7858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4.823"/>
    </inkml:context>
    <inkml:brush xml:id="br0">
      <inkml:brushProperty name="width" value="0.025" units="cm"/>
      <inkml:brushProperty name="height" value="0.025" units="cm"/>
    </inkml:brush>
  </inkml:definitions>
  <inkml:trace contextRef="#ctx0" brushRef="#br0">107 0 10890,'0'0'3828,"-6"9"-1052,-10 18-1067,1 1 1,1 1-1,2 0 0,-16 54 1,23-63-1345,1 0 1,1 1 0,1-1-1,0 1 1,3 26 0,-1-45-360,0 0 0,0 0 0,0 0 0,0 0 0,0 0 0,1 0 0,-1 0 0,1 0 0,-1 0 0,1 0 0,0-1 0,0 1 0,0 0 0,0 0 0,0-1 0,0 1 0,0 0 0,1-1 0,2 3 0,-3-4 12,0 1 1,1-1-1,-1 1 0,1-1 0,-1 0 0,0 1 1,1-1-1,-1 0 0,1 0 0,-1 0 1,1 0-1,-1 0 0,1-1 0,-1 1 0,1 0 1,-1-1-1,0 1 0,1-1 0,-1 1 1,2-2-1,5-2 46,0-1-1,0-1 1,-1 1 0,1-1 0,-1 0 0,9-12 0,0 0-20,-12 12-39,0 0 0,1 0 1,0 1-1,1 0 0,-1 0 0,1 0 0,8-5 0,-14 10-7,1 0 0,-1 1-1,0-1 1,1 0 0,-1 0 0,1 1-1,-1-1 1,0 0 0,1 1-1,-1-1 1,0 0 0,1 1 0,-1-1-1,0 0 1,0 1 0,1-1-1,-1 1 1,0-1 0,0 1-1,0-1 1,0 1 0,0-1 0,1 0-1,-1 1 1,0-1 0,0 1-1,0-1 1,0 1 0,0-1 0,0 1-1,0-1 1,-1 1 0,1-1-1,0 1 1,0 26-97,0-23 92,-2 28 15,1-24 1,0-1 1,0 0-1,1 1 0,0-1 0,2 12 1,-1-18-5,0 0 0,0 0 0,0 0 0,0 0 1,0-1-1,0 1 0,0 0 0,0 0 0,0-1 1,0 1-1,1-1 0,-1 1 0,0-1 0,0 1 1,1-1-1,-1 0 0,0 1 0,1-1 0,-1 0 1,0 0-1,1 0 0,-1 0 0,0 0 0,0 0 1,1-1-1,1 1 0,38-8 137,20-23-24,-51 25-236,-1 0 0,1 1 0,0 0 0,0 0 0,1 1 0,-1 1 0,1 0 0,12-2 0,-22 5 101,0 1 0,0-1 1,-1 0-1,1 1 1,0-1-1,0 1 1,-1-1-1,1 1 1,0 0-1,-1-1 0,1 1 1,0-1-1,-1 1 1,1 0-1,-1 0 1,1-1-1,-1 1 1,0 0-1,1 0 0,-1 0 1,0-1-1,1 1 1,-1 0-1,0 0 1,0 0-1,0 0 1,0 0-1,0 0 0,0 0 1,0-1-1,0 1 1,0 0-1,0 0 1,0 0-1,-1 0 1,1 1-1,-6 40 262,5-40-224,2-2 0,-1 1 0,1-1 1,-1 0-1,1 1 0,-1-1 1,1 0-1,0 0 0,-1 0 1,1 1-1,-1-1 0,1 0 1,-1 0-1,1 0 0,0 0 1,-1 0-1,1 0 0,-1 0 1,1 0-1,0 0 0,-1-1 1,1 1-1,-1 0 0,1 0 1,0 0-1,-1-1 0,1 1 1,-1 0-1,1-1 0,-1 1 0,1 0 1,-1-1-1,1 0 1,22-10 192,17-17-122,-28 18-241,0 0 0,1 1 0,1 1-1,-1 0 1,1 1 0,1 0 0,-1 1 0,1 1 0,0 0 0,26-5 0,-40 10 121,0 0 1,0 0-1,0 0 1,0 0 0,0 0-1,0 1 1,0-1-1,-1 0 1,1 0 0,0 1-1,0-1 1,0 0-1,0 1 1,0-1 0,-1 1-1,1-1 1,0 1-1,0-1 1,-1 1 0,1 0-1,0-1 1,-1 1-1,1 0 1,-1-1 0,1 1-1,-1 0 1,1 0-1,-1 0 1,1 1 0,0 1 13,0 0 1,0 1 0,-1-1 0,1 1 0,-1-1-1,0 1 1,0 0 0,0 4 0,-1 3 292,-1 0 0,0 0 0,-1 0 0,-5 15-1,8-25-236,-1-1-1,1 1 0,-1-1 0,1 1 0,-1 0 1,1-1-1,0 1 0,0 0 0,-1 0 0,1-1 0,0 1 1,0 0-1,0 0 0,0-1 0,0 1 0,0 0 0,0 0 1,0-1-1,0 1 0,0 0 0,0 0 0,0-1 1,1 1-1,-1 0 0,0 0 0,1 0 0,15-6 938,6-12-2675,-9 1-5217,-12 10-694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5.662"/>
    </inkml:context>
    <inkml:brush xml:id="br0">
      <inkml:brushProperty name="width" value="0.025" units="cm"/>
      <inkml:brushProperty name="height" value="0.025" units="cm"/>
    </inkml:brush>
  </inkml:definitions>
  <inkml:trace contextRef="#ctx0" brushRef="#br0">15 181 12300,'0'0'13511,"11"6"-11979,34 13-320,-43-19-1136,1 1 0,-1-1-1,0 0 1,0 0 0,0 0 0,0-1-1,0 1 1,0 0 0,0-1 0,1 1-1,-1-1 1,0 0 0,-1 0 0,1 0-1,0 0 1,0 0 0,0 0 0,0 0 0,-1-1-1,1 1 1,2-3 0,27-35 646,-26 31-661,3-5 0,0 0-1,12-26 0,-18 35-83,0 1 0,-1-1 0,0 0 0,0 0 1,0 0-1,0 1 0,0-1 0,-1 0 0,0 0 0,1 0 0,-1 0 0,-1 0 1,1 0-1,-1 0 0,0 0 0,-1-4 0,2 7-4,-1 0 1,0 1-1,1-1 0,-1 0 0,0 1 1,0-1-1,0 1 0,1-1 0,-1 1 0,0 0 1,0-1-1,0 1 0,0 0 0,0-1 1,0 1-1,1 0 0,-1 0 0,0 0 0,0 0 1,0 0-1,0 0 0,0 0 0,0 0 1,0 1-1,0-1 0,0 0 0,0 0 1,1 1-1,-1-1 0,-1 1 0,-28 14-360,15-3 352,1 1-1,0 0 1,1 1 0,1 0-1,-11 17 1,17-23 82,0 0 0,1 1 0,0-1 0,1 1 0,0 1 0,0-1 0,1 0 0,0 1 0,1 0 0,0-1 0,-1 14 0,4-22-42,-1 1 1,0-1-1,1 0 0,-1 0 0,1 0 0,-1 0 0,1 0 1,-1 0-1,1 0 0,0 0 0,0 0 0,-1 0 0,1 0 1,0 0-1,0-1 0,0 1 0,0 0 0,0-1 0,0 1 1,0 0-1,0-1 0,0 1 0,0-1 0,1 0 0,-1 1 1,0-1-1,0 0 0,0 0 0,0 0 0,1 0 0,-1 0 1,0 0-1,0 0 0,2 0 0,48-6 140,-34 0-128,1 0-1,-1-2 1,-1 0-1,0-1 1,16-11-1,-14 9-6,1 0 0,1 1 0,22-9 0,-41 18-10,-1 1 0,1 0 0,0 0 0,-1-1 1,1 1-1,-1 0 0,1 0 0,0 0 0,-1-1 0,1 1 1,0 0-1,-1 0 0,1 0 0,0 0 0,-1 0 0,1 1 1,0-1-1,-1 0 0,1 0 0,0 0 0,-1 0 1,1 1-1,0-1 0,-1 0 0,1 1 0,-1-1 0,1 0 1,-1 1-1,1-1 0,-1 1 0,1-1 0,-1 1 0,1-1 1,-1 1-1,0-1 0,1 1 0,-1-1 0,0 1 0,1 1 1,2 34 19,0 7 15,-2-42-33,-1 0 0,0 1 0,1-1 0,-1 0 0,1 0 0,-1 1 0,1-1 0,0 0-1,0 0 1,-1 0 0,1 0 0,0 0 0,0 0 0,0 0 0,0 0 0,0 0 0,0 0 0,0 0 0,0-1-1,1 1 1,-1 0 0,0-1 0,0 1 0,1-1 0,1 1 0,7 1 68,0-1 1,0 0 0,0-1-1,0 0 1,-1-1 0,1 0-1,0 0 1,18-6-1,0-2 38,44-21-1,-50 19-149,0 2 0,1 0 1,29-6-1,-52 14 26,1 1-1,-1 0 1,1 0-1,-1 0 1,1 0-1,-1-1 1,1 1-1,-1 0 1,1 0-1,-1 0 1,1 0-1,-1 0 1,1 1 0,-1-1-1,1 0 1,-1 0-1,1 0 1,-1 0-1,1 0 1,-1 1-1,1-1 1,-1 0-1,1 1 1,-1-1-1,1 0 1,-1 1-1,0-1 1,1 0-1,-1 1 1,1-1-1,-1 1 1,0-1-1,1 1 1,-3 20 401,-19 28-4708,19-44 1951,-1 1-5134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7.137"/>
    </inkml:context>
    <inkml:brush xml:id="br0">
      <inkml:brushProperty name="width" value="0.025" units="cm"/>
      <inkml:brushProperty name="height" value="0.025" units="cm"/>
    </inkml:brush>
  </inkml:definitions>
  <inkml:trace contextRef="#ctx0" brushRef="#br0">56 1 17040,'0'0'8477,"-7"9"-8396,1 0-54,0-1 0,1 1 0,0 0 0,0 0 0,1 0 0,1 1 0,-1-1 0,1 1 0,1 0 0,0 0 0,0 0 0,1 1 0,0-1 0,2 14 0,-1-24-23,0 1 0,0 0 0,0 0 0,0 0 0,0 0 0,1-1 0,-1 1 0,0 0 0,1 0 0,-1-1 0,1 1 0,-1 0 0,0-1 0,1 1 0,0 0-1,-1-1 1,1 1 0,-1 0 0,1-1 0,0 1 0,-1-1 0,1 0 0,0 1 0,0-1 0,-1 1 0,1-1 0,0 0 0,1 1 0,28-4 523,-21 1-317,0-2 0,-1 1 0,1-1 0,11-7 1,21-27 130,-36 32-327,1 0-1,-1 0 1,1 0-1,0 1 1,1 0 0,-1 0-1,1 1 1,0 0-1,0 0 1,15-5 0,-21 9-34,0 0 0,0 0 0,0 0 0,0 0 1,0 0-1,0 1 0,0-1 0,0 0 0,0 1 0,0-1 1,0 1-1,-1-1 0,1 1 0,0-1 0,0 1 0,0 0 1,0-1-1,-1 1 0,1 0 0,0 0 0,-1 0 0,1-1 1,-1 1-1,1 0 0,-1 0 0,1 0 0,-1 0 0,1 0 1,-1 0-1,0 0 0,1 2 0,7 43-365,-4-24 460,-3-20-46,0 1 0,0-1 1,0 0-1,0 1 0,1-1 1,-1 0-1,1 1 0,-1-1 1,1 0-1,0 0 0,0-1 1,0 1-1,0 0 0,0 0 1,0-1-1,1 0 0,-1 1 1,1-1-1,-1 0 0,0 0 1,1 0-1,0 0 0,-1-1 1,1 1-1,-1-1 0,1 1 1,0-1-1,-1 0 0,1 0 1,0 0-1,0-1 0,-1 1 1,6-2-1,5 0 74,0-2 1,0 1-1,0-1 1,0-1-1,16-9 0,3-5-73,-25 14-84,-1 1-1,1-1 0,1 1 1,-1 1-1,1-1 1,-1 1-1,1 0 1,0 1-1,0 0 1,0 0-1,12-1 1,-19 4-60,1 0 0,-1 0 0,1 1 0,-1-1 0,0 0 0,0 0 0,0 1 0,0-1 0,0 1 0,0-1 0,0 1-1,0-1 1,-1 1 0,1-1 0,0 1 0,0 3 0,0-2-268,-1-1-1,1 1 0,1 0 0,-1-1 0,0 1 0,1-1 0,-1 0 0,1 1 1,0-1-1,3 4 0,-2-5-320,0 0-1,0 0 1,0 0 0,0 0 0,0 0 0,0-1-1,0 1 1,0-1 0,1 0 0,3 0 0,17 0-3910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7.546"/>
    </inkml:context>
    <inkml:brush xml:id="br0">
      <inkml:brushProperty name="width" value="0.025" units="cm"/>
      <inkml:brushProperty name="height" value="0.025" units="cm"/>
    </inkml:brush>
  </inkml:definitions>
  <inkml:trace contextRef="#ctx0" brushRef="#br0">135 90 10346,'0'0'12374,"-10"3"-11221,3-1-1027,0 0 0,0 1 0,0-1-1,0 2 1,1-1 0,0 1 0,0 0-1,0 0 1,0 0 0,0 1 0,1 0 0,0 0-1,0 1 1,0-1 0,1 1 0,0 0-1,0 0 1,0 1 0,1-1 0,0 1-1,0 0 1,1 0 0,0 0 0,-2 10 0,4-16-119,0 0 0,0-1 1,0 1-1,1 0 0,-1 0 1,0-1-1,0 1 1,1 0-1,-1-1 0,1 1 1,-1 0-1,0-1 1,1 1-1,-1-1 0,1 1 1,0-1-1,-1 1 0,1-1 1,-1 1-1,1-1 1,0 1-1,-1-1 0,1 0 1,0 1-1,0-1 0,-1 0 1,1 0-1,0 1 1,0-1-1,-1 0 0,1 0 1,0 0-1,0 0 1,-1 0-1,1 0 0,0 0 1,0 0-1,-1-1 0,1 1 1,0 0-1,1-1 1,36-7 536,-24 1-434,0-1 0,-1 0 0,0 0 0,-1-2 0,0 1 0,0-2 1,13-14-1,70-91-630,-72 86-33,-46 82-958,13-32 1502,0 0 0,-8 30 0,15-42 7,1-1 0,0 1 0,1 0 0,0-1 0,0 1 0,0 0 0,1 0 0,1 0 1,-1 0-1,2 8 0,0-13-167,-1 0 1,0 0 0,1 0 0,0-1-1,0 1 1,-1-1 0,1 1 0,1-1-1,-1 0 1,0 0 0,1 0 0,-1 0-1,1 0 1,-1 0 0,1-1 0,0 1-1,0-1 1,0 0 0,0 1 0,0-1-1,0-1 1,0 1 0,0 0 0,0-1-1,0 0 1,5 0 0,29 1-5907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8.443"/>
    </inkml:context>
    <inkml:brush xml:id="br0">
      <inkml:brushProperty name="width" value="0.025" units="cm"/>
      <inkml:brushProperty name="height" value="0.025" units="cm"/>
    </inkml:brush>
  </inkml:definitions>
  <inkml:trace contextRef="#ctx0" brushRef="#br0">156 236 5381,'0'0'4116,"5"-9"-1030,-2 2-2571,20-37 3744,-15 7 2385,-8 36-6563,-1 0 1,1 1-1,0-1 0,-1 0 0,1 1 0,0-1 0,-1 0 0,1 1 0,-1-1 0,1 0 0,-1 1 0,0-1 1,1 1-1,-1-1 0,1 1 0,-1 0 0,0-1 0,0 1 0,1-1 0,-1 1 0,0 0 0,1 0 0,-1-1 1,0 1-1,0 0 0,0 0 0,1 0 0,-1 0 0,0 0 0,0 0 0,1 0 0,-1 0 0,0 0 0,0 1 1,0-1-1,-32 7 181,22 0-218,0 0 1,1 0-1,0 1 0,0 1 0,1-1 1,0 2-1,1-1 0,0 1 1,0 1-1,1-1 0,1 1 0,0 0 1,0 1-1,1-1 0,0 1 0,-3 16 1,7-27-36,1-1 0,0 1 0,0 0-1,0 0 1,0-1 0,0 1 0,0 0 0,0 0 0,0-1 0,0 1 0,0 0 0,0-1 0,1 1 0,-1 0 0,0-1 0,0 1-1,1 0 1,-1-1 0,0 1 0,1 0 0,-1-1 0,1 1 0,-1-1 0,1 1 0,-1-1 0,1 1 0,-1-1 0,1 1 0,-1-1 0,1 1-1,0-1 1,-1 0 0,1 0 0,0 1 0,0-1 0,2 1 18,1-1-1,-1 0 1,0 0-1,0 0 1,0 0 0,0 0-1,0-1 1,0 1-1,4-2 1,6-2 96,-1-1-1,1 0 1,14-8 0,8-10-52,-1-2 0,-1 0 1,-2-3-1,0 0 0,-2-2 0,-1-1 0,-2-2 1,33-51-1,-72 105-196,-70 124-171,74-127 346,1 1 0,1 0 1,0 1-1,2 0 0,0 0 0,-3 28 0,8-47-75,0 1 0,0-1 0,0 0 0,0 1-1,0-1 1,0 0 0,1 1 0,-1-1 0,0 0 0,1 0-1,-1 1 1,1-1 0,-1 0 0,1 0 0,0 0 0,0 1-1,-1-1 1,1 0 0,0 0 0,0 0 0,0 0 0,0-1-1,0 1 1,0 0 0,0 0 0,1-1 0,-1 1-1,0 0 1,0-1 0,0 1 0,1-1 0,-1 0 0,0 1-1,1-1 1,-1 0 0,0 0 0,1 0 0,-1 0 0,0 0-1,2 0 1,2 0-675,0 0 0,0-1 0,-1 1 0,1-1 0,0 0-1,-1-1 1,1 1 0,-1-1 0,1 0 0,5-3 0,17-17-7244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837"/>
    </inkml:context>
    <inkml:brush xml:id="br0">
      <inkml:brushProperty name="width" value="0.025" units="cm"/>
      <inkml:brushProperty name="height" value="0.025" units="cm"/>
    </inkml:brush>
  </inkml:definitions>
  <inkml:trace contextRef="#ctx0" brushRef="#br0">1 1 13997,'0'0'10923,"58"64"-10571,-22-39-256,7-5-320,8-3-1954,-2-7-4164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979"/>
    </inkml:context>
    <inkml:brush xml:id="br0">
      <inkml:brushProperty name="width" value="0.025" units="cm"/>
      <inkml:brushProperty name="height" value="0.025" units="cm"/>
    </inkml:brush>
  </inkml:definitions>
  <inkml:trace contextRef="#ctx0" brushRef="#br0">192 0 19987,'0'0'5429,"-5"14"-5141,-21 67 773,-33 167 0,54-204-1935,-2 63 0,8-96 120,4-6-5685,-4-5 5981,-1-1 0,1 1 0,-1-1 0,1 0 0,-1 0 0,1 1 0,-1-1 0,0 0 0,1 0 0,-1 1 0,0-1 0,0 0 0,1 0 0,-1 0 0,0 0 0,0 1 0,0-1 0,0 0-1,0 0 1,0 0 0,0-1 0,-4-31-3691,-4 2 3793,0 14 4363,0-1 0,-21-30 1,17 29-273,1 0 0,-11-24 0,72 39-4130,27 8-7516,-31-4-2248</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8.949"/>
    </inkml:context>
    <inkml:brush xml:id="br0">
      <inkml:brushProperty name="width" value="0.025" units="cm"/>
      <inkml:brushProperty name="height" value="0.025" units="cm"/>
    </inkml:brush>
  </inkml:definitions>
  <inkml:trace contextRef="#ctx0" brushRef="#br0">141 1 17360,'-10'8'2157,"0"1"-1613,-12 9 2158,-30 33 0,47-46-2412,1-1 0,-1 2-1,1-1 1,0 0 0,1 1-1,0 0 1,0 0 0,0 0 0,0 0-1,1 0 1,0 1 0,0-1 0,-1 12-1,3-17-286,0-1 0,0 1 0,0-1-1,0 1 1,0-1 0,0 1 0,0-1 0,1 1-1,-1 0 1,0-1 0,0 1 0,0-1 0,1 1 0,-1-1-1,0 0 1,1 1 0,-1-1 0,0 1 0,1-1-1,-1 1 1,0-1 0,1 0 0,-1 1 0,1-1-1,-1 0 1,1 0 0,-1 1 0,1-1 0,-1 0-1,2 1 1,20-2 82,21-17 10,-33 10-58,-1-1 0,0 0-1,15-20 1,20-19-1380,-43 51 1193,-1-1 0,1 1-1,-1 0 1,1-1 0,-1 1-1,0 0 1,0-1-1,0 1 1,-1 0 0,1-1-1,-2 5 1,-4 14 97,4-17 93,0 1 0,1 0 1,0-1-1,0 1 0,0 0 1,0 0-1,1 8 0,0-12-14,0 1-1,1-1 0,-1 0 1,1 1-1,0-1 0,-1 0 1,1 0-1,0 1 0,0-1 1,-1 0-1,1 0 0,0 0 1,0 0-1,0 0 0,0 0 0,1-1 1,-1 1-1,0 0 0,0 0 1,0-1-1,1 1 0,-1-1 1,0 1-1,1-1 0,-1 0 1,0 1-1,1-1 0,-1 0 1,0 0-1,1 0 0,-1 0 1,3 0-1,10 0 93,0-1-1,-1 0 0,1-1 1,-1-1-1,1 0 1,-1 0-1,16-7 1,-15 4-165,0 2-1,1 0 1,0 1 0,0 0 0,21-1 0,-36 5 56,1 0 1,-1-1-1,0 1 1,1 0 0,-1 0-1,0-1 1,0 1-1,0 0 1,0 0 0,0-1-1,0 1 1,0 0-1,0 0 1,0 0 0,0-1-1,0 1 1,-1 0-1,1 0 1,0-1-1,0 1 1,-1 0 0,1-1-1,-1 1 1,1 0-1,0-1 1,-1 1 0,1 0-1,-2 0 1,2 1 148,-1-1 0,0 0 1,0 1-1,0-1 0,0 1 0,0-1 0,0 0 1,0 1-1,0-1 0,0 0 0,0 0 1,-1 0-1,1 0 0,0 0 0,-1 0 1,-2 1-1,3-4-65,0 0 1,0-1-1,1 1 1,-1 0-1,1 0 1,-1-1 0,1 1-1,0 0 1,0-1-1,0 1 1,0 0-1,1-3 1,-1 2-61,0-14-198,-1 10-202,1 0-1,0 1 0,0-1 0,1 0 0,0 1 1,3-13-1,-3 17 258,0 0 1,0 1 0,0-1-1,0 0 1,0 1-1,1-1 1,-1 1-1,0-1 1,1 1 0,-1 0-1,1 0 1,0-1-1,-1 1 1,1 0 0,0 1-1,0-1 1,-1 0-1,1 0 1,0 1 0,0-1-1,0 1 1,0-1-1,0 1 1,0 0-1,0 0 1,0 0 0,3 0-1,53 0-7123,-23 0 1243</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0.553"/>
    </inkml:context>
    <inkml:brush xml:id="br0">
      <inkml:brushProperty name="width" value="0.025" units="cm"/>
      <inkml:brushProperty name="height" value="0.025" units="cm"/>
    </inkml:brush>
  </inkml:definitions>
  <inkml:trace contextRef="#ctx0" brushRef="#br0">0 0 3427,'6'0'513,"-1"0"320,3 0-513,-1 0-224,3 1-64,1 2 32,0-1-64,-2 1 0,6-2-96,-4-1-128,-3 0-1,-2 0 97,-1 0 128,1 0 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1.323"/>
    </inkml:context>
    <inkml:brush xml:id="br0">
      <inkml:brushProperty name="width" value="0.025" units="cm"/>
      <inkml:brushProperty name="height" value="0.025" units="cm"/>
    </inkml:brush>
  </inkml:definitions>
  <inkml:trace contextRef="#ctx0" brushRef="#br0">206 74 4228,'0'0'14152,"2"-9"-12449,2-2-1031,-2 6-251,0 1 0,-1 0 1,0-1-1,0 1 0,0-1 0,-1 1 0,1-1 1,-1-6-1,-1 11-326,1-1 1,-1 1-1,0-1 1,1 1-1,-1-1 0,0 1 1,1-1-1,-1 1 1,0 0-1,0-1 0,0 1 1,1 0-1,-1-1 1,0 1-1,0 0 1,0 0-1,1 0 0,-1 0 1,0 0-1,0 0 1,0 0-1,0 0 1,1 0-1,-1 0 0,0 1 1,-1-1-1,-28 6 110,17 0-182,0 1 0,1 0 0,0 1 0,0 0 0,1 1-1,0 0 1,0 1 0,1 0 0,1 1 0,-1 0 0,2 0 0,0 1 0,-11 20-1,18-30-2,-1 0 0,1 1-1,0 0 1,0-1-1,0 1 1,0-1 0,1 1-1,-1 0 1,1 0-1,0-1 1,-1 6-1,2-7-13,-1 0-1,0 0 1,1 0-1,-1 0 1,1 0-1,-1 0 1,1-1-1,-1 1 1,1 0-1,-1 0 1,1-1-1,0 1 1,-1 0-1,1-1 1,0 1-1,0-1 1,-1 1-1,1-1 1,0 1-1,0-1 1,0 0-1,0 1 1,0-1-1,0 0 1,0 0-1,0 1 1,-1-1-1,1 0 1,0 0-1,0 0 1,0 0-1,0 0 1,1-1-1,10 0 59,0 0 0,0-1 0,0-1 0,0 0-1,0 0 1,-1-2 0,0 1 0,0-1 0,0-1 0,0 0 0,18-14-1,7-8 51,57-57-1,-125 170-513,32-84 402,-3 6 31,1 0-1,0 0 1,0 0-1,0 0 1,0 13-1,2-19-20,0 0 1,1-1-1,-1 1 0,1 0 0,-1-1 0,1 1 1,-1-1-1,1 1 0,-1 0 0,1-1 0,0 1 1,-1-1-1,1 0 0,0 1 0,-1-1 0,1 0 0,0 1 1,0-1-1,-1 0 0,1 0 0,0 1 0,0-1 1,0 0-1,-1 0 0,1 0 0,0 0 0,0 0 0,0 0 1,-1-1-1,1 1 0,0 0 0,0 0 0,-1 0 1,1-1-1,0 1 0,0 0 0,1-2 0,33-10 449,-16 0-367,-1-2-1,0 0 1,-1-1 0,28-32 0,-45 47-93,0 0-10,0 0 0,0 0 0,1 0 0,-1-1 1,0 1-1,0 0 0,0 0 0,0 0 1,0 0-1,0 0 0,0 0 0,0-1 0,0 1 1,0 0-1,0 0 0,0 0 0,0 0 0,0 0 1,1 0-1,-1 0 0,0 0 0,0-1 0,0 1 1,0 0-1,0 0 0,0 0 0,0 0 0,1 0 1,-1 0-1,0 0 0,0 0 0,0 0 1,0 0-1,0 0 0,1 0 0,-1 0 0,0 0 1,0 0-1,0 0 0,0 0 0,0 0 0,1 0 1,-1 0-1,0 0 0,0 0 0,0 0 0,0 0 1,0 0-1,0 0 0,1 0 0,-1 1 1,0-1-1,0 0 0,0 0 0,0 0 0,0 0 1,0 0-1,0 0 0,0 0 0,0 0 0,1 1 1,-1-1-1,0 0 0,0 0 0,0 0 0,-2 15-194,-7 17 165,5-22 41,1 0 0,0 0 0,1 1 0,0-1 0,1 0 0,-1 21 0,3-30 9,-1 0 0,0-1 0,1 1 0,-1 0 1,1 0-1,0-1 0,-1 1 0,1 0 0,-1-1 0,1 1 0,0 0 1,-1-1-1,1 1 0,0-1 0,0 1 0,0-1 0,-1 0 0,1 1 0,0-1 1,0 0-1,0 0 0,0 1 0,-1-1 0,1 0 0,0 0 0,0 0 1,0 0-1,0 0 0,0 0 0,0 0 0,0-1 0,-1 1 0,1 0 1,0 0-1,0-1 0,1 1 0,37-12 553,-22 2-493,0-1-1,-1-1 0,0-1 1,-1 0-1,0-1 1,-1-1-1,20-28 0,-28 32-288,-18 24 25,-22 26 52,34-38 129,-7 8-118,1 0 1,0 0-1,1 1 1,0-1-1,0 1 0,1 1 1,0-1-1,1 0 1,0 1-1,1 0 1,-2 15-1,5-25 3,-1 0 0,1 0 0,-1 0 0,1 0 0,-1 0 0,1 0 0,-1 0 0,1-1 0,0 1 0,-1 0 0,1-1 0,0 1 0,0 0 0,0-1 1,0 1-1,0-1 0,-1 1 0,1-1 0,0 1 0,0-1 0,0 0 0,0 1 0,0-1 0,0 0 0,0 0 0,0 0 0,0 0 0,0 0 0,1 0 0,-1 0 0,0 0 0,0 0 0,0-1 0,0 1 0,1-1 0,42-10-4275,-30 4 2295,0-1 0,0 0 0,17-14 0,7-10-4247</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1.684"/>
    </inkml:context>
    <inkml:brush xml:id="br0">
      <inkml:brushProperty name="width" value="0.025" units="cm"/>
      <inkml:brushProperty name="height" value="0.025" units="cm"/>
    </inkml:brush>
  </inkml:definitions>
  <inkml:trace contextRef="#ctx0" brushRef="#br0">125 83 1313,'9'-10'6700,"3"-1"-4760,-7 6-1250,0 1 0,-1-1 1,1 0-1,-1 0 0,0 0 0,-1 0 0,0-1 0,5-9 1,-8 15-596,0 0 0,0 0 0,1 0 0,-1 0 1,0 0-1,0-1 0,0 1 0,0 0 0,0 0 1,0 0-1,0 0 0,0 0 0,0-1 0,0 1 1,0 0-1,0 0 0,0 0 0,0 0 0,0-1 1,0 1-1,0 0 0,0 0 0,0 0 0,0 0 1,0-1-1,0 1 0,0 0 0,0 0 0,0 0 1,0 0-1,0 0 0,-1-1 0,1 1 0,0 0 1,0 0-1,0 0 0,0 0 0,0 0 0,0 0 1,0 0-1,-1-1 0,1 1 0,0 0 0,0 0 1,0 0-1,0 0 0,-1 0 0,1 0 0,0 0 1,0 0-1,0 0 0,0 0 0,-1 0 0,-13 3 1283,-12 8-898,17-5-310,-52 35 1738,57-38-1797,-1 0-1,2 0 0,-1 1 0,0-1 0,1 1 1,0 0-1,-1 0 0,2 0 0,-1 1 0,0-1 1,-2 7-1,5-10-114,0 0 1,0-1 0,0 1 0,0 0-1,0 0 1,0-1 0,1 1-1,-1 0 1,0 0 0,0 0-1,1-1 1,-1 1 0,0 0-1,1-1 1,-1 1 0,1 0-1,-1-1 1,1 1 0,-1 0-1,1-1 1,-1 1 0,1-1-1,0 1 1,-1-1 0,1 1-1,0-1 1,-1 0 0,1 1-1,0-1 1,0 0 0,-1 0-1,1 1 1,0-1 0,0 0 0,0 0-1,-1 0 1,1 0 0,1 0-1,44 4-223,-27-3 146,-8 0 59,-1 2 1,1-1-1,-1 1 0,0 1 1,18 8-1,-26-11 28,-1-1-1,1 1 1,-1 0 0,0 0-1,1-1 1,-1 1 0,0 0-1,1 0 1,-1 0 0,0 0 0,0 0-1,0 1 1,0-1 0,0 0-1,0 1 1,0-1 0,-1 0-1,1 1 1,0-1 0,-1 1 0,1-1-1,-1 1 1,1-1 0,-1 1-1,0-1 1,0 1 0,1-1-1,-1 1 1,0 0 0,-1-1 0,1 1-1,0-1 1,0 1 0,-1 0-1,1-1 1,-1 1 0,1-1-1,-1 0 1,0 1 0,1-1 0,-1 1-1,0-1 1,0 0 0,0 0-1,0 1 1,0-1 0,0 0-1,0 0 1,-2 1 0,-7 6 255,0 0 1,-1 0 0,0-1-1,0-1 1,0 0-1,-1 0 1,0-1 0,0-1-1,0 0 1,-1 0-1,0-2 1,1 1-1,-1-2 1,-13 1 0,26-2-415,-1 0 0,0 0 0,1 0 1,-1 0-1,0 0 0,1 0 1,-1 0-1,0 0 0,1 0 0,-1 0 1,0 0-1,1-1 0,-1 1 0,1 0 1,-1-1-1,0 1 0,1 0 1,-1-1-1,1 1 0,-1-1 0,1 1 1,-1 0-1,0-2 0,-1-13-7806,2 15 7866,0-16-12500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2.617"/>
    </inkml:context>
    <inkml:brush xml:id="br0">
      <inkml:brushProperty name="width" value="0.025" units="cm"/>
      <inkml:brushProperty name="height" value="0.025" units="cm"/>
    </inkml:brush>
  </inkml:definitions>
  <inkml:trace contextRef="#ctx0" brushRef="#br0">152 0 12043,'0'0'13752,"-9"10"-13629,-9 12 28,0 2 0,2 0 0,0 0 0,-23 52 0,33-62-99,0 0 1,1 0-1,0 0 0,2 1 1,-1-1-1,2 1 1,0 0-1,0 0 0,2 0 1,-1 0-1,2 0 0,3 20 1,-3-32-47,1 0-1,-1 0 1,1 0-1,0 0 1,-1 0 0,1 0-1,1-1 1,-1 1 0,0-1-1,1 1 1,-1-1-1,1 0 1,0 0 0,-1 0-1,1-1 1,0 1 0,0 0-1,0-1 1,0 0-1,1 0 1,-1 0 0,0 0-1,0 0 1,6-1-1,11 3-286,0 0-1,38-2 0,-43-2-268,34-1-2802,-3-9-3380</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3.747"/>
    </inkml:context>
    <inkml:brush xml:id="br0">
      <inkml:brushProperty name="width" value="0.025" units="cm"/>
      <inkml:brushProperty name="height" value="0.025" units="cm"/>
    </inkml:brush>
  </inkml:definitions>
  <inkml:trace contextRef="#ctx0" brushRef="#br0">0 1 5445,'0'0'19181,"3"8"-18759,2 15-113,-3-11-149,1 0 1,0 0 0,8 18-1,-10-27-137,0-1 0,0 0 0,0 0 0,0 0 0,0 0 0,1 0 0,-1 0 0,1 0 0,-1 0 0,1-1 0,0 1 0,-1-1 0,1 1 0,0-1 0,0 0-1,0 1 1,0-1 0,1 0 0,-1 0 0,0-1 0,0 1 0,1 0 0,-1-1 0,0 1 0,4-1 0,0 0 45,0-1 1,0 0 0,0 0 0,0-1-1,0 1 1,-1-1 0,1-1-1,0 1 1,-1-1 0,1 0-1,-1 0 1,0 0 0,0-1-1,7-7 1,39-23 11,-50 34-81,0 0 0,-1-1 0,1 1 0,0 0 0,-1-1 0,1 1 0,0 0 0,0 0 0,0 0 0,-1 0 0,1 0 0,0 0 0,0 0 0,-1 0 0,1 0 0,0 0 0,0 0 0,-1 1 0,1-1 0,0 0 0,0 0 0,-1 1 0,1-1 0,0 0 0,-1 1 0,1-1 0,0 1 0,-1-1 0,1 1 0,-1-1 0,2 2 0,11 25 136,0-1 568,-9-17-2280</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109"/>
    </inkml:context>
    <inkml:brush xml:id="br0">
      <inkml:brushProperty name="width" value="0.025" units="cm"/>
      <inkml:brushProperty name="height" value="0.025" units="cm"/>
    </inkml:brush>
  </inkml:definitions>
  <inkml:trace contextRef="#ctx0" brushRef="#br0">0 0 14414,'0'0'2946</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483"/>
    </inkml:context>
    <inkml:brush xml:id="br0">
      <inkml:brushProperty name="width" value="0.025" units="cm"/>
      <inkml:brushProperty name="height" value="0.025" units="cm"/>
    </inkml:brush>
  </inkml:definitions>
  <inkml:trace contextRef="#ctx0" brushRef="#br0">150 62 9961,'0'0'6780,"0"-9"-3395,0-28-337,0 36-2963,0 1-1,0-1 1,0 0 0,0 1-1,-1-1 1,1 0 0,0 1 0,0-1-1,0 0 1,-1 1 0,1-1-1,0 1 1,-1-1 0,1 1-1,0-1 1,-1 1 0,1-1 0,-1 1-1,1-1 1,-1 1 0,1-1-1,-1 1 1,1 0 0,-1-1-1,0 1 1,1 0 0,-1-1 0,1 1-1,-1 0 1,0 0 0,1 0-1,-1 0 1,0-1 0,1 1 0,-1 0-1,0 0 1,1 0 0,-1 0-1,0 0 1,1 1 0,-1-1-1,0 0 1,1 0 0,-1 0 0,0 1-1,1-1 1,-1 0 0,1 1-1,-2-1 1,-25 15-124,12-3 61,1 1-1,-21 22 1,32-30-39,-1-1 0,1 0 0,0 1 1,0 0-1,0 0 0,1 0 0,-1 0 0,1 0 0,1 0 0,-1 1 1,1-1-1,-1 1 0,1 8 0,1-13-25,1-1 0,-1 1 0,1 0 0,-1 0-1,1 0 1,-1 0 0,1-1 0,0 1 0,0 0 0,-1-1 0,1 1-1,0 0 1,0-1 0,0 1 0,0-1 0,-1 1 0,1-1 0,0 0 0,0 1-1,0-1 1,0 0 0,0 0 0,0 1 0,0-1 0,0 0 0,0 0-1,0 0 1,0 0 0,2-1 0,41 1-555,-31 0 408,25-1-73,-22-1 242,0 2 0,-1 0-1,1 1 1,16 3 0,-31-4 27,0 0 0,0 0-1,0 0 1,0 0 0,-1 0 0,1 0-1,0 1 1,0-1 0,0 0 0,0 0-1,-1 1 1,1-1 0,0 0 0,0 1-1,-1-1 1,1 1 0,0-1 0,-1 1-1,1 0 1,-1-1 0,1 1 0,-1 0-1,1-1 1,-1 1 0,1 0 0,-1-1-1,1 1 1,-1 0 0,0 0-1,1 0 1,-1-1 0,0 1 0,0 0-1,0 0 1,0 0 0,0 0 0,0-1-1,0 1 1,0 0 0,0 0 0,0 0-1,0 0 1,0-1 0,-1 1 0,1 0-1,0 0 1,0 0 0,-1-1 0,1 1-1,-1 0 1,1 0 0,-1-1 0,1 1-1,-1 0 1,1-1 0,-1 1 0,0-1-1,1 1 1,-1-1 0,0 1 0,0 0-1,-44 32 1236,35-28-1092,0 0-1,-1 0 1,1-1-1,-1-1 1,0 0-1,0 0 1,-1-1-1,1 0 1,-15 0-1,25-2-308,1-1 0,0 1 1,0 0-1,-1 0 0,1 0 0,0 0 0,0-1 1,-1 1-1,1 0 0,0 0 0,0 0 0,0-1 0,-1 1 1,1 0-1,0 0 0,0-1 0,0 1 0,0 0 1,0-1-1,-1 1 0,1 0 0,0 0 0,0-1 0,0 1 1,0 0-1,0-1 0,0 1 0,0 0 0,0-1 1,0 1-1,0 0 0,0 0 0,0-1 0,1 1 0,-1 0 1,0-1-1,0 1 0,0 0 0,0 0 0,0-1 1,0 1-1,1 0 0,-1 0 0,0-1 0,0 1 1,1 0-1,-1 0 0,0 0 0,0-1 0,0 1 0,1 0 1,-1 0-1,0 0 0,1 0 0,-1-1 0,12-8-6845</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891"/>
    </inkml:context>
    <inkml:brush xml:id="br0">
      <inkml:brushProperty name="width" value="0.025" units="cm"/>
      <inkml:brushProperty name="height" value="0.025" units="cm"/>
    </inkml:brush>
  </inkml:definitions>
  <inkml:trace contextRef="#ctx0" brushRef="#br0">22 1 15951,'0'0'6342,"-1"11"-5669,-5 20-162,2-12 180,0 0-1,1 1 0,1-1 1,1 1-1,1 0 0,2 24 0,-1-42-680,-1-1-1,1 1 0,0-1 0,0 0 1,0 0-1,0 0 0,0 1 0,0-1 1,0 0-1,0 0 0,0 0 0,0-1 0,1 1 1,-1 0-1,0 0 0,1-1 0,-1 1 1,1-1-1,-1 1 0,1-1 0,-1 1 1,0-1-1,1 0 0,-1 0 0,3 0 1,46 0 125,-33-1-137,-10 1-60,0 0 0,0 1 0,1-1 0,-1 1 0,0 1 0,0-1 0,10 5 0,-15-5 57,0-1-1,0 1 0,-1 1 1,1-1-1,0 0 1,-1 0-1,0 0 1,1 1-1,-1-1 1,1 1-1,-1-1 1,0 1-1,0 0 1,0-1-1,0 1 1,0 0-1,-1 0 1,1 0-1,0 0 1,-1 0-1,1-1 1,-1 1-1,0 0 1,0 0-1,0 0 1,0 0-1,0 0 1,0 0-1,0 0 1,0 0-1,-2 4 1,1-3 58,-1 0 0,1 0 0,-1 0 0,0 0 0,0-1 0,0 1 0,0 0 0,0-1 0,-1 0 0,1 1 0,-1-1 0,0 0 1,1 0-1,-1-1 0,0 1 0,0 0 0,-5 1 0,-2 1 117,0 1-1,-1-2 1,1 0 0,-14 3 0,21-5-248,0-1-1,0 0 1,0 1 0,1-1 0,-1 0 0,0 0-1,0 0 1,0-1 0,0 1 0,-3-2 0,-3-7-3011,6-10-3308,3 2-868</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223"/>
    </inkml:context>
    <inkml:brush xml:id="br0">
      <inkml:brushProperty name="width" value="0.025" units="cm"/>
      <inkml:brushProperty name="height" value="0.025" units="cm"/>
    </inkml:brush>
  </inkml:definitions>
  <inkml:trace contextRef="#ctx0" brushRef="#br0">1 118 10314,'8'-1'3422,"1"-1"-2384,10-1 1476,0 0 1,0-2-1,28-10 1,-43 14-2357,0 0 0,0-1 1,-1 1-1,1-1 1,-1 0-1,1 0 0,-1 0 1,0-1-1,0 1 1,0-1-1,0 0 0,0 0 1,0 0-1,-1 0 1,0 0-1,1 0 0,-1-1 1,0 1-1,-1-1 1,1 1-1,-1-1 0,1 0 1,-1 0-1,0 0 1,0-7-1,-1 10-150,-1 0-1,1 1 1,-1-1 0,1 1-1,-1-1 1,0 1 0,1-1-1,-1 1 1,0-1 0,1 1-1,-1-1 1,0 1 0,0 0-1,0-1 1,1 1-1,-1 0 1,0 0 0,0 0-1,0 0 1,0-1 0,1 1-1,-1 0 1,0 0 0,0 1-1,0-1 1,0 0 0,-1 0-1,-29 6-168,24-3 155,1 0 0,-1 1 0,1 0-1,-1 1 1,1-1 0,0 1-1,1 0 1,-1 1 0,1-1-1,0 1 1,0 0 0,1 0-1,0 1 1,0-1 0,0 1 0,1 0-1,0 0 1,0 0 0,1 1-1,0-1 1,-1 10 0,3-16 1,0 0 0,0 1 0,0-1 0,0 0 0,1 0 0,-1 0 0,0 0 0,1 0 0,-1 0 0,1 0 0,-1 0 0,1 0 0,-1 0 0,1 0 0,0 0 0,0 0 0,-1 0 1,1-1-1,0 1 0,0 0 0,0 0 0,0-1 0,0 1 0,2 0 0,36 8-1046,-28-9 97,0 0 0,0-1 1,-1 0-1,1-1 0,12-3 0,9-9-4662,-2-6-1831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470"/>
    </inkml:context>
    <inkml:brush xml:id="br0">
      <inkml:brushProperty name="width" value="0.025" units="cm"/>
      <inkml:brushProperty name="height" value="0.025" units="cm"/>
    </inkml:brush>
  </inkml:definitions>
  <inkml:trace contextRef="#ctx0" brushRef="#br0">0 34 8360,'0'0'13607,"10"-5"-11914,1 0-1396,1 0 0,0 1 1,0 0-1,0 1 0,0 1 1,20-2-1,-26 3-212,0 1 1,0 0-1,0 0 1,0 0-1,0 0 1,-1 1-1,1 0 1,0 0-1,0 1 0,-1 0 1,1 0-1,-1 0 1,1 1-1,-1-1 1,0 1-1,0 0 1,0 1-1,8 6 1,-12-8-86,1 0 0,-1 0 0,1 1 1,-1-1-1,0 0 0,0 0 0,0 1 1,0-1-1,0 0 0,-1 1 1,1-1-1,-1 1 0,0-1 0,1 1 1,-1-1-1,0 1 0,0-1 0,-1 1 1,1-1-1,0 1 0,-1-1 0,0 1 1,1-1-1,-1 0 0,0 1 1,0-1-1,-1 0 0,1 0 0,0 0 1,-1 1-1,1-1 0,-1-1 0,-2 3 1,-6 8 87,-1-1 0,0-1 0,-1 0 0,-14 10 0,16-13-46,-24 15 94,25-17-55,0 1-1,1 0 1,-1 0-1,-13 14 1,25-15-37,11-2 81,21-3 277,-31 0-317,25 0 85,0-1-1,38-8 0,-55 7-701,-1-1 1,1 0-1,-1-1 0,21-10 0,-17 2-2915,-11 0-2117,-3-2-3869</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556"/>
    </inkml:context>
    <inkml:brush xml:id="br0">
      <inkml:brushProperty name="width" value="0.025" units="cm"/>
      <inkml:brushProperty name="height" value="0.025" units="cm"/>
    </inkml:brush>
  </inkml:definitions>
  <inkml:trace contextRef="#ctx0" brushRef="#br0">36 0 11339,'0'0'8669,"-6"9"-8679,-18 28 4,24-36 1,-1-1 0,0 1-1,1 0 1,-1 0 0,1 0-1,-1 0 1,1 0 0,0 0 0,-1 0-1,1 0 1,0 0 0,-1 0-1,1 0 1,0 0 0,0 0-1,0 0 1,0 0 0,0 0 0,0 0-1,0 0 1,1 0 0,-1 0-1,0 0 1,0 0 0,1 0-1,-1 0 1,1 0 0,0 1-1,0-1 4,1 0-1,-1 0 1,1 0-1,-1 0 0,1-1 1,0 1-1,-1-1 0,1 1 1,0-1-1,-1 1 1,1-1-1,0 0 0,0 0 1,3 0-1,57-10-517,-61 10 459,1-1 12,0 1-1,0-1 0,1 1 1,-1 0-1,0-1 0,0 1 1,0 0-1,0 0 0,1 0 1,-1 0-1,0 1 0,0-1 1,0 1-1,0-1 0,4 3 1,-5-3 135,0 1 0,0 0 1,0-1-1,0 1 1,-1 0-1,1 0 0,0 0 1,-1 0-1,1 0 1,-1 0-1,1 0 0,-1 0 1,1 0-1,-1 0 1,0 0-1,1 0 0,-1 0 1,0 1-1,0-1 1,0 0-1,0 2 0,0 3 473,-1 1-1,-1-1 0,1 0 1,-1 0-1,0 0 0,0 0 0,-1 0 1,0-1-1,-5 9 0,7-11-290,-1-1 0,0 1 0,1-1 0,-1 0 0,-1 1 0,1-1 0,0 0 0,0 0 1,-1 0-1,1-1 0,-1 1 0,1-1 0,-1 1 0,0-1 0,0 0 0,1 0 0,-1 0 0,0 0 0,-4 0 0,4-1-366,1 0-1,0 0 1,-1 0 0,1-1 0,-1 1-1,1-1 1,0 1 0,0-1 0,-1 0-1,1 0 1,0 0 0,0 0-1,0-1 1,0 1 0,0 0 0,0-1-1,0 0 1,0 1 0,1-1 0,-1 0-1,1 0 1,-1 0 0,1 0 0,-2-4-1,-2-1-1836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915"/>
    </inkml:context>
    <inkml:brush xml:id="br0">
      <inkml:brushProperty name="width" value="0.025" units="cm"/>
      <inkml:brushProperty name="height" value="0.025" units="cm"/>
    </inkml:brush>
  </inkml:definitions>
  <inkml:trace contextRef="#ctx0" brushRef="#br0">15 0 11018,'0'0'19090,"-15"0"-31101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6.653"/>
    </inkml:context>
    <inkml:brush xml:id="br0">
      <inkml:brushProperty name="width" value="0.025" units="cm"/>
      <inkml:brushProperty name="height" value="0.025" units="cm"/>
    </inkml:brush>
  </inkml:definitions>
  <inkml:trace contextRef="#ctx0" brushRef="#br0">42 210 3299,'0'0'2098,"9"-8"443,-4 4-2226,46-44 3799,-48 45-3390,1-1-1,-1 0 1,-1 0-1,1 0 1,0 0-1,-1 0 1,0-1-1,0 1 1,0-1-1,-1 1 1,1-1-1,-1 0 0,1-9 1,-2 14-630,0-1 0,-1 0 0,1 1 0,0-1 0,-1 1 1,1-1-1,0 1 0,-1-1 0,1 1 0,0-1 0,-1 1 0,1-1 0,-1 1 0,1-1 0,-1 1 1,1 0-1,-1-1 0,0 1 0,1 0 0,-1-1 0,1 1 0,-1 0 0,0 0 0,1 0 0,-1-1 1,1 1-1,-1 0 0,0 0 0,1 0 0,-1 0 0,0 0 0,1 0 0,-1 0 0,0 1 0,1-1 1,-1 0-1,1 0 0,-1 0 0,0 1 0,0-1 0,-30 12 271,24-7-370,0 1 0,1 0 0,-1 0 1,1 0-1,1 0 0,-1 1 0,1 0 0,0 1 1,0-1-1,1 1 0,0-1 0,1 1 1,-1 1-1,2-1 0,-1 0 0,1 1 0,0-1 1,0 10-1,2-17 5,0 0 1,1 0-1,-1 0 1,0 0-1,1 0 1,-1 0-1,1 0 1,0 0-1,-1-1 1,1 1-1,0 0 0,-1 0 1,1 0-1,0-1 1,0 1-1,0-1 1,-1 1-1,1 0 1,0-1-1,0 0 1,0 1-1,0-1 1,0 1-1,0-1 0,0 0 1,0 0-1,0 0 1,0 1-1,0-1 1,0 0-1,1 0 1,-1-1-1,0 1 1,0 0-1,0 0 1,1-1-1,4 1 14,-1-1 1,1 0-1,-1 0 0,1 0 1,-1-1-1,8-3 0,2-4 4,-1 0-1,1-1 1,-2-1-1,1 0 1,-2-1 0,1-1-1,11-15 1,-1-1 86,-2-2 1,22-40-1,-42 69-109,-12 34-357,7-15 345,-4 3-127,2 0-1,0 1 1,1-1 0,1 1 0,0 0 0,2 1 0,0 31 0,2-52 25,0 0 1,0-1 0,0 1-1,1 0 1,-1 0 0,0 0-1,0 0 1,0-1 0,1 1-1,-1 0 1,0 0 0,1 0-1,-1-1 1,0 1 0,1 0 0,-1-1-1,1 1 1,0 0 0,-1-1-1,1 1 1,-1 0 0,1-1-1,0 1 1,-1-1 0,1 0-1,0 1 1,0-1 0,1 1-1,17-2-5407,0-6-2402</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7.189"/>
    </inkml:context>
    <inkml:brush xml:id="br0">
      <inkml:brushProperty name="width" value="0.025" units="cm"/>
      <inkml:brushProperty name="height" value="0.025" units="cm"/>
    </inkml:brush>
  </inkml:definitions>
  <inkml:trace contextRef="#ctx0" brushRef="#br0">1 37 12556,'0'0'5264,"1"9"-2643,0-7-2474,-1 0 0,1 0 0,0 0 0,0 1 1,0-1-1,0 0 0,0 0 0,0 0 0,0 0 1,1-1-1,-1 1 0,1 0 0,-1-1 0,1 1 0,0 0 1,-1-1-1,1 0 0,0 1 0,0-1 0,2 1 1,-1-1 3,0-1 0,0 1 0,-1-1 1,1 1-1,0-1 0,0 0 0,0 0 1,-1 0-1,1-1 0,0 1 0,0-1 1,-1 1-1,1-1 0,0 0 0,-1 0 1,1 0-1,-1-1 0,1 1 0,-1 0 1,5-4-1,-4 2-62,1 1 0,0 0 0,-1-1 0,0 0 0,0 0 0,0 0 0,0 0 0,0-1 0,0 1 0,-1-1 0,0 1 0,0-1 0,0 0 0,0 0 0,0 0 0,-1 0-1,2-5 1,-4 8-101,1 1 0,0 0 0,0-1-1,0 1 1,-1-1 0,1 1 0,0 0-1,-1-1 1,1 1 0,0 0 0,-1-1-1,1 1 1,0 0 0,-1 0-1,1-1 1,-1 1 0,1 0 0,0 0-1,-1 0 1,1 0 0,-1-1 0,1 1-1,-1 0 1,1 0 0,-1 0 0,1 0-1,-1 0 1,1 0 0,0 0-1,-1 0 1,1 0 0,-1 0 0,1 1-1,-1-1 1,1 0 0,-1 0 0,1 0-1,0 1 1,-1-1 0,1 0-1,-1 0 1,1 1 0,0-1 0,-1 0-1,1 1 1,0-1 0,-1 0 0,1 1-1,0-1 1,-23 16-885,18-11 859,1 0 1,-1 0 0,1 1-1,0 0 1,0 0-1,0 0 1,1 0 0,0 0-1,1 1 1,-1 0 0,1-1-1,0 1 1,1 0 0,0 0-1,0 0 1,0 10-1,1-15 39,1-1-1,-1 0 0,1 0 0,-1 0 0,1 0 0,0 1 0,-1-1 0,1 0 0,0 0 0,0 0 0,0 0 1,0-1-1,0 1 0,0 0 0,0 0 0,0-1 0,0 1 0,0 0 0,0-1 0,0 1 0,1-1 1,-1 1-1,0-1 0,0 0 0,1 0 0,-1 1 0,0-1 0,0 0 0,3 0 0,45-1 209,-41 0-164,7-2-1,0 0 0,0-1 0,0 0 0,-1-1 0,1-1 0,16-9 0,-19 8-78,0 1 0,1 1 0,0 0 1,0 0-1,0 2 0,1-1 0,25-2 0,-38 9 28,0 0 1,0 0-1,0 1 1,-1-1-1,1 0 1,-1 0-1,0 0 1,0 0-1,-1 7 0,1-6 30,0-2 10,0 0-1,0-1 1,0 1-1,0 0 1,0-1-1,0 1 1,0 0 0,1-1-1,-1 1 1,1 0-1,-1-1 1,1 1-1,0-1 1,0 1 0,0-1-1,0 1 1,0-1-1,0 0 1,0 1-1,0-1 1,0 0 0,0 0-1,2 1 1,0-1 1,-1 0 1,1 0 0,-1 0 0,0-1 0,1 1-1,0-1 1,-1 0 0,1 1 0,-1-1-1,1 0 1,-1-1 0,1 1 0,4-1 0,10-4 35,-1-1 0,0 0 0,28-15 0,-29 14-114,8-5-45,-13 7-69,0 0-1,0 0 1,0 1-1,0 0 1,1 1-1,0 0 1,-1 1-1,15-2 1,-24 5 149,0-1 0,0 1 0,0 0 0,0 0 0,0 0 0,0 0 0,0-1 0,0 1 0,-1 0 0,1 0 0,0 1 0,-1-1 0,1 0 1,-1 0-1,1 0 0,-1 0 0,0 0 0,1 1 0,-1-1 0,0 0 0,0 0 0,0 1 0,0-1 0,0 0 0,0 0 0,0 1 0,-1 1 0,-1 47 166,2-43-189,-1-4-210,1 3-318,-3-4-3531</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7.944"/>
    </inkml:context>
    <inkml:brush xml:id="br0">
      <inkml:brushProperty name="width" value="0.025" units="cm"/>
      <inkml:brushProperty name="height" value="0.025" units="cm"/>
    </inkml:brush>
  </inkml:definitions>
  <inkml:trace contextRef="#ctx0" brushRef="#br0">36 1 8200,'0'0'14291,"-4"9"-13944,-2 7-239,0 0 0,1 0 0,1 0 1,1 1-1,0-1 0,-1 29 1,4-43-49,0 1 0,0-1 0,0 0 1,1 1-1,-1-1 0,1 0 0,0 0 0,-1 1 1,1-1-1,0 0 0,0 0 0,0 0 0,1 0 1,-1 0-1,0 0 0,1 0 0,-1-1 0,1 1 1,0 0-1,-1-1 0,1 1 0,0-1 1,0 0-1,0 0 0,0 1 0,0-1 0,0 0 1,1-1-1,-1 1 0,0 0 0,0-1 0,1 1 1,-1-1-1,0 0 0,1 0 0,-1 0 0,0 0 1,1 0-1,-1 0 0,0 0 0,3-2 1,2 2 167,1-1 1,-1-1 0,1 0 0,-1 0-1,0 0 1,0-1 0,0 0 0,0 0 0,-1-1-1,1 1 1,11-11 0,-8 5-66,-2-1 0,1 0 0,-1-1 1,7-14-1,-12 22-135,-1-1 1,0 1-1,0-1 1,-1 0-1,1 1 1,-1-1-1,0 0 1,0 0 0,0 0-1,0 0 1,-1 0-1,0 0 1,0 0-1,0 0 1,0 0-1,0 0 1,-3-8-1,2 11-32,0 0 0,0 0-1,0 1 1,0-1 0,0 0-1,0 1 1,0-1 0,-1 0-1,1 1 1,0-1 0,0 1-1,-1 0 1,1 0 0,0-1-1,-1 1 1,1 0 0,0 0-1,-1 0 1,1 0 0,0 0-1,-1 0 1,-1 1 0,-33 7-772,34-6 546,0-1 0,-1 0 1,1 1-1,0-1 0,0 1 0,0 0 1,0 0-1,0 0 0,1 0 1,-1 0-1,0 0 0,1 0 0,0 0 1,-1 1-1,1-1 0,0 0 1,0 1-1,0-1 0,0 4 0,1-5-55,0 1 0,-1-1 0,1 1 0,0-1-1,1 1 1,-1-1 0,0 0 0,0 1 0,0-1-1,1 1 1,-1-1 0,1 0 0,-1 1-1,1-1 1,0 0 0,-1 1 0,1-1 0,0 0-1,0 0 1,0 0 0,0 0 0,0 0 0,0 0-1,0 0 1,0 0 0,1 0 0,-1 0-1,0-1 1,0 1 0,1 0 0,-1-1 0,0 1-1,1-1 1,-1 0 0,3 1 0,26 4-4178,6-4-1917</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8.274"/>
    </inkml:context>
    <inkml:brush xml:id="br0">
      <inkml:brushProperty name="width" value="0.025" units="cm"/>
      <inkml:brushProperty name="height" value="0.025" units="cm"/>
    </inkml:brush>
  </inkml:definitions>
  <inkml:trace contextRef="#ctx0" brushRef="#br0">123 23 11627,'0'0'5974,"-9"-1"-5013,6 0-901,-1 1 0,0 0 0,1-1 1,-1 2-1,1-1 0,-1 0 0,0 1 1,1 0-1,-1 0 0,1 0 0,0 0 1,-1 0-1,1 1 0,0-1 0,-6 5 1,4-3 148,1 1 0,-1 0 1,1 1-1,0-1 0,0 1 0,0 0 1,1 0-1,0 0 0,0 0 0,0 0 1,-2 7-1,4-11-142,1 1-1,-1 0 1,0-1 0,1 1-1,-1 0 1,1 0 0,-1-1-1,1 1 1,0 0 0,0 0 0,0 0-1,0-1 1,0 1 0,0 0-1,1 3 1,-1-5-41,1 1 0,-1 0 0,1-1-1,-1 1 1,0-1 0,1 1 0,-1-1 0,1 1-1,0-1 1,-1 1 0,1-1 0,-1 1 0,1-1-1,0 0 1,-1 1 0,1-1 0,0 0 0,-1 0-1,1 0 1,0 1 0,0-1 0,-1 0 0,1 0-1,0 0 1,1 0 0,1-1 18,1 1-1,-1-1 1,1 0-1,-1 0 1,1 0-1,-1 0 1,0-1 0,1 1-1,-1-1 1,0 0-1,0 0 1,0 0-1,-1 0 1,4-4-1,-1 2-50,-1-1-1,0-1 1,0 1-1,0-1 1,0 1 0,-1-1-1,3-7 1,2-27-5165,-8 18-1565</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8.650"/>
    </inkml:context>
    <inkml:brush xml:id="br0">
      <inkml:brushProperty name="width" value="0.025" units="cm"/>
      <inkml:brushProperty name="height" value="0.025" units="cm"/>
    </inkml:brush>
  </inkml:definitions>
  <inkml:trace contextRef="#ctx0" brushRef="#br0">105 1 14061,'0'0'1901,"-3"9"-188,-32 108 897,20-75-1670,1 0 1,3 1 0,2 1-1,1 0 1,-2 51 0,10-94-939,0 1 1,0 0 0,0-1 0,0 1 0,0-1 0,1 1 0,-1-1 0,0 1 0,1-1 0,-1 1 0,1-1 0,0 1 0,-1-1-1,1 1 1,0-1 0,1 2 0,-1-3 4,0 1 0,-1-1-1,1 1 1,0-1-1,-1 1 1,1-1 0,0 0-1,0 0 1,0 1-1,-1-1 1,1 0 0,0 0-1,0 0 1,0 0 0,-1 0-1,1 0 1,0 0-1,0 0 1,0 0 0,0 0-1,-1-1 1,2 1 0,2-2 5,0 1 0,0-1 0,-1 0 0,1-1 1,-1 1-1,1-1 0,-1 1 0,0-1 0,0 0 1,4-5-1,25-37-447,-2-1 1,-3-2-1,28-64 1,-33 66 53,4-14-1018,-29 91 1116,-5-8 658,2 0 0,0 1 1,2 0-1,0 0 0,2 0 0,1 44 0,1-65-421,0 0-1,1 0 1,-1 0-1,1 0 1,0 0 0,-1 0-1,1 0 1,1 0-1,1 4 1,-3-6-404,1 0 0,0 0 1,0 0-1,0-1 0,0 1 1,-1 0-1,1 0 0,0 0 1,0-1-1,0 1 0,1 0 1,-1-1-1,0 1 0,0-1 1,0 0-1,2 1 0,10 0-13456</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212"/>
    </inkml:context>
    <inkml:brush xml:id="br0">
      <inkml:brushProperty name="width" value="0.025" units="cm"/>
      <inkml:brushProperty name="height" value="0.025" units="cm"/>
    </inkml:brush>
  </inkml:definitions>
  <inkml:trace contextRef="#ctx0" brushRef="#br0">124 64 11627,'0'0'8002,"6"-10"-4212,17-29-1403,-19 25-172,-14 13-1808,-12 11-622,6 2 185,1 1 0,0 0 0,-16 19 0,26-27 22,0 0 0,0 1 0,1 0 0,0 0 0,0 0 0,1 1 0,-1-1 0,1 1 0,1 0 0,-1-1 0,1 1 0,-1 9 0,3-15-40,1 1 1,-1-1-1,0 0 1,1 1-1,0-1 0,-1 0 1,1 0-1,0 1 0,-1-1 1,1 0-1,0 0 0,0 0 1,0 0-1,0 0 0,0 0 1,0 0-1,0-1 0,1 1 1,-1 0-1,0-1 1,0 1-1,1 0 0,-1-1 1,0 0-1,1 1 0,-1-1 1,0 0-1,1 1 0,-1-1 1,0 0-1,1 0 0,2-1 1,58 3-918,-48-3 737,34 0-187,-28 0 329,0 0 1,0 1-1,34 6 0,-53-6 105,-1 0-1,0 0 1,1-1 0,-1 1 0,1 0-1,-1 0 1,1 0 0,-1 1 0,0-1-1,1 0 1,-1 0 0,1 0 0,-1 0 0,0 0-1,1 0 1,-1 1 0,1-1 0,-1 0-1,0 0 1,1 0 0,-1 1 0,0-1-1,1 0 1,-1 1 0,0-1 0,0 0-1,1 1 1,-1-1 0,0 0 0,0 1-1,0-1 1,1 1 0,-1-1 0,0 0 0,0 1-1,0-1 1,0 1 0,0-1 0,0 0-1,0 1 1,0-1 0,0 1 0,0-1-1,0 1 1,0-1 0,0 0 0,0 1-1,0-1 1,0 1 0,0-1 0,-1 0-1,1 1 1,0-1 0,0 0 0,0 1 0,-1-1-1,1 0 1,0 1 0,-1-1 0,1 0-1,0 1 1,-1-1 0,-24 17 1201,2-9-992,-1-1 0,0 0 0,-1-2 0,1-1 0,-1-1 0,-34 0 0,58-3-268,0 0-1,0 0 0,0 0 1,0 0-1,0 0 0,0 0 1,-1 0-1,1 0 0,0 0 1,0 0-1,0-1 0,0 1 1,0 0-1,0-1 0,0 1 1,0-1-1,0 0 0,0 1 1,0-1-1,0 0 0,0 1 1,0-1-1,0 0 0,1 0 1,-1 0-1,0 1 0,1-1 1,-1 0-1,0 0 0,1 0 1,-1 0-1,1-1 0,0 1 1,-1 0-1,1 0 0,0 0 1,0 0-1,0 0 0,-1 0 1,1 0-1,0-1 1,0 1-1,1 0 0,-1 0 1,0-2-1,2-2-499,-1 0 0,1 0-1,0 0 1,0 0 0,0 0 0,1 1 0,-1-1 0,8-7 0,48-62-8493,-26 30 3220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574"/>
    </inkml:context>
    <inkml:brush xml:id="br0">
      <inkml:brushProperty name="width" value="0.025" units="cm"/>
      <inkml:brushProperty name="height" value="0.025" units="cm"/>
    </inkml:brush>
  </inkml:definitions>
  <inkml:trace contextRef="#ctx0" brushRef="#br0">1 1 7751,'0'0'11771,"3"10"-11012,2 23 46,-2 0-1,-1 0 1,-3 45 0,0-26 123,2-39-893,0-1-1,1 0 1,0 0-1,1 1 1,1-1-1,0-1 1,0 1-1,1-1 1,1 1-1,7 11 0,-12-21-2302,-6-5-2268,0 0 3568,-12-10-4504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948"/>
    </inkml:context>
    <inkml:brush xml:id="br0">
      <inkml:brushProperty name="width" value="0.025" units="cm"/>
      <inkml:brushProperty name="height" value="0.025" units="cm"/>
    </inkml:brush>
  </inkml:definitions>
  <inkml:trace contextRef="#ctx0" brushRef="#br0">0 7 12075,'0'0'9065,"68"-7"-7944,-33 7-416,4 0-545,4 5-96,-2 0-1057,-1-2-2819,-11-3-4676</inkml:trace>
  <inkml:trace contextRef="#ctx0" brushRef="#br0" timeOffset="1">346 165 16367,'0'0'8360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850"/>
    </inkml:context>
    <inkml:brush xml:id="br0">
      <inkml:brushProperty name="width" value="0.025" units="cm"/>
      <inkml:brushProperty name="height" value="0.025" units="cm"/>
    </inkml:brush>
  </inkml:definitions>
  <inkml:trace contextRef="#ctx0" brushRef="#br0">0 0 5605,'0'0'17649,"76"15"-19315,-33-10-5028</inkml:trace>
  <inkml:trace contextRef="#ctx0" brushRef="#br0" timeOffset="1">583 141 14253,'0'0'15535,"-4"14"-20756,19-14-1729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0.407"/>
    </inkml:context>
    <inkml:brush xml:id="br0">
      <inkml:brushProperty name="width" value="0.025" units="cm"/>
      <inkml:brushProperty name="height" value="0.025" units="cm"/>
    </inkml:brush>
  </inkml:definitions>
  <inkml:trace contextRef="#ctx0" brushRef="#br0">27 1 12748,'0'0'11365,"-2"9"-10628,-9 69 1404,-2 108 0,13-186-2122,-1 1 1,1-1-1,0 1 1,0-1-1,0 1 1,1-1 0,-1 1-1,0-1 1,0 1-1,0-1 1,0 1-1,0-1 1,1 1 0,-1-1-1,0 1 1,0-1-1,1 1 1,-1-1 0,0 1-1,1-1 1,-1 0-1,0 1 1,1-1-1,-1 0 1,1 1 0,-1-1-1,1 0 1,-1 1-1,1-1 1,-1 0-1,0 0 1,2 1 0,20-5 589,19-19 127,14-25-1010,-3-1 0,56-67 0,-104 106-1443,-5 7-1221,-15 2-14188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0.739"/>
    </inkml:context>
    <inkml:brush xml:id="br0">
      <inkml:brushProperty name="width" value="0.025" units="cm"/>
      <inkml:brushProperty name="height" value="0.025" units="cm"/>
    </inkml:brush>
  </inkml:definitions>
  <inkml:trace contextRef="#ctx0" brushRef="#br0">0 1 12908,'0'0'9385,"60"29"-7879,-34-26-1058,4 2-352,-4-1-512,2 0-1698,-3 1-1954,-1-4-1602</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1.241"/>
    </inkml:context>
    <inkml:brush xml:id="br0">
      <inkml:brushProperty name="width" value="0.025" units="cm"/>
      <inkml:brushProperty name="height" value="0.025" units="cm"/>
    </inkml:brush>
  </inkml:definitions>
  <inkml:trace contextRef="#ctx0" brushRef="#br0">144 8 13325,'0'0'2920,"-10"-2"-870,-36-3-764,42 6-1157,0-1 0,0 1 0,0-1-1,1 1 1,-1 0 0,0 1 0,0-1 0,1 1-1,-1-1 1,0 1 0,1 0 0,0 1 0,-1-1 0,1 0-1,0 1 1,0 0 0,1 0 0,-1 0 0,0 0-1,1 0 1,0 0 0,0 1 0,0-1 0,0 1-1,0-1 1,1 1 0,-1 0 0,1 0 0,0-1 0,0 7-1,4-9 37,1 0 0,0 0 0,-1-1 0,1 0 1,0 0-1,-1 0 0,1 0 0,0 0 0,0-1 0,-1 0 0,7-2 0,-4 0-147,-1 0 0,1 0 1,-1-1-1,1 0 0,-1 0 1,-1-1-1,1 1 0,0-1 0,-1 0 1,4-6-1,17-18-1805,-32 68-492,6-35 2053,0 0 0,0 0 0,0 1 0,0-1 0,1 0 0,-1 0 0,1 1 0,0-1 0,1 0 1,-1 0-1,1 1 0,1 6 0,-1-9-69,0 0-1,1-1 1,-1 1 0,0 0 0,1-1 0,-1 1 0,0-1-1,1 1 1,0-1 0,-1 0 0,1 0 0,0 0 0,0 0 0,0 0-1,-1 0 1,1 0 0,0 0 0,0-1 0,0 1 0,0-1-1,0 0 1,1 1 0,-1-1 0,0 0 0,0 0 0,3-1 0,-2 1 17,0-1 0,0 0 0,0 1 1,0-1-1,0-1 0,0 1 1,-1 0-1,1-1 0,0 1 0,-1-1 1,1 0-1,-1 0 0,0 0 1,1 0-1,-1 0 0,0 0 0,0-1 1,-1 1-1,3-4 0,-1 2 540,0-1 0,-1 1 0,1-1-1,-1 1 1,0-1 0,0 0 0,-1 0 0,1 0-1,-1 0 1,1-10 0,-2 14 1131,-17 37 2382,3-1-2426,1 1 0,2 0 0,1 0 1,2 1-1,2 1 0,2-1 0,-1 46 1,5-82-1346,0-1 0,0 1 1,-1-1-1,1 1 0,0-1 1,0 1-1,0-1 0,0 1 1,0-1-1,0 1 0,0-1 1,1 1-1,-1-1 0,0 1 1,0-1-1,0 1 0,0-1 1,1 1-1,-1-1 0,0 1 1,0-1-1,1 0 0,-1 1 1,0-1-1,1 1 0,-1-1 1,0 0-1,1 1 0,0-1 1,10-8 345,9-26 237,13-67 96,-19 54-779,22-47 1,-30 80-556,2 0 1,0 0 0,0 0 0,11-11 0,-18 23 612,0 1 0,0-1 0,0 1 0,0 0 0,1 0 0,-1-1 0,0 1 0,1 0 1,-1 0-1,1 0 0,-1 0 0,1 1 0,-1-1 0,1 0 0,0 1 0,1-1 1,-2 1 30,0 0 1,-1 0 0,1 0 0,0 0 0,-1 0 0,1 1-1,-1-1 1,1 0 0,0 0 0,-1 1 0,1-1 0,-1 0-1,1 1 1,-1-1 0,1 0 0,-1 1 0,1-1 0,-1 1-1,0-1 1,1 1 0,-1-1 0,0 1 0,1-1 0,-1 1-1,0 0 1,0-1 0,1 1 0,-1 0 0,1 2 13,-1 0 1,1-1-1,-1 1 1,0 0-1,0-1 1,0 1-1,0 0 1,0-1-1,-1 1 1,1-1-1,-1 1 1,0 0-1,0-1 1,0 1-1,0-1 1,0 0-1,0 1 1,-1-1-1,-2 4 1,0-1 45,-1 0 1,0 1-1,0-1 0,0-1 1,-1 1-1,1-1 1,-1 0-1,0 0 0,0-1 1,-1 0-1,1 0 0,-1 0 1,1-1-1,-1 0 1,-13 2-1,19-4-229,1 0-1,0 0 1,-1 0-1,1-1 1,0 1-1,-1 0 1,1 0-1,0-1 1,-1 1 0,1 0-1,0-1 1,0 1-1,-1 0 1,1-1-1,0 1 1,0 0-1,0-1 1,0 1 0,-1-1-1,1 1 1,0 0-1,0-1 1,0 1-1,0-1 1,0 1-1,0-1 1,0 1 0,0 0-1,0-1 1,0 1-1,0-1 1,0 1-1,1 0 1,-1-1-1,0 1 1,0-1 0,1-1-1159,2-18-8013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1.618"/>
    </inkml:context>
    <inkml:brush xml:id="br0">
      <inkml:brushProperty name="width" value="0.025" units="cm"/>
      <inkml:brushProperty name="height" value="0.025" units="cm"/>
    </inkml:brush>
  </inkml:definitions>
  <inkml:trace contextRef="#ctx0" brushRef="#br0">74 0 13805,'0'0'7463,"-28"61"-5829,15-34-193,2 0-224,-4-4-288,9-2-577,6-4-256,0-4-63,0-2-66,0-5-895,6-2-610,5-4-928,-2 0-1794,4-4-2467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2.325"/>
    </inkml:context>
    <inkml:brush xml:id="br0">
      <inkml:brushProperty name="width" value="0.025" units="cm"/>
      <inkml:brushProperty name="height" value="0.025" units="cm"/>
    </inkml:brush>
  </inkml:definitions>
  <inkml:trace contextRef="#ctx0" brushRef="#br0">119 0 16560,'0'0'3822,"-4"12"-2461,-7 23-344,1 0-1,2 1 1,2 0-1,-3 38 0,8-35-542,1-3-354,-1 0 0,-8 43-1,3-99-5464,-4-15 3078,-13-32 990,2 11 4118,22 55-2757,-1 1-1,0 0 1,0-1 0,1 1 0,-1 0 0,0-1 0,1 1-1,-1 0 1,0-1 0,1 1 0,-1 0 0,0 0-1,1-1 1,-1 1 0,1 0 0,-1 0 0,1 0 0,-1 0-1,0-1 1,1 1 0,-1 0 0,1 0 0,-1 0-1,1 0 1,-1 0 0,1 0 0,-1 0 0,1 0 0,-1 0-1,0 1 1,1-1 0,-1 0 0,1 0 0,-1 0 0,1 0-1,-1 1 1,0-1 0,1 0 0,-1 0 0,1 1-1,22 7-396,-4 0-273,0-2 0,0 1 1,23 3-1,-25-7-1587,0-1 0,0-1 0,0 0 0,20-2 1,-34 1 2177,0-1 1,0 1-1,0-1 1,0 0 0,0 0-1,0 0 1,-1 0-1,1 0 1,0-1 0,-1 1-1,4-3 1,-4 2 291,-1 1 1,0 0-1,1-1 1,-1 1-1,0 0 1,0-1-1,0 0 0,0 1 1,0-1-1,0 0 1,0 1-1,0-1 1,-1 0-1,1 0 1,-1 0-1,1 1 1,-1-1-1,0 0 0,1-2 1,-1 4-183,0-1 0,0 1-1,0-1 1,0 1 0,0 0 0,0-1-1,0 1 1,-1 0 0,1-1 0,0 1 0,0-1-1,0 1 1,0 0 0,0-1 0,-1 1 0,1 0-1,0-1 1,0 1 0,0 0 0,-1 0-1,1-1 1,0 1 0,-1 0 0,1-1 0,0 1-1,0 0 1,-1 0 0,1 0 0,0 0 0,-1-1-1,1 1 1,-1 0 0,1 0 0,0 0-1,-1 0 1,1 0 0,-1 0 0,-18 5 1117,-15 16-730,29-16-243,0 1 0,0 0 0,1 0-1,0 0 1,0 0 0,0 1 0,1 0-1,0 0 1,0 0 0,0 0-1,1 0 1,0 0 0,1 1 0,-2 13-1,3-20-249,1 0-1,-1-1 1,0 1-1,0 0 0,0 0 1,0-1-1,0 1 1,1 0-1,-1-1 0,0 1 1,1 0-1,-1-1 1,0 1-1,1 0 1,-1-1-1,1 1 0,-1-1 1,1 1-1,-1-1 1,1 1-1,-1-1 0,1 1 1,0-1-1,-1 1 1,1-1-1,0 0 0,-1 1 1,2-1-1,27 2 161,-22-2-144,0-1 1,0-1 0,0 1 0,-1-1-1,1-1 1,7-2 0,1-6-319,-1 0 1,0 0-1,0-1 1,-1-1-1,-1 0 1,0-1-1,-1 0 1,0-1-1,8-16 0,-20 34-101,-22 38 301,22-39 203,0 0 0,0 0 1,0 0-1,0 0 1,1 0-1,-1 0 1,0 0-1,1 0 0,0 0 1,0 0-1,-1 1 1,1-1-1,0 0 1,1 0-1,-1 0 0,0 0 1,1 1-1,-1-1 1,1 0-1,1 4 1,1-5-19,0-1 0,1 1 0,-1-1 0,0 1 0,0-1 1,0 0-1,0 0 0,0 0 0,1-1 0,-1 1 1,0-1-1,0 0 0,0 1 0,4-3 0,9-4-9,-1-1 0,0 0-1,0-1 1,-1-1 0,0 0 0,17-16 0,-22 17-91,1 0 1,-1-1-1,-1 0 1,0 0-1,0 0 1,-1-1 0,0-1-1,10-23 1,-16 33-63,0-1 1,-1 0 0,1 0 0,0 1-1,-1-1 1,0 0 0,1 0-1,-1 0 1,0 0 0,-1-5-1,1 7 38,-1 1 0,1-1-1,0 0 1,0 1-1,-1-1 1,1 0 0,0 1-1,-1-1 1,1 0-1,-1 1 1,1-1 0,-1 1-1,1-1 1,-1 1-1,1-1 1,-1 1 0,1 0-1,-1-1 1,0 1-1,1 0 1,-1-1 0,0 1-1,1 0 1,-1-1-1,0 1 1,0 0 0,0 0-1,-2 0 1,0 1-1,0-1 1,0 1 0,0 0-1,1 0 1,-1 0 0,0 0-1,0 0 1,1 0-1,-1 1 1,1 0 0,-1-1-1,1 1 1,0 0-1,-1 0 1,1 0 0,0 0-1,-2 5 1,-12 12 99,1 2-1,1 0 1,-20 42 0,30-55 65,0 1 0,0 0 0,1 0 0,0 0 0,1 1 0,0-1-1,0 1 1,1-1 0,1 1 0,-1 0 0,2-1 0,-1 1 0,3 11 0,-2-19-115,0 1-1,0-1 1,0 1 0,0-1-1,0 0 1,1 0 0,-1 0-1,1 0 1,-1 0 0,1 0-1,0 0 1,0 0 0,0-1-1,0 1 1,0-1 0,0 0-1,0 1 1,0-1 0,1 0-1,-1 0 1,1 0 0,-1-1-1,0 1 1,4 0 0,6 1-62,0 0 1,0-1-1,21-1 1,-24-1-78,-8 2-54,1-1-1,0 0 0,0 0 0,0 0 1,-1-1-1,1 1 0,0 0 0,0-1 1,-1 1-1,1-1 0,0 1 1,-1-1-1,1 0 0,0 0 0,-1 0 1,1 0-1,-1 0 0,0 0 0,1 0 1,-1 0-1,0-1 0,1 1 1,-1 0-1,0-1 0,0 1 0,0-1 1,0 1-1,-1-1 0,1 0 0,0 1 1,-1-1-1,1 0 0,-1 0 1,1 1-1,-1-1 0,0 0 0,0-3 1,1-26-6882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2.657"/>
    </inkml:context>
    <inkml:brush xml:id="br0">
      <inkml:brushProperty name="width" value="0.025" units="cm"/>
      <inkml:brushProperty name="height" value="0.025" units="cm"/>
    </inkml:brush>
  </inkml:definitions>
  <inkml:trace contextRef="#ctx0" brushRef="#br0">0 0 14061,'0'0'1698,"62"20"-5958</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3.115"/>
    </inkml:context>
    <inkml:brush xml:id="br0">
      <inkml:brushProperty name="width" value="0.025" units="cm"/>
      <inkml:brushProperty name="height" value="0.025" units="cm"/>
    </inkml:brush>
  </inkml:definitions>
  <inkml:trace contextRef="#ctx0" brushRef="#br0">0 0 8200,'0'0'5306,"1"10"-1772,2 17-1712,-2-7-278,1 1 0,1-1-1,9 34 1,-11-53-1488,0 1 0,0-1 0,1 0 0,-1 0 0,0 1 1,0-1-1,1 0 0,-1 0 0,1 0 0,-1 0 0,1-1 0,-1 1 0,1 0 0,-1-1 0,1 1 0,0-1 1,-1 1-1,1-1 0,0 0 0,0 1 0,-1-1 0,1 0 0,0 0 0,-1-1 0,1 1 0,0 0 0,0 0 0,-1-1 1,1 1-1,-1-1 0,3-1 0,50-19 589,-31 6-613,-19 12-28,1 0 1,-1 0 0,1 0-1,0 0 1,0 1 0,0 0-1,8-2 1,-12 7-11,0 0 1,0 1-1,0-1 0,-1 0 0,1 1 1,-1-1-1,0 1 0,0-1 1,-1 7-1,1-6 10,0 16 40,-1-15-25,1 0-1,0 0 1,0-1 0,0 1 0,1 0-1,-1 0 1,1-1 0,3 10 0,-2-12 16,-1 0 1,0-1 0,1 1-1,-1-1 1,1 1 0,0-1-1,-1 0 1,1 1 0,0-1-1,0 0 1,0 0 0,0 0-1,0-1 1,0 1 0,0 0 0,0-1-1,0 1 1,0-1 0,1 0-1,-1 0 1,0 0 0,0 0-1,0 0 1,3 0 0,1-1 34,-1 0-1,1 0 1,-1 0 0,0 0 0,0-1 0,1 0-1,-1 0 1,0-1 0,0 1 0,-1-1 0,1 0 0,0 0-1,-1-1 1,0 1 0,0-1 0,4-5 0,-1 3-1057,-1 1 1,0-1 0,1 1 0,0 0 0,14-6 0,-11 9-8527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4.042"/>
    </inkml:context>
    <inkml:brush xml:id="br0">
      <inkml:brushProperty name="width" value="0.025" units="cm"/>
      <inkml:brushProperty name="height" value="0.025" units="cm"/>
    </inkml:brush>
  </inkml:definitions>
  <inkml:trace contextRef="#ctx0" brushRef="#br0">74 297 1986,'0'0'14590,"-7"2"-12375,1 1-1880,0-1 0,0 1 0,1 1 0,0-1 0,-1 1 0,-7 7-1,11-9-214,0-1 0,1 0 0,-1 1 0,1 0 0,0-1 0,-1 1 0,1 0 0,0-1 0,0 1 0,0 0-1,0 0 1,0 0 0,1 0 0,-1 0 0,0 0 0,1 0 0,0 1 0,-1-1 0,1 0 0,0 0 0,0 0-1,0 0 1,1 0 0,-1 0 0,0 1 0,1-1 0,-1 0 0,1 0 0,1 3 0,0-4-73,-1 1 1,1-1-1,0 0 0,-1 0 1,1 1-1,0-1 0,0 0 1,0 0-1,0 0 1,0-1-1,0 1 0,0-1 1,0 1-1,0-1 1,0 1-1,1-1 0,-1 0 1,4 0-1,46-2 444,-45 2-516,1 0 4,-1-1 0,1 1-1,-1-1 1,1 0 0,-1-1-1,0 0 1,1 0 0,-1-1-1,0 0 1,0 0-1,-1 0 1,8-5 0,-14 7 43,0 1 0,0-1 1,0 1-1,0-1 0,0 0 1,0 1-1,0-1 0,0 1 1,0-1-1,0 0 0,0 1 1,0-1-1,0 1 0,-1-1 1,1 1-1,0-1 0,0 1 1,-1-1-1,1 1 0,0-1 0,-1 1 1,1-1-1,-1 1 0,1 0 1,0-1-1,-1 1 0,1 0 1,-1-1-1,-19-16 385,13 11 50,-3-12 275,11 17-721,-1 1 0,0-1-1,0 1 1,0-1 0,1 1-1,-1-1 1,0 1 0,1 0-1,-1-1 1,0 1 0,1-1-1,-1 1 1,0 0 0,1-1-1,-1 1 1,1 0 0,-1 0-1,1-1 1,-1 1 0,1 0-1,-1 0 1,1 0 0,-1 0-1,1-1 1,0 1 0,46 0-262,-25 1-33,-10-3-24,0-1-1,1 1 1,-2-2 0,1 0 0,0 0 0,-1-1 0,0-1 0,0 0-1,0 0 1,-1-1 0,0 0 0,0-1 0,0 0 0,-1-1 0,14-17-1,-14 15 15,0-1-1,-1 0 1,-1 0-1,0 0 1,0-1-1,-1 0 1,-1 0-1,0-1 0,-1 1 1,-1-1-1,0 0 1,-1 0-1,1-22 1,-32 81 2653,19-21-1885,0 0 0,2 1 0,1 0 0,1 1 0,1-1 0,1 1 0,1 0 0,2 48 0,1-71-432,0-1 1,0 0 0,0 0 0,0 0-1,1 1 1,-1-1 0,1 0 0,-1 0-1,1 0 1,0 0 0,0 0 0,0 0-1,0 0 1,0 0 0,0 0 0,1 0-1,-1-1 1,1 1 0,-1-1-1,1 1 1,0-1 0,-1 1 0,1-1-1,0 0 1,0 0 0,0 0 0,0 0-1,0 0 1,0 0 0,0 0 0,1-1-1,-1 1 1,0-1 0,0 0 0,0 0-1,1 1 1,-1-1 0,0-1 0,0 1-1,4-1 1,1 1 89,1-2 0,-1 1 0,1-1 0,-1 0-1,0-1 1,0 0 0,0 0 0,0 0 0,0-1 0,10-8 0,7-11-62,-2 0 0,-1-2 0,-1 0 0,-1-2 0,-2 0 0,0-1 0,-2-1 0,20-53 0,-25 51-160,-20 41-109,-21 48-89,20-16 356,2 0-1,2 0 1,2 1 0,2 0-1,2 57 1,6-50-31,-5-49-28,0 1 0,0-1 0,0 1 0,1-1 0,-1 1 0,1-1 0,-1 0 0,1 1-1,-1-1 1,1 0 0,0 0 0,0 1 0,0-1 0,0 0 0,0 0 0,0 0 0,0 0-1,0 0 1,0 0 0,0 0 0,0 0 0,1-1 0,-1 1 0,0 0 0,1-1 0,-1 1-1,0-1 1,1 1 0,1-1 0,-2 0-10,0-1 0,0 0 1,-1 0-1,1 0 0,0 0 0,-1 0 0,1 0 0,0 0 0,-1 0 0,1 0 1,-1 0-1,0 0 0,1 0 0,-1 0 0,0 0 0,0-1 0,0 1 1,0 0-1,0 0 0,0 0 0,0 0 0,0-1 0,0-1 0,-2-32-982,-1 21 745,-1 1-1,0-1 0,-1 1 0,-1 0 0,0 0 0,0 1 0,-1-1 0,-1 2 0,0-1 1,-11-11-1,-30-52 977,48 74-671,1 1-1,-1-1 1,1 0 0,-1 1 0,1-1 0,0 0 0,-1 0 0,1 0 0,0 1-1,0-1 1,0 0 0,-1 0 0,1 0 0,0 0 0,0 1 0,0-1-1,0 0 1,1 0 0,-1 0 0,0 0 0,0 1 0,0-1 0,1 0 0,-1 0-1,0 1 1,1-1 0,0-1 0,0 1-29,1 0 1,-1 0-1,0 0 0,1 0 1,-1 1-1,1-1 1,-1 1-1,1-1 0,-1 1 1,1-1-1,-1 1 0,1 0 1,3-1-1,64 7-1246,-55-4 658,29 2-2514,5-4-2750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055"/>
    </inkml:context>
    <inkml:brush xml:id="br0">
      <inkml:brushProperty name="width" value="0.025" units="cm"/>
      <inkml:brushProperty name="height" value="0.025" units="cm"/>
    </inkml:brush>
  </inkml:definitions>
  <inkml:trace contextRef="#ctx0" brushRef="#br0">62 33 6374,'0'0'203,"-1"0"-1,0 0 1,0-1 0,0 1-1,0 0 1,1-1 0,-1 1-1,0-1 1,0 1 0,1-1-1,-1 1 1,0-1 0,1 1 0,-1-1-1,1 0 1,-1 1 0,1-1-1,-1 0 1,1 0 0,-1 1-1,1-1 1,0 0 0,-1 0-1,1 0 1,0 1 0,0-1-1,-1 0 1,1 0 0,0 0-1,0 0 1,0 0 0,0 0-1,0 1 1,0-1 0,0 0-1,1-1 1,-1 1-56,1 1 0,-1-1-1,0 1 1,1-1 0,-1 1-1,1-1 1,-1 1 0,1 0-1,-1-1 1,1 1 0,-1 0-1,1-1 1,-1 1 0,1 0-1,-1 0 1,1-1 0,-1 1-1,1 0 1,-1 0 0,1 0-1,0 0 1,-1 0 0,1 0-1,-1 0 1,1 0 0,0 0-1,-1 0 1,1 0 0,-1 0 0,1 0-1,-1 1 1,1-1 0,0 0-1,-1 0 1,1 1 0,-1-1-1,1 0 1,-1 1 0,1-1-1,-1 0 1,0 1 0,1-1-1,-1 1 1,1-1 0,-1 1-1,0-1 1,1 1 0,-1-1-1,0 1 1,0-1 0,1 1-1,-1 0 1,21 25 1203,9 12-482,-1 0 0,31 56-1,-54-83-827,0 0 0,-1 0 0,0 1 0,-1-1 0,-1 1 0,1 0 0,-2 0 1,0 1-1,0-1 0,-1 0 0,-1 1 0,0-1 0,0 0 0,-4 17 0,2-21 171,-1 1 0,-1-1 0,1 0 0,-1 0 0,-1-1 1,1 1-1,-1-1 0,-1 0 0,-6 7 0,-62 57 523,51-49-670,5-4-302,-18 17 690,34-33-858,0-1 1,0 1-1,0-1 1,0 1 0,0-1-1,0 0 1,0 0 0,-1 0-1,1 0 1,0 0-1,0-1 1,-1 1 0,1-1-1,-1 1 1,-2-1 0,-1-4-4987,2-13-2509</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386"/>
    </inkml:context>
    <inkml:brush xml:id="br0">
      <inkml:brushProperty name="width" value="0.025" units="cm"/>
      <inkml:brushProperty name="height" value="0.025" units="cm"/>
    </inkml:brush>
  </inkml:definitions>
  <inkml:trace contextRef="#ctx0" brushRef="#br0">1 2 13933,'0'0'10826,"50"-2"-10281,-40 23-257,-5 8 33,-5 3-97,0 3-128,0-2 0,-9 3-64,3-5-801,2-2-1121,-1-9-2530,5-3-2082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197"/>
    </inkml:context>
    <inkml:brush xml:id="br0">
      <inkml:brushProperty name="width" value="0.025" units="cm"/>
      <inkml:brushProperty name="height" value="0.025" units="cm"/>
    </inkml:brush>
  </inkml:definitions>
  <inkml:trace contextRef="#ctx0" brushRef="#br0">62 0 19538,'0'0'3844,"-41"68"-2242,31-36-834,3 5-575,3-1-193,4 4 32,0-6-225,10 1-960,-3-4-512,-3-5-706,-2-7-447,-2-8-321,0-8 416,-13-3-6566</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719"/>
    </inkml:context>
    <inkml:brush xml:id="br0">
      <inkml:brushProperty name="width" value="0.025" units="cm"/>
      <inkml:brushProperty name="height" value="0.025" units="cm"/>
    </inkml:brush>
  </inkml:definitions>
  <inkml:trace contextRef="#ctx0" brushRef="#br0">4 0 12876,'0'0'13613,"-4"52"-13421,4-47-160,4-3-1633,-2-2-1602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6.348"/>
    </inkml:context>
    <inkml:brush xml:id="br0">
      <inkml:brushProperty name="width" value="0.025" units="cm"/>
      <inkml:brushProperty name="height" value="0.025" units="cm"/>
    </inkml:brush>
  </inkml:definitions>
  <inkml:trace contextRef="#ctx0" brushRef="#br0">191 113 12332,'4'-11'2167,"-1"3"-1538,13-43 2535,-11 9 2022,-16 74-4824,2-10-398,-19 87 1851,-20 165 0,42-156-432,-5-148-1400,-29-58 0,29 69-18,1-1 0,1 0 1,0-1-1,2 0 0,1 0 0,-7-40 0,13 61 32,0-1 1,0 1-1,0 0 0,0-1 1,0 1-1,0 0 0,0-1 0,0 1 1,0 0-1,0-1 0,0 1 1,0 0-1,1 0 0,-1-1 1,0 1-1,0 0 0,0-1 1,1 1-1,-1 0 0,0 0 0,0-1 1,0 1-1,1 0 0,-1 0 1,0 0-1,1-1 0,-1 1 1,0 0-1,0 0 0,1 0 0,-1 0 1,0 0-1,1-1 0,-1 1 1,0 0-1,1 0 0,-1 0 1,0 0-1,1 0 0,20 4-287,18 12-636,-14-5-1172,0 0 0,49 12 0,-55-18-1260,1-2 0,29 3 1,-3-6-6946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7.055"/>
    </inkml:context>
    <inkml:brush xml:id="br0">
      <inkml:brushProperty name="width" value="0.025" units="cm"/>
      <inkml:brushProperty name="height" value="0.025" units="cm"/>
    </inkml:brush>
  </inkml:definitions>
  <inkml:trace contextRef="#ctx0" brushRef="#br0">164 280 9673,'0'0'2547,"-8"1"-305,0 0-1893,1 1 0,0 0 0,0 0 0,0 1 1,1 0-1,-1 0 0,0 0 0,1 1 0,0 0 1,0 1-1,0-1 0,1 1 0,-1 0 0,1 0 1,0 1-1,-5 7 0,5-6 43,0-1-1,0 1 1,1 0 0,0 0 0,0 1-1,1-1 1,0 1 0,0 0 0,1 0 0,0 0-1,0 0 1,-1 15 0,3-22-351,0 0-1,0 0 1,0-1 0,0 1 0,1 0-1,-1 0 1,0 0 0,0 0 0,1 0-1,-1-1 1,1 1 0,-1 0 0,0 0-1,1-1 1,-1 1 0,1 0 0,0-1-1,-1 1 1,1 0 0,0-1 0,-1 1-1,1-1 1,0 1 0,-1-1 0,1 0-1,0 1 1,0-1 0,0 0 0,0 1-1,35 1 812,-26-4-742,0 1 1,0-2-1,0 0 1,17-6-1,-14 2-88,0-1 1,0 0-1,-1-1 0,0 0 0,-1-1 0,14-15 0,-20 19-16,0 0 0,0 1 1,-1-2-1,0 1 0,0 0 0,-1-1 0,1 0 0,-2 0 0,1 0 0,-1 0 0,0 0 0,0-1 0,-1 1 0,1-12 0,-2 19-7,0 0 0,0-1 0,0 1 0,0-1 0,0 1 1,0 0-1,0-1 0,0 1 0,0-1 0,0 1 0,0 0 0,0-1 0,0 1 1,0 0-1,0-1 0,-1 1 0,1 0 0,0-1 0,0 1 0,-1 0 1,1-1-1,0 1 0,0 0 0,-1-1 0,1 1 0,0 0 0,-1 0 0,1 0 1,0-1-1,-1 1 0,1 0 0,0 0 0,-1 0 0,1 0 0,-1-1 0,-16 6-78,-13 18-40,30-22 119,-24 32 28,23-32-26,0 1 1,0-1-1,0 1 1,0-1 0,1 1-1,-1 0 1,1-1 0,-1 1-1,1 0 1,0-1 0,0 1-1,-1 0 1,1 0 0,0-1-1,0 1 1,1 0-1,-1 0 1,0-1 0,1 1-1,-1 0 1,1 1 0,4-1 24,-1-1 1,1 1-1,-1-1 1,1-1-1,-1 1 1,1-1-1,-1 1 1,1-1-1,-1-1 1,1 1-1,0-1 1,5-1-1,0 0-21,-1-1-1,1-1 1,-1 0-1,0 0 1,0-1-1,-1 0 1,1 0-1,-1-1 1,0 0-1,0-1 1,11-12-1,7-9-305,35-52 1,0-15 283,-57 87 37,0 0 1,-1-1 0,0 1 0,0-1 0,-1 1 0,0-1 0,0 0 0,0-12 0,-2 21-33,-1-1 0,1 0-1,-1 1 1,1-1 0,-1 0 0,1 1-1,-1-1 1,1 1 0,-1-1 0,0 1-1,1-1 1,-1 1 0,0-1 0,0 1-1,1 0 1,-1-1 0,0 1 0,0 0-1,1 0 1,-1 0 0,0-1 0,0 1-1,0 0 1,1 0 0,-1 0-1,0 0 1,0 0 0,0 1 0,1-1-1,-1 0 1,0 0 0,0 0 0,1 1-1,-1-1 1,0 0 0,0 1 0,1-1-1,-2 1 1,-31 12-441,20-1 478,1 0 0,1 0 0,0 1 0,0 1 0,2 0 0,0 0 0,0 1 0,1 0 0,1 0 1,1 1-1,0 0 0,1 0 0,0 0 0,2 1 0,0-1 0,0 1 0,1 26 0,3-39-8,0 1 0,0-1-1,1 1 1,0-1 0,0 1 0,0-1-1,0 0 1,0 0 0,1 0 0,0 0-1,0 0 1,0-1 0,0 1-1,0-1 1,1 0 0,0 0 0,0 0-1,-1 0 1,1-1 0,1 1 0,-1-1-1,0 0 1,9 2 0,1 2-277,1-1 1,-1-1 0,1 0 0,0-1-1,0-1 1,20 2 0,6-6-3533,-37 1 2816,0 0 0,0 0 0,0 0 0,-1-1 0,1 1-1,0-1 1,-1 0 0,5-3 0,18-14-9355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7.821"/>
    </inkml:context>
    <inkml:brush xml:id="br0">
      <inkml:brushProperty name="width" value="0.025" units="cm"/>
      <inkml:brushProperty name="height" value="0.025" units="cm"/>
    </inkml:brush>
  </inkml:definitions>
  <inkml:trace contextRef="#ctx0" brushRef="#br0">105 233 14606,'0'0'2899,"-8"1"-502,3 0-2207,0 0 0,1 1 1,-1-1-1,0 1 1,1-1-1,-1 1 1,1 1-1,0-1 1,0 1-1,0-1 1,0 1-1,0 0 1,1 1-1,-1-1 0,1 1 1,0-1-1,0 1 1,0 0-1,0 0 1,1 0-1,0 1 1,-1-1-1,2 0 1,-1 1-1,0 0 1,1-1-1,-1 8 1,1-9-140,1-1 1,-1 1 0,1-1 0,0 1 0,0-1 0,0 1 0,0-1 0,0 1 0,1-1 0,-1 1-1,1-1 1,0 0 0,0 1 0,-1-1 0,1 0 0,1 1 0,-1-1 0,0 0 0,1 0 0,-1 0-1,1 0 1,-1 0 0,1 0 0,3 2 0,1-1-21,-1-1 0,1-1 0,0 1 0,0-1 0,0 0 0,0 0 0,-1 0 0,1-1-1,11-1 1,38-8-71,-47 7-328,0 0 0,1 0 1,-1 1-1,17-1 0,-24 3 348,0 0 0,0 0 1,0-1-1,0 1 0,-1 0 0,1 1 0,0-1 0,0 0 0,-1 0 0,1 0 0,-1 0 0,1 0 0,-1 1 0,1-1 1,-1 0-1,0 1 0,1-1 0,-1 0 0,0 0 0,0 1 0,0-1 0,0 0 0,0 1 0,-1-1 0,1 2 0,-3 37-241,-1-20 626,-2 0 0,0 0 0,-1-1 0,-1 0 0,-18 30 0,-62 84 2137,83-128-2370,2 1-43,-1-1 0,0 1 0,-1-1 0,1-1 0,-1 1 0,0-1 0,-10 8 0,15-12-92,-1 0 0,1 0 0,-1-1 1,1 1-1,-1 0 0,1 0 0,0 0 1,-1 0-1,1-1 0,-1 1 0,1 0 0,0 0 1,-1-1-1,1 1 0,0 0 0,-1-1 0,1 1 1,0 0-1,0-1 0,-1 1 0,1 0 1,0-1-1,0 1 0,0-1 0,-1 1 0,1 0 1,0-1-1,0 1 0,0-1 0,0 1 0,0-1 1,0 1-1,0 0 0,0-1 0,0 1 1,0-1-1,0 1 0,0-1 0,0 1 0,0-1 1,1 1-1,-1-28-283,0 25 251,1-10-78,1 1 1,1-1-1,0 1 0,0 0 1,1 0-1,1 0 0,0 1 1,1-1-1,7-10 0,70-97-525,-73 107 572,190-232-1308,-39 49 1120,-158 192 262,0 0 25,0-1 0,-1 1 0,1-1 0,-1 0 0,0 1 0,0-1 0,3-7 0,-21 19 197,5 4-149,0 1 0,0 0 0,1 1 0,1 0 0,0 1 1,-12 28-1,9-13 438,1 0-1,-12 55 1,8 15 499,14-89-912,0 0-1,1 1 1,0-1-1,1 0 1,1 0-1,4 21 1,-5-30-97,0 0 0,-1-1 1,1 1-1,0 0 1,0-1-1,0 1 1,0 0-1,0-1 0,1 1 1,-1-1-1,0 0 1,1 1-1,-1-1 1,1 0-1,-1 0 0,1 0 1,-1 0-1,1 0 1,0 0-1,0 0 1,-1-1-1,1 1 0,0-1 1,0 1-1,0-1 1,0 0-1,0 1 1,0-1-1,-1 0 1,1 0-1,0-1 0,0 1 1,0 0-1,0-1 1,0 1-1,0-1 1,-1 1-1,1-1 0,0 0 1,0 0-1,-1 0 1,1 0-1,0 0 1,-1 0-1,1 0 0,-1 0 1,0-1-1,1 1 1,-1-1-1,0 1 1,0-1-1,0 1 0,0-1 1,0 0-1,0 1 1,0-1-1,-1 0 1,1 0-1,0-2 0,1-8-484,0-1-1,-1 0 0,0 0 0,-1 0 1,-1 0-1,0 0 0,-1 1 0,0-1 0,-1 0 1,0 1-1,-8-20 0,-5-5 145,-3 0-1,-28-43 1,30 52 1445,58 32 824,10 13-1994,46 12-778,-28-21-6769,-33-8-4008</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9.457"/>
    </inkml:context>
    <inkml:brush xml:id="br0">
      <inkml:brushProperty name="width" value="0.025" units="cm"/>
      <inkml:brushProperty name="height" value="0.025" units="cm"/>
    </inkml:brush>
  </inkml:definitions>
  <inkml:trace contextRef="#ctx0" brushRef="#br0">182 165 10762,'0'0'7479,"-9"-5"-4964,-31-15-337,38 20-2087,0-1 0,0 1 1,0 0-1,0 0 0,0-1 0,0 1 1,0 0-1,0 1 0,0-1 1,0 0-1,0 1 0,0-1 0,1 1 1,-1-1-1,0 1 0,0 0 1,0 0-1,1 0 0,-1 0 0,0 0 1,1 0-1,-1 0 0,1 1 1,-1-1-1,1 0 0,-2 3 0,-28 42 106,28-41-114,-3 6-63,0-3 11,1 1 0,0 0 0,0 0 1,1 0-1,1 0 0,-1 1 0,1-1 0,1 1 0,0 0 0,-1 14 1,3-24-22,0 1 1,0 0-1,1-1 0,-1 1 1,0 0-1,1-1 1,-1 1-1,0 0 1,1-1-1,-1 1 1,1-1-1,-1 1 1,0-1-1,1 1 0,0-1 1,-1 1-1,1-1 1,-1 1-1,1-1 1,-1 0-1,1 1 1,0-1-1,-1 0 1,1 0-1,0 0 0,-1 1 1,1-1-1,0 0 1,-1 0-1,1 0 1,0 0-1,0 0 1,-1 0-1,1 0 1,0 0-1,-1 0 0,1-1 1,0 1-1,-1 0 1,1 0-1,0-1 1,-1 1-1,1 0 1,0-1-1,-1 1 1,1-1-1,33-15 614,-5-7-528,0-2 1,-2-1-1,-1 0 0,-1-2 0,-1-2 0,-2 0 0,-1-1 0,30-59 0,-42 72-140,-10 19-84,-14 32-68,8-16 197,0 0 1,1 0 0,1 1-1,0 0 1,2 0-1,0 0 1,1 0 0,0 0-1,3 31 1,-1-47 3,0-1-1,1 1 1,-1-1 0,0 1 0,1-1 0,0 1-1,-1-1 1,1 1 0,0-1 0,-1 0-1,1 1 1,0-1 0,0 0 0,0 0 0,0 0-1,1 0 1,-1 0 0,0 0 0,0 0-1,0 0 1,1 0 0,-1 0 0,1-1 0,-1 1-1,0 0 1,1-1 0,-1 0 0,1 1-1,0-1 1,-1 0 0,1 0 0,-1 1-1,1-1 1,-1 0 0,1-1 0,-1 1 0,1 0-1,-1 0 1,1-1 0,-1 1 0,1-1-1,-1 1 1,2-2 0,4 0 21,1 0 0,-2-1-1,1 0 1,0-1 0,0 1 0,-1-1-1,11-8 1,-6 1-9,-1-1 0,1 0 0,-2 0-1,0-1 1,0 0 0,12-26 0,-26 52-81,0 1 1,1-1 0,1 1-1,0 0 1,1 0-1,0 0 1,1 25 0,1-37 82,0 0 0,0-1 0,1 1 0,-1-1 1,1 1-1,-1-1 0,1 1 0,-1-1 0,1 1 1,0-1-1,0 0 0,0 1 0,0-1 1,0 0-1,0 0 0,0 0 0,0 0 0,0 0 1,1 0-1,-1 0 0,0 0 0,1 0 1,1 0-1,1 1 49,-1-1 1,1-1-1,-1 1 1,1 0 0,0-1-1,-1 0 1,1 0-1,0 0 1,6-1-1,1-1 73,-1 0-1,0-1 1,0 0-1,-1 0 1,1-1-1,13-8 1,-8 3-96,-1-1 1,-1-1 0,0 0 0,15-17 0,-24 24-39,-1 1 1,1-1-1,-1 0 0,0 0 1,0-1-1,0 1 0,-1-1 1,0 0-1,0 1 0,0-1 0,0 0 1,-1 0-1,1 0 0,-1 0 1,-1 0-1,1-1 0,-1 1 1,0-8-1,0 13-16,-1-1 0,1 0-1,-1 0 1,1 1 0,-1-1 0,1 1 0,-1-1 0,1 0-1,-1 1 1,0-1 0,1 1 0,-1 0 0,0-1-1,1 1 1,-1-1 0,0 1 0,1 0 0,-1 0 0,0-1-1,0 1 1,0 0 0,1 0 0,-1 0 0,0 0 0,0 0-1,0 0 1,1 0 0,-1 0 0,0 0 0,0 0 0,1 0-1,-1 1 1,0-1 0,0 0 0,1 0 0,-1 1 0,0-1-1,0 1 1,1-1 0,-2 1 0,-29 17-202,22-10 190,2 1 0,0 0 0,0 0 1,0 1-1,-7 15 0,11-20 36,1-1 1,0 0-1,0 0 0,1 1 0,-1-1 0,1 1 0,0 0 1,0-1-1,0 1 0,1 0 0,-1-1 0,1 1 0,1 0 1,-1 0-1,1-1 0,1 9 0,0-11-17,-1 0 0,1 1 0,0-1 0,0 0 1,0 0-1,1 0 0,-1 0 0,0 0 0,1 0 0,-1-1 0,1 1 0,-1-1 0,1 0 0,0 0 0,0 0 0,0 0 1,-1 0-1,1 0 0,0-1 0,0 1 0,4-1 0,32-2-2123,-37 2 1498,1-1 1,0 0 0,-1 1 0,1-1 0,-1-1 0,1 1-1,-1 0 1,0 0 0,4-4 0,12-16-7008</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9.790"/>
    </inkml:context>
    <inkml:brush xml:id="br0">
      <inkml:brushProperty name="width" value="0.025" units="cm"/>
      <inkml:brushProperty name="height" value="0.025" units="cm"/>
    </inkml:brush>
  </inkml:definitions>
  <inkml:trace contextRef="#ctx0" brushRef="#br0">0 1 16784,'0'0'8360</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0.984"/>
    </inkml:context>
    <inkml:brush xml:id="br0">
      <inkml:brushProperty name="width" value="0.025" units="cm"/>
      <inkml:brushProperty name="height" value="0.025" units="cm"/>
    </inkml:brush>
  </inkml:definitions>
  <inkml:trace contextRef="#ctx0" brushRef="#br0">253 1 11627,'0'0'10917,"-2"9"-10132,-4 7-633,0 1 0,-1-1 0,-1 0 1,-1-1-1,0 0 0,-11 14 0,-78 90 65,11-14 796,87-103-850,5-6-176,10-10-163,89-133-392,12-16 73,-116 162 494,0 1 0,0 0-1,1 0 1,-1-1 0,0 1-1,0 0 1,0 0 0,0-1-1,0 1 1,0 0 0,0 0-1,1 0 1,-1-1 0,0 1-1,0 0 1,0 0 0,0 0-1,1 0 1,-1-1 0,0 1-1,0 0 1,1 0 0,-1 0-1,0 0 1,0 0 0,0 0-1,1 0 1,-1 0 0,0 0-1,0-1 1,1 1 0,-1 0-1,0 0 1,0 0 0,1 0-1,-1 1 1,0-1 0,0 0-1,1 0 1,-1 0 0,0 0-1,0 0 1,1 0 0,-1 0-1,0 0 1,0 0 0,0 1-1,1-1 1,-1 0 0,0 0-1,0 0 1,0 0 0,1 1-1,-1-1 1,0 0 0,0 0-1,0 0 1,0 1 0,0-1-1,0 0 1,0 0 0,1 1-1,-1-1 1,0 0 0,0 0-1,0 1 1,2 29-193,-9 40-57,-4-21 295,-1 3 1334,3 1 1,-6 104 0,14-165-1353,1 0-1,-1-1 1,-1 1 0,0 0-1,0 0 1,0 0-1,-1 0 1,0 1-1,-1-1 1,1 1-1,-2 0 1,1 0-1,-9-11 1,-8-7-65,12 15 26,0-1-1,1 0 0,0 0 1,-11-23-1,25 32-5,-1 1 0,1 0 1,0 0-1,0 1 0,0-1 0,-1 1 0,9 1 0,-10-1 10,172-13 25,-59 2-16,-116 11-3,0 0 0,0 0 0,1 0 0,-1 0 1,0 0-1,0 0 0,1 0 0,-1 1 0,0-1 0,0 0 0,0 1 0,0-1 0,1 1 0,-1-1 0,0 1 0,0-1 1,0 1-1,0 0 0,0 0 0,0-1 0,0 1 0,-1 0 0,1 0 0,0 0 0,0 0 0,-1 0 0,1 0 1,0 0-1,-1 0 0,1 2 0,0 1-8,0 0 0,0 0 1,-1 1-1,1-1 0,-1 0 0,0 0 1,-1 0-1,1 1 0,-2 5 1,-2 8 3,-1-1 0,0 1 1,-13 25-1,6-22 81,8-15 95,1-1 0,-1 1 0,1-1 0,1 1-1,-1 0 1,1 0 0,-3 11 0,5-17-62,2-2-89,0 0 0,0 1 0,-1-1 0,1 0-1,0-1 1,-1 1 0,0 0 0,1 0 0,-1-1 0,0 1 0,0-1 0,0 1 0,0-4 0,0 3-7,6-18-46,-1 0 1,-1-1 0,-1 1-1,0-1 1,-2 0 0,-1-28-1,-1 50-50,-5-1 45,11-2 18,12-1-44,20 6-41,21-1-3387,-22-10-4591,-10-5-3131</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1.454"/>
    </inkml:context>
    <inkml:brush xml:id="br0">
      <inkml:brushProperty name="width" value="0.025" units="cm"/>
      <inkml:brushProperty name="height" value="0.025" units="cm"/>
    </inkml:brush>
  </inkml:definitions>
  <inkml:trace contextRef="#ctx0" brushRef="#br0">101 1 14061,'-5'63'10289,"-11"41"-8488,2-20 662,14-83-2454,0 0 0,-1 0 1,1 0-1,0 0 1,0 0-1,0 0 0,0 0 1,0 0-1,0 0 0,1 0 1,-1 0-1,0 0 1,0 0-1,1 0 0,-1 0 1,1 0-1,-1 0 0,1 0 1,-1 0-1,1 0 1,0 0-1,-1 0 0,1-1 1,0 1-1,-1 0 0,1 0 1,0-1-1,0 1 0,0-1 1,0 1-1,0-1 1,0 1-1,0-1 0,0 1 1,0-1-1,0 0 0,0 0 1,2 1-1,5 0-168,1-1 1,0 0-1,-1 0 0,14-3 0,-17 2 14,1 0 0,-1 1 0,1-1 0,-1 1-1,1 0 1,-1 0 0,1 1 0,9 2 0,-14-2 155,0 0 0,0 0 0,1 0 0,-1 1 0,0-1 0,0 0 0,0 1 0,-1-1 0,1 1 0,0-1 0,-1 1 0,1-1 0,0 1 1,-1-1-1,0 1 0,1 0 0,-1-1 0,0 1 0,0 0 0,0-1 0,0 1 0,0 0 0,0-1 0,-1 1 0,1 0 0,0-1 0,-1 1 0,1-1 0,-2 3 0,0 1 125,1 0-1,-1 0 0,0 0 1,0-1-1,-1 1 0,0-1 1,1 1-1,-7 6 1,1-5 66,0 1 0,0-1 1,0-1-1,-1 0 1,1 0-1,-1-1 1,0 0-1,-1 0 0,1-1 1,-1 0-1,0-1 1,1 0-1,-1 0 1,-16 0-1,25-2-201,0 0 1,0-1-1,-1 1 1,1 0-1,0 0 0,0-1 1,0 1-1,0-1 1,0 1-1,-1-1 0,1 1 1,0-1-1,0 0 1,0 1-1,0-1 0,1 0 1,-1 0-1,0 0 1,0 0-1,0 0 0,1 0 1,-1 0-1,-1-2 1,-7-34-1642,8 29 493,1 1 1,0 0 0,0 0-1,1 0 1,0 0-1,0-1 1,1 1-1,3-9 1,-4 13 527,1 1 1,-1 0-1,1-1 0,-1 1 1,1 0-1,0 0 0,0 0 1,-1 1-1,1-1 0,1 0 1,-1 1-1,4-3 0,12-5-4915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1.818"/>
    </inkml:context>
    <inkml:brush xml:id="br0">
      <inkml:brushProperty name="width" value="0.025" units="cm"/>
      <inkml:brushProperty name="height" value="0.025" units="cm"/>
    </inkml:brush>
  </inkml:definitions>
  <inkml:trace contextRef="#ctx0" brushRef="#br0">23 1 10250,'0'0'18834,"0"64"-18802,-11-35 0,4-3-289,7-5-864,-4-5-897,4-5-288,0-8-1441,4-3-1987,5-6-2658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194"/>
    </inkml:context>
    <inkml:brush xml:id="br0">
      <inkml:brushProperty name="width" value="0.025" units="cm"/>
      <inkml:brushProperty name="height" value="0.025" units="cm"/>
    </inkml:brush>
  </inkml:definitions>
  <inkml:trace contextRef="#ctx0" brushRef="#br0">78 1 13581,'-3'10'2744,"-52"170"6650,49-155-8761,1 0 1,1 0 0,2 0 0,0 0 0,4 48-1,-2-72-617,0 1 0,0 0-1,1-1 1,-1 1 0,1-1-1,-1 1 1,1-1 0,-1 1-1,1-1 1,0 0 0,0 1 0,0-1-1,0 0 1,0 1 0,0-1-1,0 0 1,0 0 0,0 0-1,1 0 1,-1 0 0,0 0-1,1 0 1,-1-1 0,1 1 0,-1 0-1,1-1 1,-1 1 0,1-1-1,-1 0 1,1 1 0,-1-1-1,1 0 1,0 0 0,-1 0-1,1 0 1,-1 0 0,1 0 0,-1-1-1,1 1 1,0-1 0,1 0-1,10-2-22,1-1 0,-1-1-1,23-11 1,-16 7-276,-11 6 220,-1 1 0,0 0-1,1 0 1,0 1 0,-1 0-1,13 0 1,-21 1 56,1 0-1,-1 0 0,0 1 1,1-1-1,-1 0 0,1 0 1,-1 1-1,0-1 0,1 0 1,-1 1-1,0-1 1,1 0-1,-1 1 0,0-1 1,1 0-1,-1 1 0,0-1 1,0 0-1,0 1 0,1-1 1,-1 1-1,0-1 1,0 1-1,0-1 0,0 1 1,0-1-1,0 0 0,0 1 1,0-1-1,0 1 1,0-1-1,0 1 0,0-1 1,0 1-1,0-1 0,0 1 1,-1-1-1,1 0 0,0 1 1,0-1-1,0 1 1,-1-1-1,1 0 0,0 1 1,-1-1-1,1 0 0,0 1 1,-1-1-1,-12 22-88,5-13 60,6-6 40,0 0 1,0-1 0,0 1-1,-1 0 1,1-1 0,-1 1-1,0-1 1,1 0-1,-1 0 1,0 0 0,-1 0-1,1-1 1,0 1 0,0-1-1,-4 1 1,7-2 3,-1 0 0,1 0 0,0-1 1,0 1-1,-1 0 0,1 0 0,0-1 0,0 1 1,0 0-1,0 0 0,0-1 0,0 1 0,-1 0 0,1-1 1,0 1-1,0 0 0,0 0 0,0-1 0,0 1 1,0 0-1,0-1 0,0 1 0,0 0 0,0-1 1,0 1-1,1 0 0,-1-1 0,0 1 0,0 0 1,0 0-1,0-1 0,0 1 0,1 0 0,-1 0 1,0-1-1,0 1 0,0 0 0,1 0 0,-1-1 0,0 1 1,0 0-1,1 0 0,10-14-3,4 7 113,0 1 0,1 0 0,0 1 0,1 1-1,-1 0 1,28-2 0,-27 4-192,0 0-1,-1-1 1,1-1 0,-1-1-1,0 0 1,19-9 0,-34 13-28,0 1-1,-1 0 1,1-1 0,-1 1 0,1-1 0,-1 1 0,1 0-1,-1-1 1,1 1 0,-1-1 0,1 1 0,-1-1 0,1 0-1,-1 1 1,0-1 0,0 1 0,1-1 0,-1 0 0,0 1-1,0-1 1,1 0 0,-1 1 0,0-1 0,0 0 0,0 1-1,0-1 1,0 0 0,0 1 0,0-1 0,0 0 0,-1 1-1,1-1 1,0 0 0,0 1 0,0-1 0,-1 0-1,1 1 1,0-1 0,-1 1 0,1-1 0,-1 0 0,1 1-1,0-1 1,-1 1 0,1-1 0,-1 1 0,1 0 0,-1-1-1,-1 0 1,-27-20-7868,-5 2-2841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547"/>
    </inkml:context>
    <inkml:brush xml:id="br0">
      <inkml:brushProperty name="width" value="0.025" units="cm"/>
      <inkml:brushProperty name="height" value="0.025" units="cm"/>
    </inkml:brush>
  </inkml:definitions>
  <inkml:trace contextRef="#ctx0" brushRef="#br0">1 125 5926,'1'-9'8877,"0"4"-8457,0 1 0,0-1 0,0 1 0,0-1 0,1 1 0,0 0-1,-1 0 1,2 0 0,-1 0 0,0 0 0,1 0 0,0 1 0,-1-1 0,2 1-1,-1 0 1,0 0 0,1 0 0,-1 0 0,1 0 0,0 1 0,0 0 0,7-4-1,8 0-31,0 0-1,0 1 0,0 1 0,1 1 0,-1 0 0,1 2 0,-1 0 0,1 1 0,0 1 0,-1 1 0,34 7 0,-50-8-388,0 0 0,-1-1-1,1 1 1,0 1 0,0-1 0,0 0 0,-1 1 0,1-1 0,0 1 0,-1 0-1,1-1 1,-1 1 0,0 1 0,0-1 0,0 0 0,0 0 0,0 1 0,0-1-1,-1 1 1,1 0 0,-1-1 0,2 6 0,-2-5 7,-1 0-1,0 0 1,0 0 0,0 0 0,-1-1-1,1 1 1,-1 0 0,1 0 0,-1 0-1,0 0 1,0-1 0,0 1 0,-1 0-1,1-1 1,-1 1 0,1-1 0,-1 0-1,0 1 1,0-1 0,0 0 0,0 0-1,0 0 1,-3 2 0,-75 52 1638,80-56-1651,0 0 0,0 0 0,-1 0 0,1 0 0,0 0 0,0 0 0,0 0-1,0 0 1,0 0 0,0 1 0,0-1 0,0 0 0,0 0 0,0 0 0,0 0 0,-1 0 0,1 0 0,0 0-1,0 0 1,0 1 0,0-1 0,0 0 0,0 0 0,0 0 0,0 0 0,0 0 0,0 0 0,0 0 0,0 1 0,0-1-1,0 0 1,0 0 0,0 0 0,0 0 0,0 0 0,1 0 0,-1 0 0,0 1 0,0-1 0,0 0 0,0 0-1,0 0 1,0 0 0,0 0 0,0 0 0,0 0 0,0 0 0,0 0 0,1 0 0,-1 1 0,0-1 0,0 0-1,0 0 1,0 0 0,0 0 0,0 0 0,0 0 0,1 0 0,-1 0 0,0 0 0,0 0 0,0 0 0,0 0-1,0 0 1,17 4-352,27 1-242,-35-4 399,6 0-90,0 1 0,0 1 0,0 0 0,-1 1 0,1 1 0,13 6-1,-25-10 268,0 0 0,0 1 0,0 0-1,0-1 1,0 1 0,0 0 0,-1 0-1,1 1 1,-1-1 0,0 0-1,1 1 1,-1 0 0,0-1 0,-1 1-1,1 0 1,0 0 0,-1 0 0,1 0-1,-1 0 1,0 0 0,0 1-1,-1-1 1,1 0 0,0 1 0,-1-1-1,0 0 1,0 1 0,0-1 0,0 0-1,-1 1 1,1-1 0,-1 0 0,-1 4-1,0-1 203,-1-1 0,0 0 0,0 0 0,0 0-1,0 0 1,-1 0 0,0 0 0,0-1 0,0 0 0,-1 0-1,1 0 1,-1-1 0,-10 7 0,-1-1 441,-1 0 0,0-1 1,-20 7-1,17-8-371,0-1 1,-1-1-1,1-1 0,-1-1 1,-41 1-1,61-4-297,0 0 0,0 0 0,0 0 0,0 0 0,-1 0 0,1 0-1,0 0 1,0 0 0,0 0 0,0 0 0,0-1 0,0 1 0,0-1 0,-1 1 0,1-1 0,0 1 0,0-1 0,1 1 0,-1-1 0,0 0-1,0 1 1,0-1 0,0 0 0,0 0 0,1 0 0,-1 0 0,0 0 0,1 0 0,-1 0 0,1 0 0,-1 0 0,1 0 0,-1 0-1,1 0 1,0 0 0,0 0 0,-1 0 0,1-1 0,0 1 0,0 0 0,0 0 0,0 0 0,0 0 0,1 0 0,-1-1 0,0 1-1,1-1 1,0-3-590,1 1 0,0-1 0,0 1 0,0-1 0,0 1 0,1 0 0,0 0 0,0 0 0,0 0 0,4-4 0,24-17-11056</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541"/>
    </inkml:context>
    <inkml:brush xml:id="br0">
      <inkml:brushProperty name="width" value="0.025" units="cm"/>
      <inkml:brushProperty name="height" value="0.025" units="cm"/>
    </inkml:brush>
  </inkml:definitions>
  <inkml:trace contextRef="#ctx0" brushRef="#br0">83 146 4292,'0'0'13837,"50"-6"-11595,-16 6-1121,-1 0-864,-3 3-225,-5 4-128,-7 0-2115,-6-3-2913</inkml:trace>
  <inkml:trace contextRef="#ctx0" brushRef="#br0" timeOffset="1">1 1 14157,'0'0'4228</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984"/>
    </inkml:context>
    <inkml:brush xml:id="br0">
      <inkml:brushProperty name="width" value="0.025" units="cm"/>
      <inkml:brushProperty name="height" value="0.025" units="cm"/>
    </inkml:brush>
  </inkml:definitions>
  <inkml:trace contextRef="#ctx0" brushRef="#br0">83 51 8584,'0'0'12097,"-2"-8"-8969,-14-24-1024,15 32-2046,1-1 0,-1 1 0,1-1 0,-1 1 0,1-1 0,-1 1 0,0-1 0,1 1 0,-1-1 0,0 1 0,0 0 0,1-1 0,-1 1-1,0 0 1,0 0 0,1-1 0,-1 1 0,0 0 0,0 0 0,-1 0 0,1 1-11,0-1 0,-1 1 1,1-1-1,0 1 0,-1-1 0,1 1 0,0 0 0,0 0 0,0 0 0,-1 0 0,1 0 0,0 0 0,0 0 0,0 0 0,1 0 0,-2 2 0,-2 3-36,0 0 0,1 0 0,0 1 0,0-1-1,1 1 1,-1-1 0,2 1 0,-1 0 0,1 0-1,-1 11 1,1-16-7,1 0 1,0 0-1,0 0 0,0 0 0,0 0 0,0 0 1,1 0-1,-1 0 0,1 0 0,-1 0 0,1 0 1,0 0-1,0 0 0,0 0 0,0 0 1,0 0-1,0-1 0,0 1 0,0 0 0,1-1 1,-1 1-1,1-1 0,-1 0 0,1 1 0,-1-1 1,1 0-1,0 0 0,0 0 0,0 0 0,0 0 1,-1 0-1,1-1 0,0 1 0,0-1 1,0 1-1,1-1 0,-1 0 0,3 0 0,0 0 11,1 0 0,-1-1 0,1 1 0,-1-2 0,0 1 0,1 0 0,-1-1 0,0 0 0,0 0-1,0-1 1,0 1 0,0-1 0,-1 0 0,1 0 0,-1-1 0,0 1 0,0-1 0,5-6 0,2-2 66,-1-1 0,-1-1 0,0 0 0,13-28 0,-16 25-175,-13 24-521,-14 24-480,16-21 325,1 0 0,0 0-1,1 0 1,0 0 0,1 1 0,0-1 0,-1 20 0,5-17-3260,7-7-1250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3.562"/>
    </inkml:context>
    <inkml:brush xml:id="br0">
      <inkml:brushProperty name="width" value="0.025" units="cm"/>
      <inkml:brushProperty name="height" value="0.025" units="cm"/>
    </inkml:brush>
  </inkml:definitions>
  <inkml:trace contextRef="#ctx0" brushRef="#br0">99 25 14029,'0'0'5173,"-9"5"-3950,3-2-1037,0 0 1,0 1-1,1-1 1,-1 2 0,1-1-1,0 0 1,0 1-1,0 0 1,1 0 0,0 0-1,0 1 1,0 0-1,1-1 1,0 1 0,0 1-1,0-1 1,1 0-1,0 1 1,0-1 0,0 1-1,0 7 1,1-12-173,1-1 0,0 0 1,-1 1-1,1-1 0,0 0 0,0 1 1,-1-1-1,1 0 0,0 1 0,1-1 1,-1 1-1,0-1 0,0 0 1,0 1-1,1-1 0,-1 0 0,1 1 1,-1-1-1,1 0 0,0 1 0,-1-1 1,1 0-1,0 0 0,0 0 0,0 0 1,0 0-1,0 0 0,0 0 0,0 0 1,0 0-1,0 0 0,0-1 0,0 1 1,1 0-1,-1-1 0,0 1 1,1-1-1,-1 1 0,0-1 0,1 0 1,-1 1-1,0-1 0,3 0 0,7-1 38,-1 0 0,0-1 0,0 0 0,1 0 0,11-6 0,25-3-756,-45 11 669,-1 0-1,1 1 1,-1-1 0,0 1-1,1 0 1,-1 0 0,1-1 0,-1 1-1,0 0 1,0 0 0,0 0 0,0 0-1,1 0 1,-1 0 0,-1 1 0,1-1-1,0 0 1,0 1 0,0-1 0,-1 0-1,1 1 1,0-1 0,-1 1 0,0-1-1,1 1 1,-1-1 0,0 1 0,0-1-1,1 1 1,-1-1 0,-1 3-1,2 62 123,-2-50-134,1 3 466,-2 0 1,0 0-1,-2 0 1,0 0-1,-9 27 1,10-38-187,0 0 0,0 0 0,-1 0-1,0 0 1,0-1 0,-1 1 0,0-1 0,0 0 0,0 0 0,-1-1 0,0 0 0,-1 0 0,1 0 0,-10 5 0,14-10-237,1 0 0,0 0 0,-1 0 0,1-1 0,-1 1 0,1-1 0,-1 1 0,1-1 0,-1 1 0,1-1 0,-1 0 0,1 0 0,-1 0 0,0 0 0,1 0 0,-1 0 0,1 0 0,-1 0 0,0-1 0,1 1 0,-1 0 0,1-1 0,-1 0 0,1 1 0,0-1 0,-1 0 0,1 0 0,0 0 0,-1 0 0,1 0 0,0 0 0,0 0 0,0 0 0,0 0 0,0 0 0,0-1 0,0 1 0,0 0 0,0-1 0,1 1 0,-1-1 0,1 1 0,-1-1 0,1 1 0,-1-1 0,1 1 0,0-1 0,0-2 0,-2-3-35,1 0 0,0 0-1,1-1 1,0 1 0,0 0 0,0 0 0,1-1 0,0 1 0,4-12 0,0 8 7,1-1 0,0 1 1,0 0-1,2 0 0,-1 1 1,15-15-1,62-56 30,-62 61 17,194-168 55,-187 155-17,-26 20-33,-4 12-25,0 1-1,1-1 0,-1 1 1,0 0-1,0 0 1,0-1-1,0 1 1,0 0-1,0 0 1,0 0-1,0 0 1,0 0-1,0 0 1,0 0-1,1 1 1,-1-1-1,0 0 1,0 0-1,0 1 1,-1 0-1,-7 2-8,1 0 0,0 1 0,0 0-1,1 0 1,-1 1 0,1 0 0,0 1 0,1-1 0,-1 1 0,-10 12 0,12-12 40,1 0 1,-1-1 0,1 1-1,0 1 1,1-1 0,0 1 0,0-1-1,0 1 1,0 0 0,1 0 0,0 0-1,1 0 1,-1 12 0,2-16-15,0-1-1,1 1 1,-1-1 0,1 1 0,0-1-1,0 1 1,0-1 0,0 0-1,0 1 1,0-1 0,1 0 0,-1 0-1,1 0 1,-1 0 0,1 0 0,0 0-1,0-1 1,0 1 0,0-1 0,0 1-1,0-1 1,0 0 0,0 1-1,1-1 1,-1 0 0,1 0 0,-1-1-1,0 1 1,6 0 0,3 2-665,0-2 0,1 1 0,-1-1 0,0-1 0,19-1 0,5-5-5604</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4.817"/>
    </inkml:context>
    <inkml:brush xml:id="br0">
      <inkml:brushProperty name="width" value="0.025" units="cm"/>
      <inkml:brushProperty name="height" value="0.025" units="cm"/>
    </inkml:brush>
  </inkml:definitions>
  <inkml:trace contextRef="#ctx0" brushRef="#br0">198 126 5733,'2'-8'1522,"11"-59"1739,2 17 6712,-19 58-4890,-1 3-3279,-14 31-2066,-4 48 1411,-12 94 1,-16 69 982,21-167-1960,27-80-151,1 1 0,-2-1-1,1 0 1,-1 0 0,0 0-1,0 0 1,0-1 0,-1 1 0,0-1-1,-8 6 1,13-10-16,0-1 0,0 0 0,-1 0 0,1 0 1,0 0-1,0 0 0,-1 0 0,1 0 0,0 0 0,0 1 1,-1-1-1,1 0 0,0 0 0,0 0 0,-1 0 0,1 0 0,0-1 1,-1 1-1,1 0 0,0 0 0,0 0 0,-1 0 0,1 0 0,0 0 1,0 0-1,0 0 0,-1-1 0,1 1 0,0 0 0,0 0 1,-1 0-1,1 0 0,0-1 0,0 1 0,0 0 0,0 0 0,-1 0 1,1-1-1,0 1 0,0 0 0,0 0 0,0-1 0,0 1 0,0 0 1,0 0-1,0-1 0,0 1 0,0 0 0,0-1 0,0 1 0,0 0 1,0 0-1,0-1 0,0 1 0,0-19 89,0 18-92,2-17-37,1-1 1,1 1-1,1 0 1,0 0-1,2 0 1,8-16-1,2-1-423,40-60-1,-49 84 444,-1 1 0,2 0 0,-1 0 0,2 1-1,16-14 1,-22 20-38,1 0 0,-1 0 0,0 0 0,1 1 0,0 0 0,-1 0 0,1 0 0,0 1 0,0-1 0,0 1 0,0 0-1,0 0 1,0 1 0,1 0 0,-1 0 0,0 0 0,8 2 0,-11-2 5,0 1 0,-1-1 0,1 1 0,0 0 0,0-1 0,-1 1 0,1 0 0,-1 0 0,1 0 0,-1 1 1,1-1-1,-1 0 0,1 0 0,-1 1 0,0-1 0,0 1 0,0-1 0,0 1 0,0 0 0,0-1 0,0 1 0,-1 0 0,1 0 0,0-1 0,-1 1 0,0 0 0,1 0 0,-1 0 0,0 0 0,0 0 0,0 0 0,0-1 0,0 1 0,0 0 0,-1 0 0,1 0 0,-1 0 0,0 2 0,-1 2 13,0 0-1,0 0 0,0 0 1,-1 0-1,1-1 0,-1 1 0,-1-1 1,1 0-1,-1 0 0,-7 8 1,10-12 47,0 0 1,0 0 0,0 0 0,0 0-1,0 0 1,0 0 0,0-1 0,0 1-1,0 0 1,0 0 0,0-1 0,-1 1-1,1-1 1,0 0 0,0 1 0,-1-1-1,1 0 1,0 1 0,-3-1 0,3-1 8,1 1 1,-1-1 0,1 0-1,0 1 1,-1-1-1,1 0 1,0 0 0,0 1-1,-1-1 1,1 0 0,0 0-1,0 1 1,0-1-1,0 0 1,0 0 0,0 1-1,0-1 1,0 0 0,0 0-1,0 1 1,1-1 0,-1 0-1,0-1 1,19-51 720,-18 50-743,9-20-86,1 1 0,14-23 0,-24 45 78,-1 0 1,0-1-1,1 1 0,-1 0 0,0 0 0,1 0 1,-1-1-1,0 1 0,1 0 0,-1 0 1,1 0-1,-1 0 0,0 0 0,1 0 0,-1 0 1,1 0-1,-1 0 0,0 0 0,1 0 0,-1 0 1,1 0-1,-1 0 0,1 0 0,-1 0 0,0 0 1,1 0-1,-1 0 0,0 1 0,1-1 0,-1 0 1,0 0-1,1 1 0,-1-1 0,0 0 1,1 0-1,-1 1 0,0-1 0,1 0 0,-1 1 1,0-1-1,0 0 0,1 1 0,15 20-93,-12-15 86,1-1 79,1 0 1,0 0 0,0-1 0,0 0-1,1 0 1,0 0 0,-1-1 0,1 0-1,0 0 1,1-1 0,-1 0 0,0 0-1,1 0 1,-1-1 0,1-1 0,-1 1-1,1-1 1,7-1 0,-10 1-14,-1 0 0,1 0 0,-1-1-1,1 0 1,-1 0 0,0 0 0,0 0 0,1-1 0,-1 1 0,0-1 0,0 0 0,0 0 0,-1-1 0,1 1-1,-1-1 1,1 0 0,-1 0 0,0 0 0,0 0 0,0-1 0,0 1 0,0-1 0,-1 1 0,0-1-1,0 0 1,0 0 0,0 0 0,-1-1 0,1 1 0,-1 0 0,1-7 0,-2 10-58,0 1 0,1-1-1,-1 0 1,0 0 0,0 0 0,0 0 0,0 0 0,0 1 0,0-1 0,0 0 0,0 0 0,0 0-1,0 0 1,-1 0 0,1 1 0,0-1 0,-1 0 0,1 0 0,0 1 0,-1-1 0,1 0 0,-1 0-1,1 1 1,-1-1 0,0 0 0,1 1 0,-1-1 0,1 1 0,-1-1 0,0 1 0,0-1 0,1 1-1,-1-1 1,0 1 0,0 0 0,0-1 0,1 1 0,-1 0 0,0 0 0,0 0 0,0-1 0,0 1-1,0 0 1,1 0 0,-1 0 0,0 1 0,0-1 0,0 0 0,0 0 0,0 0 0,1 1 0,-1-1-1,0 0 1,0 1 0,1-1 0,-2 1 0,-3 1-86,0 0 0,0 0 0,1 0 0,-1 1 0,1 0 0,-1 0 0,1 0 0,-5 5 0,3-1 102,1 0 1,0 0 0,0 0-1,0 0 1,1 1 0,1 0-1,-1 0 1,1 0-1,0 0 1,1 0 0,0 1-1,-1 12 1,3-20 2,0 0 0,1 0 0,-1 0 0,1 0 0,-1 0 0,1 0 0,-1 0 0,1-1 0,-1 1 0,1 0 0,0 0 0,0-1 0,-1 1 0,1 0 0,0-1 0,0 1 0,0-1 0,0 1 0,0-1 1,0 0-1,0 1 0,0-1 0,0 0 0,0 1 0,0-1 0,0 0 0,0 0 0,0 0 0,0 0 0,0 0 0,0 0 0,0 0 0,1-1 0,42-5 303,-26-1-285,-1-1 0,1-1 1,-2-1-1,1-1 1,-1 0-1,-1-1 1,17-17-1,10-6-163,-42 35 116,0 0 0,0 0 1,0 0-1,0 0 0,1-1 0,-1 1 1,0 0-1,0 0 0,0 0 0,0 0 0,0 0 1,1 0-1,-1 0 0,0-1 0,0 1 1,0 0-1,0 0 0,1 0 0,-1 0 1,0 0-1,0 0 0,0 0 0,1 0 0,-1 0 1,0 0-1,0 0 0,0 0 0,1 0 1,-1 0-1,0 0 0,0 0 0,0 0 0,0 0 1,1 0-1,-1 1 0,0-1 0,0 0 1,0 0-1,0 0 0,1 0 0,-1 0 0,0 0 1,0 0-1,0 1 0,0-1 0,0 0 1,1 0-1,-1 0 0,0 0 0,0 1 0,0-1 1,0 0-1,0 0 0,0 0 0,0 0 1,0 1-1,0-1 0,0 0 0,0 21-285,-10 27 394,9-45-149,-2 8 45,1 1 0,0-1 1,1 0-1,0 0 0,1 1 0,2 20 0,-2-31-76,0 0 1,0 0-1,0-1 1,1 1-1,-1 0 0,0 0 1,1 0-1,-1-1 1,1 1-1,-1 0 1,1-1-1,-1 1 1,1 0-1,0-1 1,-1 1-1,1-1 1,0 1-1,-1-1 1,1 1-1,0-1 1,-1 0-1,1 1 0,0-1 1,0 0-1,0 1 1,-1-1-1,1 0 1,0 0-1,0 0 1,0 0-1,0 0 1,0 0-1,1 0 1,0 0-390,0 0-1,0-1 1,0 1 0,0-1 0,0 1 0,1-1 0,-2 0 0,1 0 0,0 0 0,0 0 0,0 0 0,3-3 0,12-15-6515</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5.178"/>
    </inkml:context>
    <inkml:brush xml:id="br0">
      <inkml:brushProperty name="width" value="0.025" units="cm"/>
      <inkml:brushProperty name="height" value="0.025" units="cm"/>
    </inkml:brush>
  </inkml:definitions>
  <inkml:trace contextRef="#ctx0" brushRef="#br0">0 1 14414,'0'0'12716,"0"54"-13933,4-48-641,2-4-2274,-3-2-2370,7-4-5990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5.525"/>
    </inkml:context>
    <inkml:brush xml:id="br0">
      <inkml:brushProperty name="width" value="0.025" units="cm"/>
      <inkml:brushProperty name="height" value="0.025" units="cm"/>
    </inkml:brush>
  </inkml:definitions>
  <inkml:trace contextRef="#ctx0" brushRef="#br0">143 1 10922,'-3'8'1532,"-75"250"12020,18 14-9417,60-272-4125,0 1 1,-1-1-1,1 1 1,0-1-1,0 0 1,0 1-1,0-1 1,0 1-1,0-1 1,0 1 0,0-1-1,0 1 1,0-1-1,0 0 1,0 1-1,0-1 1,0 1-1,0-1 1,0 1 0,1-1-1,-1 0 1,0 1-1,0-1 1,0 1-1,1-1 1,-1 0-1,0 1 1,0-1-1,1 0 1,-1 1 0,0-1-1,1 1 1,13-8 159,21-29-151,-27 28-49,20-24-226,23-25-434,-47 53 661,0 0-1,0 0 1,1 0 0,0 1 0,0 0-1,0 0 1,0 0 0,0 0-1,8-2 1,-13 5 26,1 0-1,-1 0 1,1 0-1,-1 0 1,1 0-1,-1 0 1,1 0 0,-1 0-1,1 1 1,-1-1-1,1 0 1,-1 0-1,1 0 1,-1 1-1,1-1 1,-1 0 0,0 1-1,1-1 1,-1 0-1,0 1 1,1-1-1,-1 0 1,0 1-1,1-1 1,-1 1 0,0-1-1,0 1 1,1-1-1,-1 0 1,0 1-1,0-1 1,0 1-1,0-1 1,0 1 0,1-1-1,-1 1 1,0-1-1,0 1 1,0-1-1,-1 2 1,2 26-93,-2-22 82,0 8 94,0-1 0,-2 1-1,0-1 1,0 0 0,-1 0 0,-1 0-1,-6 14 1,-11 30 777,31-72-12617,2-7 298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6.206"/>
    </inkml:context>
    <inkml:brush xml:id="br0">
      <inkml:brushProperty name="width" value="0.025" units="cm"/>
      <inkml:brushProperty name="height" value="0.025" units="cm"/>
    </inkml:brush>
  </inkml:definitions>
  <inkml:trace contextRef="#ctx0" brushRef="#br0">0 249 0,'0'0'13874,"2"8"-8113,-2-5-5526,1 1 0,-1-1 0,1 1 0,0-1 1,0 0-1,1 0 0,-1 1 0,1-1 0,-1 0 1,1 0-1,0 0 0,0-1 0,0 1 0,1 0 0,-1-1 1,1 1-1,-1-1 0,1 0 0,0 0 0,0 0 1,0 0-1,0-1 0,0 1 0,0-1 0,0 0 1,1 0-1,-1 0 0,0 0 0,1 0 0,-1-1 1,1 1-1,-1-1 0,1 0 0,3-1 0,-2 2-115,1-1 0,-1-1 0,0 1 0,1-1 0,-1 0 0,0 0 0,0 0 0,0-1 0,0 0 0,0 0 0,0 0 0,-1 0 0,9-6 0,-11 6-105,1-1 0,-1 1 0,0 0 0,0-1 0,0 0 0,0 1 0,-1-1 0,1 0 0,-1 0 0,0 0 0,1 0 0,-1 0 0,0 0 0,-1 0 0,1 0 0,-1 0 0,1-1 0,-1 1 0,0 0 0,0 0 0,0-1 0,-1 1 0,0-5 0,0 6-24,1 1 1,-1-1-1,1 1 1,-1-1 0,0 1-1,1 0 1,-1-1-1,0 1 1,0 0 0,0-1-1,0 1 1,0 0-1,0 0 1,0 0 0,0 0-1,-1 0 1,1 0-1,0 0 1,-1 1 0,1-1-1,-1 0 1,1 1-1,0-1 1,-1 1-1,1-1 1,-1 1 0,1 0-1,-1 0 1,0 0-1,1 0 1,-1 0 0,1 0-1,-1 0 1,1 0-1,-1 0 1,1 1 0,-1-1-1,1 1 1,-4 1-1,-1-1-16,0 1-1,0 0 1,1 1-1,-1-1 1,0 1-1,1 0 1,0 1-1,-9 6 1,10-5 52,-1 0 0,0 0 0,1 0 0,0 1 0,1 0 0,-1-1 0,1 2 0,0-1 0,0 0 0,1 0 0,0 1 0,0 0 0,1-1 0,0 1 0,0 0 0,0 0 0,1 11 0,0-17-13,0 0 1,1 0 0,-1 0 0,1 0 0,-1 0 0,0 0 0,1 0-1,0-1 1,-1 1 0,1 0 0,0 0 0,-1 0 0,1-1-1,0 1 1,0 0 0,0-1 0,-1 1 0,1-1 0,0 1 0,0-1-1,0 1 1,0-1 0,1 1 0,33 4 419,-23-6-287,0 0-1,0 0 1,19-6 0,-17 2-115,0 0-1,0-1 1,-1-1-1,0 0 1,0-1 0,15-13-1,65-64-903,-99 93 891,0 0 0,0 0 0,1 0 0,-1 1 0,2 0 0,0 0 0,0 0 0,0 1 0,1-1 0,1 1 0,-1 0 0,2 0 0,-2 16 0,3-25-1,0 0-1,1-1 0,-1 1 1,0 0-1,1 0 0,-1-1 1,1 1-1,-1 0 0,0-1 1,1 1-1,0-1 0,-1 1 0,1 0 1,-1-1-1,1 1 0,0-1 1,-1 1-1,1-1 0,0 0 1,-1 1-1,1-1 0,0 0 1,0 1-1,-1-1 0,1 0 0,0 0 1,0 0-1,0 0 0,-1 0 1,1 0-1,0 0 0,0 0 1,0 0-1,-1 0 0,1 0 1,1-1-1,35-8 549,-17-2-563,-1-1 0,0-2 0,0 0-1,-2 0 1,0-2 0,0 0 0,-2-1 0,0-1 0,-1 0-1,0-1 1,-2-1 0,0 1 0,-2-2 0,14-34 0,-11 11-377,-13 41 349,1 1-1,0-1 0,-1 1 1,0-1-1,0 0 0,1 1 1,-1-1-1,-1 1 1,1-1-1,0 1 0,-1-1 1,1 1-1,-1-1 0,-1-3 1,1 5 12,0 1 1,1 0 0,-1-1 0,1 1 0,-1 0 0,0-1-1,1 1 1,-1 0 0,0 0 0,1 0 0,-1-1 0,0 1-1,0 0 1,1 0 0,-1 0 0,0 0 0,1 0 0,-1 0-1,0 1 1,0-1 0,1 0 0,-1 0 0,0 0 0,1 1-1,-1-1 1,0 0 0,1 1 0,-1-1 0,1 0-1,-1 1 1,1-1 0,-1 1 0,0-1 0,1 1 0,0-1-1,-1 1 1,1-1 0,-1 2 0,-20 23-154,7-4 243,2 1 0,0 0 0,1 1 0,1 1 0,1-1 0,1 1 0,1 1 0,2 0 0,0 0 0,2 0 0,0 0 0,2 0 0,2 29 0,0-49-62,0 0 0,0 0 0,0 1 0,1-2-1,-1 1 1,1 0 0,1 0 0,-1-1 0,1 1-1,5 7 1,-7-10-9,0-1 0,1 1 0,-1-1 0,0 0 0,0 1 0,1-1 1,-1 0-1,1 0 0,0 0 0,-1 0 0,1 0 0,0 0 0,-1 0 0,1-1 0,0 1 0,0 0 0,-1-1 0,1 0 0,0 1 0,0-1 0,0 0 0,0 0 0,0 0 0,0 0 0,0 0 0,-1-1 0,1 1 0,0 0 0,0-1 1,0 0-1,0 1 0,-1-1 0,3-1 0,-2 0-33,0 0 1,0 0-1,-1-1 1,1 1-1,-1 0 1,1-1-1,-1 1 1,0-1 0,0 0-1,0 1 1,0-1-1,0 0 1,-1 0-1,1 0 1,-1 1-1,0-1 1,0 0-1,0 0 1,0 0-1,0 0 1,-1-2-1,0-8-458,-1 1-1,0 0 0,-5-19 1,-1 13-260,0 1 1,-1 0 0,0 0-1,-1 1 1,-1 0 0,-24-25-1,2 6 2285,-57-47 1,117 86 33,70 29-969,19 7-667,-98-36-1608,-1 0-1,28 1 1,-19-4-5408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6.865"/>
    </inkml:context>
    <inkml:brush xml:id="br0">
      <inkml:brushProperty name="width" value="0.025" units="cm"/>
      <inkml:brushProperty name="height" value="0.025" units="cm"/>
    </inkml:brush>
  </inkml:definitions>
  <inkml:trace contextRef="#ctx0" brushRef="#br0">105 156 11627,'-69'7'4724,"34"-5"4160,355 12-7392,-43-1-1266,1066-37-1146,-817 7 709,256-28 452,-262-7 2796,-498 49-2875,415-27 2489,-439 31-5190,2-1 2340,0 0-1,0 0 1,0 1-1,-1-1 1,1 0 0,0 0-1,0 0 1,0 0-1,-1 0 1,1 0-1,0 0 1,0 0-1,0 1 1,-1-1-1,1 0 1,0 0-1,0 0 1,0 0 0,-1 0-1,1 0 1,0 0-1,0 0 1,0 0-1,-1 0 1,1 0-1,0-1 1,0 1-1,0 0 1,-1 0-1,1 0 1,0 0 0,0 0-1,0 0 1,0 0-1,-1 0 1,1-1-1,0 1 1,0 0-1,0 0 1,0 0-1,0 0 1,-1-1-1,1 1 1,0 0 0,0 0-1,0 0 1,0 0-1,0-1 1,0 1-1,0 0 1,0 0-1,0 0 1,0-1-1,0 1 1,0 0-1,0 0 1,0-1-1,0 1 1,0 0 0,0 0-1,0 0 1,0-1-1,0 1 1,0 0-1,0 0 1,0 0-1,0-1 1,0 1-1,1 0 1,-5-16-15213</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6.611"/>
    </inkml:context>
    <inkml:brush xml:id="br0">
      <inkml:brushProperty name="width" value="0.025" units="cm"/>
      <inkml:brushProperty name="height" value="0.025" units="cm"/>
    </inkml:brush>
  </inkml:definitions>
  <inkml:trace contextRef="#ctx0" brushRef="#br0">1 116 769,'9'-1'10618,"119"-8"-6769,185-17-1751,-308 26-2086,18-1 577,0-2-1,0 0 1,-1-2 0,1 0 0,34-14-1,-57 19-537,1 0 0,-1 0 0,1 0-1,-1 0 1,1 0 0,-1 0 0,1 0-1,-1-1 1,1 1 0,-1 0 0,1 0-1,-1-1 1,1 1 0,-1 0 0,0-1-1,1 1 1,-1 0 0,0-1 0,1 1-1,-1 0 1,0-1 0,1 1 0,-1-1-1,0 1 1,0-1 0,0 1 0,1-1-1,-1 1 1,0-1 0,0 1 0,0-1-1,-14-5 476,-31 2-502,44 4 13,-247 3 113,211-1-72,-1 3-1,1 1 1,1 2 0,-58 19 0,82-21 219,11-1-97,25 0-8,54-3-76,-68-2-46,115-7 92,205-37-1,-262 33-137,-54 9-17,-9 2 5,-1-1 1,0 1-1,0-1 1,0 0-1,0 0 1,1-1-1,4-1 1,-39-4 147,-55-1 230,-1 3 0,-125 10-1,186 1-127,8-1-1709,7-3-3640,16-2-1250</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9.515"/>
    </inkml:context>
    <inkml:brush xml:id="br0">
      <inkml:brushProperty name="width" value="0.025" units="cm"/>
      <inkml:brushProperty name="height" value="0.025" units="cm"/>
    </inkml:brush>
  </inkml:definitions>
  <inkml:trace contextRef="#ctx0" brushRef="#br0">26 884 5541,'0'0'2707,"-5"9"-1981,-14 23 203,19-31-902,-1-1 1,1 0-1,0 0 1,0 0-1,0 1 1,0-1-1,0 0 1,0 0-1,0 0 1,0 1 0,0-1-1,-1 0 1,1 0-1,0 1 1,0-1-1,0 0 1,0 0-1,0 1 1,1-1-1,-1 0 1,0 0-1,0 0 1,0 1-1,0-1 1,0 0-1,0 0 1,0 0 0,0 1-1,0-1 1,1 0-1,-1 0 1,0 0-1,0 1 1,0-1-1,0 0 1,0 0-1,1 0 1,-1 0-1,0 0 1,0 1-1,0-1 1,1 0 0,-1 0-1,0 0 1,0 0-1,1 0 1,-1 0-1,0 0 1,0 0-1,0 0 1,1 0-1,-1 0 1,0 0-1,0 0 1,1 0-1,-1 0 1,0 0-1,0 0 1,1 0 0,13-3 765,5-4-221,1-2 0,-1 0 1,-1-2-1,1 0 0,18-15 1,0 0-351,147-100-1182,-5-8-1,296-291 0,-380 321-2942,-60 61 65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878"/>
    </inkml:context>
    <inkml:brush xml:id="br0">
      <inkml:brushProperty name="width" value="0.025" units="cm"/>
      <inkml:brushProperty name="height" value="0.025" units="cm"/>
    </inkml:brush>
  </inkml:definitions>
  <inkml:trace contextRef="#ctx0" brushRef="#br0">0 1 6662,'0'0'24536</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09.651"/>
    </inkml:context>
    <inkml:brush xml:id="br0">
      <inkml:brushProperty name="width" value="0.025" units="cm"/>
      <inkml:brushProperty name="height" value="0.025" units="cm"/>
    </inkml:brush>
  </inkml:definitions>
  <inkml:trace contextRef="#ctx0" brushRef="#br0">1 288 12684,'0'0'10768,"8"-7"-9738,38-32-59,55-62-1,37-33 249,-138 134-1222,0-1-1,1 1 0,-1-1 1,1 1-1,-1-1 0,0 1 1,1-1-1,-1 1 1,1 0-1,0-1 0,-1 1 1,1 0-1,-1-1 1,1 1-1,-1 0 0,1 0 1,0 0-1,-1-1 0,1 1 1,0 0-1,-1 0 1,1 0-1,-1 0 0,1 0 1,0 0-1,-1 0 1,1 0-1,0 0 0,0 1 1,1 16-232,-16 29-68,-21 25 455,25-55-123,1 1 0,1 0-1,0 0 1,1 1 0,1-1 0,1 2 0,1-1-1,-4 31 1,8-48-52,0-1 0,0 0 0,0 0 1,0 1-1,0-1 0,0 0 0,0 0 0,0 1 0,0-1 0,0 0 0,0 0 0,0 1 0,0-1 0,0 0 0,0 0 0,0 0 1,0 1-1,0-1 0,1 0 0,-1 0 0,0 0 0,0 1 0,0-1 0,0 0 0,1 0 0,-1 0 0,0 0 0,0 1 0,0-1 0,1 0 1,-1 0-1,0 0 0,0 0 0,1 0 0,-1 0 0,0 0 0,0 0 0,1 0 0,-1 0 0,0 0 0,14-5-2065,7-14-4786,-11-1-477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0.710"/>
    </inkml:context>
    <inkml:brush xml:id="br0">
      <inkml:brushProperty name="width" value="0.025" units="cm"/>
      <inkml:brushProperty name="height" value="0.025" units="cm"/>
    </inkml:brush>
  </inkml:definitions>
  <inkml:trace contextRef="#ctx0" brushRef="#br0">210 14 12172,'11'-12'4437,"-17"11"208,-9 7-1832,-1 4-3872,-17 14 1544,-39 37 0,63-53-296,1 0-1,0 1 1,1 0 0,0 0-1,0 0 1,1 1 0,1 0-1,-1 1 1,-5 16-1,10-25-179,0-1-1,1 0 1,-1 0-1,1 1 1,0-1 0,-1 0-1,1 0 1,0 1-1,0-1 1,0 0-1,0 1 1,0-1-1,0 1 1,0-1-1,0 0 1,1 0-1,-1 1 1,0-1-1,1 0 1,-1 1-1,1-1 1,0 0-1,-1 0 1,1 0-1,0 0 1,0 0-1,0 0 1,-1 0-1,1 0 1,0 0-1,0 0 1,0 0-1,1 0 1,-1-1-1,0 1 1,0 0-1,0-1 1,1 1-1,-1-1 1,3 1-1,4 1 46,1-2 0,-1 1 0,1-1 0,0 0-1,12-2 1,0 0 75,-5 1-107,-1 0-1,1-2 1,28-7 0,-37 7-526,-1 1 1,0 0-1,0-1 1,0 0-1,0-1 1,10-7-1,-15 10-63,1 0 0,-1 0 0,0 0 1,0 0-1,-1-1 0,1 1 0,0 0 0,0-1 0,-1 1 0,1 0 0,-1-1 0,1 1 0,-1-1 0,1-2 0,0-8-7430</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057"/>
    </inkml:context>
    <inkml:brush xml:id="br0">
      <inkml:brushProperty name="width" value="0.025" units="cm"/>
      <inkml:brushProperty name="height" value="0.025" units="cm"/>
    </inkml:brush>
  </inkml:definitions>
  <inkml:trace contextRef="#ctx0" brushRef="#br0">1 23 12075,'0'0'15871,"8"-3"-15540,12-2-367,0 0 0,0 2 0,0 0 0,1 1-1,0 1 1,23 2 0,33-2-8129</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389"/>
    </inkml:context>
    <inkml:brush xml:id="br0">
      <inkml:brushProperty name="width" value="0.025" units="cm"/>
      <inkml:brushProperty name="height" value="0.025" units="cm"/>
    </inkml:brush>
  </inkml:definitions>
  <inkml:trace contextRef="#ctx0" brushRef="#br0">0 1 9737,'0'0'14350,"56"9"-13902,-9-6-256,-2-3-160,7 2-32,-2-2-448,-7 0-1570,-5 0-2594,-7-5-3716</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736"/>
    </inkml:context>
    <inkml:brush xml:id="br0">
      <inkml:brushProperty name="width" value="0.025" units="cm"/>
      <inkml:brushProperty name="height" value="0.025" units="cm"/>
    </inkml:brush>
  </inkml:definitions>
  <inkml:trace contextRef="#ctx0" brushRef="#br0">290 2 14606,'0'0'10164,"-8"-1"-9748,2 1-386,1 0-1,-1 1 0,0 0 0,1 0 1,-1 0-1,1 1 0,0 0 0,-1 0 0,1 0 1,0 1-1,0-1 0,0 1 0,0 1 1,1-1-1,-1 0 0,1 1 0,0 0 0,-5 7 1,-13 10 181,1 1 1,1 0-1,1 2 0,-25 42 1,35-52-135,2 1 0,0 0 0,1 0 0,0 1 1,1 0-1,1 0 0,1 0 0,0 0 0,1 1 0,0 16 0,2-28-133,0 0 0,1 0 0,0-1 0,0 1 0,0-1 0,0 1-1,0-1 1,1 1 0,0-1 0,0 0 0,0 0 0,1 0 0,-1 0-1,1 0 1,0 0 0,0-1 0,1 1 0,-1-1 0,0 0 0,1 0-1,0 0 1,6 3 0,-3-2-502,0 0 0,1-1 0,0 1 0,0-2 0,8 3 0,42 2-6771,-24-7-727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2.491"/>
    </inkml:context>
    <inkml:brush xml:id="br0">
      <inkml:brushProperty name="width" value="0.025" units="cm"/>
      <inkml:brushProperty name="height" value="0.025" units="cm"/>
    </inkml:brush>
  </inkml:definitions>
  <inkml:trace contextRef="#ctx0" brushRef="#br0">0 210 8840,'0'0'14991,"11"-3"-14127,10-6-443,0 0-1,0-1 0,-1-1 0,-1-1 0,26-20 1,95-86 549,-140 118-977,0-1 1,0 1 0,0 0-1,0-1 1,0 1-1,1 0 1,-1 0 0,0-1-1,0 1 1,0 0-1,1 0 1,-1-1 0,0 1-1,0 0 1,1 0 0,-1 0-1,0-1 1,1 1-1,-1 0 1,0 0 0,0 0-1,1 0 1,-1 0-1,0 0 1,1 0 0,-1 0-1,0-1 1,1 1 0,-1 0-1,0 0 1,1 1-1,-1-1 1,0 0 0,1 0-1,-1 0 1,0 0-1,1 0 1,-1 0 0,-3 15-223,-13 19 168,-20 29 230,22-43-141,1 2 1,1 0-1,-17 46 0,28-67-101,1-1-1,0 1 1,0 0-1,-1-1 0,1 1 1,0-1-1,0 1 0,0 0 1,0-1-1,0 1 1,0 0-1,0-1 0,0 1 1,0-1-1,0 1 1,0 0-1,1-1 0,-1 1 1,0-1-1,0 1 0,1 0 1,-1-1-1,0 1 1,1-1-1,-1 1 0,0-1 1,1 1-1,-1-1 1,1 1-1,0 0-257,1-1 1,-1 0-1,0 0 1,0 1-1,0-1 1,0 0-1,0 0 1,0 0-1,1 0 1,-1 0-1,0 0 1,0 0-1,0-1 1,0 1-1,0 0 1,0-1-1,0 1 1,2-1-1,16-10-5658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2.819"/>
    </inkml:context>
    <inkml:brush xml:id="br0">
      <inkml:brushProperty name="width" value="0.025" units="cm"/>
      <inkml:brushProperty name="height" value="0.025" units="cm"/>
    </inkml:brush>
  </inkml:definitions>
  <inkml:trace contextRef="#ctx0" brushRef="#br0">31 1 14414,'0'0'9726,"-4"10"-9694,-2 15-30,1 1 0,1-1 1,1 1-1,1 26 0,-1-10 979,1-21-2622,1-1-8413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182"/>
    </inkml:context>
    <inkml:brush xml:id="br0">
      <inkml:brushProperty name="width" value="0.025" units="cm"/>
      <inkml:brushProperty name="height" value="0.025" units="cm"/>
    </inkml:brush>
  </inkml:definitions>
  <inkml:trace contextRef="#ctx0" brushRef="#br0">1 19 9289,'0'0'16079,"41"-9"-16015,-11 9 0,4 0-32,-3 0 0,3 0-128,-4 0-1025,-4 0-1121,0 0-1602,-7-9-1825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542"/>
    </inkml:context>
    <inkml:brush xml:id="br0">
      <inkml:brushProperty name="width" value="0.025" units="cm"/>
      <inkml:brushProperty name="height" value="0.025" units="cm"/>
    </inkml:brush>
  </inkml:definitions>
  <inkml:trace contextRef="#ctx0" brushRef="#br0">76 0 13773,'0'0'11622,"-3"10"-11409,-39 90 72,16-46-100,26-53-176,-1 0-1,1 0 1,-1 0 0,1 0-1,-1 0 1,1 0-1,0 0 1,-1 0 0,1 0-1,0 0 1,0 0 0,0 0-1,0 0 1,0 0-1,0 0 1,0 0 0,0 0-1,0 0 1,0 0 0,0 0-1,1 0 1,-1 0-1,1 0 1,-1 0 0,1 0-1,-1 0 1,1 0 0,0 1-1,1-1-11,-1 0 1,1 0-1,0 0 0,0-1 0,-1 1 0,1 0 1,0-1-1,0 0 0,-1 1 0,1-1 1,0 0-1,0 0 0,0 0 0,0 0 0,1-1 1,6 0-482,0-1 1,0 1 0,-1-2 0,1 1 0,-1-1 0,9-5 0,26-25-10397,-25 12-1142</inkml:trace>
  <inkml:trace contextRef="#ctx0" brushRef="#br0" timeOffset="1">182 60 12236,'0'0'6566,"-35"49"-4388,26-27-897,3 0-480,0 1-481,6-1-224,0-2-64,0 0-768,0-4-738,4-2-1056,-4-5-1826,0-4-4036</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890"/>
    </inkml:context>
    <inkml:brush xml:id="br0">
      <inkml:brushProperty name="width" value="0.025" units="cm"/>
      <inkml:brushProperty name="height" value="0.025" units="cm"/>
    </inkml:brush>
  </inkml:definitions>
  <inkml:trace contextRef="#ctx0" brushRef="#br0">244 1 14542,'0'0'7911,"-49"75"-7558,19-42-257,-3 3-32,1-1 0,4-3-32,0-5 0,9-5 0,6-5-32,4-8-192,7-5-769,2-16-13036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349"/>
    </inkml:context>
    <inkml:brush xml:id="br0">
      <inkml:brushProperty name="width" value="0.025" units="cm"/>
      <inkml:brushProperty name="height" value="0.025" units="cm"/>
    </inkml:brush>
  </inkml:definitions>
  <inkml:trace contextRef="#ctx0" brushRef="#br0">395 64 12332,'0'0'6160,"2"-9"-2562,-2 8-3530,1-2 161,-1 0-1,1 1 1,-1-1-1,1 0 1,-1 0 0,0 0-1,0 1 1,0-1-1,-1 0 1,0-3-1,0 4-131,1 1 0,-1-1 0,0 1 0,0 0 0,0 0 0,-1 0 0,1-1 0,0 1 0,0 0 0,0 1 0,-1-1 0,1 0 0,-1 0 0,1 0 0,-1 1-1,1-1 1,-1 1 0,1-1 0,-1 1 0,1 0 0,-1-1 0,1 1 0,-1 0 0,0 0 0,1 0 0,-3 1 0,-9-1-7,0 0 0,0 2 0,0 0 0,0 0 0,0 1 0,0 1 0,1 0-1,-1 1 1,1 0 0,1 0 0,-1 2 0,1-1 0,0 2 0,0-1 0,-12 12 0,6-3-49,1-1 0,1 2 1,0 0-1,1 1 0,1 1 0,1 0 0,0 0 0,-9 24 1,18-36-42,0-1 0,0 1 0,1 0 0,0 0 1,1 0-1,0 0 0,0 0 0,0 1 1,1-1-1,0 0 0,1 11 0,0-14 2,0-1-1,0 1 1,0 0-1,1-1 1,-1 1-1,1-1 1,0 0-1,0 1 1,0-1-1,1 0 1,-1 0-1,1 0 1,-1-1-1,1 1 1,0-1-1,0 1 1,0-1-1,0 0 1,1 0-1,-1 0 1,1-1-1,6 3 1,5 1 0,1-1 0,1 0 0,-1-2 0,0 0 0,32 0 0,-41-1 3,0-1 0,0 0 0,0-1 0,1 0-1,-1 0 1,0-1 0,0 1 0,0-1 0,-1-1 0,1 0 0,-1 1 0,1-2 0,-1 1 0,0-1 0,11-9 0,-16 12 11,1 0 1,-1-1-1,0 0 1,0 1-1,1-1 1,-1 0 0,0 1-1,-1-1 1,1 0-1,0 0 1,0 0-1,-1 0 1,1 0 0,-1 0-1,0 0 1,0 0-1,0 0 1,0 0-1,0 0 1,0 0 0,-1-4-1,0 3 4,0 0 0,-1 0 1,1 0-1,-1 1 0,0-1 0,1 0 0,-1 1 0,-1-1 0,1 1 1,0 0-1,-1-1 0,-3-1 0,-4-3 23,0 0 1,-1 1-1,0 1 0,0-1 1,-23-6-1,48 14-58,0-1-1,0 0 1,0-1 0,15-2 0,12 0-107,90-3-326,-130 5 442,0 0 1,0 0-1,0 0 0,-1 0 1,1 0-1,0 0 0,0 0 1,0 0-1,0 1 1,0-1-1,-1 0 0,1 0 1,0 1-1,0-1 0,0 1 1,-1-1-1,1 0 1,0 1-1,0 0 0,-1-1 1,1 1-1,0-1 0,-1 1 1,1 0-1,-1-1 1,1 1-1,-1 0 0,1 0 1,-1-1-1,1 2 0,-1 1 21,0-1 0,0 0 0,0 1 0,0-1 0,0 0 0,0 1 0,0-1 0,-1 0-1,1 0 1,-1 1 0,-1 2 0,-32 57 538,32-59-539,-6 8-203,-14 26 746,16-11-3696</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221"/>
    </inkml:context>
    <inkml:brush xml:id="br0">
      <inkml:brushProperty name="width" value="0.025" units="cm"/>
      <inkml:brushProperty name="height" value="0.025" units="cm"/>
    </inkml:brush>
  </inkml:definitions>
  <inkml:trace contextRef="#ctx0" brushRef="#br0">117 89 7815,'0'0'5510,"-10"0"-3957,9 0-1534,-42 2 2301,42-2-2205,0 0-1,0 0 0,-1 1 0,1-1 1,0 0-1,0 1 0,-1-1 0,1 1 0,0-1 1,0 1-1,0-1 0,0 1 0,0 0 1,0 0-1,0-1 0,0 1 0,0 0 1,0 0-1,0 0 0,0 0 0,1 0 1,-1 0-1,0 0 0,1 1 0,-1-1 1,1 0-1,-1 0 0,1 0 0,-1 1 1,1-1-1,0 0 0,0 0 0,0 1 1,-1-1-1,1 0 0,1 2 0,0-2-76,0 0 0,0 0 0,0 0 0,0 0 0,0-1 0,1 1 0,-1 0-1,0-1 1,1 1 0,-1-1 0,0 0 0,1 1 0,-1-1 0,0 0 0,1 0 0,-1 0 0,0 0-1,1 0 1,-1 0 0,3 0 0,31-3 1115,-29 2-956,0-1 1,0 0 0,0 0 0,0 0-1,0-1 1,-1 0 0,1 0-1,-1-1 1,0 1 0,0-1-1,5-5 1,-7 6-114,0 0 0,0 0-1,0-1 1,0 1 0,0-1-1,-1 0 1,0 1 0,0-1 0,0 0-1,0 0 1,0-1 0,-1 1 0,0 0-1,0 0 1,0-1 0,0-4-1,-1 8-80,0 0 1,0 0-1,0 1 0,0-1 0,-1 0 0,1 0 0,0 1 0,0-1 0,-1 0 0,1 0 0,0 1 0,-1-1 1,1 1-1,-1-1 0,1 0 0,-1 1 0,1-1 0,-1 1 0,0-1 0,1 1 0,-1-1 0,1 1 0,-1-1 1,0 1-1,0 0 0,0-1 0,-29-4-120,-29 13-805,50-5 773,1 0 1,0 0-1,0 1 1,1 0-1,-1 1 1,1 0-1,-13 10 1,18-13-49,-1 1 1,1-1-1,0 0 1,-1 1-1,1 0 1,0-1-1,0 1 1,1 0-1,-1 0 1,1 0-1,-1 0 1,1 1-1,0-1 1,0 0-1,0 1 1,1-1-1,-1 0 1,1 1-1,0-1 1,0 0-1,0 1 1,0-1-1,1 4 1,0-5-143,-1 0 0,1 0 0,0-1 0,0 1 0,0-1 0,0 1 0,0-1 0,1 1 1,-1-1-1,0 0 0,1 0 0,-1 1 0,1-1 0,-1 0 0,1 0 0,-1 0 0,3 0 1,-2 1-171,17 8-5524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581"/>
    </inkml:context>
    <inkml:brush xml:id="br0">
      <inkml:brushProperty name="width" value="0.025" units="cm"/>
      <inkml:brushProperty name="height" value="0.025" units="cm"/>
    </inkml:brush>
  </inkml:definitions>
  <inkml:trace contextRef="#ctx0" brushRef="#br0">136 13 12236,'0'0'3112,"-9"6"-1932,3-3-983,-61 43 559,62-42-268,0 0-1,0 0 0,0 1 0,1 0 1,0-1-1,-1 1 0,2 1 1,-1-1-1,1 0 0,0 1 0,-4 10 1,7-16-451,0 1 0,0-1 1,0 1-1,0-1 0,0 1 0,1-1 1,-1 1-1,0-1 0,0 0 0,1 1 1,-1-1-1,0 1 0,0-1 0,1 0 1,-1 1-1,1-1 0,-1 0 0,0 0 1,1 1-1,-1-1 0,1 0 0,-1 0 1,0 1-1,1-1 0,-1 0 0,1 0 1,-1 0-1,1 0 0,-1 0 0,1 0 1,-1 0-1,1 0 0,-1 0 0,1 0 1,-1 0-1,1 0 0,-1 0 0,1 0 1,0 0-1,24-3 742,-13-1-547,0-1 1,-1 0 0,0 0 0,0-1 0,0-1 0,0 0 0,-1-1 0,0 0 0,-1 0 0,12-14 0,-20 21-218,1 1-1,-1-1 1,0 0-1,0 0 1,0 0 0,0 0-1,-1 0 1,1 0 0,0-1-1,0 1 1,-1 0-1,1 0 1,0-1 0,-1 1-1,0 0 1,1-1-1,-1 1 1,0 0 0,1-1-1,-1 1 1,0-1 0,0 1-1,0 0 1,0-1-1,0 1 1,-1 0 0,1-1-1,0 1 1,-1-1 0,0-1-1,-1 1-91,0 1-1,1-1 0,-1 1 1,0-1-1,0 1 0,-1 0 1,1 0-1,0 0 1,0 0-1,0 0 0,-1 0 1,1 1-1,0-1 0,-1 1 1,1-1-1,-3 1 1,-2 0-481,1-1 1,0 1 0,-1 1-1,1-1 1,0 1 0,-10 3-1,14-4 194,0 0-1,1 1 1,-1-1-1,0 1 0,0 0 1,0-1-1,1 1 1,-1 0-1,0 0 0,1 0 1,-1 1-1,1-1 1,-1 0-1,1 0 1,0 1-1,0-1 0,-1 1 1,1-1-1,-1 3 1,1 4-4681,1 0-4570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959"/>
    </inkml:context>
    <inkml:brush xml:id="br0">
      <inkml:brushProperty name="width" value="0.025" units="cm"/>
      <inkml:brushProperty name="height" value="0.025" units="cm"/>
    </inkml:brush>
  </inkml:definitions>
  <inkml:trace contextRef="#ctx0" brushRef="#br0">174 1 12844,'0'0'9097,"8"66"-7336,3-43-319,2 3-545,-2 1-481,-3 7-192,-3-1-160,-5 6-32,-5 0 32,-16 0-160,-12 1-512,-10-4-481,-2-2-1121,2-11-1346,4-9-1953</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6.637"/>
    </inkml:context>
    <inkml:brush xml:id="br0">
      <inkml:brushProperty name="width" value="0.025" units="cm"/>
      <inkml:brushProperty name="height" value="0.025" units="cm"/>
    </inkml:brush>
  </inkml:definitions>
  <inkml:trace contextRef="#ctx0" brushRef="#br0">0 5 12524,'0'0'15919,"15"-5"-17040,-13 5-1249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091"/>
    </inkml:context>
    <inkml:brush xml:id="br0">
      <inkml:brushProperty name="width" value="0.025" units="cm"/>
      <inkml:brushProperty name="height" value="0.025" units="cm"/>
    </inkml:brush>
  </inkml:definitions>
  <inkml:trace contextRef="#ctx0" brushRef="#br0">284 1 13997,'0'0'7341,"-8"4"-6749,-7 4-567,1 1 0,0 1 0,0 1 0,1-1 1,1 2-1,0 0 0,0 1 0,1 0 0,-17 28 0,4-4 190,2 1 1,-32 78-1,48-100-94,0 1-1,2-1 1,-1 1 0,2 1 0,0-1 0,1 0-1,1 28 1,1-42-118,0-1-1,1 0 0,-1 0 1,1 1-1,-1-1 0,1 0 1,0 0-1,0 0 0,0 0 1,0 0-1,0 0 0,0 0 1,1 0-1,-1 0 1,0 0-1,1-1 0,0 1 1,-1 0-1,5 2 0,-2-2-149,0 0-1,0 0 1,1 0 0,-1 0-1,1-1 1,-1 0-1,1 0 1,0 0-1,6 0 1,0 0-1091,1-1-1,0-1 1,-1 1 0,1-2 0,-1 0-1,0 0 1,15-6 0,5-5-6065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563"/>
    </inkml:context>
    <inkml:brush xml:id="br0">
      <inkml:brushProperty name="width" value="0.025" units="cm"/>
      <inkml:brushProperty name="height" value="0.025" units="cm"/>
    </inkml:brush>
  </inkml:definitions>
  <inkml:trace contextRef="#ctx0" brushRef="#br0">1 231 13613,'0'0'10714,"11"0"-10196,-11 0-518,7 0 61,0 0 0,1 0-1,-1-1 1,0 0 0,0 0 0,0 0-1,0-1 1,-1 0 0,1-1 0,0 1-1,-1-1 1,8-5 0,40-27 314,-2-3 1,93-87-1,-132 116-647,-18 23-39,-16 22 152,-26 29 198,32-48 74,2 0 0,0 1 1,1 0-1,1 1 0,1 0 1,0 1-1,-12 39 0,22-59-145,-1 1 0,1-1 0,0 1 0,0-1 0,-1 0 0,1 1 0,0-1 0,0 1 0,0-1 0,0 0 0,-1 1 0,1-1 0,0 1 0,0-1 0,0 1 0,0-1 0,0 0 0,0 1 0,0-1 0,0 1 0,0-1 0,1 1 0,-1-1 0,0 0 0,0 1 1,0-1-1,0 1 0,1-1 0,-1 0 0,0 1 0,0-1 0,1 1 0,-1-1 0,0 0 0,1 1 0,-1-1 0,0 0 0,1 0 0,-1 1 0,0-1 0,1 0 0,-1 0 0,1 1 0,0-2-370,0 1 0,0-1 0,0 1 0,0-1 0,0 0 0,0 0 0,-1 1 0,1-1 0,0 0 0,0 0 0,-1 0 0,1 0 0,-1 1 0,1-1 0,-1 0 0,1 0 0,0-2 0,6-15-8022</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907"/>
    </inkml:context>
    <inkml:brush xml:id="br0">
      <inkml:brushProperty name="width" value="0.025" units="cm"/>
      <inkml:brushProperty name="height" value="0.025" units="cm"/>
    </inkml:brush>
  </inkml:definitions>
  <inkml:trace contextRef="#ctx0" brushRef="#br0">62 1 15535,'0'0'8771,"0"11"-8350,-2 14-293,-2 0-1,0 0 0,-2-1 1,-15 45-1,18-62-118,-16 82 622,17-77-4288,1-7-4106,1-21 770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237"/>
    </inkml:context>
    <inkml:brush xml:id="br0">
      <inkml:brushProperty name="width" value="0.025" units="cm"/>
      <inkml:brushProperty name="height" value="0.025" units="cm"/>
    </inkml:brush>
  </inkml:definitions>
  <inkml:trace contextRef="#ctx0" brushRef="#br0">0 1 8488,'0'0'12972,"2"17"-12555,17-11-97,1 0-128,10-4-96,-4 0 0,10 0-32,-3-2-416,-1 0-1538,0-4-2113,-2-9-3749</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583"/>
    </inkml:context>
    <inkml:brush xml:id="br0">
      <inkml:brushProperty name="width" value="0.025" units="cm"/>
      <inkml:brushProperty name="height" value="0.025" units="cm"/>
    </inkml:brush>
  </inkml:definitions>
  <inkml:trace contextRef="#ctx0" brushRef="#br0">169 1 13164,'0'0'11595,"-1"9"-11493,-1-1-62,0-1 0,0 1-1,0 0 1,-1-1 0,-1 0 0,1 0 0,-1 0 0,-8 12 0,-51 61 812,57-73-750,-1 1 20,1-3 32,1 1 0,0 1 0,-1-1 0,2 1 0,-1-1 1,1 1-1,0 1 0,1-1 0,-1 0 0,2 1 0,-1 0 0,1 0 0,-2 11 1,4-18-132,1 0 0,0 0 1,-1 0-1,1 0 0,0 0 1,-1-1-1,1 1 1,0 0-1,0 0 0,0-1 1,0 1-1,0-1 0,0 1 1,0-1-1,0 1 1,0-1-1,0 1 0,0-1 1,0 0-1,0 0 0,0 1 1,0-1-1,0 0 1,0 0-1,1 0 0,-1 0 1,2-1-1,41 1 101,-38-1-182,0 1-330,-1 0-1,0-1 0,1 0 1,-1-1-1,0 1 0,0-1 1,0 0-1,0 0 0,8-5 0,-8 4-1097,0-1-1,0 0 0,0 0 1,0 0-1,-1-1 0,1 0 1,5-8-1,4-8-6334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913"/>
    </inkml:context>
    <inkml:brush xml:id="br0">
      <inkml:brushProperty name="width" value="0.025" units="cm"/>
      <inkml:brushProperty name="height" value="0.025" units="cm"/>
    </inkml:brush>
  </inkml:definitions>
  <inkml:trace contextRef="#ctx0" brushRef="#br0">120 0 11979,'0'0'8200,"-32"68"-6278,16-40-769,-1 5-288,0-1-225,4-1-383,2-3-161,3-2 0,5-7-32,1-3-96,2-9-897,0-5-1313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777"/>
    </inkml:context>
    <inkml:brush xml:id="br0">
      <inkml:brushProperty name="width" value="0.025" units="cm"/>
      <inkml:brushProperty name="height" value="0.025" units="cm"/>
    </inkml:brush>
  </inkml:definitions>
  <inkml:trace contextRef="#ctx0" brushRef="#br0">167 37 15791,'0'0'4297,"-9"-2"-26,-1 1-3659,0-1 0,0 2 0,0-1 0,0 1 0,0 1 1,-1 0-1,-15 4 0,23-5-580,0 1-1,0 0 1,0 0 0,0 1 0,0-1 0,0 1-1,0-1 1,0 1 0,0 0 0,1 0 0,-1 0 0,1 0-1,-1 1 1,1-1 0,0 1 0,0-1 0,0 1-1,0 0 1,1 0 0,-1 0 0,1 0 0,0 0-1,0 0 1,0 0 0,0 0 0,0 0 0,0 1 0,1-1-1,0 0 1,0 6 0,0-7-25,0 0 0,0-1 1,0 1-1,0 0 0,1 0 0,-1 0 1,1-1-1,-1 1 0,1 0 0,0-1 1,0 1-1,-1 0 0,1-1 0,0 1 1,1-1-1,-1 1 0,0-1 0,0 0 1,1 1-1,-1-1 0,0 0 0,1 0 1,-1 0-1,3 1 0,0 0 10,1 0 0,0-1 0,-1 1 0,1-1 0,0 0 0,0 0 0,0-1 0,0 1 0,5-1 0,1 0 43,-1-1-1,0 0 1,1 0-1,-1-1 0,0-1 1,0 0-1,0 0 1,14-7-1,-13 3 24,0-1-1,-1 1 1,0-2-1,12-11 0,-19 16-48,1 0-1,-1 0 0,0 0 0,0 0 0,0 0 0,-1-1 0,0 0 0,1 1 0,-1-1 0,-1 0 0,1 0 0,-1 0 1,1-7-1,-2 11-35,0 0-1,0 0 1,0 1 0,0-1 0,0 0 0,0 0 0,0 1 0,0-1 0,0 0 0,-1 0 0,1 1 0,0-1 0,-1 0 0,1 1 0,0-1-1,-1 0 1,1 1 0,-1-1 0,1 0 0,-1 1 0,1-1 0,-1 1 0,1-1 0,-1 1 0,0-1 0,1 1 0,-1 0 0,0-1 0,1 1-1,-1 0 1,0-1 0,0 1 0,1 0 0,-1 0 0,0 0 0,0 0 0,1-1 0,-1 1 0,0 0 0,0 0 0,1 1 0,-1-1 0,0 0-1,0 0 1,1 0 0,-1 0 0,0 1 0,-1 0 0,0-1-111,0 0 0,0 1-1,0 0 1,1 0 0,-1-1 0,0 1 0,0 0-1,0 0 1,1 1 0,-1-1 0,1 0-1,-1 1 1,1-1 0,-1 1 0,1-1-1,0 1 1,0-1 0,-2 4 0,2-4-88,1 0 1,-1 0-1,1 1 0,0-1 1,0 0-1,-1 0 1,1 0-1,0 0 0,0 1 1,0-1-1,0 0 1,0 0-1,1 0 0,-1 0 1,0 0-1,0 1 1,1-1-1,-1 0 0,1 0 1,-1 0-1,1 0 0,-1 0 1,1 0-1,0 0 1,-1 0-1,1 0 0,0 0 1,0-1-1,0 1 1,0 0-1,-1 0 0,1-1 1,0 1-1,1 0 1,-1-1-1,0 1 0,0-1 1,2 1-1,4 1-1037,0-1-1,0 0 0,0 0 0,0-1 1,9 0-1,-14 0 869,33 0-5043</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273"/>
    </inkml:context>
    <inkml:brush xml:id="br0">
      <inkml:brushProperty name="width" value="0.025" units="cm"/>
      <inkml:brushProperty name="height" value="0.025" units="cm"/>
    </inkml:brush>
  </inkml:definitions>
  <inkml:trace contextRef="#ctx0" brushRef="#br0">208 1 13068,'0'0'8483,"-6"10"-7410,-19 32-362,-53 63-1,-9 15 309,86-119-1440,-5 7 1312,3-6-2645,2-22-12385</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618"/>
    </inkml:context>
    <inkml:brush xml:id="br0">
      <inkml:brushProperty name="width" value="0.025" units="cm"/>
      <inkml:brushProperty name="height" value="0.025" units="cm"/>
    </inkml:brush>
  </inkml:definitions>
  <inkml:trace contextRef="#ctx0" brushRef="#br0">154 0 12940,'0'0'3924,"-11"5"-2675,4-1-1082,0-1-1,0 1 0,0 1 1,1-1-1,0 1 0,0 0 1,0 0-1,0 1 1,1 0-1,0 0 0,0 0 1,0 0-1,1 1 0,0 0 1,0 0-1,1 0 1,-5 15-1,7-21-114,1 0 0,-1 0 0,1 0 0,0 0 0,-1 0 0,1 0 1,0 0-1,-1 0 0,1 0 0,0 1 0,0-1 0,0 0 0,0 0 0,0 0 0,0 0 0,0 0 0,1 0 0,-1 1 1,0-1-1,1 0 0,-1 0 0,1 0 0,-1 0 0,1 0 0,-1 0 0,1 0 0,-1 0 0,1 0 0,0-1 0,0 1 0,0 0 1,-1 0-1,1 0 0,0-1 0,0 1 0,0-1 0,0 1 0,0-1 0,0 1 0,1 0 0,2-1 54,0 1-1,0-1 1,-1 0-1,1 0 1,0-1 0,-1 1-1,1-1 1,0 1-1,-1-1 1,1 0-1,-1-1 1,7-2-1,-5 1-65,1 0 0,-1 0 0,0-1 0,0 1 0,0-1 0,0-1 0,0 1 0,-1-1 0,0 0-1,6-8 1,-8 10-22,0 0 0,0-1-1,0 1 1,-1-1 0,1 1-1,-1-1 1,0 0-1,0 1 1,0-1 0,0 0-1,-1 0 1,0 0 0,1 0-1,-1 0 1,-1 1-1,1-1 1,-1 0 0,-1-6-1,1 9-63,0-1-1,0 1 0,0-1 0,0 1 0,0-1 0,-1 1 0,1 0 1,-1 0-1,1 0 0,-1 0 0,1 0 0,-1 0 0,0 0 0,1 0 1,-1 0-1,0 1 0,0-1 0,1 1 0,-1-1 0,0 1 1,0 0-1,0 0 0,0 0 0,0 0 0,0 0 0,1 0 0,-1 0 1,-2 1-1,-3 0-250,0 0 0,0 0 0,0 1 0,0 0 0,0 0-1,-8 4 1,9-3-103,0 0-1,0 1 0,0 0 0,0 1 0,1-1 0,-1 1 0,1 0 0,-7 10 0,9-12-170,1 1 0,0-1 0,0 1-1,1-1 1,-1 1 0,1 0 0,0-1-1,0 1 1,0 0 0,-1 8-1,2 4-4536</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981"/>
    </inkml:context>
    <inkml:brush xml:id="br0">
      <inkml:brushProperty name="width" value="0.025" units="cm"/>
      <inkml:brushProperty name="height" value="0.025" units="cm"/>
    </inkml:brush>
  </inkml:definitions>
  <inkml:trace contextRef="#ctx0" brushRef="#br0">138 331 15278,'0'0'1351,"-9"5"-64,-2 2-947,1 1 0,0-1 0,0 2 0,0 0 0,1 0 0,1 0 1,-1 1-1,-7 13 0,12-16-114,-1 0-1,1 0 1,0 0 0,1 1 0,0 0-1,0 0 1,1 0 0,0 0-1,0 0 1,1 0 0,0 1 0,0-1-1,1 0 1,0 1 0,1 8 0,-1-16-188,0 0 0,1 0 0,-1 0 0,0 0 0,0 0 0,1 0 0,-1 0 0,1 0 0,-1 0 0,1 0 0,-1 0 0,1 0 0,0 0 0,-1 0 0,1 0 0,0-1 0,0 1 0,-1 0 0,1 0 0,0-1 0,0 1 1,0-1-1,0 1 0,0 0 0,0-1 0,0 0 0,1 1 0,1-1 45,-1 1 0,1-1 0,0 0 0,-1-1 0,1 1 0,-1 0 0,1-1 0,-1 1 0,1-1 0,-1 0 0,4-1 0,1-1 66,0-1 1,0 0-1,0 0 0,-1 0 1,1-1-1,9-9 1,-9 5-26,-1 1 0,0-2 0,-1 1 0,0 0 0,7-21 1,-10 26-118,0-1 1,-1 0 0,1 0-1,-1 0 1,0-1-1,-1 1 1,1 0 0,-1 0-1,0 0 1,0 0 0,-1-1-1,0 1 1,0 0-1,-1-6 1,1 10-79,0-1-1,-1 0 1,1 1-1,0-1 1,0 1-1,-1 0 1,1-1-1,-1 1 1,1 0-1,-1 0 1,1 0-1,-1 0 1,0 0-1,1 0 1,-1 1-1,0-1 1,0 0-1,0 1 1,0-1-1,0 1 1,1 0-1,-1 0 1,0 0-1,0 0 1,0 0-1,0 0 1,0 0 0,0 1-1,0-1 1,0 1-1,1-1 1,-1 1-1,0 0 1,-1 0-1,1 0-237,0 0 0,1 0 0,-1-1 0,1 1 0,0 0 0,-1 0 0,1 0 0,0 0 0,-1 1 0,1-1-1,0 0 1,0 0 0,0 1 0,0-1 0,0 1 0,0-1 0,1 1 0,-1-1 0,0 1 0,1 0 0,0-1 0,-1 1 0,1 0 0,-1 2 0,4 3-5937,11-5-5066</inkml:trace>
  <inkml:trace contextRef="#ctx0" brushRef="#br0" timeOffset="1">393 1 13997,'0'0'1570,"-9"64"1825,9-31-128,0 1-1377,9 0-833,1-4-417,3 6-191,-7 0-257,-5 4-96,-1 5-64,-3 7 32,-20 4 0,-7 3-64,-14-3-897,-3-6-1665,2-6-3011,-11-14-8425</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8.080"/>
    </inkml:context>
    <inkml:brush xml:id="br0">
      <inkml:brushProperty name="width" value="0.025" units="cm"/>
      <inkml:brushProperty name="height" value="0.025" units="cm"/>
    </inkml:brush>
  </inkml:definitions>
  <inkml:trace contextRef="#ctx0" brushRef="#br0">0 13 13421,'0'0'6368,"13"4"-4878,24 3-1061,0-2 0,0-1 0,0-1 1,47-5-1,201-23-141,-285 25-245,0 0 0,0-1 0,0 1 0,0 0 0,0 0 0,0 0 0,0 0 0,0 0 0,0 0 0,0 0 0,0-1 0,0 1 0,0 0 0,0 0 0,0 0 0,0 0 0,0 0 0,0 0 0,0-1 0,0 1 0,1 0 0,-32-3 288,-42 0-81,-36 4 991,-192 28 0,328-32-1159,0 1 0,33 3 0,14-1-72,162-2-1648,-211 5 1033,-24-3 593,-1 0 0,0 0 0,0 0 0,0 0 0,0 0 0,0 0 0,0 0 0,1 0 1,-1 0-1,0 0 0,0 0 0,0 0 0,0 0 0,0 0 0,0 0 0,0 0 0,1 0 1,-1 0-1,0 0 0,0 0 0,0 0 0,0 0 0,0 1 0,0-1 0,0 0 0,0 0 0,0 0 1,0 0-1,1 0 0,-1 0 0,0 0 0,0 1 0,0-1 0,0 0 0,0 0 0,0 0 0,0 0 1,0 0-1,0 0 0,0 1 0,0-1 0,0 0 0,0 0 0,0 0 0,0 0 0,0 0 1,0 0-1,0 1 0,-1-1 0,1 0 0,0 0 0,0 0 0,0 0 0,0 0 0,0 0 0,0 0 1,0 0-1,0 1 0,0-1 0,0 0 0,-1 0 0,1 0 0,0 0 0,0 0 0,-40 13-585,-114 11-489,52-17-5937,81-7 185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8.808"/>
    </inkml:context>
    <inkml:brush xml:id="br0">
      <inkml:brushProperty name="width" value="0.025" units="cm"/>
      <inkml:brushProperty name="height" value="0.025" units="cm"/>
    </inkml:brush>
  </inkml:definitions>
  <inkml:trace contextRef="#ctx0" brushRef="#br0">79 37 10346,'-9'0'7062,"-61"0"-677,106 3-2833,4 0-3330,75 1-90,0-5 0,216-31-1,-302 24-126,-29 9-6,-1-1-1,1 0 1,0 0 0,0 0 0,0 0 0,0 0-1,0 0 1,0 0 0,0 0 0,-1 0 0,1 0-1,0 0 1,0 0 0,0 0 0,0 0-1,0 0 1,-1 0 0,1 0 0,0 0 0,0 0-1,0 0 1,0 0 0,0 0 0,0 0 0,-1 0-1,1 0 1,0 0 0,0 0 0,0 0 0,0 0-1,0 0 1,0-1 0,0 1 0,-1 0 0,1 0-1,0 0 1,0 0 0,0 0 0,0 0 0,0 0-1,0 0 1,0-1 0,0 1 0,0 0-1,0 0 1,0 0 0,0 0 0,0 0 0,0-1-1,0 1 1,0 0 0,0 0 0,0 0 0,0 0-1,0 0 1,0 0 0,0-1 0,0 1 0,0 0-1,0 0 1,0 0 0,0 0 0,0 0 0,0 0-1,0-1 1,-53-1-110,27 2 141,-1 1 1,1 1 0,0 1 0,0 1 0,1 2 0,-1 0 0,1 2-1,-26 11 1,51-19-30,1 0 0,-1 0 0,0 0-1,1 0 1,-1 0 0,0 1 0,1-1-1,-1 0 1,0 0 0,0 0 0,1 0 0,-1 0-1,0 1 1,0-1 0,1 0 0,-1 0-1,0 1 1,0-1 0,0 0 0,1 0 0,-1 1-1,0-1 1,0 0 0,0 0 0,0 1 0,0-1-1,0 0 1,0 1 0,1-1 0,-1 0-1,0 0 1,0 1 0,0-1 0,0 0 0,0 1-1,0-1 1,0 0 0,-1 1 0,1-1-1,0 0 1,0 0 0,0 1 0,0-1 0,0 0-1,0 1 1,0-1 0,-1 0 0,1 0-1,0 1 1,0-1 0,0 0 0,-1 0 0,1 0-1,0 1 1,0-1 0,-1 0 0,1 0 0,0 0-1,0 0 1,-1 1 0,28 3 31,44 1-1258,0-4-1,0-2 1,109-17-1,-175 17 1176,2 0-54,0 0-1,0-1 1,0 0 0,0 0-1,10-5 1,-45 3-568,-13 5 661,0 2 0,0 2 0,-54 14 0,-118 44-2849,196-58 2119,-14 4-6460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0.740"/>
    </inkml:context>
    <inkml:brush xml:id="br0">
      <inkml:brushProperty name="width" value="0.025" units="cm"/>
      <inkml:brushProperty name="height" value="0.025" units="cm"/>
    </inkml:brush>
  </inkml:definitions>
  <inkml:trace contextRef="#ctx0" brushRef="#br0">0 725 11627,'0'0'3006,"14"-8"-2846,283-191 994,9-6-200,-44 35-1478,-94 50-5657,-137 98 2135</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7.238"/>
    </inkml:context>
    <inkml:brush xml:id="br0">
      <inkml:brushProperty name="width" value="0.025" units="cm"/>
      <inkml:brushProperty name="height" value="0.025" units="cm"/>
    </inkml:brush>
  </inkml:definitions>
  <inkml:trace contextRef="#ctx0" brushRef="#br0">1 8 9033,'0'0'13580,"52"-7"-12875,-2 7-128,8 0-257,8 2-224,-3 4-96,-3 2-96,-12-2-1153,-7 1-1602,-14-5-929,-14-2-480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7.618"/>
    </inkml:context>
    <inkml:brush xml:id="br0">
      <inkml:brushProperty name="width" value="0.025" units="cm"/>
      <inkml:brushProperty name="height" value="0.025" units="cm"/>
    </inkml:brush>
  </inkml:definitions>
  <inkml:trace contextRef="#ctx0" brushRef="#br0">0 24 12620,'0'0'7559,"90"33"-5893,-25-33-930,17 0-511,12-9-193,6-2-32,7 1-993,-4-3-3363,-8-1-4036</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7.531"/>
    </inkml:context>
    <inkml:brush xml:id="br0">
      <inkml:brushProperty name="width" value="0.025" units="cm"/>
      <inkml:brushProperty name="height" value="0.025" units="cm"/>
    </inkml:brush>
  </inkml:definitions>
  <inkml:trace contextRef="#ctx0" brushRef="#br0">80 940 7271,'0'0'1714,"-9"5"245,0 1-1317,3-1-110,0-1 1,-1 0-1,1-1 0,-1 1 0,0-1 1,0 0-1,-9 2 0,20-8-304,0 1-1,-1-1 0,1 0 0,-1 0 0,0 0 1,0 0-1,0-1 0,4-5 0,5-5 45,107-101 220,170-128 0,150-71-1943,-276 199-399,-58 39-1080,-12 4-2233</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8.824"/>
    </inkml:context>
    <inkml:brush xml:id="br0">
      <inkml:brushProperty name="width" value="0.025" units="cm"/>
      <inkml:brushProperty name="height" value="0.025" units="cm"/>
    </inkml:brush>
  </inkml:definitions>
  <inkml:trace contextRef="#ctx0" brushRef="#br0">55 615 6662,'0'0'3203,"-49"51"-2114,44-39-160,5-4-640,5-6-193,16-2 320,12-12 225,14-18 960,15-14-320,18-13-384,15-13-384,12-14-449,10-9-64,3-2-1281,-5-6-2435,-14 0-3363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110"/>
    </inkml:context>
    <inkml:brush xml:id="br0">
      <inkml:brushProperty name="width" value="0.025" units="cm"/>
      <inkml:brushProperty name="height" value="0.025" units="cm"/>
    </inkml:brush>
  </inkml:definitions>
  <inkml:trace contextRef="#ctx0" brushRef="#br0">14 50 4901,'0'0'9128,"24"-49"-6950,-24 48-576,-2 1-1602,-1 0 0,-1 6-128,-2 0-193,0-2 193,3 3 32,1-1 64,-4-1-352,2 0-1538,3-1-2498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1.849"/>
    </inkml:context>
    <inkml:brush xml:id="br0">
      <inkml:brushProperty name="width" value="0.025" units="cm"/>
      <inkml:brushProperty name="height" value="0.025" units="cm"/>
    </inkml:brush>
  </inkml:definitions>
  <inkml:trace contextRef="#ctx0" brushRef="#br0">1 118 1954,'0'0'6812,"9"-8"-6764,16-12-17,2-2 92,42-42 0,-68 61-840,-6 6-61,-9 7-1949,5-3-252</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2.473"/>
    </inkml:context>
    <inkml:brush xml:id="br0">
      <inkml:brushProperty name="width" value="0.025" units="cm"/>
      <inkml:brushProperty name="height" value="0.025" units="cm"/>
    </inkml:brush>
  </inkml:definitions>
  <inkml:trace contextRef="#ctx0" brushRef="#br0">287 147 1185,'0'0'4661,"-9"4"-3327,-18 9-1559,1 1-1,1 1 0,-30 23 1,-3 0 3218,49-34-1341,0 1-1,0 1 1,0-1-1,1 2 1,-1-1-1,2 1 1,-1 0-1,-8 10 1,16-16-1620,0-1 0,0 0 0,0 0 0,-1 0 0,1 0 0,0 0 0,0 1 0,0-1 0,0 0 0,0 0 0,-1 0 0,1 1 0,0-1 0,0 0 0,0 0 0,0 0 0,0 1 0,0-1 0,0 0 0,0 0 0,0 1 1,0-1-1,0 0 0,0 0 0,0 1 0,0-1 0,0 0 0,0 0 0,0 1 0,0-1 0,0 0 0,0 0 0,0 0 0,0 1 0,0-1 0,1 0 0,-1 0 0,0 1 0,0-1 0,0 0 0,0 0 0,1 0 0,11 0 695,17-12 180,84-65-443,181-127 465,-236 156-876,-62 85-325,-13 18 392,-27 57 0,-14 46 238,51-135-278,1-2-11,0-1 1,2 2-1,0-1 1,-1 25-1,4-35-951,2-17-7082,1-11 790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208"/>
    </inkml:context>
    <inkml:brush xml:id="br0">
      <inkml:brushProperty name="width" value="0.025" units="cm"/>
      <inkml:brushProperty name="height" value="0.025" units="cm"/>
    </inkml:brush>
  </inkml:definitions>
  <inkml:trace contextRef="#ctx0" brushRef="#br0">317 8 10410,'0'0'167,"0"0"0,0 0 0,0 0 0,0 0 0,-1-1 0,1 1 0,0 0 0,0 0 0,0 0 0,0 0 0,0 0-1,-1 0 1,1 0 0,0 0 0,0 0 0,0-1 0,0 1 0,0 0 0,0 0 0,0 0 0,0 0 0,0 0 0,-1 0 0,1-1 0,0 1 0,0 0 0,0 0 0,0 0 0,0 0 0,0 0 0,0-1 0,0 1 0,0 0 0,0 0 0,0 0 0,0 0 0,0-1 0,0 1 0,0 0 0,0 0 0,0 0 0,1 0 0,-1 0 0,0-1 0,0 1-1,0 0 1,0 0 0,0 0 0,0 0 0,0 0 0,0 0 0,0-1 0,1 1 0,-1 0 0,0 0 0,0 0 0,0 0 0,0 0 0,0 0 0,1 0 0,-1 0 0,0 0 0,0 0 0,0 0 0,0 0 0,1 0 0,-20 6 1702,-21 14-2615,7-1 1343,2 2-1,-53 46 0,72-56-406,0 1 0,1 0 0,0 1 0,1 0 0,0 0 0,1 1 0,1 0 0,0 1 0,-6 16 0,13-29-172,0 1-1,1-1 1,-1 1-1,0-1 1,1 1-1,-1 0 1,1 0-1,0-1 1,0 1-1,0 0 1,0-1 0,0 1-1,1 0 1,-1-1-1,1 1 1,2 4-1,-2-5 15,0 0 0,0-1-1,1 1 1,-1 0-1,1-1 1,-1 1 0,1-1-1,0 0 1,-1 1 0,1-1-1,0 0 1,0 0-1,0 0 1,0 0 0,0 0-1,4 0 1,7 1 134,0 0 0,1-1 0,-1 0 0,1-1 0,19-3 1,-13 2-84,100-13-23,-105 11-1289,0 0-1,0-2 1,14-5 0,-15 2-3064,-3-1-1301</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574"/>
    </inkml:context>
    <inkml:brush xml:id="br0">
      <inkml:brushProperty name="width" value="0.025" units="cm"/>
      <inkml:brushProperty name="height" value="0.025" units="cm"/>
    </inkml:brush>
  </inkml:definitions>
  <inkml:trace contextRef="#ctx0" brushRef="#br0">2 15 11243,'0'0'16709,"0"0"-16702,0 0 0,-1 0 1,1 0-1,0 0 0,0 0 0,0 0 1,0-1-1,0 1 0,0 0 0,0 0 1,-1 0-1,1-1 0,0 1 0,0 0 1,0 0-1,0 0 0,0 0 0,0-1 1,0 1-1,0 0 0,0 0 0,0 0 1,0-1-1,0 1 0,0 0 0,0 0 1,0 0-1,1 0 0,-1-1 0,0 1 1,0 0-1,0 0 0,0 0 0,0 0 1,0-1-1,0 1 0,0 0 0,1 0 1,-1 0-1,0 0 0,0 0 0,0-1 1,0 1-1,0 0 0,1 0 0,-1 0 1,0 0-1,0 0 0,0 0 0,1 0 1,-1 0-1,0 0 0,12-3 10,0 1 0,-1 1 0,1 0 0,0 1-1,21 2 1,8-1-6,112-3-1296,-120 2-2658,0 0-3390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906"/>
    </inkml:context>
    <inkml:brush xml:id="br0">
      <inkml:brushProperty name="width" value="0.025" units="cm"/>
      <inkml:brushProperty name="height" value="0.025" units="cm"/>
    </inkml:brush>
  </inkml:definitions>
  <inkml:trace contextRef="#ctx0" brushRef="#br0">49 0 9961,'0'0'7981,"-8"3"-5504,-24 9-469,24-9-498,12-2-1102,0 0-1,1-1 1,-1 1-1,1-1 1,-1 0-1,0 0 1,1 0-1,5-2 1,7 1 120,132 3 822,-1 0-4782,-130-5 37,-11-8-3278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8.660"/>
    </inkml:context>
    <inkml:brush xml:id="br0">
      <inkml:brushProperty name="width" value="0.025" units="cm"/>
      <inkml:brushProperty name="height" value="0.025" units="cm"/>
    </inkml:brush>
  </inkml:definitions>
  <inkml:trace contextRef="#ctx0" brushRef="#br0">179 57 4837,'0'0'6608,"7"-8"-4093,17-28 325,-20 23 3521,-13 13-5000,-11 10-1615,4 7 272,0 1 0,2 0 0,0 1 0,1 0 0,1 1 0,1 1 0,-13 32 0,12-27 58,2 1-1,0 0 0,2 1 0,1 0 1,1 0-1,1 0 0,2 1 0,1 0 0,1 0 1,3 33-1,0-50-85,1-1 0,0 1 1,0-1-1,1 0 0,0 0 1,10 16-1,-11-21-406,1 0 0,0-1 0,0 0 0,0 0 0,9 9 1,-11-13-120,1 1 0,-1 0 0,0-1 0,1 1 0,-1-1 0,1 0 1,-1 1-1,1-1 0,0-1 0,-1 1 0,1 0 0,0-1 1,0 1-1,3-1 0,7 0-4798</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072"/>
    </inkml:context>
    <inkml:brush xml:id="br0">
      <inkml:brushProperty name="width" value="0.025" units="cm"/>
      <inkml:brushProperty name="height" value="0.025" units="cm"/>
    </inkml:brush>
  </inkml:definitions>
  <inkml:trace contextRef="#ctx0" brushRef="#br0">1 199 10698,'0'0'14980,"13"-7"-14308,32-19-570,-2-2-1,0-3 1,60-56-1,-78 68-358,-25 19 248,0 0-1,0 0 0,0 0 1,1 0-1,-1 0 0,0 0 1,0 0-1,0 0 1,0 0-1,1 0 0,-1 0 1,0 0-1,0 1 0,0-1 1,0 0-1,0 0 1,1 0-1,-1 0 0,0 0 1,0 1-1,0-1 0,0 0 1,0 0-1,0 0 1,0 0-1,0 1 0,0-1 1,0 0-1,0 0 0,0 0 1,0 0-1,0 1 0,0-1 1,0 0-1,0 0 1,0 0-1,0 1 0,0-1 1,0 0-1,0 0 0,0 0 1,0 0-1,0 1 1,0-1-1,0 0 0,0 0 1,0 0-1,0 0 0,-1 1 1,1-1-1,0 0 0,0 0 1,0 0-1,0 0 1,0 0-1,-1 0 0,1 0 1,0 1-1,0-1 0,-1 0 1,-28 50-1063,23-41 1023,0 0 37,-7 10 83,1 0-1,1 1 1,0 0-1,2 0 1,-11 33 0,20-52-153,-1 0 0,1 0 0,0 0 0,0 0 0,-1 0 1,1 0-1,0 0 0,0 0 0,0 0 0,0 0 1,0 0-1,0 0 0,0 1 0,0-1 0,1 0 0,-1 0 1,0 0-1,1 0 0,-1 0 0,0-1 0,1 1 1,-1 0-1,1 0 0,0 0 0,-1 0 0,1 0 0,0-1 1,1 2-1,0-1-465,0 0 1,1-1-1,-1 1 1,0-1-1,1 1 1,-1-1-1,1 0 1,-1 0-1,0 0 0,1-1 1,3 0-1,18-4-4545</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405"/>
    </inkml:context>
    <inkml:brush xml:id="br0">
      <inkml:brushProperty name="width" value="0.025" units="cm"/>
      <inkml:brushProperty name="height" value="0.025" units="cm"/>
    </inkml:brush>
  </inkml:definitions>
  <inkml:trace contextRef="#ctx0" brushRef="#br0">140 0 15375,'0'0'4660,"-8"9"-3400,-13 15-195,-26 38 0,39-50-980,0 0-1,1 1 1,1-1 0,0 1-1,1 1 1,-7 25-1,9-27-157,1-2-54,-1 1-1,2-1 0,-1 1 1,2-1-1,-1 1 0,1 0 1,3 16-1,-1-23-1910,2-10-5971,-1-9 418</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748"/>
    </inkml:context>
    <inkml:brush xml:id="br0">
      <inkml:brushProperty name="width" value="0.025" units="cm"/>
      <inkml:brushProperty name="height" value="0.025" units="cm"/>
    </inkml:brush>
  </inkml:definitions>
  <inkml:trace contextRef="#ctx0" brushRef="#br0">0 0 11307,'0'0'12748,"54"7"-12940,-14-3 256,1-2-865,0 0-833,0-2-992,-6 0-833,1-3-737,-10-9-2275</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074"/>
    </inkml:context>
    <inkml:brush xml:id="br0">
      <inkml:brushProperty name="width" value="0.025" units="cm"/>
      <inkml:brushProperty name="height" value="0.025" units="cm"/>
    </inkml:brush>
  </inkml:definitions>
  <inkml:trace contextRef="#ctx0" brushRef="#br0">62 39 8904,'0'0'3011,"9"-4"-528,64-23 1545,-68 25-3873,0 1 0,1-1 0,-1 1 0,1 1 0,-1-1 0,1 1 0,-1 0-1,1 0 1,-1 1 0,1-1 0,-1 1 0,0 1 0,1-1 0,6 3 0,-10-3-118,-1 1-1,1-1 0,-1 0 0,1 1 0,-1-1 1,1 1-1,-1-1 0,0 1 0,0 0 0,0-1 1,0 1-1,0 0 0,0 0 0,0 0 0,-1 0 1,1 0-1,-1 0 0,1 0 0,-1 0 0,0 0 1,0 0-1,0 0 0,0 0 0,0 0 1,0 0-1,0 0 0,-1 0 0,1 0 0,-1 0 1,0 0-1,1 0 0,-1 0 0,0-1 0,-2 4 1,-2 5 347,0-1 0,0 0 0,-1 0 0,0-1 0,-9 10 0,-59 56 1513,-27 30-992,98-100-907,0-1 0,0 1 0,0 0-1,1 0 1,0 0 0,-1 0 0,1 0 0,1 1-1,-1-1 1,1 1 0,-2 6 0,3-9-23,0-1 1,0 1-1,0-1 0,1 1 1,-1 0-1,0-1 0,1 1 1,-1-1-1,1 1 1,-1-1-1,1 0 0,0 1 1,0-1-1,0 1 1,0-1-1,0 0 0,0 0 1,0 0-1,0 0 0,0 0 1,0 0-1,1 0 1,-1 0-1,0 0 0,1 0 1,-1 0-1,1-1 0,-1 1 1,1-1-1,-1 1 1,1-1-1,-1 0 0,1 1 1,-1-1-1,3 0 0,79 7-3217,-28-11-2644,-19-6-179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487"/>
    </inkml:context>
    <inkml:brush xml:id="br0">
      <inkml:brushProperty name="width" value="0.025" units="cm"/>
      <inkml:brushProperty name="height" value="0.025" units="cm"/>
    </inkml:brush>
  </inkml:definitions>
  <inkml:trace contextRef="#ctx0" brushRef="#br0">108 65 13869,'0'0'3048,"2"-10"588,2-7-2199,2-7 119,-4 10 3709,-5 33-5170,-1-1 0,0 0-1,-1-1 1,-2 1 0,-9 19-1,-8 23 475,-20 92 620,39-130-1101,1 0 0,1 1 0,1 0 0,2 43 0,0-64-188,0 0 0,0 0 0,1 0 0,-1 0 0,1 0 0,-1 0 0,1 0 0,0 0 1,0-1-1,0 1 0,0 0 0,0 0 0,0-1 0,0 1 0,0-1 0,1 1 0,-1-1 0,0 0 1,1 1-1,0-1 0,-1 0 0,1 0 0,1 1 0,-1-2-329,0 1 0,-1-1 0,1 1-1,0-1 1,-1 0 0,1 0 0,-1 0 0,1 0-1,0 0 1,-1 0 0,1-1 0,0 1 0,-1 0 0,1-1-1,-1 1 1,1-1 0,-1 0 0,1 1 0,2-3-1,14-12-7801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403"/>
    </inkml:context>
    <inkml:brush xml:id="br0">
      <inkml:brushProperty name="width" value="0.025" units="cm"/>
      <inkml:brushProperty name="height" value="0.025" units="cm"/>
    </inkml:brush>
  </inkml:definitions>
  <inkml:trace contextRef="#ctx0" brushRef="#br0">292 0 11851,'0'0'8894,"-10"6"-8632,-9 6 60,0 1 0,1 1 0,0 1 0,1 0 1,0 1-1,-15 22 0,-89 123 1244,117-155-1608,-10 16 184,12-17-6108,2-19 617</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811"/>
    </inkml:context>
    <inkml:brush xml:id="br0">
      <inkml:brushProperty name="width" value="0.025" units="cm"/>
      <inkml:brushProperty name="height" value="0.025" units="cm"/>
    </inkml:brush>
  </inkml:definitions>
  <inkml:trace contextRef="#ctx0" brushRef="#br0">103 0 12524,'0'0'1415,"-10"9"218,2-2-1341,-41 39 2354,45-41-2352,0-1 1,0 1 0,1 0 0,0 0 0,0 0 0,0 0-1,1 1 1,-1-1 0,1 1 0,1-1 0,-2 7 0,3-11-280,0-1 1,0 1 0,0 0 0,0 0 0,0-1 0,0 1 0,0 0 0,0-1 0,0 1 0,0 0 0,1-1 0,-1 1 0,0 0 0,0-1 0,1 1-1,-1-1 1,1 1 0,-1 0 0,0-1 0,1 1 0,-1-1 0,1 1 0,0-1 0,-1 1 0,1-1 0,-1 0 0,1 1 0,1 0 0,25 4 719,-20-5-473,0 0 0,0-1 0,0 0 1,0 0-1,14-4 0,-18 3-118,1 0-1,0 0 0,0 0 1,0 0-1,-1-1 0,1 1 1,-1-1-1,0 0 0,0 0 1,0 0-1,0-1 0,-1 1 1,1-1-1,-1 1 0,0-1 1,0 0-1,0 0 0,0 0 1,-1 0-1,1 0 0,-1 0 1,0 0-1,-1-1 0,1 1 1,-1 0-1,0-6 0,-1 8-164,0 1-1,0-1 0,0 1 0,0-1 0,0 1 0,-1 0 0,1 0 0,-1 0 0,1-1 0,-1 1 0,1 1 0,-1-1 0,0 0 0,1 0 0,-1 0 0,0 1 0,0-1 0,1 1 0,-1 0 1,0-1-1,0 1 0,0 0 0,0 0 0,1 0 0,-1 0 0,0 1 0,0-1 0,-2 1 0,-2-1-271,0 0 0,0 1 1,0 0-1,0 0 0,0 1 0,0 0 0,-9 3 1,12-2-40,0-1-1,0 1 1,0-1 0,1 1 0,-1 0 0,0 0 0,1 0 0,0 0 0,0 0 0,0 1-1,0-1 1,0 1 0,1-1 0,-3 8 0,3-4-1218,-1 0 1,1 1-1,0-1 1,1 0-1,0 1 1,1 13-1,4 3-6697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1.173"/>
    </inkml:context>
    <inkml:brush xml:id="br0">
      <inkml:brushProperty name="width" value="0.025" units="cm"/>
      <inkml:brushProperty name="height" value="0.025" units="cm"/>
    </inkml:brush>
  </inkml:definitions>
  <inkml:trace contextRef="#ctx0" brushRef="#br0">208 515 13068,'0'0'1810,"-12"5"240,-20 11-22,-35 23 0,56-32-1731,1 0 0,0 0-1,0 1 1,1 1 0,0-1-1,1 1 1,0 1 0,-11 15-1,19-24-278,-1-1-1,1 1 1,0-1-1,-1 1 1,1-1-1,0 1 1,0-1-1,0 1 1,-1-1-1,1 1 1,0-1-1,0 1 1,0-1-1,0 1 1,0-1-1,0 1 1,0-1-1,0 1 0,0-1 1,0 1-1,0-1 1,1 1-1,-1-1 1,0 1-1,0-1 1,0 1-1,1-1 1,-1 1-1,0-1 1,1 1-1,-1-1 1,0 1-1,1-1 1,-1 0-1,0 1 1,1-1-1,-1 0 1,1 1-1,-1-1 1,1 0-1,0 1 0,31 4 488,37-14 135,-57 6-518,-1-2-1,1 1 0,-1-1 1,0-1-1,16-10 0,-24 14-16,1 0 0,-1-1-1,0 0 1,0 1 0,0-1-1,0 0 1,-1 0 0,1 0-1,-1-1 1,1 1-1,-1-1 1,0 1 0,-1-1-1,1 0 1,-1 1 0,1-1-1,-1 0 1,0 0 0,-1 0-1,1-4 1,-1 5-148,-1 1 0,0 0 1,0 0-1,0 0 0,0 0 0,0 0 0,-1 0 1,1 0-1,-1 0 0,1 0 0,-1 1 1,1-1-1,-1 0 0,0 1 0,0 0 0,0-1 1,0 1-1,0 0 0,0 0 0,0 0 1,0 0-1,-1 1 0,1-1 0,0 0 0,0 1 1,-1 0-1,-2-1 0,-36-5-3029,10 4-3644,25 2 1585</inkml:trace>
  <inkml:trace contextRef="#ctx0" brushRef="#br0" timeOffset="1">457 1 13421,'0'0'5803,"-4"12"-4544,-1 6-918,2 0 1,0 0-1,0 0 0,2 0 0,0 1 0,2-1 0,0 0 0,6 34 0,-1-28-303,8 30 45,-3 0 0,5 61 0,-15-99-63,0 1 1,-2-1-1,1 1 1,-2-1 0,0 1-1,-2-1 1,1 0-1,-2 0 1,0 0 0,-1 0-1,-12 22 1,3-14-17,0-1-1,-2-1 1,-1 0 0,-1-2 0,0 0 0,-2 0 0,0-2-1,-1-1 1,-32 19 0,35-25-1365,-1-1-1,1 0 1,-2-2-1,-20 6 1,-12-2-10672</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5.724"/>
    </inkml:context>
    <inkml:brush xml:id="br0">
      <inkml:brushProperty name="width" value="0.025" units="cm"/>
      <inkml:brushProperty name="height" value="0.025" units="cm"/>
    </inkml:brush>
  </inkml:definitions>
  <inkml:trace contextRef="#ctx0" brushRef="#br0">205 107 3972,'0'0'2947,"2"-8"-1549,0-5-456,1 0 1,1 0-1,0 0 0,0 1 0,12-22 1,-29 51 6364,-5 4-4780,-38 53-2614,32-28 127,2 1 1,2 1-1,2 1 0,2 1 0,-12 71 0,19-78-56,3 0 1,-3 69-1,9-94 19,0 0-1,2 0 0,0 0 0,1 0 0,0 0 0,2 0 1,0-1-1,15 32 0,-19-45-3,1-1 1,0 0-1,0 1 1,0-1-1,1 0 1,-1 0-1,1 0 1,0-1-1,0 1 1,0 0-1,0-1 1,0 0-1,0 0 1,0 0-1,1 0 1,-1 0-1,1-1 1,0 0-1,5 2 1,29-2-3620,-32-4-790,-4-9-3218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8.237"/>
    </inkml:context>
    <inkml:brush xml:id="br0">
      <inkml:brushProperty name="width" value="0.025" units="cm"/>
      <inkml:brushProperty name="height" value="0.025" units="cm"/>
    </inkml:brush>
  </inkml:definitions>
  <inkml:trace contextRef="#ctx0" brushRef="#br0">1 331 11275,'0'0'11627,"11"-3"-10960,22-8-532,-1-1-1,0-1 1,-1-2-1,-1-2 1,0 0 0,34-28-1,166-145-51,-229 189-87,-1 1 0,0 0 0,0-1 0,1 1 0,-1-1 0,0 1 0,1 0 0,-1-1 0,0 1 0,1 0-1,-1-1 1,0 1 0,1 0 0,-1-1 0,1 1 0,-1 0 0,1 0 0,-1 0 0,1-1 0,-1 1 0,1 0 0,-1 0 0,1 0 0,-1 0 0,1 0 0,-1 0 0,1 0 0,-1 0 0,1 0 0,-1 0 0,1 0 0,-1 0 0,0 0 0,1 1-1,-1-1 1,1 0 0,-1 0 0,1 0 0,-1 1 0,1-1 0,-1 0 0,0 1 0,1-1 0,0 1 0,2 28-62,-14 40 164,-11 13 1512,-55 130 0,76-209-1639,-3 2-15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8.693"/>
    </inkml:context>
    <inkml:brush xml:id="br0">
      <inkml:brushProperty name="width" value="0.025" units="cm"/>
      <inkml:brushProperty name="height" value="0.025" units="cm"/>
    </inkml:brush>
  </inkml:definitions>
  <inkml:trace contextRef="#ctx0" brushRef="#br0">77 0 2851,'0'0'20873,"-4"12"-20537,-12 36-20,2 0 0,3 1 0,1 0 0,-6 98 0,16-139-435,0 16 419,0-24-356,0 1 1,0-1-1,0 1 1,0-1-1,0 1 1,0-1-1,0 1 0,1-1 1,-1 1-1,0-1 1,0 1-1,0-1 1,1 1-1,-1-1 1,0 1-1,1-1 0,-1 0 1,0 1-1,1-1 1,-1 0-1,0 1 1,1-1-1,-1 0 1,1 1-1,-1-1 0,1 0 1,-1 0-1,1 1 1,-1-1-1,1 0 1,-1 0-1,1 0 1,0 0-1,0-6-6691,-7-20 452,-5 6-495</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022"/>
    </inkml:context>
    <inkml:brush xml:id="br0">
      <inkml:brushProperty name="width" value="0.025" units="cm"/>
      <inkml:brushProperty name="height" value="0.025" units="cm"/>
    </inkml:brush>
  </inkml:definitions>
  <inkml:trace contextRef="#ctx0" brushRef="#br0">0 34 7783,'0'0'16128,"2"-2"-15301,1 0-741,-1 0 0,1 0 0,0 0 0,0 0 0,0 1 0,0 0 0,0-1 0,0 1 0,0 0 0,0 0 0,1 1 0,-1-1 0,0 1 0,0 0 0,6 0-1,65 1 55,-46 0-69,35 1-198,33-1-2808,-36-9-4365,-33-2 1267</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382"/>
    </inkml:context>
    <inkml:brush xml:id="br0">
      <inkml:brushProperty name="width" value="0.025" units="cm"/>
      <inkml:brushProperty name="height" value="0.025" units="cm"/>
    </inkml:brush>
  </inkml:definitions>
  <inkml:trace contextRef="#ctx0" brushRef="#br0">75 1 14189,'0'0'9919,"-1"12"-9390,-7 21-255,-14 42 0,12-47-137,1 0 0,2 1 0,0-1 0,-3 55 0,10-81-145,1-1 0,-1 1 0,1-1 1,-1 1-1,1-1 0,0 1 0,0-1 1,0 1-1,0-1 0,0 0 0,0 0 1,0 0-1,0 1 0,0-1 0,1 0 0,-1 0 1,0-1-1,1 1 0,-1 0 0,1 0 1,-1-1-1,1 1 0,-1 0 0,1-1 0,-1 0 1,1 1-1,-1-1 0,1 0 0,0 0 1,-1 0-1,1 0 0,0 0 0,2-1 1,4 2-131,1-2 1,-1 1-1,1-1 1,-1 0-1,13-4 1,-17 3-355,1 0 0,0 0 0,-1 0 1,0-1-1,1 1 0,6-7 0,21-25-7436,-15 7-581</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777"/>
    </inkml:context>
    <inkml:brush xml:id="br0">
      <inkml:brushProperty name="width" value="0.025" units="cm"/>
      <inkml:brushProperty name="height" value="0.025" units="cm"/>
    </inkml:brush>
  </inkml:definitions>
  <inkml:trace contextRef="#ctx0" brushRef="#br0">0 1 7111,'0'0'20179,"0"8"-25048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0.292"/>
    </inkml:context>
    <inkml:brush xml:id="br0">
      <inkml:brushProperty name="width" value="0.025" units="cm"/>
      <inkml:brushProperty name="height" value="0.025" units="cm"/>
    </inkml:brush>
  </inkml:definitions>
  <inkml:trace contextRef="#ctx0" brushRef="#br0">0 194 8040,'0'0'18273,"10"-5"-17494,28-18-528,-2-2 0,-1-1 0,-1-2 0,44-46 0,-78 73-253,1 0 0,0 0 0,0 0 0,0 0 0,0 0 0,-1 1 0,1-1 0,1 0 0,-1 0 1,0 1-1,0-1 0,0 1 0,0-1 0,0 1 0,1-1 0,-1 1 0,2-1 0,-3 1-9,1 1 0,-1-1-1,1 1 1,-1-1 0,0 0 0,1 1-1,-1-1 1,0 1 0,0-1 0,1 1 0,-1-1-1,0 1 1,0-1 0,0 1 0,1-1-1,-1 1 1,0-1 0,0 1 0,0-1-1,0 1 1,0-1 0,0 1 0,0-1-1,0 1 1,0-1 0,-1 1 0,1 0 0,-12 47-206,-4-8 282,7-18-13,0 0 1,1 1-1,2 0 1,0 0-1,1 1 1,-1 24-1,6-48-87,0 0-1,0 1 1,0-1-1,0 0 0,0 0 1,0 0-1,0 0 1,0 0-1,0 1 0,0-1 1,1 0-1,-1 0 1,0 0-1,0 0 1,0 0-1,0 0 0,0 0 1,1 0-1,-1 1 1,0-1-1,0 0 0,0 0 1,0 0-1,0 0 1,1 0-1,-1 0 0,0 0 1,0 0-1,0 0 1,0 0-1,1 0 1,-1 0-1,0 0 0,0 0 1,0 0-1,0 0 1,1 0-1,-1 0 0,0 0 1,0 0-1,0-1 1,0 1-1,0 0 0,1 0 1,-1 0-1,0 0 1,0 0-1,0 0 1,0 0-1,0-1 0,0 1 1,0 0-1,1 0 1,-1 0-1,0 0 0,0 0 1,0-1-1,0 1 1,9-9-1917,1-16-2533,1-10-2860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046"/>
    </inkml:context>
    <inkml:brush xml:id="br0">
      <inkml:brushProperty name="width" value="0.025" units="cm"/>
      <inkml:brushProperty name="height" value="0.025" units="cm"/>
    </inkml:brush>
  </inkml:definitions>
  <inkml:trace contextRef="#ctx0" brushRef="#br0">161 34 12812,'0'-1'355,"-1"0"1,1 0-1,0-1 0,-1 1 0,1 0 0,-1 0 0,1 0 1,-1 0-1,0 0 0,0 0 0,1 0 0,-1 0 1,0 0-1,0 0 0,0 0 0,0 0 0,0 0 1,-2-1-1,-26-5 2343,25 6-2663,1 1 1,0 0-1,-1 1 1,1-1-1,-1 0 1,1 1-1,0 0 1,-1 0-1,1 0 1,0 0-1,0 0 1,0 1-1,0-1 1,0 1-1,-4 2 1,1 2-7,0 1 1,1-1 0,0 1-1,0 0 1,0 0-1,1 1 1,0-1-1,0 1 1,1 0-1,0 0 1,0 0-1,1 0 1,0 1-1,-1 8 1,3-16-25,0 0 0,1 0 1,-1-1-1,1 1 0,-1 0 0,1 0 1,-1-1-1,1 1 0,-1 0 0,1-1 1,0 1-1,-1 0 0,1-1 0,0 1 0,-1-1 1,1 1-1,0-1 0,0 0 0,0 1 1,-1-1-1,1 0 0,0 1 0,0-1 0,0 0 1,0 0-1,0 0 0,0 0 0,0 0 1,-1 0-1,1 0 0,0 0 0,0 0 1,0 0-1,0 0 0,1-1 0,37-7 496,-28 2-278,0 0 0,-1 0 1,0-1-1,0 0 1,0-1-1,10-11 0,-16 15-44,0 0 0,0-1-1,0 1 1,0-1 0,0 0 0,-1 0-1,0 0 1,0-1 0,-1 1-1,0-1 1,1 1 0,-2-1-1,1 0 1,1-10 0,-20 26-217,13-4-55,0 1 0,0 0 0,0 0 0,1 0 0,0 0 0,1 0 0,-1 1 0,1-1 0,1 1 0,-1 0 0,1-1 0,1 1 0,0 11 0,0-19 85,0 1 0,1-1 0,-1 1 1,1-1-1,-1 1 0,1-1 0,-1 0 1,1 1-1,-1-1 0,1 0 0,0 1 0,-1-1 1,1 0-1,-1 0 0,1 1 0,0-1 1,-1 0-1,1 0 0,0 0 0,-1 0 0,1 0 1,0 0-1,-1 0 0,1 0 0,0 0 1,-1 0-1,1 0 0,0-1 0,0 1 0,20-6 60,-11 2-15,0-2 0,-1 1 0,0-1 0,0-1 0,0 0 0,-1 0-1,0-1 1,0 1 0,-1-2 0,10-13 0,-26 83-224,9-59 187,-1 0 0,0 0 0,0 0-1,1 0 1,-1 0 0,1 0 0,0 0 0,0 0-1,0 0 1,0 0 0,0 0 0,0 1 0,0-1-1,1 2 1,0-3 12,-1-1-1,0 1 1,1-1-1,-1 1 1,0-1-1,1 0 0,-1 1 1,1-1-1,-1 0 1,1 1-1,-1-1 1,1 0-1,-1 0 0,1 1 1,0-1-1,-1 0 1,1 0-1,-1 0 1,1 0-1,-1 0 1,1 0-1,0 0 0,-1 0 1,1 0-1,-1 0 1,1 0-1,-1 0 1,1 0-1,0-1 1,-1 1-1,1 0 0,5-3 90,0 1 0,0-1 0,-1-1-1,1 1 1,-1-1 0,0 0 0,9-9-1,4-5 12,-1-1 0,19-28 1,-42 92-428,6-43 314,-5 14-239,2-1 0,0 1 0,-2 28 0,5-43 120,0 0 0,0-1 0,0 1 1,0 0-1,0 0 0,0-1 1,0 1-1,0 0 0,0-1 0,1 1 1,-1 0-1,0-1 0,1 1 0,-1 0 1,0-1-1,1 1 0,-1 0 0,1-1 1,-1 1-1,1-1 0,-1 1 1,1-1-1,-1 1 0,1-1 0,-1 0 1,1 1-1,0-1 0,1 1 0,23-2-3171,-20 0 2370,1-1 1,0-1-1,-1 1 1,1-1-1,-1 1 1,9-7 0,10-14-4451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832"/>
    </inkml:context>
    <inkml:brush xml:id="br0">
      <inkml:brushProperty name="width" value="0.025" units="cm"/>
      <inkml:brushProperty name="height" value="0.025" units="cm"/>
    </inkml:brush>
  </inkml:definitions>
  <inkml:trace contextRef="#ctx0" brushRef="#br0">195 202 12812,'0'0'13618,"-10"-6"-12379,4 2-1075,4 2-136,0 0 1,-1 0-1,1 1 0,-1-1 1,1 0-1,-1 1 0,0 0 1,1 0-1,-1-1 0,0 2 0,0-1 1,0 0-1,0 0 0,0 1 1,0 0-1,0 0 0,0 0 1,0 0-1,0 0 0,0 0 0,0 1 1,0-1-1,-4 2 0,-1 4 57,-1 0 1,1 1-1,1 0 0,-1 0 0,1 0 0,0 1 0,1 0 0,0 0 0,0 1 0,1 0 1,0 0-1,0 0 0,1 0 0,0 1 0,1 0 0,0 0 0,-3 19 0,6-27-61,0-1 0,0 0 0,0 0 0,0 1-1,0-1 1,0 0 0,1 0 0,-1 1 0,0-1-1,1 0 1,-1 0 0,1 1 0,-1-1-1,1 0 1,-1 0 0,1 0 0,0 0 0,0 0-1,-1 0 1,1 0 0,0 0 0,0 0 0,0-1-1,0 1 1,0 0 0,2 0 0,0 1 6,1-1 1,0 1 0,0-1-1,-1 0 1,1 0 0,0-1-1,0 1 1,7-1-1,4 0 40,0-1-1,-1-1 1,29-7-1,-12-1-29,-1-2-1,-1-1 1,0-1-1,0-1 1,-2-2-1,0-1 1,-1 0-1,-1-3 1,0 0-1,-2-1 1,-1-1-1,0-1 1,-2-1-1,23-37 1,-39 57-30,-1-1 0,0 0 0,0 1-1,-1-1 1,0 0 0,3-9 0,-5 15-10,0-1-1,0 1 1,0 0-1,0 0 1,0-1 0,0 1-1,0 0 1,0 0-1,0-1 1,0 1-1,-1 0 1,1 0-1,0-1 1,0 1 0,0 0-1,0 0 1,0-1-1,0 1 1,-1 0-1,1 0 1,0 0-1,0 0 1,0-1-1,0 1 1,-1 0 0,1 0-1,0 0 1,0 0-1,-1 0 1,1-1-1,0 1 1,0 0-1,0 0 1,-1 0 0,1 0-1,0 0 1,0 0-1,-1 0 1,1 0-1,0 0 1,0 0-1,-1 0 1,1 0 0,0 0-1,0 0 1,-1 0-1,1 0 1,0 1-1,0-1 1,-1 0 0,-13 5-58,6 0 54,0 1 0,1 0-1,-1 0 1,1 1 0,1 0-1,-1 1 1,1-1 0,0 1 0,1 0-1,0 1 1,-6 13 0,4-9 20,2 1-1,-1 0 1,2 0 0,0 1 0,1-1-1,0 1 1,0 15 0,3-23 0,0 0 0,0-1 0,1 1-1,0-1 1,1 1 0,-1 0 0,1-1 0,0 0 0,1 1 0,-1-1 0,1 0 0,1 0-1,-1-1 1,1 1 0,0-1 0,0 0 0,1 0 0,-1 0 0,11 8 0,-7-7-453,0 0 0,1-1 0,-1 1 0,1-2 0,13 6 0,-11-6-1467,0-1 0,0 0 0,0-1-1,17 2 1,11-2-11698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0.811"/>
    </inkml:context>
    <inkml:brush xml:id="br0">
      <inkml:brushProperty name="width" value="0.025" units="cm"/>
      <inkml:brushProperty name="height" value="0.025" units="cm"/>
    </inkml:brush>
  </inkml:definitions>
  <inkml:trace contextRef="#ctx0" brushRef="#br0">18 130 11787,'0'0'8680,"-4"9"-7132,-9 26-485,13-34-1026,0 0 0,0 0 0,0 0 0,0 0 0,0 0 0,1 0 0,-1 0 0,0 0-1,1 0 1,-1 0 0,1 0 0,-1 0 0,1-1 0,-1 1 0,1 0 0,0 0 0,-1-1 0,1 1 0,0 0 0,-1-1 0,1 1 0,0 0 0,0-1 0,0 1 0,0-1 0,0 0 0,0 1 0,-1-1 0,1 0 0,0 1 0,0-1 0,0 0 0,0 0-1,0 0 1,0 0 0,2 0 0,42 2 773,-38-2-654,2-1-102,0 1 0,0-2 1,0 1-1,0-1 0,0-1 1,-1 1-1,1-2 0,-1 1 1,1-1-1,-1 0 0,0-1 1,13-10-1,-17 12-33,1-1 1,-1 1-1,0-1 0,0-1 0,0 1 1,0 0-1,-1-1 0,0 0 1,0 0-1,0 0 0,-1 0 0,1 0 1,-1-1-1,-1 1 0,1-1 0,-1 1 1,0-1-1,0 0 0,0 1 1,-1-1-1,0-8 0,0 12-17,-1 0 0,1 0 0,-1 1-1,1-1 1,-1 0 0,0 0 0,0 1-1,0-1 1,0 1 0,0-1 0,0 1 0,0-1-1,0 1 1,-1-1 0,1 1 0,0 0-1,-1 0 1,1 0 0,-1 0 0,1 0 0,-1 0-1,0 0 1,0 0 0,1 1 0,-1-1 0,0 0-1,0 1 1,1 0 0,-1-1 0,0 1-1,0 0 1,0 0 0,0 0 0,0 0 0,1 1-1,-4-1 1,-1 1-29,-1 0 0,1 0 0,0 0-1,0 1 1,0 0 0,0 0 0,1 0-1,-1 1 1,-10 6 0,6-1 48,-1 2 0,1-1-1,1 1 1,0 0 0,0 1 0,1 0-1,0 1 1,1 0 0,0 0 0,1 0-1,1 1 1,0 0 0,0 0 0,2 0-1,-1 0 1,2 1 0,-1 0 0,1 15-1,2-26-14,0-1-1,1 0 0,-1 1 1,1-1-1,-1 0 0,1 1 1,0-1-1,0 0 0,0 0 0,0 0 1,1 0-1,-1 0 0,0 0 1,1 0-1,-1-1 0,1 1 1,0 0-1,-1-1 0,1 1 1,0-1-1,0 0 0,0 1 0,0-1 1,0 0-1,1 0 0,-1 0 1,0-1-1,0 1 0,1-1 1,-1 1-1,0-1 0,3 1 0,12 1 51,-1-1 0,0 0 0,26-3 0,-29 2-23,6-2-337,1 0 0,0-1 0,0-1 0,30-10 0,-9-2-3380,-2-5-3810,-6-1-7237</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1.484"/>
    </inkml:context>
    <inkml:brush xml:id="br0">
      <inkml:brushProperty name="width" value="0.025" units="cm"/>
      <inkml:brushProperty name="height" value="0.025" units="cm"/>
    </inkml:brush>
  </inkml:definitions>
  <inkml:trace contextRef="#ctx0" brushRef="#br0">208 1 5285,'0'0'15188,"10"3"-14019,2 3-949,0 0 0,-1 0 0,0 1 1,0 1-1,0 0 0,-1 0 0,0 1 0,-1 1 1,0-1-1,0 1 0,7 13 0,-5-7-180,-1 1-1,-1 0 1,-1 0 0,0 1-1,-1 0 1,-1 1-1,-1-1 1,-1 1-1,4 32 1,-6-23 4,-2 0-1,-1 0 0,0 0 1,-3 0-1,0-1 1,-9 30-1,-2-6 62,-3-1-1,-2-1 0,-2 0 1,-2-2-1,-3-1 1,-50 68-1,66-99-433,-13 18 727,-30 31 0,7-24-2101,42-37 941,0 1 0,0-2 1,-1 1-1,1 0 0,-1-1 1,0 0-1,-6 1 0,-3-2-6284</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4.988"/>
    </inkml:context>
    <inkml:brush xml:id="br0">
      <inkml:brushProperty name="width" value="0.025" units="cm"/>
      <inkml:brushProperty name="height" value="0.025" units="cm"/>
    </inkml:brush>
  </inkml:definitions>
  <inkml:trace contextRef="#ctx0" brushRef="#br0">299 75 833,'0'0'3491,"-58"-37"-2690,40 25 32,1 3-545,-2 0-192,2 5-192,-5 1-288,3 3 63,1 0 161,-3 0 0,0 4-417,-1 3-319,0 2-322,-3 2-575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5.350"/>
    </inkml:context>
    <inkml:brush xml:id="br0">
      <inkml:brushProperty name="width" value="0.025" units="cm"/>
      <inkml:brushProperty name="height" value="0.025" units="cm"/>
    </inkml:brush>
  </inkml:definitions>
  <inkml:trace contextRef="#ctx0" brushRef="#br0">1 1 8872,'0'0'7784,"65"1"-6663,-37 0-288,4 1-353,3 1-224,5 0-160,-5 3-64,1 4 0,-6-1-128,-10 1-961,-3-1-768,-12 0-1282,-5-4-1410</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5.710"/>
    </inkml:context>
    <inkml:brush xml:id="br0">
      <inkml:brushProperty name="width" value="0.025" units="cm"/>
      <inkml:brushProperty name="height" value="0.025" units="cm"/>
    </inkml:brush>
  </inkml:definitions>
  <inkml:trace contextRef="#ctx0" brushRef="#br0">1 1 9737,'0'0'8712,"71"28"-7558,-36-28-642,2 0-320,4 0-128,4 3-64,-6 2-1537,-7 0-2435,-2-4-2530</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6.057"/>
    </inkml:context>
    <inkml:brush xml:id="br0">
      <inkml:brushProperty name="width" value="0.025" units="cm"/>
      <inkml:brushProperty name="height" value="0.025" units="cm"/>
    </inkml:brush>
  </inkml:definitions>
  <inkml:trace contextRef="#ctx0" brushRef="#br0">0 35 11211,'0'0'3528,"12"-6"-2940,-4 2-557,1-1 1,-1 2 0,1-1-1,0 1 1,0 1 0,0-1 0,0 2-1,0-1 1,1 1 0,-1 1-1,0-1 1,1 2 0,-1-1 0,0 1-1,1 1 1,11 2 0,-10 0-22,0 1-1,0-1 1,0 2 0,0-1 0,17 14 0,-24-16-14,-1 0 0,1 0 0,-1 0 0,0 1 0,0-1 0,0 1 0,-1-1 0,1 1 0,-1 0 0,0 0 0,0 0 0,0 1 0,0-1 0,-1 0 0,0 1 1,0-1-1,0 1 0,0 5 0,-1 2 378,0 0 0,-1-1 0,0 1 1,-1-1-1,0 1 0,-1-1 0,-1 0 1,-8 20-1,-4-1 525,-34 49-1,44-70-922,-24 40 425,10-16-2444,6-12-3746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7.542"/>
    </inkml:context>
    <inkml:brush xml:id="br0">
      <inkml:brushProperty name="width" value="0.025" units="cm"/>
      <inkml:brushProperty name="height" value="0.025" units="cm"/>
    </inkml:brush>
  </inkml:definitions>
  <inkml:trace contextRef="#ctx0" brushRef="#br0">1 0 12204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9.790"/>
    </inkml:context>
    <inkml:brush xml:id="br0">
      <inkml:brushProperty name="width" value="0.025" units="cm"/>
      <inkml:brushProperty name="height" value="0.025" units="cm"/>
    </inkml:brush>
  </inkml:definitions>
  <inkml:trace contextRef="#ctx0" brushRef="#br0">54 271 6534,'0'0'11195,"-8"6"-9396,-1-1-1260,5-3-322,1-1 0,0 1 0,0 0 0,0 0 0,0 0 0,0 0 0,1 1 0,-1-1-1,0 1 1,-3 5 0,7-6 2270,6-4-1890,8-5-414,62-42 408,-2-4 0,125-114 0,-192 155-553,-7 10-36,0 0 1,0 1 0,0-1-1,0 0 1,1 1-1,-1-1 1,0 1 0,1-1-1,-1 1 1,1 0 0,0 0-1,-1-1 1,4 0-1,-4 1-92,-1 24-305,-2-5 461,0-1 0,-1 0 0,-1 0 0,-1 0 1,0 0-1,-14 28 0,-12 41 159,22-19 123,9-53-4259,0 0-4276</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0.779"/>
    </inkml:context>
    <inkml:brush xml:id="br0">
      <inkml:brushProperty name="width" value="0.025" units="cm"/>
      <inkml:brushProperty name="height" value="0.025" units="cm"/>
    </inkml:brush>
  </inkml:definitions>
  <inkml:trace contextRef="#ctx0" brushRef="#br0">41 1 13196,'-2'14'7760,"-1"25"-5621,-3 24-2621,4-48 424,-5 26-292,-3 72 0,5-114-8645,-1-7 2285</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1.110"/>
    </inkml:context>
    <inkml:brush xml:id="br0">
      <inkml:brushProperty name="width" value="0.025" units="cm"/>
      <inkml:brushProperty name="height" value="0.025" units="cm"/>
    </inkml:brush>
  </inkml:definitions>
  <inkml:trace contextRef="#ctx0" brushRef="#br0">0 69 10314,'0'0'12331,"71"-20"-11210,-28 12-544,6-4-385,1 3-192,1 4 0,-1 1-1153,-12 0-2018,-5-2-3395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3.190"/>
    </inkml:context>
    <inkml:brush xml:id="br0">
      <inkml:brushProperty name="width" value="0.025" units="cm"/>
      <inkml:brushProperty name="height" value="0.025" units="cm"/>
    </inkml:brush>
  </inkml:definitions>
  <inkml:trace contextRef="#ctx0" brushRef="#br0">263 1 8776,'-30'9'1234,"-10"1"1187,1 3 0,0 1-1,-59 31 1,82-30-849,16-15-1531,-1 1 1,1-1-1,0 1 0,0-1 0,0 0 0,0 1 0,0-1 0,0 1 0,0-1 0,0 0 0,0 1 0,0-1 0,0 1 0,0-1 1,1 0-1,-1 1 0,0-1 0,0 1 0,0-1 0,0 0 0,1 1 0,-1-1 0,0 0 0,0 1 0,1-1 0,-1 0 0,0 1 1,1-1-1,2 2 63,0-1 0,-1 1 0,1-1 0,0 0 0,0 0 0,0 0 0,0 0 0,0-1 0,0 1 0,5-1 0,152 8 1967,162-14 0,-228 2-1841,708-29 336,203-8 1473,-952 39-2061,203 3-981,-209 6-291,-26 1-1434,-20-7 2504,-1-1-1,0 0 1,1 0-1,-1 1 0,0-1 1,1 0-1,-1 0 1,0 1-1,1-1 0,-1 1 1,0-1-1,0 0 1,1 1-1,-1-1 0,0 0 1,0 1-1,0-1 0,0 1 1,0-1-1,1 1 1,-1-1-1,0 0 0,0 1 1,0-1-1,0 1 1,0-1-1,0 1 0,0-1 1,-1 0-1,1 1 1,0-1-1,0 1 0,0-1 1,-1 1-1,-6 6-11039</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2.851"/>
    </inkml:context>
    <inkml:brush xml:id="br0">
      <inkml:brushProperty name="width" value="0.025" units="cm"/>
      <inkml:brushProperty name="height" value="0.025" units="cm"/>
    </inkml:brush>
  </inkml:definitions>
  <inkml:trace contextRef="#ctx0" brushRef="#br0">17 27 12139,'8'-4'325,"0"0"0,0 1 0,1-1-1,0 1 1,-1 1 0,1 0-1,0 0 1,0 1 0,0 0-1,1 1 1,-1-1 0,0 2 0,0-1-1,0 2 1,0-1 0,11 4-1,-19-5-307,1 1 0,0 0 0,-1 0 0,1 0 0,-1 0 0,1 0 0,-1 0 0,0 0 0,1 0 0,-1 1 0,0-1 0,0 1-1,0-1 1,0 0 0,0 1 0,0 0 0,0-1 0,0 1 0,-1 0 0,1-1 0,-1 1 0,1 0 0,-1 0 0,0-1 0,1 1 0,-1 0 0,0 0-1,0 0 1,0-1 0,-1 1 0,1 0 0,0 0 0,-1 0 0,1-1 0,-1 1 0,-1 3 0,-1 2 271,0 1 0,-1-1 0,1 0 0,-2 0 0,1-1 0,-10 12 0,-41 35 1267,41-41-1358,0 1 1,0 1-1,1 0 0,1 0 0,0 2 1,-11 19-1,22-34-201,0 1 1,0-1-1,1 1 1,-1-1-1,0 1 0,1-1 1,-1 1-1,1 0 1,0-1-1,0 1 1,0-1-1,-1 1 0,1 0 1,1-1-1,-1 1 1,0 0-1,0-1 1,1 1-1,-1-1 0,0 1 1,1-1-1,0 1 1,-1-1-1,1 1 0,1 1 1,1 0 23,-1-1 1,1 0-1,-1 0 1,1 0-1,0 0 0,0-1 1,-1 1-1,1-1 1,0 0-1,1 0 1,-1 0-1,4 1 0,12 1-975,1 0-1,0-2 0,27 0 0,-37-1-619,26 0-3433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212"/>
    </inkml:context>
    <inkml:brush xml:id="br0">
      <inkml:brushProperty name="width" value="0.025" units="cm"/>
      <inkml:brushProperty name="height" value="0.025" units="cm"/>
    </inkml:brush>
  </inkml:definitions>
  <inkml:trace contextRef="#ctx0" brushRef="#br0">215 1 13004,'0'0'6150,"-32"61"-4773,8-24-352,-6 7-448,-3 0-161,5-2-191,3-7-129,3-5-32,13-8-32,-1-8 32,8-9-352,2-8-4485,0-16-416</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545"/>
    </inkml:context>
    <inkml:brush xml:id="br0">
      <inkml:brushProperty name="width" value="0.025" units="cm"/>
      <inkml:brushProperty name="height" value="0.025" units="cm"/>
    </inkml:brush>
  </inkml:definitions>
  <inkml:trace contextRef="#ctx0" brushRef="#br0">149 16 1281,'0'0'10965,"-9"8"-8755,4-4-1784,-1 1 0,1 0 0,0 0 0,0 1 0,0-1 0,1 1 0,0 0-1,0 1 1,0-1 0,1 1 0,0-1 0,0 1 0,1 0 0,0 0 0,0 0-1,0 0 1,0 11 0,2-16-393,0 0-1,-1 0 0,1 0 1,0 0-1,1 0 0,-1 0 0,0 0 1,1 0-1,-1 0 0,1 0 1,-1-1-1,1 1 0,0 0 1,0 0-1,0-1 0,0 1 1,0 0-1,0-1 0,0 1 0,3 1 1,-2-1 18,1-1 1,0 0-1,-1-1 1,1 1-1,0 0 0,0-1 1,0 0-1,0 1 1,-1-1-1,1 0 1,0 0-1,0-1 0,5 0 1,-3 0-27,0-1 0,-1 1 0,1-1 0,0 0 0,-1 0 0,1 0 0,-1-1 0,0 0 0,1 1 0,-1-2 0,-1 1 0,1 0 0,0-1 0,-1 1 0,0-1 0,0 0 0,0 0 0,3-6 0,-3 5 18,0 0 0,0 0 0,-1-1 0,0 1 0,0-1 0,0 0 0,0 1 0,-1-1 0,0 0 1,-1 0-1,1 0 0,-1 0 0,0 0 0,-2-11 0,2 14-32,-1 1 1,-1 0-1,1 0 0,0 0 0,0 0 1,-1 0-1,1 0 0,-1 1 1,0-1-1,0 0 0,1 1 0,-1-1 1,0 1-1,0 0 0,0 0 0,0 0 1,-1 0-1,1 0 0,0 0 1,0 0-1,-1 1 0,1-1 0,0 1 1,-1-1-1,1 1 0,0 0 1,-1 0-1,1 0 0,-1 0 0,-3 2 1,-2-2-39,-1 1 0,0 0 0,1 1 0,-1 0 0,1 0-1,0 1 1,-10 4 0,11-3-59,1 0 0,0 0 0,-1 1 0,1 0 0,1 0 0,-1 0 0,1 0 0,0 1 0,0 0 0,1 0 0,-1 1 0,1-1 0,1 1 0,-1 0 0,-2 9 0,4-11-467,1 1-1,0-1 1,0 0 0,0 1 0,1-1 0,0 1 0,0-1 0,0 1 0,1-1 0,0 1 0,0-1 0,0 1-1,0-1 1,4 7 0,11 16-4716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889"/>
    </inkml:context>
    <inkml:brush xml:id="br0">
      <inkml:brushProperty name="width" value="0.025" units="cm"/>
      <inkml:brushProperty name="height" value="0.025" units="cm"/>
    </inkml:brush>
  </inkml:definitions>
  <inkml:trace contextRef="#ctx0" brushRef="#br0">70 63 11211,'0'0'3448,"-7"10"-1531,2-3-1650,-23 39 1464,26-42-1620,0 0 1,0 0-1,1 0 0,-1 0 0,1 0 0,0 0 0,0 1 0,1-1 0,-1 0 1,1 1-1,0-1 0,1 8 0,0-11-86,-1 0 0,1 0-1,0-1 1,-1 1 0,1 0 0,0 0 0,0-1 0,0 1 0,0 0-1,0-1 1,0 1 0,0-1 0,0 1 0,0-1 0,0 1-1,0-1 1,0 0 0,0 1 0,0-1 0,0 0 0,0 0-1,0 0 1,0 0 0,0 0 0,0 0 0,1 0 0,-1 0-1,0-1 1,0 1 0,1-1 0,35-10 1938,-31 6-1662,-1 0 0,1 0 0,-1 0 0,0-1 0,-1 1 0,0-1 0,1 0 0,-2-1 0,6-11 0,-7 14-156,0-1-1,0 1 1,0-1-1,-1 1 1,0-1-1,0 1 1,0-1-1,-1 0 1,1 0-1,-1 1 1,0-1-1,0 0 1,-1 0-1,0 1 1,0-1-1,-1-5 1,0 7-179,0 0 1,0 1 0,-1-1-1,1 1 1,0 0 0,-1 0-1,0 0 1,1 0 0,-1 0-1,0 0 1,0 1-1,0-1 1,0 1 0,0 0-1,-1 0 1,1 0 0,0 0-1,0 1 1,-1-1 0,1 1-1,0 0 1,-1 0 0,1 0-1,0 0 1,-6 2 0,5-2-307,0 1 1,0 0 0,0 0 0,0 0 0,1 0 0,-1 1 0,0-1 0,1 1 0,-1 0-1,-3 3 1,6-4-128,-1 0 0,0 1 0,1-1 0,0 1 0,-1-1 0,1 1 0,0 0 0,0-1 0,0 1 0,0 0 0,0 0 0,0 0 0,0 0 0,1 0-1,-1 0 1,1 0 0,-1 0 0,1 0 0,0 3 0,0 7-6670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4.522"/>
    </inkml:context>
    <inkml:brush xml:id="br0">
      <inkml:brushProperty name="width" value="0.025" units="cm"/>
      <inkml:brushProperty name="height" value="0.025" units="cm"/>
    </inkml:brush>
  </inkml:definitions>
  <inkml:trace contextRef="#ctx0" brushRef="#br0">4 0 9385,'0'0'11963,"0"13"-11488,-1 49-46,-2 6-168,9 92 0,-1-146 695,3-9-3289,-4-8-1982,-7-10-676,-9-4-2263</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4.871"/>
    </inkml:context>
    <inkml:brush xml:id="br0">
      <inkml:brushProperty name="width" value="0.025" units="cm"/>
      <inkml:brushProperty name="height" value="0.025" units="cm"/>
    </inkml:brush>
  </inkml:definitions>
  <inkml:trace contextRef="#ctx0" brushRef="#br0">1 10 10954,'0'0'12364,"56"-7"-11371,-19 7-384,4 0-321,2 0-224,-4 0-32,-3 0-320,-6 0-1570,-8 0-2754,-9-3-4037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060"/>
    </inkml:context>
    <inkml:brush xml:id="br0">
      <inkml:brushProperty name="width" value="0.025" units="cm"/>
      <inkml:brushProperty name="height" value="0.025" units="cm"/>
    </inkml:brush>
  </inkml:definitions>
  <inkml:trace contextRef="#ctx0" brushRef="#br0">125 43 7976,'19'-34'8878,"-15"26"-2340,-17 26-3569,-10 16-2830,2 1 0,2 1-1,1 1 1,1 1 0,-11 42 0,26-74-90,0 0 1,1 0 0,0 0 0,0 0-1,0 0 1,1 0 0,0 0 0,0 1-1,0-1 1,3 8 0,-3-12-36,1 0 0,0 0 0,0-1 0,0 1 0,0 0 0,0-1 0,0 1 0,0-1 0,1 1 0,-1-1 0,0 0 0,1 1 0,-1-1 0,1 0 0,0 0 0,-1 0 0,1 0 0,0 0 0,0-1 0,-1 1 0,1 0 0,0-1 0,0 1 0,0-1 0,0 0 0,0 0 0,0 0 0,0 0 0,0 0 0,0 0 0,-1 0 0,1 0 0,0-1 0,0 1 0,3-2 0,-2 1-143,1 0 0,-1 0 0,1 0 0,-1-1 0,0 0 0,0 1 0,1-1-1,-1 0 1,0-1 0,0 1 0,-1 0 0,1-1 0,-1 0 0,1 1 0,-1-1-1,0 0 1,3-5 0,-1 0-1354,0 1 0,0-2 0,-1 1 0,0 0 0,0-1 0,1-10 0,3-21-7811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391"/>
    </inkml:context>
    <inkml:brush xml:id="br0">
      <inkml:brushProperty name="width" value="0.025" units="cm"/>
      <inkml:brushProperty name="height" value="0.025" units="cm"/>
    </inkml:brush>
  </inkml:definitions>
  <inkml:trace contextRef="#ctx0" brushRef="#br0">6 36 3876,'0'0'22549,"-5"-36"-23670,16 48-1217,-6-1-3011,1 2-5926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738"/>
    </inkml:context>
    <inkml:brush xml:id="br0">
      <inkml:brushProperty name="width" value="0.025" units="cm"/>
      <inkml:brushProperty name="height" value="0.025" units="cm"/>
    </inkml:brush>
  </inkml:definitions>
  <inkml:trace contextRef="#ctx0" brushRef="#br0">1 244 14350,'0'0'13810,"7"-4"-12865,3-3-835,-1 1 1,0-2-1,0 1 0,0-2 1,-1 1-1,0-1 0,6-10 1,49-78-27,-21 29-517,-42 67-26,-1 20-1239,-32 69 1196,26-74 338,1 0 0,0 0 0,1 0 0,0 0 1,2 1-1,-1 0 0,2-1 0,0 1 0,0 25 0,2-40 5,0 0 0,0 1 0,0-1 0,0 0 0,0 0 0,1 1 0,-1-1 0,0 0 0,0 0 0,0 0 0,0 1 0,0-1 0,0 0 0,0 0 0,1 0 0,-1 1 0,0-1 0,0 0 0,0 0 0,0 0 0,1 0 0,-1 0 0,0 1 0,0-1 0,1 0 0,-1 0 0,0 0 0,0 0 0,0 0 0,1 0 0,-1 0 0,0 0 0,0 0 0,1 0 0,-1 0 0,0 0-1,0 0 1,1 0 0,-1 0 0,0 0 0,0 0 0,0 0 0,1 0 0,-1 0 0,0 0 0,0 0 0,1-1 0,-1 1 0,0 0 0,0 0 0,1 0 0,8-7-9002</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1.219"/>
    </inkml:context>
    <inkml:brush xml:id="br0">
      <inkml:brushProperty name="width" value="0.025" units="cm"/>
      <inkml:brushProperty name="height" value="0.025" units="cm"/>
    </inkml:brush>
  </inkml:definitions>
  <inkml:trace contextRef="#ctx0" brushRef="#br0">82 197 6406,'0'0'8899,"-8"2"-6304,0-1-1885,6-1-505,-1 0 0,0 1 0,1-1 0,-1 1 0,0 0 0,1-1 1,-1 1-1,1 0 0,-1 1 0,1-1 0,-1 0 0,1 1 1,-3 1-1,5-3-168,0 0 1,0 0-1,0 1 1,0-1-1,-1 0 1,1 0-1,0 0 1,0 0-1,0 0 1,0 0-1,0 0 1,0 0-1,-1 1 1,1-1-1,0 0 1,0 0 0,0 0-1,0 0 1,0 0-1,0 0 1,0 1-1,0-1 1,0 0-1,0 0 1,0 0-1,0 0 1,0 1-1,0-1 1,0 0-1,0 0 1,0 0-1,0 0 1,0 0-1,0 1 1,0-1-1,0 0 1,0 0 0,0 0-1,0 0 1,0 1-1,0-1 1,0 0-1,0 0 1,0 0-1,1 0 1,-1 0-1,0 0 1,0 1-1,0-1 1,0 0-1,0 0 1,0 0-1,1 0 1,-1 0-1,0 0 1,0 0-1,15 3 459,19-6-210,-23-1-231,1 0 1,-1-1 0,-1-1-1,1 0 1,-1 0-1,0-1 1,0 0 0,10-10-1,-4 3 30,-1-1-1,-1-1 0,23-31 1,-33 42-60,-1 0-1,0 0 1,-1-1 0,1 1 0,-1-1-1,3-9 1,-5 14-25,0 0 1,0 1-1,1-1 1,-1 0-1,0 1 1,0-1-1,0 0 0,0 1 1,-1-1-1,1 0 1,0 1-1,0-1 0,0 1 1,0-1-1,-1 0 1,1 1-1,0-1 1,-1 1-1,1-1 0,0 1 1,-1-1-1,1 1 1,-1-1-1,1 1 1,-1-1-1,-1 0-7,0 0 0,1 1 0,-1 0 1,1-1-1,-1 1 0,0 0 0,1 0 0,-1 0 0,0 0 1,1 0-1,-1 0 0,0 0 0,1 1 0,-1-1 0,-1 1 1,-9 3-3,0 1 0,1-1 1,0 2-1,0 0 1,1 0-1,-1 1 0,1 0 1,1 1-1,-14 13 0,3-1 20,2 0 0,0 2 0,-17 27 0,30-43-1,0 1 1,1 0-1,0-1 0,0 1 1,1 1-1,0-1 0,0 0 0,0 1 1,1-1-1,1 1 0,-1 0 1,1 0-1,0 0 0,1 14 1,0-20-6,1 0 0,0-1-1,-1 1 1,1 0 0,0 0 0,0 0 0,0-1 0,1 1 0,-1 0 0,0-1 0,0 1 0,1-1 0,-1 0 0,1 1-1,0-1 1,-1 0 0,1 0 0,0 0 0,-1 0 0,1 0 0,0 0 0,0-1 0,0 1 0,0 0 0,0-1-1,0 0 1,2 1 0,61 3 212,-55-4-198,23 0-160,36 0-2583,-25-7-4303,-13-3-2731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29.314"/>
    </inkml:context>
    <inkml:brush xml:id="br0">
      <inkml:brushProperty name="width" value="0.025" units="cm"/>
      <inkml:brushProperty name="height" value="0.025" units="cm"/>
    </inkml:brush>
  </inkml:definitions>
  <inkml:trace contextRef="#ctx0" brushRef="#br0">79 284 3748,'0'0'1980,"10"-12"428,0 2-2156,14-18 3740,38-54-1,-57 74-3340,0 1 0,0-1 0,-1 0 0,0 0 0,-1 0 0,0 0 0,0-1 0,0 0 0,-1 1 1,-1-1-1,1 0 0,-2 0 0,1 0 0,-2-14 0,1 22-631,0 0 0,-1 1 1,1-1-1,0 0 0,-1 1 1,1-1-1,-1 1 0,1-1 1,-1 0-1,1 1 0,-1-1 1,1 1-1,-1 0 0,0-1 1,1 1-1,-1-1 0,0 1 1,1 0-1,-1 0 0,0-1 1,0 1-1,1 0 0,-1 0 1,0 0-1,0 0 0,1 0 1,-1 0-1,0 0 0,0 0 1,1 0-1,-1 0 0,0 0 1,0 0-1,1 1 0,-1-1 1,0 0-1,-28 12-41,17-2-48,1 1 0,0 0 0,1 0 1,0 1-1,1 0 0,0 0 0,-11 23 0,3-2-3,2 0-1,-11 38 0,21-55 20,0 0 0,1 1 0,1-1 0,1 1-1,0 0 1,1 24 0,1-38 45,0 0-1,0 0 1,0 0 0,0 0 0,1 0-1,-1 0 1,1 0 0,0 0-1,0-1 1,0 1 0,0 0-1,1 0 1,-1-1 0,1 1 0,-1-1-1,1 1 1,0-1 0,0 1-1,0-1 1,1 0 0,-1 0 0,0 0-1,1-1 1,-1 1 0,1 0-1,0-1 1,-1 0 0,1 1 0,0-1-1,0 0 1,0 0 0,0-1-1,0 1 1,0-1 0,0 1-1,0-1 1,0 0 0,0 0 0,0-1-1,0 1 1,5-2 0,0 1 51,0-2-1,0 1 1,-1-1 0,1-1 0,-1 1 0,1-1 0,-1 0 0,0-1 0,-1 0-1,1 0 1,-1 0 0,0-1 0,0 0 0,-1 0 0,8-11 0,-2 2 95,-1 0 0,-1-1 1,0 0-1,-1-1 0,12-33 1,-19 43-78,1 0-1,-1 1 1,0-1 0,0 0-1,-1 1 1,0-1 0,0 0 0,0 0-1,-1 1 1,0-1 0,-3-9 0,4 14-53,-1 0 0,0 0 0,0 0 0,0 0 0,0 0 0,0 0 0,-1 0 0,1 0 0,0 0 0,-1 1 0,0-1 0,1 0 0,-1 1 0,0 0 0,0-1 0,1 1 0,-1 0 0,0 0 0,-1 0 0,1 0 0,0 0 0,0 0 0,0 1 0,0-1 0,-1 1 0,1-1 0,0 1 0,0 0 0,-1 0 0,1 0 0,0 0 0,-1 0 0,1 1 0,0-1 0,0 1 0,-3 1 0,4-2-29,0 0 0,0 1 1,1-1-1,-1 0 0,0 1 0,0-1 1,1 1-1,-1 0 0,0-1 0,1 1 1,-1 0-1,0-1 0,1 1 0,-1 0 1,1 0-1,0-1 0,-1 1 0,1 0 1,-1 0-1,1 0 0,0-1 0,0 1 1,0 0-1,-1 0 0,1 0 0,0 0 1,0 0-1,0 0 0,0 0 0,0-1 1,0 1-1,1 0 0,-1 0 1,0 0-1,0 0 0,1 0 0,-1-1 1,0 1-1,1 0 0,0 1 0,1 2-158,-1 0 0,1-1-1,0 1 1,0-1 0,0 0 0,1 1-1,4 4 1,1-2-447,0-1-1,0 0 1,0-1-1,1 0 1,-1 0-1,1-1 1,0 0 0,16 3-1,-5-2-2864,1-1 0,38 0 0,-26-3-2446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2.628"/>
    </inkml:context>
    <inkml:brush xml:id="br0">
      <inkml:brushProperty name="width" value="0.025" units="cm"/>
      <inkml:brushProperty name="height" value="0.025" units="cm"/>
    </inkml:brush>
  </inkml:definitions>
  <inkml:trace contextRef="#ctx0" brushRef="#br0">1 1 7111,'0'0'11771,"2"12"-11008,9 86 644,-2 141 0,-14-237-8086,-5-2 444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2.977"/>
    </inkml:context>
    <inkml:brush xml:id="br0">
      <inkml:brushProperty name="width" value="0.025" units="cm"/>
      <inkml:brushProperty name="height" value="0.025" units="cm"/>
    </inkml:brush>
  </inkml:definitions>
  <inkml:trace contextRef="#ctx0" brushRef="#br0">0 34 10090,'0'0'14285,"77"-28"-13292,-38 24-448,4 3-385,0 1-128,-2 0-128,-2 0-1474,-9 0-2017,-8 0-3588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3.307"/>
    </inkml:context>
    <inkml:brush xml:id="br0">
      <inkml:brushProperty name="width" value="0.025" units="cm"/>
      <inkml:brushProperty name="height" value="0.025" units="cm"/>
    </inkml:brush>
  </inkml:definitions>
  <inkml:trace contextRef="#ctx0" brushRef="#br0">97 0 8808,'0'0'15946,"-6"9"-15700,-8 12-225,1 2 0,1-1 0,-16 43 0,23-50-14,0 1 1,1-1-1,1 1 1,0-1-1,1 1 1,1 0-1,1 32 1,0-46-15,0 0-1,0 0 1,1 0 0,-1 0 0,1 0-1,-1-1 1,1 1 0,0 0 0,-1 0-1,1 0 1,0-1 0,0 1-1,0-1 1,1 1 0,-1 0 0,0-1-1,0 0 1,1 1 0,-1-1 0,1 0-1,-1 0 1,1 0 0,0 0 0,0 0-1,-1 0 1,1 0 0,0-1 0,0 1-1,0 0 1,0-1 0,-1 0 0,1 1-1,0-1 1,0 0 0,0 0 0,0 0-1,0 0 1,2-1 0,0 1-72,1-1 0,-1 0 0,0 0 1,0 0-1,0-1 0,0 0 0,0 1 0,0-1 0,0 0 1,0-1-1,0 1 0,-1-1 0,0 0 0,1 0 1,-1 0-1,4-4 0,-2-1-1206,-1 0 0,0-1 0,0 1 0,0-1 0,-1 1 0,2-11 0,5-28-7732</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3.640"/>
    </inkml:context>
    <inkml:brush xml:id="br0">
      <inkml:brushProperty name="width" value="0.025" units="cm"/>
      <inkml:brushProperty name="height" value="0.025" units="cm"/>
    </inkml:brush>
  </inkml:definitions>
  <inkml:trace contextRef="#ctx0" brushRef="#br0">1 0 14894,'0'0'10794,"11"7"-13004,-5-3-1986</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114"/>
    </inkml:context>
    <inkml:brush xml:id="br0">
      <inkml:brushProperty name="width" value="0.025" units="cm"/>
      <inkml:brushProperty name="height" value="0.025" units="cm"/>
    </inkml:brush>
  </inkml:definitions>
  <inkml:trace contextRef="#ctx0" brushRef="#br0">97 102 4324,'0'0'4965,"-8"6"-2499,-33 28 598,36-30-2374,0 1 0,1 0 0,-1 1 0,1-1 0,1 1 0,-1-1 0,1 1-1,0 0 1,0 0 0,1 1 0,0-1 0,-3 11 0,5-17-651,0 0 1,0 0-1,0 1 0,0-1 1,0 0-1,0 0 0,0 1 1,0-1-1,0 0 0,0 0 1,0 0-1,0 1 0,0-1 1,0 0-1,1 0 1,-1 0-1,0 1 0,0-1 1,0 0-1,0 0 0,0 0 1,0 0-1,1 1 0,-1-1 1,0 0-1,0 0 1,0 0-1,0 0 0,1 0 1,-1 1-1,0-1 0,0 0 1,0 0-1,1 0 0,-1 0 1,0 0-1,0 0 0,0 0 1,1 0-1,-1 0 1,0 0-1,0 0 0,0 0 1,1 0-1,-1 0 0,0 0 1,16-5 916,12-10 274,9-16-850,-1-2 0,-1-2 0,-2 0 0,29-42 0,-62 77-384,0 0 0,0 0-1,0 0 1,0 0 0,0 0 0,0 0-1,0 0 1,0 0 0,0 1 0,0-1-1,0 0 1,0 0 0,0 0 0,0 0-1,0 0 1,0 0 0,0 0 0,0 1-1,0-1 1,0 0 0,0 0 0,0 0-1,0 0 1,0 0 0,0 0 0,0 0-1,0 0 1,0 1 0,0-1 0,0 0 0,1 0-1,-1 0 1,0 0 0,0 0 0,0 0-1,0 0 1,0 0 0,0 0 0,0 0-1,0 0 1,0 0 0,1 0 0,-1 0-1,0 1 1,0-1 0,0 0 0,0 0-1,0 0 1,0 0 0,0 0 0,1 0-1,-1 0 1,0 0 0,0 0 0,0 0-1,0 0 1,0-1 0,-2 23-551,-9 24-374,10-43 846,-9 24-382,-10 48-1,15-30-3207,5-45 3514,0 0 0,0 1 1,0-1-1,0 0 0,0 0 0,0 1 0,0-1 0,0 0 0,0 0 0,0 1 0,0-1 0,0 0 0,0 0 0,0 1 0,0-1 0,0 0 0,0 0 0,0 0 0,0 1 0,0-1 0,0 0 0,0 0 0,0 1 1,0-1-1,1 0 0,-1 0 0,0 0 0,0 1 0,0-1 0,0 0 0,1 0 0,-1 0 0,0 0 0,0 1 0,0-1 0,1 0 0,-1 0 0,0 0 0,0 0 0,0 0 0,1 0 0,-1 0 0,0 0 0,0 0 1,1 0-1,-1 0 0,0 0 0,1 0 0,5 0-8153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622"/>
    </inkml:context>
    <inkml:brush xml:id="br0">
      <inkml:brushProperty name="width" value="0.025" units="cm"/>
      <inkml:brushProperty name="height" value="0.025" units="cm"/>
    </inkml:brush>
  </inkml:definitions>
  <inkml:trace contextRef="#ctx0" brushRef="#br0">81 158 8456,'0'0'13955,"8"4"-13139,-6-2-781,1-1-1,-1 0 0,1 0 0,0 0 0,0 0 1,-1 0-1,1-1 0,0 1 0,0-1 0,0 0 1,0 0-1,0 0 0,-1 0 0,1 0 1,0-1-1,0 1 0,0-1 0,4-1 0,1-2-8,1 0-1,-2 0 0,1-1 1,0 0-1,-1 0 0,8-8 1,-10 9 8,0 0 0,-1-1 1,1 1-1,-1-1 0,0 0 0,0 0 1,0 0-1,-1 0 0,0-1 1,0 1-1,0-1 0,-1 0 0,0 0 1,0 0-1,0 0 0,-1 0 0,0-1 1,0-6-1,-1 12-27,0 0 0,0 1 0,0-1 0,0 0 0,0 1 0,0-1 0,-1 1 0,1-1 0,0 0 0,0 1 0,-1-1 0,1 1 0,0-1 0,-1 1 0,1-1 0,-1 1 0,1-1 0,-1 1 0,1-1 1,-1 1-1,1-1 0,-1 1 0,1 0 0,-1-1 0,1 1 0,-1 0 0,0 0 0,0-1 0,-26-1 43,20 3-57,-1 0 0,1 0 1,-1 1-1,1 0 0,-8 3 1,0 3 1,0 0 0,1 1 0,1 1 0,-1 0 0,2 1 0,-1 1 0,-14 16 0,22-22 3,0 1 1,0-1 0,0 1-1,0-1 1,1 1 0,0 1-1,1-1 1,0 0 0,0 1-1,0 0 1,1 0 0,0-1-1,1 1 1,0 1 0,0-1-1,0 0 1,2 9 0,-1-14 2,1 0 0,0-1 1,0 1-1,1-1 0,-1 1 1,0-1-1,1 0 1,-1 1-1,1-1 0,0 0 1,0 0-1,0 0 1,0 0-1,0 0 0,1-1 1,-1 1-1,0-1 0,1 1 1,-1-1-1,1 0 1,-1 0-1,4 1 0,68 17-145,-52-15-21,38 7-2355,-18-4-4276,-16-4-298</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953"/>
    </inkml:context>
    <inkml:brush xml:id="br0">
      <inkml:brushProperty name="width" value="0.025" units="cm"/>
      <inkml:brushProperty name="height" value="0.025" units="cm"/>
    </inkml:brush>
  </inkml:definitions>
  <inkml:trace contextRef="#ctx0" brushRef="#br0">0 52 5926,'0'0'23574,"51"-32"-32286,-44 12-12076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5.441"/>
    </inkml:context>
    <inkml:brush xml:id="br0">
      <inkml:brushProperty name="width" value="0.025" units="cm"/>
      <inkml:brushProperty name="height" value="0.025" units="cm"/>
    </inkml:brush>
  </inkml:definitions>
  <inkml:trace contextRef="#ctx0" brushRef="#br0">94 79 4420,'0'0'13223,"-3"-9"-11183,1 7-1922,1-1 0,0 1-1,0-1 1,0 0 0,1 1 0,-1-1 0,1 0 0,-1 1 0,1-1 0,0 0 0,0 1 0,1-5 0,0 5-29,0 0-1,0 0 1,0 0 0,1 1-1,-1-1 1,1 1 0,-1-1 0,1 1-1,0-1 1,0 1 0,-1 0-1,1 0 1,0 0 0,0 0-1,0 0 1,0 0 0,0 1 0,0-1-1,0 0 1,1 1 0,-1 0-1,0 0 1,3-1 0,2 0 56,0 0 0,1 0 1,-1 0-1,0 1 0,1 0 1,-1 0-1,8 2 0,-13-2-126,-1 1 0,1-1 0,-1 1 0,0 0-1,1-1 1,-1 1 0,1 0 0,-1 0 0,0 0 0,0 0 0,0 0-1,1 0 1,-1 0 0,0 0 0,0 0 0,-1 1 0,1-1 0,0 0-1,0 1 1,0-1 0,-1 0 0,1 1 0,-1-1 0,1 1-1,-1-1 1,0 1 0,0-1 0,1 1 0,-1 0 0,0-1 0,0 1-1,0-1 1,-1 1 0,1-1 0,0 1 0,-1-1 0,1 1 0,-1-1-1,0 2 1,-3 8-14,-1-1-1,-1 0 1,0 0 0,0-1-1,-1 1 1,0-2-1,0 1 1,-1-1 0,0 0-1,-12 9 1,-20 23 8,29-29-14,-4 6-10,1 0-1,-21 33 0,32-46 9,1 1-1,0-1 1,-1 1 0,1 0-1,1 0 1,-1-1 0,1 2-1,0-1 1,0 0 0,0 0-1,1 0 1,-1 0 0,1 0-1,1 1 1,-1-1 0,1 0 0,1 7-1,-1-10-20,0 0 0,0-1 0,1 1 0,-1 0 0,0-1 0,0 1 0,1-1 0,-1 1 0,1-1 0,0 0 0,-1 0 0,1 0 0,0 0 0,0 0 0,-1 0 0,1 0 0,0 0 0,0-1 0,0 1 0,0-1 0,0 1 0,3-1 0,51 3-1347,-47-3 961,-5 0 260,9 0-1364,1 0-1,-1-1 0,25-5 1,3-8-3387</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5.813"/>
    </inkml:context>
    <inkml:brush xml:id="br0">
      <inkml:brushProperty name="width" value="0.025" units="cm"/>
      <inkml:brushProperty name="height" value="0.025" units="cm"/>
    </inkml:brush>
  </inkml:definitions>
  <inkml:trace contextRef="#ctx0" brushRef="#br0">278 0 13196,'0'0'7239,"-65"68"-5765,26-33-641,2 5-129,1 0-223,2 1-353,8-6-96,6-3 0,10-7-513,5-7-864,-1-8-1538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6.160"/>
    </inkml:context>
    <inkml:brush xml:id="br0">
      <inkml:brushProperty name="width" value="0.025" units="cm"/>
      <inkml:brushProperty name="height" value="0.025" units="cm"/>
    </inkml:brush>
  </inkml:definitions>
  <inkml:trace contextRef="#ctx0" brushRef="#br0">124 37 8552,'0'0'1303,"-11"1"912,4 1-1810,0-1 0,-1 2 0,1-1 0,0 1 0,0 0-1,0 0 1,1 0 0,-12 9 0,15-10-210,0 0-1,0 1 1,0-1 0,1 0-1,-1 1 1,1 0-1,-1 0 1,1-1 0,0 1-1,0 1 1,1-1-1,-1 0 1,1 0 0,-1 1-1,1-1 1,0 1 0,0-1-1,0 1 1,1-1-1,-1 1 1,1-1 0,0 1-1,0 0 1,1 6-1,0-9-115,0 0-1,0 1 1,0-1-1,0 0 1,0 0-1,0 0 1,0 1-1,0-1 1,1 0-1,-1-1 1,0 1-1,1 0 1,-1 0-1,0-1 1,1 1-1,-1 0 0,1-1 1,-1 1-1,1-1 1,0 0-1,-1 0 1,1 0-1,-1 1 1,1-1-1,0-1 1,1 1-1,46-3 1012,-43 2-1041,-1 0 0,1 0-1,0-1 1,0 1 0,-1-1 0,1-1 0,-1 1 0,0-1 0,0 0 0,0 0 0,0 0-1,0-1 1,0 0 0,-1 0 0,0 0 0,0 0 0,0-1 0,0 1 0,-1-1-1,0 0 1,0 0 0,0 0 0,-1-1 0,1 1 0,-1-1 0,0 1 0,-1-1-1,0 0 1,1 0 0,-2 1 0,1-7 0,-1 10-65,0 1 0,0-1 0,-1 1 0,1-1 0,0 1 0,-1 0 0,1-1 0,-1 1 0,1 0 1,-1-1-1,0 1 0,0 0 0,1 0 0,-1 0 0,0-1 0,0 1 0,0 0 0,0 0 0,-1 0 0,1 1 0,0-1 0,0 0 0,-3-1 0,1 1-130,-1-1 1,0 1-1,0 0 0,1 0 0,-1 1 0,0-1 0,0 1 0,0 0 0,-4 0 0,1 0-187,0 1-1,1 0 0,-1 0 0,0 0 0,0 1 0,1 0 0,-1 0 0,1 1 0,0 0 0,-8 5 0,9-4 17,1 0 0,-1 0 0,1 0 0,1 1 0,-1 0 0,1 0 0,-1 0 0,2 0 0,-1 0 0,-4 12-1,0 16-3876,6-6-3188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118"/>
    </inkml:context>
    <inkml:brush xml:id="br0">
      <inkml:brushProperty name="width" value="0.025" units="cm"/>
      <inkml:brushProperty name="height" value="0.025" units="cm"/>
    </inkml:brush>
  </inkml:definitions>
  <inkml:trace contextRef="#ctx0" brushRef="#br0">114 405 1473,'0'0'7447,"3"-10"-6400,3-8-686,20-74 3619,-24 83-3396,0 0 1,0 0-1,-1-1 0,-1 1 0,1 0 0,-1-1 0,-1 1 0,-2-13 0,3 22-561,0-1 0,0 1-1,-1-1 1,1 1 0,0-1-1,0 1 1,0 0 0,-1-1-1,1 1 1,0-1 0,-1 1-1,1-1 1,0 1 0,-1 0 0,1-1-1,-1 1 1,1 0 0,-1-1-1,1 1 1,0 0 0,-1 0-1,1 0 1,-1-1 0,1 1-1,-1 0 1,1 0 0,-1 0 0,0 0-1,1 0 1,-1 0 0,1 0-1,-1 0 1,1 0 0,-1 0-1,1 0 1,-1 0 0,1 0-1,-1 0 1,1 1 0,-1-1 0,1 0-1,-1 0 1,1 1 0,-1-1-1,1 0 1,0 0 0,-1 1-1,-20 17 53,7 1-41,0 0 0,1 2-1,1-1 1,1 1 0,1 1 0,1 0 0,1 1-1,-11 45 1,19-67-31,0-1-1,-1 1 1,1 0 0,0 0-1,0 0 1,0 0-1,0 0 1,0 0-1,0 0 1,0-1 0,0 1-1,0 0 1,0 0-1,0 0 1,0 0-1,1 0 1,-1 0 0,0-1-1,1 1 1,-1 0-1,1 0 1,-1 0-1,1-1 1,-1 1 0,1 0-1,-1-1 1,1 1-1,0 0 1,-1-1 0,1 1-1,0-1 1,0 1-1,-1-1 1,1 1-1,0-1 1,0 0 0,0 1-1,0-1 1,-1 0-1,1 0 1,0 1-1,0-1 1,0 0 0,0 0-1,0 0 1,0 0-1,0 0 1,0 0-1,-1-1 1,1 1 0,0 0-1,0 0 1,0-1-1,0 1 1,0 0-1,-1-1 1,1 1 0,1-2-1,7-1 36,-1-1 0,1-1 0,-1 0 0,12-9 0,35-34 625,-1-3 0,-3-2-1,-2-2 1,-3-3 0,66-106 0,-146 215-643,-1 1 16,-29 58 1,55-94-33,2 1 1,0 0-1,1 0 1,0 1-1,1 0 1,1-1-1,1 2 1,-1 26-1,4-42-5,-1 0-1,1-1 0,1 1 0,-1 0 1,0-1-1,1 1 0,-1 0 0,1 0 1,0-1-1,0 1 0,0-1 0,0 1 1,0-1-1,0 1 0,1-1 0,-1 0 0,1 1 1,0-1-1,0 0 0,0 0 0,0 0 1,0-1-1,0 1 0,3 1 0,0 0-1,1-1 0,-1-1 0,1 1 0,-1-1 0,1 0 0,-1-1 0,1 1 0,0-1 0,-1 0 0,1 0 0,7-2 0,-2 0 6,0 0 0,0-1-1,-1 0 1,1-1-1,-1 0 1,0-1 0,0 0-1,-1-1 1,0 0-1,10-8 1,-5 4-3,-1-1 1,-1-1 0,0 0-1,-1-1 1,19-26-1,-29 38 4,-1 0-1,1 0 1,0 1-1,-1-1 0,1 0 1,-1 0-1,1 0 0,-1 0 1,1 0-1,-1 0 1,0 0-1,1 0 0,-1 0 1,0 0-1,0 0 1,0 0-1,0 0 0,0 0 1,0-2-1,-14 4 56,-25 24-84,26-14 34,1 1 0,-18 24 1,27-33 0,0 1 0,1 0 0,-1 1 1,1-1-1,0 0 0,0 1 0,0-1 1,1 1-1,-1-1 0,1 1 0,0 0 1,1 0-1,-1-1 0,1 8 0,0-10-10,1-1-1,-1 0 1,1 1-1,-1-1 1,1 0-1,-1 0 1,1 1-1,0-1 1,0 0-1,0 0 0,0 0 1,0 0-1,0 0 1,0 0-1,0 0 1,0 0-1,0 0 1,0-1-1,1 1 1,-1 0-1,0-1 1,0 1-1,1-1 1,-1 1-1,0-1 1,1 0-1,-1 0 0,3 1 1,47 1 15,-39-3-15,10 1 7,0-1 0,0-1-1,0-1 1,-1-1 0,1-1-1,-1-1 1,34-14 0,-54 20 5,0 0 1,-1-1-1,1 1 1,0 0-1,-1 0 1,1 0-1,0-1 1,-1 1-1,1 0 1,0-1-1,-1 1 1,1 0-1,-1-1 1,1 1 0,0-1-1,-1 1 1,1-1-1,-1 1 1,1-1-1,-1 0 1,0 1-1,1-1 1,-1 1-1,0-1 1,1 0-1,-1 0 1,0 1-1,0-1 1,1 0-1,-1 1 1,0-1-1,0 0 1,0 0-1,0 1 1,0-1-1,0 0 1,0 1 0,0-1-1,-1 0 1,1 0-1,0 1 1,0-1-1,0 0 1,-1 1-1,1-1 1,0 0-1,-1 1 1,0-2-1,-34-25 1044,13 12-686,-25-41-242,100 73-1137,-24-8-104,0-1 0,0-2-1,38 4 1,40-4-5580,-16-5-2271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6.519"/>
    </inkml:context>
    <inkml:brush xml:id="br0">
      <inkml:brushProperty name="width" value="0.025" units="cm"/>
      <inkml:brushProperty name="height" value="0.025" units="cm"/>
    </inkml:brush>
  </inkml:definitions>
  <inkml:trace contextRef="#ctx0" brushRef="#br0">238 24 14830,'0'0'1682,"-11"-1"143,1 1-1679,1 1 1,-1-1-1,0 2 0,1-1 0,-1 1 0,1 1 0,-1 0 0,1 0 1,0 1-1,0 0 0,1 0 0,-1 1 0,1 0 0,0 1 0,-13 10 1,11-6 20,1 1 0,0 0 0,-14 22 1,20-29-76,1-1 0,0 1 1,0-1-1,1 1 0,-1 0 1,1-1-1,0 1 0,0 0 1,0 0-1,0 0 1,1 0-1,-1 0 0,1 0 1,0 0-1,0 0 0,1 0 1,-1 0-1,2 6 0,0-8-50,0 0 0,0 1-1,0-1 1,1 0 0,-1 0-1,0 0 1,1 0 0,-1-1 0,1 1-1,0-1 1,-1 1 0,1-1-1,0 0 1,0 0 0,0 0 0,0-1-1,0 1 1,0-1 0,0 1-1,6-1 1,1 1 193,-1-1 0,1 0 0,0-1-1,0 0 1,14-3 0,-19 3-120,0-1-1,0 0 1,0 0-1,0-1 1,0 1-1,-1-1 1,1 0-1,-1-1 1,0 1-1,0-1 1,0 1-1,-1-1 1,1 0 0,-1-1-1,0 1 1,0 0-1,0-1 1,-1 0-1,1 0 1,-1 1-1,0-1 1,-1-1-1,2-7 1,-1 6-293,-1 0 0,0-1 1,-1 1-1,0 0 0,0-1 0,-1 1 1,-1-10-1,1 11-836,-1-1 0,0 0 0,0 1 0,-1-1 0,0 1 0,0 0 0,-7-11 0,-9-7-9001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59.585"/>
    </inkml:context>
    <inkml:brush xml:id="br0">
      <inkml:brushProperty name="width" value="0.025" units="cm"/>
      <inkml:brushProperty name="height" value="0.025" units="cm"/>
    </inkml:brush>
  </inkml:definitions>
  <inkml:trace contextRef="#ctx0" brushRef="#br0">1 0 7495,'0'7'420,"1"0"0,1 0 0,-1-1 0,1 1 0,0-1 0,1 1 0,0-1 0,0 0 0,0 0 0,1 0 0,-1 0 0,9 9 0,8 8-147,34 31 0,-44-45-60,324 275 403,-166-148-367,59 41-23,-92-74-137,-123-94-411,-1 0 0,-1 1 0,1 0 0,-2 1 0,1 0 0,-2 0 0,1 1-1,8 17 1,-17-26-4370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0.121"/>
    </inkml:context>
    <inkml:brush xml:id="br0">
      <inkml:brushProperty name="width" value="0.025" units="cm"/>
      <inkml:brushProperty name="height" value="0.025" units="cm"/>
    </inkml:brush>
  </inkml:definitions>
  <inkml:trace contextRef="#ctx0" brushRef="#br0">0 1177 8968,'0'0'6524,"8"-9"-5873,66-73 655,125-108-1,-136 133-1204,130-117-88,371-365-1440,-517 483-1491,-20 19-1996,-8 5-3926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3.294"/>
    </inkml:context>
    <inkml:brush xml:id="br0">
      <inkml:brushProperty name="width" value="0.025" units="cm"/>
      <inkml:brushProperty name="height" value="0.025" units="cm"/>
    </inkml:brush>
  </inkml:definitions>
  <inkml:trace contextRef="#ctx0" brushRef="#br0">26 396 11115,'0'0'10057,"-5"8"-9267,-15 27-293,20-35-482,0 1 1,0-1-1,0 0 1,0 0 0,0 1-1,0-1 1,0 0-1,0 1 1,0-1 0,0 0-1,0 1 1,0-1-1,0 0 1,0 0 0,0 1-1,0-1 1,0 0-1,0 1 1,0-1 0,1 0-1,-1 0 1,0 1-1,0-1 1,0 0 0,0 0-1,1 1 1,-1-1 0,0 0-1,0 0 1,0 1-1,1-1 1,-1 0 0,0 0-1,0 0 1,1 0-1,-1 0 1,0 1 0,1-1-1,-1 0 1,0 0-1,0 0 1,1 0 0,-1 0-1,0 0 1,1 0-1,-1 0 1,0 0 0,1 0-1,-1 0 1,0 0-1,1 0 1,-1 0 0,0 0-1,0 0 1,1-1-1,-1 1 1,0 0 0,1 0-1,-1 0 1,0 0-1,1-1 1,18-4 495,4-9-153,0 0 0,-1-2-1,-1-1 1,-1-1-1,29-32 1,-28 29-304,4-2 70,-2-2 1,0 0-1,-2-1 1,0-2 0,-2 0-1,-2-1 1,0 0-1,19-50 1,-99 330-1118,57-226 973,1-1 1,1 1-1,0-1 1,2 1-1,3 48 0,-1-70-49,0-1 0,1 1 0,0 0 0,0-1-1,0 1 1,0-1 0,0 1 0,0-1 0,1 0-1,-1 1 1,2 1 0,-2-3-246,0 0 0,0-1 0,-1 1 0,1 0 0,0-1-1,0 1 1,0 0 0,0-1 0,0 1 0,0-1 0,0 1 0,0-1 0,0 0 0,0 1 0,0-1-1,0 0 1,2 0 0,3 0-5973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4.794"/>
    </inkml:context>
    <inkml:brush xml:id="br0">
      <inkml:brushProperty name="width" value="0.025" units="cm"/>
      <inkml:brushProperty name="height" value="0.025" units="cm"/>
    </inkml:brush>
  </inkml:definitions>
  <inkml:trace contextRef="#ctx0" brushRef="#br0">1 117 4676,'0'0'4522,"3"-10"-2584,0 2-1527,18-49 2370,-4 15 3967,-12 62-3095,-4 17-3916,-9 51 239,-2 62-2429,13-133 622,-2-10-824,0 1-3963</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142"/>
    </inkml:context>
    <inkml:brush xml:id="br0">
      <inkml:brushProperty name="width" value="0.025" units="cm"/>
      <inkml:brushProperty name="height" value="0.025" units="cm"/>
    </inkml:brush>
  </inkml:definitions>
  <inkml:trace contextRef="#ctx0" brushRef="#br0">1 23 8296,'0'0'13228,"48"-22"-12715,-18 22-1,4 5-191,3-1-257,2 0-32,1-1-769,-1-2-1217,-8-1-1954,1 0-416,-6-4-3107</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474"/>
    </inkml:context>
    <inkml:brush xml:id="br0">
      <inkml:brushProperty name="width" value="0.025" units="cm"/>
      <inkml:brushProperty name="height" value="0.025" units="cm"/>
    </inkml:brush>
  </inkml:definitions>
  <inkml:trace contextRef="#ctx0" brushRef="#br0">13 0 7175,'0'0'14323,"4"9"-13816,-2 0-395,1 1 0,-2-1 0,1 0 0,-2 1 0,1-1 0,-1 1 1,0-1-1,-1 1 0,0-1 0,-1 0 0,0 0 0,-4 13 0,2-11-74,1 1 0,1-1 0,0 1 0,0 0 0,2 0 0,-1 0 0,1 0-1,1-1 1,2 15 0,-2-24-39,1 1-1,0 0 1,0 0-1,0-1 1,0 1 0,1-1-1,-1 0 1,1 0-1,-1 0 1,1 0-1,0 0 1,-1 0 0,1-1-1,0 1 1,0-1-1,0 0 1,0 0-1,1 0 1,-1 0 0,0-1-1,0 1 1,1-1-1,-1 0 1,0 0-1,0 0 1,4-1 0,0 2-501,0-1 1,0-1 0,0 0 0,-1 0-1,1 0 1,0 0 0,-1-1 0,1 0-1,-1-1 1,1 0 0,9-6 0,-9 4-714,-1-1 0,-1 0 0,1-1 0,-1 1 0,0-1 0,5-9 0,7-15-3680</inkml:trace>
  <inkml:trace contextRef="#ctx0" brushRef="#br0" timeOffset="1">243 122 2210,'0'0'14990,"-58"35"-13516,49-3-321,5-2-417,-2 1-223,6-3-321,0-3-128,10-2 0,5-4-256,0-5-865,-1-3-1281,1-10-2210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852"/>
    </inkml:context>
    <inkml:brush xml:id="br0">
      <inkml:brushProperty name="width" value="0.025" units="cm"/>
      <inkml:brushProperty name="height" value="0.025" units="cm"/>
    </inkml:brush>
  </inkml:definitions>
  <inkml:trace contextRef="#ctx0" brushRef="#br0">180 1 13901,'0'0'3620,"-13"53"-2051,-2-24-480,2 2-512,-6 5-321,0-1-128,-1 4-64,1-2 32,2-5-32,2 0-256,4-7-641,0-7-1249,4-8-2210</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195"/>
    </inkml:context>
    <inkml:brush xml:id="br0">
      <inkml:brushProperty name="width" value="0.025" units="cm"/>
      <inkml:brushProperty name="height" value="0.025" units="cm"/>
    </inkml:brush>
  </inkml:definitions>
  <inkml:trace contextRef="#ctx0" brushRef="#br0">163 74 8712,'0'0'4410,"-10"7"-3583,-40 38 765,46-41-1347,1 0 0,-1 1 0,1-1 0,0 1 0,0 0 0,1 0 1,-1 0-1,1 1 0,0-1 0,0 0 0,1 1 0,-2 9 0,3-14-212,0-1 0,0 1 0,1 0 1,-1-1-1,0 1 0,0 0 0,0-1 0,1 1 0,-1-1 0,0 1 0,0 0 0,1-1 1,-1 1-1,1-1 0,-1 1 0,0-1 0,1 1 0,-1-1 0,1 1 0,-1-1 0,1 1 1,0-1-1,-1 0 0,1 1 0,-1-1 0,1 0 0,0 0 0,-1 1 0,1-1 0,-1 0 1,1 0-1,0 0 0,-1 0 0,1 0 0,0 0 0,-1 0 0,1 0 0,0 0 0,-1 0 1,1 0-1,0 0 0,-1 0 0,1-1 0,0 1 0,-1 0 0,1 0 0,0-1 0,0 0 1,33-14 1167,-26 10-1041,-1 0-1,-1-1 1,1 0 0,-1 0-1,0 0 1,0-1 0,-1 0-1,0 0 1,0-1-1,-1 1 1,0-1 0,0 0-1,-1 0 1,0 0 0,0-1-1,-1 1 1,0-1 0,0 1-1,-1-1 1,0-13 0,-1 21-147,0 0 0,0 0 1,0-1-1,0 1 1,-1 0-1,1 0 1,0 0-1,-1 0 1,1 0-1,-1-1 1,1 1-1,-1 0 0,0 0 1,1 0-1,-1 0 1,0 1-1,0-1 1,1 0-1,-1 0 1,0 0-1,0 1 0,0-1 1,0 0-1,0 1 1,-2-2-1,0 1-38,0 0 1,0 1-1,-1-1 0,1 1 0,0 0 0,0-1 0,0 1 1,-1 0-1,-4 2 0,-1-1-173,1 1 1,-1 0-1,1 0 1,0 1-1,0 1 1,-12 5-1,12-3-70,0-1-1,1 1 0,0 1 1,0-1-1,0 1 1,1 0-1,0 1 0,1 0 1,-1 0-1,-7 15 1,11-17-201,0 0 0,0 0 0,0 0 0,1 0 0,-1 0 1,2 0-1,-1 10 0,1-11-334,0 0-1,0 1 1,1-1-1,0 0 1,0 0 0,1 0-1,0 0 1,-1 0-1,6 8 1,6 10-6607</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538"/>
    </inkml:context>
    <inkml:brush xml:id="br0">
      <inkml:brushProperty name="width" value="0.025" units="cm"/>
      <inkml:brushProperty name="height" value="0.025" units="cm"/>
    </inkml:brush>
  </inkml:definitions>
  <inkml:trace contextRef="#ctx0" brushRef="#br0">1 48 3171,'0'0'12316,"3"8"-11313,2 5-530,-2-4 142,1 1 1,0-1 0,11 18-1,-14-25-596,1 1 1,0-1-1,0 0 0,0 0 0,0 0 0,0 0 0,0 0 0,0 0 0,0-1 1,1 1-1,-1-1 0,1 1 0,-1-1 0,1 0 0,0 0 0,-1 0 0,1-1 0,0 1 1,0 0-1,5-1 0,-3 0 49,-1-1-1,1 0 1,0 0 0,-1-1 0,1 1 0,-1-1 0,0 0-1,1-1 1,-1 1 0,0-1 0,0 1 0,0-1-1,-1 0 1,1-1 0,5-6 0,-6 8 82,-1-1 1,0 1-1,0-1 1,0 0-1,0 1 1,0-1-1,-1 0 1,1 0-1,-1 0 1,0 0-1,0-1 1,0 1-1,0 0 1,-1 0-1,1-1 1,-1 1-1,0 0 1,0-1-1,0 1 1,0 0-1,-1 0 1,1-1-1,-1 1 1,-2-6-1,1 6-123,0 1-1,0-1 1,0 1 0,-1-1 0,1 1-1,-1 0 1,0 0 0,0 0-1,0 1 1,1-1 0,-1 0 0,-1 1-1,1 0 1,0 0 0,0 0-1,0 0 1,-1 1 0,1-1-1,0 1 1,-1-1 0,1 1 0,-1 1-1,-2-1 1,-1 0-95,1 0 0,0 1 0,0 0 0,0 0 0,0 0-1,0 0 1,0 1 0,0 0 0,1 1 0,-1-1 0,-9 7 0,12-7-99,1 1 1,-1-1-1,1 1 1,0 0-1,0-1 1,0 1-1,1 0 1,-1 0-1,1 1 0,-1-1 1,1 0-1,0 0 1,0 4-1,0-5-164,1-1 1,0 1-1,-1 0 0,1-1 0,0 1 0,0 0 0,0-1 1,0 1-1,1-1 0,-1 1 0,0 0 0,1-1 0,-1 1 1,1-1-1,-1 1 0,1-1 0,0 1 0,0-1 0,0 0 1,0 1-1,0-1 0,0 0 0,0 0 0,0 0 0,0 1 1,0-1-1,3 1 0,14 6-6967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844"/>
    </inkml:context>
    <inkml:brush xml:id="br0">
      <inkml:brushProperty name="width" value="0.025" units="cm"/>
      <inkml:brushProperty name="height" value="0.025" units="cm"/>
    </inkml:brush>
  </inkml:definitions>
  <inkml:trace contextRef="#ctx0" brushRef="#br0">128 172 11499,'8'-41'2441,"-6"28"-1119,0-1 1,2 1-1,-1 0 0,11-23 1,-13 33-1181,1 0 0,-1 1 0,1-1 0,0 1 0,-1-1 0,1 1 0,1 0 0,-1-1 0,0 1 0,0 0 0,1 1 0,-1-1 0,1 0 0,0 1 0,-1-1 0,1 1 0,0 0 0,0 0 0,0 0 0,0 0 0,0 0 0,0 1 0,0 0 0,0-1 0,0 1 0,5 1 0,-6-1-138,0 0 0,0 1 0,0 0 0,0-1 1,0 1-1,0 0 0,0 0 0,-1 0 0,1 0 0,0 1 1,0-1-1,-1 0 0,1 1 0,-1-1 0,1 1 0,-1 0 1,0-1-1,0 1 0,0 0 0,0 0 0,0-1 0,0 1 1,0 0-1,0 0 0,-1 0 0,1 0 0,-1 0 0,1 1 1,-1-1-1,0 0 0,0 3 0,1 5 12,-1-1 0,0 1 0,0-1 0,-1 1 0,0-1 0,-3 10 0,-1-5 11,1 0 1,-2-1-1,0 1 0,-1-1 0,0-1 0,-16 22 0,-64 66 255,62-75-67,2 1-1,-36 52 1,57-75-196,0 0 1,0 0-1,1 0 1,-1 1-1,1-1 0,0 0 1,0 1-1,0-1 1,0 0-1,1 1 0,0-1 1,-1 1-1,1-1 0,0 1 1,1 4-1,0-6-8,-1 0 0,1 0 0,0 0 0,0 0 1,0-1-1,0 1 0,0 0 0,0 0 0,1-1 0,-1 1 0,1-1 0,-1 1 0,1-1 0,-1 0 0,1 1 0,0-1 0,-1 0 0,1 0 0,0 0 1,0 0-1,0-1 0,0 1 0,0 0 0,0-1 0,4 1 0,19 2-77,1-2 0,-1 0 0,1-2 0,-1 0 0,1-2 0,-1-1 0,0-1 0,0-1 0,0-1 0,26-12 0,-40 11-3432,-15 2-877,-23-3-3024,21 8 6485,-23-8-6725</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910"/>
    </inkml:context>
    <inkml:brush xml:id="br0">
      <inkml:brushProperty name="width" value="0.025" units="cm"/>
      <inkml:brushProperty name="height" value="0.025" units="cm"/>
    </inkml:brush>
  </inkml:definitions>
  <inkml:trace contextRef="#ctx0" brushRef="#br0">27 0 14670,'0'0'4772,"-19"74"-2946,13-46-833,5 1-577,1 2-319,0-4-33,0 0-289,0-4-1216,1-4-1762,3-7-2530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7.242"/>
    </inkml:context>
    <inkml:brush xml:id="br0">
      <inkml:brushProperty name="width" value="0.025" units="cm"/>
      <inkml:brushProperty name="height" value="0.025" units="cm"/>
    </inkml:brush>
  </inkml:definitions>
  <inkml:trace contextRef="#ctx0" brushRef="#br0">1 11 10122,'0'0'3907,"50"0"-383,-18 0-385,4-2-1346,-1-1-1088,0 2-513,-3 1-160,2 0-256,-10 0-1314,-5 0-2113,-2-5-4773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7.888"/>
    </inkml:context>
    <inkml:brush xml:id="br0">
      <inkml:brushProperty name="width" value="0.025" units="cm"/>
      <inkml:brushProperty name="height" value="0.025" units="cm"/>
    </inkml:brush>
  </inkml:definitions>
  <inkml:trace contextRef="#ctx0" brushRef="#br0">1 0 9641,'0'0'13992,"1"8"-13341,-2 152-464,1-157-174,1-1 1,-1 0-1,0 1 0,1-1 0,0 1 0,0-1 1,-1 0-1,1 0 0,1 0 0,-1 1 0,0-1 1,0 0-1,1 0 0,-1 0 0,1-1 0,0 1 0,-1 0 1,1-1-1,0 1 0,0-1 0,0 1 0,0-1 1,0 0-1,1 0 0,2 1 0,29 7-1258,0-9-4366,-17-3 337</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247"/>
    </inkml:context>
    <inkml:brush xml:id="br0">
      <inkml:brushProperty name="width" value="0.025" units="cm"/>
      <inkml:brushProperty name="height" value="0.025" units="cm"/>
    </inkml:brush>
  </inkml:definitions>
  <inkml:trace contextRef="#ctx0" brushRef="#br0">25 0 8232,'0'0'6374,"-19"55"-3235,18-32-897,-3 3-641,4 0-928,0-3-545,9 0-32,6-5-64,6-1-1121,-3-4-1217,1-7-1826,0-5-1761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591"/>
    </inkml:context>
    <inkml:brush xml:id="br0">
      <inkml:brushProperty name="width" value="0.025" units="cm"/>
      <inkml:brushProperty name="height" value="0.025" units="cm"/>
    </inkml:brush>
  </inkml:definitions>
  <inkml:trace contextRef="#ctx0" brushRef="#br0">156 0 14125,'0'0'3876,"-32"49"-929,15-22-1186,-2 1-832,3-1-352,3-1-289,1-3-256,1-3 32,4-3-64,1 1-512,-3-6-994,1-7-1825,3-3-1601</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951"/>
    </inkml:context>
    <inkml:brush xml:id="br0">
      <inkml:brushProperty name="width" value="0.025" units="cm"/>
      <inkml:brushProperty name="height" value="0.025" units="cm"/>
    </inkml:brush>
  </inkml:definitions>
  <inkml:trace contextRef="#ctx0" brushRef="#br0">130 1 6887,'0'0'2626,"-9"3"-875,2 1-1498,0 0-1,-1 0 1,1 1-1,1 0 1,-1 1-1,1 0 1,0 0 0,0 0-1,1 0 1,-1 1-1,1 0 1,1 0-1,0 1 1,0-1 0,-5 13-1,5-11 16,0 0 0,1 1 0,0-1 0,0 0 0,1 1-1,0 0 1,1 0 0,0-1 0,1 1 0,1 15 0,-1-24-221,1 0 0,-1 1-1,1-1 1,-1 0 0,1 1 0,0-1 0,0 0-1,0 0 1,0 1 0,0-1 0,0 0 0,0 0-1,0 0 1,0 0 0,1-1 0,-1 1 0,0 0-1,0 0 1,1-1 0,-1 1 0,1-1 0,-1 1-1,0-1 1,1 1 0,-1-1 0,1 0 0,-1 0-1,1 0 1,-1 0 0,1 0 0,-1 0 0,1 0 0,-1 0-1,2-1 1,3 0 126,-1 1 1,0-1-1,0-1 0,1 1 1,-1-1-1,0 0 0,0 0 0,6-4 1,-4 1-75,-1 0 1,-1 0-1,1 0 1,-1-1-1,0 0 1,0 0-1,0-1 1,-1 1-1,0-1 1,-1 0-1,1 0 0,-1 0 1,-1 0-1,1-1 1,-1 1-1,-1-1 1,1 0-1,-1 0 1,0 1-1,-1-1 1,-1-12-1,1 18-160,0 0-1,0 0 0,-1 0 0,1 1 0,-1-1 1,1 0-1,-1 0 0,0 1 0,0-1 0,0 0 1,0 1-1,0-1 0,0 1 0,0-1 0,0 1 1,-1-1-1,1 1 0,-1 0 0,1 0 0,-1 0 1,1 0-1,-1 0 0,1 0 0,-1 0 0,0 0 0,0 1 1,1-1-1,-1 1 0,0-1 0,0 1 0,0-1 1,0 1-1,0 0 0,-2 0 0,1 0-362,-1 0 0,0 0-1,1 0 1,-1 1 0,0-1-1,1 1 1,-1 0 0,0 0-1,1 0 1,-1 1-1,1-1 1,0 1 0,0 0-1,-1-1 1,1 2 0,0-1-1,-3 3 1,-11 19-3041,4 3-821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294"/>
    </inkml:context>
    <inkml:brush xml:id="br0">
      <inkml:brushProperty name="width" value="0.025" units="cm"/>
      <inkml:brushProperty name="height" value="0.025" units="cm"/>
    </inkml:brush>
  </inkml:definitions>
  <inkml:trace contextRef="#ctx0" brushRef="#br0">44 40 12300,'0'0'10618,"-5"9"-9988,5-8-630,-6 10 189,1 0-1,0 0 1,1 1 0,0 0-1,0 0 1,2 0-1,-1 0 1,0 22-1,3-33-183,1 1-1,-1-1 0,0 0 1,1 1-1,-1-1 0,1 1 1,0-1-1,0 0 1,-1 0-1,1 1 0,0-1 1,0 0-1,0 0 0,0 0 1,0 0-1,0 0 1,0 0-1,1 0 0,-1 0 1,0-1-1,1 1 0,-1 0 1,0-1-1,1 1 1,-1-1-1,0 1 0,1-1 1,-1 0-1,1 0 0,-1 0 1,1 1-1,-1-1 1,1-1-1,-1 1 0,1 0 1,-1 0-1,1 0 0,1-1 1,3 0 70,-1 0 1,1 0-1,-1 0 0,1-1 1,-1 0-1,1 0 0,-1 0 1,9-6-1,-8 3 129,0-1 0,0 0-1,-1 0 1,0 0 0,-1 0 0,1-1 0,-1 1-1,0-1 1,-1-1 0,1 1 0,-1 0-1,-1-1 1,2-8 0,-3 14-192,0-1 1,-1 0-1,1 1 1,-1-1-1,0 0 1,0 1-1,0-1 1,0 0-1,0 1 0,0-1 1,-1 0-1,0 1 1,1-1-1,-1 0 1,0 1-1,0-1 1,0 1-1,-1 0 0,1-1 1,-1 1-1,1 0 1,-1 0-1,0 0 1,1 0-1,-1 0 1,0 0-1,0 1 0,-1-1 1,1 0-1,0 1 1,0 0-1,-1-1 1,1 1-1,-1 0 1,1 1-1,-1-1 0,0 0 1,1 1-1,-1-1 1,-3 1-1,0-1-355,0 0-1,-1 0 1,1 1 0,-1 0-1,1 1 1,-1-1-1,1 1 1,-12 4-1,15-5-33,1 1-1,0 0 0,-1 0 0,1 1 0,0-1 1,0 0-1,0 1 0,0-1 0,0 1 0,0 0 1,1-1-1,-1 1 0,0 0 0,1 0 0,-1 0 1,1 0-1,0 0 0,0 1 0,0-1 0,0 0 1,0 1-1,0-1 0,1 0 0,-1 1 0,0 3 1,1 13-4540</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624"/>
    </inkml:context>
    <inkml:brush xml:id="br0">
      <inkml:brushProperty name="width" value="0.025" units="cm"/>
      <inkml:brushProperty name="height" value="0.025" units="cm"/>
    </inkml:brush>
  </inkml:definitions>
  <inkml:trace contextRef="#ctx0" brushRef="#br0">1 1 11691,'0'0'6534,"9"57"-4900,-3-30-609,-5 0-577,5-1-192,2-3-192,1-2 33,-3-2-97,-1-5-545,1-1-480,-6-4-929,0-5-1345</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973"/>
    </inkml:context>
    <inkml:brush xml:id="br0">
      <inkml:brushProperty name="width" value="0.025" units="cm"/>
      <inkml:brushProperty name="height" value="0.025" units="cm"/>
    </inkml:brush>
  </inkml:definitions>
  <inkml:trace contextRef="#ctx0" brushRef="#br0">0 0 8552,'0'0'8872,"62"0"-6982,-27 7-480,6-2-834,10 1-416,-4-1-128,3-2-896,0-3-2692,-3 0-4131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0.305"/>
    </inkml:context>
    <inkml:brush xml:id="br0">
      <inkml:brushProperty name="width" value="0.025" units="cm"/>
      <inkml:brushProperty name="height" value="0.025" units="cm"/>
    </inkml:brush>
  </inkml:definitions>
  <inkml:trace contextRef="#ctx0" brushRef="#br0">45 0 10890,'0'0'14126,"-3"10"-13801,-8 36-64,3-20-209,1 0 0,2 1-1,0 0 1,2 1 0,0 38 0,4-64-48,-1 0 1,0 0 0,0 0-1,1 0 1,-1 0 0,1 0 0,0-1-1,-1 1 1,1 0 0,0 0 0,0-1-1,0 1 1,0 0 0,0-1-1,1 1 1,-1-1 0,0 0 0,1 1-1,-1-1 1,1 0 0,-1 0 0,3 2-1,0-2-24,0 1 1,-1-1-1,1 0 0,0 0 0,0-1 0,0 1 0,-1-1 0,1 1 1,0-1-1,7-1 0,-3 0-223,0 0-1,-1-1 1,1 1-1,-1-2 1,1 1 0,-1-1-1,0 0 1,0 0 0,0-1-1,12-8 1,-13 6-557,-1 1 1,0-1-1,0 0 1,0 0-1,0 0 0,-1-1 1,0 0-1,0 0 1,-1 0-1,0 0 1,0 0-1,-1-1 0,0 1 1,0-1-1,-1 0 1,0 0-1,1-8 1,-2 15 880,-1 1-1,1 0 1,0-1 0,0 1 0,0-1 0,-1 1 0,1 0 0,0-1 0,0 1 0,-1 0 0,1-1-1,0 1 1,-1 0 0,1-1 0,0 1 0,-1 0 0,1 0 0,-1-1 0,1 1 0,0 0 0,-1 0-1,1 0 1,-1 0 0,1-1 0,0 1 0,-1 0 0,1 0 0,-1 0 0,1 0 0,-1 0 0,1 0 0,-1 0-1,1 0 1,-1 0 0,1 1 0,0-1 0,-1 0 0,1 0 0,-1 0 0,1 0 0,0 1 0,-1-1-1,1 0 1,-1 0 0,0 1 0,-19 11 3068,12-2-2408,1 1 1,0-1-1,1 2 1,0-1-1,0 1 0,2-1 1,-1 2-1,2-1 0,-1 0 1,-2 25-1,5-29-855,0 0 1,1-1-1,0 1 1,0-1-1,1 1 0,0 0 1,0-1-1,0 0 1,1 1-1,1-1 0,-1 0 1,1 0-1,0 0 1,1 0-1,-1 0 0,1-1 1,1 0-1,-1 0 1,8 8-1,2-5-3868,2-7-2601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193"/>
    </inkml:context>
    <inkml:brush xml:id="br0">
      <inkml:brushProperty name="width" value="0.025" units="cm"/>
      <inkml:brushProperty name="height" value="0.025" units="cm"/>
    </inkml:brush>
  </inkml:definitions>
  <inkml:trace contextRef="#ctx0" brushRef="#br0">4 62 9673,'0'0'7303,"-4"-48"-4196,16 43-1121,10 0-737,8 2-480,10 2-385,5 1-320,6 0-32,2 0-672,-4 4-2467,-8 1-2499,1-2-2786</inkml:trace>
  <inkml:trace contextRef="#ctx0" brushRef="#br0" timeOffset="1">486 64 7015,'0'0'8071,"-30"58"-4868,19-36-1153,5-1-897,4-1-672,2-1-353,0-2-96,0-3-96,4 0-513,6-5-352,-5-4-928,1-5-1827,0-6-2113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0.680"/>
    </inkml:context>
    <inkml:brush xml:id="br0">
      <inkml:brushProperty name="width" value="0.025" units="cm"/>
      <inkml:brushProperty name="height" value="0.025" units="cm"/>
    </inkml:brush>
  </inkml:definitions>
  <inkml:trace contextRef="#ctx0" brushRef="#br0">209 0 12716,'0'0'8648,"-48"51"-7527,24-20-320,-4 5-128,3 0-449,1 0-96,5 0 0,3-6-32,2-4-32,9-7-32,-1-6-192,6-8-769,0-21-15630</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026"/>
    </inkml:context>
    <inkml:brush xml:id="br0">
      <inkml:brushProperty name="width" value="0.025" units="cm"/>
      <inkml:brushProperty name="height" value="0.025" units="cm"/>
    </inkml:brush>
  </inkml:definitions>
  <inkml:trace contextRef="#ctx0" brushRef="#br0">156 0 8872,'0'0'3727,"-9"1"-1154,2-1-2247,0 2 0,0-1 0,0 1 0,0 0 0,0 1 0,0-1 0,1 2 1,-1-1-1,1 0 0,0 1 0,0 0 0,0 1 0,1-1 0,0 1 0,-1 0 0,2 1 0,-1-1 1,1 1-1,-1 0 0,2 0 0,-1 0 0,-3 9 0,6-14-278,0 0 0,0 0 0,1 1 0,-1-1 0,0 0 0,1 0 0,0 0 0,-1 1 0,1-1-1,0 0 1,-1 0 0,1 1 0,0-1 0,0 0 0,0 1 0,0-1 0,0 0 0,0 1 0,1-1 0,-1 0 0,0 1 0,1-1 0,-1 0 0,0 0-1,1 0 1,0 1 0,-1-1 0,1 0 0,0 0 0,0 0 0,-1 0 0,1 0 0,0 0 0,0 0 0,0 0 0,0-1 0,0 1 0,1 0 0,-1 0-1,0-1 1,0 1 0,0-1 0,2 1 0,4 0 175,0 0 0,0 0 0,0-1 0,0 0-1,0 0 1,0 0 0,9-3 0,-11 2-172,0 0 1,1 0-1,-1 0 1,0-1 0,1 0-1,-1 0 1,0 0-1,0-1 1,-1 0-1,1 0 1,0 0-1,-1 0 1,0-1-1,0 1 1,0-1 0,0 0-1,0-1 1,-1 1-1,0 0 1,0-1-1,0 0 1,-1 0-1,1 0 1,-1 0-1,0 0 1,-1 0-1,1-1 1,0-5 0,-2 10-56,0 0 0,0 0 0,0 0 1,0 0-1,0 0 0,-1 0 0,1 0 0,0 0 1,-1-1-1,1 1 0,-1 0 0,1 0 1,-1 0-1,1 1 0,-1-1 0,0 0 1,1 0-1,-1 0 0,0 0 0,0 1 1,0-1-1,1 0 0,-1 1 0,0-1 1,0 0-1,-2 0 0,0 0-126,-1-1 1,0 1-1,0 0 1,0 0-1,0 1 0,0-1 1,-8 1-1,5-1-384,-1 2-1,0-1 0,0 1 0,0 1 1,1-1-1,-1 1 0,1 0 0,-10 5 1,12-4-277,0 0 0,0 0 0,1 1 1,-1 0-1,1-1 0,0 2 0,0-1 0,0 0 1,0 1-1,1 0 0,0 0 0,0 0 0,0 0 1,-3 8-1,-2 18-5567</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361"/>
    </inkml:context>
    <inkml:brush xml:id="br0">
      <inkml:brushProperty name="width" value="0.025" units="cm"/>
      <inkml:brushProperty name="height" value="0.025" units="cm"/>
    </inkml:brush>
  </inkml:definitions>
  <inkml:trace contextRef="#ctx0" brushRef="#br0">202 43 10218,'0'0'11488,"-8"-6"-10180,6 4-1292,-1-1 0,1 1 1,-1 0-1,1 1 0,-1-1 1,1 0-1,-1 1 0,0-1 1,0 1-1,0 0 1,1 0-1,-1 0 0,-1 0 1,1 1-1,0-1 0,0 1 1,0 0-1,0 0 0,0 0 1,0 0-1,0 0 0,0 1 1,0-1-1,0 1 0,0 0 1,0 0-1,0 0 0,0 0 1,0 1-1,0-1 0,1 1 1,-4 2-1,-2 3 6,-1 0 1,2 0-1,-1 0 0,1 1 0,0 0 1,1 1-1,0-1 0,0 1 1,1 1-1,0-1 0,1 1 1,0-1-1,0 1 0,1 0 0,1 1 1,-4 19-1,6-29 27,1 1 0,-1 0 1,0 0-1,0-1 0,1 1 0,-1 0 0,1-1 1,-1 1-1,1-1 0,0 1 0,-1-1 0,1 1 1,0-1-1,0 1 0,0-1 0,1 0 0,-1 1 1,0-1-1,0 0 0,1 0 0,-1 0 0,0 0 0,1 0 1,-1 0-1,1 0 0,-1-1 0,1 1 0,0 0 1,-1-1-1,1 1 0,0-1 0,-1 0 0,1 0 1,0 1-1,-1-1 0,1 0 0,0-1 0,0 1 1,-1 0-1,4-1 0,2 1 182,0-1 1,0 0-1,1-1 1,-1 1-1,0-1 1,0-1-1,-1 1 0,12-6 1,-10 2-11,0 0 0,0-1 0,-1 1 0,0-1 1,0-1-1,0 1 0,-1-1 0,0-1 0,-1 1 0,9-18 1,-13 22-240,1 0 0,-1 1 1,0-1-1,0 0 0,0 0 1,-1 0-1,1 1 1,-1-1-1,0 0 0,0 0 1,0 0-1,-1 0 1,0-5-1,-1 6-200,1 0 0,0 0 0,-1 0 1,0 0-1,1 0 0,-1 0 0,0 1 0,0-1 0,-1 1 1,1-1-1,-1 1 0,1 0 0,-1 0 0,0 0 0,1 0 1,-1 0-1,-5-2 0,-16-5-3869,7 7-1558,-4 1-3745</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991"/>
    </inkml:context>
    <inkml:brush xml:id="br0">
      <inkml:brushProperty name="width" value="0.025" units="cm"/>
      <inkml:brushProperty name="height" value="0.025" units="cm"/>
    </inkml:brush>
  </inkml:definitions>
  <inkml:trace contextRef="#ctx0" brushRef="#br0">0 8 21044,'0'0'8840,"55"2"-18513,-50-12-2402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2.385"/>
    </inkml:context>
    <inkml:brush xml:id="br0">
      <inkml:brushProperty name="width" value="0.025" units="cm"/>
      <inkml:brushProperty name="height" value="0.025" units="cm"/>
    </inkml:brush>
  </inkml:definitions>
  <inkml:trace contextRef="#ctx0" brushRef="#br0">99 0 17008,'0'0'11088,"-4"11"-10431,-24 49-127,15-34-449,1 0 0,1 0-1,1 2 1,-10 44 0,19-70-79,1 0 1,0 0-1,0 0 1,0 0-1,0 0 1,1 0 0,-1 0-1,0 0 1,1 0-1,0 0 1,-1 0-1,1 0 1,0 0-1,0 0 1,0-1-1,0 1 1,0 0 0,0-1-1,1 1 1,-1-1-1,1 1 1,-1-1-1,1 1 1,-1-1-1,1 0 1,0 0-1,-1 0 1,1 0 0,0 0-1,0 0 1,0-1-1,0 1 1,0-1-1,0 1 1,2-1-1,9 3 41,1-1-1,-1-1 0,1-1 1,17 0-1,-13-1 7,-6 1-10,-1-1 0,0 0 0,1-1 0,20-6 0,5-9-1580,-35 15 974,1 0-1,-1 0 1,1 0-1,-1 0 1,0-1 0,0 1-1,0-1 1,0 1 0,2-6-1,3-10-6212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2.726"/>
    </inkml:context>
    <inkml:brush xml:id="br0">
      <inkml:brushProperty name="width" value="0.025" units="cm"/>
      <inkml:brushProperty name="height" value="0.025" units="cm"/>
    </inkml:brush>
  </inkml:definitions>
  <inkml:trace contextRef="#ctx0" brushRef="#br0">27 0 11275,'0'0'5925,"-21"50"-3010,19-27-801,-1 2-544,3 0-674,0 1-351,0 0-417,3 0-64,5-1-32,1-1-640,2-4-674,-1-4-2145,-1-10-3780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057"/>
    </inkml:context>
    <inkml:brush xml:id="br0">
      <inkml:brushProperty name="width" value="0.025" units="cm"/>
      <inkml:brushProperty name="height" value="0.025" units="cm"/>
    </inkml:brush>
  </inkml:definitions>
  <inkml:trace contextRef="#ctx0" brushRef="#br0">223 1 11018,'0'0'16149,"-6"13"-15604,-11 17-202,-1-1 0,-45 52 1,47-64-379,0 2 0,1 0 0,1 1 0,0 0-1,2 1 1,-18 41 0,29-58-3019,1-10-4915,0-12-1336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405"/>
    </inkml:context>
    <inkml:brush xml:id="br0">
      <inkml:brushProperty name="width" value="0.025" units="cm"/>
      <inkml:brushProperty name="height" value="0.025" units="cm"/>
    </inkml:brush>
  </inkml:definitions>
  <inkml:trace contextRef="#ctx0" brushRef="#br0">163 12 13229,'0'0'1905,"-9"0"1085,1 0-2448,1 1 1,0-1-1,-1 1 1,1 1 0,0-1-1,0 1 1,0 1-1,-13 5 1,15-6-426,1 0 0,0 1 1,0 0-1,0-1 0,0 1 0,0 1 1,1-1-1,-1 0 0,1 1 0,0 0 0,0 0 1,1 0-1,-1 0 0,1 0 0,-1 1 1,1-1-1,-2 7 0,4-9-90,-1-1 0,1 0-1,0 0 1,-1 1 0,1-1-1,0 0 1,0 1 0,0-1 0,0 0-1,0 1 1,0-1 0,0 0 0,0 1-1,0-1 1,1 0 0,-1 1-1,1-1 1,-1 0 0,1 0 0,-1 1-1,1-1 1,0 0 0,-1 0 0,1 0-1,0 0 1,0 0 0,1 1-1,0 0 50,1-1 0,-1 0 0,1 0 0,-1 0-1,1 0 1,-1-1 0,1 1 0,0-1 0,-1 1 0,1-1-1,0 0 1,-1 0 0,4 0 0,3-1 103,0 0 0,-1-1 0,1 1 0,-1-2 0,1 1 1,-1-1-1,0-1 0,9-4 0,-12 5-109,-1-1 0,1 0 0,-1-1 0,0 1 0,0-1-1,0 1 1,-1-1 0,1 0 0,-1-1 0,-1 1 0,4-7 0,-6 11-86,1-1 0,0 1-1,-1-1 1,1 1 0,-1-1 0,1 1 0,-1-1 0,0 1 0,0-1-1,0 0 1,0 1 0,0-1 0,0 1 0,0-1 0,0 1 0,-1-1-1,1 0 1,0 1 0,-1-1 0,1 1 0,-1-1 0,0 1-1,0 0 1,1-1 0,-1 1 0,0 0 0,0-1 0,0 1 0,0 0-1,-1 0 1,1 0 0,0 0 0,0 0 0,-1 0 0,1 0 0,0 1-1,-1-1 1,1 0 0,-1 1 0,1-1 0,-1 1 0,1-1 0,-1 1-1,1 0 1,-4-1 0,-1 1-351,1-1 1,-1 1-1,0 0 0,0 0 1,0 0-1,0 1 0,0 0 0,1 0 1,-1 0-1,0 1 0,1 0 1,-1 0-1,1 0 0,-1 1 0,1 0 1,0 0-1,0 0 0,-4 5 1,4-4-282,0 1 1,1 0 0,-1 0 0,1 0 0,0 0 0,1 1 0,0-1-1,0 1 1,0 0 0,0 0 0,1 0 0,0 0 0,0 1 0,1-1-1,-1 1 1,1 9 0,0 14-5471</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783"/>
    </inkml:context>
    <inkml:brush xml:id="br0">
      <inkml:brushProperty name="width" value="0.025" units="cm"/>
      <inkml:brushProperty name="height" value="0.025" units="cm"/>
    </inkml:brush>
  </inkml:definitions>
  <inkml:trace contextRef="#ctx0" brushRef="#br0">167 21 15759,'0'0'8600,"-11"-3"-7831,6 2-702,-1 0 1,1 0-1,0 0 1,0 1 0,-1-1-1,1 1 1,0 1-1,0-1 1,0 1-1,-1 0 1,1 0 0,0 0-1,0 1 1,0 0-1,0 0 1,1 0-1,-1 1 1,0-1-1,1 1 1,0 0 0,0 0-1,0 1 1,0-1-1,0 1 1,0 0-1,1 0 1,0 0 0,0 1-1,0-1 1,1 1-1,-3 5 1,3-7-44,1-1 0,-1 1 0,1-1 0,0 1 1,0 0-1,0 0 0,1-1 0,-1 1 0,1 0 0,-1 0 0,1 0 1,0 0-1,0 0 0,0-1 0,0 1 0,1 0 0,-1 0 1,1 0-1,0 0 0,0-1 0,0 1 0,0 0 0,0-1 0,3 5 1,-1-5 61,0 0 0,0 1 0,0-1 1,0 0-1,1-1 0,-1 1 0,1-1 1,-1 1-1,1-1 0,-1 0 1,1 0-1,0-1 0,0 1 0,-1-1 1,1 1-1,0-1 0,7-1 1,-5 0 41,0 0 1,1 0-1,-1-1 1,0 0 0,0 0-1,0 0 1,0-1-1,-1 0 1,1 0 0,-1 0-1,1-1 1,-1 1-1,7-8 1,-9 8-89,0 0 0,0 0 0,0 0 0,0-1 0,0 1 1,0-1-1,-1 0 0,0 0 0,0 0 0,0 0 0,0 0 0,-1 0 0,1 0 0,-1-1 0,0 1 1,-1 0-1,1-1 0,-1 1 0,1-1 0,-2-4 0,1 7-127,-1-1-1,0 1 1,0 0-1,1 0 0,-2 0 1,1-1-1,0 1 1,0 0-1,-1 1 1,1-1-1,-1 0 1,1 0-1,-1 1 1,0-1-1,0 0 1,0 1-1,0 0 1,0-1-1,0 1 1,0 0-1,-4-1 1,-1-1-1414,0 1 1,-1 0 0,1 0-1,0 1 1,-13-1-1,-3 1-7104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1.651"/>
    </inkml:context>
    <inkml:brush xml:id="br0">
      <inkml:brushProperty name="width" value="0.025" units="cm"/>
      <inkml:brushProperty name="height" value="0.025" units="cm"/>
    </inkml:brush>
  </inkml:definitions>
  <inkml:trace contextRef="#ctx0" brushRef="#br0">150 118 4644,'-10'-9'1597,"-7"-6"-959,-54-45 2799,19 27 2641,75 74-5613,3-4-271,1-2 1,2-1 0,2-2 0,59 50 0,157 99-26,-59-47-10,-124-86-356,102 84 658,-140-109-1389,-1 2 0,0 1 0,37 53 0,-51-66-3279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556"/>
    </inkml:context>
    <inkml:brush xml:id="br0">
      <inkml:brushProperty name="width" value="0.025" units="cm"/>
      <inkml:brushProperty name="height" value="0.025" units="cm"/>
    </inkml:brush>
  </inkml:definitions>
  <inkml:trace contextRef="#ctx0" brushRef="#br0">0 0 16624,'0'0'8071,"30"52"-8743,-11-34-1987,-2 0-2914,0-4-4933</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2.073"/>
    </inkml:context>
    <inkml:brush xml:id="br0">
      <inkml:brushProperty name="width" value="0.025" units="cm"/>
      <inkml:brushProperty name="height" value="0.025" units="cm"/>
    </inkml:brush>
  </inkml:definitions>
  <inkml:trace contextRef="#ctx0" brushRef="#br0">0 1120 10922,'0'0'5643,"8"-8"-5574,149-139 929,-52 52-154,584-531 1073,-515 460-7448,-102 89-74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6.796"/>
    </inkml:context>
    <inkml:brush xml:id="br0">
      <inkml:brushProperty name="width" value="0.025" units="cm"/>
      <inkml:brushProperty name="height" value="0.025" units="cm"/>
    </inkml:brush>
  </inkml:definitions>
  <inkml:trace contextRef="#ctx0" brushRef="#br0">16 1328 4612,'0'0'2472,"-3"-8"-1041,0 0-1121,1-1 0,0 1 0,0-1 0,0 1 0,1-1 0,0 0 0,1 0 0,0 0 0,0 1 0,1-1 0,0 0 0,1 0 0,4-13 0,10-16-168,2 1 1,1 1-1,2 0 0,1 2 1,2 0-1,1 2 0,2 0 1,51-46-1,-56 57-135,1 1 0,0 1 0,34-20 0,-44 32-5,1 0 1,-1 1-1,1 0 0,1 1 0,-1 1 0,1 0 1,0 1-1,23-2 0,374 6-42,-165 7 48,687-59-99,-124-36 135,97-9 8,1337-55 61,303 66-106,-2348 81 28,93-2-5,1751-59 202,-1105 8-138,442-22-17,-1296 75-68,29-2 13,125 10 0,-234-3-21,0 0 0,-1 0 1,1 0-1,0 1 0,-1-1 0,1 1 0,-1 0 1,1 0-1,-1 0 0,0 0 0,0 1 0,0-1 1,0 1-1,-1 0 0,1 0 0,-1 0 0,1 0 1,2 5-1,6 10 10,-2 0 1,11 27 0,-5-10-6,-8-20-97,0 2 0,-1-1 0,-1 1 0,-1-1 0,0 1 0,2 35 0,-5-3-671,-5 59-1,3-82-1570,1-2-1212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7.809"/>
    </inkml:context>
    <inkml:brush xml:id="br0">
      <inkml:brushProperty name="width" value="0.025" units="cm"/>
      <inkml:brushProperty name="height" value="0.025" units="cm"/>
    </inkml:brush>
  </inkml:definitions>
  <inkml:trace contextRef="#ctx0" brushRef="#br0">0 1362 8872,'0'0'1618,"8"-12"-1250,8-8-272,1 0-1,1 1 0,1 0 1,1 2-1,0 0 0,28-17 1,58-30 466,3 4 0,153-60 0,245-64-585,-378 139 20,431-141 1033,945-184 0,-1432 357-1018,971-139 51,-768 143-1307,-220 9-1943</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9.248"/>
    </inkml:context>
    <inkml:brush xml:id="br0">
      <inkml:brushProperty name="width" value="0.025" units="cm"/>
      <inkml:brushProperty name="height" value="0.025" units="cm"/>
    </inkml:brush>
  </inkml:definitions>
  <inkml:trace contextRef="#ctx0" brushRef="#br0">0 598 2434,'0'0'19539,"13"-14"-18418,19-22-578,-2-2 0,-1-1 0,-2-1 0,34-66 0,-47 76-440,-2 1 0,0-2-1,-2 1 1,-2-2 0,0 1 0,-2-1 0,-2 0 0,1-45 0,-19 122-941,-7 57 892,5 1 0,4 1 1,5 0-1,7 116 1,7-184-2069,1-26 190,-7-10 1745,0-1-1,-1 1 0,1 0 1,0-1-1,-1 1 0,1-1 1,0 1-1,-1-1 1,1 1-1,-1-1 0,1 1 1,-1-1-1,1 1 0,-1-1 1,1 0-1,-1 1 1,1-1-1,-1 0 0,0 1 1,1-1-1,-1-1 0,24-64-9037,-10 18 2556</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9.653"/>
    </inkml:context>
    <inkml:brush xml:id="br0">
      <inkml:brushProperty name="width" value="0.025" units="cm"/>
      <inkml:brushProperty name="height" value="0.025" units="cm"/>
    </inkml:brush>
  </inkml:definitions>
  <inkml:trace contextRef="#ctx0" brushRef="#br0">1 83 2210,'0'0'15220,"0"12"-14644,1-2-459,0-1-1,1 1 0,0 0 0,0-1 0,1 1 0,4 9 0,-6-17-46,0 0-1,-1 0 1,1 0-1,0-1 0,0 1 1,0 0-1,0-1 0,1 1 1,-1-1-1,0 1 0,1-1 1,-1 0-1,1 1 1,-1-1-1,1 0 0,0 0 1,0 0-1,-1 0 0,1 0 1,0-1-1,0 1 0,0 0 1,0-1-1,0 0 1,0 1-1,0-1 0,0 0 1,0 0-1,0 0 0,0 0 1,0 0-1,-1-1 0,1 1 1,0 0-1,0-1 1,0 0-1,0 1 0,0-1 1,0 0-1,-1 0 0,1 0 1,0 0-1,-1 0 0,1-1 1,1-1-1,8-6 199,-1-1 0,0 0 0,-1-1 0,0 0 0,0 0 0,-1-1 0,-1 0 0,9-20 0,-13 27-203,-3 4-71,0 1 0,1-1 0,-1 1 0,0-1 0,0 1 0,0-1 0,1 1 0,-1 0 0,0-1 0,0 1 0,1-1 0,-1 1 0,0 0 0,1-1 0,-1 1 0,1 0 0,-1-1 0,0 1-1,1 0 1,-1-1 0,1 1 0,-1 0 0,1 0 0,-1 0 0,1 0 0,-1-1 0,1 1 0,-1 0 0,1 0 0,-1 0 0,1 0 0,0 0 0,9 15-275,2 33-110,-11-42 403,0-2-13,0 0 1,1 1 0,-1-1-1,1 0 1,0 0 0,0 0-1,0 0 1,0 0 0,1-1-1,0 1 1,3 4-1,-5-7 5,0-1-1,0 1 1,-1-1-1,1 1 1,0-1-1,0 1 0,-1-1 1,1 0-1,0 1 1,0-1-1,0 0 1,0 1-1,0-1 1,0 0-1,0 0 0,-1 0 1,1 0-1,0 0 1,0 0-1,0 0 1,0 0-1,2-1 0,-2 0 6,1 0-1,0 0 0,0 0 0,-1-1 0,1 1 1,-1 0-1,1-1 0,-1 1 0,0-1 0,1 1 0,-1-1 1,0 0-1,0 0 0,1-3 0,4-7 19,-2-1 0,1 0-1,-2 0 1,1 0 0,-2-1-1,0 1 1,0-1 0,-2 1-1,0-19 1,0 32-35,0-1-1,1 1 1,-1-1-1,0 1 0,1-1 1,-1 1-1,1-1 1,-1 1-1,0-1 1,1 1-1,-1 0 1,1-1-1,-1 1 1,1 0-1,-1-1 1,1 1-1,-1 0 1,1 0-1,-1 0 0,1-1 1,0 1-1,-1 0 1,1 0-1,-1 0 1,1 0-1,0 0 1,-1 0-1,1 0 1,-1 0-1,1 0 1,-1 0-1,1 1 1,0-1-1,-1 0 0,1 0 1,0 1-1,32 6-670,-22-4-82,31 0-4124,-24-3 278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012"/>
    </inkml:context>
    <inkml:brush xml:id="br0">
      <inkml:brushProperty name="width" value="0.025" units="cm"/>
      <inkml:brushProperty name="height" value="0.025" units="cm"/>
    </inkml:brush>
  </inkml:definitions>
  <inkml:trace contextRef="#ctx0" brushRef="#br0">0 1 12716,'0'0'5958,"79"24"-22966</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588"/>
    </inkml:context>
    <inkml:brush xml:id="br0">
      <inkml:brushProperty name="width" value="0.025" units="cm"/>
      <inkml:brushProperty name="height" value="0.025" units="cm"/>
    </inkml:brush>
  </inkml:definitions>
  <inkml:trace contextRef="#ctx0" brushRef="#br0">1 1 10698,'0'0'12305,"4"15"-11728,3 14-282,-1 0 0,-2 1 1,-1 0-1,-1 0 1,-5 53-1,-1-45-151,1-20-76,1 1 0,1-1 0,1 25 0,0-42-50,1-1 0,-1 1-1,0 0 1,0-1-1,0 1 1,1-1 0,-1 1-1,0 0 1,1-1 0,-1 1-1,1-1 1,-1 1-1,0-1 1,1 0 0,-1 1-1,1-1 1,-1 1 0,1-1-1,0 0 1,-1 0-1,1 1 1,-1-1 0,1 0-1,-1 0 1,1 1 0,0-1-1,-1 0 1,1 0-1,0 0 1,-1 0 0,1 0-1,0 0 1,-1 0-1,1 0 1,-1 0 0,1 0-1,0-1 1,26-7 1085,-2-8-819,0-1 1,-1-1 0,0-1 0,-2-1-1,0-1 1,-1 0 0,-2-2-1,30-44 1,-12 3-2550,-24 18-6953,-12 30 1809</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981"/>
    </inkml:context>
    <inkml:brush xml:id="br0">
      <inkml:brushProperty name="width" value="0.025" units="cm"/>
      <inkml:brushProperty name="height" value="0.025" units="cm"/>
    </inkml:brush>
  </inkml:definitions>
  <inkml:trace contextRef="#ctx0" brushRef="#br0">1 1 9321,'0'0'6342,"0"67"-3491,5-44-1090,8 0-736,10-3-705,-1-1-255,4-4-98,0-3-1152,-1-5-1569,-5-6-2019,-5-1-4419</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1.329"/>
    </inkml:context>
    <inkml:brush xml:id="br0">
      <inkml:brushProperty name="width" value="0.025" units="cm"/>
      <inkml:brushProperty name="height" value="0.025" units="cm"/>
    </inkml:brush>
  </inkml:definitions>
  <inkml:trace contextRef="#ctx0" brushRef="#br0">4 0 14830,'0'0'3043,"0"63"-801,0-24-993,0 5-288,0-2-416,0 3-161,-4-5-320,4-4 32,0-4-64,0-6 0,0-5-192,4-6-641,3-9-864,1-6-802,1 0-832,-3-8-1826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1.709"/>
    </inkml:context>
    <inkml:brush xml:id="br0">
      <inkml:brushProperty name="width" value="0.025" units="cm"/>
      <inkml:brushProperty name="height" value="0.025" units="cm"/>
    </inkml:brush>
  </inkml:definitions>
  <inkml:trace contextRef="#ctx0" brushRef="#br0">0 135 8712,'0'0'7789,"10"8"-6075,-10-7-1710,5 3 137,0 1-1,0-1 0,0 0 1,0 0-1,1-1 1,0 1-1,0-1 0,0 0 1,0-1-1,0 0 1,0 0-1,1 0 1,-1 0-1,0-1 0,1 0 1,6-1-1,-4 0-13,-1 0-1,0-1 0,0 0 1,0-1-1,-1 1 1,1-2-1,0 1 0,-1-1 1,1 0-1,-1-1 1,0 0-1,12-8 1,-15 9-66,-1 1 0,0-1 1,0 0-1,-1 0 1,1 0-1,0-1 1,-1 1-1,0-1 0,0 1 1,0-1-1,0 0 1,-1 1-1,1-1 0,-1 0 1,0 0-1,0 0 1,0 0-1,-1-1 1,0 1-1,1 0 0,-2 0 1,1 0-1,0 0 1,-1 0-1,1 0 1,-1 0-1,-2-5 0,2 7-60,0-1 1,0 1-1,0-1 0,0 1 0,0-1 0,-1 1 0,1 0 0,-1 0 0,0-1 1,0 1-1,0 0 0,0 1 0,0-1 0,0 0 0,0 1 0,0-1 0,-1 1 0,1-1 1,-1 1-1,1 0 0,-1 0 0,1 0 0,-1 1 0,0-1 0,1 0 0,-1 1 1,0 0-1,-2 0 0,1 0-16,0 0 1,0 0-1,0 1 1,1-1 0,-1 1-1,0 0 1,0 0-1,1 0 1,-1 1-1,1-1 1,-1 1 0,1 0-1,0 0 1,0 0-1,0 0 1,0 1-1,0-1 1,0 1 0,-4 5-1,2-1 16,0 0-1,0 1 1,1-1 0,0 1-1,0 0 1,0 0-1,1 1 1,1-1 0,-1 1-1,2-1 1,-1 1 0,1 0-1,0-1 1,1 1 0,0 0-1,1 11 1,0-17 15,0-1-1,0 0 1,1 1 0,-1-1 0,1 0 0,-1 0-1,1 0 1,0 0 0,-1 0 0,1 0-1,0-1 1,0 1 0,1-1 0,-1 1 0,0-1-1,0 0 1,1 0 0,-1 0 0,0 0 0,1 0-1,-1-1 1,1 1 0,0-1 0,-1 1 0,1-1-1,4 0 1,5 1 192,1-1 1,0 0-1,25-3 1,-25-1-160,0 0 1,0 0 0,0-1-1,-1-1 1,0 0-1,0-1 1,0 0 0,-1-1-1,0 0 1,17-17 0,14-8-217,-38 34-438,-5 9 394,-6 9 173,2-8 59,2-6 8,0-1 1,1 1-1,0 0 0,-1 0 0,2 0 0,-1 0 0,1 1 1,0-1-1,0 0 0,0 1 0,0-1 0,1 0 0,0 1 0,1 6 1,0-11-3,0-1 1,-1 1-1,1-1 1,0 1-1,0 0 1,0-1-1,0 0 0,-1 1 1,1-1-1,0 1 1,0-1-1,0 0 1,0 0-1,0 1 1,0-1-1,0 0 1,0 0-1,0 0 1,0 0-1,0 0 1,0-1-1,0 1 1,1 0-1,27-6 536,-12 0-409,0-2 0,0 0 0,-1-1 0,28-20 0,-27 17-190,2 0-1,-1 2 1,22-10 0,-39 20 18,-1 0 0,0 0 1,0 0-1,1-1 0,-1 1 0,0 0 1,1 0-1,-1 0 0,0 0 1,1 0-1,-1 0 0,0 0 1,0 0-1,1 0 0,-1 0 0,0 1 1,1-1-1,-1 0 0,0 0 1,1 0-1,-1 0 0,0 0 0,0 1 1,1-1-1,-1 0 0,0 0 1,0 0-1,0 1 0,1-1 1,-1 0-1,0 0 0,0 0 0,0 1 1,1-1-1,-1 0 0,0 1 1,0-1-1,0 0 0,0 0 0,0 1 1,0-1-1,0 0 0,0 1 1,0-1-1,0 0 0,0 1 1,1 23-104,-1-22 126,-1 0-1,1-1 1,0 1 0,0 0-1,0 0 1,0 0-1,0 0 1,0 0-1,0-1 1,1 1 0,-1 0-1,1 0 1,-1 0-1,1-1 1,0 1-1,0 0 1,1 2 0,2-3 11,-1 1 1,1-1-1,-1 0 1,1-1-1,-1 1 1,1 0-1,0-1 1,0 0 0,-1 0-1,1 0 1,0 0-1,-1-1 1,1 0-1,0 1 1,-1-1-1,5-2 1,5-2 71,-1-1-1,0-1 1,14-9 0,-18 11-310,0-1 1,0 1-1,1 1 1,0-1-1,0 2 1,14-5-1,-23 8 89,1 1-1,-1-1 1,1 1-1,0-1 1,-1 1 0,1-1-1,-1 1 1,0 0-1,1-1 1,-1 1-1,1 0 1,-1-1-1,0 1 1,0 0-1,1-1 1,-1 1-1,0 0 1,0 0-1,0-1 1,0 1-1,0 0 1,0-1-1,0 1 1,0 0 0,0 0-1,0-1 1,0 1-1,0 0 1,-1 1-1,-2 14-3083,-5-6-4477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917"/>
    </inkml:context>
    <inkml:brush xml:id="br0">
      <inkml:brushProperty name="width" value="0.025" units="cm"/>
      <inkml:brushProperty name="height" value="0.025" units="cm"/>
    </inkml:brush>
  </inkml:definitions>
  <inkml:trace contextRef="#ctx0" brushRef="#br0">211 1 11307,'0'0'4260,"-9"2"-2792,6-1-1390,0-1-40,-1 1 0,1 0 0,-1 0 0,1 0-1,0 0 1,0 0 0,0 1 0,0 0 0,0-1 0,0 1-1,0 0 1,0 1 0,0-1 0,1 0 0,-1 1 0,1-1 0,0 1-1,0 0 1,0 0 0,0 0 0,0 0 0,1 0 0,-1 0-1,1 0 1,-2 6 0,0 9-1,1 0-1,1 1 0,1-1 1,0 0-1,1 0 1,1 1-1,0-1 0,11 34 1,-8-31 133,0 1 1,-2 0-1,0 0 1,-1 0-1,-2 30 1,-1-49 95,1 0 1,-1 0-1,1 1 0,-1-1 1,0 0-1,-1 0 1,1 0-1,0 0 1,-1 0-1,0 0 0,0 0 1,0-1-1,0 1 1,0-1-1,0 1 1,0-1-1,-1 0 0,0 0 1,1 0-1,-1 0 1,0 0-1,-5 2 1,5-3-188,1 0 0,-1-1 0,1 1 0,0-1 1,-1 1-1,1-1 0,-1 0 0,1 0 1,-1 0-1,1 0 0,-1-1 0,1 1 1,-1-1-1,1 1 0,0-1 0,-1 0 1,1 0-1,0 0 0,0 0 0,-1 0 0,1 0 1,0-1-1,0 1 0,0-1 0,1 0 1,-1 1-1,0-1 0,1 0 0,-1 0 1,-1-3-1,-4-4-100,2-1 0,-1 0 0,1 0 1,1 0-1,0 0 0,0-1 0,-3-19 0,6 27-83,1 0-1,-1 0 1,1 0-1,0 0 0,0-1 1,0 1-1,0 0 1,0 0-1,1 0 1,-1 0-1,1 0 0,0 0 1,0 0-1,0 0 1,0 0-1,1 0 1,-1 0-1,1 1 1,0-1-1,0 1 0,0-1 1,0 1-1,0 0 1,0-1-1,0 1 1,1 0-1,-1 0 0,1 1 1,0-1-1,0 1 1,3-3-1,93-27-9498,-86 27 7515,32-9-7121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044"/>
    </inkml:context>
    <inkml:brush xml:id="br0">
      <inkml:brushProperty name="width" value="0.025" units="cm"/>
      <inkml:brushProperty name="height" value="0.025" units="cm"/>
    </inkml:brush>
  </inkml:definitions>
  <inkml:trace contextRef="#ctx0" brushRef="#br0">0 1 8200,'0'0'8872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390"/>
    </inkml:context>
    <inkml:brush xml:id="br0">
      <inkml:brushProperty name="width" value="0.025" units="cm"/>
      <inkml:brushProperty name="height" value="0.025" units="cm"/>
    </inkml:brush>
  </inkml:definitions>
  <inkml:trace contextRef="#ctx0" brushRef="#br0">129 141 9321,'10'-3'3470,"1"1"-2362,0-2-1,0 0 1,0 0 0,0-1 0,-1 0 0,11-7-1,-17 9-896,-1 1 0,1-1 0,0 0 0,-1 0 0,1 0-1,-1-1 1,0 1 0,0-1 0,0 1 0,0-1 0,-1 0-1,0 0 1,0 0 0,0-1 0,0 1 0,0 0 0,-1-1-1,0 1 1,0-1 0,1-8 0,-3 12-209,1 0-1,0 1 1,-1-1 0,1 0-1,-1 0 1,1 0 0,-1 1 0,1-1-1,-1 0 1,0 1 0,1-1-1,-1 0 1,0 1 0,1-1 0,-1 1-1,0-1 1,0 1 0,1 0-1,-1-1 1,0 1 0,0 0 0,0-1-1,0 1 1,0 0 0,0 0-1,1 0 1,-1 0 0,0 0-1,0 0 1,0 0 0,0 0 0,-1 0-1,-37 2-129,36-1 125,-9 1-2,0 1 0,0 0-1,0 1 1,1 0 0,-1 1-1,1 1 1,0-1 0,0 2-1,1-1 1,-14 13 0,18-15 80,0 1 0,0 1 0,0-1 0,1 1 0,0-1 0,0 2 0,1-1 0,-1 0 0,2 1 0,-1 0 0,1 0 0,-1 0 0,2 0 0,-1 1 0,1-1 0,0 1 0,-1 12 0,3-17-60,0-1 0,1 1-1,-1-1 1,1 1 0,-1-1 0,1 1-1,0-1 1,0 1 0,0-1 0,0 0-1,0 1 1,0-1 0,1 0-1,-1 0 1,1 0 0,-1 0 0,1 0-1,0 0 1,3 2 0,1 0 38,-1-1 0,1 0 0,-1 0 0,1 0 0,0-1 0,0 0 1,12 3-1,6-1-643,0-1 0,0-2 1,29 0-1,-23-5-3590,-9-11-3699</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781"/>
    </inkml:context>
    <inkml:brush xml:id="br0">
      <inkml:brushProperty name="width" value="0.025" units="cm"/>
      <inkml:brushProperty name="height" value="0.025" units="cm"/>
    </inkml:brush>
  </inkml:definitions>
  <inkml:trace contextRef="#ctx0" brushRef="#br0">1 36 2434,'0'0'11766,"2"10"-9636,0-4-2018,0 3 452,0 0 1,1-1-1,1 1 1,6 13 0,-8-20-460,-1 1 1,1 0 0,0-1 0,0 1 0,0-1 0,0 0-1,1 0 1,-1 0 0,0 0 0,1 0 0,-1 0 0,1-1-1,0 1 1,0-1 0,0 1 0,0-1 0,0 0-1,0 0 1,0-1 0,5 2 0,-1-2-87,0 0 0,0-1-1,0 1 1,0-1 0,-1-1 0,1 1-1,0-1 1,-1 0 0,0-1 0,1 0-1,-1 0 1,0 0 0,0 0 0,0-1-1,-1 0 1,10-9 0,1-3-48,-1-1 0,0 0 0,22-34 0,-14 125-1017,-22-73 875,0 1 0,-1-1 0,1 0 0,0 0 0,0 0 1,0 0-1,0 0 0,0 0 0,0 0 0,0 0 0,1 0 1,-1-1-1,0 1 0,0 0 0,1-1 0,-1 1 0,0-1 1,1 1-1,-1-1 0,1 0 0,1 1 0,16-1-4799</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3.158"/>
    </inkml:context>
    <inkml:brush xml:id="br0">
      <inkml:brushProperty name="width" value="0.025" units="cm"/>
      <inkml:brushProperty name="height" value="0.025" units="cm"/>
    </inkml:brush>
  </inkml:definitions>
  <inkml:trace contextRef="#ctx0" brushRef="#br0">15 1 11050,'0'0'9631,"-2"11"-8873,1-3-648,-3 17 359,0 1 0,2 0 0,1 31 0,1-56-457,0 1 0,1 0 0,-1-1 0,1 1 0,-1-1 0,1 1 0,0-1 0,-1 1 0,1-1 0,0 1 0,0-1 0,0 0 0,0 1 0,0-1 0,0 0 0,1 0 1,-1 0-1,0 0 0,1 0 0,-1 0 0,0 0 0,1 0 0,-1-1 0,1 1 0,-1 0 0,1-1 0,0 0 0,-1 1 0,1-1 0,0 0 0,-1 0 0,1 1 0,0-1 0,-1-1 0,1 1 0,-1 0 0,1 0 0,3-1 0,1 0 50,0 0 0,0-1 0,0 0 0,0 1 0,0-2 0,0 1 0,-1-1 0,1 0 0,5-4 0,-3 0 39,1-1 0,-1 0-1,-1-1 1,1 0 0,-2 0 0,1-1 0,-1 1 0,7-17-1,-6 19-2389,-4 20 617,-2 28-2960,-1-36 2751,0 18-5347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3.742"/>
    </inkml:context>
    <inkml:brush xml:id="br0">
      <inkml:brushProperty name="width" value="0.025" units="cm"/>
      <inkml:brushProperty name="height" value="0.025" units="cm"/>
    </inkml:brush>
  </inkml:definitions>
  <inkml:trace contextRef="#ctx0" brushRef="#br0">0 165 6822,'4'-10'2243,"1"-3"-1173,1 1 0,0 0 1,1 0-1,1 0 0,0 1 1,0 0-1,17-16 0,-22 23-798,1 0-1,0 0 1,0 1-1,0-1 0,0 1 1,1 0-1,-1 0 1,1 1-1,0-1 0,0 1 1,0 0-1,0 0 1,0 1-1,0 0 0,1-1 1,-1 2-1,0-1 1,1 1-1,-1 0 0,1 0 1,-1 0-1,0 1 1,1-1-1,9 4 0,-12-2-243,-1-1-1,1 1 0,0 0 0,-1 1 1,0-1-1,1 0 0,-1 1 0,0-1 0,0 1 1,0 0-1,0 0 0,-1 0 0,1 0 1,-1 0-1,0 0 0,0 0 0,0 0 0,0 0 1,0 1-1,-1-1 0,1 0 0,-1 0 1,0 1-1,0-1 0,0 0 0,-1 1 0,0 4 1,-1 4 22,1 1 1,-2-1-1,1 0 1,-2 0-1,0-1 1,-6 14-1,-18 26 212,-41 54 0,0-1 212,67-102-455,0 1-1,1-1 0,-1 1 0,1-1 0,0 1 0,-1 0 0,1 0 0,0-1 0,1 1 1,-1 0-1,0 0 0,1 0 0,0 0 0,0 0 0,-1 0 0,2 0 0,-1 0 0,0 0 0,1 0 1,-1 0-1,2 4 0,0-4 12,0-1 1,1 1-1,-1-1 1,0 1-1,1-1 1,0 0-1,-1 0 1,1 0 0,0-1-1,0 1 1,0-1-1,0 1 1,0-1-1,0 0 1,0 0-1,1 0 1,-1-1-1,0 1 1,4-1-1,7 3-32,0-1 0,0 0-1,1-1 1,-1 0 0,0-1-1,1-1 1,-1-1-1,24-4 1,-36 5-267,-1 0 0,1 0-1,0-1 1,0 1 0,0 0 0,-1 0 0,1-1-1,-1 1 1,1-1 0,-1 0 0,0 1 0,1-1-1,-1 0 1,0 0 0,0 0 0,0 0 0,0 0-1,-1 0 1,1 0 0,0 0 0,-1 0-1,0 0 1,1 0 0,-1 0 0,0-1 0,0 1-1,0-3 1,0-22-6446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130"/>
    </inkml:context>
    <inkml:brush xml:id="br0">
      <inkml:brushProperty name="width" value="0.025" units="cm"/>
      <inkml:brushProperty name="height" value="0.025" units="cm"/>
    </inkml:brush>
  </inkml:definitions>
  <inkml:trace contextRef="#ctx0" brushRef="#br0">1 1 1313,'0'0'21717,"62"7"-20372,-27-2-961,6 0-320,0-1 1,-2-2-546,2-1-1793,-5-1-2402,-4 0-2179</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454"/>
    </inkml:context>
    <inkml:brush xml:id="br0">
      <inkml:brushProperty name="width" value="0.025" units="cm"/>
      <inkml:brushProperty name="height" value="0.025" units="cm"/>
    </inkml:brush>
  </inkml:definitions>
  <inkml:trace contextRef="#ctx0" brushRef="#br0">24 223 6246,'0'0'5530,"-4"9"-2241,2-3-2947,-1 0 186,0 0-1,1 0 1,-1 1-1,1-1 1,1 1-1,-1 0 1,1-1-1,1 1 0,-1 0 1,1 10-1,1-16-484,0 0-1,-1 0 1,1 0-1,0 0 1,0 0-1,0 0 1,0-1-1,0 1 1,0 0-1,0-1 0,0 1 1,0-1-1,0 1 1,1-1-1,-1 1 1,0-1-1,0 0 1,0 1-1,1-1 1,-1 0-1,0 0 1,0 0-1,0 0 0,1 0 1,1-1-1,34-2 1203,-26-2-993,1 1 0,-1-1 0,0-1-1,-1 0 1,14-10 0,-16 10-249,0 0 0,0 1 0,0 0 1,1 0-1,0 1 0,0 1 0,0-1 1,0 1-1,15-2 0,-23 5-25,0 0 0,0 0 0,0 1 0,0-1 0,0 1-1,-1-1 1,1 1 0,0-1 0,0 1 0,0 0 0,-1-1 0,1 1 0,0 0 0,-1-1 0,1 1 0,-1 0-1,1 0 1,-1 0 0,1 0 0,-1 0 0,1-1 0,-1 1 0,0 0 0,0 0 0,1 0 0,-1 0-1,0 0 1,0 0 0,0 0 0,0 0 0,0 0 0,0 2 0,-1 44 87,1-35-90,0-10 47,-1 0 0,1 0 0,0 0 0,0 0 0,0 0 0,1 0 0,-1 0 0,0 0 0,1-1 0,-1 1 0,1 0 0,0 0 0,0 0 0,0 0 0,0-1 0,1 4 0,0-5 45,-1 1 1,1-1 0,0 0 0,-1 1 0,1-1-1,0 0 1,-1 0 0,1 0 0,-1 0 0,1 0-1,0 0 1,-1 0 0,1-1 0,-1 1 0,1-1-1,0 1 1,-1-1 0,1 0 0,-1 1 0,0-1-1,1 0 1,1-1 0,50-32 629,-44 27-963,0 1-1,0 0 1,0 0 0,1 0 0,0 1 0,0 1-1,0 0 1,1 0 0,-1 1 0,17-3-1,-26 6 163,-1 0-1,1 0 0,-1 1 0,1-1 0,-1 0 0,1 0 0,-1 0 0,1 0 0,-1 0 0,1 1 0,-1-1 0,1 0 0,-1 1 0,1-1 0,-1 0 0,0 1 0,1-1 0,-1 0 0,0 1 0,1-1 0,-1 1 0,0-1 0,1 0 0,-1 1 0,0-1 0,0 1 0,1-1 0,-1 1 0,0-1 0,0 2 0,1 22-1321,-13 20-951,1-25-169,3-4-785</inkml:trace>
  <inkml:trace contextRef="#ctx0" brushRef="#br0" timeOffset="1">472 1 10858,'0'0'1442,"49"44"-2435,-23-33-3844</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828"/>
    </inkml:context>
    <inkml:brush xml:id="br0">
      <inkml:brushProperty name="width" value="0.025" units="cm"/>
      <inkml:brushProperty name="height" value="0.025" units="cm"/>
    </inkml:brush>
  </inkml:definitions>
  <inkml:trace contextRef="#ctx0" brushRef="#br0">180 1 2274,'0'0'7399,"-8"2"-4457,-11 2-1232,0 2 0,-35 15 1,48-19-1462,1 0 1,-1 1 0,0 0 0,1 1 0,0-1-1,0 1 1,0 0 0,0 0 0,1 0-1,0 1 1,0 0 0,0 0 0,0 0 0,-5 11-1,8-15-242,1 0 0,-1 1 0,1-1 0,0 0-1,0 0 1,-1 1 0,1-1 0,0 0 0,0 1-1,0-1 1,1 0 0,-1 1 0,0-1 0,0 0-1,1 0 1,-1 1 0,1-1 0,-1 0 0,1 0-1,-1 0 1,1 1 0,0-1 0,0 0 0,-1 0-1,1 0 1,0 0 0,0 0 0,0-1-1,0 1 1,0 0 0,0 0 0,0 0 0,1-1-1,-1 1 1,0-1 0,0 1 0,0-1 0,2 1-1,8 2 87,0 1-1,0-2 0,21 3 0,1 1 219,-28-5-299,0 1 0,0 0 0,0 1 0,0-1 0,0 1 0,-1 0 0,1 0 0,-1 1 0,0-1 0,0 1 0,0 0 0,0 0 0,-1 0 0,4 6 0,-6-8-5,0 0 1,0 0-1,0 0 0,0 0 0,0 0 0,-1 0 1,1 1-1,-1-1 0,0 0 0,1 0 0,-1 0 1,0 1-1,0-1 0,-1 0 0,1 0 0,0 1 1,-1-1-1,1 0 0,-1 0 0,0 0 0,0 0 1,0 0-1,0 0 0,0 0 0,0 0 0,0 0 1,0 0-1,-1-1 0,1 1 0,-1 0 1,0-1-1,1 1 0,-1-1 0,0 0 0,0 0 1,0 1-1,-2 0 0,2-1 0,1 0 0,-1 1 0,0-1 0,0 0 0,0 0 0,0 0-1,0-1 1,0 1 0,0 0 0,0-1 0,0 1 0,0-1 0,-1 0 0,1 1 0,0-1 0,0 0 0,0-1 0,-1 1 0,1 0 0,-3-1 0,3 0-301,1 0 0,-1-1 1,1 1-1,-1 0 0,1-1 0,-1 1 1,1-1-1,0 1 0,0-1 1,0 1-1,0-1 0,0 0 1,0 0-1,0 1 0,0-1 1,1 0-1,-1 0 0,1 0 1,0 0-1,-1 0 0,1 0 1,0-2-1,-2-25-6155</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5.202"/>
    </inkml:context>
    <inkml:brush xml:id="br0">
      <inkml:brushProperty name="width" value="0.025" units="cm"/>
      <inkml:brushProperty name="height" value="0.025" units="cm"/>
    </inkml:brush>
  </inkml:definitions>
  <inkml:trace contextRef="#ctx0" brushRef="#br0">7 108 11211,'0'0'6502,"10"0"-5253,-7 1-1154,0-1 0,0 0 0,0 1 0,0-2 0,0 1-1,0 0 1,0 0 0,0-1 0,0 0 0,0 0 0,0 1 0,0-2 0,-1 1 0,1 0 0,0-1 0,-1 1 0,1-1-1,0 0 1,-1 1 0,0-1 0,0-1 0,1 1 0,-1 0 0,0 0 0,-1-1 0,1 1 0,0-1 0,-1 0 0,1 1 0,-1-1-1,0 0 1,0 0 0,0 0 0,0 0 0,-1 0 0,1 0 0,-1 0 0,0 0 0,0 0 0,0-5 0,0 7-88,0-1 0,0 1 0,0 0 0,0 0 0,0 0 0,0 0 0,0-1 1,-1 1-1,1 0 0,0 0 0,-1 0 0,1 0 0,-1 0 0,1 0 0,-1 0 0,1 0 1,-1 0-1,0 0 0,0 0 0,1 0 0,-1 0 0,0 0 0,0 0 0,0 1 1,0-1-1,0 0 0,0 1 0,0-1 0,0 1 0,0-1 0,0 1 0,0-1 0,-1 1 1,1 0-1,0 0 0,0 0 0,0-1 0,0 1 0,-1 0 0,1 0 0,0 1 1,0-1-1,0 0 0,-1 0 0,1 0 0,0 1 0,0-1 0,0 1 0,0-1 0,0 1 1,0-1-1,0 1 0,0 0 0,0-1 0,0 1 0,-1 1 0,-2 1 3,0 0 0,0 1 0,0-1-1,0 1 1,1 0 0,0 0 0,-1 0-1,1 1 1,1-1 0,-1 1 0,1 0-1,0-1 1,0 1 0,0 0 0,1 0-1,-1 1 1,1-1 0,0 0 0,1 0-1,0 0 1,-1 1 0,2 8 0,0-13 39,0 1 0,0-1-1,0 0 1,0 0 0,1 1 0,-1-1 0,0 0 0,0 0 0,1 0 0,-1 0 0,1-1 0,-1 1 0,1 0 0,-1 0 0,1-1 0,0 1 0,-1-1 0,1 0 0,0 1 0,-1-1 0,1 0 0,0 0 0,-1 0 0,4 0 0,43-4 1487,-33 1-1337,0-2 0,-1 0 0,0 0 0,24-14 0,-23 11-194,0 1-1,0 1 1,25-7 0,-40 13-8,1 0 1,-1 0-1,0 0 1,0 0-1,0 0 1,1 0-1,-1 0 1,0 0-1,0 0 1,1 0-1,-1 0 0,0 0 1,0 0-1,0 0 1,1 0-1,-1 0 1,0 0-1,0 0 1,0 1-1,1-1 1,-1 0-1,0 0 1,0 0-1,0 0 1,0 1-1,1-1 1,-1 0-1,0 0 0,0 0 1,0 1-1,0-1 1,0 0-1,0 0 1,0 0-1,0 1 1,1-1-1,-1 0 1,0 0-1,0 0 1,0 1-1,0-1 1,0 0-1,0 1 1,-2 16-229,-9 19-156,10-34 379,0-1 31,0 1-1,0 0 0,1-1 1,-1 1-1,1 0 1,-1-1-1,1 1 1,-1 0-1,1 0 1,0-1-1,0 1 0,0 0 1,0 0-1,0 0 1,0-1-1,0 1 1,1 0-1,-1 0 1,1-1-1,-1 1 1,1 0-1,0-1 0,0 1 1,-1-1-1,1 1 1,0-1-1,0 1 1,1-1-1,-1 1 1,0-1-1,0 0 0,1 0 1,-1 0-1,1 1 1,-1-2-1,1 1 1,-1 0-1,3 1 1,1-1 49,0 0 0,0 0 0,1 0 1,-1-1-1,0 1 0,1-1 0,-1-1 1,0 1-1,0-1 0,1 0 1,-1 0-1,7-2 0,-7 1-112,0 0-1,-1 0 1,1-1 0,0 1-1,-1-1 1,7-5 0,-6 2-4064,-3 0-4076</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5.614"/>
    </inkml:context>
    <inkml:brush xml:id="br0">
      <inkml:brushProperty name="width" value="0.025" units="cm"/>
      <inkml:brushProperty name="height" value="0.025" units="cm"/>
    </inkml:brush>
  </inkml:definitions>
  <inkml:trace contextRef="#ctx0" brushRef="#br0">161 0 4676,'0'0'18466,"-8"9"-17430,-10 15-735,0 1 1,2 1 0,1 0 0,1 1 0,1 0 0,2 1 0,0 1 0,2 0 0,1 0 0,2 1 0,1 0 0,1 0 0,1 0 0,2 0 0,3 36 0,-1-59-381,0 0 1,1 0-1,0-1 0,0 1 1,0 0-1,1-1 0,0 1 1,1-1-1,-1 0 1,9 10-1,-9-12-288,0-1 1,0 0-1,1 0 1,-1 0-1,1 0 1,0-1-1,0 1 0,0-1 1,0 0-1,0 0 1,6 2-1,30 3-5281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353"/>
    </inkml:context>
    <inkml:brush xml:id="br0">
      <inkml:brushProperty name="width" value="0.025" units="cm"/>
      <inkml:brushProperty name="height" value="0.025" units="cm"/>
    </inkml:brush>
  </inkml:definitions>
  <inkml:trace contextRef="#ctx0" brushRef="#br0">154 150 13741,'0'0'2360,"-11"-4"362,3 1-2369,0-1 0,0 2 1,0-1-1,-1 1 0,1 1 0,-16-2 0,22 3-328,-1 0 0,0 0-1,0 1 1,0-1 0,1 1-1,-1 0 1,0-1 0,1 1 0,-1 0-1,0 0 1,1 1 0,-1-1 0,1 1-1,0-1 1,0 1 0,-1 0-1,1 0 1,0 0 0,0 0 0,1 0-1,-1 0 1,0 0 0,1 1 0,-1-1-1,1 1 1,0-1 0,0 1-1,0-1 1,-1 4 0,1-4-23,0 0 1,0 0 0,1 0-1,-1 0 1,1 0-1,-1 0 1,1 0 0,0 0-1,0 0 1,0 0 0,0 0-1,0 0 1,0 0-1,1 0 1,-1 0 0,1 0-1,-1 0 1,1 0-1,0 0 1,0 0 0,0 0-1,0 0 1,2 2-1,-1-2 5,1 0-1,-1 0 1,1 0-1,-1-1 1,1 1-1,0-1 1,0 0-1,0 0 1,0 0-1,0 0 1,0 0-1,0-1 1,0 1-1,3-1 1,11 1 13,-1-1 0,1-1 1,-1-1-1,29-6 0,118-42 274,-160 50 176,-24 23 1927,-16 13-523,36-35-1736,10-8 620,4-4-671,-1-2 0,-1 0 0,17-25 0,22-23-1929,-48 60 1802,0 0 1,0 0 0,-1 0 0,1 1-1,0-1 1,0 1 0,0-1 0,0 1-1,0 0 1,0 0 0,0 0 0,0 0-1,0 0 1,0 1 0,0-1 0,0 0-1,0 1 1,0-1 0,0 1 0,-1 0-1,1 0 1,0 0 0,0 0-1,-1 0 1,1 0 0,2 2 0,23 9 58,-15-11 70,0 1 0,0-2 1,0 0-1,0 0 0,0-1 1,0 0-1,0-1 0,-1-1 1,16-4-1,-23 6-25,1-1-1,-1 1 0,0-1 1,0 0-1,0 0 1,0 0-1,0 0 1,0-1-1,-1 0 0,1 1 1,-1-1-1,0-1 1,0 1-1,0 0 0,0-1 1,0 1-1,-1-1 1,1 0-1,-1 0 0,0 0 1,-1 0-1,1 0 1,-1-1-1,1 1 1,-1 0-1,0-1 0,0-7 1,-2 12-60,1-1 1,0 0 0,-1 0-1,1 1 1,-1-1-1,1 0 1,-1 0-1,1 1 1,-1-1 0,0 0-1,1 1 1,-1-1-1,0 1 1,0-1-1,1 1 1,-1-1 0,0 1-1,0 0 1,0-1-1,0 1 1,1 0-1,-1 0 1,0 0-1,0-1 1,0 1 0,0 0-1,0 0 1,0 0-1,0 0 1,1 1-1,-1-1 1,0 0 0,0 0-1,0 0 1,0 1-1,0-1 1,-1 1-1,-38 13-65,33-10 61,-1 1 0,2 0 0,-1 1 0,1-1 0,0 1 0,0 1 0,0-1 0,1 1 0,0 0 0,0 0 0,1 0 0,0 1 0,0-1 0,1 1 0,0 0 0,0 0 0,1 1 0,0-1 0,0 0 0,0 9 0,2-15 2,1-1 0,-1 0 0,0 0 0,0 0 0,1 0 0,-1 0 0,1 0 0,-1 0 0,1-1 0,-1 1 1,1 0-1,-1 0 0,1 0 0,0 0 0,0-1 0,-1 1 0,1 0 0,0-1 0,0 1 0,0 0 0,0-1 0,0 1 0,0-1 0,1 1 0,34 7 70,35-12 18,-51 1-928,0-2-1,-1 0 1,0-1-1,0-1 0,0 0 1,-1-2-1,0 0 1,-1-1-1,0 0 0,17-15 1,-31 22 282,-1 1 0,0-1 0,0 1 0,0-1 0,-1 0 0,1 0 0,0 0 0,-1 0 0,0 0 0,0 0 0,0 0 0,1-4 0,3-11-5498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6.056"/>
    </inkml:context>
    <inkml:brush xml:id="br0">
      <inkml:brushProperty name="width" value="0.025" units="cm"/>
      <inkml:brushProperty name="height" value="0.025" units="cm"/>
    </inkml:brush>
  </inkml:definitions>
  <inkml:trace contextRef="#ctx0" brushRef="#br0">88 26 11018,'0'0'9225,"55"-25"-7111,-48 27-865,-7 13-608,0 7-65,0 5-95,-17 3-289,-1 3-32,-9-3-96,-1-2 32,-5-3-64,7-6 65</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6.621"/>
    </inkml:context>
    <inkml:brush xml:id="br0">
      <inkml:brushProperty name="width" value="0.025" units="cm"/>
      <inkml:brushProperty name="height" value="0.025" units="cm"/>
    </inkml:brush>
  </inkml:definitions>
  <inkml:trace contextRef="#ctx0" brushRef="#br0">0 273 12876,'0'0'11649,"9"-6"-10187,27-18-1117,-1-1 0,-1-3-1,-1 0 1,-2-2 0,-1-2-1,51-68 1,-120 163-610,3 2 0,-40 96 0,74-155 267,0 1 0,0-1 1,0 1-1,1 0 0,0-1 1,0 13-1,5-16 155,4-10-400,5-8-1353,-6-10-1970,-1-5-2407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045"/>
    </inkml:context>
    <inkml:brush xml:id="br0">
      <inkml:brushProperty name="width" value="0.025" units="cm"/>
      <inkml:brushProperty name="height" value="0.025" units="cm"/>
    </inkml:brush>
  </inkml:definitions>
  <inkml:trace contextRef="#ctx0" brushRef="#br0">0 0 5477,'0'0'21663,"10"4"-20910,24 14-243,36 26 0,39 21-4584,-102-63-549</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532"/>
    </inkml:context>
    <inkml:brush xml:id="br0">
      <inkml:brushProperty name="width" value="0.025" units="cm"/>
      <inkml:brushProperty name="height" value="0.025" units="cm"/>
    </inkml:brush>
  </inkml:definitions>
  <inkml:trace contextRef="#ctx0" brushRef="#br0">319 31 17521,'0'0'5140,"-9"-3"-3928,4 2-1194,0 0 0,0 0 0,0 0 0,0 0 0,-1 1 0,1 0 0,0 0 0,0 0 0,0 1 0,0 0 0,0 0 0,0 0 0,0 0 0,0 1 1,0 0-1,1 0 0,-1 0 0,1 1 0,-1-1 0,1 1 0,0 0 0,0 0 0,-4 5 0,-21 14-30,1 2 0,-33 35 0,53-50 62,0 0 1,1 0-1,0 1 1,1-1 0,0 2-1,0-1 1,1 1-1,0 0 1,1 0 0,0 0-1,-2 15 1,6-25-20,0 0 0,0 0 0,0 1-1,0-1 1,0 0 0,1 0 0,-1 0 0,0 0 0,1 1 0,-1-1 0,1 0 0,0 0 0,-1 0-1,1 0 1,0 0 0,-1 0 0,1-1 0,0 1 0,0 0 0,0 0 0,0 0 0,0-1 0,0 1-1,0 0 1,0-1 0,0 1 0,0-1 0,0 1 0,0-1 0,1 0 0,-1 0 0,0 1-1,0-1 1,0 0 0,1 0 0,-1 0 0,0 0 0,2 0 0,50-3 1919,-40 0-1716,0-1 0,0 0 0,0-1 0,-1 0 0,1-1 0,-1-1 0,-1 0 0,1 0 0,15-14 0,-11 7-75,-1 0 0,0 0 0,-1-1 0,-1-1 0,18-28 0,-27 38-148,0 0 1,-1 0-1,0-1 1,-1 1-1,1-1 1,-1 0-1,0 0 1,-1 1-1,1-1 1,-1-14 0,-1 19-117,0 0 1,0-1-1,-1 1 1,1 0 0,-1 0-1,0-1 1,0 1 0,0 0-1,0 0 1,0 0 0,0 0-1,0 0 1,-1 0-1,1 0 1,-1 1 0,1-1-1,-1 0 1,0 1 0,0-1-1,0 1 1,0 0 0,0-1-1,0 1 1,0 0 0,0 0-1,0 0 1,0 1-1,-1-1 1,1 1 0,0-1-1,0 1 1,-1-1 0,1 1-1,-1 0 1,-1 1 0,-1-2-549,0 0 0,-1 1 0,1-1 0,0 2 0,0-1 0,0 0 0,0 1 0,-1 0 0,1 0 0,0 1 0,1-1 0,-1 1 0,0 0 0,0 0 0,1 1 0,-1-1 0,1 1 0,0 0 0,0 0 0,0 1 0,-6 5 0,-6 12-5150</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862"/>
    </inkml:context>
    <inkml:brush xml:id="br0">
      <inkml:brushProperty name="width" value="0.025" units="cm"/>
      <inkml:brushProperty name="height" value="0.025" units="cm"/>
    </inkml:brush>
  </inkml:definitions>
  <inkml:trace contextRef="#ctx0" brushRef="#br0">253 0 13837,'0'0'10986,"-53"39"-10505,23-7-289,-1 3-160,-3 0 32,0-1-32,10-5 0,5-5 0,6-6-32,2-5-32,7-8-384,4-10-4709,0-14-1922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193"/>
    </inkml:context>
    <inkml:brush xml:id="br0">
      <inkml:brushProperty name="width" value="0.025" units="cm"/>
      <inkml:brushProperty name="height" value="0.025" units="cm"/>
    </inkml:brush>
  </inkml:definitions>
  <inkml:trace contextRef="#ctx0" brushRef="#br0">223 0 14446,'-9'0'2567,"0"0"-2144,-1 1-1,1 0 1,0 0-1,-1 1 1,1 0-1,0 0 1,0 1-1,0 0 1,0 1-1,0 0 1,1 1-1,0-1 1,-12 10-1,-31 36 342,48-46-719,0-1 1,1 1-1,-1 0 0,1 0 1,0 0-1,0 0 1,0 0-1,1 1 0,0-1 1,-1 0-1,1 1 0,1-1 1,-1 7-1,1-10-6,0-1 1,0 1-1,0 0 0,0 0 0,1 0 1,-1 0-1,0 0 0,1 0 1,-1 0-1,0 0 0,1 0 0,-1 0 1,1-1-1,0 1 0,-1 0 1,1 0-1,0-1 0,-1 1 0,1 0 1,0-1-1,0 1 0,0 0 1,-1-1-1,3 1 0,29 7 1236,34-10 424,-56 0-1618,0-1 0,1 0 0,-1-1 0,-1 0 0,14-7 0,-19 10-89,-1-1 1,0 1 0,0-1-1,-1 0 1,1 0-1,0 0 1,-1 0 0,1 0-1,-1 0 1,1-1 0,-1 0-1,0 1 1,0-1-1,0 0 1,-1 0 0,1 0-1,-1 0 1,1 0 0,-1 0-1,1-5 1,-2 7-59,-1 0-1,1 1 1,0-1 0,-1 0 0,1 1-1,-1-1 1,0 0 0,1 1 0,-1-1 0,1 1-1,-1-1 1,0 1 0,1-1 0,-1 1-1,0 0 1,0-1 0,1 1 0,-1 0 0,0-1-1,0 1 1,1 0 0,-1 0 0,0 0-1,0 0 1,0 0 0,0 0 0,1 0 0,-1 0-1,0 0 1,0 0 0,0 0 0,1 1 0,-2-1-1,-32 8-2299,27-5 1742,0 1 1,1 1-1,-1-1 1,1 1-1,0 1 1,1-1-1,-1 1 0,1 0 1,0 0-1,0 0 1,1 1-1,0-1 0,0 1 1,0 0-1,-3 12 1,-4 16-3403</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552"/>
    </inkml:context>
    <inkml:brush xml:id="br0">
      <inkml:brushProperty name="width" value="0.025" units="cm"/>
      <inkml:brushProperty name="height" value="0.025" units="cm"/>
    </inkml:brush>
  </inkml:definitions>
  <inkml:trace contextRef="#ctx0" brushRef="#br0">112 40 8968,'0'0'11425,"-10"4"-10795,0 1-432,1 1-1,-1 0 1,1 0 0,-15 13 0,20-16 14,1 0 0,-1 1 0,1-1 0,0 1-1,0 0 1,1-1 0,-1 1 0,1 0 0,0 1 0,0-1 0,0 0-1,0 1 1,1-1 0,0 1 0,0-1 0,-1 9 0,5-12 123,-1-1 0,1 0 1,-1 1-1,1-1 0,-1 0 1,1-1-1,-1 1 0,1 0 1,-1-1-1,5-1 0,6-3-213,-1 0 0,1-1 0,-2-1 0,1 0 0,-1 0 0,0-1 0,0 0 0,-1-1-1,0-1 1,-1 1 0,8-12 0,-16 20-253,0 0-1,-1 0 1,1 0-1,-1 0 1,1 1-1,-1-1 1,0 0-1,1 0 1,-1 0-1,0 0 1,0-1-1,0 1 1,0 0-1,0 0 1,0 0-1,0 0 1,0 0-1,0 0 1,0 0-1,0 0 1,-1-1 0,-15-15-7880,8 11 2995,-6-5-7236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894"/>
    </inkml:context>
    <inkml:brush xml:id="br0">
      <inkml:brushProperty name="width" value="0.025" units="cm"/>
      <inkml:brushProperty name="height" value="0.025" units="cm"/>
    </inkml:brush>
  </inkml:definitions>
  <inkml:trace contextRef="#ctx0" brushRef="#br0">202 1 13325,'0'0'2818,"4"11"-939,18 48 591,-3 0-1,16 84 0,-28-107-2110,-2 1 0,-1 0 0,-2 1 0,-2-1 0,-7 62-1,3-83-332,0 0 0,-1 0 0,0-1-1,-1 0 1,-1 0 0,0-1-1,-1 1 1,-1-2 0,0 1 0,-13 13-1,5-8-825,0 0-1,-2-2 0,1 0 0,-2-1 1,-39 23-1,2-9-4869</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020"/>
    </inkml:context>
    <inkml:brush xml:id="br0">
      <inkml:brushProperty name="width" value="0.025" units="cm"/>
      <inkml:brushProperty name="height" value="0.025" units="cm"/>
    </inkml:brush>
  </inkml:definitions>
  <inkml:trace contextRef="#ctx0" brushRef="#br0">1 65 4260,'0'0'9924,"2"-9"-7447,-1 5-1830,8-31 1100,-6 18 5281,-5 110-6872,5 110 14,4-168-174,-7-34 14,0 0 1,0 0-1,0 0 1,1 0 0,-1 0-1,0 0 1,1 1 0,-1-1-1,1 0 1,-1 0 0,1-1-1,0 1 1,-1 0 0,1 0-1,0 0 1,0 0-1,-1 0 1,1-1 0,0 1-1,0 0 1,0-1 0,0 1-1,0-1 1,0 1 0,2 0-1,0-3 134,-1 0 1,0 0-1,1-1 0,-1 1 0,0-1 0,0 1 0,-1-1 1,1 0-1,0 0 0,-1 1 0,3-7 0,0 0 133,12-20-161,36-63 933,-11 33-5336,-38 49-5878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387"/>
    </inkml:context>
    <inkml:brush xml:id="br0">
      <inkml:brushProperty name="width" value="0.025" units="cm"/>
      <inkml:brushProperty name="height" value="0.025" units="cm"/>
    </inkml:brush>
  </inkml:definitions>
  <inkml:trace contextRef="#ctx0" brushRef="#br0">1 1 13741,'0'0'10666,"29"58"-10602,-14-45-32,0 1-608,-2-1-1090,1 0-1409,-3-2-1729,0-5-2595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796"/>
    </inkml:context>
    <inkml:brush xml:id="br0">
      <inkml:brushProperty name="width" value="0.025" units="cm"/>
      <inkml:brushProperty name="height" value="0.025" units="cm"/>
    </inkml:brush>
  </inkml:definitions>
  <inkml:trace contextRef="#ctx0" brushRef="#br0">165 1 8712,'0'0'12396,"-10"12"-11430,-13 19-253,2 1 0,0 1-1,-30 69 1,42-76-623,1-1 0,2 1 0,1 0 0,0 1 0,2-1 0,1 28 0,2-53-92,0 1-1,0-1 1,0 0-1,0 1 1,0-1 0,0 0-1,0 1 1,1-1 0,-1 0-1,0 1 1,1-1 0,-1 0-1,1 0 1,0 1 0,-1-1-1,1 0 1,0 0 0,0 0-1,0 0 1,-1 0 0,1 0-1,0 0 1,0 0 0,1-1-1,-1 1 1,0 0 0,0 0-1,0-1 1,0 1 0,1-1-1,-1 1 1,0-1 0,1 0-1,-1 1 1,0-1 0,1 0-1,-1 0 1,0 0 0,1 0-1,-1 0 1,0 0 0,1 0-1,-1-1 1,0 1 0,0 0-1,1-1 1,-1 1 0,0-1-1,3-1 1,5-1-19,0 0 1,0-1-1,0-1 1,-1 1-1,14-11 1,18-18-187,-2-1 1,-1-2 0,-2-1 0,-1-2 0,-2-1-1,-3-2 1,35-61 0,-59 93 171,-3 9 35,-1 0 0,0-1 0,-1 1 1,1-1-1,0 1 0,0-1 0,-1 1 0,1-1 1,-1 0-1,1 1 0,-1-1 0,0 0 0,1 1 1,-1-1-1,0-3 0,-25 17 246,10 2-96,0 0 0,2 0 1,-1 1-1,2 1 1,0 0-1,1 1 0,0 0 1,-9 23-1,8-15 142,1 1 1,2 1-1,0-1 0,2 1 0,-5 39 1,9-47-492,2-1 0,0 1 0,4 33 0,1-40-1045,1-20-291,0-22-1526,-5 23 2216,-1 0 0,1 0 1,-1 0-1,-1 1 0,1-1 0,-1 0 0,-5-11 1,-11-20-4036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842"/>
    </inkml:context>
    <inkml:brush xml:id="br0">
      <inkml:brushProperty name="width" value="0.025" units="cm"/>
      <inkml:brushProperty name="height" value="0.025" units="cm"/>
    </inkml:brush>
  </inkml:definitions>
  <inkml:trace contextRef="#ctx0" brushRef="#br0">112 16 6694,'0'0'16256,"-9"-4"-16059,4 2-180,4 1-15,-1 0 0,1 0 1,-1 0-1,1 0 0,-1 0 0,0 0 0,1 1 1,-1-1-1,0 0 0,0 1 0,0 0 0,1-1 1,-1 1-1,0 0 0,0 0 0,0 0 0,0 0 1,1 0-1,-1 1 0,0-1 0,0 1 0,0-1 1,1 1-1,-1-1 0,0 1 0,1 0 0,-1 0 0,0 0 1,1 0-1,-1 0 0,1 0 0,0 0 0,-1 0 1,1 1-1,0-1 0,0 1 0,0-1 0,0 1 1,0-1-1,-2 4 0,-2 3 171,1 1-1,0 0 1,0 0-1,0 0 1,2 0 0,-1 1-1,1-1 1,-2 16-1,5-25-141,-1 1-1,0-1 1,1 1-1,-1-1 1,1 1-1,-1-1 1,1 0-1,-1 1 1,1-1-1,-1 0 1,1 0-1,-1 1 1,1-1-1,0 0 1,-1 0-1,1 0 1,-1 0-1,1 0 1,0 0-1,-1 0 1,1 0-1,-1 0 1,1 0-1,0 0 1,-1 0-1,1 0 0,-1 0 1,1 0-1,0-1 1,-1 1-1,1 0 1,-1 0-1,1-1 1,0 0-1,22-7 670,-4-4-416,-13 7-278,1 0 0,0 1 0,0 0 0,1 0 0,-1 1 0,1-1 0,0 2 0,0-1 1,0 1-1,0 0 0,0 1 0,0 0 0,11 0 0,-17 1-17,-1 0-1,0 1 1,0-1 0,0 0-1,0 1 1,0-1 0,-1 1-1,1-1 1,0 1 0,0-1 0,0 1-1,0 0 1,0-1 0,-1 1-1,1 0 1,0 0 0,-1 0-1,1 0 1,0 0 0,0 0 9,-1 0 0,1 0 0,0 0 1,-1 0-1,1 0 0,0 0 0,0 0 1,0-1-1,-1 1 0,1 0 0,0-1 0,0 1 1,0 0-1,0-1 0,0 0 0,0 1 1,0-1-1,1 1 0,-1-1 0,0 0 0,0 0 1,2 0-1,2 0 8,0-1 0,0-1 0,0 1 0,0-1 0,0 1 0,0-1 0,0-1 0,0 1 0,-1-1 0,1 0 0,6-6 0,-7 6-9,-1 0-1,1 0 0,-1 1 1,1-1-1,0 1 0,0 0 0,0 0 1,0 0-1,0 1 0,0 0 0,0-1 1,1 1-1,-1 1 0,0-1 0,1 1 1,-1-1-1,8 2 0,-12-1-3,1 0 0,0 1 0,0-1 0,0 0-1,-1 1 1,1-1 0,0 1 0,0-1 0,-1 1 0,1-1 0,-1 1-1,1 0 1,0-1 0,-1 1 0,1 0 0,-1-1 0,1 1 0,-1 0-1,0 0 1,1 0 0,-1-1 0,0 1 0,0 0 0,1 0-1,-1 1 1,2 28 106,-3-28-144,1 0 0,0-1-1,0 1 1,-1 0 0,1-1 0,0 1 0,0 0-1,0 0 1,1-1 0,-1 1 0,0 0 0,1-1-1,-1 1 1,1-1 0,-1 1 0,1 0 0,0-1-1,0 1 1,0-1 0,0 0 0,0 1 0,0-1-1,0 0 1,2 2 0,-1-2-381,0-1 0,0 0 0,0 0 0,0 0 0,0 0 0,0 0 0,-1 0 0,1 0 0,0-1 0,0 1 0,0-1 0,0 0 0,0 1-1,-1-1 1,1 0 0,0 0 0,0 0 0,-1 0 0,1 0 0,-1 0 0,1-1 0,-1 1 0,0-1 0,1 1 0,0-3 0,13-15-6562</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4.188"/>
    </inkml:context>
    <inkml:brush xml:id="br0">
      <inkml:brushProperty name="width" value="0.025" units="cm"/>
      <inkml:brushProperty name="height" value="0.025" units="cm"/>
    </inkml:brush>
  </inkml:definitions>
  <inkml:trace contextRef="#ctx0" brushRef="#br0">27 0 10186,'0'0'7020,"-4"9"-4228,-2 1-1931,4-7-657,0 0 1,0 0-1,0 0 0,1 0 0,-1 1 1,1-1-1,0 0 0,0 1 0,0-1 0,1 1 1,-1-1-1,1 1 0,0 4 0,0-8-197,1 1 0,-1-1 0,1 1 0,-1-1 0,1 1 0,-1-1 0,1 0 0,-1 1 0,1-1 0,0 0 0,-1 0 0,1 1 0,-1-1 0,1 0 0,0 0 0,-1 0 0,1 0 0,0 0 0,-1 0 0,1 0 0,0 0 0,-1 0-1,1 0 1,0 0 0,-1 0 0,1-1 0,0 1 0,0 0 0,22-6 0,23-21 8,-39 22-21,0 0-1,1 1 0,-1 0 1,1 0-1,-1 0 0,1 1 1,0 0-1,1 1 1,-1 0-1,0 0 0,13-1 1,-20 4 7,0-1 0,-1 0 1,1 0-1,0 0 0,-1 1 1,1-1-1,0 0 0,0 1 1,-1-1-1,1 0 0,-1 1 1,1-1-1,0 1 1,-1-1-1,1 1 0,-1 0 1,1-1-1,-1 1 0,1-1 1,-1 1-1,0 0 0,1 0 1,-1-1-1,0 1 0,1 0 1,-1-1-1,0 1 1,0 0-1,0 0 0,0 0 1,0-1-1,0 1 0,0 0 1,0 0-1,0-1 0,0 1 1,0 0-1,0 0 0,0-1 1,-1 2-1,1-1 5,-1 0 1,1 0-1,0-1 0,0 1 0,0 0 0,0 0 0,0 0 1,0 0-1,0 0 0,0 0 0,0 0 0,0 0 0,0-1 1,1 1-1,-1 0 0,0 0 0,1 0 0,-1 0 1,0 0-1,1-1 0,-1 1 0,1 0 0,-1 0 0,1-1 1,0 1-1,-1 0 0,1-1 0,0 1 0,-1-1 0,1 1 1,0-1-1,0 1 0,0-1 0,-1 1 0,1-1 0,0 0 1,0 0-1,0 1 0,0-1 0,0 0 0,1 0 1,8 1-1134,4-1-2607,-5-1-3235,-3-1-1856</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4.662"/>
    </inkml:context>
    <inkml:brush xml:id="br0">
      <inkml:brushProperty name="width" value="0.025" units="cm"/>
      <inkml:brushProperty name="height" value="0.025" units="cm"/>
    </inkml:brush>
  </inkml:definitions>
  <inkml:trace contextRef="#ctx0" brushRef="#br0">0 19 8040,'0'0'5850,"7"9"-5214,-3-5-504,-1 0 1,1 0-1,0 0 1,0-1-1,0 1 1,1-1-1,-1 0 1,1-1-1,-1 1 1,1-1-1,0 0 1,6 2-1,-8-3 96,0-1 0,0 1-1,0-1 1,0 0 0,0 0-1,0 0 1,0 0 0,0 0 0,0-1-1,0 1 1,0-1 0,0 0-1,0 0 1,0 0 0,0 0 0,0-1-1,-1 1 1,1-1 0,0 1-1,-1-1 1,0 0 0,1 0 0,-1 0-1,0 0 1,0-1 0,0 1-1,3-5 1,-4 6-134,0 0-1,0 0 1,0 0-1,-1-1 1,1 1-1,0 0 1,0-1-1,-1 1 1,1 0 0,-1-1-1,1 1 1,-1-1-1,0 1 1,1-1-1,-1 1 1,0-1-1,0 1 1,0-3-1,0 3-72,-1 1 0,1-1-1,-1 1 1,1-1 0,-1 0-1,1 1 1,-1-1-1,1 1 1,-1-1 0,1 1-1,-1-1 1,1 1-1,-1 0 1,0-1 0,1 1-1,-1 0 1,0-1 0,1 1-1,-1 0 1,0 0-1,1 0 1,-1 0 0,0 0-1,0-1 1,1 1 0,-2 1-1,-2-1-32,1 0-1,-1 0 1,1 1-1,-1-1 0,1 1 1,-1 0-1,1 0 1,-1 1-1,1-1 1,0 1-1,0-1 1,-1 1-1,1 0 1,-4 4-1,2-1 12,0 0 1,1 0-1,-1 0 0,1 1 1,1-1-1,-1 1 0,1 0 0,0 0 1,0 1-1,0-1 0,1 1 1,0-1-1,1 1 0,-2 11 0,3-17 4,0-1-1,0 1 0,0-1 0,0 1 0,0-1 1,1 1-1,-1-1 0,0 1 0,0-1 0,0 1 1,1-1-1,-1 0 0,0 1 0,1-1 1,-1 1-1,0-1 0,1 0 0,-1 1 0,0-1 1,1 0-1,-1 1 0,1-1 0,-1 0 0,1 0 1,-1 0-1,1 1 0,-1-1 0,1 0 0,-1 0 1,0 0-1,1 0 0,0 0 0,26-1 53,21-14 36,-17-7-58,-24 16-55,1 0 0,0 1 0,0-1 0,0 1 0,0 1 1,1-1-1,0 2 0,0-1 0,0 1 0,14-3 0,-22 7 7,1 0 1,-1 0-1,0 0 0,1 0 0,-1 0 1,0 1-1,0-1 0,1 0 0,-1 0 1,0 1-1,0-1 0,0 1 1,1 2-1,12 14 50,-9-16-25,1 0 0,-1 0 0,1-1 0,-1 1 0,1-1 0,0-1 0,-1 1 0,1-1 0,0 0 0,0 0 0,0 0 0,-1-1 0,1 0 0,0 0 0,-1-1 0,1 0 0,-1 0 0,7-2 0,43-9-739,-55 13 629,1 0 1,-1-1-1,0 1 1,1 0-1,-1 0 1,0 0-1,0 0 0,1 0 1,-1 0-1,0 0 1,1 0-1,-1 0 0,0 0 1,1 0-1,-1 0 1,0 0-1,1 0 0,-1 0 1,0 0-1,1 0 1,-1 0-1,0 0 0,0 0 1,1 0-1,-1 1 1,0-1-1,1 0 0,-1 0 1,0 0-1,0 1 1,0-1-1,1 0 0,-1 0 1,0 1-1,0-1 1,0 0-1,1 0 0,-1 1 1,0-1-1,0 0 1,0 1-1,0-1 0,0 0 1,0 0-1,0 1 1,1-1-1,-1 0 0,0 1 1,0-1-1,0 5-1604,2-2-2059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7.481"/>
    </inkml:context>
    <inkml:brush xml:id="br0">
      <inkml:brushProperty name="width" value="0.025" units="cm"/>
      <inkml:brushProperty name="height" value="0.025" units="cm"/>
    </inkml:brush>
  </inkml:definitions>
  <inkml:trace contextRef="#ctx0" brushRef="#br0">162 187 5509,'0'-12'2273,"-1"-10"6701,1 22-8861,-1-1 0,1 1 0,0-1 0,-1 1 0,1 0 0,-1-1 0,1 1 0,-1 0 0,1-1 0,-1 1 1,1 0-1,-1 0 0,1-1 0,-1 1 0,0 0 0,1 0 0,-1 0 0,1 0 0,-1 0 0,0 0 0,1 0 0,-1 0 0,1 0 0,-1 0 0,0 0 0,1 0 0,-1 0 0,1 0 0,-1 0 0,1 1 0,-1-1 0,1 0 0,-1 0 0,1 1 0,-2 0 0,-3 1 27,0 1 0,0 0 0,0 1 0,0-1 1,0 1-1,1 0 0,-1 0 0,1 0 0,-5 8 0,-33 49 126,34-49-198,4-7-52,0 0 44,0 0 1,1 1 0,-1-1-1,1 1 1,0 0 0,1 0-1,-1 0 1,1 0 0,0 0-1,1 1 1,-1-1 0,1 1-1,0 8 1,1-14-56,1 0 0,-1 0 1,1-1-1,-1 1 0,1-1 0,-1 1 1,1 0-1,0-1 0,-1 1 0,1-1 1,0 1-1,-1-1 0,1 0 0,0 1 1,-1-1-1,1 1 0,0-1 0,0 0 1,0 0-1,-1 0 0,1 1 0,0-1 1,0 0-1,0 0 0,0 0 0,-1 0 1,1 0-1,0-1 0,0 1 0,0 0 1,-1 0-1,2-1 0,28-6 222,-16 0-82,0 0 0,0-1 0,-1-1 0,-1 0 0,0-1-1,0 0 1,-1-1 0,0 0 0,14-19 0,-2 0 491,-2-1 1,31-60-1,-44 75-463,-3 8-134,0 0 0,-1-1 0,0 0 0,-1 0 0,0 0 1,0 0-1,2-15 0,-22 38-226,6-1 168,0 1 0,1 0 0,0 1-1,1 0 1,1 0 0,0 1 0,1 0 0,1 1 0,1-1 0,0 1 0,-3 24-1,8-39 20,0-1-1,-1 0 0,1 1 1,0-1-1,1 1 0,-1-1 1,0 0-1,0 1 0,0-1 1,1 0-1,-1 1 0,1-1 0,-1 0 1,1 1-1,0-1 0,-1 0 1,1 0-1,0 0 0,0 0 1,0 0-1,0 0 0,0 0 1,0 0-1,0 0 0,1 1 0,1-1 5,0 0 0,0 0 0,0 0-1,-1 0 1,1 0 0,0-1 0,0 1-1,0-1 1,0 0 0,0 0 0,4-1-1,3 0 12,-1 0 0,-1-1-1,1 0 1,0-1 0,0 0-1,-1 0 1,10-6 0,-5 2 5,0-2 1,-1 0 0,-1 0 0,1-1 0,-2-1 0,1 0 0,-1 0 0,-1-1-1,0 0 1,10-19 0,-26 44-36,0-1 0,2 1 0,0 1 0,0-1 0,1 1 0,1 0 1,0 0-1,1 0 0,-1 16 0,4-29 19,-1 1 1,1-1-1,0 1 1,0-1-1,-1 0 1,1 1 0,0-1-1,0 0 1,0 0-1,0 0 1,1 1-1,-1-1 1,0-1-1,0 1 1,1 0-1,-1 0 1,0 0 0,1-1-1,-1 1 1,1 0-1,-1-1 1,1 0-1,-1 1 1,1-1-1,-1 0 1,1 0 0,0 1-1,-1-1 1,1-1-1,-1 1 1,1 0-1,2-1 1,3 1 24,0-1 0,0 0-1,1 0 1,-1 0 0,0-1 0,7-3 0,-1-3-8,-1 1-1,0-2 1,0 1 0,-1-2-1,0 1 1,-1-2 0,0 1-1,-1-1 1,0-1 0,0 0-1,8-17 1,-11 20-13,-26 70-312,17-55 371,1 0 0,0 0 0,0 0 1,0 0-1,0 1 0,1-1 0,1 0 0,-1 1 1,1-1-1,0 1 0,1 9 0,0-15-55,0 1 0,0-1-1,0 0 1,0 0 0,0 0 0,0 1 0,1-1 0,-1 0-1,0-1 1,1 1 0,-1 0 0,1 0 0,-1-1-1,1 1 1,-1 0 0,1-1 0,0 0 0,-1 1-1,1-1 1,-1 0 0,1 0 0,0 0 0,-1 0-1,1 0 1,2 0 0,0 0-62,0 0 0,-1-1-1,1 1 1,0 0 0,0-1 0,-1 0-1,1 0 1,0 0 0,-1-1 0,5-1-1,-6 1-271,-1 1-1,1-1 1,-1 0-1,1 0 0,-1 0 1,0 0-1,0 0 0,0 0 1,0 0-1,0 0 0,0 0 1,-1-1-1,1 1 1,-1 0-1,1-4 0,2-22-5560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7.808"/>
    </inkml:context>
    <inkml:brush xml:id="br0">
      <inkml:brushProperty name="width" value="0.025" units="cm"/>
      <inkml:brushProperty name="height" value="0.025" units="cm"/>
    </inkml:brush>
  </inkml:definitions>
  <inkml:trace contextRef="#ctx0" brushRef="#br0">0 1 17360,'0'0'8969,"64"44"-17938,-35-30 738</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216"/>
    </inkml:context>
    <inkml:brush xml:id="br0">
      <inkml:brushProperty name="width" value="0.025" units="cm"/>
      <inkml:brushProperty name="height" value="0.025" units="cm"/>
    </inkml:brush>
  </inkml:definitions>
  <inkml:trace contextRef="#ctx0" brushRef="#br0">157 1 14894,'0'0'9556,"-12"0"-8227,4 0-1251,-6-1 285,1 1-1,-1 1 1,-25 4-1,37-5-416,-1 1 0,1-1 0,0 1 0,-1-1 0,1 1 0,-1 0 0,1 0-1,0 0 1,0 0 0,0 0 0,-1 1 0,1-1 0,0 1 0,0-1 0,1 1-1,-1 0 1,0-1 0,1 1 0,-1 0 0,1 0 0,-1 0 0,1 1 0,0-1-1,0 0 1,0 0 0,0 1 0,0-1 0,1 0 0,-1 1 0,0 4 0,1-6 20,1 1 0,-1-1 0,1 0 0,-1 0-1,1 0 1,-1 0 0,1 0 0,-1 0 0,1 0 0,0 0 0,0-1 0,-1 1 0,1 0 0,0 0 0,0-1 0,0 1 0,0 0 0,0-1 0,0 1 0,0-1 0,0 1 0,0-1 0,0 1 0,0-1 0,2 0 0,37 10 101,-22-6-125,-13-3 50,0 1-1,-1 0 0,1 0 1,-1 1-1,1 0 1,-1-1-1,0 1 0,0 0 1,0 1-1,5 5 1,-8-8 26,0 0 0,0 0 0,0 0 1,0 1-1,-1-1 0,1 0 0,0 1 1,-1-1-1,1 1 0,-1-1 0,1 0 1,-1 1-1,0-1 0,0 1 0,0 0 1,1-1-1,-2 1 0,1-1 0,0 1 1,0-1-1,0 1 0,-1-1 0,1 1 1,0-1-1,-1 0 0,0 1 0,1-1 0,-1 1 1,0-1-1,0 0 0,0 0 0,1 1 1,-1-1-1,0 0 0,-1 0 0,1 0 1,0 0-1,0 0 0,-2 1 0,-4 4 209,0 0 0,0-1-1,0 0 1,-1 0 0,1 0-1,-1-1 1,-1 0 0,1 0-1,0-1 1,-1-1 0,0 1-1,-17 2 1,25-6-353,1 1-1,-1 0 1,1-1-1,-1 1 1,1 0-1,-1-1 1,1 1-1,-1-1 1,1 1-1,0-1 1,-1 1-1,1-1 1,-1 1-1,1-1 1,0 1-1,0-1 1,-1 1-1,1-1 1,0 1-1,0-1 1,0 0-1,0 1 1,0-1-1,0 0 1,0 1-1,0-1 1,0 1-1,0-1 1,0 0-1,0 1 1,0-1-1,0 1 1,0-1-1,1-1 1,-1-3-1437,0-15-5120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559"/>
    </inkml:context>
    <inkml:brush xml:id="br0">
      <inkml:brushProperty name="width" value="0.025" units="cm"/>
      <inkml:brushProperty name="height" value="0.025" units="cm"/>
    </inkml:brush>
  </inkml:definitions>
  <inkml:trace contextRef="#ctx0" brushRef="#br0">0 105 13613,'0'0'3422,"9"1"-96,9 1-2408,0-2 0,0 0 0,0 0 0,26-6 0,-36 5-880,0-1 0,0 0 0,0-1 1,-1 0-1,1 0 0,-1 0 0,0-1 0,0 0 0,0-1 1,0 1-1,-1-1 0,1 0 0,7-9 0,-13 13-12,0 0 1,-1 1-1,1-1 0,0 0 0,0 0 0,0 0 0,-1 0 0,1 0 0,0 0 0,-1 0 0,1 0 0,-1 0 0,1 0 0,-1-1 0,0 1 0,0 0 0,1 0 0,-1 0 0,0 0 0,0-1 0,0 1 0,0 0 0,0 0 1,0 0-1,0-1 0,-1-1 0,0 2 1,0 0-1,-1 0 1,1 0 0,0 0 0,0 0 0,-1 0 0,1 1 0,0-1 0,-1 0 0,1 1 0,-1-1 0,1 1 0,-1-1 0,1 1-1,-1 0 1,1 0 0,-3-1 0,-5 1 3,-1 0 0,0 0 0,1 0-1,-1 2 1,-13 2 0,14-1-25,1 0 0,0 1 0,-1 0 0,2 0 0,-1 1 0,0 0 0,1 1 0,-10 8 1,13-10 15,1-1 0,-1 1 0,1 0 0,0 0 0,0 0 1,0 1-1,0-1 0,1 1 0,0-1 0,0 1 1,0 0-1,0 0 0,1 0 0,0 0 0,0 0 1,0 5-1,1-7-49,1 0 1,0 0-1,0 0 0,0-1 1,0 1-1,0 0 1,0-1-1,1 1 1,0-1-1,-1 1 0,1-1 1,0 0-1,0 0 1,0 0-1,0 0 0,1 0 1,-1 0-1,0 0 1,1-1-1,0 1 0,-1-1 1,1 0-1,0 0 1,-1 0-1,6 1 1,6 3-1432,0-1 1,1-1 0,27 3 0,14-3-5829</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906"/>
    </inkml:context>
    <inkml:brush xml:id="br0">
      <inkml:brushProperty name="width" value="0.025" units="cm"/>
      <inkml:brushProperty name="height" value="0.025" units="cm"/>
    </inkml:brush>
  </inkml:definitions>
  <inkml:trace contextRef="#ctx0" brushRef="#br0">261 5 13100,'0'0'7896,"-1"12"-6407,-7 46-303,-24 291 346,32-340-1319,0-6-3492,-3-29-4311,-7-4-6</inkml:trace>
  <inkml:trace contextRef="#ctx0" brushRef="#br0" timeOffset="1">0 15 10025,'0'0'16208,"52"-5"-15279,-16 5-449,5 0-192,6 0-191,-3-2-33,3-1-257,0 3-1376,-6-1-2083,-2-2-3042</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9.909"/>
    </inkml:context>
    <inkml:brush xml:id="br0">
      <inkml:brushProperty name="width" value="0.025" units="cm"/>
      <inkml:brushProperty name="height" value="0.025" units="cm"/>
    </inkml:brush>
  </inkml:definitions>
  <inkml:trace contextRef="#ctx0" brushRef="#br0">65 170 12300,'0'0'9390,"3"-8"-7346,3-5-1509,1-1-349,-1 0 0,0-1 0,-1 0 0,0 0 0,-2 0 0,4-31 0,-7 46-183,0-1 0,0 1 0,0 0 1,0-1-1,0 1 0,0 0 0,0-1 0,-1 1 0,1 0 1,0-1-1,0 1 0,0 0 0,-1 0 0,1-1 0,0 1 1,0 0-1,-1 0 0,1 0 0,0-1 0,0 1 1,-1 0-1,1 0 0,0 0 0,-1 0 0,1-1 0,0 1 1,-1 0-1,1 0 0,0 0 0,-1 0 0,1 0 0,0 0 1,-1 0-1,1 0 0,0 0 0,-1 0 0,1 0 1,0 0-1,-1 0 0,1 1 0,0-1 0,-1 0 0,1 0 1,0 0-1,-1 0 0,1 1 0,-18 8-67,9 0 51,1 0 0,0 1 0,0 0 1,1 0-1,1 1 0,-8 14 0,10-18 23,1 0 1,0 0 0,0 0-1,1 0 1,0 0 0,0 0-1,0 1 1,1-1 0,0 1-1,1 0 1,0 12 0,1-18 3,0-1 0,0 0 1,0 1-1,0-1 0,0 0 1,0 0-1,1 0 0,-1 0 0,0 0 1,1 0-1,-1-1 0,0 1 1,1 0-1,-1-1 0,1 1 1,-1-1-1,1 1 0,-1-1 1,1 1-1,-1-1 0,1 0 0,0 0 1,-1 0-1,1 0 0,-1 0 1,4-1-1,45-5 459,-29 0-397,-1-1 0,0-1 0,-1-1 0,23-14 0,-23 12-32,-1 1-1,2 1 1,0 1 0,23-7-1,-42 15-32,-1 0 1,0 0-1,1 0 0,-1 0 0,1 0 0,-1 0 1,1 0-1,-1 0 0,1 0 0,-1 0 1,1 0-1,-1 0 0,0 0 0,1 0 1,-1 1-1,1-1 0,-1 0 0,1 0 1,-1 0-1,0 1 0,1-1 0,-1 0 1,0 0-1,1 1 0,-1-1 0,0 0 1,1 1-1,-1-1 0,0 1 0,0-1 1,1 0-1,-1 1 0,0-1 0,0 1 1,0-1-1,0 0 0,1 1 0,-1-1 1,0 1-1,0-1 0,0 1 0,0 25 544,-1-16-210,30-11-35,28-23-214,-47 19-206,-1 0 1,1 1-1,0 0 0,1 1 0,-1 0 0,0 1 1,1 0-1,15-1 0,-26 3 99,1 0 0,0 0 0,-1 0 1,1 0-1,-1 0 0,1 0 0,-1 0 0,1 0 0,-1 0 0,1 0 0,-1 1 0,1-1 0,-1 0 1,1 0-1,-1 1 0,1-1 0,-1 0 0,1 1 0,-1-1 0,1 0 0,-1 1 0,0-1 1,1 1-1,-1-1 0,0 0 0,1 1 0,-1-1 0,0 1 0,0-1 0,1 1 0,-1 0 0,0 20-93,0 2 155,1-23-47,-1 1-1,0-1 1,0 1-1,1 0 1,-1-1-1,0 1 1,1-1-1,-1 1 1,1-1-1,-1 1 1,1-1-1,-1 1 1,1-1-1,-1 1 1,1-1-1,-1 0 1,1 1-1,0-1 1,-1 0-1,1 0 1,0 1-1,-1-1 1,1 0-1,0 0 1,-1 0-1,1 0 1,0 0-1,-1 0 0,1 0 1,1 0-1,14-1 21,1-1 0,0-1-1,-1 0 1,1-2 0,16-5 0,-17 4-254,1 1 1,-1 1 0,1 0 0,0 1 0,20 0-1,-36 3 273,1-1 0,0 1 1,0 0-1,0 0 0,-1 1 0,1-1 0,0 0 0,0 0 0,-1 1 0,1-1 0,0 1 0,0 0 0,-1 0 1,1-1-1,-1 1 0,1 0 0,-1 0 0,1 0 0,-1 1 0,2 0 0,-2-1-13,1 0 53,1 1 0,0-1 0,0 0 0,0 0 0,0 0 0,0 0 0,0 0 0,1-1 0,-1 1 0,0-1 0,0 0 0,0 0 0,0 0 0,1 0 0,-1-1 1,0 1-1,0-1 0,5-2 0,56-22 714,-15 0-570,-17 11-381,0-3 0,46-31 0,-118 65-609,36-15 702,-6 5 148,0-1 0,1 2-1,0-1 1,-11 13-1,18-19-68,1 0 0,0 0 0,0 0-1,0 1 1,0-1 0,0 0 0,1 0-1,-1 1 1,0-1 0,0 1 0,1-1-1,-1 1 1,1-1 0,-1 1-1,1-1 1,0 1 0,0-1 0,-1 1-1,1-1 1,0 1 0,1-1 0,-1 1-1,0 0 1,0-1 0,0 1 0,1-1-1,-1 1 1,1-1 0,0 1 0,-1-1-1,1 0 1,0 1 0,0-1 0,-1 0-1,1 1 1,0-1 0,1 0-1,-1 0 1,0 0 0,0 0 0,0 0-1,1 0 1,1 1 0,8 4-30,-1 0 0,1-1 0,0 0 1,0-1-1,1 0 0,-1-1 0,16 2 0,-17-3-1086,-1-1 0,1-1 0,-1 0 0,1 0-1,15-3 1,8-8-7876</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0.977"/>
    </inkml:context>
    <inkml:brush xml:id="br0">
      <inkml:brushProperty name="width" value="0.025" units="cm"/>
      <inkml:brushProperty name="height" value="0.025" units="cm"/>
    </inkml:brush>
  </inkml:definitions>
  <inkml:trace contextRef="#ctx0" brushRef="#br0">54 14 12396,'0'0'327,"1"-1"0,-1 1 0,0 0-1,0-1 1,0 1 0,0-1 0,0 1 0,0-1 0,0 1 0,0-1 0,0 1 0,0-1 0,0 1 0,0-1 0,0 1 0,-1-1-1,1 1 1,0 0 0,0-1 0,0 1 0,-1-1 0,1 1 0,0 0 0,0-1 0,-1 1 0,1 0 0,0-1 0,-1 1 0,1 0 0,-1-1-1,-9 11 1947,-8 26-2471,14-26 228,0 1 1,0 0 0,1 1-1,1-1 1,0 0 0,1 1-1,0-1 1,1 22 0,0-30-6,0 1 0,0-1 1,0 1-1,1-1 0,0 1 0,0-1 1,-1 0-1,2 1 0,-1-1 1,0 0-1,1 0 0,0 1 0,-1-1 1,1-1-1,0 1 0,1 0 1,-1 0-1,0-1 0,1 1 0,-1-1 1,1 0-1,0 0 0,0 0 0,0 0 1,0 0-1,0-1 0,0 1 1,1-1-1,-1 0 0,0 0 0,1 0 1,4 1-1,2-3 98,0 1 0,0-1-1,-1-1 1,1 0 0,0 0 0,-1-1-1,0 0 1,1-1 0,-1 0 0,0 0 0,-1-1-1,1 0 1,-1 0 0,0-1 0,0 0 0,-1-1-1,0 0 1,0 0 0,0 0 0,-1-1-1,0 0 1,-1 0 0,0-1 0,0 1 0,-1-1-1,0 0 1,4-11 0,-20 37-661,-3 19 489,14-32 49,0-1 0,0 1 0,0 0 0,1 0 0,0 0 0,0 0 1,0 0-1,0 0 0,0 0 0,1 0 0,0 0 0,2 5 0,-2-7 16,0 0-1,1-1 1,-1 1-1,1-1 1,0 1-1,-1-1 1,1 0-1,0 1 1,0-1-1,0 0 1,0 0-1,0-1 1,0 1-1,0 0 1,0-1-1,0 1 1,0-1-1,0 1 1,0-1-1,0 0 1,1 0-1,-1 0 1,4-1-1,3 0 42,0 0 0,0 0 0,-1-1 0,1 0 0,0 0 0,-1-1 0,0-1 0,1 1 0,-1-1 0,0 0 0,-1-1 0,8-6 0,-10 8-50,0-1 0,0 0 0,-1 0 1,0 0-1,0 0 0,0-1 0,0 1 0,-1-1 0,0 0 0,0 0 0,0 0 0,0-1 0,-1 1 0,0-1 1,0 1-1,0-1 0,-1 0 0,1-11 0,-2 17-18,-1 0 0,0 0 0,1 0 0,-1 0 0,1 0-1,-1 1 1,0-1 0,1 0 0,-1 0 0,1 1 0,-1-1 0,1 0 0,-1 1 0,1-1 0,-1 0 0,1 1 0,-1-1 0,1 1 0,-1-1-1,1 1 1,0-1 0,-1 1 0,1-1 0,0 1 0,-1 0 0,1 0 0,-1 1 8,0 0 0,0-1 0,1 1 0,-1 0 0,1 0-1,-1 0 1,1 0 0,-1 0 0,1 0 0,0 0 0,0 0 0,0 0 0,0-1 0,1 1 0,-1 0 0,0 0 0,1 0-1,-1 0 1,1 0 0,0 0 0,-1-1 0,1 1 0,0 0 0,0 0 0,2 2 0,0-3 4,-1 1 1,1 0-1,-1-1 0,1 1 1,0-1-1,-1 0 1,1 0-1,0 0 0,0 0 1,0-1-1,0 1 1,0-1-1,0 1 1,6-1-1,0 0 27,1-1 0,-1 0-1,1 0 1,-1-1 0,1 0 0,-1-1-1,0 0 1,0 0 0,17-10 0,-22 11 4,0-1 0,-1 0 1,1 0-1,-1 0 0,1-1 1,-1 1-1,0-1 0,0 1 1,0-1-1,-1 0 0,0 0 1,1-1-1,-1 1 0,-1 0 0,1-1 1,-1 1-1,1-1 0,0-9 1,-2 14-31,0-1 0,0 1 0,0 0 0,0-1 0,0 1 0,0-1 1,0 1-1,0 0 0,0-1 0,0 1 0,0 0 0,-1-1 0,1 1 0,0-1 0,0 1 1,0 0-1,-1-1 0,1 1 0,0 0 0,0-1 0,-1 1 0,1 0 0,0 0 0,0-1 1,-1 1-1,1 0 0,0 0 0,-1 0 0,1-1 0,-1 1 0,1 0 0,0 0 1,-1 0-1,1 0 0,-1 0 0,1 0 0,-20 4-87,-13 16-52,28-13 153,-1 0 1,1 0-1,0 0 1,1 0-1,0 1 1,0 0-1,1 0 1,-4 9-1,6-15-69,1 0 0,-1 0-1,1 0 1,-1-1 0,1 1-1,-1 0 1,1 0-1,0 0 1,0 0 0,0 0-1,0 0 1,0-1 0,1 1-1,-1 0 1,1 0-1,-1 0 1,1 0 0,-1-1-1,1 1 1,0 0 0,0 0-1,0-1 1,0 1 0,0-1-1,0 1 1,1-1-1,-1 1 1,0-1 0,1 0-1,-1 0 1,1 1 0,-1-1-1,1 0 1,0-1-1,-1 1 1,1 0 0,0 0-1,0-1 1,-1 1 0,1-1-1,0 1 1,2-1 0,53 2-8633,-27-5-21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617"/>
    </inkml:context>
    <inkml:brush xml:id="br0">
      <inkml:brushProperty name="width" value="0.025" units="cm"/>
      <inkml:brushProperty name="height" value="0.025" units="cm"/>
    </inkml:brush>
  </inkml:definitions>
  <inkml:trace contextRef="#ctx0" brushRef="#br0">128 187 11979,'0'0'2654,"-6"12"95,-4 6-2089,-46 97 3755,50-100-4167,0 0-1,1 0 0,1 0 0,1 1 1,0 0-1,-1 25 0,8 30-1508,0 25-281,-4-88 1496,-1-1 0,1 1-1,-2-1 1,1 1-1,-1-1 1,-1 0-1,1 0 1,-1 0 0,-7 13-1,10-20 50,0 0-1,0 0 0,0 0 1,0 1-1,0-1 1,0 0-1,0 0 0,0 0 1,0 0-1,0 0 1,0 0-1,0 0 0,0 1 1,0-1-1,0 0 1,-1 0-1,1 0 0,0 0 1,0 0-1,0 0 1,0 0-1,0 0 0,0 0 1,0 1-1,0-1 1,-1 0-1,1 0 0,0 0 1,0 0-1,0 0 1,0 0-1,0 0 1,0 0-1,0 0 0,-1 0 1,1 0-1,0 0 1,0 0-1,0 0 0,0 0 1,0 0-1,0 0 1,-1 0-1,1 0 0,0 0 1,0 0-1,0 0 1,0 0-1,0-1 0,0 1 1,0 0-1,-1 0 1,1 0-1,0 0 0,0 0 1,0 0-1,0 0 1,0 0-1,0 0 0,0-1 1,0 1-1,0 0 1,0 0-1,0 0 1,0 0-1,-1 0 0,-1-16 127,2-19 62,8-19-16,3 1 1,19-60-1,-13 55-136,-13 42-28,12-46 16,3 0 0,49-111-1,-63 164-1,0 1 1,0 0-1,0 0 0,13-13 0,-16 19-25,0 0-1,0 0 1,1 0-1,-1 0 1,0 0 0,1 1-1,-1-1 1,1 1-1,-1 0 1,1 0-1,0 0 1,0 0 0,-1 0-1,1 1 1,0-1-1,0 1 1,0 0-1,0-1 1,5 2 0,-6 0-6,0-1 1,0 1 0,-1 0 0,1 0 0,0 0-1,-1 1 1,1-1 0,-1 0 0,1 1-1,-1-1 1,0 0 0,1 1 0,-1 0 0,0-1-1,0 1 1,0 0 0,0 0 0,-1-1 0,1 1-1,0 0 1,-1 0 0,1 0 0,-1 0-1,0 0 1,1 0 0,-1 0 0,0 0 0,-1 3-1,2 4 65,-1 0-1,-1 0 0,1 0 0,-2 0 0,-2 11 0,1-10 243,-1 1 0,-1 0-1,0-1 1,0 0 0,-1 0 0,0-1-1,-1 1 1,-13 12 0,21-22-523,0-1 1,0 0-1,0 1 1,0-1 0,0 1-1,1-1 1,-1 1-1,0-1 1,0 1 0,0 0-1,0-1 1,1 1-1,-1 0 1,0 0 0,0 0-1,1 0 1,-1 0-1,0 0 1,0 0-1,0 1 1,1-1 0,-1 0-1,2 1 1,0 1-69,1 0 0,-1-1 1,1 1-1,-1 1 0,0-1 0,0 0 1,0 1-1,4 3 0,-5-3 318,1-1 1,-1 0-1,0 1 1,1 0-1,-1 0 0,0-1 1,-1 1-1,1 0 0,-1 1 1,1-1-1,-1 0 0,0 0 1,0 1-1,0-1 1,-1 0-1,1 1 0,-1-1 1,0 1-1,0-1 0,0 0 1,-1 6-1,-1-5 294,-1 0-1,1 0 1,-1-1-1,0 1 1,-1-1-1,1 1 1,-1-1-1,1 0 1,-1 0 0,0-1-1,0 1 1,0-1-1,-6 3 1,0 0 340,-1 0 1,-1-1 0,1 0 0,-14 3 0,21-6-600,-1 0 0,1 0 0,0-1 0,-1 1 1,1-1-1,-1 0 0,1 0 0,0 0 0,-1-1 1,1 0-1,-1 0 0,1 0 0,-6-2 0,9 2-232,-1 0 0,1 0-1,-1 0 1,1-1 0,0 1-1,-1 0 1,1 0-1,0-1 1,0 1 0,0-1-1,0 1 1,0-1 0,-1-2-1,-4-34-6116,6 14-8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146"/>
    </inkml:context>
    <inkml:brush xml:id="br0">
      <inkml:brushProperty name="width" value="0.025" units="cm"/>
      <inkml:brushProperty name="height" value="0.025" units="cm"/>
    </inkml:brush>
  </inkml:definitions>
  <inkml:trace contextRef="#ctx0" brushRef="#br0">76 36 3940,'0'0'7815,"-64"-36"-5188,56 36-193,5 0-128,6 2-2210,20 9-64,-2 5 96,9 0-672,4 2-2723,-2 0-4196</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1.421"/>
    </inkml:context>
    <inkml:brush xml:id="br0">
      <inkml:brushProperty name="width" value="0.025" units="cm"/>
      <inkml:brushProperty name="height" value="0.025" units="cm"/>
    </inkml:brush>
  </inkml:definitions>
  <inkml:trace contextRef="#ctx0" brushRef="#br0">136 1 15022,'-9'6'2568,"7"-5"-2434,-48 41 3775,47-40-3790,1 1-1,0-1 1,-1 1 0,1 0-1,0 0 1,1 0-1,-1 0 1,0 0 0,1 0-1,0 0 1,0 0 0,0 1-1,0-1 1,0 0-1,0 1 1,1-1 0,0 1-1,0-1 1,0 0 0,0 4-1,1-5-108,0-1 0,0 1 0,0-1 0,0 0 0,0 0 0,1 0 0,-1 1 0,0-1 0,1 0 0,-1 0 0,1-1 0,-1 1 0,1 0 0,-1 0 0,1-1 0,-1 1 0,1-1 0,0 1 0,-1-1 0,1 0 0,0 0 0,-1 0 1,1 1-1,0-2 0,-1 1 0,1 0 0,2-1 0,3 1 4,-1 0 0,1-1 0,-1 0 0,1 0 0,-1-1 0,7-2 0,9-12 30,-20 13-177,1 1 0,-1-1 0,1 1 1,0 0-1,0 0 0,0 0 0,0 0 1,0 1-1,1-1 0,-1 1 0,1-1 1,-1 1-1,7-1 0,-9 8 98,0 1-1,-1-1 1,1 0-1,-1 1 1,-1 9-1,0-9 110,2 13 276,-2 1-1,-1-1 0,0 0 0,-2 0 1,0-1-1,-11 32 0,14-47-281,-1 1 1,0-1-1,0 0 0,0 1 0,-1-1 0,1 0 0,-1 0 0,0-1 1,0 1-1,0-1 0,-1 1 0,1-1 0,-1 0 0,0 0 0,0 0 1,0-1-1,0 0 0,0 1 0,0-1 0,-1-1 0,1 1 0,-1-1 1,1 1-1,-1-1 0,0-1 0,0 1 0,1-1 0,-1 1 0,0-2 1,0 1-1,1 0 0,-1-1 0,-8-2 0,10 2-142,0 0-1,0 0 1,0-1-1,0 1 1,0-1-1,1 1 1,-1-1-1,1 0 1,-1 0-1,1-1 1,0 1-1,0 0 1,0-1-1,0 1 1,0-1-1,0 0 1,1 1-1,-1-1 1,1 0-1,0 0 1,0 0-1,0 0 1,0 0-1,0 0 1,1-1-1,-1-5 1,0 5-50,1 0 1,0 0-1,0 0 0,0 0 1,0-1-1,1 1 1,0 0-1,-1 0 0,2 0 1,-1 0-1,0 0 1,1 0-1,0 1 0,0-1 1,0 0-1,0 1 1,0-1-1,1 1 0,-1 0 1,5-4-1,4 0-990,0 1 0,0 0 0,0 1-1,1 0 1,-1 1 0,21-5 0,6 0-3926</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020"/>
    </inkml:context>
    <inkml:brush xml:id="br0">
      <inkml:brushProperty name="width" value="0.025" units="cm"/>
      <inkml:brushProperty name="height" value="0.025" units="cm"/>
    </inkml:brush>
  </inkml:definitions>
  <inkml:trace contextRef="#ctx0" brushRef="#br0">137 0 10570,'0'0'2509,"-11"2"53,4-1-2098,-1 1-1,0-1 0,1 2 0,0-1 0,-1 1 0,1 0 0,-8 5 0,12-6-272,0 0 0,1-1-1,-1 2 1,0-1-1,0 0 1,1 1-1,0-1 1,-1 1-1,1 0 1,0-1 0,0 1-1,1 0 1,-1 0-1,0 1 1,1-1-1,0 0 1,0 0-1,0 1 1,0-1-1,0 1 1,1-1 0,-1 5-1,2-7-177,-1 1 1,0-1-1,1 0 0,-1 0 0,1 0 1,-1 0-1,1 0 0,0 0 0,0 0 1,-1 0-1,1 0 0,0 0 0,0 0 1,0 0-1,0 0 0,0-1 0,0 1 1,0 0-1,0-1 0,0 1 0,0-1 1,0 1-1,0-1 0,1 0 0,-1 1 1,0-1-1,2 0 0,43 8 243,-27-5-285,-15-2 29,0 0 1,0 1-1,0-1 0,0 1 0,0 0 0,0 1 1,-1-1-1,1 0 0,-1 1 0,1 0 1,-1 0-1,0 0 0,0 0 0,0 1 1,-1-1-1,1 1 0,-1-1 0,0 1 1,0 0-1,0 0 0,0 0 0,-1 0 1,0 0-1,1 0 0,-1 1 0,-1-1 1,1 0-1,-1 1 0,0-1 0,0 0 1,0 1-1,0-1 0,-1 0 0,0 1 0,0-1 1,0 0-1,0 0 0,-1 0 0,1 0 1,-1 0-1,0 0 0,0 0 0,-3 3 1,4-5 42,-9 12 416,0 0 0,0-1 1,-13 12-1,20-22-410,1-1-1,0 1 1,-1-1 0,1 0-1,-1 0 1,1 0 0,-1 0-1,0-1 1,0 1 0,0-1-1,0 0 1,0 0 0,0 0-1,0 0 1,0 0 0,-1-1-1,1 1 1,0-1 0,0 0-1,-1 0 1,1 0 0,0 0-1,-6-2 1,6 1-110,1-1 0,-1 0 1,1 0-1,0 0 0,0 0 0,0 0 0,0 0 1,0 0-1,0 0 0,1-1 0,-1 1 0,1-1 1,-1 1-1,1-1 0,0 0 0,0 0 0,0 1 1,1-1-1,-1 0 0,1 0 0,-1 0 0,1 0 1,0 0-1,0 0 0,1-4 0,-1 1-136,0 0 0,1 0 0,-1 0 0,1 1 0,1-1 0,-1 0 0,1 0 0,0 1 0,0-1 0,1 1 0,5-9 0,-1 6 136,-1 2 0,2-1 0,-1 1 0,1 0 0,0 0 0,0 1 0,0 0 0,18-7 0,79-21 37,-77 25 49,53-20 0,-23-5 410,-55 31-271,0-1 0,0 1 1,0 0-1,0-1 0,-1 0 1,1 0-1,-1 1 0,0-2 1,0 1-1,0 0 0,0 0 1,0 0-1,-1-1 0,0 1 1,2-7-1,-3 10-146,0-1 1,0 1-1,0-1 1,0 1-1,0-1 1,0 1-1,0-1 0,0 1 1,0-1-1,0 1 1,0-1-1,0 1 1,0 0-1,-1-1 1,1 1-1,0-1 0,0 1 1,-1 0-1,1-1 1,0 1-1,0-1 1,-1 1-1,1 0 1,0-1-1,-1 1 0,1 0 1,-1 0-1,1-1 1,0 1-1,-1 0 1,1 0-1,-1 0 1,1-1-1,-1 1 0,0 0 1,-23-1 80,-22 14-248,39-9 152,1 0 0,0 1 0,1-1 1,-1 1-1,1 0 0,0 0 0,0 0 0,1 1 1,0 0-1,0 0 0,0 0 0,0 1 0,1-1 1,0 1-1,1-1 0,-1 1 0,1 0 0,0 0 1,-1 13-1,4-19 14,-1 1 0,0-1 1,1 0-1,-1 1 0,1-1 1,-1 0-1,1 1 0,-1-1 0,1 0 1,0 0-1,0 0 0,0 0 0,0 1 1,0-1-1,0 0 0,0-1 1,0 1-1,0 0 0,0 0 0,0 0 1,1-1-1,-1 1 0,0 0 0,1-1 1,-1 1-1,0-1 0,1 0 1,-1 1-1,0-1 0,1 0 0,-1 0 1,3 0-1,54 0 47,-48 0-138,-2-1-366,1 0 0,-1-1 0,0 1-1,0-2 1,0 1 0,-1-1-1,1 0 1,0-1 0,-1 1-1,11-9 1,-7 4-1357,0 0 0,-1-1 0,0-1 0,-1 1 0,14-20 0,4-10-5858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508"/>
    </inkml:context>
    <inkml:brush xml:id="br0">
      <inkml:brushProperty name="width" value="0.025" units="cm"/>
      <inkml:brushProperty name="height" value="0.025" units="cm"/>
    </inkml:brush>
  </inkml:definitions>
  <inkml:trace contextRef="#ctx0" brushRef="#br0">97 1 6022,'0'0'14461,"-9"9"-12283,-1 4-1803,1 0-1,-1 0 0,2 1 0,0 0 0,1 1 0,0-1 0,1 1 0,1 1 1,0-1-1,1 1 0,-3 27 0,6-35-362,1 0-1,0 0 1,0 0-1,0 0 1,1 0-1,0 0 1,4 13 0,-4-19-188,0 0 0,1 0-1,-1 0 1,0 0 0,1 0 0,0 0 0,-1-1 0,1 1 0,0-1 0,0 1 0,0-1 0,0 0 0,0 0 0,0 0 0,0 0 0,0 0 0,0 0 0,0 0 0,1-1 0,-1 1-1,0-1 1,1 1 0,-1-1 0,0 0 0,1 0 0,-1 0 0,0-1 0,1 1 0,-1 0 0,4-2 0,3 0-985,-1 0 1,1-1 0,-1 0-1,1-1 1,-1 0-1,0 0 1,0-1-1,-1 0 1,1 0-1,11-12 1,26-28-118,-13 1 7538,-25 26 1189,-20 23-4095,-22 25-2066,27-20-1083,2-5-83,0 1-1,0 1 1,1-1 0,0 1-1,0-1 1,0 2 0,1-1-1,0 0 1,1 1 0,0 0-1,0-1 1,0 1-1,1 0 1,0 1 0,0 8-1,2-17-117,0 1-1,0 0 1,1 0-1,-1 0 1,0 0 0,1 0-1,-1 0 1,1 0-1,-1-1 1,1 1-1,-1 0 1,1 0-1,0-1 1,-1 1-1,1 0 1,0-1-1,0 1 1,-1-1-1,1 1 1,0-1-1,0 1 1,0-1-1,0 1 1,-1-1 0,1 0-1,0 0 1,0 1-1,0-1 1,0 0-1,0 0 1,0 0-1,0 0 1,0 0-1,0 0 1,0 0-1,0 0 1,0 0-1,0-1 1,-1 1-1,3-1 1,39-12 204,-26 3-436,-1 0 0,-1-1 0,0 0 1,0-1-1,-1-1 0,-1 0 0,0-1 1,11-17-1,-35 45-1549,3-5 1794,1 1 0,0 0 0,0 0 0,-8 16 0,15-25-46,0 0 1,0 0 0,1 1 0,-1-1 0,1 0 0,-1 0 0,1 0 0,0 0 0,-1 1 0,1-1 0,0 0 0,0 0 0,0 1 0,0-1 0,0 0 0,0 0 0,0 1 0,0-1 0,0 0 0,1 0-1,-1 1 1,0-1 0,1 0 0,-1 0 0,1 0 0,-1 0 0,1 0 0,0 1 0,-1-1 0,1 0 0,2 1 0,-1-1-396,0 0-1,0-1 1,0 1-1,0 0 1,1-1 0,-1 0-1,0 1 1,0-1 0,1 0-1,-1 0 1,0-1 0,1 1-1,-1 0 1,0-1 0,0 1-1,0-1 1,4-1-1,21-12-5740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915"/>
    </inkml:context>
    <inkml:brush xml:id="br0">
      <inkml:brushProperty name="width" value="0.025" units="cm"/>
      <inkml:brushProperty name="height" value="0.025" units="cm"/>
    </inkml:brush>
  </inkml:definitions>
  <inkml:trace contextRef="#ctx0" brushRef="#br0">88 0 9769,'0'0'11841,"-8"3"-11217,5-2-598,0-1-1,0 1 1,0 0-1,0 0 1,0 1-1,0-1 1,0 1-1,0-1 1,1 1-1,-1 0 1,0 0-1,1 0 1,0 0-1,-1 0 1,1 1-1,0-1 1,0 1-1,1-1 1,-1 1-1,0 0 1,1 0-1,0 0 1,-1 0-1,1 0 1,0 0 0,1 0-1,-1 0 1,0 0-1,1 0 1,0 1-1,0-1 1,0 0-1,0 0 1,0 0-1,2 5 1,-1-5-32,1-1 1,-1 1 0,1-1 0,0 1 0,0-1-1,0 1 1,0-1 0,0 0 0,1 0-1,-1 0 1,1-1 0,-1 1 0,1 0 0,-1-1-1,1 0 1,5 2 0,50 15-777,-31-13 321,-21-5 467,0 1 1,1 0-1,-1 0 0,0 0 1,0 1-1,0 0 0,6 3 0,-12-4 62,0-1 1,0 0-1,0 1 0,0-1 0,0 1 0,0-1 0,0 0 0,0 1 0,0-1 0,0 1 0,0-1 0,-1 0 1,1 1-1,0-1 0,0 0 0,0 1 0,-1-1 0,1 0 0,0 1 0,0-1 0,0 0 0,-1 1 0,1-1 1,0 0-1,-1 1 0,1-1 0,0 0 0,-1 0 0,1 0 0,0 1 0,-1-1 0,1 0 0,0 0 0,-1 0 1,1 0-1,-1 0 0,1 0 0,0 0 0,-1 0 0,1 0 0,-1 0 0,1 0 0,-1 0 0,-22 8 551,22-8-523,-91 20 1073,29-16-4554,53-6-1350,8-8-2269</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3.262"/>
    </inkml:context>
    <inkml:brush xml:id="br0">
      <inkml:brushProperty name="width" value="0.025" units="cm"/>
      <inkml:brushProperty name="height" value="0.025" units="cm"/>
    </inkml:brush>
  </inkml:definitions>
  <inkml:trace contextRef="#ctx0" brushRef="#br0">24 29 12588,'0'0'3614,"8"0"-705,-3 0-2565,48 2 2934,-51-1-3008,0-1 0,0 0 0,1 0 0,-1 0 0,0 0 0,0-1 0,0 1 0,1-1 0,-1 1 0,0-1 0,0 0 0,0 1 0,0-1 0,0 0 0,0-1 0,0 1 0,0 0 0,0 0 0,1-2 0,-3 2-258,0 1 0,0-1 0,1 1 0,-1 0 0,0-1 0,0 1 0,0-1 0,0 1 0,0-1 0,0 1 0,0 0 0,0-1 0,0 1 0,0-1-1,0 1 1,-1-1 0,1 1 0,0 0 0,0-1 0,0 1 0,0 0 0,-1-1 0,1 1 0,0-1 0,0 1 0,-1 0 0,1-1 0,0 1 0,-1 0 0,1 0 0,0-1 0,-1 1 0,1 0-1,0 0 1,-1 0 0,1-1 0,-1 1 0,-24-4 26,-23 10-204,43-3 177,1 0 0,0 0-1,-1 0 1,1 0 0,1 0 0,-1 1 0,0 0 0,1 0-1,0 0 1,-5 8 0,7-12-5,1 1 1,-1 0-1,1 0 0,-1 0 0,0 0 1,1 0-1,0 0 0,-1 0 0,1 0 1,-1 0-1,1 0 0,0 0 0,0 0 1,0 0-1,0 0 0,0 1 0,0-1 1,0 0-1,0 0 0,0 0 1,0 0-1,0 0 0,1 0 0,-1 0 1,1 0-1,-1 0 0,0 0 0,1 0 1,0 0-1,-1 0 0,1 0 0,0 0 1,-1 0-1,1-1 0,0 1 0,0 0 1,-1 0-1,1-1 0,0 1 1,0-1-1,0 1 0,0-1 0,0 1 1,0-1-1,0 1 0,0-1 0,0 0 1,0 0-1,1 1 0,-1-1 0,0 0 1,0 0-1,0 0 0,0 0 0,2-1 1,10 2 10,1-2 0,0 0 0,-1 0 0,1-1 0,-1-1 1,0 0-1,0 0 0,0-2 0,0 0 0,-1 0 0,17-10 1,20-8-171,-48 23 138,-1 0 1,0 0-1,0 0 0,0 0 0,0 0 0,0 0 1,1 0-1,-1 0 0,0 0 0,0 0 1,0 1-1,0-1 0,1 0 0,-1 0 0,0 0 1,0 0-1,0 0 0,0 0 0,0 0 1,0 0-1,1 0 0,-1 0 0,0 1 0,0-1 1,0 0-1,0 0 0,0 0 0,0 0 1,0 0-1,0 1 0,0-1 0,1 0 0,-1 0 1,0 0-1,0 0 0,0 0 0,0 1 1,0-1-1,0 0 0,0 0 0,0 0 0,0 0 1,0 1-1,0-1 0,0 0 0,0 0 1,-1 0-1,1 0 0,0 1 0,0-1 0,0 0 1,0 0-1,0 0 0,0 0 0,0 0 1,0 0-1,0 1 0,0-1 0,-1 0 0,1 0 1,0 0-1,0 0 0,0 0 0,0 0 1,-1 0-1,-9 23-146,-15 20 560,24-40-297,-1 0 0,0 0 0,1 0 0,0 1 0,-1-1 0,1 0 0,1 0 0,-1 1 0,0-1 0,1 6-1,19-9 81,-17-2-655,1-1 0,-1 1 0,0 0 0,0-1 0,-1 0 0,1 1 0,0-1-1,-1 0 1,1 0 0,-1 1 0,0-1 0,0 0 0,1-6 0,-1 7-714,5-24-9404</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3.730"/>
    </inkml:context>
    <inkml:brush xml:id="br0">
      <inkml:brushProperty name="width" value="0.025" units="cm"/>
      <inkml:brushProperty name="height" value="0.025" units="cm"/>
    </inkml:brush>
  </inkml:definitions>
  <inkml:trace contextRef="#ctx0" brushRef="#br0">193 27 9449,'0'0'19731,"-11"-6"-19518,7 4-202,1 0 2,-1-1-1,1 1 0,-1 0 1,0 1-1,0-1 0,0 1 1,1-1-1,-2 1 1,1 0-1,0 1 0,0-1 1,0 1-1,0 0 0,0 0 1,0 0-1,-1 0 0,1 1 1,0 0-1,0-1 1,0 1-1,0 1 0,0-1 1,0 1-1,-6 3 0,3-1 17,1 1-1,0-1 0,1 1 1,-1 1-1,1-1 0,-8 10 0,13-14-23,-1 0-1,0 0 0,0-1 0,0 1 0,1 0 0,-1 0 0,0 0 0,1 1 1,-1-1-1,1 0 0,-1 0 0,1 0 0,0 0 0,-1 0 0,1 1 1,0-1-1,0 0 0,0 0 0,0 0 0,0 1 0,0-1 0,0 0 0,0 0 1,1 0-1,-1 1 0,0-1 0,1 0 0,-1 0 0,1 0 0,-1 0 0,1 0 1,0 0-1,-1 0 0,1 0 0,0 0 0,0 0 0,-1 0 0,1 0 1,0-1-1,0 1 0,0 0 0,0 0 0,0-1 0,0 1 0,0-1 0,0 1 1,1-1-1,0 1 0,42 10-150,-28-7 10,-1-1 0,0 2 1,20 8-1,-33-12 123,1 0 0,-1 0-1,1 1 1,-1-1 0,0 1 0,0-1-1,1 1 1,-1 0 0,0 0 0,-1 0 0,1 0-1,0 0 1,0 0 0,-1 0 0,0 1-1,1-1 1,-1 0 0,0 1 0,0-1-1,0 1 1,0 0 0,-1-1 0,1 1-1,0 5 1,-2-5 68,0 0 0,0-1 1,0 1-1,0 0 0,-1 0 0,1-1 0,-1 1 0,1 0 0,-1-1 0,0 0 1,0 1-1,0-1 0,0 0 0,-1 0 0,1 0 0,0 0 0,-1-1 1,0 1-1,1-1 0,-1 1 0,0-1 0,0 0 0,1 0 0,-1 0 0,-6 1 1,-6 2 330,0-1 0,0 0 1,-28 2-1,40-5-416,1 1-1,-1-1 1,0 0-1,0-1 1,0 1-1,1 0 1,-1-1-1,0 0 1,0 0-1,1 1 1,-1-2-1,1 1 1,-1 0-1,1 0 1,-1-1-1,1 1 1,-4-4-1,5 4-166,1 0 1,-1 1-1,1-1 0,0 0 1,-1 0-1,1 1 0,0-1 0,0 0 1,-1 0-1,1 1 0,0-1 0,0 0 1,0 0-1,0 1 0,0-1 0,0 0 1,0 0-1,0 0 0,0 1 1,0-1-1,1 0 0,-1 0 0,0 1 1,1-2-1,0 0-821,1 0 0,-1-1 0,1 1-1,0 0 1,-1 0 0,1 0 0,0 1 0,0-1 0,0 0 0,5-2 0,17-9-14005</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4.426"/>
    </inkml:context>
    <inkml:brush xml:id="br0">
      <inkml:brushProperty name="width" value="0.025" units="cm"/>
      <inkml:brushProperty name="height" value="0.025" units="cm"/>
    </inkml:brush>
  </inkml:definitions>
  <inkml:trace contextRef="#ctx0" brushRef="#br0">0 84 12876,'0'0'13026,"1"9"-11483,-1-7-1447,1 1 1,-1-1 0,0 1 0,1-1-1,0 1 1,-1-1 0,1 0 0,0 1-1,0-1 1,0 0 0,1 1-1,-1-1 1,0 0 0,3 2 0,-2-3-32,0 0-1,0 1 1,0-1 0,0 0 0,0-1 0,0 1 0,1 0-1,-1-1 1,0 1 0,1-1 0,-1 0 0,0 1 0,1-1-1,-1 0 1,1-1 0,-1 1 0,0 0 0,1-1 0,-1 1-1,0-1 1,4-1 0,1-1-1,1 0 0,-1 0-1,0 0 1,0-1 0,-1 0 0,1-1 0,-1 0-1,0 0 1,9-9 0,-11 10-78,0 0 0,0 0 0,-1-1 0,0 1 0,0-1 0,0 0 0,0 1-1,-1-1 1,1 0 0,-2-1 0,1 1 0,0 0 0,-1-1 0,1-9 0,-2 15-7,0 0 1,0-1-1,0 1 0,0 0 1,0 0-1,0 0 0,-1 0 1,1-1-1,0 1 0,0 0 0,0 0 1,0 0-1,-1 0 0,1 0 1,0-1-1,0 1 0,0 0 1,-1 0-1,1 0 0,0 0 1,0 0-1,0 0 0,-1 0 0,1 0 1,0 0-1,0 0 0,0 0 1,-1 0-1,1 0 0,0 0 1,0 0-1,-1 0 0,1 0 1,0 0-1,0 0 0,0 0 0,-1 0 1,1 1-1,0-1 0,0 0 1,0 0-1,0 0 0,-1 0 1,1 0-1,0 0 0,0 1 1,0-1-1,0 0 0,0 0 0,-1 0 1,1 1-1,0-1 0,0 0 1,0 0-1,0 0 0,0 1 1,0-1-1,-12 11-386,5 1 383,-1 0 0,1 1-1,1 0 1,1 0 0,-1 0-1,2 1 1,0-1 0,-3 23-1,6-35 40,1 0 0,0 0 0,0 0 0,0 0 0,0 1 0,0-1 0,0 0 0,0 0 0,0 0 0,0 0 0,1 1 0,-1-1-1,0 0 1,1 0 0,-1 0 0,1 0 0,-1 0 0,1 0 0,-1 0 0,1 0 0,0 0 0,0 0 0,-1 0 0,1 0 0,0 0 0,0-1 0,0 1-1,0 0 1,1 0 0,1 0 20,0 0-1,1 0 1,-1-1-1,0 1 0,0-1 1,0 0-1,0 0 1,0 0-1,0 0 1,1 0-1,2-2 0,9-1 98,-1-1 0,0 0 0,24-12-1,24-17-3,-39 19-127,0 2 1,1 1-1,31-11 1,-54 22-20,0-1 1,0 1-1,0-1 1,0 1-1,0 0 1,0-1 0,1 1-1,-1 0 1,0 0-1,0 0 1,0 0-1,0 0 1,0 0-1,0 0 1,1 0-1,-1 0 1,0 1-1,0-1 1,0 0 0,0 1-1,0-1 1,0 1-1,0-1 1,0 1-1,0 0 1,0-1-1,0 1 1,-1 0-1,1 0 1,1 0-1,-1 2-7,0 0 0,0 1-1,0-1 1,0 0-1,-1 0 1,0 0 0,1 1-1,-1 4 1,4 27 3,-3-34 25,-1 1 0,1-1 1,-1 0-1,1 0 0,0 0 0,-1 0 0,1 0 1,0 0-1,0 0 0,0 0 0,0 0 0,0 0 0,0 0 1,0 0-1,0-1 0,0 1 0,0 0 0,0-1 1,1 1-1,-1-1 0,0 1 0,0-1 0,3 1 0,4-1 31,1 1-1,0-1 0,-1-1 0,1 0 0,-1 0 0,0 0 0,1-1 1,-1-1-1,0 1 0,0-1 0,9-5 0,-7 4-675,-1 0-1,1 0 1,0 1-1,0 1 1,0 0-1,17-2 1,-26 4 539,-1 0 1,0 0 0,1 0 0,-1 0 0,1 0 0,-1 0-1,0 1 1,1-1 0,-1 0 0,0 0 0,1 0-1,-1 0 1,0 0 0,0 1 0,1-1 0,-1 0 0,0 0-1,1 0 1,-1 1 0,0-1 0,0 0 0,0 0-1,1 1 1,-1-1 0,0 0 0,0 1 0,0-1 0,1 0-1,-1 1 1,0-1 0,0 0 0,0 1 0,0-1-1,0 0 1,0 1 0,0-1 0,-3 19-1923,-13 13-823,-2-8-1252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5.514"/>
    </inkml:context>
    <inkml:brush xml:id="br0">
      <inkml:brushProperty name="width" value="0.025" units="cm"/>
      <inkml:brushProperty name="height" value="0.025" units="cm"/>
    </inkml:brush>
  </inkml:definitions>
  <inkml:trace contextRef="#ctx0" brushRef="#br0">8 13 12556,'0'0'10153,"-1"10"-9565,-6 118 1515,7-127-2049,0 0 0,0 0 0,0 0 0,0 0 0,0 0-1,1 1 1,-1-1 0,0 0 0,0 0 0,1 0 0,-1 0 0,0 0 0,1 0 0,-1 0-1,1 0 1,0 0 0,-1 0 0,1-1 0,0 1 0,-1 0 0,1 0 0,0 0 0,0-1 0,0 1-1,0-1 1,1 2 0,0-2 44,0 1 0,1-1 0,-1 1 0,0-1 0,0 0 0,0 0 0,1 0-1,-1 0 1,0 0 0,0 0 0,0-1 0,4 0 0,1-2 122,1 1-1,-1-1 1,0 0 0,0-1-1,0 0 1,11-8-1,-2-2-291,0 0 0,-2-2 0,1 0 0,-2-1 0,17-25 0,-35 101-2213,2-47 2311,1 1-1,1-1 1,0 1-1,1 0 1,0 0 0,1-1-1,4 24 1,-4-33 42,0 0-1,0 0 1,1 0 0,-1 0 0,1 0 0,-1 0 0,1 0 0,0-1 0,0 1-1,0-1 1,0 0 0,0 1 0,1-1 0,-1 0 0,1 0 0,-1 0-1,1-1 1,0 1 0,0-1 0,0 1 0,0-1 0,0 0 0,0 0 0,0 0-1,0-1 1,0 1 0,0-1 0,1 1 0,-1-1 0,0 0 0,0 0 0,0-1-1,1 1 1,-1-1 0,5-1 0,-3 1 40,0-1 0,0 1 0,-1-1-1,1 0 1,-1 0 0,0-1 0,1 1 0,-1-1 0,0 0 0,-1 0-1,1 0 1,0-1 0,-1 1 0,0-1 0,0 0 0,0 0 0,0 0-1,3-6 1,-3 5-77,0-1-1,-1 0 1,1 0 0,-1 0-1,0 0 1,-1 0-1,0-1 1,0 1-1,0 0 1,0-1-1,-1 1 1,0-1-1,-2-10 1,1 15-69,1 0 1,-1 1-1,0-1 0,0 0 0,0 0 1,0 0-1,0 1 0,0-1 0,-1 0 1,1 1-1,-1-1 0,1 1 1,-1 0-1,1-1 0,-1 1 0,0 0 1,0 0-1,1 0 0,-1 0 0,0 0 1,0 1-1,0-1 0,0 1 1,-4-1-1,5 0 16,-1 1 0,1 0 0,0 0 1,0 0-1,-1 0 0,1 0 0,0 0 1,0 0-1,-1 0 0,1 0 0,0 1 0,0-1 1,-1 0-1,1 1 0,0-1 0,0 1 0,0-1 1,0 1-1,0 0 0,0 0 0,0-1 1,0 1-1,0 0 0,0 0 0,0 0 0,0 0 1,0 0-1,1 0 0,-1 0 0,0 0 0,1 0 1,-1 1-1,1-1 0,0 0 0,-1 0 1,1 0-1,0 1 0,-1-1 0,1 0 0,0 2 1,0-2 20,0 1 0,-1-1 0,1 1 0,0-1 0,0 1 0,0-1 1,0 1-1,1-1 0,-1 1 0,0-1 0,0 0 0,1 1 0,-1-1 1,1 1-1,0-1 0,-1 0 0,1 1 0,0-1 0,0 0 0,-1 0 0,1 0 1,0 0-1,0 0 0,2 1 0,0 0 6,0-1 1,1 0-1,-1 0 0,1 0 1,0 0-1,-1-1 1,1 0-1,-1 0 0,5 0 1,3 1-3,1-1 1,-1 0 0,1-1 0,-1-1 0,0 1 0,1-2 0,-1 0-1,0 0 1,-1-1 0,1 0 0,0-1 0,-1 0 0,0 0 0,0-1-1,-1-1 1,0 0 0,10-9 0,-18 15-1,0 0 0,0 0 0,0-1 0,0 1 0,0-1 0,0 1 0,0-1 0,0 1 0,0-1 0,-1 0 0,1 1 0,0-1 0,-1-2 0,1 3-4,-2 1 0,1-1 0,0 0 0,0 1 0,0-1 0,0 1 0,0-1 0,0 1 1,0-1-1,-1 1 0,1-1 0,0 1 0,0 0 0,-1-1 0,1 1 0,0-1 0,-1 1 1,1 0-1,0-1 0,-1 1 0,1-1 0,-1 1 0,1 0 0,-1 0 0,1-1 0,-1 1 0,1 0 1,-1 0-1,-1-1-5,0 1 1,0 0-1,0-1 0,-1 1 1,1 0-1,0 1 1,0-1-1,0 0 1,0 0-1,0 1 0,0 0 1,0-1-1,0 1 1,0 0-1,1 0 0,-1 0 1,0 0-1,0 0 1,1 0-1,-4 3 1,-45 50-25,47-49 29,0-1 0,0 0 0,0 1 0,1 0 0,0-1 0,0 1 0,0 0 0,1 0 0,-1 0 0,1 0 0,0 1 0,0 5 0,2-10 1,-1 0 0,1 0 0,0 0 0,0 0 0,0 0 0,0 0 0,0 0 0,0 0 0,0 0 0,0 0 0,0 0 0,0-1 0,0 1 0,0 0 0,1-1 0,-1 1 0,0-1 0,0 1 0,1-1 0,-1 0 0,0 1 0,1-1 0,-1 0 0,0 0 0,1 0 0,-1 0 0,1 0 0,-1 0 0,2-1 0,48-2-31,-51 3 30,181-35 407,-180 34-366,0 1 1,0-1-1,0 0 1,0 0 0,0 1-1,-1-1 1,1 0-1,0 0 1,-1 0 0,1 0-1,0 0 1,-1 0 0,1 0-1,-1 0 1,0 0-1,1 0 1,-1 0 0,0 0-1,0 0 1,0 0-1,1-1 1,-1 1 0,-1-2-1,2-32 1063,-2 27-981,-10-71-2567,16 79-1459,13 0 2181,89 24-8446,-73-22 5380</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5.875"/>
    </inkml:context>
    <inkml:brush xml:id="br0">
      <inkml:brushProperty name="width" value="0.025" units="cm"/>
      <inkml:brushProperty name="height" value="0.025" units="cm"/>
    </inkml:brush>
  </inkml:definitions>
  <inkml:trace contextRef="#ctx0" brushRef="#br0">194 86 7399,'0'0'9646,"-10"-5"-6891,7 3-2630,-1 0-1,0 0 1,0 0 0,0 0-1,0 1 1,-1-1-1,1 1 1,0 0 0,-1 0-1,1 1 1,0-1 0,-1 1-1,1 0 1,-1 0-1,1 1 1,-1-1 0,1 1-1,0 0 1,-1 0 0,1 0-1,0 1 1,0 0-1,0 0 1,0 0 0,0 0-1,0 0 1,1 1 0,-7 5-1,3 0 143,0 0 0,0 1 0,1-1 0,0 1 0,-7 15 1,12-20-169,-1-1 1,0 1-1,1 0 1,-1 0 0,1 0-1,0 0 1,0 0-1,1 0 1,-1 0 0,1 0-1,0 0 1,0 0-1,0 0 1,1 0 0,0 0-1,-1 0 1,3 7-1,-1-10-78,-1 0-1,1 0 1,-1 1-1,1-1 1,-1 0-1,1 0 1,0 0-1,-1 0 1,1-1-1,0 1 1,0 0-1,0-1 1,-1 1-1,1-1 1,0 0-1,0 1 0,0-1 1,0 0-1,0 0 1,0 0-1,0-1 1,2 1-1,45-10 492,-27-2-421,-1 0 1,0-1 0,-1-2-1,-1 0 1,0-1-1,-1 0 1,-1-2 0,0 0-1,-2-1 1,0 0 0,12-23-1,-18 23-89,-9 19-4,0 0 0,0-1 1,0 1-1,1 0 0,-1 0 0,0 0 1,0 0-1,0 0 0,0 0 0,0-1 1,0 1-1,-1 0 0,1 0 0,0 0 1,0 0-1,0 0 0,0-1 0,0 1 1,0 0-1,0 0 0,0 0 0,0 0 0,0 0 1,0 0-1,0 0 0,0-1 0,-1 1 1,1 0-1,0 0 0,0 0 0,0 0 1,0 0-1,0 0 0,0 0 0,0 0 1,-1 0-1,1 0 0,0 0 0,0 0 1,0 0-1,0 0 0,0 0 0,0 0 0,-1 0 1,1 0-1,0 0 0,0 0 0,0 0 1,0 0-1,0 0 0,-1 0 0,1 0 1,0 0-1,0 0 0,0 0 0,0 0 1,-28 22-178,12-4 214,0 0 0,2 2 0,-16 26 0,25-37-11,0 1 1,0 0-1,1 0 1,0 1-1,1-1 0,0 1 1,1 0-1,0 0 1,0 17-1,2-27-113,0 1-1,0-1 1,0 0 0,0 0-1,0 0 1,0 1 0,1-1-1,-1 0 1,1 0 0,-1 0-1,1 0 1,-1 0 0,1 0-1,-1 0 1,1 0 0,0 0-1,0 0 1,0 0 0,-1 0-1,1 0 1,0 0 0,0-1-1,0 1 1,0 0 0,0-1-1,0 1 1,0-1 0,1 1-1,-1-1 1,0 0 0,0 1-1,0-1 1,2 0 0,0 1-569,0-1-1,-1 0 1,1 0 0,-1-1 0,1 1 0,-1 0-1,1-1 1,0 1 0,-1-1 0,0 0 0,1 0-1,-1 0 1,1 0 0,-1-1 0,0 1 0,2-2-1,18-18-8539</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6.413"/>
    </inkml:context>
    <inkml:brush xml:id="br0">
      <inkml:brushProperty name="width" value="0.025" units="cm"/>
      <inkml:brushProperty name="height" value="0.025" units="cm"/>
    </inkml:brush>
  </inkml:definitions>
  <inkml:trace contextRef="#ctx0" brushRef="#br0">41 1 12748,'0'0'13229,"5"8"-11446,-4-6-1721,1 2 59,-1 0 1,1-1 0,0 1 0,0-1 0,0 0 0,0 1 0,1-1 0,-1 0-1,1 0 1,0-1 0,0 1 0,0 0 0,0-1 0,0 0 0,0 0 0,1 0-1,-1 0 1,1 0 0,0-1 0,-1 1 0,1-1 0,0 0 0,0 0 0,0-1-1,0 1 1,5-1 0,-7 0-63,1 0 0,0 0 0,-1 0 0,1-1 0,0 1 0,-1-1-1,1 1 1,-1-1 0,1 0 0,-1 0 0,1 0 0,-1-1 0,4-2 0,-5 3-37,0 0-1,0 0 1,0 0-1,0 0 1,0 0 0,0-1-1,-1 1 1,1 0 0,0-1-1,-1 1 1,1 0 0,-1-1-1,0 1 1,1-1 0,-1 1-1,0 0 1,0-1 0,0 1-1,0-1 1,0 1 0,0-1-1,0 1 1,-1-1-1,1 1 1,0 0 0,-2-3-1,1 2-32,0 0-1,0 1 1,-1-1-1,1 1 1,-1-1-1,1 1 1,-1 0-1,0 0 0,1-1 1,-1 1-1,0 0 1,0 1-1,0-1 1,1 0-1,-1 0 1,0 1-1,0-1 1,0 1-1,0 0 0,0-1 1,-1 1-1,1 0 1,0 0-1,0 1 1,-3-1-1,-2 0-39,0 1 0,0 0 0,0 0 1,0 0-1,1 1 0,-10 3 0,10-1 34,0-1-1,0 1 1,1 0 0,0 1 0,0-1-1,0 1 1,0 0 0,-7 11 0,10-14 17,0 1 0,0 0 0,0 0 0,1-1 0,-1 1 0,1 0 0,0 0 0,0 1 0,0-1 0,0 0 0,0 0 0,1 0 0,-1 1 0,1-1 0,0 0 0,0 1 0,0-1 0,0 0 0,1 0 0,1 6 0,-1-8 3,1 0-1,-1 0 1,0 0 0,1 0 0,0 0-1,-1 0 1,1 0 0,0 0-1,-1 0 1,1-1 0,0 1-1,0-1 1,-1 1 0,1-1 0,0 0-1,0 0 1,0 0 0,0 0-1,0 0 1,-1 0 0,1 0 0,0-1-1,3 0 1,44-10 55,-28 2-47,-2-1 0,1-1 0,33-26 1,-31 21-195,40-21 0,-63 64-142,-12 7 548,11-30-174,0 1-1,0-1 1,0 0-1,1 1 1,-1-1-1,1 1 1,0-1-1,1 1 1,-1 0-1,1-1 1,0 1-1,0 6 1,1-10-39,-1 0 0,1-1 0,0 1 0,-1 0 0,1 0 0,0 0 0,0-1 0,0 1 0,0-1 0,0 1 0,-1 0 0,1-1 0,0 1 0,0-1 0,0 0 0,1 1 0,-1-1 0,0 0 0,0 0 0,0 0 0,0 1 0,0-1 0,0 0 0,0 0 1,0-1-1,0 1 0,0 0 0,0 0 0,2-1 0,35-7 148,-20-1-219,-1 0 0,32-23 0,-35 22-665,0 1 0,1 0 1,0 0-1,28-10 0,-43 19 716,0 0-1,0 0 1,0 0-1,1 0 1,-1 0-1,0 0 1,0 0-1,0 0 1,0 0-1,1 0 1,-1 0-1,0 0 0,0 0 1,0 0-1,0 0 1,0 0-1,1 0 1,-1 0-1,0 0 1,0 0-1,0 0 1,0 0-1,0 0 1,1 0-1,-1 0 0,0 0 1,0 1-1,0-1 1,0 0-1,0 0 1,0 0-1,0 0 1,1 0-1,-1 0 1,0 1-1,0-1 1,0 0-1,0 0 0,0 0 1,0 0-1,0 0 1,0 1-1,0-1 1,0 0-1,0 0 1,0 0-1,0 0 1,0 1-1,0-1 1,0 0-1,0 0 0,-3 14-87,-8 12 173,9-24-822,-9 18 2443,7-12-3967,21-25-13602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477"/>
    </inkml:context>
    <inkml:brush xml:id="br0">
      <inkml:brushProperty name="width" value="0.025" units="cm"/>
      <inkml:brushProperty name="height" value="0.025" units="cm"/>
    </inkml:brush>
  </inkml:definitions>
  <inkml:trace contextRef="#ctx0" brushRef="#br0">39 74 8872,'0'0'10570,"9"-8"-8066,4-2-1915,-9 7-499,1-1 1,-1 1 0,0-1-1,0 0 1,0 0-1,-1 0 1,1 0 0,-1-1-1,4-7 1,-7 12-105,0 0 1,0 0-1,0 0 0,0-1 1,1 1-1,-1 0 0,0 0 1,0-1-1,0 1 0,0 0 1,0 0-1,0-1 0,0 1 1,0 0-1,0 0 0,0 0 1,0-1-1,0 1 0,0 0 0,0 0 1,0-1-1,0 1 0,0 0 1,0 0-1,0-1 0,0 1 1,0 0-1,-1 0 0,1 0 1,0-1-1,0 1 0,0 0 1,0 0-1,0 0 0,-1 0 1,1-1-1,0 1 0,0 0 1,0 0-1,-1 0 0,1 0 1,0 0-1,0-1 0,0 1 1,-1 0-1,1 0 0,0 0 1,0 0-1,-1 0 0,1 0 1,0 0-1,-1 0 1,-21 1-183,-21 12 587,40-11-335,0 1 0,0 0-1,1 0 1,-1-1 0,1 1-1,0 1 1,0-1 0,0 0-1,0 1 1,1-1-1,-1 1 1,1-1 0,-2 7-1,3-8-50,-1-1-1,1 0 0,0 1 0,0-1 1,0 1-1,0-1 0,0 1 0,0-1 1,0 0-1,1 1 0,-1-1 0,0 1 1,1-1-1,-1 0 0,1 1 0,0-1 1,-1 0-1,1 0 0,0 1 0,0-1 1,0 0-1,-1 0 0,1 0 0,0 0 1,1 0-1,-1 0 0,0 0 0,0 0 1,0-1-1,1 1 0,-1 0 0,0-1 1,0 1-1,1-1 0,-1 1 1,1-1-1,-1 0 0,2 1 0,10 1-53,1-1 1,-1 0-1,0 0 0,0-2 0,16-1 0,-23 1 32,-1 1 0,0-1 0,0-1 0,0 1 0,1-1 0,-1 1 0,0-1 0,-1-1 0,1 1 0,0-1 0,-1 0 0,1 0 0,-1 0-1,0 0 1,6-7 0,-5-4 1115,-16 12 82,8 3-1095,0 0 0,1 0 0,-1 0 0,1 0 0,0 0 1,-1 0-1,1 0 0,0 1 0,0-1 0,-3 3 0,4-3-70,0 0 0,1-1 1,-1 1-1,1-1 0,-1 1 0,1 0 0,-1-1 0,1 1 0,-1 0 1,1 0-1,0-1 0,-1 1 0,1 0 0,0 0 0,0 0 0,-1-1 1,1 1-1,0 0 0,0 0 0,0 0 0,0 0 0,0-1 0,0 1 1,0 0-1,1 0 0,-1 0 0,0 0 0,0-1 0,1 1 0,0 1 1,0-1-6,0 0 1,1 0 0,-1 0-1,1 0 1,-1 0 0,1-1 0,0 1-1,-1-1 1,1 1 0,-1-1-1,1 0 1,0 1 0,0-1 0,2 0-1,70-5-286,-66 4 189,62-9-538,-70 11 637,1-1-1,-1 1 0,1-1 0,-1 1 0,1-1 0,-1 1 0,1 0 0,-1-1 0,1 1 0,-1-1 0,0 1 1,0 0-1,1-1 0,-1 1 0,0 0 0,0-1 0,0 1 0,0 0 0,1 0 0,-1-1 0,0 1 1,0 0-1,-1-1 0,1 1 0,0 0 0,0 0 0,0-1 0,0 1 0,-1 0 0,1-1 0,0 1 1,0 0-1,-1-1 0,1 1 0,-1-1 0,1 1 0,-1 0 0,-13 29 571,13-28-750,-20 44 969,19-22-2164,2-23 1166,1-1 0,-1 1 1,0 0-1,0-1 0,1 1 1,-1 0-1,0-1 1,1 1-1,-1-1 0,1 1 1,-1-1-1,1 1 0,-1-1 1,1 1-1,-1-1 1,1 1-1,-1-1 0,1 0 1,0 1-1,-1-1 0,1 0 1,0 0-1,-1 1 0,1-1 1,0 0-1,-1 0 1,1 0-1,0 0 0,25 1-7709</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6.744"/>
    </inkml:context>
    <inkml:brush xml:id="br0">
      <inkml:brushProperty name="width" value="0.025" units="cm"/>
      <inkml:brushProperty name="height" value="0.025" units="cm"/>
    </inkml:brush>
  </inkml:definitions>
  <inkml:trace contextRef="#ctx0" brushRef="#br0">23 47 12780,'0'0'12043,"36"-47"-6533,-36 58-5286,-4 12 96,-6 3-32,5 6-255,-6 1-1,5 1-737,-1-3-929,1-1-1697,0-3-2146,3-1-6630</inkml:trace>
  <inkml:trace contextRef="#ctx0" brushRef="#br0" timeOffset="1">17 497 18033,'0'0'12204,"0"55"-10827,0-47-993,0-3-288,2-3-224,2-2-1697,2-17-18995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5.747"/>
    </inkml:context>
    <inkml:brush xml:id="br0">
      <inkml:brushProperty name="width" value="0.025" units="cm"/>
      <inkml:brushProperty name="height" value="0.025" units="cm"/>
    </inkml:brush>
  </inkml:definitions>
  <inkml:trace contextRef="#ctx0" brushRef="#br0">1 8 1249,'1'-8'6925,"2"10"-3325,5 23-1372,5 37-1838,-2 264 2764,-12-226-2766,21 188-1,-14-253-347,11 65 482,8 182 0,-25 24 556,34-306 529,11 17-1664,4 1 2,109-3 63,-113-13-27,0 1 0,-1 3-1,45 12 1,69 33-15,-100-30 41,1-2 0,1-4 0,77 12 0,136-5 42,87 10-66,-144-7-60,248-4 0,471-49 103,-863 25-15,717-90 33,-143 10-29,-227 52-9,439-41 62,116 10 110,-469 39-163,1045 5 38,-55 92-117,550-33 128,-1310-66-70,453-6 1,613 74-1064,-1 51 893,-1585-81 188,244 21-412,344 11-807,-101-32 1229,95-1-8,-2-41 308,-660 22-175,-70 5-99,-1-2-1,0-4 0,0-2 1,67-19-1,-128 28-7,0 0-1,1 0 0,-1 0 1,0 0-1,0-1 0,0 1 1,-1-1-1,1 0 1,0 0-1,0 0 0,-1 0 1,0 0-1,1-1 0,-1 1 1,0-1-1,0 1 0,0-1 1,0 0-1,-1 0 0,1 0 1,-1 0-1,2-4 0,-2 0 46,0 0 0,-1 0-1,0 0 1,0 0-1,-1 1 1,0-1 0,0 0-1,-1 0 1,-3-12-1,-10-45-45,12 50-36,0-1 1,0 1 0,-1-1-1,-1 1 1,-1 0 0,-10-20-1,-19-21-60,-2 2-1,-2 1 0,-2 2 1,-68-63-1,81 91-138,0 1 0,-1 2-1,-1 1 1,0 1 0,-1 1 0,-57-18-1,-205-48-576,291 82 779,-988-183-165,454 93-29,-936-113-1095,-9 75 700,1033 93 533,-1986-76 90,-4 100 49,1629 12-10,-1213 59 70,1042-21-138,-840 53 5,1418-68-21,-789 0-2,0-65 9,-502 1 72,1457 50 123,-317 56 0,-221 90 418,767-154-702,5-1 13,0-1-1,1 1 1,-1 0 0,0-1-1,0 1 1,0-1 0,0 0 0,0 0-1,0 0 1,1 0 0,-1 0-1,0 0 1,0 0 0,0 0-1,0-1 1,-2 0 0,2-11-3503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0.973"/>
    </inkml:context>
    <inkml:brush xml:id="br0">
      <inkml:brushProperty name="width" value="0.025" units="cm"/>
      <inkml:brushProperty name="height" value="0.025" units="cm"/>
    </inkml:brush>
  </inkml:definitions>
  <inkml:trace contextRef="#ctx0" brushRef="#br0">1 0 13229,'0'0'8584,"89"47"-7688,-33-36-511,4-6-289,7 1-32,-1-5-64,1-1-545,-13 0-672,-7-3-801,-15-5-1761,-14-4-1314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1.321"/>
    </inkml:context>
    <inkml:brush xml:id="br0">
      <inkml:brushProperty name="width" value="0.025" units="cm"/>
      <inkml:brushProperty name="height" value="0.025" units="cm"/>
    </inkml:brush>
  </inkml:definitions>
  <inkml:trace contextRef="#ctx0" brushRef="#br0">0 1 12107,'0'0'9642,"54"53"-8649,-1-45-481,10-1-384,4-2-64,4 0-128,-2-4-1025,-3-1-1633,-14 0-2724,-2-15-2593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1.679"/>
    </inkml:context>
    <inkml:brush xml:id="br0">
      <inkml:brushProperty name="width" value="0.025" units="cm"/>
      <inkml:brushProperty name="height" value="0.025" units="cm"/>
    </inkml:brush>
  </inkml:definitions>
  <inkml:trace contextRef="#ctx0" brushRef="#br0">301 0 13581,'10'4'651,"10"3"26,-5-2-211,0 1 1,0 0 0,-1 1 0,0 1 0,16 11 0,-27-17-425,1 0-1,-1 1 1,-1-1 0,1 1 0,0 0 0,-1 0 0,1 0 0,-1 0 0,0 1 0,0-1 0,0 0 0,-1 1 0,1 0 0,-1-1-1,1 1 1,-1 0 0,-1-1 0,1 1 0,0 0 0,-1 0 0,0 0 0,0 0 0,0 0 0,0 0 0,-1-1 0,0 1 0,1 0-1,-1 0 1,-2 3 0,-2 7 188,-1-2-1,-1 1 0,0-1 1,-1 0-1,0 0 0,-12 13 1,-67 65 1328,62-65-1230,-72 64 641,-24 26-414,52-34-8299,61-67-4940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2.421"/>
    </inkml:context>
    <inkml:brush xml:id="br0">
      <inkml:brushProperty name="width" value="0.025" units="cm"/>
      <inkml:brushProperty name="height" value="0.025" units="cm"/>
    </inkml:brush>
  </inkml:definitions>
  <inkml:trace contextRef="#ctx0" brushRef="#br0">57 0 11082,'0'0'13635,"-3"13"-13000,-11 41-108,-18 75 200,29-115-698,1 1 1,1 0 0,0 0 0,0 0 0,2 0 0,2 22 0,-2-35-30,-1 0 0,1 1 0,0-1 0,0 0 1,-1 0-1,1 0 0,1 0 0,-1 0 0,0 0 0,0 0 1,1-1-1,-1 1 0,1 0 0,-1-1 0,1 1 0,0-1 1,0 1-1,0-1 0,-1 0 0,1 0 0,3 2 0,-1-2 34,0 0 0,0 0 1,1 0-1,-1-1 0,0 1 0,0-1 0,1 0 0,-1 0 0,0 0 0,0-1 0,5 0 0,-2-1-306,1 0 0,-1 0-1,0-1 1,0 0 0,0 0 0,6-4 0,-9 4-422,0 1 1,-1 0-1,1-1 0,-1 0 1,0 0-1,0 0 0,0 0 1,0 0-1,4-8 0,6-22-6961</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2.778"/>
    </inkml:context>
    <inkml:brush xml:id="br0">
      <inkml:brushProperty name="width" value="0.025" units="cm"/>
      <inkml:brushProperty name="height" value="0.025" units="cm"/>
    </inkml:brush>
  </inkml:definitions>
  <inkml:trace contextRef="#ctx0" brushRef="#br0">0 1 10762,'0'0'13389,"19"4"-15535,-6 3-4645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3.450"/>
    </inkml:context>
    <inkml:brush xml:id="br0">
      <inkml:brushProperty name="width" value="0.025" units="cm"/>
      <inkml:brushProperty name="height" value="0.025" units="cm"/>
    </inkml:brush>
  </inkml:definitions>
  <inkml:trace contextRef="#ctx0" brushRef="#br0">0 285 13677,'0'0'13442,"14"-10"-12764,14-14-403,0-2 0,-2-1 0,-1 0 0,-1-2 0,33-52 0,-47 60-149,15-19 20,-22 96-659,-21 70 403,2-22-740,12-35-3154,5-63-1874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3.996"/>
    </inkml:context>
    <inkml:brush xml:id="br0">
      <inkml:brushProperty name="width" value="0.025" units="cm"/>
      <inkml:brushProperty name="height" value="0.025" units="cm"/>
    </inkml:brush>
  </inkml:definitions>
  <inkml:trace contextRef="#ctx0" brushRef="#br0">107 175 4869,'0'0'11563,"-6"9"-8681,-18 30-586,24-39-2237,-1 1 0,1-1 0,0 1 0,-1-1 0,1 1 0,0 0 0,0-1 0,-1 1 0,1-1 0,0 1 0,0 0 0,0-1 0,0 1 0,0 0 0,0-1 1,0 1-1,0 0 0,0-1 0,0 1 0,0 0 0,0-1 0,1 1 0,-1 0 0,0-1 0,0 1 0,1 0 0,-1-1 0,0 1 0,1-1 0,-1 1 0,1-1 0,-1 1 0,0-1 0,1 1 0,-1-1 0,1 1 0,0-1 0,-1 0 1,1 1-1,-1-1 0,1 0 0,0 0 0,-1 1 0,1-1 0,-1 0 0,1 0 0,0 0 0,-1 0 0,1 0 0,0 1 0,-1-1 0,2-1 0,39 1 608,-36 0-449,9-2-68,-1 0 1,1 0-1,-1-2 0,0 1 0,0-2 0,0 0 1,-1 0-1,1-1 0,-1-1 0,21-15 0,-26 18-91,0-1-1,-1-1 1,0 1 0,0-1-1,-1 0 1,1 0-1,-1-1 1,0 1 0,-1-1-1,0 0 1,0-1-1,0 1 1,-1-1 0,0 1-1,-1-1 1,1 0-1,-2 0 1,1 0 0,0-10-1,-2 16-58,-1 0 0,1 0-1,0 0 1,-1 1 0,1-1 0,-1 0-1,0 1 1,0-1 0,0 0 0,0 1-1,0-1 1,0 1 0,0 0 0,0-1-1,0 1 1,-1 0 0,1-1 0,0 1-1,-1 0 1,1 0 0,-1 0-1,1 0 1,-1 1 0,0-1 0,1 0-1,-1 1 1,0-1 0,0 1 0,1-1-1,-1 1 1,0 0 0,0 0 0,0 0-1,1 0 1,-1 0 0,-3 1 0,-4-1-25,-1 0-1,0 1 1,1 1 0,-1-1 0,-16 6 0,9 0 18,1 1-1,-1 1 1,1 0 0,1 1-1,-1 0 1,2 1-1,0 1 1,0 1 0,1 0-1,-16 20 1,20-22 3,0 1 0,1 0 1,0 0-1,1 1 0,1 0 1,0 0-1,0 1 0,2-1 0,-1 1 1,2 0-1,0 0 0,1 1 0,-1 23 1,3-34 4,0 0 1,1 0-1,0-1 0,0 1 1,0 0-1,0-1 1,1 1-1,-1-1 1,1 1-1,0-1 0,0 0 1,0 0-1,0 0 1,1 0-1,-1 0 1,1 0-1,0-1 0,0 1 1,0-1-1,0 0 1,0 0-1,0 0 1,1 0-1,-1 0 0,1-1 1,-1 1-1,1-1 1,0 0-1,5 0 1,13 4-9,0-1 0,1-2 0,40 1 0,-45-3-40,6 1-221,61-1-2491,-31-9-2756,-8-9-4105</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4.808"/>
    </inkml:context>
    <inkml:brush xml:id="br0">
      <inkml:brushProperty name="width" value="0.025" units="cm"/>
      <inkml:brushProperty name="height" value="0.025" units="cm"/>
    </inkml:brush>
  </inkml:definitions>
  <inkml:trace contextRef="#ctx0" brushRef="#br0">54 1 7815,'0'0'7682,"-9"2"-4238,-25 7-631,33-9-2765,1 0 0,-1 0 0,1 0 0,-1 0 0,1 0-1,0 0 1,-1 1 0,1-1 0,-1 0 0,1 0 0,0 0 0,-1 0 0,1 1 0,0-1 0,-1 0 0,1 0 0,0 1-1,-1-1 1,1 0 0,0 1 0,-1-1 0,1 0 0,0 1 0,0-1 0,0 0 0,-1 1 0,1-1 0,0 1 0,0-1 0,0 0-1,0 1 1,0-1 0,0 1 0,0-1 0,0 1 0,0-1 0,0 0 0,0 1 0,0-1 0,0 1 0,0-1 0,0 0-1,0 1 1,0-1 0,0 1 0,1-1 0,-1 0 0,0 1 0,0-1 0,0 1 0,1-1 0,-1 0 0,0 1 0,0-1 0,1 0-1,16 13 462,-2-6-303,1-1 1,1-1-1,-1 0 0,1-1 0,-1-1 0,25 2 0,109-3 88,-97-2-216,-14 0-146,-19 2-326,0-2-1,0 0 1,0-1-1,0-1 1,0-1-1,0-1 0,29-10 1,-48 14 162,0 0 0,-1 0 0,1 0-1,0-1 1,-1 1 0,1 0 0,-1-1 0,1 1 0,0 0 0,-1-1-1,1 1 1,-1-1 0,1 1 0,-1-1 0,1 1 0,-1-1 0,0 1 0,1-1-1,-1 1 1,0-1 0,1 0 0,-1 1 0,0-1 0,0 0 0,1 1-1,-1-1 1,0 0 0,0 1 0,0-1 0,0 0 0,0-9-5699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138"/>
    </inkml:context>
    <inkml:brush xml:id="br0">
      <inkml:brushProperty name="width" value="0.025" units="cm"/>
      <inkml:brushProperty name="height" value="0.025" units="cm"/>
    </inkml:brush>
  </inkml:definitions>
  <inkml:trace contextRef="#ctx0" brushRef="#br0">84 9 12236,'0'0'10148,"-10"4"-9465,5-2-659,1-1-1,0 1 1,0 0-1,0 0 0,0 1 1,1-1-1,-1 1 1,0 0-1,1 0 1,0 0-1,0 0 1,0 0-1,0 1 0,0 0 1,1-1-1,-1 1 1,1 0-1,0 0 1,0 0-1,1 1 1,-1-1-1,1 0 1,0 1-1,0-1 0,0 1 1,1-1-1,0 7 1,-1-8-13,1 0 0,0 0 0,0 0 0,0 1 0,0-1 0,0 0 0,1 0 0,0 0 1,-1 0-1,1 0 0,0-1 0,1 1 0,-1 0 0,0 0 0,1 0 0,0-1 0,2 4 0,-1-4 14,0 0-1,0 0 1,0-1 0,0 1-1,0-1 1,0 1-1,0-1 1,1 0-1,-1-1 1,0 1 0,1 0-1,-1-1 1,1 0-1,-1 0 1,6 0-1,1-1 33,0 0-1,0 0 0,0-1 0,0 0 0,0-1 0,-1 0 1,1-1-1,-1 0 0,11-6 0,-15 7-48,1 0 1,0 0-1,-1-1 0,0 0 0,0-1 1,0 1-1,0-1 0,-1 0 0,1 0 1,-1 0-1,-1 0 0,1-1 1,-1 0-1,0 1 0,3-9 0,-5-1 9,-9 15 10,-12 19 9,17-12 28,0 0 0,0 0 0,1 1 0,-1-1 0,2 0 0,-2 12-1,2-17-36,1 0-1,-1-1 1,1 1-1,0 0 1,0 0-1,0 0 0,0-1 1,0 1-1,0 0 1,1 0-1,-1-1 0,0 1 1,1 0-1,0 0 1,-1-1-1,1 1 0,0-1 1,0 1-1,0 0 1,0-1-1,0 0 1,0 1-1,0-1 0,0 0 1,1 1-1,-1-1 1,0 0-1,1 0 0,-1 0 1,1 0-1,0 0 1,2 0-1,2 0 129,1 0 1,0 0-1,0-1 1,-1 0-1,1-1 1,0 0-1,0 0 1,-1 0-1,1-1 1,-1 1-1,1-2 1,-1 1-1,1-1 1,-1 0-1,0 0 0,-1-1 1,1 1-1,0-1 1,7-8-1,-9 9-152,0-1-1,0 1 0,-1-1 1,1 0-1,-1 0 1,0-1-1,0 1 0,0-1 1,-1 1-1,1-1 0,-1 0 1,-1 0-1,1 0 1,0 0-1,-1 0 0,0 0 1,0 0-1,-1-1 0,0 1 1,0 0-1,0-1 1,0 1-1,-1 0 0,0 0 1,-2-9-1,2 13-85,0 0-1,1-1 1,-1 1 0,0 0-1,0 0 1,0 0 0,-1 0-1,1 0 1,0 0 0,0 0-1,0 1 1,-1-1 0,1 0-1,0 1 1,-1-1-1,1 1 1,-1-1 0,1 1-1,-1 0 1,1-1 0,-1 1-1,1 0 1,-1 0 0,1 0-1,-1 0 1,1 0 0,0 1-1,-1-1 1,1 0 0,-1 1-1,1-1 1,-1 1 0,1-1-1,0 1 1,-1 0 0,1-1-1,0 1 1,0 0 0,0 0-1,-1 0 1,1 0 0,0 0-1,0 0 1,0 0 0,1 1-1,-1-1 1,0 0 0,-1 2-1,2 0-242,-1-1 0,1 1 0,-1-1 0,1 1 0,0-1 0,0 1 0,0-1 0,0 1 0,1-1 0,-1 1 0,2 4 0,-1-5-174,0 0-1,0 0 0,0 0 0,1 0 0,-1 0 1,1 0-1,-1 0 0,1 0 0,0-1 0,-1 1 1,1-1-1,0 1 0,0-1 0,0 0 0,0 0 1,1 0-1,-1 0 0,0 0 0,4 1 0,24 5-6903</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5.182"/>
    </inkml:context>
    <inkml:brush xml:id="br0">
      <inkml:brushProperty name="width" value="0.025" units="cm"/>
      <inkml:brushProperty name="height" value="0.025" units="cm"/>
    </inkml:brush>
  </inkml:definitions>
  <inkml:trace contextRef="#ctx0" brushRef="#br0">0 2 12075,'0'0'9738,"88"16"-7240,-36-16-640,8-4-609,11-5-576,-4 5-513,-5 4-128,-6 0-32,-11 0-1474,-13 2-1504,-10 0-3172</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9.512"/>
    </inkml:context>
    <inkml:brush xml:id="br0">
      <inkml:brushProperty name="width" value="0.025" units="cm"/>
      <inkml:brushProperty name="height" value="0.025" units="cm"/>
    </inkml:brush>
  </inkml:definitions>
  <inkml:trace contextRef="#ctx0" brushRef="#br0">93 0 10858,'0'0'12780,"1"10"-12107,-1 3-384,0 0 1,-1 0-1,0 0 1,-1 0-1,-1 0 1,0 0-1,0-1 1,-7 14-1,-11 20 263,13-32-362,1 1-1,0 1 1,1-1 0,1 1-1,0 0 1,1 0-1,1 1 1,-2 22-1,5-37-154,1 0 0,-1 0 0,1 0 0,-1 0 0,1 0 0,0 0 0,0 0 0,0 0 0,0 0 0,0-1 0,0 1 0,0 0 0,1 0 0,-1-1 0,1 1 0,-1-1 0,1 0 0,-1 1 0,1-1 0,0 0 0,0 0 0,0 0 0,0 0 0,0 0 0,-1 0 0,2-1 0,-1 1 0,0-1 0,0 1 0,0-1 0,3 1 0,10 1 152,0 0 0,1-2 0,18 0 0,-21 0-122,-5 0-25,0 0 0,0-1 1,0 0-1,0 0 0,0-1 0,0 0 1,10-4-1,10-14-2660,-26 17 1772,0 1 0,0-1 0,-1 1 0,1-1-1,-1 0 1,0 0 0,1 1 0,-1-1 0,-1 0 0,2-4 0,0-15-7133</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9.862"/>
    </inkml:context>
    <inkml:brush xml:id="br0">
      <inkml:brushProperty name="width" value="0.025" units="cm"/>
      <inkml:brushProperty name="height" value="0.025" units="cm"/>
    </inkml:brush>
  </inkml:definitions>
  <inkml:trace contextRef="#ctx0" brushRef="#br0">21 1 8456,'0'0'13132,"-6"64"-10601,6-38-673,-5 5-577,5 5-641,-6 0-383,6 2-129,-4-5-64,4-3-32,0-6-96,0-6-1089,10-6-1218,-5-9-1728,3-3-2948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189"/>
    </inkml:context>
    <inkml:brush xml:id="br0">
      <inkml:brushProperty name="width" value="0.025" units="cm"/>
      <inkml:brushProperty name="height" value="0.025" units="cm"/>
    </inkml:brush>
  </inkml:definitions>
  <inkml:trace contextRef="#ctx0" brushRef="#br0">239 1 13901,'0'0'8312,"-6"10"-7655,-39 62-3,4-9 638,2 2 1,-57 134 0,88-183-1377,4-23-2357,4-30-4721,1 29 5665,0-27-6265</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586"/>
    </inkml:context>
    <inkml:brush xml:id="br0">
      <inkml:brushProperty name="width" value="0.025" units="cm"/>
      <inkml:brushProperty name="height" value="0.025" units="cm"/>
    </inkml:brush>
  </inkml:definitions>
  <inkml:trace contextRef="#ctx0" brushRef="#br0">166 1 10442,'-9'0'1383,"1"0"-900,-1 1 0,1 0 0,-1 1 1,1 0-1,-1 0 0,1 1 0,0 0 1,0 0-1,0 1 0,-8 5 0,12-6-257,-1-1-1,1 1 0,1 0 0,-1 0 1,0 1-1,1-1 0,-1 1 0,1 0 0,0 0 1,0 0-1,1 0 0,-1 0 0,1 1 1,0-1-1,0 1 0,1 0 0,-1-1 1,1 1-1,0 0 0,0 0 0,0 9 1,1-12-155,0 0 1,0 0 0,0 0 0,1 0 0,-1 0 0,0 0 0,1 0 0,0 0 0,-1 0 0,1 0-1,0-1 1,0 1 0,0 0 0,0 0 0,0-1 0,0 1 0,1 0 0,-1-1 0,1 0-1,-1 1 1,1-1 0,-1 0 0,1 0 0,2 2 0,1-1 37,-1 0 1,1-1 0,0 1-1,-1-1 1,1 0-1,0-1 1,0 1-1,0-1 1,0 0-1,5 0 1,2-1-1,0-1 0,0 0 0,0 0-1,0-1 1,-1-1 0,1 0 0,-1 0 0,13-8 0,-19 10-63,-1-1 1,1 1-1,-1-1 0,0-1 1,0 1-1,0 0 0,0-1 1,-1 0-1,1 0 0,-1 0 1,0 0-1,0-1 0,-1 1 1,1-1-1,-1 0 0,0 1 1,0-1-1,-1 0 0,1 0 1,-1-1-1,0 1 0,0 0 1,-1 0-1,0-6 0,0 9-51,-1 0 0,0 0 0,-1 1 0,1-1 0,0 1-1,0-1 1,-1 1 0,1-1 0,0 1 0,-1 0 0,0 0-1,1-1 1,-1 1 0,0 0 0,1 1 0,-1-1 0,0 0 0,0 0-1,0 1 1,0-1 0,0 1 0,0 0 0,0-1 0,0 1-1,0 0 1,0 0 0,1 0 0,-4 1 0,-5-1-9,0 0 0,0 0 0,0 1 0,-15 4 1,18-3-89,1 1 0,0 0 0,-1 0 1,2 1-1,-1 0 0,0 0 0,1 0 1,0 1-1,0-1 0,0 1 0,0 1 1,1-1-1,0 1 0,0-1 0,0 1 1,1 0-1,-5 11 0,7-13-209,-1 0 1,1 0-1,0 0 1,0 1-1,0-1 0,1 1 1,-1-1-1,1 0 0,0 1 1,0-1-1,1 1 0,1 5 1,-1-6-176,0-1-1,0 0 1,1 1 0,-1-1 0,1 0-1,0 0 1,0 0 0,0-1 0,0 1 0,1 0-1,-1-1 1,1 0 0,0 1 0,-1-1-1,1 0 1,0 0 0,5 2 0,22 9-4735</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928"/>
    </inkml:context>
    <inkml:brush xml:id="br0">
      <inkml:brushProperty name="width" value="0.025" units="cm"/>
      <inkml:brushProperty name="height" value="0.025" units="cm"/>
    </inkml:brush>
  </inkml:definitions>
  <inkml:trace contextRef="#ctx0" brushRef="#br0">121 1 12716,'0'0'1511,"-11"10"1046,5-5-2380,-9 8 1035,0 2-1,-20 23 1,31-33-871,-1 1 1,1 0 0,1 0-1,-1 0 1,1 0 0,0 1-1,0-1 1,1 1 0,0 0-1,0 0 1,1-1-1,0 1 1,-1 8 0,2-14-275,0 0 1,0 0 0,0 0 0,0 0-1,1 0 1,-1-1 0,0 1 0,0 0-1,1 0 1,-1 0 0,0 0 0,1-1-1,-1 1 1,1 0 0,-1 0 0,1-1-1,0 1 1,-1 0 0,1-1 0,0 1-1,-1-1 1,1 1 0,0-1 0,-1 1-1,1-1 1,0 1 0,2 0 0,30 1 1579,-25-3-1375,0 0 1,-1 0-1,1-1 0,0-1 1,-1 1-1,11-6 0,-13 5-195,1-1 1,-1 0-1,0 0 0,0-1 0,0 0 0,-1 1 1,0-1-1,0-1 0,7-10 0,-10 14-66,0 0-1,0 0 0,0 0 0,-1 0 1,1 0-1,0 0 0,-1 0 0,0 0 1,1 0-1,-1 0 0,0-1 0,0 1 1,0 0-1,0 0 0,-1 0 1,1 0-1,0 0 0,-1 0 0,0 0 1,1 0-1,-1 0 0,0 0 0,0 0 1,0 0-1,0 0 0,0 0 0,-1 1 1,1-1-1,0 0 0,-1 1 0,0-1 1,1 1-1,-3-2 0,-4-2-78,0-1-1,-1 2 0,1-1 1,-1 1-1,0 1 0,-12-4 1,-31-1-6568</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1.787"/>
    </inkml:context>
    <inkml:brush xml:id="br0">
      <inkml:brushProperty name="width" value="0.025" units="cm"/>
      <inkml:brushProperty name="height" value="0.025" units="cm"/>
    </inkml:brush>
  </inkml:definitions>
  <inkml:trace contextRef="#ctx0" brushRef="#br0">1 0 6086,'0'0'19912,"7"10"-19010,-2-2-732,-2-5-111,1 1-1,-2 1 1,1-1 0,0 0 0,-1 1 0,0-1-1,0 1 1,0 0 0,-1 0 0,1 0 0,-1 0-1,0 0 1,-1 0 0,1 5 0,2 121 462,0-1-3461,-3-129 2797,0-1 0,0 0-1,0 0 1,0 0-1,0 0 1,0 1 0,0-1-1,0 0 1,0 0 0,0 0-1,-1 0 1,1 0-1,0 1 1,0-1 0,0 0-1,0 0 1,0 0-1,0 0 1,0 0 0,0 1-1,0-1 1,0 0-1,-1 0 1,1 0 0,0 0-1,0 0 1,0 0-1,0 0 1,0 0 0,0 0-1,-1 1 1,1-1-1,0 0 1,0 0 0,0 0-1,0 0 1,0 0-1,-1 0 1,1 0 0,0 0-1,0 0 1,0 0-1,0 0 1,-1 0 0,1 0-1,0 0 1,0 0-1,0 0 1,0 0 0,0 0-1,-1-1 1,1 1-1,0 0 1,0 0 0,-2 0-992,-13-2-5832</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2.147"/>
    </inkml:context>
    <inkml:brush xml:id="br0">
      <inkml:brushProperty name="width" value="0.025" units="cm"/>
      <inkml:brushProperty name="height" value="0.025" units="cm"/>
    </inkml:brush>
  </inkml:definitions>
  <inkml:trace contextRef="#ctx0" brushRef="#br0">1 10 13357,'0'0'10538,"78"-10"-9321,-37 10-128,6 1-673,3 8-320,-1-4-64,3 1-961,-5-5-1761,-4-1-3268,-2 0-5989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2.475"/>
    </inkml:context>
    <inkml:brush xml:id="br0">
      <inkml:brushProperty name="width" value="0.025" units="cm"/>
      <inkml:brushProperty name="height" value="0.025" units="cm"/>
    </inkml:brush>
  </inkml:definitions>
  <inkml:trace contextRef="#ctx0" brushRef="#br0">185 0 12172,'0'0'11066,"-8"10"-10618,-16 24 434,1 1 0,2 1-1,1 1 1,-28 75-1,39-89-686,1 1 0,2 0-1,0 0 1,2 1 0,0 0 0,2 0 0,1 0-1,1 0 1,1 0 0,4 27 0,-3-45-238,0 0 0,-1 0 0,2 0 0,-1 0 0,1-1 0,0 1 0,1-1 0,0 0 0,0 0 0,0 0 0,0 0 0,1-1 0,0 1 0,0-1 0,1 0 0,7 5 0,27 7-3178,5-13-3857,-8-9-4730</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3.067"/>
    </inkml:context>
    <inkml:brush xml:id="br0">
      <inkml:brushProperty name="width" value="0.025" units="cm"/>
      <inkml:brushProperty name="height" value="0.025" units="cm"/>
    </inkml:brush>
  </inkml:definitions>
  <inkml:trace contextRef="#ctx0" brushRef="#br0">114 44 6694,'0'0'10821,"3"-9"-7853,12-25-272,-13 40 3006,-5 39-4346,-9-13-836,-1-1 1,-23 40 0,21-44-454,2 1 0,0 1 0,-10 36 1,22-63-65,0-1 0,0 1 0,1 0 0,-1 0 1,0 0-1,1-1 0,0 1 0,-1 0 0,1 0 1,0 0-1,0 0 0,0 0 0,0 0 0,1 0 0,-1 0 1,1 0-1,-1 0 0,1-1 0,-1 1 0,1 0 1,0 0-1,0-1 0,0 1 0,0 0 0,0-1 1,0 1-1,2 2 0,2-2 7,0-1 1,0 1-1,0-1 0,0 0 0,0 0 1,0 0-1,0-1 0,0 1 1,9-2-1,-8 1-89,23 1 173,0-2 0,36-5 0,-58 5-509,1 0 1,0-1 0,-1 0 0,1-1 0,-1 1 0,0-1 0,0-1 0,0 1 0,0-1 0,-1-1 0,1 1-1,-1-1 1,9-9 0,-13 12-399,0-1 0,-1 1 0,1-1 0,-1 0 0,1 0 0,-1 1 0,0-1 0,0 0 0,0 0-1,0 0 1,-1 0 0,1-6 0,0-13-8940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723"/>
    </inkml:context>
    <inkml:brush xml:id="br0">
      <inkml:brushProperty name="width" value="0.025" units="cm"/>
      <inkml:brushProperty name="height" value="0.025" units="cm"/>
    </inkml:brush>
  </inkml:definitions>
  <inkml:trace contextRef="#ctx0" brushRef="#br0">217 283 10698,'0'0'3892,"-10"-4"128,5 2-3740,-1-1 0,1 1 0,-1 0 0,0 0 0,0 0 1,0 1-1,0 0 0,0 0 0,0 1 0,-1-1 0,1 1 0,0 1 1,0-1-1,0 1 0,0 0 0,0 1 0,0-1 0,0 1 0,0 0 1,0 1-1,1-1 0,-7 5 0,4 0-73,1-1-1,0 1 1,0 1 0,1-1 0,-8 13-1,12-18-187,0 1-1,0 0 0,1 0 0,-1 0 0,1 0 1,0 0-1,0 0 0,0 0 0,0 0 1,0 0-1,1 0 0,0 1 0,-1-1 0,1 0 1,0 0-1,1 1 0,-1-1 0,0 0 0,1 0 1,1 5-1,0-6-13,0 0 0,0 0-1,0 0 1,0 0 0,0 0 0,0 0 0,0-1 0,0 1-1,1-1 1,-1 0 0,1 0 0,-1 0 0,1 0 0,0 0 0,-1 0-1,1-1 1,0 1 0,-1-1 0,1 0 0,0 0 0,0 0-1,-1 0 1,1 0 0,0 0 0,3-2 0,3 1 18,0 0 0,0-1 0,0 0 1,0 0-1,-1-1 0,13-6 0,-9 2-74,0 0 0,0-1-1,-1-1 1,0 1 0,0-2-1,-1 0 1,0 0 0,-1-1-1,0 0 1,-1 0 0,0-1-1,11-21 1,-19 33 36,0 0 0,0 0 0,0-1 0,0 1 0,0 0 1,1 0-1,-1 0 0,0-1 0,0 1 0,0 0 0,0 0 0,0-1 0,0 1 0,0 0 0,0 0 1,0-1-1,0 1 0,0 0 0,0 0 0,0-1 0,0 1 0,0 0 0,0 0 0,0 0 0,0-1 1,0 1-1,0 0 0,0 0 0,0-1 0,-1 1 0,1 0 0,0 0 0,0 0 0,0 0 1,0-1-1,-1 1 0,1 0 0,0 0 0,0 0 0,0 0 0,0-1 0,-1 1 0,-11 3-188,-12 11 118,18-8 78,0 1 0,1-1 0,0 1 0,0 0 0,1 0 0,0 1 1,0-1-1,-3 10 0,7-16-76,-1 1 0,0-1 0,1 1 0,-1-1 0,1 1 0,-1-1 0,1 1 0,0 0 0,0-1 0,0 1 0,0-1 0,0 1 0,0 0 0,0-1 0,0 1 0,0 0 0,1-1 0,-1 1 0,1-1 0,-1 1 0,1-1 0,0 1 0,0-1 0,-1 1 0,1-1 0,0 0 0,0 1 0,0-1 0,1 0 0,-1 0 0,0 0 0,0 0 0,1 0 0,-1 0 0,0 0 0,1 0 0,-1-1 0,1 1 0,-1 0 0,1-1 0,0 1 0,-1-1 0,1 0 0,-1 0 0,1 1 0,0-1 0,2 0 0,5-1-309,-1 1 0,1-1 0,-1-1 0,1 0 0,-1 0 1,0 0-1,0-1 0,0 0 0,0-1 0,-1 0 0,1 0 1,-1-1-1,0 1 0,0-2 0,0 1 0,-1-1 0,8-9 1,7-6 259,-2-2 0,-1 0 0,28-46 0,-35 52 672,-1 0 0,-1-1 0,0-1-1,-1 1 1,-1-2 0,-1 1 0,6-32 0,-12 51-468,0-1 0,0 0 0,0 1 1,0-1-1,0 1 0,0-1 0,0 0 0,-1 1 1,1-1-1,0 1 0,0-1 0,0 1 0,-1-1 1,1 0-1,0 1 0,0-1 0,-1 1 0,1 0 1,-1-1-1,1 1 0,0-1 0,-1 1 0,1-1 1,-1 1-1,1 0 0,-1-1 0,1 1 0,-1 0 1,1 0-1,-1-1 0,0 1 0,1 0 0,-1 0 1,1 0-1,-1 0 0,1 0 0,-1 0 0,0 0 1,1 0-1,-1 0 0,1 0 0,-1 0 0,0 0 1,1 0-1,-1 0 0,1 0 0,-1 1 0,1-1 1,-1 0-1,1 0 0,-1 1 0,1-1 0,-1 0 1,0 1-1,-33 17 927,19-7-690,0 2 0,0 0 1,1 0-1,1 2 0,-23 31 1,30-38-229,0 0 0,1 1-1,0 0 1,0 0 0,1 1 0,0 0 0,1-1 0,0 1 0,1 0 0,0 0 0,0 0 0,1 1 0,0 10 0,1-19-78,1-1 0,-1 0 0,0 1 0,1-1 0,-1 0 0,0 1 0,1-1 0,0 0 0,-1 0 0,1 1 0,0-1 0,0 0 0,-1 0 0,1 0 0,0 0 0,0 0 0,0 0 0,0 0 0,0 0 0,1 0 0,-1-1 0,0 1 0,2 0 0,1 1 5,1 0 0,-1-1 0,1 0 0,-1 0 0,1 0 0,0-1 0,5 1 0,7-2-6,0 0 0,0-1 0,18-4 0,26-12-291,-46 13 151,1 0 0,-1 1 1,1 0-1,0 2 0,17-2 1,-40 20 398,-35 22 733,-14 15 198,53-50-1200,1 1 1,-1-1-1,1 0 0,-1 1 1,1 0-1,0 0 1,0-1-1,1 1 0,-1 0 1,1 0-1,0 1 0,0-1 1,0 0-1,0 5 1,1-9-88,0 1 1,1-1-1,-1 0 1,0 1-1,0-1 1,0 1-1,1-1 1,-1 0-1,0 1 1,1-1-1,-1 0 1,0 1-1,1-1 1,-1 0-1,0 0 1,1 1-1,-1-1 1,0 0-1,1 0 1,-1 0-1,1 1 1,-1-1-1,1 0 1,-1 0-1,0 0 1,1 0-1,-1 0 1,1 0-1,-1 0 1,1 0 0,-1 0-1,1 0 1,-1 0-1,0 0 1,1 0-1,-1 0 1,1-1-1,-1 1 1,1 0-1,-1 0 1,1-1-1,1 1-608,20-6-5446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3.429"/>
    </inkml:context>
    <inkml:brush xml:id="br0">
      <inkml:brushProperty name="width" value="0.025" units="cm"/>
      <inkml:brushProperty name="height" value="0.025" units="cm"/>
    </inkml:brush>
  </inkml:definitions>
  <inkml:trace contextRef="#ctx0" brushRef="#br0">12 1 13421,'0'0'7174,"-8"57"-4611,4-28-353,4 0-32,0 2-801,0 1-704,0-1-449,4 0-128,7 0-64,2 0-288,1-3-1281,-1-4-1891,-2-8-4195</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4.324"/>
    </inkml:context>
    <inkml:brush xml:id="br0">
      <inkml:brushProperty name="width" value="0.025" units="cm"/>
      <inkml:brushProperty name="height" value="0.025" units="cm"/>
    </inkml:brush>
  </inkml:definitions>
  <inkml:trace contextRef="#ctx0" brushRef="#br0">234 1 9897,'5'0'10175,"-6"8"-7757,-7 13-2337,-22 33 1018,-2-2 1,-50 63 0,1-3-283,77-104-2707,8-12-962,10-19-3681,-8 1-711</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4.687"/>
    </inkml:context>
    <inkml:brush xml:id="br0">
      <inkml:brushProperty name="width" value="0.025" units="cm"/>
      <inkml:brushProperty name="height" value="0.025" units="cm"/>
    </inkml:brush>
  </inkml:definitions>
  <inkml:trace contextRef="#ctx0" brushRef="#br0">106 14 10954,'0'0'6743,"-5"11"-5462,1 3-858,0 0-1,0 1 1,2 0-1,0 0 1,0 20 0,2-33-319,0 1 0,0 0 0,0 0 0,0 0 0,1 0 0,-1 0 0,1 0 0,0 0 0,0-1 0,0 1 0,0 0 1,1-1-1,-1 1 0,1-1 0,-1 1 0,5 3 0,-4-5-14,0 1 1,0-1-1,1-1 1,-1 1-1,1 0 1,-1 0-1,1-1 0,-1 1 1,1-1-1,-1 0 1,1 0-1,0 0 1,-1 0-1,1 0 1,-1-1-1,1 1 1,-1-1-1,1 0 0,-1 0 1,0 1-1,1-2 1,-1 1-1,0 0 1,3-2-1,2 0 2,0-2 0,-1 1-1,1-1 1,-1 0 0,0 0 0,0 0 0,-1-1-1,1 0 1,-1 0 0,0-1 0,-1 1-1,0-1 1,0 0 0,0 0 0,-1-1-1,0 1 1,-1-1 0,1 1 0,-1-1 0,1-15-1,-3 21-88,0 1 0,0 0-1,0 0 1,0 0 0,0-1-1,-1 1 1,1 0 0,0 0-1,-1 0 1,1-1 0,-1 1-1,1 0 1,-1 0 0,0 0-1,1 0 1,-1 0 0,0 0-1,0 0 1,0 0 0,0 1-1,0-1 1,0 0 0,0 0-1,-2 0 1,0-1-16,0 1 1,0 0 0,-1 0-1,1 0 1,-1 1-1,1-1 1,-1 1-1,1 0 1,-4 0-1,-2 0-126,-1 1-1,1 1 0,0-1 1,0 1-1,0 1 0,-9 3 1,7-1-169,0 1 0,1 0 0,0 1 0,0 0 0,0 1 0,1 0 0,0 0 0,0 1 1,1 0-1,-14 20 0,20-25-41,0 1 1,-1-1 0,2 0-1,-1 1 1,0-1-1,1 1 1,0 0 0,0-1-1,0 1 1,0 0 0,1 0-1,0 9 1,1-10-159,0 1 0,0-1 0,1 0 0,-1 1 0,1-1 1,0 0-1,0 0 0,0 0 0,1-1 0,-1 1 0,1 0 0,0-1 0,0 0 1,0 1-1,7 4 0,28 21-6796</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047"/>
    </inkml:context>
    <inkml:brush xml:id="br0">
      <inkml:brushProperty name="width" value="0.025" units="cm"/>
      <inkml:brushProperty name="height" value="0.025" units="cm"/>
    </inkml:brush>
  </inkml:definitions>
  <inkml:trace contextRef="#ctx0" brushRef="#br0">176 49 14414,'0'0'3331,"-12"-2"-187,2 1-2705,-1 0 25,1-1 0,-1 2 0,-19 1-1,25-1-390,1 1 0,0-1 0,0 1 0,0 1-1,0-1 1,0 1 0,0-1 0,0 1 0,0 0 0,1 0-1,-1 1 1,1-1 0,-1 1 0,1 0 0,-3 3-1,3-3-19,0 0 0,1 0 0,-1 0 0,1 0 0,0 1 0,0-1 0,0 1 0,1-1 0,-1 1 0,1 0 0,0-1 0,0 1-1,0 0 1,0 0 0,1 0 0,-1 0 0,1 0 0,0-1 0,0 1 0,1 5 0,0-6 27,0 0 0,1-1 1,-1 1-1,1 0 0,-1-1 0,1 0 1,0 1-1,0-1 0,0 0 0,0 0 0,0 0 1,0 0-1,0 0 0,1 0 0,-1-1 1,1 1-1,0-1 0,-1 0 0,1 1 1,0-1-1,0 0 0,-1-1 0,1 1 0,0-1 1,0 1-1,4-1 0,2 1 107,0 0-1,-1-1 1,1 0-1,-1 0 1,1-1-1,-1 0 1,1-1 0,-1 0-1,0 0 1,0 0-1,0-1 1,0-1-1,12-6 1,-15 7-131,-1 0 0,0-1 0,1 0 0,-1 1 0,-1-1 0,1 0 0,0-1 0,-1 1 0,0-1 0,0 0 0,-1 1 0,1-1 0,-1 0 0,0-1 0,0 1 0,-1 0 0,1 0 0,-1-1 0,0 1 0,-1-1 0,1-10 0,-2 14-159,0-1 0,1 0 0,-1 0 0,0 0 0,-1 1 0,1-1 0,0 1 0,-1-1 0,1 1 0,-1-1 0,0 1 0,0 0 0,0 0 0,0 0 0,0 0 0,0 0 0,0 0 0,-1 0 0,1 1 0,-1-1 0,1 1 0,-1 0 0,0 0 0,0 0 0,-5-1 0,-37-7-5043,7 12-5976,31 3 3242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377"/>
    </inkml:context>
    <inkml:brush xml:id="br0">
      <inkml:brushProperty name="width" value="0.025" units="cm"/>
      <inkml:brushProperty name="height" value="0.025" units="cm"/>
    </inkml:brush>
  </inkml:definitions>
  <inkml:trace contextRef="#ctx0" brushRef="#br0">38 1 16207,'0'0'9994,"-9"64"-8713,-3-31-384,3 3-417,2 0-223,7-1-129,0-4-96,0-1 64,0-3-64,1-3-64,5-2-417,-2-5-928,1-8-1121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709"/>
    </inkml:context>
    <inkml:brush xml:id="br0">
      <inkml:brushProperty name="width" value="0.025" units="cm"/>
      <inkml:brushProperty name="height" value="0.025" units="cm"/>
    </inkml:brush>
  </inkml:definitions>
  <inkml:trace contextRef="#ctx0" brushRef="#br0">0 40 15855,'0'0'10442,"71"-39"-8969,-31 38-704,6 1-385,7 0-256,-5 0-192,4 6-1441,-9-4-2883,-3-2-5285</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087"/>
    </inkml:context>
    <inkml:brush xml:id="br0">
      <inkml:brushProperty name="width" value="0.025" units="cm"/>
      <inkml:brushProperty name="height" value="0.025" units="cm"/>
    </inkml:brush>
  </inkml:definitions>
  <inkml:trace contextRef="#ctx0" brushRef="#br0">11 85 4869,'0'0'7089,"-3"-9"-4713,2 3-2010,0 5-209,0 0-1,0-1 0,0 1 0,1-1 0,-1 0 0,1 1 0,-1-1 0,1 1 1,0-1-1,-1 0 0,1 1 0,0-1 0,0 0 0,0 1 0,0-1 0,0 0 0,1 1 1,-1-1-1,1 0 0,-1 1 0,1-1 0,-1 1 0,1-1 0,0 1 0,0-1 1,-1 1-1,1-1 0,0 1 0,0 0 0,1-1 0,-1 1 0,0 0 0,0 0 0,1 0 1,-1 0-1,0 0 0,1 0 0,-1 1 0,1-1 0,-1 0 0,4 0 0,11-3 570,1 1 0,0 1-1,0 0 1,1 1 0,-1 1-1,22 3 1,-27-2-492,1 1 1,-1 0 0,0 1-1,0 0 1,0 1 0,-1 0-1,1 1 1,-1 1 0,16 9-1,-25-13-230,0-1 0,0 1 1,0-1-1,0 1 0,0 0 0,0 0 0,0 0 0,-1 0 0,1 0 0,-1 0 0,1 1 1,-1-1-1,0 0 0,0 1 0,0-1 0,0 1 0,0 0 0,-1-1 0,1 1 1,-1-1-1,0 4 0,0-2 4,-1 0 0,0 0 0,0 0 1,0 0-1,0 0 0,-1 0 0,0-1 0,1 1 1,-1 0-1,-1-1 0,1 0 0,-5 5 0,-7 7 36,-1 0 0,-1-1 0,0-1-1,-22 13 1,32-22-27,-19 13 30,11-9-29,0 1 0,1 1 1,1 0-1,-19 19 0,31-29-11,-1 1-1,0-1 1,1 1-1,-1-1 0,1 1 1,-1 0-1,1-1 1,-1 1-1,1 0 0,-1 0 1,1-1-1,0 1 1,-1 0-1,1 0 1,0-1-1,0 1 0,-1 0 1,1 0-1,0 0 1,0 0-1,0-1 0,0 1 1,0 0-1,0 0 1,0 0-1,1 0 0,-1-1 1,0 1-1,0 0 1,1 0-1,-1 0 1,0-1-1,1 1 0,-1 0 1,1-1-1,-1 1 1,1 0-1,-1-1 0,1 1 1,0 0-1,-1-1 1,1 1-1,-1-1 0,1 1 1,0-1-1,0 0 1,-1 1-1,1-1 1,0 0-1,0 1 0,0-1 1,0 0-1,50 10 196,-45-10-188,132 7-1255,-116-8-1452,-1 0-1,28-7 1,-2-4-6137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451"/>
    </inkml:context>
    <inkml:brush xml:id="br0">
      <inkml:brushProperty name="width" value="0.025" units="cm"/>
      <inkml:brushProperty name="height" value="0.025" units="cm"/>
    </inkml:brush>
  </inkml:definitions>
  <inkml:trace contextRef="#ctx0" brushRef="#br0">305 0 17168,'0'0'6129,"-6"8"-4661,-166 207 2807,52-64-4643,114-144-832</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829"/>
    </inkml:context>
    <inkml:brush xml:id="br0">
      <inkml:brushProperty name="width" value="0.025" units="cm"/>
      <inkml:brushProperty name="height" value="0.025" units="cm"/>
    </inkml:brush>
  </inkml:definitions>
  <inkml:trace contextRef="#ctx0" brushRef="#br0">78 49 10666,'0'0'2974,"-9"0"-1528,-31 1 12,39-1-1352,0 0 0,-1 0 1,1 1-1,0-1 1,0 0-1,-1 1 1,1-1-1,0 1 0,0-1 1,0 1-1,0 0 1,-1 0-1,1-1 1,0 1-1,0 0 0,0 0 1,1 0-1,-1 0 1,0 0-1,0 0 0,0 0 1,1 0-1,-1 0 1,1 0-1,-1 1 1,1-1-1,-1 0 0,1 0 1,-1 1-1,1-1 1,0 0-1,0 1 0,0-1 1,0 0-1,0 1 1,0-1-1,0 2 1,0-1 1,1 0 0,-1 0 0,1 0 1,-1 1-1,1-1 0,0 0 1,0 0-1,0 0 0,0 0 1,0 0-1,0 0 0,0 0 1,1-1-1,-1 1 0,1 0 0,-1-1 1,1 1-1,2 1 0,3 0 32,0 0 0,0-1-1,0 0 1,0-1-1,0 0 1,0 0-1,0 0 1,0-1-1,1 0 1,-1 0 0,0-1-1,0 0 1,0 0-1,0-1 1,8-2-1,-12 3-35,1 0-1,-1 0 0,0-1 1,0 1-1,1-1 0,-1 0 1,0 0-1,-1 0 0,1 0 1,0 0-1,-1 0 0,1-1 1,-1 1-1,1-1 0,-1 0 1,0 0-1,0 0 0,-1 0 1,1 0-1,-1 0 0,1 0 1,-1-1-1,0 1 0,0 0 1,0-1-1,-1 1 0,1-1 0,-1 1 1,0-1-1,0 1 0,0-1 1,-1-4-1,0 6-86,0-1 1,-1 1-1,1 0 0,-1 0 0,1 0 1,-1 0-1,0 0 0,1 0 0,-1 0 1,0 1-1,0-1 0,-1 1 0,1-1 1,0 1-1,0 0 0,-1 0 0,1 0 1,0 0-1,-1 0 0,1 0 0,-1 1 1,0-1-1,1 1 0,-1 0 0,1 0 1,-5 0-1,-2-1-69,0 1 0,0-1 0,-1 2 0,1-1 0,0 2 0,-12 2 0,18-3-57,0 0 0,0 1 0,0-1 1,0 1-1,1 0 0,-1 0 0,0 0 1,1 1-1,0-1 0,0 0 0,-1 1 1,1 0-1,0-1 0,1 1 0,-1 0 1,1 0-1,-1 0 0,1 0 0,0 0 1,0 0-1,-1 6 0,-4 32-3372,9-4-3490,3-11-54</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7.187"/>
    </inkml:context>
    <inkml:brush xml:id="br0">
      <inkml:brushProperty name="width" value="0.025" units="cm"/>
      <inkml:brushProperty name="height" value="0.025" units="cm"/>
    </inkml:brush>
  </inkml:definitions>
  <inkml:trace contextRef="#ctx0" brushRef="#br0">89 77 15759,'0'0'9614,"-9"2"-8151,1 0-1167,1 1-1,0 0 1,-1 0-1,1 0 1,-11 8-1,16-10-240,0 0 0,0 0 0,1 1 0,-1-1 0,1 1 0,-1-1 0,1 1 1,-1 0-1,1-1 0,0 1 0,0 0 0,0 0 0,0 0 0,0 0 0,0 0 0,0 0 0,1 0 0,-1 0 0,1 0 0,0 1 0,-1-1 0,1 0 0,0 0 0,0 0 0,0 0 0,1 1 0,-1-1 0,1 0 0,-1 0 0,1 0 0,0 2 0,1-2-32,-1 0 0,0 0 0,1 0 0,0 0-1,-1 0 1,1-1 0,0 1 0,0-1 0,0 1 0,0-1 0,0 0-1,0 0 1,0 0 0,1 0 0,-1 0 0,0 0 0,1-1 0,-1 1-1,0-1 1,1 0 0,-1 1 0,1-1 0,-1 0 0,0 0 0,5-1-1,-2 1 34,-1-1 0,0 1-1,0-1 1,1 0-1,-1 0 1,0 0-1,0 0 1,0-1-1,0 1 1,0-1-1,0 0 1,-1-1-1,7-4 1,-8 5-22,0-1 0,0 0-1,0 1 1,0-1 0,-1 0 0,0 0 0,1 0-1,-1-1 1,0 1 0,0 0 0,-1 0-1,1-1 1,-1 1 0,1 0 0,-1 0 0,0-1-1,0 1 1,-1 0 0,1-1 0,-1 1 0,1 0-1,-1-1 1,0 1 0,-1 0 0,1 0-1,0 0 1,-1 0 0,1 0 0,-1 0 0,-4-4-1,2 1-467,-1 0-1,-1 0 0,1 0 0,-1 0 0,-8-5 0,8 6-1196,0 1 0,0 1-1,-1-1 1,1 1 0,-9-4 0,7 6-5021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5.768"/>
    </inkml:context>
    <inkml:brush xml:id="br0">
      <inkml:brushProperty name="width" value="0.025" units="cm"/>
      <inkml:brushProperty name="height" value="0.025" units="cm"/>
    </inkml:brush>
  </inkml:definitions>
  <inkml:trace contextRef="#ctx0" brushRef="#br0">63 1 6726,'0'0'5531,"-4"8"-3663,-12 19 427,10-18-1357,1-1 0,-1 1 0,1 0-1,1 0 1,0 1 0,0-1 0,1 1 0,-3 11 0,7-20-933,-1 0 0,1 0 0,0 0 0,-1-1 0,1 1 1,-1 0-1,1-1 0,0 1 0,0 0 0,-1-1 0,1 1 0,0-1 0,0 1 1,0-1-1,-1 0 0,1 1 0,0-1 0,0 0 0,0 0 0,0 1 0,0-1 1,0 0-1,0 0 0,0 0 0,0 0 0,0 0 0,-1 0 0,1-1 0,0 1 0,0 0 1,0 0-1,0-1 0,1 0 0,35-8 253,-25 3-93,-1-1-1,0 0 0,0-1 1,17-16-1,-24 21-41,-3 3-128,1-1 0,-1 1 0,0 0 0,0 0 0,1 0 0,-1 0 0,0 0-1,0 0 1,1 0 0,-1 0 0,0 1 0,0-1 0,1 0 0,-1 1 0,0-1 0,0 1 0,0 0 0,0-1-1,0 1 1,0 0 0,0-1 0,1 2 0,10 4 15,7-1 12,1-2-1,0 0 0,0-1 0,0-1 1,0-1-1,0-1 0,0-1 0,20-4 1,-7 2-1314,62 0 1,-89 5 1354,1-1 0,0 0 0,0 0 0,-1-1 1,1 0-1,0 0 0,-1 0 0,1-1 0,-1 0 0,1 0 1,9-5-1,-14 6-81,0 0 0,0 0 1,0 0-1,0 0 0,1 0 1,-1 1-1,0-1 0,1 1 0,-1 0 1,0 0-1,1 0 0,-1 0 1,1 0-1,-1 0 0,0 1 1,3 0-1,-4 0-11,0-1 1,1 1-1,-1 0 1,0 0 0,0 0-1,0 0 1,0 0-1,0 0 1,0 1-1,-1-1 1,1 0-1,0 0 1,0 1-1,-1-1 1,1 0-1,-1 1 1,1-1 0,-1 1-1,0-1 1,0 1-1,1-1 1,-1 0-1,0 1 1,0-1-1,-1 4 1,2 35 619,-2 0 1,-2 1-1,-2-1 1,-10 43-1,14-81-539,1 0 0,0 0 0,-1 0 0,0-1 0,1 1 0,-1 0-1,0 0 1,0 0 0,0 0 0,0-1 0,-1 1 0,1-1 0,0 1 0,-1-1-1,1 1 1,-1-1 0,1 0 0,-1 1 0,0-1 0,1 0 0,-4 1 0,4-2-12,0 0 0,-1-1 0,1 1 0,0 0 0,0-1 0,0 1 0,0-1 0,0 1 0,-1-1 0,1 1 0,0-1 0,0 0 1,0 1-1,1-1 0,-1 0 0,0 0 0,0 0 0,0 0 0,1 0 0,-1 0 0,0 0 0,1 0 0,-1 0 0,1 0 0,-1 0 0,1-1 0,0 1 1,-1 0-1,1 0 0,0 0 0,0 0 0,0-1 0,0 1 0,0 0 0,0-2 0,-1 0-38,1-1 0,-1 1 0,1-1 0,-1 1 0,1 0 0,0-1 0,1 1 0,-1-1 0,1 1 0,-1 0 0,1-1 0,0 1 0,0 0 0,0 0 0,1-1 0,-1 1 0,1 0 0,0 0 0,3-3 0,0 1-23,1 0-1,0 0 1,0 1 0,1-1-1,-1 2 1,14-7 0,18-10-884,-35 18 409,0 0 0,1 0 0,-1 0 0,0-1 0,0 1 0,0-1 0,-1 0 0,1 0 0,-1 0 0,5-6 0,-7 7 8,1 0 0,0 1 1,-1-1-1,1 0 0,-1 0 0,0 1 1,0-1-1,0 0 0,0 0 0,0 1 1,0-1-1,0 0 0,0 0 0,-1 1 1,1-1-1,0 0 0,-1 0 0,-1-1 1,-15-22-11301</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7.548"/>
    </inkml:context>
    <inkml:brush xml:id="br0">
      <inkml:brushProperty name="width" value="0.025" units="cm"/>
      <inkml:brushProperty name="height" value="0.025" units="cm"/>
    </inkml:brush>
  </inkml:definitions>
  <inkml:trace contextRef="#ctx0" brushRef="#br0">215 1 12236,'0'0'1756,"1"11"1682,1 3-2403,1 0 0,0 0 0,1-1 0,1 1 0,0-1 0,0 0 0,11 17 0,-4-11-857,-2 0 1,0 1 0,-2 1 0,0-1 0,-1 1 0,-1 0 0,-1 1-1,-1-1 1,-1 1 0,-1 0 0,0 0 0,-2 0 0,-1 0-1,0 0 1,-2 0 0,-1 0 0,0-1 0,-2 1 0,0-1-1,-1 0 1,-1-1 0,-1 0 0,-16 26 0,4-13-1361,-1-1 1,-1-1 0,-2-1-1,0-1 1,-3-2 0,-35 30 0,8-19-6363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727"/>
    </inkml:context>
    <inkml:brush xml:id="br0">
      <inkml:brushProperty name="width" value="0.025" units="cm"/>
      <inkml:brushProperty name="height" value="0.025" units="cm"/>
    </inkml:brush>
  </inkml:definitions>
  <inkml:trace contextRef="#ctx0" brushRef="#br0">1 1 13453,'0'0'16212,"5"8"-15779,0 6-348,0 0-1,-1 1 1,0-1 0,-1 1 0,-1 0 0,-1 0 0,0 0-1,-1 27 1,2 14-100,0-36-332,-2-1 0,1 0 0,-2 1-1,-6 32 1,2-45-3475,-1-6-1458,-5-1-4286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7.073"/>
    </inkml:context>
    <inkml:brush xml:id="br0">
      <inkml:brushProperty name="width" value="0.025" units="cm"/>
      <inkml:brushProperty name="height" value="0.025" units="cm"/>
    </inkml:brush>
  </inkml:definitions>
  <inkml:trace contextRef="#ctx0" brushRef="#br0">1 48 16848,'0'0'10089,"75"-34"-8583,-38 28-545,11 2-385,8 1-319,4 3-193,-2 0-64,2 0-577,-8 0-2338,2 0-3715,-7 0-11947</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7.716"/>
    </inkml:context>
    <inkml:brush xml:id="br0">
      <inkml:brushProperty name="width" value="0.025" units="cm"/>
      <inkml:brushProperty name="height" value="0.025" units="cm"/>
    </inkml:brush>
  </inkml:definitions>
  <inkml:trace contextRef="#ctx0" brushRef="#br0">73 1 12780,'0'0'14067,"-3"10"-13261,-16 46-17,8-29-518,2 0 0,0 1-1,2 0 1,1 1-1,-3 41 1,9-67-230,0-1 0,1 1 1,-1-1-1,0 0 0,1 1 0,0-1 0,-1 1 1,1-1-1,0 0 0,0 1 0,1-1 1,-1 0-1,0 0 0,1 0 0,-1 0 1,1 0-1,-1 0 0,1-1 0,0 1 1,4 2-1,-2-1 38,0-1 0,0 0 0,0 0 0,0 0 0,1-1 0,-1 1-1,1-1 1,-1 0 0,1 0 0,0-1 0,4 1 0,-3-1-188,0 0-1,-1-1 1,1 1 0,0-1-1,0 0 1,-1-1 0,1 1-1,-1-1 1,6-3-1,-8 4-199,0-1 0,0 1 0,-1-1-1,1 0 1,-1 0 0,1 0 0,-1 0-1,0 0 1,0-1 0,0 1 0,0-1-1,0 1 1,0-1 0,-1 1 0,1-1-1,1-5 1,3-26-5392,-2-7-2435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098"/>
    </inkml:context>
    <inkml:brush xml:id="br0">
      <inkml:brushProperty name="width" value="0.025" units="cm"/>
      <inkml:brushProperty name="height" value="0.025" units="cm"/>
    </inkml:brush>
  </inkml:definitions>
  <inkml:trace contextRef="#ctx0" brushRef="#br0">0 11 13421,'0'0'14349,"32"-10"-15470,-9 24-1794,-1 0-2145,0 7-5414</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444"/>
    </inkml:context>
    <inkml:brush xml:id="br0">
      <inkml:brushProperty name="width" value="0.025" units="cm"/>
      <inkml:brushProperty name="height" value="0.025" units="cm"/>
    </inkml:brush>
  </inkml:definitions>
  <inkml:trace contextRef="#ctx0" brushRef="#br0">1 65 17168,'0'0'10479,"11"-9"-9598,40-29-123,-47 35-717,-1 1-1,1 0 0,0 0 0,0 1 1,0-1-1,0 1 0,0 0 0,0 0 0,0 0 1,0 1-1,1-1 0,-1 1 0,0 0 1,0 0-1,1 0 0,-1 1 0,0 0 1,0 0-1,0 0 0,0 0 0,0 0 1,0 1-1,0 0 0,0 0 0,0 0 0,-1 0 1,1 0-1,-1 1 0,1 0 0,4 5 1,-6-6-24,0 1 0,1-1 0,-1 1 0,0 0 0,-1 0 0,1 0 0,-1 0 0,1 0 1,-1 0-1,0 0 0,0 0 0,0 0 0,0 1 0,-1-1 0,1 0 0,-1 1 0,0-1 1,0 0-1,0 1 0,-1-1 0,1 0 0,-1 1 0,1-1 0,-1 0 0,0 0 0,-1 0 1,1 1-1,0-1 0,-1 0 0,0-1 0,1 1 0,-1 0 0,0 0 0,-1-1 0,-4 5 0,-60 46 322,46-38-153,1 1 0,-23 23 0,42-38-178,0-1 0,1 1 0,-1-1 0,0 1 0,1 0 0,-1-1 0,1 1-1,-1 0 1,1-1 0,-1 1 0,1 0 0,-1 0 0,1-1 0,0 1 0,0 0 0,-1 0-1,1 0 1,0-1 0,0 1 0,0 0 0,0 0 0,0 0 0,0 0 0,0-1-1,0 1 1,0 0 0,0 1 0,1-1-1,0 0 0,0 0 1,0 0-1,0 0 0,0-1 0,0 1 0,1 0 0,-1-1 1,0 1-1,0-1 0,0 1 0,1-1 0,-1 0 0,0 1 1,0-1-1,2 0 0,65 1 68,-55-2-66,36 2-312,-12 0-840,44-4 1,-68 1-1346,0 0 0,1-1 0,22-8 1,16-11-13539</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808"/>
    </inkml:context>
    <inkml:brush xml:id="br0">
      <inkml:brushProperty name="width" value="0.025" units="cm"/>
      <inkml:brushProperty name="height" value="0.025" units="cm"/>
    </inkml:brush>
  </inkml:definitions>
  <inkml:trace contextRef="#ctx0" brushRef="#br0">1 23 6022,'0'0'24119,"71"0"-23095,-25 0-479,3 0-289,9 0-128,-10 0-96,1 0-192,-10 0-993,-3 0-1922,-10-6-3907,-6-11-8649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9.274"/>
    </inkml:context>
    <inkml:brush xml:id="br0">
      <inkml:brushProperty name="width" value="0.025" units="cm"/>
      <inkml:brushProperty name="height" value="0.025" units="cm"/>
    </inkml:brush>
  </inkml:definitions>
  <inkml:trace contextRef="#ctx0" brushRef="#br0">93 1 11403,'0'0'17942,"-3"8"-17451,-28 73 465,-14 36-502,42-106-413,0 0 0,0 0-1,1 0 1,1 1 0,0-1 0,1 0 0,0 1 0,2 15 0,-1-24-30,0 0 0,1 0 1,-1 0-1,1 0 0,-1 0 0,1-1 0,0 1 1,0 0-1,1-1 0,-1 0 0,0 1 0,1-1 1,-1 0-1,1 0 0,0 0 0,0-1 0,-1 1 1,1-1-1,0 1 0,1-1 0,-1 0 1,0 0-1,0-1 0,0 1 0,1 0 0,4-1 1,7 2 5,1-1 0,-1 0 1,0-1-1,21-3 1,-29 2-201,-1-1 1,0 1 0,1-1 0,-1-1-1,0 1 1,0-1 0,0 0 0,0 0 0,-1-1-1,1 1 1,-1-1 0,0 0 0,0-1-1,0 0 1,-1 1 0,1-1 0,3-7-1,-3 4-1528,0 0-1,0-1 0,0 1 0,-1-1 1,-1 0-1,5-17 0,1-26-14100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9.653"/>
    </inkml:context>
    <inkml:brush xml:id="br0">
      <inkml:brushProperty name="width" value="0.025" units="cm"/>
      <inkml:brushProperty name="height" value="0.025" units="cm"/>
    </inkml:brush>
  </inkml:definitions>
  <inkml:trace contextRef="#ctx0" brushRef="#br0">0 23 9353,'0'0'21076,"0"-23"-21236,15 32-1666,0-1-2082,-8-2-3074,1 2-6599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031"/>
    </inkml:context>
    <inkml:brush xml:id="br0">
      <inkml:brushProperty name="width" value="0.025" units="cm"/>
      <inkml:brushProperty name="height" value="0.025" units="cm"/>
    </inkml:brush>
  </inkml:definitions>
  <inkml:trace contextRef="#ctx0" brushRef="#br0">0 399 6854,'0'0'23425,"6"-9"-22330,53-79-6,77-126-812,-125 194-334,-6 9-41,0 2 1,0-1 0,1 1-1,14-17 1,-20 26 91,0-1 1,0 1 0,1 0-1,-1 0 1,0 0-1,0 0 1,0-1-1,0 1 1,1 0 0,-1 0-1,0 0 1,0 0-1,0 0 1,1 0-1,-1 0 1,0 0 0,0-1-1,0 1 1,1 0-1,-1 0 1,0 0-1,0 0 1,1 0 0,-1 0-1,0 0 1,0 0-1,0 0 1,1 0-1,-1 0 1,0 1 0,0-1-1,1 0 1,-1 0-1,0 0 1,0 0-1,0 0 1,1 0 0,-1 0-1,0 0 1,0 1-1,0-1 1,0 0-1,1 0 1,-1 0 0,0 0-1,0 1 1,0-1-1,0 0 1,0 0-1,0 0 1,0 1 0,0-1-1,1 0 1,-1 0-1,0 1 1,0-1-1,0 0 1,0 0 0,0 0-1,0 1 1,0-1-1,0 0 1,0 0-1,0 1 1,-1-1 0,2 19-175,-1-18 147,-2 42-2,-11 64 0,7-73 163,2-1 0,1 1 1,2 55-1,1-88-157,0 0 0,0 0 0,0 0 0,0 1 1,0-1-1,0 0 0,0 0 0,0 0 0,1 0 0,-1 0 1,0 0-1,1 0 0,-1 0 0,1 0 0,-1 0 0,1 0 1,-1 0-1,1 0 0,0 0 0,0 0 0,-1-1 0,1 1 1,0 0-1,0 0 0,0-1 0,0 1 0,0-1 0,0 1 1,0-1-1,0 1 0,0-1 0,0 1 0,0-1 0,0 0 1,0 0-1,0 0 0,0 1 0,0-1 0,0 0 1,1 0-1,-1 0 0,0-1 0,0 1 0,0 0 0,0 0 1,0-1-1,0 1 0,0 0 0,0-1 0,2 0 0,1-1-850,1-1-1,-1 1 0,0-1 1,1 0-1,-2 0 0,1 0 1,0 0-1,0-1 0,-1 0 1,3-4-1,15-27-9247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122"/>
    </inkml:context>
    <inkml:brush xml:id="br0">
      <inkml:brushProperty name="width" value="0.025" units="cm"/>
      <inkml:brushProperty name="height" value="0.025" units="cm"/>
    </inkml:brush>
  </inkml:definitions>
  <inkml:trace contextRef="#ctx0" brushRef="#br0">0 27 16464,'0'0'9032,"59"-27"-8712,-20 27-320,18 13-576,3 3-2659,12-5-5574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379"/>
    </inkml:context>
    <inkml:brush xml:id="br0">
      <inkml:brushProperty name="width" value="0.025" units="cm"/>
      <inkml:brushProperty name="height" value="0.025" units="cm"/>
    </inkml:brush>
  </inkml:definitions>
  <inkml:trace contextRef="#ctx0" brushRef="#br0">264 1 12940,'0'0'4623,"12"9"-2236,6 5-1648,-1 0 0,0 2 1,-2 0-1,0 1 0,18 24 1,-19-18-466,-1 0 0,-1 1 0,-2 0 0,0 1 0,-1 0 0,-1 1 0,-2 0 0,0 0-1,-2 0 1,1 31 0,-5-35-120,0 0-1,-2 0 1,0-1-1,-1 1 0,-2 0 1,0-1-1,-1 0 0,-1 0 1,-1-1-1,-1 0 0,-1 0 1,-20 31-1,5-17 159,0-1 0,-2-1 0,-46 41-1,53-56-637,0-1-1,-33 20 0,38-28-742,0 0-1,0-1 0,-1 0 0,-25 6 0,-14-3-7098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786"/>
    </inkml:context>
    <inkml:brush xml:id="br0">
      <inkml:brushProperty name="width" value="0.025" units="cm"/>
      <inkml:brushProperty name="height" value="0.025" units="cm"/>
    </inkml:brush>
  </inkml:definitions>
  <inkml:trace contextRef="#ctx0" brushRef="#br0">264 1 12780,'0'0'4596,"-6"10"-3186,-24 40 212,-116 215 2371,131-232-3715,1 0 1,2 1-1,2 1 1,1 0-1,2 0 1,-5 57-1,10-68-166,2 0 0,0 1-1,2-1 1,1 0 0,1-1 0,11 40-1,-10-49-71,1 1 0,0-2 0,1 1 0,1-1-1,0 0 1,1-1 0,0 0 0,1 0 0,0-1 0,1 0-1,21 16 1,-16-15-279,1 0-1,0-2 1,1 0 0,0-1-1,24 8 1,-19-9-958,1-1 0,0-1 1,0-2-1,26 2 0,59-3-11146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6.184"/>
    </inkml:context>
    <inkml:brush xml:id="br0">
      <inkml:brushProperty name="width" value="0.025" units="cm"/>
      <inkml:brushProperty name="height" value="0.025" units="cm"/>
    </inkml:brush>
  </inkml:definitions>
  <inkml:trace contextRef="#ctx0" brushRef="#br0">14 1 4004,'0'0'945,"-2"12"774,1-9-1649,-3 24 1387,1 0 1,0 0 0,3 36-1,0-54-1133,1 0 0,1 0 1,-1 0-1,1 0 0,1 0 0,0-1 1,0 1-1,1-1 0,0 0 0,0 0 0,1 0 1,0 0-1,0-1 0,0 0 0,10 9 0,4 0-141,1-1 0,1-1-1,0 0 1,1-2 0,1 0-1,-1-2 1,2 0-1,-1-2 1,2-1 0,-1 0-1,38 4 1,28 0 229,163-3 0,-250-8-406,71-2 213,133-22 1,71-33 1061,141-19 314,278 63-885,-570 17-126,0 6-1,182 38 1,-284-41-505,0 0 1,0 2-1,-1 0 0,0 2 1,37 22-1,99 84 253,-157-114-318,15 12-90,-13-9-6,0-1 0,1 0 1,0 0-1,0-1 0,0 1 1,1-1-1,0-1 0,-1 1 0,1-1 1,1 0-1,10 2 0,-17-49-18282,-2 30 13101</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6.624"/>
    </inkml:context>
    <inkml:brush xml:id="br0">
      <inkml:brushProperty name="width" value="0.025" units="cm"/>
      <inkml:brushProperty name="height" value="0.025" units="cm"/>
    </inkml:brush>
  </inkml:definitions>
  <inkml:trace contextRef="#ctx0" brushRef="#br0">9 454 1826,'-1'-2'837,"0"1"0,0 0 1,0-1-1,0 1 0,1-1 1,-1 1-1,1-1 0,-1 1 1,1-1-1,-1 1 0,1-1 1,0 1-1,0-1 0,0 0 1,0 1-1,0-1 1,0 1-1,1-4 0,18-12 2280,16-4-2456,1 2 1,1 1 0,1 2-1,77-22 1,-42 21-883,134-15 0,-162 28 202,74 1-1,-101 5 11,0 0 0,-1 0 0,1 2 0,-1 0 0,0 1 0,0 1-1,17 9 1,3 1 72,-1-2 0,2-2 0,0-1 0,0-2 1,1-1-1,46 2 0,15-5 188,123-8 1,-67-12 1414,292-69 0,-196 31-1426,-222 47-232,67-15 38,-88 19-46,-1-1 0,1 0 0,-1 0 0,0-1 0,0 0-1,0-1 1,-1 0 0,11-8 0,-17 11-73,1 0 0,-1 0 0,1 0 0,-1 0 1,0 0-1,1 0 0,-1 0 0,0-1 0,-1 1 0,1 0 0,0-1 0,-1 1 0,1 0 0,-1-1 1,0 1-1,0-1 0,0 1 0,0-1 0,0 1 0,0-1 0,-1 1 0,0-5 0,-1 1-1218,0 0-1,0 0 0,-1 0 0,0 0 0,0 0 0,0 0 0,-5-5 1,-13-16-12248</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7.866"/>
    </inkml:context>
    <inkml:brush xml:id="br0">
      <inkml:brushProperty name="width" value="0.025" units="cm"/>
      <inkml:brushProperty name="height" value="0.025" units="cm"/>
    </inkml:brush>
  </inkml:definitions>
  <inkml:trace contextRef="#ctx0" brushRef="#br0">3 101 9513,'1'-9'1799,"1"-12"-938,5-30 4853,-1 32-1037,-3 60-4088,-17 191 815,10-201-1143,2 1 1,1-1-1,4 48 1,-3-78-249,0-1 0,0 0-1,0 1 1,0-1 0,0 1 0,0-1 0,0 1-1,1-1 1,-1 0 0,0 1 0,0-1 0,0 1 0,1-1-1,-1 0 1,0 1 0,1-1 0,-1 0 0,0 1 0,1-1-1,-1 0 1,0 0 0,1 1 0,-1-1 0,0 0-1,1 0 1,-1 0 0,1 1 0,-1-1 0,1 0 0,-1 0-1,0 0 1,1 0 0,-1 0 0,1 0 0,-1 0-1,1 0 1,21-8 309,15-17 51,-10-3-254,31-38 1,-34 37-106,38-36 0,-62 65-17,1-1 1,-1 1-1,0 0 1,0-1-1,1 1 1,-1 0-1,0-1 1,0 1-1,1 0 1,-1 0-1,0-1 1,1 1-1,-1 0 1,0 0-1,1 0 1,-1-1-1,0 1 1,1 0-1,-1 0 1,1 0-1,-1 0 1,0 0-1,1 0 1,-1 0-1,1 0 1,-1 0-1,0 0 1,1 0-1,-1 0 1,1 0-1,-1 0 1,0 0-1,1 0 1,-1 0-1,1 1 1,-1-1-1,0 0 1,1 0-1,-1 0 1,0 1-1,1-1 1,-1 0-1,0 0 1,0 1-1,1-1 1,-1 0-1,0 1 1,0-1-1,1 0 1,-1 1-1,0 0 1,4 32-33,-10 39 82,1-17 456,5-54-563,0 0 0,0 0 0,0 0 0,0 0-1,0 0 1,0-1 0,0 1 0,1 0 0,-1 0 0,0 0 0,0 0 0,1-1 0,-1 1 0,1 0 0,-1 0-1,1-1 1,-1 1 0,1 0 0,-1 0 0,2 0 0,-1-1-169,0 0 0,0 0 0,0 0 0,0-1 0,0 1 0,0 0 0,0-1 0,0 1 0,0-1 0,0 1 0,0-1 0,0 1 0,0-1 0,0 0 0,0 0 0,-1 1 0,1-1 0,0 0 0,0 0 0,-1 0-1,1 0 1,0-1 0,12-18-6283</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8.494"/>
    </inkml:context>
    <inkml:brush xml:id="br0">
      <inkml:brushProperty name="width" value="0.025" units="cm"/>
      <inkml:brushProperty name="height" value="0.025" units="cm"/>
    </inkml:brush>
  </inkml:definitions>
  <inkml:trace contextRef="#ctx0" brushRef="#br0">1 155 12940,'0'0'5872,"11"0"-3443,7 1-1799,1-2-1,-1 0 0,1-1 0,28-7 0,-41 7-520,0 0 0,0 0 0,0 0 0,-1-1 0,1 1 0,-1-2 0,1 1 0,-1 0 0,5-5 0,-8 5-53,0 1 1,0 0-1,0-1 1,0 1-1,-1-1 1,1 1-1,-1-1 1,1 0-1,-1 0 1,0 0-1,0 0 1,0 0-1,-1 0 1,1 0-1,-1 0 1,1 0-1,-1 0 1,0 0-1,-1-5 0,1 7-35,-1 0-1,1 1 0,-1-1 0,1 0 0,-1 1 0,0-1 0,1 0 1,-1 1-1,0-1 0,0 1 0,0-1 0,1 1 0,-1-1 0,0 1 0,0 0 1,0-1-1,0 1 0,0 0 0,0 0 0,1 0 0,-1-1 0,0 1 0,0 0 1,0 0-1,0 0 0,0 1 0,0-1 0,0 0 0,0 0 0,0 0 0,-1 1 1,-32 8-73,26-5 49,1 1-1,0 0 1,0 0-1,1 1 0,0 0 1,0 0-1,0 0 1,1 1-1,0 0 1,-5 7-1,7-10 40,1 1 0,-1-1 0,1 1 1,0 0-1,0 0 0,0-1 0,0 1 0,1 0 0,0 0 0,0 0 0,1 1 0,-1-1 0,1 0 0,0 0 0,0 0 0,1 0 0,0 1 0,1 4 0,-1-8-28,1 0-1,0 1 1,-1-1 0,1 0-1,0 0 1,0-1 0,0 1-1,1 0 1,-1 0 0,0-1 0,1 0-1,-1 1 1,1-1 0,-1 0-1,1 0 1,-1 0 0,1-1-1,0 1 1,-1-1 0,1 1-1,0-1 1,5 0 0,1 1 15,0-1-1,-1 0 1,1-1 0,0 0 0,0 0 0,10-4-1,-7 0 5,-1 0 0,-1-1-1,1 0 1,-1-1-1,-1 0 1,1-1 0,-1 0-1,0-1 1,-1 1-1,0-2 1,8-10 0,11-12 11,-31 72-342,1-30 333,0 0 0,1-1 1,0 1-1,0 0 1,1 0-1,1 0 0,1 20 1,-1-29-26,1 1 1,0-1 0,-1 1 0,1-1-1,0 1 1,0-1 0,0 0 0,0 0-1,0 0 1,0 1 0,1-1 0,-1 0 0,0 0-1,1 0 1,-1-1 0,0 1 0,1 0-1,-1 0 1,1-1 0,-1 1 0,1-1-1,-1 0 1,1 1 0,0-1 0,-1 0-1,1 0 1,-1 0 0,1 0 0,0 0-1,-1 0 1,1 0 0,2-1 0,2 0 17,1 1 1,0-1-1,-1-1 1,1 1-1,-1-1 1,11-5 0,-6-1-26,0 1 0,0-2 1,-1 1-1,0-2 0,-1 1 1,0-1-1,0-1 0,-1 1 1,0-2-1,-1 1 0,11-25 1,-22 52-98,1 0 1,1 0 0,1 0 0,0 1 0,2 15 0,-1-24 144,-1-6-32,1 0 0,0 0 1,1 0-1,-1-1 0,0 1 0,0 0 1,1 0-1,-1 0 0,1-1 0,-1 1 1,1 0-1,0-1 0,0 1 1,0 0-1,0-1 0,0 1 0,0-1 1,0 1-1,0-1 0,1 0 1,-1 0-1,1 1 0,2 0 0,-1 0 1,0-1 0,0 0 0,0 0 0,0 0 0,1-1 0,-1 1 0,0-1 0,0 1 0,1-1 0,-1 0 0,0-1 0,5 0 0,1 0 13,1-1 0,-1 0 0,0-1 0,0 0-1,-1-1 1,1 0 0,-1 0 0,14-10 0,-14 8-144,-1 0 0,-1 0 0,1-1 0,-1-1 0,0 1 0,-1-1 0,1 0 0,-2 0 0,1 0 0,-1-1 0,4-10 0,5-39-4060,-9-5-4950,-4 35 2193</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9.025"/>
    </inkml:context>
    <inkml:brush xml:id="br0">
      <inkml:brushProperty name="width" value="0.025" units="cm"/>
      <inkml:brushProperty name="height" value="0.025" units="cm"/>
    </inkml:brush>
  </inkml:definitions>
  <inkml:trace contextRef="#ctx0" brushRef="#br0">22 0 8200,'0'0'2936,"0"9"-1014,-1 93 3154,3 145 642,-2-241-5692,0 0 0,1 0 0,0-1 1,0 1-1,0 0 0,1-1 0,0 1 0,0-1 0,5 11 0,-6-15 33,-2-25-24,-2 1 1,-1-1-1,0 1 0,-9-26 0,-2-8-83,15 56 89,0 1-1,-1-1 1,1 1-1,0-1 1,0 1-1,0-1 0,0 0 1,0 1-1,0-1 1,0 1-1,0-1 1,0 1-1,0-1 1,1 0-1,-1 1 0,0-1 1,0 1-1,0-1 1,1 1-1,-1-1 1,0 1-1,1-1 1,-1 1-1,0-1 0,1 1 1,-1 0-1,1-1 1,-1 1-1,1 0 1,-1-1-1,1 1 0,22-3 499,36 15-422,-46-9-11,11 2-69,0 0 0,1-2 0,-1-1 1,26-2-1,-41 0-24,-1 0 0,0-1 0,1 0 0,-1 0 0,0-1 0,0 0 0,0-1 0,0 1 0,0-2 0,-1 1 0,1-1 0,-1 0 0,0 0 1,0-1-1,9-9 0,-14 13 9,-1 0 1,1-1 0,-1 1 0,0 0-1,1-1 1,-1 1 0,0-1 0,0 0-1,0 1 1,0-1 0,-1 0 0,1 0-1,0 1 1,-1-1 0,1 0 0,-1 0-1,0 0 1,1 0 0,-1 0 0,0 0-1,0 0 1,0 0 0,-1 0-1,1-2 1,-2 2-14,1 1 0,0-1 0,0 1 0,-1 0 0,1 0 0,0 0 0,-1 0 0,1 0 0,-1 0 0,0 0-1,1 0 1,-1 0 0,0 1 0,1-1 0,-1 1 0,0-1 0,0 1 0,1 0 0,-1 0 0,0 0 0,0 0 0,0 0 0,1 0 0,-1 0-1,-2 1 1,-2 0-12,-1 1-1,1-1 1,0 1-1,1 1 1,-1-1 0,0 1-1,1 0 1,-1 0-1,1 1 1,0-1-1,0 1 1,0 0-1,1 1 1,0-1-1,-6 8 1,6-8 33,1 1 0,-1-1 1,1 1-1,0 0 1,0 0-1,1 0 0,0 0 1,0 0-1,0 0 1,0 0-1,1 1 0,0-1 1,0 1-1,0-1 0,1 1 1,0 0-1,1 9 1,0-12-40,0 1 0,1 0 0,0-1 0,0 1 0,0-1 1,1 1-1,-1-1 0,1 0 0,0 0 0,-1 0 0,1 0 0,1-1 1,-1 1-1,0-1 0,1 0 0,-1 0 0,1 0 0,-1 0 1,1-1-1,0 1 0,0-1 0,0 0 0,0 0 0,6 0 1,12 3-1636,1-1 1,44-1 0,-63-2 1226,57 0-7612</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9.779"/>
    </inkml:context>
    <inkml:brush xml:id="br0">
      <inkml:brushProperty name="width" value="0.025" units="cm"/>
      <inkml:brushProperty name="height" value="0.025" units="cm"/>
    </inkml:brush>
  </inkml:definitions>
  <inkml:trace contextRef="#ctx0" brushRef="#br0">30 1 10250,'0'0'14734,"-5"14"-13870,-2 19-549,0 0 0,2 0 0,2 0 0,0 0 0,4 34 0,-1-64-312,0 0 0,0 0 0,1 0 0,-1-1 0,1 1-1,0 0 1,0-1 0,0 1 0,0-1 0,1 1 0,-1-1 0,1 1 0,-1-1-1,1 0 1,0 0 0,0 1 0,0-1 0,0-1 0,0 1 0,3 2 0,-1-2 9,0 0 0,1 0 0,-1-1 1,1 1-1,0-1 0,-1 0 1,1 0-1,0 0 0,0-1 0,8 0 1,9-2-94,-1 0 1,0-2-1,0-1 0,22-7 1,-39 11 31,8-3-103,-6 2 86,0 0 1,1 0-1,-1 0 1,1 1-1,0 0 1,-1 0-1,1 1 0,11 0 1,-17 2 65,-1 0 1,1 0-1,-1 0 0,1 0 1,-1-1-1,0 1 0,0 0 1,0 0-1,0 0 0,0 0 1,0 0-1,0 0 0,0 0 1,-1 0-1,0 3 0,-2 0 83,0 1 1,0-1-1,0 0 0,-1 0 0,0 0 0,0 0 0,0-1 0,-1 1 0,-8 6 0,-50 32 922,55-38-817,1 0-70,0-1 0,0 0 1,-1-1-1,1 0 1,-1 0-1,0 0 0,0-1 1,1 0-1,-1-1 1,-1 1-1,-13-1 1,19-1-199,-1-1 1,1 1 0,0-1 0,0 0 0,0 0 0,-1 0 0,1 0 0,0 0 0,0-1 0,0 1 0,1-1 0,-6-3 0,5 2-266,1 0 1,-1 1 0,1-1-1,0 0 1,-1-1-1,1 1 1,1 0 0,-1-1-1,0 1 1,1-1-1,0 1 1,-2-8 0,2 7-223,0 0-510,0 0-1,0-1 1,0 1 0,0-1-1,1 1 1,0-1-1,0 1 1,0-1-1,0 0 1,1 1 0,1-5-1,8-4-4057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112"/>
    </inkml:context>
    <inkml:brush xml:id="br0">
      <inkml:brushProperty name="width" value="0.025" units="cm"/>
      <inkml:brushProperty name="height" value="0.025" units="cm"/>
    </inkml:brush>
  </inkml:definitions>
  <inkml:trace contextRef="#ctx0" brushRef="#br0">1 101 9513,'8'1'3086,"6"0"-1448,13 2 557,-1-1 1,0-2-1,29-2 0,-47 1-2056,0 0-1,1-1 1,-1 0-1,-1 0 1,1-1-1,0 0 1,-1 0-1,1 0 1,-1-1-1,0-1 1,0 1-1,0-1 1,-1 0-1,12-12 1,-17 16-88,0 0 0,0 1 1,0-1-1,-1 0 0,1 0 1,0 0-1,0 0 1,-1 0-1,1 0 0,0 0 1,-1-1-1,1 1 0,-1 0 1,1 0-1,-1 0 0,0-1 1,0 1-1,1 0 0,-1 0 1,0-1-1,0 1 0,0 0 1,0 0-1,-1-1 1,1-1-1,-1 2-20,0 0 1,0 0-1,0 0 1,0 0-1,0 0 1,-1 0-1,1 1 1,0-1-1,0 0 1,-1 0-1,1 1 1,0-1-1,-1 1 1,1-1-1,-1 1 1,1 0-1,-3-1 0,-6 0-24,1 1 0,-1 0 0,1 0 0,-1 1 0,-13 2 0,12 0-13,0 1 0,0 0 1,0 1-1,0 0 0,1 1 0,0 0 1,0 0-1,-10 10 0,15-12 14,-1 1 1,1-1-1,1 1 0,-1 0 0,1 0 1,0 0-1,0 1 0,0 0 0,1 0 1,0 0-1,0 0 0,1 0 0,-1 0 1,1 1-1,-1 9 0,2-14-6,1 0 0,0-1 0,0 1 0,1 0 0,-1 0 0,0-1 0,0 1 0,1 0-1,-1 0 1,1-1 0,0 1 0,-1 0 0,1-1 0,0 1 0,0-1 0,0 1 0,0-1 0,0 0 0,0 1 0,1-1 0,1 2 0,1-1-55,0 1 1,0-1 0,0 0-1,0 0 1,0 0 0,1 0-1,-1-1 1,6 2 0,7 0-1578,1-1 1,0 0 0,21-1 0,-1-1-5381</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507"/>
    </inkml:context>
    <inkml:brush xml:id="br0">
      <inkml:brushProperty name="width" value="0.025" units="cm"/>
      <inkml:brushProperty name="height" value="0.025" units="cm"/>
    </inkml:brush>
  </inkml:definitions>
  <inkml:trace contextRef="#ctx0" brushRef="#br0">66 1 14574,'0'0'10372,"-6"11"-9341,-4 10-661,1 0 1,1 1-1,1 0 1,1 0 0,1 0-1,-3 34 1,3 1 150,4 95-1,1-151-515,0-1 0,0 1 0,0 0 0,0-1 1,0 1-1,0 0 0,0-1 0,0 1 0,1 0 0,-1-1 0,0 1 0,0-1 0,1 1 0,-1 0 1,0-1-1,1 1 0,-1-1 0,1 1 0,-1-1 0,1 1 0,-1-1 0,1 1 0,-1-1 0,1 0 1,-1 1-1,1-1 0,-1 0 0,1 1 0,0-1 0,0 0 0,22-4 545,20-22 461,-1-9-499,14-12-362,57-61-1,-94 81-2618,-15 7-3795,-4 4-2539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590"/>
    </inkml:context>
    <inkml:brush xml:id="br0">
      <inkml:brushProperty name="width" value="0.025" units="cm"/>
      <inkml:brushProperty name="height" value="0.025" units="cm"/>
    </inkml:brush>
  </inkml:definitions>
  <inkml:trace contextRef="#ctx0" brushRef="#br0">1 0 17264,'0'0'9305,"0"8"-9219,0 4-86,1 34 28,-1-44-26,0-1 0,0 0 0,0 1 1,1-1-1,-1 0 0,1 1 0,-1-1 1,1 0-1,-1 0 0,1 1 0,0-1 1,-1 0-1,1 0 0,0 0 1,0 0-1,0 0 0,0 0 0,0 0 1,0 0-1,0 0 0,0-1 0,1 1 1,-1 0-1,0-1 0,0 1 1,1-1-1,-1 1 0,0-1 0,2 1 1,10-1 11,0 0 0,0-1-1,0 0 1,0-1 0,-1 0 0,1-1 0,22-8 0,-22 6-1,1 1 0,0 0 0,0 2 0,29-3 0,-42 5-14,0 0 0,-1 1 0,1-1 0,-1 1 0,1-1 0,-1 1 0,1-1 1,-1 1-1,0 0 0,1-1 0,-1 1 0,0-1 0,1 1 0,-1 0 0,0-1 0,0 1 0,1 0 1,-1-1-1,0 1 0,0 0 0,0 0 0,0-1 0,0 1 0,0 0 0,0-1 0,0 1 0,0 0 0,-1-1 1,1 1-1,0 1 0,-5 24-19,0-9 30,5-15-2,-1 0 0,0 0 0,0 0 0,1 0 0,0 0-1,-1 1 1,1-1 0,0 0 0,0 0 0,0 0 0,0 3 0,1-4 13,0 0 0,0 0 0,-1 0-1,1 0 1,0 0 0,0 0 0,0-1-1,0 1 1,0 0 0,0-1 0,0 1 0,1-1-1,-1 1 1,0-1 0,0 0 0,0 1 0,0-1-1,1 0 1,-1 0 0,0 0 0,0 0 0,0 0-1,1 0 1,-1 0 0,2 0 0,7-1 127,0 0 0,0-1 0,0 0-1,17-6 1,8-1-1187,3 4-4816</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915"/>
    </inkml:context>
    <inkml:brush xml:id="br0">
      <inkml:brushProperty name="width" value="0.025" units="cm"/>
      <inkml:brushProperty name="height" value="0.025" units="cm"/>
    </inkml:brush>
  </inkml:definitions>
  <inkml:trace contextRef="#ctx0" brushRef="#br0">0 1 14606,'0'0'9577,"6"52"-8584,11-42-737,3 2-128,3-2-96,1-1-544,-2 0-609,-1-1-1602,-4-5-3106,-2-3-3236</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1.259"/>
    </inkml:context>
    <inkml:brush xml:id="br0">
      <inkml:brushProperty name="width" value="0.025" units="cm"/>
      <inkml:brushProperty name="height" value="0.025" units="cm"/>
    </inkml:brush>
  </inkml:definitions>
  <inkml:trace contextRef="#ctx0" brushRef="#br0">223 1 16303,'0'0'2296,"-11"1"-6,0 1-2017,-1 0 1,1 1-1,0 0 0,0 0 1,1 2-1,-1-1 0,1 1 1,0 1-1,0 0 0,0 0 1,1 1-1,0 0 0,1 0 1,-13 14-1,-13 27 414,32-45-623,0 0 1,1-1-1,-1 1 0,1 0 0,0 1 0,0-1 0,0 0 0,0 0 1,0 0-1,1 1 0,0-1 0,-1 0 0,1 1 0,1-1 0,-1 5 1,1-7-39,0 0 1,0 0 0,0 0 0,0 0-1,0-1 1,-1 1 0,1 0 0,1-1 0,-1 1-1,0 0 1,0-1 0,0 1 0,0-1-1,0 0 1,0 1 0,1-1 0,-1 0 0,0 0-1,0 0 1,0 0 0,1 0 0,-1 0-1,0 0 1,0 0 0,0 0 0,1-1 0,-1 1-1,0 0 1,2-1 0,37-12 317,-19 1-324,-1 0-1,-1-2 1,0 0-1,-1-1 1,28-30-1,11-9-242,-59 97 473,-2-23-102,2-15-86,1 1-1,0-1 1,0 0-1,0 0 1,1 1 0,0 7-1,0-12-53,0 0 0,1 0-1,-1 1 1,0-1-1,1 0 1,-1 0 0,1 0-1,0 0 1,-1 0 0,1 0-1,0 0 1,-1 0-1,1 0 1,0 0 0,0 0-1,0-1 1,0 1 0,0 0-1,0 0 1,0-1-1,0 1 1,0-1 0,0 1-1,1-1 1,-1 1 0,0-1-1,0 0 1,0 0-1,0 1 1,1-1 0,-1 0-1,0 0 1,2 0 0,9-1 5,0 0-1,0-1 1,-1 0 0,1-1 0,0 0 0,-1-1 0,0 0 0,0-1 0,0 0 0,-1-1 0,18-12 0,-12 9-88,-1 0 0,1 1 0,1 1 1,19-7-1,-36 14 72,1 0 0,-1 0 0,1-1-1,-1 1 1,0 0 0,1 0 0,-1 0 0,1 0 0,-1-1 0,1 1 0,-1 0 0,1 0 0,-1 0 0,1 0 0,-1 0 0,0 0 0,1 0 0,-1 1 0,1-1-1,-1 0 1,1 0 0,-1 0 0,1 0 0,-1 0 0,0 1 0,1-1 0,-1 0 0,1 0 0,-1 1 0,0-1 0,1 0 0,-1 1 0,0-1 0,1 0 0,-1 1-1,0-1 1,0 1 0,1-1 0,-1 0 0,0 1 0,0-1 0,0 1 0,1-1 0,-1 1 0,0-1 0,0 0 0,0 1 0,0-1 0,0 1 0,0-1 0,0 1-1,0-1 1,0 1 0,0-1 0,0 1 0,-1 0 0,-11 35 262,4-14 159,8-21-408,1-1 0,0 1 0,-1-1 0,1 1 0,0-1 0,-1 1 0,1-1 0,0 1 0,0-1 0,-1 1 0,1-1 0,0 0 0,0 0 0,0 1 0,0-1 0,-1 0 0,1 0 0,0 0 0,0 0 0,0 0 0,0 0 0,0 0 0,-1 0 0,1 0 0,0-1 0,0 1 1,0 0-1,0 0 0,-1-1 0,1 1 0,0-1 0,1 0 0,32-11 86,-16 2-312,24-11-1181,-12 15-3364,-24 14-254,-6 18 2371,0-19 683,0 9-2684</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2.044"/>
    </inkml:context>
    <inkml:brush xml:id="br0">
      <inkml:brushProperty name="width" value="0.025" units="cm"/>
      <inkml:brushProperty name="height" value="0.025" units="cm"/>
    </inkml:brush>
  </inkml:definitions>
  <inkml:trace contextRef="#ctx0" brushRef="#br0">59 295 14638,'0'0'7735,"-6"11"-6454,-1 4-832,-27 53 1043,32-63-1428,0-1 0,0 1-1,1 0 1,0-1 0,-1 1 0,2 0 0,-1 0 0,0 0 0,1 0-1,0 0 1,0 0 0,2 7 0,0-10-65,0-1 0,0-1 0,0 1 1,0 0-1,0 0 0,0-1 0,0 1 0,0-1 0,0 0 1,1 0-1,-1 0 0,0 0 0,0 0 0,0 0 0,1 0 1,-1-1-1,0 1 0,3-2 0,7-3-164,-1 0 0,0 0 0,0-1 0,0-1-1,18-14 1,-21 14 121,0 1-1,0 0 1,0 0-1,1 1 1,0 0-1,0 1 1,1 0-1,-1 1 0,15-4 1,-24 8 113,1 0 1,-1 0-1,0 0 1,0 0-1,1 0 0,-1 1 1,0-1-1,0 0 1,0 0-1,0 0 0,0 1 1,0-1-1,0 0 1,-1 0-1,1 2 0,-10 16 486,9-17-490,0 0 1,-1 0-1,1 0 0,0 0 1,0 1-1,0-1 0,0 0 0,1 1 1,-1-1-1,0 0 0,1 1 0,0-1 1,0 1-1,-1-1 0,1 0 0,1 1 1,-1 2-1,1-4-61,0 0 0,0 0 0,0-1 0,-1 1 0,1 0 0,0-1 0,0 1 0,0-1 0,0 0 0,0 1 0,0-1 1,0 0-1,0 1 0,0-1 0,1 0 0,-1 0 0,0 0 0,0 0 0,0 0 0,0 0 0,0 0 0,0 0 0,0 0 0,0-1 0,0 1 0,0 0 0,2-2 0,31-9-315,33-32-2832,-56 34 1081,0 1-1,1 0 1,0 1 0,0 1 0,0 0-1,27-9 1,-30 12 2266,0 0-1,0 0 0,0-1 1,0 0-1,0 0 0,-1-1 1,0-1-1,0 1 0,0-1 1,-1-1-1,0 1 1,7-8-1,8-13 207,-1-1 0,19-31-1,-1 2 624,0-7-334,-25 38 976,-12 21 120,-4 8 875,-12 18-2162,0 1 0,2 1 1,1 0-1,0 1 0,-12 45 1,17-51-319,2 1 1,1 0 0,0 0 0,1 1 0,1-1-1,1 0 1,1 0 0,4 31 0,-3-44-185,0 0 0,0 0 0,1-1 0,-1 1 0,1-1 0,7 10 0,-9-13-44,0-1 0,-1 0 0,1 1-1,0-1 1,0 0 0,0 1 0,1-1-1,-1 0 1,0 0 0,0 0 0,1 0 0,-1 0-1,0 0 1,1-1 0,-1 1 0,1 0-1,-1-1 1,1 1 0,0-1 0,-1 1 0,1-1-1,-1 0 1,1 0 0,0 1 0,-1-1-1,1 0 1,0-1 0,-1 1 0,1 0 0,2-1-1,-3 0 14,0 0-1,-1 1 0,1-1 0,0 0 1,-1 0-1,1 0 0,0 0 0,-1 0 1,1 0-1,-1 0 0,0 0 1,1 0-1,-1 0 0,0 0 0,0-1 1,1 1-1,-1 0 0,0 0 0,0 0 1,0 0-1,-1 0 0,1 0 0,0-1 1,0 1-1,0 0 0,-1 0 0,1 0 1,-2-2-1,-12-31-487,-10-6 431,-1 1 1,-2 1-1,-54-59 1,81 97 162,0 0 0,0 0 0,-1 0 0,1-1-1,0 1 1,0 0 0,0 0 0,0 0 0,0 0 0,0 0 0,0 0 0,0-1 0,-1 1 0,1 0 0,0 0 0,0 0-1,0 0 1,0 0 0,0-1 0,0 1 0,0 0 0,0 0 0,0 0 0,0 0 0,0 0 0,0-1 0,0 1 0,0 0-1,0 0 1,0 0 0,0 0 0,0-1 0,0 1 0,0 0 0,1 0 0,-1 0 0,0 0 0,0 0 0,0-1 0,0 1-1,0 0 1,0 0 0,0 0 0,0 0 0,1 0 0,-1 0 0,0 0 0,0 0 0,0-1 0,14-2 1257,23 2-1358,-30 2 523,130 4 362,72-3-4266,-150-11-2973,-1-12-6331</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1.214"/>
    </inkml:context>
    <inkml:brush xml:id="br0">
      <inkml:brushProperty name="width" value="0.025" units="cm"/>
      <inkml:brushProperty name="height" value="0.025" units="cm"/>
    </inkml:brush>
  </inkml:definitions>
  <inkml:trace contextRef="#ctx0" brushRef="#br0">98 44 8552,'2'-1'371,"1"0"0,0 1-1,0-1 1,0 0 0,-1 1 0,1 0-1,0 0 1,0 0 0,0 0 0,0 0-1,3 1 1,34-2 3668,-37-6 1303,-13-17-2756,7 22-2503,0 1 1,0 0 0,0 0-1,0 0 1,0 0-1,0 1 1,0-1 0,0 1-1,-1 0 1,1 0 0,0 0-1,0 0 1,0 1 0,0-1-1,-1 1 1,1 0-1,0-1 1,-3 3 0,0 0-59,1 0 0,-1 0 0,1 0 0,0 1 0,0 0 0,0 0 0,1 0 0,0 0 0,-5 6 0,3-3-32,1 1 0,-1 0 0,1 0 0,0 0 1,1 1-1,0-1 0,1 1 0,-1 0 1,2 0-1,-1 0 0,1 1 0,0 9 1,2-18 9,0 0 0,0 0 1,0 0-1,0 0 1,0 0-1,1 0 1,-1 0-1,0 0 1,1 0-1,-1 0 0,0 0 1,1 0-1,0-1 1,-1 1-1,1 0 1,-1 0-1,1 0 1,0-1-1,-1 1 0,1 0 1,0-1-1,0 1 1,0-1-1,0 1 1,-1-1-1,1 1 1,2 0-1,35 2 172,-29-3-134,0-2 0,-1 1 1,1-1-1,-1 0 0,0-1 1,13-5-1,-15 4-15,1 0 0,-1-1 0,0 0 0,0 0-1,-1-1 1,1 1 0,-1-1 0,0-1 0,-1 1 0,1 0-1,-1-1 1,-1 0 0,1 0 0,-1 0 0,0-1 0,-1 1 0,0-1-1,2-14 1,-4 22-21,0 0-1,0 0 0,0-1 1,0 1-1,0 0 0,0 0 0,0 0 1,0 0-1,0 0 0,0 0 1,0-1-1,0 1 0,0 0 1,-1 0-1,1 0 0,0 0 1,0 0-1,0 0 0,0 0 1,0 0-1,0-1 0,-1 1 1,1 0-1,0 0 0,0 0 0,0 0 1,0 0-1,0 0 0,-1 0 1,1 0-1,0 0 0,0 0 1,0 0-1,0 0 0,0 0 1,-1 0-1,1 0 0,0 0 1,0 0-1,0 0 0,0 0 0,-1 0 1,1 0-1,0 1 0,0-1 1,0 0-1,0 0 0,0 0 1,0 0-1,0 0 0,-1 0 1,1 0-1,0 0 0,0 1 1,0-1-1,0 0 0,0 0 1,0 0-1,0 0 0,0 1 0,-9 7-69,4-1 33,0 0 1,1 1 0,0-1-1,0 1 1,1 0-1,0 0 1,0 1 0,1-1-1,0 1 1,0-1-1,1 1 1,0 0 0,1-1-1,0 1 1,0 0-1,2 10 1,-1-17-159,0 0-1,0 0 1,0 0 0,0 0 0,1 0-1,-1-1 1,1 1 0,-1-1-1,1 1 1,-1-1 0,1 1 0,0-1-1,0 0 1,-1 0 0,1 0-1,0 0 1,0 0 0,0 0 0,0 0-1,0-1 1,1 1 0,-1-1-1,3 1 1,-3-1-475,0 0 0,1 0 0,-1 0-1,0 0 1,0 0 0,1 0 0,-1 0-1,0-1 1,1 1 0,-1-1 0,0 0 0,0 0-1,4-2 1,10-11-7412</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1.609"/>
    </inkml:context>
    <inkml:brush xml:id="br0">
      <inkml:brushProperty name="width" value="0.025" units="cm"/>
      <inkml:brushProperty name="height" value="0.025" units="cm"/>
    </inkml:brush>
  </inkml:definitions>
  <inkml:trace contextRef="#ctx0" brushRef="#br0">16 8 9321,'0'0'6475,"-1"10"-4382,-5 56 1075,-3 39-706,9-94-2400,0 1 0,1-1 0,0 0 0,1 1 0,0-1 0,6 19 0,-7-27-53,1 0 0,-1 0 0,0 0 0,1 0 0,0 0 0,0-1 0,0 1 0,0 0 0,0-1 0,3 3 0,-4-4-24,0 0-1,0-1 1,1 1 0,-1 0 0,0-1-1,0 1 1,0-1 0,0 0-1,1 1 1,-1-1 0,0 0 0,0 0-1,1 1 1,-1-1 0,0 0 0,0 0-1,1 0 1,-1-1 0,2 1-1,0-2-59,1 1-1,-1-1 0,0 0 0,0 0 0,0 0 1,0-1-1,0 1 0,0-1 0,0 0 0,-1 1 0,1-1 1,-1 0-1,0-1 0,0 1 0,3-7 0,8-19-14,-1-1 0,-2-1 0,-1 0 0,-1 0 0,-2-1 0,4-61 0,-11 92 1308,-2 9-458,-7 30-175,-7 53-99,15-72-132,1 1 1,1-1 0,1 1-1,7 36 1,-7-52-417,0 0 0,0 0 0,1 0 0,-1 0 0,1-1-1,0 1 1,0 0 0,0-1 0,1 1 0,-1-1 0,1 0 0,6 6 0,-7-8-304,1 1 1,0-1-1,-1 1 1,1-1-1,0 0 1,0 0-1,0 0 0,0 0 1,0-1-1,0 1 1,0-1-1,0 0 1,0 0-1,0 0 1,0 0-1,0-1 0,0 1 1,0-1-1,0 1 1,3-2-1,9-5-7401</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194"/>
    </inkml:context>
    <inkml:brush xml:id="br0">
      <inkml:brushProperty name="width" value="0.025" units="cm"/>
      <inkml:brushProperty name="height" value="0.025" units="cm"/>
    </inkml:brush>
  </inkml:definitions>
  <inkml:trace contextRef="#ctx0" brushRef="#br0">124 71 11499,'0'0'3737,"1"-8"779,3-28-774,-4 35-3646,0 0 0,0 0-1,0 0 1,1 0 0,-1 0-1,0 0 1,0 1 0,-1-1 0,1 0-1,0 0 1,0 0 0,0 0-1,-1 0 1,1 0 0,0 1-1,-1-1 1,1 0 0,0 0 0,-1 0-1,1 1 1,-1-1 0,0 0-1,1 1 1,-1-1 0,0 0 0,1 1-1,-1-1 1,0 1 0,1-1-1,-1 1 1,0-1 0,0 1-1,0 0 1,0-1 0,1 1 0,-1 0-1,0 0 1,0-1 0,0 1-1,0 0 1,0 0 0,0 0 0,0 0-1,1 0 1,-1 0 0,0 1-1,0-1 1,0 0 0,0 0-1,0 1 1,-1 0 0,-3 0-72,1 0 1,-1 1-1,1 0 1,-1 0 0,1 0-1,0 1 1,-7 5-1,5-2 2,1 0-1,0 0 1,0 1-1,0 0 1,1 0 0,-5 10-1,8-14-21,0 0 0,0-1-1,-1 1 1,2 0 0,-1-1 0,0 1-1,0 0 1,1 0 0,0 0 0,-1 0-1,1 0 1,0-1 0,0 1 0,1 0-1,-1 0 1,1 0 0,-1 0 0,1-1-1,0 1 1,0 0 0,2 4 0,-1-6-13,-1 1 0,0-1 0,1 0 0,-1 0 1,1 0-1,-1 0 0,1 0 0,-1 0 0,1 0 0,0-1 1,0 1-1,-1 0 0,1-1 0,0 1 0,0-1 0,0 0 1,0 0-1,-1 0 0,1 0 0,0 0 0,0 0 0,0 0 0,0-1 1,-1 1-1,1 0 0,3-2 0,1 0-80,0-1 1,0 1-1,-1-1 0,1 0 1,-1 0-1,8-6 0,-11 7-13,0 0 0,0 1-1,0-1 1,0 1 0,0-1 0,0 1-1,0 0 1,1 0 0,-1 0 0,0 0-1,5-1 1,-7 3 70,1-1 1,0 1-1,0-1 0,-1 1 1,1-1-1,0 1 0,0-1 0,-1 1 1,1-1-1,-1 1 0,1 0 0,0 0 1,-1-1-1,1 1 0,-1 0 0,0 0 1,1-1-1,-1 1 0,0 0 0,1 0 1,-1 0-1,0 0 0,0 0 0,0-1 1,0 1-1,0 0 0,0 0 1,0 0-1,0 0 0,0 0 0,0 0 1,0 0-1,-1 1 0,5 101 54,0-72 208,-2 0 0,-2-1 1,-1 1-1,-1 0 0,-1 0 0,-12 47 1,13-72-63,0-1 0,-1 0 0,0 0 0,0 0 0,0 0 1,0 0-1,0 0 0,-1-1 0,0 0 0,0 0 0,-8 7 1,10-10-111,1-1 1,-1 1-1,1 0 1,-1 0 0,1 0-1,-1-1 1,0 1-1,1-1 1,-1 1 0,0-1-1,1 0 1,-1 0-1,0 1 1,0-1 0,1-1-1,-1 1 1,0 0-1,1 0 1,-1 0 0,0-1-1,1 1 1,-1-1-1,0 0 1,1 1-1,-1-1 1,1 0 0,-1 0-1,1 0 1,-1 0-1,1 0 1,0 0 0,0 0-1,-1 0 1,1-1-1,0 1 1,0-1 0,0 1-1,0 0 1,1-1-1,-1 1 1,0-1 0,0-2-1,-5-9-6,0 1 0,2-2 0,-1 1 0,2 0 0,0-1 0,-2-24 0,2 7-132,4-61-1,0 90-4,-1 0 0,1-1 1,-1 1-1,1 0 0,0 0 0,0-1 0,0 1 0,0 0 0,0 0 1,0 0-1,0 0 0,1 0 0,-1 1 0,1-1 0,0 0 1,-1 1-1,1-1 0,0 1 0,0-1 0,0 1 0,0 0 0,0 0 1,0 0-1,0 0 0,0 0 0,4 0 0,8-3-1686,-1 1 0,0 1 0,23-1-1,-11 1-2972,19-3-4208</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541"/>
    </inkml:context>
    <inkml:brush xml:id="br0">
      <inkml:brushProperty name="width" value="0.025" units="cm"/>
      <inkml:brushProperty name="height" value="0.025" units="cm"/>
    </inkml:brush>
  </inkml:definitions>
  <inkml:trace contextRef="#ctx0" brushRef="#br0">0 1 14798,'0'0'14350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993"/>
    </inkml:context>
    <inkml:brush xml:id="br0">
      <inkml:brushProperty name="width" value="0.025" units="cm"/>
      <inkml:brushProperty name="height" value="0.025" units="cm"/>
    </inkml:brush>
  </inkml:definitions>
  <inkml:trace contextRef="#ctx0" brushRef="#br0">104 1 16752,'0'0'10239,"-6"8"-9962,-11 23 7,0 1-1,-13 37 1,23-51 47,1 0 1,0 1-1,2 0 1,0 0-1,1 0 1,0 22-1,3-40-302,0 1-1,0 0 1,0 0-1,1-1 0,-1 1 1,0-1-1,1 1 1,-1 0-1,1-1 0,0 1 1,-1-1-1,1 1 1,0-1-1,0 1 0,0-1 1,0 0-1,0 1 0,0-1 1,1 0-1,-1 0 1,0 0-1,1 0 0,1 1 1,0 0 5,1 0 1,0-1-1,0 0 1,0 1-1,0-1 1,0-1-1,0 1 0,0-1 1,7 1-1,-3-1-24,0-1 0,0 1 0,0-1 1,0-1-1,0 1 0,0-2 0,-1 1 0,1-1 0,12-6 0,-15 5-266,0 0 1,0 0-1,-1 0 1,0-1-1,1 1 0,-2-1 1,1 0-1,-1 0 1,1-1-1,-2 1 1,1-1-1,0 1 0,-1-1 1,1-6-1,1-3-2024,-1 0-1,-1-1 1,0 1 0,-1-23-1,-1-15-7483</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3.341"/>
    </inkml:context>
    <inkml:brush xml:id="br0">
      <inkml:brushProperty name="width" value="0.025" units="cm"/>
      <inkml:brushProperty name="height" value="0.025" units="cm"/>
    </inkml:brush>
  </inkml:definitions>
  <inkml:trace contextRef="#ctx0" brushRef="#br0">0 1 14029,'0'0'13229,"56"32"-13838,-41-14-1889,0 0-2435,-5 1-4868</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3.749"/>
    </inkml:context>
    <inkml:brush xml:id="br0">
      <inkml:brushProperty name="width" value="0.025" units="cm"/>
      <inkml:brushProperty name="height" value="0.025" units="cm"/>
    </inkml:brush>
  </inkml:definitions>
  <inkml:trace contextRef="#ctx0" brushRef="#br0">1 199 14542,'0'0'13880,"10"-3"-12941,-2 1-859,-2 0 0,1-1-1,0 0 1,0 0 0,-1-1 0,0 0-1,0 0 1,0 0 0,0-1 0,0 0-1,-1 0 1,0-1 0,0 1-1,-1-1 1,7-10 0,66-98 603,-77 114-687,0 0 0,0-1 0,0 1 0,0 0 0,0 0 0,0 0 0,0-1 0,0 1 0,0 0 0,0 0 0,0 0 0,0-1 0,0 1 0,0 0 0,0 0 0,0 0 0,1 0 0,-1 0 0,0-1 0,0 1 0,0 0 0,0 0 0,0 0 0,1 0 0,-1 0 0,0 0 0,0 0 0,0-1 0,0 1 0,1 0 0,-1 0 0,0 0 0,0 0 0,0 0 0,1 0 0,-1 0 0,0 0 0,0 0 0,0 0 0,0 0 0,1 0 0,-1 0 0,0 0 0,0 0 0,0 0 0,1 0 0,-1 1 0,0-1 0,0 0 0,0 0 0,0 0 0,1 0 0,-1 0 0,0 0 0,0 0 0,0 1 0,0-1 0,0 0 0,0 0 0,1 0 0,-1 0 0,0 1 0,0-1 0,0 0 0,0 0 0,0 0 0,0 0 0,0 1 0,2 22-145,-9 32 46,-7-13 35,8-29-7,1 0-1,0 1 1,1 0-1,0 0 1,2 0-1,-1 0 1,2 0-1,0 27 0,1-41-33,0 1-1,0-1 0,1 0 1,-1 1-1,0-1 0,1 0 1,-1 0-1,0 0 0,0 1 1,1-1-1,-1 0 0,0 0 1,1 0-1,-1 0 0,0 1 1,1-1-1,-1 0 0,1 0 0,-1 0 1,0 0-1,1 0 0,-1 0 1,0 0-1,1 0 0,-1 0 1,0 0-1,1 0 0,-1 0 1,0-1-1,1 1 0,-1 0 1,0 0-1,1 0 0,-1 0 1,0-1-1,1 1 0,-1 0 1,0 0-1,1 0 0,-1-1 1,0 1-1,0 0 0,1-1 0,-1 1 1,0 0-1,0 0 0,0-1 1,1 0-1,14-13-5096,3-13-4873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953"/>
    </inkml:context>
    <inkml:brush xml:id="br0">
      <inkml:brushProperty name="width" value="0.025" units="cm"/>
      <inkml:brushProperty name="height" value="0.025" units="cm"/>
    </inkml:brush>
  </inkml:definitions>
  <inkml:trace contextRef="#ctx0" brushRef="#br0">1 40 8392,'0'0'12396,"45"-39"-24888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4.096"/>
    </inkml:context>
    <inkml:brush xml:id="br0">
      <inkml:brushProperty name="width" value="0.025" units="cm"/>
      <inkml:brushProperty name="height" value="0.025" units="cm"/>
    </inkml:brush>
  </inkml:definitions>
  <inkml:trace contextRef="#ctx0" brushRef="#br0">16 112 12396,'0'0'8675,"-3"9"-6716,-9 26-790,12-34-1130,0 0 0,0 0 0,0-1 0,1 1 0,-1 0 0,0 0 0,0 0 0,1-1 0,-1 1 0,1 0 0,-1-1 0,1 1 0,-1 0-1,1-1 1,-1 1 0,1 0 0,-1-1 0,1 1 0,0-1 0,-1 1 0,1-1 0,0 1 0,-1-1 0,1 0 0,0 1 0,0-1 0,-1 0 0,1 0 0,0 0 0,0 1 0,0-1 0,-1 0 0,1 0 0,2 0 0,31 1 671,-29-1-542,9 0 90,1-1-1,-1-1 1,0 0-1,0-1 1,0 0-1,-1-1 1,21-9 0,-26 10-195,0-1 1,-1 0 0,0 0-1,0-1 1,-1 0 0,1 0 0,-1 0-1,0-1 1,0 0 0,-1 0-1,1-1 1,-2 1 0,1-1-1,5-11 1,-9 16-56,0 1-1,0-1 1,0 0-1,-1 0 0,1 0 1,-1 0-1,1 0 1,-1 0-1,1 0 1,-1 0-1,0 0 1,0 0-1,0 0 1,-1 0-1,1 0 0,0 0 1,-1-3-1,0 4-5,0-1-1,1 1 0,-1 0 0,0 0 0,0 0 1,0 0-1,0 0 0,0 1 0,0-1 0,0 0 1,0 0-1,0 0 0,0 1 0,-1-1 1,1 1-1,0-1 0,0 1 0,-1-1 0,1 1 1,-2 0-1,-2-1-4,0 1 0,0 0 0,0 0 0,0 0 1,0 1-1,0 0 0,0 0 0,0 0 0,0 0 0,0 1 1,0 0-1,-8 4 0,-3 4-5,1 1-1,0 0 1,0 1 0,1 1 0,-22 25-1,29-29 33,0-1 1,0 1-1,1 1 0,1-1 0,0 1 0,0 0 0,0 0 1,1 0-1,1 1 0,0 0 0,-2 12 0,5-20-20,0 0 0,1 0 0,-1 0 0,1 0 0,-1-1 0,1 1 0,0 0 0,0 0 0,0-1 0,0 1 0,1-1 0,-1 1 0,1-1 0,0 1 0,-1-1 0,1 0 0,0 0 0,0 0 0,0 0 0,1 0 0,-1 0 0,0-1 0,1 1 0,-1-1 0,1 1 0,0-1 0,-1 0 0,1 0 1,0 0-1,0-1 0,2 2 0,15 3-304,-1-1 1,1-1 0,25 2-1,-36-4-3,73 3-3653,2-5-4238,-25-6-321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4.426"/>
    </inkml:context>
    <inkml:brush xml:id="br0">
      <inkml:brushProperty name="width" value="0.025" units="cm"/>
      <inkml:brushProperty name="height" value="0.025" units="cm"/>
    </inkml:brush>
  </inkml:definitions>
  <inkml:trace contextRef="#ctx0" brushRef="#br0">71 0 14382,'0'0'13420,"49"9"-12299,-12-8-448,4 0-353,4 0-256,2 2-32,-4-1-96,-4 1-961,-13-3-1473,-9 0-1954,-11 0-3460</inkml:trace>
  <inkml:trace contextRef="#ctx0" brushRef="#br0" timeOffset="1">0 132 5061,'0'0'15791,"77"12"-13325,-36-10-993,4-2 65,2 2-225,3-2-896,0 1-385,1-1-96,-4 0-1986,-4-1-3588,-1-12-13836</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5.674"/>
    </inkml:context>
    <inkml:brush xml:id="br0">
      <inkml:brushProperty name="width" value="0.025" units="cm"/>
      <inkml:brushProperty name="height" value="0.025" units="cm"/>
    </inkml:brush>
  </inkml:definitions>
  <inkml:trace contextRef="#ctx0" brushRef="#br0">104 16 7431,'10'-7'6219,"4"-1"447,-13 8-6537,-1 0 0,0 0 0,0 0 0,0-1-1,0 1 1,1 0 0,-1 0 0,0 0 0,0 0-1,0 0 1,1 0 0,-1 1 0,0-1 0,0 0 0,0 0-1,1 0 1,-1 0 0,0 0 0,0 0 0,0 0-1,0 0 1,1 0 0,-1 0 0,0 1 0,0-1-1,0 0 1,0 0 0,0 0 0,1 0 0,-1 0 0,0 1-1,0-1 1,0 0 0,0 0 0,0 0 0,0 1-1,0-1 1,0 0 0,0 0 0,0 0 0,0 0-1,0 1 1,0-1 0,0 0 0,0 0 0,0 0 0,0 1-1,0-1 1,0 0 0,0 0 0,0 0 0,0 1-1,0-1 1,0 0 0,0 0 0,0 0 0,0 0 0,-1 1-1,1-1 1,0 0 0,0 0 0,0 0 0,0 0-1,-8 23 153,0 0-1,-2-1 0,0 0 1,-15 22-1,12-21-154,0 1 0,2 0 0,-11 31 0,19-44-69,0 0-1,1 0 1,0 0-1,1 0 1,0 0 0,0 12-1,1-20-38,1-1-1,-1 1 0,0-1 1,1 1-1,-1-1 0,1 1 0,0-1 1,0 0-1,0 1 0,0-1 1,0 0-1,0 0 0,1 0 1,-1 1-1,1-1 0,0-1 1,-1 1-1,1 0 0,0 0 1,0-1-1,0 1 0,0-1 1,0 1-1,0-1 0,1 0 0,-1 0 1,0 0-1,1 0 0,-1-1 1,1 1-1,4 0 0,-1 0-34,0 0 0,1 0 0,-1-1 0,1 1 0,-1-2 0,1 1 0,-1-1 0,1 0 0,-1 0 0,1-1 0,-1 0 0,0 0 0,0 0 0,0-1 0,0 0 0,0 0 0,-1 0 0,10-9 0,-10 8-551,0-1 0,-1 0 0,0 0 1,0 0-1,0-1 0,-1 1 1,6-12-1,-6 8-1434,0 0-1,0-1 1,0 1-1,-2 0 1,3-17-1,-1-25-10996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050"/>
    </inkml:context>
    <inkml:brush xml:id="br0">
      <inkml:brushProperty name="width" value="0.025" units="cm"/>
      <inkml:brushProperty name="height" value="0.025" units="cm"/>
    </inkml:brush>
  </inkml:definitions>
  <inkml:trace contextRef="#ctx0" brushRef="#br0">0 13 13837,'0'0'12588,"0"-13"-16143,11 23-2019,-1 3-5957</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396"/>
    </inkml:context>
    <inkml:brush xml:id="br0">
      <inkml:brushProperty name="width" value="0.025" units="cm"/>
      <inkml:brushProperty name="height" value="0.025" units="cm"/>
    </inkml:brush>
  </inkml:definitions>
  <inkml:trace contextRef="#ctx0" brushRef="#br0">1 284 5285,'0'0'23745,"10"1"-22533,-5-1-1154,1 1 0,-1-1 0,0-1 0,0 1 0,0-1 0,0 0 0,0 0 0,1-1 0,-2 1 0,1-1 0,5-3 0,1-1-19,-1 0 0,0-1 0,0-1 0,15-14 0,3-3 12,-2-1 0,-1-1 0,-1-2-1,-1 0 1,33-58 0,-68 134-457,5-28 350,0 0 1,2 0-1,0 0 0,1 1 0,1-1 0,1 1 1,1 0-1,1 25 0,7-29-2986,3-12-2025,6-3-5279</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3.401"/>
    </inkml:context>
    <inkml:brush xml:id="br0">
      <inkml:brushProperty name="width" value="0.025" units="cm"/>
      <inkml:brushProperty name="height" value="0.025" units="cm"/>
    </inkml:brush>
  </inkml:definitions>
  <inkml:trace contextRef="#ctx0" brushRef="#br0">0 1 10282,'0'0'1831,"0"9"-950,1 136 3026,-1-143-3846,0 0 0,1-1 0,-1 1 0,1 0 0,-1-1 0,1 1 0,0-1 0,0 1 0,0 0 0,0-1 0,0 0 0,0 1 0,0-1 0,0 0 0,0 1-1,1-1 1,-1 0 0,1 0 0,-1 0 0,0 0 0,1 0 0,0-1 0,-1 1 0,1 0 0,-1-1 0,1 1 0,0-1 0,0 1 0,-1-1 0,1 0 0,0 0 0,0 0 0,-1 0 0,1 0-1,3-1 1,9 0 199,0 0-1,-1-2 0,22-5 0,-21 4-377,-6 2 112,0 0 0,0 0 0,0 1 0,0 0 1,0 1-1,10 0 0,-15 0 3,-1 1 1,1 0-1,0 0 0,0 0 1,-1 0-1,1 0 0,0 0 1,-1 1-1,1-1 1,-1 1-1,0 0 0,0 0 1,0 0-1,1 0 0,-2 0 1,1 0-1,0 0 0,0 1 1,-1-1-1,2 4 1,6 9 247,0 0 1,0-1-1,2-1 1,16 19 0,-21-27-153,-1 0-1,1-1 1,0 1 0,1-1 0,-1 0-1,1-1 1,0 0 0,0 0 0,0 0 0,0-1-1,0 0 1,13 2 0,1-2 108,1-2 1,-1 0-1,1-1 1,-1-1-1,39-9 1,-33 5-271,1 2 1,38-1-1,-64 5 81,0 0-1,-1 0 0,1 1 0,0-1 1,0 1-1,0-1 0,0 1 1,-1 0-1,1-1 0,0 1 0,-1 0 1,1 0-1,-1 0 0,1 1 0,-1-1 1,1 0-1,-1 0 0,0 1 0,1-1 1,-1 1-1,1 1 0,-1-1 98,1 0 1,-1 0-1,0 0 0,1-1 0,-1 1 0,1-1 0,0 1 0,-1-1 1,1 0-1,0 0 0,0 0 0,0 0 0,0 0 0,0 0 0,0 0 1,3 0-1,6 0 162,0-1 1,1 0 0,-1-1-1,1 0 1,-1-1-1,0 0 1,0-1 0,0 0-1,0-1 1,0 0-1,19-11 1,-19 9-399,0 1 0,1 0 1,0 1-1,0 0 0,0 1 0,1 0 0,-1 1 1,0 0-1,21 0 0,-30 3-9,-1-1 0,0 1 1,1 0-1,-1 0 0,0 0 0,1 0 0,-1 0 0,0 0 1,0 0-1,0 1 0,0-1 0,0 1 0,0 0 1,0 0-1,2 2 0,20 16-3556,-2-15-2930,-2-5-3825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4.881"/>
    </inkml:context>
    <inkml:brush xml:id="br0">
      <inkml:brushProperty name="width" value="0.025" units="cm"/>
      <inkml:brushProperty name="height" value="0.025" units="cm"/>
    </inkml:brush>
  </inkml:definitions>
  <inkml:trace contextRef="#ctx0" brushRef="#br0">60 250 11691,'0'0'1799,"-9"6"892,-28 19-342,24-8 1118,13-17-3413,0 0 1,0 1-1,0-1 1,0 0-1,0 1 1,0-1-1,0 0 1,0 0-1,1 1 1,-1-1-1,0 0 1,0 1-1,0-1 1,0 0-1,1 0 1,-1 1-1,0-1 1,0 0-1,1 0 1,-1 0-1,0 1 1,0-1-1,1 0 1,-1 0-1,0 0 1,0 0-1,1 0 1,-1 1-1,0-1 1,1 0-1,-1 0 0,0 0 1,1 0-1,33 0 1242,-29 0-1084,27-5 106,0-2 0,0 0 0,-1-2-1,44-19 1,-2 2-230,25-4-73,103-38-2478,-108 22-3680,-77 35 3179,0 0 0,0-1 0,16-15 1,-17 9-3241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5.224"/>
    </inkml:context>
    <inkml:brush xml:id="br0">
      <inkml:brushProperty name="width" value="0.025" units="cm"/>
      <inkml:brushProperty name="height" value="0.025" units="cm"/>
    </inkml:brush>
  </inkml:definitions>
  <inkml:trace contextRef="#ctx0" brushRef="#br0">1 34 6726,'0'0'11868,"2"-5"-11351,-1 3-457,0 0 0,0 0 0,0 1 0,1-1 1,-1 0-1,0 1 0,1-1 0,-1 1 0,1 0 0,-1-1 0,1 1 0,0 0 0,-1 0 0,1 0 0,0 0 0,0 0 0,3-1 0,-1 1 72,1 1 0,0-1 0,0 1 0,-1-1 0,1 1 0,0 1 0,0-1 0,7 2 0,-6-1-115,0 0-1,-1 1 1,1-1-1,-1 1 1,1 0 0,-1 0-1,0 1 1,0-1-1,0 1 1,0 1-1,0-1 1,-1 0-1,1 1 1,-1 0 0,0 0-1,0 1 1,-1-1-1,1 1 1,-1-1-1,5 10 1,-6-8 18,0 0 0,0 0 0,-1 0 0,0 1-1,0-1 1,0 0 0,-1 0 0,0 1 0,0-1 0,-1 0 0,0 0 0,0 1 0,0-1 0,-1 0 0,0 0 0,0 0 0,0 0 0,-1-1 0,-3 7 0,-98 164 1002,57-104-6746,42-65-3974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174"/>
    </inkml:context>
    <inkml:brush xml:id="br0">
      <inkml:brushProperty name="width" value="0.025" units="cm"/>
      <inkml:brushProperty name="height" value="0.025" units="cm"/>
    </inkml:brush>
  </inkml:definitions>
  <inkml:trace contextRef="#ctx0" brushRef="#br0">64 90 7239,'0'0'5600,"3"-9"-3363,-2 5-2070,0 0 1,1 1-1,-1-1 1,1 1 0,0-1-1,0 1 1,0 0 0,0 0-1,0 0 1,1 0-1,-1 0 1,1 0 0,0 0-1,0 1 1,0 0 0,0-1-1,0 1 1,1 0-1,-1 1 1,1-1 0,-1 1-1,1-1 1,0 1 0,6-1-1,68-11 1275,-74 13-1400,1-1-1,-1 1 0,1 0 0,0 0 1,-1 0-1,1 1 0,-1-1 0,1 1 0,-1 0 1,1 1-1,-1-1 0,0 1 0,1 0 1,5 3-1,-9-3-16,1 0 1,0 0 0,-1 1-1,0-1 1,1 0 0,-1 1-1,0-1 1,0 0 0,0 1-1,-1-1 1,1 1 0,-1 0-1,1-1 1,-1 1 0,0-1-1,0 1 1,0 0-1,0-1 1,0 1 0,-1 0-1,1-1 1,-2 5 0,-1 2 140,0 0 0,0 0 0,0-1-1,-1 1 1,-7 9 0,-14 17 167,-2-1 0,-54 54 0,45-52-141,-45 60 0,78-92-182,0 0-1,1-1 1,-1 1 0,1 0-1,0 0 1,0 0 0,1 1-1,-1-1 1,1 0 0,0 0-1,0 1 1,0-1 0,1 6-1,0-8 25,0 0 0,1 0 1,-1 0-1,1-1 0,0 1 0,0 0 0,-1 0 0,1-1 0,0 1 0,0 0 0,1-1 1,-1 1-1,0-1 0,1 1 0,-1-1 0,1 0 0,-1 1 0,1-1 0,-1 0 0,1 0 0,0 0 1,-1 0-1,1-1 0,0 1 0,0 0 0,0-1 0,0 1 0,0-1 0,3 1 0,15 2 143,1 0 0,-1-1 0,0-1-1,1-1 1,-1 0 0,1-2 0,-1 0-1,23-7 1,-42 9-353,0 0-1,0 0 0,-1-1 1,1 1-1,0 0 1,-1-1-1,1 1 1,0-1-1,-1 1 0,1-1 1,-1 1-1,1-1 1,0 1-1,-1-1 0,1 0 1,-1 1-1,0-1 1,1 0-1,-1 1 0,0-1 1,1 0-1,-1 0 1,0 1-1,0-1 0,1 0 1,-1 0-1,0 0 1,0 1-1,0-1 0,0 0 1,0 0-1,0 0 1,0 1-1,-1-1 1,1-1-1,0-5-2141,0-11-7659</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518"/>
    </inkml:context>
    <inkml:brush xml:id="br0">
      <inkml:brushProperty name="width" value="0.025" units="cm"/>
      <inkml:brushProperty name="height" value="0.025" units="cm"/>
    </inkml:brush>
  </inkml:definitions>
  <inkml:trace contextRef="#ctx0" brushRef="#br0">1 0 15150,'0'0'8905,"63"32"-8489,-27-26-288,5-2-32,0-1-992,-4-2-1571,2 0-1152,-7-1-289,2 0-1697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350"/>
    </inkml:context>
    <inkml:brush xml:id="br0">
      <inkml:brushProperty name="width" value="0.025" units="cm"/>
      <inkml:brushProperty name="height" value="0.025" units="cm"/>
    </inkml:brush>
  </inkml:definitions>
  <inkml:trace contextRef="#ctx0" brushRef="#br0">311 82 4933,'0'0'14766,"-51"63"-14606,48-35-96,1 3 0,2 0-160,0-3-1217,7-4-1538,-1-6-1249,-2-9-6278</inkml:trace>
  <inkml:trace contextRef="#ctx0" brushRef="#br0" timeOffset="1">0 76 12588,'0'0'5797,"7"-9"-3272,-4 3-2377,1 2 0,-1-1 1,1 0-1,1 1 0,-1 0 0,0 0 0,1 0 0,0 0 0,0 1 0,0 0 0,0 0 0,1 0 0,-1 1 0,1 0 0,0 0 0,-1 0 0,1 1 0,0-1 0,0 1 0,0 1 0,11-1 0,17 0-72,-1 1 0,1 1-1,39 7 1,-64-6-149,0-1-1,0 1 1,0 1 0,0 0-1,0 0 1,0 0-1,-1 1 1,0 1-1,1-1 1,-2 1 0,1 1-1,-1-1 1,1 1-1,-1 1 1,-1-1-1,9 12 1,-12-15 98,-1 1 0,-1-1-1,1 0 1,0 1 0,-1-1 0,0 1-1,0-1 1,0 1 0,0-1 0,0 1 0,-1 0-1,0 0 1,0-1 0,0 1 0,0 0-1,0-1 1,-1 1 0,1 0 0,-2 3-1,-1-1 207,0 0-1,1 0 0,-2 0 1,1 0-1,-1-1 0,0 0 0,0 0 1,0 0-1,-1 0 0,-5 4 0,-9 6 503,-1-1-1,0 0 0,-1-2 0,-39 17 0,-8-5-146,63-22-647,0-1 0,0 0-1,0 0 1,-1 0 0,1-1-1,0 1 1,-1-1 0,1-1-1,0 1 1,-1-1 0,-6-2-1,11 3-113,0-1-1,1 1 1,-1-1-1,0 1 1,0-1-1,1 0 1,-1 0-1,0 1 1,1-1-1,-1 0 1,1 0-1,-1 0 1,1 1-1,-1-1 1,1 0-1,0 0 1,-1 0-1,1 0 1,0 0-1,0 0 0,0 0 1,0 0-1,0-2 1,2-24-7426,8 5-3332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899"/>
    </inkml:context>
    <inkml:brush xml:id="br0">
      <inkml:brushProperty name="width" value="0.025" units="cm"/>
      <inkml:brushProperty name="height" value="0.025" units="cm"/>
    </inkml:brush>
  </inkml:definitions>
  <inkml:trace contextRef="#ctx0" brushRef="#br0">65 0 10090,'-5'9'3416,"-5"3"-2364,-24 33 2747,32-41-3478,0-1 0,0 0-1,1 1 1,-1-1 0,1 1 0,-1 0 0,1 0 0,0-1 0,1 1-1,-1 0 1,1 0 0,-1 6 0,2-9-305,-1-1 0,1 1 0,-1-1 0,1 1 0,0-1 0,-1 1 0,1-1 0,-1 1 0,1-1 0,0 0 0,-1 1 0,1-1 0,0 0 0,-1 0 1,1 1-1,0-1 0,0 0 0,-1 0 0,1 0 0,0 0 0,0 0 0,-1 0 0,1 0 0,0 0 0,1-1 0,20-1 325,-4-2-200,0-1 0,-1-1-1,0 0 1,19-11 0,-24 11-145,1 0 1,0 0-1,0 1 1,1 1 0,0 0-1,0 1 1,0 0-1,15 0 1,-28 3 16,-1 0 0,1 0 1,0 1-1,0-1 0,0 0 1,0 0-1,0 1 1,0-1-1,-1 1 0,1-1 1,0 1-1,0-1 0,-1 1 1,1-1-1,0 1 0,-1 0 1,1-1-1,-1 1 1,1 0-1,-1 0 0,1-1 1,-1 1-1,1 0 0,-1 0 1,1 0-1,-1-1 0,0 1 1,0 0-1,0 0 0,1 0 1,-1 0-1,0 0 1,0 1-1,0 39 1858,-1-27-1079,1-13-779,1-1 0,-1 1-1,1-1 1,0 1 0,-1-1-1,1 1 1,0-1 0,-1 1-1,1-1 1,0 0 0,0 1-1,-1-1 1,1 0 0,0 0-1,0 1 1,-1-1 0,1 0-1,0 0 1,0 0 0,0 0-1,0 0 1,-1 0 0,1 0 0,0 0-1,0 0 1,1-1 0,27-3 114,33-22-622,-52 20 226,0 1 0,0 1 0,0-1 0,1 2-1,-1 0 1,1 0 0,22-3 0,-33 7 253,1 0 0,-1 0 0,1 0 0,-1-1 1,1 1-1,-1 0 0,0 0 0,1 0 0,-1 0 0,0 0 0,0 0 0,0-1 0,1 1 0,-1 0 0,0 0 0,0 0 0,0 0 0,-1 0 0,1 0 0,0 0 0,0 0 0,0 0 1,-1 1-1,-5 24 121,5-21-578,-9 25 1535,3-17-2508,-1-8-4045,3-5 447</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7.259"/>
    </inkml:context>
    <inkml:brush xml:id="br0">
      <inkml:brushProperty name="width" value="0.025" units="cm"/>
      <inkml:brushProperty name="height" value="0.025" units="cm"/>
    </inkml:brush>
  </inkml:definitions>
  <inkml:trace contextRef="#ctx0" brushRef="#br0">1 0 14125,'0'0'5606,"76"53"-8617,-37-38-961,-1-1-5765</inkml:trace>
  <inkml:trace contextRef="#ctx0" brushRef="#br0" timeOffset="1">281 122 15791,'0'0'6582,"-9"3"-4825,4-1-1625,-30 13 1072,33-14-1157,1 0-1,-1 1 1,1-1-1,-1 0 1,1 0-1,-1 1 1,1-1-1,0 1 1,0-1-1,0 1 1,0 0-1,0-1 1,0 1-1,0 0 1,0 0-1,1-1 1,-1 1-1,1 0 1,-1 0-1,1 0 1,0 3-1,0-3-62,-1 1 1,2 0-1,-1 0 0,0 0 0,1-1 1,-1 1-1,1 0 0,0 0 0,0-1 1,0 1-1,0-1 0,0 1 0,1-1 1,-1 1-1,3 2 0,0-1-149,1 1 0,1-1-1,-1 0 1,1 0 0,8 4-1,-13-8 151,0 1-1,0-1 0,0 1 1,0 0-1,0-1 1,0 1-1,0 0 1,-1 0-1,1 0 0,0 0 1,0 0-1,-1 0 1,1 0-1,-1 0 1,1 0-1,-1 0 0,1 0 1,-1 0-1,1 0 1,-1 0-1,0 1 0,0-1 1,0 0-1,1 0 1,-1 2-1,-1-1 34,1 1 1,-1 0-1,0-1 0,0 1 1,0 0-1,0-1 0,0 1 1,0-1-1,-1 0 0,-2 4 1,-3 2 295,0 0 0,0 0 0,-1-1 0,-14 12 0,21-19-392,-38 24 1376,15-19-2832,23-5 1194,1 0 1,-1 0 0,0 0-1,0 0 1,0 0-1,0-1 1,1 1 0,-1 0-1,0 0 1,0-1 0,0 1-1,1-1 1,-1 1-1,0-1 1,1 1 0,-1-1-1,0 1 1,1-1 0,-1 1-1,1-1 1,-1 0 0,0 0-1,-5-19-16422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7.982"/>
    </inkml:context>
    <inkml:brush xml:id="br0">
      <inkml:brushProperty name="width" value="0.025" units="cm"/>
      <inkml:brushProperty name="height" value="0.025" units="cm"/>
    </inkml:brush>
  </inkml:definitions>
  <inkml:trace contextRef="#ctx0" brushRef="#br0">207 7 9001,'0'0'17750,"-13"-2"-17606,5 1-139,0-1 1,1 2 0,-1-1 0,0 1-1,0 0 1,0 1 0,0 0 0,0 0-1,1 0 1,-1 1 0,0 1-1,1-1 1,-15 8 0,17-8-6,-41 28 25,45-29-36,-1 0 0,1 0 0,0 0 0,-1 0 0,1 0 0,0 0 0,0 0 0,0 1 0,0-1 0,0 0 0,0 1 0,0-1 0,0 1 0,0-1 0,1 1 0,-1-1 0,1 1 0,-1-1 0,1 1 0,0-1 0,-1 1 0,1 0 0,0-1 0,0 1 0,0 0 0,0-1 0,1 3 0,0-2-34,0-1 1,1 1-1,-1-1 1,1 0-1,-1 0 1,1 1-1,0-1 1,-1 0-1,1-1 1,0 1-1,0 0 1,0 0-1,0-1 1,-1 1-1,1-1 1,0 0-1,3 1 1,41 4-286,-36-5 217,24 2-227,-22-2 276,0 0 1,0 1-1,0 1 0,0-1 1,0 2-1,0 0 0,0 0 1,11 6-1,-22-9 75,0 1-1,0-1 0,0 1 0,0 0 1,0-1-1,0 1 0,0 0 1,0 0-1,0 0 0,0-1 1,-1 1-1,1 0 0,0 0 1,0 0-1,-1 0 0,1 1 1,-1-1-1,1 0 0,-1 0 1,1 0-1,-1 0 0,0 0 1,0 1-1,1-1 0,-1 0 1,0 2-1,-1-1 90,1 1 0,-1-1 0,0 0 0,0 1 0,0-1 0,0 0 0,0 0 0,-1 0 0,1 0 1,0 0-1,-1 0 0,-2 2 0,-5 4 353,0 0-1,0-1 1,-1 0 0,-13 7 0,15-9-435,-1 0 0,-1 0 0,1-1 0,-1 0 1,0 0-1,0-1 0,0-1 0,0 1 0,-14 0 0,23-3-133,1 0-1,-1 0 1,1-1-1,-1 1 1,1 0 0,-1 0-1,1 0 1,-1-1-1,1 1 1,-1 0-1,1-1 1,-1 1-1,1 0 1,0-1-1,-1 1 1,1-1-1,0 1 1,-1 0-1,1-1 1,0 1 0,-1-1-1,1 1 1,0-1-1,0 1 1,-1-1-1,1 1 1,0-1-1,0 1 1,0-1-1,0 0 1,0 1-1,0-1 1,0 1-1,0-1 1,0 1 0,0-1-1,0 1 1,0-1-1,0 0 1,1 1-1,-1-1 1,0 1-1,0-1 1,1 1-1,-1-1 1,13-27-6505,9 4 273</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8.347"/>
    </inkml:context>
    <inkml:brush xml:id="br0">
      <inkml:brushProperty name="width" value="0.025" units="cm"/>
      <inkml:brushProperty name="height" value="0.025" units="cm"/>
    </inkml:brush>
  </inkml:definitions>
  <inkml:trace contextRef="#ctx0" brushRef="#br0">148 1 9129,'0'0'13799,"-12"5"-13703,1 1-89,0 0-1,0 0 1,1 1-1,0 1 0,0 0 1,-14 14-1,19-17 145,1 1-1,-1-1 1,1 1 0,0 0-1,0 0 1,0 0 0,1 1 0,0-1-1,0 1 1,1 0 0,0 0-1,0 0 1,1 0 0,0 0-1,-1 9 1,2-15-135,0 0 0,0 0 0,0 0-1,0 0 1,0-1 0,1 1 0,-1 0 0,0 0-1,0 0 1,1-1 0,-1 1 0,0 0 0,1 0-1,-1-1 1,1 1 0,-1 0 0,1-1 0,0 1-1,-1 0 1,1-1 0,-1 1 0,1-1 0,0 1 0,-1-1-1,1 1 1,0-1 0,0 0 0,1 1 0,30 1 447,-23-4-351,0 0 1,0 0-1,-1-1 0,1 0 1,8-4-1,-4-1-67,0 0 1,0-1-1,-1 0 0,0-1 0,0-1 0,-1 0 0,-1 0 1,1-1-1,-2 0 0,0-1 0,0 0 0,11-24 1,-36 72-851,10-24 795,1-1 0,0 1 0,1 0 0,1 0 0,-5 20 0,7-25-122,1 1 1,-1 0 0,1 0 0,0 0 0,1-1-1,-1 1 1,2 0 0,1 8 0,-2-13-33,0 0 0,-1 0 0,1-1 0,0 1 0,0 0 0,1-1 0,-1 1 0,0-1 0,0 1 0,1-1 0,-1 0 0,1 0 0,-1 1 0,1-1 0,0 0 0,-1 0 0,1-1 0,0 1 0,0 0 0,-1 0 0,1-1 0,0 1 0,0-1 0,0 0 0,0 1 0,0-1 0,0 0 0,0 0 0,0 0 0,0-1 0,-1 1 0,4-1 0,-3 1-254,1-1 1,0 0-1,-1 0 1,1 0 0,0 0-1,-1 0 1,0-1-1,1 1 1,-1-1-1,0 1 1,0-1 0,0 0-1,0 0 1,0 0-1,0 0 1,2-4-1,-3 5 329,21-28-6589</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8.710"/>
    </inkml:context>
    <inkml:brush xml:id="br0">
      <inkml:brushProperty name="width" value="0.025" units="cm"/>
      <inkml:brushProperty name="height" value="0.025" units="cm"/>
    </inkml:brush>
  </inkml:definitions>
  <inkml:trace contextRef="#ctx0" brushRef="#br0">1 0 4740,'0'0'14761,"1"11"-14035,0 39 400,1 45 363,-2-85-1432,1-1 0,1 0-1,-1 1 1,2-1 0,-1 0 0,1 0 0,5 11 0,11 2 89,-17-20-144,-1-1 0,1 0 0,-1 0 0,0 0 0,1 1 0,-1-1 0,0 1 0,0-1 0,0 1 0,0-1 0,0 1 0,-1 0 0,1-1 0,0 1 0,-1 0 0,1 0 0,-1-1 0,0 1 0,1 0 0,-1 0 0,0 0 0,0 0 0,0-1 0,0 1 0,-1 0 0,1 0 0,0 0 0,-1-1 0,1 1 0,-2 2 0,-7 19 457,6-17-413,1 0 0,0-1 0,0 1 0,0 0 0,1 0 0,-2 12 0,3-17-42,0 1 0,1-1-1,-1 1 1,0-1-1,1 1 1,-1-1 0,1 0-1,0 1 1,-1-1-1,1 0 1,0 1 0,0-1-1,-1 0 1,1 0-1,0 0 1,0 0 0,1 0-1,-1 0 1,0 0-1,0 0 1,0 0 0,1-1-1,-1 1 1,0 0-1,1-1 1,-1 1 0,0-1-1,1 1 1,-1-1-1,1 0 1,-1 0 0,1 1-1,-1-1 1,3-1-1,13 4 43,1-2 0,-1 0-1,1-1 1,-1 0 0,0-2-1,1 0 1,-1-1 0,31-9-1,-46 11-187,-1 1-1,1-1 1,-1 0-1,1 0 0,-1 0 1,1 0-1,-1 0 0,0 0 1,1 0-1,-1 0 0,0 0 1,0-1-1,0 1 0,0 0 1,0-1-1,0 1 0,0-1 1,0 1-1,0-1 0,-1 0 1,1 1-1,-1-1 0,1 0 1,-1 1-1,0-1 0,0 0 1,0 0-1,0 1 0,0-3 1,0 0-454,-1 1 1,0-1-1,0 0 1,0 1-1,0-1 0,0 1 1,-1-1-1,0 1 1,0 0-1,0 0 1,0-1-1,-3-3 0,-22-19-4582</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9.056"/>
    </inkml:context>
    <inkml:brush xml:id="br0">
      <inkml:brushProperty name="width" value="0.025" units="cm"/>
      <inkml:brushProperty name="height" value="0.025" units="cm"/>
    </inkml:brush>
  </inkml:definitions>
  <inkml:trace contextRef="#ctx0" brushRef="#br0">1 8 9289,'0'0'14926,"82"-7"-13485,-35 7-672,12 2-641,3 4-128,0-1-1409,-6-5-3332,0 0-8872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9.854"/>
    </inkml:context>
    <inkml:brush xml:id="br0">
      <inkml:brushProperty name="width" value="0.025" units="cm"/>
      <inkml:brushProperty name="height" value="0.025" units="cm"/>
    </inkml:brush>
  </inkml:definitions>
  <inkml:trace contextRef="#ctx0" brushRef="#br0">11 0 13293,'0'0'8674,"-1"10"-7857,-2 18-377,0-12-217,1 1 0,1-1-1,1 1 1,1 24 0,0-40-215,-1 0 1,1 0-1,-1 0 1,1 0 0,-1 0-1,1 0 1,0-1-1,-1 1 1,1 0 0,0 0-1,0 0 1,0-1-1,0 1 1,-1 0 0,1-1-1,0 1 1,0 0-1,0-1 1,1 0-1,-1 1 1,0-1 0,0 1-1,0-1 1,0 0-1,0 0 1,2 0 0,37 1 269,-28-2-169,1 1-103,-1-2 0,1 0 0,-1 0 0,19-7-1,-18 5-46,0 1 0,0 0 0,0 0 0,21 0 0,-34 3 57,1 0 0,-1 1 1,1-1-1,0 0 0,-1 1 0,1-1 1,-1 0-1,0 1 0,1-1 0,-1 1 1,1-1-1,-1 1 0,0-1 1,1 1-1,-1-1 0,0 1 0,1-1 1,-1 1-1,0-1 0,0 1 0,0 0 1,1-1-1,-1 1 0,0-1 0,0 1 1,0 0-1,0-1 0,0 1 0,0 0 1,0 0-1,-1 0 13,1 0-1,0 0 1,0 0-1,0 0 1,0 0 0,1 0-1,-1 1 1,0-1-1,0 0 1,1 0 0,-1-1-1,0 1 1,1 0-1,-1 0 1,1 0 0,-1 0-1,1 0 1,0 0 0,-1 0-1,1-1 1,0 1-1,0 0 1,-1-1 0,1 1-1,0 0 1,0-1-1,0 1 1,0-1 0,0 1-1,0-1 1,0 0-1,0 1 1,0-1 0,1 0-1,50-1 735,-33 0-1115,0 1 0,26 3 0,-44-3 329,-1 0 0,1 0 1,-1 0-1,1 1 0,-1-1 0,1 0 1,-1 0-1,1 0 0,-1 1 1,0-1-1,1 0 0,-1 0 1,1 1-1,-1-1 0,1 0 0,-1 1 1,0-1-1,1 0 0,-1 1 1,0-1-1,1 1 0,-1-1 1,0 1-1,0-1 0,0 1 0,1-1 1,-1 1-1,0-1 0,0 1 1,0-1-1,0 1 0,0-1 1,0 1-1,0-1 0,0 1 1,0-1-1,0 1 0,0-1 0,0 1 1,0-1-1,0 1 0,0-1 1,-1 1-1,1-1 0,0 1 1,0-1-1,-1 1 0,0 4-5448,-1-10-508</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0.214"/>
    </inkml:context>
    <inkml:brush xml:id="br0">
      <inkml:brushProperty name="width" value="0.025" units="cm"/>
      <inkml:brushProperty name="height" value="0.025" units="cm"/>
    </inkml:brush>
  </inkml:definitions>
  <inkml:trace contextRef="#ctx0" brushRef="#br0">1 1 15054,'0'0'11211</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0.895"/>
    </inkml:context>
    <inkml:brush xml:id="br0">
      <inkml:brushProperty name="width" value="0.025" units="cm"/>
      <inkml:brushProperty name="height" value="0.025" units="cm"/>
    </inkml:brush>
  </inkml:definitions>
  <inkml:trace contextRef="#ctx0" brushRef="#br0">99 241 6054,'0'0'6646,"6"-10"-3576,12-27-410,-15 28-1374,0 0 0,0 0 1,-1-1-1,0 1 0,0-1 1,0-16-1,-2 25-1246,-1 0-1,1 0 1,0 0 0,-1 0-1,1 0 1,0 1 0,-1-1-1,1 0 1,-1 0 0,0 0-1,1 1 1,-1-1 0,0 0-1,1 1 1,-1-1 0,0 0-1,0 1 1,1-1 0,-1 1-1,0-1 1,0 1 0,0 0-1,0-1 1,0 1 0,0 0-1,0 0 1,0-1 0,1 1-1,-1 0 1,0 0-1,0 0 1,0 0 0,0 0-1,0 0 1,0 0 0,0 1-1,0-1 1,0 0 0,0 1-1,-1 0 1,-3-1-58,1 1 0,0 0 0,0 1 0,0-1-1,0 1 1,0 0 0,0 0 0,-5 3 0,3-1 17,1 1 1,0 0-1,0 0 0,0 0 1,0 0-1,1 1 1,0 0-1,0 0 1,1 0-1,-1 0 0,2 1 1,-1-1-1,0 1 1,1 0-1,1-1 1,-1 1-1,1 0 1,-1 12-1,3-18 2,-1-1-1,1 1 1,-1 0 0,1-1-1,0 1 1,-1 0-1,1-1 1,0 1 0,0-1-1,-1 1 1,1-1 0,0 0-1,0 1 1,0-1-1,0 0 1,0 1 0,0-1-1,-1 0 1,1 0 0,0 0-1,0 0 1,0 0 0,0 0-1,0 0 1,0 0-1,0 0 1,1-1 0,29-2 45,-19-1-37,-1-1 0,1 0 1,-1-1-1,0 0 0,-1 0 0,19-15 0,57-55 21,-65 56-23,9-8-153,30-38-1,-68 100-526,6-31 670,-6 14-3,0 0 0,1 0 0,1 1-1,0 0 1,2 0 0,0 0 0,0 1 0,0 23 0,4-38 20,0 0 1,0 1 0,0-1 0,1 0 0,0 0 0,-1 0 0,1 0 0,1 0-1,-1 0 1,1 0 0,-1 0 0,5 6 0,-5-8-7,1-1 1,-1 0-1,1 0 0,0 1 1,-1-1-1,1 0 0,0-1 1,0 1-1,0 0 0,0 0 1,0-1-1,0 1 0,0-1 0,0 0 1,0 0-1,0 1 0,0-1 1,0 0-1,0-1 0,0 1 1,0 0-1,0-1 0,-1 1 1,1-1-1,0 1 0,0-1 1,0 0-1,0 0 0,2-1 1,4-2 11,-1-1 0,0 1 0,0-1 0,0 0 0,-1-1 0,0 0 0,0 0 0,0 0-1,5-8 1,3-5 11,23-42 0,-40 66-47,1 1 0,0-1 0,0 0 0,0 1 0,0-1 0,1 1 0,0-1 0,0 1 0,1 0 1,-1-1-1,1 1 0,1 0 0,-1-1 0,1 1 0,2 8 0,-2-10 11,0-1 0,1 1 0,0-1 1,0 0-1,0 1 0,0-1 0,0 0 1,0 0-1,1 0 0,0-1 0,-1 1 0,1-1 1,0 1-1,0-1 0,0 0 0,1 0 1,-1 0-1,1-1 0,-1 1 0,1-1 0,-1 0 1,1 1-1,0-2 0,-1 1 0,1 0 1,4-1-1,7 2-61,1 0 0,0-2 0,0 0-1,26-3 1,-38 2 114,0 1 0,-1-1 0,1 0 0,0 0-1,-1 0 1,1-1 0,0 1 0,-1-1 0,0 0-1,1 0 1,-1 0 0,0 0 0,0-1 0,0 1 0,0-1-1,0 0 1,-1 0 0,1 0 0,-1 0 0,0 0-1,0 0 1,0-1 0,0 1 0,1-7 0,0 2 215,-1 0 1,0-1-1,-1 1 1,0 0 0,0-1-1,-1 1 1,0-1-1,-1 1 1,0-1 0,0 1-1,-4-14 1,4 19-303,0-1 1,-1 1 0,0 0-1,1-1 1,-1 1-1,0 0 1,-1 0 0,1 0-1,0 1 1,-1-1-1,0 0 1,1 1 0,-1 0-1,0-1 1,0 1 0,0 0-1,-1 1 1,1-1-1,0 0 1,-1 1 0,1 0-1,-1 0 1,0 0-1,1 0 1,-1 1 0,1-1-1,-1 1 1,-6 0 0,10 1-184,0 1 0,1-1 1,-1 0-1,1 0 1,-1 0-1,1 1 1,-1-1-1,1 0 1,0 0-1,0 0 1,-1 0-1,1 0 1,0-1-1,0 1 0,1 1 1,63 33-6308,-18-19-566,-19-8 17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1.429"/>
    </inkml:context>
    <inkml:brush xml:id="br0">
      <inkml:brushProperty name="width" value="0.025" units="cm"/>
      <inkml:brushProperty name="height" value="0.025" units="cm"/>
    </inkml:brush>
  </inkml:definitions>
  <inkml:trace contextRef="#ctx0" brushRef="#br0">0 90 13837,'0'0'3427,"6"-9"-53,-1 3-3052,-1 0-1,1 1 1,0-1-1,0 1 1,0 0 0,1 0-1,0 1 1,0 0-1,0 0 1,1 0-1,-1 1 1,1 0-1,0 0 1,0 0 0,0 1-1,9-2 1,5 1-38,0 0 0,0 1 0,0 1 0,32 3 0,-47-2-278,1 1-1,-1-1 1,0 1-1,0 1 1,0-1 0,0 1-1,0 0 1,0 1-1,0-1 1,0 1-1,-1 0 1,0 1 0,1-1-1,-1 1 1,-1 0-1,1 0 1,0 1 0,-1-1-1,4 7 1,-5-7-10,-1 1 1,-1 0 0,1 0-1,0 0 1,-1 0 0,0 0-1,-1 0 1,1 0 0,-1 0-1,0 0 1,0 1 0,0-1-1,-1 0 1,0 0 0,0 0-1,0 0 1,0 0 0,-1 0-1,0 0 1,0-1 0,0 1-1,-5 7 1,-6 9 45,-1-1 1,-1-1-1,-23 25 0,29-35-11,-44 45 279,35-36-217,0 0 0,1 1 1,-23 33-1,39-52-94,0 1 0,0 0 1,0 0-1,1 0 0,-1 0 0,0 0 0,1 0 1,-1 0-1,1 0 0,-1 1 0,1-1 0,-1 0 1,1 0-1,0 0 0,0 1 0,0-1 1,-1 0-1,1 0 0,0 0 0,0 1 0,1-1 1,-1 0-1,0 0 0,0 0 0,1 1 1,-1-1-1,0 0 0,1 0 0,-1 0 0,1 0 1,0 0-1,-1 0 0,1 0 0,0 0 0,-1 0 1,1 0-1,0 0 0,0 0 0,0 0 1,0-1-1,0 1 0,0 0 0,0-1 0,0 1 1,0-1-1,0 1 0,1-1 0,-1 1 1,0-1-1,0 0 0,0 0 0,2 1 0,9 1 32,1-1 0,-1 0 0,1 0 0,15-2 0,-12 0 5,-8 1-206,11 1 249,0-2 1,0 0-1,-1-1 0,28-6 1,-42 6-263,1 1 1,-1-1 0,1 0 0,-1 0-1,0 0 1,0 0 0,0-1-1,0 0 1,0 0 0,3-3-1,-5 3-243,0 1 0,0-1-1,0 0 1,0 0 0,-1 0-1,1 0 1,-1 0 0,0 0-1,0 0 1,0-1 0,0 1 0,0 0-1,-1 0 1,0-1 0,1-5-1,-1-19-5920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981"/>
    </inkml:context>
    <inkml:brush xml:id="br0">
      <inkml:brushProperty name="width" value="0.025" units="cm"/>
      <inkml:brushProperty name="height" value="0.025" units="cm"/>
    </inkml:brush>
  </inkml:definitions>
  <inkml:trace contextRef="#ctx0" brushRef="#br0">76 1 12364,'0'0'10506,"-7"13"-10058,-4 7-302,1 1-1,1 0 1,1 0 0,1 1-1,1 0 1,-5 34 0,5 66 254,20-148 123,-11-33-604,-3 48-90,0 1-1,0-1 1,1 0-1,1 1 0,3-17 1,-4 26 160,-1 0 0,1 1 0,-1-1 0,1 0 0,-1 1 1,1-1-1,0 1 0,-1-1 0,1 1 0,0-1 0,-1 1 0,1 0 0,0-1 1,-1 1-1,1 0 0,0-1 0,0 1 0,0 0 0,-1 0 0,1 0 0,0 0 1,0-1-1,0 1 0,-1 0 0,1 1 0,0-1 0,0 0 0,0 0 0,-1 0 1,2 1-1,35 9-95,-12-3 148,-9-5 31,0-1 0,0-1 0,0 0 0,0-1 0,0-1 0,0 0 0,20-6 0,-28 6 66,0-1 0,0 0 0,0 0 0,0-1 0,0 0 0,-1 0 0,0-1 0,0 0 0,0 0 0,0-1 0,-1 0 0,0 0 0,0 0 0,-1-1 0,8-10 0,-12 15-81,0 0-1,1 0 1,-1 0 0,0 0-1,0 0 1,-1-1-1,1 1 1,0 0-1,-1-1 1,1 1-1,-1 0 1,0-1-1,1 1 1,-1-1-1,-1-3 1,1 5-49,-1 0-1,1 0 1,-1 0 0,1 0 0,-1 0 0,1 0 0,-1 1 0,1-1-1,-1 0 1,0 0 0,0 1 0,1-1 0,-1 0 0,0 1-1,0-1 1,0 0 0,0 1 0,0 0 0,0-1 0,0 1 0,0-1-1,0 1 1,0 0 0,-1-1 0,-2 1-21,0 0 1,0 0-1,0 0 1,0 1-1,1-1 1,-1 1-1,0 0 1,0 0-1,1 0 1,-1 0-1,0 1 1,1-1-1,0 1 1,-1 0-1,1 0 1,0 0-1,-5 5 1,-2 2 8,0 1 1,1 1-1,0 0 1,1 0 0,-13 22-1,18-27 6,0 1-1,0-1 1,1 1-1,0 0 1,0-1 0,0 1-1,1 0 1,0 1-1,1-1 1,-1 0-1,1 0 1,1 0-1,0 9 1,0-14 1,0 1 0,1 0 1,-1-1-1,0 1 0,1 0 0,0-1 0,-1 0 0,1 1 1,0-1-1,0 0 0,0 0 0,0 0 0,1 0 0,-1 0 1,1-1-1,-1 1 0,1-1 0,-1 0 0,1 1 0,0-1 1,0 0-1,0-1 0,-1 1 0,1 0 0,0-1 0,6 1 1,9 1 17,1-1 1,35-2 0,-48 1-22,13-2-66,-1 0 1,32-8 0,-43 8 48,-2 1 0,1-1 0,0 0 0,0-1 0,-1 1 0,1-1 0,-1 0 0,0-1 0,0 1 0,0-1 0,9-8 0,-14 11 17,0 1-1,1 0 1,-1-1-1,0 1 1,1 0-1,-1 0 1,0-1-1,0 1 1,1 0-1,-1-1 1,0 1-1,0-1 1,0 1-1,0 0 1,1-1-1,-1 1 1,0-1-1,0 1 1,0 0-1,0-1 1,0 1-1,0-1 1,0 1-1,0 0 1,0-1-1,0 1 1,0-1-1,-1 1 1,1 0-1,0-1 1,0 1-1,0-1 1,0 1-1,-1 0 1,1-1-1,0 0 1,-18-2 47,-20 8 99,33-2-112,-1 0 1,1 0 0,0 0-1,0 0 1,0 1 0,0 0 0,1 0-1,-1 1 1,1-1 0,0 1-1,0 0 1,1 0 0,0 0-1,-4 6 1,6-9-34,0 0 0,0 1 0,0-1-1,0 0 1,0 0 0,0 1 0,1-1 0,-1 0 0,1 1-1,0-1 1,-1 0 0,1 1 0,0-1 0,0 0 0,1 1-1,-1-1 1,0 1 0,1-1 0,0 0 0,-1 1 0,1-1-1,0 0 1,0 0 0,0 0 0,0 0 0,1 0 0,-1 0-1,1 0 1,-1 0 0,1 0 0,-1-1 0,1 1 0,0 0-1,0-1 1,0 0 0,4 3 0,1-1-282,1 1 0,-1-2 0,1 1 1,0-1-1,0 0 0,9 1 0,49-1-6137,-13-6-3886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1.798"/>
    </inkml:context>
    <inkml:brush xml:id="br0">
      <inkml:brushProperty name="width" value="0.025" units="cm"/>
      <inkml:brushProperty name="height" value="0.025" units="cm"/>
    </inkml:brush>
  </inkml:definitions>
  <inkml:trace contextRef="#ctx0" brushRef="#br0">1 14 14221,'0'0'6791,"52"2"-4069,-11-2-736,6 0-1121,7-2-705,4-3-128,2 3-160,0 0-1409,-8 2-1346,-5-1-3427,-10-3-4804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2.126"/>
    </inkml:context>
    <inkml:brush xml:id="br0">
      <inkml:brushProperty name="width" value="0.025" units="cm"/>
      <inkml:brushProperty name="height" value="0.025" units="cm"/>
    </inkml:brush>
  </inkml:definitions>
  <inkml:trace contextRef="#ctx0" brushRef="#br0">48 1 7399,'0'0'9961,"-7"10"-7628,0 0-1745,1 0-1,1 0 1,-1 0-1,2 1 0,-6 16 1,9-25-495,1 0 0,-1 1 0,1-1-1,0 0 1,-1 1 0,1-1 0,0 1 0,0-1 0,1 0 0,-1 1 0,0-1 0,1 0 0,0 1 0,-1-1 0,1 0 0,2 3 0,-2-3-75,1 0 0,-1 0 0,1-1 0,0 1 0,0-1 1,0 0-1,0 0 0,0 1 0,0-1 0,0 0 0,0-1 1,0 1-1,1 0 0,-1-1 0,0 1 0,1-1 0,-1 0 1,0 1-1,1-1 0,-1 0 0,3-1 0,2 1 48,0-1-1,1-1 1,-1 1 0,0-1-1,0 0 1,-1 0 0,1-1-1,0 0 1,-1 0 0,1-1-1,-1 0 1,0 0 0,-1 0-1,1-1 1,5-6-1,-2 4-67,0 0 0,0 0-1,0 1 1,1 0-1,15-7 1,-25 13-5,1 0-1,-1 0 1,0 0 0,0 0 0,1 0 0,-1 0 0,0 0-1,0 0 1,1 0 0,-1 0 0,0 0 0,0 0 0,1 0-1,-1 1 1,0-1 0,0 0 0,0 0 0,1 0 0,-1 0-1,0 0 1,0 1 0,0-1 0,0 0 0,1 0 0,-1 0 0,0 1-1,0-1 1,0 0 0,0 0 0,0 0 0,0 1 0,1-1-1,-1 0 1,0 0 0,0 1 0,0-1 0,0 0 0,0 0-1,0 1 1,0-1 0,0 0 0,0 0 0,0 1 0,0 21-55,-7 19 353,0-20-35,5-17-104,0 0 0,0 0 1,1 0-1,0 1 0,0-1 0,0 0 0,0 1 1,1-1-1,0 1 0,0-1 0,1 9 0,-1-12-129,1 0-1,0 0 0,0-1 0,0 1 0,-1 0 0,1-1 0,0 1 0,0-1 1,0 1-1,0-1 0,0 1 0,0-1 0,0 0 0,0 1 0,0-1 0,0 0 1,0 0-1,0 0 0,1 0 0,-1 0 0,0 0 0,0 0 0,1 0 0,28-4 205,-12-1-199,0-1 1,-1 0-1,30-17 0,-32 15-436,0 1 1,1 0-1,-1 1 1,1 1-1,24-5 1,-40 9 383,0 1 0,0 0 0,1 0 0,-1 0 1,0 0-1,1 0 0,-1 0 0,0 0 1,1 0-1,-1 0 0,0 0 0,1 0 0,-1 1 1,0-1-1,1 0 0,-1 0 0,0 0 0,1 0 1,-1 0-1,0 1 0,0-1 0,1 0 1,-1 0-1,0 0 0,0 1 0,1-1 0,-1 0 1,0 0-1,0 1 0,0-1 0,1 0 1,-1 1-1,0-1 0,0 0 0,0 0 0,0 1 1,0-1-1,0 0 0,0 1 0,0-1 0,0 0 1,0 1-1,0-1 0,0 0 0,0 1 1,0-1-1,0 0 0,0 1 0,0-1 0,0 0 1,0 1-1,0-1 0,0 0 0,-1 0 1,1 1-1,0-1 0,0 0 0,0 1 0,-1-1 1,1 0-1,0 0 0,-1 1 0,-13 17-5663,9-16-1002</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2.630"/>
    </inkml:context>
    <inkml:brush xml:id="br0">
      <inkml:brushProperty name="width" value="0.025" units="cm"/>
      <inkml:brushProperty name="height" value="0.025" units="cm"/>
    </inkml:brush>
  </inkml:definitions>
  <inkml:trace contextRef="#ctx0" brushRef="#br0">83 0 13164,'0'0'13720,"0"11"-13031,-4 36-374,-2 0-1,-2-1 1,-24 76 0,2-4 502,29-117-802,1-1-1,0 1 0,0 0 1,-1-1-1,1 1 0,0-1 1,0 1-1,0 0 0,0-1 1,-1 1-1,1-1 0,0 1 1,0 0-1,0-1 0,1 1 1,-1 0-1,0-1 0,0 1 1,0-1-1,0 1 0,0 0 1,1-1-1,-1 1 0,0-1 1,1 1-1,-1-1 0,0 1 1,1-1-1,-1 1 0,1-1 1,-1 1-1,1-1 0,-1 1 1,1-1-1,-1 0 0,1 1 1,-1-1-1,1 0 0,-1 1 1,1-1-1,0 0 0,2 0 27,0 0 0,0 0 0,0-1-1,0 1 1,0-1 0,0 0 0,-1 0 0,1 0-1,5-3 1,56-36 337,22-25 487,130-127 0,-213 190-1414,-1-1 1,0 0-1,1 0 0,-1 1 1,0-1-1,0 0 0,-1-1 1,1 1-1,2-7 0,-4 10 317,0-1 0,0 0-1,0 0 1,0 0-1,0 1 1,-1-1-1,1 0 1,0 0 0,0 0-1,-1 1 1,1-1-1,0 0 1,-1 1 0,1-1-1,-1 0 1,1 1-1,-1-1 1,1 0-1,-1 1 1,1-1 0,-1 1-1,0-1 1,1 1-1,-1-1 1,0 1-1,1 0 1,-1-1 0,0 1-1,0 0 1,1-1-1,-1 1 1,0 0-1,0 0 1,1 0 0,-1 0-1,0 0 1,0 0-1,0 0 1,0 0-1,1 0 1,-1 0 0,0 0-1,0 0 1,-1 1-1,-18-1-11367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3.121"/>
    </inkml:context>
    <inkml:brush xml:id="br0">
      <inkml:brushProperty name="width" value="0.025" units="cm"/>
      <inkml:brushProperty name="height" value="0.025" units="cm"/>
    </inkml:brush>
  </inkml:definitions>
  <inkml:trace contextRef="#ctx0" brushRef="#br0">21 25 9865,'0'0'4095,"-4"11"101,3-7-3874,-3 5 593,1 1 1,1-1-1,0 0 1,0 1 0,-1 14-1,3-21-824,0 0 0,0 0 0,0-1 0,1 1 0,-1 0-1,1 0 1,0-1 0,-1 1 0,1 0 0,0-1 0,1 1 0,-1-1 0,0 1-1,1-1 1,-1 0 0,1 1 0,0-1 0,0 0 0,0 0 0,0 0 0,0-1-1,0 1 1,0 0 0,1-1 0,-1 1 0,1-1 0,4 2 0,-2-1-75,1 0 1,0 0 0,0-1-1,0 0 1,1 0 0,-1-1-1,0 0 1,0 0 0,0 0-1,0 0 1,0-1-1,0 0 1,0-1 0,0 1-1,0-1 1,0 0 0,0-1-1,-1 1 1,1-1 0,-1 0-1,0-1 1,8-5 0,3-4-87,-1-1 0,-1-1-1,0 0 1,-1-1 0,18-28 0,-69 130 396,37-84-259,0 0-1,-1 1 1,1-1 0,0 1-1,0-1 1,1 1 0,-1 0-1,0 0 1,1-1 0,0 1 0,-1 0-1,1-1 1,0 1 0,1 0-1,-1 0 1,0-1 0,2 5-1,-1-6-39,0 1 0,1-1-1,-1 0 1,0 0 0,1 0 0,-1 0-1,1 0 1,-1 0 0,1 0 0,0 0-1,-1-1 1,1 1 0,0-1-1,-1 1 1,1-1 0,0 0 0,0 1-1,-1-1 1,1 0 0,0 0 0,0 0-1,-1-1 1,1 1 0,0 0-1,0-1 1,2 0 0,8-2-3,0-1 0,-1 0 0,1 0 0,-1-1 1,0-1-1,18-12 0,-20 12-57,1 0 1,1 0 0,-1 1-1,1 0 1,0 1-1,0 0 1,16-3-1,-27 7 29,1 0 0,-1 0 0,1 1 0,-1-1 0,1 0 0,-1 1 0,1-1 0,-1 0 0,1 1 0,-1-1 0,1 1-1,-1-1 1,0 1 0,1-1 0,-1 1 0,0-1 0,0 1 0,1-1 0,-1 1 0,0-1 0,0 1 0,0-1 0,0 1 0,1 0 0,-1-1 0,0 1 0,0-1 0,0 1 0,0-1 0,0 1-1,-1 0 1,2 34 156,0-8 205,0-25-342,0-1 0,1 1 0,-1 0 0,1-1-1,-1 1 1,1-1 0,0 1 0,0-1 0,-1 0 0,1 0 0,0 0-1,0 0 1,0 0 0,0 0 0,0 0 0,1 0 0,-1-1 0,0 0-1,0 1 1,0-1 0,1 0 0,-1 0 0,0 0 0,0 0 0,0 0-1,1-1 1,-1 1 0,3-2 0,6 1-162,0-1 0,0 0 0,-1-1 0,15-6 0,-4-1-1539,-1-1 1,24-17-1,-18 8-2890,0-1-1,34-36 1,-33 28-800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3.753"/>
    </inkml:context>
    <inkml:brush xml:id="br0">
      <inkml:brushProperty name="width" value="0.025" units="cm"/>
      <inkml:brushProperty name="height" value="0.025" units="cm"/>
    </inkml:brush>
  </inkml:definitions>
  <inkml:trace contextRef="#ctx0" brushRef="#br0">84 152 96,'3'-9'3214,"-3"7"-2591,14-40 1787,-9 15 1774,-9 7 4961,3 20-8990,1 0 0,0-1 1,0 1-1,-1 0 0,1 0 0,0 0 1,-1-1-1,1 1 0,-1 0 0,1 0 0,0 0 1,-1 0-1,1 0 0,0 0 0,-1 0 1,1-1-1,-1 1 0,1 0 0,0 0 0,-1 1 1,1-1-1,-1 0 0,1 0 0,0 0 1,-1 0-1,1 0 0,0 0 0,-1 0 0,1 1 1,-1-1-1,-16 14 1103,10-5-937,1 1 1,0 1-1,0-1 0,1 1 1,1 0-1,0 0 1,0 1-1,-2 16 1,-2 12 214,-1 45 1,4-20-724,3 1 0,2-1 1,15 105-1,-15-170 196,0 0 0,0 1 0,0-1 0,0 1 1,0-1-1,0 0 0,0 1 0,0-1 0,0 1 0,0-1 1,0 0-1,0 1 0,0-1 0,1 1 0,-1-1 0,0 0 1,0 1-1,0-1 0,0 0 0,1 1 0,-1-1 0,0 0 1,0 1-1,1-1 0,-1 0 0,0 1 0,1-1 0,-1 0 1,0 0-1,1 1 0,-1-1 0,0 0 0,1 0 1,-1 0-1,1 1 0,8-16 289,4-34-52,-12 45-271,88-297-243,-66 238 179,3 1 0,56-97 1,-65 135 66,-17 24 26,0-1 1,0 1-1,0 0 0,0 0 0,0 0 0,0 0 0,0-1 0,1 1 0,-1 0 0,0 0 1,0 0-1,0 0 0,0-1 0,0 1 0,0 0 0,1 0 0,-1 0 0,0 0 0,0 0 0,0 0 1,1-1-1,-1 1 0,0 0 0,0 0 0,0 0 0,1 0 0,-1 0 0,0 0 0,0 0 1,0 0-1,1 0 0,-1 0 0,0 0 0,0 0 0,0 0 0,1 0 0,-1 0 0,0 0 0,0 0 1,0 0-1,1 1 0,-1-1 0,0 0 0,0 0 0,0 0 0,0 0 0,1 0 0,-1 1 0,3 12 128,-3 15 5,-12 63 111,4-45-6,-1 71-1,9-89-205,7 52-1,-6-72-32,1 1 0,0-1 0,1 1-1,-1-1 1,2 0 0,-1 0 0,1 0 0,0-1-1,1 1 1,7 8 0,-12-16-2,0 0 0,0 1 1,0-1-1,0 0 0,0 0 0,0 1 1,1-1-1,-1 0 0,0 1 0,0-1 0,0 0 1,1 0-1,-1 1 0,0-1 0,0 0 1,1 0-1,-1 0 0,0 1 0,0-1 0,1 0 1,-1 0-1,0 0 0,1 0 0,-1 0 1,0 0-1,1 0 0,-1 1 0,0-1 1,0 0-1,1 0 0,-1 0 0,0 0 0,1 0 1,-1 0-1,0 0 0,1-1 0,-1 1 1,0 0-1,1 0 0,-1 0 0,0 0 1,1 0-1,-1 0 0,0-1 0,0 1 0,1 0 1,2-20 125,-9-26 67,-7 16-342,-1 1 0,-1 1 1,-1 0-1,-37-45 0,15 20 86,38 53 83,-1-1-1,0 1 0,1-1 1,-1 0-1,1 1 1,-1-1-1,1 0 0,-1 1 1,1-1-1,0 0 1,-1 1-1,1-1 0,0 0 1,-1 0-1,1 0 1,0 1-1,0-1 0,0 0 1,0 0-1,0 0 1,0 1-1,0-1 0,0 0 1,0 0-1,0 0 1,0 1-1,0-1 0,1 0 1,-1 0-1,0 1 1,1-1-1,-1 0 0,0 0 1,1 1-1,-1-1 1,1 0-1,-1 1 0,1-1 1,0 1-1,-1-1 1,1 0-1,-1 1 0,1 0 1,0-1-1,-1 1 1,1-1-1,0 1 0,0 0 1,-1-1-1,1 1 1,0 0-1,0 0 0,0 0 1,-1 0-1,1-1 1,0 1-1,0 0 0,0 0 1,1 1-1,62 0-36,-49 1 47,43 2-374,33 2-2443,-1-8-4314,-41-5-1137</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131"/>
    </inkml:context>
    <inkml:brush xml:id="br0">
      <inkml:brushProperty name="width" value="0.025" units="cm"/>
      <inkml:brushProperty name="height" value="0.025" units="cm"/>
    </inkml:brush>
  </inkml:definitions>
  <inkml:trace contextRef="#ctx0" brushRef="#br0">1 1 15631,'0'0'16207,"11"92"-16047,-11-41-96,0 5-128,0 1-608,6 0-834,1-2-1120,-1-4-1378,-1-5-3747</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478"/>
    </inkml:context>
    <inkml:brush xml:id="br0">
      <inkml:brushProperty name="width" value="0.025" units="cm"/>
      <inkml:brushProperty name="height" value="0.025" units="cm"/>
    </inkml:brush>
  </inkml:definitions>
  <inkml:trace contextRef="#ctx0" brushRef="#br0">1 0 17553,'0'0'11114</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824"/>
    </inkml:context>
    <inkml:brush xml:id="br0">
      <inkml:brushProperty name="width" value="0.025" units="cm"/>
      <inkml:brushProperty name="height" value="0.025" units="cm"/>
    </inkml:brush>
  </inkml:definitions>
  <inkml:trace contextRef="#ctx0" brushRef="#br0">1 144 15118,'0'0'6027,"8"0"-4446,935-23 3330,447-45-4463,-886 45 609,108 14-486,-602 6-2551,-18-4-2179,-10-4-1830</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08.395"/>
    </inkml:context>
    <inkml:brush xml:id="br0">
      <inkml:brushProperty name="width" value="0.025" units="cm"/>
      <inkml:brushProperty name="height" value="0.025" units="cm"/>
    </inkml:brush>
  </inkml:definitions>
  <inkml:trace contextRef="#ctx0" brushRef="#br0">0 118 9385,'0'0'4949,"10"-1"-4506,40-7 171,77-23 0,38-7-593,-7 20 8,197 5 1,-160 10-68,655-3 1213,-283 41 25,-224-9-1076,-161-12-225,110 5 727,-236-19-1834,1-2-1,-1-2 1,61-13-1,-42 0-2778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23.466"/>
    </inkml:context>
    <inkml:brush xml:id="br0">
      <inkml:brushProperty name="width" value="0.025" units="cm"/>
      <inkml:brushProperty name="height" value="0.025" units="cm"/>
    </inkml:brush>
  </inkml:definitions>
  <inkml:trace contextRef="#ctx0" brushRef="#br0">1 113 5157,'0'0'5835,"10"0"-5024,9-2-424,1-1-1,0-1 0,36-12 1,-28 7-193,-1 4-132,0 1-1,1 1 1,-1 1-1,1 2 1,36 3-1,19-1 222,31-8 76,123-22 0,112-7-244,-278 35-101,0 2 1,-1 4 0,92 18-1,-39-1 112,0-6-1,0-5 1,185-6-1,-27-16 31,-79 0 28,271 22-1,-97 29-172,716 49 64,-743-80-68,516 16 34,630-31 23,46-2-147,-544 13 475,-239-64 3,-740 58-469,18-2 375,-22-3-4483,-12-4-68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119"/>
    </inkml:context>
    <inkml:brush xml:id="br0">
      <inkml:brushProperty name="width" value="0.025" units="cm"/>
      <inkml:brushProperty name="height" value="0.025" units="cm"/>
    </inkml:brush>
  </inkml:definitions>
  <inkml:trace contextRef="#ctx0" brushRef="#br0">0 59 13645,'0'0'11942,"9"3"-11494,-5-1-407,0-1 1,-1 0-1,1 0 0,0-1 0,1 1 0,-1-1 1,0 0-1,0 0 0,0 0 0,7-1 0,-9 0-37,0 1 0,0-1 0,-1 0-1,1 0 1,0 0 0,-1 0-1,1 0 1,0 0 0,-1 0-1,1 0 1,-1-1 0,0 1-1,1 0 1,-1-1 0,0 0-1,0 1 1,0-1 0,0 1 0,0-1-1,0 0 1,-1 0 0,1 0-1,0 1 1,-1-1 0,0 0-1,1 0 1,-1 0 0,0 0-1,0 0 1,0 0 0,0-3-1,0 5-21,0-1 0,0 0 0,0 1-1,0-1 1,0 1 0,0-1-1,0 1 1,0-1 0,0 0 0,0 1-1,0-1 1,0 1 0,0-1 0,-1 1-1,1-1 1,0 0 0,0 1-1,-1-1 1,1 1 0,0-1 0,-1 1-1,1 0 1,0-1 0,-1 1-1,1-1 1,-1 1 0,1 0 0,-1-1-1,1 1 1,0 0 0,-1-1-1,0 1 1,-17 8-443,-15 28 159,29-29 302,0 0 21,0 0-1,0 0 1,1 0 0,0 0 0,0 1-1,0-1 1,1 1 0,-2 13 0,5-20-7,-1 0-1,0 0 1,0-1 0,1 1 0,-1 0 0,1 0 0,-1 0 0,1 0 0,-1-1 0,1 1-1,-1 0 1,1-1 0,-1 1 0,1 0 0,0-1 0,0 1 0,-1-1 0,1 1-1,0-1 1,0 1 0,0-1 0,-1 1 0,1-1 0,0 0 0,0 0 0,0 1-1,0-1 1,0 0 0,0 0 0,0 0 0,0 0 0,0 0 0,0 0 0,0 0-1,38-3 428,-38 3-412,19-4 10,-1-2 0,-1 1 0,1-2 0,28-14 0,-28 11-559,1 2 0,0 0 1,34-8-1,-54 16 515,0 0 0,1 0 0,-1 0 0,0 0 1,1-1-1,-1 1 0,1 0 0,-1 0 0,0 0 0,1 0 1,-1 0-1,0 0 0,1 0 0,-1 0 0,1 1 0,-1-1 1,0 0-1,1 0 0,-1 0 0,0 0 0,1 0 0,-1 1 1,0-1-1,1 0 0,-1 0 0,0 1 0,0-1 0,1 0 0,-1 0 1,0 1-1,0-1 0,1 0 0,-1 1 0,0-1 0,-2 16 248,-18 22 1007,15-29-662,5-9-568,-1 0-1,1 1 1,0-1-1,0 0 1,0 0 0,0 1-1,-1-1 1,1 0-1,0 1 1,0-1 0,0 0-1,0 1 1,0-1-1,0 0 1,0 1-1,0-1 1,0 0 0,0 1-1,0-1 1,0 0-1,0 1 1,0-1 0,0 0-1,0 0 1,0 1-1,0-1 1,0 0 0,1 1-1,-1-1 1,0 0-1,0 1 1,0-1 0,0 0-1,1 0 1,-1 0-1,0 1 1,1-1-1,15 1 327,34-16-497,-27 8-281,-21 7 319,-1-1 0,1 1 0,-1 0-1,1-1 1,-1 1 0,1 0 0,0 0 0,-1 0 0,1 0 0,0 0-1,-1 1 1,1-1 0,-1 0 0,1 1 0,-1-1 0,1 1-1,-1-1 1,1 1 0,-1 0 0,1 0 0,1 1 0,-2 0-192,0 0 1,0 0-1,0 0 0,-1 0 1,1 0-1,0 0 1,-1 0-1,0 0 1,1 0-1,-1 0 1,0 0-1,0 2 1,3 22-5094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162"/>
    </inkml:context>
    <inkml:brush xml:id="br0">
      <inkml:brushProperty name="width" value="0.025" units="cm"/>
      <inkml:brushProperty name="height" value="0.025" units="cm"/>
    </inkml:brush>
  </inkml:definitions>
  <inkml:trace contextRef="#ctx0" brushRef="#br0">24 379 13677,'-18'13'5298,"12"-6"-1639,15-6-455,11-9-2780,0 0 0,-1-2 0,0 0 0,-1-1 0,0-1 0,19-16 1,-3 4-303,132-100 13,-138 101-117,-2-2 0,0-1 1,36-48-1,-48 57-161,-24 35-251,-5 6 344,4-3 51,-47 92 78,52-99-74,1 0 1,0 1-1,1 0 0,0-1 1,2 1-1,-2 21 0,4-35-45,0 0 0,0 1 0,-1-1 0,2 0-1,-1 1 1,0-1 0,0 0 0,0 1 0,1-1 0,-1 0 0,0 0-1,1 1 1,-1-1 0,1 0 0,0 0 0,-1 0 0,1 1 0,0-1-1,0 0 1,0 0 0,0 0 0,0 0 0,0-1 0,0 1 0,0 0-1,2 1 1,0-1-175,-1 0-1,1-1 1,0 1-1,0-1 1,0 1-1,-1-1 1,1 0-1,0 0 1,0 0-1,0-1 1,0 1-1,3-1 1,4-2-1430,1 0-1,-1-1 1,1 0 0,-1-1-1,17-10 1,19-20-9838</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28.420"/>
    </inkml:context>
    <inkml:brush xml:id="br0">
      <inkml:brushProperty name="width" value="0.025" units="cm"/>
      <inkml:brushProperty name="height" value="0.025" units="cm"/>
    </inkml:brush>
  </inkml:definitions>
  <inkml:trace contextRef="#ctx0" brushRef="#br0">78 16 10186,'0'0'582,"-9"-1"-396,-2-1-96,6 1-15,0 0 0,1 0 0,-1 1 0,0 0-1,0 0 1,1 0 0,-7 1 0,-3 5 181,19 2-277,21 4-54,41-6-476,127-4 0,-124-4-40,118 11-1,92 47 1416,27 4 445,281-37-369,-198-15-743,549 22-93,-371-28 184,726-7-128,148-79 18,-107 3-30,365 90-97,-1332 0-6,1427-2 41,-1033-10-39,236-2 4,1256 17 5,363 24 21,-1787-50-64,-222 2 65,1052-47 115,-760 19-23,1115 39 15,-1724 6-130,1283 34 241,434-40 278,-147 24-326,-1841-22-158,1 0 132,0 1 1,0 0-1,35 10 1,-47 0 2193,-3-7-8638</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33.877"/>
    </inkml:context>
    <inkml:brush xml:id="br0">
      <inkml:brushProperty name="width" value="0.025" units="cm"/>
      <inkml:brushProperty name="height" value="0.025" units="cm"/>
    </inkml:brush>
  </inkml:definitions>
  <inkml:trace contextRef="#ctx0" brushRef="#br0">2316 234 9001,'-76'23'938,"-143"40"101,173-53-705,-1-2 0,-86 5-1,18-12 161,38-2-338,0 3-1,1 4 1,-102 20-1,-382 135-251,510-142 104,0 2 0,1 2-1,1 3 1,2 2 0,0 1 0,2 3 0,2 1-1,1 2 1,1 2 0,2 2 0,2 1 0,-57 85-1,80-105-28,2 2 0,1 0 0,1 0 0,1 1 0,0 0 0,2 0 0,-4 30 0,3 8-71,0 101 0,8-145 73,0 0-1,1 1 1,1-1-1,1 0 1,0 0-1,1-1 1,1 0 0,0 1-1,1-2 1,1 1-1,1-1 1,0 0 0,1-1-1,0 0 1,1-1-1,0 0 1,2-1-1,-1 0 1,28 20 0,17 6-14,2-2 1,1-3 0,113 44-1,-62-28 71,117 63-38,155 66 39,-316-153-73,1-2 0,0-3 0,140 20 1,362-10 59,-142-13 70,198 50-15,124 8 9,-276-53-55,394 26-16,-148 20-31,912 59 669,-1194-114-398,750 36 64,-336-17-273,-584-37-30,313-45 1,-201-8-10,507-57 37,-357 78-189,460-49-711,-319-12 811,-8-40 23,-580 116 42,-1-3 0,-1-4 0,-1-3-1,-2-3 1,-1-5 0,79-53 0,-121 68-4,-1-2 0,-1-2 1,-2-1-1,-1-1 0,49-65 0,-60 68-12,-1-1 0,-2-1 0,0-1-1,-3 0 1,0 0 0,-2-1-1,-2-1 1,8-45 0,-14 65-3,-1-1 0,0 0 0,-1 0 0,0 0 0,-1 0 0,-1 0 0,0 0 0,-1 0 0,-1 0 0,0 1 0,-1-1 0,0 1 0,-1 0 0,0 0 0,-1 0 0,-1 1 1,-15-23-1,-2 7-2,0 2 0,-2 1 1,0 1-1,-2 1 0,-1 1 1,0 2-1,-2 1 0,0 1 1,-51-20-1,-29-6 74,-175-44-1,-120-9 309,-4 18-1,-703-45 1,1013 118-383,-1404-102 33,-289-25-131,-710-39 256,1673 93 332,-309-22 88,-2 99-504,421 99-369,13 64-3653,489-105-1227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634"/>
    </inkml:context>
    <inkml:brush xml:id="br0">
      <inkml:brushProperty name="width" value="0.025" units="cm"/>
      <inkml:brushProperty name="height" value="0.025" units="cm"/>
    </inkml:brush>
  </inkml:definitions>
  <inkml:trace contextRef="#ctx0" brushRef="#br0">391 1 16111,'-13'4'2872,"-17"6"-1279,-1 2 0,-39 23 0,55-27-1364,0 1 0,1 0-1,0 1 1,0 0 0,1 1 0,1 1-1,-15 17 1,26-29-231,1 1 1,0-1-1,-1 0 0,1 1 0,0-1 0,-1 0 1,1 1-1,0-1 0,-1 0 0,1 1 0,0-1 1,0 1-1,0-1 0,-1 1 0,1-1 1,0 1-1,0-1 0,0 0 0,0 1 0,0-1 1,0 1-1,0-1 0,0 1 0,0-1 0,0 1 1,0-1-1,0 1 0,0-1 0,0 1 0,0-1 1,1 1-1,-1-1 0,0 1 0,0-1 0,1 0 1,-1 1-1,0-1 0,0 1 0,1-1 0,-1 0 1,1 1-1,25 2 86,33-15 62,-41 5-159,-1-2 0,0 1 0,-1-2 0,0 0 0,0-1 0,-1 0 0,0-2 0,23-25 0,-72 97-377,26-43 475,-1-1-1,2 2 1,0-1 0,1 1 0,-7 29-1,12-41-53,0 1 0,0-1 0,1 1-1,-1 0 1,1-1 0,1 1 0,-1-1-1,1 1 1,-1-1 0,2 1 0,-1-1-1,1 0 1,-1 1 0,1-1 0,1 0-1,-1 0 1,1 0 0,0 0 0,0-1-1,0 1 1,8 6 0,-2-2 121,-2-4-148,0 1 1,-1 0 0,0 1 0,9 12 0,-14-18 31,0 0 1,0 0-1,-1 0 0,1 0 1,-1 1-1,1-1 0,-1 0 1,1 0-1,-1 1 0,0-1 1,1 0-1,-1 0 0,0 1 0,0-1 1,0 0-1,0 0 0,0 1 1,0-1-1,-1 0 0,1 1 1,0-1-1,-1 0 0,1 0 0,-1 0 1,1 1-1,-1-1 0,1 0 1,-1 0-1,0 0 0,0 0 1,1 0-1,-1 0 0,0 0 0,0 0 1,0 0-1,0-1 0,0 1 1,0 0-1,-3 1 0,-7 4 264,0-1 1,-1 0-1,0 0 0,0-1 0,0 0 0,-1-1 1,-22 2-1,-92 0 1226,104-5-1370,15-1-101,-1 0 0,0 0 0,0-1 0,1 0 0,-1 0 0,-10-6 1,18 8-107,0 0 0,-1 0-1,1-1 1,0 1 0,0-1 0,0 1 0,-1-1 0,1 1 0,0-1 0,0 0 0,0 0 0,0 1 0,0-1 0,0 0 0,1 0 0,-1 0 0,0 0 0,0 0 0,1 0 0,-1 0 0,0 0 0,1 0 0,-1 0 0,1-1 0,-1 1 0,1 0 0,0 0 0,-1 0 0,1-1 0,0 1 0,0 0 0,0-1 0,0 1 0,0 0 0,0 0 0,1-1 0,-1 1 0,0 0 0,0 0 0,1 0 0,-1-1 0,1 1 0,-1 0 0,1 0 0,0 0 0,-1 0 0,1 0 0,0 0 0,0 0 0,0 0 0,0 0 0,0 0-1,0 1 1,0-1 0,1-1 0,11-7-1905,-1 0-1,2 1 1,-1 1-1,1 0 1,16-6-1,13-5-5495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078"/>
    </inkml:context>
    <inkml:brush xml:id="br0">
      <inkml:brushProperty name="width" value="0.025" units="cm"/>
      <inkml:brushProperty name="height" value="0.025" units="cm"/>
    </inkml:brush>
  </inkml:definitions>
  <inkml:trace contextRef="#ctx0" brushRef="#br0">128 0 19763,'0'0'8354,"-10"7"-7307,0 0-861,0 1 0,0 0 0,1 0 0,0 1 0,0 0 0,1 1 0,1 0 0,-1 0 0,2 0 0,-1 1 0,1 0 0,-4 13 0,8-20-185,0 0 0,1 0 1,0 1-1,0-1 0,0 0 0,1 1 1,-1-1-1,1 0 0,0 1 0,0-1 1,1 0-1,-1 1 0,1-1 0,0 0 1,1 6-1,0-8-4,0 1 0,0-1 0,0 0 0,0 1 0,0-1-1,0 0 1,1 0 0,-1 0 0,1-1 0,-1 1 0,1 0 0,-1-1 0,1 0 0,0 0 0,0 0 0,0 0 0,0 0 0,0 0 0,0-1 0,0 1 0,0-1 0,0 0 0,3 0-1,9 1-199,90 2-25,-96-3-906,0-1 0,0 0 1,0-1-1,1 0 1,8-4-1,-3-1-4498,-7-2-2461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409"/>
    </inkml:context>
    <inkml:brush xml:id="br0">
      <inkml:brushProperty name="width" value="0.025" units="cm"/>
      <inkml:brushProperty name="height" value="0.025" units="cm"/>
    </inkml:brush>
  </inkml:definitions>
  <inkml:trace contextRef="#ctx0" brushRef="#br0">108 0 16592,'0'0'8231,"-52"81"-7558,37-43-192,-1 4-289,5-2-96,2-2-32,5-4-32,4-7-32,0-7-448,0-9-738,13-11-1248,6 0-3588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820"/>
    </inkml:context>
    <inkml:brush xml:id="br0">
      <inkml:brushProperty name="width" value="0.025" units="cm"/>
      <inkml:brushProperty name="height" value="0.025" units="cm"/>
    </inkml:brush>
  </inkml:definitions>
  <inkml:trace contextRef="#ctx0" brushRef="#br0">134 128 16976,'0'0'4516,"-9"8"-3085,-3 2-1165,0 1 1,1 1-1,-19 25 0,26-32-228,0 1 0,1 0 0,-1-1 0,1 1 0,0 1-1,1-1 1,0 0 0,0 1 0,0-1 0,1 1 0,0-1 0,0 1 0,0 0 0,1 9 0,1-14-36,0 0 0,0 0 1,0 0-1,0 0 1,0 0-1,0 0 0,1 0 1,-1 0-1,1-1 1,-1 1-1,1-1 1,0 1-1,-1-1 0,1 1 1,0-1-1,0 0 1,0 0-1,0 0 0,0 0 1,0 0-1,3 0 1,55 16 61,-46-14-64,11 3-57,-17-5-7,1 1 0,-1-1-1,0 2 1,1-1 0,-1 1 0,0 1-1,-1 0 1,1 0 0,8 6 0,-15-10 71,0 1 1,-1 0 0,1-1 0,0 1 0,-1 0-1,1 0 1,0 0 0,-1 0 0,1 0-1,-1 0 1,1 0 0,-1 0 0,1 0-1,-1 0 1,0 0 0,0 0 0,0 0 0,1 0-1,-1 0 1,0 0 0,0 0 0,0 0-1,0 0 1,-1 0 0,1 0 0,0 0-1,0 0 1,-1 0 0,1 0 0,-1 0 0,1 0-1,0 0 1,-1 0 0,0 0 0,1 0-1,-1 0 1,0 0 0,1-1 0,-1 1-1,0 0 1,0 0 0,0-1 0,0 1 0,0 0-1,-48 27 833,40-24-812,-71 30 527,74-32-645,0 0 0,0 0 1,-1-1-1,1 0 0,0 0 0,-1 0 0,1-1 0,-1 0 0,1-1 0,0 1 1,-7-2-1,11 1-151,1 1 0,0-1 0,0 1 0,0-1 0,0 1 0,0-1 0,0 0 1,0 1-1,0-1 0,0 0 0,0 0 0,1 0 0,-1 0 0,0 0 0,-1-2 0,-10-23-7569</inkml:trace>
  <inkml:trace contextRef="#ctx0" brushRef="#br0" timeOffset="1">155 64 15599,'0'0'3203,"60"-22"512,-24 13-1761,5 2-1377,1 3-481,5-1-1345,-7-2-3716,1-2-6566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233"/>
    </inkml:context>
    <inkml:brush xml:id="br0">
      <inkml:brushProperty name="width" value="0.025" units="cm"/>
      <inkml:brushProperty name="height" value="0.025" units="cm"/>
    </inkml:brush>
  </inkml:definitions>
  <inkml:trace contextRef="#ctx0" brushRef="#br0">253 1 16335,'0'0'5542,"-61"68"-3396,41-33-865,-3 7-256,4 6-224,2 1-321,-2 5-256,4 0-64,0 1 33,-2-4-129,2-2-32,0-6-128,6-7-1250,3-9-992,4-8-1153,2-12-1858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563"/>
    </inkml:context>
    <inkml:brush xml:id="br0">
      <inkml:brushProperty name="width" value="0.025" units="cm"/>
      <inkml:brushProperty name="height" value="0.025" units="cm"/>
    </inkml:brush>
  </inkml:definitions>
  <inkml:trace contextRef="#ctx0" brushRef="#br0">220 1 16400,'0'0'4938,"-6"8"-3065,-128 170 3626,120-162-5274,1 0 0,0 1 1,2 1-1,-14 26 0,24-43-219,1 1 0,-1-1 0,1 0 1,-1 0-1,1 0 0,0 1 0,0-1 0,-1 0 0,1 0 0,0 1 0,0-1 0,0 0 0,0 0 0,1 1 1,-1-1-1,0 0 0,0 0 0,1 1 0,-1-1 0,1 0 0,-1 0 0,1 0 0,-1 0 0,1 0 0,0 0 1,-1 0-1,1 0 0,0 0 0,0 0 0,0 0 0,0 0 0,0 0 0,0 0 0,0-1 0,0 1 0,0-1 1,0 1-1,1 0 0,-1-1 0,0 0 0,0 1 0,0-1 0,2 0 0,7 3 2,-1-2 0,1 1 0,0-1-1,14-1 1,-14 0-10,14 2-615,-3-1-209,0-1 0,33-3 0,-24-4-3285,-1-6-3348,-13 2-2316</inkml:trace>
  <inkml:trace contextRef="#ctx0" brushRef="#br0" timeOffset="1">320 184 17809,'0'0'6566,"-51"36"-4836,27-6-353,-1 7-704,1 3-289,5 2-256,4-4-64,9-2-32,6-7-640,4-11-1378,13-7-929,7-11-2370,3-4-5573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3.192"/>
    </inkml:context>
    <inkml:brush xml:id="br0">
      <inkml:brushProperty name="width" value="0.025" units="cm"/>
      <inkml:brushProperty name="height" value="0.025" units="cm"/>
    </inkml:brush>
  </inkml:definitions>
  <inkml:trace contextRef="#ctx0" brushRef="#br0">296 2 12876,'0'0'13186,"-12"-1"-12150,11 1-1025,-5 0 41,0-1-1,0 1 0,0 0 1,0 1-1,1 0 0,-1 0 1,0 0-1,0 0 0,0 1 0,1 0 1,-1 0-1,1 1 0,0-1 1,-1 1-1,-6 6 0,-14 13-31,0 1 0,2 1-1,-26 33 1,44-49 8,-1 0 0,1 0 1,1 1-1,0 0 0,0 0 0,1 1 0,0-1 1,0 1-1,1 0 0,0 0 0,1 0 1,0 0-1,1 1 0,0 18 0,1-26-18,1 0-1,0 0 0,0-1 1,0 1-1,0-1 0,0 1 1,0-1-1,1 1 1,-1-1-1,1 0 0,-1 1 1,1-1-1,0 0 0,0 0 1,0 0-1,0-1 0,1 1 1,-1 0-1,0-1 1,1 0-1,-1 1 0,1-1 1,-1 0-1,1 0 0,0 0 1,-1-1-1,1 1 0,5 0 1,9 1 10,-1 0 1,1-1-1,26-2 1,-35 1-12,4 0 8,1-1 1,-1 0-1,0-1 0,1 0 0,-1-1 1,0 0-1,0-1 0,-1 0 0,1-1 1,-1 0-1,0-1 0,11-7 0,-21 12 20,0 1 0,0-1 1,0 0-1,0 1 0,0-1 0,0 0 0,0 0 0,0 0 0,-1 0 0,1 0 0,0 0 0,0 0 0,-1 0 0,1 0 0,-1 0 0,1 0 0,-1 0 0,1 0 0,-1-1 0,0 1 0,1 0 0,-1 0 0,0-1 0,0 1 0,0 0 0,0 0 0,0 0 0,0-1 0,0 1 0,-1 0 0,0-2 0,0 1 12,-1 0 0,0 0 0,0 0 0,0 0-1,0 1 1,0-1 0,-1 1 0,1 0 0,0-1 0,-1 1 0,1 0 0,-1 0 0,-4 0 0,-11-4 70,-1 1 0,-34-2 0,26 4-151,-49-2-73,71 4-84,-1 1-1,0-1 1,1 1 0,-1 0 0,1 0 0,-1 0 0,1 1-1,-1 0 1,-8 4 0,13-5-36,0-1-1,0 1 1,0-1-1,1 1 1,-1-1 0,0 1-1,0-1 1,1 1 0,-1 0-1,1-1 1,-1 1-1,0 0 1,1 0 0,-1-1-1,1 1 1,0 0 0,-1 0-1,1 0 1,0 0-1,-1 0 1,1-1 0,0 1-1,0 0 1,0 0-1,0 0 1,0 0 0,0 0-1,0 0 1,0 0 0,0 0-1,1 1 1,8 8-7142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4.823"/>
    </inkml:context>
    <inkml:brush xml:id="br0">
      <inkml:brushProperty name="width" value="0.025" units="cm"/>
      <inkml:brushProperty name="height" value="0.025" units="cm"/>
    </inkml:brush>
  </inkml:definitions>
  <inkml:trace contextRef="#ctx0" brushRef="#br0">0 0 20852,'0'4'576,"6"-2"-480,13 3 193,5 0-225,10 2-160,-2-5-2179,8-2-2689,-10 0-5670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190"/>
    </inkml:context>
    <inkml:brush xml:id="br0">
      <inkml:brushProperty name="width" value="0.025" units="cm"/>
      <inkml:brushProperty name="height" value="0.025" units="cm"/>
    </inkml:brush>
  </inkml:definitions>
  <inkml:trace contextRef="#ctx0" brushRef="#br0">0 30 14542,'0'0'9865,"36"-9"-10538,-21-1-1825,6-1-3363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954"/>
    </inkml:context>
    <inkml:brush xml:id="br0">
      <inkml:brushProperty name="width" value="0.025" units="cm"/>
      <inkml:brushProperty name="height" value="0.025" units="cm"/>
    </inkml:brush>
  </inkml:definitions>
  <inkml:trace contextRef="#ctx0" brushRef="#br0">33 0 12460,'0'0'13356,"-4"11"-13227,-1 4-95,1-3-25,0-1 1,0 1-1,1 0 0,0 0 1,1 0-1,1 0 1,-1 0-1,2 0 0,1 19 1,0-30-10,0 1 1,0-1-1,-1 0 1,1 0-1,1 1 1,-1-1 0,0 0-1,0 0 1,0 0-1,0 0 1,1 0-1,-1-1 1,0 1-1,1 0 1,-1-1 0,1 1-1,-1-1 1,1 1-1,-1-1 1,1 0-1,-1 1 1,1-1-1,-1 0 1,1 0-1,-1 0 1,1 0 0,0 0-1,-1-1 1,1 1-1,-1 0 1,1-1-1,1 0 1,4 0 14,-1-1 0,1 0 0,-1 0 0,1 0 0,-1-1 0,7-3-1,-4-1-1,0-1-1,0 1 0,-1-1 1,-1-1-1,1 0 0,-1 0 0,-1 0 1,1-1-1,8-18 0,-19 45 17,1 0-1,-2 30 1,5-45-6,0-1 1,0 1 0,0-1 0,0 1 0,1-1 0,-1 1 0,1-1-1,-1 1 1,1-1 0,-1 1 0,1-1 0,0 1 0,0-1-1,0 0 1,0 0 0,0 0 0,0 1 0,0-1 0,0 0-1,0 0 1,1 0 0,-1 0 0,0-1 0,0 1 0,1 0-1,-1 0 1,1-1 0,-1 1 0,1-1 0,-1 0 0,1 1-1,-1-1 1,1 0 0,-1 0 0,1 0 0,-1 0 0,1 0 0,0 0-1,-1 0 1,3-1 0,2 1 109,-1-1-1,1 1 0,0-1 1,0-1-1,0 1 1,-1-1-1,1 0 1,-1 0-1,1-1 1,4-3-1,-2 0-68,-2 0-1,1 0 1,-1-1-1,0 0 1,7-11-1,16-18-204,-35 63-347,6-27 489,0 1 1,0 0-1,0 0 1,-1 0-1,1 0 1,0 0-1,0 0 1,1-1-1,-1 1 1,0 0-1,0 0 1,0 0-1,0 0 1,1 0-1,-1-1 0,0 1 1,1 0-1,-1 0 1,1 0-1,-1-1 1,1 1-1,-1 0 1,1-1-1,0 1 1,-1 0-1,2 0 1,7-1-183,0 0-1,1-1 1,-1 0 0,0-1 0,0 0 0,0 0 0,10-4-1,13-4-9477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553"/>
    </inkml:context>
    <inkml:brush xml:id="br0">
      <inkml:brushProperty name="width" value="0.025" units="cm"/>
      <inkml:brushProperty name="height" value="0.025" units="cm"/>
    </inkml:brush>
  </inkml:definitions>
  <inkml:trace contextRef="#ctx0" brushRef="#br0">168 1 13261,'0'0'14360,"-11"11"-13805,-16 17-285,-42 52 1,62-70-262,0 0 1,1 0 0,0 0-1,0 0 1,1 1 0,0 0-1,1 0 1,0 1 0,1-1-1,0 1 1,-2 20 0,5-30-9,0-1 0,1 0 1,-1 0-1,0 1 0,0-1 1,1 0-1,-1 0 0,0 1 1,1-1-1,-1 0 0,1 0 1,0 0-1,-1 0 1,1 1-1,0-1 0,0 0 1,-1 0-1,1-1 0,0 1 1,0 0-1,0 0 0,0 0 1,0-1-1,1 1 0,0 1 1,2-1-15,0 0 0,0 1 0,0-1 0,0-1 1,0 1-1,0-1 0,0 1 0,6-1 0,1-1-605,-1 0-1,1 0 1,-1-1-1,0 0 1,0-1 0,11-4-1,11-11-4132,-5-5-1917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914"/>
    </inkml:context>
    <inkml:brush xml:id="br0">
      <inkml:brushProperty name="width" value="0.025" units="cm"/>
      <inkml:brushProperty name="height" value="0.025" units="cm"/>
    </inkml:brush>
  </inkml:definitions>
  <inkml:trace contextRef="#ctx0" brushRef="#br0">76 0 7335,'0'0'10858,"-45"60"-7174,31-37-1538,3 3-1185,6-2-545,5 2-320,0-2-32,3-4-801,16-2-1665,2-7-2787,7-6-4548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248"/>
    </inkml:context>
    <inkml:brush xml:id="br0">
      <inkml:brushProperty name="width" value="0.025" units="cm"/>
      <inkml:brushProperty name="height" value="0.025" units="cm"/>
    </inkml:brush>
  </inkml:definitions>
  <inkml:trace contextRef="#ctx0" brushRef="#br0">270 81 7495,'0'-8'6609,"1"5"-6243,-1 0-1,0 0 1,0 1 0,-1-1 0,1 0-1,-1 0 1,1 0 0,-1 0 0,0 0-1,0 1 1,-2-5 0,2 6-286,0 0 0,0 0 1,0 0-1,0 0 1,-1 1-1,1-1 0,0 0 1,0 1-1,-1-1 0,1 1 1,0-1-1,-1 1 1,1-1-1,-1 1 0,1 0 1,-1 0-1,1 0 0,0 0 1,-1 0-1,1 0 1,-1 0-1,1 0 0,-1 1 1,1-1-1,0 0 0,-1 1 1,1-1-1,0 1 1,-1 0-1,1-1 0,0 1 1,0 0-1,-2 1 0,-2 1-46,0 0-1,0 1 0,0-1 0,1 1 0,-1 0 0,1 0 1,0 0-1,0 1 0,1-1 0,-1 1 0,1 0 1,0 0-1,0 0 0,1 1 0,-1-1 0,1 0 0,1 1 1,-1 0-1,1-1 0,0 1 0,0 0 0,0 0 0,1 0 1,0 0-1,0-1 0,1 1 0,-1 0 0,1 0 0,1 0 1,-1-1-1,1 1 0,0-1 0,0 1 0,0-1 1,1 0-1,0 0 0,0 0 0,0 0 0,1 0 0,0-1 1,5 6-1,38 22 2,8 5-11,-52-34-75,0-1 0,0 1 0,0 0 0,0 0 0,-1 0 0,1 0 0,-1 1 0,0-1 0,0 1 0,0-1 0,0 1 0,1 5 0,-3-7 47,1 0-1,-1-1 0,0 1 0,0 0 0,0-1 0,-1 1 0,1 0 0,0-1 0,-1 1 0,1-1 0,-1 1 0,1 0 0,-1-1 0,0 1 0,1-1 0,-1 1 0,0-1 0,0 0 0,0 1 0,0-1 0,-1 0 0,1 0 0,0 0 0,0 0 0,-1 0 0,1 0 0,0 0 0,-1 0 1,-1 1-1,-51 18 150,49-18-147,-17 4 304,0-2-1,0 0 1,-1-1 0,1-1-1,-46-3 1,66 1-275,-1 1 1,1-1-1,0 0 1,-1-1-1,1 1 1,-1 0-1,1-1 1,0 1-1,-1-1 1,1 0-1,0 0 1,0 0-1,0 0 1,-1 0-1,1 0 1,0-1-1,1 1 1,-1 0-1,0-1 1,0 0-1,1 1 1,-1-1-1,0 0 1,1 0-1,0 0 1,0 0-1,-1 0 1,1 0-1,0-1 1,1 1-1,-1 0 1,0 0-1,1-1 1,-1 1-1,1-1 1,0 1-1,-1 0 1,1-1-1,0 1 1,1-5-1,1-1-31,-1 1-1,1 0 0,1 0 1,-1 0-1,1 0 1,0 0-1,1 0 1,0 1-1,0-1 1,0 1-1,10-10 1,16-12-13,2 2 0,1 1 0,45-27 0,-35 25 131,58-48 0,-100 75-73,0-1 1,0 0-1,0 0 0,0 1 1,0-1-1,0 0 0,0 0 1,0 0-1,0-1 0,0 1 1,0 0-1,0 0 0,-1 0 1,1 0-1,-1-1 0,1 1 1,-1 0-1,1-1 0,-1 1 1,0 0-1,1-1 0,-1 1 1,0-1-1,0 1 0,0 0 1,-1-3-1,0 3-13,0-1 1,0 1-1,0 0 1,0 0-1,-1-1 1,1 1-1,0 0 1,-1 0-1,1 0 0,-1 0 1,1 1-1,-1-1 1,1 0-1,-1 1 1,0-1-1,1 1 1,-3-1-1,-11-2-171,0 1 1,0 0-1,-21 1 0,32 1 70,-6-1-612,-1 2 1,1-1 0,-1 1 0,-11 3-1,18-3 5,0 1-1,0-1 1,1 1-1,-1-1 1,0 1-1,1 1 0,0-1 1,-6 4-1,-6 12-4662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578"/>
    </inkml:context>
    <inkml:brush xml:id="br0">
      <inkml:brushProperty name="width" value="0.025" units="cm"/>
      <inkml:brushProperty name="height" value="0.025" units="cm"/>
    </inkml:brush>
  </inkml:definitions>
  <inkml:trace contextRef="#ctx0" brushRef="#br0">63 92 10282,'-9'4'1212,"-29"11"992,37-15-2044,0 0-1,1 1 0,-1-1 0,0 0 0,0 1 1,0-1-1,1 1 0,-1-1 0,0 1 1,0-1-1,1 1 0,-1 0 0,0-1 0,1 1 1,-1 0-1,1 0 0,-1-1 0,1 1 0,-1 0 1,1 0-1,0 0 0,-1-1 0,1 1 1,0 0-1,0 0 0,-1 1 0,2-1-31,-1 0-1,1 0 1,-1 0-1,1 0 1,0 0-1,-1 0 1,1 0-1,0 0 1,0-1-1,-1 1 1,1 0-1,0 0 1,0-1-1,0 1 1,0-1-1,0 1 1,1 0-1,46 14 1762,20-7-496,0-3 0,104-6 0,-99-1-917,722-42 1102,-578 28-1528,-4-1 473,285-59 1,-489 74-510,-2 0 134,-9 2-542,-14-4-6875,10-3-391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966"/>
    </inkml:context>
    <inkml:brush xml:id="br0">
      <inkml:brushProperty name="width" value="0.025" units="cm"/>
      <inkml:brushProperty name="height" value="0.025" units="cm"/>
    </inkml:brush>
  </inkml:definitions>
  <inkml:trace contextRef="#ctx0" brushRef="#br0">67 66 16111,'0'0'2098,"0"-9"796,-1 0-2083,0 6-604,1 0 1,-1 0-1,1 0 1,0-1-1,0 1 1,0 0-1,1 0 0,-1 0 1,1 0-1,-1 0 1,1 0-1,0 0 1,3-5-1,-4 9-152,1-1 1,-1 0-1,0 1 0,1-1 0,-1 1 0,1-1 1,-1 0-1,0 1 0,1-1 0,-1 1 0,0-1 0,0 1 1,1-1-1,-1 1 0,0-1 0,0 1 0,0 0 1,0-1-1,0 1 0,1-1 0,-1 1 0,0-1 1,0 1-1,0-1 0,-1 1 0,1 0 0,0-1 1,0 1-1,0-1 0,-1 1 0,3 28-282,-7 70 302,-33 179-1,17-154-3436,21-117 2461,0-6 554,0 0-1,0 1 0,0-1 1,-1 0-1,1 0 0,0 0 1,0 0-1,-1 0 0,1 0 0,0 0 1,-1 0-1,1 0 0,-1 0 1,0 0-1,1 0 0,-1 0 0,-1 1 1,-3-1-5622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7.356"/>
    </inkml:context>
    <inkml:brush xml:id="br0">
      <inkml:brushProperty name="width" value="0.025" units="cm"/>
      <inkml:brushProperty name="height" value="0.025" units="cm"/>
    </inkml:brush>
  </inkml:definitions>
  <inkml:trace contextRef="#ctx0" brushRef="#br0">14 1 12011,'0'0'3476,"-1"12"-962,-5 26-1011,2-1 1,2 1-1,1 0 0,8 63 0,-6-98-1453,0 0-1,0 0 1,0 0-1,0 0 1,1 0-1,-1 0 1,1 0-1,0 0 1,0-1-1,0 1 1,0-1-1,0 1 1,1-1-1,-1 0 1,1 0-1,0 0 1,-1 0-1,4 1 1,1 0 59,-1 0 0,1-1 0,0 0 1,-1 0-1,1 0 0,0-1 0,0 0 0,8 0 1,7-2 93,0 0 1,0-1 0,0-1-1,32-9 1,2-5-148,-1-2 0,67-33 0,-84 33-2265,66-46 1,-53 22-3900,-13-2-4211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341"/>
    </inkml:context>
    <inkml:brush xml:id="br0">
      <inkml:brushProperty name="width" value="0.025" units="cm"/>
      <inkml:brushProperty name="height" value="0.025" units="cm"/>
    </inkml:brush>
  </inkml:definitions>
  <inkml:trace contextRef="#ctx0" brushRef="#br0">0 21 15471,'2'-21'5919,"3"38"-1190,0 4-5368,7 20 613,2 1 0,1-2-1,3 0 1,1-1 0,2-1 0,1-1-1,3 0 1,0-2 0,2-1 0,2-2-1,61 55 1,-88-85 23,0 0-1,1 0 1,-1 0-1,0-1 1,1 1 0,-1-1-1,1 1 1,0-1-1,-1 0 1,1 0-1,0 0 1,0-1 0,4 2-1,-20-20-3925,-9 3-336,-8-2-1479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720"/>
    </inkml:context>
    <inkml:brush xml:id="br0">
      <inkml:brushProperty name="width" value="0.025" units="cm"/>
      <inkml:brushProperty name="height" value="0.025" units="cm"/>
    </inkml:brush>
  </inkml:definitions>
  <inkml:trace contextRef="#ctx0" brushRef="#br0">1 292 12620,'0'0'9903,"15"-8"-8035,216-155 2228,-108 73-4028,-72 60-2129,-49 29-442,-16 1-8809,-10 0-1303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061"/>
    </inkml:context>
    <inkml:brush xml:id="br0">
      <inkml:brushProperty name="width" value="0.025" units="cm"/>
      <inkml:brushProperty name="height" value="0.025" units="cm"/>
    </inkml:brush>
  </inkml:definitions>
  <inkml:trace contextRef="#ctx0" brushRef="#br0">335 87 4484,'0'-8'9081,"-1"-6"-6955,0 0 0,-1 0 0,-7-23 0,11 47-1962,-1 1 1,0-1-1,-1 0 1,0 1-1,-3 18 1,1 0-79,-2 18-11,-2-1 1,-2 1-1,-3-1 0,-24 71 1,3-35-1041,-65 120-1,97-202 907,-16 27-1138,16-26 1070,-1 0 0,1 0 0,-1 0 0,1 0 0,-1 0-1,1-1 1,-1 1 0,0 0 0,1 0 0,-1 0 0,0-1-1,0 1 1,0 0 0,1-1 0,-1 1 0,0-1 0,0 1-1,0-1 1,0 1 0,0-1 0,0 0 0,0 1 0,-1-1-1,0-27-3849,3 20 3006,8-86-5788,1 35 1955</inkml:trace>
  <inkml:trace contextRef="#ctx0" brushRef="#br0" timeOffset="1">66 234 3940,'0'0'6774,"-9"-1"-3074,-27-2-807,35 4-2809,0-1-1,0 1 1,0-1-1,0 0 1,0 1 0,0 0-1,0-1 1,0 1-1,0-1 1,0 1 0,0 0-1,0 0 1,0 0-1,1 0 1,-1-1 0,0 1-1,1 0 1,-1 0-1,1 0 1,-1 0-1,1 0 1,-1 1 0,1-1-1,0 0 1,-1 0-1,1 0 1,0 0 0,0 0-1,0 1 1,0-1-1,0 0 1,0 0 0,0 2-1,0 1 62,1 1-1,-1-1 1,1 0-1,-1 0 1,1 0-1,1 0 1,-1 0-1,2 4 1,1-3-78,0 0 0,0 0 1,0-1-1,0 1 0,1-1 1,0 0-1,0-1 0,0 1 0,0-1 1,1 0-1,-1 0 0,1-1 1,0 0-1,-1 0 0,10 2 1,13 2-1,0-1 1,30 2-1,-30-4 10,19 2-100,-18-4-305,-1 3 0,0 0 0,52 16 0,-67-13-1113,-7-1-889,-8-1-3642,-6-3-3450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422"/>
    </inkml:context>
    <inkml:brush xml:id="br0">
      <inkml:brushProperty name="width" value="0.025" units="cm"/>
      <inkml:brushProperty name="height" value="0.025" units="cm"/>
    </inkml:brush>
  </inkml:definitions>
  <inkml:trace contextRef="#ctx0" brushRef="#br0">1 3 12460,'0'0'7078,"64"41"-6405,-25-41-417,12-1-224,9-6-64,8-2-1217,-7-4-1826,-5-1-1697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393"/>
    </inkml:context>
    <inkml:brush xml:id="br0">
      <inkml:brushProperty name="width" value="0.025" units="cm"/>
      <inkml:brushProperty name="height" value="0.025" units="cm"/>
    </inkml:brush>
  </inkml:definitions>
  <inkml:trace contextRef="#ctx0" brushRef="#br0">161 0 9577,'0'0'12113,"-9"13"-11611,-5 9-182,1 0 0,1 1 1,2 0-1,0 0 0,1 1 0,1 1 1,1 0-1,2 0 0,-6 48 1,14-27-244,-1-12 21,-2-26-195,-2-11-173,-22-54 242,19 47 261,0 0 0,1 0 0,0 0 0,1-1 0,0 0 0,0 0 0,-1-18 0,61 26 242,2 5-1005,-29-1-1684,0-1-3493,-22 0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817"/>
    </inkml:context>
    <inkml:brush xml:id="br0">
      <inkml:brushProperty name="width" value="0.025" units="cm"/>
      <inkml:brushProperty name="height" value="0.025" units="cm"/>
    </inkml:brush>
  </inkml:definitions>
  <inkml:trace contextRef="#ctx0" brushRef="#br0">690 237 13293,'-14'-4'1297,"2"0"-911,-1 1 1,1 1 0,-1 0-1,0 0 1,1 1-1,-1 1 1,0 0 0,0 1-1,1 0 1,-1 1-1,-22 6 1,3 5-350,1 2 1,0 0 0,1 3-1,1 0 1,1 2-1,1 1 1,0 1 0,2 1-1,0 2 1,2 0-1,1 1 1,-29 46 0,34-46-54,1 0 1,2 1-1,1 1 1,1 1-1,1 0 1,2 0-1,1 1 1,1 0-1,2 0 1,0 1-1,3 0 1,0-1-1,2 1 1,5 38-1,-4-56-157,2 0 0,-1 0 0,2 0-1,0 0 1,0-1 0,1 0 0,1 1 0,0-2 0,0 1-1,2-1 1,-1 0 0,1 0 0,1-1 0,0 0 0,0-1-1,1 0 1,0 0 0,1-1 0,-1 0 0,2-1 0,-1 0-1,1-1 1,0-1 0,0 1 0,1-2 0,-1 0 0,1 0 0,0-1-1,0-1 1,0 0 0,14 0 0,6-2 551,-1-1 1,1-2 0,-1 0-1,1-3 1,-2-1 0,1-1-1,-1-1 1,0-2-1,43-22 1,-25 8 543,-1-2 1,-1-3-1,-1-1 0,74-68 0,-82 64-382,-3-1-1,0-3 0,-3-1 1,-1-1-1,42-75 1,-60 92-448,-1-1 1,-1-1 0,-2 1-1,0-2 1,-2 1 0,0-1-1,-2 0 1,-1 0 0,-1-1 0,-2 1-1,0-1 1,-5-31 0,2 45-155,0 0 1,-2 0 0,0 0 0,0 1 0,-1 0-1,-1 0 1,0 0 0,-1 0 0,0 1-1,-1 0 1,0 1 0,-1-1 0,0 2-1,-1-1 1,0 1 0,-1 1 0,0 0 0,-1 0-1,1 1 1,-1 1 0,-1 0 0,-13-5-1,2 1-429,0 2-1,0 1 1,-1 1-1,-43-7 1,33 10-1637,1 1 0,-69 3 0,8 11-6397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0:40.549"/>
    </inkml:context>
    <inkml:brush xml:id="br0">
      <inkml:brushProperty name="width" value="0.025" units="cm"/>
      <inkml:brushProperty name="height" value="0.025" units="cm"/>
    </inkml:brush>
  </inkml:definitions>
  <inkml:trace contextRef="#ctx0" brushRef="#br0">1 74 12716,'0'0'1207,"8"-3"-1229,16-4 37,-1 0 0,1 2 0,0 1 0,38-2 0,314 22 1899,-34-1-1047,128-36-473,-256 6-361,236 14-1,393-1 941,-335-11-867,92 33-79,1 1 282,-6-32-127,-518 8-167,209 1 898,-1132 8-1201,153 23-296,18-1 458,-52-69 163,529 24-42,-774-28-87,-2 41-290,608 5 381,348-2-16,13 0-7,-1 1-1,1 0 0,-1 0 1,1 0-1,-1 0 1,1 1-1,-11 3 0,16-4-59,0 1 1,0-1-1,0 0 0,0 1 0,1-1 0,-1 1 0,0-1 0,0 0 0,0 1 0,1-1 0,-1 0 0,0 1 0,0-1 0,1 0 0,-1 1 0,0-1 0,1 0 0,-1 1 0,0-1 0,1 0 0,-1 0 0,0 0 0,1 1 0,-1-1 0,1 0 1,-1 0-1,0 0 0,1 0 0,-1 0 0,1 0 0,-1 0 0,1 0 0,95 27-44,0-5 0,2-5 0,132 8 0,305-14-93,-421-11 78,1431 16-655,-109-1 892,-1417-15-105,1950 35-1372,-1849-31-853,-17-3-2040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140"/>
    </inkml:context>
    <inkml:brush xml:id="br0">
      <inkml:brushProperty name="width" value="0.025" units="cm"/>
      <inkml:brushProperty name="height" value="0.025" units="cm"/>
    </inkml:brush>
  </inkml:definitions>
  <inkml:trace contextRef="#ctx0" brushRef="#br0">10 0 16367,'0'0'5654,"-2"12"-5627,1-11-27,-1 8 7,0 0 1,1 0-1,0 0 1,0 0-1,1 0 0,0 0 1,1 0-1,0 0 1,3 16-1,5 4-363,1-1 0,1 0 0,1 0 0,1-1 0,2 0 0,1-1 0,0-1 0,2-1 0,37 39 0,-49-58-251,-1 1 1,0-1 0,0 1 0,0 1-1,5 8 1,1 20-5680,-10-14-110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487"/>
    </inkml:context>
    <inkml:brush xml:id="br0">
      <inkml:brushProperty name="width" value="0.025" units="cm"/>
      <inkml:brushProperty name="height" value="0.025" units="cm"/>
    </inkml:brush>
  </inkml:definitions>
  <inkml:trace contextRef="#ctx0" brushRef="#br0">23 433 14510,'0'0'5413,"-23"-71"-4196,53 45-672,12-4-33,13-1-32,10-6-255,18-2-129,8-4-64,3-6-993,-5-2-1602,-10-5-2818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367"/>
    </inkml:context>
    <inkml:brush xml:id="br0">
      <inkml:brushProperty name="width" value="0.025" units="cm"/>
      <inkml:brushProperty name="height" value="0.025" units="cm"/>
    </inkml:brush>
  </inkml:definitions>
  <inkml:trace contextRef="#ctx0" brushRef="#br0">0 0 16143,'0'0'5312,"4"10"-4986,10 28 45,-1 2 11,3 0 0,39 73 0,-48-103-486,-1 0 0,1 0 0,1 0-1,0-1 1,0 0 0,1-1 0,0 0 0,0 0-1,1-1 1,0 0 0,0 0 0,0-1 0,1-1 0,0 0-1,19 6 1,-3-9-3675,-27-2 3623,1 0 1,-1 0-1,1 0 0,-1-1 0,0 1 1,1 0-1,-1 0 0,1-1 0,-1 1 1,0 0-1,1-1 0,-1 1 0,0 0 1,0-1-1,1 1 0,-1 0 0,0-1 1,0 1-1,1-1 0,-1 1 0,0 0 1,0-1-1,0 1 0,0-1 0,1 1 1,-1-1-1,0 1 0,0 0 0,0-1 1,0 1-1,0-1 0,0 1 0,0-1 1,-1 1-1,1-1 0,0 1 0,0-1 1,0 1-1,0 0 0,0-1 0,-1 1 1,1-1-1,0 1 0,0 0 0,-1-1 1,1 1-1,0 0 0,-1-1 0,1 1 1,0 0-1,-1-1 0,-17-17-6842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696"/>
    </inkml:context>
    <inkml:brush xml:id="br0">
      <inkml:brushProperty name="width" value="0.025" units="cm"/>
      <inkml:brushProperty name="height" value="0.025" units="cm"/>
    </inkml:brush>
  </inkml:definitions>
  <inkml:trace contextRef="#ctx0" brushRef="#br0">0 144 14926,'0'0'8424,"53"-54"-7207,-15 36-288,7 0-320,6 4-385,-4 1-192,-6 4 32,-12 4-576,-11 2-578,-10 2-1088,-17-3-4804,-14-1-577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027"/>
    </inkml:context>
    <inkml:brush xml:id="br0">
      <inkml:brushProperty name="width" value="0.025" units="cm"/>
      <inkml:brushProperty name="height" value="0.025" units="cm"/>
    </inkml:brush>
  </inkml:definitions>
  <inkml:trace contextRef="#ctx0" brushRef="#br0">0 296 5285,'0'0'12364,"55"-8"-11275,-19-10-545,5-8-448,4-5-1153,-3-6-3459,-4 1-1954</inkml:trace>
  <inkml:trace contextRef="#ctx0" brushRef="#br0" timeOffset="1">279 0 10666,'0'0'3075,"-49"32"-449,21-1-1088,0 9-417,1 8-192,3 4 128,-5 7-96,7-1-481,3-4-384,6-2-96,7-7-352,2-8-1089,4-12-577,0-8 128,10-12-480,-3-5-1474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359"/>
    </inkml:context>
    <inkml:brush xml:id="br0">
      <inkml:brushProperty name="width" value="0.025" units="cm"/>
      <inkml:brushProperty name="height" value="0.025" units="cm"/>
    </inkml:brush>
  </inkml:definitions>
  <inkml:trace contextRef="#ctx0" brushRef="#br0">66 1 12684,'0'0'993,"-54"35"160,42-23-1057,12-3-96,0-2-256,6-5-128,18-2 31,7 0 161,4-2-320,7-7 223,5 1 385,-6 2-608,1 0-2147,-10 1-3971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750"/>
    </inkml:context>
    <inkml:brush xml:id="br0">
      <inkml:brushProperty name="width" value="0.025" units="cm"/>
      <inkml:brushProperty name="height" value="0.025" units="cm"/>
    </inkml:brush>
  </inkml:definitions>
  <inkml:trace contextRef="#ctx0" brushRef="#br0">665 1 14029,'-16'0'1233,"-7"-1"-687,1 2 0,-1 1 0,1 1 0,0 0 0,0 2 0,0 1-1,-33 13 1,20-2-221,0 1-1,1 2 1,1 2-1,0 1 0,2 1 1,1 2-1,1 1 1,-35 42-1,51-52-296,0 0 0,2 0 0,0 1 0,1 0 0,0 1-1,2 0 1,0 1 0,1 0 0,1 0 0,1 0 0,1 1 0,1 0 0,0-1 0,2 1-1,0 0 1,2 0 0,4 31 0,-4-43-87,1-1 0,0 1-1,1-1 1,-1 0 0,2 1-1,-1-1 1,1-1 0,1 1-1,-1-1 1,1 1 0,0-1-1,1-1 1,11 12 0,-8-10-6,1-1 1,1 0 0,-1 0 0,1-1 0,0 0-1,1-1 1,-1 0 0,23 6 0,-10-6 44,1 0-1,0-2 1,0-1-1,0 0 1,0-2 0,0-1-1,-1-1 1,1-2-1,27-6 1,-26 2 98,0-1 0,0-1 0,-1-1 0,-1-1 0,0-2 0,-1 0 0,0-2-1,-1 0 1,0-1 0,-2-2 0,35-39 0,-39 40 207,-2-1-1,0 0 0,-1-1 1,-1-1-1,0 0 1,-2 0-1,-1-1 0,0 0 1,-2-1-1,-1 0 0,0 0 1,-2-1-1,3-47 1,-8 60-262,0 0 0,0-1 1,-1 1-1,-1 0 0,0 0 1,0 0-1,-1 1 0,-1-1 1,0 1-1,0 0 0,-1 0 0,0 1 1,-1-1-1,0 2 0,0-1 1,-1 1-1,0 0 0,0 0 1,-1 1-1,0 0 0,-1 1 1,1 0-1,-1 0 0,-12-4 1,8 3-327,0 2 0,0 0 0,-1 0 0,1 1 0,-1 1 0,0 1 0,-30-2 0,33 4-360,0 1 0,-1 0 0,1 0 0,0 2 0,0-1 0,0 1 0,1 1 0,-1 0 0,1 1 0,-12 6 0,-20 15-5316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5.680"/>
    </inkml:context>
    <inkml:brush xml:id="br0">
      <inkml:brushProperty name="width" value="0.025" units="cm"/>
      <inkml:brushProperty name="height" value="0.025" units="cm"/>
    </inkml:brush>
  </inkml:definitions>
  <inkml:trace contextRef="#ctx0" brushRef="#br0">65 0 15855,'0'0'9630,"-4"14"-9464,-2 8-113,-9 26 46,3 1 0,1 0-1,-5 77 1,16-125-94,0 0-1,0 1 1,0-1-1,0 0 1,0 1-1,0-1 0,0 0 1,1 1-1,-1-1 1,0 0-1,1 0 1,0 1-1,-1-1 0,1 0 1,-1 0-1,1 0 1,0 0-1,0 0 1,0 0-1,0 0 0,0 0 1,0 0-1,0 0 1,0 0-1,0-1 1,0 1-1,0 0 0,0-1 1,1 1-1,0 0 1,5 0 65,-1 0 1,0 0 0,1 0-1,-1-1 1,11-1 0,-13 0-58,0 1 0,-1-1-1,1 1 1,0 0 0,0 0 0,0 0 0,0 1 0,0 0 0,0-1 0,0 1-1,-1 0 1,1 1 0,0-1 0,-1 1 0,1 0 0,-1-1 0,1 2 0,3 2-1,-4-1-10,0 1 0,-1-1 0,0 1 0,0 0 0,0-1-1,-1 1 1,1 0 0,0 8 0,7 20 110,-8-32-105,0 0 0,0 0 0,0 0 1,0 0-1,0 0 0,1 0 0,-1 0 1,0 0-1,0 0 0,1-1 0,-1 1 1,0 0-1,1-1 0,-1 1 1,1-1-1,-1 1 0,1-1 0,-1 0 1,1 0-1,-1 0 0,1 0 0,-1 0 1,1 0-1,-1 0 0,1 0 0,-1-1 1,1 1-1,-1 0 0,1-1 0,-1 1 1,0-1-1,3-1 0,47-22 384,-49 23-375,17-9 49,-7 2-86,0 0 1,1 1 0,-1 1-1,1 0 1,1 1-1,-1 1 1,1 0 0,0 0-1,21-1 1,-34 5 1,1 0 0,-1 1 0,0-1 0,0 1 0,0-1 0,1 1 0,-1-1 0,0 1 0,0 0 0,0 0 0,0-1 0,0 1 0,0 0 0,0 0 0,0 0 0,0 0 0,-1 0 0,1 0 0,0 1 0,-1-1 0,1 0 0,0 0 0,-1 0 0,0 1 0,1-1 0,-1 0 0,0 1 0,0-1 0,1 0 0,-1 1 0,0-1 0,-1 3 0,0 51 82,1-48 20,-13 55 13,13-61-1366,1-4-2713,2-9-4019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771"/>
    </inkml:context>
    <inkml:brush xml:id="br0">
      <inkml:brushProperty name="width" value="0.025" units="cm"/>
      <inkml:brushProperty name="height" value="0.025" units="cm"/>
    </inkml:brush>
  </inkml:definitions>
  <inkml:trace contextRef="#ctx0" brushRef="#br0">1 0 7944,'0'0'13452,"52"28"-16463,-18-14-1921,-3-1-4421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6.529"/>
    </inkml:context>
    <inkml:brush xml:id="br0">
      <inkml:brushProperty name="width" value="0.025" units="cm"/>
      <inkml:brushProperty name="height" value="0.025" units="cm"/>
    </inkml:brush>
  </inkml:definitions>
  <inkml:trace contextRef="#ctx0" brushRef="#br0">291 1 14926,'0'0'12625,"-6"14"-12566,-28 49 162,-3-2 0,-63 81-1,-9 14-97,108-155-145,1-1 0,0 0 0,0 0 1,0 0-1,-1 0 0,1 0 0,0 0 0,0 0 1,0 0-1,-1 1 0,1-1 0,0 0 0,0 0 1,0 0-1,0 0 0,0 1 0,-1-1 0,1 0 1,0 0-1,0 0 0,0 1 0,0-1 0,0 0 0,0 0 1,0 1-1,0-1 0,0 0 0,0 0 0,0 0 1,0 1-1,0-1 0,0 0 0,0 0 0,0 1 1,0-1-1,0 0 0,0 0 0,0 0 0,0 1 1,0-1-1,0 0 0,0 0 0,0 0 0,1 1 1,-1-1-1,0 0 0,0 0 0,0 0 0,0 1 0,1-1 1,13-7-627,19-19 251,24-30 31,-2-1 1,-3-3-1,46-70 0,-94 124 327,-1 1 12,0 1 0,1-1-1,-1 1 1,1 0 0,0 0 0,6-5 0,-9 10-39,-1 0 0,1 0 0,-1 0 1,0 0-1,1-1 0,-1 1 0,0 0 0,1 0 0,-1 0 0,0 0 1,0 1-1,0-1 0,0 0 0,0 0 0,0 0 0,0 0 1,0 0-1,-1 0 0,1 0 0,-1 1 0,-7 30 89,-1-1 0,-1 0-1,-23 43 1,21-49 325,1 1 0,0 0 0,2 1 0,2 0-1,-8 47 1,14-72-328,1 0 1,0 1-1,1-1 0,-1 0 0,0 1 0,1-1 0,-1 0 0,1 1 0,-1-1 1,1 0-1,1 3 0,-1-5-11,-1 1 0,1 0 1,-1-1-1,1 1 0,-1 0 1,1-1-1,-1 1 0,1-1 1,-1 1-1,1-1 0,0 1 0,-1-1 1,1 1-1,0-1 0,-1 0 1,1 1-1,0-1 0,0 0 1,-1 0-1,1 1 0,0-1 1,0 0-1,0 0 0,-1 0 0,1 0 1,0 0-1,0 0 0,0 0 1,-1 0-1,1-1 0,0 1 1,0 0-1,-1 0 0,1-1 1,1 1-1,-1-2-37,0 0 1,0 1 0,0-1-1,0 0 1,-1 0-1,1 0 1,0 0 0,-1 0-1,0 1 1,1-1-1,-1 0 1,0 0-1,0 0 1,0 0 0,0 0-1,-1-4 1,-2-34-180,-1 27 359,0 0 0,-1 0 0,-1 1 0,0 0-1,-1 0 1,0 0 0,0 1 0,-15-16 0,17 20 403,42 10 1084,64 5-1949,-35-12-6742,-29-3-2188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7.694"/>
    </inkml:context>
    <inkml:brush xml:id="br0">
      <inkml:brushProperty name="width" value="0.025" units="cm"/>
      <inkml:brushProperty name="height" value="0.025" units="cm"/>
    </inkml:brush>
  </inkml:definitions>
  <inkml:trace contextRef="#ctx0" brushRef="#br0">170 1 11499,'0'0'16074,"-4"9"-16112,-18 42 335,2 1-1,-21 91 1,-13 122 383,48-229 80,1 1 0,1 37 976,4-74-1394,-1-1-340,0 1 1,0 0 0,1-1-1,-1 1 1,0-1-1,0 1 1,1-1-1,-1 1 1,0-1-1,1 0 1,-1 1-1,1-1 1,-1 1-1,1-1 1,-1 0 0,1 0-1,-1 1 1,1-1-1,0 0 1,-1 0-1,1 0 1,0 1-1,0-1 1,0 0-1,-1 0 1,1 0-1,0 0 1,0 0 0,0 1-1,1-3 1,-2-34-14,2 27 7,0-10-834,1 0-1,1 1 1,6-21 0,3-22-790,-12 56 1656,0 0-1,1 0 0,0 0 1,0 0-1,1 0 0,-1 0 1,1 0-1,1 1 0,-1-1 1,1 1-1,0-1 0,0 1 1,0 0-1,1 0 0,0 0 1,0 1-1,0-1 0,1 1 1,-1 0-1,1 0 0,0 1 1,0-1-1,0 1 0,8-3 1,-5 1-19,1 1 0,-1 0 1,1 1-1,0-1 1,0 2-1,0-1 1,0 2-1,0-1 1,1 1-1,-1 0 0,0 1 1,10 1-1,-17 0-23,-1-1 0,0 1 0,1 0-1,-1 0 1,0 0 0,0 0 0,0 1-1,0-1 1,0 0 0,0 0 0,0 1 0,0-1-1,0 0 1,-1 1 0,1-1 0,-1 1-1,1-1 1,-1 1 0,1-1 0,-1 1-1,0 0 1,0-1 0,0 1 0,0-1-1,0 1 1,0-1 0,0 1 0,-1 2 0,-7 46 106,7-45 88,-1 1 0,-1-1 0,1 0 0,-1 0 0,1 0-1,-2-1 1,1 1 0,0-1 0,-8 8 0,10-11 253,2-4-321,0 0 1,0 0-1,0 0 1,1 0-1,-1 1 1,1-1-1,0 1 1,4-6 0,4-6-80,6-25-13,2-4 9,-11 34-449,-3 14-528,-4-1 943,1 0 0,0 0 0,0 1-1,1-1 1,-1 0 0,1 0 0,0 0-1,0 0 1,0-1 0,0 1 0,1 0-1,0-1 1,-1 0 0,1 1 0,4 2-1,-4-4 59,-1-1-1,1 1 1,0-1-1,-1 0 1,1 0-1,0 0 1,0 0-1,0-1 1,0 1-1,0-1 0,0 0 1,0 1-1,0-1 1,0-1-1,0 1 1,0 0-1,0-1 1,-1 1-1,1-1 1,0 0-1,0 0 1,0 0-1,-1 0 1,4-2-1,5-3 20,1-1 0,-1 1 0,-1-2 0,1 0-1,-1 0 1,-1 0 0,0-1 0,0-1 0,0 0 0,-1 0 0,-1 0-1,9-16 1,-35 64-1047,-15 33 943,32-66 37,0 1 0,0-1 1,1 0-1,0 0 0,0 1 0,0-1 0,1 1 1,0-1-1,0 1 0,0-1 0,2 10 0,-2-15-47,1 1 0,-1-1 0,0 1 0,1 0-1,-1-1 1,1 0 0,-1 1 0,0-1 0,1 1-1,-1-1 1,1 1 0,-1-1 0,1 0-1,0 1 1,-1-1 0,1 0 0,-1 0 0,1 1-1,-1-1 1,1 0 0,0 0 0,-1 0 0,1 0-1,0 0 1,-1 0 0,1 0 0,-1 0 0,1 0-1,0 0 1,-1 0 0,1 0 0,0 0-1,-1 0 1,1-1 0,-1 1 0,1 0 0,0-1-1,23-14-5554,-7-9-1802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054"/>
    </inkml:context>
    <inkml:brush xml:id="br0">
      <inkml:brushProperty name="width" value="0.025" units="cm"/>
      <inkml:brushProperty name="height" value="0.025" units="cm"/>
    </inkml:brush>
  </inkml:definitions>
  <inkml:trace contextRef="#ctx0" brushRef="#br0">7 0 19378,'0'0'2627,"-6"57"-2755,17-42-2531,0-1-2338,3-2-8455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433"/>
    </inkml:context>
    <inkml:brush xml:id="br0">
      <inkml:brushProperty name="width" value="0.025" units="cm"/>
      <inkml:brushProperty name="height" value="0.025" units="cm"/>
    </inkml:brush>
  </inkml:definitions>
  <inkml:trace contextRef="#ctx0" brushRef="#br0">202 11 14061,'0'0'8926,"-9"6"-7079,-28 19-1052,-50 37-102,80-56-708,0-1 1,0 1 0,1 1 0,0-1 0,1 1-1,-1 0 1,1 0 0,1 1 0,-6 11-1,9-18 15,0 0-1,1 0 0,-1 1 0,1-1 0,-1 0 0,1 1 0,0-1 0,-1 0 0,1 1 1,0-1-1,0 0 0,0 1 0,0-1 0,0 0 0,0 1 0,1-1 0,-1 0 0,0 1 1,1-1-1,-1 0 0,1 1 0,-1-1 0,1 0 0,-1 0 0,1 0 0,1 2 0,0-2-6,0 0 0,-1 0 0,1 0 0,0 0 0,0-1 0,0 1-1,0 0 1,0-1 0,0 0 0,0 1 0,0-1 0,0 0-1,0 0 1,0 0 0,3-1 0,7 0-858,-1-1 0,0-1 0,0 0 0,0 0 1,14-7-1,11-10-5333,-1-4-3075</inkml:trace>
  <inkml:trace contextRef="#ctx0" brushRef="#br0" timeOffset="1">345 1 14734,'0'0'2696,"-13"7"-700,-2 2-1428,0 1 0,0 1-1,-22 21 1,31-27-288,0 1 0,1 1 0,0-1 0,0 1 0,0 0-1,1 0 1,0 0 0,0 1 0,1-1 0,0 1 0,0 0 0,-2 13 0,4-20-267,1 0 0,0-1 0,0 1 0,0 0 0,0 0 0,0 0 0,0 0 0,1 0 0,-1 0 0,0 0 0,0 0 0,1-1 0,-1 1 0,0 0 0,1 0 0,-1 0 0,1-1 0,-1 1 0,1 0 0,-1 0 0,1-1 0,0 1 0,-1 0 0,1-1 0,0 1 0,0-1 0,0 1 0,32 8 885,36-13 680,-48 0-1492,0-2 0,-1-1 0,0 0 0,0-1-1,0-2 1,-1 0 0,0 0 0,-1-2 0,0-1 0,16-14 0,-51 42-64,10-10-30,0 0 1,1 0-1,-1 1 1,2 0-1,-1 0 0,0 0 1,1 1-1,1 0 1,-1 0-1,1 0 1,0 1-1,0-1 0,1 1 1,0 0-1,1 0 1,-3 10-1,5-17-41,0 0 1,0 0-1,0 0 0,0 0 1,0 0-1,0 0 0,0 0 0,0 0 1,0 0-1,1 0 0,-1 0 1,0 0-1,1 0 0,-1 0 1,0 0-1,1 0 0,-1 0 0,1 0 1,0 0-1,-1-1 0,1 1 1,0 0-1,-1-1 0,1 1 1,0 0-1,0-1 0,0 1 0,-1-1 1,1 1-1,2 0 0,31 4-3901,-34-5 3896,34 0-6374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9.678"/>
    </inkml:context>
    <inkml:brush xml:id="br0">
      <inkml:brushProperty name="width" value="0.025" units="cm"/>
      <inkml:brushProperty name="height" value="0.025" units="cm"/>
    </inkml:brush>
  </inkml:definitions>
  <inkml:trace contextRef="#ctx0" brushRef="#br0">30 10 14286,'0'0'14974,"8"-3"-14996,-3 2 22,23-4-93,-27 5 83,0 1 0,0-1 0,0 1 0,0-1 0,0 1 0,0-1-1,-1 1 1,1 0 0,0-1 0,0 1 0,0 0 0,-1 0 0,1 0 0,-1 0 0,1 0 0,0-1-1,-1 1 1,0 0 0,1 0 0,-1 0 0,1 0 0,-1 0 0,0 1 0,0-1 0,0 0 0,0 0-1,0 0 1,0 0 0,0 0 0,0 0 0,0 2 0,-1 6-3,0 0-1,0-1 1,-1 1-1,0-1 1,-1 1 0,0-1-1,0 0 1,0 0-1,-1 0 1,-1 0-1,1-1 1,-11 14 0,6-8 4,1 0 1,0 0-1,-6 16 1,14-29-1,0 1 0,0-1 0,1 0 1,-1 1-1,0-1 0,0 0 0,1 1 0,-1-1 1,0 0-1,1 1 0,-1-1 0,0 0 0,1 1 0,-1-1 1,1 0-1,-1 0 0,0 0 0,1 1 0,-1-1 1,1 0-1,-1 0 0,1 0 0,-1 0 0,1 0 1,-1 0-1,0 0 0,1 0 0,-1 0 0,1 0 1,-1 0-1,1 0 0,-1 0 0,1 0 0,-1 0 1,1-1-1,21 0 128,-9-3-13,0 1 0,0-2 0,-1 1 0,1-2 0,-1 0 0,-1 0 0,1-1 0,12-10 0,-4 2 19,-1-1-1,0-1 1,23-27-1,-29 27-359,-21 25-416,-21 24 219,24-25 476,-1 0 1,1 1-1,0 0 1,1 0-1,0 0 1,0 1-1,1-1 1,-2 10-1,5-17-23,0 0 0,1 0 1,-1-1-1,1 1 0,-1 0 0,1-1 0,-1 1 0,1 0 1,0-1-1,-1 1 0,1 0 0,0-1 0,0 1 1,-1-1-1,1 0 0,0 1 0,0-1 0,0 0 0,-1 1 1,1-1-1,0 0 0,0 0 0,0 0 0,0 1 0,0-1 1,0 0-1,-1 0 0,1 0 0,0-1 0,0 1 0,0 0 1,0 0-1,1-1 0,35-3 754,-26 0-706,0-1 1,0 0-1,0-1 0,-1 0 1,0-1-1,0 0 1,0 0-1,-1-1 0,0 0 1,-1-1-1,0 0 1,14-19-1,-16 16-205,-11 13-168,-14 15-185,17-14 474,-2 3-6,0 0-1,1 0 1,-1 0-1,1 0 1,0 0 0,1 1-1,-1-1 1,1 1-1,0 0 1,0-1-1,1 1 1,-1 8-1,3-14 43,-1 1 0,1-1-1,0 1 1,0 0-1,0-1 1,0 0 0,0 1-1,-1-1 1,1 1-1,0-1 1,0 0 0,0 0-1,0 0 1,0 1-1,0-1 1,0 0 0,0 0-1,0 0 1,0-1-1,0 1 1,0 0-1,0 0 1,0 0 0,0-1-1,0 1 1,1-1-1,30-8 508,-23 5-510,-1-1 0,0 0 0,0 0 0,-1 0 0,1-1 0,-1 0 0,-1-1 0,1 0 0,-1 0 0,10-14 0,-37 58-422,18-33 340,-1 0 0,1 1 0,1-1 1,-1 1-1,1-1 0,0 1 0,0 0 0,0 0 0,0 0 1,1 1-1,0-1 0,0 0 0,1 0 0,-1 9 0,2-13 77,0 0 0,-1 0 0,1 0 0,0-1 0,0 1 0,0 0 0,0-1 0,0 1 0,0-1 0,0 1 0,0-1 0,0 1 0,0-1 0,0 0 0,0 1 0,1-1 0,-1 0 0,0 0 0,0 0 0,0 0 0,0 0 0,0 0 0,2 0 0,38-1 472,-33 0-406,81-11 178,-65 7-377,0 2 1,29-2-1,-52 5 109,-1 1 0,0-1-1,1 0 1,-1 0-1,0 0 1,1 0-1,-1 0 1,0 1-1,1-1 1,-1 0 0,0 0-1,0 0 1,1 1-1,-1-1 1,0 0-1,0 0 1,1 1-1,-1-1 1,0 0 0,0 1-1,0-1 1,0 0-1,1 1 1,-1-1-1,0 0 1,0 1-1,0-1 1,0 0 0,0 1-1,0-1 1,0 0-1,0 1 1,0-1-1,0 0 1,0 1-1,0-1 1,0 1 0,0-1-1,-6 20 522,-3-9 442,9-12-918,-1 1 0,1-1 0,-1 1 0,1-1-1,-1 1 1,1-1 0,0 0 0,-1 1 0,1-1-1,0 0 1,-1 1 0,1-1 0,0 0 0,0 1 0,0-1-1,0 0 1,0 1 0,0-1 0,0 0 0,0 0 0,0 1-1,0-1 1,0 0 0,0 1 0,0-2 0,0-16-52,0 10-91,-1-1 0,1 1 1,1 0-1,-1 0 0,2 0 0,-1 0 1,1 0-1,0 0 0,6-15 1,-6 22-327,0 0 0,0 0 1,0 0-1,1 0 0,-1 0 1,0 0-1,0 0 0,1 1 1,-1-1-1,0 1 1,1 0-1,-1-1 0,0 1 1,1 0-1,-1 1 0,1-1 1,3 1-1,9-1-4767,1-3-2459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026"/>
    </inkml:context>
    <inkml:brush xml:id="br0">
      <inkml:brushProperty name="width" value="0.025" units="cm"/>
      <inkml:brushProperty name="height" value="0.025" units="cm"/>
    </inkml:brush>
  </inkml:definitions>
  <inkml:trace contextRef="#ctx0" brushRef="#br0">0 1 16528,'0'0'7110,"21"50"-14445,0-25 33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421"/>
    </inkml:context>
    <inkml:brush xml:id="br0">
      <inkml:brushProperty name="width" value="0.025" units="cm"/>
      <inkml:brushProperty name="height" value="0.025" units="cm"/>
    </inkml:brush>
  </inkml:definitions>
  <inkml:trace contextRef="#ctx0" brushRef="#br0">180 135 18065,'0'0'5221,"-11"-1"-4185,4 1-942,0 0 1,1 0-1,-1 1 1,1-1-1,-1 1 0,1 1 1,0-1-1,-1 1 1,1 0-1,0 1 1,0 0-1,0 0 1,0 0-1,1 0 1,0 1-1,-1 0 1,1 0-1,0 0 1,1 1-1,-1 0 0,1 0 1,-6 9-1,5-7-20,1 0 0,0 0 0,0 1 0,-5 14 0,9-21-71,-1 0 0,0 0-1,1 0 1,-1 0 0,1 1 0,0-1-1,-1 0 1,1 0 0,0 0 0,0 1 0,-1-1-1,1 0 1,0 0 0,0 1 0,1-1-1,-1 0 1,0 0 0,0 1 0,1-1-1,-1 0 1,0 0 0,1 1 0,-1-1-1,1 0 1,0 0 0,-1 0 0,1 0 0,0 0-1,0 0 1,-1 0 0,1 0 0,0 0-1,0-1 1,0 1 0,0 0 0,0 0-1,0-1 1,0 1 0,1-1 0,-1 1-1,1 0 1,6-1 120,0 1 0,-1-1 0,1-1 0,0 1-1,-1-2 1,1 1 0,-1-1 0,1 0 0,-1 0 0,0-1 0,1 0-1,-2 0 1,1-1 0,0 1 0,8-8 0,13-9 6,-2-2 0,27-27-1,-43 40-88,86-98 141,-51 53-2183,-73 87 1567,-42 60-1,63-81 445,-1 1 0,1 0 1,1 0-1,0 1 0,1-1 0,1 1 0,0 0 1,1 1-1,-2 14 0,4-26-168,1-1 1,0 1-1,-1-1 1,1 1-1,0-1 1,0 1-1,0-1 1,0 1-1,1-1 1,-1 1-1,1-1 1,0 0-1,-1 1 1,1-1-1,0 0 1,0 1-1,1-1 1,-1 0-1,0 0 0,1 0 1,-1 0-1,4 3 1,25 5-5095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261"/>
    </inkml:context>
    <inkml:brush xml:id="br0">
      <inkml:brushProperty name="width" value="0.025" units="cm"/>
      <inkml:brushProperty name="height" value="0.025" units="cm"/>
    </inkml:brush>
  </inkml:definitions>
  <inkml:trace contextRef="#ctx0" brushRef="#br0">104 0 12332,'0'0'11483,"-2"12"-11046,-10 61 1124,-32 103 0,14-65-1074,23-89-367,-2 26 1095,10-50-1152,0-1 1,0 1 0,0-1 0,1 1-1,-1 0 1,1 0 0,-1 0 0,1 0-1,0 0 1,2-2 0,7-9 137,-3-4-203,0 0 0,-1 0-1,-1 0 1,-1-1 0,0 0 0,-1 0 0,-1-1 0,-1 1 0,0-31-1,-3 74-980,0-19 893,1 1 1,0 0-1,0-1 0,0 1 0,1-1 1,1 10-1,-1-14 97,0 0 1,0-1-1,-1 1 0,1 0 1,0-1-1,0 1 1,1 0-1,-1-1 1,0 0-1,0 1 0,1-1 1,-1 0-1,1 0 1,-1 1-1,1-1 0,-1 0 1,1-1-1,0 1 1,0 0-1,-1 0 1,1-1-1,0 1 0,0-1 1,0 0-1,-1 1 1,1-1-1,3 0 0,4 0 47,-1-1-1,0 1 0,0-2 0,0 1 1,0-1-1,0 0 0,0-1 0,-1 0 0,1 0 1,-1-1-1,0 0 0,0 0 0,0 0 0,0-1 1,-1 0-1,1-1 0,-2 1 0,1-1 0,0 0 1,-1-1-1,0 1 0,-1-1 0,0 0 1,0 0-1,0-1 0,-1 1 0,0-1 0,0 0 1,-1 1-1,3-17 0,-5 24-71,0 0 0,0 0 0,0 1 0,-1-1 0,1 0 0,0 0 0,0 0 0,-1 1 0,1-1 0,0 0 0,-1 0 0,1 0 0,0 0 0,0 1 0,-1-1 0,1 0 0,0 0 0,-1 0 0,1 0 0,0 0 0,-1 0 0,1 0 0,0 0 0,-1 0 0,1 0 0,0 0 0,-1 0 0,1 0 0,0 0 0,-1 0 0,1-1 0,0 1 0,0 0 0,-1 0 0,1 0 0,0 0 0,-1-1 0,1 1 0,0 0 0,0 0 0,0 0 0,-1-1 0,1 1 0,0 0 0,0 0 0,0-1 0,-1 1 0,1 0 0,0-1 0,0 1 0,0 0 0,0-1 0,0 1 0,0 0 0,0-1 0,0 1 0,0 0 0,0 0 0,0-1 0,0 1 0,0 0 0,0-1 0,-20 21-289,10-6 263,-1 1 0,2 1 1,-10 19-1,16-30 80,1 1 1,0 0-1,-1 0 1,2-1-1,-1 1 1,1 1-1,0-1 0,0 0 1,0 0-1,1 0 1,0 0-1,2 13 1,-1-18-8,0 1 1,0 0 0,0-1 0,0 0 0,1 1 0,-1-1-1,0 0 1,1 1 0,-1-1 0,1 0 0,0 0 0,-1 0-1,1 0 1,0 0 0,-1-1 0,1 1 0,0-1 0,0 1-1,0-1 1,0 1 0,0-1 0,0 0 0,-1 0 0,1 0-1,3 0 1,51-5 721,-40 1-750,0 0 0,-1-2 0,0 0 0,0 0-1,0-2 1,-1 0 0,0 0 0,-1-1 0,0-1 0,0 0-1,-1-1 1,18-20 0,-39 42-541,-43 58 115,48-63 470,1 0 0,-1 0 0,1 1 0,0-1 0,0 1 0,1 0 0,0 0 0,0 0 0,1 0 0,-1 9 0,2-15-21,1 0 0,-1 0 0,1 0 0,0-1 0,-1 1 0,1 0-1,-1 0 1,1-1 0,0 1 0,0 0 0,-1-1 0,1 1 0,0-1 0,0 1 0,0-1-1,0 1 1,0-1 0,-1 0 0,1 1 0,0-1 0,0 0 0,0 0 0,0 0 0,0 0-1,0 1 1,0-1 0,0-1 0,0 1 0,0 0 0,0 0 0,0 0 0,2-1 0,37-6 565,-28 2-548,0-1 0,-1-1 0,1 0 0,-1 0 0,-1-1 0,1 0 0,-1-1 0,-1 0 0,0-1 0,0 0 0,-1-1 0,0 1 1,8-15-1,4-10-417,-2-1 0,-1 0 0,13-40 0,-29 74 345,0 0 0,-1 0-1,1 0 1,0 1 0,-1-1 0,1 0 0,-1 0 0,0 0 0,0 0 0,0 0 0,0 0 0,0 0 0,0 0-1,-1-3 1,1 4 14,-1 1-1,1 0 0,0-1 1,-1 1-1,1 0 1,-1-1-1,1 1 0,-1 0 1,1 0-1,-1 0 0,1 0 1,-1-1-1,1 1 0,-1 0 1,1 0-1,-1 0 0,1 0 1,-1 0-1,1 0 1,-1 0-1,1 0 0,-1 0 1,1 1-1,-1-1 0,1 0 1,-1 0-1,1 0 0,-1 0 1,1 1-1,0-1 0,-1 0 1,0 1-1,-5 3-28,1-1-1,0 1 1,0 0-1,0 1 1,0-1 0,1 1-1,-5 5 1,2 2 56,0 0 1,1 0 0,1 0-1,0 0 1,0 1 0,1 0-1,1 0 1,-3 25 0,4-19 64,0 0-1,2 0 1,0 0 0,1 0-1,6 31 1,-5-46-82,-1 0 0,1 0 0,0 0 0,0 0 1,1 0-1,-1 0 0,1-1 0,0 1 0,-1-1 0,2 0 0,-1 1 0,0-1 0,4 2 0,-5-4-117,-1 0-1,1 0 0,-1 0 1,1 0-1,0 0 0,-1-1 1,1 1-1,0-1 0,0 1 1,-1-1-1,1 1 0,0-1 1,0 0-1,2 0 0,-2 0-117,-1-1 0,0 1 0,0-1 0,1 1 0,-1-1 0,0 1 1,0-1-1,0 1 0,0-1 0,0 0 0,0 0 0,0 0 0,0 0 0,0 0 0,0 0 0,-1 0 0,1 0 0,0 0 0,0 0 0,-1 0 0,1 0 0,0-2 0,7-20-6543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651"/>
    </inkml:context>
    <inkml:brush xml:id="br0">
      <inkml:brushProperty name="width" value="0.025" units="cm"/>
      <inkml:brushProperty name="height" value="0.025" units="cm"/>
    </inkml:brush>
  </inkml:definitions>
  <inkml:trace contextRef="#ctx0" brushRef="#br0">1 1 18065,'0'0'8104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468"/>
    </inkml:context>
    <inkml:brush xml:id="br0">
      <inkml:brushProperty name="width" value="0.025" units="cm"/>
      <inkml:brushProperty name="height" value="0.025" units="cm"/>
    </inkml:brush>
  </inkml:definitions>
  <inkml:trace contextRef="#ctx0" brushRef="#br0">61 44 11819,'0'0'3059,"-9"-3"534,-31-7-155,28 3 960,22 1-3439,18-1-930,-3 3 407,1 1 0,0 1 0,0 1 0,0 1 0,37 5 0,-61-5-444,0 0 0,-1 1 0,1-1 0,0 1-1,-1-1 1,1 1 0,0 0 0,-1-1 0,1 1 0,-1 0 0,1 0 0,-1 0 0,1 1 0,-1-1-1,0 0 1,0 0 0,1 1 0,-1-1 0,0 1 0,0-1 0,-1 1 0,1-1 0,1 3 0,-1-1-5,-1 0 1,0 0 0,1 0-1,-1 0 1,0 0 0,-1 0 0,1 0-1,0 0 1,-1 0 0,0 0-1,0 0 1,-1 4 0,-3 5 27,-1-1 1,0-1-1,0 1 1,-1-1-1,-11 12 0,-13 9-12,24-26-27,0 1 1,1-1-1,0 1 0,0 1 1,1-1-1,0 1 0,-8 13 1,33-20-335,2-7 471,-1-2 1,1-1 0,-1-1-1,-1-1 1,0 0-1,22-19 1,-22 17-50,11-14-31,-25 22-60,1 0 0,-1 1 0,1-1 1,13-7-1,-41 43-921,15-19 892,-9 11 81,-27 44-88,39-61 91,1-1 0,0 1 1,0 0-1,0-1 1,1 1-1,-1 0 1,1 0-1,1 0 1,-1 0-1,1 0 0,-1 0 1,2 6-1,0-10 31,-1 0-1,1 0 0,0 0 0,0 0 1,0 0-1,0-1 0,0 1 1,0 0-1,0-1 0,0 1 1,0 0-1,0-1 0,0 1 0,0-1 1,0 0-1,1 1 0,-1-1 1,0 0-1,0 0 0,0 0 1,1 0-1,-1 0 0,0 0 0,0 0 1,1 0-1,-1-1 0,1 1 1,38-7 1244,-29 3-1242,-1-1 1,1 0-1,-1-1 0,0 0 0,-1-1 0,1 0 0,-1 0 0,-1-1 0,1 0 0,-2 0 0,9-11 0,-10 11-106,0 0-1,0-1 0,-1 0 1,0 0-1,0 0 0,-1 0 0,0-1 1,-1 0-1,0 1 0,0-1 1,-1 0-1,1-17 0,-3 27 35,0-1 0,0 1 0,0 0 0,0 0 0,-1-1 0,1 1 0,0 0 0,0 0 0,0-1 0,0 1 0,0 0 0,-1 0 0,1 0 0,0 0 0,0-1 0,0 1 0,-1 0 0,1 0 0,0 0 0,0 0 0,-1 0 0,1 0 0,0 0 0,0 0 0,-1-1 0,1 1 0,0 0 0,0 0 0,-1 0 0,1 0 0,0 0 0,0 0 0,-1 0 0,1 1 0,0-1 0,0 0 0,-1 0 0,1 0 0,0 0-1,0 0 1,-1 0 0,1 0 0,0 0 0,0 1 0,0-1 0,-1 0 0,1 0 0,0 0 0,0 0 0,0 1 0,0-1 0,-1 0 0,1 0 0,0 1 0,0-1 0,0 0 0,0 0 0,0 0 0,0 1 0,-13 11-155,9-6 129,1 0 1,0 0 0,0 0-1,1 0 1,-1 1 0,-2 11-1,5-16 38,-1-1 0,1 0 0,0 1-1,-1-1 1,1 0 0,0 1 0,0-1 0,0 1-1,0-1 1,0 0 0,0 1 0,0-1-1,1 1 1,-1-1 0,1 0 0,-1 1-1,1-1 1,-1 0 0,1 1 0,-1-1 0,1 0-1,0 0 1,0 0 0,0 0 0,0 0-1,0 0 1,0 0 0,0 0 0,0 0 0,0 0-1,0 0 1,0-1 0,1 1 0,-1 0-1,0-1 1,0 1 0,1-1 0,1 1 0,7 0 108,1 0 0,0 0 0,0-2 1,0 1-1,-1-1 0,1-1 1,-1 0-1,1 0 0,-1-1 1,1 0-1,12-7 0,-15 7-131,-1-1 0,0 1 0,0-1 1,0-1-1,-1 0 0,1 0 0,-1 0 0,0-1 0,-1 1 0,1-1 0,-1-1 0,0 1 0,-1-1 0,1 0 0,5-12 0,-10 18 6,-1 1 0,1 0-1,0 0 1,0-1-1,0 1 1,0 0-1,-1 0 1,1 0 0,0-1-1,0 1 1,0 0-1,-1 0 1,1 0-1,0 0 1,0-1 0,-1 1-1,1 0 1,0 0-1,0 0 1,-1 0-1,1 0 1,0 0 0,0 0-1,-1 0 1,1 0-1,0 0 1,-1 0-1,1 0 1,0 0 0,0 0-1,-1 0 1,1 0-1,0 0 1,-1 0-1,1 0 1,0 0 0,0 0-1,-1 1 1,1-1-1,0 0 1,0 0-1,0 0 1,-1 0 0,1 1-1,0-1 1,0 0-1,0 0 1,-1 0-1,1 1 1,0-1 0,0 1-1,-18 8-228,4 3 177,1 1 0,0 0 1,-18 26-1,26-32 87,0 0 1,0 0-1,1 0 0,0 1 0,0 0 1,1-1-1,0 1 0,1 1 0,-1-1 1,0 12-1,3-19-4,0 0 0,0 0 0,0 0 0,0 0 0,0 0 0,0 0 0,0 0 0,1 0 0,-1 0 0,1 0 1,-1 0-1,0 0 0,1 0 0,-1 0 0,1 0 0,0 0 0,-1-1 0,1 1 0,0 0 0,0 0 0,-1-1 0,1 1 0,0 0 0,0-1 0,0 1 0,0-1 0,0 1 0,0-1 0,2 1 0,1 0 37,1 1 0,-1-2 0,1 1 0,0-1-1,-1 1 1,1-1 0,7-1 0,4-1 40,0-1-1,0 0 1,22-8 0,-12 0-290,0-1 0,-1-2-1,0 0 1,-1-1 0,0-2-1,36-33 1,-67 56-18,-13 11 136,-32 37-1,47-49 86,1 0-1,0 0 1,1 1-1,-1-1 1,1 1-1,0 0 0,0 0 1,1 0-1,0 0 1,0 0-1,0 0 0,1 1 1,-1 9-1,5-7-1889,7-9-4462,-1-5-977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103"/>
    </inkml:context>
    <inkml:brush xml:id="br0">
      <inkml:brushProperty name="width" value="0.025" units="cm"/>
      <inkml:brushProperty name="height" value="0.025" units="cm"/>
    </inkml:brush>
  </inkml:definitions>
  <inkml:trace contextRef="#ctx0" brushRef="#br0">143 1 13837,'0'0'8686,"-9"1"-6455,-4 1-1613,0-1-320,0 1 0,1 1 0,-1 0-1,0 0 1,1 1 0,0 1 0,-13 6-1,24-11-397,1 1-1,-1-1 1,1 0-1,-1 0 1,1 1-1,0-1 1,-1 0-1,1 1 1,0-1-1,-1 0 1,1 1-1,0-1 1,-1 0-1,1 1 1,0-1-1,0 1 0,-1-1 1,1 1-1,0-1 1,0 1-1,0-1 1,0 0-1,0 1 1,0-1-1,0 1 1,0-1-1,0 1 1,0-1-1,0 1 1,0-1-1,0 1 1,0-1-1,0 1 1,0-1-1,0 1 1,1-1-1,-1 1 1,0-1-1,0 0 1,1 1-1,-1-1 1,0 1-1,0-1 1,1 0-1,-1 1 1,0-1-1,1 0 0,-1 1 1,1-1-1,-1 0 1,0 0-1,1 1 1,-1-1-1,1 0 1,-1 0-1,1 0 1,-1 0-1,1 1 1,-1-1-1,1 0 1,-1 0-1,1 0 1,-1 0-1,1 0 1,41 8-1474,-35-6 921,8 0 145,49 12-971,-62-14 1624,0 1 1,0-1-1,0 1 1,0-1 0,-1 1-1,1 0 1,0 0 0,0 0-1,-1 0 1,1 0 0,-1 0-1,1 0 1,-1 0-1,1 1 1,-1-1 0,0 0-1,1 1 1,-1-1 0,0 1-1,0 0 1,0-1 0,0 1-1,-1 0 1,1 0-1,0 3 1,-1-4 104,0 1 0,-1-1 1,0 1-1,1 0 0,-1-1 0,0 1 0,0-1 1,0 0-1,0 1 0,0-1 0,0 0 0,0 0 1,-1 1-1,1-1 0,0 0 0,-1 0 0,1 0 0,0 0 1,-1-1-1,1 1 0,-1 0 0,0-1 0,1 1 1,-3 0-1,2 0-452,-1 0 1,0 0-1,0-1 0,1 1 1,-1-1-1,0 1 1,0-1-1,0 0 1,0 0-1,0 0 0,1 0 1,-1-1-1,-4 0 1,5-4-4134,2-2-2680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832"/>
    </inkml:context>
    <inkml:brush xml:id="br0">
      <inkml:brushProperty name="width" value="0.025" units="cm"/>
      <inkml:brushProperty name="height" value="0.025" units="cm"/>
    </inkml:brush>
  </inkml:definitions>
  <inkml:trace contextRef="#ctx0" brushRef="#br0">0 0 22742,'0'0'1697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201"/>
    </inkml:context>
    <inkml:brush xml:id="br0">
      <inkml:brushProperty name="width" value="0.025" units="cm"/>
      <inkml:brushProperty name="height" value="0.025" units="cm"/>
    </inkml:brush>
  </inkml:definitions>
  <inkml:trace contextRef="#ctx0" brushRef="#br0">139 1 11307,'0'0'8952,"-9"7"-6560,-80 58 1259,89-65-3656,-1 0 1,1 0-1,0 0 0,-1 1 1,1-1-1,0 0 0,0 0 0,-1 0 1,1 1-1,0-1 0,0 0 0,0 0 1,-1 1-1,1-1 0,0 0 0,0 0 1,0 1-1,0-1 0,0 0 0,-1 1 1,1-1-1,0 0 0,0 1 1,0-1-1,0 0 0,0 0 0,0 1 1,0-1-1,0 0 0,0 1 0,0-1 1,0 0-1,0 1 0,0-1 0,1 0 1,-1 1-1,0-1 0,0 0 1,0 0-1,0 1 0,0-1 0,1 1 1,18 6 68,41-2 230,-38-3-385,-15-1 136,68 11-913,-70-11 790,0 0 1,0 1-1,1 0 0,-1 0 0,0 0 1,0 0-1,-1 1 0,1 0 0,-1 0 0,1 0 1,4 5-1,-8-8 67,-1 1 1,1 0-1,0 0 1,-1 0-1,1 0 1,0 0-1,-1 1 0,1-1 1,-1 0-1,0 0 1,1 0-1,-1 0 0,0 1 1,0-1-1,1 0 1,-1 0-1,0 0 1,0 1-1,0-1 0,-1 0 1,1 0-1,0 1 1,0-1-1,-1 0 1,0 2-1,0 0 51,-1 0-1,0 0 1,0 0 0,0-1 0,-1 1-1,1-1 1,0 1 0,-1-1 0,-3 3-1,-7 4 752,-1 0-1,-27 12 1,39-20-691,-8 4 114,-1 0-1,1 0 1,-1-1 0,-1-1-1,1 1 1,0-2-1,-1 0 1,0 0-1,1-1 1,-1 0-1,-23-3 1,34 2-451,-1-1 0,1 1 0,-1-1 0,1 0 0,-1 1 0,1-1 0,-1 0 0,1 0 0,0 0 1,-1 0-1,1 0 0,0 0 0,0-1 0,-2-1 0,-5-12-5071,3-11-8262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547"/>
    </inkml:context>
    <inkml:brush xml:id="br0">
      <inkml:brushProperty name="width" value="0.025" units="cm"/>
      <inkml:brushProperty name="height" value="0.025" units="cm"/>
    </inkml:brush>
  </inkml:definitions>
  <inkml:trace contextRef="#ctx0" brushRef="#br0">45 57 16816,'0'0'5402,"10"6"-3491,7 3-1154,0-1-1,33 12 1,-44-18-690,0 0 0,0 0 0,0-1 0,0 0 0,0 0 0,0 0 0,0-1 0,0 0 0,1 0 0,-1-1 0,0 0 0,0 0 0,0 0 0,0 0 0,8-4 0,-13 4-48,1 1-1,-1-1 0,0 0 0,1 0 0,-1 0 0,0 0 1,1 0-1,-1 0 0,0 0 0,0-1 0,0 1 1,0 0-1,0 0 0,0-1 0,-1 1 0,1-1 1,0 1-1,-1-1 0,1 1 0,-1-1 0,1 1 1,-1-1-1,0 0 0,1 1 0,-1-1 0,0 0 0,0 1 1,0-1-1,-1 1 0,1-1 0,0 0 0,-1 1 1,0-3-1,0 1-2,0 0 1,-1 0 0,1 1-1,-1-1 1,1 1 0,-1-1-1,0 1 1,0 0 0,0-1-1,0 1 1,-1 0 0,1 1-1,-1-1 1,1 0 0,-1 1-1,1-1 1,-5-1 0,0 1-5,-1 0 1,0 0-1,0 0 1,0 1-1,0 0 1,0 1-1,0-1 1,0 2-1,0-1 1,0 1-1,0 0 1,0 1 0,0 0-1,1 0 1,-1 1-1,-10 4 1,13-4 66,0 0 1,-1 0 0,1 1-1,0-1 1,1 1-1,-1 0 1,1 1 0,-1-1-1,1 1 1,1 0 0,-1 0-1,1 0 1,-1 0-1,1 1 1,1-1 0,-1 1-1,1-1 1,0 1 0,1 0-1,-1 0 1,1 0-1,-1 7 1,3-9-51,-1 0 0,0 0 1,1 0-1,0 1 0,-1-1 0,2 0 0,-1 0 0,0-1 0,1 1 0,0 0 1,0 0-1,0-1 0,0 1 0,1-1 0,-1 0 0,1 0 0,0 1 1,0-2-1,0 1 0,0 0 0,0-1 0,1 1 0,-1-1 0,1 0 0,0 0 1,0-1-1,6 3 0,10 4 29,0-2 0,0 0-1,1-1 1,25 3 0,11-3-1697,65-2 0,-26-3-4233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227"/>
    </inkml:context>
    <inkml:brush xml:id="br0">
      <inkml:brushProperty name="width" value="0.025" units="cm"/>
      <inkml:brushProperty name="height" value="0.025" units="cm"/>
    </inkml:brush>
  </inkml:definitions>
  <inkml:trace contextRef="#ctx0" brushRef="#br0">126 72 3587,'0'0'6428,"-10"0"-5136,4 0-1057,-49 3 1664,51-3-1390,1 0 0,0 1 1,0-1-1,-1 1 0,1 0 0,0 0 1,0 0-1,0 0 0,0 0 0,0 1 0,0-1 1,1 1-1,-1 0 0,0 0 0,-2 3 0,4-5-422,1 1 0,0-1 0,0 1 0,-1-1 0,1 1-1,0-1 1,0 1 0,0-1 0,-1 1 0,1-1 0,0 1-1,0-1 1,0 1 0,0-1 0,0 1 0,0-1 0,0 1-1,0-1 1,0 1 0,0-1 0,0 1 0,1-1 0,-1 1-1,0-1 1,0 1 0,0-1 0,1 1 0,-1-1 0,0 0-1,0 1 1,1-1 0,-1 1 0,0-1 0,1 0 0,-1 1-1,1-1 1,-1 0 0,0 1 0,1-1 0,-1 0 0,1 0-1,-1 1 1,1-1 0,-1 0 0,1 0 0,-1 0 0,1 0-1,-1 0 1,1 0 0,-1 0 0,1 0 0,-1 0 0,1 0-1,-1 0 1,1 0 0,0 0 0,32-2 1631,-28 0-1606,0-1 0,0 1 0,-1-1-1,1 0 1,-1-1 0,1 1 0,-1-1 0,-1 1-1,1-1 1,0 0 0,-1-1 0,4-5 0,-1 0-197,0 0 1,0 0-1,7-22 1,-22 56-103,4-10 160,0 1-1,0 0 1,1 0 0,1 0-1,1 0 1,0 0-1,0 16 1,2-29-56,1-1-1,-1 1 1,0 0-1,0 0 1,1-1-1,-1 1 1,1-1-1,-1 1 1,1 0-1,0-1 1,-1 1-1,1-1 0,0 1 1,0-1-1,0 0 1,0 1-1,1-1 1,-1 0-1,2 2 1,0-1-414,0-1 1,0 1-1,0-1 1,0 1-1,0-1 1,0 0-1,1-1 1,-1 1-1,5 0 0,27 1-6971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933"/>
    </inkml:context>
    <inkml:brush xml:id="br0">
      <inkml:brushProperty name="width" value="0.025" units="cm"/>
      <inkml:brushProperty name="height" value="0.025" units="cm"/>
    </inkml:brush>
  </inkml:definitions>
  <inkml:trace contextRef="#ctx0" brushRef="#br0">1 41 13869,'0'0'12273,"8"3"-11243,-4-2-916,-1 0 0,1-1 0,0 1 0,0 0 0,-1-1 0,1 0 0,0 0 0,0 0 0,0-1 0,-1 1 0,1-1 0,0 0 0,-1 0 0,1 0 0,0 0 0,-1-1 0,1 1 0,-1-1 0,0 0 0,0 0 0,1 0 0,-1-1 0,-1 1 0,1-1 0,0 1 0,0-1 0,-1 0 0,0 0 0,0 0 0,3-4 0,-5 6 244,-8 14-219,-3 3-192,5-8 44,1 1 0,-1 0-1,1 0 1,0 0 0,1 1-1,0 0 1,1-1 0,0 1 0,1 0-1,-2 11 1,6-21 117,1 0-1,-1 0 1,1 0 0,-1 0-1,1-1 1,-1 1 0,0-1-1,1 1 1,-1-1 0,0 0-1,3-2 1,23-14 196,-25 13-293,1 1-1,0 0 0,1 0 0,-1 1 0,0-1 1,1 1-1,0 0 0,-1 0 0,1 1 1,0-1-1,5 0 0,-9 2-10,0 1 0,0-1 0,0 1 0,0-1 0,-1 1 0,1-1 0,0 1 0,0 0 0,-1-1 0,1 1 0,0 0 0,-1-1 0,1 1 0,-1 0 0,1 0 0,-1 0 0,1 0 0,-1 0 0,0-1 0,1 1 0,-1 0 0,0 0 0,0 0 0,0 0 0,0 0 0,0 0 0,0 0 0,0 0 0,0 2 0,0 39 0,-1-31 0,1-10 0,-1 0 0,1 0 0,0-1 0,0 1 0,0 0 0,0 0 0,0 0 0,0 0 0,0 0 0,0 0 0,0 0 0,0 0 0,0 0 0,0 0 0,1-1 0,-1 1 0,0 0 0,1 0 0,-1 0 0,1 0 0,-1-1 0,1 1 0,-1 0 0,1 0 0,-1-1 0,1 1 0,0 0 0,0-1 0,-1 1 0,1-1 0,0 1 0,1 0 0,24-13 0,-11 2 0,-14 10-96,0-1 1,-1 0-1,1 0 1,0 1-1,0-1 1,0 1-1,0-1 1,0 1-1,0-1 1,0 1-1,-1-1 1,2 1-1,-1 0 1,0-1-1,0 1 1,0 0-1,0 0 1,0 0-1,0 0 1,0 0-1,0 0 1,0 0-1,0 0 1,0 0-1,0 1 1,0-1-1,0 0 0,0 1 1,0-1-1,0 1 1,0-1-1,0 1 1,0-1-1,1 2 1,-1 1-492,0 1 1,0-1-1,0 1 1,0 0-1,-1-1 1,1 1-1,-1-1 0,0 1 1,-1 3-1,1 12-5386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8.859"/>
    </inkml:context>
    <inkml:brush xml:id="br0">
      <inkml:brushProperty name="width" value="0.025" units="cm"/>
      <inkml:brushProperty name="height" value="0.025" units="cm"/>
    </inkml:brush>
  </inkml:definitions>
  <inkml:trace contextRef="#ctx0" brushRef="#br0">190 59 3940,'0'0'7847,"8"-8"-4030,1-4-2732,-6 8-610,0 1 1,0-1 0,0 0-1,1 1 1,-1-1-1,1 1 1,0 0-1,0 1 1,5-4-1,-9 6-392,1-1 0,-1 1 0,0 0 0,0 0 0,0 0 0,1 0 0,-1-1 0,0 1 0,0 0 0,1 0 0,-1 0 0,0 0 0,0 0 0,1 0 0,-1 0 0,0 0 0,0 0 0,1 0 0,-1 0 0,0 0 0,0 0 0,1 0 0,-1 0 0,0 0-1,1 0 1,-1 0 0,0 0 0,0 0 0,0 0 0,1 1 0,-1-1 0,0 0 0,0 0 0,1 0 0,-1 0 0,0 1 0,0-1 0,1 0 0,-1 13 865,-8 15-471,-21 26-184,-2-2 1,-3-1-1,-71 83 1,68-88-203,24-29-1070,20-26-3409,22-28-4979,-3-3-3269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197"/>
    </inkml:context>
    <inkml:brush xml:id="br0">
      <inkml:brushProperty name="width" value="0.025" units="cm"/>
      <inkml:brushProperty name="height" value="0.025" units="cm"/>
    </inkml:brush>
  </inkml:definitions>
  <inkml:trace contextRef="#ctx0" brushRef="#br0">172 0 13613,'0'0'5349,"-30"59"-4132,9-18-480,1 7-33,3 4 129,3 0-128,9-4-129,5-7-319,0-7-65,0-8-64,2-7-128,7-6 0,-3-9-897,1-4-1345,-5-11-6246,-2-8-641</inkml:trace>
  <inkml:trace contextRef="#ctx0" brushRef="#br0" timeOffset="1">42 294 9737,'0'0'10634,"-37"-49"-7879,33 46-897,4 0-833,0 2-1089,9-2-321,4 3-512,10-4-896,-2-1-2147,7 0-1890,2 0-5380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532"/>
    </inkml:context>
    <inkml:brush xml:id="br0">
      <inkml:brushProperty name="width" value="0.025" units="cm"/>
      <inkml:brushProperty name="height" value="0.025" units="cm"/>
    </inkml:brush>
  </inkml:definitions>
  <inkml:trace contextRef="#ctx0" brushRef="#br0">167 6 14318,'0'0'12593,"-12"-2"-12257,3 0-338,0 1 0,0 1 0,0-1 0,0 2 0,0-1 0,-14 4 0,18-3-28,1 0-1,-1 0 0,0 1 1,1 0-1,-1 0 0,1 0 1,0 0-1,0 1 0,0-1 1,0 1-1,0 0 0,1 0 1,-1 1-1,1-1 0,0 1 1,0 0-1,-3 4 0,5-7 18,1-1-1,0 1 1,-1-1-1,1 0 1,0 1 0,0-1-1,0 1 1,-1-1-1,1 1 1,0-1-1,0 1 1,0-1-1,0 1 1,0-1-1,0 1 1,0-1 0,0 0-1,0 1 1,0-1-1,0 1 1,0-1-1,0 1 1,0-1-1,1 1 1,-1-1-1,0 1 1,0-1 0,0 0-1,1 1 1,-1-1-1,0 1 1,1-1-1,-1 0 1,1 1-1,20 6-42,42-7 334,-42 0-360,-20 0 76,0 0 0,0 0 0,0 0-1,0 0 1,0 0 0,0 0 0,0 0-1,0 1 1,0-1 0,0 0 0,0 1-1,0-1 1,0 1 0,-1-1 0,1 1-1,0-1 1,0 1 0,0-1 0,-1 1-1,1 0 1,0 0 0,-1-1 0,1 1-1,-1 0 1,1 0 0,0 0 0,0 1 0,-1 0 14,1 0 1,-1 1-1,0-1 1,0 0-1,0 0 1,0 1-1,0-1 1,0 0-1,-1 0 1,1 1-1,-2 3 1,0 1 157,-1 0 0,0 0-1,0-1 1,-1 1 0,1-1 0,-1 0 0,-6 7 0,7-10-36,0 0 1,1 0-1,-1 0 0,-1 0 1,1-1-1,0 1 1,-1-1-1,1 0 0,-1 0 1,1 0-1,-1-1 1,0 1-1,0-1 0,0 0 1,0 0-1,0 0 1,0 0-1,0-1 1,0 0-1,-7 0 0,10-1-390,0 0-1,0 0 1,0 0 0,0 0-1,0 0 1,0-1-1,0 1 1,0 0-1,0-1 1,1 1-1,-1 0 1,1-1-1,-1 1 1,1-1-1,-1 1 1,1-1 0,0 1-1,0-1 1,0 1-1,0-1 1,0 1-1,0-1 1,0 1-1,0-1 1,0 1-1,1-3 1,0-1-1345,0-19-6456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924"/>
    </inkml:context>
    <inkml:brush xml:id="br0">
      <inkml:brushProperty name="width" value="0.025" units="cm"/>
      <inkml:brushProperty name="height" value="0.025" units="cm"/>
    </inkml:brush>
  </inkml:definitions>
  <inkml:trace contextRef="#ctx0" brushRef="#br0">90 1 9929,'0'0'5819,"-2"12"-2130,-27 103 1477,15-69-4770,3 0 1,1 1-1,2 1 1,0 48-1,7-53 907,1-40-292,0-7-108,1-20-164,5-30-1371,2 0 0,3 1 0,2 0 0,24-62 0,-34 105 429,20-40-152,-22 48 313,0 0 0,0 1 1,1-1-1,-1 0 1,1 1-1,-1-1 0,1 1 1,-1-1-1,1 1 1,0 0-1,0 0 0,0 0 1,0 0-1,0 0 0,0 0 1,0 0-1,0 1 1,0-1-1,0 1 0,0-1 1,4 1-1,-4 0 18,-1 1 0,1 0-1,-1-1 1,1 1 0,-1 0 0,1 0-1,-1 0 1,0 0 0,1 0 0,-1 0-1,0 0 1,0 0 0,0 0 0,0 1-1,0-1 1,0 0 0,0 1-1,0-1 1,0 1 0,-1-1 0,1 1-1,0-1 1,-1 1 0,0 0 0,1-1-1,-1 1 1,0 0 0,0-1 0,0 1-1,0 2 1,1 4-1,-1-1 0,1 1 0,-2-1 0,1 1 0,-3 13 0,0-15 201,1 1 1,-1-1-1,-1 0 0,1 0 0,-1 0 1,0-1-1,0 1 0,-1-1 0,1 0 1,-1 0-1,-1-1 0,1 1 0,-11 5 1,9-5 76,0 0 0,0-1 0,-1 0 0,1-1 1,-1 0-1,0 0 0,0-1 0,0 0 1,-1 0-1,-14 1 0,23-3-304,0 0 0,-1 0-1,1 0 1,0 0 0,0 0 0,-1 0 0,1 1 0,0-1-1,0 0 1,-1 0 0,1-1 0,0 1 0,0 0-1,-1 0 1,1 0 0,0 0 0,0 0 0,-1 0 0,1 0-1,0 0 1,0 0 0,-1-1 0,1 1 0,0 0-1,0 0 1,0 0 0,0 0 0,-1-1 0,1 1 0,0 0-1,0 0 1,0 0 0,0-1 0,0 1 0,-1 0-1,1 0 1,0-1 0,0 1 0,0 0 0,0-1 0,7-9-3221,13-8-4085,-5 6 1517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651"/>
    </inkml:context>
    <inkml:brush xml:id="br0">
      <inkml:brushProperty name="width" value="0.025" units="cm"/>
      <inkml:brushProperty name="height" value="0.025" units="cm"/>
    </inkml:brush>
  </inkml:definitions>
  <inkml:trace contextRef="#ctx0" brushRef="#br0">68 0 8968,'0'0'17671,"-5"12"-16903,-6 8-315,2 0-1,0 1 1,1 0-1,1 0 0,2 1 1,0-1-1,-3 32 1,23-62 582,-8-1-999,0 0 0,-1 0 0,-1 0 0,0-1 1,0 0-1,-1 0 0,0 0 0,-1 0 0,0-1 0,-1 0 0,1-12 0,-3 24-50,0 0 1,1 0 0,-1 0-1,0-1 1,0 1-1,0 0 1,0 0 0,0 0-1,0-1 1,0 1-1,0 0 1,0 0-1,-1 0 1,1-1 0,0 1-1,0 0 1,0 0-1,0 0 1,0 0 0,0-1-1,0 1 1,0 0-1,0 0 1,-1 0 0,1 0-1,0 0 1,0-1-1,0 1 1,0 0 0,0 0-1,-1 0 1,1 0-1,0 0 1,0 0 0,0 0-1,0 0 1,-1-1-1,1 1 1,0 0 0,0 0-1,0 0 1,-1 0-1,1 0 1,0 0 0,-1 0-1,-9 7-325,-8 13 94,18-19 234,0 0 0,0 0 1,-1 0-1,1 0 0,0 0 1,0-1-1,0 1 1,0 0-1,0 0 0,0 0 1,0 0-1,0 0 0,0 0 1,0-1-1,1 1 0,-1 0 1,0 0-1,1 0 1,-1 0-1,0-1 0,1 1 1,-1 0-1,1 0 0,-1-1 1,1 1-1,0 0 0,0 0 1,1 0 26,0 0 0,0 0 0,-1 0-1,1-1 1,0 1 0,0-1 0,0 1 0,0-1 0,0 0 0,0 0 0,0 0 0,2 0 0,2 0 54,1-1 0,-1 0 0,0 0 0,0-1 0,0 1 0,0-1 0,10-6 0,-8 3-36,0 1-59,0 0 0,0-1 0,-1 0-1,1-1 1,-2 1 0,1-1-1,0-1 1,-1 1 0,5-9 0,-10 15-66,-20 37-528,10-19 598,4-11 68,1 2 0,0-1-1,0 0 1,1 1 0,0 0 0,0 0-1,1 0 1,-1 9 0,4-17-36,-1-1 1,0 1 0,1 0-1,-1-1 1,1 1-1,-1-1 1,1 1-1,-1 0 1,1-1 0,-1 1-1,1-1 1,0 1-1,-1-1 1,1 0 0,0 1-1,0-1 1,-1 0-1,1 1 1,0-1-1,0 0 1,-1 0 0,1 0-1,0 0 1,0 0-1,-1 0 1,1 0-1,0 0 1,0 0 0,0 0-1,-1 0 1,1 0-1,0 0 1,1-1 0,31-6 384,32-26-265,-56 27-188,1 1 0,-1-1 1,1 1-1,0 1 0,0 0 1,1 1-1,-1-1 1,14-1-1,-23 5 47,-1 0-1,1 0 1,-1 0-1,0 0 1,1 0 0,-1 0-1,1 1 1,-1-1-1,1 0 1,-1 0 0,1 0-1,-1 0 1,1 1 0,-1-1-1,0 0 1,1 0-1,-1 1 1,0-1 0,1 0-1,-1 1 1,1-1-1,-1 0 1,0 1 0,0-1-1,1 1 1,-1-1-1,0 0 1,0 1 0,0-1-1,1 1 1,-1 0-1,1 21-40,-11 27 405,9-43-260,0-6-74,1 0 0,0 0 0,0 1 0,0-1 0,0 0 0,0 1 0,0-1 0,0 0-1,0 0 1,0 1 0,0-1 0,0 0 0,0 1 0,0-1 0,0 0 0,0 1 0,0-1 0,0 0 0,0 0 0,0 1 0,1-1 0,-1 0 0,0 0 0,0 1-1,0-1 1,0 0 0,1 0 0,-1 1 0,0-1 0,0 0 0,1 0 0,-1 0 0,0 1 0,0-1 0,1 0 0,-1 0 0,0 0 0,1 0 0,16-1 306,30-17-466,-29 11-61,15 1-2730,-27 6-1333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431"/>
    </inkml:context>
    <inkml:brush xml:id="br0">
      <inkml:brushProperty name="width" value="0.025" units="cm"/>
      <inkml:brushProperty name="height" value="0.025" units="cm"/>
    </inkml:brush>
  </inkml:definitions>
  <inkml:trace contextRef="#ctx0" brushRef="#br0">101 219 12940,'0'0'5894,"-11"4"-3940,6-2-1772,-5 2 361,1 0 0,-1 1 0,-16 11 0,24-15-441,0 0 1,0 1-1,0-1 0,0 1 0,0 0 0,1-1 1,-1 1-1,0 0 0,1 0 0,-1 0 0,1 0 1,0 0-1,0 0 0,0 1 0,0-1 1,0 0-1,0 1 0,1-1 0,-1 1 0,1-1 1,-1 0-1,1 1 0,0-1 0,0 1 0,0-1 1,1 4-1,-1-5-95,1 0 0,0 0 1,-1 0-1,1 0 0,0 0 1,0 0-1,0 0 0,0 0 1,0 0-1,0 0 0,0 0 1,0-1-1,0 1 0,0 0 1,1-1-1,-1 1 0,0-1 1,0 1-1,1-1 0,-1 0 1,0 1-1,1-1 0,-1 0 1,0 0-1,2 0 0,38 0 261,-35 0-208,2-2-34,0 1 1,0-1-1,0 0 1,0-1 0,0 0-1,-1 0 1,1-1 0,-1 0-1,0 0 1,0-1-1,0 0 1,-1 0 0,1 0-1,-2-1 1,1 0-1,0 0 1,-1 0 0,0-1-1,6-11 1,-4 6-92,1 0 1,-2-1 0,0 0-1,0 0 1,-2 0-1,1-1 1,-2 0 0,0 0-1,0 0 1,0-21-1,-3 33 30,0-1-1,0 0 1,0 1-1,0-1 1,0 0-1,-1 1 1,1-1-1,-1 0 0,0 1 1,0-1-1,0 1 1,0-1-1,0 1 1,-1 0-1,1 0 0,-1-1 1,1 1-1,-1 0 1,0 0-1,0 0 1,0 1-1,0-1 0,-3-2 1,2 3 12,0 0 0,-1 0-1,1 0 1,-1 0 0,0 0 0,1 1 0,-1-1 0,0 1-1,1 0 1,-1 0 0,1 0 0,-1 1 0,0-1 0,1 1-1,-1 0 1,1 0 0,-5 2 0,1 0 75,0 1 0,0-1 0,0 2 0,1-1 0,-1 1 0,1-1 0,0 2 0,1-1 1,-7 8-1,9-10-1,0 0 0,0 1 0,1-1 1,-1 1-1,1 0 0,0-1 0,0 1 1,0 0-1,1 0 0,-1 0 1,1 1-1,0-1 0,0 0 0,1 0 1,-1 1-1,1-1 0,0 0 0,0 6 1,1-8-47,0 0 0,0 1 0,0-1 0,1 0 0,-1 0 0,0-1 0,1 1 0,0 0 0,-1 0 0,1-1 0,0 1 0,0-1 0,0 1 0,0-1 0,0 0 0,0 0 0,0 0 0,0 0 0,0 0 0,0 0 0,5 0 0,57 11-594,-47-10-32,-12-1 581,4 0-998,-1 0 1,1 0-1,-1 2 1,1-1-1,-1 1 1,9 4-1,-15-6 510,0 1 0,0-1 0,1 1 0,-2 0 0,1-1 0,0 1 0,0 0 0,-1 0-1,1 1 1,-1-1 0,1 0 0,-1 0 0,0 1 0,0-1 0,0 1 0,0-1 0,0 1 0,-1-1 0,1 1 0,-1-1 0,0 1-1,1 0 1,-1-1 0,-1 4 0,1 6-3438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996"/>
    </inkml:context>
    <inkml:brush xml:id="br0">
      <inkml:brushProperty name="width" value="0.025" units="cm"/>
      <inkml:brushProperty name="height" value="0.025" units="cm"/>
    </inkml:brush>
  </inkml:definitions>
  <inkml:trace contextRef="#ctx0" brushRef="#br0">1 1 21588,'0'0'5285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1.468"/>
    </inkml:context>
    <inkml:brush xml:id="br0">
      <inkml:brushProperty name="width" value="0.025" units="cm"/>
      <inkml:brushProperty name="height" value="0.025" units="cm"/>
    </inkml:brush>
  </inkml:definitions>
  <inkml:trace contextRef="#ctx0" brushRef="#br0">133 1 15695,'0'0'15850,"-10"-1"-15701,7 1-187,-55 2 174,55-2-195,0 1 1,0-1-1,0 1 0,-1 0 0,1 0 0,0 0 0,0 0 1,0 0-1,0 1 0,0 0 0,1-1 0,-1 1 0,0 0 1,1 0-1,-1 0 0,1 1 0,0-1 0,-3 4 0,5-5 40,0 0 1,1 0-1,-1-1 0,0 1 0,1 0 0,-1-1 0,1 1 0,-1 0 0,1-1 0,-1 1 0,1-1 0,-1 1 1,1 0-1,-1-1 0,1 0 0,0 1 0,-1-1 0,1 1 0,0-1 0,0 0 0,-1 1 0,1-1 0,0 0 1,0 0-1,0 0 0,-1 1 0,1-1 0,0 0 0,1 0 0,31 7-524,-31-7 532,34 4 16,-29-4-8,1 1-1,-1-1 1,1 1 0,-1 1-1,1 0 1,-1 0 0,0 0-1,0 1 1,0 0 0,12 6-1,-18-7 8,0-1-1,0 0 0,0 0 1,-1 0-1,1 1 1,0-1-1,-1 0 0,1 1 1,0-1-1,-1 0 1,0 1-1,1-1 0,-1 1 1,0-1-1,0 1 1,0-1-1,0 1 0,0-1 1,0 1-1,0-1 1,0 0-1,-1 1 0,1-1 1,0 1-1,-1-1 1,0 0-1,1 1 0,-1-1 1,0 0-1,1 1 1,-1-1-1,0 0 0,0 0 1,0 0-1,0 0 1,-2 2-1,-39 37 1072,33-33-950,-2 2-86,0-1 0,0 1 0,0-2 0,-1 0 0,0 0 0,-1-1 0,0 0 0,-20 5 0,33-11-135,-1 0 1,1 0 0,0 0 0,0 0-1,-1-1 1,1 1 0,0 0 0,-1 0-1,1-1 1,0 1 0,0 0 0,0 0-1,-1-1 1,1 1 0,0 0 0,0-1-1,0 1 1,0 0 0,-1 0 0,1-1-1,0 1 1,0 0 0,0-1 0,0 1-1,0-1 1,0 1 0,0 0 0,0-1-1,0 1 1,0 0 0,0-1 0,0 1-1,0 0 1,0-1 0,0 1 0,1 0 0,-1-1-1,0 1 1,0 0 0,0 0 0,0-1-1,1 1 1,-1 0 0,0-1 0,0 1-1,1 0 1,-1 0 0,10-20-3635,9-11-3375,7-7-2344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185"/>
    </inkml:context>
    <inkml:brush xml:id="br0">
      <inkml:brushProperty name="width" value="0.025" units="cm"/>
      <inkml:brushProperty name="height" value="0.025" units="cm"/>
    </inkml:brush>
  </inkml:definitions>
  <inkml:trace contextRef="#ctx0" brushRef="#br0">129 0 16624,'0'0'2893,"-7"9"-1035,-68 103 1797,68-100-3455,0-1 0,2 1 0,-1 1 0,2-1-1,-1 1 1,2 0 0,-1-1 0,2 2-1,-2 13 1,5-26-193,-1 0 0,0 0 1,0 0-1,1 0 0,-1 0 0,0 0 0,1 0 0,-1 0 0,1 0 0,-1 0 0,1 0 0,-1 0 0,1 0 1,0 0-1,0 0 0,-1-1 0,1 1 0,0 0 0,0 0 0,0-1 0,0 1 0,0-1 0,0 1 0,0-1 0,0 1 1,0-1-1,0 0 0,0 1 0,0-1 0,0 0 0,0 0 0,0 0 0,0 0 0,1 0 0,-1 0 0,0 0 1,0 0-1,0 0 0,0-1 0,0 1 0,2-1 0,55-14 425,-48 12-398,55-12-724,-60 14 610,0 0 1,0 0-1,0 1 1,0 0-1,0 0 1,0 0-1,0 1 1,0-1-1,0 1 1,8 3-1,-11-3 61,-1 1-1,1-1 0,-1 1 0,1 0 0,-1-1 0,0 1 0,0 0 1,0 0-1,0 0 0,0 0 0,0 0 0,-1 0 0,1 0 0,-1 0 1,1 0-1,-1 0 0,0 0 0,0 0 0,0 0 0,0 4 0,0-2 303,0-1-1,0 1 1,0 0-1,-1 0 1,1 0-1,-1-1 1,0 1-1,0 0 1,-1-1 0,-2 6-1,3-15 3035,3-25-3132,-1 28-204,1-5-252,0-1 0,0 1 0,1-1 0,1 1 0,-1 0 0,9-13 0,-11 21 221,1-1 1,-1 1-1,0-1 0,0 1 1,0 0-1,1 0 1,-1-1-1,0 1 1,0 0-1,1 0 1,-1 0-1,0 0 1,0 1-1,1-1 1,-1 0-1,0 0 1,0 1-1,0-1 1,1 1-1,-1-1 1,0 1-1,0-1 1,0 1-1,0 0 1,0 0-1,0-1 1,0 1-1,0 0 1,1 1-1,8 5-109,-1-4 279,0 0-1,0 0 1,0-1-1,0 0 1,1 0-1,-1-1 0,0-1 1,1 1-1,13-2 1,-19 0-45,0 1-1,1-1 1,-1 0 0,0 0 0,1-1 0,-1 1 0,0-1 0,0 0-1,0 0 1,4-3 0,-6 4-57,0-1 0,-1 1 0,1-1 0,-1 0 0,1 0 0,-1 1 1,1-1-1,-1 0 0,0 0 0,0-1 0,0 1 0,0 0 0,0 0 0,-1 0 0,1-1 0,-1 1 0,1 0 0,-1 0 0,0-1 0,0-2 0,-10 9-349,4 2 316,-1 0 0,1 0-1,1 1 1,0 0 0,0 1-1,0-1 1,1 1-1,0 0 1,0 0 0,1 0-1,0 0 1,0 1 0,1-1-1,0 1 1,-1 14 0,3-22 27,1-1 0,-1 1 0,1-1 0,-1 1 0,1 0 1,-1-1-1,1 1 0,-1-1 0,1 1 0,0-1 0,-1 0 0,1 1 0,0-1 1,-1 1-1,1-1 0,0 0 0,-1 0 0,1 1 0,0-1 0,0 0 1,-1 0-1,1 0 0,0 0 0,0 0 0,-1 0 0,1 0 0,0 0 1,0 0-1,-1 0 0,1-1 0,0 1 0,0 0 0,-1 0 0,1-1 1,1 0-1,29-9 592,-16 0-504,-1-1 0,-1 0 1,22-23-1,-22 21-61,0 0 0,26-19-1,-37 31-166,-5 19-416,-9 10 523,8-20-25,0 0 0,1 0 0,0 0 0,0 1 0,0-1 0,1 1 0,1-1 0,-1 1 0,1 17 0,1-26-18,0 1-1,0-1 0,0 0 0,0 1 0,0-1 0,0 0 0,0 1 1,0-1-1,0 0 0,0 0 0,1 1 0,-1-1 0,0 0 0,0 1 1,0-1-1,1 0 0,-1 0 0,0 0 0,0 1 0,0-1 0,1 0 1,-1 0-1,0 0 0,1 0 0,-1 1 0,0-1 0,0 0 0,1 0 1,-1 0-1,0 0 0,1 0 0,-1 0 0,0 0 0,1 0 0,-1 0 1,0 0-1,0 0 0,1 0 0,-1 0 0,0 0 0,1 0 0,-1 0 1,0 0-1,1 0 0,-1 0 0,0 0 0,0-1 0,1 1 0,-1 0 1,0 0-1,0 0 0,1-1 0,-1 1 0,13-14-6015,-7-7-1650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532"/>
    </inkml:context>
    <inkml:brush xml:id="br0">
      <inkml:brushProperty name="width" value="0.025" units="cm"/>
      <inkml:brushProperty name="height" value="0.025" units="cm"/>
    </inkml:brush>
  </inkml:definitions>
  <inkml:trace contextRef="#ctx0" brushRef="#br0">1 1 11627,'0'0'12492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3.118"/>
    </inkml:context>
    <inkml:brush xml:id="br0">
      <inkml:brushProperty name="width" value="0.025" units="cm"/>
      <inkml:brushProperty name="height" value="0.025" units="cm"/>
    </inkml:brush>
  </inkml:definitions>
  <inkml:trace contextRef="#ctx0" brushRef="#br0">204 0 13100,'0'0'8697,"-9"6"-8190,-2 5-209,1 0 0,0 1-1,0 0 1,1 1 0,1 0 0,0 0 0,0 1 0,2 0 0,-10 27 0,-4 15 2431,-15 70 0,-7 152-1984,43-466 509,-4 83-3352,3 103 1927,12 17-763,-7-11 934,0 1 0,0-1 0,1 0-1,0 0 1,-1-1 0,2 1 0,-1-2 0,0 1 0,0 0-1,1-1 1,0 0 0,-1-1 0,1 0 0,0 0-1,-1 0 1,1-1 0,0 1 0,0-2 0,0 1-1,0-1 1,7-2 0,1 1 76,-1-1-1,0-1 1,0 0 0,0-1-1,-1 0 1,1-1 0,-1-1 0,0 0-1,12-10 1,-20 14-48,0-1 0,0 0-1,0 0 1,0 0 0,-1-1 0,0 0-1,0 0 1,0 0 0,-1 0 0,1 0-1,-1-1 1,-1 0 0,1 1 0,-1-1-1,0 0 1,0 0 0,0-1 0,-1 1-1,1-7 1,-3 12-25,1 0 0,0 0 0,0 1 0,0-1 0,0 0-1,-1 0 1,1 1 0,0-1 0,-1 0 0,1 0 0,-1 1 0,1-1 0,-1 0-1,1 1 1,-1-1 0,1 1 0,-1-1 0,1 1 0,-1-1 0,0 1 0,1-1-1,-1 1 1,0 0 0,0-1 0,1 1 0,-1 0 0,0-1 0,0 1 0,1 0-1,-1 0 1,0 0 0,0 0 0,0 0 0,1 0 0,-1 0 0,0 0 0,0 0-1,0 0 1,1 0 0,-1 0 0,-1 1 0,-35 11-156,25-5 200,0 1-1,1 0 1,0 1-1,0 0 0,-16 20 1,22-24-9,1 0-1,0 0 1,0 1-1,1-1 1,0 1 0,0-1-1,0 1 1,0 0 0,1 0-1,0 1 1,1-1 0,-1 0-1,1 0 1,-1 14 0,3-19-33,-1 0 1,1 0-1,0 0 1,-1 0 0,1 0-1,0 0 1,0 0 0,0 0-1,0 0 1,-1 0-1,1 0 1,0 0 0,1-1-1,-1 1 1,0 0 0,0-1-1,0 1 1,0-1-1,0 1 1,1-1 0,-1 0-1,0 1 1,0-1 0,1 0-1,-1 0 1,0 0-1,0 0 1,1 0 0,1 0-1,44-3 344,-34 0-319,0-1 0,-1 0-1,1 0 1,-1-2-1,0 0 1,-1 0 0,12-8-1,-12 7-47,0 0-1,1 1 0,0 0 1,0 1-1,1 0 1,17-4-1,-29 9 7,-1 0-1,1 0 0,-1 0 1,1 1-1,-1-1 1,1 0-1,-1 0 1,0 1-1,1-1 0,-1 0 1,1 1-1,-1-1 1,0 0-1,1 1 1,-1-1-1,0 0 0,0 1 1,1-1-1,-1 1 1,0-1-1,0 1 0,0-1 1,1 1-1,-1-1 1,0 1-1,0-1 1,0 1-1,0-1 0,0 0 1,0 1-1,0-1 1,0 1-1,0-1 0,0 1 1,0-1-1,0 1 1,-1-1-1,1 1 1,0-1-1,0 2 0,-7 31 196,4-19 11,4-13-184,0-1-1,-1 1 0,1-1 0,-1 1 1,1-1-1,0 1 0,-1-1 0,1 1 0,0-1 1,0 0-1,-1 1 0,1-1 0,0 0 0,0 0 1,0 1-1,-1-1 0,1 0 0,0 0 1,0 0-1,0 0 0,-1 0 0,1 0 0,0 0 1,0-1-1,0 1 0,0 0 0,0-1 1,27-3 228,39-17-183,-53 15-604,0 1 1,1 0-1,0 1 1,0 1-1,1 0 1,15 0-1,-31 3 506,1 0 1,-1 0-1,1 0 0,-1 0 1,1 0-1,-1 0 0,1 0 1,-1 0-1,1 0 0,-1 0 1,1 1-1,-1-1 0,1 0 1,-1 0-1,0 0 0,1 1 1,-1-1-1,1 0 0,-1 1 1,0-1-1,1 0 0,-1 1 1,1-1-1,-1 0 0,0 1 0,0-1 1,1 1-1,-1-1 0,0 1 1,0-1-1,1 1 0,-1-1 1,0 0-1,0 1 0,0-1 1,0 1-1,0-1 0,0 2 1,-7 24-275,-21 20 456,16-29-395,0 0-3241,6-11-4227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
    </inkml:context>
    <inkml:brush xml:id="br0">
      <inkml:brushProperty name="width" value="0.025" units="cm"/>
      <inkml:brushProperty name="height" value="0.025" units="cm"/>
    </inkml:brush>
  </inkml:definitions>
  <inkml:trace contextRef="#ctx0" brushRef="#br0">137 244 13132,'6'-6'1882,"-4"4"-1123,0 0 1,0 0 0,0 0-1,0 0 1,-1 0 0,1-1-1,-1 1 1,1-1 0,-1 1 0,0-1-1,0 1 1,0-1 0,0 0-1,0-4 1,-1 7-652,0-1 0,-1 1 0,1-1-1,0 1 1,-1 0 0,1-1 0,0 1 0,-1 0 0,1-1 0,-1 1-1,1 0 1,-1 0 0,1 0 0,-1-1 0,1 1 0,-1 0 0,1 0 0,-1 0-1,1 0 1,-1 0 0,1 0 0,-1 0 0,1 0 0,-1 0 0,1 0-1,-1 0 1,1 0 0,-1 0 0,1 0 0,-1 0 0,1 1 0,-1-1-1,-21 6 300,11 0-353,0 2 0,0-1 0,1 1 0,0 1 0,0 0-1,1 0 1,0 1 0,1 0 0,0 0 0,1 1 0,-7 13-1,13-23-49,0 1-1,0-1 0,0 0 0,0 1 1,0-1-1,1 1 0,-1-1 0,1 1 0,-1-1 1,1 1-1,-1-1 0,1 1 0,0-1 1,0 1-1,0 0 0,0-1 0,0 1 1,0-1-1,1 4 0,-1-5 6,1 1 0,0-1 1,-1 1-1,1-1 0,0 1 0,0-1 1,-1 1-1,1-1 0,0 0 0,0 0 1,0 1-1,-1-1 0,1 0 0,0 0 1,0 0-1,0 0 0,0 0 0,0 0 1,-1 0-1,1 0 0,0 0 0,0 0 0,0 0 1,1-1-1,6-1 93,0-1 0,0 1 0,0-2 0,0 1 0,12-9 0,6-5-21,-1-1 0,-1-2 0,-1 0 0,0-1 0,25-33 0,-86 139-1048,30-68 967,-1 1 0,2 0 0,1 0 0,-6 25 0,12-43 4,0 0 1,0 1-1,-1-1 0,1 1 0,0-1 0,0 0 0,0 1 0,0-1 0,0 0 0,0 1 0,0-1 0,0 0 0,0 1 0,0-1 0,0 0 0,1 1 0,-1-1 0,0 1 0,0-1 1,0 0-1,0 1 0,0-1 0,1 0 0,-1 0 0,0 1 0,0-1 0,1 0 0,-1 0 0,0 1 0,0-1 0,1 0 0,-1 0 0,0 1 0,1-1 0,-1 0 0,0 0 0,1 0 0,17-2 271,16-17 321,2-11-580,-1-1-1,-1-3 1,-2 0-1,-1-2 0,-2-1 1,-1-2-1,-3 0 1,25-52-1,-94 151-1303,20-31 1414,-35 57 1,55-78-110,0 0 1,0 0 0,1 0-1,0 0 1,0 1 0,-2 16-1,5-22-9,-1-1-1,1 1 0,0 0 0,1-1 0,-1 1 1,0-1-1,1 1 0,0-1 0,-1 1 0,1-1 1,0 1-1,0-1 0,0 0 0,1 1 1,-1-1-1,0 0 0,1 0 0,0 0 0,-1 0 1,1 0-1,0 0 0,0-1 0,0 1 0,0-1 1,0 1-1,1-1 0,2 2 0,5 2-690,44 20 1508,-35-21-4311,-2-5-4514,-3-4-66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348"/>
    </inkml:context>
    <inkml:brush xml:id="br0">
      <inkml:brushProperty name="width" value="0.025" units="cm"/>
      <inkml:brushProperty name="height" value="0.025" units="cm"/>
    </inkml:brush>
  </inkml:definitions>
  <inkml:trace contextRef="#ctx0" brushRef="#br0">215 0 11819,'0'0'14846,"-11"4"-13207,2-1-1456,-64 27 1730,68-28-1809,0 0 0,1 0 0,-1 1 1,1 0-1,0 0 0,0 0 1,0 0-1,0 1 0,0-1 0,1 1 1,0 0-1,0 0 0,-5 8 0,8-11-120,0-1 0,0 1 0,0-1 0,0 1 0,0-1 0,1 1 0,-1-1 0,0 1 0,0-1 0,1 1 0,-1-1 0,0 0 0,1 1 0,-1-1-1,0 1 1,1-1 0,-1 0 0,0 1 0,1-1 0,-1 0 0,1 0 0,-1 1 0,1-1 0,-1 0 0,1 0 0,-1 0 0,1 1 0,-1-1-1,1 0 1,-1 0 0,1 0 0,-1 0 0,1 0 0,-1 0 0,1 0 0,-1 0 0,1 0 0,-1 0 0,2-1 0,30 0-94,-27 1 131,29-3-38,-19 1-276,-1 1-1,1 0 1,-1 1-1,20 3 1,-33-3 270,0 0-1,1 1 0,-1-1 1,0 0-1,0 1 1,0-1-1,0 1 1,0 0-1,0-1 1,0 1-1,0 0 1,0-1-1,0 1 1,0 0-1,0 0 1,0 0-1,0 0 0,-1 0 1,1 0-1,0 0 1,-1 0-1,1 0 1,-1 0-1,1 0 1,-1 0-1,0 1 1,1-1-1,-1 0 1,0 0-1,0 0 1,0 1-1,0-1 1,0 0-1,0 0 0,0 1 1,0-1-1,-1 2 1,1-1 26,-1 1 1,0 0-1,0 0 0,0 0 1,0-1-1,0 1 1,0 0-1,-1-1 0,1 0 1,-1 1-1,0-1 0,0 0 1,0 0-1,-3 3 1,-8 4 36,-1-1 1,0 0 0,-1-1 0,1 0 0,-1-2-1,-1 0 1,1 0 0,-23 3 0,3-5-3208,0-4-3349,18-3-8164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121"/>
    </inkml:context>
    <inkml:brush xml:id="br0">
      <inkml:brushProperty name="width" value="0.025" units="cm"/>
      <inkml:brushProperty name="height" value="0.025" units="cm"/>
    </inkml:brush>
  </inkml:definitions>
  <inkml:trace contextRef="#ctx0" brushRef="#br0">215 102 6854,'11'-7'3230,"-1"0"-2285,47-34 3404,-54 38-3584,0 1 0,0-2-1,-1 1 1,1 0-1,-1 0 1,1-1 0,-1 1-1,0-1 1,2-5-1,-4 9-680,0-1 0,0 1 0,0-1 0,0 1 0,0 0 0,-1-1 0,1 1 0,0 0 0,0-1 0,0 1 0,0 0 0,-1-1 0,1 1 0,0 0 0,0-1 0,-1 1 0,1 0 0,0 0 0,-1-1 0,1 1 0,0 0 0,-1 0 0,1 0 0,0 0 0,-1-1 0,1 1 0,0 0 0,-1 0 0,1 0-1,0 0 1,-1 0 0,1 0 0,-1 0 0,1 0 0,0 0 0,-1 0 0,1 0 0,0 0 0,-1 0 0,1 0 0,-1 0 0,1 0 0,0 1 0,-1-1 0,-19 3 120,8 2-197,1 1 1,0-1-1,0 2 1,1 0-1,-1 0 1,1 1-1,-16 16 1,-58 71 62,76-86-56,8-9-14,-18 22 144,-30 47 0,45-63-141,-1 0-1,1 0 1,0 0 0,0 0 0,1 1 0,0-1 0,0 1 0,1 0 0,0-1 0,0 1-1,0 0 1,1 0 0,0 0 0,1 8 0,0-13 8,0 1-1,0-1 1,0 0-1,1 0 1,-1 0-1,1 0 1,-1-1-1,1 1 1,0 0 0,-1-1-1,1 1 1,0-1-1,0 1 1,0-1-1,0 0 1,0 0-1,0 0 1,1 0 0,-1 0-1,0 0 1,1-1-1,-1 1 1,0-1-1,1 0 1,-1 1 0,0-1-1,1 0 1,4-1-1,2 1 63,1 0 0,-1-1 0,0 0 0,0-1 0,0 0 0,12-4 0,-8 0-23,0 0 1,-1 0-1,1-2 1,-2 1-1,1-2 1,10-9-1,-15 12-11,-1 0 0,0 0 0,-1-1 0,1 0 0,-1 0 0,0 0 1,-1-1-1,0 1 0,0-1 0,-1 0 0,3-9 0,-6 17-36,0-1 0,0 0 1,1 1-1,-1-1 0,0 0 0,0 0 1,0 1-1,0-1 0,0 0 0,0 1 1,-1-1-1,1 0 0,0 0 0,0 1 1,0-1-1,-1 0 0,1 1 0,0-1 1,-1 1-1,1-1 0,0 0 0,-1 1 0,1-1 1,-1 1-1,1-1 0,-1 1 0,1-1 1,-1 1-1,0-1 0,1 1 0,-1 0 1,1-1-1,-1 1 0,0 0 0,1 0 1,-1-1-1,0 1 0,1 0 0,-1 0 1,0 0-1,0 0 0,1 0 0,-1 0 1,0 0-1,1 0 0,-1 0 0,0 0 1,-1 1-1,-36 7-338,30-4 374,-1 0 1,1 1-1,0 1 1,0-1 0,1 1-1,0 1 1,0-1-1,0 1 1,1 1-1,0-1 1,0 1 0,1 0-1,0 0 1,0 0-1,1 1 1,-6 16-1,10-24-31,0-1-1,0 1 1,0-1-1,0 1 1,0-1-1,1 1 1,-1-1-1,0 1 0,0-1 1,1 0-1,-1 1 1,0-1-1,0 1 1,1-1-1,-1 0 1,0 1-1,1-1 1,-1 0-1,0 1 0,1-1 1,-1 0-1,1 0 1,-1 1-1,1-1 1,-1 0-1,0 0 1,1 0-1,-1 1 1,1-1-1,-1 0 1,1 0-1,-1 0 0,1 0 1,-1 0-1,1 0 1,-1 0-1,2 0 1,24-1 385,-20 0-258,9-1-33,-1-1 1,1-1-1,-1-1 0,0 0 1,0 0-1,-1-2 0,0 1 1,23-16-1,11-5-30,-47 27-79,0-1 1,0 1-1,0 0 1,0 0-1,1-1 1,-1 1-1,0 0 1,0 0-1,1-1 1,-1 1-1,0 0 1,1 0-1,-1 0 1,0 0-1,0 0 1,1-1-1,-1 1 1,0 0-1,1 0 1,-1 0-1,0 0 1,1 0-1,-1 0 1,0 0-1,1 0 1,-1 0-1,0 0 1,1 0-1,-1 0 1,0 0-1,0 0 1,1 1-1,-1-1 1,0 0-1,1 0 1,-1 0-1,0 0 1,0 1-1,1-1 1,-1 0-1,0 0 1,0 0-1,1 1 1,-1-1-1,0 0 1,0 0-1,0 1 1,1-1-1,-1 0 1,0 1-1,0-1 1,0 0-1,0 0 1,0 1-1,-2 13-95,2-14 81,-6 16 31,0 0 1,-1-1-1,-1 0 0,0 0 0,-11 13 0,-24 46 228,44-74-277,-1 0 0,0 0 1,0 0-1,0 0 0,0 0 0,1 0 0,-1 0 0,0 0 0,0 0 0,0 0 1,0 0-1,0 0 0,1 0 0,-1 0 0,0 0 0,0 1 0,0-1 0,0 0 1,0 0-1,0 0 0,1 0 0,-1 0 0,0 0 0,0 0 0,0 1 0,0-1 1,0 0-1,0 0 0,0 0 0,0 0 0,0 0 0,0 1 0,0-1 0,0 0 1,0 0-1,0 0 0,0 0 0,0 1 0,0-1 0,0 0 0,0 0 0,0 0 1,0 0-1,0 1 0,0-1 0,0 0 0,0 0 0,0 0 0,0 0 0,0 0 1,0 1-1,0-1 0,0 0 0,-1 0 0,1 0 0,0 0 0,0 0 0,0 0 1,0 0-1,0 0 0,0 1 0,-1-1 0,13-9-4078,7-9-2460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657"/>
    </inkml:context>
    <inkml:brush xml:id="br0">
      <inkml:brushProperty name="width" value="0.025" units="cm"/>
      <inkml:brushProperty name="height" value="0.025" units="cm"/>
    </inkml:brush>
  </inkml:definitions>
  <inkml:trace contextRef="#ctx0" brushRef="#br0">13 256 17008,'0'0'7303,"-3"9"-5734,-7 28-976,10-37-577,0 1 0,0-1-1,0 1 1,0 0 0,0-1-1,0 1 1,1-1 0,-1 1 0,0-1-1,0 1 1,0-1 0,1 1 0,-1-1-1,0 1 1,0-1 0,1 1 0,-1-1-1,1 1 1,-1-1 0,0 1 0,1-1-1,-1 0 1,1 1 0,-1-1-1,1 0 1,-1 0 0,1 1 0,-1-1-1,1 0 1,-1 0 0,1 1 0,-1-1-1,1 0 1,-1 0 0,1 0 0,-1 0-1,1 0 1,0 0 0,26 0 602,-22 0-302,2-1-133,-1 0 1,1 0-1,-1 0 0,0-1 0,1 0 1,-1 0-1,0 0 0,0-1 0,0 0 1,0 0-1,-1-1 0,7-4 0,-3 0-72,1 0 0,-1-1 0,-1 0 0,0 0 0,12-17 0,-12 5-97,-8 21-28,0-1 1,0 1-1,-1 0 1,1-1-1,0 1 0,0 0 1,-1-1-1,1 1 1,0 0-1,0 0 1,-1-1-1,1 1 0,0 0 1,-1 0-1,1 0 1,0 0-1,-1-1 0,1 1 1,0 0-1,-1 0 1,1 0-1,-1 0 0,1 0 1,0 0-1,-1 0 1,1 0-1,0 0 0,-1 0 1,1 0-1,-1 0 1,0 0-1,-2 1-35,-1 0 1,0 0-1,1 1 0,-1-1 1,0 1-1,1-1 0,0 1 1,-6 4-1,-10 10 47,1 0 0,-29 35-1,39-42 95,1 0 0,1 1 1,0 0-1,0 0 0,1 0 0,0 0 0,1 1 0,-4 12 0,7-22-88,1 0-1,0 1 1,-1-1-1,1 0 0,0 0 1,0 1-1,0-1 1,-1 0-1,1 1 1,1-1-1,-1 0 1,0 0-1,0 1 1,0-1-1,1 0 1,-1 0-1,0 1 1,1-1-1,0 0 1,-1 0-1,1 0 1,-1 0-1,1 0 1,0 0-1,0 0 1,0 0-1,0 0 1,0 0-1,0 0 1,1 0-1,0 0 29,1 0 0,0 0 0,0 0 1,0 0-1,0-1 0,0 0 0,0 0 0,0 1 0,0-2 0,1 1 0,-1 0 0,3-1 0,8-2 122,-1 0 1,0-1-1,0-1 1,22-11-1,5-8-105,-2-3 0,-1-1-1,-1-2 1,-2-1-1,-1-2 1,-1-1 0,-2-1-1,43-68 1,-69 98-49,-1 0 0,1 0 0,-1 0 0,0-1 0,-1 1 0,4-11 0,-6 16 0,0 0-1,0-1 1,0 1 0,1 0 0,-1 0-1,0 0 1,0-1 0,0 1 0,0 0-1,0 0 1,0 0 0,0-1-1,0 1 1,0 0 0,0 0 0,0 0-1,0-1 1,0 1 0,-1 0 0,1 0-1,0 0 1,0 0 0,0-1-1,0 1 1,0 0 0,0 0 0,0 0-1,0 0 1,-1-1 0,1 1 0,0 0-1,0 0 1,0 0 0,0 0-1,-1 0 1,1 0 0,0-1 0,0 1-1,0 0 1,0 0 0,-1 0 0,1 0-1,0 0 1,-13 3-32,-11 9-68,-10 13 122,-60 54 0,80-65-8,1 0 1,1 1-1,0 0 0,1 0 0,1 1 1,-15 30-1,23-42-111,0 0 0,1 0-1,-1-1 1,1 1 0,0 1-1,0-1 1,0 0 0,1 0 0,0 0-1,-1 0 1,1 0 0,1 1 0,-1-1-1,1 0 1,-1 0 0,1 0 0,0 0-1,1 0 1,-1 0 0,1 0 0,-1 0-1,5 5 1,-3-5-141,1-1 0,-1 1-1,1-1 1,0 0-1,0 0 1,0-1 0,0 1-1,0-1 1,0 0 0,1 0-1,-1 0 1,1 0 0,0-1-1,0 0 1,-1 0-1,1 0 1,0-1 0,0 0-1,5 0 1,18 1-5970,-2-1-1528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052"/>
    </inkml:context>
    <inkml:brush xml:id="br0">
      <inkml:brushProperty name="width" value="0.025" units="cm"/>
      <inkml:brushProperty name="height" value="0.025" units="cm"/>
    </inkml:brush>
  </inkml:definitions>
  <inkml:trace contextRef="#ctx0" brushRef="#br0">205 184 13229,'0'0'14648,"-8"-4"-13490,6 2-1146,-1 1 0,1 0 0,-1 0 0,1 0 0,-1 0 0,0 0 0,1 1-1,-1-1 1,0 1 0,1 0 0,-1 0 0,0 0 0,1 0 0,-1 0-1,0 0 1,0 1 0,-3 0 0,1 2-18,-1 0-1,1 0 1,0 0-1,0 0 1,0 1 0,0 0-1,1 0 1,0 0-1,-5 7 1,-7 6 106,-26 40 0,37-49-59,0 0 0,1 0 1,0 0-1,0 0 0,1 1 0,0-1 1,1 1-1,-2 12 0,3-20-36,1-1 0,0 1 1,0 0-1,0-1 0,0 1 0,0 0 0,1-1 1,-1 1-1,0-1 0,0 1 0,0 0 0,0-1 0,1 1 1,-1-1-1,0 1 0,1-1 0,-1 1 0,0 0 1,1-1-1,-1 1 0,0-1 0,1 0 0,-1 1 0,1-1 1,-1 1-1,1-1 0,-1 0 0,1 1 0,0-1 0,0 0 1,24 2 452,-17-3-286,-1 0-1,0-1 1,0 0 0,0 0 0,10-5 0,13-11-28,0-1 0,-2-2 0,0-1 0,-1-1 0,30-33 0,-20 15-190,-3-1 0,50-78 0,-75 103-359,-13 17-292,-19 25 251,12-12 134,-18 24 586,-26 46 1,24-16-1294,27-56 90,1 1-1,0-1 0,0 1 1,0 13-1,3-4-5710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326"/>
    </inkml:context>
    <inkml:brush xml:id="br0">
      <inkml:brushProperty name="width" value="0.025" units="cm"/>
      <inkml:brushProperty name="height" value="0.025" units="cm"/>
    </inkml:brush>
  </inkml:definitions>
  <inkml:trace contextRef="#ctx0" brushRef="#br0">119 246 13004,'0'0'3518,"-10"-1"-416,3 1-2712,0 0 0,0 0 0,0 0 0,0 1 0,0 0 1,0 1-1,-13 4 0,17-5-290,1 0 0,0 0 0,0 0 1,0 0-1,-1 0 0,1 0 0,0 1 0,0-1 1,1 1-1,-1 0 0,0-1 0,1 1 0,-1 0 1,1 0-1,-1 0 0,1 0 0,0 0 0,0 0 1,0 1-1,0-1 0,0 0 0,0 1 0,1-1 1,-1 0-1,1 1 0,-1-1 0,1 1 0,0-1 1,0 0-1,0 1 0,1-1 0,0 4 0,-1-4-68,1 0 0,1 1 0,-1-1 0,0 0 0,0-1 0,1 1 0,-1 0 0,1 0 0,0-1 0,-1 1 0,1 0 0,0-1 0,0 0 0,0 1 0,0-1 0,0 0 0,0 0 0,0 0 0,0 0 0,1-1 0,-1 1 0,0-1 0,1 1 0,-1-1 0,0 0 0,1 0 0,2 0 0,68-1 743,-65-1-809,0 1 0,-1-2 0,1 1 0,-1-1 0,0 0-1,0 0 1,0-1 0,0 0 0,0 0 0,7-6 0,-6 3-841,0 1 0,-1-2-1,0 1 1,7-9 0,-13 15 218,-4 2 772,0 0 0,0 1 0,0 0 1,1 0-1,-1 0 0,1 0 0,-1 0 0,1 0 0,0 1 0,0-1 0,0 1 0,0-1 0,0 1 0,1 0 0,-1 0 0,1 0 0,0 0 0,0 0 0,0 0 0,0 0 0,-1 5 0,3-7-99,0-1 0,-1 1 1,1-1-1,0 1 0,0 0 1,-1-1-1,1 0 0,0 1 1,0-1-1,0 0 0,-1 1 1,1-1-1,0 0 0,0 0 1,0 1-1,0-1 0,0 0 1,0 0-1,0 0 0,0 0 1,-1 0-1,1-1 0,0 1 1,2-1-1,26-3 83,-15-2-318,1 0 0,-1-1 1,-1-1-1,1 0 0,-2-1 1,1 0-1,-1-1 0,18-19 0,-17 15-1340,-1 0 0,0 0 0,17-29 0,-17 18-1127,-20 30 3376,-30 40 3445,28-33-4053,-4 5 994,0 0 1,1 1 0,1 0 0,-11 24 0,18-31-911,1 0 0,0 0 0,0 1 1,1-1-1,1 1 0,0 0 1,0 0-1,1 0 0,1 14 0,0-24-184,0-1-1,0 1 0,0 0 0,0-1 1,0 1-1,0-1 0,1 1 1,-1-1-1,0 1 0,1-1 0,-1 1 1,1-1-1,0 0 0,-1 1 0,1-1 1,0 0-1,0 1 0,0-1 0,0 0 1,0 0-1,0 0 0,0 0 1,1 0-1,-1 0 0,0 0 0,0 0 1,1 0-1,-1-1 0,1 1 0,-1 0 1,1-1-1,-1 1 0,1-1 1,-1 0-1,1 0 0,-1 1 0,1-1 1,1 0-1,1-1-11,-1 1 0,0-1-1,1 0 1,-1 1 0,1-2 0,-1 1 0,0 0-1,0-1 1,1 1 0,-1-1 0,0 0-1,-1 0 1,1 0 0,0-1 0,-1 1 0,4-4-1,153-216 308,0 1-158,-162 228 82,-81 206 895,74-169-575,1 1 1,-4 83-1,19-331-1236,-3 202 717,0 0 1,0 0 0,0 0 0,0 0 0,0 0-1,1 1 1,-1 0 0,0 0 0,0 0 0,1 0-1,5 1 1,-2-1-4,12 0 18,12 1-10,-1-2 1,42-6 0,-61 4 31,0 1-1,0-2 1,0 1 0,-1-2-1,1 1 1,-1-1 0,0-1-1,0 0 1,15-13 0,20-25 124,-43 42-160,0 0-1,0 0 1,0-1-1,-1 1 1,1-1-1,-1 1 1,1-1-1,-1 1 1,0-1-1,0 0 1,-1 1-1,1-1 1,0 0-1,-1 0 1,0 0-1,1 0 1,-1 1-1,0-1 1,-1-5-1,0 7-15,1 1 0,-1-1 0,0 0 0,0 1 0,1-1 0,-1 1 0,0-1 0,0 1 0,1-1 0,-1 1 0,0 0 0,0-1 0,0 1 0,0 0 0,0-1 0,0 1 0,0 0 0,0 0 0,1 0 0,-1 0 0,0 0 0,0 0 0,0 0 0,0 1 0,0-1 0,0 0 0,0 0 0,0 1 0,-1 0 0,-27 9-131,16-3 219,0 2-1,0 0 1,1 0-1,1 1 0,0 0 1,-20 24-1,24-26 64,1 1 0,-1 0 0,1 0 0,1 1 0,0-1 0,0 1 0,1 0 1,0 1-1,0-1 0,-2 16 0,6-24-138,0 0 1,0 0-1,-1 0 1,1 0-1,1 0 1,-1 0-1,0 0 1,0 0-1,1 0 1,0 0 0,-1 0-1,1 0 1,0-1-1,0 1 1,-1 0-1,2 0 1,-1-1-1,0 1 1,0 0-1,0-1 1,1 1 0,-1-1-1,1 0 1,-1 1-1,1-1 1,0 0-1,-1 0 1,1 0-1,0 0 1,0 0-1,-1-1 1,4 2-1,5 0-552,0 1-1,0-2 0,0 1 0,0-1 0,10-1 1,-12 0-297,34 1-5739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647"/>
    </inkml:context>
    <inkml:brush xml:id="br0">
      <inkml:brushProperty name="width" value="0.025" units="cm"/>
      <inkml:brushProperty name="height" value="0.025" units="cm"/>
    </inkml:brush>
  </inkml:definitions>
  <inkml:trace contextRef="#ctx0" brushRef="#br0">108 1 12460,'0'0'14600,"-4"12"-13404,-8 29-354,-3 0-1,-34 67 1,49-107-834,0-1-1,0 0 0,0 0 1,0 0-1,0 1 0,0-1 1,0 0-1,0 0 1,0 1-1,0-1 0,0 0 1,0 0-1,0 0 0,0 1 1,0-1-1,0 0 1,1 0-1,-1 1 0,0-1 1,0 0-1,0 0 1,0 0-1,0 0 0,0 1 1,1-1-1,-1 0 0,0 0 1,0 0-1,0 0 1,0 0-1,1 1 0,-1-1 1,0 0-1,0 0 1,0 0-1,1 0 0,-1 0 1,0 0-1,0 0 0,0 0 1,1 0-1,-1 0 1,0 0-1,1 0 0,20 4 210,28-4-72,-41 0-161,-3 0-8,-1 0-1,0 0 1,1 0 0,-1 1-1,0 0 1,1 0 0,-1 0-1,0 0 1,0 1 0,0-1-1,0 1 1,0 0 0,0 0-1,0 1 1,5 4 0,-7-5 8,0 1 1,0-1 0,-1 1 0,1 0 0,0-1 0,-1 1 0,0 0 0,0 0-1,0 0 1,0 0 0,0 0 0,-1 0 0,1 0 0,-1 0 0,0 1-1,0-1 1,0 0 0,0 0 0,-1 0 0,1 0 0,-1 0 0,0 0 0,-2 5-1,1-2 112,-1-1-1,1 0 1,-1 1-1,-1-1 0,1-1 1,-1 1-1,0 0 1,0-1-1,0 0 1,-1 0-1,1 0 0,-1 0 1,0-1-1,0 0 1,-6 3-1,6-3-69,0 0 0,0-1 0,-1 0 0,1 0 0,0 0 1,-1-1-1,1 1 0,-1-1 0,1-1 0,-1 1 0,0-1 0,1 0 0,-1 0 0,0-1 0,1 1 0,-9-3 0,13 2-162,-1 1 0,1-1 0,-1 0 0,1 0 0,0 0 0,-1 0 0,1 0 0,0 0 0,0-1 1,0 1-1,0 0 0,0-1 0,0 1 0,0 0 0,0-1 0,0 1 0,1-1 0,-1 1 0,0-1 0,1 0 0,-1-2 0,-2-36-8609,3 36 7621,0-14-6424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977"/>
    </inkml:context>
    <inkml:brush xml:id="br0">
      <inkml:brushProperty name="width" value="0.025" units="cm"/>
      <inkml:brushProperty name="height" value="0.025" units="cm"/>
    </inkml:brush>
  </inkml:definitions>
  <inkml:trace contextRef="#ctx0" brushRef="#br0">59 90 16464,'0'0'7292,"11"-2"-5360,-5 1-1675,4 0-80,0-1-1,-1 0 1,0-1 0,15-6-1,-22 9-115,0-1 0,0 0 0,0 0 0,0-1 0,0 1-1,0 0 1,-1-1 0,1 1 0,0-1 0,-1 1 0,1-1-1,-1 0 1,1 0 0,-1 1 0,0-1 0,0 0-1,0 0 1,0 0 0,0-1 0,0 1 0,-1 0 0,1 0-1,-1 0 1,1 0 0,-1-1 0,0 1 0,0 0 0,0-4-1,0 5-29,-1 0 0,1 0 0,-1 0 0,0 0 0,1 1 0,-1-1 0,0 0 0,0 0 0,1 0 0,-1 0 0,0 1 0,0-1 0,0 0 0,0 1 0,0-1 0,0 1 0,0-1 0,0 1 0,0 0 0,0-1 0,0 1 0,0 0 0,-1 0 0,1 0 0,0-1 0,0 1 0,0 0 0,0 1 0,0-1 0,0 0 0,0 0 0,-1 0 0,1 1 0,0-1 0,-2 1 0,-2 0-46,-1 1-1,1-1 1,0 1 0,-1 0 0,1 0 0,-6 4-1,3-1 33,1 1 0,0 0-1,0 0 1,0 1-1,1 0 1,0 0 0,1 1-1,-1-1 1,1 1-1,1 0 1,-1 1 0,2-1-1,-1 1 1,1 0-1,0 0 1,1 0 0,-2 14-1,4-22-27,0 1 0,0-1 0,0 0 0,1 1 0,-1-1 0,0 1 0,1-1 0,-1 0 0,1 1 0,-1-1 0,1 0 0,0 0 0,-1 1-1,1-1 1,0 0 0,0 0 0,0 0 0,0 0 0,0 0 0,0 0 0,0 0 0,2 1 0,1-1-56,-1 1 1,1 0-1,-1-1 1,1 0-1,0 0 1,-1 0-1,1 0 1,6 0-1,-1-1-712,-1 1-1,1-2 1,0 1-1,0-1 1,-1-1-1,1 1 0,10-5 1,10-9-7042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7.576"/>
    </inkml:context>
    <inkml:brush xml:id="br0">
      <inkml:brushProperty name="width" value="0.025" units="cm"/>
      <inkml:brushProperty name="height" value="0.025" units="cm"/>
    </inkml:brush>
  </inkml:definitions>
  <inkml:trace contextRef="#ctx0" brushRef="#br0">38 0 12524,'0'0'10057,"-3"12"-9283,-4 13-418,0-4 681,1 0 1,1 0 0,-4 43-1,9-63-1024,0 0-1,1-1 1,-1 1 0,0 0-1,1-1 1,-1 1 0,1 0-1,-1-1 1,0 1 0,1 0-1,0-1 1,-1 1 0,1-1-1,-1 1 1,1-1 0,0 1-1,-1-1 1,1 1 0,0-1-1,0 0 1,-1 1 0,1-1-1,0 0 1,0 0 0,0 0-1,-1 1 1,1-1 0,0 0-1,0 0 1,0 0 0,-1 0-1,1 0 1,0-1 0,0 1-1,0 0 1,0 0 0,35-8 698,-22 0-601,0 0 0,-1 0 1,0-1-1,-1-1 0,0 0 1,0 0-1,-1-1 0,11-15 1,-25 30-673,-5 6 645,0 0-1,0 1 1,1 1-1,1-1 1,0 1-1,-5 13 1,12-24-54,-1-1 1,0 1-1,1-1 0,-1 0 1,1 1-1,-1-1 1,0 0-1,1 1 1,-1-1-1,1 0 0,-1 0 1,1 0-1,-1 1 1,1-1-1,-1 0 1,1 0-1,-1 0 0,1 0 1,-1 0-1,1 0 1,-1 0-1,1 0 1,-1 0-1,1 0 0,-1 0 1,1 0-1,-1 0 1,1-1-1,-1 1 1,1 0-1,-1 0 0,1 0 1,-1-1-1,1 1 1,-1 0-1,1-1 0,-1 1 1,24-10 347,8-10-1013,59-48 1,-90 67 21,-19 39-288,-20 38 2103,41-76-1076,0 0-1,0 0 1,1 0-1,-1 0 1,0-1-1,0 1 1,0-1 0,0 0-1,0 0 1,0 0-1,4-2 1,37-28-201,-33 23-781,1-1 1,0 1-1,22-10 1,-34 25-1636,-16 25 2400,12-26 110,-2 1-3,1 0 0,0 1 1,1 0-1,-1 0 0,2 0 1,-1 0-1,1 1 0,0-1 1,-1 10-1,17-30-5423,-2-3-1591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413"/>
    </inkml:context>
    <inkml:brush xml:id="br0">
      <inkml:brushProperty name="width" value="0.025" units="cm"/>
      <inkml:brushProperty name="height" value="0.025" units="cm"/>
    </inkml:brush>
  </inkml:definitions>
  <inkml:trace contextRef="#ctx0" brushRef="#br0">145 0 11243,'0'0'8034,"-8"10"-6331,-11 17-116,0 1 0,2 0-1,-21 50 1,26-50-436,7-17-976,0-1 0,1 1-1,0 0 1,0 1 0,1-1 0,1 0 0,0 1-1,0-1 1,1 23 0,3-33-243,0 0 0,-1 0-1,1 0 1,0-1 0,0 1 0,0-1 0,0 1-1,0-1 1,0 0 0,0 0 0,-1 0 0,1 0 0,0 0-1,0 0 1,0 0 0,3-1 0,-2 0 20,2 1 22,0-2 0,0 1 0,-1-1-1,1 1 1,0-1 0,-1-1-1,1 1 1,8-6 0,-9 5 13,0 0 0,0 1-1,1 0 1,-1-1 0,1 2 0,-1-1 0,9-2 0,-12 43-569,-6 22 80,9-61 345,-1 0-1,1 0 1,-1-1-1,1 1 1,-1-1-1,1 0 1,-1 0-1,1 0 1,4-3-1,22-9-2578,-23 10 2536,0 0 1,0 0 0,-1 0-1,1-1 1,-1 0 0,0 0-1,0-1 1,0 1 0,8-11-1,46-64-4280,-44 53 4855,-1-1-1,22-52 0,-36 72 3153,-4 8-1513,-14 16-1040,-18 28-875,28-32 145,0 0-1,1 1 1,1-1-1,1 1 1,-1 1 0,2-1-1,0 0 1,1 1 0,0 0-1,2 26 1,-1-27-165,2 35-60,-1-47-4,0 1 1,1-1-1,-1 0 0,1 1 0,-1-1 0,1 0 1,0 1-1,0-1 0,-1 0 0,2 0 0,-1 0 1,0 0-1,0 0 0,1 0 0,2 3 0,-8-42-1077,-42-66-5291,22 53 6595,3 0 4615,22 49-4645,-1 1 0,1-1 0,-1 0 0,1 1 0,0-1 0,-1 1 1,1 0-1,-1-1 0,1 1 0,0-1 0,0 1 0,-1 0 0,1-1 1,0 1-1,-1 0 0,1 0 0,0 0 0,0 0 0,0 0 0,-1-1 0,1 1 1,0 1-1,0-1 0,-1 0 0,1 0 0,1 0 0,32 0-906,-28 0 1122,28 0-610,16 0-383,-16 0-8575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746"/>
    </inkml:context>
    <inkml:brush xml:id="br0">
      <inkml:brushProperty name="width" value="0.025" units="cm"/>
      <inkml:brushProperty name="height" value="0.025" units="cm"/>
    </inkml:brush>
  </inkml:definitions>
  <inkml:trace contextRef="#ctx0" brushRef="#br0">0 22 10634,'0'0'16880,"79"-17"-15086,-39 12-737,3 5-865,4 0-192,-3 0-1345,-3 3-3652,-1-1-8840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256"/>
    </inkml:context>
    <inkml:brush xml:id="br0">
      <inkml:brushProperty name="width" value="0.025" units="cm"/>
      <inkml:brushProperty name="height" value="0.025" units="cm"/>
    </inkml:brush>
  </inkml:definitions>
  <inkml:trace contextRef="#ctx0" brushRef="#br0">0 1 11915,'0'0'9866,"53"9"-9770,-15-8-32,9-1-577,5 0-800,9 0-1217,-1-9-2435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614"/>
    </inkml:context>
    <inkml:brush xml:id="br0">
      <inkml:brushProperty name="width" value="0.025" units="cm"/>
      <inkml:brushProperty name="height" value="0.025" units="cm"/>
    </inkml:brush>
  </inkml:definitions>
  <inkml:trace contextRef="#ctx0" brushRef="#br0">0 12 7655,'51'10'8969,"-4"-7"-8649,10 0-256,9-3 128,5 0-160,12-3-1954,-2-8-1825,-2-2-3428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946"/>
    </inkml:context>
    <inkml:brush xml:id="br0">
      <inkml:brushProperty name="width" value="0.025" units="cm"/>
      <inkml:brushProperty name="height" value="0.025" units="cm"/>
    </inkml:brush>
  </inkml:definitions>
  <inkml:trace contextRef="#ctx0" brushRef="#br0">0 76 9673,'16'2'1025,"53"5"-691,1-3 0,125-9 0,37-24-3407,-178 19 1254,149-19 445,-178 27 2434,1 1 0,0 1-1,0 2 1,-1 1 0,48 10-1,-18 0-701,1-2 0,0-3-1,0-2 1,105-3-1,229-39-659,44 0 18,-353 36 615,121 17 0,-69-2-1372,208-1 0,-221-14-3454</inkml:trace>
  <inkml:trace contextRef="#ctx0" brushRef="#br0" timeOffset="1">3969 24 11723,'70'10'1762,"-4"0"-769,6 0-321,7-1-351,15-3-257,4-3-769,9-3-1025,6 0-4580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7.292"/>
    </inkml:context>
    <inkml:brush xml:id="br0">
      <inkml:brushProperty name="width" value="0.025" units="cm"/>
      <inkml:brushProperty name="height" value="0.025" units="cm"/>
    </inkml:brush>
  </inkml:definitions>
  <inkml:trace contextRef="#ctx0" brushRef="#br0">0 0 16400,'55'20'1889,"4"-2"-575,12-2-450,12-4-575,13-6-193,13-6-513,8 0-1376,2-2-2531,-6-10-1538</inkml:trace>
  <inkml:trace contextRef="#ctx0" brushRef="#br0" timeOffset="1">1193 31 10282,'0'0'3011,"55"20"-65,-30 3-63,7 3-1922,11 1-801,17-6-544,16-10-2435,8-8-3523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4.767"/>
    </inkml:context>
    <inkml:brush xml:id="br0">
      <inkml:brushProperty name="width" value="0.025" units="cm"/>
      <inkml:brushProperty name="height" value="0.025" units="cm"/>
    </inkml:brush>
  </inkml:definitions>
  <inkml:trace contextRef="#ctx0" brushRef="#br0">0 27 13869,'0'0'10250,"62"-7"-9321,-24 5-64,9 2-97,2 0-287,2 0-161,-6 9-320,1-2 32,-5-1 0,0-1-192,7-4-1025,-5-1-961,4-3-1922,6-14-1858,-8-8-6501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686"/>
    </inkml:context>
    <inkml:brush xml:id="br0">
      <inkml:brushProperty name="width" value="0.025" units="cm"/>
      <inkml:brushProperty name="height" value="0.025" units="cm"/>
    </inkml:brush>
  </inkml:definitions>
  <inkml:trace contextRef="#ctx0" brushRef="#br0">47 1 17969,'-17'13'4965,"4"-3"-353,2 1-1825,5-5-1570,6 2-929,0-5-224,6-3-32,5 0-1793,-3-3-4902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5.114"/>
    </inkml:context>
    <inkml:brush xml:id="br0">
      <inkml:brushProperty name="width" value="0.025" units="cm"/>
      <inkml:brushProperty name="height" value="0.025" units="cm"/>
    </inkml:brush>
  </inkml:definitions>
  <inkml:trace contextRef="#ctx0" brushRef="#br0">0 0 10858,'0'0'8985,"10"2"-7143,36 7-211,-22-6-1242,-1 1 0,0 1 0,0 1 1,-1 1-1,27 12 0,-46-17-367,-1-1 0,1 1 0,-1 0 0,0 0 0,0 0 1,0 0-1,0 0 0,0 1 0,0-1 0,-1 0 0,1 1 0,-1-1 0,1 1 0,-1 0 0,0 0 1,0-1-1,0 1 0,-1 0 0,1 0 0,-1 0 0,1 0 0,-1 0 0,0 0 0,0-1 1,0 1-1,-1 0 0,1 0 0,-1 0 0,1 0 0,-1 0 0,0 0 0,0-1 0,-3 6 0,-1 4 89,-1-1 0,-1 0 0,0 0-1,0 0 1,-1-1 0,-12 12 0,-3 2-349,-39 39 111,16-29-7511,28-26-3529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251"/>
    </inkml:context>
    <inkml:brush xml:id="br0">
      <inkml:brushProperty name="width" value="0.025" units="cm"/>
      <inkml:brushProperty name="height" value="0.025" units="cm"/>
    </inkml:brush>
  </inkml:definitions>
  <inkml:trace contextRef="#ctx0" brushRef="#br0">128 102 9577,'0'0'7404,"5"-10"-3939,2-1-2415,-5 8-724,0 0-1,0-1 1,0 0 0,0 1 0,0-1 0,-1 0-1,0 0 1,0 0 0,0 0 0,0 0-1,0 0 1,-1 0 0,0-6 0,0 9-284,0 0 0,-1 0 0,1 0 0,0 1 1,-1-1-1,1 0 0,-1 1 0,1-1 0,-1 0 1,1 1-1,-1-1 0,0 0 0,1 1 0,-1-1 0,0 1 1,1 0-1,-1-1 0,0 1 0,0-1 0,1 1 1,-1 0-1,0 0 0,0-1 0,0 1 0,0 0 1,1 0-1,-1 0 0,0 0 0,0 0 0,0 0 0,0 0 1,1 0-1,-1 0 0,0 0 0,0 1 0,0-1 1,1 0-1,-1 1 0,0-1 0,-1 1 0,-36 13-207,29-7 143,1 0 0,-1 1 0,2 0 0,-1 1 0,1-1 0,-9 14 0,13-17 14,0 0 1,-1 1-1,2-1 0,-1 1 1,1 0-1,0 0 0,0 0 0,0 0 1,1 0-1,0 0 0,0 1 1,1-1-1,0 7 0,0-11 14,1-1 0,-1 0 0,1 0 0,0 0 1,-1 1-1,1-1 0,0 0 0,0 0 0,0 0 0,0 0 0,0 0 0,0-1 0,0 1 0,0 0 0,1 0 0,-1-1 0,0 1 0,0 0 0,1-1 1,-1 0-1,0 1 0,1-1 0,-1 0 0,0 1 0,1-1 0,-1 0 0,1 0 0,-1 0 0,0 0 0,1 0 0,-1-1 0,0 1 0,1 0 0,2-2 0,51-12 813,-35 3-620,0 0 0,0-1 1,-1-1-1,0-1 1,-1 0-1,-1-2 1,-1 0-1,0-1 1,-1 0-1,19-29 1,-40 55-355,-36 65-65,37-65 220,0 0-1,2 0 0,-1 1 1,1 0-1,0 0 1,1-1-1,-1 12 1,3-19 1,0-1 0,0 1 0,0-1 0,0 1 0,0-1 0,0 1 0,1-1 0,-1 1 0,1-1 0,-1 1 0,1-1 0,-1 0 1,1 1-1,0-1 0,0 0 0,0 1 0,0-1 0,0 0 0,0 0 0,0 0 0,0 0 0,0 0 0,0 0 0,2 1 0,1 0 27,-1-1 0,1 1 0,-1-1 0,1 0 0,-1 0 0,1-1 0,0 1 0,0-1 0,7 0 0,-1 0 26,-1-1 1,1 0-1,0-1 1,-1 0-1,1 0 1,-1-1-1,13-6 1,-10 3-15,-1-1 0,-1 0 0,1-1 0,-1 0 0,-1-1 0,1 0 0,11-15 0,-21 23-46,0 1 1,0 0-1,0 0 1,0 0-1,0 0 0,0 0 1,0 0-1,0 0 1,0 0-1,1 0 0,-1 0 1,0-1-1,0 1 1,0 0-1,0 0 0,0 0 1,0 0-1,0 0 1,0 0-1,0 0 0,1 0 1,-1 0-1,0 0 1,0 0-1,0 0 0,0 0 1,0 0-1,0 0 1,0 0-1,1 0 0,-1 0 1,0 0-1,0 0 1,0 0-1,0 0 0,0 0 1,0 0-1,0 0 1,0 0-1,1 0 0,-1 0 1,0 0-1,0 0 1,0 1-1,0-1 1,0 0-1,0 0 0,0 0 1,0 0-1,0 0 1,0 0-1,0 0 0,0 0 1,1 0-1,-1 0 1,0 1-1,0-1 0,0 0 1,0 0-1,0 0 1,0 0-1,0 0 0,0 0 1,0 0-1,0 1 1,0-1-1,0 0 0,1 16-156,-5 30 182,3-30 6,0-8-184,4 39 858,-3-46-791,0 1 0,1-1 0,-1 0 0,0 0 0,1 0 0,-1 0 0,1 0 0,0 0 0,-1-1 0,1 1 0,0 0 0,-1 0 0,1 0 0,0 0 1,0-1-1,0 1 0,0 0 0,0-1 0,0 1 0,0-1 0,0 1 0,0-1 0,0 0 0,0 1 0,0-1 0,0 0 0,0 1 0,0-1 0,0 0 0,0 0 0,0 0 0,1 0 0,-1 0 0,0-1 1,0 1-1,0 0 0,1-1 0,10-5-4687,-1-14-3502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614"/>
    </inkml:context>
    <inkml:brush xml:id="br0">
      <inkml:brushProperty name="width" value="0.025" units="cm"/>
      <inkml:brushProperty name="height" value="0.025" units="cm"/>
    </inkml:brush>
  </inkml:definitions>
  <inkml:trace contextRef="#ctx0" brushRef="#br0">1 0 13325,'0'0'9417,"56"55"-18802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980"/>
    </inkml:context>
    <inkml:brush xml:id="br0">
      <inkml:brushProperty name="width" value="0.025" units="cm"/>
      <inkml:brushProperty name="height" value="0.025" units="cm"/>
    </inkml:brush>
  </inkml:definitions>
  <inkml:trace contextRef="#ctx0" brushRef="#br0">243 0 12684,'0'0'2338,"-5"9"833,-6 9-2184,1 1 0,1 0-1,1 0 1,0 1 0,-7 35-1,12-27-901,1 0 0,4 43 0,-1-48 386,0-1 0,-1 1 0,-2 0 1,-7 39-1,8-58-381,0 1 0,-1-1 0,0 1 0,0-1 0,0 0-1,-1 0 1,1 0 0,-1 0 0,0-1 0,0 1 0,0-1 0,0 0 0,-1 1 0,0-1 0,1-1 0,-1 1 0,0-1-1,0 1 1,-1-1 0,1 0 0,0-1 0,-1 1 0,1-1 0,-1 0 0,1 0 0,-1 0 0,1 0 0,-1-1 0,0 0 0,1 0-1,-10-1 1,11 0-72,1-1-1,-1 1 0,1 0 1,-1-1-1,1 1 0,0-1 1,0 0-1,0 0 0,0 0 1,0 0-1,0 0 0,0 0 1,0 0-1,1-1 0,-1 1 1,1-1-1,0 1 0,0-1 1,0 1-1,0-1 1,0 0-1,0 0 0,1 1 1,0-1-1,-1 0 0,1-4 1,-1-2-75,0 0 0,1 1 1,0-1-1,1 0 1,-1 0-1,2 1 1,2-14-1,0 14 44,-1 0 0,1 1 0,1 0 0,-1 0-1,1 0 1,0 0 0,1 1 0,0 0 0,0 0-1,0 0 1,1 1 0,9-7 0,14-7-82,55-25 0,-20 12 51,-53 25 54,1 0 1,-1 0 0,0-2-1,-1 1 1,0-1 0,0-1-1,-1 0 1,0 0 0,14-21-1,-24 26-1199,-9 10-391,-9 11-3295,11-5-949,1-3-2595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313"/>
    </inkml:context>
    <inkml:brush xml:id="br0">
      <inkml:brushProperty name="width" value="0.025" units="cm"/>
      <inkml:brushProperty name="height" value="0.025" units="cm"/>
    </inkml:brush>
  </inkml:definitions>
  <inkml:trace contextRef="#ctx0" brushRef="#br0">91 1 9225,'0'0'17595,"-6"10"-17136,-14 26 140,-17 40 0,32-63-736,0 0 1,1 0-1,0 0 0,1 1 1,1 0-1,0-1 0,0 1 1,1 18-1,10-15-4640,1-11-2142,-2-5-2290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990"/>
    </inkml:context>
    <inkml:brush xml:id="br0">
      <inkml:brushProperty name="width" value="0.025" units="cm"/>
      <inkml:brushProperty name="height" value="0.025" units="cm"/>
    </inkml:brush>
  </inkml:definitions>
  <inkml:trace contextRef="#ctx0" brushRef="#br0">57 1 16592,'0'0'8904,"-2"12"-8333,-17 89 1452,6-38-1518,3 1 1,-3 86 0,29-176-26,-9 1-722,-1-2 0,-1 1 0,-1-1 0,-2 1 0,0-31 0,0 61-454,1 1 1,-1-1-1,1 0 1,0 0-1,1 0 1,-1 0-1,1 0 0,-1-1 1,7 5-1,0-2 93,0 0 1,0-1-1,1 0 0,-1-1 1,1 0-1,0-1 0,0 0 0,0-1 1,0 0-1,1 0 0,12-1 1,-17-1 665,-1 0 1,0-1 0,0 1 0,0-1 0,1-1 0,-1 1 0,0-1-1,-1 0 1,12-5 0,-14 5 185,0 0 0,0 0 0,-1 0 0,1-1 0,0 1 0,-1-1 0,1 1 0,-1-1 0,0 0 0,0 0 0,0 0 0,0 0 0,-1 0 0,1 0 0,-1-1 0,0 1 0,0 0 0,1-5 0,-2 8-174,0-1 0,1 1 0,-1-1 0,0 0 0,0 1 0,0-1 0,0 1 0,0-1 0,0 0 0,0 1 0,0-1 0,0 0 0,0 1 0,0-1 0,0 1 0,0-1 0,0 0 0,-1 1 0,1-1 0,0 1 0,0-1 0,-1 0 0,1 1 0,0-1 0,-1 1 0,1-1 0,-1 1 0,1-1 0,-1 1 0,1 0 0,-1-1 0,1 1 0,-1 0 0,1-1 0,-1 1 0,1 0 0,-1-1 0,1 1 0,-1 0 0,0 0 0,1 0 0,-1 0 0,0 0 0,1-1 0,-1 1 0,1 0 0,-1 0 0,0 0 0,1 1 0,-1-1 0,0 0 0,1 0 0,-1 0 0,1 0 0,-1 1 0,0-1 0,1 0-1,-1 1 1,1-1 0,-2 1 0,-37 21 108,32-17-29,0 1 1,0 0 0,1 0 0,-1 1 0,1 0-1,1 0 1,0 1 0,0-1 0,0 1 0,1 0 0,0 1-1,0-1 1,1 0 0,1 1 0,-3 10 0,5-18-119,0 0 0,0 0 0,0 0 0,0 0 0,0 0 0,1 1 0,-1-1 0,0 0 0,1 0 0,-1 0 0,1 0 0,-1 0 0,1 0 0,-1 0 0,1 0 0,0 0 0,0 0 0,-1 0 0,1-1 0,0 1 0,0 0 0,0 0 0,2 1 0,0-1 69,0 1 0,0-1-1,0 0 1,1 0 0,-1 0 0,0 0 0,1 0 0,4-1 0,0 1-3,0-1 1,0 0-1,0-1 0,0 1 0,0-2 1,0 1-1,9-4 0,-8 0-314,0 0-1,0-1 1,-1 0-1,0 0 1,0-1-1,0 0 1,-1-1-1,0 0 1,-1 0-1,1 0 1,-1-1-1,-1 0 1,0 0 0,8-18-1,-13 27 185,0-1-1,0 1 1,0 0 0,1 0-1,-1 0 1,0 0-1,0-1 1,0 1 0,0 0-1,0 0 1,0-1 0,1 1-1,-1 0 1,0 0-1,0-1 1,0 1 0,0 0-1,0 0 1,0-1 0,0 1-1,0 0 1,0 0-1,0-1 1,0 1 0,0 0-1,0 0 1,0-1 0,0 1-1,0 0 1,-1 0-1,1-1 1,0 1 0,0 0-1,0 0 1,0 0 0,0-1-1,0 1 1,-1 0-1,1 0 1,0 0 0,0-1-1,0 1 1,-1 0 0,1 0-1,0 0 1,0 0-1,-1 0 1,-11 9-402,-15 20 316,21-21 94,1 0-1,-1 0 1,1 0-1,1 1 1,-1 0-1,2 0 1,-1 0-1,1 0 0,0 0 1,1 1-1,0-1 1,0 14-1,2-23-14,0 1 0,0 0 0,1 0 0,-1 0 0,0 0 0,1-1 0,-1 1 0,0 0 0,1 0 0,-1 0 0,1-1 0,-1 1 0,1 0 0,0-1 0,-1 1 0,1-1 0,0 1 0,-1 0 0,1-1 0,0 0 0,-1 1 0,1-1 0,0 1 0,0-1 0,0 0 0,0 1 0,-1-1 0,1 0 0,0 0 0,0 0 0,0 0 0,0 0 0,0 0 0,0 0 0,0 0 0,-1 0 0,1 0 0,0 0 0,0-1 0,1 1 0,2-1-275,-1 0 0,1 1-1,-1-1 1,0 0 0,1-1 0,-1 1-1,0 0 1,0-1 0,6-3 0,-2-2-520,-1-1 1,0 1-1,0-1 1,0 0-1,-1-1 1,0 1 0,5-13-1,2-11-4530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8.678"/>
    </inkml:context>
    <inkml:brush xml:id="br0">
      <inkml:brushProperty name="width" value="0.025" units="cm"/>
      <inkml:brushProperty name="height" value="0.025" units="cm"/>
    </inkml:brush>
  </inkml:definitions>
  <inkml:trace contextRef="#ctx0" brushRef="#br0">0 371 8968,'0'0'16560,"11"-1"-15391,-3 1-986,-4 0-127,1 0 1,-1 0-1,0 0 0,0-1 1,1 1-1,-1-1 0,0 0 0,0-1 1,0 1-1,0-1 0,0 1 1,-1-1-1,1-1 0,0 1 1,5-5-1,119-95 370,-88 73-397,-1-2 0,60-62-1,-96 90-6,0 0 0,0 0-1,0-1 1,0 0 0,0 1-1,-1-1 1,0 0 0,0 0-1,0 0 1,0 0 0,-1-1-1,0 1 1,1 0 0,-1-1-1,-1 1 1,1 0-1,-1-7 1,0 10-29,-1 0 1,0 0-1,0 0 1,1 0-1,-1 0 0,0 0 1,0 0-1,0 1 0,0-1 1,0 0-1,0 0 0,0 1 1,0-1-1,0 1 0,-1-1 1,1 1-1,0-1 0,0 1 1,0 0-1,-1 0 0,1-1 1,0 1-1,0 0 0,-1 0 1,1 0-1,0 0 0,0 1 1,-3-1-1,-37 8-77,30-3 131,1 1 1,0-1-1,0 2 1,0 0-1,1 0 1,0 1-1,0 0 1,1 0-1,-10 13 1,13-16 19,1 1 0,0 0 0,0 0-1,0 0 1,1 1 0,0-1 0,0 1 0,1 0 0,0-1 0,0 1 0,0 0-1,1 1 1,0-1 0,0 0 0,1 0 0,1 10 0,0-13-37,0 0 0,0-1 0,1 1 1,-1-1-1,1 1 0,0-1 0,0 0 0,1 1 1,-1-1-1,1 0 0,-1 0 0,1-1 0,0 1 1,0-1-1,0 1 0,0-1 0,1 0 0,-1 0 1,1 0-1,-1-1 0,1 1 0,-1-1 0,1 0 0,0 0 1,6 1-1,9 2 123,0-1 1,0-1-1,32-1 0,-44 0-127,-1-2-1,0 1 0,0-1 0,0 0 0,1-1 0,-1 1 0,-1-1 0,1 0 0,0-1 1,0 1-1,-1-1 0,1 0 0,-1 0 0,0-1 0,0 0 0,7-6 0,-12 9-41,0 1 0,1 0-1,-1 0 1,0 0 0,0-1-1,0 1 1,1 0 0,-1 0-1,0 0 1,0-1 0,0 1 0,0 0-1,0 0 1,0-1 0,1 1-1,-1 0 1,0 0 0,0-1-1,0 1 1,0 0 0,0 0-1,0-1 1,0 1 0,0 0-1,0-1 1,0 1 0,0 0-1,0 0 1,0-1 0,0 1-1,-1 0 1,1 0 0,0-1-1,0 1 1,0 0 0,0 0-1,0-1 1,-1 1 0,1 0-1,0 0 1,0-1 0,-15-2-551,13 3 506,-1 0 1,1 1 0,0-1 0,0 0-1,-1 1 1,1-1 0,0 1 0,0-1-1,0 1 1,0 0 0,0 0 0,0 0-1,0 0 1,-2 2 0,3-2 37,0 0 1,1 0 0,-1 1 0,0-1-1,1 0 1,-1 0 0,0 0 0,1 1-1,0-1 1,-1 0 0,1 1 0,0-1-1,-1 1 1,1-1 0,0 0 0,0 1-1,0-1 1,0 1 0,1-1 0,-1 0-1,0 1 1,0-1 0,1 0 0,-1 1-1,1-1 1,0 2 0,2 1 22,-1-1 0,1 1 0,0-1 0,-1 0 0,2 0 0,-1 0 0,0 0 0,7 4 1,4 1-1081,0 0 1,0 0 0,27 8 0,-25-11-3549,-6-4-2157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9.016"/>
    </inkml:context>
    <inkml:brush xml:id="br0">
      <inkml:brushProperty name="width" value="0.025" units="cm"/>
      <inkml:brushProperty name="height" value="0.025" units="cm"/>
    </inkml:brush>
  </inkml:definitions>
  <inkml:trace contextRef="#ctx0" brushRef="#br0">0 24 13229,'0'0'13452,"53"-23"-13324,-21 23-256,7 9-1762,1 0-3266,5-4-7913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010"/>
    </inkml:context>
    <inkml:brush xml:id="br0">
      <inkml:brushProperty name="width" value="0.025" units="cm"/>
      <inkml:brushProperty name="height" value="0.025" units="cm"/>
    </inkml:brush>
  </inkml:definitions>
  <inkml:trace contextRef="#ctx0" brushRef="#br0">108 1 10602,'0'0'13549,"-3"8"-13277,-34 77 139,24-59-276,1 1 1,1 0 0,1 1-1,-10 51 1,19-78-105,1 0 1,0 0-1,0 0 0,0 0 0,0 1 1,0-1-1,0 0 0,0 0 0,0 0 0,0 0 1,0 0-1,0 0 0,1 0 0,-1 0 1,0 0-1,1 0 0,-1 0 0,1 0 1,-1 0-1,1 0 0,0-1 0,-1 1 1,1 0-1,0 0 0,0 0 0,-1-1 0,1 1 1,0-1-1,0 1 0,0 0 0,0-1 1,0 1-1,0-1 0,0 0 0,0 1 1,0-1-1,0 0 0,0 0 0,0 1 0,0-1 1,0 0-1,0 0 0,0 0 0,0 0 1,0 0-1,0-1 0,0 1 0,0 0 1,0 0-1,0-1 0,1 1 0,6-2 272,0-1-1,0 0 0,0 0 0,0 0 1,9-6-1,6-5-122,-1-2 1,-1 0-1,0-1 0,-1-1 1,-1-1-1,-1-1 0,-1-1 1,24-36-1,-63 167-1322,21-106 1136,1 1 0,-1-1 0,1 1 0,0 0 0,0-1 1,0 1-1,1-1 0,-1 1 0,1-1 0,0 1 0,1-1 1,-1 1-1,3 3 0,-2-5 34,0-1 0,0 0 1,0 1-1,1-1 0,-1 0 1,1-1-1,-1 1 0,1 0 1,0-1-1,0 1 0,0-1 0,0 0 1,0 0-1,0 0 0,0 0 1,0-1-1,0 1 0,0-1 0,0 0 1,4 0-1,4 1 114,1-1 0,-1 0 1,0-1-1,0 0 0,0-1 0,0 0 1,0-1-1,0 0 0,0-1 0,-1 0 1,0-1-1,0 0 0,0-1 0,16-11 0,-15 8-87,0-1 0,0 0 0,-1-1 0,0 0 0,-1 0 0,-1-1 0,0 0-1,0 0 1,-1-1 0,-1 0 0,6-15 0,-11 26-89,0 0-1,-1 0 1,1-1-1,0 1 1,0 0-1,-1 0 1,0-1-1,1 1 1,-1 0 0,0-1-1,0 1 1,0-1-1,-1 1 1,0-4-1,1 5-18,0 1-1,-1-1 0,1 1 1,-1-1-1,1 1 0,-1-1 0,1 1 1,-1 0-1,1-1 0,-1 1 0,1 0 1,-1-1-1,1 1 0,-1 0 1,0 0-1,1-1 0,-1 1 0,1 0 1,-1 0-1,0 0 0,1 0 0,-1 0 1,0 0-1,1 0 0,-1 0 1,1 0-1,-1 0 0,0 0 0,1 1 1,-1-1-1,1 0 0,-2 1 0,-2 0-381,1 1-1,-1 0 0,1 0 0,-1 0 1,1 1-1,0-1 0,0 1 0,0-1 0,0 1 1,1 0-1,-1 0 0,1 1 0,-1-1 0,1 0 1,-2 6-1,-7 22-8629,10-19 2697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419"/>
    </inkml:context>
    <inkml:brush xml:id="br0">
      <inkml:brushProperty name="width" value="0.025" units="cm"/>
      <inkml:brushProperty name="height" value="0.025" units="cm"/>
    </inkml:brush>
  </inkml:definitions>
  <inkml:trace contextRef="#ctx0" brushRef="#br0">213 39 9577,'0'0'18215,"-11"-6"-17751,4 1-456,0 1 0,-1 0 0,0 0 0,1 1 0,-1 0 1,-1 0-1,-13-2 0,18 4-24,-1 1 0,0-1 0,0 1 1,0 0-1,0 1 0,0-1 0,0 1 1,0 0-1,0 0 0,1 0 0,-1 1 1,0 0-1,1-1 0,-1 2 0,1-1 1,0 0-1,-8 7 0,9-7 13,0 0-1,1 1 1,-1-1 0,0 1-1,1 0 1,-1 0-1,1 0 1,0 0 0,0 0-1,0 1 1,1-1-1,-1 1 1,-1 4-1,3-7 8,0-1 0,0 1 0,0 0 0,0 0 0,0-1 0,0 1 0,0 0 0,0 0 0,0 0 0,1-1 0,-1 1-1,0 0 1,0-1 0,1 1 0,-1 0 0,1 0 0,-1-1 0,0 1 0,1-1 0,-1 1 0,1 0 0,-1-1 0,1 1-1,0 0 1,2 0 21,-1 0 0,0 0 0,0 0-1,0 0 1,1-1 0,-1 1 0,1-1-1,-1 1 1,0-1 0,1 0-1,3 0 1,3 0 102,-1 0 0,1-1 0,-1 0 0,1 0 0,-1-1 0,0 0 0,0-1 0,1 0 0,-2 0 0,10-5 0,3-4 83,-1-1-1,25-23 1,-39 33-213,-9 8-272,0 0-1,0 0 0,1 0 0,0 0 0,0 1 0,0 0 0,-2 8 0,3-10-18,0 0 1,1 0-1,0 0 0,0 1 0,0-1 0,0 0 0,1 1 1,0-1-1,-1 0 0,2 1 0,-1-1 0,1 7 0,1-10-156,0 1-1,-1-1 1,1 0-1,0 0 0,0 0 1,0 0-1,0-1 1,0 1-1,0 0 0,0-1 1,0 1-1,0-1 1,0 0-1,0 0 0,0 0 1,0 0-1,0 0 0,0 0 1,0 0-1,0-1 1,3 0-1,18-5-5656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273"/>
    </inkml:context>
    <inkml:brush xml:id="br0">
      <inkml:brushProperty name="width" value="0.025" units="cm"/>
      <inkml:brushProperty name="height" value="0.025" units="cm"/>
    </inkml:brush>
  </inkml:definitions>
  <inkml:trace contextRef="#ctx0" brushRef="#br0">354 84 13549,'0'0'4014,"6"-11"-266,20-36-967,-25 47-2731,-1-1 0,1 1 0,-1-1 0,1 1-1,-1-1 1,1 1 0,-1-1 0,0 1 0,1-1 0,-1 0 0,0 1 0,0-1-1,0 1 1,1-1 0,-1 0 0,0 1 0,0-1 0,0 0 0,0 1 0,0-1-1,0 0 1,0 1 0,0-1 0,0 0 0,-1 1 0,1-1 0,0 0 0,0 1-1,0-1 1,-1 1 0,1-1 0,0 0 0,-1 1 0,1-1 0,-1 1 0,1-1-1,-1 1 1,1-1 0,0 1 0,-1-1 0,0 1 0,1 0 0,-1-1-1,1 1 1,-1 0 0,-1-1 0,-27 2 406,26-1-400,-9 3-56,-1 1 0,1 0 0,0 0 0,0 1 0,1 1 0,0 0 0,0 0 0,0 1 0,-12 11 0,-6 6-48,-49 54 0,58-57 147,2 1 0,-24 36 1,38-50-77,-1-1 1,1 1-1,0 0 1,1 0-1,0 0 1,0 0-1,1 1 1,0-1-1,1 1 1,-1-1-1,2 1 1,-1 14-1,1-22-22,1 1 0,-1 0-1,1 0 1,0 0 0,-1 0 0,1-1-1,0 1 1,0 0 0,0-1 0,0 1-1,0 0 1,1-1 0,-1 1-1,0-1 1,1 0 0,-1 0 0,1 1-1,-1-1 1,1 0 0,0 0-1,-1 0 1,1-1 0,0 1 0,0 0-1,-1-1 1,1 1 0,0-1 0,0 1-1,0-1 1,0 0 0,0 0-1,0 0 1,0 0 0,0 0 0,2-1-1,3 1 8,0-1-1,0 0 0,0 0 0,-1-1 0,1 0 0,0 0 1,-1 0-1,12-7 0,-10 5 2,0-1-1,-1 1 1,0-2-1,0 1 1,0-1 0,-1 0-1,1 0 1,-2-1-1,1 0 1,-1 0 0,0 0-1,0 0 1,-1-1-1,0 0 1,0 0 0,-1 0-1,4-13 1,-7 20-8,1-1-1,-1 1 1,0 0 0,0 0-1,0-1 1,0 1 0,0 0-1,-1 0 1,1-1 0,0 1 0,0 0-1,-1 0 1,1 0 0,-1 0-1,1-1 1,-1 1 0,1 0-1,-1 0 1,0 0 0,0 0 0,1 0-1,-1 0 1,0 0 0,0 1-1,-1-2 1,0 1-7,-1 0 0,1 0 0,-1 0-1,1 0 1,-1 0 0,1 0 0,-1 1 0,1-1 0,-1 1-1,0 0 1,-3 0 0,0 0-5,-1 1-1,1-1 1,0 1-1,0 1 1,0-1-1,0 1 1,0 0-1,1 0 1,-10 6-1,12-6 39,0 0-1,0 0 1,1 0 0,-1 0 0,1 0-1,-1 1 1,1-1 0,0 1-1,0 0 1,0 0 0,0 0-1,1 0 1,-1 0 0,1 0-1,0 0 1,0 0 0,0 1 0,0-1-1,0 0 1,1 1 0,-1 6-1,2-10-20,0 1-1,-1 0 1,1 0-1,0-1 0,-1 1 1,1 0-1,0-1 1,0 1-1,0 0 1,0-1-1,-1 1 1,1-1-1,0 0 0,0 1 1,0-1-1,0 0 1,0 1-1,0-1 1,0 0-1,0 0 0,0 0 1,0 0-1,2 0 1,32-1 98,-26 1-50,11-2-68,0-2 1,-1 1 0,1-2 0,-1-1 0,0 0 0,34-18-1,32-10-2013,-84 34 2011,-1 0 1,0 0-1,0 0 0,1-1 0,-1 1 1,0 0-1,1 0 0,-1 0 0,0 0 0,1 0 1,-1 0-1,0 0 0,1 0 0,-1 0 0,0 0 1,1 0-1,-1 0 0,0 0 0,1 0 1,-1 0-1,0 0 0,1 0 0,-1 1 0,0-1 1,0 0-1,1 0 0,-1 0 0,0 0 1,1 1-1,-1-1 0,0 0 0,0 0 0,0 0 1,1 1-1,-1-1 0,0 0 0,0 1 0,0-1 1,1 0-1,-1 0 0,0 1 0,-2 17 104,-15 19 637,-10 4 118,-19 29 616,43-64-1375,0 0 1,0 1-1,0-1 0,1 0 0,0 1 0,0 0 0,1-1 1,-1 1-1,1 7 0,1-14-138,0 1 0,0-1 1,0 1-1,0-1 0,0 0 0,0 1 0,0-1 1,0 0-1,0 1 0,0-1 0,1 1 1,-1-1-1,0 0 0,0 1 0,0-1 0,0 0 1,1 1-1,-1-1 0,0 0 0,0 0 0,1 1 1,-1-1-1,0 0 0,1 0 0,-1 1 0,0-1 1,1 0-1,-1 0 0,0 0 0,1 0 1,-1 1-1,0-1 0,1 0 0,-1 0 0,1 0 1,-1 0-1,0 0 0,1 0 0,-1 0 0,0 0 1,1 0-1,-1 0 0,1 0 0,-1 0 0,1-1 1,17-6-3372,3-13-3216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1.461"/>
    </inkml:context>
    <inkml:brush xml:id="br0">
      <inkml:brushProperty name="width" value="0.025" units="cm"/>
      <inkml:brushProperty name="height" value="0.025" units="cm"/>
    </inkml:brush>
  </inkml:definitions>
  <inkml:trace contextRef="#ctx0" brushRef="#br0">149 0 12780,'0'0'1212,"-12"14"10,5-7-1199,-19 24 2131,-28 41 0,48-63-1784,-1 1-1,2-1 0,-1 2 0,2-1 0,-1 0 0,1 1 1,1 0-1,0 0 0,0 0 0,-1 18 0,4-28-297,0 1 0,0-1-1,1 0 1,-1 0 0,0 1-1,0-1 1,1 0 0,-1 0-1,1 1 1,-1-1 0,1 0-1,-1 0 1,1 0-1,0 0 1,0 0 0,0 0-1,-1 0 1,1 0 0,0 0-1,0 0 1,0-1 0,0 1-1,0 0 1,1-1 0,1 2-1,1 0 117,0-1 0,1 0 0,-1 0 0,1 0 1,-1 0-1,1-1 0,7 1 0,4-2 56,0 0 1,-1-1-1,25-7 1,17-11-144,-45 14-107,0 1 0,1 0 0,0 1 0,0 1 0,1 0 0,14-2 0,-27 7-8,-1 0 0,0 0 0,0 0 1,0 0-1,0-1 0,0 1 1,0 0-1,-1 0 0,1-1 1,-1 1-1,1 0 0,-1 0 1,0-1-1,1 1 0,-2 1 1,-3 5 88,2-4 51,0 0 0,0 0 0,1 1 0,0 0 0,0-1 1,0 1-1,0 0 0,1 0 0,-1 0 0,0 7 0,3-11-87,-1 0-1,1-1 0,0 1 0,0 0 0,-1-1 0,1 1 0,0-1 1,0 0-1,0 1 0,-1-1 0,1 0 0,0 1 0,0-1 1,0 0-1,0 0 0,0 0 0,0 0 0,0 0 0,-1 0 0,1 0 1,0 0-1,0 0 0,0 0 0,0 0 0,0 0 0,0-1 1,0 1-1,-1 0 0,1-1 0,0 1 0,1-1 0,30-11 327,-26 8-400,-1-1-1,0 1 1,-1-1 0,1 0 0,-1 0-1,0 0 1,0-1 0,-1 1 0,0-1 0,0 0-1,0 0 1,0 0 0,-1 0 0,3-13-1,-5 18-151,2 21-416,1-17 634,0-1 0,-1 0 0,1 0 0,0 0 0,0 0 0,1-1 0,-1 1 0,0-1-1,1 0 1,-1 0 0,0 0 0,1 0 0,-1-1 0,6 1 0,53 2 210,-61-3-241,17-1-285,0 0-1,0-1 1,0-1-1,-1-1 1,1 0 0,-1-1-1,0-1 1,0-1 0,-1 0-1,19-11 1,-33 18 230,0-1 1,0 1-1,0 1 1,0-1-1,0 0 1,0 0-1,0 1 1,0-1-1,0 1 1,0 0-1,0-1 1,0 1-1,-1 0 0,1 0 1,0 0-1,0 1 1,-1-1-1,1 0 1,-1 1-1,2 1 1,23 12 339,-8-11-110,0-1-1,0-1 0,0-1 0,0 0 0,0-1 1,20-4-1,25 1-1500,-62 4 1304,0-1 0,-1 0 1,1 0-1,0 1 1,-1-1-1,1 0 0,0 1 1,-1-1-1,1 1 0,-1-1 1,1 1-1,-1-1 0,1 1 1,-1-1-1,1 1 1,-1 0-1,1-1 0,-1 1 1,0 0-1,1-1 0,-1 1 1,0 0-1,0-1 1,1 1-1,-1 0 0,0-1 1,0 1-1,0 0 0,0 1 1,2 29 33,-2-21-21,7 81 968,4 81-301,-11-170-613,0 0-1,0 0 0,-1 0 0,1 0 1,-1 0-1,1 0 0,-1 0 0,0 0 1,1 0-1,-1-1 0,0 1 1,0 0-1,0-1 0,-1 1 0,1-1 1,0 1-1,-1-1 0,1 1 0,-1-1 1,1 0-1,-1 0 0,1 1 0,-1-1 1,0-1-1,0 1 0,1 0 1,-1 0-1,0-1 0,0 1 0,0-1 1,0 1-1,0-1 0,0 0 0,0 0 1,0 0-1,0 0 0,0 0 0,0 0 1,0 0-1,0-1 0,0 1 1,0-1-1,1 1 0,-1-1 0,0 0 1,0 0-1,0 0 0,1 0 0,-1 0 1,0 0-1,1 0 0,-1-1 1,1 1-1,0-1 0,-1 1 0,1-1 1,0 1-1,0-1 0,0 0 0,0 1 1,0-1-1,0 0 0,1 0 0,-2-2 1,0-5-90,-1 0 1,2 0 0,-1-1 0,1 1 0,1 0-1,-1 0 1,1 0 0,1-1 0,0 1-1,0 0 1,1 0 0,0 0 0,1 0 0,0 0-1,0 0 1,1 1 0,0 0 0,1 0-1,7-12 1,-1 5-17,1 1 0,1 1-1,-1 0 1,2 0 0,0 1-1,1 1 1,0 0 0,29-15 0,-27 15 19,-14 9 38,0 0-1,0 0 1,0 0-1,0 1 1,0-1-1,1 1 1,-1-1-1,0 1 1,1 0-1,5-1 1,-9 2-146,-3 15-73,3-15 231,0 1 0,-1 0 0,1-1 0,0 1 0,0 0 0,0 0 0,-1-1 0,1 1 0,0 0-1,0-1 1,0 1 0,0 0 0,0 0 0,0-1 0,1 1 0,-1 0 0,0 0 0,0-1 0,0 1 0,1 0 0,-1-1 0,0 1-1,1 0 1,-1-1 0,1 1 0,-1 0 0,1-1 0,-1 1 0,1-1 0,-1 1 0,1-1 0,-1 1 0,1-1 0,0 0-1,-1 1 1,1-1 0,0 1 0,-1-1 0,1 0 0,0 0 0,-1 0 0,2 1 0,21 6 164,0-1 0,1-1 0,0-1 0,-1-1 0,1-1 0,0-1 0,35-3 0,-18 2 48,4 16-3519,-27-16-892,4 0-3304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394"/>
    </inkml:context>
    <inkml:brush xml:id="br0">
      <inkml:brushProperty name="width" value="0.025" units="cm"/>
      <inkml:brushProperty name="height" value="0.025" units="cm"/>
    </inkml:brush>
  </inkml:definitions>
  <inkml:trace contextRef="#ctx0" brushRef="#br0">40 13 13869,'4'-2'1101,"1"0"-1,0 0 1,0 1-1,-1-1 1,1 1 0,0 0-1,9 0 1,-9 1-798,-1 0 1,0 0 0,0 1-1,0-1 1,0 1 0,0 0 0,0 0-1,0 1 1,4 1 0,-5-2-284,-1 1 0,0-1 0,0 1 0,0-1 0,0 1 0,0-1-1,0 1 1,-1 0 0,1 0 0,0 0 0,-1 0 0,0 0 0,1 1 0,-1-1 0,0 0 0,0 1 0,0-1 0,-1 0 0,1 1 0,0-1 0,-1 1 0,0-1 0,1 1 0,-1 0 0,0-1 0,0 1 0,-1-1 0,1 1 0,0-1 0,-1 1 0,0-1 0,1 1 0,-1-1 0,0 0 0,-2 3 0,1 1 16,-1-1-1,0 1 1,-1-1 0,1 0-1,-1 0 1,0 0-1,0 0 1,-1-1 0,1 0-1,-8 6 1,-57 34 181,29-20-25,40-24-182,0 0 1,0 1-1,1-1 1,-1 1-1,0-1 0,0 0 1,0 1-1,0-1 1,1 0-1,-1 1 0,0-1 1,0 0-1,0 1 0,1-1 1,-1 0-1,0 0 1,1 1-1,-1-1 0,0 0 1,1 0-1,-1 0 0,0 1 1,1-1-1,-1 0 1,0 0-1,1 0 0,-1 0 1,1 0-1,-1 0 0,0 0 1,1 0-1,-1 0 1,1 0-1,-1 0 0,0 0 1,1 0-1,-1 0 0,0 0 1,1 0-1,0 0 1,21 3 230,-5-1 140,7 1-241,0-1 1,0-1-1,1-1 0,-1-1 1,47-8-1,-69 8-307,1 0 1,-1 0 0,0 0-1,1 0 1,-1 0-1,0 0 1,1-1-1,-1 1 1,0-1 0,0 0-1,0 0 1,2-3-1,5-19-5164,-8 1-2426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726"/>
    </inkml:context>
    <inkml:brush xml:id="br0">
      <inkml:brushProperty name="width" value="0.025" units="cm"/>
      <inkml:brushProperty name="height" value="0.025" units="cm"/>
    </inkml:brush>
  </inkml:definitions>
  <inkml:trace contextRef="#ctx0" brushRef="#br0">0 0 10602,'0'0'6118,"68"25"-4485,-38-16-1472,6-1-450,0-1-3394,6-5-6151</inkml:trace>
  <inkml:trace contextRef="#ctx0" brushRef="#br0" timeOffset="1">447 115 12620,'0'0'4004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090"/>
    </inkml:context>
    <inkml:brush xml:id="br0">
      <inkml:brushProperty name="width" value="0.025" units="cm"/>
      <inkml:brushProperty name="height" value="0.025" units="cm"/>
    </inkml:brush>
  </inkml:definitions>
  <inkml:trace contextRef="#ctx0" brushRef="#br0">120 1 14734,'0'0'1473,"-42"50"289,27-23-897,0 0-641,2 2-96,5-1-96,3-4-608,-1-2-321,2-3 448,-2-6-351,6-3-1443,-5-7-1792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466"/>
    </inkml:context>
    <inkml:brush xml:id="br0">
      <inkml:brushProperty name="width" value="0.025" units="cm"/>
      <inkml:brushProperty name="height" value="0.025" units="cm"/>
    </inkml:brush>
  </inkml:definitions>
  <inkml:trace contextRef="#ctx0" brushRef="#br0">0 44 3972,'0'0'9086,"11"-7"-6374,-4 2-2153,0 0 1,1 1-1,-1-1 1,1 2 0,0-1-1,15-4 1,-19 7-356,0 1 0,1-1 0,-1 1 0,0-1 0,1 1 0,-1 0 0,0 1 0,1-1 0,-1 1 0,0 0 0,1 0 0,-1 0 0,0 1 0,0-1 0,0 1 0,0 0 0,0 0-1,-1 1 1,5 2 0,-1 1-79,-1-1-1,0 1 1,0 1-1,0-1 1,8 14-1,-13-19-115,0 0 0,0 0 0,0 0 0,-1 0 0,1 0 0,0 1-1,0-1 1,-1 0 0,1 0 0,-1 1 0,1-1 0,-1 0 0,0 1 0,1-1 0,-1 1 0,0-1 0,0 1 0,0-1-1,0 0 1,0 1 0,0-1 0,0 1 0,-1-1 0,1 0 0,-1 1 0,1-1 0,-1 0 0,1 1 0,-1-1 0,1 0-1,-1 0 1,0 0 0,0 1 0,0-1 0,0 0 0,0 0 0,0 0 0,0 0 0,0 0 0,0-1 0,-2 2 0,-51 17 2313,84-4-4351,-17-10 1653,45 22-180,-55-26 548,0 1 0,0-1 0,-1 1-1,1 0 1,0 0 0,-1 0 0,0 0 0,1 0 0,-1 0 0,0 1-1,0-1 1,0 1 0,-1-1 0,1 1 0,2 5 0,-4-7 40,0 0 1,-1 1-1,1-1 0,0 0 1,-1 0-1,1 0 1,-1 0-1,1 0 0,-1 1 1,0-1-1,1 0 1,-1 0-1,0 0 0,0-1 1,0 1-1,0 0 1,0 0-1,0 0 0,0-1 1,0 1-1,0 0 0,0-1 1,0 1-1,0-1 1,0 1-1,-1-1 0,0 1 1,-40 12 1680,37-11-1493,-20 5 646,-1-1 0,0-1 0,-49 3 0,87-21-12541,10 0-186</inkml:trace>
  <inkml:trace contextRef="#ctx0" brushRef="#br0" timeOffset="1">475 256 15407,'0'0'12171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161"/>
    </inkml:context>
    <inkml:brush xml:id="br0">
      <inkml:brushProperty name="width" value="0.025" units="cm"/>
      <inkml:brushProperty name="height" value="0.025" units="cm"/>
    </inkml:brush>
  </inkml:definitions>
  <inkml:trace contextRef="#ctx0" brushRef="#br0">16 1 11018,'0'0'18258,"47"73"-17938,-47-38-192,0-3-32,-2 0 0,-7-2-480,3-3-897,-1-7-961,-5-6-577,1-6-3011,-4-8-2754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557"/>
    </inkml:context>
    <inkml:brush xml:id="br0">
      <inkml:brushProperty name="width" value="0.025" units="cm"/>
      <inkml:brushProperty name="height" value="0.025" units="cm"/>
    </inkml:brush>
  </inkml:definitions>
  <inkml:trace contextRef="#ctx0" brushRef="#br0">0 22 5990,'0'0'8936,"10"-4"-4622,2 0-3632,-1 0 0,1 1 1,-1 1-1,1 0 0,0 1 1,0 0-1,12 1 0,-19 0-562,1 0-1,-1 1 0,0-1 0,0 1 1,1 0-1,-1 1 0,0-1 0,0 1 1,-1 0-1,1 0 0,0 1 0,-1 0 1,1-1-1,-1 1 0,0 1 0,0-1 1,0 1-1,0-1 0,-1 1 0,1 0 1,3 7-1,-6-10-103,0 0-1,0 0 1,-1 0 0,1 0-1,0 0 1,-1 0 0,1 1-1,-1-1 1,0 0 0,1 0 0,-1 1-1,0-1 1,0 0 0,1 1-1,-1-1 1,0 0 0,0 0-1,-1 1 1,1-1 0,0 0 0,0 1-1,-1-1 1,1 0 0,0 0-1,-1 0 1,1 1 0,-1-1-1,0 0 1,1 0 0,-1 0 0,0 0-1,0 0 1,0 0 0,0 0-1,0 0 1,0 0 0,0-1-1,0 1 1,0 0 0,0 0 0,0-1-1,0 1 1,0-1 0,-1 1-1,1-1 1,0 0 0,0 1-1,-2-1 1,-7 2-462,0 0-1,-1 0 1,1-1 0,-17-1-1,41 8-3911,2 1 4227,-5-5 103,-1 1 1,0 1 0,0 0 0,-1 0 0,0 0 0,16 15 0,-24-20 119,1 1 1,0 0-1,-1-1 1,1 1-1,-1 0 1,0 0-1,1 0 0,-1 0 1,0 0-1,0 0 1,0 0-1,-1 0 1,1 0-1,0 1 0,-1-1 1,0 0-1,1 1 1,-1-1-1,0 0 0,0 0 1,0 1-1,0-1 1,-1 0-1,1 1 1,-1-1-1,1 0 0,-1 0 1,0 0-1,0 1 1,0-1-1,0 0 1,0 0-1,0 0 0,-1-1 1,1 1-1,-1 0 1,1 0-1,-1-1 0,-3 3 1,-9 9 1079,0-1-1,-24 15 1,32-23-1132,0 0 1,0-1-1,0 0 1,-1 0 0,1-1-1,-1 1 1,0-1-1,1-1 1,-1 1-1,-8-1 1,15-1-183,0 0-1,-1 0 1,1 0-1,-1 0 1,1 0 0,0 0-1,-1-1 1,1 1 0,-1 0-1,1 0 1,0-1-1,-1 1 1,1 0 0,0 0-1,-1-1 1,1 1 0,0 0-1,0-1 1,-1 1-1,1 0 1,0-1 0,0 1-1,0 0 1,0-1 0,-1 1-1,1-1 1,0 1-1,0 0 1,0-1 0,0 1-1,0-1 1,0 1 0,0-1-1,0 1 1,0 0-1,0-1 1,0 1 0,0-1-1,0 1 1,0 0 0,1-1-1,-1 1 1,0-1-1,0 1 1,0 0 0,1-1-1,-1 1 1,0 0 0,0-1-1,1 1 1,-1 0-1,1-1 1,12-20-7964,4 3-2966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951"/>
    </inkml:context>
    <inkml:brush xml:id="br0">
      <inkml:brushProperty name="width" value="0.025" units="cm"/>
      <inkml:brushProperty name="height" value="0.025" units="cm"/>
    </inkml:brush>
  </inkml:definitions>
  <inkml:trace contextRef="#ctx0" brushRef="#br0">15 0 14542,'0'0'4228,"-5"62"-3748,-1-39-352,2 2-64,4-3-32,0-5-640,0-4-801,10-8-545,1-5-320,4 0-1698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279"/>
    </inkml:context>
    <inkml:brush xml:id="br0">
      <inkml:brushProperty name="width" value="0.025" units="cm"/>
      <inkml:brushProperty name="height" value="0.025" units="cm"/>
    </inkml:brush>
  </inkml:definitions>
  <inkml:trace contextRef="#ctx0" brushRef="#br0">68 0 12812,'0'0'3385,"-3"12"-2835,-9 28 1367,-9 67 0,19-95-1611,0 0-1,1 0 1,1 1-1,0-1 1,0 0-1,1 0 1,1 0-1,0 1 1,1-2-1,0 1 0,7 15 1,-10-25-340,1 0-1,0 0 1,0 0-1,0 0 1,1 0 0,-1 0-1,0-1 1,1 1-1,-1-1 1,1 1 0,-1-1-1,1 1 1,0-1-1,0 0 1,-1 0-1,1 0 1,4 2 0,-7-30-3335,-4 10 2152,-1 1 0,0-1-1,-12-20 1,-10-24 1511,25 53 734,1 0 0,0 0 0,0 0 0,1 0 0,-1 0 0,1-9 0,23 26-168,3 6-870,7 5-1597,-9-9-2403,0-3-2540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623"/>
    </inkml:context>
    <inkml:brush xml:id="br0">
      <inkml:brushProperty name="width" value="0.025" units="cm"/>
      <inkml:brushProperty name="height" value="0.025" units="cm"/>
    </inkml:brush>
  </inkml:definitions>
  <inkml:trace contextRef="#ctx0" brushRef="#br0">142 0 2851,'0'0'23451,"-10"1"-22997,2 0-436,1 1 0,-1-1 0,1 1 0,-1 1 0,1-1 0,0 1 0,-1 1 0,-11 7 0,15-8-26,0-1 1,0 1-1,0 1 0,1-1 1,-1 0-1,1 1 0,0 0 1,0 0-1,0 0 0,1 0 0,-1 0 1,1 1-1,0-1 0,0 1 1,1-1-1,-1 1 0,1-1 1,-1 8-1,2-10-10,0 0 1,0 0-1,0 0 1,0 0-1,0 0 0,0 0 1,1 0-1,-1 0 0,1 0 1,-1 0-1,1-1 1,0 1-1,0 0 0,-1 0 1,1 0-1,1-1 1,-1 1-1,0-1 0,0 1 1,0-1-1,1 1 0,-1-1 1,1 0-1,-1 0 1,1 1-1,0-1 0,-1 0 1,1-1-1,0 1 1,0 0-1,0 0 0,-1-1 1,1 1-1,0-1 0,3 1 1,3 0-1000,0 0 0,0 0 0,0-1-1,0 0 1,0-1 0,0 0 0,15-3 0,9-9-6414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757"/>
    </inkml:context>
    <inkml:brush xml:id="br0">
      <inkml:brushProperty name="width" value="0.025" units="cm"/>
      <inkml:brushProperty name="height" value="0.025" units="cm"/>
    </inkml:brush>
  </inkml:definitions>
  <inkml:trace contextRef="#ctx0" brushRef="#br0">254 0 19699,'0'0'2268,"-12"5"108,-5 1-1986,0 1-1,0 1 1,1 1 0,1 0 0,-1 1-1,2 0 1,-1 1 0,2 1-1,-1 1 1,1 0 0,-11 15-1,18-20-364,0 1-1,0 0 0,1 1 0,1-1 0,-1 1 1,1 0-1,1 0 0,0 0 0,0 0 0,1 1 1,1-1-1,-1 1 0,2 0 0,0 14 0,0-23-9,0 0 0,1 1-1,-1-1 1,1 0-1,-1 0 1,1 1-1,0-1 1,0 0-1,0 0 1,0 0-1,0 0 1,1 0-1,-1 0 1,1-1 0,-1 1-1,1 0 1,0-1-1,-1 1 1,1-1-1,3 3 1,0-2 9,0 1 1,1-1-1,-1 0 1,0 0-1,1-1 1,-1 1-1,1-1 1,8 0-1,-2 0 8,-1-1 0,1 0-1,-1-1 1,1 0 0,-1-1 0,0 0-1,0-1 1,15-5 0,-17 4-18,-1-1-1,1 0 1,-1 0 0,0-1-1,0 0 1,-1 0 0,9-10-1,-13 13 47,1-1-1,-1-1 0,0 1 0,0 0 1,-1-1-1,1 0 0,-1 1 0,0-1 1,0 0-1,-1 0 0,1 0 0,-1 0 1,0-1-1,0-8 0,-1 13-42,0 0 0,0 0 0,0 0-1,0 1 1,-1-1 0,1 0 0,0 0-1,0 1 1,-1-1 0,1 0 0,-1 0 0,1 1-1,-1-1 1,1 0 0,-1 1 0,1-1-1,-1 0 1,1 1 0,-1-1 0,0 1 0,1-1-1,-1 1 1,0 0 0,0-1 0,1 1-1,-1 0 1,0-1 0,0 1 0,-1 0 0,-34-3 63,25 4-106,0 0 0,0 1 0,0 1 0,-15 5 0,-18 17-35,42-24 57,0 0 1,0 1 0,1-1-1,-1 1 1,0-1 0,1 1-1,0 0 1,-1 0 0,1-1-1,0 1 1,0 0 0,0 0-1,0 0 1,0 1 0,0-1-1,1 0 1,-1 0 0,1 0-1,-1 3 1,1-4 1,0 0 1,1-1-1,-1 1 0,0 0 1,0-1-1,1 1 1,-1-1-1,0 1 1,1-1-1,-1 1 0,1-1 1,-1 1-1,1-1 1,-1 0-1,1 1 0,-1-1 1,1 1-1,-1-1 1,1 0-1,-1 0 0,1 1 1,0-1-1,-1 0 1,1 0-1,0 0 1,-1 1-1,1-1 0,-1 0 1,1 0-1,1 0 1,26 0 36,-22 0-16,20-2 2,0 0-1,50-13 1,-51 9-828,0 1 0,50-2 0,-74 7 784,0 0 1,-1 0-1,1 0 1,0 0-1,-1 0 1,1 0-1,0 0 1,-1 0-1,1 1 1,-1-1-1,1 0 1,0 0-1,-1 1 1,1-1-1,-1 0 1,1 1-1,-1-1 1,1 1-1,-1-1 1,1 1-1,-1-1 1,1 1-1,-1-1 1,0 1-1,1-1 1,-1 1-1,0 0 1,1-1-1,-1 2 1,1 23 23,-16 30 561,13-52-552,-3 11-99,1-4-203,1 0 0,0 1 0,0-1 0,1 0-1,-2 21 1,6-26-5836,11-5-5515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328"/>
    </inkml:context>
    <inkml:brush xml:id="br0">
      <inkml:brushProperty name="width" value="0.025" units="cm"/>
      <inkml:brushProperty name="height" value="0.025" units="cm"/>
    </inkml:brush>
  </inkml:definitions>
  <inkml:trace contextRef="#ctx0" brushRef="#br0">99 47 6534,'0'0'5734,"-10"2"-2312,6-2-3182,0 1 0,0-1 0,0 1 0,0 0 1,0 0-1,0 1 0,1-1 0,-1 1 1,0 0-1,1 0 0,-1 0 0,1 0 0,0 1 1,0-1-1,0 1 0,0 0 0,0 0 1,0 0-1,1 0 0,0 1 0,-1-1 1,1 0-1,0 1 0,1 0 0,-1-1 0,1 1 1,-1 0-1,1 0 0,0 0 0,0 5 1,0-6-103,1 0 1,0 0-1,0 0 1,0 0 0,0 0-1,0 0 1,0-1 0,1 1-1,0 0 1,-1 0 0,1 0-1,0-1 1,0 1 0,1 0-1,-1-1 1,0 1-1,1-1 1,0 0 0,-1 1-1,1-1 1,0 0 0,2 2-1,0-1-34,0-1 0,1 0 0,-1 0-1,1 0 1,-1 0 0,1-1 0,-1 0-1,1 0 1,0 0 0,0 0 0,-1-1-1,9 0 1,-6 0-67,0 0 0,0 0 0,0-1 0,1 0 0,-1 0 0,-1-1 0,1 0 0,0 0 0,0-1 0,-1 1 0,1-2 0,8-4 0,-11 5-1,-1 0 1,1 0 0,-1 0-1,0-1 1,0 1-1,0-1 1,-1 0 0,1 0-1,-1 0 1,0 0-1,0 0 1,0 0 0,0 0-1,-1-1 1,0 1-1,0-1 1,0 1 0,0-1-1,-1 1 1,0-8-1,0 9-41,-1 1 0,0 0 0,0 0 0,0 0 0,0 0-1,0 0 1,0 0 0,-1 0 0,1 0 0,-1 0 0,1 1 0,-1-1-1,0 1 1,1-1 0,-1 1 0,0-1 0,0 1 0,0 0-1,0 0 1,0 0 0,-1 0 0,1 0 0,0 1 0,0-1 0,0 1-1,-1-1 1,1 1 0,-4 0 0,-25-4-228,25 4 49,10 0-56,7 0 221,0 0-1,0-1 1,0 0-1,0-1 0,-1 0 1,1 0-1,0-2 1,17-7-1,-21 8-139,-7 3 187,1 0-1,0 0 0,-1-1 1,1 1-1,-1 0 1,1 0-1,0-1 0,-1 1 1,1-1-1,-1 1 1,1 0-1,-1-1 0,1 1 1,-1-1-1,1 1 0,-1-1 1,0 0-1,1 1 1,-1-1-1,0 1 0,1-1 1,-1 0-1,0 1 1,0-1-1,0 0 0,1 1 1,-1-1-1,0 0 1,0 1-1,0-1 0,0 0 1,0 1-1,0-1 1,0 0-1,-1 1 0,1-1 1,0 0-1,-1 0 1,1-5 455,-1 16-546,0 0-1,-1 0 0,-1-1 1,0 1-1,-8 17 0,-7 26 201,17-48-193,-1 26 564,2-31-482,1 1-1,0 0 1,-1-1 0,1 1 0,0 0 0,-1-1 0,1 1 0,0-1 0,0 1 0,-1-1 0,1 1 0,0-1 0,0 0 0,0 1-1,0-1 1,-1 0 0,1 0 0,0 0 0,0 1 0,0-1 0,0 0 0,0 0 0,0 0 0,0 0 0,0-1 0,-1 1-1,1 0 1,0 0 0,0 0 0,0-1 0,1 0 0,13-4-23,-1-1 0,0 0-1,-1-1 1,0-1 0,0 0 0,0-1-1,-1 0 1,0-1 0,16-17 0,-12 12 33,-35 73-778,19-57 756,0 0 0,0-1 0,0 1-1,0 0 1,0 0 0,0-1 0,0 1 0,0 0 0,1-1-1,-1 1 1,0 0 0,0-1 0,1 1 0,-1 0 0,0-1-1,1 1 1,-1 0 0,0-1 0,1 1 0,-1-1 0,1 1-1,-1-1 1,1 1 0,-1-1 0,1 1 0,0-1 0,-1 0-1,1 1 1,0-1 0,-1 0 0,1 0 0,0 1 0,-1-1-1,2 0 1,37 4 357,38-17-83,-50 2-307,-20 8-42,-1 0 0,1 1 1,0 0-1,0 0 1,0 0-1,7 0 0,-30 34-932,14-28 992,-1-1 11,0 1 0,1 0 1,0 0-1,0 0 1,0 0-1,1 0 1,-1 0-1,1 0 0,0 0 1,0 1-1,1-1 1,-1 6-1,1-10-257,1 1-1,-1-1 1,1 1 0,-1-1-1,1 0 1,0 1 0,-1-1-1,1 0 1,-1 0-1,1 0 1,0 1 0,-1-1-1,1 0 1,-1 0 0,1 0-1,0 0 1,-1 0 0,1 0-1,0 0 1,-1 0 0,1 0-1,0-1 1,-1 1 0,1 0-1,-1 0 1,2-1 0,9-5-8129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677"/>
    </inkml:context>
    <inkml:brush xml:id="br0">
      <inkml:brushProperty name="width" value="0.025" units="cm"/>
      <inkml:brushProperty name="height" value="0.025" units="cm"/>
    </inkml:brush>
  </inkml:definitions>
  <inkml:trace contextRef="#ctx0" brushRef="#br0">14 1 19186,'-4'0'8712,"4"4"-8872,0 5-2402,0-1-3268,-9 0-8327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011"/>
    </inkml:context>
    <inkml:brush xml:id="br0">
      <inkml:brushProperty name="width" value="0.025" units="cm"/>
      <inkml:brushProperty name="height" value="0.025" units="cm"/>
    </inkml:brush>
  </inkml:definitions>
  <inkml:trace contextRef="#ctx0" brushRef="#br0">0 27 20980,'0'0'10314,"51"1"-10314,-19-1-161,10 0-1632,-1 0-3204,6-9-5669</inkml:trace>
  <inkml:trace contextRef="#ctx0" brushRef="#br0" timeOffset="1">475 21 9289,'0'0'19186,"59"0"-19058,-33-6-801,4-1-3426,4 0-4870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418"/>
    </inkml:context>
    <inkml:brush xml:id="br0">
      <inkml:brushProperty name="width" value="0.025" units="cm"/>
      <inkml:brushProperty name="height" value="0.025" units="cm"/>
    </inkml:brush>
  </inkml:definitions>
  <inkml:trace contextRef="#ctx0" brushRef="#br0">0 10 16752,'0'0'13228,"34"1"-17231,-24-12-4614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14.169"/>
    </inkml:context>
    <inkml:brush xml:id="br0">
      <inkml:brushProperty name="width" value="0.025" units="cm"/>
      <inkml:brushProperty name="height" value="0.025" units="cm"/>
    </inkml:brush>
  </inkml:definitions>
  <inkml:trace contextRef="#ctx0" brushRef="#br0">5812 621 10858,'1'-8'-432,"0"-10"957,0 0 1,-1 0-1,-3-21 0,2 32-250,0 0 0,-1 0-1,1 0 1,-2 1 0,1-1-1,-1 1 1,0-1 0,0 1-1,-1 0 1,1 0 0,-2 1-1,1-1 1,-5-4 0,-7-5-152,-1 2 1,0 1 0,-1 0-1,0 1 1,0 0 0,-1 2-1,-1 0 1,0 1 0,-26-6-1,-28-4-324,-92-11 0,146 26 210,-162-22-297,-205-35 149,147 16-1078,-321-16 0,-1174-13 2888,1703 73-1669,-450 4 410,372 3-287,1 5 1,-147 34-1,-155 81-68,337-97-43,1 3-1,1 4 1,-88 59 0,127-71-120,0 1 1,2 2-1,1 1 0,2 1 1,1 1-1,1 2 0,1 1 1,2 0-1,2 2 0,-28 62 1,32-56 6,1 1 1,2 1-1,2 1 1,3 0 0,1 0-1,2 0 1,2 1 0,2 0-1,5 64 1,0-86 75,1 0-1,0 0 1,2-1 0,1 1-1,0-1 1,2-1-1,1 1 1,1-1 0,22 33-1,-13-28 18,1 0-1,1-2 1,1 0-1,1-2 1,1 0-1,36 23 1,4-4 12,2-4 1,2-2-1,1-4 1,1-3-1,102 28 1,103 16-73,3-11 0,469 41 0,581-70-131,-826-52 211,-1-21 0,539-115 0,-478 16-28,-439 99-26,-1-5 1,164-86-1,-258 115 60,-1 0 0,0-1 0,-1-2-1,-1-1 1,27-27 0,-43 36 42,-1 1 0,0-1 1,0-1-1,-2 1 0,1-1 0,-1-1 0,-1 0 0,0 0 1,-1 0-1,-1 0 0,0-1 0,0 1 0,-2-1 0,3-21 1,-4 11 17,-1 1 0,-1-1 1,-1 1-1,-1-1 0,-1 1 1,-1 0-1,-1 0 0,-1 1 1,-11-28-1,2 19 26,0 1 1,-2 0-1,-1 2 0,-1 0 1,-41-44-1,7 19-130,-3 1 0,-2 4-1,-1 1 1,-3 4 0,-2 2 0,-102-47 0,8 18-716,-293-87-1,-151 20-5141,401 108 709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0.490"/>
    </inkml:context>
    <inkml:brush xml:id="br0">
      <inkml:brushProperty name="width" value="0.025" units="cm"/>
      <inkml:brushProperty name="height" value="0.025" units="cm"/>
    </inkml:brush>
  </inkml:definitions>
  <inkml:trace contextRef="#ctx0" brushRef="#br0">1 305 9001,'0'2'32,"1"0"0,0 0 0,0 0 0,-1 0 0,1 0 0,0 0 0,1 0 1,-1 0-1,0 0 0,0-1 0,1 1 0,-1-1 0,1 1 0,0-1 0,-1 1 1,1-1-1,0 0 0,0 0 0,0 0 0,-1 0 0,1 0 0,0 0 0,0-1 1,1 1-1,-1 0 0,0-1 0,2 1 0,80 13 536,-51-10-215,66 18 92,-60-13-415,0 0 0,1-3 1,56 3-1,-49-10 71,0-2 1,-1-2-1,68-16 0,-41 8 74,2 4-1,-1 3 0,105 4 1,-95 3-162,-1-4 0,118-18 0,28-22 30,245-15 0,-467 58-43,399-30-17,-286 16-4,160-40 0,-247 45 13,293-68-24,-248 64-39,1 2 1,96 0 0,-62 15 35,135 23 0,-43-3-66,-96-20 48,0-3-1,0-6 1,156-27 0,-165 22 278,106 2 1,63-5-42,-226 9-1273,-5 2-1922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6.941"/>
    </inkml:context>
    <inkml:brush xml:id="br0">
      <inkml:brushProperty name="width" value="0.025" units="cm"/>
      <inkml:brushProperty name="height" value="0.025" units="cm"/>
    </inkml:brush>
  </inkml:definitions>
  <inkml:trace contextRef="#ctx0" brushRef="#br0">7 1 8456,'0'0'2781,"-2"10"-2727,2-7-49,-1-1-10,0 1 1,0-1-1,1 1 1,-1-1 0,1 1-1,0-1 1,0 1-1,0-1 1,0 1 0,0-1-1,1 1 1,-1-1-1,1 1 1,0-1-1,-1 1 1,1-1 0,0 0-1,0 1 1,1-1-1,-1 0 1,0 0 0,1 0-1,-1 0 1,1 0-1,0 0 1,0 0 0,0-1-1,0 1 1,0 0-1,0-1 1,0 0-1,0 1 1,0-1 0,4 1-1,9 3 127,1-1 0,0 0-1,0-1 1,0 0 0,29-1-1,84-5 564,16-13-485,45-2-181,310 54-240,-57 0 1237,1120-62 14,-1048 11-949,284 21 148,-458 6-2495,-298-11 1719,26 1-3062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9.270"/>
    </inkml:context>
    <inkml:brush xml:id="br0">
      <inkml:brushProperty name="width" value="0.025" units="cm"/>
      <inkml:brushProperty name="height" value="0.025" units="cm"/>
    </inkml:brush>
  </inkml:definitions>
  <inkml:trace contextRef="#ctx0" brushRef="#br0">6431 1088 4516,'36'-25'-389,"14"-10"159,-1-2 0,59-58 0,-97 84 625,0-1-1,-1 0 1,0 0 0,-1-1 0,0-1-1,-1 1 1,-1-1 0,0-1 0,0 1-1,-2-1 1,0 0 0,-1 0 0,0-1-1,2-19 1,-6 22-459,1 0 0,-2 0-1,0 0 1,0 0 0,-1 1-1,-1-1 1,0 1 0,-1-1 0,0 1-1,-1 0 1,0 0 0,-1 1 0,0 0-1,-1 0 1,0 0 0,-1 1-1,0 0 1,0 0 0,-1 1 0,-1 0-1,1 1 1,-2 0 0,-13-9-1,-9-4 270,-1 2 0,0 1 0,-2 1 0,0 2 0,-67-18 0,-197-27 1176,-1095-106 501,-8 121-2301,1240 53 472,2 7 0,0 7 0,1 7 0,1 8 0,2 6 0,3 6 0,1 8 0,3 6 0,3 6 0,4 7 0,2 6 0,5 6 0,-142 119 0,194-133-107,4 2 1,3 5-1,3 2 1,4 4 0,4 2-1,4 4 1,4 2 0,4 2-1,-63 161 1,52-84 65,-50 214 0,87-259-10,4 0 1,-9 196 0,32-260 48,1 1 0,4-1 0,16 83 0,-11-102 8,3-2 1,1 0-1,2 0 1,2-1-1,34 60 0,-10-36 38,3-2 0,3-3 0,3-1-1,2-2 1,3-3 0,2-2 0,2-3-1,110 73 1,-60-56-60,2-5 1,3-5-1,2-5 0,194 61 0,-95-55-268,3-9 0,2-9 0,253 13 0,676-33-1087,52-117 1094,-865 43 229,504-150 1,-128-61 813,-548 186-553,-2-6 0,171-121 0,-257 151-154,-3-4-1,-2-2 0,-3-3 0,78-95 1,-98 98 18,-3-1 1,-3-3-1,-3-1 1,-3-2 0,47-120-1,-51 96-20,-4-2 0,-4 0 1,-4-2-1,-5 0 0,-3-1 0,-5-1 0,-5-104 0,-8 112-105,-3 1 0,-4 0-1,-3 0 1,-5 2-1,-3 0 1,-4 2 0,-72-151-1,51 147-253,-2 2 0,-5 3 0,-3 2 0,-4 2 0,-3 4 0,-3 2 0,-3 3 0,-3 4 0,-4 3 0,-1 4 0,-4 3 0,-1 3 0,-168-73 0,-27 11-3135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50.571"/>
    </inkml:context>
    <inkml:brush xml:id="br0">
      <inkml:brushProperty name="width" value="0.025" units="cm"/>
      <inkml:brushProperty name="height" value="0.025" units="cm"/>
    </inkml:brush>
  </inkml:definitions>
  <inkml:trace contextRef="#ctx0" brushRef="#br0">1263 33 8648,'-47'2'489,"-74"14"0,8-1-90,88-12-654,-1 2-1,1 0 0,0 2 0,-38 15 1,-93 51-1782,48-21 1605,59-29 1227,0 2 0,1 2-1,-71 54 1,91-57-746,0 0 1,1 2-1,2 1 0,0 1 0,2 1 0,-25 43 0,35-51-21,1 1 0,1 0-1,1 1 1,1 1-1,1-1 1,2 1 0,-6 29-1,10-37-69,1 0-1,0 1 1,1-1 0,1 0-1,0 1 1,1-1-1,1 0 1,1 0-1,0 0 1,1-1-1,13 30 1,-6-24-5,1 0 0,1-1-1,0 0 1,2-1 0,0-1 0,1-1-1,1 0 1,0-1 0,1-1 0,1-1 0,0 0-1,29 13 1,29 10 149,1-3 0,96 27 0,-97-36 3,409 113 13,-376-117-90,1-4 1,167 3-1,31-17-16,349 10 35,766-26 22,-1150-3-69,969-53 0,-858 44 84,0-17-1,392-97 1,-259-1 226,-145 35-38,-322 91-246,0-1-1,85-39 1,-121 46-15,0 0 0,-1-1 1,0-1-1,0 0 0,-1-1 1,-1-1-1,1 0 0,-2-1 1,0 0-1,0-1 0,-2 0 1,11-17-1,-18 25-2,0 0 0,0 0 0,-1 0 0,1 0 0,-2 0 0,1 0 0,0-1 0,-1 1 0,-1 0 0,1-1-1,-1 1 1,0-1 0,0 1 0,-1-1 0,-2-12 0,0 11 49,0-1 0,-1 1-1,1 0 1,-2 0 0,1 1-1,-1-1 1,0 1 0,-1 0-1,0 0 1,-8-8 0,-9-4 172,0 1-1,-1 1 1,-1 1 0,-1 2 0,-49-22 0,-148-54 36,-3 9 0,-421-89-1,314 111-410,-475-22 0,-852 50 220,1110 29 96,115-10 142,-22-1-83,1 34-245,-411 38-738,769-60 437,-162 5 694,223-1-1238,-1 2 0,1 1 0,1 2 0,-63 21 0,46-4-2808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01.159"/>
    </inkml:context>
    <inkml:brush xml:id="br0">
      <inkml:brushProperty name="width" value="0.025" units="cm"/>
      <inkml:brushProperty name="height" value="0.025" units="cm"/>
    </inkml:brush>
  </inkml:definitions>
  <inkml:trace contextRef="#ctx0" brushRef="#br0">2438 46 6054,'-148'3'1164,"68"0"-188,0-3 1,-130-17 0,80 0-855,-1 5-1,0 6 1,-215 18-1,323-10-123,-304 32-382,274-25 293,0 3 1,1 2 0,1 2-1,-55 25 1,61-20 38,2 1-1,0 3 1,2 1-1,1 2 1,-57 51 0,77-61 31,2 2 1,0-1-1,2 2 1,0 1-1,1 0 1,2 0-1,0 2 0,1-1 1,1 2-1,2 0 1,-13 48-1,14-34 0,1 1 0,2 0 0,2 1-1,1-1 1,7 66 0,-2-83 4,1 0 1,1-1-1,1 1 1,1-1-1,1 0 1,0 0-1,2-1 1,1-1-1,0 1 1,2-2-1,17 22 1,-1-8-10,2-1 1,2-2 0,0-2-1,2-1 1,1-1 0,51 27 0,245 104 132,-228-117-92,2-5 0,1-4-1,164 25 1,-101-34-10,271 0 1,514-94-12,-80 35 94,-633 36-53,-92-5-99,201-35 0,146-54 387,-287 52-27,-162 33-260,389-87 208,-344 71-199,-1-4 1,141-66 0,-206 82-19,-1-1 1,0-1 0,-1-1-1,-1-1 1,-1-1-1,0-1 1,-2-2 0,21-24-1,-30 30 13,-1 1 0,0-2 0,-1 0 0,-1 0-1,-1-1 1,0 1 0,-2-2 0,0 1 0,0-1 0,-2 0-1,-1 0 1,0-1 0,0-28 0,-4 36 59,-1-1 0,0 1 0,-1 1 0,0-1 0,-1 0 0,0 1 0,-1-1 0,-1 1 0,1 1 0,-2-1 0,1 1 0,-1 0 0,-1 0 0,0 1 0,0 0 0,-12-9 0,-20-18 140,-2 2 0,-60-36-1,89 61-235,-68-43 14,-2 3 0,-3 4 0,-1 4 0,-2 3 1,-2 5-1,-1 3 0,-1 4 0,-2 5 0,-108-11 0,-406 0-823,0 40 679,561-7 120,-1490 85 365,1123-35-55,-247 27-526,466-69-2179,107-9-833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9.386"/>
    </inkml:context>
    <inkml:brush xml:id="br0">
      <inkml:brushProperty name="width" value="0.025" units="cm"/>
      <inkml:brushProperty name="height" value="0.025" units="cm"/>
    </inkml:brush>
  </inkml:definitions>
  <inkml:trace contextRef="#ctx0" brushRef="#br0">4452 836 15054,'-16'-17'3161,"-23"-23"-3183,-2 0 1,-2 3 0,-72-49-1,-17 10 626,-3 6 0,-3 6 0,-2 6 0,-164-44 0,48 34 22,-399-54-1,110 71-969,398 47 284,-261 26 1,317-10 76,0 5-1,1 3 1,-166 62 0,192-55 14,2 2-1,2 3 1,0 3 0,3 2-1,1 2 1,-53 49-1,76-57-35,2 1-1,1 2 0,1 0 1,2 2-1,1 2 1,2 0-1,2 1 0,1 1 1,3 1-1,-24 74 1,31-77 8,3 1 0,0 0 0,3 0 0,1 1 0,2-1 0,1 1 0,3 0 0,1 0 1,2-1-1,1 0 0,3 0 0,17 53 0,-10-52-10,1-1 0,2 0 1,1-1-1,3-1 0,0-2 0,3 0 1,0-1-1,3-2 0,0-1 0,56 45 1,-34-37-28,2-3 0,1-1 1,2-4-1,1-2 1,1-2-1,97 30 0,-34-23 146,1-5 0,1-5 0,2-5 0,0-6 0,0-6 0,198-13 0,-174-7 524,-2-7 0,0-6 1,-2-7-1,-1-6 1,171-70-1,-183 53-114,-3-6 1,227-146-1,-284 159-381,-3-4 0,-2-3 0,-3-2 0,-2-3 0,104-137 0,-139 160-190,-1-2 0,-3-1 0,-1 0 0,-2-2 1,-2 0-1,-2-2 0,11-50 0,-22 73 13,-2-1 1,0 0-1,-1 1 1,-2-1-1,0 0 1,-1 0-1,-6-27 0,4 35 23,-1 0-1,-1 0 1,0 0-1,-1 1 1,0 0-1,-2 0 1,1 0-1,-2 1 1,1 0-1,-2 1 0,-16-18 1,10 15-35,-1 1-1,-1 0 1,0 1 0,-1 1 0,0 0-1,-1 2 1,0 0 0,-1 1-1,0 1 1,-28-6 0,-7 1-254,-1 3 1,-110-4-1,32 12-796,1 5 1,-214 35-1,-263 89-8501,267-40-1382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16.232"/>
    </inkml:context>
    <inkml:brush xml:id="br0">
      <inkml:brushProperty name="width" value="0.025" units="cm"/>
      <inkml:brushProperty name="height" value="0.025" units="cm"/>
    </inkml:brush>
  </inkml:definitions>
  <inkml:trace contextRef="#ctx0" brushRef="#br0">1725 179 7591,'-10'-1'1751,"-40"-2"-1576,1-2 0,0-3 0,-73-20-1,83 16-67,-1 2-1,0 2 1,-1 2-1,0 1 0,1 2 1,-1 2-1,0 2 0,0 1 1,0 3-1,0 1 0,1 2 1,-47 15-1,-72 23 470,-156 49 113,288-84-724,1 0 0,0 2-1,1 1 1,0 1 0,1 1-1,1 1 1,1 1 0,0 1-1,2 1 1,0 0 0,1 2-1,-17 24 1,26-31 26,0 0 0,1 0 0,0 1 0,2 0 0,0 0 1,0 1-1,2-1 0,0 2 0,1-1 0,0 0 0,2 1 0,0 0 0,1-1 1,0 1-1,2 0 0,0 0 0,1-1 0,1 1 0,1-1 0,8 27 0,11 13 1,2-2 0,3 0 0,2-2-1,2-1 1,2-2 0,57 64-1,-59-79 11,1-2 0,2-1-1,1-1 1,1-3 0,2 0 0,1-3-1,1-1 1,79 32 0,-14-19 22,2-5 1,1-5 0,1-5-1,161 12 1,454-13 44,-659-21-69,1333-62-217,-560 12 124,-452 38 89,502-38-18,-63-79 38,-17-75-75,-541 112 95,-216 70-45,-1-1 0,-1-3 0,47-32 0,-85 50-17,-1-1 0,0 0 0,0 0 0,-1-1 1,0 0-1,0-1 0,-1-1 0,-1 1 0,0-1 0,-1 0 0,8-16 0,-12 20 39,-1 1 0,0-1-1,0 1 1,0-1 0,-1 0-1,0 0 1,0 0 0,-1 0-1,0 0 1,-1 1 0,0-1-1,0 0 1,0 0 0,-1 0-1,0 1 1,-1-1 0,0 1-1,0 0 1,0 0 0,-1 0-1,-7-11 1,-10-9 116,-2 0 0,0 1 0,-2 1 0,0 1 1,-2 2-1,-1 0 0,-49-28 0,-2 6 353,-147-60-1,59 42-701,-250-59 0,-188 10-1342,-359 32 1596,-7 71 995,683 20-1426,-314 54 1,-281 91-3859,692-120 2875,-6 1-1476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47.997"/>
    </inkml:context>
    <inkml:brush xml:id="br0">
      <inkml:brushProperty name="width" value="0.025" units="cm"/>
      <inkml:brushProperty name="height" value="0.025" units="cm"/>
    </inkml:brush>
  </inkml:definitions>
  <inkml:trace contextRef="#ctx0" brushRef="#br0">233 104 15182,'-110'79'-1725,"-2"2"3055,111-80-1334,0-1 0,1 0-1,-1 0 1,1 1 0,-1-1-1,1 1 1,-1-1 0,1 0-1,-1 1 1,1-1 0,-1 1-1,1-1 1,-1 1 0,1 0-1,0-1 1,-1 1 0,1-1-1,0 1 1,0 0 0,0-1 0,-1 1-1,1-1 1,0 1 0,0 0-1,0-1 1,0 1 0,0 0-1,0-1 1,0 1 0,0 0-1,0-1 1,0 1 0,0 0-1,1-1 1,-1 1 0,0-1-1,0 1 1,1 0 0,-1-1-1,0 1 1,1-1 0,-1 1-1,1-1 1,-1 1 0,1-1-1,-1 1 1,1-1 0,-1 1-1,1-1 1,-1 0 0,1 1-1,-1-1 1,1 0 0,0 0 0,-1 1-1,1-1 1,-1 0 0,1 0-1,0 0 1,-1 0 0,2 1-1,55 13-370,-38-11 383,174 37-201,1-9-1,241 7 0,401-28-594,-517-12 689,1283-74 161,-473 9-33,1929 29 238,-1551 32 662,150 2 85,-31 20-534,1-69-288,-562-53-130,-491 41-17,77 36 46,-567 35-1965,163 34 0,-162-24 118,-28-6-3951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0.214"/>
    </inkml:context>
    <inkml:brush xml:id="br0">
      <inkml:brushProperty name="width" value="0.025" units="cm"/>
      <inkml:brushProperty name="height" value="0.025" units="cm"/>
    </inkml:brush>
  </inkml:definitions>
  <inkml:trace contextRef="#ctx0" brushRef="#br0">1 81 6854,'0'0'4597,"13"0"-4496,685-21 2203,29 0-620,2687 27-915,-3385-5-790,-18-1 21,0 1 1,0-1 0,0-1 0,0 0 0,21-5 0,-32 2-78,-8 1 54,-15-2 64,-823-21 326,825 26-355,-1385 2-706,512 52-822,4 39 0,185 15 2381,679-101-629,32-3-134,49-3-61,-41-1-20,1492-71 320,-921 32-255,2294-49 806,-3047 99-1924,69-1 1049,-850 73-3401,725-59 63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4.953"/>
    </inkml:context>
    <inkml:brush xml:id="br0">
      <inkml:brushProperty name="width" value="0.025" units="cm"/>
      <inkml:brushProperty name="height" value="0.025" units="cm"/>
    </inkml:brush>
  </inkml:definitions>
  <inkml:trace contextRef="#ctx0" brushRef="#br0">0 194 10922,'0'0'1031,"6"-9"-492,0 2-413,0 0 0,0 0 0,1 0 1,0 0-1,1 1 0,-1 1 0,1-1 1,0 1-1,1 1 0,-1-1 0,1 1 0,0 1 1,15-5-1,37-9-23,1 2-1,86-8 1,134 1 182,-156 14-243,234-9 3,1 16-1,592 73 1,647 54 483,408-186 2584,-1428 3-2727,-575 56-357,23-4-11,-28 5-8,1 0 0,-1 0 1,1-1-1,0 1 0,-1 0 0,1 0 1,0 0-1,-1 0 0,1 0 0,-1-1 1,1 1-1,-1 0 0,1-1 1,-1 1-1,1 0 0,-1-1 0,1 1 1,-1 0-1,1-1 0,-1 1 0,1-1 1,-1 1-1,0-1 0,1 1 0,-1-1 1,0 1-1,0-1 0,1 1 1,-1-1-1,0 0 0,0 0 0,-1 0-67,-1-1-1,1 1 1,-1 0-1,0 0 0,0 0 1,1 0-1,-1 1 1,0-1-1,0 0 0,0 1 1,0-1-1,0 1 1,0 0-1,0 0 0,-2 0 1,-21-7-4791,18 0-495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15.792"/>
    </inkml:context>
    <inkml:brush xml:id="br0">
      <inkml:brushProperty name="width" value="0.025" units="cm"/>
      <inkml:brushProperty name="height" value="0.025" units="cm"/>
    </inkml:brush>
  </inkml:definitions>
  <inkml:trace contextRef="#ctx0" brushRef="#br0">1 158 8904,'0'0'641,"11"-7"37,19-9-175,2 0 0,0 2 0,1 2 0,0 1 0,0 1 0,1 2 0,57-6 0,264-6 849,-331 19-1294,845 15 1310,1 38-1138,498 15-221,1581-97 87,-2225 19 232,99-3-125,-7-37 831,-764 46-851,-1-2 0,88-23 0,-125 24-746,-15 6 434,1 0 0,0 0 0,0 0 0,0 0 0,0 0 0,0 0 0,-1 0 0,1 0 0,0 0 0,0 0 0,0 0 0,0 0 0,0 0 0,-1 0 0,1 0 0,0 0 0,0 0 0,0 0 0,0 0 0,0 0 0,0 0 0,-1 0 0,1 0 0,0 0 0,0-1 0,0 1 0,0 0 0,0 0 0,0 0 1,0 0-1,0 0 0,0 0 0,-1 0 0,1-1 0,0 1 0,0 0 0,0 0 0,0 0 0,0 0 0,0 0 0,0-1 0,0 1 0,0 0 0,0 0 0,0 0 0,0 0 0,0 0 0,0-1 0,0 1 0,0 0 0,0 0 0,0 0 0,1 0 0,-1 0 0,0-1 0,0 1 0,0 0 0,0 0 0,-9-2-8417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28.922"/>
    </inkml:context>
    <inkml:brush xml:id="br0">
      <inkml:brushProperty name="width" value="0.025" units="cm"/>
      <inkml:brushProperty name="height" value="0.025" units="cm"/>
    </inkml:brush>
  </inkml:definitions>
  <inkml:trace contextRef="#ctx0" brushRef="#br0">1 45 6694,'0'0'5702,"9"-1"-5211,18 1-294,-1 0 1,1 2-1,39 7 1,40 6-108,0-4-1,161-3 1,-227-8-97,820-7 456,-553 2-429,8 0-99,1172 9 1957,-50 8-1600,-887-15-214,-234 5 214,654-18 1275,-827 4-1472,93-4 78,-83 17-148,160 23 0,-124-8-2,261-11 0,-236-8-6,764-28-7,5-1-8,-206 35 17,1193-16 38,-1815 8-173,539-2-2527,-626 11-4154,-43-4-1229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384"/>
    </inkml:context>
    <inkml:brush xml:id="br0">
      <inkml:brushProperty name="width" value="0.025" units="cm"/>
      <inkml:brushProperty name="height" value="0.025" units="cm"/>
    </inkml:brush>
  </inkml:definitions>
  <inkml:trace contextRef="#ctx0" brushRef="#br0">102 0 17232,'0'0'7917,"-10"5"-7719,4-1-174,0-1 0,1 1 0,-1 0 0,1 1 0,0-1 1,0 1-1,0 0 0,0 0 0,1 1 0,0-1 0,0 1 1,1 0-1,-1 0 0,1 0 0,1 1 0,-1-1 0,1 1 1,-2 7-1,1-4 37,1 1 1,0 0-1,0-1 1,1 1-1,0 0 1,1 0-1,0 0 1,1 0-1,3 16 1,-3-24-51,0 0 1,0 0 0,0 0 0,1 0 0,-1-1 0,1 1-1,-1 0 1,1-1 0,0 1 0,0-1 0,0 1 0,0-1-1,1 0 1,-1 0 0,0 0 0,1 0 0,0 0 0,-1-1-1,1 1 1,0-1 0,0 0 0,0 0 0,0 0 0,0 0 0,0 0-1,0 0 1,0-1 0,0 0 0,1 0 0,-1 0 0,0 0-1,0 0 1,0 0 0,0-1 0,6-1 0,-2 0 69,0 0 0,0 0 1,0-1-1,-1 0 0,1 0 1,-1-1-1,0 1 0,0-2 1,0 1-1,0 0 0,-1-1 0,0 0 1,0 0-1,0-1 0,-1 0 1,7-10-1,-5 7 36,-1 0 0,0-1 0,0 1 0,-1-1 0,0 0 0,-1 0 0,0-1 0,-1 1 0,0 0 0,1-18 0,-3 26-115,0 1 0,0-1 0,0 0 0,0 1-1,-1-1 1,1 1 0,0-1 0,-1 1 0,1-1 0,-1 1 0,1 0 0,-1-1 0,0 1 0,0 0 0,1-1-1,-1 1 1,0 0 0,0 0 0,0 0 0,0-1 0,-1 1 0,1 0 0,0 1 0,0-1 0,-1 0-1,1 0 1,0 0 0,-1 1 0,1-1 0,-1 1 0,1-1 0,-1 1 0,1 0 0,-1-1 0,1 1 0,-1 0-1,1 0 1,-4 0 0,2 0-62,0 1-1,0-1 0,0 1 1,0-1-1,0 1 0,0 0 1,0 0-1,0 0 0,0 1 1,1-1-1,-1 1 0,0-1 1,1 1-1,-1 0 0,1 0 1,0 0-1,-1 0 0,-2 5 1,3-3-284,-1-1 1,2 1 0,-1 0 0,0 0-1,1 0 1,-1 0 0,1 0 0,1 0-1,-1 0 1,0 0 0,1 6 0,0-8 18,0 0 0,0 0 0,0 1 0,1-1-1,-1 0 1,1 0 0,-1 0 0,1 0 0,0 0 0,0 0 0,0 0 0,0 0 0,0-1 0,0 1 0,1 0 0,-1 0 0,1-1-1,-1 1 1,1-1 0,-1 0 0,1 1 0,0-1 0,2 1 0,30 13-5238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964"/>
    </inkml:context>
    <inkml:brush xml:id="br0">
      <inkml:brushProperty name="width" value="0.025" units="cm"/>
      <inkml:brushProperty name="height" value="0.025" units="cm"/>
    </inkml:brush>
  </inkml:definitions>
  <inkml:trace contextRef="#ctx0" brushRef="#br0">208 71 11403,'0'0'10847,"-12"-4"-9635,10 4-1194,-1-2 32,-1 1 0,1 0 0,-1 0-1,0 0 1,1 0 0,-1 0 0,0 1 0,0-1 0,1 1-1,-1 0 1,0 0 0,0 1 0,0-1 0,1 1-1,-1 0 1,0 0 0,1 0 0,-1 0 0,0 1 0,1-1-1,0 1 1,-1 0 0,1 0 0,0 0 0,0 1-1,0-1 1,0 1 0,-4 5 0,4-4-41,0-1 1,0 1-1,0 0 1,1-1-1,-1 1 1,1 1-1,0-1 1,0 0-1,1 0 1,-1 1-1,1-1 1,0 1-1,0-1 1,0 8-1,1-9-8,0 0 0,1 0-1,-1-1 1,1 1 0,0 0 0,0 0-1,0-1 1,0 1 0,0 0-1,0-1 1,1 1 0,-1-1 0,1 0-1,0 1 1,0-1 0,0 0-1,0 0 1,0 0 0,0 0-1,0-1 1,1 1 0,-1-1 0,1 1-1,3 1 1,17 8 21,-13-7-23,0 1-1,0 0 1,-1 0 0,1 1-1,-1 1 1,10 8-1,-17-11 3,1-1-1,0 0 1,-1 1-1,0 0 0,0-1 1,0 1-1,0 0 1,-1 0-1,1 0 1,-1 0-1,0 1 0,0-1 1,-1 0-1,1 0 1,-1 1-1,0-1 1,0 0-1,0 1 1,-1-1-1,-1 5 0,-2 5 88,0 0-1,-2 0 0,0-1 0,0 0 0,-1 0 1,-1-1-1,0 0 0,0 0 0,-1-1 0,-1 0 1,0-1-1,0 0 0,-1 0 0,-1-1 0,1 0 1,-1-1-1,-14 6 0,24-13-39,1 0 0,-1 0 0,0 0 0,1 0 0,-1-1 1,0 1-1,1 0 0,-1-1 0,0 0 0,0 1 0,0-1 0,1 0 0,-1 0 0,0 0 0,0 0 1,0 0-1,1-1 0,-1 1 0,0-1 0,0 1 0,-2-2 0,3 1-28,0 0 0,0 0-1,0 0 1,0-1 0,0 1 0,0 0-1,1 0 1,-1-1 0,0 1-1,1-1 1,-1 1 0,1-1 0,0 1-1,-1-1 1,1 1 0,0-1 0,0 1-1,0-1 1,0 1 0,0-2 0,1-6-20,1 0 0,-1 0 0,1 0 0,1 0 0,0 0 0,0 1 0,6-12 0,7-6-31,0 1-1,2 1 0,1 0 0,1 2 1,0 0-1,39-31 0,154-95-32,-156 112 57,-46 29 4,28-20-144,-37 26 145,-1-1 0,1 1 0,0 0 0,-1-1-1,0 0 1,1 1 0,-1-1 0,0 0 0,0 0-1,1 0 1,-1 1 0,-1-1 0,1 0-1,0 0 1,0-1 0,0-3 0,-2 5 5,1 0-1,-1 0 1,0 0 0,1 0-1,-1 0 1,0 0 0,0 0 0,0 0-1,0 0 1,0 0 0,0 0 0,0 0-1,0 1 1,0-1 0,0 0 0,0 1-1,0-1 1,0 1 0,-1-1-1,1 1 1,0 0 0,0-1 0,-1 1-1,1 0 1,0 0 0,-1 0 0,1 0-1,0 0 1,0 0 0,-2 1 0,-44 1 136,41-1-97,0 1 1,0-1-1,0 1 0,0 1 0,0-1 0,0 1 1,1 0-1,-1 0 0,1 1 0,0-1 1,0 1-1,0 0 0,1 1 0,-1-1 1,1 1-1,0 0 0,1 0 0,-1 0 1,-5 11-1,7-12-12,0 0 1,0 0-1,1 0 0,-1 0 1,1 0-1,0 0 1,0 1-1,1-1 0,-1 0 1,1 1-1,0-1 0,0 0 1,0 1-1,1-1 1,0 0-1,-1 0 0,2 1 1,-1-1-1,0 0 1,1 0-1,0 0 0,0 0 1,0-1-1,0 1 0,0 0 1,1-1-1,0 1 1,0-1-1,3 4 0,5 2-210,1 0-1,0-1 0,0 0 0,0-1 0,1-1 0,0 1 0,1-2 0,-1 0 1,17 4-1,24-1-3650,-1-9-3390,-22-4 650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328"/>
    </inkml:context>
    <inkml:brush xml:id="br0">
      <inkml:brushProperty name="width" value="0.025" units="cm"/>
      <inkml:brushProperty name="height" value="0.025" units="cm"/>
    </inkml:brush>
  </inkml:definitions>
  <inkml:trace contextRef="#ctx0" brushRef="#br0">23 1 12524,'0'0'14125,"-22"54"-12715,22-37-738,0-1-512,2-4-96,13-5-1409,4-7-3011,-3-9-9065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673"/>
    </inkml:context>
    <inkml:brush xml:id="br0">
      <inkml:brushProperty name="width" value="0.025" units="cm"/>
      <inkml:brushProperty name="height" value="0.025" units="cm"/>
    </inkml:brush>
  </inkml:definitions>
  <inkml:trace contextRef="#ctx0" brushRef="#br0">92 1 20628,'0'0'9288,"-15"72"-9288,8-32 32,-1 5-64,3 1-800,-1-2-610,-5-1-800,-1-5-288,-1-8-1570,-2-7-1089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02.201"/>
    </inkml:context>
    <inkml:brush xml:id="br0">
      <inkml:brushProperty name="width" value="0.025" units="cm"/>
      <inkml:brushProperty name="height" value="0.025" units="cm"/>
    </inkml:brush>
  </inkml:definitions>
  <inkml:trace contextRef="#ctx0" brushRef="#br0">145 847 13453,'-10'-1'-1677,"-4"-2"2030,0 0 0,1 0 0,-17-7 0,25 9-175,1-1 1,0 0 0,0 0-1,0 0 1,0-1-1,0 1 1,0-1-1,1 0 1,-1 0-1,1 0 1,0-1 0,0 1-1,0-1 1,0 0-1,0 0 1,-3-6-1,6 9-182,0 1 0,0-1 0,1 0 0,-1 1 0,0-1-1,0 1 1,0-1 0,0 1 0,0-1 0,0 1 0,1 0 0,-1-1-1,0 1 1,0-1 0,1 1 0,-1-1 0,0 1 0,1 0 0,-1-1-1,0 1 1,1-1 0,-1 1 0,1 0 0,-1 0 0,0-1 0,1 1-1,-1 0 1,1 0 0,-1-1 0,1 1 0,-1 0 0,1 0 0,-1 0-1,1 0 1,-1 0 0,1 0 0,-1 0 0,1 0 0,-1 0 0,1 0-1,-1 0 1,1 0 0,-1 0 0,1 0 0,-1 0 0,1 1-1,0-1 1,30 5-395,-12 3 309,0 0-1,-1 1 1,-1 1-1,1 1 0,15 13 1,79 70 30,-92-76 82,49 49 542,60 76 0,39 40 437,-141-157-900,1-2 1,1-2 0,1 0-1,57 30 1,-79-47-110,0-1 0,0 0 1,1-1-1,-1 0 0,1 0 0,0-1 1,0 0-1,0-1 0,0 1 1,0-2-1,0 1 0,0-2 0,0 1 1,0-1-1,0 0 0,0-1 1,0 0-1,0 0 0,0-1 1,-1 0-1,1-1 0,-1 0 0,0 0 1,0-1-1,-1 0 0,11-8 1,14-15 54,0-1 0,-2-1 1,31-42-1,72-114 303,-107 148-318,127-199-2096,141-297 1,-145 223-2725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033"/>
    </inkml:context>
    <inkml:brush xml:id="br0">
      <inkml:brushProperty name="width" value="0.025" units="cm"/>
      <inkml:brushProperty name="height" value="0.025" units="cm"/>
    </inkml:brush>
  </inkml:definitions>
  <inkml:trace contextRef="#ctx0" brushRef="#br0">0 175 12812,'4'-10'5157,"-1"2"-4646,0 0 0,1 1-1,-1-1 1,2 1 0,-1 0 0,1 1 0,0-1 0,0 1-1,1 0 1,0 0 0,0 0 0,1 1 0,-1 0-1,1 0 1,13-6 0,6 0-192,0 1 0,0 1 0,1 2 1,1 1-1,-1 0 0,1 2 0,0 2 0,52 1 0,-75 0-324,1 2 0,-1-1 0,0 1 0,0 0 0,0 0 0,0 0 0,0 0 0,0 1-1,0 0 1,-1 0 0,1 1 0,0-1 0,-1 1 0,0 0 0,0 0 0,5 4 0,-8-5 3,1 1 0,-1-1 0,1 0 0,-1 1-1,0-1 1,0 1 0,0-1 0,0 1 0,0-1 0,-1 1 0,1-1 0,-1 1 0,0 0 0,1 0 0,-1-1 0,-1 1 0,1 0-1,0-1 1,-1 1 0,1 0 0,-1-1 0,0 1 0,0-1 0,0 1 0,0-1 0,0 1 0,0-1 0,-1 0 0,1 0 0,-1 1-1,0-1 1,-2 2 0,-6 7 168,0 0-1,-1-1 0,0 0 0,-1-1 0,-17 11 1,-13 10 108,41-30-317,1 1 0,0-1 1,-1 0-1,1 1 1,-1-1-1,1 0 0,-1 1 1,1-1-1,0 1 1,-1-1-1,1 0 0,0 1 1,0-1-1,-1 1 1,1-1-1,0 1 0,0-1 1,0 1-1,-1 0 1,1-1-1,0 1 0,0-1 1,0 1-1,0-1 1,0 1-1,0-1 0,0 1 1,0-1-1,0 1 1,1 1-1,14 11-872,30 5-202,-39-17 941,3 2 13,3 1 0,-1-1 0,1 2 0,-1-1 0,0 2-1,19 11 1,-28-15 178,1 0 0,-1 0 1,0 1-1,0-1 0,1 1 0,-2-1 1,1 1-1,0-1 0,0 1 0,-1 0 1,0 0-1,1 0 0,-1 0 0,0 0 0,-1 0 1,1 0-1,0 1 0,-1-1 0,0 0 1,0 0-1,0 0 0,0 1 0,0-1 1,-1 0-1,1 0 0,-1 0 0,-1 5 0,-2 0 219,1 0 0,-1 0 0,-1-1 0,1 0 0,-1 0 0,0 0 0,-1 0 0,0-1 0,0 0 0,-9 7-1,-1 1 369,-1-2 0,0 0 0,-22 12 0,28-18-455,-1 0-1,0-1 1,0 0 0,0-1-1,0-1 1,-1 1-1,1-2 1,-1 0 0,0 0-1,0-1 1,0-1-1,-23-2 1,33 1-367,-1 0 1,1 0-1,0-1 0,0 1 1,0-1-1,0 0 0,0 0 1,0 0-1,0 0 0,0 0 1,1 0-1,-1-1 0,1 1 1,0-1-1,0 0 0,0 0 1,0 0-1,0 0 0,0 0 1,1 0-1,0 0 0,-1-1 1,1 1-1,1 0 0,-1-1 1,0-4-1,0 3-267,0 0-1,1 0 1,0 0-1,0 0 1,0 0-1,1 0 1,-1 0-1,1 0 1,0 0-1,1 0 1,-1 1-1,1-1 1,0 0-1,0 1 1,1-1-1,-1 1 1,1 0-1,4-5 1,18-12-6645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396"/>
    </inkml:context>
    <inkml:brush xml:id="br0">
      <inkml:brushProperty name="width" value="0.025" units="cm"/>
      <inkml:brushProperty name="height" value="0.025" units="cm"/>
    </inkml:brush>
  </inkml:definitions>
  <inkml:trace contextRef="#ctx0" brushRef="#br0">67 0 21140,'0'0'7463,"-19"63"-7047,2-27-159,6 7-65,3 1-64,3 0-96,-1 1-32,6-5-32,0-8-513,0-7-768,11-11-1762,1-13-3363,6-1-6054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726"/>
    </inkml:context>
    <inkml:brush xml:id="br0">
      <inkml:brushProperty name="width" value="0.025" units="cm"/>
      <inkml:brushProperty name="height" value="0.025" units="cm"/>
    </inkml:brush>
  </inkml:definitions>
  <inkml:trace contextRef="#ctx0" brushRef="#br0">310 76 18610,'0'0'4228,"-6"55"-2499,1-24-512,-1 8-288,4 4-160,-2 3-321,4 2-319,0 2-65,0-4-64,0-3 32,0-7-64,4-7-673,-4-8-833,0-8-1184</inkml:trace>
  <inkml:trace contextRef="#ctx0" brushRef="#br0" timeOffset="1">1 106 14382,'0'0'3059,"5"-11"560,-3 6-3356,0 0 0,0 1 1,1-1-1,0 0 0,0 1 0,0-1 0,0 1 1,1 0-1,0 0 0,0 0 0,0 1 0,0-1 1,0 1-1,1 0 0,0 0 0,-1 1 0,1 0 1,0-1-1,0 1 0,0 1 0,1-1 0,7-1 1,24-3-117,1 2 0,0 1 0,0 1 0,0 3 0,0 1 0,-1 1 0,1 3 0,-1 1 0,0 1 0,43 17 0,-70-22-155,-1 2 0,0-1 0,0 1 0,0 1 0,0 0 0,-1 0 0,0 0-1,9 11 1,-15-16 32,0 1-1,-1 0 0,1 0 1,-1 0-1,1 0 0,-1 0 0,0 0 1,0 0-1,0 1 0,0-1 1,0 0-1,-1 0 0,1 1 1,0-1-1,-1 1 0,0-1 1,0 1-1,0-1 0,0 0 0,0 1 1,0-1-1,0 1 0,-1-1 1,1 0-1,-1 1 0,0-1 1,0 0-1,0 1 0,0-1 1,0 0-1,0 0 0,-1 0 0,1 0 1,-1 0-1,1 0 0,-1 0 1,0-1-1,0 1 0,-2 1 1,-10 8 146,1-1 0,-2-1 0,1 0 1,-1-1-1,0-1 0,-1 0 0,-18 4 0,-119 27 209,128-33-326,12-2-160,-6 1-862,0 0-1,-36 1 0,48-7-3664,6-7-2829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042"/>
    </inkml:context>
    <inkml:brush xml:id="br0">
      <inkml:brushProperty name="width" value="0.025" units="cm"/>
      <inkml:brushProperty name="height" value="0.025" units="cm"/>
    </inkml:brush>
  </inkml:definitions>
  <inkml:trace contextRef="#ctx0" brushRef="#br0">526 1 12844,'0'0'6839,"-11"11"-6588,-153 180 617,96-108-707,-114 111 0,144-155-113,28-27-277,-1-1-1,0-1 0,-16 13 1,24-42-8621,3 19 8555,0-26-8956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434"/>
    </inkml:context>
    <inkml:brush xml:id="br0">
      <inkml:brushProperty name="width" value="0.025" units="cm"/>
      <inkml:brushProperty name="height" value="0.025" units="cm"/>
    </inkml:brush>
  </inkml:definitions>
  <inkml:trace contextRef="#ctx0" brushRef="#br0">131 0 10730,'0'0'4298,"-3"14"-3850,-11 49 82,-2 0 1,-26 61-1,30-97-468,-21 64-6,30-82-21,1 0-1,0-1 1,0 1 0,1 0 0,1 0 0,-1 0 0,1 0 0,2 11 0,-1-17 13,0-1 1,0 0-1,0 0 0,0 0 0,1 0 0,-1-1 1,0 1-1,1 0 0,-1 0 0,1-1 0,0 1 1,0-1-1,-1 0 0,1 1 0,0-1 0,0 0 1,0 0-1,0 0 0,1 0 0,-1-1 0,0 1 1,0-1-1,0 1 0,1-1 0,-1 0 0,0 1 0,0-1 1,3-1-1,12 2 557,-1-1 0,28-4 0,-40 4-508,45-9 452,0-2 1,-1-3-1,66-27 0,-12 5-466,-13 3-3436,-53 12-1713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3.299"/>
    </inkml:context>
    <inkml:brush xml:id="br0">
      <inkml:brushProperty name="width" value="0.025" units="cm"/>
      <inkml:brushProperty name="height" value="0.025" units="cm"/>
    </inkml:brush>
  </inkml:definitions>
  <inkml:trace contextRef="#ctx0" brushRef="#br0">64 1 11018,'0'0'13192,"-6"13"-13091,-4 14-69,2-1 0,1 1 0,2 0 0,-5 47 0,4-9 33,-5 113 30,11-177-59,0 1 0,0-1 0,-1 1-1,1 0 1,0-1 0,0 1 0,1-1-1,-1 1 1,0 0 0,0-1 0,1 1-1,-1-1 1,1 1 0,-1-1 0,1 1-1,0-1 1,0 1 0,0-1 0,-1 0-1,1 1 1,1-1 0,-1 0 0,0 0-1,0 0 1,0 0 0,0 0 0,1 0-1,-1 0 1,1 0 0,-1 0 0,0-1-1,1 1 1,-1-1 0,1 1 0,0-1-1,-1 1 1,1-1 0,-1 0 0,1 0 0,0 0-1,-1 0 1,1 0 0,-1 0 0,1 0-1,0 0 1,-1-1 0,1 1 0,-1-1-1,1 1 1,2-2 0,7-2 349,1-1-1,-1 0 1,0-1 0,0 0-1,12-10 1,26-21-129,-2-3 1,-2-2-1,-1-1 0,-3-3 0,-1-1 1,42-67-1,-78 107-683,-6 7-747,-15 17-2761,-21 28-5733,29-32-304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042"/>
    </inkml:context>
    <inkml:brush xml:id="br0">
      <inkml:brushProperty name="width" value="0.025" units="cm"/>
      <inkml:brushProperty name="height" value="0.025" units="cm"/>
    </inkml:brush>
  </inkml:definitions>
  <inkml:trace contextRef="#ctx0" brushRef="#br0">570 97 10954,'0'0'1677,"0"-10"511,2-36 311,-2 44-2367,-1 0 1,1 0 0,0 0-1,-1 0 1,1 1-1,-1-1 1,0 0 0,0 0-1,0 1 1,0-1-1,0 1 1,0-1 0,0 1-1,0-1 1,0 1-1,-1 0 1,1-1 0,-1 1-1,1 0 1,-1 0-1,1 0 1,-1 0 0,0 0-1,1 1 1,-1-1-1,0 0 1,0 1 0,0-1-1,1 1 1,-1 0-1,0 0 1,0-1 0,-3 2-1,-6-2 100,1 1 0,-1 0 1,1 1-1,-12 2 0,7 1-159,1 0 1,0 1-1,-1 0 1,2 1-1,-1 1 0,1 0 1,0 1-1,-18 14 1,-89 83 487,119-103-550,-7 5 65,-103 109 554,101-104-602,1 0 0,-1 1 0,2 0-1,0 0 1,1 1 0,0 0-1,1 1 1,-4 15 0,9-27-25,0 0 1,0 0-1,1 0 1,-1 0-1,1 0 1,0 1-1,0-1 1,0 0-1,0 0 1,0 1-1,1-1 1,0 0-1,-1 0 1,1 0-1,0 0 1,1 0-1,-1 0 1,0 0-1,1 0 1,0 0-1,3 4 1,-1-4-1,0 1 0,0-2 1,0 1-1,0 0 0,0-1 1,1 0-1,-1 0 0,1 0 1,-1-1-1,1 1 0,0-1 1,-1 0-1,7 0 0,5 1 20,1-2 1,-1 0-1,1-1 0,-1 0 1,0-1-1,1-1 0,28-9 0,-31 6 182,-1 1 0,1-2 0,-1 0-1,15-11 1,-24 16-142,0-1 1,-1 1-1,0-1 0,1 0 1,-1 0-1,0 0 0,0 0 1,-1-1-1,1 1 0,-1-1 1,0 0-1,0 1 0,0-1 1,0 0-1,0 0 0,-1 0 1,0-1-1,0 1 0,1-4 1,-3 6-55,1 0 1,0 0-1,-1 1 1,1-1 0,-1 0-1,0 1 1,1-1 0,-1 1-1,0-1 1,0 1 0,0-1-1,0 1 1,0-1-1,-1 1 1,1 0 0,0 0-1,-1-1 1,1 1 0,0 0-1,-1 0 1,1 0-1,-1 1 1,0-1 0,1 0-1,-1 1 1,0-1 0,1 1-1,-1-1 1,0 1-1,0 0 1,1 0 0,-3 0-1,-11-2-70,0 1 0,-28 1-1,25 1-34,36 2-134,28-4 33,6-9 120,0-3 0,63-24-1,30-8-69,-145 45 143,1 0 0,-1 0 0,0 0-1,1-1 1,-1 1 0,1 0 0,-1 0 0,0 0 0,1 0 0,-1 0 0,1 0 0,-1 0 0,1 0 0,-1 0-1,0 0 1,1 0 0,-1 0 0,1 0 0,-1 0 0,1 0 0,-1 0 0,0 0 0,1 1 0,-1-1-1,1 0 1,-1 0 0,0 1 0,1-1 0,-1 0 0,0 0 0,1 1 0,-1-1 0,1 1 0,-6 14-31,-25 24 194,24-32-80,-42 47 369,33-39-278,0 1 0,2 0 0,-1 1 0,2 1 0,0 0 1,-13 29-1,25-46-168,-1 0 0,1 1 0,-1-1 0,1 0 0,-1 1 0,1-1 0,0 1 0,0-1 0,0 0 0,-1 1 0,1-1 0,1 1-1,-1-1 1,0 1 0,0-1 0,1 0 0,0 3 0,-1-3-59,1-1 0,-1 1 0,1 0 0,-1-1 0,1 1 0,0-1 0,-1 1 0,1-1 0,0 1-1,0-1 1,-1 1 0,1-1 0,0 0 0,0 1 0,0-1 0,-1 0 0,1 0 0,0 1 0,0-1-1,0 0 1,1 0 0,3 0-648,-1-1-1,1 1 1,0-1 0,-1 0-1,1 0 1,-1-1 0,1 1-1,-1-1 1,7-3-1,27-20-7718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453"/>
    </inkml:context>
    <inkml:brush xml:id="br0">
      <inkml:brushProperty name="width" value="0.025" units="cm"/>
      <inkml:brushProperty name="height" value="0.025" units="cm"/>
    </inkml:brush>
  </inkml:definitions>
  <inkml:trace contextRef="#ctx0" brushRef="#br0">293 0 17585,'0'0'2946,"-38"55"-1504,14-15-641,-1 9 159,-1 5-383,5 0-353,-3 1-160,1 1-32,4-6-32,-1-3-128,1-6-320,6-5-353,-3-11-512,7-9-1378,3-10-1761,-3-6-1249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817"/>
    </inkml:context>
    <inkml:brush xml:id="br0">
      <inkml:brushProperty name="width" value="0.025" units="cm"/>
      <inkml:brushProperty name="height" value="0.025" units="cm"/>
    </inkml:brush>
  </inkml:definitions>
  <inkml:trace contextRef="#ctx0" brushRef="#br0">1 240 10858,'1'-17'939,"0"1"-1,1-1 1,1 1-1,1-1 0,0 1 1,1 0-1,8-17 1,-10 27-660,0 1 1,1-1-1,-1 0 1,1 1-1,0 0 0,0 0 1,1 0-1,0 0 1,0 1-1,0 0 1,0 0-1,0 0 1,1 0-1,0 1 1,0 0-1,0 1 1,0-1-1,0 1 0,0 0 1,1 0-1,6 0 1,14-1-182,-1 2 0,0 1 0,1 1 0,-1 1 0,0 1 0,0 1 0,0 2 0,0 0 0,-1 2 0,0 1 0,-1 1 0,0 1 0,34 21 0,-51-27-82,0 0 0,0 0 0,-1 0 0,1 1 0,-1 0 0,-1 0 0,1 1 0,-1-1 0,-1 1 0,8 14 0,-10-18 4,-1 0-1,1 0 1,-1 1-1,0-1 1,0 0-1,0 1 0,-1-1 1,1 1-1,-1-1 1,0 1-1,0-1 1,0 1-1,0 0 0,-1-1 1,1 0-1,-1 1 1,0-1-1,0 1 1,0-1-1,-1 0 0,1 1 1,-1-1-1,0 0 1,1 0-1,-1 0 1,-1-1-1,-3 5 0,-56 45 184,45-40 104,1 2 0,0 0 1,-17 19-1,29-28-265,0 0 0,0 0 0,1 0 0,0 0 0,0 0 0,1 1 0,-1 0 0,1-1 0,0 1 0,1 0 0,-1 0 0,1 0 0,0 0 0,1 0 0,-1 10 0,2-12-73,0 0 0,0 0 0,0 0 0,1 0 1,-1 0-1,1 0 0,0-1 0,0 1 0,0 0 0,0-1 1,1 0-1,0 0 0,-1 1 0,1-2 0,5 5 0,2 2-1074,1-1-1,-1-1 0,20 11 0,7-2-4558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4.713"/>
    </inkml:context>
    <inkml:brush xml:id="br0">
      <inkml:brushProperty name="width" value="0.025" units="cm"/>
      <inkml:brushProperty name="height" value="0.025" units="cm"/>
    </inkml:brush>
  </inkml:definitions>
  <inkml:trace contextRef="#ctx0" brushRef="#br0">16 82 11755,'0'0'11088,"-4"-9"-9967,2 4-1029,1 4-54,0 0 0,0 0 1,0 0-1,0 0 0,1 0 0,-1 0 1,0 0-1,1-1 0,-1 1 0,1 0 1,-1 0-1,1-1 0,0 1 0,0 0 0,-1-1 1,1 1-1,0 0 0,0-1 0,0 1 1,0-1-1,1 1 0,-1 0 0,0-1 1,1 1-1,-1 0 0,0 0 0,1-1 1,0 1-1,-1 0 0,1 0 0,0 0 1,-1 0-1,1 0 0,0-1 0,0 1 0,0 1 1,0-1-1,0 0 0,0 0 0,0 0 1,0 0-1,1 1 0,-1-1 0,0 1 1,0-1-1,1 1 0,-1-1 0,0 1 1,1 0-1,-1-1 0,0 1 0,1 0 1,1 0-1,34-6 73,1 1 1,0 2-1,0 2 1,45 4-1,2-1-145,-25-1-215,9 0-1794,-28-2-9524,-55 1 4868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5.047"/>
    </inkml:context>
    <inkml:brush xml:id="br0">
      <inkml:brushProperty name="width" value="0.025" units="cm"/>
      <inkml:brushProperty name="height" value="0.025" units="cm"/>
    </inkml:brush>
  </inkml:definitions>
  <inkml:trace contextRef="#ctx0" brushRef="#br0">0 13 12107,'0'0'12492,"92"-1"-11851,-37-6-417,9 2-160,-4 5-64,1 0-96,-7 0-1025,-8 0-1986,-9 0-2242,-7 0-5445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6.342"/>
    </inkml:context>
    <inkml:brush xml:id="br0">
      <inkml:brushProperty name="width" value="0.025" units="cm"/>
      <inkml:brushProperty name="height" value="0.025" units="cm"/>
    </inkml:brush>
  </inkml:definitions>
  <inkml:trace contextRef="#ctx0" brushRef="#br0">62 0 12075,'0'0'9738,"0"11"-9434,-4 53 539,-2-1 1,-17 67 0,-6 40 2775,46-237-454,29-48-3345,-21 54 328,-19 48-212,1-8 14,2 0-1,1 0 1,0 1 0,18-25 0,-25 41-2,0 0 1,0 0-1,0 0 1,1 0-1,-1 1 0,1 0 1,0 0-1,0 0 1,0 0-1,0 1 0,1-1 1,-1 1-1,0 0 1,1 0-1,0 1 1,-1-1-1,1 1 0,0 0 1,0 0-1,0 1 1,0-1-1,0 1 0,0 0 1,0 1-1,0-1 1,5 2-1,-7-1 16,0 1-1,0-1 1,0 0-1,-1 1 1,1-1-1,-1 1 0,1 0 1,-1 0-1,0 0 1,1 0-1,-1 0 1,0 1-1,0-1 1,-1 1-1,1-1 1,-1 1-1,1 0 1,-1-1-1,0 1 1,2 5-1,-2-6 46,-1 0 0,1 0 0,-1 0 0,1 0 1,-1 0-1,0 0 0,0 1 0,1-1 0,-2 0 0,1 0 0,0 0 0,0 0 0,-1 0 0,1 0 0,-1 0 0,1 0 0,-1 0 0,0 0 0,0 0 1,0 0-1,0 0 0,0-1 0,-1 1 0,1 0 0,0-1 0,-1 1 0,1-1 0,-1 1 0,0-1 0,-3 2 0,-10 4 90,0-2 1,-1 0-1,0 0 0,0-2 0,0 0 0,-1-1 0,-32 0 0,3 2-5675,62-7 740,4-2-2259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021"/>
    </inkml:context>
    <inkml:brush xml:id="br0">
      <inkml:brushProperty name="width" value="0.025" units="cm"/>
      <inkml:brushProperty name="height" value="0.025" units="cm"/>
    </inkml:brush>
  </inkml:definitions>
  <inkml:trace contextRef="#ctx0" brushRef="#br0">1 220 12684,'0'0'14542,"12"-4"-13555,5-3-783,1-1-1,-2-1 1,1 0-1,-1-1 1,0-1 0,-1 0-1,26-26 1,-14 10-139,-14 16-53,0-1 1,-1-1-1,-1 0 1,16-23 0,-27 35 56,0 7-58,-20 73-26,14-59 142,0 0 0,2 1-1,0 0 1,-1 32 0,4-41-307,3 14 242,-2-25-292,1-1-1,-1 1 1,0 0 0,1 0 0,-1-1-1,1 1 1,-1 0 0,1-1 0,-1 1-1,1-1 1,-1 1 0,1-1 0,0 1 0,-1-1-1,1 1 1,0-1 0,0 1 0,-1-1-1,1 0 1,0 0 0,0 1 0,-1-1-1,1 0 1,0 0 0,0 0 0,0 0-1,-1 0 1,1 0 0,1 0 0,13 0-7559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888"/>
    </inkml:context>
    <inkml:brush xml:id="br0">
      <inkml:brushProperty name="width" value="0.025" units="cm"/>
      <inkml:brushProperty name="height" value="0.025" units="cm"/>
    </inkml:brush>
  </inkml:definitions>
  <inkml:trace contextRef="#ctx0" brushRef="#br0">392 0 12844,'0'0'17168,"-14"11"-17066,-65 55-556,2 4 0,-128 152 1,203-218 861,-7 5-5321,9-9 4742,0 0 0,-1 0 0,1 0 0,0 0 0,0 1 0,0-1 0,0 0 0,-1 0 0,1 0 0,0 0 0,0 0 0,0-1 0,-1 1 0,1 0 0,0 0 0,0 0 0,0 0 0,0 0 0,-1 0 0,1 0 0,0 0 0,0 0 0,0 0 0,0 0 0,0-1 0,-1 1 0,1 0 0,0 0 0,0 0 0,0 0 0,0 0 0,0-1 0,0 1 0,0 0-1,0 0 1,-1 0 0,1 0 0,0-1 0,0 1 0,0 0 0,0 0 0,0 0 0,0 0 0,0-1 0,0 1 0,0 0 0,0 0 0,0 0 0,0-1 0,0 1 0,0 0 0,0 0 0,1 0 0,-1 0 0,0-1 0,0 1 0,0 0 0,0 0 0,0 0 0,0-1 0,0-17-8937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268"/>
    </inkml:context>
    <inkml:brush xml:id="br0">
      <inkml:brushProperty name="width" value="0.025" units="cm"/>
      <inkml:brushProperty name="height" value="0.025" units="cm"/>
    </inkml:brush>
  </inkml:definitions>
  <inkml:trace contextRef="#ctx0" brushRef="#br0">0 1 10346,'0'0'14381,"42"61"-13740,-22-36-385,5-1-160,5 0-64,6-5 0,5 1-448,3-5-609,-5-2-929,3-3-2530,-7-3-4356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631"/>
    </inkml:context>
    <inkml:brush xml:id="br0">
      <inkml:brushProperty name="width" value="0.025" units="cm"/>
      <inkml:brushProperty name="height" value="0.025" units="cm"/>
    </inkml:brush>
  </inkml:definitions>
  <inkml:trace contextRef="#ctx0" brushRef="#br0">0 125 15471,'0'0'11813,"12"-2"-11428,11-5-356,0-1-1,-1 0 1,0-2 0,-1-1-1,0 0 1,-1-2 0,27-21-1,-18 13-222,-20 22 55,-14 17 67,-5 0 28,2 0 0,0 0 0,1 1 1,1 0-1,1 0 0,0 0 0,1 1 0,2 0 1,-2 24-1,4-43-95,0 0-1,0-1 1,0 1 0,0 0 0,0 0 0,0 0-1,1 0 1,-1-1 0,0 1 0,0 0 0,0 0-1,1 0 1,-1-1 0,0 1 0,1 0-1,-1 0 1,1-1 0,-1 1 0,1 0 0,-1-1-1,1 1 1,0-1 0,-1 1 0,1 0-1,0-1 1,-1 1 0,1-1 0,0 0 0,-1 1-1,1-1 1,0 0 0,0 1 0,0-1-1,-1 0 1,1 0 0,0 0 0,1 0 0,15 1-6219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961"/>
    </inkml:context>
    <inkml:brush xml:id="br0">
      <inkml:brushProperty name="width" value="0.025" units="cm"/>
      <inkml:brushProperty name="height" value="0.025" units="cm"/>
    </inkml:brush>
  </inkml:definitions>
  <inkml:trace contextRef="#ctx0" brushRef="#br0">149 0 6150,'0'0'19923,"-9"59"-19699,3-34-32,1 2-64,-1 1-64,6 2-32,-4-1-32,4 0-352,0-3-769,0-4-833,0-7-2178,0-7-1954</inkml:trace>
  <inkml:trace contextRef="#ctx0" brushRef="#br0" timeOffset="1">0 92 10282,'0'0'13356,"74"-17"-12587,-34 23-417,1 5-255,6-4-97,4 0-1057,-6-7-3332,6 0-5892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416"/>
    </inkml:context>
    <inkml:brush xml:id="br0">
      <inkml:brushProperty name="width" value="0.025" units="cm"/>
      <inkml:brushProperty name="height" value="0.025" units="cm"/>
    </inkml:brush>
  </inkml:definitions>
  <inkml:trace contextRef="#ctx0" brushRef="#br0">113 1 8200,'0'0'10404,"-4"12"-7313,-27 127 1045,-10 87-3043,4-23-978,63-298 328,74-181 0,-92 257-541,1 0 0,0 0 0,2 0 0,0 1 0,19-22 0,-27 37 50,0-1 0,0 0 0,1 1 0,-1 0 0,1 0 0,0 0 0,0 0 0,0 1 0,0-1 0,1 1 0,-1 0 0,0 0 0,1 1 0,-1-1 0,1 1 0,0 0 0,0 1 0,-1-1 0,1 1 0,0-1 0,0 1 0,0 1 0,-1-1 0,1 1 0,0 0 0,-1 0 0,1 0 0,0 1 0,6 2 0,-9-3 60,1 1 0,0-1 0,-1 0 0,1 1 0,0 0 0,-1-1 1,0 1-1,1 0 0,-1 0 0,0 1 0,0-1 0,0 0 1,-1 1-1,1-1 0,0 1 0,-1-1 0,0 1 0,0 0 1,1 0-1,-2 0 0,1-1 0,0 1 0,0 0 0,-1 0 0,0 0 1,1 0-1,-1 0 0,-1 0 0,1 0 0,0 0 0,-1 0 1,1 0-1,-1 0 0,0 0 0,0 0 0,0 0 0,0-1 1,0 1-1,-1 0 0,1-1 0,-1 1 0,0-1 0,0 0 1,0 1-1,0-1 0,0 0 0,0 0 0,-1 0 0,1-1 0,-1 1 1,1 0-1,-1-1 0,-5 3 0,-6 2 121,-1 0-1,0-1 1,0 0-1,0-1 1,0-1 0,-1 0-1,1-1 1,-1-1-1,0 0 1,1-1-1,-26-4 1,22-4-1437,14-4-4225,5 7-1048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845"/>
    </inkml:context>
    <inkml:brush xml:id="br0">
      <inkml:brushProperty name="width" value="0.025" units="cm"/>
      <inkml:brushProperty name="height" value="0.025" units="cm"/>
    </inkml:brush>
  </inkml:definitions>
  <inkml:trace contextRef="#ctx0" brushRef="#br0">52 33 10218,'0'0'10426,"9"-5"-8702,-1 0-1290,1 1 0,0 1-1,0-1 1,0 2 0,0-1 0,19-1 0,-27 3-382,1 1 0,0-1 0,0 1 0,0 0 0,0 0-1,-1 0 1,1 0 0,0 0 0,0 0 0,0 0 0,0 1 0,0-1 0,-1 1 0,1-1 0,0 1 0,0 0 0,-1-1 0,1 1 0,-1 0-1,1 0 1,0 0 0,-1 1 0,0-1 0,1 0 0,-1 0 0,0 1 0,1-1 0,-1 1 0,0-1 0,0 1 0,0 0 0,-1-1 0,1 1-1,0 0 1,-1 0 0,1-1 0,-1 1 0,1 0 0,-1 0 0,0 0 0,0 0 0,0-1 0,0 1 0,0 0 0,0 0 0,0 0 0,0 0-1,-1 0 1,1-1 0,-2 4 0,0 0-12,0 0 0,0 0 0,0 0 0,-1 0-1,0-1 1,0 1 0,0-1 0,0 0 0,-1 1-1,0-2 1,0 1 0,0 0 0,-5 3 0,-69 45 328,45-33-242,29-16-127,-22 15 134,22-9-36,16-5-22,22-2-285,0-2 0,1-2 0,51-8 0,-25-5-3394,-1-9-3904,-9-2-6201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289"/>
    </inkml:context>
    <inkml:brush xml:id="br0">
      <inkml:brushProperty name="width" value="0.025" units="cm"/>
      <inkml:brushProperty name="height" value="0.025" units="cm"/>
    </inkml:brush>
  </inkml:definitions>
  <inkml:trace contextRef="#ctx0" brushRef="#br0">359 0 12332,'0'0'16698,"-11"5"-16490,-13 8-108,0 1-1,1 0 1,1 2-1,1 1 1,-38 37-1,-97 118 161,148-163-284,3-3 781,0-1-5065,6-16-1745,3-13-1250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649"/>
    </inkml:context>
    <inkml:brush xml:id="br0">
      <inkml:brushProperty name="width" value="0.025" units="cm"/>
      <inkml:brushProperty name="height" value="0.025" units="cm"/>
    </inkml:brush>
  </inkml:definitions>
  <inkml:trace contextRef="#ctx0" brushRef="#br0">1 1 12684,'0'0'7463,"26"48"-4004,-11-24-1313,4-1-416,4 6-1057,3 0-481,8 0-192,2 1-641,-4-7-2113,-2-6-2916,2-5-6309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998"/>
    </inkml:context>
    <inkml:brush xml:id="br0">
      <inkml:brushProperty name="width" value="0.025" units="cm"/>
      <inkml:brushProperty name="height" value="0.025" units="cm"/>
    </inkml:brush>
  </inkml:definitions>
  <inkml:trace contextRef="#ctx0" brushRef="#br0">158 5 7527,'0'0'7255,"11"-1"-2723,-6 0-4146,4 0 335,0 0-1,-1 1 0,1-1 1,0 2-1,-1-1 0,13 3 1,-19-2-638,0-1-1,1 1 1,-1 0 0,0 0 0,0 0 0,0 0 0,0 0 0,-1 0 0,1 0 0,0 1 0,0-1 0,-1 1 0,1-1-1,-1 1 1,1 0 0,-1 0 0,0-1 0,0 1 0,1 0 0,-2 0 0,1 0 0,0 0 0,0 0 0,0 1 0,-1-1-1,1 0 1,-1 0 0,0 0 0,0 1 0,0-1 0,0 0 0,0 0 0,0 0 0,0 1 0,-1 1 0,0 0-8,0 1 1,-1-1-1,1 0 1,-1 0 0,0 0-1,0 0 1,0-1-1,0 1 1,-1 0 0,1-1-1,-1 0 1,0 1-1,-6 4 1,-51 37 471,43-33-407,-54 31 427,49-31-448,1 0 0,-30 24 0,50-35-119,1-1 0,-1 0 0,1 0 0,0 0 0,-1 1 0,1-1 0,-1 0 0,1 1 0,-1-1 0,1 0 0,0 1 0,-1-1 0,1 0 0,0 1 0,-1-1 0,1 1 0,0-1 0,-1 0 0,1 1 0,0-1 0,0 1 0,0-1 0,-1 1 0,1-1 0,0 1 0,0-1 0,0 1 0,0-1 0,0 1 1,0 0-1,0-1 0,0 1 0,0-1 0,0 1 0,0-1 0,1 1 0,-1-1 0,0 1 0,0-1 0,0 1 0,1-1 0,-1 0 0,0 1 0,1-1 0,-1 1 0,0-1 0,1 0 0,-1 1 0,0-1 0,1 0 0,-1 1 0,1-1 0,-1 0 0,0 1 0,1-1 0,-1 0 0,1 0 0,-1 0 0,1 1 0,-1-1 0,1 0 0,-1 0 0,1 0 0,-1 0 0,1 0 0,-1 0 0,2 0 1,45 4 19,-38-4-5,117 4-263,-40-6-3134,-25-3-2506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358"/>
    </inkml:context>
    <inkml:brush xml:id="br0">
      <inkml:brushProperty name="width" value="0.025" units="cm"/>
      <inkml:brushProperty name="height" value="0.025" units="cm"/>
    </inkml:brush>
  </inkml:definitions>
  <inkml:trace contextRef="#ctx0" brushRef="#br0">2 1 14894,'0'0'12492,"-2"74"-12332,2-41-96,6 4 0,5-2-32,-1 0-833,-1-6-800,-3-5-225,-4-6-1473,-2-9-2082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693"/>
    </inkml:context>
    <inkml:brush xml:id="br0">
      <inkml:brushProperty name="width" value="0.025" units="cm"/>
      <inkml:brushProperty name="height" value="0.025" units="cm"/>
    </inkml:brush>
  </inkml:definitions>
  <inkml:trace contextRef="#ctx0" brushRef="#br0">1 3 14157,'0'0'12332,"68"-2"-11115,-29 4-576,9 6-449,2 1-128,1 0-961,-4-6-3203,-1-3-5573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119"/>
    </inkml:context>
    <inkml:brush xml:id="br0">
      <inkml:brushProperty name="width" value="0.025" units="cm"/>
      <inkml:brushProperty name="height" value="0.025" units="cm"/>
    </inkml:brush>
  </inkml:definitions>
  <inkml:trace contextRef="#ctx0" brushRef="#br0">135 0 11723,'0'0'4805,"-7"9"-2713,-3 5-1529,1 1-1,0 0 0,1 0 1,0 1-1,-7 23 0,-6 40 807,4 1 1,4 0-1,-4 95 0,20-226-1152,1 1-1,3 1 1,3-1 0,1 1-1,2 1 1,30-69-1,-40 109-271,0 1 0,0 0-1,1 1 1,0-1 0,1 0-1,-1 1 1,1 0-1,0 0 1,1 1 0,0 0-1,-1-1 1,10-4-1,-12 8-10,1 0-1,-1 1 0,1-1 0,0 1 1,-1 0-1,1 0 0,0 0 0,0 0 1,0 1-1,0-1 0,0 1 0,0 0 1,0 1-1,0-1 0,0 1 0,0-1 1,-1 1-1,1 0 0,0 0 0,0 1 1,-1-1-1,1 1 0,-1 0 0,1 0 1,4 4-1,-3-2-62,0 0 0,0 0 1,0 1-1,-1 0 1,0 0-1,0 0 0,0 0 1,0 1-1,5 11 0,-8-15 110,0 0-1,0 0 0,0 0 0,0 1 1,-1-1-1,1 0 0,-1 1 0,1-1 1,-1 0-1,0 1 0,0-1 0,0 1 1,0-1-1,0 0 0,0 1 0,-1-1 0,1 1 1,-1-1-1,0 0 0,1 0 0,-1 1 1,0-1-1,0 0 0,-1 0 0,1 0 1,0 0-1,-1 0 0,1 0 0,-4 2 1,-2 2 165,-2-1 1,1 0 0,-1 0 0,1-1-1,-1 0 1,-1-1 0,1 0 0,0 0-1,-16 2 1,3-2-348,0-1-1,0-1 1,-25-2 0,43-1-3004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515"/>
    </inkml:context>
    <inkml:brush xml:id="br0">
      <inkml:brushProperty name="width" value="0.025" units="cm"/>
      <inkml:brushProperty name="height" value="0.025" units="cm"/>
    </inkml:brush>
  </inkml:definitions>
  <inkml:trace contextRef="#ctx0" brushRef="#br0">146 3 14029,'0'0'4191,"9"0"32,49-2 651,-57 2-4825,-1 0 1,1 1-1,-1-1 1,0 0 0,1 1-1,-1-1 1,0 1-1,0-1 1,1 1 0,-1-1-1,0 1 1,0-1-1,0 0 1,0 1 0,0-1-1,1 1 1,-1-1-1,0 1 1,0 0 0,0-1-1,0 1 1,0-1-1,0 1 1,-1-1 0,1 1-1,0-1 1,0 1 0,0-1-1,0 0 1,-1 1-1,1-1 1,0 1 0,0-1-1,-1 1 1,1-1-1,0 0 1,-1 1 0,1-1-1,0 1 1,-2-1-1,-7 7 102,0-1 0,-1-1 0,0 0 0,-1 0 0,1-1 0,-1 0 0,0-1-1,0 0 1,-20 2 0,-46 15 6,82-20-247,0 0 0,0 0 0,1 0 0,-1 0 0,0 1 0,9 2 0,2 0 69,0-1 3,1 0 19,1 0 0,0 2 0,31 9 0,-47-12-12,1-1 1,-1 1-1,0 0 0,1 0 0,-1 0 1,0 0-1,0 0 0,0 0 1,0 1-1,0-1 0,0 1 0,0-1 1,0 1-1,-1 0 0,1 0 0,-1 0 1,1 0-1,-1 0 0,0 0 0,1 0 1,-1 0-1,0 0 0,0 1 0,-1-1 1,1 0-1,-1 1 0,1-1 0,-1 1 1,1-1-1,-1 0 0,0 1 0,0-1 1,-1 1-1,1-1 0,0 1 0,-2 2 1,0-1 33,0 0 0,0 0 0,-1 0 0,1 0-1,-1-1 1,0 1 0,-1-1 0,1 0 0,0 0 0,-1 0 0,0 0 0,0 0 0,0-1 0,-5 3 0,-4 2 261,1-1-1,-1-1 1,-21 6-1,26-8-165,-1-1-1,0 0 1,0-1-1,0 0 1,0 0-1,-9-1 1,17 0-177,-1-1 0,0 1-1,0 0 1,1-1 0,-1 1 0,0-1 0,1 1 0,-1-1-1,0 0 1,1 0 0,-1 1 0,1-1 0,-1 0 0,1-1-1,0 1 1,-1 0 0,1 0 0,0 0 0,0-1 0,0 1-1,0-1 1,0 1 0,0-1 0,0 1 0,1-1 0,-1 0-1,0 1 1,1-1 0,-1 0 0,1 1 0,0-1 0,0 0-1,-1 0 1,1 1 0,0-1 0,1-2 0,-1-4-767,4-40-6292,11 13-718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862"/>
    </inkml:context>
    <inkml:brush xml:id="br0">
      <inkml:brushProperty name="width" value="0.025" units="cm"/>
      <inkml:brushProperty name="height" value="0.025" units="cm"/>
    </inkml:brush>
  </inkml:definitions>
  <inkml:trace contextRef="#ctx0" brushRef="#br0">253 0 16688,'0'0'12363,"-58"72"-11273,33-41-514,-5 2-384,-2 1-96,6-2-32,1-3-32,4-2-64,6-6-224,0-6-192,13-8-609,-1-5-1153,3-8-6118,0-14-1185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214"/>
    </inkml:context>
    <inkml:brush xml:id="br0">
      <inkml:brushProperty name="width" value="0.025" units="cm"/>
      <inkml:brushProperty name="height" value="0.025" units="cm"/>
    </inkml:brush>
  </inkml:definitions>
  <inkml:trace contextRef="#ctx0" brushRef="#br0">0 0 8936,'0'0'16784,"66"50"-15310,-39-26-866,-3 1-448,3 2-128,5 0-1313,-8-5-2370,-3-1-5350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877"/>
    </inkml:context>
    <inkml:brush xml:id="br0">
      <inkml:brushProperty name="width" value="0.025" units="cm"/>
      <inkml:brushProperty name="height" value="0.025" units="cm"/>
    </inkml:brush>
  </inkml:definitions>
  <inkml:trace contextRef="#ctx0" brushRef="#br0">110 24 9897,'0'0'17585,"8"-5"-17147,-4 2-420,1 1 0,-1 0 0,0 0 0,1 0 0,0 0 0,-1 1 0,1-1 0,0 1 0,6 0 0,-10 1-18,1 0-1,0 0 1,0 0 0,-1 0 0,1 1 0,0-1 0,-1 1 0,1-1 0,0 1 0,-1 0 0,1-1-1,-1 1 1,1 0 0,-1 0 0,1 0 0,-1 0 0,0 0 0,1 1 0,-1-1 0,0 0 0,0 0 0,0 1-1,0-1 1,0 1 0,0-1 0,-1 1 0,1 0 0,0-1 0,-1 1 0,1 0 0,-1-1 0,1 1-1,-1 0 1,0-1 0,0 1 0,0 0 0,0 2 0,0-1-12,-1 0 0,1 0-1,-1 0 1,1 0 0,-1-1 0,0 1 0,0 0 0,-1 0-1,1-1 1,0 1 0,-1 0 0,0-1 0,1 0-1,-1 1 1,0-1 0,0 0 0,-1 0 0,1 0 0,0 0-1,-1 0 1,1-1 0,-1 1 0,1-1 0,-1 1 0,-3 0-1,-2 2 30,0-1-1,1 0 0,-1 0 0,0 0 0,-1-1 1,1-1-1,-16 2 0,22-3 102,3-1-115,0 1 0,0-1 0,-1 0 0,1 0-1,0 0 1,0 1 0,0-1 0,0 1 0,0-1 0,0 0 0,0 1 0,0 0 0,0-1 0,0 1 0,0 0 0,0-1 0,1 1 0,-1 0 0,0 0 0,2 0 0,26-2-97,-27 2 93,5 0-29,8 0 5,-1 0 1,1 0-1,24 6 0,-36-6 2,-1 0-1,0 1 0,1-1 0,-1 1 0,0 0 0,0 0 1,1 0-1,-1 0 0,0 0 0,0 0 0,0 0 1,0 1-1,0-1 0,0 1 0,-1-1 0,1 1 0,0 0 1,-1-1-1,0 1 0,1 0 0,-1 0 0,0 0 0,0 1 1,0-1-1,0 0 0,0 0 0,0 0 0,-1 1 0,1-1 1,-1 0-1,1 3 0,-2-2 46,0 0-1,1 0 1,-1 0 0,0 0 0,0 0-1,-1-1 1,1 1 0,-1 0-1,1-1 1,-1 1 0,0-1-1,0 0 1,0 0 0,0 1 0,0-1-1,0 0 1,-1-1 0,1 1-1,-1 0 1,1-1 0,-4 2 0,-62 28 1799,63-29-1627,-10 4 118,0-1-1,-1 0 1,0-2 0,1 1-1,-1-2 1,0 0-1,-26-1 1,41-1-444,1 0 0,-1-1 0,0 1 0,0-1 0,1 1 0,-1-1 0,0 1 0,1-1 0,-1 1 0,1-1 0,-1 1 0,1-1 0,-1 0 0,1 1 0,-1-1-1,1 0 1,-1 1 0,1-1 0,0 0 0,0 0 0,-1 1 0,1-1 0,0 0 0,0 0 0,0 1 0,0-1 0,0 0 0,0 0 0,0 0 0,0-1 0,4-29-10626,8 9-2764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348"/>
    </inkml:context>
    <inkml:brush xml:id="br0">
      <inkml:brushProperty name="width" value="0.025" units="cm"/>
      <inkml:brushProperty name="height" value="0.025" units="cm"/>
    </inkml:brush>
  </inkml:definitions>
  <inkml:trace contextRef="#ctx0" brushRef="#br0">6 0 32,'0'0'29404,"-6"68"-29308,6-41-32,0 3-64,0-2-609,0-1-896,0-1-1218,0-7-576,0-5-3203,0-7-4484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682"/>
    </inkml:context>
    <inkml:brush xml:id="br0">
      <inkml:brushProperty name="width" value="0.025" units="cm"/>
      <inkml:brushProperty name="height" value="0.025" units="cm"/>
    </inkml:brush>
  </inkml:definitions>
  <inkml:trace contextRef="#ctx0" brushRef="#br0">1 13 13741,'0'0'10090,"69"-12"-9578,-35 12-416,2 7-224,4 2-1762,1 0-4035</inkml:trace>
  <inkml:trace contextRef="#ctx0" brushRef="#br0" timeOffset="1">606 103 21460,'0'0'10891,"71"-16"-12653,-41 11-2242,-3-1-2786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028"/>
    </inkml:context>
    <inkml:brush xml:id="br0">
      <inkml:brushProperty name="width" value="0.025" units="cm"/>
      <inkml:brushProperty name="height" value="0.025" units="cm"/>
    </inkml:brush>
  </inkml:definitions>
  <inkml:trace contextRef="#ctx0" brushRef="#br0">1 13 16688,'0'0'12203,"71"-9"-13548,-29 8-3171,3-2-4357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359"/>
    </inkml:context>
    <inkml:brush xml:id="br0">
      <inkml:brushProperty name="width" value="0.025" units="cm"/>
      <inkml:brushProperty name="height" value="0.025" units="cm"/>
    </inkml:brush>
  </inkml:definitions>
  <inkml:trace contextRef="#ctx0" brushRef="#br0">0 16 7015,'0'0'18300,"11"1"-17996,91 2-2062,-28-3-4069,-9 6 7342,-71-4 4393,-25 6 1269,70-14-8054,-14-6-4663,-2-5-5399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6.683"/>
    </inkml:context>
    <inkml:brush xml:id="br0">
      <inkml:brushProperty name="width" value="0.025" units="cm"/>
      <inkml:brushProperty name="height" value="0.025" units="cm"/>
    </inkml:brush>
  </inkml:definitions>
  <inkml:trace contextRef="#ctx0" brushRef="#br0">1 641 12107,'0'-5'370,"1"-1"-1,1 1 0,-1-1 1,1 1-1,-1-1 0,2 1 1,-1 0-1,1 0 0,-1 0 1,1 0-1,1 0 0,-1 1 1,1-1-1,4-4 0,64-57 262,-60 56-529,116-92 267,44-38 25,-140 110-151,1 2 0,0 2 0,3 1 0,0 1 0,1 2 0,1 2 0,51-20 0,-70 34-143,-10 2 17,0 0-1,1 1 1,-1 0 0,1 1 0,0 0 0,0 1 0,12-1 0,-18 4-120,0 0 0,0 0 0,0 0 0,-1 0 0,1 0 0,-1 1-1,1 0 1,-1 0 0,0 0 0,0 0 0,0 0 0,2 5 0,15 12-10,0-5 21,1-1 0,0 0 0,0-2 0,1-1 0,1 0 0,0-2 0,1-1 0,24 6 0,24 2 36,103 10 0,-36-15 154,1-6-1,0-6 1,219-30-1,-352 30-176,100-8 278,-119 37 257,16 26-359,-2-45-193,-1-1 0,0 0-1,0 0 1,-1 1 0,0-1-1,0 0 1,-1 0 0,0 1-1,-1-1 1,1 0 0,-1 0-1,-1 0 1,0 0 0,0-1-1,-5 9 1,-10 17-1786,10-10-2533,7-10-799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7.359"/>
    </inkml:context>
    <inkml:brush xml:id="br0">
      <inkml:brushProperty name="width" value="0.025" units="cm"/>
      <inkml:brushProperty name="height" value="0.025" units="cm"/>
    </inkml:brush>
  </inkml:definitions>
  <inkml:trace contextRef="#ctx0" brushRef="#br0">0 186 7303,'0'0'5221,"11"-4"-3764,19-4-915,-1 1 0,1 2 0,1 1 0,-1 1-1,48 2 1,30 1-144,413-5 250,1-37-583,-496 39-8,523-90 2459,-528 86-1638,-21 7-863,0 0 0,0 0 0,0 0 0,0 0 0,0 0 0,0 0-1,0 0 1,0 0 0,0 0 0,-1 0 0,1 0 0,0 0 0,0 0 0,0 0 0,0 0 0,0 0 0,0 0 0,0 0-1,0 0 1,0 0 0,-1 0 0,1 0 0,0 0 0,0 0 0,0 0 0,0 0 0,0 0 0,0 0 0,0 0 0,0 0 0,0 0-1,0 0 1,0 0 0,0-1 0,0 1 0,0 0 0,0 0 0,-1 0 0,1 0 0,0 0 0,0 0 0,0 0 0,0 0 0,0 0-1,0 0 1,0-1 0,0 1 0,0 0 0,0 0 0,0 0 0,0 0 0,0 0 0,0 0 0,0 0 0,0 0 0,1 0-1,-1-1 1,0 1 0,0 0 0,0 0 0,0 0 0,0 0 0,-37 3 532,23 1-551,0 1 0,1 0 1,-1 1-1,1 0 1,0 1-1,1 1 0,0 0 1,0 0-1,-13 13 1,21-17-2,-1 1 0,1 0 1,0 0-1,0 0 0,0 0 1,1 1-1,0-1 1,0 1-1,0 0 0,-2 8 1,4-9 2,0-1 1,0 0-1,1 0 1,0 0 0,0 1-1,0-1 1,0 0-1,1 0 1,-1 0 0,1 0-1,0 1 1,0-1 0,1 0-1,-1 0 1,1-1-1,0 1 1,3 4 0,6 10 12,-1 0 0,0 0 1,-2 1-1,0 0 0,8 28 1,-14-36-11,0 0 0,-1 0 0,0 0 0,-1 0 0,0 0 0,0 0 0,-1 1 0,-1-1 0,0 0 0,-1 0 0,-6 17 0,-21 40-1089,1-31-5784,23-34 71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466"/>
    </inkml:context>
    <inkml:brush xml:id="br0">
      <inkml:brushProperty name="width" value="0.025" units="cm"/>
      <inkml:brushProperty name="height" value="0.025" units="cm"/>
    </inkml:brush>
  </inkml:definitions>
  <inkml:trace contextRef="#ctx0" brushRef="#br0">384 49 13581,'-1'-2'247,"0"-1"1,-1 0-1,0 1 0,1-1 1,-1 1-1,0-1 1,0 1-1,0 0 0,-1 0 1,1 0-1,-1 0 1,1 0-1,-1 1 0,1-1 1,-1 1-1,0-1 0,0 1 1,0 0-1,0 0 1,0 0-1,0 1 0,-5-1 1,-8-2 430,0 1 0,-30 0 0,33 2-479,1 2-1,0 0 0,0 0 0,0 1 0,0 0 0,0 1 0,0 0 0,1 1 0,0 1 0,0 0 0,-12 8 0,15-9-74,1 0-1,0 1 0,0 0 1,1 0-1,-1 0 0,1 1 1,1 0-1,-1 0 0,1 0 1,0 1-1,1-1 0,0 1 1,0 1-1,1-1 0,0 0 1,-2 11-1,4-16-118,1-1-1,-1 1 1,1-1-1,0 1 0,0-1 1,0 1-1,1-1 1,-1 1-1,1 0 1,-1-1-1,1 1 1,0-1-1,0 0 1,0 1-1,0-1 1,0 0-1,0 1 1,1-1-1,-1 0 1,1 0-1,0 0 1,3 3-1,-1-2-3,0 0 0,1 0 1,0-1-1,-1 1 0,1-1 0,0 0 0,0-1 0,1 1 0,-1-1 0,9 2 1,-4-2-27,0 0 0,-1-1 0,1 0 0,-1 0 0,1-1 0,-1 0 0,1 0 0,-1-1 0,0-1 1,1 0-1,-1 0 0,13-7 0,-20 9 25,-1 0 0,1 1 0,-1-1 0,0 0 0,0 0 0,0-1 0,1 1 0,-1 0 0,0 0 0,0 0 0,-1-1 0,1 1 0,0-1 0,1-1 0,-2 3 2,0 0 1,0-1-1,0 1 1,0-1 0,0 1-1,0-1 1,-1 1-1,1-1 1,0 1-1,0 0 1,0-1-1,0 1 1,0-1-1,-1 1 1,1 0 0,0-1-1,0 1 1,-1 0-1,1-1 1,0 1-1,-1 0 1,1-1-1,0 1 1,-1 0-1,1-1 1,0 1 0,-1 0-1,1 0 1,0 0-1,-2-1 1,0 0-5,-1 0 1,0 1-1,0-1 1,0 1 0,0-1-1,0 1 1,0 0-1,0 0 1,0 1-1,0-1 1,0 0-1,0 1 1,-3 1 0,2-1-1,1 0 0,-1 1 0,1-1 0,0 1 0,-1 0 0,1 0 0,0 0 0,0 0 0,0 1 0,0-1 0,1 1 0,-1 0 0,1 0 0,0 0 0,-3 4 0,6-6 7,-1-1 0,1 1 0,0 0 1,0-1-1,0 1 0,0-1 0,0 1 1,1-1-1,-1 1 0,0-1 0,0 0 1,0 0-1,0 1 0,0-1 0,0 0 1,1 0-1,-1 0 0,0 0 0,0 0 1,2-1-1,29 1 114,-15-2-93,1-1 0,28-8 0,-31 6-26,0 2 1,0 0 0,30-2-1,-45 5-1,1 0 0,-1 0 0,0 0 1,1 0-1,-1 0 0,0 0 0,1 1 0,-1-1 0,0 0 0,0 0 0,1 0 0,-1 1 0,0-1 0,0 0 0,0 0 1,1 1-1,-1-1 0,0 0 0,0 1 0,0-1 0,0 0 0,1 0 0,-1 1 0,0-1 0,0 0 0,0 1 0,0-1 0,0 0 1,0 1-1,0-1 0,0 0 0,0 1 0,0-1 0,0 0 0,0 1 0,0-1 0,0 0 0,0 1 0,-1-1 0,1 0 1,0 1-1,0-1 0,-1 1 0,-5 15 68,-4-2 212,0 0 0,-1-1 0,-16 15 0,-12 15 1450,64-56-2679,10-23-6433,-21 14-1244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843"/>
    </inkml:context>
    <inkml:brush xml:id="br0">
      <inkml:brushProperty name="width" value="0.025" units="cm"/>
      <inkml:brushProperty name="height" value="0.025" units="cm"/>
    </inkml:brush>
  </inkml:definitions>
  <inkml:trace contextRef="#ctx0" brushRef="#br0">88 1 10442,'0'0'12022,"-9"12"-11990,0-1 26,0 0 178,0 0 0,1 0 1,0 1-1,1 0 0,0 0 1,1 1-1,-9 25 0,14-37-207,1-1-1,0 1 1,0 0-1,0-1 1,0 1-1,0 0 1,0 0-1,0-1 1,1 1-1,-1 0 0,0-1 1,0 1-1,0 0 1,1-1-1,-1 1 1,0 0-1,1-1 1,-1 1-1,0-1 0,1 1 1,-1-1-1,1 1 1,-1-1-1,1 1 1,-1-1-1,1 1 1,0-1-1,-1 0 1,1 1-1,-1-1 0,1 0 1,0 1-1,-1-1 1,1 0-1,0 0 1,-1 0-1,1 1 1,0-1-1,-1 0 0,1 0 1,0 0-1,0 0 1,-1 0-1,1 0 1,0-1-1,-1 1 1,1 0-1,0 0 1,-1 0-1,1-1 0,0 1 1,-1 0-1,2-1 1,41-16 532,-21 4-497,0-2-1,0-1 0,-2 0 0,0-1 0,19-22 0,-87 94 264,45-51-333,-1 1 0,2-1 0,-1 1 1,0-1-1,1 1 0,0 0 0,0 0 0,1 0 0,-1 1 0,1-1 1,-1 8-1,2-12-48,1 0 1,-1 0 0,1 0-1,-1 0 1,1 0 0,-1 0-1,1 0 1,0 0 0,-1-1-1,1 1 1,0 0 0,0 0 0,-1-1-1,1 1 1,0 0 0,0-1-1,0 1 1,0-1 0,0 1-1,0-1 1,0 1 0,0-1-1,0 0 1,0 1 0,0-1-1,0 0 1,0 0 0,0 0-1,0 0 1,1 0 0,-1 0-1,0 0 1,0 0 0,0-1-1,0 1 1,0 0 0,2-1-1,3 0-602,0 0 0,0 0 0,0-1 0,-1 0-1,1 0 1,6-3 0,-1-3-1685,-1 0-1,1 0 1,-2-1-1,10-10 1,14-16-6510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516"/>
    </inkml:context>
    <inkml:brush xml:id="br0">
      <inkml:brushProperty name="width" value="0.025" units="cm"/>
      <inkml:brushProperty name="height" value="0.025" units="cm"/>
    </inkml:brush>
  </inkml:definitions>
  <inkml:trace contextRef="#ctx0" brushRef="#br0">164 1 11723,'0'0'7581,"-8"7"-6257,-6 5-848,0 2 0,1-1 1,1 2-1,0 0 1,1 0-1,1 1 1,-15 29-1,17-26-356,0 1 0,2-1 0,0 1 1,1 1-1,1-1 0,1 1 0,-1 28 0,30-80 462,-21 22-580,0-1 0,-1 1 0,0-1 0,-1 0 0,0 0 0,-1 0 0,0 0-1,0 0 1,-1 0 0,0-14 0,-1 24-14,0 0-1,0 1 1,0-1-1,0 0 1,0 0-1,0 0 1,-1 0-1,1 0 1,0 0-1,0 0 1,0 0-1,0 1 1,0-1-1,0 0 1,0 0-1,0 0 1,0 0-1,-1 0 1,1 0-1,0 0 1,0 0-1,0 0 1,0 0-1,0 0 1,0 0-1,-1 0 1,1 0-1,0 0 1,0 0-1,0 0 1,0 0-1,0 0 1,0 0-1,-1 0 1,1 0-1,0 0 1,0 0-1,0 0 1,0 0-1,0 0 1,0 0-1,0 0 1,-1 0-1,1 0 1,0 0-1,0 0 1,0-1-1,0 1 1,0 0-1,0 0 1,0 0-1,0 0 1,0 0-1,0 0 1,-1 0-1,1-1 1,0 1-1,0 0 1,0 0-1,0 0 1,-5 14-373,5-12 367,0 1 1,0 0 0,1-1-1,-1 1 1,1 0 0,0-1-1,0 1 1,0-1 0,0 1-1,0-1 1,0 1 0,1-1-1,-1 0 1,1 0 0,0 0-1,-1 0 1,1 0 0,0 0-1,0 0 1,0 0 0,4 2-1,-1-2 47,0 1 0,0 0 0,1-1 0,-1 0 0,0-1 0,1 1-1,-1-1 1,1 0 0,0 0 0,8 0 0,-9-1 31,0 0-1,1-1 1,-1 1 0,1-1 0,-1 0-1,0 0 1,1-1 0,-1 0 0,0 0 0,9-5-1,-12 6-31,0 0 0,1-1 0,-1 0 0,0 1-1,0-1 1,-1 0 0,1 0 0,0 0 0,-1 0-1,1 0 1,-1-1 0,1 1 0,-1 0 0,0-1-1,0 1 1,0-1 0,-1 1 0,1-1-1,0 1 1,-1-1 0,0 0 0,1-3 0,-2 6-19,1-1 1,0 0 0,0 0-1,-1 1 1,1-1 0,-1 0-1,1 1 1,-1-1-1,1 0 1,-1 1 0,1-1-1,-1 1 1,1-1 0,-1 1-1,1-1 1,-1 1 0,0-1-1,0 1 1,1 0 0,-1-1-1,0 1 1,1 0 0,-1 0-1,0-1 1,0 1-1,0 0 1,1 0 0,-1 0-1,0 0 1,0 0 0,1 0-1,-1 0 1,0 0 0,0 0-1,0 1 1,-1-1 0,-32 8-36,28-5 9,-1 1 1,1 0-1,1 0 1,-1 0-1,1 1 1,-7 6-1,10-9 10,0 0 0,0-1 0,1 1 0,-1 0 0,1 0 0,0-1 0,-1 1 0,1 0 0,0 1 0,0-1 1,0 0-1,1 0 0,-1 0 0,0 0 0,1 1 0,-1-1 0,1 0 0,0 1 0,0-1 0,0 0 0,0 1 0,0-1 0,1 4 0,0-4 6,1-1-1,-1 1 1,1-1 0,-1 1 0,1-1 0,-1 0 0,1 0 0,0 0-1,-1 0 1,1 0 0,0 0 0,0 0 0,0 0 0,0-1 0,0 1-1,0-1 1,0 1 0,0-1 0,0 0 0,3 0 0,52 1 46,-42-1-34,39-1 173,86-10 0,-139 10 377,-5 1-283,-1 0 0,1-1 0,-1 1 0,0-1 0,1-1 0,0 1 1,-1-1-1,1 1 0,-6-4 0,6 1-110,-1 0-1,1 1 1,0-2 0,0 1-1,0-1 1,1 1-1,-1-1 1,1 0 0,-4-9-1,5 10-169,0 1 0,1-1-1,-1 1 1,1-1 0,0 0-1,0 0 1,0 1 0,0-1-1,1 0 1,-1 0 0,1 0-1,0 0 1,1 0 0,-1 0-1,1-5 1,4 8-113,0 0-1,0 0 1,0 1 0,0-1 0,0 1-1,0 0 1,0 0 0,8 2 0,-9-2-113,69 14-3758,-23-2-4867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867"/>
    </inkml:context>
    <inkml:brush xml:id="br0">
      <inkml:brushProperty name="width" value="0.025" units="cm"/>
      <inkml:brushProperty name="height" value="0.025" units="cm"/>
    </inkml:brush>
  </inkml:definitions>
  <inkml:trace contextRef="#ctx0" brushRef="#br0">0 10 10154,'0'0'12203,"57"-9"-12171,-35 9-929,3 0-3683,-1 8-6695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0.310"/>
    </inkml:context>
    <inkml:brush xml:id="br0">
      <inkml:brushProperty name="width" value="0.025" units="cm"/>
      <inkml:brushProperty name="height" value="0.025" units="cm"/>
    </inkml:brush>
  </inkml:definitions>
  <inkml:trace contextRef="#ctx0" brushRef="#br0">37 0 14318,'0'0'2850,"-1"8"145,-4 22-593,-15 49 0,15-64-1985,4-10-314,-1 0-1,1 0 1,0 0-1,1 0 1,-1 1-1,1 7 1,0-12-98,0 0 1,0 0 0,1 0-1,-1 0 1,0 0 0,0 0 0,1 0-1,-1 0 1,1 0 0,-1 0-1,1 0 1,-1 0 0,1 0-1,0 0 1,-1 0 0,1-1 0,0 1-1,0 0 1,-1-1 0,1 1-1,0 0 1,0-1 0,0 1 0,0-1-1,0 1 1,0-1 0,0 0-1,0 1 1,0-1 0,0 0 0,0 0-1,0 1 1,0-1 0,0 0-1,0 0 1,1-1 0,10 1 36,-1-1 0,0-1 1,0 0-1,0 0 0,0-1 1,0-1-1,-1 0 0,1 0 0,15-10 1,-7 3 6,-2-1-1,1-1 1,-1 0 0,17-19 0,-72 47 528,35-14-573,1 1 0,0 0-1,-1-1 1,1 1 0,0 0 0,0 0 0,0 0 0,0 1 0,1-1 0,-1 0 0,1 1 0,-1-1 0,1 1 0,-1 3-1,5-6 33,0 1-1,0 0 0,0-1 0,0 0 1,0 0-1,0 0 0,0 0 0,0 0 1,5-2-1,72-22 89,-63 17-147,0 1-1,0 1 1,1 0 0,0 2-1,31-3 1,-68 46 178,22-39-84,1 0 1,-1-1 0,1 1 0,-1-1 0,0 0 0,1 0 0,-1 0-1,1 0 1,-1 0 0,1-1 0,-1 1 0,0-1 0,4-2-1,-4 2-119,1 0 0,-1 0 0,0 1 0,0-1-1,1 1 1,-1-1 0,0 1 0,1 0 0,-1 1 0,0-1-1,1 0 1,-1 1 0,0 0 0,4 1 0,-6-1-26,0 0 0,0 0 1,-1-1-1,1 1 0,0 0 1,-1 0-1,1 1 0,-1-1 1,1 0-1,-1 0 1,0 0-1,1 0 0,-1 0 1,0 0-1,0 1 0,0-1 1,0 0-1,0 0 1,0 0-1,0 0 0,0 1 1,-1-1-1,1 0 0,0 0 1,-1 0-1,1 0 1,-1 0-1,1 0 0,-1 0 1,1 0-1,-1 0 0,-1 1 1,-22 37-1954,23-37 1679,-18 28-6635,18-21 1015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1.335"/>
    </inkml:context>
    <inkml:brush xml:id="br0">
      <inkml:brushProperty name="width" value="0.025" units="cm"/>
      <inkml:brushProperty name="height" value="0.025" units="cm"/>
    </inkml:brush>
  </inkml:definitions>
  <inkml:trace contextRef="#ctx0" brushRef="#br0">77 33 12011,'0'0'14008,"6"0"-13388,-3 0-549,-2 1-54,0-1 1,0 0-1,-1 0 1,1 0-1,0 1 1,0-1-1,0 0 1,-1 0-1,1 0 1,0 0-1,0 0 1,0-1-1,-1 1 1,1 0-1,0 0 1,0 0-1,-1-1 1,1 1-1,0 0 1,-1-1-1,1 1 1,0-1-1,-1 1 1,1-1-1,0 1 1,-1-1-1,1 1 1,-1-1-1,1 1 1,-1-1-1,1 0 1,-1 1-1,1-1 1,-1 0-1,0 0 1,0 1-1,1-1 1,-1 0-1,0 0 1,0 1-1,0-1 1,0 0-1,1 0 1,-1 0-1,0 1 1,-1-1-1,1 0 1,0-1-1,0 1-17,0 1 0,0-1 0,0 1 0,0-1 0,0 1 0,0 0 0,0-1-1,0 1 1,-1-1 0,1 1 0,0 0 0,0-1 0,0 1 0,-1-1 0,1 1-1,0 0 1,0-1 0,-1 1 0,1 0 0,0-1 0,-1 1 0,1 0 0,0-1-1,-1 1 1,1 0 0,0 0 0,-1 0 0,1-1 0,-1 1 0,1 0 0,0 0-1,-1 0 1,1 0 0,-2 0 0,-19 3-95,-18 17-83,35-14 164,-1-1 0,1 1 0,0 0 0,0 1 0,0-1 0,1 1 0,0-1 0,-2 9 0,4-14 18,0 1 0,1-1 1,-1 1-1,1 0 0,-1-1 1,1 1-1,0-1 1,0 1-1,-1 0 0,1-1 1,1 1-1,-1 0 0,0-1 1,0 1-1,0 0 0,1-1 1,-1 1-1,1-1 0,0 1 1,-1-1-1,1 1 1,0-1-1,0 1 0,0-1 1,0 1-1,0-1 0,0 0 1,0 0-1,0 0 0,0 0 1,1 1-1,-1-2 0,0 1 1,1 0-1,-1 0 0,1 0 1,-1-1-1,1 1 1,2 0-1,14 3 83,1-2 1,-1 0 0,1 0-1,-1-2 1,1-1-1,0 0 1,-1-1 0,34-8-1,-2-4 34,91-36 0,-128 43 97,-18 6 183,-22 11-59,22-7-319,3-2-20,0 0-1,0 1 0,0-1 0,0 0 0,0 1 0,0-1 1,0 1-1,0 0 0,0-1 0,1 1 0,-1 0 1,1 0-1,-1 0 0,1 0 0,0 0 0,0 1 1,0-1-1,0 0 0,0 1 0,-1 2 0,4-4-3,0 0-1,0 0 0,-1 0 1,1-1-1,0 1 0,0-1 0,0 1 1,0-1-1,-1 1 0,1-1 0,0 0 1,0 0-1,0 0 0,0 0 0,0 0 1,0-1-1,4 0 0,-4 1-4,13-2-247,-1-1 1,0 0-1,0-1 0,0-1 1,-1 0-1,15-8 0,73-44-3733,-83 42 3480,-18 15 516,0 0 1,0 0-1,0 0 0,0 0 1,1 0-1,-1 0 1,0-1-1,0 1 1,0 0-1,0 0 0,0 0 1,0 0-1,0 0 1,0 0-1,0-1 1,0 1-1,0 0 1,0 0-1,0 0 0,1 0 1,-1 0-1,0-1 1,0 1-1,0 0 1,0 0-1,0 0 0,-1 0 1,1 0-1,0-1 1,0 1-1,0 0 1,0 0-1,0 0 0,0 0 1,0 0-1,0-1 1,0 1-1,0 0 1,0 0-1,0 0 0,0 0 1,-1 0-1,1 0 1,0 0-1,0-1 1,0 1-1,0 0 1,0 0-1,0 0 0,-1 0 1,1 0-1,0 0 1,0 0-1,-3 0 61,1 0-1,0 1 1,-1-1 0,1 1 0,0-1-1,-1 1 1,1 0 0,0 0-1,0 0 1,0 0 0,0 0-1,0 1 1,-3 2 0,-3 2 132,1 0 0,0 0 1,0 1-1,1-1 0,-9 13 1,14-18-196,0 0 1,0 0 0,0 1-1,1-1 1,-1 0-1,0 0 1,1 0 0,-1 1-1,1-1 1,-1 0-1,1 1 1,0-1 0,-1 0-1,1 1 1,0-1 0,0 1-1,0-1 1,0 0-1,0 1 1,1-1 0,-1 0-1,0 1 1,0-1-1,1 0 1,-1 1 0,1-1-1,-1 0 1,1 0 0,0 1-1,0-1 1,-1 0-1,1 0 1,0 0 0,0 0-1,0 0 1,0 0-1,0 0 1,0 0 0,0 0-1,1-1 1,-1 1 0,0 0-1,0-1 1,1 1-1,-1-1 1,0 1 0,3-1-1,29 12-53,-21-9-148,-1 1 1,1 0-1,0 1 0,-1 1 1,0-1-1,19 15 1,-29-19 183,0 0 0,0 0 0,0-1 1,0 1-1,0 0 0,0 0 0,0 0 1,0 0-1,-1 1 0,1-1 0,0 0 0,-1 0 1,1 0-1,-1 1 0,1-1 0,-1 0 0,0 0 1,1 1-1,-1-1 0,0 0 0,0 1 0,0-1 1,0 0-1,0 1 0,-1 1 0,0 0 55,0-1 0,0 0 0,0 1 0,-1-1-1,1 0 1,-1 0 0,0 0 0,1-1 0,-1 1 0,0 0-1,0 0 1,-4 1 0,-8 6 438,0-2 1,-1 0-1,-21 8 0,27-12-231,4-1-128,-1 0 1,1 0-1,-1 0 1,0-1-1,0 1 1,0-2-1,-7 1 1,13-1-118,0 0 1,-1 0 0,1 0 0,0-1-1,-1 1 1,1 0 0,0 0 0,0-1 0,-1 1-1,1 0 1,0-1 0,-1 1 0,1 0 0,0-1-1,0 1 1,0 0 0,0-1 0,-1 1-1,1 0 1,0-1 0,0 1 0,0-1 0,0 1-1,0 0 1,0-1 0,0 1 0,0-1-1,0 1 1,0 0 0,0-1 0,0 1 0,0-1-1,0 1 1,0 0 0,1-1 0,-1 1-1,0 0 1,0-1 0,0 1 0,1-1 0,-1 1-1,1-1 1,7-19 46,4 1-71,0-1-1,2 2 1,0 0-1,0 0 1,2 1-1,0 1 1,1 1 0,1 0-1,0 1 1,1 1-1,0 1 1,37-17-1,-24 22-120,-24 11 163,-16 10 336,6-13-357,1 0-1,0 0 0,0 0 1,0 0-1,0 0 0,0 0 1,0 0-1,0 1 0,0-1 1,1 0-1,-1 1 0,0-1 1,1 0-1,-1 1 0,1-1 1,0 1-1,-1-1 0,1 1 0,0-1 1,0 1-1,0-1 0,0 1 1,0-1-1,0 1 0,1 1 1,0-1-5,0 0-1,0-1 1,0 1 0,0 0 0,1 0-1,-1-1 1,1 1 0,-1-1 0,1 1-1,0-1 1,0 0 0,-1 0 0,1 0-1,0 0 1,3 1 0,5 2 11,0 0 0,1-1 1,-1 0-1,1-1 0,18 1 1,-1-1 161,1-2 0,32-4 1,-54 3-55,0 0 0,1 0 0,-1-1 0,0 0 1,0 0-1,1-1 0,-2 1 0,1-2 0,0 1 1,-1-1-1,1 0 0,-1 0 0,9-9 0,0-18 626,-15 31-752,0-1 0,1 1-1,-1-1 1,0 1-1,1-1 1,-1 1 0,0-1-1,0 0 1,1 1-1,-1-1 1,0 1 0,0-1-1,0 0 1,0 1-1,0-1 1,0 0 0,0 1-1,0-1 1,0 0-1,0 1 1,0-1 0,-1 0-1,1 1 1,0-1-1,0 1 1,-1-1 0,1 1-1,0-1 1,-1 0-1,1 1 1,0-1 0,-1 1-1,1-1 1,-1 1-1,1 0 1,-1-1 0,1 1-1,-1-1 1,1 1 0,-1 0-1,0 0 1,0-1-1,1 2-113,-1 1 0,1-1-1,0 0 1,0 0-1,0 1 1,0-1 0,0 0-1,0 1 1,0-1 0,0 0-1,0 1 1,1-1-1,-1 0 1,0 1 0,1-1-1,-1 0 1,1 0 0,0 2-1,4 1-863,0 1 0,0-1-1,0-1 1,1 1 0,-1-1-1,12 6 1,21 6-7274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2.468"/>
    </inkml:context>
    <inkml:brush xml:id="br0">
      <inkml:brushProperty name="width" value="0.025" units="cm"/>
      <inkml:brushProperty name="height" value="0.025" units="cm"/>
    </inkml:brush>
  </inkml:definitions>
  <inkml:trace contextRef="#ctx0" brushRef="#br0">76 139 13421,'-1'0'252,"-1"1"0,0 0 0,0-1 0,0 1 0,1 0 1,-1 0-1,1 0 0,-1 1 0,1-1 0,-1 0 0,1 1 0,-1-1 1,1 0-1,0 1 0,0 0 0,0-1 0,0 1 0,0 0 1,0-1-1,0 1 0,1 0 0,-1 0 0,0 3 0,-11 50 19,11-51-32,-29 317 2686,29-318-2894,1 1-1,0-1 1,0 1-1,0 0 1,0-1 0,1 0-1,-1 1 1,1-1-1,0 1 1,0-1-1,0 0 1,0 1 0,1-1-1,-1 0 1,1 0-1,0 0 1,0 0 0,4 4-1,-3-4 36,1-1 1,0 1-1,0-1 0,0 0 0,0 0 1,0-1-1,0 1 0,0-1 0,1 1 1,-1-2-1,0 1 0,1 0 0,-1-1 1,6 0-1,91 0 1145,0-5-1,145-26 1,-45 5-1138,587-36-1148,-51 6 463,-504 37 1647,-185-15 487,-4 20-1417,-39 13-101,0 0-1,1-1 1,-1 1-1,0-1 1,0 0 0,-1-1-1,8-4 1,-10 5 1,0 0-1,0 0 1,0 0 0,0-1-1,0 1 1,-1-1 0,1 0 0,-1 1-1,1-1 1,-1 0 0,0 0-1,0 0 1,-1 0 0,1 0 0,0 0-1,-1 0 1,0-5 0,11-58 55,-7 47-48,-1-1 0,2-30 0,-5 36 69,0 1 0,-1-1 0,0 1 0,-1-1 0,-1 1 0,-5-17 0,7 27-62,-1-1 0,1 1 0,-1-1 0,0 1 0,0 0 0,0 0 0,0 0 0,-1 0 0,1 0 0,-1 1 0,0-1 0,1 1 0,-1 0 0,0-1 0,0 1 0,-1 1 0,1-1 0,0 0 0,-1 1 0,1 0 0,-1-1 0,1 1 0,-1 1 0,0-1 0,1 0 0,-1 1 0,-7 0 1,11 1-405,0 1 0,-1-1 1,1 0-1,0 1 0,0-1 1,0 0-1,0 0 0,1 1 1,-1-1-1,0 0 0,1 1 1,-1-1-1,0 0 0,1 0 1,0 0-1,-1 1 1,1-1-1,1 2 0,10 3-6725,-1-1-5772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3.213"/>
    </inkml:context>
    <inkml:brush xml:id="br0">
      <inkml:brushProperty name="width" value="0.025" units="cm"/>
      <inkml:brushProperty name="height" value="0.025" units="cm"/>
    </inkml:brush>
  </inkml:definitions>
  <inkml:trace contextRef="#ctx0" brushRef="#br0">1 406 11915,'0'0'5921,"11"4"-3909,48 11-746,0-4-1,1-2 0,96 3 1,-60-6-1102,67 5-26,0-8-1,1-7 1,184-28-1,-97-2 314,333-2 0,-576 36 145,-23-1 143,9 1-532,0-1-1,0 0 0,0 0 1,0 0-1,-11-5 1,11 3-135,1-1 0,-1-1 0,1 1 1,0-1-1,0 0 0,0 0 1,1 0-1,0-1 0,0 1 0,-5-11 1,-30-71 416,17 35-220,16 38-402,-3-4 368,1 0-1,-8-28 1,13 36-759,1 0-1,1 0 1,0-1 0,0-10 0,0 25-4278,-1 0 2413,1-2 590,-4 6-6699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4.963"/>
    </inkml:context>
    <inkml:brush xml:id="br0">
      <inkml:brushProperty name="width" value="0.025" units="cm"/>
      <inkml:brushProperty name="height" value="0.025" units="cm"/>
    </inkml:brush>
  </inkml:definitions>
  <inkml:trace contextRef="#ctx0" brushRef="#br0">373 139 11147,'5'-10'1826,"0"-1"0,-2-1 1,1 1-1,-1 0 1,-1-1-1,0 0 0,1-18 1,-3 29-1755,0 0 0,0-1 0,0 1 0,0 0 1,-1 0-1,1 0 0,0 0 0,0 0 0,-1 0 1,1 0-1,-1 0 0,1 0 0,-1 0 0,1 0 1,-1 0-1,1 0 0,-1 0 0,0 0 0,0 1 0,1-1 1,-1 0-1,0 1 0,0-1 0,0 0 0,0 1 1,0-1-1,0 1 0,-1-1 0,-1 0-20,-1 0-1,1 1 1,0-1 0,-1 1-1,1 0 1,0 0 0,-1 0-1,1 0 1,-6 2 0,-1 0-73,1 0 1,-1 1-1,1 0 1,0 1-1,0 0 1,-9 6-1,-17 14 16,1 1-1,2 2 1,0 2 0,2 0-1,1 2 1,-28 38 0,55-65-2,-1 0 0,1 0 1,0 0-1,0 0 0,0 1 1,1-1-1,-1 0 0,1 1 1,0-1-1,0 1 0,1-1 1,-1 1-1,1 6 0,0-9 2,1 1-1,-1-1 1,1 0 0,-1 0-1,1 0 1,0 0-1,0 0 1,0 0-1,0 0 1,0 0 0,0 0-1,0-1 1,1 1-1,-1 0 1,1-1-1,-1 1 1,1-1 0,0 1-1,-1-1 1,1 0-1,0 0 1,0 0-1,0 0 1,0 0-1,0 0 1,0-1 0,0 1-1,4 0 1,7 2 6,-1-1 0,1 0 0,-1-1 1,1-1-1,0 0 0,-1 0 0,1-1 0,0-1 1,-1 0-1,1-1 0,-1 0 0,0-1 1,0 0-1,-1-1 0,1-1 0,-1 0 0,0 0 1,0-1-1,-1 0 0,0-1 0,17-16 0,-26 23 14,0 0-1,0 0 0,0 0 0,0 0 0,0 0 1,0 0-1,0 0 0,0-1 0,0 1 0,-1 0 1,1 0-1,0-1 0,-1 1 0,1 0 0,-1-1 1,0 1-1,1 0 0,-1-1 0,0 1 0,0-1 1,0 1-1,0-1 0,0 1 0,-1-3 0,0 3 0,0 0-1,0 0 0,0 0 0,0 0 0,0 0 0,0 0 1,0 0-1,-1 0 0,1 1 0,0-1 0,-1 0 0,1 1 1,-1-1-1,1 1 0,0 0 0,-1-1 0,1 1 0,-1 0 1,-1 0-1,-6-1-6,1 1 0,-1 0 0,0 1 0,0 0 0,0 0 0,-15 5 0,21-5-16,0 0-1,-1 0 1,1 0 0,0 1 0,0-1 0,0 1-1,1 0 1,-1 0 0,0 0 0,1 1 0,-1-1-1,1 0 1,0 1 0,0 0 0,0-1 0,0 1-1,-2 5 1,6-7-13,1 0 1,0 0-1,-1-1 0,1 1 0,0 0 0,0-1 0,0 0 1,0 0-1,-1 0 0,1 0 0,5-1 0,-4 1 12,15-2 15,1 0 0,-1-2 1,-1 0-1,1-1 0,-1-1 0,28-12 1,47-15-208,-93 33 195,0 0 0,0 0 0,0 0 0,1 0 0,-1 0 0,0 0 0,0-1 0,1 1 0,-1 0 0,0 0 0,0 0 0,1 0 0,-1 0 0,0 0 0,0 0 0,1 0 0,-1 0 0,0 0 0,0 0 0,0 0 0,1 0 1,-1 1-1,0-1 0,0 0 0,1 0 0,-1 0 0,0 0 0,0 0 0,0 0 0,1 0 0,-1 1 0,0-1 0,0 0 0,0 0 0,0 0 0,1 1 0,-1-1 0,0 0 0,0 0 0,0 0 0,0 1 0,0-1 0,0 0 1,0 0-1,0 1 0,0-1 0,1 0 0,-1 0 0,0 1 0,0-1 0,0 0 0,0 0 0,0 0 0,-1 1 0,1-1 0,0 0 0,0 0 0,0 1 0,0-1 0,0 0 0,0 0 0,0 1 0,0-1 0,0 0 0,-1 0 1,1 0-1,0 0 0,0 1 0,-11 17-62,10-17 73,-22 30 133,16-23-60,0 0-1,1 0 1,0 0 0,0 1-1,1 0 1,0 0 0,1 0-1,0 1 1,0-1 0,1 1-1,-3 18 1,6-27-97,0 0 0,0-1 0,1 1 1,-1 0-1,0-1 0,1 1 0,-1-1 0,1 1 0,-1-1 0,0 1 0,1-1 1,-1 1-1,1-1 0,0 1 0,-1-1 0,1 0 0,-1 1 0,1-1 0,0 0 1,-1 1-1,1-1 0,0 0 0,-1 0 0,1 0 0,0 1 0,-1-1 0,1 0 1,0 0-1,-1 0 0,1 0 0,0 0 0,-1-1 0,1 1 0,0 0 0,-1 0 1,2-1-1,28-5-1781,-21 1 310,-1 0 0,0 0 0,0-1-1,0 0 1,0 0 0,9-11 0,-6 6-1043,19-16-4828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5.917"/>
    </inkml:context>
    <inkml:brush xml:id="br0">
      <inkml:brushProperty name="width" value="0.025" units="cm"/>
      <inkml:brushProperty name="height" value="0.025" units="cm"/>
    </inkml:brush>
  </inkml:definitions>
  <inkml:trace contextRef="#ctx0" brushRef="#br0">53 200 7911,'0'0'13496,"-8"10"-13416,6-7-77,-3 2 4,1 1 1,0 0 0,0 0-1,0 0 1,0 1-1,1-1 1,0 1 0,0 0-1,1 0 1,0 0-1,0 0 1,-1 15-1,4-21-3,-1 0-1,1 0 1,0 0-1,0 0 1,-1 0-1,1 0 0,0 0 1,0 0-1,0-1 1,0 1-1,0 0 1,0 0-1,0-1 1,0 1-1,0-1 0,1 1 1,-1-1-1,0 0 1,0 1-1,0-1 1,1 0-1,-1 0 0,0 0 1,0 1-1,1-1 1,-1-1-1,0 1 1,0 0-1,1 0 0,-1 0 1,0-1-1,1 0 1,46-7-96,28-31 3348,-49 25-3064,3-9 251,-1 0-1,42-47 0,-59 56-312,-1 1 0,0-2-1,-1 0 1,-1 0 0,0-1 0,-1 0 0,10-28-1,-49 81-230,6 5 141,-30 65 0,48-90 77,1 0 0,0 1-1,1-1 1,1 1 0,0 0 0,1 1-1,0 20 1,4-39-102,-1 0 1,0-1-1,0 1 0,0 0 0,1 0 1,-1 0-1,0 0 0,0-1 1,0 1-1,1 0 0,-1 0 0,0 0 1,0 0-1,1 0 0,-1 0 0,0 0 1,0 0-1,1 0 0,-1 0 1,0 0-1,0 0 0,1 0 0,-1 0 1,0 0-1,0 0 0,1 0 0,-1 0 1,0 0-1,0 0 0,1 0 1,-1 0-1,0 1 0,0-1 0,0 0 1,1 0-1,-1 0 0,0 0 0,0 0 1,0 1-1,1-1 0,-1 0 1,0 0-1,0 0 0,0 1 0,0-1 1,0 0-1,0 0 0,0 1 0,1-1 1,-1 0-1,0 0 0,0 1 1,0-1-1,0 0 0,0 0 0,0 1 1,0-1-1,0 0 0,0 0 0,0 1 1,12-21 542,-6-4-625,-1 0 1,-1 0 0,-1 0 0,0-28 0,-3 54-7,0 1 1,0-1-1,0 1 1,0-1-1,1 1 1,-1-1-1,1 0 1,0 1-1,0-1 1,0 0-1,0 0 1,0 1-1,0-1 0,0 0 1,1 0-1,-1 0 1,1 0-1,2 2 1,0-1 76,0 0 1,1-1-1,-1 1 0,0-1 0,1 0 1,-1-1-1,1 1 0,0-1 1,7 2-1,55 3 24,-63-5-26,0-2 1,0 1-1,0 0 0,0-1 0,0 0 0,0 1 0,0-2 0,0 1 0,-1 0 0,1-1 0,0 0 0,-1 0 0,1 0 0,4-3 0,-10 7-37,0 1-1,0-1 1,0 1 0,1 0 0,0-1 0,-1 1 0,1 0-1,0 0 1,0 0 0,0 0 0,1 0 0,-1 0 0,1 0 0,0 4-1,0-7 55,0 1-1,0 0 0,0-1 1,0 1-1,0 0 1,0-1-1,0 1 0,0 0 1,0-1-1,1 1 0,-1 0 1,0-1-1,1 1 0,-1-1 1,0 1-1,1-1 0,-1 1 1,0-1-1,1 1 0,-1-1 1,1 1-1,-1-1 0,1 1 1,0-1-1,-1 0 0,1 1 1,1-1 11,0 0 0,-1 0 0,1 0 0,-1 0 0,1 0-1,-1 0 1,1 0 0,0-1 0,-1 1 0,1-1 0,-1 1 0,0-1 0,1 0 0,-1 1 0,1-1 0,-1 0 0,1-1 0,1 0-11,-1 0 1,0 0 0,1-1-1,-1 1 1,0 0 0,-1-1-1,1 0 1,0 1 0,-1-1-1,1 0 1,-1 0-1,0 0 1,0 0 0,0 0-1,0 0 1,-1 0 0,1 0-1,-1-4 1,0-67 202,-1 45-145,2 28-76,0 0-1,0 0 1,0 0-1,0 1 0,0-1 1,0 0-1,0 0 1,0 1-1,1-1 0,-1 1 1,0-1-1,0 1 1,1 0-1,-1-1 0,0 1 1,1 0-1,-1 0 1,0 0-1,1 0 0,-1 0 1,0 0-1,1 0 0,1 1 1,39 2-75,-16-1-134,15 2-84,-19 1-9036,-32-9 1705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281"/>
    </inkml:context>
    <inkml:brush xml:id="br0">
      <inkml:brushProperty name="width" value="0.025" units="cm"/>
      <inkml:brushProperty name="height" value="0.025" units="cm"/>
    </inkml:brush>
  </inkml:definitions>
  <inkml:trace contextRef="#ctx0" brushRef="#br0">1 19 15278,'0'0'8777,"56"-10"-8777,-20 9-1249,6-1-3652,5-4-6246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833"/>
    </inkml:context>
    <inkml:brush xml:id="br0">
      <inkml:brushProperty name="width" value="0.025" units="cm"/>
      <inkml:brushProperty name="height" value="0.025" units="cm"/>
    </inkml:brush>
  </inkml:definitions>
  <inkml:trace contextRef="#ctx0" brushRef="#br0">123 1 12940,'0'0'8200,"2"12"-7399,2 9-470,-1 0 0,-1 0 0,-1 0 0,-1 0 0,-1 0 0,-1 0 0,-1 0 0,-9 37 0,-98 241 3747,104-289-3228,7-27-34,8-30-293,2 10-649,2 1 0,1 1 0,2 0 1,2 1-1,1 0 0,27-36 0,-40 63-57,0 1 0,1-1 1,-1 1-1,1 0 0,1 1 0,-1 0 1,1 0-1,-1 0 0,2 1 0,-1 1 0,0-1 1,1 1-1,-1 0 0,1 1 0,0 0 1,0 1-1,0 0 0,0 0 0,0 1 0,12 0 1,-21 0 170,1 0-1,-1 0 1,0 0 0,1 0 0,-1 0 0,0 1 0,1-1 0,-1 0 0,1 0-1,-1 0 1,0 0 0,1 0 0,-1 1 0,0-1 0,1 0 0,-1 0-1,0 1 1,1-1 0,-1 0 0,0 1 0,0-1 0,1 0 0,-1 0 0,0 1-1,0-1 1,0 1 0,1-1 0,-1 0 0,0 1 0,0-1 0,0 0-1,0 1 1,0-1 0,0 1 0,0-1 0,0 0 0,0 1 0,0-1 0,0 1-1,0-1 1,0 0 0,0 1 0,0-1 0,0 1 0,0-1 0,-1 0-1,1 1 1,0-1 0,0 0 0,0 1 0,-1-1 0,1 0 0,0 1 0,0-1-1,-1 0 1,1 0 0,0 1 0,-1-1 0,1 0 0,-1 1 0,-17 17 79,1-7-33,-1 0-1,1-2 1,-2 0-1,1-1 1,-2-1-1,1 0 0,0-2 1,-1 0-1,0-1 1,-24 1-1,43-5-1111,8-3-3449,9-3 2115,-14 6 1231,21-10-5438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496"/>
    </inkml:context>
    <inkml:brush xml:id="br0">
      <inkml:brushProperty name="width" value="0.025" units="cm"/>
      <inkml:brushProperty name="height" value="0.025" units="cm"/>
    </inkml:brush>
  </inkml:definitions>
  <inkml:trace contextRef="#ctx0" brushRef="#br0">98 32 13741,'0'0'8376,"-5"12"-7159,-5 12-738,-70 144 1919,77-159-401,16-18-1311,18-21-475,-23 22-226,0 0 1,-1-1-1,0-1 1,-1 1-1,0-1 0,-1 0 1,0 0-1,0-1 1,-1 1-1,0-1 0,-1 0 1,0 0-1,-1-1 1,2-16-1,-4 27 0,-1 1 0,1 0 0,0 0 0,0-1 0,0 1 0,0 0 1,-1 0-1,1 0 0,0 0 0,0-1 0,0 1 0,-1 0 0,1 0 0,0 0 0,0 0 0,0 0 0,-1 0 0,1 0 0,0 0 0,0 0 1,-1-1-1,1 1 0,0 0 0,0 0 0,-1 0 0,1 0 0,0 0 0,0 1 0,-1-1 0,1 0 0,0 0 0,0 0 0,-1 0 0,1 0 1,0 0-1,0 0 0,0 0 0,-1 0 0,1 1 0,0-1 0,0 0 0,0 0 0,-1 0 0,1 0 0,0 1 0,0-1 0,0 0 0,0 0 1,-1 1-1,1-1 0,0 0 0,-12 11-480,8-6 457,1 1 0,0-1 0,0 1 0,0 0 0,1 0-1,0 0 1,0 1 0,0-1 0,1 0 0,0 1-1,0-1 1,0 12 0,2-17 66,0 0 1,0 1-1,0-1 1,0 0-1,0 0 1,0 0-1,0-1 1,0 1-1,0 0 1,0 0-1,1 0 1,-1-1-1,0 1 1,0-1-1,1 1 1,-1-1-1,0 1 1,1-1-1,-1 0 1,1 0-1,-1 0 1,0 0-1,1 0 1,-1 0-1,1 0 1,0 0-1,43-3 598,-43 3-606,17-4 20,1-1 1,-1-1-1,-1-1 1,1-1-1,-1 0 1,-1-1-1,1-1 1,-1 0-1,-1-2 0,0 0 1,19-19-1,-50 46-154,2 0 0,-19 28-1,27-36 160,0 0 0,1 0 0,0 0-1,0 1 1,1 0 0,0 0 0,0 0 0,1 0-1,0 0 1,-1 12 0,3-19-27,1 0 0,0 0 1,-1 0-1,1 0 0,0-1 0,0 1 0,0 0 1,0 0-1,0 0 0,0-1 0,0 1 1,0-1-1,0 1 0,0 0 0,0-1 0,0 0 1,0 1-1,0-1 0,0 0 0,1 1 1,-1-1-1,0 0 0,0 0 0,0 0 0,1 0 1,-1 0-1,0 0 0,0-1 0,0 1 0,1 0 1,1-1-1,43-8 702,-27 2-688,0-2 1,-1 0 0,0-1 0,0 0 0,-1-2 0,0 0-1,-1-1 1,-1-1 0,0 0 0,-1-1 0,0 0 0,15-24 0,-23 23-194,-6 16 158,0 0 0,0 0-1,0-1 1,0 1-1,0 0 1,0 0-1,0 0 1,0 0-1,0-1 1,0 1-1,0 0 1,0 0 0,0 0-1,0 0 1,0-1-1,0 1 1,0 0-1,0 0 1,0 0-1,0 0 1,-1-1-1,1 1 1,0 0 0,0 0-1,0 0 1,0 0-1,0 0 1,0-1-1,0 1 1,-1 0-1,1 0 1,0 0 0,0 0-1,0 0 1,0 0-1,0 0 1,-1 0-1,1 0 1,0 0-1,0 0 1,0 0-1,0-1 1,-1 1 0,1 0-1,0 0 1,0 0-1,0 0 1,0 0-1,-1 1 1,1-1-1,0 0 1,0 0 0,0 0-1,0 0 1,-1 0-1,1 0 1,0 0-1,0 0 1,0 0-1,0 0 1,0 0-1,-1 0 1,1 1 0,0-1-1,-9 6-86,9-6 89,-16 13 68,0 2 0,2 0 0,0 0-1,1 2 1,0-1 0,1 2 0,-15 29-1,23-25 321,4-22-426,1 1-1,-1-1 0,0 0 0,0 1 0,0-1 0,1 1 1,-1-1-1,0 0 0,1 1 0,-1-1 0,0 0 0,1 1 1,-1-1-1,1 0 0,-1 1 0,0-1 0,1 0 1,-1 0-1,1 0 0,-1 1 0,1-1 0,-1 0 0,1 0 1,-1 0-1,0 0 0,2 0 0,-1 0-356,1 0 1,-1 0-1,1 0 0,-1-1 0,1 1 0,-1-1 1,1 1-1,-1-1 0,1 1 0,-1-1 0,1 0 1,-1 0-1,0 0 0,1 1 0,-1-1 0,0-1 1,0 1-1,0 0 0,0 0 0,0 0 0,1-2 1,10-20-9860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967"/>
    </inkml:context>
    <inkml:brush xml:id="br0">
      <inkml:brushProperty name="width" value="0.025" units="cm"/>
      <inkml:brushProperty name="height" value="0.025" units="cm"/>
    </inkml:brush>
  </inkml:definitions>
  <inkml:trace contextRef="#ctx0" brushRef="#br0">0 0 14798,'0'0'9305,"10"8"-11435,2 2 1387,-7-4 158,1-1 1,1 0-1,-1 0 1,1-1 0,8 5-1,-12-8 419,-1 0 0,1 0 0,0 0 0,0-1 0,0 1 0,0-1 0,0 1 0,0-1 0,1 0 0,-1 0 1,5-1-1,24 2 1020,-31-1-793,-1 0-1,1 1 1,-1-1-1,1 0 1,-1 1-1,0-1 0,1 0 1,-1 1-1,0-1 1,1 1-1,-1-1 1,0 1-1,0-1 0,1 1 1,-1-1-1,0 1 1,0-1-1,0 1 1,0-1-1,1 1 0,-1-1 1,0 1-1,0-1 1,0 1-1,0 0 1,0-1-1,-1 1 1,1-1-1,0 1 0,0-1 1,0 1-1,0-1 1,-1 1-1,1-1 1,0 1-1,0-1 0,-1 1 1,1-1-1,0 1 1,-1-1-1,1 1 1,-14 19 1676,12-17-1515,-6 5 263,0 0-1,0 1 1,1 0-1,1 0 0,0 1 1,0 0-1,1 0 1,0 0-1,-5 16 1,11-25-468,-1-1 0,0 1 1,1 0-1,-1 0 0,1-1 1,-1 1-1,1 0 0,0-1 1,-1 1-1,1-1 1,-1 1-1,1 0 0,0-1 1,0 0-1,-1 1 0,1-1 1,0 1-1,0-1 1,-1 0-1,1 0 0,0 1 1,0-1-1,0 0 0,0 0 1,0 0-1,-1 0 0,1 0 1,0 0-1,0 0 1,0 0-1,1-1 0,41 1 281,-32 0-260,2 0-19,2-1-18,0 1 0,0 1 0,0 0 0,27 7 1,-40-8 0,0 1 0,0-1 0,0 1 0,0 0 0,0-1 0,0 1 0,0 0 0,0 1 0,0-1 0,0 0 0,0 0 0,0 1 0,-1-1 0,1 1 0,-1 0 0,1-1 0,-1 1 0,0 0 0,1 0 0,-1 0 0,0 0 0,0 0 0,0 0 0,-1 0 0,1 0 0,0 0 0,-1 0 0,0 0 0,1 1 0,-1-1 0,0 0 0,0 0 0,0 1 0,0-1 0,0 0 0,-1 0 0,1 0 0,-1 1 0,0-1 0,-1 3 0,-1 0 131,0 0 1,0 0 0,0 0-1,-1 0 1,1-1 0,-1 0-1,-1 0 1,1 0-1,0 0 1,-1 0 0,0-1-1,0 0 1,0 0 0,0-1-1,-9 4 1,-4 2 548,1-2 1,-1 0 0,-30 6-1,42-11-611,1 0 0,-1 0 0,1-1-1,-1 0 1,1 0 0,-1 0 0,0 0-1,1-1 1,-10-2 0,13 2-251,1 0 0,-1 0 0,1 0 0,-1 0-1,1 0 1,-1 0 0,1-1 0,0 1 0,0-1 0,-1 1 0,1-1 0,0 1 0,0-1 0,1 0 0,-1 1-1,0-1 1,0 0 0,1 0 0,-1 0 0,1 1 0,0-1 0,-1 0 0,1 0 0,0 0 0,0 0 0,0 0-1,0 0 1,1 1 0,-1-1 0,0 0 0,2-2 0,-2 0-983,1 0 0,1 0 1,-1-1-1,1 1 0,-1 0 0,1 1 0,0-1 1,1 0-1,-1 0 0,5-5 0,14-16-8398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8.295"/>
    </inkml:context>
    <inkml:brush xml:id="br0">
      <inkml:brushProperty name="width" value="0.025" units="cm"/>
      <inkml:brushProperty name="height" value="0.025" units="cm"/>
    </inkml:brush>
  </inkml:definitions>
  <inkml:trace contextRef="#ctx0" brushRef="#br0">24 107 12492,'0'0'7874,"10"4"-4927,0 1-2571,1-1 1,0 0-1,0-1 1,0-1-1,1 1 1,-1-2-1,0 0 1,1 0 0,-1-1-1,1 0 1,-1-1-1,0 0 1,1-1-1,17-5 1,-15 2-227,-1-2 1,1 1 0,18-13 0,-30 17-81,1 1 1,-1 0 0,0-1 0,0 0 0,1 1-1,-1-1 1,0 0 0,0 0 0,-1 0 0,1 0-1,0-1 1,-1 1 0,1 0 0,-1-1 0,0 1-1,0-1 1,0 1 0,0-1 0,0 1 0,-1-1-1,1 0 1,-1 0 0,1 1 0,-1-1 0,0 0-1,-1-4 1,0 5-47,0 0 1,-1 1-1,1-1 1,-1 1-1,1-1 0,-1 1 1,0 0-1,1-1 0,-1 1 1,0 0-1,0 0 1,0 0-1,0 0 0,0 1 1,0-1-1,0 1 0,0-1 1,0 1-1,0-1 0,0 1 1,0 0-1,-1 0 1,-2 1-1,-55 1-80,47 1 47,-1 0 1,1 1 0,-1 0-1,1 1 1,0 0 0,1 1-1,-1 1 1,1 0 0,1 0-1,-1 1 1,1 1 0,1 0-1,-1 0 1,2 1 0,-12 15-1,19-24 10,1 1-1,-1-1 1,0 1-1,1 0 1,0 0 0,-1 0-1,1 0 1,0 0-1,0 0 1,0 0-1,0 0 1,1 1 0,-1-1-1,1 0 1,-1 0-1,1 1 1,0-1-1,0 0 1,0 1 0,0-1-1,0 0 1,0 0-1,1 1 1,-1-1 0,1 0-1,-1 0 1,1 1-1,0-1 1,0 0-1,0 0 1,0 0 0,0 0-1,1 0 1,-1 0-1,1-1 1,-1 1-1,1 0 1,-1-1 0,1 1-1,0-1 1,0 1-1,0-1 1,0 0-1,0 0 1,0 0 0,0 0-1,4 1 1,12 5-9,0-1 0,0-1 1,0 0-1,28 3 0,-43-8 3,44 7-1046,52-1-1,-1-9-5819,-10-11-6656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32.958"/>
    </inkml:context>
    <inkml:brush xml:id="br0">
      <inkml:brushProperty name="width" value="0.025" units="cm"/>
      <inkml:brushProperty name="height" value="0.025" units="cm"/>
    </inkml:brush>
  </inkml:definitions>
  <inkml:trace contextRef="#ctx0" brushRef="#br0">2 1 6951,'0'0'4847,"-1"6"-4345,1-4-456,0 0-1,0 1 1,0-1 0,0 0 0,0 0 0,1 0 0,-1 1 0,1-1 0,-1 0 0,1 0 0,0 0 0,0 0 0,0 0-1,0 0 1,0 0 0,0 0 0,1 0 0,-1-1 0,0 1 0,3 2 0,4 3 92,1 0 0,-1-1 0,19 10 0,8 2-93,0-1 0,1-2 0,1-2 0,0-1 0,1-2 0,64 9 0,241 4 61,-282-21-100,1233 10 1707,-584-53-1534,150-2-101,-676 43-52,760-8-12,-5-33 143,-770 32 671,-168 9-796,-4-6-6727,1-4-3496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9.236"/>
    </inkml:context>
    <inkml:brush xml:id="br0">
      <inkml:brushProperty name="width" value="0.025" units="cm"/>
      <inkml:brushProperty name="height" value="0.025" units="cm"/>
    </inkml:brush>
  </inkml:definitions>
  <inkml:trace contextRef="#ctx0" brushRef="#br0">126 0 12460,'0'0'10372,"2"11"-9405,0 0-678,0 1 0,-1 0 0,-1-1 0,0 1 0,0 0 0,-1-1 1,-1 1-1,0 0 0,-1-1 0,0 0 0,-8 20 0,2-12 178,5-14-339,1 2 1,0-1 0,1 0-1,-1 1 1,1-1-1,-2 11 1,38-17-145,16-9 40,-37 5-58,1 1 0,0 1 0,0 0 0,1 1 0,-1 0 0,28 3 1,-41-2 21,0 1 1,0-1 0,0 0-1,0 1 1,0-1 0,-1 0-1,1 1 1,0-1 0,0 1-1,0 0 1,-1-1 0,1 1-1,0 0 1,-1-1 0,1 1 0,-1 0-1,1 0 1,-1-1 0,1 1-1,-1 0 1,1 0 0,-1 0-1,0 0 1,1 0 0,-1 0-1,0-1 1,0 1 0,0 0-1,0 0 1,0 0 0,0 0 0,0 0-1,0 0 1,0 0 0,0 0-1,0 0 1,-1 1 0,0 2 10,0 0 0,0 0 0,-1-1 0,1 1 0,-1 0 0,1-1 0,-5 6 0,-5 3 127,0 0 0,-1-1 1,0-1-1,-1 0 1,0 0-1,-1-1 0,0-1 1,0-1-1,-1 0 0,0 0 1,0-2-1,0 0 0,-1 0 1,0-2-1,0 0 0,0-1 1,-16 1-1,31-3-190,1 0 1,-1 0-1,0 0 0,0 0 1,1 0-1,-1 0 0,0 0 1,0 0-1,1 0 1,-1 0-1,0 0 0,1 0 1,-1-1-1,0 1 0,0 0 1,1-1-1,-1 1 0,1 0 1,-1-1-1,0 1 0,1-1 1,-1 1-1,1-1 1,-1 1-1,1-1 0,-1 1 1,1-1-1,-1 0 0,1 1 1,0-1-1,-1 0 0,1 1 1,0-1-1,0 0 0,-1 1 1,1-1-1,0 0 1,0 0-1,0 1 0,0-1 1,0 0-1,0 1 0,0-1 1,0 0-1,0 0 0,0 1 1,1-2-1,-1-1-444,1 1 0,0-1-1,0 1 1,0 0 0,1-1-1,-1 1 1,0 0 0,1 0 0,0 0-1,-1 0 1,1 0 0,2-2-1,22-13-5000,6 1-1105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0.434"/>
    </inkml:context>
    <inkml:brush xml:id="br0">
      <inkml:brushProperty name="width" value="0.025" units="cm"/>
      <inkml:brushProperty name="height" value="0.025" units="cm"/>
    </inkml:brush>
  </inkml:definitions>
  <inkml:trace contextRef="#ctx0" brushRef="#br0">55 183 12524,'0'0'11307,"9"0"-10234,-4 0-997,0 0-1,0-1 1,0 1 0,0-1 0,-1 0 0,1 0 0,0-1 0,-1 1 0,1-1 0,-1 0 0,0-1 0,0 1 0,0-1 0,0 1 0,0-1 0,0 0 0,0-1 0,-1 1-1,0-1 1,0 1 0,0-1 0,0 0 0,0 0 0,-1 0 0,0-1 0,0 1 0,0-1 0,0 1 0,-1-1 0,2-7 0,-2 11-73,-1 0 0,0 0 0,1 1 0,-1-1 0,0 0 0,0 0 0,0 0 0,0 1 0,0-1 0,0 0 0,0 0 0,0 0 0,0 1 0,0-1 0,0 0 0,0 0 0,0 0 0,-1 1 0,1-1 0,0 0 0,-1 0 0,1 1 1,0-1-1,-1 0 0,1 1 0,-1-1 0,1 0 0,-1 1 0,1-1 0,-1 1 0,0-1 0,1 1 0,-1-1 0,0 1 0,1-1 0,-1 1 0,0 0 0,0-1 0,1 1 0,-1 0 0,0 0 0,0 0 0,1-1 0,-1 1 0,0 0 0,0 0 0,0 0 0,1 0 0,-1 0 0,0 0 0,0 1 0,0-1 0,1 0 0,-1 0 1,0 1-1,0-1 0,1 0 0,-1 1 0,0-1 0,0 1 0,-5 1-36,1 0-1,-1 1 1,1 0 0,0 0 0,0 0 0,0 1 0,-5 4 0,-1 2 31,1 1 0,1 0 0,0 0 0,0 1-1,1 0 1,0 0 0,1 1 0,1 0 0,0 1 0,1-1 0,0 1 0,-3 19 0,8-32 10,0 1 0,0-1 0,0 0 0,0 0 1,0 0-1,0 1 0,0-1 0,1 0 0,-1 0 0,0 0 0,1 0 0,-1 0 0,1 1 1,0-1-1,-1 0 0,1 0 0,0 0 0,-1-1 0,1 1 0,0 0 0,0 0 0,0 0 0,0 0 1,0-1-1,0 1 0,0-1 0,0 1 0,0 0 0,0-1 0,0 0 0,1 1 0,-1-1 1,0 0-1,0 1 0,0-1 0,0 0 0,1 0 0,-1 0 0,0 0 0,0 0 0,0 0 1,1-1-1,1 1 0,4-1 71,0 0 1,0-1-1,0 1 1,0-1-1,0 0 0,8-5 1,16-12-8,0-1 0,-2-1-1,0-2 1,-2-1 0,34-38 0,-33 34-119,-57 82-273,5-16 323,-25 41-6,46-72 50,0 0 0,0-1 0,1 1 0,-1 0 0,1 1 0,1-1 0,0 0 0,0 0 0,0 13 0,1-19-34,0 0 1,1-1-1,-1 1 0,0 0 1,1 0-1,-1-1 1,1 1-1,-1-1 0,1 1 1,-1 0-1,1-1 1,0 1-1,-1-1 0,1 1 1,0-1-1,-1 1 1,1-1-1,0 0 1,0 1-1,-1-1 0,1 0 1,0 0-1,0 0 1,0 1-1,-1-1 0,1 0 1,0 0-1,0 0 1,0 0-1,-1 0 0,1 0 1,1-1-1,28-3 634,-21 0-532,0 0 0,0-1 0,-1 0 0,1 0-1,-1-1 1,-1 0 0,1 0 0,7-9 0,54-63-64,-57 63-10,5-4-30,-10 12-34,0-1 0,0 0 0,-1-1 1,0 1-1,-1-1 0,6-13 0,-42 91-521,24-58 591,1 0 0,0 0 0,1 1-1,0 0 1,1 0 0,0 0-1,1 1 1,-2 20 0,5-32-38,0 0 0,0 0 0,0 0 0,0 0 0,0 0 0,0 0 0,0 0 0,0 0-1,0 0 1,1-1 0,-1 1 0,0 0 0,1 0 0,-1 0 0,1 0 0,-1 0 0,1-1 0,-1 1 0,1 0 0,0 0 0,-1-1 0,1 1 0,0 0 0,0-1 0,-1 1 0,1-1 0,0 1 0,0-1 0,1 1 0,1 0 19,0-1 1,-1 0 0,1 0-1,-1 0 1,1 0 0,0 0 0,-1 0-1,1-1 1,-1 1 0,1-1 0,2-1-1,5-1 33,-1-1-1,0-1 1,0 1 0,0-2-1,9-6 1,-13 9-41,0-1 0,0 0 0,0-1 0,-1 1 0,0-1 0,0 0-1,0 0 1,0 0 0,-1-1 0,0 1 0,0-1 0,0 0 0,-1 0 0,0 0 0,0 0 0,0 0 0,-1 0 0,1-9 0,-2 15-20,0-1 1,0 1-1,0-1 0,-1 1 1,1-1-1,0 1 0,0-1 1,0 1-1,-1-1 1,1 1-1,0-1 0,-1 1 1,1 0-1,0-1 1,-1 1-1,1-1 0,-1 1 1,1 0-1,-1-1 0,1 1 1,0 0-1,-1 0 1,1-1-1,-1 1 0,1 0 1,-1 0-1,1 0 0,-1 0 1,1 0-1,-1 0 1,0 0-1,1 0 0,-1 0 1,1 0-1,-1 0 0,1 0 1,-1 0-1,1 0 1,-1 0-1,1 0 0,-1 0 1,1 1-1,-1-1 0,1 0 1,-1 0-1,0 1 1,-24 14-169,24-14 163,0 1 0,0 0 0,0-1 0,0 1 0,0 0 0,0-1 0,0 1 0,0 0 0,0 0 0,1 0 0,-1-1 0,1 1 0,0 0 0,-1 0 0,1 0 0,0 0 0,0 0 0,0 0 0,1 4 0,0-5 3,0 0 0,-1 0 0,1 1 0,0-1 1,0 0-1,0 0 0,0 0 0,1 0 0,-1 0 0,0 0 0,0 0 1,1 0-1,-1-1 0,0 1 0,1 0 0,-1-1 0,1 1 0,-1-1 1,3 1-1,9 1 15,1 0 0,-1-1 0,0-1 1,21-1-1,-23 0 10,0 0-17,0 0-1,-1-1 1,1 0-1,-1-1 0,0-1 1,15-6-1,-20 9-2,-1-1-1,1-1 1,-1 1-1,0-1 1,0 1-1,0-1 1,0 0-1,-1-1 1,1 1-1,-1-1 1,0 1-1,0-1 1,0 0-1,0 0 0,-1 0 1,4-7-1,-6 10 2,0 0-1,0 0 0,0 1 0,0-1 0,0 0 0,0 0 0,0 1 0,-1-1 1,1 0-1,0 0 0,0 1 0,0-1 0,-1 0 0,1 0 0,-1 1 0,1-1 1,0 0-1,-1 1 0,1-1 0,-1 1 0,1-1 0,-1 1 0,1-1 0,-1 1 1,0-1-1,1 1 0,-1-1 0,0 1 0,1 0 0,-1-1 0,0 1 0,0 0 1,1-1-1,-1 1 0,0 0 0,0 0 0,1 0 0,-1 0 0,0 0 0,0 0 1,-1 0-1,-37-1-41,35 1 35,-1 1-7,0 0 1,-1 1-1,1-1 0,0 1 1,0 0-1,0 1 0,0-1 1,1 1-1,-1 0 0,1 0 1,-8 7-1,10-9 2,0 1 1,0-1-1,0 1 0,0 0 1,0-1-1,1 1 0,-1 0 0,1 0 1,0 0-1,-1 0 0,1 0 1,0 1-1,0-1 0,0 0 1,1 0-1,-1 1 0,0-1 1,1 0-1,0 1 0,-1-1 0,1 1 1,0-1-1,0 1 0,1-1 1,-1 0-1,0 1 0,1-1 1,-1 1-1,2 1 0,-1-2 2,0-1 1,1 0-1,-1 1 0,1-1 0,-1 0 1,1 0-1,0 0 0,-1 0 0,1 0 1,0-1-1,-1 1 0,1 0 0,0-1 1,0 0-1,0 1 0,3-1 0,40 5 4,-24-3-10,-2 0-66,0 1 0,-1 2 0,20 6 0,-34-10 70,0 0 0,-1 0 1,1 1-1,-1-1 0,1 1 0,-1 0 0,1 0 1,-1 1-1,0-1 0,0 1 0,0-1 1,-1 1-1,1 0 0,0 0 0,-1 0 0,0 0 1,0 1-1,0-1 0,0 0 0,0 1 1,-1 0-1,2 4 0,-2-31 174,1 0 1,0 1-1,2-1 1,9-27-1,-10 38-149,5-33-738,-4 24-897,0 0-1,11-29 1,-13 44 491,1 0 0,0 1 1,0-1-1,0 1 0,0-1 0,1 1 1,7-7-1,7-4-5034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1.381"/>
    </inkml:context>
    <inkml:brush xml:id="br0">
      <inkml:brushProperty name="width" value="0.025" units="cm"/>
      <inkml:brushProperty name="height" value="0.025" units="cm"/>
    </inkml:brush>
  </inkml:definitions>
  <inkml:trace contextRef="#ctx0" brushRef="#br0">164 108 11979,'0'0'221,"0"-1"0,0 1-1,0 0 1,0 0 0,0-1-1,1 1 1,-1 0 0,0-1 0,0 1-1,0 0 1,0-1 0,0 1-1,0 0 1,0 0 0,0-1-1,-1 1 1,1 0 0,0-1-1,0 1 1,0 0 0,0 0 0,0-1-1,0 1 1,0 0 0,-1 0-1,1-1 1,0 1 0,0 0-1,0 0 1,-1 0 0,1-1-1,0 1 1,0 0 0,-1 0 0,1 0-1,0 0 1,0-1 0,-1 1-1,1 0 1,0 0 0,-1 0-1,-10 10 1891,-10 22-2184,-63 139 4211,76-150-3730,0 0 1,2 0 0,0 0-1,2 1 1,0-1 0,-1 37 0,4-57-403,1-1 1,0 1 0,0 0-1,0 0 1,0 0 0,0 0 0,0 0-1,0 0 1,0 0 0,0 0-1,0-1 1,0 1 0,0 0 0,1 0-1,-1 0 1,0 0 0,1-1-1,-1 1 1,1 0 0,-1 0-1,1 0 1,-1-1 0,1 1 0,-1 0-1,1-1 1,0 1 0,-1-1-1,1 1 1,0-1 0,-1 1-1,1-1 1,0 1 0,0-1 0,0 1-1,0-1 1,-1 0 0,1 0-1,0 1 1,0-1 0,0 0-1,0 0 1,0 0 0,0 0 0,-1 0-1,1 0 1,0 0 0,0 0-1,0-1 1,0 1 0,0 0 0,0 0-1,-1-1 1,1 1 0,0-1-1,0 1 1,0 0 0,-1-1-1,2 0 1,3-2 56,0 0 1,0-1-1,0 1 0,0-1 1,-1 0-1,1 0 1,3-5-1,-2-1-29,-1 1 0,0-1 0,-1 1 0,0-1 0,-1 0 0,0-1 0,0 1 1,-1-1-1,-1 1 0,0-1 0,0 0 0,-1-13 0,0 23-189,-1 3 141,1-1 0,0 1 0,0-1-1,0 1 1,0-1 0,0 1 0,0 0 0,0-1-1,1 1 1,-1-1 0,0 1 0,1-1 0,-1 1-1,1-1 1,0 0 0,-1 1 0,1-1 0,0 0-1,0 1 1,0-1 0,0 0 0,0 0 0,0 0 0,0 0-1,0 0 1,0 0 0,1 0 0,-1 0 0,0 0-1,1-1 1,-1 1 0,1 0 0,-1-1 0,0 1-1,1-1 1,-1 0 0,1 1 0,2-1 0,8 2 54,0 0 0,0-1 0,21 0-1,-27-1-35,6-1 52,-1 0-1,0-1 0,1 0 0,-1 0 1,0-1-1,0-1 0,17-8 1,-22 10-44,-1-1 0,0 1 0,0-1 0,0 0 1,-1-1-1,1 1 0,-1-1 0,1 0 0,-1 0 1,0 0-1,-1-1 0,1 1 0,-1-1 1,0 0-1,0 0 0,0 0 0,2-7 0,-5 11-10,0 1 0,0 0 0,1-1-1,-1 1 1,0 0 0,0-1 0,0 1-1,0 0 1,0-1 0,0 1-1,0-1 1,0 1 0,0 0 0,0-1-1,0 1 1,0-1 0,0 1 0,0 0-1,0-1 1,-1 1 0,1 0 0,0-1-1,0 1 1,0 0 0,-1-1-1,1 1 1,0 0 0,0-1 0,-1 1-1,1 0 1,0 0 0,0-1 0,-1 1-1,1 0 1,0 0 0,-1 0 0,0-1-1,-17 3-42,-18 15-37,28-11 55,0 1-1,1 0 1,0 1 0,-11 14-1,15-18 16,1 0-1,-1-1 1,1 1-1,0 0 1,0 0 0,1 0-1,-1 0 1,1 1-1,0-1 1,0 0-1,0 1 1,1-1 0,-1 8-1,2-11 10,-1 0 0,1-1 0,-1 1 0,1 0 0,-1-1 0,1 1 0,-1 0 0,1-1 0,0 1 0,-1-1 0,1 1 0,0-1 0,0 1 0,-1-1 1,1 0-1,0 1 0,0-1 0,0 0 0,-1 0 0,1 1 0,0-1 0,0 0 0,0 0 0,0 0 0,0 0 0,-1 0 0,1 0 0,0 0 0,0 0 0,0-1 0,0 1 0,1-1 0,30-6 120,-12-5-93,-1-1 0,-1-1 1,0 0-1,-1-2 0,0 1 0,21-28 0,-12 14-1,-19 22-25,17-16-4,-2-1 1,0-1-1,-2-1 0,0-1 0,-2-1 0,15-31 0,-32 58-1,0-1-1,-1 1 0,1-1 0,-1 0 0,1 1 0,-1-1 0,1 0 0,-1 1 0,0-1 1,0 0-1,0 0 0,0 1 0,0-1 0,0-2 0,0 4 0,-1-1 0,1 1 0,0 0 0,-1 0 0,1-1 0,0 1 0,-1 0 0,1 0 0,0-1 0,-1 1 0,1 0 0,0 0 0,-1 0 0,1 0 0,-1-1 0,1 1 0,0 0 0,-1 0 0,1 0 0,-1 0 0,1 0 0,0 0 0,-1 0 0,1 0 0,-1 0 0,1 0 0,-1 1 0,1-1 0,0 0 0,-1 0 0,1 0 0,0 0 0,-1 1 0,-4 1-27,1 0 1,1 1-1,-1-1 0,0 1 1,1 0-1,-1 0 1,1 0-1,-6 6 1,-1 6 1,0 1 1,1-1 0,1 2-1,0-1 1,1 1 0,1 0-1,-6 24 1,4 1 109,-6 85 1,-4 56 1391,38-329-3379,-18 127 1471,-2 0 0,0 1 0,-1-1 0,-1 1 0,-8-37 0,9 53 368,1-1 0,-1 1 0,0 0 0,0-1 0,0 1 0,0 0 0,-1 0 0,1 0 0,-1 0 0,1 0 0,-1 0-1,0 0 1,1 0 0,-1 0 0,0 1 0,0-1 0,0 1 0,-1 0 0,1-1 0,0 1 0,0 0 0,-3-1 0,3 1 146,1 1-22,1 0 0,0 0-1,0 0 1,0 0 0,-1 0 0,1 0 0,0 0-1,0 0 1,0 0 0,0 0 0,0 0 0,-1 0-1,1 0 1,0 0 0,0 0 0,0 0 0,0-1 0,0 1-1,-1 0 1,1 0 0,0 0 0,0 0 0,0 0-1,0 0 1,0-1 0,0 1 0,0 0 0,0 0-1,0 0 1,0 0 0,0-1 0,-1 1 0,1 0-1,0 0 1,0 0 0,0 0 0,0-1 0,0 1-1,0 0 1,0 0 0,0 0 0,1 0 0,-1-1-1,0 1 1,0 0 0,0 0 0,0 0 0,0 0-1,0 0 1,0-1 0,0 1 0,0 0 0,0 0-1,0 0 1,1 0 0,13-6 772,17 0-760,48 6 105,-28 1-1254,-2-3-3422,-9-5-4045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042"/>
    </inkml:context>
    <inkml:brush xml:id="br0">
      <inkml:brushProperty name="width" value="0.025" units="cm"/>
      <inkml:brushProperty name="height" value="0.025" units="cm"/>
    </inkml:brush>
  </inkml:definitions>
  <inkml:trace contextRef="#ctx0" brushRef="#br0">59 4 14574,'0'0'208,"0"0"0,-1 0 0,1-1 0,0 1 0,0 0 0,0 0 0,-1-1 0,1 1 0,0 0-1,0 0 1,0 0 0,-1 0 0,1-1 0,0 1 0,0 0 0,-1 0 0,1 0 0,0 0 0,-1 0 0,1 0 0,0 0 0,0 0 0,-1 0 0,1 0 0,0 0 0,-1 0 0,1 0 0,0 0 0,0 0 0,-1 0 0,1 0 0,0 0 0,-1 0 0,1 0 0,0 0 0,0 1 0,-1-1 0,1 0 0,0 0 0,0 0-1,-1 0 1,1 1 0,0-1 0,0 0 0,0 0 0,-1 1 0,-11 18 1615,-5 25-2076,15-35 373,-2 4 99,0 0 1,2 0-1,-1 0 0,2 0 0,0 1 0,0-1 0,2 22 1,0-34-194,0 1 0,0-1 0,0 0-1,0 0 1,0 0 0,0 0 0,0 0 0,0-1 0,0 1 0,1 0 0,-1 0 0,0-1 0,0 1 0,1-1 0,-1 1 0,0-1 0,1 0 0,-1 1 0,1-1 0,-1 0 0,0 0 0,1 0 0,-1 0 0,1 0 0,-1 0 0,1 0 0,-1-1 0,0 1 0,1 0 0,1-1 0,47-12 749,-26 1-663,-1 0 1,23-17 0,-29 17-97,-1 2 1,1 0 0,1 1 0,36-13 0,-54 22-17,0 0 1,1 0 0,-1 0 0,0 0 0,1 0 0,-1 0 0,0 0 0,1 0 0,-1 0-1,0 0 1,1 0 0,-1 0 0,0 0 0,0 1 0,1-1 0,-1 0 0,0 0 0,0 0-1,1 1 1,-1-1 0,0 0 0,0 0 0,1 0 0,-1 1 0,0-1 0,0 0 0,0 0-1,1 1 1,-1-1 0,0 0 0,0 1 0,0-1 0,0 0 0,0 1 0,0-1 0,0 0-1,0 0 1,0 1 0,0-1 0,0 0 0,0 1 0,0-1 0,0 0 0,0 1 0,0-1-1,0 0 1,0 1 0,0-1 0,0 0 0,0 0 0,-1 1 0,1-1 0,0 0 0,0 1 0,-1-1-1,-4 16 36,-8 3-1,10-15-32,0 0 0,0 0 0,0 0-1,1 0 1,0 1 0,-1-1 0,2 1 0,-1-1 0,0 1 0,1 0-1,-1 5 1,6-10 64,0 1-1,-1-1 1,1 1-1,0-1 1,0 0-1,-1-1 1,1 1-1,0-1 1,0 0-1,5-1 1,54-30 195,-55 26-275,1 1 1,0 0 0,0 1-1,0-1 1,1 2 0,-1-1-1,1 1 1,0 1 0,16-2-1,-26 6 5,0 1 0,0-1-1,0 1 1,0 0-1,0-1 1,0 1-1,-1-1 1,1 1-1,-1-1 1,0 1 0,-2 4-1,1-2 2,-8 16-2,0 0 1,-24 35 0,34-83-9233,0 0-3747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399"/>
    </inkml:context>
    <inkml:brush xml:id="br0">
      <inkml:brushProperty name="width" value="0.025" units="cm"/>
      <inkml:brushProperty name="height" value="0.025" units="cm"/>
    </inkml:brush>
  </inkml:definitions>
  <inkml:trace contextRef="#ctx0" brushRef="#br0">0 1 19442,'0'0'5253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826"/>
    </inkml:context>
    <inkml:brush xml:id="br0">
      <inkml:brushProperty name="width" value="0.025" units="cm"/>
      <inkml:brushProperty name="height" value="0.025" units="cm"/>
    </inkml:brush>
  </inkml:definitions>
  <inkml:trace contextRef="#ctx0" brushRef="#br0">406 75 13581,'0'0'4628,"1"-11"-202,1-32-1698,-2 42-2659,0-1 0,-1 1 0,1 0 0,-1 0 1,1 0-1,-1 0 0,1 0 0,-1 0 0,0 0 0,0 0 1,1 1-1,-1-1 0,0 0 0,0 0 0,0 0 1,0 1-1,0-1 0,0 1 0,0-1 0,0 1 0,0-1 1,0 1-1,0-1 0,0 1 0,-1 0 0,1 0 1,0-1-1,0 1 0,0 0 0,0 0 0,-1 0 0,-1 1 1,-36 4 284,28 0-356,0 0 0,1 0-1,-1 1 1,1 0 0,0 0 0,1 1 0,-11 10 0,-58 61-24,58-56-30,-10 11 189,-36 51 1,59-75-86,1 1 1,0 0 0,0 0 0,1 0 0,1 1-1,0 0 1,0 0 0,1 0 0,1 0 0,-3 20-1,5-30-44,0 1-1,0-1 0,0 1 1,0-1-1,0 1 0,1-1 1,-1 1-1,1 0 0,-1-1 1,1 0-1,-1 1 0,1-1 0,0 1 1,0-1-1,-1 0 0,1 1 1,0-1-1,0 0 0,1 0 1,-1 0-1,0 0 0,0 0 1,2 1-1,0 0 5,1 0 0,-1-1 0,0 0 0,1 1 0,-1-1 0,1-1 0,0 1 0,-1 0 0,8-1 0,-2 0 14,0 0 0,0-1 0,-1 0 0,1 0 0,0-1 0,-1-1 0,0 1 0,11-6 0,31-24 223,-47 30-217,-1 0 1,1-1-1,-1 1 1,1 0-1,-1-1 0,0 1 1,0-1-1,-1 0 1,1 0-1,0 0 0,-1 0 1,0 0-1,0 0 1,0 0-1,1-6 0,-2 9-10,0-1-1,0 0 0,0 0 0,0 0 1,0 1-1,-1-1 0,1 0 0,0 0 0,0 1 1,-1-1-1,1 0 0,-1 1 0,1-1 1,-1 0-1,1 1 0,-1-1 0,1 1 0,-1-1 1,1 1-1,-1-1 0,0 1 0,1-1 1,-1 1-1,0-1 0,1 1 0,-1 0 0,-1-1 1,-32-5 102,29 5-130,-1 1 1,1 0-1,-1 0 1,1 1-1,0-1 1,-1 1-1,1 1 1,0-1-1,-8 3 1,13-4 8,0 0 0,0 0 1,1 0-1,-1 0 0,0 0 0,0 0 1,0 0-1,0 0 0,0 0 1,1 1-1,-1-1 0,0 0 1,0 0-1,0 0 0,0 0 0,0 0 1,0 0-1,0 0 0,1 0 1,-1 0-1,0 0 0,0 0 1,0 1-1,0-1 0,0 0 0,0 0 1,0 0-1,0 0 0,0 0 1,0 0-1,0 0 0,0 1 1,1-1-1,-1 0 0,0 0 0,0 0 1,0 0-1,0 0 0,0 1 1,0-1-1,0 0 0,0 0 0,0 0 1,-1 0-1,1 0 0,0 0 1,0 1-1,0-1 0,0 0 1,0 0-1,0 0 0,0 0 0,0 0 1,0 0-1,0 1 0,0-1 1,0 0-1,0 0 0,-1 0 1,1 0-1,0 0 0,0 0 0,0 0 1,0 0-1,0 0 0,0 0 1,-1 0-1,1 0 0,0 1 1,19 0-88,23-5-32,-22-2 46,-1-1-1,28-14 1,-31 13-4,1 0 1,0 1-1,28-6 1,-44 12 72,-1 1 1,0 0-1,1 0 1,-1 0 0,1 0-1,-1 0 1,0 0-1,1 0 1,-1 0 0,0 0-1,1 0 1,-1 0-1,0 0 1,1 0 0,-1 0-1,0 0 1,1 0-1,-1 0 1,0 0 0,1 1-1,-1-1 1,0 0-1,1 0 1,-1 0 0,0 1-1,0-1 1,1 0-1,-1 0 1,0 0 0,0 1-1,1-1 1,-1 0-1,0 1 1,0-1 0,0 0-1,1 1 1,-1-1-1,0 0 1,0 1 0,0-1-1,-3 19-21,-16 19 201,-13 7 216,21-32-76,1 1-1,1 0 1,-13 25-1,51-55-6346,-13-6-711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406"/>
    </inkml:context>
    <inkml:brush xml:id="br0">
      <inkml:brushProperty name="width" value="0.025" units="cm"/>
      <inkml:brushProperty name="height" value="0.025" units="cm"/>
    </inkml:brush>
  </inkml:definitions>
  <inkml:trace contextRef="#ctx0" brushRef="#br0">0 413 12268,'0'0'13079,"10"2"-11739,-2 0-1117,1 0 1,0-1 0,-1 0 0,1-1 0,0 0-1,0 0 1,0-1 0,-1 0 0,1 0 0,-1-1-1,1-1 1,11-4 0,2-5 52,0-1 0,-1-1 0,21-18 0,-35 26-243,0 0 0,0-1 0,0 0 0,-1 0 0,0-1 0,0 0 0,-1 0 0,0 0 0,-1 0 0,1-1 0,2-10 0,-6 18-29,-1 0 0,1 0 1,-1 0-1,0 1 0,0-1 0,1 0 0,-1 0 0,0 0 0,0 0 1,0 0-1,0 0 0,0 0 0,0 0 0,0 0 0,0 0 0,0 0 0,-1 0 1,1 0-1,0 0 0,0 1 0,-1-1 0,1 0 0,-1 0 0,1 0 1,-1 0-1,0 0 0,0 0-10,0 1 1,0 0-1,0 0 0,0-1 1,-1 1-1,1 0 1,0 0-1,0 0 0,0 0 1,0 0-1,0 1 0,0-1 1,0 0-1,-1 0 1,1 1-1,0-1 0,0 1 1,-1 0-1,-6 3-43,0 0 0,1 1 0,-1 0 0,-9 8 0,-8 11-13,1 1 1,-34 46-1,51-61 55,0-1-1,1 1 0,0 0 0,0 1 1,1 0-1,1 0 0,0 0 0,0 0 1,1 0-1,1 1 0,-2 17 0,4-28 6,0-1 0,0 1-1,0 0 1,0-1-1,0 1 1,0 0 0,0-1-1,1 1 1,-1 0 0,0-1-1,0 1 1,1-1 0,-1 1-1,0 0 1,1-1-1,-1 1 1,1-1 0,-1 1-1,1-1 1,-1 1 0,1-1-1,-1 0 1,1 1 0,-1-1-1,1 1 1,0-1-1,-1 0 1,1 0 0,-1 1-1,1-1 1,1 0 0,29-1-24,28-21 69,1-12-14,-3-4 0,-1-2 1,-2-2-1,-2-3 0,-1-1 1,-3-3-1,59-79 0,-100 120-23,-1-1-1,0 1 0,0-2 1,-1 1-1,6-16 0,-11 25-5,1 0-1,-1-1 0,0 1 0,0 0 0,0 0 0,0-1 1,0 1-1,0 0 0,0 0 0,0-1 0,0 1 0,0 0 1,0-1-1,0 1 0,0 0 0,0 0 0,0-1 0,0 1 1,0 0-1,0-1 0,0 1 0,0 0 0,0 0 0,-1-1 1,1 1-1,0 0 0,0 0 0,0-1 0,0 1 0,-1 0 0,1 0 1,0 0-1,0-1 0,0 1 0,-1 0 0,1 0 0,0 0 1,0 0-1,-1 0 0,1-1 0,0 1 0,0 0 0,-1 0 1,-17 2-77,-18 13-44,5 5 130,1 2 1,0 1-1,2 1 1,1 1-1,1 1 1,1 2-1,2 1 0,-27 40 1,42-56 36,1 1 1,0-1-1,1 1 1,-8 24-1,13-34-80,0 0 0,1 1 0,-1-1 0,1 0 0,-1 0 0,1 0 1,0 0-1,1 0 0,-1 0 0,2 5 0,-2-8-63,1 1 0,0 0 0,0 0-1,-1-1 1,1 1 0,0-1 0,0 1 0,1 0 0,-1-1-1,0 0 1,0 1 0,1-1 0,-1 0 0,1 0 0,-1 0-1,1 0 1,0 0 0,-1 0 0,1 0 0,0 0 0,0-1 0,2 2-1,5-1-1515,0 1 0,0-1 0,0 0 0,0-1 0,13-1 0,17-3-8770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801"/>
    </inkml:context>
    <inkml:brush xml:id="br0">
      <inkml:brushProperty name="width" value="0.025" units="cm"/>
      <inkml:brushProperty name="height" value="0.025" units="cm"/>
    </inkml:brush>
  </inkml:definitions>
  <inkml:trace contextRef="#ctx0" brushRef="#br0">221 242 5317,'-10'0'9614,"-1"0"-8428,0 1 0,0 0-1,0 0 1,0 1-1,-17 5 1,22-4-980,0-1 1,0 1-1,0 0 1,0 0-1,1 1 1,-1 0 0,-7 7-1,5-5 68,1 1 0,1 0-1,-1 1 1,1 0 0,1 0 0,-1 0 0,1 1-1,1-1 1,0 1 0,0 0 0,0 0-1,1 1 1,-1 9 0,4-18-250,0-1 0,-1 1 0,1 0 0,0-1 0,1 1 0,-1 0-1,0-1 1,0 1 0,0-1 0,0 1 0,0 0 0,1-1 0,-1 1 0,0-1 0,0 1 0,1-1 0,-1 1 0,0-1-1,1 1 1,-1-1 0,1 1 0,-1-1 0,1 1 0,-1-1 0,1 0 0,-1 1 0,1-1 0,-1 0 0,2 1 0,23 2 785,29-13 787,-17-6-1360,0-2 0,-1-1 1,-1-1-1,47-38 0,-31 18-181,-3-2 0,48-54-1,-89 88-9,6-5-111,0-1-1,-2-1 0,1 0 1,12-24-1,-23 39 64,-1 0 0,0 0-1,0 0 1,0 0 0,0-1 0,0 1 0,1 0 0,-1 0-1,0 0 1,0 0 0,0 0 0,0-1 0,0 1-1,0 0 1,0 0 0,0 0 0,0 0 0,0-1-1,0 1 1,0 0 0,0 0 0,0 0 0,0 0 0,0-1-1,0 1 1,0 0 0,0 0 0,0 0 0,0-1-1,0 1 1,0 0 0,0 0 0,0 0 0,0 0 0,0-1-1,0 1 1,0 0 0,0 0 0,0 0 0,-1 0-1,1 0 1,0 0 0,0-1 0,0 1 0,0 0-1,0 0 1,-1 0 0,1 0 0,0 0 0,0 0 0,0 0-1,0 0 1,-1 0 0,1 0 0,0 0 0,0-1-1,0 1 1,0 0 0,-1 0 0,-10 4-142,-5 7 81,0 0 0,0 1 0,1 1 0,-26 29 0,-48 67 47,88-107 16,-18 24 27,-27 44 1,42-62-48,0 1 0,0-1 1,0 1-1,1 0 0,1 0 1,0 1-1,0-1 0,0 0 1,1 1-1,1 10 0,-1-19-103,1 1 1,0 0-1,1 0 0,-1-1 0,0 1 1,0 0-1,1 0 0,-1-1 0,1 1 0,0 0 1,-1-1-1,1 1 0,0-1 0,0 1 0,0-1 1,0 1-1,0-1 0,0 1 0,1-1 1,1 2-1,23 5-5541,2-7-4408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142"/>
    </inkml:context>
    <inkml:brush xml:id="br0">
      <inkml:brushProperty name="width" value="0.025" units="cm"/>
      <inkml:brushProperty name="height" value="0.025" units="cm"/>
    </inkml:brush>
  </inkml:definitions>
  <inkml:trace contextRef="#ctx0" brushRef="#br0">61 35 13132,'0'-1'269,"1"-1"-1,0 0 1,0 1-1,0-1 1,0 0-1,0 1 1,0 0-1,0-1 0,1 1 1,-1 0-1,0-1 1,1 1-1,-1 0 1,1 0-1,-1 0 1,1 0-1,0 0 1,-1 1-1,1-1 0,0 0 1,0 1-1,0 0 1,-1-1-1,1 1 1,3 0-1,49-7 2879,-51 7-3101,0-1 0,0 1 0,0 0 0,0 0-1,0 1 1,0-1 0,0 1 0,0-1 0,0 1-1,0 0 1,-1 0 0,1 0 0,0 1 0,-1-1-1,1 1 1,-1-1 0,1 1 0,-1 0 0,0 0-1,1 0 1,-1 0 0,0 0 0,0 0 0,1 4-1,-1-3-31,-1 0-1,0 0 0,-1 1 1,1-1-1,-1 0 0,1 1 1,-1-1-1,0 0 1,0 1-1,0-1 0,-1 1 1,1-1-1,-1 0 0,0 1 1,0-1-1,0 0 0,0 0 1,0 0-1,-1 0 0,0 0 1,1 0-1,-3 3 0,-9 11 95,-1 0 0,-1-1 0,0-1 0,-1 0 0,0-1 0,-1 0-1,-31 17 1,-8 9 903,142-38 724,-67-4-1733,0-2 0,0-1 1,-1 0-1,24-10 0,-30 9-574,0 1-1,-1-2 1,1 1 0,11-11-1,-21 16 71,0-1-1,0 0 0,0 0 0,0 0 1,0 0-1,-1 0 0,1 0 0,-1 0 1,1-1-1,-1 1 0,0 0 0,0-1 1,0 1-1,0-1 0,0 0 0,0-4 1,0-16-8510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534"/>
    </inkml:context>
    <inkml:brush xml:id="br0">
      <inkml:brushProperty name="width" value="0.025" units="cm"/>
      <inkml:brushProperty name="height" value="0.025" units="cm"/>
    </inkml:brush>
  </inkml:definitions>
  <inkml:trace contextRef="#ctx0" brushRef="#br0">0 0 14157,'0'0'9001,"83"37"-8905,-40-33-96,6-3-2018,-3-1-2754,-5 0-3492</inkml:trace>
  <inkml:trace contextRef="#ctx0" brushRef="#br0" timeOffset="1">417 61 11723,'0'0'9769,"-32"60"-9705,32-46-64,0-5-1409,3-3-1762,9-6-1666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24.810"/>
    </inkml:context>
    <inkml:brush xml:id="br0">
      <inkml:brushProperty name="width" value="0.025" units="cm"/>
      <inkml:brushProperty name="height" value="0.025" units="cm"/>
    </inkml:brush>
  </inkml:definitions>
  <inkml:trace contextRef="#ctx0" brushRef="#br0">62 257 8488,'0'0'1367,"-9"6"-508,-43 31 1490,51-37-2007,22 0-332,75 4 89,0-4 0,0-5 0,118-21-1,-105 16-50,0 5-1,207 17 0,-19 1-7,-84-12-28,600-17 56,-151-86 257,-454 60-130,330-23 0,11 34-505,-256 12 183,-155 12 283,0 6 0,0 6 0,211 34 0,-296-29-144,1-3 0,56 0 0,-84-7-724,1-1 0,-1-2 0,0 0 0,0-1 0,0-2 0,27-10-1,33-19-5468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880"/>
    </inkml:context>
    <inkml:brush xml:id="br0">
      <inkml:brushProperty name="width" value="0.025" units="cm"/>
      <inkml:brushProperty name="height" value="0.025" units="cm"/>
    </inkml:brush>
  </inkml:definitions>
  <inkml:trace contextRef="#ctx0" brushRef="#br0">70 0 14029,'0'0'4933,"-30"66"-2915,24-36-929,1 1-705,5 2-256,-2-2-96,2-2 32,0 0-288,-4-5-993,2-2-929,-9-9-1666,1-7-1825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227"/>
    </inkml:context>
    <inkml:brush xml:id="br0">
      <inkml:brushProperty name="width" value="0.025" units="cm"/>
      <inkml:brushProperty name="height" value="0.025" units="cm"/>
    </inkml:brush>
  </inkml:definitions>
  <inkml:trace contextRef="#ctx0" brushRef="#br0">1 67 14542,'0'0'3705,"10"-8"-22,0 1-3359,-1 1-1,2 0 1,-1 0 0,1 1 0,-1 0-1,1 1 1,1 1 0,-1 0-1,0 0 1,18-2 0,-10 4-239,47-3 19,-61 4-112,-1 0-1,1 0 1,0 1-1,-1-1 1,1 1-1,-1 0 1,1 0-1,-1 1 1,1 0-1,5 2 1,-8-3-9,-1 0 0,0 0 0,0 0 0,0 1 0,0-1 1,0 0-1,0 0 0,0 0 0,0 1 0,0-1 0,0 0 0,-1 1 0,1-1 0,-1 1 1,1-1-1,-1 1 0,1-1 0,-1 1 0,0-1 0,0 1 0,0 0 0,0-1 0,0 1 0,0-1 1,0 1-1,0-1 0,-1 1 0,1-1 0,-1 1 0,1-1 0,-1 1 0,1-1 0,-1 1 1,0-1-1,0 0 0,0 1 0,0-1 0,0 0 0,-1 2 0,-5 5 32,1-1-1,-1 0 1,0 0-1,-15 10 1,-15 6 107,27-18-82,1 0-1,0 1 0,0 0 1,1 0-1,0 1 1,0 0-1,-10 12 0,17-18-39,1-1 0,0 0 0,0 1 0,0-1 0,0 0 0,0 1 0,0-1 0,0 0 0,0 1 0,0-1 0,0 1-1,0-1 1,0 0 0,1 1 0,-1-1 0,0 0 0,0 0 0,0 1 0,0-1 0,0 0 0,1 1 0,-1-1 0,0 0 0,0 0 0,1 1-1,-1-1 1,0 0 0,0 0 0,1 1 0,-1-1 0,0 0 0,0 0 0,1 0 0,-1 0 0,0 0 0,1 1 0,-1-1 0,0 0-1,1 0 1,-1 0 0,0 0 0,1 0 0,-1 0 0,0 0 0,1 0 0,-1 0 0,1 0 0,-1 0 0,0 0 0,1-1 0,29 2-6,-19-1 5,7 1-1,-4-1-14,0 0 0,0 1 0,-1 0 0,1 2 1,0-1-1,-1 1 0,0 1 0,0 1 0,18 8 1,-30-13 10,0 1 0,1 0 0,-1 0 0,0-1 0,0 1 0,0 0 0,0 0 0,0 0 0,0 0 0,0 0 0,0 1 0,0-1 0,0 0 0,-1 0 0,1 1 0,-1-1 0,1 0 0,-1 1 0,1-1 0,-1 0 0,0 1 0,1-1 0,-1 1 0,0-1 0,0 0 0,0 3 0,-1-2 90,0 0 1,0 1-1,0-1 1,0 0-1,0 1 1,-1-1 0,1 0-1,-1 0 1,1 0-1,-1 0 1,0 0-1,0-1 1,-3 3-1,-6 4 562,0-1 0,0 0 0,-1 0 0,-15 5 0,6-3-247,-1-2-1,0 0 1,-1-1 0,1-1 0,-1-1-1,0-1 1,-26-1 0,49-1-476,-1-1 0,0 0-1,0 0 1,0 0 0,1 0 0,-1 1 0,0-1 0,0 0 0,0 0 0,1-1 0,-1 1 0,0 0 0,0 0 0,0 0 0,1 0 0,-1-1 0,0 1 0,0 0 0,1-1 0,-1 1 0,0-1 0,1 1-1,-1-1 1,0 1 0,1-1 0,-1 1 0,1-1 0,-1 0 0,1 1 0,-1-1 0,1 0 0,-1 1 0,1-1 0,-1 0 0,1 0 0,0 1 0,0-1 0,-1 0 0,1 0 0,0 0 0,0 1 0,0-1-1,0 0 1,0 0 0,0 0 0,0 1 0,0-1 0,0 0 0,1-1 0,0-1-778,0 1 1,0-1-1,1 0 1,-1 1-1,1-1 0,0 1 1,-1 0-1,1-1 1,0 1-1,1 0 0,-1 0 1,5-3-1,19-10-7031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574"/>
    </inkml:context>
    <inkml:brush xml:id="br0">
      <inkml:brushProperty name="width" value="0.025" units="cm"/>
      <inkml:brushProperty name="height" value="0.025" units="cm"/>
    </inkml:brush>
  </inkml:definitions>
  <inkml:trace contextRef="#ctx0" brushRef="#br0">369 4 11691,'0'0'11077,"-10"-2"-9401,2 2-1536,-1-1-1,0 1 1,0 0-1,1 1 1,-1 0 0,0 0-1,1 1 1,-1 0-1,1 1 1,-1 0-1,1 0 1,0 1-1,0-1 1,-11 9-1,-8 4 245,1 0 1,1 2-1,1 1 1,0 0-1,1 2 0,-21 26 1,20-8 604,24-38-963,-1 0 1,1 0-1,-1 0 0,1 0 0,-1 0 1,1 1-1,0-1 0,0 0 0,0 0 0,0 0 1,-1 0-1,1 0 0,1 0 0,-1 0 1,0 0-1,0 1 0,0-1 0,0 0 1,1 0-1,-1 0 0,1 0 0,-1 0 0,1 0 1,-1 0-1,1 0 0,-1 0 0,1 0 1,0-1-1,0 1 0,-1 0 0,1 0 1,0-1-1,0 1 0,0 0 0,0-1 1,0 1-1,0-1 0,1 1 0,12 3 127,-1-1-1,1 0 0,0-1 1,0-1-1,25 0 0,73-8-41,-89 4-650,45-10 1,-24-5-2074,-41 16 2008,0 1 1,0-1-1,0 0 0,0-1 0,-1 1 1,1 0-1,-1-1 0,0 0 0,4-5 1,-1-10-6497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909"/>
    </inkml:context>
    <inkml:brush xml:id="br0">
      <inkml:brushProperty name="width" value="0.025" units="cm"/>
      <inkml:brushProperty name="height" value="0.025" units="cm"/>
    </inkml:brush>
  </inkml:definitions>
  <inkml:trace contextRef="#ctx0" brushRef="#br0">76 1 13261,'0'0'6726,"-4"11"-6635,-13 41 13,7-17-91,-2-1 1,-20 41-1,32-74-803,10-26 101,13-9-1617,-15 19-2056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256"/>
    </inkml:context>
    <inkml:brush xml:id="br0">
      <inkml:brushProperty name="width" value="0.025" units="cm"/>
      <inkml:brushProperty name="height" value="0.025" units="cm"/>
    </inkml:brush>
  </inkml:definitions>
  <inkml:trace contextRef="#ctx0" brushRef="#br0">0 80 10154,'0'0'14755,"12"-1"-13388,33-5-419,302-27 618,-330 32-1992,73-7-1916,-83 7 993,0-1 0,-1 0 1,1 0-1,-1 0 0,0-1 1,9-5-1,-1-2-7641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633"/>
    </inkml:context>
    <inkml:brush xml:id="br0">
      <inkml:brushProperty name="width" value="0.025" units="cm"/>
      <inkml:brushProperty name="height" value="0.025" units="cm"/>
    </inkml:brush>
  </inkml:definitions>
  <inkml:trace contextRef="#ctx0" brushRef="#br0">0 134 13645,'0'0'12396,"51"-8"-10955,10-5-160,5-3-544,13 2-32,2 1-193,4 0-320,-1 3-192,-6 1-384,-7 0-1698,-1-5-2498,-12-1-5030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8.323"/>
    </inkml:context>
    <inkml:brush xml:id="br0">
      <inkml:brushProperty name="width" value="0.025" units="cm"/>
      <inkml:brushProperty name="height" value="0.025" units="cm"/>
    </inkml:brush>
  </inkml:definitions>
  <inkml:trace contextRef="#ctx0" brushRef="#br0">59 292 4516,'-10'2'6337,"-1"2"-4898,-10 4-203,4-7 3237,147-4-276,69-24-2783,-66 8-1089,396-42-50,455-62-187,-849 101-78,202-27 60,-291 46 456,-30 4-1513,-23 1-4803,-22 3-776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2.175"/>
    </inkml:context>
    <inkml:brush xml:id="br0">
      <inkml:brushProperty name="width" value="0.025" units="cm"/>
      <inkml:brushProperty name="height" value="0.025" units="cm"/>
    </inkml:brush>
  </inkml:definitions>
  <inkml:trace contextRef="#ctx0" brushRef="#br0">1 215 10794,'0'0'-384,"0"-71"416,0 36-737,0 0-768,9 0-609,3-3-769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3.154"/>
    </inkml:context>
    <inkml:brush xml:id="br0">
      <inkml:brushProperty name="width" value="0.025" units="cm"/>
      <inkml:brushProperty name="height" value="0.025" units="cm"/>
    </inkml:brush>
  </inkml:definitions>
  <inkml:trace contextRef="#ctx0" brushRef="#br0">6609 628 7015,'-105'-59'1720,"-1"4"-1,-150-52 1,-238-48-1909,239 93 362,-414-47-1,-273 42 182,-69 54-131,4 100 40,853-59-234,1 5 0,-235 86 0,274-74-48,2 4 0,2 6 0,-189 125-1,248-142 17,2 1 0,-79 82 0,100-90-1,2 0 0,1 2 1,1 1-1,2 1 0,-21 45 0,36-65 19,1 0 0,1 0 0,0 1-1,1 0 1,0 0 0,2-1 0,0 2-1,0-1 1,2 0 0,0 0 0,0 0 0,2 0-1,0 1 1,9 29 0,-4-24 10,2 0-1,1-1 1,1 0 0,0-1 0,2 0 0,0 0 0,1-2 0,1 1-1,28 24 1,-2-5-2,3-2 1,0-3-1,3-1 0,0-2 0,2-2 0,71 28 0,-6-11 22,219 55-1,-146-60-22,2-8-1,246 9 1,388-29-162,-790-12 135,951-30-324,-167 3 108,-646 24 186,665-17-227,-3-35 100,-8-59 372,-686 86-152,-2-7 0,-1-6 1,241-107-1,-350 135-42,-2-1 0,1-1 0,-2-2 0,0 0 0,24-23 0,-38 30 19,0 0-1,-1-1 1,0 0-1,-1 0 1,0-1-1,-1 0 1,0 0-1,-1-1 1,0 1-1,-1-1 1,0-1-1,4-24 1,-6 20 103,-1 0 1,-1 0 0,-1-1 0,0 1 0,-2 0-1,0 0 1,-1-1 0,0 1 0,-12-32 0,5 25-29,-1 1 1,-1 0-1,-1 1 1,-1 1 0,-1 0-1,-22-25 1,1 9-77,-1 1 1,-2 2-1,-2 2 0,-1 1 0,-1 3 1,-72-37-1,23 22 141,-2 4 0,-1 4 1,-2 5-1,-149-29 0,35 25 327,-238-9-1,-433 42-28,4 79-978,704-56-145,-370 36-4770,338-46-1050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38.305"/>
    </inkml:context>
    <inkml:brush xml:id="br0">
      <inkml:brushProperty name="width" value="0.025" units="cm"/>
      <inkml:brushProperty name="height" value="0.025" units="cm"/>
    </inkml:brush>
  </inkml:definitions>
  <inkml:trace contextRef="#ctx0" brushRef="#br0">319 119 6790,'0'0'6903,"-4"2"-6620,-6 9-132,15-5-99,29-2-45,-11-1 66,85 6-21,177-7 1,-135-4-35,93-4-18,-103 1 0,278 24 0,-268 2 6,2-8 0,-1-5 1,1-8-1,162-20 1,657-45 51,-379 25-43,-499 32 2,32-1-12,-64 7-4,0-3-1,114-25 0,-292 25 512,-336-15-1232,-358 50 505,-3-1 184,-265-33-188,704 31 205,5 32-14,161-23 14,-239 11 1,443-47-34,-16 1 162,16 0-227,11-1-362,46 1-91,332 4-3280,-258-9 2302,133-22 1,300-78-1613,-342 59 1260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0:33.053"/>
    </inkml:context>
    <inkml:brush xml:id="br0">
      <inkml:brushProperty name="width" value="0.025" units="cm"/>
      <inkml:brushProperty name="height" value="0.025" units="cm"/>
    </inkml:brush>
  </inkml:definitions>
  <inkml:trace contextRef="#ctx0" brushRef="#br0">0 433 9737,'5'10'801,"-3"-4"-744,1 1 0,0-1 0,0 0 0,0 0 0,1-1 0,0 1 0,0-1 0,1 1-1,-1-1 1,1-1 0,0 1 0,1-1 0,-1 1 0,1-2 0,0 1 0,0-1 0,0 1 0,0-2 0,0 1 0,1-1 0,-1 0 0,1 0 0,8 1 0,15 0 127,1-1 0,-1-2 0,0-1 0,38-6 0,120-29 477,35-5-337,-80 34-146,203 16 0,-55 1-91,887-21 1120,-1117 11-1150,406-6 795,-5-40 38,198-114-177,-199 40-593,-226 79-121,-191 37 92,0 1 0,0 3 0,60 6 0,-56 5 204,-43-9-369,-1-1 0,0 1 0,1-1-1,0 0 1,-1 0 0,1 0 0,0 0 0,-1-1 0,1 0 0,0 0 0,-1 0 0,1-1-1,0 0 1,-1 1 0,1-1 0,-1-1 0,1 1 0,-1-1 0,1 0 0,-1 0 0,0 0 0,6-5-1,29-32-3619,-1-16-2995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42.572"/>
    </inkml:context>
    <inkml:brush xml:id="br0">
      <inkml:brushProperty name="width" value="0.025" units="cm"/>
      <inkml:brushProperty name="height" value="0.025" units="cm"/>
    </inkml:brush>
  </inkml:definitions>
  <inkml:trace contextRef="#ctx0" brushRef="#br0">0 266 9897,'0'0'1468,"9"2"-864,28 5-579,0-2 1,0-1 0,67-1-1,124-20 138,-2 1-135,226 28-1344,-65 1 1244,234-26 596,-27 0-354,1033 37-122,441-65 860,-859-17-312,-745 39 25,-301 9 112,-1-7 0,249-60 0,-403 76-946,0-1-1,0-1 1,-1 1-1,1-2 1,-1 1-1,0-1 1,10-6-1,12-15-3448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45.940"/>
    </inkml:context>
    <inkml:brush xml:id="br0">
      <inkml:brushProperty name="width" value="0.025" units="cm"/>
      <inkml:brushProperty name="height" value="0.025" units="cm"/>
    </inkml:brush>
  </inkml:definitions>
  <inkml:trace contextRef="#ctx0" brushRef="#br0">12 215 7719,'0'0'3470,"-3"7"-3779,2-6 311,0 0 1,0 0-1,0 1 1,1-1 0,-1 0-1,0 0 1,1 1-1,-1-1 1,1 0 0,0 1-1,-1-1 1,1 0-1,0 1 1,0-1-1,0 0 1,0 1 0,0-1-1,0 1 1,0-1-1,0 0 1,1 1 0,0 1-1,2 0 10,-1 0-1,1-1 1,0 1-1,0-1 1,0 0-1,0 0 1,1 0-1,-1 0 1,0-1-1,1 1 1,3 0-1,22 8-3,0 0-1,1-3 1,0 0 0,57 4-1,128-5 20,-110-5-22,1641 7 843,-1121-9-666,927 46 357,45 9-411,1-56 609,-791-32-689,2-31 23,84-6-30,73-11-21,-257 18-8,358 10-3,-370 25 14,248 1-146,-882 25-1286,-4-3-2312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2.400"/>
    </inkml:context>
    <inkml:brush xml:id="br0">
      <inkml:brushProperty name="width" value="0.025" units="cm"/>
      <inkml:brushProperty name="height" value="0.025" units="cm"/>
    </inkml:brush>
  </inkml:definitions>
  <inkml:trace contextRef="#ctx0" brushRef="#br0">343 18 3171,'0'0'833,"-77"-17"-481,49 17-288,-2 0 160,-1 0-224,-1 0-384,4 0-417,-2 0 225,2 0 287,1 1-415,-5 2-577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3.284"/>
    </inkml:context>
    <inkml:brush xml:id="br0">
      <inkml:brushProperty name="width" value="0.025" units="cm"/>
      <inkml:brushProperty name="height" value="0.025" units="cm"/>
    </inkml:brush>
  </inkml:definitions>
  <inkml:trace contextRef="#ctx0" brushRef="#br0">190 196 64,'-9'3'1249,"1"0"-1139,-21 6 1540,0 1 0,1 1 0,0 1 0,-30 20 0,58-32-1648,1 0-1,-1 0 1,1 0-1,-1 0 0,1 0 1,-1 0-1,1 0 1,-1 0-1,1 0 1,-1 0-1,1 1 1,-1-1-1,1 0 0,-1 0 1,1 1-1,-1-1 1,0 0-1,1 1 1,-1-1-1,1 0 1,-1 1-1,0-1 1,1 0-1,-1 1 0,0-1 1,0 1-1,1-1 1,-1 1-1,0-1 1,0 1-1,0-1 1,1 1-1,-1-1 0,0 1 1,0-1-1,0 1 1,0-1-1,0 1 1,0-1-1,0 1 1,0-1-1,0 1 1,0-1-1,0 1 0,-1-1 1,1 1-1,0-1 1,0 1-1,0-1 1,-1 1-1,1-1 1,0 0-1,-1 1 1,1-1-1,0 1 0,-1-1 1,1 0-1,0 1 1,-1-1-1,1 0 1,-1 1-1,1-1 1,0 0-1,-1 0 0,1 1 1,-1-1-1,46 3-230,-43-3 345,56-3 509,101-18 1,-54 4-355,-101 17-268,671-57 1184,-418 59-1002,442-16 148,1458-78 793,-1498 124-971,-202-6-91,870 53 214,259-7-118,-1420-71-148,818-1 368,-4-39-62,1940-201-195,-2881 236-123,157-14-5,316 10-1,-449 20-38,-32-4-1321,1-3-3819,-20-5-2594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080"/>
    </inkml:context>
    <inkml:brush xml:id="br0">
      <inkml:brushProperty name="width" value="0.025" units="cm"/>
      <inkml:brushProperty name="height" value="0.025" units="cm"/>
    </inkml:brush>
  </inkml:definitions>
  <inkml:trace contextRef="#ctx0" brushRef="#br0">493 13 10186,'17'-13'15237,"-31"27"-9556,-5 6-6164,-264 310 1345,245-289-784,1 1-52,0-3-74,-44 63 0,81-101-53,0-5-1435,0 0 310,0 0 0,0-1 0,1 1 0,-1 0 0,1 0 0,0 0 0,1 0 0,-1 1 0,0-1 0,4-5-1,7-13-8862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428"/>
    </inkml:context>
    <inkml:brush xml:id="br0">
      <inkml:brushProperty name="width" value="0.025" units="cm"/>
      <inkml:brushProperty name="height" value="0.025" units="cm"/>
    </inkml:brush>
  </inkml:definitions>
  <inkml:trace contextRef="#ctx0" brushRef="#br0">0 0 13068,'0'0'11718,"0"9"-11093,3 37-23,1 1 1,2-1-1,3 0 1,24 79-1,86 180 315,-114-292-662,-4-11-2958,-22-44-8462,6 20 5143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819"/>
    </inkml:context>
    <inkml:brush xml:id="br0">
      <inkml:brushProperty name="width" value="0.025" units="cm"/>
      <inkml:brushProperty name="height" value="0.025" units="cm"/>
    </inkml:brush>
  </inkml:definitions>
  <inkml:trace contextRef="#ctx0" brushRef="#br0">0 10 13004,'0'0'14222,"66"-10"-13293,-25 20-129,8 1-415,10-1-321,1 0 0,4-6-673,2-4-1793,-9-1-2787,-4-20-6502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262"/>
    </inkml:context>
    <inkml:brush xml:id="br0">
      <inkml:brushProperty name="width" value="0.025" units="cm"/>
      <inkml:brushProperty name="height" value="0.025" units="cm"/>
    </inkml:brush>
  </inkml:definitions>
  <inkml:trace contextRef="#ctx0" brushRef="#br0">81 0 12364,'0'0'10730,"-3"12"-9881,-13 64-354,3 2 0,-5 120 1,-4 40-4983,18-229-1054,-1-7-3390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768"/>
    </inkml:context>
    <inkml:brush xml:id="br0">
      <inkml:brushProperty name="width" value="0.025" units="cm"/>
      <inkml:brushProperty name="height" value="0.025" units="cm"/>
    </inkml:brush>
  </inkml:definitions>
  <inkml:trace contextRef="#ctx0" brushRef="#br0">1 148 13677,'6'-9'3043,"4"-3"-2496,1 1 0,1 1 1,-1-1-1,2 2 0,-1 0 1,1 0-1,0 1 0,1 1 0,0 0 1,0 1-1,1 0 0,22-5 1,-12 4-393,0 2 0,0 1 0,0 0 0,1 2-1,-1 1 1,1 1 0,34 5 0,-57-5-146,1 0 1,-1 1-1,1-1 0,-1 1 0,1 0 0,-1 0 0,0 0 0,1 1 0,-1-1 0,0 1 0,0 0 1,0 0-1,0 0 0,0 0 0,0 1 0,-1-1 0,1 1 0,-1-1 0,0 1 0,0 0 0,0 0 0,0 0 1,0 0-1,0 0 0,-1 0 0,0 1 0,1-1 0,-1 0 0,-1 1 0,1-1 0,0 1 0,-1-1 1,0 1-1,1-1 0,-2 1 0,1 0 0,0-1 0,-1 1 0,1-1 0,-1 1 0,0-1 0,0 0 1,0 1-1,-1-1 0,1 0 0,-1 0 0,0 0 0,0 0 0,0 0 0,0 0 0,0 0 0,-1-1 0,-3 4 1,-10 8 252,-1 0 0,0-2 1,-1 0-1,0-1 1,-21 10-1,-17 10-48,55-31-218,1 0 0,-1 0 0,1 0 0,-1 0 0,1 1-1,0-1 1,-1 0 0,1 0 0,-1 0 0,1 0 0,0 1 0,-1-1 0,1 0 0,0 0 0,-1 1 0,1-1 0,0 0 0,-1 1-1,1-1 1,0 0 0,0 1 0,-1-1 0,1 0 0,0 1 0,0-1 0,0 1 0,-1-1 0,1 1 0,0-1 0,0 0 0,0 1 0,0-1-1,0 1 1,0-1 0,0 1 0,0-1 0,0 0 0,0 1 0,0-1 0,0 1 0,1-1 0,-1 0 0,0 1 0,0-1 0,0 1-1,0-1 1,1 0 0,-1 1 0,0-1 0,0 0 0,1 1 0,-1-1 0,0 0 0,1 1 0,-1-1 0,0 0 0,1 0 0,-1 1 0,0-1-1,1 0 1,-1 0 0,1 0 0,-1 1 0,0-1 0,2 0 0,39 12-437,-23-8 350,4 3 122,0 0 0,-1 2 0,0 0 0,-1 1 0,26 17 0,-43-25-13,1 1 0,0 0 1,0-1-1,-1 1 0,0 0 1,1 1-1,-1-1 0,-1 1 1,1-1-1,0 1 0,-1 0 1,0 0-1,0 0 0,0 0 1,0 0-1,-1 1 0,1-1 1,-1 0-1,0 1 0,0-1 1,-1 1-1,0-1 0,1 1 1,-1-1-1,-1 1 1,1-1-1,-1 1 0,0-1 1,0 1-1,0-1 0,0 1 1,-1-1-1,0 0 0,-3 6 1,-4 4 397,0 0-1,-1-1 1,0 0 0,-1 0 0,-1-1 0,0-1 0,-1 0 0,-17 12 0,8-8-128,0-2 0,-1 0 0,0-1 0,-41 15 0,46-22-212,-1 0 0,0 0-1,-30 2 1,44-6-178,0-1 1,0 1-1,0-1 0,0 0 1,0-1-1,0 1 1,0-1-1,1 0 0,-1 0 1,0 0-1,0-1 0,1 0 1,-1 0-1,1 0 1,0 0-1,-1-1 0,1 1 1,0-1-1,-5-5 0,3-10-2688,7 5-2950,2 3-1766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4.400"/>
    </inkml:context>
    <inkml:brush xml:id="br0">
      <inkml:brushProperty name="width" value="0.025" units="cm"/>
      <inkml:brushProperty name="height" value="0.025" units="cm"/>
    </inkml:brush>
  </inkml:definitions>
  <inkml:trace contextRef="#ctx0" brushRef="#br0">410 23 13389,'0'0'12182,"-11"-5"-11072,4 2-977,1 1-76,1-1-1,-1 1 0,1 1 0,-1-1 1,0 1-1,1-1 0,-1 2 0,0-1 1,0 1-1,0 0 0,0 0 0,0 0 1,0 1-1,-9 2 0,-7 5 44,1 0-1,0 1 0,1 2 1,0 0-1,1 1 0,-28 22 1,35-24-5,0 0 1,0 1-1,1 0 0,1 1 1,0 0-1,1 1 1,0 0-1,1 0 1,0 1-1,-8 21 1,15-32-85,-1 0 0,1 1 0,0-1 0,0 1 0,0-1 0,1 1 0,-1-1 0,1 1 0,0 0 0,0-1 0,0 1 0,0-1 0,1 1 0,-1 0 0,1-1 0,0 1 0,0-1-1,1 0 1,-1 1 0,1-1 0,-1 0 0,1 0 0,0 0 0,0 0 0,3 3 0,1-1 12,0 0 0,0-1-1,1 0 1,0 0-1,0 0 1,0-1-1,0 0 1,0-1 0,1 1-1,13 1 1,23 5 104,1-3 1,73 1 0,20-12-3554,-81-6-2841,-5-10-6738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40.292"/>
    </inkml:context>
    <inkml:brush xml:id="br0">
      <inkml:brushProperty name="width" value="0.025" units="cm"/>
      <inkml:brushProperty name="height" value="0.025" units="cm"/>
    </inkml:brush>
  </inkml:definitions>
  <inkml:trace contextRef="#ctx0" brushRef="#br0">1 144 5445,'0'0'138,"0"0"-1,0 0 1,0 0-1,0 0 1,0 0-1,0 0 1,1 0-1,-1 0 1,0 0-1,0 0 1,0 1 0,0-1-1,0 0 1,0 0-1,1 0 1,-1 0-1,0 0 1,0 0-1,0 0 1,0 0-1,0 0 1,0 0-1,0 0 1,0 1-1,0-1 1,0 0-1,1 0 1,-1 0-1,0 0 1,0 0 0,0 0-1,0 1 1,0-1-1,0 0 1,0 0-1,0 0 1,0 0-1,0 0 1,0 0-1,0 1 1,0-1-1,0 0 1,0 0-1,0 0 1,0 0-1,0 0 1,0 0 0,-1 0-1,1 1 1,0-1-1,0 0 1,0 0-1,0 0 1,0 0-1,0 0 1,0 0-1,0 0 1,0 0-1,0 1 1,-1-1-1,1 0 1,0 0-1,0 0 1,0 0 0,23 4 2913,47 3-4335,-41-5 2247,198 17-104,-1-9 1,390-35-1,1336-118 818,361 119-748,-2046 24-364,58 10 315,-267-5-730,0 3-1,0 2 1,84 27 0,-80-9-1351,-61-36-6951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6.704"/>
    </inkml:context>
    <inkml:brush xml:id="br0">
      <inkml:brushProperty name="width" value="0.025" units="cm"/>
      <inkml:brushProperty name="height" value="0.025" units="cm"/>
    </inkml:brush>
  </inkml:definitions>
  <inkml:trace contextRef="#ctx0" brushRef="#br0">89 0 13132,'-2'63'7079,"-5"6"-3313,-6 13-2542,-4-1-1,-32 95 1,49-174-1075,5-22 406,6-10-430,1 0-1,1 1 0,19-30 1,-23 43-142,2 0 1,0 1 0,0 1 0,2 0 0,-1 0 0,28-21 0,-34 31-114,0 0 0,1 1 0,0 0 0,0 0 1,0 0-1,0 1 0,0 0 0,0 1 1,0-1-1,1 2 0,-1-1 0,9 1 1,-15 0 121,-1 0 0,1 0 0,-1 0 0,0 0-1,1 0 1,-1 0 0,1 0 0,-1 0 0,0 0 0,1 0 0,-1 0 0,1 0 0,-1 0 0,0 1 0,1-1 0,-1 0 0,1 0 0,-1 0 0,0 1 0,1-1 0,-1 0 0,0 1 0,0-1 0,1 0 0,-1 1 0,0-1 0,0 0 0,1 1 0,-1-1 0,0 0 0,0 1 0,0-1 0,0 1 0,0-1 0,1 0 0,-1 1 0,0-1 0,0 1 0,0-1 0,0 1 0,0-1 0,0 0 0,0 1 0,-1-1 0,1 1 0,0-1 0,0 0-1,0 1 1,0-1 0,0 1 0,-1-1 0,1 1 0,-14 19 7,-2-9 130,1-1 1,-1-1 0,0 0 0,-1-1 0,0-1 0,-19 6 0,27-11-534,-1 1 0,0-2 0,0 1 0,-12-1 0,22-1 273,0 0 0,0 0-1,-1 1 1,1-1 0,0 0 0,-1 0-1,1 0 1,0 0 0,0 0 0,-1 0-1,1 0 1,0 0 0,-1 0 0,1 0-1,0 0 1,-1 0 0,1 0 0,0-1-1,0 1 1,-1 0 0,1 0 0,0 0-1,0 0 1,-1 0 0,1-1-1,0 1 1,0 0 0,-1 0 0,1 0-1,0-1 1,0 1 0,0 0 0,-1 0-1,1-1 1,0 1 0,0 0 0,0 0-1,0-1 1,0 1 0,0 0 0,0-1-1,-1 1 1,1 0 0,0 0 0,0-1-1,0 1 1,0 0 0,0-1 0,0 1-1,0 0 1,1-1 0,-1 1 0,0 0-1,0 0 1,0-1 0,0 1 0,0 0-1,0-1 1,0 1 0,1 0 0,-1 0-1,0-1 1,10-16-6766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053"/>
    </inkml:context>
    <inkml:brush xml:id="br0">
      <inkml:brushProperty name="width" value="0.025" units="cm"/>
      <inkml:brushProperty name="height" value="0.025" units="cm"/>
    </inkml:brush>
  </inkml:definitions>
  <inkml:trace contextRef="#ctx0" brushRef="#br0">117 1 14189,'0'0'4191,"-6"8"-1282,-17 22-710,-22 35-1,39-56-2044,0 1 0,1 0 0,1 0 0,-1 0 0,2 0 0,-1 1 0,1 0 0,1 0 0,-2 18 0,4-27-149,0 0 1,1-1 0,0 1-1,-1-1 1,1 1 0,0-1-1,0 1 1,0-1-1,0 1 1,0-1 0,0 1-1,0-1 1,0 0 0,0 0-1,1 0 1,-1 0-1,0 0 1,1 0 0,-1 0-1,1 0 1,-1 0 0,1-1-1,0 1 1,-1-1-1,1 1 1,0-1 0,-1 1-1,1-1 1,0 0 0,-1 0-1,1 0 1,3 0-1,-2 0 28,0 0-1,0 0 1,0 0-1,1 0 0,-1 0 1,0-1-1,0 1 1,0-1-1,0 0 0,0 0 1,0 0-1,0 0 1,0-1-1,0 1 0,0-1 1,-1 1-1,5-5 0,-2-1-17,-1-1-1,0 1 0,0-1 0,-1 0 0,0 0 0,0-1 0,-1 1 0,2-17 0,-3 22-75,-1 0 0,0 0-1,0 1 1,0-1 0,0 0 0,-1 0 0,1 0 0,-1 1 0,1-1 0,-1 0 0,0 1 0,0-1 0,-2-3 0,2 4-1,-1 1 0,1 0 1,0 0-1,0 0 0,-1 0 0,1 0 0,0 0 0,-1 0 1,1 0-1,-1 1 0,1-1 0,-1 0 0,0 1 0,1-1 1,-1 1-1,1 0 0,-1-1 0,0 1 0,1 0 0,-1 0 1,0 0-1,1 0 0,-1 1 0,-2 0 0,2-1-11,1 1-1,0 0 0,0 0 0,0-1 1,0 1-1,0 0 0,0 0 1,0 0-1,0 0 0,0 1 0,1-1 1,-1 0-1,0 0 0,1 0 1,-1 1-1,1-1 0,-1 0 0,1 1 1,0-1-1,-1 0 0,1 1 0,0-1 1,0 0-1,0 1 0,0-1 1,0 1-1,0-1 0,0 0 0,1 1 1,-1-1-1,0 0 0,1 1 1,-1-1-1,1 0 0,0 1 0,-1-1 1,1 0-1,0 0 0,0 0 1,-1 0-1,3 2 0,5 0-536,0 0 0,0 0 0,0-1-1,0 0 1,0-1 0,1 0 0,-1 0 0,0 0-1,11-2 1,22 1-4573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402"/>
    </inkml:context>
    <inkml:brush xml:id="br0">
      <inkml:brushProperty name="width" value="0.025" units="cm"/>
      <inkml:brushProperty name="height" value="0.025" units="cm"/>
    </inkml:brush>
  </inkml:definitions>
  <inkml:trace contextRef="#ctx0" brushRef="#br0">189 8 10890,'0'0'4586,"-12"-2"-1121,1 0-2944,-1 0 0,1 1 0,-1 1 0,0 0 0,0 0 0,-19 4 0,27-3-456,1-1 0,-1 1 1,0 1-1,1-1 0,-1 1 0,0-1 0,1 1 0,0 0 0,-1 0 0,1 0 0,0 1 1,0-1-1,0 1 0,1 0 0,-1 0 0,0 0 0,1 0 0,0 0 0,0 0 0,0 1 1,0-1-1,1 1 0,-1-1 0,1 1 0,0 0 0,0-1 0,0 1 0,0 4 0,0-6-60,1 0-1,0-1 1,0 1-1,0-1 1,0 1-1,0 0 0,0-1 1,1 1-1,-1-1 1,0 1-1,1 0 1,-1-1-1,1 1 0,0-1 1,0 1-1,-1-1 1,1 0-1,0 1 0,0-1 1,0 0-1,0 0 1,0 1-1,2 0 1,0 0 37,1 0 1,-1 0 0,1 0 0,0 0 0,-1-1 0,1 0 0,0 1 0,0-1 0,5 0 0,10 1 225,0 0 1,1-2 0,20-2 0,-31 1-166,-4 1-22,1-2-1,0 1 1,0 0 0,-1-1 0,1 0-1,-1-1 1,0 1 0,1-1-1,-1 0 1,-1 0 0,7-5-1,-10 7-24,1-1-1,0 1 1,-1 0-1,1-1 1,0 1-1,-1-1 1,0 1-1,1-1 0,-1 0 1,0 1-1,0-1 1,0 0-1,0 0 1,0 0-1,-1 0 1,1 0-1,0 0 1,-1 0-1,0 0 1,1 0-1,-1 0 0,0 0 1,0 0-1,0-1 1,0 1-1,-1 0 1,1 0-1,0 0 1,-1 0-1,0 0 1,1 0-1,-1 0 1,0 0-1,-2-2 1,1 1-34,-1 0 0,0 1 0,0-1 0,-1 1 0,1 0 0,0 0 0,-1 0 1,0 1-1,1-1 0,-1 1 0,0 0 0,1 0 0,-9-1 0,6 1-324,1 0-1,-1 0 0,1 0 1,-1 1-1,0 0 0,1 1 0,-1-1 1,0 1-1,-7 2 0,13-3 5,-1 1 0,0-1 0,1 0 0,-1 1 0,1-1 1,0 1-1,-1-1 0,1 1 0,-1-1 0,1 1 0,0 0 0,-1-1 0,1 1 0,0-1 0,0 1 0,-1 0 0,1-1 0,0 1 0,0 0 0,0-1 0,0 1 0,0-1 0,0 1 0,0 0 0,0-1 0,0 2 0,0 5-5932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8.666"/>
    </inkml:context>
    <inkml:brush xml:id="br0">
      <inkml:brushProperty name="width" value="0.025" units="cm"/>
      <inkml:brushProperty name="height" value="0.025" units="cm"/>
    </inkml:brush>
  </inkml:definitions>
  <inkml:trace contextRef="#ctx0" brushRef="#br0">154 148 4132,'0'0'20969,"-9"-6"-20670,8 5-290,0-1-5,-1 1-1,0-1 0,1 1 0,-1-1 1,0 1-1,0-1 0,0 1 0,0 0 1,0 0-1,0 0 0,0 0 0,0 1 0,-1-1 1,1 1-1,0-1 0,0 1 0,-1 0 1,1-1-1,0 1 0,0 0 0,-1 1 1,1-1-1,0 0 0,-1 1 0,1-1 1,0 1-1,0 0 0,0-1 0,0 1 0,0 0 1,0 1-1,0-1 0,0 0 0,0 0 1,0 1-1,0-1 0,1 1 0,-1 0 1,-2 2-1,-39 52 626,41-53-562,0 1 1,-1 0 0,2 0-1,-1-1 1,0 1 0,1 0-1,0 0 1,0 1 0,0-1 0,0 0-1,1 0 1,-1 0 0,1 1-1,0 3 1,1-7-50,0 0 1,0 0-1,0 0 1,0 0-1,0 0 0,0 0 1,0-1-1,0 1 0,0 0 1,0-1-1,1 1 1,-1-1-1,0 1 0,0-1 1,1 1-1,-1-1 0,0 0 1,0 0-1,1 0 1,-1 0-1,0 0 0,1 0 1,-1 0-1,0 0 0,0 0 1,3-1-1,38-7 794,-29 2-731,0 0 0,-1-1 1,1 0-1,-2-1 0,1 0 0,-1-1 1,0 0-1,-1-1 0,0 0 0,14-20 0,-7 8-27,0-2 1,-3 0-1,0-1 0,16-37 0,-67 104-636,21-19 570,-21 44 1,34-60 10,0 0 0,0 0-1,1 1 1,0-1 0,0 1 0,1-1 0,-1 1-1,2-1 1,-1 1 0,1 0 0,1 11-1,0-17 17,0-1 0,0 1 0,0-1 0,0 0 0,0 1 0,0-1 0,1 0 0,-1 0 0,0 0 0,1 1 0,-1-1 0,0-1-1,1 1 1,-1 0 0,1 0 0,0 0 0,-1-1 0,1 1 0,0-1 0,-1 1 0,1-1 0,0 0 0,-1 0 0,1 0 0,0 0 0,0 0-1,-1 0 1,1 0 0,2-1 0,4 1 87,0-1-1,-1 0 1,1 0-1,0-1 1,11-3-1,-12 1-96,1 0 0,-1 0 0,0-1-1,0 0 1,-1 0 0,1 0-1,-1-1 1,0 0 0,-1-1 0,1 1-1,-1-1 1,-1 0 0,1 0-1,-1 0 1,-1-1 0,4-7 0,-14 28-710,3-9 700,2 0-1,-1 0 1,0 1 0,1 0-1,0-1 1,0 1 0,1 0-1,-1 0 1,1 0 0,-1 6-1,2-10 14,0 1 1,0-1-1,0 0 0,0 0 0,0 1 1,0-1-1,0 0 0,0 0 0,1 1 1,-1-1-1,0 0 0,1 0 1,-1 0-1,1 1 0,0-1 0,-1 0 1,1 0-1,0 0 0,-1 0 0,1 0 1,0 0-1,0 0 0,0-1 0,0 1 1,0 0-1,0 0 0,0-1 0,2 1 1,35 2 614,-28-3-498,0-2-121,0 0 0,-1 0 0,1-1-1,-1 0 1,0 0 0,1-1 0,-2 0 0,1-1 0,0 0 0,-1-1 0,0 0 0,0 0 0,-1 0 0,0-1 0,0 0 0,0 0 0,-1-1 0,9-14-1,-59 79-814,41-53 874,1 1-1,-1 0 1,1-1-1,1 1 1,-1 0-1,0 1 0,1-1 1,0 0-1,1 0 1,-1 9-1,1-13-120,0 1-1,0-1 1,1 1-1,-1-1 1,0 1-1,1-1 1,-1 0-1,1 1 1,0-1-1,-1 0 1,1 0-1,0 1 0,0-1 1,0 0-1,0 0 1,2 2-1,-1-2-363,0 0 0,0 0 0,0 0-1,0 0 1,0 0 0,1 0 0,-1-1-1,0 1 1,0-1 0,1 1 0,-1-1-1,0 0 1,4 0 0,11 0-7164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
    </inkml:context>
    <inkml:brush xml:id="br0">
      <inkml:brushProperty name="width" value="0.025" units="cm"/>
      <inkml:brushProperty name="height" value="0.025" units="cm"/>
    </inkml:brush>
  </inkml:definitions>
  <inkml:trace contextRef="#ctx0" brushRef="#br0">1 41 14253,'0'0'5291,"9"-6"-1036,3 0-3428,0 0 0,0 1 0,0 0 0,19-5 0,-27 9-737,0 1 0,-1-1 1,1 1-1,0-1 0,0 1 0,0 0 0,-1 1 0,1-1 1,0 1-1,6 1 0,-8-1-98,0 0 0,-1 0 0,1 0 0,0 0 0,-1 0 0,1 0 0,-1 0 0,0 0 0,1 1 0,-1-1 0,0 0 0,0 1 0,0-1 0,0 1 0,0 0 0,0-1 0,0 1 0,-1 0 0,1-1 0,-1 1 0,1 0 0,-1 0 0,1 0 0,-1 1 0,1 2 12,-1-1 0,0 0 0,0 1 0,0-1 0,0 0 0,0 0 0,-1 1 0,0-1 0,0 0 0,0 0 0,-1 0 0,1 0 0,-1 0 0,-3 5 0,-1 0 207,0-1 0,-1 0-1,0-1 1,-10 10 0,-20 20 783,38-36-960,0 0 0,0 0-1,0 0 1,0 0-1,0 0 1,0-1 0,0 1-1,0-1 1,0 1-1,0 0 1,0-1-1,1 0 1,-1 1 0,0-1-1,0 0 1,0 0-1,1 1 1,-1-1-1,0 0 1,3 0 0,35 6 270,-38-6-294,91 5 1279,-53-5-8151,-15 0-5336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389"/>
    </inkml:context>
    <inkml:brush xml:id="br0">
      <inkml:brushProperty name="width" value="0.025" units="cm"/>
      <inkml:brushProperty name="height" value="0.025" units="cm"/>
    </inkml:brush>
  </inkml:definitions>
  <inkml:trace contextRef="#ctx0" brushRef="#br0">0 136 12940,'0'0'7175,"53"0"-6086,-25 3-641,8 6-191,-6-1-193,6-1-769,-10-3-2562,6-4-3555</inkml:trace>
  <inkml:trace contextRef="#ctx0" brushRef="#br0" timeOffset="1">445 1 15759,'0'0'4036,"-57"67"-1986,44-36-545,-4-1-160,11-1-512,3-2-545,3-4-191,0-6-1,0-3 0,2-4-128,5-7 32,3-3-1057,1 0-1314,2-9-3810,0-9-6215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083"/>
    </inkml:context>
    <inkml:brush xml:id="br0">
      <inkml:brushProperty name="width" value="0.025" units="cm"/>
      <inkml:brushProperty name="height" value="0.025" units="cm"/>
    </inkml:brush>
  </inkml:definitions>
  <inkml:trace contextRef="#ctx0" brushRef="#br0">0 236 9737,'0'0'8018,"3"9"-7051,-3-8-963,1 1 83,-1 0 0,1 1 1,0-1-1,0 0 0,0 1 0,0-1 1,0 0-1,0 0 0,0 0 0,1 0 0,-1 0 1,1 0-1,-1 0 0,1 0 0,0-1 1,0 1-1,0-1 0,0 1 0,0-1 0,0 0 1,0 0-1,0 0 0,0 0 0,1 0 1,-1 0-1,0 0 0,1-1 0,-1 1 0,0-1 1,1 0-1,-1 0 0,1 0 0,-1 0 1,1 0-1,4-1 0,-1-1-28,1 0 0,-1 0 0,1-1 0,-1 1 0,0-1 0,0-1 0,0 1 0,-1-1 0,1 0 0,-1 0 0,0-1 0,0 0 0,0 0 0,-1 0 0,1 0 0,-1-1 0,5-9 0,-31 17-2045,17 1 1998,1 0-1,-1 0 0,1 0 1,0 1-1,0 0 0,0 0 1,0 0-1,1 0 0,-1 0 1,1 1-1,0 0 0,0-1 0,1 1 1,0 0-1,0 1 0,-3 7 1,6-12 31,0 0 0,0 0 0,0 0 0,0 0 1,1-1-1,-1 1 0,0 0 0,0 0 1,0-1-1,1 1 0,-1-1 0,0 1 0,1-1 1,-1 1-1,0-1 0,1 0 0,-1 0 0,0 0 1,1 0-1,-1 0 0,1 0 0,-1 0 0,0 0 1,1 0-1,-1-1 0,2 0 0,43-5 382,-30-1-970,0 0 0,0 0 0,-1-2 0,0 0 0,0 0 0,-1-2 1,0 0-1,-1 0 0,15-17 0,-4 2-851,31-43 1,-14 5 2839,-32 40 1679,-11 19-519,-6 14-2064,2 0-441,0 1 0,1 0-1,0 0 1,1 0 0,0 0 0,1 1-1,0 0 1,1 0 0,-2 15 0,1 13 268,2 51 0,1-53-397,0-35 43,0 3 44,-1 1-1,1-1 1,0 1-1,1-1 1,-1 1-1,1-1 1,0 1-1,1-1 1,-1 0-1,1 1 1,0-1-1,4 6 1,-4-50 2457,-2 30-2697,-1-1-1,0 0 1,-1 0 0,0 1 0,-1-1-1,0 1 1,0 0 0,-1 0-1,0 0 1,-8-12 0,-4-4-47,-2 1 0,-21-24-1,59 47 3784,-5 0-3139,67 7 1165,-61-3-1845,1-1 1,0-1 0,42-4 0,-64 3 116,1 0 1,0 0 0,-1 0-1,1 0 1,-1-1-1,1 1 1,0 0 0,-1 0-1,1 0 1,-1-1 0,1 1-1,0 0 1,-1-1-1,1 1 1,-1 0 0,1-1-1,-1 1 1,1-1-1,-1 1 1,0-1 0,1 1-1,-1-1 1,1 0 0,1-12-5052,-2-10-5871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431"/>
    </inkml:context>
    <inkml:brush xml:id="br0">
      <inkml:brushProperty name="width" value="0.025" units="cm"/>
      <inkml:brushProperty name="height" value="0.025" units="cm"/>
    </inkml:brush>
  </inkml:definitions>
  <inkml:trace contextRef="#ctx0" brushRef="#br0">0 0 22069,'0'0'8712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088"/>
    </inkml:context>
    <inkml:brush xml:id="br0">
      <inkml:brushProperty name="width" value="0.025" units="cm"/>
      <inkml:brushProperty name="height" value="0.025" units="cm"/>
    </inkml:brush>
  </inkml:definitions>
  <inkml:trace contextRef="#ctx0" brushRef="#br0">162 53 13293,'0'0'10271,"-2"-9"-8467,2 6-1718,0 2-42,0-1 0,0 0 0,-1 0 0,1 1 0,0-1 0,-1 0 0,1 1 0,-1-1-1,1 1 1,-1-1 0,0 1 0,1-1 0,-1 1 0,0-1 0,0 1 0,0-1 0,0 1 0,-1 0-1,1 0 1,0 0 0,-1 0 0,1 0 0,0 0 0,-1 0 0,1 0 0,-1 0 0,1 0 0,-1 1-1,0-1 1,1 1 0,-1-1 0,0 1 0,1 0 0,-1 0 0,0-1 0,1 1 0,-1 0 0,0 1-1,1-1 1,-1 0 0,0 0 0,1 1 0,-3 0 0,-3 1-49,1 1-1,0 0 1,0 0 0,1 1 0,-1-1 0,0 1-1,1 0 1,0 1 0,0-1 0,1 1-1,-1 0 1,1 0 0,-5 8 0,6-9 2,0 0 0,0 1 0,0-1 0,1 0 0,-1 1 0,1 0 0,0 0 1,1-1-1,-1 1 0,1 0 0,0 0 0,0 1 0,1-1 0,-1 0 0,1 0 0,0 0 1,1 0-1,0 6 0,0-9 23,1-1 1,-1 1-1,1 0 1,-1-1-1,1 1 1,0-1-1,-1 1 1,1-1-1,0 0 1,0 0-1,0 0 1,0 0-1,0 0 1,0 0-1,0 0 1,1-1-1,-1 1 1,0-1-1,0 0 1,0 1-1,1-1 1,-1 0-1,3-1 1,55-3 1019,-40-2-800,0-1 0,0-1 1,-1-1-1,0-1 0,-1 0 0,0-2 1,-1 0-1,0-1 0,28-28 0,-53 52-237,1 1 0,0-1 0,0 1 0,1 0 1,1 1-1,0-1 0,0 1 0,-2 14 0,6-25-55,1 1 0,-1 1 0,0-1 0,1 0 1,0 0-1,-1 0 0,1 0 0,1 0 0,-1 0 0,0 0 1,1 0-1,-1 0 0,1 1 0,0-2 0,0 1 0,0 0 0,1 0 1,-1 0-1,1 0 0,-1-1 0,1 1 0,0-1 0,0 1 1,0-1-1,0 0 0,0 0 0,1 0 0,-1 0 0,1 0 0,-1 0 1,1-1-1,0 1 0,0-1 0,0 0 0,0 0 0,-1 0 1,2 0-1,-1 0 0,0-1 0,5 1 0,23 0-5094,4-3-5926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770"/>
    </inkml:context>
    <inkml:brush xml:id="br0">
      <inkml:brushProperty name="width" value="0.025" units="cm"/>
      <inkml:brushProperty name="height" value="0.025" units="cm"/>
    </inkml:brush>
  </inkml:definitions>
  <inkml:trace contextRef="#ctx0" brushRef="#br0">6 1 13421,'0'0'4254,"0"8"-1211,-2 14-1483,0-11-915,1-1 0,1 1 0,0 0 0,1 10-1,-1-19-610,0 1 0,1-1-1,-1 0 1,1 0-1,-1 0 1,1 0-1,0 0 1,0 0 0,0 0-1,0 0 1,0 0-1,0 0 1,0 0-1,1-1 1,-1 1 0,1 0-1,-1-1 1,1 1-1,0-1 1,-1 0 0,1 1-1,0-1 1,0 0-1,0 0 1,0 0-1,3 0 1,1 1-98,1 0 0,-1-1-1,1 0 1,0 0 0,0-1 0,0 0-1,0 0 1,-1 0 0,1-1 0,0 0-1,0 0 1,-1-1 0,1 0 0,9-4 0,-3-1-245,-1 0 1,1-1 0,-1-1-1,-1 0 1,17-16 0,-44 67 57,12-34 286,0 1 1,1 0-1,0 0 1,0 0-1,-1 10 1,2 9-3404,2-18-5131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5:08.126"/>
    </inkml:context>
    <inkml:brush xml:id="br0">
      <inkml:brushProperty name="width" value="0.025" units="cm"/>
      <inkml:brushProperty name="height" value="0.025" units="cm"/>
    </inkml:brush>
  </inkml:definitions>
  <inkml:trace contextRef="#ctx0" brushRef="#br0">1 549 15150,'0'0'929,"9"3"-2311,15 4 1229,0-1 0,0 0 0,0-2 0,43 1 0,115-5-497,-79-2 532,23 1-139,963 28 103,-786-10 99,1-14 0,313-37 0,826-42 151,-671 91-64,-29 1 24,-1-42-27,-251-19 52,536-31 239,141 69-23,306-10-28,-1050-2-228,885-21 217,-332 1-104,61-40-135,2 68 347,-857 16-174,323-33 0,738-58 43,-583 103 728,400-11 1,-781-17-894,359 30-1,-263-2-82,376-34-1,-355-23 88,-186 15 210,-153 19 2887,-61 6-1363,-1 1-3973,5-11-2288,5-17-4451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2.603"/>
    </inkml:context>
    <inkml:brush xml:id="br0">
      <inkml:brushProperty name="width" value="0.025" units="cm"/>
      <inkml:brushProperty name="height" value="0.025" units="cm"/>
    </inkml:brush>
  </inkml:definitions>
  <inkml:trace contextRef="#ctx0" brushRef="#br0">42 0 1794,'0'0'25442,"-3"13"-24198,-6 22-634,0 0-57,1 0 0,-5 64 0,13-98-549,0-1-1,0 1 1,0 0 0,1 0-1,-1 0 1,0 0 0,0 0-1,1 0 1,-1 0 0,1-1-1,-1 1 1,1 0 0,-1 0-1,1 0 1,-1-1 0,1 1-1,-1 0 1,1-1 0,0 1-1,0-1 1,-1 1-1,1 0 1,0-1 0,0 0-1,0 1 1,-1-1 0,2 1-1,34 4 88,31-14-198,-50 5-15,-7 1 90,1 0 0,-1 1 0,1 0-1,-1 1 1,1 0 0,-1 0 0,1 1 0,20 3-1,-29-2 25,0-1 0,-1 1 0,1-1 0,0 1 0,-1-1 0,1 1 0,-1 0 0,1 0 0,-1 0 0,1 0 0,-1 0 0,0 0 0,0 0 0,1 1 0,-1-1 0,0 0 0,0 1 0,0-1 0,0 1 0,-1-1 0,1 1 0,0-1 0,0 1 0,-1 0 0,1-1 0,-1 1 0,0 0 0,0-1 0,1 1 0,-1 0 0,0 0 0,0-1 0,0 1 0,-1 0 0,1-1-1,0 1 1,-1 0 0,1 0 0,-1-1 0,1 1 0,-1-1 0,-1 3 0,-1 3 47,0-1 0,0 0 0,-1 0-1,1 0 1,-1 0 0,-1-1 0,1 0 0,-1 0-1,-7 7 1,3-6 105,0 1 0,0-1 0,0-1-1,-1 0 1,0 0 0,0-1 0,-1 0 0,1-1-1,-1 0 1,1-1 0,-1 0 0,0 0 0,0-1-1,0-1 1,-15 0 0,3-12-2380,20 9 1443,0 1 0,1-1 0,-1 0 1,1-1-1,0 1 0,-1 0 0,2-1 1,-1 1-1,0-1 0,1 1 0,-1-1 0,1 0 1,0 0-1,0 0 0,0-6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059"/>
    </inkml:context>
    <inkml:brush xml:id="br0">
      <inkml:brushProperty name="width" value="0.025" units="cm"/>
      <inkml:brushProperty name="height" value="0.025" units="cm"/>
    </inkml:brush>
  </inkml:definitions>
  <inkml:trace contextRef="#ctx0" brushRef="#br0">8 1 16720,'0'0'4400,"0"9"-3158,-3 9-1016,0 0-1,2 0 0,0 0 0,2 0 0,0 0 1,3 22-1,-3-37-340,0 1-1,0-1 1,1 1 0,-1-1 0,1 1-1,-1-1 1,1 0 0,0 1 0,0-1-1,1 0 1,-1-1 0,1 1 0,-1 0-1,1-1 1,3 3 0,-2-3-186,0 0 0,1 0 0,-1 0 0,0-1 0,1 0 0,-1 0 1,0 0-1,1 0 0,-1-1 0,1 1 0,-1-1 0,1 0 0,-1-1 0,1 1 0,7-3 0,-8 2-43,1 0-1,-1-1 1,0 0-1,0 0 0,0 0 1,0-1-1,0 1 1,0-1-1,0 0 0,-1 0 1,0 0-1,1 0 1,-1-1-1,3-4 0,0 0 423,0 0 0,-1 0-1,-1-1 1,1 0 0,5-16-1,-8 19 4805,-4 10-1749,-7 24-607,7-21-2459,0-1 1,0 1-1,1-1 0,0 1 1,0 0-1,1-1 0,0 1 0,0 8 1,1-14-180,-1-1 1,0 1 0,1 0 0,-1-1-1,0 1 1,1-1 0,-1 1-1,1 0 1,-1-1 0,1 1-1,-1-1 1,1 1 0,-1-1-1,1 0 1,-1 1 0,1-1-1,0 0 1,-1 1 0,1-1-1,0 0 1,-1 0 0,2 1-1,12 0-5345,9-1-8936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737"/>
    </inkml:context>
    <inkml:brush xml:id="br0">
      <inkml:brushProperty name="width" value="0.025" units="cm"/>
      <inkml:brushProperty name="height" value="0.025" units="cm"/>
    </inkml:brush>
  </inkml:definitions>
  <inkml:trace contextRef="#ctx0" brushRef="#br0">254 56 13036,'0'0'12812,"6"-9"-10815,19-26-422,-25 34-1545,0 1 0,0 0 0,0-1 0,0 1 0,0 0 0,1-1-1,-1 1 1,0 0 0,0-1 0,0 1 0,0 0 0,0-1 0,0 1 0,-1 0 0,1-1 0,0 1 0,0 0 0,0-1 0,0 1 0,0 0 0,0 0 0,0-1 0,-1 1 0,1 0 0,0-1-1,0 1 1,0 0 0,-1 0 0,1-1 0,0 1 0,0 0 0,-1 0 0,1 0 0,0 0 0,-1-1 0,1 1 0,0 0 0,-1 0 0,1 0 0,0 0 0,0 0 0,-1 0 0,1 0 0,0 0 0,-1 0-1,1 0 1,0 0 0,-1 0 0,1 0 0,0 0 0,-1 0 0,1 0 0,0 0 0,-1 0 0,1 0 0,0 0 0,-1 1 0,-21 1 96,3 5-83,1 0 0,0 1 0,0 1 1,1 1-1,0 1 0,1 0 0,0 1 0,1 1 0,0 0 0,1 1 1,-21 27-1,31-35-35,-1-1 0,2 1 0,-1 0 0,1 0 0,0 0 0,-5 13 1,8-17-6,-1 0 1,0 0-1,1 0 1,0 0-1,-1 0 1,1 0 0,0 0-1,0 0 1,0 0-1,0 1 1,0-1-1,1 0 1,-1 0-1,1 0 1,-1 0 0,1 0-1,0 0 1,-1 0-1,1-1 1,0 1-1,1 0 1,-1 0 0,0-1-1,0 1 1,1 0-1,-1-1 1,1 1-1,1 0 1,5 3 5,0-1 1,0 0-1,0-1 1,0 0-1,0 0 1,1-1 0,0 0-1,-1 0 1,11 0-1,85 1-234,-87-3 72,61-3-2127,7-15-3255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1.782"/>
    </inkml:context>
    <inkml:brush xml:id="br0">
      <inkml:brushProperty name="width" value="0.025" units="cm"/>
      <inkml:brushProperty name="height" value="0.025" units="cm"/>
    </inkml:brush>
  </inkml:definitions>
  <inkml:trace contextRef="#ctx0" brushRef="#br0">13 14 7815,'0'-6'7976,"0"-1"-3940,6 6 1889,0 12-5124,-6 12-513,3 7 33,-3 5-129,0 5-64,0 0-128,0-3-160,0 0-961,0-3-641,0-6-480,-9-9-769,1-6-1281,-3-6-2338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2.221"/>
    </inkml:context>
    <inkml:brush xml:id="br0">
      <inkml:brushProperty name="width" value="0.025" units="cm"/>
      <inkml:brushProperty name="height" value="0.025" units="cm"/>
    </inkml:brush>
  </inkml:definitions>
  <inkml:trace contextRef="#ctx0" brushRef="#br0">1 46 12396,'0'0'3272,"13"-7"-389,3 0-1930,1 0 0,0 1 0,0 0 0,33-5 0,-45 10-795,1 1 0,-1-1 0,1 1 0,0 0 0,-1 1 0,1-1 0,-1 1 0,1 0 0,-1 0 0,9 4 0,-12-4-156,1 0 0,-1 1 0,0-1 0,1 1 0,-1 0 0,0 0 0,0-1 0,0 1 0,-1 1 0,1-1 0,0 0 0,-1 0 0,1 1 0,-1-1 0,0 1-1,0-1 1,0 1 0,0-1 0,0 1 0,-1 0 0,1-1 0,-1 1 0,1 3 0,-1-4 38,0 1 0,-1-1 0,1 1 0,-1-1 0,1 1 0,-1-1 0,0 1 0,0-1 0,0 0-1,0 0 1,0 0 0,-1 1 0,1-1 0,-1 0 0,1 0 0,-1-1 0,0 1 0,1 0 0,-1-1 0,0 1 0,0-1 0,0 1 0,-5 1 0,-1 2 115,-1-1 0,1 0 0,-1 0 1,-18 4-1,27-7-162,-1-1-1,1 0 1,0 0-1,0 0 1,-1 0 0,1 1-1,0-1 1,0 0-1,0 0 1,-1 0 0,1 1-1,0-1 1,0 0-1,0 0 1,0 1 0,-1-1-1,1 0 1,0 1-1,0-1 1,0 0 0,0 0-1,0 1 1,0-1-1,0 0 1,0 1 0,0-1-1,0 0 1,0 0 0,0 1-1,0-1 1,0 0-1,0 1 1,0-1 0,0 0-1,0 0 1,0 1-1,1-1 1,-1 0 0,0 1-1,0-1 1,0 0-1,0 0 1,1 0 0,-1 1-1,0-1 1,0 0-1,1 0 1,-1 0 0,0 1-1,0-1 1,1 0-1,-1 0 1,0 0 0,0 0-1,1 0 1,-1 0-1,0 1 1,1-1 0,-1 0-1,1 0 1,16 12-159,-16-12 164,10 7-47,0 0 1,0 1-1,-1 0 1,0 1-1,0 0 1,10 14 0,-18-21 64,0 0 0,0 1 0,0-1 1,0 1-1,-1-1 0,1 1 0,-1-1 1,0 1-1,0 0 0,0 0 0,0 0 1,0 0-1,0 0 0,-1 0 0,0 0 1,1 0-1,-1 0 0,0 0 0,0 0 1,-1 0-1,1 0 0,-1 0 1,1 0-1,-1 0 0,0 0 0,0 0 1,-1-1-1,1 1 0,0 0 0,-1-1 1,0 1-1,1-1 0,-5 5 0,-3 2 285,0-1-1,0 0 1,-1-1-1,0 0 1,0 0-1,-1-1 1,0 0-1,0-1 1,0 0 0,-1-1-1,0-1 1,1 1-1,-1-2 1,0 0-1,-1 0 1,-11-1-1,22-1-357,1 0 1,-1 0-1,1-1 0,-1 1 1,1-1-1,-1 1 0,1-1 0,-1 0 1,1 1-1,0-1 0,-1 0 1,1 0-1,0 0 0,0 0 0,0 0 1,0 0-1,0 0 0,0-1 1,0 1-1,0 0 0,0 0 0,0-2 1,-3-13-10539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040"/>
    </inkml:context>
    <inkml:brush xml:id="br0">
      <inkml:brushProperty name="width" value="0.025" units="cm"/>
      <inkml:brushProperty name="height" value="0.025" units="cm"/>
    </inkml:brush>
  </inkml:definitions>
  <inkml:trace contextRef="#ctx0" brushRef="#br0">0 1 9289,'0'0'16143,"1"10"-15315,0 3-648,-1-4-27,0-1 0,1 0-1,0 0 1,5 16 0,-6-22-131,1 0 1,0 0 0,0-1-1,-1 1 1,1 0 0,0-1-1,0 1 1,0 0 0,1-1-1,-1 1 1,0-1 0,1 0-1,-1 1 1,1-1 0,-1 0-1,1 0 1,-1 0 0,1 0-1,0 0 1,0-1 0,-1 1-1,1 0 1,0-1 0,0 1-1,0-1 1,0 0 0,0 1-1,3-1 1,3-1 71,1 0 0,-1-1-1,0 1 1,0-2 0,0 1 0,0-1-1,0 0 1,0-1 0,-1 0 0,11-7 0,-9 6-96,0 0 1,1 0 0,-1 1 0,1 0 0,18-5 0,-27 9-4,-1 0-1,1 0 1,-1 0-1,1 0 1,-1 1 0,1-1-1,-1 0 1,1 0-1,-1 1 1,1-1 0,-1 0-1,1 0 1,-1 1 0,1-1-1,-1 1 1,0-1-1,1 0 1,-1 1 0,0-1-1,1 1 1,-1-1-1,0 1 1,0-1 0,1 1-1,-1-1 1,0 1-1,0-1 1,0 1 0,0-1-1,1 1 1,-1-1-1,0 1 1,0 0 0,0-1-1,0 1 1,0-1 0,-1 1-1,1-1 1,0 1-1,0-1 1,0 1 0,-1 0-1,1 0 29,0 0 0,-1 0 0,1 0 0,0 1 0,0-1-1,0 0 1,0 0 0,0 0 0,0 0 0,0 0 0,1 0 0,-1 0 0,0 0-1,1 0 1,-1 0 0,0 0 0,1 0 0,-1 0 0,1 0 0,-1 0 0,1-1 0,0 1-1,-1 0 1,1 0 0,0 0 0,0-1 0,0 1 0,-1 0 0,1-1 0,0 1-1,0-1 1,0 1 0,0-1 0,0 1 0,0-1 0,0 0 0,0 0 0,0 1-1,2-1 1,3-1 168,0 1 0,0-1 0,0-1-1,0 1 1,0-1 0,7-3 0,-8 3-178,1 0 1,-1 0 0,1 0-1,0 1 1,-1 0-1,8 0 1,-12 1-16,0 0-1,-1 1 1,1-1 0,0 0-1,-1 1 1,1-1-1,-1 1 1,1-1 0,-1 1-1,1-1 1,-1 1 0,1 0-1,-1-1 1,1 1 0,-1-1-1,0 1 1,1 0-1,-1 0 1,0-1 0,0 1-1,1 0 1,-1-1 0,0 1-1,0 0 1,0 0 0,0-1-1,0 2 1,2 34-87,0-9 46,-1-27-72,-1 1 0,0 0 0,1 0 0,-1 0 0,1 0 0,-1-1 0,1 1 0,-1 0 0,1 0 0,0-1 0,-1 1 0,1 0 0,0-1 0,0 1 0,-1-1 0,1 1 0,0-1 0,0 1 0,1-1 0,-1 1-516,1 0-1,0-1 0,0 0 0,0 0 0,0 1 0,0-1 0,0 0 0,0 0 0,0-1 1,0 1-1,0 0 0,0-1 0,4-1 0,10-6-9703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404"/>
    </inkml:context>
    <inkml:brush xml:id="br0">
      <inkml:brushProperty name="width" value="0.025" units="cm"/>
      <inkml:brushProperty name="height" value="0.025" units="cm"/>
    </inkml:brush>
  </inkml:definitions>
  <inkml:trace contextRef="#ctx0" brushRef="#br0">107 3 14318,'0'0'4922,"-8"0"-1372,7-1-3514,-7 1 384,-1-1 0,0 1 1,0 0-1,0 1 0,-10 1 0,18-2-411,-1 0 0,0 1 0,1-1 0,-1 0 1,1 1-1,-1-1 0,1 1 0,-1 0 0,1 0 0,-1-1 0,1 1 0,0 0 1,-1 0-1,1 0 0,0 0 0,0 0 0,0 1 0,-1-1 0,1 0 0,1 0 1,-1 1-1,0-1 0,0 1 0,0-1 0,1 1 0,-1-1 0,1 1 1,-1-1-1,1 1 0,0-1 0,-1 1 0,1 0 0,0-1 0,0 1 0,0 0 1,0-1-1,1 1 0,-1-1 0,0 1 0,1 0 0,-1-1 0,1 1 0,-1-1 1,2 2-1,-1-1 57,0-1 1,0 0-1,0 1 1,1-1-1,-1 0 1,0 0-1,1 0 1,-1 0-1,1 0 1,-1 0-1,1 0 1,0-1-1,-1 1 1,1 0-1,0-1 1,-1 1-1,1-1 1,0 0-1,0 0 1,0 1-1,-1-1 1,1 0-1,0-1 1,0 1-1,-1 0 1,3-1-1,1 1 8,0-1-1,-1 1 0,1-1 1,-1-1-1,1 1 0,-1 0 1,1-1-1,6-4 0,-9 6-41,-1-1-1,1 0 0,-1 0 0,0 0 0,1 0 1,-1 0-1,0 0 0,1 0 0,-1-1 0,0 1 1,0 0-1,0-1 0,0 1 0,0-1 0,-1 1 1,1-1-1,0 1 0,-1-1 0,1 0 0,-1 1 0,1-1 1,-1 0-1,0 1 0,0-1 0,0 0 0,0 1 1,0-1-1,-1-3 0,0 3 8,0 1 1,-1-1-1,1 1 0,-1 0 1,1-1-1,-1 1 1,0 0-1,1 0 0,-1 0 1,0 0-1,0 1 0,0-1 1,0 0-1,1 1 0,-1-1 1,0 1-1,0 0 0,0-1 1,0 1-1,0 0 0,0 0 1,-3 1-1,5-1-124,-1-1 0,0 1 0,0 0-1,1 0 1,-1 0 0,0 0 0,0 0 0,0 1 0,1-1-1,-1 0 1,0 0 0,1 0 0,-1 1 0,0-1-1,0 0 1,1 1 0,-1-1 0,1 1 0,-1-1 0,0 1-1,1-1 1,-1 1 0,1-1 0,-1 1 0,1-1 0,-1 1-1,1 0 1,-1-1 0,1 1 0,0 0 0,-1-1-1,1 1 1,0 0 0,0 0 0,0-1 0,-1 1 0,1 0-1,0 1 1,0-1-167,1 0 0,-1 0 0,0 0 0,1 0 0,-1 0-1,1 0 1,-1 0 0,1 0 0,-1 0 0,1 0 0,0 0 0,-1 0-1,1-1 1,0 1 0,0 0 0,0 0 0,0-1 0,-1 1-1,1-1 1,0 1 0,0-1 0,0 1 0,0-1 0,0 1 0,1-1-1,-1 0 1,0 1 0,1-1 0,27 3-3784,3-2-747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830"/>
    </inkml:context>
    <inkml:brush xml:id="br0">
      <inkml:brushProperty name="width" value="0.025" units="cm"/>
      <inkml:brushProperty name="height" value="0.025" units="cm"/>
    </inkml:brush>
  </inkml:definitions>
  <inkml:trace contextRef="#ctx0" brushRef="#br0">161 183 13100,'0'0'4511,"-11"0"-827,0 0-3288,1 1 1,-1 0 0,0 1 0,1 1-1,-1-1 1,1 2 0,-10 4-1,17-7-332,-1 0-1,1 0 0,0 1 0,0-1 1,0 1-1,1 0 0,-1 0 1,0 0-1,1 0 0,-1 0 0,1 1 1,-1-1-1,1 1 0,0 0 1,0 0-1,1-1 0,-1 1 1,0 0-1,1 0 0,0 1 0,0-1 1,0 0-1,0 0 0,0 1 1,1-1-1,-1 0 0,1 1 0,0-1 1,0 0-1,1 7 0,0-8-54,0 0 0,0 0 0,0-1 0,0 1 0,0 0 0,1-1 0,-1 1 0,0 0 0,1-1 0,0 0 1,-1 1-1,1-1 0,0 0 0,0 0 0,-1 0 0,1 0 0,0 0 0,0 0 0,0-1 0,0 1 0,0-1 0,0 1 0,1-1 0,-1 0 0,0 0 0,0 0 0,0 0 0,0 0 0,0 0 0,0-1 0,3 0 0,3 1 90,0-1 1,-1-1-1,1 1 0,0-1 1,-1-1-1,0 1 1,11-6-1,-3-2-52,0-1 1,0-1-1,-2 0 0,1-1 0,-2-1 1,15-18-1,-20 23-71,-1-1 0,1 0-1,-2 0 1,1 0 0,-2-1-1,1 0 1,-1 0 0,-1 0 0,0 0-1,3-23 1,-6 32 16,1 0-1,-1 0 1,0 0-1,0 0 1,0 0-1,-1 0 1,1 0-1,0 0 1,-1 0-1,1 0 1,-1 0 0,0 0-1,0 0 1,1 0-1,-1 0 1,0 0-1,-1 1 1,1-1-1,0 0 1,0 1-1,-1-1 1,1 1-1,-1 0 1,1-1-1,-1 1 1,0 0 0,1 0-1,-1 0 1,0 0-1,0 0 1,0 0-1,0 1 1,0-1-1,0 1 1,0-1-1,0 1 1,0 0-1,0-1 1,0 1-1,0 0 1,0 1 0,0-1-1,-3 1 1,-3-1-16,-1 2 1,0-1 0,1 1-1,-1 1 1,1 0 0,-1 0 0,1 0-1,-14 9 1,15-8 19,1 0 0,0 0 0,0 0 0,1 1 0,-1 0 0,1 0-1,0 0 1,1 1 0,-1-1 0,1 1 0,0 0 0,-5 11 0,9-17 4,0 1 0,0-1 0,0 1 0,0-1 0,0 1 1,0-1-1,0 1 0,0-1 0,0 1 0,0-1 0,0 1 0,0-1 0,1 1 1,-1-1-1,0 1 0,0-1 0,0 1 0,1-1 0,-1 0 0,0 1 1,1-1-1,-1 0 0,0 1 0,1-1 0,-1 0 0,0 1 0,1-1 0,-1 0 1,1 1-1,-1-1 0,1 0 0,-1 0 0,1 0 0,-1 0 0,1 1 0,-1-1 1,0 0-1,2 0 0,21 2 41,-21-2-34,69 0 68,-50-2-194,1 2-1,0 0 1,0 1 0,0 2 0,35 7 0,-55-9 138,0 0 1,0-1-1,0 1 1,0 0-1,0 0 1,-1 0-1,1 0 1,0 0-1,0 0 1,-1 1-1,1-1 1,-1 1-1,1-1 0,-1 1 1,1-1-1,-1 1 1,0 0-1,0 0 1,0 0-1,0 0 1,0 0-1,0-1 1,-1 1-1,1 1 1,-1-1-1,1 0 1,-1 0-1,0 0 1,0 0-1,1 0 1,-2 0-1,1 0 1,0 0-1,0 1 1,-1-1-1,0 3 1,-18 43 767,4-21-3171,5-10-3803,18-35-422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306"/>
    </inkml:context>
    <inkml:brush xml:id="br0">
      <inkml:brushProperty name="width" value="0.025" units="cm"/>
      <inkml:brushProperty name="height" value="0.025" units="cm"/>
    </inkml:brush>
  </inkml:definitions>
  <inkml:trace contextRef="#ctx0" brushRef="#br0">99 1 10282,'0'0'5189,"-5"9"-1186,-16 28-564,-20 52-1,34-73-3177,2 1 1,0 0-1,1 0 1,0 1-1,2-1 1,-2 29-1,4-45-255,0 0-1,0 0 1,0 0 0,0 1-1,0-1 1,0 0-1,0 0 1,0 0-1,1 1 1,-1-1-1,0 0 1,1 0 0,-1 0-1,1 0 1,-1 0-1,1 0 1,-1 0-1,1 0 1,1 2 0,-1-3-8,-1 0 0,1 0 0,0 0 0,-1 0 0,1 0 0,0 0 0,-1 0 0,1 0 0,0 0 0,-1 0 0,1 0 0,0 0 0,-1 0 0,1-1 0,-1 1 0,1 0 0,0-1 0,-1 1 0,1 0 0,-1-1 0,1 1 0,-1-1 0,1 1 0,0-1 0,3-4-160,0 1 0,0-1 0,0 1 0,-1-1 0,0 0-1,5-10 1,-5 8 80,0 0 0,-1 0-1,0 0 1,0 0-1,0 0 1,0-10 0,-1 20 134,1 0-1,0 0 1,-1 0 0,1 0 0,0 0 0,1 0 0,-1-1 0,0 1-1,1-1 1,0 0 0,-1 0 0,1 0 0,0 0 0,0 0-1,0-1 1,0 1 0,1-1 0,-1 0 0,0 1 0,0-2 0,1 1-1,-1 0 1,1-1 0,5 1 0,14 1 392,-1 0-1,35-3 1,-46 0-285,1 1-4,-1-1 0,0-1 0,1 0 0,-1-1 0,21-7-1,-29 9-125,0 0-1,0 0 0,0-1 1,-1 1-1,1 0 0,0-1 1,-1 0-1,1 0 0,-1 0 1,1 0-1,-1 0 0,0 0 1,0-1-1,0 1 0,0-1 1,0 1-1,-1-1 0,1 0 1,-1 1-1,0-1 0,0 0 1,0 0-1,0 0 0,0 0 1,0-5-1,-1 7-19,0-1 0,0 1 0,-1 0 0,1 0 0,0 0 0,-1 0-1,1 0 1,-1 0 0,1 0 0,-1 0 0,1 0 0,-1 0 0,0 0 0,0 0 0,1 0 0,-1 0 0,0 0 0,0 1-1,0-1 1,0 0 0,0 1 0,0-1 0,0 1 0,0-1 0,0 1 0,0-1 0,0 1 0,0 0 0,-1-1 0,1 1 0,-2 0-1,-43-2-80,39 2 78,0 1-14,-1 0 0,1 0 1,0 0-1,1 0 0,-1 1 1,0 1-1,0-1 0,1 1 1,-1 0-1,-7 5 0,10-5 6,1-1-1,-1 1 1,1 0 0,-1 0-1,1 0 1,0 0-1,0 1 1,0-1 0,1 1-1,-1 0 1,1 0-1,0 0 1,0 0-1,0 0 1,1 0 0,-1 0-1,0 7 1,2-10 5,0 1 1,0-1 0,0 1-1,0-1 1,0 1 0,0-1-1,0 1 1,1-1 0,-1 1-1,1-1 1,-1 0-1,1 1 1,-1-1 0,1 0-1,0 0 1,-1 1 0,1-1-1,0 0 1,0 0 0,0 0-1,0 0 1,2 2 0,1 0 30,0-1 0,1 1 0,-1-1 0,0 1 1,1-1-1,8 2 0,5 1-243,1-1 0,28 2-1,-44-5-310,10 0-336,-7-4-3351,-5-4-1922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651"/>
    </inkml:context>
    <inkml:brush xml:id="br0">
      <inkml:brushProperty name="width" value="0.025" units="cm"/>
      <inkml:brushProperty name="height" value="0.025" units="cm"/>
    </inkml:brush>
  </inkml:definitions>
  <inkml:trace contextRef="#ctx0" brushRef="#br0">1 12 8680,'0'0'12556,"64"-11"-13261,-40 11-4900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6.677"/>
    </inkml:context>
    <inkml:brush xml:id="br0">
      <inkml:brushProperty name="width" value="0.025" units="cm"/>
      <inkml:brushProperty name="height" value="0.025" units="cm"/>
    </inkml:brush>
  </inkml:definitions>
  <inkml:trace contextRef="#ctx0" brushRef="#br0">106 101 10570,'-8'-4'1185,"-1"0"-810,1 0 0,0-1 0,1 0 0,-1 0 0,1-1 0,0 0 0,0 0-1,1-1 1,-1 1 0,1-1 0,1-1 0,-7-10 0,12 18-335,0 0 0,0 0-1,0 0 1,0-1 0,0 1-1,0 0 1,0 0 0,0-1 0,0 1-1,0 0 1,0 0 0,0-1-1,0 1 1,0 0 0,0 0 0,0-1-1,0 1 1,0 0 0,1 0-1,-1 0 1,0-1 0,0 1 0,0 0-1,0 0 1,0 0 0,0 0-1,1-1 1,-1 1 0,0 0 0,0 0-1,0 0 1,1 0 0,-1 0-1,0-1 1,0 1 0,0 0 0,1 0-1,-1 0 1,0 0 0,0 0-1,1 0 1,-1 0 0,0 0 0,0 0-1,0 0 1,1 0 0,-1 0-1,23-2-140,26 5-807,513 40 818,4-38 1119,-283-4-495,165 0-419,849 18 107,449 20-190,38-93 1142,-1556 49-688,-208 9-821,-4 0-3179,-10-4-725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282"/>
    </inkml:context>
    <inkml:brush xml:id="br0">
      <inkml:brushProperty name="width" value="0.025" units="cm"/>
      <inkml:brushProperty name="height" value="0.025" units="cm"/>
    </inkml:brush>
  </inkml:definitions>
  <inkml:trace contextRef="#ctx0" brushRef="#br0">165 22 11883,'0'0'13880,"-10"-5"-12855,10 5-1018,-2-2 11,0 0 1,0 1-1,-1-1 0,1 1 0,0-1 0,-1 1 0,1 0 0,-1 0 0,1 1 0,-1-1 0,0 0 0,1 1 0,-1-1 0,0 1 0,1 0 0,-1 0 1,0 0-1,0 0 0,1 1 0,-1-1 0,0 1 0,1-1 0,-1 1 0,1 0 0,-1 0 0,1 0 0,-1 0 0,1 1 0,0-1 0,0 1 1,-1-1-1,1 1 0,0 0 0,0 0 0,1 0 0,-1 0 0,-2 3 0,-2 2-18,0 0 1,0 0-1,0 1 1,1 0-1,0 0 0,1 0 1,0 0-1,0 1 0,0 0 1,1 0-1,1 0 1,0 0-1,-2 15 0,4-23 12,1 0-1,-1 1 1,1-1-1,-1 0 1,1 0-1,-1 0 1,1 0-1,0 0 1,0 0-1,-1 0 1,1 0 0,0-1-1,0 1 1,0 0-1,0 0 1,0-1-1,0 1 1,0-1-1,0 1 1,0-1-1,0 1 1,1-1-1,-1 1 1,0-1-1,0 0 1,0 0-1,1 0 1,-1 1-1,0-1 1,0 0-1,0-1 1,1 1-1,-1 0 1,1 0-1,47-7 793,-36 3-664,0-1 0,-1 0 0,0-1 0,0 0 0,-1-1 1,1-1-1,-2 0 0,1 0 0,-1-1 0,0 0 0,-1-1 0,0 0 1,-1 0-1,0-1 0,10-17 0,-28 46-269,4-7 106,0 0 0,1 1 0,-8 22 0,13-32 23,-1 0 0,0 1 0,1-1 0,-1 0 0,1 0 0,0 0 0,0 0 0,0 0 1,0 1-1,0-1 0,0 0 0,1 0 0,-1 0 0,1 0 0,-1 0 0,1 0 0,0 0 0,0 0 0,0 0 0,0 0 0,0 0 0,0 0 1,0-1-1,1 1 0,-1 0 0,1-1 0,-1 1 0,1-1 0,0 1 0,2 0 0,4 2-366,1 0 0,-1-1-1,1 0 1,0-1 0,0 0 0,0 0 0,0-1-1,0 0 1,13-1 0,19 0-5325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957"/>
    </inkml:context>
    <inkml:brush xml:id="br0">
      <inkml:brushProperty name="width" value="0.025" units="cm"/>
      <inkml:brushProperty name="height" value="0.025" units="cm"/>
    </inkml:brush>
  </inkml:definitions>
  <inkml:trace contextRef="#ctx0" brushRef="#br0">46 0 11627,'0'0'14307,"-5"12"-13330,-26 101 324,28-100-1233,0 1 1,1 0-1,1 1 0,0-1 0,1 0 0,1 0 1,2 19-1,-2-31-64,0 0 1,0 0-1,0 0 0,0 0 1,1 0-1,-1 0 1,1 0-1,-1 0 0,1-1 1,0 1-1,-1-1 0,1 1 1,0-1-1,0 0 1,0 1-1,0-1 0,0 0 1,1 0-1,-1-1 0,0 1 1,0 0-1,1-1 1,-1 1-1,0-1 0,0 0 1,1 0-1,3 0 0,4 0 13,0 0 0,0 0 0,0-1 0,0-1 0,13-3 0,-11 1-38,0-1 0,0-1 0,0 0-1,12-8 1,16-8 36,-40 22-17,1 1 0,-1-1 0,1 0 0,-1 1 0,0-1 0,1 1-1,-1-1 1,1 1 0,-1-1 0,0 1 0,0 0 0,1-1 0,-1 1 0,0-1-1,0 1 1,0-1 0,0 1 0,1 0 0,-1-1 0,0 1 0,0 0 0,0-1-1,0 1 1,0-1 0,-1 1 0,1 0 0,0-1 0,0 1 0,0-1 0,0 1-1,-1-1 1,1 1 0,0 0 0,-1-1 0,1 1 0,-8 28 84,-1-11 16,7-15 0,-1 1-1,1 0 1,0 0 0,0 1 0,1-1 0,-1 0 0,-1 9-1,30-16-2296,-8-10-2579,1-4-4057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301"/>
    </inkml:context>
    <inkml:brush xml:id="br0">
      <inkml:brushProperty name="width" value="0.025" units="cm"/>
      <inkml:brushProperty name="height" value="0.025" units="cm"/>
    </inkml:brush>
  </inkml:definitions>
  <inkml:trace contextRef="#ctx0" brushRef="#br0">98 6 9801,'0'0'12775,"-11"-1"-10239,-31-3-1581,40 4-951,0 0-1,0 0 1,1 0-1,-1 0 1,0 0-1,0 1 1,1-1-1,-1 1 1,0-1-1,0 1 1,1 0-1,-1-1 1,1 1-1,-1 0 1,1 0-1,-1 0 0,1 0 1,-1 1-1,1-1 1,0 0-1,0 0 1,0 1-1,0-1 1,0 1-1,0-1 1,0 1-1,0 0 1,0-1-1,1 1 1,-1 0-1,1-1 1,-1 1-1,1 0 1,0 0-1,-1-1 1,1 1-1,0 0 1,0 0-1,0 0 0,1 2 1,-1 0-24,0 1 0,1-1 0,-1 0 0,1 0 0,0 0 0,0 0 0,0 0 1,1 0-1,-1 0 0,1 0 0,0-1 0,0 1 0,0 0 0,1-1 0,3 5 0,0-4 32,1-1 0,-1-1-1,0 1 1,1-1 0,0 0 0,-1 0 0,1-1-1,0 0 1,0 0 0,0 0 0,0-1-1,0 0 1,7-2 0,-10 2-5,1 0 0,0 0 0,-1-1 0,1 0-1,-1 0 1,1 0 0,-1-1 0,0 1 0,1-1 0,-1 0 0,0 0 0,0-1 0,0 1 0,0-1-1,-1 0 1,1 0 0,-1 0 0,0 0 0,0-1 0,3-3 0,-6 7-2,0 0 1,-1 0 0,1 0-1,0 1 1,-1-1-1,1 0 1,0 0 0,-1 0-1,1 0 1,-1 0-1,1 0 1,0 0 0,-1 0-1,1 0 1,0 0-1,-1 0 1,1 0 0,-1 0-1,1 0 1,0 0-1,-1 0 1,1 0 0,0-1-1,-1 1 1,1 0-1,0 0 1,-1 0 0,1-1-1,0 1 1,-1 0-1,1 0 1,0-1 0,0 1-1,-1 0 1,1-1-1,0 1 1,0 0 0,0-1-1,-1 1 1,1 0-1,0-1 1,0 1 0,0 0-1,0-1 1,0 1-1,0-1 1,0 1 0,0 0-1,0-1 1,0 1-1,0 0 1,0-1 0,0 1-1,0-1 1,0 1-1,0 0 1,0-1 0,0 1-1,0 0 1,1-1-1,-1 1 1,0 0 0,0-1-1,0 1 1,1 0-1,-1-1 1,0 1 0,1-1-1,-29 14 116,24-8-123,-1-1 1,0 1-1,1 0 0,0 0 1,0 0-1,1 0 0,-1 1 1,1 0-1,0-1 0,1 1 1,-1 0-1,1 1 0,0-1 1,1 0-1,-2 12 0,3-17 10,1 0-1,-1 0 1,0 0 0,1 0-1,0 0 1,-1 0 0,1 0-1,-1 0 1,1 0-1,0 0 1,0 0 0,0 0-1,-1-1 1,1 1 0,0 0-1,0-1 1,0 1-1,0 0 1,0-1 0,0 1-1,0-1 1,1 0 0,-1 1-1,0-1 1,0 0-1,0 0 1,0 1 0,0-1-1,1 0 1,-1 0 0,0 0-1,0-1 1,0 1-1,2-1 1,3 1-185,-1 0-1,0-1 1,0 1-1,0-1 1,0-1-1,0 1 1,7-4-1,13-13-3927,5-9-3097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635"/>
    </inkml:context>
    <inkml:brush xml:id="br0">
      <inkml:brushProperty name="width" value="0.025" units="cm"/>
      <inkml:brushProperty name="height" value="0.025" units="cm"/>
    </inkml:brush>
  </inkml:definitions>
  <inkml:trace contextRef="#ctx0" brushRef="#br0">100 1 13453,'-9'10'3961,"1"-2"-3181,-6 7 987,0 1 0,-15 22 0,26-33-1570,0 0 0,0 0 0,0 0 0,1 0 0,-1 0 1,1 0-1,1 1 0,-1-1 0,1 1 0,0 0 0,0-1 1,1 1-1,-1 0 0,1-1 0,1 8 0,-1-13-133,1 1-1,0 0 1,-1 0-1,1 0 1,0-1-1,-1 1 1,1 0-1,0 0 1,0-1-1,0 1 1,0-1-1,-1 1 1,1-1-1,0 1 1,0-1-1,0 0 1,0 1-1,0-1 1,0 0-1,0 0 1,0 0-1,0 1 1,0-1-1,0 0 1,2-1-1,33 1 687,-27 0-690,41-4 39,-39 2-181,1 1 0,-1 0 0,0 1 0,0 0 0,0 1 0,13 2 0,-24-3 82,1 0-1,-1 0 1,0 1-1,1-1 1,-1 0-1,0 0 1,0 1-1,1-1 1,-1 0-1,0 0 1,0 1-1,1-1 1,-1 0-1,0 1 1,0-1-1,0 0 1,0 0-1,1 1 1,-1-1-1,0 0 1,0 1-1,0-1 1,0 1-1,0-1 1,0 0-1,0 1 1,0-1-1,0 0 1,0 1-1,0-1 1,0 0-1,0 1 1,0-1-1,0 0 1,-1 1-1,1-1 1,0 0-1,0 1 1,0-1-1,0 0 1,-1 1-1,-8 13 406,-2-4-120,-1 0 0,-1-1-1,1-1 1,-1 0-1,-1-1 1,0 0-1,0-1 1,0 0 0,0-1-1,-1-1 1,0 0-1,-15 1 1,30-5-367,0 0-1,-1 0 1,1 0 0,0 0 0,-1 0-1,1 0 1,0 0 0,0 0-1,-1 0 1,1 0 0,0 0 0,0 0-1,-1 0 1,1-1 0,0 1-1,0 0 1,-1 0 0,1 0 0,0 0-1,0-1 1,0 1 0,0 0 0,-1 0-1,1 0 1,0-1 0,0 1-1,0 0 1,0 0 0,0-1 0,-1 1-1,1 0 1,0 0 0,0-1-1,0 1 1,0 0 0,0 0 0,0-1-1,0 1 1,0 0 0,0-1 0,0 1-1,8-12-9257,7 5 948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7.423"/>
    </inkml:context>
    <inkml:brush xml:id="br0">
      <inkml:brushProperty name="width" value="0.025" units="cm"/>
      <inkml:brushProperty name="height" value="0.025" units="cm"/>
    </inkml:brush>
  </inkml:definitions>
  <inkml:trace contextRef="#ctx0" brushRef="#br0">0 163 13196,'0'0'15135,"13"-4"-14105,6-1-796,-1-1 1,0-1-1,32-17 0,-46 22-223,1-1-1,0 1 1,-1-1-1,0 0 1,1-1 0,-1 1-1,0-1 1,-1 0-1,1 0 1,-1 0-1,1 0 1,-1 0-1,-1-1 1,1 0 0,-1 1-1,1-1 1,-1 0-1,-1 0 1,1 0-1,-1 0 1,0-1-1,1-4 1,-2 9-17,0 0 0,0 1-1,0-1 1,0 0 0,0 1 0,0-1 0,0 0 0,0 1 0,0-1-1,0 1 1,0-1 0,-1 0 0,1 1 0,0-1 0,0 1 0,-1-1-1,1 0 1,0 1 0,-1-1 0,1 1 0,-1-1 0,1 1-1,0-1 1,-1 1 0,1 0 0,-1-1 0,1 1 0,-1 0 0,0-1-1,1 1 1,-1 0 0,0-1 0,-23 7-159,-19 25 4,34-22 159,1 0-1,0 0 0,0 1 0,1 0 0,0 0 0,0 0 0,1 1 0,1 0 1,0 1-1,1-1 0,0 1 0,-4 21 0,7-32 3,1 0 0,0 1 1,0-1-1,1 0 0,-1 1 0,0-1 0,0 0 0,1 1 0,-1-1 1,0 0-1,1 1 0,0-1 0,-1 0 0,1 0 0,0 0 1,-1 1-1,1-1 0,0 0 0,0 0 0,0 0 0,0 0 1,0 0-1,2 1 0,0-1 7,0 1 0,1 0-1,-1-1 1,1 0 0,-1 1 0,1-2 0,0 1 0,6 1-1,5-1 19,1-1 1,-1-1-1,23-3 0,-16 0 2,0-2 1,0-1 0,36-16-1,37-11-15,-97 40 83,-1-1-1,0 1 0,-1 0 1,1-1-1,-8 9 0,8-10 114,3-4-195,-1 0-1,1 1 0,-1-1 0,1 0 0,0 1 0,-1-1 1,1 1-1,0-1 0,-1 1 0,1-1 0,0 1 1,0-1-1,-1 1 0,1-1 0,0 1 0,0-1 1,0 1-1,0 0 0,0-1 0,0 1 0,0-1 1,0 1-1,0-1 0,0 1 0,0-1 0,0 1 0,0 0 1,0-1-1,1 1 0,-1-1 0,0 1 0,0-1 1,1 1-1,19 4 566,31-13 159,34-19-737,-65 19 0,1 1 0,0 1 0,0 0 0,24-2 0,-45 8 0,0 0 0,1 0 0,-1 0 0,1 0 0,-1 0 0,0 0 0,1 0 0,-1 0 0,0 0 0,1 0 0,-1 0 0,1 0 0,-1 0 0,0 0 0,1 0 0,-1 0 0,0 1 0,1-1 0,-1 0 0,0 0 0,1 0 0,-1 0 0,0 1 0,1-1 0,-1 0 0,0 0 0,0 1 0,1-1 0,-1 0 0,0 1 0,0-1 0,1 0 0,-1 1 0,0-1 0,0 0 0,0 1 0,0-1 0,0 0 0,0 1 0,1-1 0,-1 0 0,0 1 0,0-1 0,0 1 0,0-1 0,0 0 0,0 1 0,-1-1 0,1 0 0,0 1 0,0-1 0,0 1 0,0-1 0,0 0 0,0 1 0,-1-1 0,1 0 0,0 1 0,0-1 0,0 0 0,-1 1 0,-9 14 0,7-11-18,0-1-1,0 1 1,0 0-1,1 0 1,-1 0-1,1 0 1,0 1-1,1-1 1,-1 0-1,1 1 1,0-1-1,-1 8 1,9-10-7162,6-3-4010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8.385"/>
    </inkml:context>
    <inkml:brush xml:id="br0">
      <inkml:brushProperty name="width" value="0.025" units="cm"/>
      <inkml:brushProperty name="height" value="0.025" units="cm"/>
    </inkml:brush>
  </inkml:definitions>
  <inkml:trace contextRef="#ctx0" brushRef="#br0">275 65 10090,'0'0'6614,"0"-9"-3086,0-29-597,0 37-2817,-1 0 0,1 0 0,0 0 0,0 1 0,-1-1-1,1 0 1,-1 0 0,1 0 0,0 1 0,-1-1 0,1 0 0,-1 1 0,0-1-1,1 0 1,-1 1 0,0-1 0,1 1 0,-1-1 0,0 1 0,1-1 0,-1 1-1,0-1 1,0 1 0,0 0 0,1-1 0,-1 1 0,0 0 0,0 0 0,0 0-1,0-1 1,-1 1 0,-27 2 793,25-1-755,-6 1-94,0 0 0,0 1 0,1 1 0,-1 0 0,1 0 0,0 1-1,0 0 1,0 0 0,0 1 0,-11 10 0,7-4-27,0 0 0,1 0 0,0 1 0,1 1 0,-13 20-1,21-30-23,1 0 0,-1 0 0,1 1 0,0-1-1,0 1 1,1-1 0,-1 1 0,1 0 0,0-1-1,0 1 1,0 0 0,1 0 0,0 0-1,0 0 1,0 0 0,1-1 0,0 7 0,1-8 3,-1 0 1,1 1-1,0-1 1,0 0-1,0 0 1,0 0-1,0-1 0,1 1 1,-1 0-1,1-1 1,0 0-1,0 1 1,0-1-1,0 0 1,0-1-1,0 1 1,1 0-1,-1-1 1,0 0-1,1 0 1,-1 0-1,1 0 1,5 0-1,36 6 96,0-2-1,67-1 1,-25-5-2398,-36-4-4248,-9-9-8562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9.551"/>
    </inkml:context>
    <inkml:brush xml:id="br0">
      <inkml:brushProperty name="width" value="0.025" units="cm"/>
      <inkml:brushProperty name="height" value="0.025" units="cm"/>
    </inkml:brush>
  </inkml:definitions>
  <inkml:trace contextRef="#ctx0" brushRef="#br0">1 0 15407,'1'35'6528,"7"-10"-4425,-7-23-2117,1 0 1,-1 0-1,1 0 0,0-1 1,0 1-1,0-1 0,0 1 1,0-1-1,0 0 0,0 0 1,0 0-1,0 0 0,1 0 1,-1 0-1,0 0 0,1-1 1,-1 0-1,0 1 0,1-1 1,-1 0-1,1 0 0,4 0 1,2 0-198,1-1-1,0 1 1,-1-1 0,1-1 0,-1 0 0,1 0-1,-1-1 1,0 0 0,0-1 0,0 1 0,0-2-1,-1 1 1,1-2 0,-1 1 0,13-12 0,-21 17 275,0-1 0,1 1 0,-1 0 0,0 0 0,0-1 0,1 1 0,-1 0 0,0 0 0,0 0 0,1-1 0,-1 1 0,0 0 0,0 0 0,1 0 0,-1 0 0,0 0 0,1 0 0,-1 0 0,0 0 0,1 0 0,-1-1 0,0 1 0,0 0 0,1 0 0,-1 1 0,0-1 0,1 0 0,-1 0 0,0 0 0,1 0 0,-1 0 0,0 0 0,0 0 0,1 0 0,-1 1 0,0-1 0,0 0 0,1 0 0,-1 0 0,0 1 0,0-1 0,1 0 0,4 19 2005,-6 38 324,0-41-1958,1-8-542,-1 5-729,3-5-3260,3-3-4349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0.497"/>
    </inkml:context>
    <inkml:brush xml:id="br0">
      <inkml:brushProperty name="width" value="0.025" units="cm"/>
      <inkml:brushProperty name="height" value="0.025" units="cm"/>
    </inkml:brush>
  </inkml:definitions>
  <inkml:trace contextRef="#ctx0" brushRef="#br0">0 59 11050,'0'0'7843,"3"-10"-4080,0 0-2710,-2 6-562,-1 0 0,1 0 0,0 1 0,1-1 0,-1 0 0,1 1 0,0-1 0,3-4 0,-7 18 2553,3 12-2715,0-10 35,-6 91 127,2-58-286,2 48 1,1-92-206,0 0 0,0 0 0,0 0 0,0-1 0,1 1 0,-1 0 0,0 0 0,0 0 0,1 0 0,-1 0 0,1 0 0,-1 0 0,1 0 0,-1-1 0,1 1 0,0 0 0,-1 0 0,1-1 0,0 1 0,-1 0 0,1-1 0,0 1 0,0-1 0,0 1 0,0-1 0,-1 1 0,3 0 0,0 0 0,0-1 0,0 0 0,0 1 0,0-1 0,0 0 0,0 0 0,0-1 0,0 1 0,4-1 0,5-2 0,0-1 0,0 0 0,17-9 0,-4-2 0,29-13 0,-50 27 0,-1 0 0,1 0 0,-1 0 0,1 0 0,-1 0 0,1 1 0,0-1 0,-1 1 0,1 0 0,0 0 0,-1 1 0,1-1 0,5 2 0,-8-1 0,1 0 0,0 1 0,-1-1 0,1 0 0,-1 1 0,0-1 0,1 1 0,-1 0 0,0-1 0,0 1 0,0 0 0,0 0 0,0 0 0,0 0 0,-1-1 0,1 1 0,-1 0 0,1 0 0,-1 0 0,0 1 0,0-1 0,0 0 0,0 0 0,0 0 0,0 2 0,0 0 0,0 0 0,0-1 0,-1 1 0,1 0 0,-1 0 0,0 0 0,0-1 0,0 1 0,-1 0 0,1-1 0,-1 1 0,-3 4 0,0-4 2,0 0-1,0-1 1,-1 0 0,1 0-1,-1 0 1,0-1 0,1 1-1,-1-1 1,0-1-1,-1 1 1,1-1 0,0 0-1,0-1 1,-1 1 0,1-1-1,-9-1 1,-13-2-48,1 0 1,-34-9-1,60 11 43,-4 0-4600,11 2-1615,13-1-1779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216"/>
    </inkml:context>
    <inkml:brush xml:id="br0">
      <inkml:brushProperty name="width" value="0.025" units="cm"/>
      <inkml:brushProperty name="height" value="0.025" units="cm"/>
    </inkml:brush>
  </inkml:definitions>
  <inkml:trace contextRef="#ctx0" brushRef="#br0">20 1 9641,'0'0'13987,"-3"13"-12370,-6 53 179,4 0-1,3 88 1,2-153-1790,0 0 1,0 0-1,0 0 1,0 0-1,0 0 1,1 1 0,-1-1-1,0 0 1,1 0-1,-1 0 1,0 0-1,1 0 1,-1 0-1,1 0 1,0 0 0,-1-1-1,1 1 1,0 0-1,-1 0 1,1 0-1,0-1 1,0 1-1,0 0 1,0-1 0,0 1-1,0-1 1,0 1-1,1 0 1,1-1 14,0 1 0,0-1 1,0 0-1,-1 0 0,1 0 1,0 0-1,0 0 0,0 0 1,0-1-1,5-1 0,2-2 35,0 1 0,1-2 0,-1 0 0,18-11 0,-15 6-56,-7 5 5,0 0-1,0 0 0,0 1 1,0 0-1,1 0 0,0 1 1,0 0-1,0 0 1,0 0-1,10-1 0,-15 36-84,-7 63 123,5-94-185,1-1 0,-1 0 0,1 1 0,-1-1 1,1 0-1,-1 0 0,1 0 0,0 1 0,-1-1 0,1 0 0,-1 0 0,1 0 1,0 0-1,-1 0 0,1 0 0,-1 0 0,1 0 0,0 0 0,-1 0 0,1-1 1,-1 1-1,1 0 0,0 0 0,-1-1 0,1 1 0,-1 0 0,1 0 0,-1-1 1,1 1-1,-1-1 0,1 1 0,-1 0 0,1-1 0,-1 1 0,1-1 0,21-14-5710,3-3-4221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566"/>
    </inkml:context>
    <inkml:brush xml:id="br0">
      <inkml:brushProperty name="width" value="0.025" units="cm"/>
      <inkml:brushProperty name="height" value="0.025" units="cm"/>
    </inkml:brush>
  </inkml:definitions>
  <inkml:trace contextRef="#ctx0" brushRef="#br0">140 36 14862,'-9'0'5205,"-2"1"-4266,1 0-1,-1 1 1,1 0 0,-1 1 0,-14 5 0,22-7-898,0 0 0,0 1 0,0-1 1,0 1-1,0-1 0,1 1 1,-1 0-1,1 0 0,-1 0 1,1 0-1,0 0 0,-1 1 0,1-1 1,0 1-1,1-1 0,-1 1 1,0 0-1,1-1 0,-1 1 1,1 0-1,0 0 0,0 0 1,0 1-1,1-1 0,-1 0 0,1 3 1,0-3-43,1-1 1,-1 0 0,1 0-1,0 0 1,0 0-1,0 0 1,0 0 0,0-1-1,1 1 1,-1 0-1,1 0 1,-1-1 0,1 1-1,-1-1 1,1 1-1,0-1 1,0 0 0,0 0-1,0 0 1,0 0-1,0 0 1,0 0 0,0 0-1,0-1 1,0 1-1,0-1 1,0 1 0,1-1-1,-1 0 1,3 0-1,3 1 29,0 0 0,1 0-1,-1-1 1,1-1-1,-1 1 1,0-1-1,10-2 1,-8-2-1,-1 0 1,0 0-1,0-1 0,0 0 0,0 0 1,-1-1-1,0 0 0,-1 0 1,1-1-1,-2 0 0,1-1 1,-1 1-1,0-1 0,-1 0 1,0-1-1,6-14 0,-11 24-25,0-1 1,1 1-1,-1-1 0,0 1 0,0-1 0,1 1 0,-1-1 0,0 1 1,0-1-1,0 1 0,0-1 0,0 0 0,0 1 0,1-1 0,-1 1 1,-1-1-1,1 1 0,0-1 0,0 0 0,0 1 0,0-1 0,0 1 0,0-1 1,-1 1-1,1-1 0,0 0 0,0 1 0,-1-1 0,1 1 0,0 0 1,-2-2-1,-15 8 96,-18 23 29,29-22-122,0 0 1,0 1-1,1 0 0,1 0 1,-1 1-1,1-1 0,1 1 1,0 0-1,0 0 0,0 0 1,1 0-1,1 1 0,0-1 1,-1 16-1,3-23-4,-1-1 0,0 1 0,1-1 0,-1 1 0,1-1-1,-1 1 1,1-1 0,0 1 0,-1-1 0,1 1 0,0-1 0,0 0 0,0 1 0,0-1 0,0 0 0,1 0 0,-1 0-1,0 0 1,0 0 0,1 0 0,-1 0 0,1 0 0,-1-1 0,0 1 0,1 0 0,0-1 0,-1 1 0,3-1-1,0 1-508,1 0 0,-1 0 0,1-1 0,0 1 0,-1-1-1,1 0 1,-1-1 0,1 1 0,5-2 0,15-8-5963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1.918"/>
    </inkml:context>
    <inkml:brush xml:id="br0">
      <inkml:brushProperty name="width" value="0.025" units="cm"/>
      <inkml:brushProperty name="height" value="0.025" units="cm"/>
    </inkml:brush>
  </inkml:definitions>
  <inkml:trace contextRef="#ctx0" brushRef="#br0">272 1 9833,'0'0'3508,"-5"8"-2697,-2 9-443,1 1-1,1-1 1,1 1 0,0 0-1,1 0 1,1 0 0,0 24 0,-27 494 874,13-296-915,-82 614 239,25-283 779,62-461-1279,5 1 0,8 113 0,12-135-980,6-35-4578,-17-50 2523,1-3-1926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932"/>
    </inkml:context>
    <inkml:brush xml:id="br0">
      <inkml:brushProperty name="width" value="0.025" units="cm"/>
      <inkml:brushProperty name="height" value="0.025" units="cm"/>
    </inkml:brush>
  </inkml:definitions>
  <inkml:trace contextRef="#ctx0" brushRef="#br0">73 0 7944,'0'0'18401,"-8"11"-17510,5-7-822,-3 4 91,-1 0 0,2 1 0,-1 0 1,1 0-1,0 0 0,1 1 1,0-1-1,-3 16 0,2-8 174,-2 26 530,7-41-852,0-1-1,0 0 0,1 0 0,-1 1 0,0-1 0,1 0 0,-1 0 0,1 0 0,-1 0 0,1 0 1,-1 0-1,1 0 0,0 0 0,0 0 0,-1 0 0,1 0 0,0 0 0,0 0 0,0 0 0,0-1 1,0 1-1,0 0 0,0-1 0,0 1 0,1-1 0,-1 1 0,0-1 0,0 1 0,0-1 0,1 0 1,1 0-1,86 7 129,-67-7-166,0 1 1,43 9 0,-64-10 25,1 0 1,-1 0 0,0 0-1,1 1 1,-1-1 0,0 1-1,1-1 1,-1 1 0,0-1-1,0 1 1,0 0 0,0-1-1,1 1 1,-1 0 0,0 0-1,0 0 1,0 0 0,-1 0-1,1 0 1,0 0 0,1 2-1,-2-2 43,0 0 0,0 0 0,0 0-1,0 0 1,0 0 0,-1 0 0,1 0 0,0 0-1,-1 0 1,1 0 0,0 0 0,-1 0-1,1 0 1,-1 0 0,1 0 0,-1-1-1,0 1 1,1 0 0,-1 0 0,0-1-1,0 2 1,-5 3 189,0 0 1,-1-1-1,1 0 0,-1 0 0,-13 6 1,9-5-229,0-1 1,0 0-1,0-1 0,-1 0 1,1 0-1,-1-2 1,0 1-1,1-2 1,-1 1-1,0-2 1,-16-1-1,27 2-215,0-1 1,0 1-1,0 0 1,0-1-1,0 1 1,0-1-1,0 1 1,0-1-1,0 1 1,0-1-1,0 0 1,1 1-1,-1-1 1,0 0-1,0 0 1,1 0-1,-1 1 1,0-1-1,1 0 1,-1 0-1,1 0 0,-1 0 1,1 0-1,0 0 1,-1 0-1,1 0 1,0 0-1,0 0 1,-1-1-1,1 1 1,0 0-1,0 0 1,0 0-1,0 0 1,1 0-1,-1 0 1,0 0-1,1-2 1,4-3-7595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2.972"/>
    </inkml:context>
    <inkml:brush xml:id="br0">
      <inkml:brushProperty name="width" value="0.025" units="cm"/>
      <inkml:brushProperty name="height" value="0.025" units="cm"/>
    </inkml:brush>
  </inkml:definitions>
  <inkml:trace contextRef="#ctx0" brushRef="#br0">1 166 6983,'0'0'17013,"9"-3"-15556,7-3-883,-1 0 0,0-1 0,-1 0 0,22-15 0,-31 19-510,0 0-1,0 0 1,-1-1 0,0 0-1,1 1 1,-1-1 0,-1-1-1,1 1 1,0-1 0,-1 1-1,0-1 1,0 0 0,-1 0-1,1 0 1,-1-1-1,0 1 1,-1 0 0,1-1-1,0-7 1,-2 12-59,0 0 1,0 1-1,0-1 0,0 0 1,0 1-1,0-1 0,0 0 0,0 1 1,-1-1-1,1 0 0,0 1 1,0-1-1,-1 1 0,1-1 0,0 0 1,-1 1-1,1-1 0,0 1 1,-1-1-1,1 1 0,-1-1 1,1 1-1,-1 0 0,1-1 0,-1 1 1,0-1-1,1 1 0,-1 0 1,1 0-1,-1-1 0,0 1 1,1 0-1,-1 0 0,0 0 0,1 0 1,-1 0-1,0 0 0,1 0 1,-1 0-1,0 0 0,1 0 0,-1 0 1,0 0-1,1 0 0,-1 0 1,0 1-1,1-1 0,-1 0 1,1 0-1,-2 1 0,-1 1-24,-1-1 1,1 1-1,0-1 0,-1 1 0,1 0 1,0 0-1,0 0 0,-2 3 0,-5 6 7,1 1 0,0 0-1,-11 19 1,18-27 11,0 1-1,0-1 1,0 1-1,0 0 1,0 0 0,1-1-1,0 1 1,0 0-1,1 0 1,-1 0-1,1 0 1,0 0-1,1 9 1,0-13 6,1 1 0,-1-1 0,0 0 1,0 0-1,1 1 0,-1-1 0,0 0 0,1 0 0,-1 0 0,1 0 1,0 0-1,-1-1 0,1 1 0,0 0 0,-1-1 0,1 1 0,0-1 0,0 0 1,0 0-1,-1 1 0,1-1 0,0 0 0,0 0 0,0-1 0,2 1 1,50-5 250,-37 1-176,1-1 1,-1 0 0,24-12 0,-28 11-80,0 0 1,-1 1 0,2 1-1,-1 0 1,0 1 0,1 0-1,17 0 1,-31 7-19,1 1 1,0-1-1,-1 1 1,0-1-1,0 1 0,0 0 1,-1-1-1,0 6 1,-2 1-65,0 15 782,4-25-666,0 0 0,0-1-1,-1 1 1,1 0-1,0-1 1,0 1-1,0-1 1,0 1-1,0-1 1,0 0-1,0 1 1,0-1-1,0 0 1,0 0 0,0 0-1,0 1 1,0-1-1,0 0 1,0 0-1,0-1 1,0 1-1,0 0 1,1 0-1,-1 0 1,0-1 0,1 0-1,13-2 77,0-1 1,-1 0-1,0-2 0,15-6 1,-18 7-187,0 0 1,0 0 0,1 1 0,0 1-1,0 0 1,0 0 0,20 0 0,-32 3 66,1 1 0,-1-1 0,0 1 0,1-1 0,-1 1 0,1 0 0,-1-1 0,0 1 0,0-1 0,1 1 0,-1 0 0,0-1 0,0 1 0,0 0 0,0-1 0,0 1 0,0 0 0,0 0 0,0-1 0,0 1 0,0 0 0,0-1 0,0 1 0,0 0 0,0-1 0,-1 1 0,1 0 0,0-1 0,-1 1 1,0 1-1,-7 22 20,-3-8-164,-7 12 322,13-10-4646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532"/>
    </inkml:context>
    <inkml:brush xml:id="br0">
      <inkml:brushProperty name="width" value="0.025" units="cm"/>
      <inkml:brushProperty name="height" value="0.025" units="cm"/>
    </inkml:brush>
  </inkml:definitions>
  <inkml:trace contextRef="#ctx0" brushRef="#br0">1 1 13068,'0'0'15119,"49"35"-14351,-43 10 97,3 10-448,-7 2-225,-2-1-64,0 0-96,0-4 32,0-4-416,0-4-865,0-8-1538,-2-12-1345,-7-11-4100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877"/>
    </inkml:context>
    <inkml:brush xml:id="br0">
      <inkml:brushProperty name="width" value="0.025" units="cm"/>
      <inkml:brushProperty name="height" value="0.025" units="cm"/>
    </inkml:brush>
  </inkml:definitions>
  <inkml:trace contextRef="#ctx0" brushRef="#br0">52 0 14318,'0'0'6027,"-4"8"-2654,-2 5-2917,1 0-1,0 1 0,1-1 1,0 1-1,1-1 0,-1 18 0,-4 48 327,4-42-677,1 0 0,1 0 0,6 58 0,-4-94-92,0 0 0,0 0 0,1 0 1,-1 0-1,0 0 0,1 0 0,-1 0 1,1 0-1,-1 0 0,1-1 0,-1 1 1,1 0-1,0 0 0,-1 0 0,1-1 1,0 1-1,-1 0 0,1-1 1,0 1-1,0 0 0,0-1 0,0 1 1,0-1-1,0 0 0,0 1 0,0-1 1,0 0-1,0 1 0,0-1 0,0 0 1,0 0-1,0 0 0,0 0 0,0 0 1,0 0-1,0 0 0,0 0 0,0 0 1,0-1-1,0 1 0,0 0 0,1-1 1,3-1 241,1 0 1,-1 0 0,0 0-1,0-1 1,-1 1 0,9-6-1,12-14 379,-1-1 0,-1 0 0,39-53 0,13-31-3722,-74 105 3021,22-32-5480,0-4-4788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5.719"/>
    </inkml:context>
    <inkml:brush xml:id="br0">
      <inkml:brushProperty name="width" value="0.025" units="cm"/>
      <inkml:brushProperty name="height" value="0.025" units="cm"/>
    </inkml:brush>
  </inkml:definitions>
  <inkml:trace contextRef="#ctx0" brushRef="#br0">51 1 8488,'0'0'11915,"-4"9"-10730,-5 14-951,1 0 0,1 1 0,1 0 0,1 0 0,-3 41 0,4 134 3482,4-198-3696,0 0-1,0 0 1,0 0-1,0-1 1,0 1-1,0 0 1,0 0 0,0 0-1,1 0 1,-1 0-1,0 0 1,1 0-1,-1-1 1,0 1 0,1 0-1,-1 0 1,1-1-1,-1 1 1,1 0-1,-1 0 1,1-1 0,0 1-1,-1-1 1,1 1-1,0 0 1,-1-1-1,1 1 1,0-1 0,0 0-1,0 1 1,1 0-1,0-1 32,1 0-1,-1 0 1,0-1-1,1 1 1,-1-1-1,0 1 1,1-1-1,-1 1 1,0-1-1,0 0 1,0 0-1,3-2 1,55-40 1083,-59 42-1095,29-28 234,21-18-122,-47 44-151,0 0-1,0 0 1,0 0 0,1 1 0,-1 0-1,1-1 1,0 1 0,-1 1 0,1-1 0,5 0-1,-8 2-8,-1 1 0,0-1 0,0 1 0,0-1 0,-1 1 0,1 0 0,0-1 0,0 1 0,0 0 0,0 0 0,-1 0-1,1 0 1,0 0 0,-1 0 0,1 0 0,-1 0 0,1 0 0,-1 0 0,1 0 0,-1 0 0,0 0 0,1 0 0,-1 0 0,0 0-1,0 0 1,0 1 0,0-1 0,0 1 0,4 38-65,-4-40 75,0 9-4,0 0 0,1-1 0,0 1 0,0 0 0,5 13 0,-6-21 6,1 0 0,-1 0 0,1 0 0,-1 0 0,1 0 0,-1 0 0,1-1 1,-1 1-1,1 0 0,0-1 0,-1 1 0,1 0 0,0-1 0,-1 1 0,1 0 0,0-1 0,0 1 0,0-1 0,0 0 0,0 1 0,0-1 0,-1 0 0,3 1 0,-1-1 28,0-1 0,0 1-1,1-1 1,-1 1-1,0-1 1,0 0-1,0 0 1,0 0 0,0 0-1,-1 0 1,1 0-1,0 0 1,0-1-1,-1 1 1,3-3 0,43-42 1147,22-18-920,-69 64-271,0 0 1,1-1-1,-1 1 1,0 0-1,1-1 1,-1 1 0,1 0-1,-1 0 1,0-1-1,1 1 1,-1 0 0,1 0-1,-1 0 1,1 0-1,-1 0 1,0-1-1,1 1 1,-1 0 0,1 0-1,-1 0 1,1 0-1,-1 0 1,1 0 0,-1 1-1,1-1 1,-1 0-1,0 0 1,1 0-1,-1 0 1,1 0 0,-1 1-1,0-1 1,1 0-1,0 1 1,6 18-176,-7 38 56,0-44 16,-1-12 8,1 1 0,0-1-1,-1 0 1,1 1 0,0-1-1,0 0 1,0 1 0,0-1-1,0 0 1,0 1 0,1-1-1,-1 0 1,0 0 0,1 1-1,-1-1 1,1 0-1,-1 0 1,1 1 0,0-1-1,-1 0 1,1 0 0,0 0-1,0 0 1,0 0 0,0 0-1,1 1 1,0-3-123,1 1 1,-1-1-1,0 0 0,0 0 1,1-1-1,-1 1 1,0 0-1,0-1 0,0 1 1,-1-1-1,1 0 1,0 0-1,-1 0 0,3-3 1,42-49-10703,-17 23-411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206"/>
    </inkml:context>
    <inkml:brush xml:id="br0">
      <inkml:brushProperty name="width" value="0.025" units="cm"/>
      <inkml:brushProperty name="height" value="0.025" units="cm"/>
    </inkml:brush>
  </inkml:definitions>
  <inkml:trace contextRef="#ctx0" brushRef="#br0">155 155 11115,'0'0'3411,"-9"6"-443,-7 5-1828,0 0 1,1 2-1,-21 22 1,29-28-815,1 0-1,-1 1 1,1 0 0,1 0 0,-1 0 0,2 1 0,-1 0 0,1 0 0,0 0-1,-3 14 1,7-23-324,0 1-1,-1-1 1,1 1 0,0 0-1,0-1 1,0 1-1,0-1 1,0 1 0,0 0-1,0-1 1,0 1-1,0-1 1,0 1 0,0 0-1,0-1 1,0 1-1,0 0 1,1-1-1,-1 1 1,0-1 0,0 1-1,1-1 1,-1 1-1,0-1 1,1 1 0,-1-1-1,0 1 1,1-1-1,-1 1 1,1-1 0,-1 0-1,1 1 1,-1-1-1,1 1 1,-1-1-1,1 0 1,0 1 0,27-7 599,27-26 1059,-29 9-1527,0-1 0,-2-2 0,-1 0 0,-1-2 0,-1 0 0,-1-1 0,-2-1-1,22-49 1,-32 55-102,-8 24-35,0 0 0,0 0-1,-1 0 1,1 0 0,0 0 0,0 0 0,0 0 0,0 1-1,0-1 1,0 0 0,0 0 0,0 0 0,0 0 0,0 0 0,0 0-1,0 0 1,0 0 0,0 0 0,-1 0 0,1 0 0,0 1-1,0-1 1,0 0 0,0 0 0,0 0 0,0 0 0,0 0-1,0 0 1,-1 0 0,1 0 0,0 0 0,0 0 0,0 0-1,0 0 1,0 0 0,0 0 0,0 0 0,-1 0 0,1 0-1,0 0 1,0 0 0,0 0 0,0 0 0,0 0 0,0 0-1,0-1 1,0 1 0,-1 0 0,1 0 0,0 0 0,0 0 0,0 0-1,0 0 1,0 0 0,0 0 0,0 0 0,0 0 0,0-1-1,0 1 1,0 0 0,0 0 0,0 0 0,0 0 0,-1 0-1,-25 37-369,19-27 367,-52 94 14,54-92 92,-1 0-1,2 1 1,0-1-1,0 1 0,1 0 1,-2 26-1,4-38-84,1 0 1,0 0-1,0 0 0,0 0 1,0 0-1,1 0 1,-1 0-1,0 0 0,0 0 1,1-1-1,-1 1 0,0 0 1,1 0-1,-1 0 1,1 0-1,-1 0 0,1 0 1,-1-1-1,1 1 0,0 0 1,-1-1-1,1 1 1,0 0-1,0-1 0,-1 1 1,1-1-1,0 1 0,0-1 1,0 1-1,0-1 1,0 0-1,0 1 0,-1-1 1,1 0-1,0 0 0,0 0 1,0 1-1,0-1 1,0 0-1,0 0 0,0-1 1,0 1-1,0 0 0,0 0 1,0 0-1,0-1 0,0 1 1,0 0-1,1-1 1,5-1 143,-1-1 1,1 1 0,-1-1-1,0 0 1,10-6 0,4-7-80,-2-1 0,0 0 0,-1-1 0,21-28 0,-33 40-90,-10 53-784,-2-26 827,3-6 27,0 0 0,0 0-1,2 0 1,-2 20-1,4-35-50,0 1 0,0-1 0,0 1 0,0-1 0,0 1 0,0-1 0,0 0-1,0 1 1,0-1 0,1 1 0,-1-1 0,0 0 0,0 1 0,0-1-1,1 0 1,-1 1 0,0-1 0,0 0 0,1 1 0,-1-1 0,0 0-1,1 0 1,-1 1 0,0-1 0,1 0 0,-1 0 0,0 1 0,1-1-1,-1 0 1,0 0 0,1 0 0,-1 0 0,1 0 0,-1 0 0,1 1-1,20-5 281,15-13-752,0-14-6796,-19 12-1415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552"/>
    </inkml:context>
    <inkml:brush xml:id="br0">
      <inkml:brushProperty name="width" value="0.025" units="cm"/>
      <inkml:brushProperty name="height" value="0.025" units="cm"/>
    </inkml:brush>
  </inkml:definitions>
  <inkml:trace contextRef="#ctx0" brushRef="#br0">46 0 18417,'0'0'5382,"-45"51"-8586,45-39 578,0-4-1666,0-2-4068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995"/>
    </inkml:context>
    <inkml:brush xml:id="br0">
      <inkml:brushProperty name="width" value="0.025" units="cm"/>
      <inkml:brushProperty name="height" value="0.025" units="cm"/>
    </inkml:brush>
  </inkml:definitions>
  <inkml:trace contextRef="#ctx0" brushRef="#br0">1 88 19731,'0'0'8007,"5"-8"-7574,-5 7-425,32-38 224,-30 37-236,-1 0 1,1 1-1,0 0 0,0-1 1,0 1-1,0 0 1,0 0-1,0 0 0,0 0 1,1 0-1,-1 0 0,0 1 1,0-1-1,1 1 0,-1 0 1,0-1-1,1 1 1,-1 0-1,0 0 0,1 1 1,-1-1-1,0 0 0,1 1 1,3 1-1,-5-1-2,1 0 0,-1 1 0,0-1-1,0 0 1,0 1 0,0-1 0,0 1 0,0-1-1,0 1 1,0 0 0,-1-1 0,1 1 0,0 0-1,-1 0 1,0-1 0,1 1 0,-1 0 0,0 0-1,0-1 1,0 1 0,0 0 0,0 0 0,-1 3-1,-7 42 183,-7-13-30,12-28-149,0-1-1,0 1 0,1 1 0,0-1 0,0 0 0,0 0 1,1 1-1,-1 12 0,2-19 16,1 1-1,-1-1 1,1 0 0,-1 1-1,0-1 1,1 1 0,-1-1-1,1 0 1,0 1 0,-1-1-1,1 0 1,-1 1 0,1-1-1,-1 0 1,1 0 0,0 0-1,-1 0 1,1 1 0,-1-1-1,1 0 1,0 0 0,-1 0-1,1 0 1,0-1 0,-1 1-1,1 0 1,-1 0 0,1 0-1,0 0 1,-1 0 0,1-1-1,0 1 1,24-8 489,-9-2-451,-1 0 0,0-1 0,-1 0 0,0-1 0,-1-1 0,-1 0 0,1-1 0,-2-1 0,0 1 0,14-27 0,-19 25 109,-13 21-255,-14 25-95,20-28 190,0 1-1,0 0 1,0 0 0,0 0-1,0 0 1,1 0 0,-1 0 0,1 0-1,0 1 1,0-1 0,0 0 0,0 0-1,0 0 1,2 3 0,-2-4 21,1-1-1,0 0 1,-1 0 0,1 0 0,0 0 0,0-1-1,0 1 1,0 0 0,0 0 0,0 0 0,0-1-1,0 1 1,0-1 0,0 1 0,0 0 0,1-1-1,-1 0 1,0 1 0,0-1 0,0 0 0,1 0 0,-1 0-1,0 1 1,0-1 0,1-1 0,-1 1 0,0 0-1,0 0 1,1 0 0,-1-1 0,0 1 0,0 0-1,0-1 1,1 1 0,1-2 0,5-2 91,0 1-1,0-1 1,0-1 0,-1 0-1,1 0 1,-1 0 0,9-10 0,47-49-71,-48 47-11,-13 29-653,-6 10 469,-15 26 163,13-36-190,1-1-1,1 1 1,0 1-1,0-1 0,1 0 1,1 1-1,-1 14 1,7-27-4791,12-18-928,-6-7-4178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357"/>
    </inkml:context>
    <inkml:brush xml:id="br0">
      <inkml:brushProperty name="width" value="0.025" units="cm"/>
      <inkml:brushProperty name="height" value="0.025" units="cm"/>
    </inkml:brush>
  </inkml:definitions>
  <inkml:trace contextRef="#ctx0" brushRef="#br0">0 1 13837,'0'0'4388,"4"67"-8295,9-46-225,0-5-2595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847"/>
    </inkml:context>
    <inkml:brush xml:id="br0">
      <inkml:brushProperty name="width" value="0.025" units="cm"/>
      <inkml:brushProperty name="height" value="0.025" units="cm"/>
    </inkml:brush>
  </inkml:definitions>
  <inkml:trace contextRef="#ctx0" brushRef="#br0">173 215 11403,'0'0'3587,"-11"4"-603,-2 2-2404,0 1-1,1 0 1,0 1-1,0 0 0,1 1 1,-13 12-1,17-15-414,1 1-1,0-1 0,1 1 1,-1 0-1,1 0 1,1 1-1,-1-1 1,1 1-1,1 0 1,-1 0-1,2 0 0,-1 1 1,-2 11-1,5-19-142,0-1 0,0 1-1,0-1 1,0 1-1,0 0 1,0-1-1,1 1 1,-1-1 0,0 1-1,0-1 1,0 1-1,1 0 1,-1-1-1,0 1 1,0-1 0,1 1-1,-1-1 1,0 0-1,1 1 1,-1-1 0,1 1-1,-1-1 1,1 1-1,-1-1 1,0 0-1,1 1 1,0-1 0,-1 0-1,1 0 1,-1 1-1,1-1 1,-1 0-1,1 0 1,-1 0 0,1 0-1,0 0 1,-1 0-1,1 0 1,-1 0 0,1 0-1,-1 0 1,1 0-1,0 0 1,-1 0-1,1 0 1,-1 0 0,1-1-1,-1 1 1,1 0-1,-1 0 1,1-1-1,0 1 1,33-16 2016,-8-5-1647,0-1 0,-2-2 0,0 0 0,24-33 0,-9 4-389,38-69 0,-70 112 13,-4 5-15,0 0 0,0 0 0,0-1 0,0 1 1,-1-1-1,0 0 0,0 1 0,-1-1 0,2-9 0,-21 38-619,-8 14 668,2 2 0,2 0 0,1 1 0,2 1 0,-15 50 0,33-90-42,0 1 1,1-1-1,-1 0 1,1 1-1,-1-1 0,1 1 1,0-1-1,-1 1 1,1-1-1,0 1 1,0-1-1,0 1 1,0-1-1,0 1 1,1-1-1,-1 1 1,0-1-1,1 1 1,-1-1-1,1 0 1,-1 1-1,1-1 1,0 0-1,0 1 1,-1-1-1,1 0 1,0 0-1,0 1 1,0-1-1,0 0 1,1 0-1,-1 0 1,0-1-1,3 3 0,-1-3 8,0 1 0,0-1 0,0 1-1,1-1 1,-1 0 0,0-1 0,0 1-1,1 0 1,-1-1 0,0 0 0,0 0-1,0 0 1,0 0 0,0 0 0,0 0-1,4-3 1,8-6 1,1 0 0,-2-1 0,0 0 0,0-1 0,-1-1 0,0 0 0,-1-1 0,11-16 0,-24 31-31,-34 46-78,31-41 92,0 0 1,1 0 0,0 0-1,0 0 1,0 1 0,1-1-1,0 1 1,0 0-1,-1 12 1,30-19 267,-22-2-195,1-1 1,-1 0-1,0 0 1,0 0-1,0-1 1,-1 0-1,1 0 1,-1 0-1,0 0 1,0-1-1,5-7 0,34-58 1483,-53 157-2217,4-62 634,2-6-55,0 0-1,-2 36 1,8-55-43,-1 0-1,0 0 1,0 0 0,1 0-1,-1 0 1,0 0 0,0-1-1,0 1 1,1-1 0,-1 1-1,0-1 1,0 1 0,0-1-1,0 1 1,0-1 0,0 0-1,1-1 1,12-16-3509,-2-7-3177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472"/>
    </inkml:context>
    <inkml:brush xml:id="br0">
      <inkml:brushProperty name="width" value="0.025" units="cm"/>
      <inkml:brushProperty name="height" value="0.025" units="cm"/>
    </inkml:brush>
  </inkml:definitions>
  <inkml:trace contextRef="#ctx0" brushRef="#br0">1 150 11915,'0'0'331,"9"0"-272,618-16-108,-196-5 1390,2106-4 901,-2095 21-2368,880-26 167,-1156 23-9,173-16-967,-336 23 746,0 0-226,-1 0 0,1-1 0,-1 1 0,1 0 0,-1-1 0,0 0 0,1 0 0,-1 1-1,0-1 1,1 0 0,-1-1 0,0 1 0,3-2 0,0-8-6738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8.623"/>
    </inkml:context>
    <inkml:brush xml:id="br0">
      <inkml:brushProperty name="width" value="0.025" units="cm"/>
      <inkml:brushProperty name="height" value="0.025" units="cm"/>
    </inkml:brush>
  </inkml:definitions>
  <inkml:trace contextRef="#ctx0" brushRef="#br0">28 86 15471,'0'0'11413,"9"-2"-11274,0 0-133,-1 0-1,0-1 1,0-1 0,14-7 0,-19 9-20,0 1 0,-1-1 0,1 0 0,-1 0 0,0 0 0,0 0 0,1 0 0,-1 0 0,-1 0 1,1-1-1,0 1 0,0-1 0,-1 1 0,0-1 0,1 0 0,-1 0 0,0 0 0,0 1 0,-1-1 0,1 0 0,0-5 0,-1 8 30,0-1-1,0 1 0,-1 0 0,1-1 1,0 1-1,0 0 0,-1 0 0,1-1 1,0 1-1,-1 0 0,1 0 0,0 0 1,-1-1-1,1 1 0,0 0 0,-1 0 1,1 0-1,0 0 0,-1 0 0,1-1 1,0 1-1,-1 0 0,1 0 0,-1 0 1,1 0-1,0 0 0,-1 0 0,1 0 1,0 0-1,-1 1 0,1-1 0,0 0 1,-1 0-1,1 0 0,-1 0 0,1 0 1,0 1-1,-1-1 0,-17 8-76,9-1 115,1 1-1,-1 0 0,1 0 1,1 1-1,0 0 0,0 0 1,1 1-1,0 0 1,0 0-1,1 0 0,1 1 1,0-1-1,0 1 1,1 0-1,-3 18 0,6-28-39,0 0 0,0 0 0,0 0-1,1-1 1,-1 1 0,0 0-1,0 0 1,1-1 0,-1 1 0,0 0-1,1-1 1,-1 1 0,1 0 0,-1-1-1,1 1 1,-1 0 0,1-1 0,-1 1-1,1-1 1,-1 1 0,1-1 0,0 1-1,-1-1 1,1 0 0,0 1 0,0-1-1,-1 0 1,1 1 0,1-1 0,33 2 373,-24-3-301,0-1-1,0 0 1,21-8 0,-10 0-52,-1-1 0,-1-1 1,0 0-1,-1-2 0,0 0 1,22-23-1,-46 42-8,0-1-5,0 0 0,1 0 1,0 1-1,0-1 1,0 1-1,0 0 1,1 0-1,-1 0 0,1 1 1,1-1-1,-1 1 1,-2 7-1,9-12 2,0-1 0,0 0 0,-1 1 0,1-1 0,0-1 0,0 1 0,0-1 0,-1 1 0,5-2 0,54-24 289,-53 21-328,1 0 0,-1 1 0,1 0-1,0 1 1,-1 0 0,2 0-1,-1 1 1,0 1 0,14-2-1,-23 3 5,0 0 1,-1 0-1,1 0 0,-1 1 0,1-1 0,0 0 0,-1 0 1,1 0-1,0 0 0,-1 1 0,1-1 0,-1 0 0,1 1 0,-1-1 1,1 0-1,-1 1 0,1-1 0,-1 0 0,1 1 0,-1-1 1,1 1-1,-1-1 0,0 1 0,1-1 0,-1 1 0,0 0 1,1-1-1,-1 1 0,0 0 0,2 23-29,0 2 210,-2-25-161,0 0 0,1-1-1,-1 1 1,1 0 0,-1-1 0,0 1-1,1 0 1,0-1 0,-1 1 0,1 0-1,-1-1 1,1 1 0,0-1 0,-1 1-1,1-1 1,0 0 0,-1 1 0,1-1-1,0 0 1,0 1 0,0-1 0,-1 0-1,1 0 1,0 0 0,0 0 0,0 0-1,-1 0 1,1 0 0,1 0 0,4 0-326,6 1-1937,-3-5-3890,-2-6-6566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397"/>
    </inkml:context>
    <inkml:brush xml:id="br0">
      <inkml:brushProperty name="width" value="0.025" units="cm"/>
      <inkml:brushProperty name="height" value="0.025" units="cm"/>
    </inkml:brush>
  </inkml:definitions>
  <inkml:trace contextRef="#ctx0" brushRef="#br0">39 1 17553,'0'0'7879,"-14"67"-7783,5-25-64,3 8 96,3 0-32,-1-2 97,2-2-1,2 2 160,0-2-96,0-4-160,0-2-32,0-4-128,2-6-1313,3-12-929,-3-12-2659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747"/>
    </inkml:context>
    <inkml:brush xml:id="br0">
      <inkml:brushProperty name="width" value="0.025" units="cm"/>
      <inkml:brushProperty name="height" value="0.025" units="cm"/>
    </inkml:brush>
  </inkml:definitions>
  <inkml:trace contextRef="#ctx0" brushRef="#br0">80 1 13549,'-6'9'3512,"-5"9"-2767,1 1 0,1 0 0,1 0-1,1 1 1,0 0 0,2 0-1,-4 27 1,7-30-539,-1 2 160,1 0 0,2 1 1,2 33-1,-2-49-226,0-1 0,0 0-1,1 0 1,-1 0 0,1 0 0,0 0 0,0 0 0,0 0-1,0 0 1,1-1 0,-1 1 0,1 0 0,-1-1 0,1 1-1,0-1 1,0 1 0,0-1 0,1 0 0,-1 0 0,0 0-1,1 0 1,-1 0 0,1-1 0,0 1 0,-1-1 0,1 0-1,0 1 1,0-1 0,0-1 0,5 2 0,4-2 130,0 0 0,0-1 0,0 0 0,0-1 0,-1-1 0,1 1 0,-1-2-1,0 0 1,0 0 0,0-1 0,0 0 0,-1-1 0,16-12 0,1-1-307,-1-2 0,0-1-1,36-42 1,-57 59-508,0-1 0,0 0-1,-1 0 1,0 0 0,0 0 0,0-1 0,2-8-1,2-17-6159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489"/>
    </inkml:context>
    <inkml:brush xml:id="br0">
      <inkml:brushProperty name="width" value="0.025" units="cm"/>
      <inkml:brushProperty name="height" value="0.025" units="cm"/>
    </inkml:brush>
  </inkml:definitions>
  <inkml:trace contextRef="#ctx0" brushRef="#br0">249 0 9001,'0'0'16805,"-12"2"-16757,11-2-46,-4 0 43,-1 1 1,0-1-1,1 1 1,-1 1-1,1-1 0,-1 1 1,1 0-1,0 0 1,0 0-1,0 1 0,0 0 1,0 0-1,1 0 1,-1 1-1,1-1 0,-8 9 1,-9 15 533,1 0 1,1 2 0,-29 59-1,42-76-569,1 0-1,0 1 0,1 0 1,0 0-1,1 0 0,0 0 1,1 0-1,1 1 0,0-1 1,1 1-1,0-1 0,5 27 0,-4-38-11,-1 0 0,1 1 0,0-1-1,-1 0 1,1 0 0,0 0 0,1 0-1,-1 0 1,0 0 0,1 0 0,-1 0-1,1 0 1,-1-1 0,1 1-1,0-1 1,0 1 0,-1-1 0,1 0-1,0 1 1,3 0 0,-1-1 4,0 0 0,0 0 0,0 0 0,0 0 1,0-1-1,0 0 0,0 1 0,1-2 0,-1 1 0,7-2 1,0 0 29,0-1 0,0-1 1,-1 1-1,1-2 0,-1 0 1,0 0-1,15-10 0,-15 7 18,1-1-1,-1 1 0,14-18 0,-21 23-22,-1 1-1,0-1 1,0 0-1,0 0 0,0 0 1,-1 0-1,1 0 1,-1 0-1,0-1 1,0 1-1,0 0 1,0-1-1,0 1 1,-1 0-1,0-1 1,1 1-1,-1-1 0,-1 1 1,1-6-1,-2 8-19,1-1 0,0 0 0,0 1 0,-1-1-1,1 1 1,0-1 0,-1 1 0,0 0 0,1 0-1,-1 0 1,0 0 0,1 0 0,-1 0-1,0 0 1,0 0 0,0 1 0,0-1 0,0 1-1,0-1 1,0 1 0,0 0 0,0 0 0,0 0-1,0 0 1,0 0 0,-3 1 0,3-2-21,1 1 1,-1 0 0,0 0-1,0 0 1,1 0-1,-1 1 1,0-1 0,1 0-1,-1 1 1,0-1-1,1 1 1,-1 0 0,1-1-1,-1 1 1,1 0-1,-1 0 1,1 0 0,0 0-1,-1 0 1,1 0-1,0 0 1,0 1-1,-1-1 1,1 0 0,0 1-1,1-1 1,-1 1-1,0-1 1,0 1 0,1-1-1,-2 3 1,4-3 5,-1 0 1,0 0-1,1-1 1,-1 1-1,1 0 1,-1-1-1,1 1 1,0-1-1,-1 0 1,1 1-1,-1-1 1,1 0-1,0 0 1,-1 0-1,1 0 1,0 0-1,-1 0 1,3-1-1,2 1 12,10-2 24,0 0 1,0-1-1,0 0 0,0-2 1,29-11-1,-29 10-67,1 0-1,0 1 1,1 0 0,22-2-1,-39 7 29,0 1-1,-1-1 0,1 1 1,0-1-1,0 1 0,-1-1 1,1 1-1,0 0 0,-1-1 1,1 1-1,0 0 0,-1-1 1,1 1-1,-1 0 0,0 0 1,1 0-1,-1-1 0,1 1 1,-1 0-1,0 0 0,0 0 1,0 0-1,1 0 0,-1 0 1,0-1-1,0 1 0,0 0 1,0 0-1,0 0 0,-1 0 1,1 0-1,0 0 0,0 0 1,-1 0-1,1-1 0,-1 2 1,-8 37 101,-58 92 2307,68-131-2464,0 0 1,1 0 0,-1 0 0,0 0-1,0 0 1,1-1 0,-1 1 0,0 0-1,0 0 1,0-1 0,1 1 0,-1-1-1,0 0 1,0 1 0,0-1-1,2-1 1,34-37-6244,-14 10-886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836"/>
    </inkml:context>
    <inkml:brush xml:id="br0">
      <inkml:brushProperty name="width" value="0.025" units="cm"/>
      <inkml:brushProperty name="height" value="0.025" units="cm"/>
    </inkml:brush>
  </inkml:definitions>
  <inkml:trace contextRef="#ctx0" brushRef="#br0">46 73 17104,'0'0'5888,"-7"11"-5733,6-8-153,-4 4 7,0 1 1,1-1-1,0 1 1,0 1 0,1-1-1,0 0 1,1 1-1,0-1 1,0 1-1,-1 16 1,3-22-9,-1-1-1,1 1 1,0-1-1,1 1 1,-1 0 0,0-1-1,1 1 1,-1-1-1,1 1 1,0-1 0,0 1-1,0-1 1,2 5 0,-1-6 65,0 0 0,-1 0 0,1 0 0,0 0 0,-1-1 0,1 1 0,0-1 0,0 1 0,0-1 1,0 1-1,0-1 0,-1 0 0,1 0 0,0 0 0,0 0 0,0 0 0,0 0 0,0-1 0,0 1 1,-1-1-1,4 0 0,3-2 229,0 0 0,1-1 0,-1 1 0,-1-2 0,1 1 0,0-1 0,-1 0 0,0-1 0,12-11 0,-4 2-214,0-2-1,25-33 1,-42 53-248,-7 9 115,1 1-1,0 0 1,1 0-1,1 1 1,0 0 0,-7 24-1,13-38 49,0 0 0,0 1 0,0-1 0,0 0 0,0 1 0,0-1 0,0 0 0,0 1 0,0-1 0,0 0 0,0 1 0,0-1 0,0 0 0,0 1 0,0-1 0,0 0 0,0 1 0,1-1 0,-1 0 0,0 1 0,0-1 0,0 0 0,0 0 0,1 1 0,-1-1 0,0 0 0,0 0 0,1 1 0,-1-1 0,0 0 0,0 0 0,1 0 0,-1 0 0,0 1 0,1-1 0,-1 0 0,0 0 0,1 0 0,16-2-15,16-15-292,36-39-3069,-43 31-1267,41-49 1,-25 18-1626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449"/>
    </inkml:context>
    <inkml:brush xml:id="br0">
      <inkml:brushProperty name="width" value="0.025" units="cm"/>
      <inkml:brushProperty name="height" value="0.025" units="cm"/>
    </inkml:brush>
  </inkml:definitions>
  <inkml:trace contextRef="#ctx0" brushRef="#br0">186 1 6278,'0'0'8365,"-7"9"-6582,-28 45 1074,-48 97 1,72-129-2360,1 2 1,2 0 0,0 0 0,2 0 0,0 1 0,2 0 0,-3 44-1,7-69-495,0 0-1,0 1 0,-1-1 1,1 0-1,0 1 0,0-1 1,0 0-1,0 1 1,0-1-1,0 0 0,0 1 1,0-1-1,0 0 0,0 1 1,0-1-1,0 1 0,0-1 1,1 0-1,-1 1 0,0-1 1,0 0-1,0 0 0,0 1 1,1-1-1,-1 0 1,0 1-1,0-1 0,1 0 1,-1 0-1,0 1 0,0-1 1,1 0-1,-1 0 0,0 0 1,1 1-1,-1-1 0,0 0 1,1 0-1,0 0 0,11-10-74,10-24-313,17-72-1761,-39 111 2024,0 1 0,0 0-1,0 0 1,1 0 0,0 0-1,0 0 1,0-1 0,3 9-1,-2-12 149,-1 0-1,1-1 0,-1 1 1,1 0-1,0 0 1,0-1-1,0 1 0,0-1 1,0 1-1,0-1 0,0 0 1,0 0-1,0 0 0,1 0 1,-1 0-1,0-1 0,1 1 1,-1-1-1,0 1 0,1-1 1,-1 0-1,5 0 1,2 0 282,0 0 1,0-1-1,-1 0 1,1 0-1,-1-1 1,1 0-1,-1-1 1,0 0 0,12-5-1,-16 6-240,-1 0 1,1 1-1,-1-1 0,0 0 1,0 0-1,0-1 0,0 1 0,0-1 1,0 0-1,0 1 0,-1-1 1,0 0-1,1-1 0,-1 1 0,0 0 1,-1-1-1,1 1 0,-1-1 1,1 1-1,-1-1 0,0 0 0,0 1 1,0-7-1,-1 9-75,0 1 0,-1-1 0,1 1 0,0-1 0,-1 1 0,1-1-1,0 1 1,-1-1 0,1 1 0,0 0 0,-1-1 0,1 1 0,-1 0 0,1-1 0,-1 1 0,1 0 0,-1-1 0,1 1 0,-1 0-1,1 0 1,-1 0 0,1 0 0,-1-1 0,1 1 0,-1 0 0,0 0 0,1 0 0,-1 0 0,1 0 0,-1 0 0,1 1 0,-1-1-1,0 0 1,1 0 0,-1 0 0,1 0 0,-1 1 0,1-1 0,-1 0 0,0 1 0,-25 11-392,22-6 373,-1-1 0,1 1 0,1 0 0,-1 1 0,1-1 0,0 0 0,0 1 0,-3 13 0,5-18 46,1 1 0,-1-1 0,0 0-1,1 0 1,0 1 0,-1-1-1,1 1 1,0-1 0,0 0 0,0 1-1,0-1 1,1 0 0,-1 1-1,1-1 1,-1 0 0,1 1 0,0-1-1,0 0 1,0 0 0,0 0 0,0 0-1,0 0 1,1 0 0,-1 0-1,1 0 1,-1 0 0,1-1 0,0 1-1,3 2 1,6 0 72,-1-1 0,1 0-1,0 0 1,-1-1 0,1 0 0,0-1 0,22-1 0,-1-1 18,46-7 1,-76 8-115,37-11 237,-38 11-185,-1 0 1,1-1-1,0 1 0,-1 0 0,1-1 0,0 1 0,-1 0 1,1-1-1,-1 1 0,1-1 0,-1 1 0,1-1 0,-1 0 0,1 1 1,-1-1-1,1 1 0,-1-1 0,0 0 0,1 1 0,-1-1 0,0 0 1,0 1-1,0-1 0,1 0 0,-1 0 0,0 1 0,0-1 1,0 0-1,0 0 0,0 1 0,0-1 0,0 0 0,-1 0 0,1 1 1,0-1-1,0 0 0,0 1 0,-1-1 0,1 0 0,0 1 0,-1-1 1,1 0-1,-1 1 0,1-1 0,-1 1 0,1-1 0,-1 1 0,1-1 1,-2 0-1,-29-29 380,25 25-332,0 0 0,0 0 0,0 0 0,0-1 0,1 0 0,0 0 0,1-1 0,-1 1 0,1-1 0,0 0 0,1 0 0,-6-15 0,9 21-95,0 0-1,0 1 1,1-1 0,-1 0 0,0 0-1,0 0 1,1 0 0,-1 1 0,0-1-1,1 0 1,-1 0 0,1 1 0,-1-1-1,1 0 1,-1 1 0,1-1 0,-1 0-1,1 1 1,0-1 0,0 1 0,-1-1-1,1 1 1,0-1 0,-1 1 0,1-1-1,0 1 1,0 0 0,0 0 0,1-1-1,34-6-31,-21 4-61,37-14-1663,-49 15 1386,-1 1 0,1 0 1,-1-1-1,0 1 0,0-1 0,0 0 1,0 0-1,0 0 0,0 0 1,0 0-1,-1 0 0,1-1 1,-1 1-1,1 0 0,-1-1 0,0 1 1,0-1-1,1-2 0,1-26-8033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856"/>
    </inkml:context>
    <inkml:brush xml:id="br0">
      <inkml:brushProperty name="width" value="0.025" units="cm"/>
      <inkml:brushProperty name="height" value="0.025" units="cm"/>
    </inkml:brush>
  </inkml:definitions>
  <inkml:trace contextRef="#ctx0" brushRef="#br0">0 0 19667,'0'0'2434,"70"13"-1826,-28-3-479,1 2-578,2 2-2722,-1-1-4388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338"/>
    </inkml:context>
    <inkml:brush xml:id="br0">
      <inkml:brushProperty name="width" value="0.025" units="cm"/>
      <inkml:brushProperty name="height" value="0.025" units="cm"/>
    </inkml:brush>
  </inkml:definitions>
  <inkml:trace contextRef="#ctx0" brushRef="#br0">26 1 13677,'0'0'9796,"0"9"-8723,-24 323 918,22-279-96,2-53-1869,0 1 0,0-1 0,0 1 0,0-1 0,0 0 0,0 1 0,0-1 0,0 1 0,1-1 0,-1 0 0,0 1 0,0-1 0,0 0 0,1 1 0,-1-1 0,0 0 0,0 1 0,0-1 0,1 0 0,-1 0 0,0 1 0,1-1 0,-1 0 0,0 0 0,1 1 0,-1-1-1,0 0 1,1 0 0,-1 0 0,0 0 0,1 1 0,-1-1 0,1 0 0,-1 0 0,0 0 0,1 0 0,-1 0 0,1 0 0,-1 0 0,0 0 0,1 0 0,-1 0 0,0-1 0,1 1 0,-1 0 0,1 0 0,-1 0 0,0 0 0,1 0 0,-1-1 0,0 1 0,1 0 0,-1-1 0,23-12 477,21-25-153,-1-1-1,-2-2 1,49-65 0,-87 103-458,-1-1 0,1 1 0,-1-1 0,1 0 0,-1 0 0,0 0 0,2-6 0,-2-8-5776,-2 12-1328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686"/>
    </inkml:context>
    <inkml:brush xml:id="br0">
      <inkml:brushProperty name="width" value="0.025" units="cm"/>
      <inkml:brushProperty name="height" value="0.025" units="cm"/>
    </inkml:brush>
  </inkml:definitions>
  <inkml:trace contextRef="#ctx0" brushRef="#br0">1 1 14253,'0'0'7271,"0"68"-4708,5-47-1186,10 1-1025,2-3-320,2-6-1505,8-7-3043,-7-4-2499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095"/>
    </inkml:context>
    <inkml:brush xml:id="br0">
      <inkml:brushProperty name="width" value="0.025" units="cm"/>
      <inkml:brushProperty name="height" value="0.025" units="cm"/>
    </inkml:brush>
  </inkml:definitions>
  <inkml:trace contextRef="#ctx0" brushRef="#br0">130 74 10666,'0'0'5568,"-10"-3"-4810,-33-8-261,41 10-413,-1 1 0,1 0 1,0 0-1,0 0 0,-1 1 1,1-1-1,0 1 1,0-1-1,0 1 0,-1 0 1,1 0-1,0-1 1,0 2-1,0-1 0,0 0 1,1 0-1,-1 0 1,0 1-1,0-1 0,1 1 1,-1 0-1,1-1 1,-1 1-1,1 0 0,0 0 1,0 0-1,0 0 0,-2 3 1,0 4 487,-1-1 1,1 0 0,0 1-1,1 0 1,-2 10-1,3-18-549,1 0 0,0 0 0,-1 0 0,1 0 0,0 0 0,0 0 0,0 0 0,0 0 0,0 0 0,0 0 0,0 0 0,0 0 0,0 0 0,1 0 0,-1 0 0,0 0 0,1 0 0,-1-1 0,1 1 0,-1 0 0,1 0 0,-1 0 0,1 0 0,-1 0 0,1-1 0,0 1 0,-1 0 0,1-1 0,0 1 0,0 0 0,0-1 0,-1 1 0,1-1-1,0 1 1,0-1 0,0 0 0,0 1 0,0-1 0,0 0 0,0 0 0,0 1 0,0-1 0,0 0 0,0 0 0,0 0 0,0 0 0,0 0 0,0-1 0,0 1 0,0 0 0,0 0 0,0-1 0,0 1 0,0 0 0,0-1 0,1 0 0,4-1-61,1-1-1,-1 1 1,1-1 0,-1-1 0,0 1 0,0-1-1,6-6 1,8-10-12,-2 0 0,-1-1 0,-1-1-1,27-47 1,-87 173 595,40-96-185,0 0 0,1 0 1,1 0-1,-1 0 0,1 1 1,1-1-1,-2 12 0,20-20 671,-5-5-984,-2 0 1,1 0 0,0-1-1,-1 0 1,0-1-1,-1 0 1,0 0-1,16-17 1,-14 13-150,1 1 1,0 0-1,0 1 0,25-14 1,-37 23 90,0 0 0,1-1 0,-1 1 0,1 0 0,-1 0 0,0-1 0,1 1 0,-1 0 0,1 0 0,-1 0 0,0 0 0,1 0 0,-1 0 0,1-1 0,-1 1 0,1 0 0,-1 0 0,0 0 0,1 1 1,-1-1-1,1 0 0,-1 0 0,1 0 0,-1 0 0,0 0 0,1 0 0,-1 1 0,1-1 0,-1 0 0,0 0 0,1 0 0,-1 1 0,0-1 0,1 0 0,-1 1 0,0-1 0,1 0 0,-1 1 0,0-1 0,0 0 0,0 1 1,1-1-1,-1 1 0,0-1 0,0 1 0,-1 28-94,-16 30 185,15-54-64,-8 33 860,13-38-818,-1-1 0,0 1 0,0-1 1,1 1-1,-1-1 0,0 0 1,0 0-1,0 0 0,0 0 0,0 0 1,3-3-1,17-14 24,42-32 38,-61 48-141,1-1 0,-1 1 0,1 0 0,0 0 1,0 1-1,0-1 0,0 1 0,0 0 0,0 0 0,1 0 0,-1 0 0,0 1 0,0 0 0,8 0 0,-11 1-1,0-1 1,-1 1-1,1 0 1,0 0 0,0 0-1,-1 0 1,1 0-1,0 0 1,-1 0-1,1 0 1,-1 0-1,1 0 1,-1 0-1,0 0 1,1 0-1,-1 1 1,0-1 0,0 0-1,0 0 1,0 0-1,0 0 1,0 1-1,0 1 1,-2 29-660,-12 22-2020,35-92-12129,-3 13 6860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849"/>
    </inkml:context>
    <inkml:brush xml:id="br0">
      <inkml:brushProperty name="width" value="0.025" units="cm"/>
      <inkml:brushProperty name="height" value="0.025" units="cm"/>
    </inkml:brush>
  </inkml:definitions>
  <inkml:trace contextRef="#ctx0" brushRef="#br0">1 2 9577,'0'0'9273,"9"-1"-9188,30 0-34,0 2 1,0 2-1,49 9 0,5 0-106,-1-4-176,-28-4 208,100 20-1,-158-23 17,0 1-1,0 0 0,0 0 1,0 0-1,-1 1 1,1 0-1,-1 0 1,10 7-1,-14-8 6,1-1-1,-1 1 1,1-1 0,-1 1-1,0-1 1,0 1-1,0 0 1,0-1 0,0 1-1,0 0 1,0 0 0,-1 0-1,1 0 1,-1 0-1,1 0 1,-1 0 0,0 0-1,0 0 1,0 0 0,0 0-1,0 0 1,0 0-1,0 0 1,-1 0 0,1-1-1,-1 1 1,1 0 0,-1 0-1,0 0 1,0 0-1,-1 2 1,-3 4 28,-1 0 1,1-1-1,-2 1 0,1-2 1,-1 1-1,0-1 1,-11 9-1,-64 39 343,54-37-271,-48 32 82,-211 126-1203,279-170-76,-1 0 0,1-1 0,-1 0 0,-1-1 0,-14 4 1,-1-6-6323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475"/>
    </inkml:context>
    <inkml:brush xml:id="br0">
      <inkml:brushProperty name="width" value="0.025" units="cm"/>
      <inkml:brushProperty name="height" value="0.025" units="cm"/>
    </inkml:brush>
  </inkml:definitions>
  <inkml:trace contextRef="#ctx0" brushRef="#br0">53 0 9897,'0'0'14798,"-4"9"-13858,-5 9-532,3-6 8,-1 1 0,1 0 0,1 0 0,1 0 0,-1 1 0,-2 18 0,9-32-403,0 0 0,1 0 0,-1 0 0,0-1-1,0 1 1,0-1 0,0 1 0,0-1 0,0 0 0,0 0-1,0 0 1,-1 0 0,1 0 0,2-2 0,16-12 10,48-34-18,-63 46-56,0 1 0,0-1-1,0 1 1,0-1 0,0 2-1,1-1 1,-1 0 0,1 1-1,-1 0 1,1 1 0,9-1-1,-14 2 47,0-1-1,-1 1 0,1 0 1,0 0-1,-1 0 1,1 0-1,0 0 0,-1 0 1,1 0-1,-1 0 1,1 0-1,-1 1 0,0-1 1,0 0-1,1 0 0,-1 0 1,0 0-1,0 0 1,0 1-1,0-1 0,0 0 1,0 0-1,-1 2 0,-2 31 51,-9-7 118,1-1-669,8-8-3390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857"/>
    </inkml:context>
    <inkml:brush xml:id="br0">
      <inkml:brushProperty name="width" value="0.025" units="cm"/>
      <inkml:brushProperty name="height" value="0.025" units="cm"/>
    </inkml:brush>
  </inkml:definitions>
  <inkml:trace contextRef="#ctx0" brushRef="#br0">72 120 15663,'0'0'11515,"-3"8"-10352,2-6-1117,0-1 0,0 1 0,0 0 0,1 0 0,-1-1 0,1 1 0,-1 0 0,1 0-1,0 0 1,0 0 0,0 0 0,0 0 0,0 0 0,0 0 0,0-1 0,1 4 0,-1-5-31,1 1 0,-1-1 1,1 1-1,-1-1 0,1 0 1,-1 1-1,0-1 0,1 1 1,0-1-1,-1 0 0,1 1 1,-1-1-1,1 0 0,-1 0 1,1 1-1,0-1 0,-1 0 1,1 0-1,-1 0 0,1 0 0,0 0 1,1 0-1,28-7 219,-19 2-202,0-1-1,-1 0 1,1 0 0,-1-1-1,-1-1 1,14-12 0,-19 17-34,-1 0 0,1 0 1,-1-1-1,0 1 0,-1-1 1,1 1-1,0-1 0,-1 0 1,0 0-1,0 0 0,0 0 1,0-1-1,-1 1 1,0 0-1,0-1 0,0 1 1,0-1-1,-1 1 0,0-1 1,0-6-1,0 10-31,-1 0-1,0 0 1,0 0-1,1 0 1,-1 1-1,0-1 1,0 0 0,0 0-1,0 1 1,0-1-1,0 0 1,0 1 0,0-1-1,0 1 1,0-1-1,0 1 1,-1 0 0,1 0-1,0-1 1,0 1-1,0 0 1,-1 0-1,1 0 1,0 0 0,0 0-1,0 0 1,0 1-1,-1-1 1,1 0 0,-1 1-1,-39 11-991,27-1 1073,0 0-1,1 1 0,0 0 0,1 1 0,1 1 1,0-1-1,0 2 0,2 0 0,0 0 1,0 0-1,2 1 0,-9 25 0,14-36 15,0-1 0,1 0-1,0 1 1,0 0 0,0-1 0,0 1-1,1-1 1,-1 1 0,1 0-1,1-1 1,-1 1 0,2 6 0,-1-9-118,0-1 1,0 1-1,0 0 1,0-1-1,1 1 1,-1-1-1,1 1 1,-1-1-1,1 1 1,0-1-1,-1 0 1,1 0 0,0 0-1,0 0 1,0 0-1,0-1 1,0 1-1,0 0 1,0-1-1,0 0 1,0 1-1,0-1 1,0 0-1,0 0 1,0 0 0,0 0-1,0 0 1,3-1-1,3 0-659,-1 0 1,0 0-1,0 0 0,0-1 0,0 0 0,0-1 0,0 1 1,-1-1-1,13-8 0,24-18-6294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1.203"/>
    </inkml:context>
    <inkml:brush xml:id="br0">
      <inkml:brushProperty name="width" value="0.025" units="cm"/>
      <inkml:brushProperty name="height" value="0.025" units="cm"/>
    </inkml:brush>
  </inkml:definitions>
  <inkml:trace contextRef="#ctx0" brushRef="#br0">154 0 14286,'0'0'3731,"-12"2"-875,-2 0-2390,0 0 0,1 2 1,0 0-1,-21 8 0,31-11-434,0 0 0,0 0 1,0 0-1,1 1 0,-1-1 0,0 1 1,1 0-1,-1 0 0,1 0 0,-1 0 1,1 0-1,0 0 0,0 1 1,0-1-1,0 1 0,0-1 0,0 1 1,1 0-1,0 0 0,-1 0 0,1 0 1,0 0-1,0 0 0,1 0 0,-1 0 1,1 0-1,-1 0 0,1 0 0,0 1 1,0-1-1,1 5 0,0-8-28,-1 1 0,1 0 0,0 0 0,-1 0 0,1 0 0,0-1 0,0 1-1,0 0 1,0 0 0,0-1 0,0 1 0,0-1 0,0 1 0,0-1 0,0 0 0,0 1-1,0-1 1,0 0 0,0 0 0,0 1 0,0-1 0,2 0 0,34 2 22,-24-2-3,1 1-65,1 1 1,-1 1-1,1 0 0,25 9 1,-37-10 86,1-1 0,-1 1 0,0 0-1,0 0 1,0 0 0,0 0 0,0 0 0,0 1 0,-1-1 0,1 1 0,2 3 0,-4-4 92,0 0 0,0-1 0,0 1 0,-1 0 0,1 0 0,0 0 1,-1 0-1,1 0 0,-1 0 0,0 0 0,0 1 0,0-1 0,0 0 0,0 0 0,0 0 1,-1 0-1,1 0 0,0 0 0,-1 0 0,0 0 0,0 2 0,-3 2 104,1-1 0,-1 0 0,0 0 0,0 0 0,0 0 0,-1-1 0,1 1 0,-1-1 0,0 0-1,-1-1 1,1 1 0,-10 4 0,-3 1 141,-1 0-1,-31 9 0,19-11-367,16-9-2093,8-7-4910,6-8-3463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169"/>
    </inkml:context>
    <inkml:brush xml:id="br0">
      <inkml:brushProperty name="width" value="0.025" units="cm"/>
      <inkml:brushProperty name="height" value="0.025" units="cm"/>
    </inkml:brush>
  </inkml:definitions>
  <inkml:trace contextRef="#ctx0" brushRef="#br0">0 45 16207,'0'0'5798,"53"-14"-4389,-23 5-512,6 3-192,6-1-193,-1 2-384,-1 2-96,-3 3 32,-6 0-96,-7 0-32,-7 6-801,-8 4-864,-9 4-1186,0-4-865,-9-1-191,-14-2-3492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501"/>
    </inkml:context>
    <inkml:brush xml:id="br0">
      <inkml:brushProperty name="width" value="0.025" units="cm"/>
      <inkml:brushProperty name="height" value="0.025" units="cm"/>
    </inkml:brush>
  </inkml:definitions>
  <inkml:trace contextRef="#ctx0" brushRef="#br0">0 1 3011,'0'0'17969,"77"37"-17297,-26-35-447,2-2-193,-4 0-1634,0-5-4708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848"/>
    </inkml:context>
    <inkml:brush xml:id="br0">
      <inkml:brushProperty name="width" value="0.025" units="cm"/>
      <inkml:brushProperty name="height" value="0.025" units="cm"/>
    </inkml:brush>
  </inkml:definitions>
  <inkml:trace contextRef="#ctx0" brushRef="#br0">63 1 13004,'0'0'6214,"9"1"-6011,-5 0-163,1 0 0,0 0-1,0 0 1,0 1 0,0-1 0,-1 1-1,1 0 1,-1 1 0,1-1 0,-1 1-1,0 0 1,0 0 0,0 0 0,0 0-1,-1 1 1,0-1 0,1 1 0,-1 0 0,0 0-1,-1 0 1,1 1 0,-1-1 0,0 1-1,0-1 1,0 1 0,0 0 0,-1-1-1,2 10 1,-3-7 247,-1 0 1,0 0-1,0 0 0,0 0 1,0 0-1,-1-1 0,0 1 1,-1 0-1,0-1 0,0 0 1,0 1-1,-8 10 0,-8 8 453,-34 37 0,28-34-718,12-12-191,-10 10-3719,15-22-4253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7.758"/>
    </inkml:context>
    <inkml:brush xml:id="br0">
      <inkml:brushProperty name="width" value="0.025" units="cm"/>
      <inkml:brushProperty name="height" value="0.025" units="cm"/>
    </inkml:brush>
  </inkml:definitions>
  <inkml:trace contextRef="#ctx0" brushRef="#br0">45 1 14189,'0'0'6011,"-6"10"-5674,-1 4-206,0 0 0,-9 28 1,14-36-109,0 0 0,1 1 0,0-1 0,0 0 0,0 0 0,1 1 0,0-1 0,0 0 0,1 1 0,-1-1 1,1 0-1,3 9 0,-3-12 16,1-1 1,0 0 0,-1 1-1,1-1 1,0 0-1,0 0 1,0 0 0,0-1-1,0 1 1,0 0 0,0-1-1,1 1 1,-1-1-1,1 0 1,-1 0 0,1 0-1,-1 0 1,1 0-1,0-1 1,-1 1 0,1-1-1,0 0 1,0 0 0,-1 0-1,1 0 1,0 0-1,3-1 1,2 1 130,-1-1 1,0 0-1,1-1 1,-1 1-1,0-1 0,0-1 1,0 0-1,0 0 1,7-4-1,-4 0 109,-1 0 0,0-1-1,14-16 1,-20 21-114,0 0 0,0-1 1,-1 1-1,1-1 0,-1 0 0,0 0 0,0 0 0,0 0 1,-1 0-1,1 0 0,-1 0 0,0 0 0,0-7 0,-2 11-139,-1 1 0,1-1 0,-1 1 0,0 0 0,1-1 0,0 1 0,-1 0 0,1 0 0,-1 0 0,1 0 0,0 1-1,0-1 1,-2 2 0,-2 4-32,0 0 0,1 0 0,0 0 0,0 1 0,0-1 0,1 1 0,0 0 0,1 0 0,0 0 0,0 0 0,1 0 0,0 0 0,0 1 0,1 11 0,0-18 18,0-1 0,0 0 0,0 1 0,1-1 0,-1 0 0,0 1-1,1-1 1,-1 0 0,1 0 0,-1 1 0,1-1 0,0 0 0,-1 0 0,1 0 0,0 0 0,0 0 0,0 0 0,0 0 0,0 0 0,0 0 0,0 0 0,2 1 0,0-1 35,0 1 1,1-1-1,-1 1 0,0-1 0,1 0 0,-1-1 0,1 1 0,6 0 0,-2-1 33,1 0-1,0 0 0,-1-1 1,1 0-1,0-1 0,-1 0 1,9-3-1,-11 2 10,0 0 0,-1 0 0,1 0 1,-1-1-1,1 0 0,-1 0 0,-1 0 0,1 0 0,-1-1 0,1 0 0,-1 0 0,0 0 1,-1-1-1,0 1 0,0-1 0,0 0 0,0 0 0,-1 0 0,0 0 0,0 0 0,-1-1 1,1 1-1,-1 0 0,-1-1 0,1-11 0,-2 17-85,1 0-1,0 0 1,0 0-1,-1 1 0,1-1 1,0 0-1,-1 0 1,1 0-1,-1 1 1,1-1-1,-1 0 1,1 1-1,-1-1 1,0 0-1,1 1 1,-1-1-1,0 1 1,1-1-1,-1 1 1,0-1-1,0 1 1,0-1-1,1 1 1,-1 0-1,0-1 1,0 1-1,0 0 1,0 0-1,0 0 1,1 0-1,-1 0 1,0 0-1,0 0 1,0 0-1,0 0 1,0 0-1,0 0 1,0 1-1,1-1 1,-2 1-1,0-1-11,1 0-1,-1 0 1,1 1 0,-1-1-1,1 1 1,-1-1 0,1 1-1,-1-1 1,1 1-1,0 0 1,-1 0 0,1 0-1,0 0 1,0 0-1,0 0 1,0 0 0,-1 0-1,2 0 1,-1 0 0,0 1-1,0-1 1,0 0-1,0 1 1,1-1 0,-1 2-1,1-2 6,0 0 0,0 0 0,0 0 0,0 0 0,1 0 0,-1 0 0,0 0 0,1 0-1,-1 0 1,1-1 0,-1 1 0,1 0 0,-1 0 0,1-1 0,-1 1 0,1 0 0,0 0 0,0-1-1,-1 1 1,1-1 0,0 1 0,0-1 0,0 1 0,-1-1 0,1 1 0,0-1 0,0 0 0,0 1 0,0-1-1,0 0 1,0 0 0,0 0 0,0 0 0,0 0 0,1 0 0,44 1 85,-34-1-85,11 0 5,-1-1 0,1-1-1,26-6 1,-42 7-2,0-1 0,1 0 0,-1-1 0,0 0-1,0 0 1,-1 0 0,1-1 0,0 0 0,-1 0 0,0-1 0,0 1 0,-1-1 0,8-8 0,-12 12-1,0 0 0,-1 1 0,1-1 1,0 0-1,-1 1 0,1-1 0,-1 0 1,1 0-1,-1 0 0,1 1 0,-1-1 1,1 0-1,-1 0 0,0 0 0,0 0 1,1 0-1,-1 0 0,0 0 0,0 0 1,0 0-1,0 0 0,0 0 1,0 0-1,0 0 0,0 1 0,-1-3 1,0 3-3,0-1 1,1 1-1,-1-1 0,0 1 1,0-1-1,0 1 1,0 0-1,0-1 1,0 1-1,0 0 1,0 0-1,0-1 1,-1 1-1,1 0 1,0 0-1,0 0 1,0 1-1,-2-1 1,-3 1-12,0 0 1,-1 1-1,1-1 0,0 1 1,0 0-1,1 1 1,-7 3-1,8-4 19,0 0 0,1 1 0,-1-1 0,1 1 0,0 0 0,0 0 0,0 0-1,0 1 1,0-1 0,1 1 0,-1-1 0,1 1 0,0 0 0,0 0 0,1 0-1,-1 0 1,1 0 0,0 0 0,0 0 0,0 1 0,0-1 0,1 7 0,0-10-4,1 0 0,0 0 0,-1 0 0,1 0 0,0 0 0,0 0 0,0 0 1,0-1-1,0 1 0,0 0 0,0 0 0,0-1 0,0 1 0,0-1 0,0 1 1,1-1-1,-1 1 0,0-1 0,0 0 0,0 0 0,1 0 0,-1 1 0,0-1 1,0 0-1,1 0 0,1-1 0,45 1 57,-38-1-24,63-11-33,-4 0-317,-69 12 311,1 0-1,0 1 1,-1-1 0,1 0-1,-1 0 1,1 0-1,0 1 1,-1-1-1,1 0 1,-1 1-1,1-1 1,-1 0 0,1 1-1,-1-1 1,0 0-1,1 1 1,-1-1-1,1 1 1,-1-1-1,0 1 1,1-1 0,-1 1-1,0 0 1,0-1-1,1 1 1,-1-1-1,0 1 1,0-1-1,0 1 1,0 0 0,0-1-1,0 1 1,0-1-1,0 1 1,0 0-1,0-1 1,0 1-1,0-1 1,0 1-1,0 0 1,-1 0 0,-8 38 92,4-20 81,8-18-146,-1 0 0,1 0 0,-1 0 0,1-1 0,-1 1 0,1-1 1,-1 0-1,1 0 0,-1 0 0,1 0 0,0 0 0,-1 0 0,1 0 0,2-2 0,9-1 31,0 0 0,-1-2 0,0 0 0,23-11 0,-25 10-129,1 0 0,0 1 0,1 1 0,-1 0 0,1 0 0,16-2 0,-29 6 69,1 0 0,-1 0-1,0 0 1,1 0 0,-1 0 0,0 0-1,1 0 1,-1 0 0,1 1 0,-1-1-1,0 0 1,0 0 0,1 0 0,-1 0 0,0 0-1,1 0 1,-1 1 0,0-1 0,1 0-1,-1 0 1,0 0 0,0 1 0,1-1-1,-1 0 1,0 1 0,0-1 0,0 0-1,1 0 1,-1 1 0,0-1 0,0 0-1,0 1 1,0-1 0,0 0 0,0 1-1,0-1 1,0 0 0,1 1 0,-1-1 0,0 1-1,-5 20-33,-13 17 304,12-19 214,14-11-882,8-10-2114,1-7-3345,7-12-9191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423"/>
    </inkml:context>
    <inkml:brush xml:id="br0">
      <inkml:brushProperty name="width" value="0.025" units="cm"/>
      <inkml:brushProperty name="height" value="0.025" units="cm"/>
    </inkml:brush>
  </inkml:definitions>
  <inkml:trace contextRef="#ctx0" brushRef="#br0">26 0 12684,'-4'28'6967,"-6"4"-3722,4-11-1937,5-18-1210,0 0-1,0 0 1,0 0-1,1 0 0,-1 0 1,1 0-1,0 0 1,0 1-1,0-1 1,0 0-1,2 6 0,-1-8-87,0 0-1,0 0 1,0 0-1,-1 0 1,2 0-1,-1 0 1,0 0-1,0 0 1,0 0-1,0-1 1,0 1-1,1 0 1,-1-1-1,0 1 1,1-1-1,-1 1 1,0-1-1,1 0 1,-1 0-1,0 0 1,1 0-1,-1 0 1,1 0-1,-1 0 1,0 0-1,3 0 1,1-1 9,1 0 1,0-1-1,0 1 1,0-1-1,-1-1 1,1 1-1,-1-1 1,0 1-1,1-1 1,8-8-1,-10 8 11,1-1 1,0 1-1,0 0 0,0 0 0,1 1 0,-1-1 0,1 1 0,0 0 1,-1 1-1,1-1 0,9 0 0,-14 5 43,0 0-1,0-1 1,-1 1 0,1 0-1,-1 0 1,1 0 0,-1 0-1,0 0 1,0 0 0,-1 0-1,0 3 1,2 18-1174,1-22-2343,3-2-3875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187"/>
    </inkml:context>
    <inkml:brush xml:id="br0">
      <inkml:brushProperty name="width" value="0.025" units="cm"/>
      <inkml:brushProperty name="height" value="0.025" units="cm"/>
    </inkml:brush>
  </inkml:definitions>
  <inkml:trace contextRef="#ctx0" brushRef="#br0">316 14 14894,'2'-9'5798,"-2"4"1504,0 8-5860,-14 13-1122,-1 8-224,-4 5 0,-7 7 0,3 0-32,-7 4-31,2-4 31,-2 0-161,2-3-351,1-2-961,3-5-1666,-3-6-1762,12-4-1665,4-10-5862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537"/>
    </inkml:context>
    <inkml:brush xml:id="br0">
      <inkml:brushProperty name="width" value="0.025" units="cm"/>
      <inkml:brushProperty name="height" value="0.025" units="cm"/>
    </inkml:brush>
  </inkml:definitions>
  <inkml:trace contextRef="#ctx0" brushRef="#br0">0 1 15695,'0'0'9459,"2"8"-8172,3 24-409,-2-1 0,-2 44 0,0-31-735,6 55 0,-5-87-180,0 0 1,1 0 0,0 0 0,1 0-1,0-1 1,1 0 0,0 1 0,1-2-1,8 13 1,3-4-1396,-3-11-6713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3.595"/>
    </inkml:context>
    <inkml:brush xml:id="br0">
      <inkml:brushProperty name="width" value="0.025" units="cm"/>
      <inkml:brushProperty name="height" value="0.025" units="cm"/>
    </inkml:brush>
  </inkml:definitions>
  <inkml:trace contextRef="#ctx0" brushRef="#br0">45 454 11179,'0'0'2098,"-6"10"-1175,-3 2-619,4-6-83,1 0-1,0 0 1,0 0 0,0 1 0,-4 13-1,37-44 2423,424-432 53,-447 450-2703,-2 2-9,0 0 0,1 0 0,-1 0 0,1 1 1,0-1-1,0 1 0,0 0 0,1 0 0,-1 1 0,1 0 0,7-2 0,-13 4-26,1 0-1,0 1 1,-1-1-1,1 1 1,-1-1-1,1 1 1,-1-1-1,1 1 1,-1-1-1,1 1 1,-1 0-1,1-1 1,-1 1-1,0 0 1,1-1-1,-1 1 0,0 0 1,0 0-1,1-1 1,-1 1-1,0 0 1,0 0-1,0-1 1,0 1-1,0 0 1,0 0-1,0-1 1,0 2-1,0 30-183,0-28 196,-7 108 98,3-79-106,2 0-1,1 1 1,4 47-1,-1-74-112,-1 0 0,1 0 0,0 0 1,1 0-1,0 0 0,0-1 0,0 1 0,1-1 0,0 0 0,6 8 0,-5-8-359,1 0-1,-1 0 1,1-1 0,0 0-1,1 0 1,-1 0 0,1-1-1,0 0 1,9 4 0,31 7-4402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870"/>
    </inkml:context>
    <inkml:brush xml:id="br0">
      <inkml:brushProperty name="width" value="0.025" units="cm"/>
      <inkml:brushProperty name="height" value="0.025" units="cm"/>
    </inkml:brush>
  </inkml:definitions>
  <inkml:trace contextRef="#ctx0" brushRef="#br0">0 21 16143,'0'0'7559,"55"-2"-5445,-23 0-1057,8 2-768,-3 0-289,3 0-1249,-8-6-3268,2-4-7878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5.895"/>
    </inkml:context>
    <inkml:brush xml:id="br0">
      <inkml:brushProperty name="width" value="0.025" units="cm"/>
      <inkml:brushProperty name="height" value="0.025" units="cm"/>
    </inkml:brush>
  </inkml:definitions>
  <inkml:trace contextRef="#ctx0" brushRef="#br0">1 1 13068,'0'0'9097,"4"9"-7581,0 0-1228,-1 2-67,1-2 0,0 1 0,1 0 1,0-1-1,0 0 0,9 10 0,-12-18-213,0 1-1,0-1 0,0 0 0,0 0 0,1 0 0,-1 0 0,0 0 0,1-1 0,-1 1 0,1-1 0,-1 0 0,1 1 1,-1-1-1,1 0 0,-1 0 0,1-1 0,-1 1 0,1-1 0,-1 1 0,1-1 0,-1 0 0,0 1 0,1-1 0,-1 0 0,0-1 1,0 1-1,4-3 0,3-1-191,0-1 1,-1 0 0,1-1-1,-1 0 1,8-8-1,-7 2-200,-8 10 374,0 1 0,0 0 0,1-1-1,-1 1 1,1 0 0,-1 0-1,1 0 1,0 0 0,0 1-1,0-1 1,0 0 0,3-1-1,-5 40 791,-1-21-868,1 24 361,7-20-3127,-2-19-2826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6.520"/>
    </inkml:context>
    <inkml:brush xml:id="br0">
      <inkml:brushProperty name="width" value="0.025" units="cm"/>
      <inkml:brushProperty name="height" value="0.025" units="cm"/>
    </inkml:brush>
  </inkml:definitions>
  <inkml:trace contextRef="#ctx0" brushRef="#br0">234 70 13773,'0'0'10244,"3"-10"-7751,7-29-453,-10 38-1977,0 1-1,0-1 1,0 0 0,0 0 0,1 1 0,-2-1 0,1 0 0,0 1 0,0-1 0,0 0-1,0 1 1,0-1 0,0 1 0,-1-1 0,1 0 0,0 1 0,-1-1 0,1 1 0,0-1 0,-1 0-1,1 1 1,-1-1 0,1 1 0,-1-1 0,1 1 0,-1 0 0,1-1 0,-1 1 0,1-1-1,-1 1 1,1 0 0,-1 0 0,0-1 0,1 1 0,-1 0 0,0 0 0,0-1 0,-26 0 489,22 2-387,-4 0-156,0 0 0,1 1 0,-1 1 0,1 0 0,-1 0 0,1 0 0,0 1 0,0 0 1,0 1-1,1 0 0,-1 0 0,1 1 0,1-1 0,-1 1 0,-7 10 0,7-9-19,0 1 0,0 0-1,1 0 1,0 0-1,1 1 1,0 0-1,0 0 1,1 0 0,0 1-1,1 0 1,0-1-1,1 1 1,-3 14 0,6-21 8,-1-1 0,0 0 0,1 0 0,-1 1 0,1-1 1,0 0-1,0 0 0,0 0 0,0 0 0,0 0 0,0 0 1,1 0-1,-1 0 0,1 0 0,-1-1 0,1 1 0,0 0 1,-1-1-1,1 0 0,0 1 0,0-1 0,0 0 0,0 0 0,0 0 1,0 0-1,0 0 0,1-1 0,-1 1 0,0-1 0,0 1 1,1-1-1,3 0 0,14 3-38,-1-2 1,39-1 0,-36-1-167,-18 1 124,11 1-1284,0-2 0,-1 0 0,23-4 0,3-8-6807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271"/>
    </inkml:context>
    <inkml:brush xml:id="br0">
      <inkml:brushProperty name="width" value="0.025" units="cm"/>
      <inkml:brushProperty name="height" value="0.025" units="cm"/>
    </inkml:brush>
  </inkml:definitions>
  <inkml:trace contextRef="#ctx0" brushRef="#br0">55 0 11851,'0'0'13699,"-5"9"-13016,-4 14-255,0-1 1,2 2-1,0-1 1,1 1-1,2 0 1,0 0 0,2 0-1,0 1 1,2-1-1,4 34 1,-4-57-410,1 1 1,-1-1 0,1 1-1,0-1 1,0 1-1,0-1 1,0 0 0,0 1-1,0-1 1,0 0 0,0 0-1,0 0 1,0 0-1,1 0 1,-1 0 0,1 0-1,-1 0 1,0 0 0,1-1-1,0 1 1,-1-1 0,1 1-1,-1-1 1,1 1-1,-1-1 1,1 0 0,0 0-1,-1 0 1,1 0 0,0 0-1,-1 0 1,1 0 0,0-1-1,2 0 1,3 0 9,1 0 0,-1-1 0,0 0 1,1 0-1,-1-1 0,7-3 0,18-14 16,-24 14-44,0 1 1,0 0-1,0 0 0,1 1 0,0 0 0,17-5 1,-26 9-8,1 1 1,-1-1 0,1 0 0,-1 0 0,1 0 0,0 1 0,-1-1 0,1 0 0,-1 1-1,1-1 1,-1 0 0,1 1 0,-1-1 0,1 1 0,-1-1 0,0 1 0,1-1-1,-1 1 1,0-1 0,1 1 0,-1-1 0,0 1 0,0-1 0,1 1 0,-1 0 0,0-1-1,0 1 1,0-1 0,0 1 0,0 0 0,0-1 0,0 1 0,0-1 0,0 1 0,0 1-1,0 29 18,0-24-21,0 48-2751,4-56-3011,12-12-1478,5-5-4037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618"/>
    </inkml:context>
    <inkml:brush xml:id="br0">
      <inkml:brushProperty name="width" value="0.025" units="cm"/>
      <inkml:brushProperty name="height" value="0.025" units="cm"/>
    </inkml:brush>
  </inkml:definitions>
  <inkml:trace contextRef="#ctx0" brushRef="#br0">150 2 13741,'0'0'4997,"-13"1"-1106,11 0-3758,-11 0 638,-1 1 0,1 1 0,-26 8 0,36-10-675,0 0 0,0 0 0,0 0 0,0 1 0,1-1 0,-1 1 0,0 0 0,0-1 0,1 1 0,-1 0 0,1 1 0,0-1 0,0 0 0,-1 1 0,2-1 0,-1 1 0,0 0 0,0 0 0,1-1 0,0 1 0,-1 0 0,1 0 0,0 1 0,0-1 0,1 0 0,-1 5 0,1-7-78,1 1 0,0-1 0,-1 1 1,1-1-1,0 0 0,0 1 0,0-1 1,0 0-1,0 0 0,0 0 0,0 0 1,1 0-1,-1 0 0,0 0 1,1 0-1,-1-1 0,0 1 0,1 0 1,-1-1-1,1 1 0,-1-1 0,1 1 1,-1-1-1,1 0 0,-1 0 0,1 0 1,0 0-1,-1 0 0,4 0 0,50-2 1100,-45-1-1072,0 0 0,0-1-1,-1 0 1,0 0 0,0-1-1,0-1 1,0 1 0,-1-1 0,0-1-1,0 1 1,-1-1 0,0-1-1,0 0 1,0 1 0,9-18 0,-22 35-53,-8 13-153,-18 40-1,29-56 109,0 0 1,1 0-1,0 0 0,0 0 0,1 1 0,0-1 0,0 0 0,0 1 0,1-1 0,0 1 0,2 9 0,-1-16-48,-1 0-1,0 0 0,1 0 1,0 0-1,-1 0 0,1 0 1,0-1-1,-1 1 0,1 0 1,0 0-1,0 0 0,0-1 0,0 1 1,-1 0-1,1-1 0,0 1 1,0-1-1,0 1 0,0-1 1,1 0-1,-1 1 0,0-1 1,0 0-1,0 0 0,0 0 1,0 1-1,2-1 0,1 0-546,-1 0-1,1 0 0,-1 0 1,1-1-1,-1 1 0,1-1 0,-1 0 1,6-2-1,16-12-6238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031"/>
    </inkml:context>
    <inkml:brush xml:id="br0">
      <inkml:brushProperty name="width" value="0.025" units="cm"/>
      <inkml:brushProperty name="height" value="0.025" units="cm"/>
    </inkml:brush>
  </inkml:definitions>
  <inkml:trace contextRef="#ctx0" brushRef="#br0">125 1 14189,'0'0'8024,"-5"13"-6011,1-5-1822,-56 133 3078,50-115-2745,2 0 0,0 1 0,2 0 0,-3 28 0,9-54-508,-1 1 0,1-1 0,0 1 0,0-1 0,0 1 1,0-1-1,1 1 0,-1 0 0,0-1 0,1 0 0,-1 1 0,1-1 0,-1 1 0,1-1 0,-1 1 0,1-1 1,0 0-1,0 0 0,0 1 0,0-1 0,0 0 0,0 0 0,0 0 0,2 2 0,0-2 9,0 0-1,-1 0 1,1 0-1,0 0 1,0-1-1,-1 1 1,1-1-1,0 0 1,0 0-1,0 0 1,0 0-1,4-1 1,11-2 32,0-1 0,-1-1 0,25-10 0,-28 10-109,-8 3 80,23-6-132,-29 8 101,1 1 0,0-1 0,-1 0 0,1 0 0,-1 0 0,1 0 0,-1 1-1,1-1 1,-1 0 0,1 0 0,-1 1 0,0-1 0,1 0 0,-1 1 0,1-1 0,-1 1 0,0-1 0,1 0-1,-1 1 1,0-1 0,1 1 0,-1-1 0,0 1 0,0-1 0,0 1 0,1-1 0,-1 1 0,0-1-1,0 1 1,0-1 0,0 1 0,0 0 0,0-1 0,0 1 0,0-1 0,0 1 0,0-1 0,0 1-1,0-1 1,-1 1 0,1-1 0,0 1 0,0-1 0,0 1 0,-1-1 0,1 1 0,-1 0 0,-1 3 59,0 1 1,0-1-1,-1 0 1,0 1-1,0-1 1,0-1-1,0 1 1,-1 0-1,1-1 1,-1 0-1,0 0 1,0 0-1,0 0 1,-6 2-1,-3 3 168,-1-1-1,0 0 0,-19 5 0,25-9-219,0 0 0,0-1 0,0-1 1,0 1-1,-12-1 0,19-1-200,-1 0-1,0 0 1,1 0 0,-1 0 0,1-1-1,-1 1 1,1-1 0,-1 1 0,1-1-1,0 1 1,-1-1 0,1 0 0,0 0-1,-2-1 1,2 1-318,0 0 1,0-1-1,0 1 0,0 0 0,0-1 1,0 1-1,1-1 0,-1 1 1,1 0-1,-1-1 0,1 1 0,0-1 1,-1 0-1,1 1 0,0-1 0,0 1 1,0-2-1,0-16-9277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612"/>
    </inkml:context>
    <inkml:brush xml:id="br0">
      <inkml:brushProperty name="width" value="0.025" units="cm"/>
      <inkml:brushProperty name="height" value="0.025" units="cm"/>
    </inkml:brush>
  </inkml:definitions>
  <inkml:trace contextRef="#ctx0" brushRef="#br0">17 71 13132,'0'0'16448,"10"5"-15418,-8-3-990,1 0 15,0-1 0,0 1 1,0 0-1,0-1 0,0 0 0,0 1 0,1-1 1,-1 0-1,0-1 0,1 1 0,-1-1 0,0 1 1,1-1-1,-1 0 0,0 0 0,1-1 0,-1 1 1,1 0-1,-1-1 0,0 0 0,0 0 1,1 0-1,-1-1 0,0 1 0,0 0 0,0-1 1,5-4-1,26-24 186,-33 29-258,0 0 0,1 0 0,-1-1-1,0 1 1,0 0 0,0-1 0,0 1 0,-1-1 0,1 1-1,0-1 1,0 1 0,-1-1 0,1 0 0,-1 1-1,0-1 1,1 0 0,-1 1 0,0-1 0,0 0 0,0 1-1,0-1 1,0 0 0,-1-3 0,0 5-17,1-1-1,-1 1 1,0-1 0,1 1-1,-1-1 1,0 1 0,1-1-1,-1 1 1,0 0 0,1-1-1,-1 1 1,0 0 0,0 0 0,0-1-1,1 1 1,-1 0 0,0 0-1,0 0 1,1 0 0,-1 0-1,0 0 1,0 0 0,0 1-1,1-1 1,-1 0 0,0 0-1,0 0 1,0 1 0,-25 9-492,14-2 485,1 1 0,0 0 0,0 0 0,0 1 0,-13 16 0,20-20 69,-1 0 1,1 0-1,-1 0 0,2 1 1,-1-1-1,1 1 0,0 0 1,0 0-1,1 0 0,0 1 1,0-1-1,0 10 0,2-16-23,0 1-1,0-1 1,0 1-1,0-1 1,1 1-1,-1-1 1,0 1 0,1-1-1,-1 0 1,1 1-1,0-1 1,0 0-1,-1 1 1,1-1-1,0 0 1,0 0-1,0 0 1,0 0-1,0 0 1,1 0-1,-1 0 1,0 0 0,0 0-1,1 0 1,-1-1-1,0 1 1,1 0-1,-1-1 1,1 1-1,-1-1 1,0 0-1,1 1 1,2-1-1,7 1 28,0 0 0,-1 0 0,20-2 0,-22 0-4,13-2-5,1-1-1,0-1 1,-1-1 0,0 0-1,0-2 1,0-1-1,-1 0 1,22-15 0,8-2 29,-36 20-71,-12 9-72,-15 16-97,-4 5 363,8 4 254,9-27-403,0 0-1,0-1 1,0 1 0,0 0-1,0-1 1,1 1-1,-1 0 1,0-1-1,0 1 1,0 0-1,1-1 1,-1 1-1,0 0 1,1-1-1,-1 1 1,1-1-1,-1 1 1,0-1 0,1 1-1,-1-1 1,1 1-1,0 0 1,3 0 41,0 0 1,0 0-1,0 0 0,0 0 1,0-1-1,0 1 1,1-1-1,-1 0 1,5-1-1,-4 1-87,15-2 45,0 0 1,0-2-1,0 0 0,28-11 0,-29 9-334,1 0 0,0 2 0,39-5 0,-59 9 291,0 0-1,0 0 1,0 0 0,0 0 0,1 0-1,-1 0 1,0 0 0,0 0 0,0 0-1,0 0 1,1 0 0,-1 0 0,0 0-1,0 0 1,0 0 0,0 0 0,1 0 0,-1 1-1,0-1 1,0 0 0,0 0 0,0 0-1,0 0 1,0 0 0,0 0 0,1 1-1,-1-1 1,0 0 0,0 0 0,0 0-1,0 0 1,0 0 0,0 1 0,0-1-1,0 0 1,0 0 0,0 0 0,0 0-1,0 1 1,0-1 0,0 0 0,0 0-1,0 0 1,0 0 0,0 1 0,0-1-1,0 0 1,0 0 0,0 0 0,0 1-1,-7 12-204,-10 10 267,13-18-300,-28 38 291,23-13-5986,9-23-2670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943"/>
    </inkml:context>
    <inkml:brush xml:id="br0">
      <inkml:brushProperty name="width" value="0.025" units="cm"/>
      <inkml:brushProperty name="height" value="0.025" units="cm"/>
    </inkml:brush>
  </inkml:definitions>
  <inkml:trace contextRef="#ctx0" brushRef="#br0">221 48 9769,'0'0'13672,"-9"-8"-11035,6 4-2528,0 1 0,-1 0 0,1-1 0,-1 1 0,0 0 0,0 1 0,0-1 0,0 1-1,0 0 1,-1 0 0,1 0 0,-1 0 0,1 1 0,-1 0 0,0 0 0,0 0 0,1 1 0,-1-1 0,0 1 0,0 0 0,0 0 0,1 1 0,-1 0 0,0 0 0,0 0-1,-8 3 1,-41 27-81,52-29-34,-1-1 1,1 1-1,0 0 1,0 0 0,-1 0-1,1 1 1,0-1 0,1 0-1,-1 1 1,0 0 0,1-1-1,-1 1 1,1 0 0,0-1-1,0 1 1,0 0-1,-1 5 1,4-7-1,0 0 0,-1 0-1,1 0 1,0 0 0,-1-1 0,1 1 0,0-1-1,0 1 1,0-1 0,0 1 0,0-1-1,-1 0 1,1 0 0,0 0 0,0 0 0,0 0-1,0-1 1,2 0 0,1 1 7,144 1-167,-147-1 163,-1 0 0,1 0 0,0 0 0,-1 0 0,1 1 1,-1-1-1,1 0 0,-1 1 0,1-1 0,-1 1 0,1 0 0,-1 0 0,1-1 0,-1 1 0,0 0 0,0 0 0,1 0 0,-1 0 0,2 3 0,-3-3 2,1 0 0,-1 0 0,0 0 0,1 0 0,-1 1 0,0-1-1,0 0 1,0 0 0,0 1 0,0-1 0,0 0 0,0 0 0,0 1-1,-1-1 1,1 0 0,0 0 0,-1 0 0,1 0 0,-1 2 0,-2 2 37,0 0-1,0 0 1,-1 0 0,1-1 0,-1 1 0,0-1 0,0 0 0,0 0 0,-6 3 0,-62 35 899,21-23-3429,50-19 604,20-6-2407,42-26-2173,-22 11 1414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302"/>
    </inkml:context>
    <inkml:brush xml:id="br0">
      <inkml:brushProperty name="width" value="0.025" units="cm"/>
      <inkml:brushProperty name="height" value="0.025" units="cm"/>
    </inkml:brush>
  </inkml:definitions>
  <inkml:trace contextRef="#ctx0" brushRef="#br0">47 148 13229,'0'0'11274,"-47"60"-10793,47-37-289,0-2-128,2-4 0,10-2-64,1-3 0,2-7-416,-4-4-641,-1-1-1602,-1-4-2306,-3-14-4452</inkml:trace>
  <inkml:trace contextRef="#ctx0" brushRef="#br0" timeOffset="1">53 1 15503,'0'0'6982,"-15"54"-6886,30-34-1153,-2-1-2594,6-4-2819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665"/>
    </inkml:context>
    <inkml:brush xml:id="br0">
      <inkml:brushProperty name="width" value="0.025" units="cm"/>
      <inkml:brushProperty name="height" value="0.025" units="cm"/>
    </inkml:brush>
  </inkml:definitions>
  <inkml:trace contextRef="#ctx0" brushRef="#br0">51 208 2402,'0'0'21055,"-8"11"-20649,-25 36-134,32-46-268,0 1 0,0-1 0,0 1 0,0-1 0,0 1 0,1-1 0,-1 1-1,0 0 1,1 0 0,0-1 0,-1 1 0,1 0 0,0 0 0,0 0 0,0-1 0,0 1 0,0 0 0,0 0 0,0 0 0,1 2 0,0-3 27,0 0 0,-1 0 0,1 0 0,0 0 0,0-1 0,0 1 0,0 0 0,0 0 0,0 0 0,0-1 0,0 1 0,1-1 0,-1 1 0,0-1 0,0 1 0,0-1 0,1 1 0,-1-1 0,0 0 0,3 0 0,0 1 168,1-1 0,-1 0 0,1 0 0,-1-1 0,1 1 0,-1-1 0,0 0 0,1 0 0,-1-1 0,0 1-1,0-1 1,7-4 0,4-7-42,-2 0 1,1-2-1,-2 1 0,0-2 0,17-27 0,-23 32-207,0 0 0,0-1 0,-1 1 0,-1-1 0,0 0 0,-1 0 0,0-1 0,0 1 0,0-22 0,-3 32 36,0 0 0,0 0 0,0 1 0,0-1 0,0 0 0,-1 0 0,1 0 0,-1 0-1,1 0 1,-1 0 0,0 0 0,0 1 0,0-1 0,0 0 0,0 1 0,0-1 0,0 0 0,0 1-1,-1 0 1,1-1 0,-1 1 0,1 0 0,-1-1 0,1 1 0,-1 0 0,0 0 0,1 1 0,-1-1-1,0 0 1,0 0 0,0 1 0,0-1 0,0 1 0,0 0 0,1-1 0,-1 1 0,0 0-1,0 0 1,0 0 0,0 1 0,0-1 0,-4 1 0,0 0-7,-1 1 0,0-1 0,1 1 0,-1 0 0,1 1-1,-1-1 1,1 1 0,0 1 0,0-1 0,1 1 0,-9 7 0,13-10 19,-1 0-1,1 0 1,-1 0-1,1 0 1,0 1 0,-1-1-1,1 0 1,0 1 0,0-1-1,0 1 1,0-1 0,0 1-1,0 0 1,1-1-1,-1 1 1,1 0 0,-1 0-1,1-1 1,-1 1 0,1 0-1,0 0 1,0 0 0,0 0-1,0-1 1,0 1 0,0 0-1,1 0 1,-1 0-1,0-1 1,1 1 0,0 0-1,-1 0 1,1-1 0,0 1-1,0-1 1,0 1 0,1 2-1,6 2-19,-1 1 0,1-1 0,0-1 0,0 1 0,1-2 0,11 6 0,-12-6-183,0 0 0,0 1 0,0-1 0,-1 2 0,11 8 1,-15-10 90,-1 0 1,0 0-1,-1 0 1,1 0-1,-1 0 1,1 1-1,-1-1 1,-1 0 0,1 1-1,-1-1 1,1 1-1,-1-1 1,0 0-1,-2 7 1,2 3-2771,0-6-3875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4.415"/>
    </inkml:context>
    <inkml:brush xml:id="br0">
      <inkml:brushProperty name="width" value="0.025" units="cm"/>
      <inkml:brushProperty name="height" value="0.025" units="cm"/>
    </inkml:brush>
  </inkml:definitions>
  <inkml:trace contextRef="#ctx0" brushRef="#br0">129 94 11755,'0'0'6326,"-7"11"-5979,-1 5-321,0 0 0,1 1 1,1-1-1,1 2 0,0-1 0,1 0 0,1 1 0,0 0 1,0 26-1,6 57-373,-2 68-401,-2-167 744,1 0 0,0 0 1,0 0-1,-1 0 0,0 0 0,1 0 0,-1 0 0,0 0 0,0 0 0,0 0 0,0 0 0,0 0 0,0 0 0,-1-1 0,1 1 0,-1 0 0,1-1 0,-1 1 1,-2 1-1,3-3-5,0 1 0,0-1 0,0 0 0,0 1 0,0-1 0,0 0 0,0 0 0,0 0 0,0 0 0,0 0 0,0 0 0,0 0 0,0 0 1,0 0-1,0-1 0,0 1 0,0 0 0,0-1 0,0 1 0,0-1 0,0 1 0,1-1 0,-1 1 0,0-1 0,0 1 0,0-1 0,1 0 1,-1 1-1,0-1 0,1 0 0,-1 0 0,1 0 0,-1 1 0,1-1 0,-1 0 0,1 0 0,0 0 0,-1 0 0,1 0 0,0 0 0,-1-2 1,-4-18-122,0 0 0,2-1 0,0 0 0,2 1 0,0-1 0,2-22 0,0 12 164,-2-14 203,13-89 0,-10 122-68,0 1 0,1-1-1,1 1 1,0-1 0,1 1-1,0 0 1,1 0 0,0 1-1,1 0 1,0 0 0,16-18-1,-18 24-139,1 1 0,0-1 0,0 2 0,0-1 0,0 0 0,0 1 0,1 0 0,-1 1 0,1 0 0,0 0 0,0 0 0,0 1 0,12-2 0,8 2-164,0 0-1,32 4 1,-42-2 13,-5 1-64,0-1 0,1 2 0,-1 0 1,0 0-1,21 10 0,-30-12 188,-1 0-1,0 0 1,0 0 0,0 1 0,0-1-1,0 0 1,0 1 0,0 0 0,0-1-1,-1 1 1,1 0 0,-1 0 0,1 0-1,-1 0 1,2 4 0,-3-4 58,1-1 0,-1 1 0,0 0-1,0 0 1,0 0 0,-1-1 0,1 1 0,0 0 0,-1 0 0,1-1 0,-1 1 0,1 0 0,-1-1 0,0 1 0,0 0-1,0-1 1,0 1 0,0-1 0,0 0 0,0 1 0,0-1 0,-1 0 0,1 0 0,-3 2 0,-18 15 310,-1-1 1,0-1 0,-2-1 0,1-2-1,-2 0 1,0-1 0,0-2-1,-33 9 1,51-18-869,8-1 452,0 0 0,0 0 0,0 0-1,0 0 1,1 0 0,-1 0 0,0 0 0,0 0 0,0 0 0,0 0 0,0 0 0,0 0 0,1-1 0,-1 1 0,0 0-1,0 0 1,0 0 0,0 0 0,0 0 0,0 0 0,0 0 0,1 0 0,-1 0 0,0 0 0,0-1 0,0 1 0,0 0-1,0 0 1,0 0 0,0 0 0,0 0 0,0 0 0,0 0 0,0-1 0,0 1 0,0 0 0,0 0 0,1 0 0,-1 0-1,0 0 1,0-1 0,0 1 0,0 0 0,-1 0 0,1 0 0,0 0 0,0 0 0,0 0 0,0-1 0,0 1 0,0 0-1,0 0 1,0 0 0,0 0 0,0 0 0,0 0 0,0-1 0,0 1 0,0 0 0,-1 0 0,1 0 0,0 0 0,0 0-1,0 0 1,0 0 0,0 0 0,0 0 0,-1 0 0,23-17-4828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0.609"/>
    </inkml:context>
    <inkml:brush xml:id="br0">
      <inkml:brushProperty name="width" value="0.025" units="cm"/>
      <inkml:brushProperty name="height" value="0.025" units="cm"/>
    </inkml:brush>
  </inkml:definitions>
  <inkml:trace contextRef="#ctx0" brushRef="#br0">16 25 10346,'0'0'14611,"-3"10"-14067,-1 12 211,0-1-1,0 32 1,4-52-705,0 0-1,1 0 1,-1 0-1,1-1 1,-1 1 0,1 0-1,-1 0 1,1-1 0,0 1-1,-1 0 1,1-1-1,0 1 1,0 0 0,-1-1-1,1 1 1,0-1 0,0 0-1,0 1 1,0-1-1,0 1 1,-1-1 0,1 0-1,0 0 1,0 0 0,0 0-1,0 1 1,0-1 0,0 0-1,0 0 1,0-1-1,0 1 1,0 0 0,0 0-1,0 0 1,0-1 0,0 1-1,-1 0 1,3-2-1,39-12 851,-29 6-823,1 0 1,-1-2-1,13-11 1,-23 18-75,0 0 1,1 0 0,-1 0 0,0-1-1,-1 1 1,1-1 0,0 1 0,-1-1-1,0 0 1,0 0 0,0 0 0,-1 0-1,1-1 1,-1 1 0,0 0 0,1-5-1,-17 15-211,10 0 190,0 1 1,-1 0-1,2-1 0,-1 2 0,1-1 0,0 0 1,1 1-1,0 0 0,0 0 0,1 0 0,0 0 1,0 0-1,1 0 0,-1 17 0,2-24 15,0 0 1,0 0-1,0-1 0,0 1 0,0 0 1,0 0-1,1 0 0,-1 0 0,0-1 1,0 1-1,1 0 0,-1 0 0,1-1 1,-1 1-1,1 0 0,-1-1 0,1 1 1,-1 0-1,1-1 0,0 1 0,-1-1 1,1 1-1,0-1 0,0 1 0,-1-1 1,1 0-1,0 1 0,0-1 0,0 1 1,33 0-5,-24-2-10,0-1-1,0 0 1,-1-1-1,17-6 1,8-13-203,-27 17 184,0 0-1,0 1 1,0 0-1,1 0 1,-1 0-1,13-3 1,-20 8 21,1-1 1,0 1 0,-1-1-1,1 1 1,-1-1-1,1 1 1,-1 0-1,1-1 1,-1 1-1,1 0 1,-1-1 0,0 1-1,1 0 1,-1-1-1,0 1 1,0 0-1,0 0 1,1 0-1,-1-1 1,0 1 0,0 0-1,0 0 1,0 0-1,0-1 1,0 1-1,-1 0 1,1 1-1,-2 27 9,2-25-10,-2 31 126,2-35-99,0 1 0,1 0-1,-1-1 1,0 1-1,1-1 1,-1 1 0,1-1-1,-1 1 1,1 0-1,-1-1 1,1 0 0,-1 1-1,1-1 1,-1 1-1,1-1 1,0 0 0,-1 1-1,1-1 1,0 0-1,-1 1 1,1-1 0,0 0-1,-1 0 1,1 0-1,0 0 1,-1 0 0,1 0-1,0 0 1,-1 0-1,1 0 1,0 0 0,0 0-1,-1 0 1,1 0-1,0-1 1,-1 1 0,1 0-1,0 0 1,-1-1-1,1 1 1,-1-1-1,1 1 1,-1 0 0,1-1-1,0 1 1,0-2-1,6-2 73,0-1-1,-1 0 1,1 0-1,-1 0 1,0-1-1,0 0 1,-1 0-1,0-1 1,0 1-1,0-1 1,-1 0-1,0-1 1,0 1-1,-1-1 1,0 1-1,-1-1 1,1 0-1,-1 0 1,-1 0-1,1-1 1,-1-11-1,-1 19-77,0-1-1,0 1 0,-1 0 0,1-1 1,0 1-1,-1 0 0,1-1 0,-1 1 0,1 0 1,-1 0-1,0 0 0,0 0 0,1 0 0,-1-1 1,0 1-1,0 1 0,0-1 0,0 0 1,0 0-1,0 0 0,0 0 0,0 1 0,-1-1 1,1 0-1,0 1 0,0-1 0,0 1 0,-1 0 1,1-1-1,0 1 0,-1 0 0,1 0 1,0 0-1,-1-1 0,1 2 0,0-1 0,-3 0 1,21 15-619,-3-10-57,0-1 0,1-1-1,0 0 1,23 1 0,30-2-6009,-14-2-4424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1.740"/>
    </inkml:context>
    <inkml:brush xml:id="br0">
      <inkml:brushProperty name="width" value="0.025" units="cm"/>
      <inkml:brushProperty name="height" value="0.025" units="cm"/>
    </inkml:brush>
  </inkml:definitions>
  <inkml:trace contextRef="#ctx0" brushRef="#br0">4 28 7207,'0'-28'11994,"0"49"-7432,0 44-3715,-1-45-549,0-14-220,0-1-1,1 1 1,-1 0 0,1 0-1,1-1 1,-1 1 0,1 0-1,0-1 1,0 1 0,0-1-1,1 1 1,3 6 0,-4-11-36,1 0 0,-1 0 0,1 0 1,0 0-1,-1-1 0,1 1 0,0-1 0,0 1 0,-1-1 1,1 1-1,0-1 0,0 0 0,-1 0 0,1 0 0,0 0 1,0 0-1,0 0 0,-1 0 0,1-1 0,0 1 1,0-1-1,-1 1 0,1-1 0,0 0 0,-1 0 0,1 0 1,0 0-1,-1 0 0,0 0 0,1 0 0,1-2 1,44-38 1221,-45 39-1257,-2 2-8,0 0 1,0 1-1,0-1 0,0 0 0,0 0 1,0 0-1,0 1 0,0-1 1,0 0-1,0 0 0,0 0 0,0 1 1,0-1-1,0 0 0,0 0 1,0 0-1,0 0 0,0 1 0,0-1 1,0 0-1,0 0 0,0 0 1,1 0-1,-1 1 0,0-1 0,0 0 1,0 0-1,0 0 0,0 0 0,1 0 1,-1 1-1,0-1 0,0 0 1,0 0-1,1 0 0,-1 0 0,0 0 1,0 0-1,0 0 0,1 0 1,-1 0-1,0 0 0,0 0 0,0 0 1,1 0-1,-1 0 0,0 0 1,0 0-1,0 0 0,1 0 0,-1 0 1,0 0-1,0 0 0,0 0 1,0 0-1,1 0 0,-1-1 0,0 1 1,0 0-1,-4 34-110,-1 16-119,6-49 155,-1 0 1,1-1 0,-1 1 0,0 0-1,1-1 1,0 1 0,-1-1 0,1 1-1,-1-1 1,1 1 0,0-1 0,-1 1-1,1-1 1,0 1 0,-1-1 0,1 0-1,0 1 1,0-1 0,0 0 0,-1 0-1,1 0 1,0 0 0,0 1-1,0-1 1,-1 0 0,1 0 0,1-1-1,22-2-3210,-5-8-2241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3.095"/>
    </inkml:context>
    <inkml:brush xml:id="br0">
      <inkml:brushProperty name="width" value="0.025" units="cm"/>
      <inkml:brushProperty name="height" value="0.025" units="cm"/>
    </inkml:brush>
  </inkml:definitions>
  <inkml:trace contextRef="#ctx0" brushRef="#br0">4 102 4933,'0'0'9598,"-1"-9"-6753,-1-28-389,2 35-2292,1 0 0,-1 0-1,1 0 1,0 0 0,-1 0-1,1 0 1,0 0 0,0 1 0,1-1-1,-1 0 1,0 1 0,0-1-1,1 1 1,-1-1 0,1 1 0,-1-1-1,1 1 1,0 0 0,-1 0 0,1 0-1,4-2 1,35-11 1209,-37 12-1204,0 1-1,1 0 0,-1 1 0,0-1 0,0 1 0,1 0 0,-1 0 1,0 0-1,6 2 0,-9-2-153,0 1 1,0-1-1,1 1 1,-1-1-1,0 1 1,-1 0-1,1 0 1,0-1-1,0 1 0,0 0 1,0 0-1,-1 0 1,1 0-1,0 0 1,-1 0-1,1 0 1,-1 0-1,1 0 1,-1 0-1,1 0 1,-1 0-1,0 1 0,1-1 1,-1 0-1,0 0 1,0 0-1,0 0 1,0 1-1,0-1 1,0 0-1,-1 0 1,1 0-1,0 0 0,0 1 1,-1-1-1,1 0 1,-1 1-1,-2 4 27,1 0-1,-1 1 0,0-2 0,0 1 1,-1 0-1,1 0 0,-1-1 0,-1 0 1,1 0-1,-6 4 0,6-5-37,0-1 1,1 1-1,-1-1 0,1 1 0,0 0 0,0 1 1,0-1-1,0 0 0,1 1 0,0 0 0,0-1 1,0 1-1,0 0 0,1 0 0,0 0 0,0 0 1,0 0-1,0 9 0,2-13-6,-1 0-1,1 0 0,-1 0 1,1 0-1,-1-1 0,1 1 1,0 0-1,0 0 1,-1-1-1,1 1 0,0 0 1,0-1-1,0 1 1,0-1-1,0 1 0,0-1 1,0 1-1,0-1 1,0 0-1,0 1 0,0-1 1,0 0-1,0 0 0,0 0 1,0 0-1,0 0 1,0 0-1,1 0 0,39-1-15,-34 1 21,5-3-10,-1 0-1,0 0 1,0-1-1,0 0 1,0-1-1,0-1 1,-1 1-1,0-2 1,0 1-1,-1-1 0,0-1 1,0 0-1,0 0 1,-1-1-1,-1 0 1,11-15-1,-17 24 10,-1 0 1,1-1-1,-1 1 0,1-1 0,-1 1 1,1-1-1,-1 1 0,0-1 0,1 1 1,-1-1-1,0 1 0,1-1 0,-1 0 1,0 1-1,0-1 0,1 1 0,-1-1 0,0 0 1,0 1-1,0-1 0,0 0 0,0 1 1,0-1-1,0 0 0,0 1 0,0-1 1,0 0-1,0 1 0,-1-1 0,1 1 1,0-1-1,0 0 0,-1 1 0,1-1 0,0 1 1,-1-1-1,1 1 0,0-1 0,-1 1 1,1-1-1,-1 1 0,0-2 0,0 2-10,-1 0 0,1 0 0,-1 1 0,1-1 0,0 0 0,-1 0 0,1 1 0,0-1 0,-1 1 0,1-1 0,0 1 0,0-1 0,0 1 0,-1 0 0,1 0 0,0-1 0,0 1 0,0 0 0,-2 2 0,-1 2-6,-1 1-1,1 0 1,0-1 0,0 1-1,1 1 1,0-1 0,0 0-1,0 1 1,-3 13 0,5-18 13,1 0 1,0-1 0,-1 1 0,1 0-1,0-1 1,0 1 0,0 0 0,0 0-1,0-1 1,0 1 0,0 0 0,1 0-1,-1-1 1,1 1 0,-1 0 0,1-1-1,0 1 1,-1-1 0,1 1 0,0-1-1,0 1 1,0-1 0,0 1 0,1-1-1,-1 0 1,0 0 0,0 0 0,1 1-1,-1-1 1,1 0 0,-1-1 0,1 1-1,-1 0 1,1 0 0,0-1 0,-1 1-1,1-1 1,0 1 0,-1-1 0,1 0-1,0 0 1,0 0 0,-1 0 0,3 0-1,5 0 37,0 0 0,-1-1-1,1 0 1,-1-1 0,0 0 0,1 0-1,-1 0 1,0-1 0,0-1-1,0 1 1,-1-1 0,8-6-1,-4 4 6,-1-2 0,-1 0 0,1 0-1,-1 0 1,-1-2 0,1 1 0,10-17-1,-14 15 54,-12 14-125,-10 13-58,12-10 82,1 0 1,0 0 0,1 0-1,-1 1 1,1-1-1,0 1 1,1 0 0,0 0-1,0 0 1,0 0-1,1 0 1,0 0-1,1 0 1,-1 11 0,1-17 16,1 0-1,-1 0 1,0 1 0,0-1 0,0 0 0,1 0 0,-1 0 0,1 0-1,-1 0 1,1 0 0,-1 0 0,1 0 0,-1 0 0,1 0 0,0 0 0,0 0-1,-1 0 1,1 0 0,0-1 0,0 1 0,0 0 0,0 0 0,0-1 0,0 1-1,0-1 1,2 1 0,0 0 44,1 0 0,-1 0-1,1-1 1,-1 1 0,1-1 0,-1 0 0,1 0-1,-1-1 1,5 0 0,0 0 66,-1-1-1,1 0 1,0 0 0,-1 0-1,1-1 1,-1-1 0,12-6-1,-10 3-5,0-1 0,0-1 0,-1 1 0,14-19 0,-19 23-82,0 0 0,-1 0 0,0 0 0,0 0 0,0-1 1,0 1-1,0-1 0,-1 1 0,0-1 0,0 0 0,0 0 1,-1 1-1,0-1 0,0-8 0,0 12-31,-1 1-1,1-1 1,0 1-1,-1-1 1,1 1-1,-1-1 1,1 1-1,-1-1 1,1 1-1,-1-1 1,1 1 0,-1 0-1,1-1 1,-1 1-1,1 0 1,-1-1-1,0 1 1,1 0-1,-1 0 1,0 0-1,1 0 1,-1-1 0,1 1-1,-1 0 1,0 0-1,1 0 1,-1 0-1,0 1 1,1-1-1,-1 0 1,0 0-1,1 0 1,-1 0 0,0 1-1,1-1 1,-1 0-1,0 1 1,-23 11-150,23-11 146,0 1 0,0-1 0,0 0-1,0 0 1,0 1 0,0-1 0,0 1 0,1-1 0,-1 0 0,1 1 0,-1-1 0,1 1-1,-1 0 1,1-1 0,0 1 0,0-1 0,0 1 0,0-1 0,0 1 0,0 0 0,0-1-1,1 1 1,-1-1 0,0 1 0,1-1 0,-1 1 0,1-1 0,1 3 0,0-2 3,0 0 0,1 0 0,-1-1 0,0 1 0,1-1 0,0 1 0,-1-1 0,1 0 0,0 0 0,-1 0 0,1 0 0,0-1 0,0 1 0,3 0 0,7 0 12,0 0 0,0-1 0,0-1 0,0 1 0,-1-2 0,15-3 1,-19 2-1,-1 0 1,0 0 0,0-1 0,0 1-1,0-2 1,12-9 0,-18 13-4,1 0 1,0-1-1,0 1 0,0-1 1,-1 0-1,1 0 1,-1 1-1,1-1 0,-1 0 1,0 0-1,0 0 1,0 0-1,0-1 0,0 1 1,0 0-1,-1 0 1,1 0-1,-1-1 0,1 1 1,-1 0-1,0-1 1,0 1-1,0 0 0,0-1 1,0 1-1,-1 0 0,0-4 1,0 5-10,0 0 0,0 0 0,0 0-1,0 0 1,0 1 0,0-1 0,-1 0 0,1 1 0,0-1 0,0 1 0,-1-1 0,1 1-1,0-1 1,0 1 0,-1 0 0,1 0 0,-1 0 0,1 0 0,0 0 0,-3 0 0,-30 3-94,30-1 83,0-1 1,0 1 0,0 0-1,0 1 1,1-1 0,-1 0-1,1 1 1,-1 0 0,1 0-1,0 0 1,0 0 0,1 0-1,-1 1 1,1 0 0,-1-1-1,1 1 1,0 0 0,0 0-1,1 0 1,-1 0 0,1 0-1,0 0 1,-1 7 0,1-8 7,1-1 1,-1 1-1,1 0 1,0 1-1,0-1 1,0 0-1,0 0 1,0 0-1,1 0 0,-1 0 1,1 0-1,0-1 1,0 1-1,0 0 1,0 0-1,1 0 1,-1-1-1,1 1 1,-1-1-1,1 1 1,0-1-1,0 0 1,0 1-1,0-1 1,0 0-1,1 0 1,-1-1-1,1 1 1,-1 0-1,1-1 1,0 0-1,0 1 1,-1-1-1,5 1 0,2 0 11,-1-1 0,0 0 0,0 0 0,1 0-1,-1-1 1,0-1 0,1 1 0,-1-1 0,0-1-1,0 0 1,0 0 0,0 0 0,0-1-1,0 0 1,-1-1 0,13-6 0,-6 0 18,1-1 0,-2 0 0,1 0 0,-1-2 0,-1 0 0,18-24 0,-63 62-223,30-21 200,0 0 0,0 0 0,0 0 0,1 0-1,0 0 1,-1 1 0,2-1 0,-1 1 0,0-1 0,1 1 0,0 0 0,0 0 0,0-1 0,1 1 0,0 0-1,0 8 1,0-11-49,1 1 0,0 0 0,0-1 0,0 1 0,0-1 0,0 0 0,0 1 0,0-1 0,1 0 0,-1 0-1,1 1 1,0-1 0,0 0 0,-1-1 0,1 1 0,1 0 0,-1 0 0,0-1 0,0 0 0,0 1 0,1-1-1,-1 0 1,1 0 0,-1 0 0,1 0 0,-1-1 0,1 1 0,0-1 0,-1 1 0,1-1 0,2 0 0,22 0-3254,1-2-2833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605"/>
    </inkml:context>
    <inkml:brush xml:id="br0">
      <inkml:brushProperty name="width" value="0.025" units="cm"/>
      <inkml:brushProperty name="height" value="0.025" units="cm"/>
    </inkml:brush>
  </inkml:definitions>
  <inkml:trace contextRef="#ctx0" brushRef="#br0">145 1 16239,'-1'0'6656,"-5"7"-5683,-12 30-244,2 1 0,1 0 1,2 1-1,-14 68 0,26-104-718,-4 20 98,1-1 1,0 1-1,1 39 0,3-61-98,0 0 0,0-1-1,1 1 1,-1 0 0,0-1 0,1 1-1,-1 0 1,0-1 0,1 1-1,-1-1 1,1 1 0,-1-1-1,1 1 1,-1-1 0,1 1-1,0-1 1,-1 0 0,1 1-1,-1-1 1,1 0 0,0 1-1,-1-1 1,1 0 0,0 0-1,-1 0 1,1 1 0,0-1-1,0 0 1,-1 0 0,1 0-1,0 0 1,-1 0 0,1 0-1,0-1 1,-1 1 0,1 0 0,0 0-1,0 0 1,0-1 0,0 1 32,1-1 0,-1 1 1,0 0-1,0-1 1,0 1-1,0 0 1,0-1-1,0 0 1,0 1-1,0-1 0,0 1 1,0-1-1,0 0 1,0 0-1,0 0 1,0 0-1,-1 0 1,1 1-1,0-1 0,-1 0 1,1 0-1,-1-1 1,1 1-1,-1 0 1,1 0-1,-1 0 0,0 0 1,1-2-1,-4 2-39,-1 0 0,1 0 0,0 1 0,0-1 0,-1 1 0,1 0 0,0 0-1,-1 0 1,1 0 0,-4 2 0,-25 16 63,26-10-362,23-11-1169,-4-5-1862,-1-7-2610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952"/>
    </inkml:context>
    <inkml:brush xml:id="br0">
      <inkml:brushProperty name="width" value="0.025" units="cm"/>
      <inkml:brushProperty name="height" value="0.025" units="cm"/>
    </inkml:brush>
  </inkml:definitions>
  <inkml:trace contextRef="#ctx0" brushRef="#br0">1 63 7175,'0'0'11210,"9"2"-8455,0 0-2237,0 0 1,1-1-1,-1-1 0,1 0 0,-1 0 1,1 0-1,11-3 0,78-19 2264,3 0-1820,7 14-953,-61 8-6589,-48-14-15783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340"/>
    </inkml:context>
    <inkml:brush xml:id="br0">
      <inkml:brushProperty name="width" value="0.025" units="cm"/>
      <inkml:brushProperty name="height" value="0.025" units="cm"/>
    </inkml:brush>
  </inkml:definitions>
  <inkml:trace contextRef="#ctx0" brushRef="#br0">0 43 13036,'0'0'12460,"70"-43"-12268,-34 43-160,4 11-64,7 7-32,4 3-1345,-1-1-1826,1 2-3331,-7-3-7752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684"/>
    </inkml:context>
    <inkml:brush xml:id="br0">
      <inkml:brushProperty name="width" value="0.025" units="cm"/>
      <inkml:brushProperty name="height" value="0.025" units="cm"/>
    </inkml:brush>
  </inkml:definitions>
  <inkml:trace contextRef="#ctx0" brushRef="#br0">41 1 13164,'0'0'3956,"-6"8"-828,3-5-2808,-21 34 1823,23-35-2068,0-1 1,0 1-1,0 0 1,0 0-1,1-1 1,-1 1 0,1 0-1,-1 0 1,1 0-1,0 0 1,-1 0 0,1 0-1,0 0 1,0 0-1,1 0 1,-1 0-1,0 0 1,1 0 0,-1-1-1,1 1 1,-1 0-1,1 0 1,1 2 0,0-2-50,0 0 1,0-1 0,0 0-1,1 1 1,-1-1 0,0 0-1,0 0 1,1 0 0,-1 0-1,1-1 1,-1 1 0,0-1-1,1 1 1,-1-1 0,1 0-1,3 0 1,44-3 426,-49 3-447,14-3 45,0 0 0,0-1-1,0-1 1,25-12 0,-24 10-15,0 0 1,1 1 0,18-4 0,-35 10-20,1 0 0,-1 0 0,0 0 1,0 0-1,1 0 0,-1 0 0,0 0 1,1 0-1,-1 0 0,0 0 0,1 0 0,-1 1 1,0-1-1,1 0 0,-1 0 0,0 0 1,0 0-1,1 0 0,-1 1 0,0-1 0,0 0 1,1 0-1,-1 0 0,0 1 0,0-1 1,1 0-1,-1 0 0,0 1 0,0-1 0,0 0 1,0 0-1,0 1 0,1-1 0,-1 0 1,0 1-1,0-1 0,0 0 0,0 1 0,0-1 1,0 0-1,0 1 0,-2 20 535,-11 18-23,11-34-696,-13 32 818,11-11-3617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234"/>
    </inkml:context>
    <inkml:brush xml:id="br0">
      <inkml:brushProperty name="width" value="0.025" units="cm"/>
      <inkml:brushProperty name="height" value="0.025" units="cm"/>
    </inkml:brush>
  </inkml:definitions>
  <inkml:trace contextRef="#ctx0" brushRef="#br0">119 187 7495,'0'0'5088,"5"-9"-3295,3-3-1039,7-13 48,-7-3 3141,-9 27-3858,1 1 1,0-1 0,0 1-1,-1 0 1,1-1 0,-1 1-1,1-1 1,0 1 0,-1 0-1,1-1 1,-1 1 0,1 0-1,-1-1 1,1 1-1,-1 0 1,1 0 0,-1-1-1,1 1 1,-1 0 0,1 0-1,-1 0 1,1 0 0,-1 0-1,1 0 1,-1 0-1,1 0 1,-1 0 0,0 0-1,1 0 1,-1 0 0,1 0-1,-1 0 1,1 0 0,-1 1-1,1-1 1,-1 0 0,1 0-1,-1 1 1,1-1-1,-1 0 1,0 1 0,-26 10 315,15-3-232,1 1-1,0 0 1,0 1-1,-13 15 0,20-20-62,0-1 0,1 1 0,-1 0-1,1 0 1,0 0 0,0 0-1,1 1 1,-1-1 0,1 1 0,0-1-1,1 1 1,-1 0 0,0 7-1,3-12-92,-1-1-1,0 1 1,0 0 0,1-1-1,-1 1 1,0-1-1,1 1 1,-1-1-1,0 1 1,1-1-1,-1 0 1,1 1-1,-1-1 1,1 1-1,-1-1 1,1 0-1,-1 1 1,1-1-1,0 0 1,-1 0-1,1 1 1,-1-1-1,1 0 1,-1 0-1,1 0 1,0 0-1,-1 0 1,1 0-1,0 0 1,-1 0-1,2 0 1,26-1 163,-24 1-128,10-3-30,0 0 0,-1 0-1,1-1 1,-1-1 0,0 0 0,-1-1 0,1 0-1,-1-1 1,0 0 0,-1-1 0,17-15 0,-10 7 1,-1 0 1,0-1-1,-1-1 1,-1-1-1,25-39 1,-39 56-14,1-1 1,0 0-1,-1 0 0,0 0 1,0 0-1,0-1 0,0 1 1,0 0-1,0 0 0,-1 0 1,0-5-1,0 8-5,0-1 0,0 1 0,0 0 0,0 0 0,0-1 0,0 1-1,0 0 1,0 0 0,0 0 0,0-1 0,-1 1 0,1 0 0,0 0 0,0 0 0,0-1 0,0 1 0,0 0 0,-1 0-1,1 0 1,0 0 0,0 0 0,0-1 0,-1 1 0,1 0 0,0 0 0,0 0 0,0 0 0,-1 0 0,1 0-1,0 0 1,0 0 0,-1 0 0,1 0 0,0 0 0,0 0 0,-1 0 0,1 0 0,0 0 0,0 0 0,0 0-1,-1 0 1,1 0 0,0 0 0,-1 1 0,-19 15-6,-3 10-50,-31 43 0,47-58 119,0 0-1,0 1 1,1 0 0,0 0 0,1 0 0,1 0 0,-4 18 0,7-29-54,1 0 0,0 0 1,0 1-1,-1-1 0,1 0 1,0 0-1,0 0 1,0 0-1,0 0 0,1 0 1,-1 0-1,0 0 0,0 0 1,1 0-1,-1 0 1,0 0-1,1 0 0,-1 0 1,1 0-1,-1 0 0,1 0 1,0 0-1,-1-1 1,1 1-1,0 0 0,0 0 1,-1-1-1,1 1 1,0 0-1,2 0 0,0 0 7,-1 0-1,1 0 1,0-1-1,0 1 0,0-1 1,0 0-1,0 0 0,0 0 1,0 0-1,0-1 1,4 0-1,5-2 21,1 0 1,-1-1-1,0-1 0,16-7 0,0-6 9,50-40 1,-34 24 36,-54 43-49,0 1 0,1 0 0,0 0 0,0 1 0,2 0 0,-1 1 0,1 0 0,1 0 0,0 1 0,-7 21 0,12-31-61,1 0 0,-1 0 0,1 0 0,0 0 0,0 0 1,0 0-1,0 0 0,1 0 0,-1 0 0,2 5 0,-1-8-94,-1 1-1,0-1 1,0 1-1,1-1 1,-1 1-1,0-1 1,1 1-1,-1-1 1,0 1-1,1-1 1,-1 1-1,1-1 1,-1 0-1,1 1 1,-1-1-1,1 0 1,-1 0-1,1 1 1,-1-1-1,1 0 1,-1 0-1,1 0 1,0 1-1,20-10-7546,-8-7-4220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566"/>
    </inkml:context>
    <inkml:brush xml:id="br0">
      <inkml:brushProperty name="width" value="0.025" units="cm"/>
      <inkml:brushProperty name="height" value="0.025" units="cm"/>
    </inkml:brush>
  </inkml:definitions>
  <inkml:trace contextRef="#ctx0" brushRef="#br0">1 0 15887,'0'0'5894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897"/>
    </inkml:context>
    <inkml:brush xml:id="br0">
      <inkml:brushProperty name="width" value="0.025" units="cm"/>
      <inkml:brushProperty name="height" value="0.025" units="cm"/>
    </inkml:brush>
  </inkml:definitions>
  <inkml:trace contextRef="#ctx0" brushRef="#br0">1 39 7719,'9'0'2926,"8"-1"-1671,-6 0-266,0 0-1,0 0 0,0 1 0,0 1 0,0 0 0,0 0 0,13 4 0,-23-4-890,0-1-1,0 1 1,-1-1 0,1 1-1,0 0 1,-1-1-1,1 1 1,0 0-1,-1 0 1,1-1-1,-1 1 1,1 0-1,-1 0 1,1 0-1,-1 0 1,0 0-1,1 0 1,-1 0-1,0 0 1,0 0-1,0 0 1,1 0 0,-1 0-1,0 0 1,0 0-1,-1 0 1,1-1-1,0 1 1,0 0-1,0 0 1,-1 0-1,1 0 1,0 0-1,-1 0 1,1 0-1,-1 0 1,1 0-1,-1-1 1,0 1-1,1 0 1,-2 1-1,-32 37 1901,27-31-1691,4-5-264,0 0 0,0 1 0,1-1 0,-1 1 1,1 0-1,0 0 0,0 0 0,0 0 0,0 0 0,1 1 0,-1-1 0,1 0 0,-1 8 0,3-11-39,0 0-1,-1-1 0,1 1 1,0-1-1,0 1 0,0-1 1,0 1-1,-1-1 1,1 1-1,0-1 0,0 0 1,0 0-1,0 1 0,0-1 1,0 0-1,0 0 0,0 0 1,0 0-1,0 0 0,0 0 1,0 0-1,1-1 0,26-2 48,-14-2-35,0-2 1,-1 1-1,0-2 0,-1 0 0,1 0 0,-1-1 0,-1-1 0,0 0 0,0-1 0,17-22 0,-27 32 25,0-1 1,0 1 0,0-1-1,0 1 1,0-1 0,0 1-1,0-1 1,-1 0 0,1 1-1,0-1 1,-1 0 0,0 0-1,1-3 1,-1 5-30,0-1-1,0 1 1,0 0 0,-1-1-1,1 1 1,0 0 0,0-1-1,0 1 1,-1 0 0,1 0 0,0-1-1,0 1 1,-1 0 0,1 0-1,0-1 1,-1 1 0,1 0-1,0 0 1,-1 0 0,1-1-1,0 1 1,-1 0 0,1 0-1,0 0 1,-1 0 0,1 0-1,0 0 1,-1 0 0,1 0 0,-1 0-1,1 0 1,0 0 0,-1 0-1,1 0 1,0 0 0,-1 0-1,0 0 1,-1 1-9,-1 0-1,1 0 1,-1 0-1,1 0 1,0 0-1,-1 0 1,1 1-1,0-1 1,0 1-1,0 0 1,0-1-1,0 1 1,0 0 0,0 0-1,1 0 1,-1 0-1,-2 5 1,3-6-2,0 1 1,1-1 0,-1 1 0,0 0-1,0-1 1,1 1 0,-1 0-1,1 0 1,-1-1 0,1 1 0,0 0-1,0 0 1,0 0 0,0-1-1,0 1 1,0 0 0,0 0 0,1-1-1,-1 1 1,1 0 0,0 2-1,0-3 7,1 1 0,-1-1 0,0 0 0,0 0 0,1 0 0,-1 0 0,0 0-1,1 0 1,-1 0 0,1-1 0,-1 1 0,1-1 0,0 1 0,-1-1-1,1 1 1,0-1 0,-1 0 0,3 0 0,5 1 23,-1-2 1,0 1-1,0-1 1,0 0-1,0-1 0,0 0 1,0 0-1,11-5 0,15-11 14,56-38 0,-27 15-22,-84 80-98,15-32 86,0 0 0,0 1 0,1-1 0,0 1 0,1 0 0,0 1 0,0-1 0,1 1 0,0 0 0,0 0 0,1 0 0,0 0 0,1 0 0,-1 12 0,2-21-71,0 1-1,1-1 1,-1 1-1,0-1 1,0 1-1,0-1 1,1 1-1,-1-1 1,0 1-1,0-1 1,1 1-1,-1-1 1,0 0-1,1 1 1,-1-1-1,0 0 1,1 1-1,-1-1 1,1 0-1,-1 1 0,1-1 1,-1 0-1,1 0 1,-1 0-1,1 0 1,-1 1-1,1-1 1,-1 0-1,1 0 1,-1 0-1,1 0 1,-1 0-1,1 0 1,-1 0-1,1 0 1,-1 0-1,1 0 1,-1-1-1,1 1 1,-1 0-1,1 0 1,-1 0-1,1-1 1,-1 1-1,0 0 1,1 0-1,-1-1 1,1 1-1,22-18-7683,-10-7-3584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074"/>
    </inkml:context>
    <inkml:brush xml:id="br0">
      <inkml:brushProperty name="width" value="0.025" units="cm"/>
      <inkml:brushProperty name="height" value="0.025" units="cm"/>
    </inkml:brush>
  </inkml:definitions>
  <inkml:trace contextRef="#ctx0" brushRef="#br0">258 10 10794,'0'0'6342,"8"-3"-5845,-5 2-466,25-4 69,-19 14 126,-12 14 362,-5-4 17,0 0 0,-2-1 1,0 0-1,-22 29 0,5-8-172,-5 12-297,8-11-261,-2 0 1,-1-2-1,-40 42 0,67-79 59,-1-1 0,1 1 0,-1 0 0,0 0 0,1 0 0,-1-1 0,0 1 0,0 0 0,1-1 0,-1 1 0,0-1 0,0 1 0,0-1 0,0 1 1,0-1-1,0 1 0,0-1 0,0 0 0,0 0 0,0 0 0,0 1 0,0-1 0,0 0 0,0 0 0,0 0 0,-1-1 0,1 0-32,0 1 0,0-1 0,1 0 0,-1-1 0,1 1 0,-1 0 0,1 0 0,-1 0 0,1 0 0,-1 0 0,1 0 0,0-1 0,0 1 0,0 0 0,-1 0 0,1-1 0,1 1 0,-1-1 0,9-70-3218,-8 66 3004,25-121-6420,-14 59 1655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255"/>
    </inkml:context>
    <inkml:brush xml:id="br0">
      <inkml:brushProperty name="width" value="0.025" units="cm"/>
      <inkml:brushProperty name="height" value="0.025" units="cm"/>
    </inkml:brush>
  </inkml:definitions>
  <inkml:trace contextRef="#ctx0" brushRef="#br0">21 0 16303,'0'0'6791,"-21"56"-6887,21-41-4132,10-3-9705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651"/>
    </inkml:context>
    <inkml:brush xml:id="br0">
      <inkml:brushProperty name="width" value="0.025" units="cm"/>
      <inkml:brushProperty name="height" value="0.025" units="cm"/>
    </inkml:brush>
  </inkml:definitions>
  <inkml:trace contextRef="#ctx0" brushRef="#br0">224 237 8136,'1'-9'3582,"2"-6"-2140,-2 0-1,0-1 1,0 1 0,-2-1-1,-3-23 1,4 36-1220,-1-1 1,0 1-1,0 0 0,0-1 1,0 1-1,-1 0 0,1 0 0,-1 0 1,0 0-1,0 0 0,0 0 0,0 0 1,0 1-1,-5-5 0,5 6-206,-1-1 1,0 1-1,1 0 0,-1 0 1,0 0-1,1 0 0,-1 1 0,0-1 1,0 1-1,0 0 0,0 0 0,0 0 1,1 0-1,-1 0 0,0 0 0,0 1 1,0 0-1,0-1 0,1 1 1,-1 0-1,-4 2 0,-3 4 71,-1 0 0,1 0 0,1 1 0,-1 0 1,1 0-1,1 1 0,-1 0 0,1 1 0,1 0 0,0 0 0,1 1 0,-1 0 0,2 0 0,0 0 0,-5 16 0,10-26-78,-1 0-1,1 0 0,0 0 0,-1 1 0,1-1 0,0 0 0,0 0 0,0 1 0,0-1 0,0 0 0,0 0 1,0 0-1,1 1 0,-1-1 0,0 0 0,1 0 0,-1 0 0,0 0 0,1 1 0,0-1 0,-1 0 0,1 0 1,0 0-1,-1 0 0,1 0 0,0-1 0,0 1 0,0 0 0,1 1 0,1-1 9,0 0 0,0 0 0,0 0 0,-1 0 0,1 0 0,0-1 0,1 1 0,-1-1 0,0 0 0,0 0 0,5-1 0,4 0 27,0-2 0,1 1 0,-2-1 0,1-1 0,15-7-1,-1-2-28,-1-1 1,0-2-1,-1 0 0,-1-2 0,-1 0 0,0-2 0,-1 0 0,-2-1 0,0-2 0,20-30 0,-37 46 9,-11 15 8,-15 19 8,21-24-39,-67 93 257,64-85-212,-1 1 1,1-1-1,1 1 0,0 0 1,1 0-1,0 1 1,-2 14-1,5-26-32,1 0 0,0 0 0,0 0 1,0-1-1,0 1 0,0 0 0,0 0 0,0-1 0,0 1 0,0 0 1,0 0-1,0-1 0,1 1 0,-1 0 0,0 0 0,0-1 0,1 1 1,-1 0-1,1-1 0,-1 1 0,0 0 0,1-1 0,-1 1 0,1-1 1,0 1-1,-1-1 0,1 1 0,-1-1 0,1 1 0,0-1 0,-1 1 1,2-1-1,0 1 38,1-1-1,-1 1 1,1-1 0,-1 0 0,1 0 0,-1 0 0,1 0-1,-1 0 1,1 0 0,3-2 0,3 0 90,1-1-1,-1 0 1,0-1 0,14-6 0,-5-2-123,-1 0 0,0 0 0,-1-2 0,-1 0 1,0 0-1,0-2 0,-2 0 0,0 0 1,20-34-1,-81 102-78,38-38 75,-40 62 619,46-70-516,0 1-1,1 0 1,0 0-1,0 0 1,1 0-1,-1 0 1,2 1-1,-1-1 1,0 10-1,3-16-138,-1 1 0,1-1-1,-1 0 1,1 1-1,0-1 1,0 0-1,-1 0 1,1 0 0,0 0-1,0 0 1,0 0-1,0 0 1,1 0-1,-1 0 1,0 0 0,0 0-1,1-1 1,-1 1-1,0 0 1,1-1-1,-1 1 1,0-1 0,1 0-1,-1 1 1,1-1-1,-1 0 1,1 0-1,-1 0 1,0 0 0,1 0-1,1 0 1,28 0-2933,-8-3-3696,-2-2-1470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984"/>
    </inkml:context>
    <inkml:brush xml:id="br0">
      <inkml:brushProperty name="width" value="0.025" units="cm"/>
      <inkml:brushProperty name="height" value="0.025" units="cm"/>
    </inkml:brush>
  </inkml:definitions>
  <inkml:trace contextRef="#ctx0" brushRef="#br0">0 0 8456,'0'0'1185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315"/>
    </inkml:context>
    <inkml:brush xml:id="br0">
      <inkml:brushProperty name="width" value="0.025" units="cm"/>
      <inkml:brushProperty name="height" value="0.025" units="cm"/>
    </inkml:brush>
  </inkml:definitions>
  <inkml:trace contextRef="#ctx0" brushRef="#br0">0 256 11211,'0'0'6518,"10"-2"-3433,6-1-2235,1-1-1,-1 0 1,0-2-1,-1 0 1,26-13-1,-19 6-591,-1 0 0,0-2 0,-2 0 0,1-1 0,-2-1 0,21-25 0,-28 30 80,0 0 1,-1-1-1,-1-1 1,9-16-1,-57 79 500,-49 95-469,76-115-94,12-28-363,0-1 0,0 1 0,0 0 0,1-1 0,-1 1 0,0-1 1,0 1-1,0-1 0,1 1 0,-1-1 0,0 1 0,1 0 0,-1-1 1,0 0-1,1 1 0,-1-1 0,0 1 0,1-1 0,-1 1 0,1-1 1,-1 0-1,1 1 0,-1-1 0,1 0 0,-1 0 0,1 1 0,0-1 1,-1 0-1,1 0 0,-1 0 0,1 0 0,-1 0 0,1 1 0,0-1 1,-1 0-1,1-1 0,-1 1 0,1 0 0,0 0 0,-1 0 0,1 0 1,-1 0-1,1 0 0,0-1 0,-1 1 0,1-1 0,14-3-5917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881"/>
    </inkml:context>
    <inkml:brush xml:id="br0">
      <inkml:brushProperty name="width" value="0.025" units="cm"/>
      <inkml:brushProperty name="height" value="0.025" units="cm"/>
    </inkml:brush>
  </inkml:definitions>
  <inkml:trace contextRef="#ctx0" brushRef="#br0">1 82 7911,'0'0'17863,"0"1"-17815,0 0-1,0-1 1,0 1 0,1 0 0,-1 0-1,0 0 1,0 0 0,1-1 0,-1 1 0,1 0-1,-1-1 1,1 1 0,-1 0 0,1 0 0,-1-1-1,1 1 1,0-1 0,-1 1 0,1-1 0,1 1-1,0 0-6,0 0-1,0 0 0,0-1 1,0 1-1,0-1 0,0 1 1,0-1-1,0 0 0,0 0 1,0 0-1,0 0 0,0 0 1,0-1-1,0 1 0,0-1 1,0 1-1,0-1 0,0 0 1,0 0-1,0 1 0,0-1 0,0-1 1,-1 1-1,1 0 0,0 0 1,-1-1-1,1 1 0,-1-1 1,1 1-1,-1-1 0,0 1 1,0-1-1,1-2 0,2 0-117,-1-1 0,0 0-1,0 1 1,0-1 0,-1-1-1,1 1 1,-1 0 0,0 0-1,-1-1 1,0 1 0,1-8-1,-1 12 47,-1 1-1,0 0 1,0 0-1,0-1 1,0 1-1,0 0 0,0 0 1,0-1-1,0 1 1,0 0-1,0 0 1,-1-1-1,1 1 0,0 0 1,0 0-1,0-1 1,0 1-1,0 0 1,0 0-1,0 0 1,-1-1-1,1 1 0,0 0 1,0 0-1,0 0 1,0-1-1,-1 1 1,1 0-1,0 0 0,0 0 1,-1 0-1,1 0 1,0 0-1,0-1 1,0 1-1,-1 0 0,1 0 1,0 0-1,-1 0 1,1 0-1,0 0 1,-14 6-736,-9 14 302,17-13 523,-1 1 0,1 0 0,0 0-1,1 1 1,0-1 0,1 1 0,-1 0-1,2 0 1,-1 1 0,-2 14 0,6-23-19,1 0 0,-1 0 0,1 0 0,-1 0 0,1 0 0,0 0 0,0 0 1,-1-1-1,1 1 0,0 0 0,0 0 0,0-1 0,0 1 0,0 0 0,0-1 0,0 1 1,0-1-1,0 1 0,0-1 0,0 0 0,0 1 0,1-1 0,-1 0 0,0 0 1,0 0-1,0 0 0,0 0 0,1 0 0,-1 0 0,0 0 0,2 0 0,41-4 733,-23-1-687,-1-1 1,0-1-1,22-10 0,-24 9-57,-1 1 0,1 1 0,0 0 0,23-3-1,-41 9-27,1 0-1,-1 0 1,0 0-1,1 0 1,-1 0-1,0 0 1,1 0-1,-1 0 1,0 0-1,1 0 0,-1 0 1,0 0-1,1 0 1,-1 0-1,0 0 1,1 0-1,-1 1 1,0-1-1,0 0 1,1 0-1,-1 0 1,0 1-1,0-1 1,1 0-1,-1 0 1,0 1-1,0-1 0,1 0 1,-1 0-1,0 1 1,0-1-1,0 0 1,0 1-1,0-1 1,0 0-1,1 1 1,-1-1-1,0 1 1,-3 18-41,-11 15 28,10-26 67,1-4 73,1 1-1,-1 0 0,1 0 0,0 0 0,1 0 0,-1 0 1,1 0-1,-1 8 0,3-12-71,1 0 0,-1 0 0,1-1 0,-1 1 0,1 0 0,0-1 0,0 0 0,-1 1 0,1-1 0,0 0 0,0 0 0,-1 0 0,1 0 0,0 0 0,3-1 0,32-1-113,-29 0-440,5 0-762,-3 1-4343,-5 1-2234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459"/>
    </inkml:context>
    <inkml:brush xml:id="br0">
      <inkml:brushProperty name="width" value="0.025" units="cm"/>
      <inkml:brushProperty name="height" value="0.025" units="cm"/>
    </inkml:brush>
  </inkml:definitions>
  <inkml:trace contextRef="#ctx0" brushRef="#br0">125 41 11050,'0'0'12273,"-7"12"-11867,-11 22 68,1 1 0,1 0 0,2 1 0,2 1 0,1 0 0,2 0 0,2 1 1,1 0-1,-1 58 0,7-95-462,0-1 0,0 0 0,1 1 0,-1-1 0,0 0 0,0 1 0,1-1 0,-1 0 0,0 0 0,1 1 0,-1-1 0,0 0 0,1 0 0,-1 0 1,0 0-1,1 1 0,-1-1 0,0 0 0,1 0 0,-1 0 0,1 0 0,-1 0 0,0 0 0,1 0 0,-1 0 0,0 0 0,1 0 0,-1 0 0,1 0 0,-1 0 1,0 0-1,1 0 0,-1 0 0,0-1 0,1 1 0,-1 0 0,0 0 0,1-1 0,17-6 297,31-24 98,-42 24-395,1 2 0,0-1-1,0 1 1,0 0 0,1 0 0,0 1 0,0 1 0,0-1-1,0 1 1,0 1 0,1 0 0,12-1 0,-21 3-21,0-1 0,0 1 0,0 0 0,0 1 0,0-1 0,0 0 0,0 0 1,0 0-1,0 1 0,0-1 0,0 0 0,0 1 0,0-1 0,0 1 1,0 0-1,0-1 0,0 1 0,0 0 0,0-1 0,-1 1 0,1 0 1,0 0-1,0 0 0,-1-1 0,1 1 0,-1 0 0,1 0 0,-1 0 0,1 0 1,-1 0-1,0 0 0,1 0 0,-1 0 0,0 0 0,0 1 0,0-1 1,1 1-1,-9 49-57,3-23 367,30-57 681,35-102-1099,-60 130 94,1 1 1,-1-1-1,0 1 1,1 0-1,-1-1 1,0 1-1,1 0 1,-1 0-1,1-1 1,-1 1-1,1 0 1,-1 0-1,0 0 1,1-1-1,-1 1 1,1 0-1,-1 0 1,1 0-1,-1 0 1,1 0-1,-1 0 1,1 0-1,-1 0 1,1 0-1,-1 0 1,1 0-1,-1 0 1,1 0-1,-1 1 1,1-1-1,-1 0 1,0 0-1,2 1 1,20 12-24,1 0 67,-12-12-5,-1 0 0,1 0 0,-1-1 0,1 0 0,0-1 0,-1 0 0,0-1 0,1 0 0,-1 0 0,0-1 0,0-1 0,0 0 0,0 0 0,-1-1 0,0 0 0,0-1 0,0 1 0,-1-2 0,1 1 0,-2-1 0,1-1 0,-1 0 0,0 0 0,0 0 0,-1 0 0,0-1 0,6-13 0,-11 21-18,0 0 0,0-1-1,-1 1 1,1 0 0,0 0-1,-1-1 1,1 1 0,-1 0 0,1-1-1,-1 1 1,0-1 0,0 1-1,1-1 1,-1 1 0,0-1-1,0 1 1,-1-3 0,1 4-3,-1-1 0,1 1 0,-1 0 0,1-1 1,-1 1-1,0 0 0,1 0 0,-1 0 0,1 0 0,-1-1 0,1 1 1,-1 0-1,0 0 0,1 0 0,-1 0 0,0 0 0,1 0 0,-1 1 1,1-1-1,-1 0 0,1 0 0,-1 0 0,0 0 0,1 1 0,-1-1 1,1 0-1,-1 1 0,-6 2-18,1 0 0,0 1 0,1 0 0,-1 0 0,-9 8 0,1 4 4,0 1 1,-18 30-1,28-42 23,1 1 0,0-1 0,0 1 0,1 0 0,0-1 0,0 1 0,0 0 0,1 1 0,0-1 0,0 0 0,0 0 0,1 0 0,0 10 0,1-15-3,-1 0 0,0 0 0,1 0 0,0 0 0,-1 0 0,1 0 0,0 0 0,-1 0 0,1-1 0,0 1 0,0 0 0,0 0 0,0-1 0,0 1 0,-1-1 0,1 1 0,0-1 0,0 1 0,1-1 0,-1 0 0,0 1 0,0-1 0,0 0 0,0 0 0,0 0 0,0 1 0,0-1 0,2-1 0,35-1 66,-21-2-52,-1-1 0,0 0 0,-1-1 0,1-1 0,-1 0 1,0-1-1,-1-1 0,22-16 0,10-12 18,45-46 1,-74 66-11,50-51 34,-62 63-47,-1-1 0,1 0 1,-1 0-1,0 0 0,0 0 0,-1-1 0,0 0 0,0 1 1,3-14-1,-7 20-11,1 0-1,-1 0 1,0 0 0,1 0 0,-1-1 0,1 1 0,-1 0-1,0 0 1,1 0 0,-1 0 0,0 1 0,1-1 0,-1 0 0,0 0-1,1 0 1,-1 0 0,1 1 0,-1-1 0,1 0 0,-1 1-1,0-1 1,0 1 0,-14 11-2,0 1 0,0 1 0,2 0 0,0 1 0,0 0 0,1 1 0,1 1 0,1 0 0,0 0 0,2 1 0,0 0-1,0 0 1,-4 22 0,11-38 6,0 1 0,0 0 0,1 0 0,0 0 0,-1 0 0,1 0 0,0 0 0,0 0 0,0 0 0,1-1 0,-1 1 0,1 0 0,0 0 0,-1 0 0,1 0 0,0-1 0,1 1 0,-1 0 0,3 4 0,-2-6 2,0 0 1,0 1-1,0-1 1,0 0-1,0 0 1,1 0-1,-1 0 1,0 0-1,0-1 1,1 1-1,-1-1 1,0 0 0,1 1-1,-1-1 1,1 0-1,-1 0 1,0 0-1,1-1 1,-1 1-1,0-1 1,1 1-1,-1-1 1,0 0-1,0 0 1,4-1-1,5-3 68,1-1 0,-1 0 1,0-1-1,-1 0 0,1 0 0,14-15 0,51-58 275,-48 47-312,-1-2 0,-1 0 0,34-67 0,-52 80-259,-17 28-44,-22 33 100,-206 354 573,237-393-406,-8 14-66,-1 0 0,2 0 1,0 1-1,0 0 0,2 0 1,-1 0-1,2 1 1,0-1-1,-2 24 0,6-39-26,0 0 0,0 1 0,0-1 0,0 0 0,0 1-1,0-1 1,0 0 0,0 1 0,0-1 0,0 1 0,0-1 0,0 0-1,0 1 1,0-1 0,0 0 0,0 1 0,0-1 0,0 0 0,0 1-1,0-1 1,1 0 0,-1 1 0,0-1 0,0 0 0,0 1-1,1-1 1,-1 0 0,0 0 0,0 1 0,1-1 0,-1 0 0,0 0-1,1 0 1,-1 1 0,0-1 0,1 0 0,-1 0 0,0 0 0,1 0-1,-1 0 1,0 0 0,1 1 0,-1-1 0,0 0 0,1 0 0,-1 0-1,0 0 1,1 0 0,-1 0 0,0-1 0,1 1 0,-1 0-1,1 0 1,-1 0 0,0 0 0,1 0 0,-1 0 0,0-1 0,0 1-1,1 0 1,17-17-7681,-5-6-394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898"/>
    </inkml:context>
    <inkml:brush xml:id="br0">
      <inkml:brushProperty name="width" value="0.025" units="cm"/>
      <inkml:brushProperty name="height" value="0.025" units="cm"/>
    </inkml:brush>
  </inkml:definitions>
  <inkml:trace contextRef="#ctx0" brushRef="#br0">1 157 11115,'24'-5'11171,"2"5"-8004,-20 1-3141,0-1 0,-1 0 1,1 0-1,0-1 0,0 1 0,-1-1 0,1-1 0,7-2 0,-3-1 200,0 0-1,-1 0 1,0-1-1,0-1 1,0 1 0,-1-1-1,0-1 1,-1 0-1,1 0 1,-1 0-1,-1-1 1,0 0-1,0 0 1,-1-1 0,9-19-1,-14 28-223,0 1 1,0 0-1,0 0 1,0 0-1,0 0 0,0 0 1,0 0-1,0-1 0,0 1 1,0 0-1,1 0 1,-1 0-1,0 0 0,0 0 1,0-1-1,0 1 1,0 0-1,0 0 0,0 0 1,-1 0-1,1 0 0,0 0 1,0-1-1,0 1 1,0 0-1,0 0 0,0 0 1,0 0-1,0 0 0,0 0 1,0-1-1,0 1 1,0 0-1,0 0 0,-1 0 1,1 0-1,0 0 1,0 0-1,0 0 0,0 0 1,0 0-1,0 0 0,-1 0 1,1-1-1,0 1 1,0 0-1,0 0 0,0 0 1,0 0-1,0 0 0,-1 0 1,1 0-1,0 0 1,0 0-1,0 0 0,0 0 1,0 0-1,-1 1 1,-12 4-18,-10 12-63,18-11 96,-1 1 0,1 0 0,0 0 0,1 1 0,0-1 0,0 1 0,0 0-1,1 0 1,0 0 0,1 0 0,0 0 0,0 1 0,-1 10 0,4-17 12,0-1 0,-1 0 0,1 0 0,0 0 0,-1 0 0,1 0-1,0 0 1,0 0 0,0 0 0,0 0 0,0-1 0,0 1 0,0 0 0,0-1 0,0 1 0,0 0 0,0-1 0,1 0 0,-1 1 0,0-1-1,0 0 1,0 1 0,1-1 0,-1 0 0,0 0 0,1 0 0,-1 0 0,0 0 0,0 0 0,2-1 0,48-1 482,-48 1-495,24-3 44,0-2 0,44-15-1,22-6-370,-99 32 301,1-1 0,0 0 1,0 1-1,0 0 0,1 0 0,0 1 0,0-1 0,0 1 0,1 0 0,-1 0 0,-2 7 0,7-12 34,0 0 0,0 0 0,0 0 0,0-1 0,1 1-1,-1 0 1,0-1 0,0 1 0,0-1 0,1 1-1,-1-1 1,0 0 0,0 1 0,1-1 0,-1 0 0,0 0-1,1 0 1,-1 0 0,0 0 0,1 0 0,-1 0-1,2-1 1,36 0 2,21-10-1892,-21-4-5190,-22 7-387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1.251"/>
    </inkml:context>
    <inkml:brush xml:id="br0">
      <inkml:brushProperty name="width" value="0.025" units="cm"/>
      <inkml:brushProperty name="height" value="0.025" units="cm"/>
    </inkml:brush>
  </inkml:definitions>
  <inkml:trace contextRef="#ctx0" brushRef="#br0">0 54 14350,'0'0'11979,"61"-20"-10602,-14 17-32,9 1-704,16 1-545,9 1-160,4-4-1826,5-4-3811,3-7-11051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490"/>
    </inkml:context>
    <inkml:brush xml:id="br0">
      <inkml:brushProperty name="width" value="0.025" units="cm"/>
      <inkml:brushProperty name="height" value="0.025" units="cm"/>
    </inkml:brush>
  </inkml:definitions>
  <inkml:trace contextRef="#ctx0" brushRef="#br0">120 146 11115,'-5'-22'8899,"-8"10"-3797,11 11-4973,0 1 0,0-1 0,0 1 0,1 0 0,-1 0-1,0-1 1,0 2 0,0-1 0,0 0 0,0 0 0,0 0 0,0 1 0,0-1 0,1 1 0,-1 0-1,0-1 1,0 1 0,1 0 0,-1 0 0,0 0 0,-2 2 0,-2 2-95,1 1 0,0-1 0,0 1 0,1 0 1,0 0-1,0 0 0,0 0 0,1 1 0,-1 0 0,2-1 1,-1 1-1,1 0 0,0 1 0,0-1 0,1 0 0,0 0 1,0 1-1,1-1 0,0 10 0,1-15-33,-1-1 0,0 0 0,0 1 0,1-1-1,-1 0 1,1 0 0,-1 1 0,1-1 0,0 0 0,-1 0 0,1 0-1,0 0 1,0 0 0,0 0 0,0 0 0,-1 0 0,1 0 0,1 0 0,-1 0-1,0-1 1,0 1 0,0 0 0,0-1 0,0 1 0,1-1 0,-1 1 0,0-1-1,1 0 1,-1 1 0,0-1 0,1 0 0,-1 0 0,0 0 0,1 0-1,-1 0 1,0 0 0,0-1 0,1 1 0,1-1 0,3 1 5,0-1 0,0 0 1,0-1-1,0 1 1,0-1-1,0 0 0,10-6 1,-1-3-2,0 0 0,-1-1 0,-1 0 0,0-1 0,0-1 0,-1 0 0,-1-1 0,0 0 0,-1-1 0,-1 0 0,-1 0 0,0-1 0,-1 0 0,-1-1 0,5-17 0,-11 34-5,0 1 1,1 0 0,-1-1 0,0 1 0,0-1 0,0 0 0,0 1 0,1-1-1,-1 1 1,0-1 0,0 1 0,0-1 0,0 1 0,0-1 0,0 1-1,0-1 1,0 0 0,0 1 0,-1-1 0,1 1 0,0-1 0,0 1 0,0-1-1,-1 1 1,1-1 0,0 1 0,0-1 0,-1 1 0,1 0 0,-1-1-1,1 1 1,0-1 0,-1 1 0,-14 12-76,-14 31-61,18-22 233,0 1-1,1 0 1,1 1 0,2 0-1,0 0 1,1 0 0,2 1 0,-4 41-1,8-64-88,0 1 0,0-1 0,0 0 1,0 0-1,0 1 0,0-1 0,1 0 0,-1 0 0,0 1 0,1-1 0,-1 0 0,1 0 0,-1 0 0,1 0 0,0 0 0,-1 0 0,1 0 1,0 0-1,0 0 0,0 0 0,0 0 0,0 0 0,0-1 0,0 1 0,0 0 0,1 0 0,0 0 18,1 0 0,0-1 1,0 1-1,-1-1 0,1 1 0,0-1 0,0 0 0,-1 0 0,1 0 0,0-1 1,4 0-1,2-1 30,0 0 0,0-1 0,0 0 0,-1-1 0,1 0 0,9-6 0,-7 3-43,0 0-1,-1-1 1,0-1 0,-1 0-1,1 0 1,-2-1 0,1 0 0,-2 0-1,1-1 1,-1 0 0,-1 0 0,8-19-1,-23 35 88,-5 11-178,8-8 156,1 0 1,1 0-1,-1 1 1,1-1-1,1 1 1,-1 0-1,1 0 1,1 0 0,0 1-1,0-1 1,1 1-1,0-1 1,1 14-1,0-23-71,0 1 0,-1 0 0,1 0 0,0 0 0,0-1 0,0 1 0,0 0 0,0 0 0,0 0 0,0 0 0,0-1 0,0 1 0,0 0 0,1 0-1,-1-1 1,0 1 0,0 0 0,1 0 0,-1-1 0,1 1 0,-1 0 0,0 0 0,1-1 0,-1 1 0,1-1 0,0 1 0,-1 0 0,1-1 0,-1 1 0,1-1 0,0 0 0,0 1-1,-1-1 1,1 1 0,0-1 0,-1 0 0,1 0 0,0 1 0,0-1 0,0 0 0,-1 0 0,1 0 0,0 0 0,0 0 0,0 0 0,0 0 0,-1 0 0,1 0 0,0 0-1,0-1 1,-1 1 0,1 0 0,0 0 0,0-1 0,-1 1 0,2-1 0,8-5 130,0 1-1,0-1 1,14-13 0,1 0-12,8-1-121,-21 11-9,0 1 0,1 1-1,0 0 1,0 1 0,20-7 0,-32 13-3,0 0-1,0 0 0,0 0 0,0 0 1,0 0-1,0 0 0,0 0 0,0 0 1,0 1-1,0-1 0,-1 0 0,1 1 1,0-1-1,0 0 0,0 1 0,0-1 1,-1 1-1,1-1 0,0 1 0,0 0 1,-1-1-1,1 1 0,0 0 0,-1-1 1,1 1-1,-1 0 0,1 0 0,-1 0 1,1-1-1,-1 1 0,0 0 0,1 0 1,-1 0-1,0 0 0,0 0 0,0 0 1,1 0-1,-1 0 0,0 0 0,-1 1 1,3 50-12,-3-38 46,30-42 75,-23 19-96,-1 0-1,0 0 1,0-1-1,-1 1 0,0-1 1,-1 0-1,0 0 0,-1-1 1,0 1-1,2-17 0,0 31-35,1 0 0,-1-1 0,1 1 0,0-1 0,9 5 0,-4-5 22,-1 0 0,0 0 0,1-1 0,0 0 0,-1-1 0,1 0 0,0-1 0,0 0 1,0 0-1,-1-1 0,18-3 0,-23 3 4,-1 0 1,1 0-1,0 0 1,0 0-1,-1-1 1,1 1-1,-1-1 1,1 0 0,-1 0-1,0-1 1,1 1-1,-1-1 1,0 1-1,-1-1 1,1 0-1,0 0 1,-1 0-1,0 0 1,0-1-1,0 1 1,0-1-1,0 1 1,-1-1-1,1 0 1,-1 1-1,0-1 1,0 0-1,-1 0 1,1 0-1,-1-7 1,0 10 0,0 1 0,0-1 1,0 0-1,-1 1 0,1-1 0,0 1 1,-1-1-1,1 0 0,-1 1 0,1-1 1,0 1-1,-1-1 0,1 1 0,-1 0 0,1-1 1,-1 1-1,0-1 0,1 1 0,-1 0 1,1 0-1,-1-1 0,0 1 0,1 0 0,-1 0 1,0 0-1,1 0 0,-1-1 0,0 1 1,1 0-1,-1 0 0,0 0 0,1 0 1,-1 1-1,0-1 0,1 0 0,-1 0 0,0 0 1,1 1-1,-1-1 0,1 0 0,-1 0 1,0 1-1,1-1 0,-1 1 0,-31 16-173,27-12 157,0 0 1,1 1-1,0 0 0,0 0 1,0 0-1,1 0 1,0 0-1,-5 13 0,8-17 20,-1-1 1,1 1-1,0 0 0,-1 0 0,1 0 0,0 0 0,0 0 1,0-1-1,0 1 0,0 0 0,1 0 0,-1 0 0,0 0 1,1 0-1,0-1 0,-1 1 0,1 0 0,0 0 0,0-1 1,0 1-1,0-1 0,0 1 0,0-1 0,0 1 0,1-1 0,-1 0 1,0 1-1,1-1 0,-1 0 0,1 0 0,0 0 0,-1 0 1,1 0-1,0-1 0,0 1 0,2 0 0,9 4-110,1-1-1,-1-1 0,1 0 1,27 1-1,-2-8-5080,-28-4 77,-8-7-3540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838"/>
    </inkml:context>
    <inkml:brush xml:id="br0">
      <inkml:brushProperty name="width" value="0.025" units="cm"/>
      <inkml:brushProperty name="height" value="0.025" units="cm"/>
    </inkml:brush>
  </inkml:definitions>
  <inkml:trace contextRef="#ctx0" brushRef="#br0">4 3 20467,'-3'-3'7175,"8"5"-7399,5 6-2435,-3-1-4099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438"/>
    </inkml:context>
    <inkml:brush xml:id="br0">
      <inkml:brushProperty name="width" value="0.025" units="cm"/>
      <inkml:brushProperty name="height" value="0.025" units="cm"/>
    </inkml:brush>
  </inkml:definitions>
  <inkml:trace contextRef="#ctx0" brushRef="#br0">34 1 7976,'0'0'10473,"-34"74"-9576,38-41-416,21-1-193,10-2-224,12-3-32,4-2-544,13-10-866,0-10-608,2-5-512,-9-6-2210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172"/>
    </inkml:context>
    <inkml:brush xml:id="br0">
      <inkml:brushProperty name="width" value="0.025" units="cm"/>
      <inkml:brushProperty name="height" value="0.025" units="cm"/>
    </inkml:brush>
  </inkml:definitions>
  <inkml:trace contextRef="#ctx0" brushRef="#br0">70 1 14734,'0'0'2365,"-4"8"-369,-10 28-743,2-1 0,2 2 0,1-1-1,1 1 1,2 1 0,2-1 0,2 1-1,2 44 1,0-80-1225,0-1 1,0 0-1,0 1 0,0-1 0,0 1 1,1-1-1,-1 0 0,1 0 1,-1 1-1,1-1 0,-1 0 0,1 0 1,-1 1-1,1-1 0,0 0 1,0 0-1,0 0 0,0 0 0,0 0 1,0 0-1,0 0 0,0 0 1,0-1-1,0 1 0,0 0 0,2 0 1,0 0 31,-1-1 0,1 1 0,0-1 0,-1 0 0,1 0 0,0 0 0,-1 0 1,1-1-1,0 1 0,0-1 0,-1 0 0,4-1 0,6-2 72,0-2 0,0 1 0,-1-2 0,15-9 0,0-2-105,-1 0 1,-1-2 0,-1-1-1,0-1 1,32-40-1,-54 61 463,0-2-3067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528"/>
    </inkml:context>
    <inkml:brush xml:id="br0">
      <inkml:brushProperty name="width" value="0.025" units="cm"/>
      <inkml:brushProperty name="height" value="0.025" units="cm"/>
    </inkml:brush>
  </inkml:definitions>
  <inkml:trace contextRef="#ctx0" brushRef="#br0">7 0 8264,'0'0'4740,"-6"52"-768,6-27-385,0-1-1505,0-3-1089,9-5-576,5-4-353,4-8-1730,1-4-3491,4-5-5028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905"/>
    </inkml:context>
    <inkml:brush xml:id="br0">
      <inkml:brushProperty name="width" value="0.025" units="cm"/>
      <inkml:brushProperty name="height" value="0.025" units="cm"/>
    </inkml:brush>
  </inkml:definitions>
  <inkml:trace contextRef="#ctx0" brushRef="#br0">87 0 16848,'0'0'1975,"-9"14"80,-1 2-1609,0 0-1,2 1 1,-1 1-1,2 0 1,0 0-1,2 0 1,0 1-1,-4 24 1,1 187-41,8-229-762,1-4-332,5-15 232,-1-1 1,-1 0-1,-1 0 1,-1 0-1,-1 0 1,0 0-1,-3-22 1,2 9 216,-2 20 475,-3 12 689,-1 18 325,5-15-1207,1 0 0,0 0 0,0 0-1,1 0 1,-1 0 0,0 0 0,1 0 0,0 0 0,0 0 0,0-1 0,0 1-1,0 0 1,0 0 0,1-1 0,-1 1 0,1-1 0,0 1 0,0-1 0,0 0 0,0 1-1,0-1 1,0 0 0,1-1 0,-1 1 0,1 0 0,-1-1 0,1 1 0,0-1 0,0 0-1,-1 0 1,1 0 0,0 0 0,0 0 0,0-1 0,0 1 0,0-1 0,0 0 0,6 0-1,-4 1 34,0-1 0,0 0-1,1 0 1,-1 0-1,0 0 1,0-1-1,1 0 1,-1 0-1,0 0 1,0-1-1,0 0 1,-1 0 0,1 0-1,0 0 1,-1-1-1,1 0 1,-1 0-1,0 0 1,0 0-1,0-1 1,0 1-1,0-1 1,-1 0 0,0 0-1,0-1 1,0 1-1,2-6 1,-10 23 256,0 0 1,1 0-1,0 0 1,1 0 0,1 1-1,0-1 1,0 1-1,2 20 1,0-32-311,1-1-1,-1 1 1,1 0-1,0-1 1,0 1 0,0-1-1,0 1 1,0-1-1,0 1 1,0-1 0,0 0-1,0 0 1,1 0 0,-1 1-1,0-1 1,1 0-1,-1-1 1,1 1 0,-1 0-1,1 0 1,0-1-1,-1 1 1,1 0 0,0-1-1,-1 0 1,1 1 0,0-1-1,-1 0 1,1 0-1,0 0 1,0 0 0,-1 0-1,1-1 1,0 1 0,2-1-1,7 0 9,0-1 0,0 0-1,0 0 1,12-5 0,-1-3-147,39-22-1,-43 21-99,1 1 0,-1 1-1,22-7 1,-37 20-57,-7 10 331,-8 10 248,11-22-261,0-1-1,1 0 1,-1 0 0,0 1-1,0-1 1,1 0 0,-1 1-1,0-1 1,1 1 0,0-1-1,-1 1 1,1-1 0,0 1-1,0-1 1,0 1 0,0-1-1,0 1 1,0-1 0,0 1-1,0 0 1,1-1 0,0 2-1,0-2-23,0 0 0,0-1-1,0 1 1,0-1-1,0 1 1,0-1 0,0 0-1,0 1 1,1-1-1,-1 0 1,0 0 0,0 0-1,0 0 1,0 0-1,1 0 1,-1 0 0,0 0-1,0 0 1,0 0-1,1-1 1,0 0 0,15-4-74,0-2 0,28-13 0,-36 15-34,5-2-136,-8 3 37,1 1-1,-1 0 1,1 0-1,-1 1 1,1 0-1,0 0 0,0 0 1,7 0-1,-13 3 150,0 1 0,-1 0 1,1 0-1,-1-1 0,0 1 0,1 0 0,-1 0 0,0-1 0,0 1 0,0 0 0,0 0 0,-1-1 0,1 1 0,0 0 0,-1 0 0,0 1 0,-10 26-669,1-3-4979,9-20-2347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342"/>
    </inkml:context>
    <inkml:brush xml:id="br0">
      <inkml:brushProperty name="width" value="0.025" units="cm"/>
      <inkml:brushProperty name="height" value="0.025" units="cm"/>
    </inkml:brush>
  </inkml:definitions>
  <inkml:trace contextRef="#ctx0" brushRef="#br0">0 0 12812,'0'0'13068,"10"75"-11530,-10-34-737,-6 1-353,2 1-192,4-4-95,0-1-65,0-3 0,0-7-96,0-2-545,0-8-1088,0-7-770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686"/>
    </inkml:context>
    <inkml:brush xml:id="br0">
      <inkml:brushProperty name="width" value="0.025" units="cm"/>
      <inkml:brushProperty name="height" value="0.025" units="cm"/>
    </inkml:brush>
  </inkml:definitions>
  <inkml:trace contextRef="#ctx0" brushRef="#br0">1 88 16752,'0'0'10858,"88"-27"-9320,-43 15-674,14 2-383,1 0-385,4 0-32,0 3-256,-9 3-1282,-8 0-2433,-11 1-4838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251"/>
    </inkml:context>
    <inkml:brush xml:id="br0">
      <inkml:brushProperty name="width" value="0.025" units="cm"/>
      <inkml:brushProperty name="height" value="0.025" units="cm"/>
    </inkml:brush>
  </inkml:definitions>
  <inkml:trace contextRef="#ctx0" brushRef="#br0">189 2 17104,'0'0'8798,"-9"0"-7869,4 0-846,-1-1-50,0 1 0,1 0 0,-1 0 0,0 0 0,1 1-1,-1 0 1,0 0 0,1 1 0,-1-1 0,1 1 0,0 0 0,-1 1 0,1-1-1,-9 7 1,3 1-5,0 1 1,1 0-1,-16 22 0,23-29 26,0 0 1,1 0-1,-1 1 0,1-1 1,0 1-1,0-1 0,0 1 1,1 0-1,0 0 0,0-1 1,0 1-1,0 0 0,1 0 1,0 0-1,0 7 1,1-11-42,-1 0 1,1 1 0,0-1 0,0 0 0,0 0-1,0 0 1,0 0 0,0 0 0,0-1-1,0 1 1,0 0 0,0 0 0,0-1 0,0 1-1,0 0 1,1-1 0,-1 1 0,0-1 0,1 0-1,-1 1 1,0-1 0,1 0 0,-1 0 0,0 0-1,1 0 1,-1 0 0,0 0 0,1 0 0,0-1-1,43-7 252,-34 3-245,0-1 1,-1 0 0,0-1-1,0 0 1,-1-1 0,0 0-1,13-13 1,-17 15-16,-1 1-1,1 0 1,-1-1 0,0 0-1,0 0 1,-1 0-1,1-1 1,-1 1 0,-1-1-1,0 1 1,1-1 0,-2 0-1,1 0 1,0-8-1,-26 53-356,23-35 400,0 0 1,0 0-1,0 0 1,0 0-1,1 1 1,-1-1-1,1 0 0,0 1 1,-1-1-1,2 0 1,-1 1-1,0-1 1,1 0-1,-1 0 0,1 1 1,1 2-1,0-4-22,-1-1 0,1 1 0,0 0-1,-1-1 1,1 0 0,0 1 0,0-1-1,0 0 1,0 0 0,0 0 0,0-1-1,0 1 1,1 0 0,-1-1 0,0 1-1,0-1 1,1 0 0,-1 1 0,0-1-1,0 0 1,1-1 0,-1 1 0,3-1-1,2 0-4,0-1 0,-1-1-1,1 1 1,-1-1 0,1 0 0,-1 0-1,0-1 1,0 0 0,0 0-1,-1 0 1,1-1 0,7-9-1,6-2-27,-21 31-294,-7 9 308,6-17 9,0 1-1,0 0 1,0 0-1,1 0 0,1 0 1,-1 1-1,1-1 1,0 11-1,1-18-8,1 0-1,-1 0 1,0 0 0,0 0-1,1 0 1,-1 0 0,0-1-1,1 1 1,-1 0 0,0 0-1,1 0 1,0-1 0,-1 1-1,1 0 1,-1-1-1,1 1 1,0 0 0,-1-1-1,1 1 1,0-1 0,0 1-1,-1-1 1,1 1 0,0-1-1,0 0 1,0 1 0,0-1-1,-1 0 1,1 0-1,0 0 1,0 0 0,0 1-1,0-1 1,0 0 0,0-1-1,0 1 1,0 0 0,-1 0-1,1 0 1,0 0 0,0-1-1,0 1 1,1-1-1,3 0 33,0 0-1,0-1 0,0 0 1,0 0-1,0 0 0,7-4 1,-2-1-20,0 0 1,0 0-1,-1-1 1,0-1 0,-1 1-1,0-1 1,0 0-1,-1-1 1,0 0-1,0 0 1,7-18 0,-19 40-943,1-2 1114,0-1-1,0 1 1,1 1-1,0-1 0,-2 18 1,5-25-374,-1-1 0,1 0 0,1 0 0,-1 0 1,0 0-1,0 0 0,1 0 0,-1 0 0,1 0 1,0 0-1,-1 0 0,1 0 0,0-1 0,0 1 0,0 0 1,2 2-1,-1-2-378,0-1 0,0 0-1,0 1 1,0-1 0,0 0 0,0 0 0,1 0 0,-1 0 0,0 0-1,1-1 1,-1 1 0,0-1 0,1 1 0,-1-1 0,1 0 0,-1 0-1,5-1 1,20 0-11562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595"/>
    </inkml:context>
    <inkml:brush xml:id="br0">
      <inkml:brushProperty name="width" value="0.025" units="cm"/>
      <inkml:brushProperty name="height" value="0.025" units="cm"/>
    </inkml:brush>
  </inkml:definitions>
  <inkml:trace contextRef="#ctx0" brushRef="#br0">135 0 17457,'0'0'2856,"-12"2"-59,4-2-2350,0 1 15,0-1 0,-1 1 0,1 0 0,0 1-1,0 0 1,0 0 0,0 1 0,1 0 0,-14 7 0,20-10-472,1 1-1,-1-1 1,1 0 0,0 0-1,-1 1 1,1-1 0,-1 0 0,1 1-1,0-1 1,-1 0 0,1 1-1,0-1 1,0 1 0,-1-1 0,1 1-1,0-1 1,0 0 0,-1 1-1,1-1 1,0 1 0,0-1-1,0 1 1,0-1 0,0 1 0,0-1-1,0 1 1,0-1 0,0 1-1,0-1 1,0 1 0,0-1-1,0 1 1,0-1 0,1 1 0,-1-1-1,0 1 1,0-1 0,0 0-1,1 1 1,-1-1 0,0 1 0,1-1-1,-1 0 1,0 1 0,1-1-1,-1 0 1,0 1 0,1-1-1,-1 0 1,1 1 0,-1-1 0,0 0-1,1 0 1,-1 0 0,1 0-1,-1 1 1,1-1 0,-1 0-1,1 0 1,-1 0 0,1 0 0,0 0-1,36 9-869,-33-9 840,27 4 16,-26-4 15,1 0 0,0 0 0,0 1 0,0 0 0,-1 0 0,1 0 0,-1 0 0,1 1 0,-1 0 0,1 0 0,-1 1 0,0 0 0,9 5 0,-14-7 34,1 0 0,-1 1 1,1-1-1,-1 0 0,1 0 0,-1 0 0,0 0 1,0 1-1,1-1 0,-1 0 0,0 0 0,0 0 0,0 1 1,0-1-1,-1 0 0,1 0 0,0 0 0,0 1 1,-1-1-1,1 0 0,-1 0 0,1 0 0,-1 0 1,1 0-1,-1 0 0,0 0 0,1 0 0,-1 0 0,0 0 1,0 0-1,0 0 0,0 0 0,0-1 0,0 1 1,0 0-1,0-1 0,0 1 0,-1 0 0,-46 23 1662,47-23-1644,-10 3 181,1 0 0,-1-1 1,1 0-1,-1 0 0,0-1 0,0-1 0,0 1 1,-15-2-1,25 0-364,1 0 0,-1-1 0,1 1 0,-1 0 0,0-1 0,1 1 0,-1-1 0,1 1 0,-1-1 0,1 1 0,0-1 0,-1 1 0,1-1 0,-1 1 0,1-1 0,0 0 0,-1 1 0,1-1 0,0 0 0,0 1 0,0-1 0,-1 0 0,1 1 0,0-1 0,0 0 0,0 1 0,0-1 0,0 0 0,0 1 0,0-1 0,1-1 0,3-23-8342,8 10-38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082"/>
    </inkml:context>
    <inkml:brush xml:id="br0">
      <inkml:brushProperty name="width" value="0.025" units="cm"/>
      <inkml:brushProperty name="height" value="0.025" units="cm"/>
    </inkml:brush>
  </inkml:definitions>
  <inkml:trace contextRef="#ctx0" brushRef="#br0">179 277 11403,'0'0'9305,"-8"-3"-6935,3 1-2263,0 0-1,-1 1 1,1 0 0,-1 0 0,0 0-1,1 0 1,-1 1 0,1 0 0,-1 0 0,0 1-1,1 0 1,-1 0 0,1 0 0,-1 0-1,1 1 1,-1 0 0,1 0 0,0 0-1,0 1 1,0 0 0,0 0 0,1 0 0,-1 0-1,-7 9 1,8-8 146,1 0 0,0 0-1,0 1 1,0 0 0,1-1 0,-1 1 0,1 0-1,0 0 1,-1 8 0,2-11-208,1-1-1,-1 1 1,1-1 0,0 1 0,0-1-1,0 0 1,0 1 0,0-1-1,0 1 1,0-1 0,0 1 0,1-1-1,-1 0 1,0 1 0,1-1-1,-1 1 1,1-1 0,0 0 0,-1 0-1,1 1 1,0-1 0,0 0 0,0 0-1,0 0 1,0 0 0,0 0-1,0 0 1,0 0 0,0 0 0,0 0-1,1-1 1,-1 1 0,0 0-1,1-1 1,-1 1 0,0-1 0,1 1-1,-1-1 1,1 0 0,1 1-1,8-1 27,0 1-1,0-2 0,0 1 0,-1-1 1,1-1-1,0 0 0,-1-1 0,1 0 0,-1 0 1,0-1-1,0 0 0,0-1 0,-1 0 0,0-1 1,0 0-1,9-7 0,4-4-67,-1-1 0,-1-2 0,-1 0 0,0 0 0,17-27 0,-30 38-22,0 0 0,0 0-1,-1-1 1,-1 1 0,1-1-1,-1 0 1,-1 0 0,0 0 0,0-1-1,-1 1 1,-1-1 0,1-21-1,-2 30 7,-1-1 0,1 1 0,-1-1-1,1 1 1,-1-1 0,0 1-1,0 0 1,0-1 0,-1 1-1,1 0 1,0 0 0,-1 0 0,1 0-1,-1 0 1,0 0 0,0 1-1,0-1 1,0 0 0,0 1 0,0 0-1,0-1 1,0 1 0,0 0-1,-1 0 1,1 0 0,0 0-1,-1 1 1,1-1 0,-1 1 0,1-1-1,-4 1 1,1-1-10,-1 0 0,1 1 0,0 0 0,-1 0 1,1 0-1,0 1 0,0 0 0,-1 0 0,1 0 0,0 0 0,0 1 0,0 0 0,0 0 1,-6 4-1,8-4 31,0 0 0,0 0 0,0 0 0,0 0 0,0 1 0,0-1 0,1 1 1,-1 0-1,1 0 0,0 0 0,0 0 0,0 0 0,0 0 0,0 0 0,1 1 0,-1-1 0,1 1 1,0-1-1,0 1 0,1-1 0,-1 1 0,1 0 0,-1-1 0,1 1 0,0 0 0,1 4 1,0-6-7,0-1 0,0 1 1,1-1-1,-1 1 0,0-1 1,1 1-1,-1-1 1,0 0-1,1 0 0,0 0 1,-1 0-1,1 0 1,0 0-1,0 0 0,-1 0 1,1-1-1,3 2 0,41 9 47,-32-8-50,-7-1-35,10 1-70,0 2 1,0 0-1,-1 1 0,21 10 1,-33-14 102,0 0 0,0 1 0,0-1 0,-1 1 1,1 0-1,-1 0 0,0 0 0,0 1 0,0-1 0,0 1 1,-1-1-1,1 1 0,-1 0 0,0 0 0,0 0 0,0 0 0,-1 0 1,0 1-1,1-1 0,-1 0 0,-1 1 0,1 4 0,-1 6 48,0 0 0,-2 0 0,1 0 0,-2 0-1,-6 19 1,5-17-629,3-10-3062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678"/>
    </inkml:context>
    <inkml:brush xml:id="br0">
      <inkml:brushProperty name="width" value="0.025" units="cm"/>
      <inkml:brushProperty name="height" value="0.025" units="cm"/>
    </inkml:brush>
  </inkml:definitions>
  <inkml:trace contextRef="#ctx0" brushRef="#br0">79 85 12556,'0'0'9118,"-10"6"-7138,5-3-1809,1 1 1,-1-1-1,1 1 0,0-1 0,0 1 0,0 0 0,0 1 0,1-1 0,-1 1 0,1-1 1,1 1-1,-1 0 0,1 0 0,-1 0 0,1 1 0,1-1 0,-1 1 0,-1 7 0,3-9-34,-3 10 258,1 0-1,1 0 1,0 0-1,1 0 1,3 23-1,-2-35-346,-1-1 0,1 0 0,0 1 0,0-1 0,0 0 0,0 0 0,0 1 0,1-1 0,-1 0 0,0 0 0,1 0 0,-1-1 0,0 1 0,1 0 0,-1 0-1,1-1 1,-1 1 0,1-1 0,-1 1 0,1-1 0,0 0 0,-1 1 0,1-1 0,-1 0 0,1 0 0,0 0 0,-1 0 0,1-1 0,0 1 0,2-1 0,52-12 926,-27 0-899,-2-2 0,0-1-1,0-1 1,-2-1 0,0-1 0,-1-1-1,-1-2 1,-1 0 0,-1-1 0,-1-1-1,30-49 1,-40 55-1051,-15 18-1471,-21 27-3979,7-7-701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042"/>
    </inkml:context>
    <inkml:brush xml:id="br0">
      <inkml:brushProperty name="width" value="0.025" units="cm"/>
      <inkml:brushProperty name="height" value="0.025" units="cm"/>
    </inkml:brush>
  </inkml:definitions>
  <inkml:trace contextRef="#ctx0" brushRef="#br0">1 1 12684,'0'0'11755,"1"62"-11178,11-47-353,5-1-160,2-4-192,3-2-1249,3-4-1474,-5-4-1601,1 0-1122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846"/>
    </inkml:context>
    <inkml:brush xml:id="br0">
      <inkml:brushProperty name="width" value="0.025" units="cm"/>
      <inkml:brushProperty name="height" value="0.025" units="cm"/>
    </inkml:brush>
  </inkml:definitions>
  <inkml:trace contextRef="#ctx0" brushRef="#br0">94 2237 10025,'-11'2'833,"3"-1"-497,2 0-28,-1-1 1,0 1 0,1 1-1,-1-1 1,1 1 0,-1 0-1,1 1 1,0-1 0,-11 7-1,34-10 461,12-8-595,-1-2 0,0-1 0,-1-1 0,42-26 0,-23 12-67,930-586 974,-459 275 390,182-93-45,154-99-1630,-830 515 178,28-16-216,-2-3-1,88-78 1,-135 111 140,0-1 0,0 0 0,0 0 0,-1 0 0,1 0-1,-1 0 1,1 0 0,-1 0 0,0 0 0,1-1 0,-1 1-1,-1 0 1,2-4 0,-2 5-114,-1 0-1,1 0 1,-1 0-1,1 0 1,-1 0-1,0 0 1,1 1-1,-1-1 1,0 0-1,0 1 1,0-1 0,1 0-1,-1 1 1,0-1-1,0 1 1,0-1-1,0 1 1,0 0-1,0-1 1,0 1-1,0 0 1,0 0-1,0 0 1,0 0 0,0 0-1,0 0 1,0 0-1,-1 0 1,1 0-1,0 0 1,0 0-1,-1 1 1,-37-1-10162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563"/>
    </inkml:context>
    <inkml:brush xml:id="br0">
      <inkml:brushProperty name="width" value="0.025" units="cm"/>
      <inkml:brushProperty name="height" value="0.025" units="cm"/>
    </inkml:brush>
  </inkml:definitions>
  <inkml:trace contextRef="#ctx0" brushRef="#br0">129 18 3395,'0'0'10917,"-10"-3"-8547,4 0-2157,-33-8 1981,37 11-2108,0-1 0,1 1 0,-1 0 0,0 0 1,0 1-1,1-1 0,-1 0 0,0 1 0,0-1 0,1 1 0,-1-1 0,0 1 0,1 0 0,-1 0 0,1-1 0,-1 1 0,1 0 0,-1 1 0,1-1 0,0 0 1,-1 0-1,1 1 0,0-1 0,0 0 0,-1 2 0,-3 6 277,1 0 1,-1 0-1,2 0 1,-1 0-1,1 1 1,1-1-1,0 1 0,0 0 1,1 0-1,0 0 1,1 10-1,0-19-326,0-1-1,0 1 0,0 0 1,0-1-1,0 1 0,0 0 1,0-1-1,0 1 0,0-1 1,1 1-1,-1 0 0,0-1 1,0 1-1,1-1 1,-1 1-1,0 0 0,1-1 1,-1 1-1,1-1 0,-1 1 1,1-1-1,-1 0 0,1 1 1,-1-1-1,1 1 0,-1-1 1,1 0-1,0 1 0,0-1 1,24-1 451,-20 0-460,0-1 0,-1 0 0,1 0 0,-1 0 0,1 0 0,-1-1 0,0 1 0,6-6 0,-1-2 22,0-2 0,0 1 1,-1-1-1,-1 0 0,0-1 0,0 0 0,6-20 0,-12 32-56,-1 1 0,1-1 0,-1 0 1,1 1-1,-1-1 0,1 1 0,0-1 1,-1 1-1,1 0 0,0-1 0,-1 1 1,1 0-1,0-1 0,-1 1 0,1 0 1,0 0-1,0 0 0,-1-1 0,1 1 1,0 0-1,0 0 0,-1 0 0,1 0 1,0 0-1,0 1 0,-1-1 0,3 0 0,26 6-48,-21-4 46,20 2-243,-19-4 170,0 1 0,-1 0 0,1 0 0,0 1 0,-1 0 0,1 1 0,-1-1 0,0 2 0,0-1 0,0 1 0,10 7 0,-17-10 116,0 1 0,0-1 0,0 0 0,0 1 1,-1-1-1,1 1 0,0-1 0,-1 1 0,1-1 0,-1 1 0,0 0 0,1-1 0,-1 1 1,0-1-1,0 1 0,0 0 0,0-1 0,-1 1 0,1-1 0,0 1 0,-1 2 0,-16 36 722,10-25-610,27-14 110,-4-7-285,0 0 0,0-1 1,28-16-1,-33 16-233,-1 1 1,1 0-1,1 0 0,-1 1 1,1 1-1,0 0 0,0 1 1,0 0-1,20-2 0,-32 7 306,0 0 1,0-1-1,0 1 0,0 0 0,0-1 0,-1 1 0,1 0 1,0-1-1,-1 1 0,0 0 0,1-1 0,-2 3 1,-8 21 1172,9-25-1165,1 1 0,0-1 0,0 1 1,0-1-1,0 1 0,0-1 0,0 0 0,0 1 0,0-1 0,0 1 1,0-1-1,1 1 0,-1-1 0,0 0 0,0 1 0,0-1 0,0 1 1,1-1-1,-1 0 0,0 1 0,0-1 0,1 0 0,-1 1 0,0-1 1,0 0-1,1 0 0,-1 1 0,0-1 0,1 1 0,2-1 9,0 0-1,0 0 1,0 0-1,0 0 0,0-1 1,0 1-1,0-1 1,-1 0-1,1 0 1,0 0-1,0 0 0,-1 0 1,5-3-1,1 0-107,34-14 191,-40 17-202,-1 0 0,1 0-1,0 1 1,1-1 0,-1 0 0,0 1 0,0 0-1,0-1 1,0 1 0,0 0 0,0 0-1,0 1 1,1-1 0,-1 0 0,3 2 0,-4 2-382,1 0 0,-2 0 0,1 0 0,0 1 1,-1-1-1,0 0 0,0 0 0,0 1 0,-2 4 1,2 0-2888,0-3-2974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132"/>
    </inkml:context>
    <inkml:brush xml:id="br0">
      <inkml:brushProperty name="width" value="0.025" units="cm"/>
      <inkml:brushProperty name="height" value="0.025" units="cm"/>
    </inkml:brush>
  </inkml:definitions>
  <inkml:trace contextRef="#ctx0" brushRef="#br0">62 12 16624,'0'0'11109,"-8"10"-10105,2-3-847,1-3-32,1 1 0,-1 0 0,1 0 0,0 0 0,1 0-1,-1 1 1,1-1 0,0 1 0,0 0 0,1 0 0,0 0 0,0 1-1,-2 9 1,5-15-118,-1-1-1,0 1 0,1 0 0,-1-1 0,1 1 0,-1 0 1,1-1-1,-1 1 0,1-1 0,-1 1 0,1-1 1,0 1-1,-1-1 0,1 0 0,0 1 0,-1-1 1,1 0-1,0 1 0,-1-1 0,1 0 0,0 0 0,0 0 1,-1 0-1,1 0 0,0 0 0,0 0 0,0 0 1,-1 0-1,1 0 0,0 0 0,0 0 0,-1 0 1,1-1-1,0 1 0,-1 0 0,1 0 0,0-1 1,0 0-1,32-10 41,-2-9-390,55-44 0,-52 37 228,-50 65-125,14-34 268,-16 30 158,17-32-171,0-1 0,1 1 0,-1-1 0,0 0 0,1 1 1,-1 0-1,1-1 0,0 1 0,0-1 0,-1 1 1,1-1-1,0 1 0,0 0 0,0-1 0,1 1 1,-1-1-1,0 1 0,1-1 0,0 3 0,2-3 9,1-1-1,-1 1 0,1-1 0,-1 1 0,1-1 0,-1 0 0,1 0 1,-1-1-1,1 1 0,-1-1 0,4 0 0,16-6-194,43-20 1,-48 18-121,0 1 0,1 1 0,34-8 0,-53 15 278,1 0 0,-1 0 1,1 0-1,-1 0 0,0 1 1,1-1-1,-1 0 1,0 0-1,1 0 0,-1 0 1,1 0-1,-1 1 0,0-1 1,1 0-1,-1 0 1,0 1-1,0-1 0,1 0 1,-1 0-1,0 1 0,1-1 1,-1 0-1,0 1 1,0-1-1,0 0 0,1 1 1,-1-1-1,0 0 0,0 1 1,0-1-1,0 1 1,0-1-1,0 0 0,0 1 1,0-1-1,0 1 0,0-1 1,0 0-1,0 1 1,0-1-1,0 1 0,0-1 1,0 0-1,0 1 0,0-1 1,-1 0-1,1 1 1,0-1-1,0 0 0,0 1 1,-1-1-1,1 1 0,-12 30-1652,7-19-917,2-3-1667,3-3-2152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686"/>
    </inkml:context>
    <inkml:brush xml:id="br0">
      <inkml:brushProperty name="width" value="0.025" units="cm"/>
      <inkml:brushProperty name="height" value="0.025" units="cm"/>
    </inkml:brush>
  </inkml:definitions>
  <inkml:trace contextRef="#ctx0" brushRef="#br0">51 57 15503,'0'0'10212,"8"3"-10121,-5-2-57,1-1-1,-1 1 1,1-1 0,0 1 0,-1-1-1,1 0 1,0-1 0,-1 1 0,1-1-1,-1 1 1,7-3 0,-9 3-15,1-1 1,-1 0-1,0 0 0,1 1 1,-1-1-1,0 0 0,1 0 1,-1 0-1,0-1 0,0 1 1,0 0-1,0 0 1,0-1-1,0 1 0,0 0 1,-1-1-1,1 1 0,0-1 1,-1 1-1,1-1 0,-1 1 1,1-1-1,-1 1 0,0-1 1,0 0-1,0 1 0,0-1 1,0 1-1,0-1 0,0 0 1,0 1-1,-1-1 0,1 1 1,-1-1-1,1 1 0,-2-3 1,2 4-51,-1-1 1,1 0 0,-1 1-1,0-1 1,1 1-1,-1-1 1,0 1-1,1 0 1,-1-1 0,0 1-1,0 0 1,1-1-1,-1 1 1,0 0 0,0 0-1,0 0 1,0-1-1,1 1 1,-1 0 0,0 0-1,0 0 1,0 0-1,1 1 1,-1-1-1,0 0 1,0 0 0,0 0-1,1 1 1,-1-1-1,0 0 1,-1 2 0,-25 10-140,18-5 194,0 2 0,0-1-1,1 1 1,-8 12 0,13-17 106,0-1 0,1 1 0,0 0 1,-1 0-1,2-1 0,-1 2 0,0-1 0,1 0 1,0 0-1,0 0 0,0 1 0,0-1 0,1 0 0,-1 9 1,2-12-100,1 1 0,-1-1-1,0 0 1,0 0 0,0 0 0,1 0 0,-1 0 0,1 0 0,-1 0 0,1 0 0,-1 0 0,1 0 0,-1-1-1,1 1 1,0-1 0,-1 0 0,1 1 0,0-1 0,-1 0 0,1 0 0,0 0 0,-1 0 0,1 0 0,3-1-1,47-1 307,-52 2-336,33-7 13,0-1 1,-1-2-1,0-1 0,-1-2 0,47-25 0,-87 50 91,-1 0-1,2 1 0,-9 15 0,16-27-74,0-1 0,1 1 0,-1-1 0,0 1 0,1 0 0,-1-1 0,1 1 0,0 0 0,-1-1 0,1 1 0,-1 0 0,1 0 0,0-1 0,0 1 0,-1 0 0,1 0 0,0 0 0,0-1 0,0 1 0,0 0 0,0 0 0,0 0 0,0 0 0,0-1 0,0 1 0,0 0 0,1 0 0,-1 0 0,0 0 0,1-1 0,-1 1 0,0 0 0,1-1 0,-1 1 0,1 0 0,-1 0 0,1-1 0,-1 1 0,1-1 0,1 2 0,1-1 19,0-1 0,0 0-1,0 1 1,1-1 0,-1 0 0,0 0-1,0-1 1,0 1 0,1-1-1,-1 1 1,3-2 0,15-5-147,-1 0-1,1-2 1,20-11 0,-24 10-451,1 2 0,0 0-1,1 1 1,28-7 0,-47 14 527,0-1 0,1 1-1,-1 0 1,0 0 0,0 0 0,1 0 0,-1 0 0,0 0 0,1 0-1,-1 0 1,0 0 0,1 0 0,-1 0 0,0 0 0,0 0-1,1 0 1,-1 1 0,0-1 0,0 0 0,1 0 0,-1 0-1,0 0 1,1 0 0,-1 1 0,0-1 0,0 0 0,0 0-1,1 0 1,-1 1 0,0-1 0,0 0 0,0 0 0,0 1 0,1-1-1,-1 1 1,-2 13-290,-16 23-416,11-23-674,2 1-1860,5-5-4062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274"/>
    </inkml:context>
    <inkml:brush xml:id="br0">
      <inkml:brushProperty name="width" value="0.025" units="cm"/>
      <inkml:brushProperty name="height" value="0.025" units="cm"/>
    </inkml:brush>
  </inkml:definitions>
  <inkml:trace contextRef="#ctx0" brushRef="#br0">23 35 12460,'0'0'15999,"8"-6"-15924,-8 6-75,40-23 37,-13 18-50,-26 5 11,0 0-1,0 0 0,-1 1 1,1-1-1,0 0 0,0 0 1,-1 1-1,1-1 0,0 1 0,-1-1 1,1 1-1,0-1 0,-1 1 1,1-1-1,-1 1 0,1-1 1,-1 1-1,1 0 0,-1-1 1,1 1-1,-1 0 0,0 0 0,1-1 1,-1 1-1,0 0 0,1 0 1,-1-1-1,0 3 0,1 3 5,0 1-1,-1 0 0,1 0 1,-2 0-1,1 0 0,-1-1 1,0 1-1,0 0 0,-1 0 1,0-1-1,-3 10 0,-5 5 21,-1-1 0,-14 22 0,17-31-14,1 1 0,0 0 0,0 0 1,1 0-1,1 1 0,0 0 0,0 0 0,-2 19 0,7-31-7,1 0 0,-1-1 1,1 1-1,-1-1 0,1 1 0,-1-1 0,1 1 1,-1-1-1,1 1 0,0-1 0,-1 1 0,1-1 0,0 0 1,-1 1-1,1-1 0,0 0 0,0 0 0,-1 1 1,1-1-1,0 0 0,0 0 0,-1 0 0,1 0 1,0 0-1,0 0 0,0 0 0,-1 0 0,1-1 0,0 1 1,0 0-1,-1 0 0,1 0 0,0-1 0,0 1 1,0-1-1,32-9 74,-17 1-138,0-1 1,-1-1-1,0 0 0,-1-1 1,0 0-1,-1-1 1,0-1-1,20-29 1,-26 35 85,-12 35-380,-12 31 492,16-54-48,0 1 0,0 0 0,0-1 1,1 1-1,0 0 0,0-1 0,0 1 0,0 0 1,1 0-1,2 6 0,-2-9-44,0-1-1,0 0 1,0 1 0,1-1-1,-1 0 1,0 0 0,1 0-1,-1 0 1,1 0 0,-1-1-1,1 1 1,0 0-1,-1-1 1,1 1 0,0-1-1,-1 1 1,1-1 0,0 0-1,0 0 1,-1 0 0,1 0-1,2 0 1,40-5 535,-34 0-592,1 0 1,-2-1-1,1 0 1,0 0-1,-1-1 1,-1-1-1,1 1 1,-1-1-1,0-1 1,-1 0-1,0 0 1,0 0-1,-1-1 1,8-16-1,-18 34-23,0 1 0,0 0 0,1 0 0,0 0 0,1 1 1,0-1-1,1 1 0,-1-1 0,2 1 0,0 10 0,0-17-31,0 0 1,0 0-1,1 0 1,0 0-1,0 1 0,0-1 1,0-1-1,0 1 1,0 0-1,1 0 0,-1 0 1,1-1-1,0 1 0,0 0 1,0-1-1,0 0 1,0 1-1,1-1 0,-1 0 1,1 0-1,-1-1 1,1 1-1,0 0 0,-1-1 1,1 0-1,0 1 1,0-1-1,0 0 0,0-1 1,0 1-1,1 0 0,5-1 1,22 1-4738,4-1-4318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761"/>
    </inkml:context>
    <inkml:brush xml:id="br0">
      <inkml:brushProperty name="width" value="0.025" units="cm"/>
      <inkml:brushProperty name="height" value="0.025" units="cm"/>
    </inkml:brush>
  </inkml:definitions>
  <inkml:trace contextRef="#ctx0" brushRef="#br0">0 0 15503,'0'0'11248,"2"10"-10586,3 26 45,-2 1 1,-1 0-1,-5 58 1,0-1 145,3-91-832,-1-1 1,1 0-1,1 0 0,-1 0 0,0 0 1,0 0-1,1 0 0,-1 1 0,1-1 1,0 0-1,-1 0 0,1 0 1,0-1-1,0 1 0,0 0 0,3 3 1,-3-4-9,1 0 0,0 0 0,-1-1 0,1 1 0,0 0 0,0-1 0,-1 1 0,1-1 0,0 0 0,0 1 0,0-1 0,0 0 0,-1 0 0,1 0 0,0 0 0,0-1 0,0 1 0,0 0 0,-1-1 0,3 0 0,7-3 58,-1 1 0,0-2-1,0 1 1,-1-1 0,1-1-1,-1 0 1,-1 0 0,12-11-1,65-66 64,-69 65-124,12-10-43,-15 16-48,0-1 0,-1 0 1,0-1-1,-1-1 0,-1 1 1,9-17-1,-17 21-2641,-14 5-15803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139"/>
    </inkml:context>
    <inkml:brush xml:id="br0">
      <inkml:brushProperty name="width" value="0.025" units="cm"/>
      <inkml:brushProperty name="height" value="0.025" units="cm"/>
    </inkml:brush>
  </inkml:definitions>
  <inkml:trace contextRef="#ctx0" brushRef="#br0">1 1 10570,'0'0'9097,"0"53"-4837,6-32-1954,1-3-1057,1 2-865,12-2-320,-5-4-1505,12-2-1858,-8-6-2755,3-3-5092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625"/>
    </inkml:context>
    <inkml:brush xml:id="br0">
      <inkml:brushProperty name="width" value="0.025" units="cm"/>
      <inkml:brushProperty name="height" value="0.025" units="cm"/>
    </inkml:brush>
  </inkml:definitions>
  <inkml:trace contextRef="#ctx0" brushRef="#br0">0 80 9641,'0'0'11798,"10"5"-11088,-8-3-683,1 0-1,1-1 1,-1 1-1,0-1 1,0 0-1,0 0 1,1 0 0,-1-1-1,1 1 1,-1-1-1,0 1 1,1-1-1,-1 0 1,1-1 0,-1 1-1,0 0 1,1-1-1,-1 0 1,0 0-1,1 0 1,-1 0 0,0-1-1,0 1 1,0-1-1,0 1 1,0-1-1,0 0 1,-1 0 0,1-1-1,-1 1 1,1-1-1,-1 1 1,0-1-1,0 0 1,0 1 0,0-1-1,0 0 1,-1 0-1,1 0 1,-1-1-1,0 1 1,0 0 0,1-4-1,-2 5-29,0 1-1,1 0 1,-1 0-1,0-1 1,0 1-1,0 0 0,0-1 1,0 1-1,0 0 1,0-1-1,0 1 1,-1 0-1,1-1 1,0 1-1,-1 0 1,1 0-1,-1-1 1,1 1-1,-1 0 1,-1-1-1,2 1-5,-1 1 0,0-1 0,0 1-1,0-1 1,0 1 0,1 0-1,-1-1 1,0 1 0,0 0 0,0 0-1,0-1 1,0 1 0,0 0 0,0 0-1,0 0 1,0 0 0,0 0 0,0 1-1,1-1 1,-1 0 0,-1 1-1,-2 0-13,0 0-1,1 0 0,-1 1 0,1 0 0,0 0 1,0 0-1,-1 0 0,1 0 0,1 1 0,-1-1 0,0 1 1,-4 6-1,0 0 222,1 1 0,0 0 0,0 0 0,1 1 0,1 0 0,0 0 0,0 0 0,1 0 0,1 1-1,-1-1 1,0 18 0,4-28-191,-1-1 0,0 1 0,0 0 0,0 0 0,0 0 0,1 0 0,-1-1-1,0 1 1,1 0 0,-1 0 0,1-1 0,-1 1 0,1 0 0,-1-1 0,1 1 0,-1 0-1,1-1 1,0 1 0,-1-1 0,1 1 0,0-1 0,0 1 0,-1-1 0,1 0-1,0 1 1,1-1 0,28 4 157,-21-5-135,-1 0 1,1 0-1,-1-1 1,17-6-1,-10 0-184,0-1 0,-1 0 1,0-1-1,-1-1 0,0 0 0,19-21 1,6-4 281,-38 35-120,0 1-1,0 0 1,0 0-1,0-1 0,0 1 1,1 0-1,-1 0 1,0 0-1,0-1 0,0 1 1,0 0-1,1 0 1,-1 0-1,0 0 0,0 0 1,0-1-1,1 1 1,-1 0-1,0 0 0,0 0 1,1 0-1,-1 0 1,0 0-1,0 0 0,1 0 1,-1 0-1,0 0 1,0 0-1,1 0 0,-1 0 1,0 0-1,0 0 1,1 0-1,-1 0 0,0 0 1,0 0-1,1 0 1,-1 0-1,0 0 0,0 1 1,1-1-1,-1 0 1,0 0-1,0 0 1,0 0-1,1 1 0,0 15 240,-9 22 110,2-20-236,3-10 214,0 0-1,0 0 1,1 0 0,0 0-1,0 0 1,1 1-1,0-1 1,1 15-1,0-22-310,1-1-1,0 1 0,-1-1 0,1 1 0,-1-1 0,1 1 0,0-1 0,-1 0 0,1 1 0,0-1 0,-1 0 0,1 0 0,0 0 0,0 1 0,-1-1 0,1 0 0,0 0 0,0 0 0,-1 0 0,1 0 1,0 0-1,0 0 0,-1-1 0,1 1 0,1-1 0,21-3 232,-3-6-281,0 0 0,0-1 1,-1-2-1,20-16 0,14-8-314,-52 36 335,0 0-1,-1 1 1,1-1 0,0 0 0,-1 1-1,1-1 1,0 1 0,0-1 0,0 1-1,-1-1 1,1 1 0,0-1 0,0 1-1,0 0 1,0 0 0,0-1 0,0 1-1,0 0 1,0 0 0,-1 0 0,1 0-1,0 0 1,0 0 0,0 0 0,0 0-1,0 1 1,0-1 0,0 0 0,0 0-1,0 1 1,1 0 0,1 27-21,-1 6 110,-2-33-78,0 0 0,1 0 1,-1 0-1,0 0 0,1 0 1,-1 0-1,1 0 0,0 0 1,-1-1-1,1 1 0,0 0 1,-1 0-1,1 0 0,0-1 1,0 1-1,0 0 0,-1-1 1,1 1-1,0 0 0,0-1 1,0 0-1,0 1 0,0-1 1,0 1-1,0-1 0,2 0 1,5 1-16,-1-2 0,0 1-1,0-1 1,0 0 0,0 0 0,0-1 0,0 0 0,0 0 0,-1-1 0,1 1-1,-1-1 1,0-1 0,0 0 0,11-7 0,-11 6-127,1 0 1,0 1-1,0 0 0,0 1 1,0 0-1,1 0 0,0 0 1,-1 1-1,1 0 1,14-2-1,-21 5 135,0-1 0,0 1 0,-1-1 0,1 1 0,0 0 0,-1-1 0,1 1 0,-1 0 0,1-1 0,-1 1 0,1 0 0,-1 0 0,0-1 0,1 1 0,-1 0 0,0 0 0,1 0 0,-1 0 0,0-1 0,0 1 0,0 0 0,0 0 0,0 0 0,0 0 0,0 0 0,0-1 0,0 1 0,0 0 0,-1 0 0,1 0 0,-1 1 0,-6 32 253,-11 3 311,1-4-1482,12-15-6351,5-33-293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972"/>
    </inkml:context>
    <inkml:brush xml:id="br0">
      <inkml:brushProperty name="width" value="0.025" units="cm"/>
      <inkml:brushProperty name="height" value="0.025" units="cm"/>
    </inkml:brush>
  </inkml:definitions>
  <inkml:trace contextRef="#ctx0" brushRef="#br0">1 0 12364,'0'0'1569,"11"54"-2209,0-42-6247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4.367"/>
    </inkml:context>
    <inkml:brush xml:id="br0">
      <inkml:brushProperty name="width" value="0.025" units="cm"/>
      <inkml:brushProperty name="height" value="0.025" units="cm"/>
    </inkml:brush>
  </inkml:definitions>
  <inkml:trace contextRef="#ctx0" brushRef="#br0">46 92 13100,'0'0'16042,"5"0"-15545,-2 0-486,0-1 0,0 0 0,1 0 0,-1-1 0,0 1 0,0-1 0,0 0 0,0 1 0,0-1 0,-1 0 0,1-1 0,-1 1 0,1 0 0,-1-1 0,0 1 0,0-1 0,0 0 0,0 0 0,0 0 0,-1 0 0,1 0 0,-1 0 0,0 0 0,0 0 0,0-1 0,0 1 0,0 0 0,-1-1 0,0 1 0,0-5 0,1 7-12,-1 1-1,0-1 1,0 1-1,0 0 0,0-1 1,0 1-1,0-1 1,0 1-1,-1-1 0,1 1 1,0 0-1,0-1 1,0 1-1,0-1 0,0 1 1,-1-1-1,1 1 1,0 0-1,0-1 0,-1 1 1,1 0-1,0-1 1,0 1-1,-1 0 0,1-1 1,0 1-1,-1 0 1,1 0-1,-1 0 0,1-1 1,0 1-1,-1 0 1,1 0-1,-1-1 0,-17 7-117,-13 18 6,24-16 141,1 0 1,0 0-1,1 1 0,0 0 1,0 0-1,1 0 0,0 1 1,1-1-1,0 1 0,0 0 1,1 0-1,-2 19 0,4-28-20,0 0 0,0 1 0,0-1-1,0 0 1,1 0 0,-1 1-1,0-1 1,1 0 0,-1 0 0,0 0-1,1 0 1,-1 1 0,1-1-1,0 0 1,-1 0 0,1 0 0,0 0-1,0 0 1,0 0 0,-1-1-1,1 1 1,0 0 0,0 0 0,0-1-1,0 1 1,0 0 0,3 0-1,-1 0 4,1 0 0,0 0 0,-1-1 0,1 1 0,0-1 0,-1 0-1,1 0 1,0-1 0,5 0 0,4-2-79,0 0 0,-1 0 0,1-2 0,19-9-1,32-25-1123,-41 24 953,1 0-1,27-11 0,-51 26 251,0 0 0,1-1-1,-1 1 1,0 0 0,0 0-1,1 0 1,-1 0 0,0 0-1,1 0 1,-1 0 0,0 0-1,0 0 1,1 0 0,-1 0-1,0 0 1,0 0 0,1 0-1,-1 0 1,0 0 0,1 0-1,-1 0 1,0 0 0,0 0-1,1 0 1,-1 1 0,0-1-1,0 0 1,1 0 0,-1 0-1,0 0 1,0 1 0,0-1-1,1 0 1,-1 0 0,0 0-1,0 1 1,0-1 0,0 0-1,0 0 1,1 1 0,-1-1-1,0 0 1,0 1 0,0-1 0,0 0-1,0 0 1,0 1 0,0-1-1,0 0 1,0 0 0,0 1-1,0-1 1,0 0 0,0 1-1,0-1 1,0 0 0,0 0-1,0 1 1,-1-1 0,1 0-1,0 0 1,0 1 0,0-1-1,0 0 1,0 0 0,-1 1-1,-7 19 231,1-5-170,3-8 75,0 0 1,0 1-1,1 0 0,0 0 1,0 0-1,1 0 0,0 0 1,0 9-1,2-16-137,0-1 1,1 1-1,-1-1 1,1 1-1,-1-1 1,0 0-1,1 1 1,-1-1-1,1 1 1,-1-1-1,1 0 1,-1 1-1,1-1 1,0 0-1,-1 0 1,1 0-1,-1 1 0,1-1 1,0 0-1,-1 0 1,1 0-1,-1 0 1,1 0-1,0 0 1,-1 0-1,1 0 1,-1 0-1,1 0 1,0 0-1,-1-1 1,1 1-1,-1 0 1,2-1-1,23-5 64,32-19-128,28-10-889,-77 33 850,0 0-1,-1 1 1,1 0-1,0 0 1,0 0-1,0 1 1,0 0 0,0 1-1,12 2 1,2 8 172,-20-10-43,0 1 0,0-1 0,1 0 0,-1 1 0,0-1 0,1 0 0,-1 0 0,1-1 0,-1 1 0,1 0 0,-1-1 1,5 1-1,3-2-28,-1 0 1,1-1-1,-1 0 1,1-1 0,-1 0-1,0 0 1,13-6-1,-14 4-140,1 2-1,-1-1 0,1 1 0,0 1 1,0-1-1,1 2 0,11-2 1,-20 4 129,-1-1 0,1 1 1,-1-1-1,1 1 1,-1 0-1,0-1 1,1 1-1,-1 0 0,0-1 1,1 1-1,-1 0 1,0-1-1,0 1 0,0 0 1,0 0-1,0-1 1,0 1-1,0 0 1,0-1-1,0 1 0,0 0 1,0 0-1,0-1 1,0 1-1,-1 0 1,1 0-1,0-1 0,-1 2 1,-6 22 0,6-22-187,-3 7-198,3-3-2856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070"/>
    </inkml:context>
    <inkml:brush xml:id="br0">
      <inkml:brushProperty name="width" value="0.025" units="cm"/>
      <inkml:brushProperty name="height" value="0.025" units="cm"/>
    </inkml:brush>
  </inkml:definitions>
  <inkml:trace contextRef="#ctx0" brushRef="#br0">0 1 8264,'0'0'14990,"61"1"-13677,-37 0 0,6 0-416,1-1-384,3 0-321,-8 0-192,2 0 32,-5 0-64,-4 0-1217,-8 0-929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6.403"/>
    </inkml:context>
    <inkml:brush xml:id="br0">
      <inkml:brushProperty name="width" value="0.025" units="cm"/>
      <inkml:brushProperty name="height" value="0.025" units="cm"/>
    </inkml:brush>
  </inkml:definitions>
  <inkml:trace contextRef="#ctx0" brushRef="#br0">1 0 11115,'0'0'4206,"2"14"-3837,5 13-232,2 1 0,1-1 0,1-1 1,1 0-1,29 46 0,98 132-64,-133-197-67,121 157-223,7-6 0,295 268-1,133 62 1702,7 7-880,-556-484-602,498 413 97,-497-414-270,59 38-770,-21-27-3013,-26-17-2383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404"/>
    </inkml:context>
    <inkml:brush xml:id="br0">
      <inkml:brushProperty name="width" value="0.025" units="cm"/>
      <inkml:brushProperty name="height" value="0.025" units="cm"/>
    </inkml:brush>
  </inkml:definitions>
  <inkml:trace contextRef="#ctx0" brushRef="#br0">0 1 10858,'0'0'13453,"62"18"-12524,-30-18-705,0 0-224,4 0-1730,-2-5-3202,-4-3-5222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735"/>
    </inkml:context>
    <inkml:brush xml:id="br0">
      <inkml:brushProperty name="width" value="0.025" units="cm"/>
      <inkml:brushProperty name="height" value="0.025" units="cm"/>
    </inkml:brush>
  </inkml:definitions>
  <inkml:trace contextRef="#ctx0" brushRef="#br0">0 13 11243,'0'0'8285,"10"-3"-7052,4 0-783,1 1 1,0 0-1,27 0 1,-38 2-416,1 0-1,0 0 1,-1 1 0,1-1 0,-1 1 0,1 0 0,-1 0-1,1 1 1,-1-1 0,0 1 0,1 0 0,-1 0 0,0 1-1,0-1 1,-1 1 0,1 0 0,0 0 0,-1 0-1,4 5 1,-5-5 6,-1-1 1,0 1-1,0 0 0,0 0 0,0-1 0,0 1 0,-1 0 0,1 0 0,-1 0 0,0 0 0,0 0 0,0 0 0,0 0 1,0 0-1,-1 0 0,1 0 0,-1-1 0,0 1 0,0 0 0,0 0 0,0 0 0,-1-1 0,1 1 0,0-1 1,-1 1-1,-2 2 0,-6 9 185,-1-1 1,0-1 0,-16 16-1,18-20-266,-27 29 262,-5 6-3866,29-34-3211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050"/>
    </inkml:context>
    <inkml:brush xml:id="br0">
      <inkml:brushProperty name="width" value="0.025" units="cm"/>
      <inkml:brushProperty name="height" value="0.025" units="cm"/>
    </inkml:brush>
  </inkml:definitions>
  <inkml:trace contextRef="#ctx0" brushRef="#br0">160 21 10890,'0'-1'511,"1"-1"0,0 1 0,0 0 0,-1 0-1,1 0 1,0 0 0,0 0 0,0 0 0,0 0 0,0 0-1,0 0 1,0 1 0,0-1 0,1 0 0,-1 1 0,0-1-1,0 1 1,2-1 0,30-2 3324,-30 3-3698,0 0-1,0 0 0,0 1 0,0-1 1,1 1-1,-1 0 0,0 0 0,0 0 1,-1 0-1,1 1 0,0-1 0,0 1 1,-1 0-1,1 0 0,-1 0 1,1 0-1,1 2 0,-2-1-105,-1 0-1,1 0 1,-1 0-1,0 0 1,0 0-1,0 1 1,-1-1-1,1 0 1,-1 0-1,1 1 1,-1-1-1,0 0 1,-1 1-1,1-1 1,-1 0-1,-1 6 1,0-2 6,0-1 1,-1 0 0,0 0-1,0-1 1,-1 1 0,0 0 0,-8 9-1,-6 3 22,0-1 0,-1-1 0,-30 19 0,41-30-47,-10 8-3,-4 2-33,0 1-1,-32 30 1,53-45 14,0 0 1,0-1-1,1 1 0,-1 0 1,0 0-1,0 0 1,1 0-1,-1 0 0,0 0 1,1 0-1,-1 0 1,1 0-1,-1 0 0,1 0 1,-1 0-1,1 0 1,0 0-1,0 1 0,0-1 1,0 0-1,0 0 1,0 0-1,0 2 0,0-2 19,1 0-1,0 0 1,0 0-1,0 0 1,-1 0 0,1-1-1,0 1 1,0 0-1,0-1 1,0 1-1,0 0 1,0-1-1,1 1 1,-1-1-1,0 0 1,0 1 0,0-1-1,0 0 1,2 0-1,10 2 232,1-1-1,0-1 0,16-1 1,-16 1 79,20-1 269,54-6-1,-78 5-1207,0 0 0,0 0-1,0-1 1,0-1 0,14-6-1,-24 10 396,0 0 0,1 0 0,-1 0 0,0-1 0,1 1 0,-1 0 0,0 0 0,1-1 0,-1 1 0,0 0 0,0-1 0,1 1 0,-1 0 0,0 0 0,0-1 0,1 1 0,-1-1 0,0 1 0,0 0 0,0-1 0,0 1 0,0 0 0,0-1 0,0 1 0,0-1 0,0 1 0,0 0 0,0-1 0,0 1 0,0-1 0,0 1 0,0 0 0,0-1 0,0 1 0,0 0 0,0-1 0,0 1 0,-1 0 0,1-1 0,-10-6-8525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409"/>
    </inkml:context>
    <inkml:brush xml:id="br0">
      <inkml:brushProperty name="width" value="0.025" units="cm"/>
      <inkml:brushProperty name="height" value="0.025" units="cm"/>
    </inkml:brush>
  </inkml:definitions>
  <inkml:trace contextRef="#ctx0" brushRef="#br0">1 1 13933,'0'0'8104,"56"-1"-7656,-28 6-352,-1 1-128,7 5-1954,-4-4-4259</inkml:trace>
  <inkml:trace contextRef="#ctx0" brushRef="#br0" timeOffset="1">491 96 18770,'0'0'6982,"0"59"-12491,0-54-1089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755"/>
    </inkml:context>
    <inkml:brush xml:id="br0">
      <inkml:brushProperty name="width" value="0.025" units="cm"/>
      <inkml:brushProperty name="height" value="0.025" units="cm"/>
    </inkml:brush>
  </inkml:definitions>
  <inkml:trace contextRef="#ctx0" brushRef="#br0">33 0 11787,'0'0'8328,"-17"51"-7559,11-22-481,-3 3-192,9-1-64,0-1-192,0 1-1025,0-6-993,0-4-1089,0-6-929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086"/>
    </inkml:context>
    <inkml:brush xml:id="br0">
      <inkml:brushProperty name="width" value="0.025" units="cm"/>
      <inkml:brushProperty name="height" value="0.025" units="cm"/>
    </inkml:brush>
  </inkml:definitions>
  <inkml:trace contextRef="#ctx0" brushRef="#br0">1 17 12075,'0'0'3572,"8"-4"-465,-2 2-2840,0 0 1,0 0 0,0 0-1,0 1 1,0 0 0,0 0 0,0 0-1,0 1 1,0 0 0,1 0-1,-1 0 1,0 1 0,0 0-1,0 0 1,0 1 0,0 0-1,0 0 1,0 0 0,-1 0-1,11 7 1,-9-5-251,0 0-1,-1 1 0,1 0 1,-1 1-1,0-1 1,0 1-1,-1 0 1,6 9-1,-9-13 44,-1 0-1,0 0 0,0 0 0,0 0 1,0 1-1,-1-1 0,1 0 0,0 1 1,-1-1-1,0 0 0,1 1 0,-1-1 1,0 1-1,0-1 0,-1 1 0,1-1 1,0 0-1,-1 1 0,0-1 1,1 0-1,-1 1 0,0-1 0,0 0 1,0 0-1,0 0 0,-1 0 0,1 0 1,-1 0-1,1 0 0,-1 0 0,-2 1 1,3-1-15,-4 4-56,0-1 0,0 1 0,-1-1 0,1-1 0,-1 1 0,0-1 0,-1 0 1,1 0-1,-9 3 0,15-7-411,29 5-235,-21-2 603,1 0 0,-1 0 0,0 1 0,0 0-1,0 0 1,0 1 0,13 11 0,-19-14 177,1 0 1,-1 1-1,0 0 0,1-1 0,-1 1 1,0 0-1,-1 0 0,1 0 0,0 0 1,-1 0-1,0 1 0,0-1 0,0 0 1,0 1-1,0-1 0,0 1 0,-1-1 1,0 1-1,0-1 0,0 0 1,0 1-1,0-1 0,-2 6 0,1-7-4,0 0 0,-1 0 1,1 0-1,-1 0 0,1 0 0,-1-1 0,1 1 0,-1 0 0,0-1 0,0 1 0,0-1 0,0 0 0,0 0 1,0 1-1,0-1 0,-1-1 0,1 1 0,0 0 0,-1 0 0,-2 0 0,-48 9 1007,52-10-1096,-85 4 582,64-4-861,22-1 102,0 1 1,0 0-1,0 0 0,0 0 0,0 0 1,-1 0-1,1 0 0,0-1 1,0 1-1,0 0 0,0 0 0,0 0 1,0 0-1,0 0 0,0-1 0,0 1 1,-1 0-1,1 0 0,0 0 1,0-1-1,0 1 0,0 0 0,0 0 1,0 0-1,0 0 0,0-1 0,0 1 1,0 0-1,0 0 0,1 0 1,-1-1-1,0 1 0,0 0 0,0 0 1,0 0-1,0 0 0,0-1 1,0 1-1,0 0 0,0 0 0,1 0 1,-1 0-1,0 0 0,0-1 0,0 1 1,0 0-1,0 0 0,1 0 1,-1 0-1,0 0 0,0 0 0,0 0 1,0 0-1,1 0 0,-1 0 0,0 0 1,0 0-1,0 0 0,1 0 1,-1 0-1,0 0 0,0 0 0,0 0 1,1 0-1,-1 0 0,0 0 0,0 0 1,12-5-7862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889"/>
    </inkml:context>
    <inkml:brush xml:id="br0">
      <inkml:brushProperty name="width" value="0.025" units="cm"/>
      <inkml:brushProperty name="height" value="0.025" units="cm"/>
    </inkml:brush>
  </inkml:definitions>
  <inkml:trace contextRef="#ctx0" brushRef="#br0">11 0 11179,'-5'1'3363,"1"1"544,2-1-1440,2 1-353,0 1-1025,0 1-737,0-3-256,0 4-64,0 0-64,8-2-801,1-3-1857,-5 0-3876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285"/>
    </inkml:context>
    <inkml:brush xml:id="br0">
      <inkml:brushProperty name="width" value="0.025" units="cm"/>
      <inkml:brushProperty name="height" value="0.025" units="cm"/>
    </inkml:brush>
  </inkml:definitions>
  <inkml:trace contextRef="#ctx0" brushRef="#br0">237 0 11979,'0'0'15460,"-11"11"-15225,-30 34-418,3 1-1,1 2 0,2 2 1,-32 60-1,63-104-380,0-1-1300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616"/>
    </inkml:context>
    <inkml:brush xml:id="br0">
      <inkml:brushProperty name="width" value="0.025" units="cm"/>
      <inkml:brushProperty name="height" value="0.025" units="cm"/>
    </inkml:brush>
  </inkml:definitions>
  <inkml:trace contextRef="#ctx0" brushRef="#br0">6 0 10474,'0'0'8488,"2"66"-8232,-4-32-128,-2-3-32,2 1 161,2-3 127,0-3-224,6-5-64,3-3-32,1-4-128,-3-5-993,-1-4-1793,-2-5-1827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951"/>
    </inkml:context>
    <inkml:brush xml:id="br0">
      <inkml:brushProperty name="width" value="0.025" units="cm"/>
      <inkml:brushProperty name="height" value="0.025" units="cm"/>
    </inkml:brush>
  </inkml:definitions>
  <inkml:trace contextRef="#ctx0" brushRef="#br0">1 0 2659,'0'0'17776,"51"19"-17712,-21-6-32,0-1-224,6-2-2146,0-6-3139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078"/>
    </inkml:context>
    <inkml:brush xml:id="br0">
      <inkml:brushProperty name="width" value="0.025" units="cm"/>
      <inkml:brushProperty name="height" value="0.025" units="cm"/>
    </inkml:brush>
  </inkml:definitions>
  <inkml:trace contextRef="#ctx0" brushRef="#br0">457 1 9161,'0'0'10329,"-14"12"-10035,-209 217 320,162-154-548,-82 86-2470,132-153 738,7-10-1740,4-15-614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280"/>
    </inkml:context>
    <inkml:brush xml:id="br0">
      <inkml:brushProperty name="width" value="0.025" units="cm"/>
      <inkml:brushProperty name="height" value="0.025" units="cm"/>
    </inkml:brush>
  </inkml:definitions>
  <inkml:trace contextRef="#ctx0" brushRef="#br0">27 0 14125,'0'0'5654,"-4"9"-4277,3-7-1305,-17 46 807,18-47-865,-1 1 1,1-1-1,-1 0 1,1 1-1,0-1 1,-1 0-1,1 0 1,0 1 0,0-1-1,0 0 1,0 1-1,0-1 1,0 0-1,1 1 1,-1-1-1,0 0 1,1 1-1,-1-1 1,1 0-1,-1 0 1,1 0-1,-1 1 1,1-1 0,0 0-1,0 0 1,0 0-1,-1 0 1,1 0-1,0 0 1,0 0-1,0-1 1,0 1-1,1 0 1,-1 0-1,0-1 1,0 1 0,0-1-1,1 1 1,0 0-1,10-1 133,1 1 0,-1-1 1,0-1-1,0 0 0,0-1 0,0 0 0,20-6 1,-18 3-132,2 2 1,-1 0-1,28-2 1,-42 6-8,0-1 0,-1 0 1,1 0-1,0 1 0,0-1 1,-1 1-1,1-1 0,0 1 0,-1-1 1,1 1-1,0-1 0,-1 1 0,1-1 1,-1 1-1,1 0 0,-1-1 0,1 1 1,-1 0-1,1-1 0,-1 1 0,0 0 1,1 0-1,-1-1 0,0 1 0,0 0 1,0 0-1,0 0 0,1-1 0,-1 1 1,0 0-1,0 0 0,-1 0 0,1 0 1,0-1-1,0 1 0,0 0 1,0 0-1,-1 0 0,1 0 0,-1 0-2,1 0-1,0 0 1,-1 0-1,1 0 0,0 0 1,0 0-1,0 0 1,0 0-1,0 0 0,0 0 1,0 0-1,0 0 1,1 0-1,-1 0 0,0 0 1,0 0-1,1-1 1,-1 1-1,1 0 1,-1 0-1,1 0 0,-1 0 1,1-1-1,-1 1 1,1 0-1,0 0 0,-1-1 1,1 1-1,0 0 1,0-1-1,0 1 0,1 0 1,4 0-569,-1-1 1,1 0-1,-1 0 1,1 0-1,-1 0 1,1-1-1,0 0 1,-1 0-1,0-1 1,8-2-1,13-8-5155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626"/>
    </inkml:context>
    <inkml:brush xml:id="br0">
      <inkml:brushProperty name="width" value="0.025" units="cm"/>
      <inkml:brushProperty name="height" value="0.025" units="cm"/>
    </inkml:brush>
  </inkml:definitions>
  <inkml:trace contextRef="#ctx0" brushRef="#br0">87 92 5958,'0'0'12235,"-9"4"-9229,2-1-2585,-41 22 1656,46-24-2035,1 0 1,-1 1-1,0-1 1,1 1 0,-1-1-1,1 1 1,0-1-1,-1 1 1,1 0-1,0 0 1,0 0-1,0 0 1,0 0-1,0 0 1,1 0-1,-1 0 1,0 0-1,1 0 1,0 0-1,-1 0 1,1 0-1,0 0 1,0 1-1,0-1 1,1 3-1,0-4-33,0 0-1,-1 0 1,1 0-1,0-1 0,0 1 1,0 0-1,0 0 1,0-1-1,0 1 1,0-1-1,0 1 1,0-1-1,1 1 1,-1-1-1,0 0 1,0 1-1,0-1 1,0 0-1,1 0 1,-1 0-1,0 0 1,0 0-1,1 0 0,0 0 1,34-3 334,-27 1-302,-1 0 0,1-1 0,-1 0 0,0-1-1,1 0 1,-2 0 0,1-1 0,0 0 0,-1 0 0,10-10-1,6-5 152,34-41 0,-50 52-73,-4 7-56,-1-1 0,1 1 0,-1-1-1,0 0 1,0 1 0,0-1-1,0 0 1,-1 0 0,1 0-1,-1 0 1,0-1 0,2-2-1,-18 7 825,7 5-875,0 0 1,1 1 0,0-1 0,1 2-1,-1-1 1,1 1 0,1-1 0,-1 2-1,1-1 1,1 0 0,-1 1 0,2 0-1,-1 0 1,1 0 0,0 1 0,1-1-1,-2 19 1,4-25-14,0-1 0,0 0 0,1 0 0,-1 1 0,1-1 0,-1 0 0,1 0 0,0 0 0,0 0 0,0 0 0,0 0 0,0 0 0,0 0 0,1 0 0,-1 0 0,0 0-1,1-1 1,0 1 0,-1-1 0,1 1 0,0-1 0,0 1 0,0-1 0,0 0 0,0 0 0,0 0 0,0 0 0,0-1 0,4 2 0,5 1-1071,0-1 0,0-1 0,1 0-1,18 0 1,8-1-7875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967"/>
    </inkml:context>
    <inkml:brush xml:id="br0">
      <inkml:brushProperty name="width" value="0.025" units="cm"/>
      <inkml:brushProperty name="height" value="0.025" units="cm"/>
    </inkml:brush>
  </inkml:definitions>
  <inkml:trace contextRef="#ctx0" brushRef="#br0">36 1 2819,'0'0'24247,"11"55"-23607,-11-27-352,-5 7-191,-7-4-1,7-1-192,1-4-897,-2-4-1410,-3-6-1600,3-9-2339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327"/>
    </inkml:context>
    <inkml:brush xml:id="br0">
      <inkml:brushProperty name="width" value="0.025" units="cm"/>
      <inkml:brushProperty name="height" value="0.025" units="cm"/>
    </inkml:brush>
  </inkml:definitions>
  <inkml:trace contextRef="#ctx0" brushRef="#br0">1 30 14029,'0'0'6897,"12"-5"-5012,3 0-1533,0 0-1,0 1 1,0 1-1,0 0 1,1 1 0,22-1-1,-33 3-291,0 1 0,0-1 0,0 1 0,0 0-1,0 0 1,0 0 0,0 1 0,0-1 0,0 1-1,0 0 1,7 6 0,-9-6-72,-1 0 1,1 0-1,-1 1 1,0 0-1,0-1 1,0 1-1,0 0 0,0 0 1,-1 0-1,1 0 1,-1 0-1,0 0 1,0 0-1,0 1 0,0-1 1,0 0-1,-1 1 1,0-1-1,0 0 1,0 5-1,0-6 70,0 0 0,0 0 0,0 0-1,0 0 1,0 0 0,-1 0 0,1 0 0,-1 0 0,0-1 0,1 1 0,-1 0-1,0 0 1,0-1 0,0 1 0,0 0 0,0-1 0,-1 1 0,1-1 0,0 0-1,-1 1 1,1-1 0,-1 0 0,1 0 0,-4 2 0,6-2-325,0 0 0,0 0 0,0 0 0,1 0 0,-1 0 0,0 0 0,1 0 0,-1 0 0,0-1 1,1 1-1,-1 0 0,1-1 0,1 1 0,-2-1 217,10 4-184,0-1 0,0 2 0,0-1 0,-1 1 0,11 8 0,-19-12 321,-1 0 0,1 0-1,-1 0 1,0 0 0,0 0 0,1 0 0,-1 0 0,0 1 0,0-1 0,0 0-1,0 1 1,0-1 0,0 1 0,-1 0 0,1-1 0,-1 1 0,1-1 0,-1 1 0,1 0-1,-1-1 1,0 1 0,0 0 0,0 0 0,0-1 0,0 1 0,0 0 0,0-1-1,0 1 1,-1 0 0,1-1 0,-1 1 0,1 0 0,-1-1 0,0 1 0,0-1 0,1 1-1,-1-1 1,0 1 0,0-1 0,-1 0 0,1 1 0,0-1 0,0 0 0,-2 1 0,-4 7 195,0-1 1,-1-1-1,0 1 1,0-1 0,-1-1-1,1 1 1,-2-1 0,1-1-1,-1 0 1,1 0 0,-1-1-1,-1 0 1,1-1 0,0 0-1,-1-1 1,0 0 0,1 0-1,-12-1 1,21-1-352,-1 0 1,1 0-1,0 0 1,0 0-1,0 0 1,0 0-1,-1-1 0,1 1 1,0-1-1,0 1 1,0-1-1,0 1 1,0-1-1,0 1 0,0-1 1,0 0-1,0 0 1,0 0-1,0 1 1,1-1-1,-1 0 1,0 0-1,1 0 0,-1 0 1,0 0-1,1 0 1,-1-2-1,-3-21-5891,4 7-1428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723"/>
    </inkml:context>
    <inkml:brush xml:id="br0">
      <inkml:brushProperty name="width" value="0.025" units="cm"/>
      <inkml:brushProperty name="height" value="0.025" units="cm"/>
    </inkml:brush>
  </inkml:definitions>
  <inkml:trace contextRef="#ctx0" brushRef="#br0">42 0 11435,'0'0'14851,"-1"9"-14082,-6 57 824,-24 93 1,29-153-1255,1-11 930,2-23-1009,0 4-9063,-1 15 935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176"/>
    </inkml:context>
    <inkml:brush xml:id="br0">
      <inkml:brushProperty name="width" value="0.025" units="cm"/>
      <inkml:brushProperty name="height" value="0.025" units="cm"/>
    </inkml:brush>
  </inkml:definitions>
  <inkml:trace contextRef="#ctx0" brushRef="#br0">0 1 8008,'0'0'21711,"8"1"-20825,33 5-613,63 0 0,-1-5-7204,-92-1 5180,17-1-6491,-6-7-5857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788"/>
    </inkml:context>
    <inkml:brush xml:id="br0">
      <inkml:brushProperty name="width" value="0.025" units="cm"/>
      <inkml:brushProperty name="height" value="0.025" units="cm"/>
    </inkml:brush>
  </inkml:definitions>
  <inkml:trace contextRef="#ctx0" brushRef="#br0">27 1 14606,'0'0'9854,"-1"10"-9106,-10 87 1426,4-50-1494,-1 50 0,8-97-676,0 0 1,0 0 0,0 1-1,0-1 1,0 0 0,0 0-1,0 1 1,0-1-1,0 0 1,1 0 0,-1 1-1,0-1 1,0 0 0,0 0-1,0 0 1,0 1-1,0-1 1,0 0 0,1 0-1,-1 0 1,0 0 0,0 1-1,0-1 1,0 0-1,1 0 1,-1 0 0,0 0-1,0 0 1,0 1 0,1-1-1,-1 0 1,0 0-1,0 0 1,1 0 0,-1 0-1,0 0 1,0 0 0,1 0-1,-1 0 1,0 0-1,0 0 1,1 0 0,14-6 220,10-11 7,-19 10-221,0 0 0,-1 0 0,-1-1-1,1 0 1,-1 0 0,0 0-1,-1 0 1,0 0 0,0-1-1,-1 1 1,0-1 0,0 0-1,-1 0 1,0 0 0,-1-9-1,-9 37-1179,9-17 1166,0 0-1,0-1 1,0 1 0,0-1-1,1 1 1,-1 0-1,1-1 1,-1 1 0,1-1-1,-1 1 1,1-1-1,0 0 1,0 1 0,0-1-1,0 0 1,0 1-1,0-1 1,0 0-1,0 0 1,0 0 0,1 0-1,-1 0 1,0 0-1,3 1 1,0 0 49,0-1 0,1 1-1,-1-1 1,0 0 0,1 0 0,-1 0-1,1-1 1,-1 0 0,6 0 0,-1 0 17,0-1 1,-1 0 0,1 0-1,0-1 1,-1 0 0,0-1-1,1 0 1,-1 0-1,14-9 1,-17 9-52,-1 0 0,0-1 0,0 1 0,-1-1-1,1 0 1,-1 0 0,0 0 0,0-1 0,0 1 0,-1-1 0,1 0 0,-1 0-1,0 1 1,-1-1 0,1 0 0,-1-1 0,1-9 0,-2 15-13,0-1 0,0 0 0,0 0 0,0 1 0,-1-1 0,1 0 1,0 0-1,-1 1 0,1-1 0,0 0 0,-1 1 0,1-1 0,-1 0 0,1 1 0,-1-1 1,1 1-1,-1-1 0,1 1 0,-1-1 0,0 1 0,1-1 0,-1 1 0,0 0 1,1-1-1,-1 1 0,0 0 0,0-1 0,1 1 0,-1 0 0,0 0 0,0 0 0,1 0 1,-1 0-1,0 0 0,0 0 0,0 0 0,1 0 0,-1 0 0,0 0 0,0 1 1,1-1-1,-1 0 0,0 0 0,1 1 0,-1-1 0,0 0 0,0 1 0,0 0 0,-4 1-16,1-1 0,0 1 0,0 0-1,0 1 1,0-1 0,0 1-1,-5 4 1,4 0 26,-1 1-1,1-1 1,0 1-1,1 0 1,0 0-1,0 1 1,1 0-1,0-1 1,-3 15-1,5-20-39,0-1 0,1 1 0,0-1 0,-1 1 0,1-1 0,0 1 0,0-1-1,0 1 1,1-1 0,-1 1 0,1-1 0,-1 1 0,1-1 0,0 0 0,0 1 0,0-1 0,0 0 0,0 0 0,0 1-1,1-1 1,-1 0 0,1 0 0,0-1 0,-1 1 0,1 0 0,0 0 0,0-1 0,0 1 0,0-1 0,0 0 0,1 0-1,-1 0 1,0 0 0,0 0 0,1 0 0,-1 0 0,1-1 0,-1 1 0,4-1 0,46 2-7400,-24-6-513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8.121"/>
    </inkml:context>
    <inkml:brush xml:id="br0">
      <inkml:brushProperty name="width" value="0.025" units="cm"/>
      <inkml:brushProperty name="height" value="0.025" units="cm"/>
    </inkml:brush>
  </inkml:definitions>
  <inkml:trace contextRef="#ctx0" brushRef="#br0">78 0 12172,'0'0'2482,"-6"12"59,0 4-2006,0 0-1,1 0 1,1 1 0,0 0 0,-2 23-1,-14 157 2662,-1 62-1555,21-258-1593,6-27-187,-4-8-2231,-3-1-4378,0 8-2172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004"/>
    </inkml:context>
    <inkml:brush xml:id="br0">
      <inkml:brushProperty name="width" value="0.025" units="cm"/>
      <inkml:brushProperty name="height" value="0.025" units="cm"/>
    </inkml:brush>
  </inkml:definitions>
  <inkml:trace contextRef="#ctx0" brushRef="#br0">0 316 14478,'0'0'8066,"10"-7"-6667,8-7-1184,1 1 0,40-21 1,-42 24-205,0 0 0,-1-1 0,-1 0 0,0-1 0,-1-1 0,0 0 0,-1-1 0,0-1 0,-1 0 0,-1 0 0,0-1 0,-1-1 0,-1 0 0,8-20 0,-13 16 53,-15 24 4,-19 27 104,22-17 2,1-1-1,0 1 0,1 0 0,1 1 0,0 0 1,0 0-1,1 0 0,1 0 0,1 0 1,0 1-1,1 0 0,0 15 0,3 21 917,3-1-1,12 58 1,-1-15-536,-16-94-563,0 1 0,0 0 0,0 0-1,0 0 1,0 0 0,0 0-1,0 0 1,1 0 0,-1 0-1,0 0 1,0 0 0,0 0-1,0 0 1,0 0 0,0 0-1,0 1 1,1-1 0,-1 0-1,0 0 1,0 0 0,0 0-1,0 0 1,0 0 0,0 0 0,0 0-1,0 0 1,0 0 0,0 0-1,1 0 1,-1 0 0,0 1-1,0-1 1,0 0 0,0 0-1,0 0 1,0 0 0,0 0-1,0 0 1,0 0 0,0 1-1,0-1 1,4-21-921,2-30-1080,-7 22-850,0-1 0,-2 1 0,-13-54 0,73 78 2246,-47 2 1034,1-1 0,-1 0 0,0 0 0,0-1 1,0 0-1,-1-1 0,0 0 0,0-1 0,-1 0 0,1 0 0,-1 0 0,-1-1 0,0-1 0,0 1 0,9-16 0,-13 14 1953,-12 14-1851,-12 14-582,17-12 217,-1 0 1,1 0-1,0 1 0,0 0 0,1 0 1,0 0-1,0 0 0,1 1 1,0-1-1,0 1 0,0-1 1,1 1-1,1 0 0,-1 12 1,3-19-45,0 0 0,0 0 1,0 0-1,0 0 1,0 0-1,1-1 1,-1 1-1,0-1 1,0 1-1,1-1 1,-1 0-1,0 0 1,0 0-1,1 0 1,-1 0-1,4-2 1,1 2 87,9-2-101,0 0 0,0-1 0,0-1 1,0 0-1,30-13 0,-32 10-124,1 2 0,0 0 0,1 0-1,-1 2 1,1 0 0,21-2 0,-40 31 120,-6-11 185,8-14-188,0 1 0,0 0 0,-1-1 0,1 1 0,1 0 0,-1-1 0,0 1 0,0 0 0,1 0 0,-1 0 0,0-1 0,1 1 0,0 0 0,-1 2 0,35-6 676,14-16-903,-38 14 74,-1 0 0,1 0 0,0 1 0,0 0 0,1 1 0,-1 0 0,11 0 0,-20 3 17,-1-1 0,1 1 1,0 0-1,-1 0 0,1 0 0,-1 0 0,0 0 1,1 0-1,-1 0 0,0 0 0,1 0 0,-1 0 1,0 1-1,0-1 0,0 0 0,0 0 0,0 0 1,0 0-1,0 0 0,-1 0 0,1 0 0,0 0 1,-1 0-1,1 0 0,-1 2 0,-8 30-4737,8-29-1381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552"/>
    </inkml:context>
    <inkml:brush xml:id="br0">
      <inkml:brushProperty name="width" value="0.025" units="cm"/>
      <inkml:brushProperty name="height" value="0.025" units="cm"/>
    </inkml:brush>
  </inkml:definitions>
  <inkml:trace contextRef="#ctx0" brushRef="#br0">140 52 1505,'-2'-12'9210,"2"-15"434,0 14-1186,-36 39-6974,-65 22-2803,101-48 1297,0 0 0,0 0 1,1 0-1,-1 0 0,0 0 0,0 0 0,1 1 1,-1-1-1,0 0 0,0 0 0,0 0 0,1 0 0,-1 0 1,0 1-1,0-1 0,0 0 0,1 0 0,-1 0 0,0 1 1,0-1-1,0 0 0,0 0 0,0 1 0,1-1 1,-1 0-1,0 0 0,0 1 0,0-1 0,0 0 0,0 0 1,0 1-1,0-1 0,0 0 0,0 0 0,0 1 1,0-1-1,0 0 0,0 1 0,0-1 0,0 0 0,0 0 1,-1 1-1,1-1 0,0 0 0,0 0 0,0 0 0,0 1 1,0-1-1,-1 0 0,1 0 0,0 1 0,0-1 1,0 0-1,-1 0 0,1 0 0,0 0 0,0 0 0,-1 1 1,28 2-375,-25-3 381,44 0-196,-36 0 169,1 0-1,0 0 1,-1 0 0,1 2 0,0-1-1,-1 1 1,17 6 0,-26-8 42,-1 0 0,1 0 0,0 1 0,-1-1 0,1 0 0,0 1 0,-1-1 0,1 1 1,0-1-1,-1 0 0,1 1 0,-1-1 0,1 1 0,-1 0 0,1-1 0,-1 1 0,1-1 0,-1 1 1,0 0-1,1-1 0,-1 1 0,0 0 0,0-1 0,1 1 0,-1 0 0,0 0 0,0-1 1,0 1-1,0 0 0,0 1 0,-14 18 750,-29 9 701,35-24-1299,0-1-1,0 0 0,0 0 0,-1-1 1,0 0-1,0 0 0,0-1 0,-15 2 1,24-5-582,-1 0 0,1-1 0,0 1 1,1 0-1,-1 0 0,0 0 0,0 0 1,0 0-1,1 0 0,-1 0 1,0 0-1,1 0 0,-1 0 0,1 0 1,-1 0-1,1 0 0,1-1 0,14-15-7374,7-4-4587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424"/>
    </inkml:context>
    <inkml:brush xml:id="br0">
      <inkml:brushProperty name="width" value="0.025" units="cm"/>
      <inkml:brushProperty name="height" value="0.025" units="cm"/>
    </inkml:brush>
  </inkml:definitions>
  <inkml:trace contextRef="#ctx0" brushRef="#br0">25 0 8072,'0'0'9961,"0"11"-9785,-10 80 346,-4 76-1535,14-130-252,3 1 1,8 48-1,-8-68 714,1-1 0,1 0 1,0 0-1,2 0 0,0-1 1,1 0-1,10 17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899"/>
    </inkml:context>
    <inkml:brush xml:id="br0">
      <inkml:brushProperty name="width" value="0.025" units="cm"/>
      <inkml:brushProperty name="height" value="0.025" units="cm"/>
    </inkml:brush>
  </inkml:definitions>
  <inkml:trace contextRef="#ctx0" brushRef="#br0">40 94 16720,'0'0'8968,"-30"55"-7430,25-36-545,1 1-545,4-4-320,0-3-96,0 1 0,9-5 0,-3-2-96,3-5-704,1-2-1186,1 0-1089,0-9-3427,-1-11-7431</inkml:trace>
  <inkml:trace contextRef="#ctx0" brushRef="#br0" timeOffset="1">71 1 7687,'0'0'18290,"11"49"-22038,0-35-288,4-5-2530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0.339"/>
    </inkml:context>
    <inkml:brush xml:id="br0">
      <inkml:brushProperty name="width" value="0.025" units="cm"/>
      <inkml:brushProperty name="height" value="0.025" units="cm"/>
    </inkml:brush>
  </inkml:definitions>
  <inkml:trace contextRef="#ctx0" brushRef="#br0">154 161 12908,'0'0'8077,"-9"6"-6379,-11 7-1105,0 2-1,-28 26 1,43-36-535,0 0-1,0 0 0,0 0 1,1 1-1,0 0 0,0 0 1,0 0-1,1 0 0,0 0 1,0 1-1,0 0 0,1-1 1,0 1-1,1 0 0,-2 11 1,3-17-48,1 1 0,-1-1 0,1 0 0,-1 0 1,1 1-1,0-1 0,0 0 0,0 0 0,-1 0 1,1 0-1,0 0 0,0 0 0,0 0 0,1 0 1,-1 0-1,0 0 0,0-1 0,0 1 0,1 0 1,-1-1-1,0 1 0,1-1 0,-1 1 0,0-1 1,1 0-1,-1 0 0,0 1 0,1-1 0,-1 0 1,1 0-1,-1 0 0,1-1 0,-1 1 0,2-1 1,5 1 107,0 0 1,-1-1-1,0-1 0,1 1 1,13-5-1,-5-3-23,1 0-1,-1-1 1,-1 0-1,0-2 1,17-15-1,63-69 76,-82 82-160,-1-1 0,17-27 0,-25 36-1,-1 0-1,0 0 1,0-1-1,0 1 0,-1-1 1,0 0-1,0 1 1,-1-1-1,0 0 0,0-8 1,-1 14-3,0 0 0,0-1 0,0 1 0,0 0-1,0 0 1,-1 0 0,1 0 0,0 0 0,-1 0 0,1 0 0,-1 0 0,1 0 0,-1 0 0,0 0 0,1 0 0,-1 0 0,0 0 0,0 0-1,1 1 1,-1-1 0,0 0 0,0 0 0,-2 0 0,-31-7-63,25 8 35,1 0-1,-1 1 0,0 0 0,1 1 0,-1 0 0,-9 3 0,10-1 17,0 0 0,0 0 0,0 1 0,-13 10 0,19-14 7,0 1 1,-1 0 0,1 0-1,0 0 1,0 0-1,0 1 1,0-1 0,1 0-1,-1 1 1,0 0-1,1-1 1,0 1 0,0 0-1,0-1 1,0 1-1,0 0 1,0 0-1,0 5 1,2-7 3,-1 0 0,1 1-1,-1-1 1,1 0 0,0 1-1,0-1 1,0 0 0,0 0 0,0 1-1,0-1 1,0 0 0,0 0-1,0 0 1,0 0 0,0-1 0,1 1-1,-1 0 1,0 0 0,1-1-1,-1 1 1,1-1 0,-1 1 0,3-1-1,43 11 52,-33-8-43,9 2-13,1-1 10,-1 1-1,0 2 1,26 10-1,-45-16-10,0 0 1,0 1-1,-1 0 0,1 0 0,-1 0 0,1 0 0,-1 0 0,0 1 0,0-1 1,0 1-1,0 0 0,0 0 0,0 0 0,-1 0 0,0 1 0,1-1 0,-1 1 1,-1-1-1,1 1 0,0 0 0,-1 0 0,0 0 0,0 0 0,0 0 0,0 5 1,-4 36-963,-2-28-6418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3.537"/>
    </inkml:context>
    <inkml:brush xml:id="br0">
      <inkml:brushProperty name="width" value="0.025" units="cm"/>
      <inkml:brushProperty name="height" value="0.025" units="cm"/>
    </inkml:brush>
  </inkml:definitions>
  <inkml:trace contextRef="#ctx0" brushRef="#br0">1 14 11755,'5'-6'4580,"1"0"225,0 4-1250,-3 2-1216,-1 3-1154,-2 12-353,4 7-223,-4 4-257,0 2-191,0 4-129,0 0 32,0-2-225,-4-2-511,2-6-673,-1-4-801,1-10-545,-8-6-2178,5-2-1152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4.010"/>
    </inkml:context>
    <inkml:brush xml:id="br0">
      <inkml:brushProperty name="width" value="0.025" units="cm"/>
      <inkml:brushProperty name="height" value="0.025" units="cm"/>
    </inkml:brush>
  </inkml:definitions>
  <inkml:trace contextRef="#ctx0" brushRef="#br0">1 42 5221,'0'0'19239,"10"-7"-17984,-1 2-1045,0 0-1,0 1 1,0 0 0,0 0-1,1 1 1,-1 0 0,1 1-1,12-2 1,-19 4-208,1-1 1,-1 1-1,0 0 1,0 0-1,1 0 0,-1 1 1,0-1-1,0 1 0,1-1 1,-1 1-1,0 0 0,0 1 1,0-1-1,0 0 1,0 1-1,0-1 0,-1 1 1,1 0-1,0 0 0,-1 0 1,1 1-1,-1-1 0,0 0 1,0 1-1,0-1 1,0 1-1,0 0 0,-1 0 1,1 0-1,-1 0 0,0 0 1,0 0-1,0 0 0,1 4 1,0 44-64,-2-31 36,0-19-81,26 33-2350,-22-30 2533,-1 1-1,0-1 1,0 1 0,-1 0-1,1 0 1,-1 1-1,0-1 1,0 0 0,-1 1-1,0-1 1,0 1 0,0 0-1,0-1 1,-1 1 0,0 0-1,0-1 1,-1 1-1,-1 8 1,1-10 71,-1 1-1,0-1 1,0 0-1,0 0 1,0 0-1,-1 0 1,1 0-1,-1 0 1,0-1-1,0 1 1,0-1-1,-1 0 1,1 0-1,-1 0 1,0 0 0,1-1-1,-1 0 1,-1 1-1,1-1 1,0-1-1,0 1 1,-1-1-1,-7 2 1,5-1 0,0-2 0,1 1 0,-1-1 0,0 0 0,0 0 0,1 0 0,-1-1 0,0 0 0,-6-3 0,11 4-191,0-1 1,0 0 0,0 1 0,1-1 0,-1 0 0,0 0 0,1 0 0,-1 0 0,1 0 0,-1-1 0,1 1 0,-1 0 0,1-1 0,0 1 0,-2-4 0,2 4-217,1-1 1,-1 0 0,1 0-1,-1 1 1,1-1 0,0 0-1,0 0 1,0 0 0,0 1-1,0-1 1,0 0 0,1 0 0,-1 0-1,0 1 1,1-1 0,0 0-1,-1 1 1,1-1 0,0 0-1,1-1 1,8-10-6260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5.448"/>
    </inkml:context>
    <inkml:brush xml:id="br0">
      <inkml:brushProperty name="width" value="0.025" units="cm"/>
      <inkml:brushProperty name="height" value="0.025" units="cm"/>
    </inkml:brush>
  </inkml:definitions>
  <inkml:trace contextRef="#ctx0" brushRef="#br0">48 45 10570,'-2'-13'10588,"-2"11"-4515,-8 20-3188,-6 23-5685,15-31 4295,1-3-1494,0 0 0,0 0-1,1 0 1,0 0 0,0 0-1,1 0 1,0 0 0,2 13-1,-2-18 3,1 0 0,0-1 0,0 1 0,-1 0-1,1 0 1,1-1 0,-1 1 0,0-1-1,0 1 1,1-1 0,-1 1 0,0-1 0,1 0-1,0 0 1,-1 0 0,1 0 0,0 0 0,-1 0-1,1 0 1,0 0 0,0-1 0,0 1 0,-1-1-1,1 1 1,0-1 0,0 0 0,0 1 0,0-1-1,0 0 1,0-1 0,0 1 0,0 0 0,0 0-1,0-1 1,2 0 0,4-1 22,1-1-1,-1 0 1,0 0-1,-1 0 1,1-1 0,0 0-1,-1-1 1,0 0 0,0 0-1,0 0 1,-1-1-1,11-12 1,-9 10 55,-1 0 0,0 0 0,-1-1 0,0 0 1,0-1-1,-1 1 0,0-1 0,0 0 0,4-19 0,-8 22 82,-4 8-81,-9 15-78,-11 27-41,20-34 42,1 1-1,0-1 1,0 0 0,1 1-1,0-1 1,0 0-1,1 1 1,2 13-1,-2-22 27,1 0 0,-1 1 0,1-1 0,-1 0 0,1 0 0,-1 0 0,1 0 0,0 0 0,-1 0 0,1 0 0,0 0 0,0 0 0,0 0 0,0 0 0,0 0 0,0 0 0,0-1 0,0 1 0,0 0 0,0-1 0,1 1 0,-1-1 0,0 1 0,0-1 0,1 0 0,-1 0 0,0 1 0,0-1 0,1 0 0,-1 0 0,0 0 0,1 0 0,-1 0 0,0-1 0,0 1 0,1 0 0,-1-1 0,0 1 0,0-1 0,0 1 0,2-2 0,3 1 124,1-1-1,-1-1 1,-1 1-1,1-1 1,0 0-1,-1 0 1,7-6-1,45-50-153,-54 55 0,0 0 0,0-1 0,0 1 0,0-1 0,0 0 0,-1 0 0,0 0 0,0 0 0,-1 0 0,1 0 0,-1-1 0,1-8 0,-2 14 0,0 0 0,0 0 0,0 0 0,0-1 0,0 1 0,0 0 0,0 0 0,0 0 0,0 0 0,0-1 0,0 1 0,0 0 0,0 0 0,0 0 0,0-1 0,0 1 0,0 0 0,0 0 0,0 0 0,0 0 0,-1-1 0,1 1 0,0 0 0,0 0 0,0 0 0,0 0 0,0 0 0,0 0 0,-1-1 0,1 1 0,0 0 0,0 0 0,0 0 0,0 0 0,-1 0 0,1 0 0,0 0 0,0 0 0,0 0 0,-1 0 0,1 0 0,0 0 0,0 0 0,0 0 0,0 0 0,-1 0 0,1 0 0,0 0 0,-12 7 0,-8 14 0,20-21 0,0 1 0,0-1 0,0 0 0,0 0 0,0 0 0,0 0 0,-1 0 0,1 1 0,0-1 0,0 0 0,0 0 0,0 0 0,0 0 0,0 0 0,0 1 0,0-1 0,0 0 0,0 0 0,0 0 0,0 0 0,1 1 0,-1-1 0,0 0 0,0 0 0,0 0 0,0 0 0,0 0 0,0 1 0,0-1 0,0 0 0,0 0 0,0 0 0,1 0 0,-1 0 0,0 0 0,0 0 0,0 0 0,0 1 0,0-1 0,1 0 0,-1 0 0,0 0 0,0 0 0,0 0 0,0 0 0,0 0 0,1 0 0,-1 0 0,0 0 0,0 0 0,0 0 0,0 0 0,1 0 0,-1 0 0,15-3 0,12-9 0,-26 11 0,6-4 0,1 0 0,-1-1 0,-1 0 0,1 0 0,-1-1 0,8-10 0,-16 21 0,-6 8 0,1 1 0,0 0 0,1 0 0,1 1 0,0 0 0,1 0 0,0 0 0,1 0 0,-2 17 0,7-27-88,0-1 0,0 1 0,1-1 0,-1 0 0,0 0 0,1 0-1,0 0 1,0 0 0,0 0 0,0-1 0,0 0 0,0 1 0,1-1 0,-1-1 0,1 1 0,0 0 0,-1-1 0,1 0-1,5 2 1,-2-10-6229,-6 3 4344,8-14-6456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015"/>
    </inkml:context>
    <inkml:brush xml:id="br0">
      <inkml:brushProperty name="width" value="0.025" units="cm"/>
      <inkml:brushProperty name="height" value="0.025" units="cm"/>
    </inkml:brush>
  </inkml:definitions>
  <inkml:trace contextRef="#ctx0" brushRef="#br0">69 3 14350,'0'0'14232,"-1"9"-13101,-3 16-424,-2 1-1,-14 38 0,11-40-630,1 1 1,2 1-1,-7 48 0,13-73-129,-1 0-1,1 0 1,0-1-1,0 1 1,0 0-1,0-1 1,0 1-1,0 0 1,0 0-1,0-1 1,0 1 0,0 0-1,0 0 1,1-1-1,-1 1 1,0 0-1,0-1 1,1 1-1,-1 0 1,1-1-1,-1 1 1,0 0-1,1-1 1,-1 1-1,1-1 1,-1 1 0,1-1-1,0 1 1,-1-1-1,1 1 1,-1-1-1,1 0 1,1 1-1,-1-1-95,1 0 1,0 0-1,0 0 0,0-1 0,-1 1 0,1-1 0,0 1 0,0-1 1,-1 1-1,1-1 0,-1 0 0,1 0 0,1-1 0,45-38-3615,34-64-1951,-7-5 4713,-50 72 1601,-31 50 4460,-28 59-3162,24-54-1462,1 1-1,1 0 1,1 1-1,0 0 1,2 0 0,0 0-1,1 1 1,1-1-1,-1 36 1,5-55-422,-1 0-1,0 0 1,0 0 0,1 0 0,-1 0 0,0 0 0,1 0 0,-1-1-1,1 1 1,-1 0 0,1 0 0,0 0 0,-1 0 0,1 0 0,0-1-1,-1 1 1,3 1 0,4 0-2446,-4-7-6667,-3-10-1694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350"/>
    </inkml:context>
    <inkml:brush xml:id="br0">
      <inkml:brushProperty name="width" value="0.025" units="cm"/>
      <inkml:brushProperty name="height" value="0.025" units="cm"/>
    </inkml:brush>
  </inkml:definitions>
  <inkml:trace contextRef="#ctx0" brushRef="#br0">1 0 12300,'0'0'12267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966"/>
    </inkml:context>
    <inkml:brush xml:id="br0">
      <inkml:brushProperty name="width" value="0.025" units="cm"/>
      <inkml:brushProperty name="height" value="0.025" units="cm"/>
    </inkml:brush>
  </inkml:definitions>
  <inkml:trace contextRef="#ctx0" brushRef="#br0">1 1 13325,'0'0'14157,"60"24"-13420,-34-24-257,1 0-288,-1 0-128,-3-2-96,-1-2-993,-12 1-1313,-5-1-1377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296"/>
    </inkml:context>
    <inkml:brush xml:id="br0">
      <inkml:brushProperty name="width" value="0.025" units="cm"/>
      <inkml:brushProperty name="height" value="0.025" units="cm"/>
    </inkml:brush>
  </inkml:definitions>
  <inkml:trace contextRef="#ctx0" brushRef="#br0">0 32 11851,'0'0'13293,"66"3"-11339,-45-3-801,1-3-865,3-2-256,-6 0-1057,2 1-2178,-12-4-2594,2-1-5318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676"/>
    </inkml:context>
    <inkml:brush xml:id="br0">
      <inkml:brushProperty name="width" value="0.025" units="cm"/>
      <inkml:brushProperty name="height" value="0.025" units="cm"/>
    </inkml:brush>
  </inkml:definitions>
  <inkml:trace contextRef="#ctx0" brushRef="#br0">82 1 9673,'0'0'11729,"8"9"-10512,1 1-954,-1 1-1,0 0 1,-1 1 0,0-1 0,6 15-1,-11-22-188,0 0-1,0 0 0,-1 1 0,1-1 0,-1 0 0,0 1 0,0-1 0,-1 1 0,1-1 0,-1 1 0,0-1 0,0 1 0,-1-1 0,1 1 0,-1-1 0,0 1 0,0-1 0,-1 0 0,1 1 0,-1-1 0,0 0 0,-4 7 0,-5 1 189,0-1 0,0-1 0,-1 0 0,-1 0 0,-13 8 0,-18 13-4882,35-25-1872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769"/>
    </inkml:context>
    <inkml:brush xml:id="br0">
      <inkml:brushProperty name="width" value="0.025" units="cm"/>
      <inkml:brushProperty name="height" value="0.025" units="cm"/>
    </inkml:brush>
  </inkml:definitions>
  <inkml:trace contextRef="#ctx0" brushRef="#br0">1 30 12236,'0'0'8327,"101"-29"-8134,-27 44-129,9-1-385,5-4-3010,-3-4-2626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8.727"/>
    </inkml:context>
    <inkml:brush xml:id="br0">
      <inkml:brushProperty name="width" value="0.025" units="cm"/>
      <inkml:brushProperty name="height" value="0.025" units="cm"/>
    </inkml:brush>
  </inkml:definitions>
  <inkml:trace contextRef="#ctx0" brushRef="#br0">1 64 6790,'0'0'14158,"5"-9"-11521,-2 4-2413,-1 2-75,0 0 0,0-1 0,0 1 0,0 0 0,0 0 0,1 1 0,-1-1 0,1 0 0,0 1 0,0 0 0,0-1 0,0 1 0,0 0 0,0 1 0,0-1 0,1 0 0,-1 1-1,1 0 1,-1 0 0,8-1 0,-8 1-107,1 1-1,0-1 0,0 1 0,0 0 0,0 0 0,0 1 0,0-1 1,-1 1-1,1 0 0,0 0 0,0 0 0,-1 1 0,1-1 0,-1 1 0,1 0 1,-1 0-1,6 4 0,-7-3-37,0-1 1,0 1-1,-1 0 1,1 0-1,0 0 1,-1 0-1,0 0 0,0 0 1,0 1-1,0-1 1,0 0-1,-1 0 1,1 1-1,-1-1 1,0 0-1,0 1 0,0-1 1,-1 0-1,1 1 1,-1-1-1,-1 5 1,0-1-10,-1 0 0,0 0 0,0 0 0,0 0 0,-1 0 0,0-1 0,0 1 0,-1-1 0,-7 8 0,6-7-167,0 1-1,0 0 1,1 0 0,0 0-1,-4 10 1,12-17 164,0-1 1,0 1-1,0-1 1,0 0-1,0 1 1,0-1-1,0-1 0,0 1 1,1 0-1,-1-1 1,3-1-1,17-7 20,0-1 1,-1-2-1,0 0 0,-1-1 1,-1-1-1,0-1 0,-1 0 0,0-2 1,22-26-1,-44 49 205,-4 8-200,1 0-1,0 0 0,1 0 0,0 1 1,-4 27-1,9-41-3,0-1 0,1 1 0,-1-1 0,0 1 1,1-1-1,-1 1 0,0-1 0,1 1 0,-1-1 0,1 1 0,-1-1 0,1 0 1,-1 1-1,1-1 0,-1 0 0,1 1 0,-1-1 0,1 0 0,-1 0 0,1 0 1,-1 1-1,1-1 0,0 0 0,-1 0 0,1 0 0,-1 0 0,1 0 0,0 0 1,-1 0-1,1 0 0,-1 0 0,1 0 0,0-1 0,-1 1 0,1 0 0,-1 0 1,1-1-1,0 1 0,26-9 537,-16 1-489,0 0-1,0-1 0,-1 0 1,0-1-1,-1 0 0,0 0 1,0-1-1,-1 0 1,-1-1-1,0 0 0,0 0 1,5-16-1,-16 39-206,-18 52 17,21-59 138,0-1 0,0 1 1,0-1-1,0 1 0,1 0 0,0-1 0,0 1 0,0-1 1,0 1-1,1 0 0,-1-1 0,1 1 0,0-1 1,0 1-1,3 6 0,-2-8 0,0 0 1,1 0-1,-1-1 1,1 1-1,0 0 0,0-1 1,-1 0-1,1 1 1,0-1-1,0 0 1,0-1-1,0 1 0,1-1 1,-1 1-1,0-1 1,0 0-1,0 0 1,0 0-1,4-1 0,2 1 38,0-1 0,0 0 0,1-1 0,-1 0 0,12-4 0,25-21 100,-44 26-94,0-1 0,0 1 0,0-1 0,0 0 0,0 1 0,-1-1 0,1 0 0,-1 0 0,0 0-1,1 0 1,-1-1 0,0 1 0,0 0 0,0 0 0,0-1 0,-1 1 0,1-1 0,0-3 0,-4 3 38,0 0 0,0 0 1,0 0-1,0 0 1,0 1-1,0 0 0,-1-1 1,1 1-1,-1 1 0,-4-3 1,0 0 120,4 2-125,1 1-56,0-1 0,1 1-1,-1-1 1,0 0-1,1 0 1,-1 0 0,1 0-1,-1 0 1,1 0 0,0-1-1,0 1 1,-3-5 0,31 17-2263,-16-6 443,1-1-1,-1 0 1,1 0 0,16 1-1,4-1-4829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252"/>
    </inkml:context>
    <inkml:brush xml:id="br0">
      <inkml:brushProperty name="width" value="0.025" units="cm"/>
      <inkml:brushProperty name="height" value="0.025" units="cm"/>
    </inkml:brush>
  </inkml:definitions>
  <inkml:trace contextRef="#ctx0" brushRef="#br0">193 24 7079,'0'0'14606,"-10"-4"-12749,5 2-1802,0 0 0,0 0 0,0 1 0,0-1 0,0 1 0,0 0-1,0 1 1,-1-1 0,1 1 0,0 0 0,0 0 0,-1 1 0,1-1 0,0 1-1,0 0 1,0 1 0,0-1 0,0 1 0,0 0 0,0 1 0,1-1 0,-1 1-1,1-1 1,-5 5 0,-29 32-16,36-36-20,1-1-1,-1 1 1,0-1 0,1 1 0,0-1-1,0 1 1,0 0 0,0 0 0,0-1 0,0 1-1,1 0 1,-1 0 0,1 0 0,0 0-1,0 0 1,0 5 0,1-7 33,0 0 0,0 0 1,-1-1-1,1 1 0,0 0 0,0 0 0,0-1 1,0 1-1,0-1 0,0 1 0,0-1 1,0 1-1,0-1 0,0 1 0,0-1 1,0 0-1,0 0 0,0 1 0,0-1 0,0 0 1,0 0-1,0 0 0,0 0 0,1 0 1,0-1-1,31-3 896,-22 0-917,0-1-1,-1-1 1,0 0-1,0 0 1,-1-1 0,1 0-1,-1-1 1,-1 0-1,9-11 1,-10 13-49,-6 5-83,-1 40-310,0-38 412,0 0 1,0 0-1,1 0 1,-1 0-1,0-1 1,0 1-1,1 0 1,-1 0-1,0 0 0,1 0 1,-1 0-1,1 0 1,-1 0-1,1-1 1,0 1-1,-1 0 1,1 0-1,0-1 1,-1 1-1,1-1 0,0 1 1,0 0-1,0-1 1,1 1-1,30 7 83,46-10 74,-65 0-148,-6 2 43,26-6 1587,-33 5-1597,1 0-1,0 1 1,-1-1-1,1 0 1,-1 1-1,1-1 1,-1 0-1,1 1 1,-1-1 0,1 0-1,-1 0 1,0 0-1,0 0 1,1 1-1,-1-1 1,0 0-1,0 0 1,0 0-1,0 0 1,0 0-1,0 0 1,0 1-1,0-1 1,0 0 0,0 0-1,-1 0 1,1 0-1,0 0 1,-1 1-1,1-1 1,0 0-1,-1 0 1,1 1-1,-2-2 1,-9-20 325,8 17-333,0 0-1,0 0 1,1-1 0,0 1 0,0-1-1,0 0 1,-2-10 0,40 20-1930,-17 0 481,29 8-3732,-12-8-1624,10-3-6304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787"/>
    </inkml:context>
    <inkml:brush xml:id="br0">
      <inkml:brushProperty name="width" value="0.025" units="cm"/>
      <inkml:brushProperty name="height" value="0.025" units="cm"/>
    </inkml:brush>
  </inkml:definitions>
  <inkml:trace contextRef="#ctx0" brushRef="#br0">126 37 11339,'0'0'14104,"-9"1"-13384,3-1-650,1 1 0,-1 0 0,1 0 0,0 1 0,-1-1 1,1 1-1,0 0 0,0 1 0,0-1 0,0 1 0,1 0 0,-1 0 0,1 1 0,0-1 0,0 1 0,0 0 0,0 0 0,1 0 0,-1 1 0,1-1 0,0 1 0,0 0 0,1 0 0,0 0 0,-3 9 0,4-13-29,0 1-1,1-1 1,-1 1 0,1-1 0,-1 0 0,1 1-1,0 0 1,0-1 0,-1 1 0,1-1-1,0 1 1,0-1 0,1 1 0,-1-1 0,0 1-1,0-1 1,1 1 0,-1-1 0,1 1 0,0-1-1,-1 0 1,1 1 0,0-1 0,1 2 0,-1-2 13,1 0 1,-1 0-1,1-1 1,-1 1-1,1 0 1,0-1-1,-1 1 1,1-1 0,0 1-1,0-1 1,-1 0-1,1 0 1,0 0-1,0 0 1,-1 0-1,1 0 1,2-1 0,6-1 122,-1 0-1,0-1 1,1 0 0,-1 0 0,-1-1 0,13-7 0,-5 0-85,0-1-1,-1 0 0,0-1 1,-1-1-1,0 0 0,-2-1 1,1-1-1,12-20 0,-32 83-267,4-36-705,1 0 0,1 0 1,0 0-1,1 17 0,0-26 555,0 0 1,0 0-1,0 0 0,0 0 1,1 0-1,-1 0 0,0 0 1,1-1-1,0 1 1,0 0-1,-1 0 0,1 0 1,0 0-1,0-1 0,1 1 1,-1-1-1,0 1 0,0 0 1,1-1-1,-1 0 1,1 1-1,-1-1 0,1 0 1,0 0-1,0 0 0,-1 0 1,1 0-1,0 0 0,0-1 1,0 1-1,0-1 0,3 1 1,18 0-16395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355"/>
    </inkml:context>
    <inkml:brush xml:id="br0">
      <inkml:brushProperty name="width" value="0.025" units="cm"/>
      <inkml:brushProperty name="height" value="0.025" units="cm"/>
    </inkml:brush>
  </inkml:definitions>
  <inkml:trace contextRef="#ctx0" brushRef="#br0">45 0 12748,'0'0'8376,"0"9"-7458,-2 25 266,-2 1 0,-11 48-1,7-46-259,1 0-1,-2 57 0,9-93-910,0 0 0,0 0 1,0 0-1,0-1 0,0 1 0,1 0 1,-1 0-1,0 0 0,0-1 0,1 1 1,-1 0-1,0 0 0,1-1 0,-1 1 0,0 0 1,1-1-1,-1 1 0,1 0 0,0-1 1,-1 1-1,1-1 0,-1 1 0,1-1 1,0 1-1,-1-1 0,1 1 0,0-1 1,0 0-1,-1 1 0,2-1 0,31-1 470,-21-1-339,-1-2-1,0 0 1,17-8 0,10-13-54,-31 19-86,0 1 0,0 0 0,0 0 0,1 1 0,-1-1 0,1 2 0,0-1 0,0 1-1,0 1 1,10-3 0,-17 8-8,0 0-1,0 0 0,0 0 0,0-1 1,0 1-1,-1 0 0,1 0 1,-1 0-1,0 0 0,0 1 0,0-1 1,-2 5-1,2-1 13,-15 67-334,44-91-10068,-13 2-565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688"/>
    </inkml:context>
    <inkml:brush xml:id="br0">
      <inkml:brushProperty name="width" value="0.025" units="cm"/>
      <inkml:brushProperty name="height" value="0.025" units="cm"/>
    </inkml:brush>
  </inkml:definitions>
  <inkml:trace contextRef="#ctx0" brushRef="#br0">106 21 10090,'0'0'6859,"-8"0"-2102,2 1-4283,-1 0 1,1 0-1,0 1 1,0 0-1,1 0 1,-1 0-1,0 1 1,1 0-1,-7 3 1,10-4-374,-1 0 0,1 0 0,-1 0 0,1 0 0,0 0 0,0 0 0,0 1 0,0-1 0,1 1 0,-1-1 0,1 1 0,-1 0 0,1-1 0,0 1 0,0 0 0,0 0 0,0 0 0,1 0 1,-1 0-1,1 0 0,0 0 0,-1 0 0,2 0 0,-1 5 0,1-7-95,0 1 0,0-1 1,-1 1-1,1-1 0,0 0 1,0 1-1,1-1 1,-1 0-1,0 0 0,0 0 1,1 0-1,-1 0 0,0 0 1,1 0-1,-1 0 0,1-1 1,-1 1-1,1 0 0,-1-1 1,1 1-1,0-1 0,-1 0 1,1 0-1,0 1 0,-1-1 1,1 0-1,2-1 0,3 2 58,0-1 0,0 0 0,0-1 0,0 1-1,12-4 1,-4-3 24,-1 0 1,0 0-1,-1-1 0,0-1 0,0-1 0,-1 0 0,0 0 1,11-13-1,23-18-102,-52 60-548,-7 11 595,9-24-200,-38 72 669,39-73-778,1-1-1,1 1 1,-1 0 0,1 0-1,0 0 1,0 1-1,0-1 1,1 0-1,-1 0 1,1 0-1,1 1 1,-1-1-1,1 0 1,1 8 0,-1-13 39,-1 1 0,1 0 0,0 0 1,-1-1-1,1 1 0,0 0 0,0-1 1,-1 1-1,1 0 0,0-1 0,0 1 1,0-1-1,0 1 0,0-1 1,0 0-1,-1 1 0,1-1 0,0 0 1,0 0-1,0 0 0,0 0 0,0 0 1,0 0-1,0 0 0,0 0 0,0 0 1,2 0-1,0 0-742,18 0-5827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049"/>
    </inkml:context>
    <inkml:brush xml:id="br0">
      <inkml:brushProperty name="width" value="0.025" units="cm"/>
      <inkml:brushProperty name="height" value="0.025" units="cm"/>
    </inkml:brush>
  </inkml:definitions>
  <inkml:trace contextRef="#ctx0" brushRef="#br0">81 0 9705,'-4'9'6577,"-6"10"-3782,-33 63 5540,39-72-7873,0 0 1,0-1-1,1 1 0,1 0 0,-1 1 0,-1 18 1,5-28-456,-1 0 1,0 0 0,1-1 0,-1 1-1,1 0 1,-1 0 0,1-1 0,-1 1 0,1 0-1,-1-1 1,1 1 0,0-1 0,-1 1-1,1-1 1,0 1 0,0-1 0,-1 1-1,1-1 1,0 1 0,0-1 0,0 0-1,-1 0 1,1 1 0,0-1 0,0 0-1,0 0 1,0 0 0,0 0 0,0 0-1,-1 0 1,1 0 0,0 0 0,0 0 0,0-1-1,1 0 1,42-6 59,-34 5-61,1 0-16,0 0-1,1 1 1,0 0 0,-1 1 0,19 1-1,-28-1 7,0 1-1,0-1 1,0 0 0,0 0-1,0 1 1,0-1-1,-1 1 1,1 0 0,0 0-1,-1-1 1,1 1-1,0 0 1,-1 0 0,1 1-1,-1-1 1,1 0-1,-1 0 1,0 1 0,1-1-1,-1 1 1,0-1-1,0 1 1,0-1 0,0 1-1,0 0 1,-1 0-1,1-1 1,0 1 0,-1 0-1,1 0 1,-1 0 0,0 0-1,0-1 1,0 1-1,0 0 1,0 0 0,0 0-1,0 0 1,0 0-1,-1 0 1,1-1 0,-2 5-1,0-2 40,0 1 0,-1-1-1,0 0 1,0 1 0,0-1 0,0 0 0,0-1-1,-1 1 1,0-1 0,0 1 0,0-1 0,0 0-1,0-1 1,-7 5 0,-4 0 180,1 1 0,-1-2 1,-19 7-1,33-13-248,-1 1-1,1 0 1,-1-1 0,1 1 0,-1-1 0,1 1 0,-1-1 0,1 0 0,-1 0 0,1 0-1,-1 0 1,1 0 0,-1 0 0,0 0 0,1 0 0,-1 0 0,1-1 0,-1 1-1,1-1 1,-1 1 0,1-1 0,0 0 0,-1 1 0,1-1 0,0 0 0,-1 0 0,1 0-1,0 0 1,0 0 0,-2-2 0,-2-19-4709,9-7-5446,1 17 803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645"/>
    </inkml:context>
    <inkml:brush xml:id="br0">
      <inkml:brushProperty name="width" value="0.025" units="cm"/>
      <inkml:brushProperty name="height" value="0.025" units="cm"/>
    </inkml:brush>
  </inkml:definitions>
  <inkml:trace contextRef="#ctx0" brushRef="#br0">15 132 9065,'0'0'15118,"-4"8"-12748,1-2-2076,-5 18 987,9-23-1224,-1 0 0,1 0 1,-1-1-1,1 1 1,0 0-1,-1 0 0,1-1 1,0 1-1,-1 0 1,1-1-1,0 1 0,0-1 1,0 1-1,0-1 1,0 1-1,-1-1 0,1 0 1,0 1-1,0-1 1,0 0-1,0 0 0,0 0 1,0 1-1,0-1 1,0 0-1,0 0 0,0-1 1,0 1-1,0 0 1,0 0-1,2-1 0,4 0 17,0 0 0,-1-1 0,1 0 0,0 0 0,-1 0 0,1-1 0,-1 0 0,0 0 0,0 0 0,0-1 0,0 0 0,-1 0-1,0-1 1,1 0 0,-2 0 0,6-6 0,-5 5-124,0 0 1,0 0-1,0-1 0,-1 0 1,0 0-1,-1 0 0,0 0 0,0-1 1,0 1-1,-1-1 0,0 0 0,0 0 1,0-13-1,-2 20 17,1 1 1,-1 0-1,0 0 1,0-1-1,0 1 1,0 0-1,0 0 1,0-1-1,0 1 1,0 0-1,0 0 1,-1-1-1,1 1 1,0 0-1,0 0 1,0-1-1,0 1 1,0 0-1,0 0 1,0 0-1,0-1 1,-1 1-1,1 0 1,0 0-1,0 0 1,0-1-1,-1 1 1,1 0-1,0 0 1,0 0-1,0 0 1,-1 0-1,1 0 1,0-1-1,0 1 1,-1 0-1,1 0 1,0 0-1,0 0 1,-1 0-1,1 0 1,0 0-1,-1 0 1,-12 7-482,-11 15 365,17-16 172,1 1 1,-1 0-1,2 1 0,-1-1 1,1 1-1,0 0 0,1 1 0,0-1 1,0 1-1,0 0 0,2-1 0,-1 2 1,-1 8-1,4-17-2,0 0 0,0-1 0,0 1 0,1 0-1,-1-1 1,0 1 0,0 0 0,0-1 0,1 1 0,-1 0 0,0-1 0,1 1 0,-1 0 0,1-1 0,-1 1 0,1-1-1,-1 1 1,1-1 0,-1 1 0,1-1 0,-1 1 0,1-1 0,-1 0 0,1 1 0,0-1 0,-1 0 0,1 0 0,0 1-1,0-1 1,30 2 486,27-13 126,-7-7-422,-38 11-205,1 2 1,1 0-1,-1 1 1,0 0-1,1 1 1,18-2-1,-33 6-14,1 0 0,-1-1 0,1 1 0,-1 0 0,0-1 0,1 1 0,-1 0 0,0 0 0,1-1 0,-1 1 0,0 0 0,0 0 0,1-1 0,-1 1 0,0 0 0,0 0 0,0 0 0,0 0 0,0-1 0,0 1 0,-1 0 0,1 0 0,0 0 0,0-1 0,0 1 0,-1 1 0,-6 26 96,3-18-207,3-8 204,0 1-1,-1-1 1,2 1 0,-1-1-1,0 1 1,0 0 0,1-1-1,0 1 1,-1 0-1,1-1 1,0 5 0,1-5-41,0-1 0,1-1 0,-1 1 0,0 0 0,0 0 0,0 0 0,1-1 0,-1 1 1,0 0-1,1-1 0,-1 1 0,0-1 0,1 0 0,-1 1 0,1-1 0,-1 0 0,0 0 0,1 0 1,-1 0-1,1 0 0,-1 0 0,1 0 0,-1-1 0,0 1 0,1 0 0,1-2 0,6 1-38,0-1-1,1-1 1,-1 0-1,0 0 0,9-5 1,-11 4-12,0 1 0,1 0 0,0 0 0,0 1-1,0-1 1,0 2 0,12-2 0,-21 5-57,1 0-1,0 0 0,-1 0 1,1 0-1,-1 0 1,0 0-1,0 0 0,0-1 1,0 1-1,0 0 1,-1 2-1,-23 30-1562,6-14-4633,13-16-1770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243"/>
    </inkml:context>
    <inkml:brush xml:id="br0">
      <inkml:brushProperty name="width" value="0.025" units="cm"/>
      <inkml:brushProperty name="height" value="0.025" units="cm"/>
    </inkml:brush>
  </inkml:definitions>
  <inkml:trace contextRef="#ctx0" brushRef="#br0">128 42 11531,'0'0'17547,"-5"-4"-17483,4 3-64,0 0 0,0 0-1,0 0 1,-1 0 0,1 0-1,0 0 1,0 1 0,-1-1-1,1 0 1,-1 1 0,1-1 0,-1 1-1,1 0 1,-1-1 0,1 1-1,-1 0 1,1 0 0,-1 0-1,1 0 1,-1 0 0,1 0-1,-1 1 1,1-1 0,-1 0 0,1 1-1,-1-1 1,1 1 0,0-1-1,-1 1 1,1 0 0,-2 1-1,-3 3-15,0 0 0,0 0 0,1 0 0,-1 1 0,1 0 0,-5 8-1,6-9 8,0-1-1,1 1 0,0 0 1,0 0-1,1 0 0,-1 1 1,1-1-1,0 0 0,1 1 1,-1 0-1,1-1 0,0 1 1,0 0-1,1-1 0,0 7 1,0-11 9,1 0-1,-1 0 1,1 0 0,0 0 0,-1 0 0,1-1 0,0 1 0,0 0 0,-1 0-1,1-1 1,0 1 0,0 0 0,0-1 0,0 1 0,0-1 0,0 0 0,0 1-1,0-1 1,0 1 0,0-1 0,0 0 0,0 0 0,0 0 0,0 0 0,0 0-1,1 0 1,-1 0 0,0 0 0,0 0 0,0 0 0,0-1 0,0 1 0,0 0-1,0-1 1,0 1 0,1-1 0,4-1 4,-1 0 1,0 0-1,1 0 1,-1 0-1,0-1 1,5-4-1,3-3 71,-1-1-1,0-1 0,0 0 0,-1 0 1,-1-1-1,0-1 0,-1 0 0,0 0 1,-1-1-1,8-20 0,-31 129-186,12-75-377,0 1-1,-1 31 1,4-51 424,0 0 0,0 1 0,0-1 1,0 0-1,0 0 0,0 1 0,1-1 0,-1 0 0,0 1 0,0-1 1,0 0-1,0 0 0,0 0 0,1 1 0,-1-1 0,0 0 1,0 0-1,0 0 0,1 1 0,-1-1 0,0 0 0,0 0 0,1 0 1,-1 0-1,0 0 0,0 1 0,1-1 0,-1 0 0,0 0 1,0 0-1,1 0 0,-1 0 0,0 0 0,1 0 0,-1 0 1,0 0-1,0 0 0,1 0 0,-1 0 0,0 0 0,0 0 0,1 0 1,-1-1-1,0 1 0,1 0 0,-1 0 0,0 0 0,0 0 1,0 0-1,1-1 0,-1 1 0,0 0 0,0 0 0,1-1 0,14-10-3489,4-11-2153,1-6-2194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607"/>
    </inkml:context>
    <inkml:brush xml:id="br0">
      <inkml:brushProperty name="width" value="0.025" units="cm"/>
      <inkml:brushProperty name="height" value="0.025" units="cm"/>
    </inkml:brush>
  </inkml:definitions>
  <inkml:trace contextRef="#ctx0" brushRef="#br0">89 0 10858,'0'0'9124,"-3"11"-6487,-68 203 3822,71-213-6456,0-1 0,0 0 0,0 1 0,-1-1 0,1 1 1,0-1-1,0 1 0,0-1 0,0 0 0,0 1 0,0-1 0,0 1 0,0-1 0,0 1 0,0-1 0,0 1 0,0-1 0,0 0 0,0 1 0,0-1 1,0 1-1,1-1 0,-1 1 0,0-1 0,0 0 0,0 1 0,1-1 0,-1 0 0,0 1 0,1-1 0,-1 0 0,0 1 0,1-1 0,-1 0 0,0 1 0,1-1 1,18-3 92,18-17 39,-36 20-133,8-6-15,46-24 101,-52 28-126,0 1-1,0 0 0,0 0 0,1 0 1,-1 0-1,0 1 0,1-1 0,-1 1 1,0 0-1,1 0 0,-1 0 1,0 1-1,1-1 0,-1 1 0,6 1 1,-8-1 30,0-1 1,0 1 0,0 0-1,0-1 1,0 1 0,0 0 0,0 0-1,0 0 1,0 0 0,0 0-1,-1 0 1,1 0 0,0 0 0,-1 0-1,1 0 1,-1 0 0,1 0-1,-1 1 1,0-1 0,1 0-1,-1 0 1,0 1 0,0-1 0,0 0-1,0 0 1,0 1 0,0-1-1,0 0 1,0 0 0,0 1-1,-1-1 1,1 0 0,0 0 0,-1 0-1,1 1 1,-1-1 0,0 0-1,1 0 1,-1 0 0,-1 1-1,-1 4 31,0-1-1,-1 1 0,0-1 0,0 0 0,0 0 0,-7 6 1,2-5 197,0-1 0,0-1 0,-1 1 0,1-1 0,-1-1 0,0 0 0,0 0 0,-14 1 0,20-3-274,0 0 0,0-1 0,0 0 0,0 0 1,0 0-1,0-1 0,0 1 0,0-1 0,0 0 0,-7-3 0,9 4-152,1-1 1,-1 0-1,1 0 0,0 0 1,-1 0-1,1 0 0,0-1 0,0 1 1,-1 0-1,1-1 0,0 1 1,0 0-1,0-1 0,1 0 0,-1 1 1,0-1-1,1 1 0,-1-1 0,1 0 1,-1 1-1,1-1 0,0 0 1,0 0-1,-1 1 0,2-4 0,-1 4-102,4-12-8667,5 10 754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067"/>
    </inkml:context>
    <inkml:brush xml:id="br0">
      <inkml:brushProperty name="width" value="0.025" units="cm"/>
      <inkml:brushProperty name="height" value="0.025" units="cm"/>
    </inkml:brush>
  </inkml:definitions>
  <inkml:trace contextRef="#ctx0" brushRef="#br0">0 100 10186,'0'0'7991,"8"3"-4996,-2 0-2407,0-1 0,0 0 1,1 0-1,-1 0 0,1-1 0,-1 0 0,11 0 0,-14-1-374,0 0 0,1 0 0,-1-1 0,0 1 0,0-1 0,1 0 0,-1 0 0,0 0 0,0-1 0,0 1 0,-1-1 0,1 1 0,0-1-1,0 0 1,-1 0 0,1 0 0,-1 0 0,0-1 0,1 1 0,1-5 0,-2 5-170,0-1 0,0 0-1,0-1 1,-1 1 0,1 0 0,-1 0 0,0-1-1,0 1 1,0 0 0,0-1 0,-1 1-1,1-1 1,-1 1 0,0-1 0,0 0 0,0 1-1,-2-7 1,2 9-46,0 0 0,-1 0 0,1 0 0,-1 0 0,1 0 0,-1 0 0,1 1 0,-1-1 0,1 0 0,-1 0 0,0 0 0,0 1 0,1-1 0,-1 0 1,0 1-1,0-1 0,0 0 0,0 1 0,0-1 0,0 1 0,0 0 0,-2-1 0,1 0-12,-1 1 1,1 0-1,0 0 0,-1 1 1,1-1-1,-1 0 1,1 1-1,0 0 1,-1-1-1,1 1 1,0 0-1,-1 0 0,1 0 1,-3 2-1,-2 2-9,1 0 0,-1 1 0,1 0 0,0 0 0,0 0-1,1 1 1,-1-1 0,1 1 0,1 1 0,0-1 0,0 1 0,0-1 0,1 1-1,0 0 1,0 0 0,1 1 0,-1 8 0,3-16 27,1 0-1,-1 0 1,1 0 0,-1-1 0,1 1 0,-1 0-1,1 0 1,0-1 0,-1 1 0,1 0-1,0-1 1,0 1 0,-1-1 0,1 1-1,0-1 1,0 1 0,0-1 0,0 1 0,0-1-1,0 0 1,0 0 0,0 1 0,0-1-1,-1 0 1,1 0 0,0 0 0,0 0 0,0 0-1,0 0 1,0 0 0,0-1 0,2 1-1,36-5 172,26-6 115,0 2 0,78-1 0,-145 9-266,0 1 0,-1-1 0,1 0 1,0 0-1,0 0 0,-1 0 0,1 0 0,0 0 1,0-1-1,1 1 0,-1-1 0,0 1 0,0-1 0,1 0 1,-1 0-1,1 0 0,-1 0 0,1 0 0,0 0 0,0 0 1,0 0-1,0 0 0,0-1 0,0 1 0,0-3 1,-15-62 451,17 67-478,0-1 0,0 0 0,1 1-1,-1-1 1,0 1 0,1-1 0,-1 1 0,0-1 0,1 1-1,-1 0 1,0 0 0,1 0 0,-1 0 0,1 0 0,-1 0-1,0 0 1,3 1 0,-3-1-39,64 3-1753,7-1-4788,-31-2-1329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8.794"/>
    </inkml:context>
    <inkml:brush xml:id="br0">
      <inkml:brushProperty name="width" value="0.025" units="cm"/>
      <inkml:brushProperty name="height" value="0.025" units="cm"/>
    </inkml:brush>
  </inkml:definitions>
  <inkml:trace contextRef="#ctx0" brushRef="#br0">93 0 13581,'6'7'5129,"-6"10"-3746,-6 17-1436,6-32 368,-6 28-77,-67 286-1437,66-295 596,3-14-891,2-14-3215,2-19 694,0-12-266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708"/>
    </inkml:context>
    <inkml:brush xml:id="br0">
      <inkml:brushProperty name="width" value="0.025" units="cm"/>
      <inkml:brushProperty name="height" value="0.025" units="cm"/>
    </inkml:brush>
  </inkml:definitions>
  <inkml:trace contextRef="#ctx0" brushRef="#br0">204 0 12620,'0'0'16399,"-22"50"-15950,3-18-193,-6 2-224,-5 4 32,2-3 0,3-3-32,1-5 0,7-4-32,5-10-416,11-10-1057,4-17-6183,14-16-255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056"/>
    </inkml:context>
    <inkml:brush xml:id="br0">
      <inkml:brushProperty name="width" value="0.025" units="cm"/>
      <inkml:brushProperty name="height" value="0.025" units="cm"/>
    </inkml:brush>
  </inkml:definitions>
  <inkml:trace contextRef="#ctx0" brushRef="#br0">8 0 5894,'0'0'14429,"1"10"-12827,1 22-690,-2-1 0,-5 42 0,-1 28 414,13-64-312,2-19-2581,5-10-8129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427"/>
    </inkml:context>
    <inkml:brush xml:id="br0">
      <inkml:brushProperty name="width" value="0.025" units="cm"/>
      <inkml:brushProperty name="height" value="0.025" units="cm"/>
    </inkml:brush>
  </inkml:definitions>
  <inkml:trace contextRef="#ctx0" brushRef="#br0">0 16 13741,'0'0'10346,"53"-9"-9001,-28 7-448,7-1-609,-2 3-288,0 0-2018,2-1-3363,-2 1-9193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870"/>
    </inkml:context>
    <inkml:brush xml:id="br0">
      <inkml:brushProperty name="width" value="0.025" units="cm"/>
      <inkml:brushProperty name="height" value="0.025" units="cm"/>
    </inkml:brush>
  </inkml:definitions>
  <inkml:trace contextRef="#ctx0" brushRef="#br0">40 17 11307,'0'0'16666,"-4"11"-16330,-3 5-294,1-1 0,0 1 0,2 0 0,0 0 0,0 0 0,0 21 0,4-36-33,0 0-1,0 0 1,0 0 0,0 0-1,1 0 1,-1-1 0,0 1 0,1 0-1,-1 0 1,1 0 0,-1 0-1,1 0 1,-1-1 0,1 1-1,-1 0 1,1 0 0,0-1-1,-1 1 1,1 0 0,0-1-1,0 1 1,0-1 0,-1 1 0,1-1-1,0 0 1,0 1 0,0-1-1,0 0 1,0 1 0,0-1-1,0 0 1,0 0 0,0 0-1,0 0 1,0 0 0,0 0-1,0 0 1,0 0 0,-1 0-1,1-1 1,0 1 0,0 0 0,0 0-1,0-1 1,0 1 0,0-1-1,0 0 1,6-1 140,-1 0 1,1 0-1,-1-1 1,0 0-1,8-6 0,2-4-39,-2 0 0,0-1 0,0 0-1,-2-1 1,1 0 0,-2-1-1,0-1 1,10-21 0,-28 54-130,1 0 0,1 0 0,0 1 0,2 0 0,-1 0 0,2 0 0,-1 26 0,3-42 49,1 0-1,-1 0 1,0-1 0,0 1 0,1 0-1,-1 0 1,0 0 0,1 0 0,-1-1-1,1 1 1,-1 0 0,1 0 0,0-1 0,-1 1-1,1 0 1,0-1 0,-1 1 0,1-1-1,0 1 1,0-1 0,-1 1 0,1-1-1,0 1 1,0-1 0,0 0 0,0 0 0,0 1-1,0-1 1,-1 0 0,1 0 0,0 0-1,0 0 1,0 0 0,0 0 0,0 0-1,0 0 1,0 0 0,0-1 0,0 1 0,1-1-1,2 1 72,1-1-1,-1 0 1,0 0-1,1-1 1,-1 1-1,0-1 1,5-3-1,-1-1-92,-1 0 1,0 0-1,-1-1 1,0 0-1,0-1 1,0 1 0,4-10-1,-7 14-8,-1-1 1,0 1-1,0-1 0,0 0 1,-1 0-1,1 0 0,-1 0 1,0 0-1,0 0 0,-1 0 1,1 0-1,-1 0 0,0-1 1,0 1-1,0 0 0,0 0 1,-2-8-1,1 11-5,1 0 1,-1 1-1,1-1 0,-1 1 1,1-1-1,-1 1 0,1-1 1,-1 1-1,0-1 0,1 1 1,-1 0-1,0-1 0,1 1 1,-1 0-1,0-1 0,1 1 1,-1 0-1,0 0 0,0 0 1,1 0-1,-1 0 0,0 0 1,0 0-1,1 0 0,-1 0 1,0 0-1,0 0 0,1 0 1,-1 0-1,0 1 0,1-1 1,-1 0-1,0 0 0,1 1 1,-1-1-1,0 1 0,1-1 0,-1 1 1,0 0-1,-24 18-557,13 2-13,7-8-2286,8-6-7938,1-7 3151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257"/>
    </inkml:context>
    <inkml:brush xml:id="br0">
      <inkml:brushProperty name="width" value="0.025" units="cm"/>
      <inkml:brushProperty name="height" value="0.025" units="cm"/>
    </inkml:brush>
  </inkml:definitions>
  <inkml:trace contextRef="#ctx0" brushRef="#br0">36 1 14862,'0'0'15182,"-2"12"-14979,-7 49-210,-10 58 259,13-44-3684,6-75 3280,0 0 0,0 0 0,1 0 0,-1 0 0,0 1 0,0-1 0,0 0 0,0 0-1,0 0 1,0 0 0,1 0 0,-1 0 0,0 1 0,0-1 0,0 0 0,0 0 0,1 0 0,-1 0 0,0 0-1,0 0 1,0 0 0,0 0 0,1 0 0,-1 0 0,0 0 0,0 0 0,0 0 0,1 0 0,-1 0 0,0 0 0,0 0-1,0 0 1,0 0 0,1 0 0,-1 0 0,0 0 0,0 0 0,0-1 0,0 1 0,1 0 0,-1 0 0,0 0-1,0 0 1,0 0 0,0 0 0,0-1 0,0 1 0,0 0 0,1 0 0,-1 0 0,0 0 0,0-1 0,0 1-1,0 0 1,0 0 0,0 0 0,10-10-4034,2-12-3741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586"/>
    </inkml:context>
    <inkml:brush xml:id="br0">
      <inkml:brushProperty name="width" value="0.025" units="cm"/>
      <inkml:brushProperty name="height" value="0.025" units="cm"/>
    </inkml:brush>
  </inkml:definitions>
  <inkml:trace contextRef="#ctx0" brushRef="#br0">93 0 14189,'0'0'3150,"-5"11"-732,-51 112 1146,50-104-3195,0-1 0,0 1-1,2-1 1,0 1 0,-1 35-1,5-54-364,0 1-1,0-1 0,0 1 1,0-1-1,0 1 0,1-1 1,-1 1-1,0-1 0,0 1 1,0-1-1,1 1 0,-1-1 1,0 1-1,1-1 0,-1 0 1,0 1-1,1-1 0,-1 1 1,1-1-1,-1 0 0,0 1 1,1-1-1,-1 0 0,1 0 0,-1 1 1,1-1-1,-1 0 0,1 0 1,-1 0-1,1 0 0,-1 1 1,1-1-1,0 0 0,-1 0 1,1 0-1,-1 0 0,1 0 1,-1-1-1,1 1 0,-1 0 1,1 0-1,-1 0 0,1 0 1,-1 0-1,1-1 0,-1 1 1,1 0-1,-1 0 0,1-1 0,-1 1 1,1-1-1,27-16 17,9-21-252,-2-1 0,-1-2 1,-2-1-1,27-50 0,-113 216 553,41-95 512,2 0 0,2 0 0,-10 50 0,13-13-5335,6-82-3639,0-8-7436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962"/>
    </inkml:context>
    <inkml:brush xml:id="br0">
      <inkml:brushProperty name="width" value="0.025" units="cm"/>
      <inkml:brushProperty name="height" value="0.025" units="cm"/>
    </inkml:brush>
  </inkml:definitions>
  <inkml:trace contextRef="#ctx0" brushRef="#br0">1 0 13036,'0'0'13101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8.322"/>
    </inkml:context>
    <inkml:brush xml:id="br0">
      <inkml:brushProperty name="width" value="0.025" units="cm"/>
      <inkml:brushProperty name="height" value="0.025" units="cm"/>
    </inkml:brush>
  </inkml:definitions>
  <inkml:trace contextRef="#ctx0" brushRef="#br0">239 59 4708,'0'0'11206,"3"-8"-7224,7-26-272,-10 33-3598,0 0 1,0 1-1,1-1 0,-2 1 0,1-1 0,0 1 0,0-1 0,0 1 1,0-1-1,0 0 0,0 1 0,0-1 0,-1 1 0,1-1 0,0 1 1,0-1-1,-1 1 0,1 0 0,0-1 0,-1 1 0,1-1 0,-1 1 0,1-1 1,0 1-1,-1 0 0,1-1 0,-1 1 0,1 0 0,-1 0 0,1-1 1,-1 1-1,1 0 0,-1 0 0,0 0 0,1 0 0,-1 0 0,1-1 0,-2 1 1,-24 0 871,20 0-576,-6 1-307,0 0 0,-1 1 0,1 0 0,0 1 0,0 1 0,0 0 1,1 0-1,-14 8 0,19-10-94,0 1 0,0 1 0,0-1 0,1 1 0,-1 0 0,1 0 0,0 1 0,0 0 0,1 0 1,-1 0-1,1 0 0,0 1 0,0-1 0,1 1 0,0 0 0,-5 10 0,8-14 3,0-1 1,0 0-1,-1 0 1,1 0-1,0 0 0,0 0 1,0 0-1,0 1 0,0-1 1,1 0-1,-1 0 1,0 0-1,0 0 0,1 0 1,-1 0-1,1 0 0,-1 1 1,1-1-1,-1 0 0,1-1 1,0 1-1,-1 0 1,1 0-1,1 1 0,0 0 14,1 0 0,-1-1 0,1 1 0,0 0 0,0-1 0,0 0 0,0 0 0,0 1 0,3-1 0,12 3 81,0-2 1,29 2-1,-25-3-76,24 4-176,18 2-2269,-20-5-6440,-12-2-7448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223"/>
    </inkml:context>
    <inkml:brush xml:id="br0">
      <inkml:brushProperty name="width" value="0.025" units="cm"/>
      <inkml:brushProperty name="height" value="0.025" units="cm"/>
    </inkml:brush>
  </inkml:definitions>
  <inkml:trace contextRef="#ctx0" brushRef="#br0">52 0 12812,'0'0'10736,"-3"9"-9434,-10 33-436,2 1 0,3 0 0,0 0 0,0 53 0,8-95-855,-1 1 1,1-1-1,0 0 0,0 1 1,0-1-1,0 0 1,1 0-1,-1 1 1,0-1-1,1 0 1,-1 1-1,0-1 1,1 0-1,0 0 1,-1 0-1,1 0 0,0 1 1,-1-1-1,1 0 1,0 0-1,0 0 1,0 0-1,0-1 1,0 1-1,0 0 1,0 0-1,2 1 0,-1-2 28,1 0 0,-1 1-1,1-1 1,-1 0-1,1 0 1,-1 0 0,0 0-1,1-1 1,-1 1-1,1-1 1,-1 1-1,0-1 1,5-2 0,5-2 89,-1-1 1,1-1 0,-1 0 0,17-14 0,-12 5-27,-12 12-80,0-1-1,0 1 0,0 0 1,1 0-1,-1 1 0,1-1 0,0 1 1,0 0-1,0 0 0,0 1 1,0 0-1,9-3 0,-13 6-25,0 0-1,-1 0 1,1 0-1,0 0 0,0 0 1,-1 0-1,1 0 1,0 1-1,-1-1 1,1 0-1,-1 0 1,0 1-1,1-1 1,-1 0-1,0 1 1,0-1-1,0 0 1,0 1-1,0-1 1,0 0-1,0 1 1,0-1-1,-1 2 1,-3 38-400,-3-12-271,4-22-28,1 0-1,0 0 1,1 0-1,0 0 1,0 8-1,2-14-168,1-1 0,-1 1 0,1-1 1,0 0-1,-1 0 0,1 1 0,0-1 0,-1 0 0,1 0 0,0 0 0,-1-1 0,1 1 0,0 0 0,2-1 0,16-9-7957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552"/>
    </inkml:context>
    <inkml:brush xml:id="br0">
      <inkml:brushProperty name="width" value="0.025" units="cm"/>
      <inkml:brushProperty name="height" value="0.025" units="cm"/>
    </inkml:brush>
  </inkml:definitions>
  <inkml:trace contextRef="#ctx0" brushRef="#br0">95 41 8488,'0'0'17900,"-9"-1"-17324,6 1-556,-1 0-1,1 0 0,-1 0 1,1 1-1,0-1 0,-1 1 1,1 0-1,0 0 0,-1 0 1,1 0-1,0 0 0,0 1 1,0 0-1,0-1 0,0 1 1,1 0-1,-1 0 0,1 1 1,-1-1-1,1 0 0,0 1 1,-1 0-1,1-1 0,1 1 1,-1 0-1,0 0 0,1 0 1,-1 0-1,1 0 0,0 1 1,0-1-1,0 0 0,1 1 1,-1-1-1,1 0 0,-1 5 1,1-8-3,0 1 1,0 0 0,0-1 0,0 1 0,0 0 0,0-1 0,0 1-1,0 0 1,0 0 0,0-1 0,1 1 0,-1 0 0,0-1 0,0 1 0,1 0-1,-1-1 1,0 1 0,1-1 0,-1 1 0,1-1 0,-1 1 0,0 0-1,1-1 1,0 1 0,-1-1 0,1 0 0,-1 1 0,1-1 0,-1 1 0,1-1-1,1 1 1,25-4 479,23-21-71,-34 11-439,-1-1 0,0 0-1,-1-1 1,-1 0 0,16-24-1,-40 80-1603,5-27 1164,0 1 0,1 1 0,-4 23 0,5 19-4894,8-45-274,11-7-2061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9.159"/>
    </inkml:context>
    <inkml:brush xml:id="br0">
      <inkml:brushProperty name="width" value="0.025" units="cm"/>
      <inkml:brushProperty name="height" value="0.025" units="cm"/>
    </inkml:brush>
  </inkml:definitions>
  <inkml:trace contextRef="#ctx0" brushRef="#br0">0 202 7271,'0'0'10346,"7"13"-9652,5 11-433,4 9 228,25 37 1,-35-60-442,1 0 1,1 0-1,0-1 1,0-1-1,0 1 1,1-1-1,1-1 0,15 11 1,-19-15 22,0 1-1,0-1 1,1 0-1,-1-1 1,1 0 0,0 0-1,-1 0 1,1-1 0,0 0-1,0 0 1,0 0-1,0-1 1,0 0 0,0-1-1,0 0 1,0 0 0,-1 0-1,13-4 1,-11 1 195,-1 0 0,1 0 0,-1-1 0,0 0 1,0 0-1,-1-1 0,1 1 0,-1-1 0,0-1 0,-1 1 0,0-1 0,0 0 1,0 0-1,-1-1 0,4-7 0,4-12 236,0-1 1,-2 0-1,-1-1 0,-2 0 1,5-31-1,-7 20-1785,0-60 0,-5 100 1213,0 0 0,0 0 0,0 0 1,0 0-1,0 0 0,-1 0 0,1 0 0,0 0 0,0 0 0,0 0 0,0 0 0,0 0 0,0 0 0,0 0 0,0 0 0,-1 0 0,1 0 0,0 0 0,0 0 0,0 0 0,0 0 1,0 0-1,0-1 0,0 1 0,0 0 0,0 0 0,-1 0 0,1 0 0,0 0 0,0 0 0,0 0 0,0 0 0,0 0 0,0-1 0,0 1 0,0 0 0,0 0 0,0 0 0,0 0 0,0 0 1,0 0-1,0 0 0,0 0 0,0-1 0,0 1 0,0 0 0,0 0 0,0 0 0,0 0 0,0 0 0,0 0 0,0 0 0,0-1 0,0 1 0,0 0 0,0 0 0,0 0 0,-2 8-4814,2 0-3306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884"/>
    </inkml:context>
    <inkml:brush xml:id="br0">
      <inkml:brushProperty name="width" value="0.025" units="cm"/>
      <inkml:brushProperty name="height" value="0.025" units="cm"/>
    </inkml:brush>
  </inkml:definitions>
  <inkml:trace contextRef="#ctx0" brushRef="#br0">98 0 11883,'0'0'2675,"-7"8"-519,-46 63 883,48-62-2468,0-1 0,0 1 0,1 0 0,0 0 0,0 0 0,1 0 1,0 1-1,-1 11 0,4-20-514,0 0 1,1 0-1,-1-1 0,1 1 0,-1 0 1,1 0-1,-1 0 0,1-1 1,0 1-1,0 0 0,-1-1 1,1 1-1,0-1 0,0 1 1,-1-1-1,1 1 0,0-1 1,0 1-1,0-1 0,0 0 1,0 1-1,0-1 0,0 0 0,0 0 1,0 0-1,0 0 0,0 0 1,-1 0-1,1 0 0,0 0 1,0 0-1,0 0 0,2-1 1,39-3 8,-41 3-37,23-3-11,-14 1-25,1 1 0,-1 1 0,1 0 0,-1 0 1,1 1-1,-1 0 0,19 3 0,-29-3 5,1 0 0,0 0 0,0 0 0,-1 0-1,1 1 1,0-1 0,-1 0 0,1 0 0,0 1 0,-1-1 0,1 0-1,-1 1 1,1-1 0,-1 1 0,1-1 0,-1 1 0,1-1 0,-1 1-1,1-1 1,-1 1 0,1 0 0,-1-1 0,0 1 0,1-1 0,-1 1-1,0 0 1,0-1 0,0 1 0,1 0 0,-1 1 0,-11 20 484,-27 14 1147,-23-7 538,56-27-2040,1-1 1,-1 1-1,1-1 0,-1 0 1,0 0-1,1-1 0,-1 1 0,0-1 1,0 0-1,1 0 0,-1-1 1,-5-1-1,9 2-266,0 0 1,1-1-1,-1 1 1,0-1-1,1 1 1,-1 0-1,1-1 1,-1 0-1,1 1 1,-1-1-1,1 1 1,-1-1-1,1 0 1,0 1-1,-1-1 1,1 0-1,0 1 1,-1-1-1,1 0 1,0 1-1,0-1 1,0-1-1,-1 0-468,1 0 0,0 1-1,0-1 1,0 0 0,0 0-1,0 1 1,0-1 0,0 0-1,1 1 1,-1-1 0,1 0-1,-1 1 1,1-1 0,0 0-1,1-2 1,10-5-7342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0.421"/>
    </inkml:context>
    <inkml:brush xml:id="br0">
      <inkml:brushProperty name="width" value="0.025" units="cm"/>
      <inkml:brushProperty name="height" value="0.025" units="cm"/>
    </inkml:brush>
  </inkml:definitions>
  <inkml:trace contextRef="#ctx0" brushRef="#br0">25 55 12780,'0'0'17142,"7"0"-17057,-4 0-77,0 1 8,0-1 1,0 0 0,1-1 0,-1 1-1,0 0 1,0-1 0,0 0 0,0 1-1,5-3 1,-6 2-12,-1-1 1,0 1-1,0 0 0,1-1 0,-1 1 0,0-1 0,0 1 0,0-1 1,0 1-1,-1-1 0,1 1 0,0-1 0,-1 0 0,1 0 0,-1 1 1,1-1-1,-1 0 0,0 0 0,0 0 0,0 1 0,0-1 1,0-3-1,0 4-9,0 1-1,0 0 1,0 0 0,0 0 0,0-1 0,0 1 0,1 0 0,-1-1 0,0 1 0,0 0 0,0 0 0,0-1 0,0 1-1,0 0 1,0 0 0,0-1 0,-1 1 0,1 0 0,0 0 0,0-1 0,0 1 0,0 0 0,0 0 0,0-1-1,0 1 1,-1 0 0,1 0 0,0 0 0,0-1 0,0 1 0,0 0 0,-1 0 0,1 0 0,0 0 0,0-1 0,0 1-1,-1 0 1,1 0 0,0 0 0,0 0 0,-1 0 0,1 0 0,0 0 0,0 0 0,-1 0 0,1 0 0,0 0-1,0 0 1,-1 0 0,1 0 0,0 0 0,-1 0 0,1 0 0,0 0 0,-17 15-501,-17 31-320,32-43 816,-2 2 46,1 0 0,0 0 1,0 1-1,1-1 0,-1 1 1,1 0-1,0 0 0,1-1 1,0 1-1,0 1 1,0-1-1,0 9 0,1-15-19,1 1-1,-1 0 0,0-1 1,1 1-1,-1-1 0,1 1 0,-1-1 1,1 1-1,-1-1 0,1 1 1,-1-1-1,1 1 0,-1-1 1,1 1-1,0-1 0,-1 0 1,1 1-1,-1-1 0,1 0 0,0 0 1,-1 0-1,1 1 0,0-1 1,0 0-1,-1 0 0,1 0 1,0 0-1,-1 0 0,1 0 1,1 0-1,27-1 216,-25 1-170,10-2-22,0-1 0,0-1 1,-1 0-1,1 0 0,-1-1 0,0-1 0,21-12 0,-20 10-40,0 0-1,1 2 0,0 0 1,0 0-1,27-5 0,-41 11-10,-1 1 1,0-1-1,1 0 0,-1 1 1,0-1-1,1 1 0,-1-1 1,0 1-1,0-1 0,1 1 1,-1-1-1,0 1 0,0-1 1,0 1-1,0-1 0,0 1 1,0-1-1,0 1 0,0-1 0,0 1 1,0-1-1,0 1 0,0-1 1,0 1-1,0-1 0,0 1 1,0-1-1,-1 1 0,1-1 1,0 1-1,0-1 0,-1 1 1,1-1-1,0 1 0,-1-1 1,0 1-1,-9 21 64,8-19 5,0-1 1,0 0 0,1 1-1,-1-1 1,1 1 0,-1 0-1,1-1 1,0 1-1,0 0 1,0 0 0,0 0-1,1 0 1,-1 0 0,1 0-1,0 4 1,0-6-9,0 0 0,1 0-1,-1-1 1,0 1 0,1 0 0,-1-1 0,1 1 0,-1 0 0,1-1-1,-1 1 1,1-1 0,0 1 0,-1 0 0,1-1 0,-1 0-1,1 1 1,0-1 0,0 1 0,-1-1 0,1 0 0,1 1-1,31 1 515,-19-5-552,-1 0 0,1 0 0,-1-1 0,0-1 0,19-9 0,-16 7-90,-1 0 0,1 2 0,20-6 0,-35 12 44,-1-1 0,0 0 0,1 1 0,-1-1 0,0 0 0,0 1 0,1-1 0,-1 1 0,0-1-1,0 1 1,0-1 0,1 1 0,-1-1 0,0 1 0,0-1 0,0 0 0,0 1 0,0-1 0,0 1-1,0-1 1,0 1 0,0-1 0,0 1 0,-1-1 0,1 1 0,0-1 0,0 1 0,0-1 0,0 1 0,-1-1-1,1 0 1,0 1 0,-1-1 0,1 1 0,0-1 0,0 0 0,-1 1 0,1-1 0,-1 1 0,-12 21-373,-7 5-1114,0 1-5027,13-20-2565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329"/>
    </inkml:context>
    <inkml:brush xml:id="br0">
      <inkml:brushProperty name="width" value="0.025" units="cm"/>
      <inkml:brushProperty name="height" value="0.025" units="cm"/>
    </inkml:brush>
  </inkml:definitions>
  <inkml:trace contextRef="#ctx0" brushRef="#br0">237 0 12684,'0'0'14627,"-11"13"-13960,-8 10-274,1 2 0,1-1 0,2 2 0,-19 40 0,4 5 123,10-29-54,3 2-1,1 0 1,2 1-1,-10 57 1,24-101-462,0 0 0,-1 0 0,1-1 0,0 1 0,0 0 0,0 0 0,0 0 0,0 0 0,0 0 0,0 0 0,0 0 0,0 0 0,0-1 0,0 1 0,1 0 0,-1 0 0,0 0 0,1 0 0,-1-1 0,0 1 0,1 0 0,-1 0 0,1 0 0,0-1 0,-1 1 0,1 0 0,-1-1 0,1 1 0,0-1 0,0 1 0,-1-1 0,1 1 0,0-1 0,0 1 0,-1-1 0,1 0 0,0 1 0,0-1 0,0 0 0,0 0 0,0 0 0,0 0 0,0 1 0,-1-1 0,1 0 0,0-1 0,0 1 0,0 0 0,0 0 0,0 0 0,0 0 0,0-1 0,1 0 0,3 0 0,0-1 0,0 0 0,0 0 0,0-1 0,0 1 0,0-1 0,6-5 0,78-60-187,3 4 0,137-73 0,-211 127 182,4-1 0,-22 12 6,0-1 0,0 0-1,0 0 1,0 0-1,0 0 1,0 0 0,0 0-1,0 0 1,0 0-1,0 0 1,0 0 0,0 1-1,0-1 1,0 0-1,0 0 1,0 0 0,0 0-1,0 0 1,0 0-1,0 0 1,0 0 0,0 0-1,0 1 1,0-1-1,0 0 1,0 0 0,0 0-1,0 0 1,0 0-1,0 0 1,0 0 0,0 0-1,0 0 1,0 0-1,0 0 1,0 0 0,1 1-1,-1-1 1,0 0-1,0 0 1,0 0 0,0 0-1,0 0 1,0 0-1,0 0 1,0 0 0,0 0-1,0 0 1,1 0-1,-1 0 1,0 0 0,0 0-1,0 0 1,0 0-1,0 0 1,0 0 0,0 0-1,0 0 1,0 0-1,1 0 1,-1 0 0,-27 28 104,7-7-88,-30 37 10,-125 151 200,142-164-174,1 1-1,-45 90 0,56-68-5054,17-51 1839,3-33-7698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690"/>
    </inkml:context>
    <inkml:brush xml:id="br0">
      <inkml:brushProperty name="width" value="0.025" units="cm"/>
      <inkml:brushProperty name="height" value="0.025" units="cm"/>
    </inkml:brush>
  </inkml:definitions>
  <inkml:trace contextRef="#ctx0" brushRef="#br0">40 1 8456,'0'10'6198,"-6"135"5945,-12 10-8212,12-113-3277,-4 74 0,10-114-647,0-1 0,0 0 0,0 0 0,1 1 0,-1-1 0,0 0 1,1 0-1,-1 1 0,0-1 0,1 0 0,-1 0 0,1 0 0,0 0 1,-1 0-1,1 0 0,0 0 0,0 0 0,0 0 0,-1 0 0,1 0 1,0 0-1,0-1 0,0 1 0,1 0 0,-1-1 0,0 1 0,2 0 1,1 1 18,0-1 1,0 0 0,1-1 0,-1 1 0,0-1 0,1 0 0,-1 0 0,7-1-1,6-1 47,-1-1-1,1-1 1,26-9-1,582-267-1145,-518 222-4671,-11-1-7394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673"/>
    </inkml:context>
    <inkml:brush xml:id="br0">
      <inkml:brushProperty name="width" value="0.025" units="cm"/>
      <inkml:brushProperty name="height" value="0.025" units="cm"/>
    </inkml:brush>
  </inkml:definitions>
  <inkml:trace contextRef="#ctx0" brushRef="#br0">0 0 17200,'0'0'12620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1.365"/>
    </inkml:context>
    <inkml:brush xml:id="br0">
      <inkml:brushProperty name="width" value="0.025" units="cm"/>
      <inkml:brushProperty name="height" value="0.025" units="cm"/>
    </inkml:brush>
  </inkml:definitions>
  <inkml:trace contextRef="#ctx0" brushRef="#br0">1 220 12364,'0'0'14557,"9"-5"-13473,8-6-889,-1 0 0,-1 0 0,0-2-1,18-18 1,-25 23-229,0-1 0,-1 1 0,0-1-1,0-1 1,-1 1 0,-1-1 0,1 0 0,-1 0-1,-1-1 1,4-12 0,-8 23 24,1-1-1,-1 1 1,0-1 0,0 1-1,1-1 1,-1 1 0,0-1 0,0 1-1,0-1 1,0 0 0,0 1-1,0-1 1,0 1 0,0-1-1,0 1 1,0-1 0,0 0-1,0 1 1,0-1 0,0 1-1,-1-1 1,1 1 0,0-1-1,0 1 1,-1-1 0,1 1-1,0-1 1,-1 1 0,1-1-1,0 1 1,-1 0 0,1-1 0,-1 1-1,1-1 1,0 1 0,-1 0-1,1 0 1,-1-1 0,1 1-1,-1 0 1,1 0 0,-1-1-1,0 1 1,1 0 0,-1 0-1,1 0 1,-1 0 0,1 0-1,-1 0 1,0 0 0,1 0-1,-1 0 1,1 0 0,-1 0-1,1 0 1,-1 1 0,1-1 0,-1 0-1,1 0 1,-1 0 0,1 1-1,-1-1 1,1 0 0,-1 1-1,-4 1-27,1 0 0,0 0-1,0 1 1,1-1 0,-1 1 0,0 0-1,-3 4 1,1 0 35,1-1-1,-1 1 0,1 0 1,1 1-1,-1-1 1,1 1-1,1 0 1,-1 0-1,1 0 1,1 1-1,-3 13 0,7-21 13,0 0-1,1 0 1,0 0-1,-1-1 1,1 1-1,-1-1 0,1 1 1,0-1-1,-1 0 1,1 0-1,0 0 1,-1-1-1,5 0 0,-5 1-3,82-13-62,-62 9-103,-1 0-1,1 1 1,36 1-1,-55 2 166,0 1 0,-1-1 0,1 1 0,-1 0 0,1 0 0,-1 0 0,1 0 0,-1 1 0,0-1 0,1 1 0,-1-1 0,0 1 0,0 0 0,0-1 0,0 1 0,-1 0 0,1 1 0,0-1 0,-1 0 0,1 0 0,-1 1 0,0-1 0,0 1 0,0-1 0,0 1 0,0-1 0,-1 1 0,2 5 0,4 9 768,1-25 1818,0-13-2789,-5 17 389,4-13-162,-2 10-31,-1 0 0,0-1 0,0 0-1,-1 0 1,2-15 0,27 23-420,55 0-231,-63-1 346,0 1 1,1 1-1,22 4 1,-45-5 304,0 1-1,0-1 1,0 1 0,0 0-1,0-1 1,0 1 0,0 0-1,0 0 1,0 0 0,-1 0-1,1 0 1,0 0-1,-1 0 1,1 0 0,-1 0-1,1 0 1,-1 0 0,0 0-1,1 0 1,-1 1 0,0-1-1,0 0 1,0 0 0,0 0-1,0 0 1,0 2 0,0 41 307,-1-29 30,4-14-285,0-1 1,-1 1-1,1 0 0,0-1 1,0 0-1,0 0 1,0 0-1,0 0 1,0 0-1,3-1 1,46-13-29,-39 10-71,-1 0-1,1 1 1,-1 1 0,27-2 0,-29 10 231,4 2 95,-4-9-219,0 0 0,0-1 0,0 0 1,0 0-1,0-1 0,11-5 0,-11 4-130,-1 0 0,1 1 0,0 1 0,0 0 0,0 0 1,13-1-1,-22 5 110,0-1 0,0 0 0,0 1 0,-1-1 0,1 0 1,-1 1-1,1-1 0,-1 1 0,1-1 0,-1 1 0,0-1 1,0 1-1,0-1 0,0 1 0,0-1 0,0 1 0,0-1 0,0 1 1,0-1-1,-1 1 0,0 1 0,-4 25-1457,0-19-4028,16-16-4696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2.042"/>
    </inkml:context>
    <inkml:brush xml:id="br0">
      <inkml:brushProperty name="width" value="0.025" units="cm"/>
      <inkml:brushProperty name="height" value="0.025" units="cm"/>
    </inkml:brush>
  </inkml:definitions>
  <inkml:trace contextRef="#ctx0" brushRef="#br0">179 30 8456,'-5'-18'13009,"-8"8"-8051,10 10-4863,1-1 0,-1 1-1,0 0 1,0 0-1,0 0 1,1 0-1,-1 0 1,0 1 0,0-1-1,0 1 1,1-1-1,-4 2 1,-2 2-84,0 0-1,0 1 1,0 0 0,0 0-1,1 0 1,0 1 0,0 0-1,0 1 1,-9 11 0,12-13-16,0-1 0,1 1 0,-1 0 0,1-1 0,0 2-1,0-1 1,1 0 0,0 1 0,0-1 0,0 1 0,0-1 0,1 1 0,0 0 0,0 0 0,1 0 0,-1 6 0,2-11 7,0 1 1,0-1-1,0 0 0,0 0 0,0 0 0,0 0 1,0 0-1,0 0 0,0-1 0,0 1 0,0 0 1,1-1-1,-1 1 0,0 0 0,1-1 0,-1 1 1,0-1-1,1 0 0,-1 0 0,0 1 0,1-1 1,-1 0-1,1 0 0,-1 0 0,0 0 0,2-1 1,43-3 60,-37 1-60,-1 0-1,0-1 1,1 0-1,-1-1 1,-1 0 0,1 0-1,-1-1 1,10-9 0,-12 11 2,0 0 1,-1 0-1,0-1 1,0 0-1,0 1 1,-1-2-1,0 1 1,1 0 0,-2-1-1,1 1 1,-1-1-1,0 0 1,3-10-1,-5 16-5,0 0 0,0-1 0,0 1 0,0 0 0,0-1-1,0 1 1,0 0 0,0 0 0,0-1 0,0 1-1,0 0 1,0 0 0,0-1 0,0 1 0,0 0 0,0-1-1,0 1 1,0 0 0,0 0 0,0-1 0,0 1 0,0 0-1,-1 0 1,1-1 0,0 1 0,0 0 0,0 0 0,0 0-1,-1-1 1,1 1 0,0 0 0,0 0 0,-1 0-1,1 0 1,0-1 0,0 1 0,0 0 0,-1 0 0,1 0-1,0 0 1,-1 0 0,-12 7-66,-10 16-15,19-19 75,1 0 1,0 0 0,0 0-1,0 1 1,1-1 0,0 1-1,-1-1 1,2 1 0,-1 0-1,0 0 1,-1 10 0,4-14-15,-1-1 0,1 1 1,-1-1-1,0 1 0,1-1 1,0 1-1,-1-1 1,1 1-1,-1-1 0,1 0 1,0 1-1,-1-1 1,1 0-1,-1 1 0,1-1 1,0 0-1,0 0 0,-1 0 1,1 1-1,0-1 1,-1 0-1,1 0 0,0 0 1,-1 0-1,1 0 0,0-1 1,0 1-1,-1 0 1,1 0-1,0 0 0,-1-1 1,2 1-1,26-7-3133,-3-8-2212,-4-3-2034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232"/>
    </inkml:context>
    <inkml:brush xml:id="br0">
      <inkml:brushProperty name="width" value="0.025" units="cm"/>
      <inkml:brushProperty name="height" value="0.025" units="cm"/>
    </inkml:brush>
  </inkml:definitions>
  <inkml:trace contextRef="#ctx0" brushRef="#br0">78 93 11915,'0'0'9988,"4"-5"-9950,15-22 1168,-15 22 568,12-13 524,-19 14-2531,-13 5 569,13-1-327,0 2 1,0-1-1,0 0 1,0 1-1,0-1 1,0 1-1,0 0 1,1 0-1,-1 0 1,0 0-1,1 0 1,0 1-1,0-1 1,-1 1-1,2-1 1,-1 1-1,0 0 1,-2 6-1,1-3 39,0 0 0,1 0-1,-1 1 1,2-1-1,-1 1 1,1-1-1,0 1 1,0 8-1,1-14-43,0-1-1,0 1 1,0-1-1,0 1 0,0-1 1,0 0-1,0 1 1,0-1-1,0 1 0,1-1 1,-1 1-1,0-1 1,0 0-1,0 1 0,1-1 1,-1 0-1,0 1 1,1-1-1,-1 0 0,0 1 1,1-1-1,-1 0 1,0 1-1,1-1 0,-1 0 1,1 0-1,-1 0 1,0 1-1,1-1 0,-1 0 1,1 0-1,-1 0 1,1 0-1,0 0 0,21-2 70,20-13-72,-12-6-260,-25 17 108,0-1-1,1 1 1,-1 0-1,1 1 1,0 0 0,0 0-1,0 0 1,0 0 0,13-2-1,-18 37-307,-7 11 1009,-1-1-1,-2 1 1,-2-2-1,-21 54 1,14-42-223,-1 3-76,-43 86 0,62-140-252,-1 0 1,0-1-1,0 1 0,1-1 1,-1 1-1,0-1 1,-1 1-1,1-1 1,0 1-1,0-1 0,0 0 1,-1 0-1,1 0 1,-1 0-1,1 0 0,-3 1 1,4-2-5,-1 0 1,1 0 0,-1 0 0,0 0-1,1 0 1,-1-1 0,1 1 0,-1 0-1,0 0 1,1-1 0,-1 1 0,1 0 0,-1-1-1,1 1 1,-1 0 0,1-1 0,0 1-1,-1-1 1,1 1 0,-1-1 0,1 1-1,0-1 1,-1 1 0,1-1 0,0 1-1,0-1 1,-1 0 0,1 1 0,0-1-1,-3-8-29,1 1 0,0 0 0,1 0 0,0-1 0,-1-8 0,1-4-210,1 1 0,1 0 0,1-1 0,1 1 0,0 0 0,2 0 0,0 0 0,1 1 0,1 0 0,1 0 0,0 0 0,2 1 0,0 1 0,1-1 0,0 2 0,23-25 0,1 5-1272,59-46 0,-55 50 1100,48-52-1,-96 98 873,-1 0 1,2 0-1,0 0 0,0 1 0,2 0 0,0 0 1,0 1-1,2 0 0,0 0 0,-4 31 0,8-47-394,0 1-1,0 0 0,0 0 1,0 0-1,1-1 0,-1 1 0,0 0 1,0 0-1,0 0 0,1-1 1,-1 1-1,0 0 0,1-1 0,-1 1 1,1 0-1,-1-1 0,1 1 1,-1 0-1,1-1 0,-1 1 1,1-1-1,0 1 0,-1-1 0,1 1 1,0-1-1,-1 0 0,1 1 1,0-1-1,0 0 0,1 1 0,31-2 656,-23-1-669,-1-1 0,1 0 0,0 0 0,13-8-1,-8 2-20,0-1-1,0 0 0,-1-1 0,0 0 0,-1-1 1,0-1-1,-1 0 0,-1-1 0,0 0 0,9-16 1,-43 70 211,17-33-105,1 1-1,0 0 0,0 0 1,1 1-1,0-1 0,0 1 1,1 0-1,0 0 0,1 0 1,0 0-1,0 1 1,0 16-1,2-25-131,0-1 1,1 1-1,-1-1 0,0 1 1,1-1-1,-1 1 0,1-1 1,-1 1-1,1-1 1,-1 0-1,1 1 0,-1-1 1,1 0-1,-1 1 0,1-1 1,-1 0-1,1 1 0,0-1 1,-1 0-1,1 0 1,0 0-1,-1 0 0,1 0 1,-1 0-1,1 0 0,0 0 1,-1 0-1,1 0 0,0 0 1,-1 0-1,1 0 1,-1 0-1,1-1 0,0 1 1,-1 0-1,1 0 0,0-1 1,24-10-1848,-8-8-2537,-3-9-3475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589"/>
    </inkml:context>
    <inkml:brush xml:id="br0">
      <inkml:brushProperty name="width" value="0.025" units="cm"/>
      <inkml:brushProperty name="height" value="0.025" units="cm"/>
    </inkml:brush>
  </inkml:definitions>
  <inkml:trace contextRef="#ctx0" brushRef="#br0">27 0 13421,'-9'11'4068,"3"1"63,-1 0-2113,3-1-1345,4 2-609,0-3-576,4-1-2019,7-2-2690,6-5-3267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106"/>
    </inkml:context>
    <inkml:brush xml:id="br0">
      <inkml:brushProperty name="width" value="0.025" units="cm"/>
      <inkml:brushProperty name="height" value="0.025" units="cm"/>
    </inkml:brush>
  </inkml:definitions>
  <inkml:trace contextRef="#ctx0" brushRef="#br0">141 168 10346,'0'0'7676,"-10"-6"-7419,-18 12 7145,25-6-7297,1 0-1,0 0 1,-1 1-1,1-1 1,0 1-1,0-1 1,0 1-1,-1 0 1,1 0-1,0-1 1,0 2-1,0-1 1,0 0-1,0 0 1,1 1-1,-1-1 1,-2 3-1,-4 7-69,1-1 1,0 2-1,1-1 0,0 1 0,1-1 0,0 1 1,1 1-1,0-1 0,1 1 0,0 0 1,1-1-1,1 1 0,0 0 0,1 23 1,1-35-29,-1 1 1,1-1-1,0 0 1,-1 1-1,1-1 1,0 0-1,0 1 1,0-1 0,0 0-1,0 0 1,0 0-1,0 0 1,0 0-1,0 0 1,1 0-1,-1 0 1,0-1 0,0 1-1,1 0 1,-1-1-1,1 1 1,-1-1-1,1 1 1,-1-1-1,1 0 1,-1 0 0,1 1-1,-1-1 1,1 0-1,1-1 1,50-2 398,-40-2-354,0 0-1,-1 0 1,0-1 0,0-1-1,0 0 1,-1 0 0,0-1-1,-1-1 1,0 0 0,15-17-1,6-8 2,44-67-1,-72 96-45,42-69-6,-43 69 2,0 1 0,0-1 0,0 0 0,-1 0 0,1 1 0,-1-1 0,0 0 0,0 0 0,-1 0 0,0 0 0,0 0 0,0 0 0,0 0 0,-2-8 0,1 12-10,0-1-1,0 1 1,0-1 0,0 1-1,0 0 1,-1-1 0,1 1-1,0 0 1,-1 0 0,1 0-1,-1 0 1,1 0-1,-1 0 1,1 1 0,-1-1-1,0 0 1,1 1 0,-1-1-1,0 1 1,0 0-1,1-1 1,-1 1 0,0 0-1,0 0 1,1 0 0,-1 0-1,0 1 1,0-1 0,1 0-1,-4 2 1,-2-1-25,-1 0-1,1 1 1,0 1 0,0-1 0,-13 7-1,10-4 32,-1 1-1,2 1 1,-1 0-1,1 0 1,0 1-1,0 0 1,1 0-1,0 1 1,0 0-1,1 1 1,0 0-1,1 0 1,-6 12-1,12-21 3,0-1 0,0 1 0,0-1 0,0 1 0,0-1 0,0 1 0,0-1 0,0 1-1,0-1 1,0 1 0,0-1 0,0 1 0,0-1 0,0 1 0,0-1 0,1 1 0,-1-1 0,0 0 0,0 1 0,1-1 0,-1 1-1,0-1 1,1 0 0,-1 1 0,0-1 0,1 0 0,-1 1 0,1-1 0,-1 0 0,0 1 0,1-1 0,-1 0 0,1 0 0,-1 0 0,1 1-1,-1-1 1,1 0 0,-1 0 0,1 0 0,-1 0 0,1 0 0,-1 0 0,1 0 0,0 0 0,29 0 32,-20-1-33,46 0-159,-30-1-398,0 2-1,49 5 1,-73-5 562,0 0-1,0 0 1,0 1 0,0-1 0,-1 1-1,1-1 1,0 1 0,0-1 0,0 1 0,-1 0-1,1 0 1,0 0 0,-1 0 0,1 0-1,-1 1 1,1-1 0,-1 0 0,1 1 0,-1-1-1,0 1 1,0-1 0,0 1 0,0-1-1,0 1 1,0 0 0,0 0 0,0-1 0,-1 1-1,1 0 1,-1 0 0,1 0 0,-1 0-1,0 0 1,0 0 0,0 0 0,0 0 0,0 3-1,-3 5 88,1 1 1,-2-1-1,1 1 0,-1-1 0,-9 16 0,-2 8-111,15-30-3235,3-9-2801,0 1 5152,8-13-5583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2.910"/>
    </inkml:context>
    <inkml:brush xml:id="br0">
      <inkml:brushProperty name="width" value="0.025" units="cm"/>
      <inkml:brushProperty name="height" value="0.025" units="cm"/>
    </inkml:brush>
  </inkml:definitions>
  <inkml:trace contextRef="#ctx0" brushRef="#br0">0 59 10090,'0'0'384,"57"0"513,-16-5 64,16 0-513,3-2-224,11 2-192,3 1 0,1-1 0,5 0-256,1 2-352,1 0-481,3-5-769,9-1-2146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453"/>
    </inkml:context>
    <inkml:brush xml:id="br0">
      <inkml:brushProperty name="width" value="0.025" units="cm"/>
      <inkml:brushProperty name="height" value="0.025" units="cm"/>
    </inkml:brush>
  </inkml:definitions>
  <inkml:trace contextRef="#ctx0" brushRef="#br0">197 1 14125,'0'0'12615,"-11"12"-11563,0 0-853,0 0 0,1 1 0,1 0 0,0 0 0,1 1 0,0 0 0,1 0 1,1 1-1,-7 24 0,3 78 286,9-92-3406,0-38 2144,0 0 735,-2 1 0,0-1 0,0 0 0,-1 1 0,0 0 1,-1 0-1,-1 0 0,-11-19 0,-12-26 963,28 56-874,1 0 0,-1 1 0,0-1 0,1 0 0,-1 0 0,1 0 0,0 0 0,-1 0 0,1 0 0,0 1 0,-1-1 0,1 0 0,0 0 0,0 0 0,0 0 0,0 0 0,0 0 0,0 0 0,0 0 0,0 0 0,0 0 0,0 0 0,1 0 0,-1 0 0,0 0 0,1 0 0,-1 0-1,1 1 1,-1-1 0,1 0 0,-1 0 0,1 0 0,-1 1 0,1-1 0,0 0 0,0 1 0,1-2 0,2 1 44,0 0 0,0 0-1,0 1 1,0-1 0,0 1-1,0 0 1,7 1 0,6 0-275,61 1-696,-1 0-6109,-48-2-842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973"/>
    </inkml:context>
    <inkml:brush xml:id="br0">
      <inkml:brushProperty name="width" value="0.025" units="cm"/>
      <inkml:brushProperty name="height" value="0.025" units="cm"/>
    </inkml:brush>
  </inkml:definitions>
  <inkml:trace contextRef="#ctx0" brushRef="#br0">1 24 13965,'0'0'8494,"10"3"-8457,-3 0-308,0 0 0,0-1 1,0 0-1,1 0 0,-1-1 0,1 0 0,-1-1 1,1 1-1,-1-1 0,1-1 0,-1 1 0,1-1 1,-1-1-1,1 1 0,-1-1 0,0-1 0,0 1 1,0-1-1,0 0 0,0-1 0,7-5 0,6-1 974,-20 10-648,0 0 0,1 0 0,-1 0 0,0 0 0,1 0 0,-1 0 0,0 0 0,1 0 0,-1 0 0,0 0-1,1 1 1,-1-1 0,0 0 0,0 0 0,1 0 0,-1 1 0,0-1 0,0 0 0,1 0 0,-1 0 0,0 1 0,0-1 0,0 0 0,1 1 0,-1-1 0,0 0-1,0 1 1,0-1 0,0 0 0,0 0 0,0 1 0,0-1 0,1 1 0,-5 41 3686,1-16-4036,2-22 173,1 10 169,4-8-2812,4-6-2504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158"/>
    </inkml:context>
    <inkml:brush xml:id="br0">
      <inkml:brushProperty name="width" value="0.025" units="cm"/>
      <inkml:brushProperty name="height" value="0.025" units="cm"/>
    </inkml:brush>
  </inkml:definitions>
  <inkml:trace contextRef="#ctx0" brushRef="#br0">138 154 6534,'1'-2'1055,"17"-52"14366,-18 53-15249,1-1 0,-1 1 1,0 0-1,0 0 1,0 0-1,1 0 1,-1 0-1,0-1 1,-1 1-1,1 0 1,0 0-1,0 0 0,0 0 1,-1 0-1,1-1 1,0 1-1,-1 0 1,1 0-1,-1 0 1,0 0-1,1 0 1,-1 0-1,0 0 0,1 1 1,-1-1-1,0 0 1,0 0-1,0 0 1,0 1-1,0-1 1,0 0-1,0 1 1,0-1-1,0 1 0,0-1 1,0 1-1,0 0 1,0-1-1,0 1 1,-1 0-1,-1 0 1,-2 0-159,0 1 0,1-1 0,-1 1 0,0 0 0,1 1 0,-1-1 0,1 1 0,-1 0 0,1 0 0,0 1 0,0-1 0,0 1 0,0 0 0,0 0 0,1 0 0,-1 0 0,1 0 0,0 1 0,-4 5 0,2-2-28,-1 0 1,1 1-1,0 0 1,1 0-1,0 0 0,0 1 1,1-1-1,0 1 0,-2 14 1,4-23 10,1 1 1,0 0 0,0 0-1,0 0 1,0-1 0,0 1-1,0 0 1,0 0 0,0 0-1,0 0 1,0-1-1,1 1 1,-1 0 0,0 0-1,0-1 1,1 1 0,-1 0-1,0 0 1,1-1 0,-1 1-1,1 0 1,-1-1-1,1 1 1,0 0 0,-1-1-1,1 1 1,-1-1 0,1 1-1,0-1 1,1 1 0,0 0-7,0-1 1,1 1 0,-1-1 0,0 1 0,1-1 0,-1 0 0,1 0-1,-1 0 1,1 0 0,3-1 0,3-1-64,0 0 0,0-1 0,0 1 0,15-9 0,-5 0 35,-1 0 0,-1-1 0,0-1 0,0-1 0,-2 0 0,1-1 0,-2-1 0,0 0 0,-1-1 0,-1 0 0,19-35 1,-53 98 173,-28 69-51,44-100-65,1 0 1,1 1-1,1-1 1,0 1-1,-1 29 1,4-44-69,0 0 0,0 0 1,0 0-1,0 0 0,0 0 0,0 0 0,1 0 1,-1 0-1,0-1 0,1 1 0,-1 0 0,1 0 1,-1 0-1,1 0 0,-1 0 0,1-1 1,-1 1-1,1 0 0,0 0 0,-1-1 0,1 1 1,0 0-1,0-1 0,-1 1 0,1-1 1,0 1-1,0-1 0,0 0 0,0 1 0,0-1 1,0 0-1,0 1 0,1-1 0,24-4-5318,-6-11-2376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668"/>
    </inkml:context>
    <inkml:brush xml:id="br0">
      <inkml:brushProperty name="width" value="0.025" units="cm"/>
      <inkml:brushProperty name="height" value="0.025" units="cm"/>
    </inkml:brush>
  </inkml:definitions>
  <inkml:trace contextRef="#ctx0" brushRef="#br0">1 18 9513,'0'0'18151,"9"6"-17474,-6-4-657,0 1 0,0-1 0,1 0 0,-1 0 0,1 0 0,-1-1 0,1 1 0,0-1-1,0 0 1,0 0 0,0 0 0,0 0 0,0-1 0,0 0 0,0 1 0,0-1-1,0-1 1,-1 1 0,1-1 0,0 1 0,0-1 0,0-1 0,0 1 0,0 0-1,-1-1 1,1 0 0,-1 1 0,7-6 0,14-10 19,-11 7-38,-25 25-105,5-7 170,0 0-1,0 1 1,1-1 0,0 2-1,0-1 1,1 1 0,0-1 0,1 1-1,0 1 1,0-1 0,1 0-1,-2 18 1,5-27-53,0 0 0,1 0 0,-1 0 0,1 0 0,-1 0 1,1 0-1,0 0 0,-1-1 0,1 1 0,0 0 0,0 0 0,0 0 0,-1-1 0,1 1 0,0 0 0,0-1 0,0 1 0,0-1 0,0 1 0,0-1 0,0 0 1,0 1-1,0-1 0,0 0 0,1 0 0,-1 0 0,0 0 0,0 0 0,0 0 0,0 0 0,0 0 0,0 0 0,2-1 0,45-4 280,-27-2-224,0 0 1,31-16 0,-37 16-183,0 0 0,0 0 0,1 2 0,-1 0 0,1 1 0,25-4 0,-41 8 108,0 0 1,0 0-1,1 0 1,-1 0-1,0 0 0,1 0 1,-1 0-1,0 0 1,0 0-1,1 1 0,-1-1 1,0 0-1,1 0 1,-1 0-1,0 0 0,0 0 1,1 0-1,-1 1 1,0-1-1,0 0 0,0 0 1,1 0-1,-1 1 1,0-1-1,0 0 0,0 0 1,0 1-1,1-1 1,-1 0-1,0 0 0,0 1 1,0-1-1,0 0 1,0 0-1,0 1 0,0-1 1,0 0-1,0 1 1,0-1-1,-3 17-33,-12 14 81,15-31-46,-1 2-19,-11 24 562,14-17-107,13-10-273,44-28-120,-51 24-192,0 0 1,1 1 0,0 0-1,0 0 1,0 1 0,0 0-1,0 0 1,1 1 0,14-2-1,-24 5 141,1-1 0,-1 0 0,1 1 0,-1-1 0,1 0 0,-1 1-1,0-1 1,1 1 0,-1-1 0,0 0 0,1 1 0,-1-1 0,0 1-1,1-1 1,-1 1 0,0-1 0,0 1 0,0-1 0,1 1-1,-1 0 1,0-1 0,0 1 0,0-1 0,0 1 0,0-1 0,0 1-1,0-1 1,0 1 0,0 0 0,0-1 0,-1 1 0,1-1 0,0 1-1,0-1 1,0 1 0,-1-1 0,1 1 0,-1 0 0,-7 23-217,5-18-363,-5 14-770,5-6-6867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122"/>
    </inkml:context>
    <inkml:brush xml:id="br0">
      <inkml:brushProperty name="width" value="0.025" units="cm"/>
      <inkml:brushProperty name="height" value="0.025" units="cm"/>
    </inkml:brush>
  </inkml:definitions>
  <inkml:trace contextRef="#ctx0" brushRef="#br0">45 0 11531,'0'0'15951,"-22"72"-15086,14-38-385,3-1-256,-5 3-191,10 0 31,0-2-96,0-5-545,0-3-544,0-8-256,4-7-417,-2-7-1121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469"/>
    </inkml:context>
    <inkml:brush xml:id="br0">
      <inkml:brushProperty name="width" value="0.025" units="cm"/>
      <inkml:brushProperty name="height" value="0.025" units="cm"/>
    </inkml:brush>
  </inkml:definitions>
  <inkml:trace contextRef="#ctx0" brushRef="#br0">0 46 13100,'0'0'16560,"66"-38"-16400,-24 33-96,7 2-32,1 3-32,7 0 0,0 0-576,-1 9-1666,1 0-2179,-7-3-3778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082"/>
    </inkml:context>
    <inkml:brush xml:id="br0">
      <inkml:brushProperty name="width" value="0.025" units="cm"/>
      <inkml:brushProperty name="height" value="0.025" units="cm"/>
    </inkml:brush>
  </inkml:definitions>
  <inkml:trace contextRef="#ctx0" brushRef="#br0">182 51 10218,'0'0'15486,"-4"-8"-13676,3 6-1776,0-1-1,0 1 1,0-1-1,0 1 1,-1 0 0,1-1-1,-1 1 1,1 0-1,-1 0 1,0 0 0,0 0-1,0 1 1,0-1-1,0 0 1,0 1 0,-1-1-1,1 1 1,0 0-1,-1 0 1,1 0-1,-1 0 1,1 0 0,-1 1-1,1-1 1,-1 1-1,0-1 1,1 1 0,-1 0-1,0 0 1,1 0-1,-1 1 1,0-1 0,1 0-1,-1 1 1,1 0-1,-1 0 1,1 0 0,-1 0-1,1 0 1,-4 2-1,0 0-37,1 0 0,-1 0 0,1 1 0,0 0-1,-1 0 1,2 0 0,-1 1 0,1-1 0,-1 1 0,1 0-1,0 0 1,1 1 0,-1-1 0,1 1 0,1 0-1,-1-1 1,1 1 0,0 1 0,0-1 0,0 0 0,1 0-1,-1 12 1,2-17 5,1 0 0,-1 1 0,1-1-1,-1 0 1,1 1 0,-1-1 0,1 0-1,0 0 1,0 1 0,0-1 0,-1 0-1,1 0 1,0 0 0,1 0 0,-1 0-1,0 0 1,0 0 0,0-1 0,0 1 0,1 0-1,-1-1 1,0 1 0,1-1 0,-1 1-1,0-1 1,1 0 0,-1 1 0,1-1-1,-1 0 1,0 0 0,1 0 0,-1 0-1,1 0 1,1-1 0,5 1 3,0 0 1,0 0-1,0-1 1,-1-1-1,12-2 1,-7-1-63,1-1 1,-2 0 0,1-1-1,-1 0 1,0-1 0,0 0 0,-1 0-1,0-1 1,0-1 0,-1 0-1,0 0 1,-1 0 0,0-1-1,9-18 1,-39 62-266,16-25 387,0-1-1,1 1 1,1-1-1,-8 16 1,11-20 20,-1 1 0,1-1 0,0 1 0,0 0 0,0-1 0,1 1 0,-1 0 0,1-1 0,0 1 0,0 5 0,1-8-49,0 0-1,-1 0 1,1 0-1,0 0 0,0 0 1,0 0-1,0 0 1,-1 0-1,1 0 1,0-1-1,0 1 1,0 0-1,1-1 0,-1 1 1,0-1-1,0 1 1,0-1-1,0 0 1,1 1-1,-1-1 1,0 0-1,0 0 0,0 0 1,1 0-1,-1 0 1,0 0-1,0 0 1,1 0-1,-1 0 1,0-1-1,0 1 0,0 0 1,1-1-1,0 0 1,7-1 3,-1-1 0,1 0-1,-1 0 1,0-1 0,0 0 0,0 0 0,0-1 0,-1 0 0,14-12-1,-2-1-318,0 0 0,18-25 0,-57 90-317,19-45 644,-1 1-1,1-1 0,-1 1 0,1-1 1,0 1-1,0-1 0,0 1 0,0 0 1,0 0-1,1 0 0,-1-1 0,1 1 1,0 0-1,-1 0 0,2 0 0,-1 4 1,1-6-16,-1 0 0,0-1 0,1 1 0,-1 0 0,1-1 1,-1 1-1,1 0 0,-1-1 0,1 1 0,-1-1 0,1 1 0,0-1 1,-1 1-1,1-1 0,0 0 0,-1 1 0,1-1 0,0 0 0,0 0 1,-1 1-1,1-1 0,1 0 0,32-4 387,-19-2-401,0 0 0,0-1 0,0 0 0,-1-2 0,0 0 0,0 0 0,-1-1 0,0-1 0,-1 0 0,0 0 0,13-18 0,-36 45-161,1 0-1,-12 28 1,20-39 25,0 0 0,0 0-1,0 1 1,1-1 0,-1 1 0,1-1-1,1 1 1,-1 0 0,1-1 0,0 1-1,0 0 1,1-1 0,1 10-1,-1-14-62,1 1-1,-1-1 1,0 1-1,1-1 1,-1 0-1,1 0 0,-1 1 1,1-1-1,-1 0 1,1 0-1,0 0 1,0-1-1,-1 1 0,1 0 1,0-1-1,0 1 1,0-1-1,0 0 1,0 1-1,0-1 0,0 0 1,0 0-1,-1 0 1,4-1-1,51-6-8236,-15-8-1744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446"/>
    </inkml:context>
    <inkml:brush xml:id="br0">
      <inkml:brushProperty name="width" value="0.025" units="cm"/>
      <inkml:brushProperty name="height" value="0.025" units="cm"/>
    </inkml:brush>
  </inkml:definitions>
  <inkml:trace contextRef="#ctx0" brushRef="#br0">227 4 13196,'0'0'4575,"-9"-2"-688,0 1-3405,0 1 1,0-1-1,0 1 0,0 1 1,1 0-1,-1 0 1,0 1-1,0 0 0,1 0 1,-15 7-1,14-5-130,-49 26 1338,55-28-1635,-1 1 0,1-1 1,0 0-1,0 1 0,0 0 0,0-1 0,1 1 0,-1 0 0,1 1 0,0-1 0,0 0 0,0 1 0,-3 6 1,5-9-58,0 0 0,1-1 1,-1 1-1,0 0 0,0 0 1,1 0-1,-1 0 0,1-1 1,-1 1-1,0 0 1,1 0-1,0-1 0,-1 1 1,1 0-1,-1-1 0,1 1 1,0 0-1,0-1 1,-1 1-1,1-1 0,0 1 1,0-1-1,-1 0 0,1 1 1,0-1-1,0 0 0,0 1 1,0-1-1,0 0 1,0 0-1,0 0 0,-1 0 1,1 0-1,0 0 0,0 0 1,1 0-1,47 2-391,-38-1 137,27 0-874,-17-1 697,0 1-1,0 0 1,0 2-1,0 0 1,0 2-1,27 9 1,-48-14 457,1 0 0,0 0 0,-1 0 0,1 0 0,-1 0 1,1 0-1,-1 1 0,1-1 0,-1 0 0,1 0 0,-1 0 0,1 1 1,-1-1-1,1 0 0,-1 1 0,1-1 0,-1 1 0,1-1 1,-1 0-1,0 1 0,1-1 0,-1 1 0,0-1 0,1 1 1,-1-1-1,0 1 0,0-1 0,0 1 0,1-1 0,-1 1 0,0 0 1,0-1-1,0 1 0,0-1 0,0 1 0,0-1 0,0 1 1,0 0-1,0-1 0,0 1 0,0-1 0,-1 1 0,1-1 1,0 1-1,0-1 0,0 1 0,-1-1 0,1 1 0,0-1 1,-1 1-1,1-1 0,0 1 0,-1-1 0,1 1 0,-1-1 0,1 0 1,-1 1-1,1-1 0,-1 0 0,1 0 0,-1 1 0,1-1 1,-1 0-1,-39 19 1819,36-17-1746,-22 9 629,12-4-646,-1 0-1,0-1 0,-1-1 1,1-1-1,-1 0 0,0 0 1,-30 1-1,46-20-7003,6-1-913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853"/>
    </inkml:context>
    <inkml:brush xml:id="br0">
      <inkml:brushProperty name="width" value="0.025" units="cm"/>
      <inkml:brushProperty name="height" value="0.025" units="cm"/>
    </inkml:brush>
  </inkml:definitions>
  <inkml:trace contextRef="#ctx0" brushRef="#br0">128 191 5830,'0'0'18043,"-11"4"-15870,3-1-1888,-54 23 1660,59-25-1871,-1 1 0,1-1 0,0 1 0,0 0 0,1 0 0,-1 0 0,0 1 0,1-1 0,-1 0 0,1 1 0,0 0 0,0 0 0,0-1 0,0 1 0,0 0 0,1 1-1,-1-1 1,0 4 0,1-6-69,1 0-1,0 0 1,0 0-1,0 0 0,0 0 1,0 0-1,1 0 1,-1 0-1,0 0 0,0 0 1,0 0-1,1-1 1,-1 1-1,1 0 0,-1 0 1,1 0-1,-1 0 0,1-1 1,-1 1-1,1 0 1,0-1-1,-1 1 0,1 0 1,0-1-1,-1 1 1,1-1-1,0 1 0,1 0 1,35 6 113,-25-7-88,0 0 0,0-1 0,0-1 0,13-3-1,-3-4-78,-1 0 0,0-1-1,-1-1 1,-1-1 0,1-1-1,-2-1 1,0 0-1,-1-1 1,0-1 0,-1-1-1,20-26 1,-32 37 55,0 0 0,0-1 0,-1 1 0,0-1 0,0 1 0,3-11 0,-6 15-4,1 1-1,-1-1 1,1 0 0,-1 1-1,0-1 1,1 0-1,-1 1 1,0-1-1,0 1 1,0-1 0,0 0-1,-1 1 1,1-1-1,0 0 1,-1 1 0,1-1-1,-1 1 1,1-1-1,-1 1 1,0-1-1,0 1 1,1-1 0,-1 1-1,0 0 1,0-1-1,-1 1 1,1 0-1,0 0 1,0 0 0,0 0-1,-1 0 1,1 0-1,-3-1 1,-3-1-22,-1 2 0,1-1 1,-1 1-1,1 0 0,-1 0 0,0 1 1,1 0-1,-1 1 0,1-1 0,-1 1 1,1 1-1,-1 0 0,1 0 0,0 0 1,-11 5-1,9-3 36,1 0 1,-1 1-1,1-1 1,0 2-1,0-1 1,0 1-1,1 0 1,0 1-1,0 0 1,1 0 0,0 0-1,-6 9 1,11-15-11,0 1 0,0-1 0,0 0 0,1 0 0,-1 0 0,0 1 0,0-1 0,1 0 0,-1 1 0,1-1 0,-1 1 0,1-1 0,0 0 0,-1 1 0,1-1 0,0 1 0,0-1 0,0 1 0,0-1 0,0 1 0,1-1 1,-1 1-1,0-1 0,1 0 0,-1 1 0,1-1 0,-1 1 0,1-1 0,0 0 0,-1 0 0,1 1 0,0-1 0,0 0 0,0 0 0,0 0 0,0 0 0,0 0 0,0 0 0,1 0 0,-1 0 0,0 0 0,0-1 0,1 1 0,-1 0 0,0-1 1,1 1-1,-1-1 0,1 0 0,2 1 0,10 2-76,0-1 0,0-1 1,0 0-1,19-1 0,-10 0-359,-10 1 93,0 0 0,1 1 0,-1 0 0,0 1-1,-1 0 1,1 1 0,12 6 0,-23-9 337,1 1 0,-1-1 0,1 0 0,-1 1 0,0 0 0,0-1 0,0 1 0,0 0 0,0 0 1,0 0-1,-1 1 0,1-1 0,-1 0 0,1 1 0,-1-1 0,2 4 0,-3-3 84,1 0 0,-1 0 0,0 0 0,0 0 0,0 0 0,-1 0 0,1 0 0,0 0 0,-1 0 0,0 0 0,0 0 0,0 0 0,0-1 0,0 1 0,-1 0 0,1-1 0,-1 1-1,-2 3 1,-5 8-127,-11 16 405,4-17-4308,10-12-4362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311"/>
    </inkml:context>
    <inkml:brush xml:id="br0">
      <inkml:brushProperty name="width" value="0.025" units="cm"/>
      <inkml:brushProperty name="height" value="0.025" units="cm"/>
    </inkml:brush>
  </inkml:definitions>
  <inkml:trace contextRef="#ctx0" brushRef="#br0">1 95 9353,'0'0'6630,"2"-8"-3833,-1 4-2506,0 0-1,0 0 0,0 1 1,1-1-1,0 0 0,0 1 1,0 0-1,0-1 0,0 1 1,0 0-1,1 0 0,0 0 1,0 0-1,-1 1 0,2-1 1,-1 1-1,0 0 0,0 0 1,1 0-1,-1 0 0,1 0 1,0 1-1,-1-1 0,1 1 1,4-1-1,12-3 195,0 1 0,0 1 0,1 1 0,-1 1-1,31 1 1,-50 0-486,0 0-1,0-1 1,0 1-1,0 0 0,-1 0 1,1 0-1,0 0 1,0 1-1,0-1 0,0 0 1,-1 0-1,1 0 1,0 1-1,0-1 1,0 0-1,-1 1 0,1-1 1,0 0-1,-1 1 1,1-1-1,0 1 0,-1 0 1,1-1-1,0 1 1,-1-1-1,1 1 1,-1 0-1,1-1 0,-1 1 1,0 0-1,1 0 1,-1-1-1,0 1 0,1 0 1,-1 0-1,0 0 1,0-1-1,0 1 0,0 0 1,0 0-1,1 0 1,-2 0-1,1-1 1,0 1-1,0 0 0,0 0 1,0 0-1,0 0 1,-1-1-1,0 2 0,0 2 5,-1 0 0,0-1 0,0 1-1,-1-1 1,1 0 0,-1 1 0,1-1-1,-1 0 1,-4 3 0,-53 33 175,47-32-164,1 0 1,-1 2-1,1-1 0,1 1 0,0 1 0,-16 17 1,26-27-22,0 1 0,1 0 1,-1-1-1,0 1 0,1-1 1,-1 1-1,1 0 0,-1-1 1,0 1-1,1 0 0,0 0 1,-1 0-1,1-1 0,-1 1 1,1 0-1,0 0 0,0 0 1,0 0-1,-1-1 0,1 1 1,0 0-1,0 0 0,0 0 1,0 0-1,0 0 0,0 0 1,1 0-1,-1-1 0,0 1 1,0 0-1,1 0 0,-1 0 1,0 0-1,1-1 0,-1 1 1,1 0-1,-1 0 0,1-1 1,-1 1-1,1 0 0,0-1 1,-1 1-1,1-1 0,0 1 1,-1 0-1,1-1 0,0 0 1,0 1-1,0-1 0,-1 1 1,1-1-1,0 0 0,0 0 1,0 1-1,1-1 1,8 1-9,-1 1 0,1-2 0,-1 1 0,13-2 0,-9 0 46,20 1-59,1-2 1,-1-1-1,0-2 0,33-9 0,-51 10 33,1-1 0,-1 0 0,0-1 0,0-1 0,-1-1-1,0 0 1,0 0 0,0-2 0,-1 0 0,16-16 0,-27 25 10,-1-1 0,0 1 0,0 0 0,1-1 0,-1 1 0,0-1 0,0 1 0,0-1 0,-1 0 0,1 1 0,0-1 0,0-3-1,-1 4-15,0 1 0,0-1 0,0 1 0,0 0 0,0-1 0,0 1 0,0-1 0,0 1 0,0 0 0,-1-1 0,1 1 0,0-1 0,0 1 0,0 0 0,-1-1 0,1 1 0,0 0 0,-1-1 0,1 1 0,0 0 0,0 0 0,-1-1 0,1 1 0,-1 0 0,1 0 0,0-1 0,-1 1 0,1 0 0,0 0 0,-1 0 0,1 0 0,-1 0 0,-2-1-13,0 1-1,1 0 0,-1 0 0,1 1 0,-1-1 0,1 0 0,-1 1 1,1-1-1,0 1 0,-1 0 0,1 0 0,0 0 0,-1 0 1,1 1-1,0-1 0,-3 3 0,-3 2 14,1 1-1,0 1 1,0-1-1,-7 13 1,12-18 29,0 0-1,0 1 1,1-1-1,-1 1 1,1-1 0,0 1-1,0-1 1,0 1-1,0 0 1,0 0-1,1 0 1,-1-1 0,1 1-1,0 0 1,0 0-1,0 0 1,0 0-1,0 0 1,1 5-1,2-6 9,-1-1 0,0 1 0,0-1 0,1 0 0,-1 0 0,1 0 0,-1 0 0,1 0 0,0 0 0,-1-1 0,1 1 0,-1-1 0,1 0 0,0 0 0,0 0-1,-1 0 1,1 0 0,0 0 0,3-2 0,4 2 73,6-1-65,0-1 0,-1 0 0,1-1 0,-1-1 0,0 0 0,0-1 0,0-1 0,18-10 0,-22 11-78,-1-1 0,1 0 0,-1-1 0,0 0 1,-1-1-1,0 0 0,0 0 0,0-1 0,-1 0 0,-1 0 0,9-14 0,-16 22 28,0 1 0,1 0-1,-1 0 1,0 0-1,0-1 1,0 1 0,0 0-1,0 0 1,0 0 0,0-1-1,0 1 1,0 0-1,0 0 1,0 0 0,0-1-1,0 1 1,0 0 0,-1 0-1,1 0 1,0-1 0,0 1-1,0 0 1,0 0-1,0 0 1,0 0 0,0-1-1,-1 1 1,1 0 0,0 0-1,0 0 1,0 0-1,0 0 1,0-1 0,-1 1-1,1 0 1,0 0 0,0 0-1,0 0 1,-1 0 0,1 0-1,0 0 1,0 0-1,0 0 1,-1 0 0,1 0-1,0 0 1,0 0 0,0 0-1,-1 0 1,1 0-1,0 0 1,0 0 0,0 0-1,-1 0 1,1 0 0,0 0-1,0 0 1,0 0 0,-1 1-1,1-1 1,0 0-1,0 0 1,-1 0 0,-14 5-185,6 2 256,1-1 0,1 1 0,-1 1 0,1-1 0,0 1 0,1 0 0,0 1 0,0 0 0,1 0-1,0 0 1,0 0 0,1 1 0,1 0 0,-1 0 0,2 0 0,-1 0 0,1 0 0,0 15 0,2-24-51,0 0 1,0 0-1,0 0 1,0 0 0,0 0-1,1 0 1,-1-1 0,0 1-1,1 0 1,-1 0 0,1 0-1,-1 0 1,1-1-1,-1 1 1,1 0 0,-1 0-1,1-1 1,0 1 0,0-1-1,-1 1 1,1 0-1,0-1 1,0 1 0,0-1-1,0 1 1,32 6 269,-21-7-222,-1 0 0,1-1 0,20-4 0,-20 2-48,-1-2-1,1 1 1,-1-2-1,1 1 0,-2-2 1,1 1-1,-1-2 0,0 1 1,13-14-1,-16 15-14,0 0 0,-1-1 0,0 0-1,-1 0 1,0 0 0,0-1 0,0 1 0,-1-1 0,0 0 0,0-1-1,-1 1 1,0-1 0,3-15 0,-6 24-3,0-1 1,0 1-1,0 0 1,0-1 0,0 1-1,0 0 1,0-1-1,0 1 1,0 0-1,0-1 1,-1 1-1,1 0 1,0 0-1,0-1 1,0 1-1,0 0 1,0-1 0,-1 1-1,1 0 1,0 0-1,0-1 1,0 1-1,-1 0 1,1 0-1,0-1 1,0 1-1,-1 0 1,1 0-1,0 0 1,0 0 0,-1-1-1,1 1 1,0 0-1,-1 0 1,1 0-1,0 0 1,-1 0-1,1 0 1,0 0-1,-1 0 1,1 0-1,0 0 1,-1 0-1,1 0 1,0 0 0,-1 0-1,1 0 1,0 0-1,0 0 1,-1 1-1,-15 9 37,16-9-26,-1-1 1,0 1 0,1 0 0,-1-1 0,1 1-1,-1 0 1,1 0 0,-1-1 0,1 1-1,0 0 1,-1 0 0,1 0 0,0 0-1,0 0 1,-1-1 0,1 1 0,0 0-1,0 0 1,0 0 0,0 0 0,0 0 0,0 0-1,0 0 1,1 0 0,-1-1 0,0 1-1,0 0 1,1 0 0,-1 0 0,1 0-1,-1 0 1,0-1 0,1 1 0,0 0-1,-1-1 1,1 1 0,-1 0 0,1-1 0,1 2-1,2-1 15,0 0-1,0 0 0,0-1 0,0 1 1,0-1-1,0 0 0,7-1 0,0 1-10,3-2-88,-1-1 1,1 0-1,0-1 1,-1-1-1,0 0 1,0-1-1,-1 0 1,0-1-1,0 0 1,0-1-1,14-12 1,-46 51-122,3-9 508,-27 46 0,39-59-225,1 0-1,0 0 1,0 0 0,1 1 0,0-1-1,0 1 1,1-1 0,-1 20 0,3-28-84,0-1 1,0 1-1,0-1 1,0 1-1,1-1 1,-1 1-1,0-1 1,0 1-1,0-1 1,1 1-1,-1-1 1,0 0-1,1 1 1,-1-1-1,0 1 1,1-1-1,-1 0 1,1 1-1,-1-1 1,0 0-1,1 0 1,-1 1-1,1-1 1,-1 0-1,1 0 1,-1 0-1,1 1 1,-1-1-1,1 0 1,-1 0-1,1 0 1,-1 0-1,1 0 1,-1 0-1,1 0 1,-1 0-1,1 0 1,-1 0-1,1-1 1,-1 1-1,2 0 1,22-11-1144,-20 6 238,1 0-1,-1 0 0,0-1 0,-1 1 0,0-1 0,0 0 0,3-6 1,8-27-7147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259"/>
    </inkml:context>
    <inkml:brush xml:id="br0">
      <inkml:brushProperty name="width" value="0.025" units="cm"/>
      <inkml:brushProperty name="height" value="0.025" units="cm"/>
    </inkml:brush>
  </inkml:definitions>
  <inkml:trace contextRef="#ctx0" brushRef="#br0">1 40 12588,'11'-3'1879,"59"-11"-1782,0 4 0,121-3 0,161 20-931,-114-1 502,-144-1 2731,162 31 1,-191-31-4327,-76-15-1389,-1-3-1728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648"/>
    </inkml:context>
    <inkml:brush xml:id="br0">
      <inkml:brushProperty name="width" value="0.025" units="cm"/>
      <inkml:brushProperty name="height" value="0.025" units="cm"/>
    </inkml:brush>
  </inkml:definitions>
  <inkml:trace contextRef="#ctx0" brushRef="#br0">1 1 14830,'0'0'8616,"40"58"-10089,-10-45-2403,6-1-2114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041"/>
    </inkml:context>
    <inkml:brush xml:id="br0">
      <inkml:brushProperty name="width" value="0.025" units="cm"/>
      <inkml:brushProperty name="height" value="0.025" units="cm"/>
    </inkml:brush>
  </inkml:definitions>
  <inkml:trace contextRef="#ctx0" brushRef="#br0">255 6 3587,'0'0'17371,"-9"-1"-13484,-13-1-2852,1 0 0,-1 1-1,-34 4 1,49-3-943,0 1-1,0 0 0,0 1 0,0-1 1,0 1-1,0 1 0,1-1 0,-1 1 1,1 0-1,-1 1 0,1 0 0,0 0 1,0 0-1,1 0 0,-1 1 0,-5 7 1,10-12-114,1 1 0,-1 0 0,0-1 0,0 1 0,1 0 0,-1 0 1,1 0-1,-1 0 0,1 0 0,-1 0 0,1 0 0,-1-1 0,1 1 1,0 1-1,-1-1 0,1 0 0,0 0 0,0 0 0,0 0 0,0 0 1,0 0-1,0 0 0,0 0 0,0 0 0,1 0 0,-1 0 0,0 0 1,0 0-1,1 0 0,-1 0 0,1 0 0,-1 0 0,1 0 0,-1-1 1,1 1-1,0 0 0,-1 0 0,1 0 0,0-1 0,0 1 1,0 0-1,-1-1 0,1 1 0,0-1 0,0 1 0,0-1 0,0 1 1,0-1-1,2 1 0,6 2-359,0 0-1,1-1 1,-1-1 0,15 2 0,-13-2-74,51 5-1617,-34-4 870,0 1 0,0 1 0,0 1 0,0 2 0,33 12 0,-60-19 1316,-1 0 0,1 0 0,0 1 0,-1-1 0,1 0 0,-1 0 0,1 0 0,-1 1-1,1-1 1,-1 0 0,1 1 0,-1-1 0,1 0 0,-1 1 0,1-1 0,-1 1 0,0-1 0,1 1 0,-1-1 0,0 1 0,1-1 0,-1 1-1,0-1 1,1 1 0,-1-1 0,0 1 0,0-1 0,0 1 0,0-1 0,0 1 0,0 0 0,0-1 0,0 2 0,-16 12 2750,-44 7 464,50-18-2851,-30 11 938,23-7-1215,-1-1-1,1-1 0,-1 0 0,0-1 1,-27 2-1,46-14-2868,34-24-6930,-9 12 588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384"/>
    </inkml:context>
    <inkml:brush xml:id="br0">
      <inkml:brushProperty name="width" value="0.025" units="cm"/>
      <inkml:brushProperty name="height" value="0.025" units="cm"/>
    </inkml:brush>
  </inkml:definitions>
  <inkml:trace contextRef="#ctx0" brushRef="#br0">226 235 17232,'0'0'6647,"-7"0"-4544,-10-1-1396,0 0 0,-1 1 0,1 1 1,-21 5-1,31-5-574,0 0 0,0 1 0,0 0 0,0 1 0,1 0 0,-1 0 0,1 0 0,0 1 0,0-1 0,0 2 0,0-1 0,0 1 0,1-1-1,-5 7 1,9-10-122,0-1 0,0 1 0,0 0 0,0 0 0,1 0 0,-1 0-1,0 0 1,0 0 0,1 0 0,-1 0 0,1 0 0,-1 0 0,1 1 0,-1-1-1,1 0 1,0 0 0,-1 0 0,1 1 0,0-1 0,0 0 0,0 0-1,0 1 1,0-1 0,0 0 0,0 0 0,0 1 0,1-1 0,-1 0-1,0 0 1,1 0 0,-1 1 0,1-1 0,0 0 0,-1 0 0,1 0-1,0 0 1,-1 0 0,1 0 0,0 0 0,0 0 0,0-1 0,0 1-1,0 0 1,0 0 0,0-1 0,0 1 0,0-1 0,0 1 0,1-1-1,-1 1 1,0-1 0,0 1 0,0-1 0,1 0 0,-1 0 0,2 0-1,11 3 31,0-1 0,0-1 0,25 0 0,-33-1-23,21-2-69,-1 0 0,1-3 1,-1 0-1,0-1 0,0-2 0,-1-1 0,0 0 0,0-2 0,-1-1 0,-1-1 0,0-1 1,-1-1-1,0-1 0,38-36 0,-53 44 35,-1 0 1,0 0 0,0 0-1,0-1 1,-1 1-1,-1-1 1,7-15 0,-10 22 11,0 0 1,-1-1 0,1 1-1,0 0 1,0 0 0,-1-1 0,0 1-1,1 0 1,-1-1 0,0 1-1,0-1 1,0 1 0,0 0-1,-1-1 1,1 1 0,-1 0-1,1 0 1,-1-1 0,0 1 0,0 0-1,0 0 1,0 0 0,0 0-1,0 0 1,-1 0 0,1 0-1,-1 0 1,1 0 0,-1 1-1,0-1 1,0 1 0,0-1 0,0 1-1,0 0 1,0-1 0,-3 0-1,-6-2 3,-1 1-1,0 0 0,1 1 0,-1 0 1,0 1-1,0 0 0,0 1 1,0 1-1,-13 1 0,16-1 27,1 0 0,-1 1 0,1 0 0,0 1-1,-1-1 1,1 1 0,1 1 0,-1 0 0,0 0 0,1 0 0,0 1 0,0 0-1,-9 9 1,15-14-23,1 0 0,-1 1 0,0-1 1,1 1-1,-1-1 0,1 1 0,-1 0 0,1-1 0,-1 1 0,1-1 0,-1 1 0,1 0 0,0-1 0,-1 1 0,1 0 0,0-1 0,0 1 0,0 0 1,-1 0-1,1-1 0,0 1 0,0 0 0,0 0 0,0-1 0,0 1 0,0 0 0,0 0 0,1-1 0,-1 1 0,0 0 0,0 0 0,0-1 1,1 1-1,-1 0 0,0-1 0,1 1 0,-1 0 0,1-1 0,-1 1 0,1-1 0,-1 1 0,1-1 0,-1 1 0,1-1 0,-1 1 0,1-1 0,0 1 1,-1-1-1,1 0 0,0 1 0,-1-1 0,1 0 0,0 0 0,0 1 0,-1-1 0,1 0 0,1 0 0,50 7 18,-46-6-26,47 1-269,-13-1-1134,45 7-1,-75-7 1175,0 1-1,-1 0 0,1 1 0,-1 0 1,1 1-1,-1 0 0,0 0 1,-1 1-1,17 10 0,-23-12 284,1-1 0,-1 1 0,0-1 0,0 1 0,0 0 0,0-1 0,0 1 0,0 0 0,-1 0 0,0 1 0,1-1 0,-1 0 0,0 0 0,-1 1 0,1-1 0,-1 0 0,1 1 0,-1-1 0,0 0 0,0 1 0,0-1 0,-1 1 0,1-1 0,-1 0 0,0 1-1,0-1 1,0 0 0,0 0 0,-2 4 0,-5 9 417,-1 0 0,0 0 0,-1-1 0,-13 16-1,16-22-463,-4 6-50,-19 27 588,18-14-3314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6.714"/>
    </inkml:context>
    <inkml:brush xml:id="br0">
      <inkml:brushProperty name="width" value="0.025" units="cm"/>
      <inkml:brushProperty name="height" value="0.025" units="cm"/>
    </inkml:brush>
  </inkml:definitions>
  <inkml:trace contextRef="#ctx0" brushRef="#br0">1 64 8712,'0'0'2819,"30"-52"-6118,-17 40 640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117"/>
    </inkml:context>
    <inkml:brush xml:id="br0">
      <inkml:brushProperty name="width" value="0.025" units="cm"/>
      <inkml:brushProperty name="height" value="0.025" units="cm"/>
    </inkml:brush>
  </inkml:definitions>
  <inkml:trace contextRef="#ctx0" brushRef="#br0">301 22 11179,'0'0'9240,"-9"-4"-6960,7 3-2217,-3-1 65,1-1 0,-1 1 1,0 0-1,0 0 1,0 1-1,0 0 1,0 0-1,-1 0 1,1 0-1,0 1 1,0 0-1,-1 0 0,1 0 1,0 1-1,0 0 1,-1 0-1,1 0 1,0 0-1,-5 3 1,-3 3-125,0 1 0,1 0 0,0 1 1,0 0-1,1 1 0,0 0 0,1 1 0,0 0 1,1 1-1,0 0 0,1 0 0,1 1 1,-1 0-1,2 0 0,0 1 0,1 0 0,0 0 1,1 0-1,0 1 0,1-1 0,1 1 1,1 0-1,-1 17 0,3-28 1,-1 1-1,1-1 0,0 1 1,0-1-1,0 0 1,1 1-1,-1-1 1,1 0-1,0 0 1,1 0-1,-1 0 1,1-1-1,-1 1 1,1-1-1,0 1 1,0-1-1,1 0 1,-1 0-1,0 0 1,1-1-1,0 1 1,0-1-1,0 0 1,0 0-1,0 0 0,0 0 1,0-1-1,1 0 1,-1 0-1,9 1 1,-2 0 9,0-1 0,0-1 1,0 1-1,0-2 0,0 0 0,0 0 1,0-1-1,0 0 0,0-1 0,-1 0 0,21-9 1,-10 1-38,-1 0 1,32-24 0,-48 32 194,0 0 1,0 0 0,0-1 0,0 0 0,0 0 0,-1 0 0,1 0 0,-1 0 0,0-1 0,0 1 0,-1-1 0,0 0 0,1 0 0,-2 0 0,1 0 0,0 0 0,-1 0 0,1-7 0,-3 11-134,1 1 0,0-1 0,0 0 0,0 1 0,-1-1 0,1 1 0,0-1 0,-1 0 1,1 1-1,-1-1 0,1 1 0,-1 0 0,1-1 0,-1 1 0,1-1 0,-1 1 0,1-1 0,-1 1 0,1 0 1,-1 0-1,0-1 0,1 1 0,-1 0 0,1 0 0,-1 0 0,0-1 0,1 1 0,-1 0 0,0 0 0,1 0 1,-1 0-1,0 0 0,1 0 0,-1 1 0,0-1 0,1 0 0,-2 0 0,-27 9-72,22-2 15,0 0-1,0 1 1,0-1 0,1 1 0,1 0-1,-1 1 1,1-1 0,0 1 0,1 0 0,0 1-1,1-1 1,0 1 0,0-1 0,1 1 0,0 0-1,-1 19 1,4-28 0,-1 0 0,0 1-1,1-1 1,-1 0 0,0 0-1,1 1 1,-1-1 0,1 0-1,0 0 1,-1 0 0,1 0-1,0 0 1,0 0 0,0 0-1,0 0 1,0 0 0,0 0-1,0 0 1,0-1 0,0 1-1,0 0 1,0-1 0,0 1-1,1-1 1,-1 1 0,0-1-1,0 0 1,1 1 0,-1-1-1,0 0 1,0 0 0,1 0 0,-1 0-1,0 0 1,1 0 0,1-1-1,27-3-2795,-6-5-3383,0-7-3135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716"/>
    </inkml:context>
    <inkml:brush xml:id="br0">
      <inkml:brushProperty name="width" value="0.025" units="cm"/>
      <inkml:brushProperty name="height" value="0.025" units="cm"/>
    </inkml:brush>
  </inkml:definitions>
  <inkml:trace contextRef="#ctx0" brushRef="#br0">0 323 13004,'0'0'8275,"11"4"-7891,-10-4-385,5 2 103,0 1 0,0-1 0,0 0 0,0-1 0,1 1 0,-1-1 0,1-1 0,-1 1 1,1-1-1,-1 0 0,1 0 0,-1-1 0,1 0 0,-1 0 0,1-1 0,-1 0 0,12-4 1,26-23 330,-42 27-277,0 0 0,0 1-1,0-1 1,0 0-1,0 0 1,-1 0 0,1 0-1,-1 0 1,1-1 0,-1 1-1,0 0 1,0-1-1,0 1 1,0-1 0,0 1-1,0-1 1,0-3 0,-1 5-119,-1 1 0,1 0 1,0-1-1,-1 1 0,1-1 0,0 1 1,-1-1-1,1 1 0,0 0 1,-1-1-1,1 1 0,-1 0 1,1-1-1,0 1 0,-1 0 1,1 0-1,-1-1 0,1 1 0,-1 0 1,1 0-1,-1 0 0,1 0 1,-1-1-1,1 1 0,-1 0 1,0 0-1,1 0 0,-1 0 0,1 0 1,-1 1-1,1-1 0,-1 0 1,1 0-1,-1 0 0,1 0 1,-1 1-1,1-1 0,-1 0 1,1 0-1,-1 1 0,1-1 0,0 0 1,-1 1-1,1-1 0,-1 0 1,1 1-1,-1 0 0,-25 16-365,19-8 316,-1 1 0,2 0 0,-1 1 0,1 0-1,1 0 1,0 0 0,0 1 0,1-1 0,1 1-1,0 0 1,1 0 0,0 1 0,0 17 0,2-29 11,0 0 0,0-1 0,0 1 0,0 0 0,0 0 0,0 0 0,0-1 0,1 1 0,-1 0 1,0-1-1,1 1 0,-1 0 0,0 0 0,1-1 0,-1 1 0,1-1 0,-1 1 0,1 0 1,-1-1-1,1 1 0,0-1 0,-1 1 0,1-1 0,0 0 0,-1 1 0,1-1 0,1 1 0,26 1 43,-19-3-22,-1 0 0,0-1 1,0 0-1,15-7 0,14-10-45,-1-1 0,-1-2 0,-1-2 0,55-49 0,-68 53 30,-1-1 0,0-1 0,-2-1 0,0 0 0,-1-1 0,-2-1 0,19-41 0,-32 62 2,0 0 8,0-1 0,0 1 0,0 0 0,-1-1 0,0 1 0,0-1 0,0 1 0,0-1 0,0 1-1,-1-1 1,0-6 0,-1 11-19,1-1 0,-1 1-1,1-1 1,-1 1 0,1 0-1,-1-1 1,0 1 0,1 0 0,-1-1-1,0 1 1,1 0 0,-1 0-1,1-1 1,-1 1 0,0 0-1,0 0 1,1 0 0,-1 0-1,0 0 1,1 0 0,-1 0-1,0 0 1,1 0 0,-1 1-1,0-1 1,1 0 0,-1 0-1,0 0 1,1 1 0,-1-1 0,1 0-1,-1 1 1,0 0 0,-22 12-250,8 1 226,0 0 1,1 1-1,0 1 1,1 0-1,1 1 0,1 0 1,0 1-1,1 0 1,-7 20-1,8-15 45,0 0 0,1 1 1,2 1-1,1-1 0,0 1 0,2 0 0,-1 26 0,4-49-59,0 1 1,0-1-1,0 1 0,1-1 0,-1 0 0,0 1 0,1-1 0,0 0 1,-1 1-1,1-1 0,0 0 0,0 0 0,0 0 0,1 0 0,-1 0 1,0 0-1,1 0 0,-1 0 0,1 0 0,0 0 0,0-1 0,-1 1 1,5 2-1,-2-3-544,0 1 0,0-1 0,-1 0 0,1 0 0,0 0 0,0-1 0,0 1 0,0-1 0,1 0 0,-1 0 0,0 0 0,0-1 0,6-1-1,20-8-7020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105"/>
    </inkml:context>
    <inkml:brush xml:id="br0">
      <inkml:brushProperty name="width" value="0.025" units="cm"/>
      <inkml:brushProperty name="height" value="0.025" units="cm"/>
    </inkml:brush>
  </inkml:definitions>
  <inkml:trace contextRef="#ctx0" brushRef="#br0">138 191 8552,'0'0'11446,"-10"4"-9354,2-1-2010,0 1-1,0 0 0,0 0 1,1 1-1,-1 0 0,1 1 1,0-1-1,1 1 0,-1 0 1,1 1-1,1 0 0,-1 0 1,1 0-1,0 0 0,1 1 1,-7 14-1,9-16-78,0-1 1,0 0 0,0 1-1,1-1 1,0 1-1,0-1 1,1 1-1,-1 5 1,1-10-2,1-1-1,-1 1 1,0-1 0,0 1-1,0-1 1,1 0 0,-1 1 0,0-1-1,0 0 1,1 1 0,-1-1-1,0 0 1,1 1 0,-1-1 0,0 0-1,1 1 1,-1-1 0,0 0-1,1 0 1,-1 0 0,1 1 0,-1-1-1,0 0 1,1 0 0,-1 0-1,1 0 1,-1 0 0,1 0 0,-1 0-1,1 0 1,-1 0 0,0 0-1,1 0 1,-1 0 0,1 0 0,-1 0-1,1 0 1,-1 0 0,0-1-1,1 1 1,-1 0 0,1-1 0,23-8 234,-4-3-150,0-1 1,-2-2-1,1 1 1,-2-2 0,21-23-1,71-98-258,-27 24 294,-106 157-144,-52 108 584,69-134-494,0 0 0,2 0-1,0 0 1,1 1 0,0-1 0,-1 36 0,5-49-169,0-4-11,0 0-1,0 0 1,0 0-1,-1 0 1,1 0-1,0 0 1,0 0-1,0-1 1,0 1 0,1 0-1,-1 0 1,0 0-1,0 0 1,0 0-1,1 0 1,-1 0 0,1 0-1,-1-1 1,0 1-1,1 0 1,-1 0-1,1-1 1,0 1 0,-1 0-1,1-1 1,0 1-1,-1 0 1,1-1-1,0 1 1,0-1-1,-1 1 1,1-1 0,0 1-1,1-1 1,20 2-7506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691"/>
    </inkml:context>
    <inkml:brush xml:id="br0">
      <inkml:brushProperty name="width" value="0.025" units="cm"/>
      <inkml:brushProperty name="height" value="0.025" units="cm"/>
    </inkml:brush>
  </inkml:definitions>
  <inkml:trace contextRef="#ctx0" brushRef="#br0">91 131 12332,'0'0'7281,"2"-8"-4179,6-25-983,-8 32-2071,0 1 0,0-1-1,0 1 1,0-1 0,0 1-1,0-1 1,0 0 0,0 1-1,0-1 1,0 1 0,0-1-1,0 1 1,0-1 0,-1 0-1,1 1 1,0-1 0,0 1-1,-1-1 1,1 1 0,0-1-1,-1 1 1,1 0 0,0-1-1,-1 1 1,1-1 0,0 1-1,-1 0 1,1-1 0,-1 1-1,1 0 1,-1-1 0,1 1-1,-1 0 1,1 0 0,-1-1-1,0 1 1,1 0 0,-1 0-1,1 0 1,-1 0 0,1 0-1,-1 0 1,1 0 0,-1 0 0,0 0-1,1 0 1,-1 0 0,1 0-1,-1 0 1,1 1 0,-1-1-1,1 0 1,-1 0 0,1 1-1,-1-1 1,1 0 0,-1 0-1,0 2 1,-31 13-400,28-11 343,0-1 1,0 1-1,1 0 0,-1 1 1,1-1-1,0 0 0,0 1 0,0 0 1,0 0-1,1 0 0,0 0 1,0 0-1,1 0 0,-1 1 1,1-1-1,0 0 0,0 1 0,1 7 1,0-13 8,0 1 0,1 0 1,-1-1-1,1 1 0,-1 0 1,1-1-1,-1 1 0,1-1 1,-1 1-1,1-1 0,-1 0 1,1 1-1,0-1 0,-1 1 1,1-1-1,0 0 0,-1 1 1,1-1-1,0 0 0,-1 0 1,1 0-1,0 0 0,0 0 1,-1 1-1,1-1 0,0 0 1,0-1-1,-1 1 0,1 0 1,0 0-1,0 0 0,28-4 86,-13-1-89,0-1 0,-1-1 0,0 0 1,-1-1-1,1-1 0,15-12 0,75-69-751,-65 48 759,-41 54 43,-33 64-169,25-61 312,2 0-1,0 1 0,0 0 0,1 0 0,1 1 0,1-1 1,1 1-1,-3 28 0,6-44-189,0 0 0,0-1 1,0 1-1,0-1 0,1 1 1,-1-1-1,0 1 0,0 0 0,1-1 1,-1 1-1,0-1 0,1 1 1,-1-1-1,1 0 0,-1 1 0,0-1 1,1 1-1,-1-1 0,1 0 0,-1 1 1,1-1-1,-1 0 0,1 1 1,-1-1-1,1 0 0,0 0 0,-1 0 1,1 0-1,-1 1 0,1-1 1,0 0-1,-1 0 0,1 0 0,-1 0 1,1 0-1,0 0 0,-1 0 1,1-1-1,-1 1 0,1 0 0,-1 0 1,2-1-1,26-12-2512,-10-9-3697,-1-9-6498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033"/>
    </inkml:context>
    <inkml:brush xml:id="br0">
      <inkml:brushProperty name="width" value="0.025" units="cm"/>
      <inkml:brushProperty name="height" value="0.025" units="cm"/>
    </inkml:brush>
  </inkml:definitions>
  <inkml:trace contextRef="#ctx0" brushRef="#br0">72 0 12876,'0'0'10090,"-2"52"-8873,-11-17 128,1 6-256,1 4-512,-2 3-289,2-3-224,5-4-32,2-4 0,4-6-480,0-8-641,4-8-545,7-7-1665,1-8-2338,6 0-3076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361"/>
    </inkml:context>
    <inkml:brush xml:id="br0">
      <inkml:brushProperty name="width" value="0.025" units="cm"/>
      <inkml:brushProperty name="height" value="0.025" units="cm"/>
    </inkml:brush>
  </inkml:definitions>
  <inkml:trace contextRef="#ctx0" brushRef="#br0">134 0 16848,'0'0'3497,"-8"2"-620,-3 1-2383,0 1 0,0-1 0,1 2 1,0 0-1,-11 6 0,18-9-459,-1 0 0,1 0 1,-1 0-1,1 0 0,0 1 0,0 0 0,0-1 1,0 1-1,1 0 0,-1 0 0,1 1 1,0-1-1,0 0 0,0 1 0,0 0 1,0-1-1,1 1 0,-1 0 0,1 0 1,-1 6-1,3-9-51,0-1 0,0 1 0,0 0 0,0 0 0,0-1 0,0 1 0,0-1 0,0 1 0,0-1 0,0 0 0,0 1 0,1-1 1,-1 0-1,0 0 0,0 1 0,0-1 0,0 0 0,1 0 0,-1 0 0,0-1 0,0 1 0,0 0 0,2-1 0,2 1-7,231-18-1445,-236 18 1488,1 0 0,-1 0 0,0 0 0,1 0 0,-1 0-1,1 0 1,-1 0 0,0 0 0,1 0 0,-1 0 0,1 0 0,-1 0 0,0 0 0,1 0 0,-1 1 0,1-1-1,-1 0 1,0 0 0,1 0 0,-1 1 0,0-1 0,1 0 0,-1 0 0,0 1 0,1-1 0,-1 0 0,0 1-1,0-1 1,1 0 0,-1 1 0,0-1 0,0 0 0,0 1 0,1-1 0,-1 1 0,0-1 0,0 1 0,-7 17 1068,-24 16 654,-41 19-255,65-49-1862,0 1 0,-1-1 0,0-1 0,1 0-1,-2 0 1,1 0 0,0-1 0,-13 2 0,6-5-6304,4-6-7243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650"/>
    </inkml:context>
    <inkml:brush xml:id="br0">
      <inkml:brushProperty name="width" value="0.025" units="cm"/>
      <inkml:brushProperty name="height" value="0.025" units="cm"/>
    </inkml:brush>
  </inkml:definitions>
  <inkml:trace contextRef="#ctx0" brushRef="#br0">149 1 8040,'0'0'3747,"2"54"-2530,-10-16-160,-10 9-192,1 10-256,-6 7-385,-1 8-128,5 6-96,-2 7-801,8 0-480,5-3-320,8-4-3268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468"/>
    </inkml:context>
    <inkml:brush xml:id="br0">
      <inkml:brushProperty name="width" value="0.025" units="cm"/>
      <inkml:brushProperty name="height" value="0.025" units="cm"/>
    </inkml:brush>
  </inkml:definitions>
  <inkml:trace contextRef="#ctx0" brushRef="#br0">0 64 10025,'0'0'5344,"10"-9"-2909,33-28-695,-41 35-1598,0 0 0,0 1 0,1-1 0,-1 1 0,0-1 1,1 1-1,-1 0 0,1 0 0,0 0 0,-1 0 0,1 0 0,0 1 0,-1-1 0,1 1 1,0 0-1,0 0 0,-1 0 0,1 0 0,0 0 0,0 0 0,-1 1 0,1-1 0,0 1 1,2 1-1,-3-1-90,0 1-1,0-1 1,0 0 0,0 1 0,0 0 0,-1 0 0,1-1 0,-1 1 0,1 0 0,-1 0 0,0 0 0,0 0 0,0 1 0,0-1 0,0 0 0,0 0 0,0 1-1,-1-1 1,1 0 0,-1 1 0,0-1 0,0 0 0,0 4 0,-1 5 128,-1 1-1,0-1 0,-1 0 1,-1 0-1,1 0 1,-2 0-1,1-1 1,-2 0-1,1 0 1,-1 0-1,-1 0 1,-9 9-1,6-5-124,1 0-1,0 0 0,1 1 1,-13 30-1,21-44-60,-1 1 0,0 0 0,1-1 0,-1 1 0,1 0 0,-1 0 0,1-1-1,0 1 1,-1 0 0,1 0 0,0 0 0,0-1 0,1 1 0,-1 0 0,0 0 0,0 0 0,1-1 0,-1 1-1,1 0 1,0 0 0,0-1 0,-1 1 0,1-1 0,0 1 0,0-1 0,0 1 0,1-1 0,-1 1 0,0-1-1,0 0 1,1 0 0,-1 0 0,1 1 0,-1-1 0,1-1 0,0 1 0,-1 0 0,1 0 0,0-1 0,-1 1-1,1-1 1,0 1 0,0-1 0,-1 0 0,1 1 0,0-1 0,0 0 0,0 0 0,0-1 0,1 1 0,9-1-58,-1 1 1,1-2 0,-1 0 0,1 0 0,-1-1 0,18-7-1,-12 3-41,-1-1-1,0-1 1,0 0-1,-1-1 1,0-1-1,-1-1 0,-1 1 1,21-24-1,-63 62 875,25-23-767,1 1 0,0 0-1,0 0 1,0 0 0,1 0 0,-1 1-1,1-1 1,1 1 0,-1 0 0,1-1 0,0 1-1,0 0 1,1 0 0,-1 10 0,2-15 7,0 0 1,0 0-1,0 0 1,-1 0-1,1 0 1,0 0-1,0 0 1,0 0-1,1-1 1,-1 1-1,0 0 0,0-1 1,0 1-1,0-1 1,1 1-1,-1-1 1,0 1-1,0-1 1,1 0-1,-1 0 1,0 0-1,1 0 1,-1 0-1,0 0 1,1 0-1,-1 0 1,2-1-1,40-3 163,-29-1-149,0 1 0,0-2-1,0 0 1,-1-1 0,0 0 0,-1-1-1,15-11 1,-5 1 16,-1 0 0,33-39 0,-48 49-68,-14 16-39,-15 20-54,21-26 122,-41 76 0,41-72 93,-1 0-1,1 0 1,0 0-1,0 1 1,0-1 0,1 0-1,0 1 1,1-1-1,-1 1 1,1-1-1,1 10 1,0-15-74,0 1 0,0-1 0,0 1-1,0-1 1,0 0 0,0 0 0,0 0 0,0 0 0,1 0 0,-1 0 0,0 0 0,1 0-1,-1 0 1,1 0 0,-1-1 0,1 1 0,-1 0 0,1-1 0,-1 0 0,1 1-1,-1-1 1,1 0 0,0 0 0,-1 0 0,1 0 0,-1 0 0,1 0 0,0 0 0,-1-1-1,1 1 1,2-1 0,4 0 16,0-1 0,0 0 0,0 0 0,15-6 0,-13 2-42,0 0 0,-1 0 0,0 0 0,-1-1 0,1-1 0,-1 0 0,9-11 0,-13 14-1,0 0 1,0-1 0,0 1-1,-1-1 1,0 0-1,0 0 1,0 0 0,-1-1-1,0 1 1,0 0-1,-1-1 1,0 1 0,1-9-1,-2 14 5,0 1 0,0 0 1,-1-1-1,1 1 0,0 0 0,0 0 0,0-1 1,0 1-1,0 0 0,-1 0 0,1-1 0,0 1 0,0 0 1,-1 0-1,1-1 0,0 1 0,0 0 0,-1 0 0,1 0 1,0 0-1,0-1 0,-1 1 0,1 0 0,0 0 1,-1 0-1,1 0 0,0 0 0,-1 0 0,1 0 0,0 0 1,-1 0-1,1 0 0,0 0 0,-1 0 0,1 0 1,0 0-1,0 0 0,-1 0 0,1 0 0,0 1 0,-1-1 1,1 0-1,0 0 0,0 0 0,-1 0 0,1 1 0,0-1 1,0 0-1,-1 0 0,1 0 0,0 1 0,0-1 1,0 0-1,-1 1 0,1-1 0,0 0 0,0 0 0,0 1 1,-16 13-45,15-13 59,1 0 0,-1 0 0,0 0 1,1-1-1,-1 1 0,1 0 1,-1 0-1,1 0 0,-1 0 0,1 0 1,0 0-1,-1 0 0,1 0 1,0 1-1,0-1 0,0 0 0,0 0 1,0 0-1,0 0 0,0 0 1,0 0-1,0 0 0,1 0 0,-1 1 1,1-1-6,0 0 1,0-1 0,0 1 0,-1-1-1,1 1 1,0-1 0,0 0 0,0 1-1,0-1 1,0 0 0,0 0-1,0 0 1,0 1 0,0-1 0,0 0-1,0 0 1,0-1 0,0 1-1,2 0 1,53-17 91,-27 3-129,-1-1 0,-1-1 0,-1-2 1,29-24-1,-54 42 94,-1 4-59,-1 1 0,0-1 0,0 0 1,-1 1-1,1-1 0,-1 0 0,0 0 0,-4 8 1,3-8 38,1 0-1,0 0 1,0 1 0,0-1 0,0 1 0,1-1 0,0 1 0,0 0 0,-1 5-1,3-8-35,-1 1 0,1-1 0,0 0 0,0 0 0,0 0-1,0 1 1,0-1 0,0 0 0,0-1 0,1 1-1,-1 0 1,1 0 0,-1 0 0,1-1 0,0 1-1,0-1 1,0 1 0,0-1 0,0 0 0,0 0 0,0 0-1,0 0 1,0 0 0,0 0 0,1-1 0,2 1-1,26 17-539,-30-17 468,0 0 0,0 0 0,-1 0 0,1 0 0,0 0 0,-1 0 0,1 0 0,-1 0 0,1 0 0,-1 0 0,1 0 0,-1 0 0,0 1 0,0-1 0,1 0 0,-1 0 0,0 1 0,0-1 0,0 0 0,0 0 0,-1 0 0,1 1 0,0-1 0,0 0 0,-1 0 0,0 2 0,-13 12-2690,1-10-1988,5-3-1968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800"/>
    </inkml:context>
    <inkml:brush xml:id="br0">
      <inkml:brushProperty name="width" value="0.025" units="cm"/>
      <inkml:brushProperty name="height" value="0.025" units="cm"/>
    </inkml:brush>
  </inkml:definitions>
  <inkml:trace contextRef="#ctx0" brushRef="#br0">0 1 18449,'0'0'6663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132"/>
    </inkml:context>
    <inkml:brush xml:id="br0">
      <inkml:brushProperty name="width" value="0.025" units="cm"/>
      <inkml:brushProperty name="height" value="0.025" units="cm"/>
    </inkml:brush>
  </inkml:definitions>
  <inkml:trace contextRef="#ctx0" brushRef="#br0">114 23 8584,'0'0'21322,"-4"-4"-21007,2 2-314,1 1 0,-1-1 1,1 1-1,-1-1 0,1 1 0,-1 0 1,0 0-1,0 0 0,1 0 1,-1 0-1,0 0 0,0 0 1,0 1-1,0-1 0,0 1 0,0 0 1,0-1-1,0 1 0,-1 0 1,1 0-1,0 0 0,-3 1 1,1 0-40,0 0 0,1 0 1,-1 1-1,0 0 1,1-1-1,0 1 0,-1 0 1,1 1-1,0-1 1,0 1-1,0-1 1,0 1-1,1 0 0,-3 3 1,3-4-32,1-1 1,0 0 0,0 1 0,0-1-1,0 0 1,0 1 0,1-1-1,-1 1 1,0 0 0,1-1-1,-1 1 1,1-1 0,-1 1 0,1 0-1,0 2 1,0-3 22,0-1-1,0 1 1,1 0 0,-1-1 0,0 1-1,1 0 1,-1-1 0,0 1 0,1-1-1,-1 1 1,1-1 0,-1 1 0,1-1-1,-1 1 1,1-1 0,-1 1 0,1-1-1,0 1 1,-1-1 0,1 0 0,0 1-1,-1-1 1,1 0 0,1 0 0,6 2-267,0-1 1,0 0 0,1-1-1,-1 0 1,9-1-1,1 1-21,95 0-2762,-112-1 3107,0 1 0,0 0 1,0 0-1,-1 0 0,1 0 0,0 0 1,0 0-1,0 0 0,0 0 0,0 1 1,0-1-1,0 0 0,-1 0 0,1 1 1,0-1-1,0 0 0,0 1 1,-1-1-1,1 1 0,0-1 0,0 1 1,-1 0-1,1-1 0,-1 1 0,1-1 1,0 1-1,-1 0 0,1 0 0,-1-1 1,1 1-1,-1 0 0,0 0 0,1 0 1,-1 0-1,0-1 0,0 1 0,1 0 1,-1 0-1,0 0 0,0 0 0,0 0 1,0 0-1,0 0 0,0-1 0,-1 1 1,1 0-1,0 0 0,0 0 0,0 0 1,-1 0-1,1-1 0,-1 1 0,1 0 1,0 0-1,-1 0 0,0-1 0,1 1 1,-1 0-1,0 0 0,-3 7 299,-1-1 1,0 0-1,-1 0 0,-9 10 0,7-8-99,-27 23 424,33-31-653,0 1 0,0-1 0,0 1-1,0-1 1,0 0 0,0 0 0,0 0 0,0 0-1,-1 0 1,1 0 0,0-1 0,-1 1 0,1-1 0,0 1-1,-3-1 1,4 0-133,1-1 0,-1 1 0,1 0-1,-1-1 1,1 1 0,-1 0 0,1-1-1,-1 1 1,1-1 0,0 1 0,-1-1-1,1 1 1,0-1 0,0 1 0,-1-1 0,1 1-1,0-1 1,0 1 0,0-1 0,0 0-1,-1 1 1,1-1 0,0 1 0,0-1-1,0 0 1,0 1 0,1-1 0,-1 1-1,0-1 1,0 1 0,0-2 0,1-2-1405,-1-19-6873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558"/>
    </inkml:context>
    <inkml:brush xml:id="br0">
      <inkml:brushProperty name="width" value="0.025" units="cm"/>
      <inkml:brushProperty name="height" value="0.025" units="cm"/>
    </inkml:brush>
  </inkml:definitions>
  <inkml:trace contextRef="#ctx0" brushRef="#br0">91 233 8104,'0'0'8290,"-10"11"-6026,2-4-1945,-4 5 559,1 0-1,-17 23 1,25-32-738,1 0 0,0 1 0,0-1 0,0 1 1,0-1-1,0 1 0,1 0 0,-1-1 0,1 1 0,0 0 0,0 0 0,1 0 1,-1 0-1,1 0 0,0 0 0,0 0 0,0 0 0,1 0 0,0 5 0,0-7-113,1-1 0,-1 1 0,0 0 0,0-1 0,1 0 0,-1 1 0,1-1 0,-1 0 0,1 1 0,0-1 0,-1 0 0,1 0 0,0 0 0,0-1-1,0 1 1,-1 0 0,1-1 0,0 1 0,0-1 0,0 0 0,0 1 0,0-1 0,4 0 0,49-3 811,-43 0-805,-1 0 1,1 0 0,-1-1 0,0 0 0,-1-1 0,1-1 0,-1 1 0,0-2 0,0 1 0,-1-1 0,1-1 0,-2 0 0,1 0 0,-1-1-1,11-15 1,-7 8-31,0-1 0,-1 0-1,-1 0 1,-1-1-1,-1-1 1,0 1-1,-1-1 1,6-28-1,-12 41 7,0 0 0,0 0 0,0 0 0,0 0-1,-1 0 1,0 0 0,-1 0 0,1 0 0,-1 0 0,0 0-1,-3-9 1,3 13-11,-1 0-1,1 0 0,-1 0 0,0 0 1,1 0-1,-1 0 0,0 0 0,0 0 1,0 1-1,-1-1 0,1 1 0,0 0 1,0-1-1,-1 1 0,1 0 1,-1 0-1,1 1 0,-1-1 0,1 0 1,-1 1-1,1 0 0,-1-1 0,0 1 1,1 0-1,-1 0 0,0 1 1,1-1-1,-5 1 0,-2 2 13,0-1 1,0 1-1,0 0 0,1 1 0,-1 0 0,1 1 1,0-1-1,0 2 0,1-1 0,-1 1 1,1 0-1,0 0 0,1 1 0,-1 0 1,1 0-1,1 1 0,0 0 0,0 0 0,0 0 1,1 0-1,0 1 0,0 0 0,-3 14 1,7-23-9,0 1 0,1 0 0,-1 0 0,0 0 1,0 0-1,0 0 0,1 0 0,-1 0 1,1 0-1,-1 0 0,0-1 0,1 1 0,-1 0 1,1 0-1,0-1 0,-1 1 0,1 0 1,0 0-1,-1-1 0,1 1 0,0-1 0,0 1 1,0-1-1,-1 1 0,1-1 0,0 1 0,0-1 1,0 0-1,0 0 0,0 1 0,0-1 1,0 0-1,0 0 0,0 0 0,1 0 0,44 1 99,-34-1-105,20-1-233,-20-1 0,0 2 0,0 0-1,0 0 1,0 1-1,14 3 1,-24-4 224,0 1 0,1 0 0,-1-1 0,0 1 0,0 0 0,0 1 0,0-1 0,0 0 0,0 0 0,0 1 0,0-1 0,0 1 0,-1 0 0,1-1 0,-1 1 0,1 0 0,-1 0 0,0 0 0,1 0 0,-1 0 0,0 0 0,0 1 0,-1-1 0,1 0 0,0 0 0,-1 1 0,0-1 0,1 0 0,-1 1 0,0-1 0,0 4 0,-1 3 124,0 0 1,-1 0-1,0-1 0,0 1 0,-1 0 0,0-1 1,-6 12-1,-6 18-826,8 1-3907,7-31-2312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184"/>
    </inkml:context>
    <inkml:brush xml:id="br0">
      <inkml:brushProperty name="width" value="0.025" units="cm"/>
      <inkml:brushProperty name="height" value="0.025" units="cm"/>
    </inkml:brush>
  </inkml:definitions>
  <inkml:trace contextRef="#ctx0" brushRef="#br0">0 88 13421,'0'0'11803,"12"6"-10586,37 21-411,-45-26-778,-1 0 0,1 0-1,-1 0 1,1 0 0,0-1 0,-1 0 0,1 1-1,0-1 1,-1-1 0,1 1 0,0-1 0,-1 1-1,1-1 1,-1 0 0,1 0 0,-1 0-1,0-1 1,1 0 0,-1 1 0,0-1 0,0 0-1,0 0 1,0-1 0,3-2 0,-2 2-38,-1 0 0,1 0-1,-1-1 1,0 0 0,0 0 0,0 1 0,-1-2 0,1 1 0,-1 0 0,0 0 0,0-1 0,-1 1 0,1-1 0,-1 0-1,0 1 1,1-7 0,-2 10-6,0 0-1,0 0 1,0 0-1,0 0 1,0 1 0,0-1-1,0 0 1,0 0-1,0 0 1,0 0-1,0 0 1,-1 0-1,1 0 1,0 0 0,-1 0-1,1 1 1,0-1-1,-1 0 1,1 0-1,-1 0 1,0 1-1,1-1 1,-1 0 0,1 1-1,-1-1 1,0 1-1,0-1 1,1 0-1,-1 1 1,0-1-1,0 1 1,0 0 0,0-1-1,1 1 1,-1 0-1,0 0 1,0-1-1,0 1 1,0 0-1,0 0 1,0 0 0,0 0-1,0 0 1,0 0-1,0 0 1,0 1-1,1-1 1,-1 0-1,0 0 1,0 1 0,0-1-1,0 0 1,0 1-1,1-1 1,-1 1-1,-1 0 1,-4 3-29,0-1 1,1 0-1,-1 1 1,1 0-1,0 0 1,-9 10-1,8-7 102,0 1 0,0 0 0,0 0 0,1 1 0,0 0 1,1 0-1,0 0 0,0 0 0,1 1 0,1-1 0,-1 1 0,-1 16 0,5-25-40,-1 0-1,1 0 0,0 0 1,-1 0-1,1 0 1,0 0-1,0 0 1,-1-1-1,1 1 1,0 0-1,0 0 0,0-1 1,0 1-1,0 0 1,0-1-1,0 1 1,1-1-1,-1 0 1,0 1-1,0-1 1,0 0-1,0 0 0,1 1 1,-1-1-1,0 0 1,0 0-1,0 0 1,1 0-1,-1-1 1,0 1-1,0 0 0,2-1 1,45-7 123,25-18-332,-61 20-82,0 0 0,1 1-1,0 1 1,0 0 0,0 1 0,0 0-1,16 0 1,-29 3 279,1 0 0,-1 0-1,1 0 1,0 0 0,-1 0 0,1 0-1,-1 0 1,1 0 0,-1 1 0,1-1-1,-1 0 1,1 0 0,-1 1 0,1-1-1,-1 0 1,1 1 0,-1-1 0,1 0-1,-1 1 1,0-1 0,1 1 0,-1-1-1,0 1 1,1-1 0,-1 1 0,0-1-1,0 1 1,1-1 0,-1 1 0,0-1-1,0 1 1,0-1 0,0 1 0,0 0-1,0-1 1,0 1 0,0 0 0,-3 28 1162,0-13 160,31-18-751,-10-4-593,-15 4-138,1 0 0,-1 1-1,1-1 1,0 1-1,0 0 1,0 0-1,0 1 1,0-1-1,0 1 1,0 0-1,0 0 1,0 0-1,0 0 1,5 2-1,-8-2 111,-1 1 0,1 0 0,0 0 0,0-1 0,0 1 0,-1 0 0,1 0 0,-1 0 0,1 0-1,0 0 1,-1 0 0,0 0 0,1 0 0,-1 0 0,1 0 0,-1 0 0,0 0 0,0 0 0,0 0 0,0 1-1,0 1 1,0 29-2939,0-23-2051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686"/>
    </inkml:context>
    <inkml:brush xml:id="br0">
      <inkml:brushProperty name="width" value="0.025" units="cm"/>
      <inkml:brushProperty name="height" value="0.025" units="cm"/>
    </inkml:brush>
  </inkml:definitions>
  <inkml:trace contextRef="#ctx0" brushRef="#br0">126 1 15375,'0'0'2898,"0"9"-939,-3 24 135,0 1-1,-15 56 0,11-62-1967,1 0 0,1 1 0,2-1 0,0 1 0,4 55 0,-1-83-246,0 0-1,0 0 1,0 0-1,1-1 1,-1 1-1,0 0 1,0 0-1,1 0 1,-1-1-1,0 1 1,1 0-1,-1 0 1,1-1-1,-1 1 0,1 0 1,-1-1-1,1 1 1,-1 0-1,1-1 1,0 1-1,-1-1 1,2 2-1,-1-2-11,-1-1 0,1 1 0,-1 0 1,1 0-1,-1 0 0,1-1 0,-1 1 0,0 0 0,1 0 0,-1-1 0,1 1 0,-1 0 0,0-1 0,1 1 0,-1 0 1,0-1-1,0 1 0,1-1 0,-1 1 0,0 0 0,0-1 0,1 1 0,-1-1 0,0 1 0,0-1 0,0 1 1,0-1-1,0 1 0,0-1 0,0 1 0,0-1 0,0 1 0,0-1 0,0 1 0,0-1 0,0 1 0,0 0 1,-1-2-1,0-6-78,-1 1 1,0-1-1,0 0 0,-1 1 1,0 0-1,-1 0 1,1 0-1,-1 0 1,-1 0-1,1 1 1,-1-1-1,0 1 1,-11-9-1,-19-30 2717,34 45-2416,1 0 1,0 0 0,0 0 0,0-1 0,0 1 0,-1 0 0,1 0 0,0-1-1,0 1 1,0 0 0,0 0 0,0-1 0,0 1 0,0 0 0,0 0-1,0-1 1,0 1 0,0 0 0,0 0 0,0-1 0,0 1 0,0 0 0,0-1-1,0 1 1,0 0 0,0 0 0,0-1 0,0 1 0,1 0 0,-1 0-1,0 0 1,0-1 0,0 1 0,0 0 0,1 0 0,-1 0 0,0-1-1,0 1 1,0 0 0,1 0 0,-1 0 0,17-4 874,27 6-1978,-37-2 1209,76 5-5690,-35-4-193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284"/>
    </inkml:context>
    <inkml:brush xml:id="br0">
      <inkml:brushProperty name="width" value="0.025" units="cm"/>
      <inkml:brushProperty name="height" value="0.025" units="cm"/>
    </inkml:brush>
  </inkml:definitions>
  <inkml:trace contextRef="#ctx0" brushRef="#br0">192 5 14253,'0'0'4036,"-11"-1"-406,-2-1-2850,0 1-1,-1 1 1,1 0-1,-26 4 0,35-3-697,-1 0 0,1 0 0,-1 1 0,1 0 0,0-1 0,0 1-1,0 1 1,0-1 0,0 1 0,0-1 0,0 1 0,1 0 0,-1 0-1,1 1 1,0-1 0,0 1 0,0 0 0,1-1 0,-1 1 0,-3 8-1,5-9-74,0-1 0,0 0 0,0 1 0,0-1 0,0 1-1,0-1 1,1 1 0,-1-1 0,1 1 0,0 0 0,0-1-1,0 1 1,0-1 0,0 1 0,0 0 0,1-1 0,-1 1 0,1-1-1,0 1 1,0-1 0,1 3 0,0-3 1,0 0 1,-1 0-1,1 0 1,0 0-1,1-1 1,-1 1-1,0-1 1,0 1-1,1-1 1,-1 0-1,1 0 1,-1 0-1,1 0 1,0 0-1,-1-1 1,6 1-1,4 0-14,0 0 0,0-1 0,0-1 0,0 0 0,0 0-1,0-2 1,22-6 0,-20 5-141,0-2-1,-1 1 1,0-2 0,-1 0 0,1 0-1,-1-1 1,-1-1 0,1 1 0,-2-2-1,1 0 1,15-19 0,-20 11 208,-15 16 141,-22 19 74,20-7-98,1 1 0,0-1 0,-16 24 0,22-28-72,1-1 0,0 1 0,0 0 0,0 0 1,0 0-1,1 0 0,0 1 0,1-1 0,-1 0 0,0 14 0,2-20-91,1 1 0,-1 0 0,0-1 0,1 1-1,-1-1 1,0 1 0,1-1 0,-1 1 0,1-1-1,-1 1 1,1-1 0,-1 1 0,1-1 0,-1 0 0,1 1-1,-1-1 1,1 0 0,0 0 0,-1 1 0,1-1 0,-1 0-1,1 0 1,0 0 0,-1 0 0,1 0 0,0 0-1,-1 0 1,1 0 0,0 0 0,-1 0 0,1 0 0,1 0-1,23-3 223,-14 0-212,-1 0 1,0-1-1,0 0 0,0-1 0,0 0 0,-1 0 1,17-13-1,-6 1-174,0 0 0,19-23 0,-25 28-175,-25 29-28,-7 11 328,15-23 84,0 1 0,1 0-1,0 0 1,0 0-1,0 0 1,0 0 0,1 0-1,0 0 1,1 1-1,-1-1 1,2 12 0,0-17-36,0 0 0,0 0 0,-1 0 0,2 0 0,-1 0 0,0 0 0,0-1 0,0 1 0,0 0-1,0-1 1,1 1 0,-1-1 0,0 0 0,0 1 0,1-1 0,-1 0 0,0 1 0,1-1 0,-1 0 0,0 0 0,1 0 0,-1 0 0,0-1 0,1 1 0,-1 0 0,0 0 0,0-1 0,2 0 0,39-10 167,-23 2-347,0-1 0,-1-1 0,-1-1 0,22-18 0,36-24-340,-75 60 478,-1-1-1,0 0 1,0 1 0,0-1-1,-1 0 1,-2 6 0,0-3-4,0 0 0,1 1 0,0-1 0,0 1 0,1 0 0,0 0 0,1 0 0,-1 16 0,2-24-86,0 0-1,0-1 0,0 1 1,0-1-1,0 1 0,0 0 1,0-1-1,0 1 0,0-1 0,0 1 1,0-1-1,1 1 0,-1 0 1,0-1-1,0 1 0,1-1 1,-1 1-1,1-1 0,-1 0 1,0 1-1,1-1 0,-1 1 1,1-1-1,-1 0 0,1 1 1,-1-1-1,1 0 0,-1 1 0,1-1 1,-1 0-1,1 0 0,-1 1 1,1-1-1,-1 0 0,1 0 1,0 0-1,-1 0 0,1 0 1,-1 0-1,1 0 0,0 0 1,-1 0-1,1 0 0,-1 0 0,2-1 1,-1 1-204,21 1-6255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837"/>
    </inkml:context>
    <inkml:brush xml:id="br0">
      <inkml:brushProperty name="width" value="0.025" units="cm"/>
      <inkml:brushProperty name="height" value="0.025" units="cm"/>
    </inkml:brush>
  </inkml:definitions>
  <inkml:trace contextRef="#ctx0" brushRef="#br0">173 21 10890,'0'0'13976,"-8"-5"-13292,5 3-671,1 1 1,-1-1-1,0 0 1,1 1 0,-1 0-1,0 0 1,0 0-1,0 0 1,0 0 0,0 0-1,0 1 1,0-1-1,0 1 1,0 0 0,0 0-1,0 0 1,0 0-1,0 1 1,0-1 0,-1 1-1,2 0 1,-1 0-1,0 0 1,0 0 0,0 0-1,0 1 1,1-1-1,-1 1 1,1 0 0,-5 3-1,1 0-12,-35 29 34,39-32-45,0 0 0,-1 0 0,1 0 1,0 0-1,1 0 0,-1 1 0,0-1 0,1 1 1,-1-1-1,1 1 0,0 0 0,-1-1 1,0 7-1,45-10-465,-21-2 342,126-9-2057,-146 12 2171,-1 0-1,0 0 0,0 0 0,1-1 0,-1 1 0,0 1 0,0-1 0,1 0 1,-1 0-1,0 0 0,0 1 0,1-1 0,-1 0 0,0 1 0,0 0 0,0-1 1,0 1-1,0-1 0,0 1 0,0 0 0,0 0 0,0 0 0,0 0 0,0-1 0,0 1 1,0 0-1,-1 0 0,1 1 0,0-1 0,-1 0 0,1 0 0,-1 0 0,1 0 1,-1 1-1,0-1 0,1 0 0,-1 0 0,0 0 0,0 3 0,0-1 127,-1 0-1,1-1 1,-1 1-1,0 0 1,0-1-1,0 1 0,0 0 1,0-1-1,-1 0 1,1 1-1,-1-1 1,1 0-1,-1 0 1,0 0-1,0 0 1,0 0-1,-2 2 1,-15 10 1217,0-2 1,-31 17 0,45-27-1299,-1 1 0,1 0 0,-1-1 1,1 0-1,-1-1 0,0 1 0,0-1 0,0 0 1,0-1-1,0 1 0,0-1 0,0 0 0,0-1 1,1 1-1,-8-3 0,12 3-272,1-1 1,-1 0-1,0 1 0,1-1 0,-1 0 1,1 0-1,-1 1 0,1-1 0,-1 0 1,1 0-1,-1 0 0,1 0 1,0 0-1,-1 1 0,1-1 0,0 0 1,0 0-1,0 0 0,0 0 0,0 0 1,0 0-1,0 0 0,0 0 1,0-1-1,3-15-7475,7 1-5368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4.369"/>
    </inkml:context>
    <inkml:brush xml:id="br0">
      <inkml:brushProperty name="width" value="0.025" units="cm"/>
      <inkml:brushProperty name="height" value="0.025" units="cm"/>
    </inkml:brush>
  </inkml:definitions>
  <inkml:trace contextRef="#ctx0" brushRef="#br0">108 212 12556,'0'0'11146,"-9"-6"-10553,-29-15-273,36 21-316,1-1 1,-1 1-1,0 0 0,1 0 0,-1 0 0,0 0 0,1 0 1,-1 0-1,0 0 0,1 1 0,-1-1 0,0 1 1,1-1-1,-1 1 0,1-1 0,-1 1 0,1 0 0,-1 0 1,1 0-1,0 0 0,-1 0 0,1 0 0,0 0 0,0 0 1,0 0-1,0 1 0,0-1 0,0 0 0,0 1 0,0-1 1,0 1-1,1-1 0,-1 1 0,0-1 0,1 1 0,-1 0 1,1 1-1,-3 5 80,1 1 0,-1-1 0,2 1-1,-1-1 1,1 12 0,1-19-78,0 1-1,0-1 1,0 0-1,0 0 1,0 1-1,1-1 1,-1 0 0,0 0-1,1 0 1,-1 0-1,1 1 1,-1-1-1,1 0 1,0 0-1,-1 0 1,1 0-1,0 0 1,0-1-1,0 1 1,0 0 0,0 0-1,0 0 1,0-1-1,0 1 1,1 0-1,2 1 11,-1-1 0,1 0 0,-1 0 0,1-1-1,-1 1 1,1-1 0,-1 1 0,8-2 0,-2 1 3,-1-1 1,1 0-1,-1-1 1,1 0 0,-1 0-1,0-1 1,9-4-1,-5 0-28,-1 0-1,0-1 1,-1 0-1,1-1 1,-2 0 0,1 0-1,-1-1 1,-1 0-1,0-1 1,0 0-1,-1 0 1,-1-1-1,1 0 1,-2 0-1,0 0 1,0-1-1,-1 0 1,-1 0 0,0 0-1,-1 0 1,1-21-1,-3 33 16,0-1-1,0 1 1,0 0 0,0-1-1,0 1 1,0-1-1,-1 1 1,1 0-1,0-1 1,-1 1 0,1 0-1,-1-1 1,0 1-1,1 0 1,-1 0 0,0 0-1,0 0 1,0-1-1,1 1 1,-1 0 0,0 0-1,-1 1 1,1-1-1,0 0 1,0 0 0,-2-1-1,0 1-2,0 1 1,0-1-1,0 0 0,0 1 1,0 0-1,-1 0 0,1 0 0,0 0 1,0 0-1,0 1 0,-5 0 1,-1 2 2,0-1 1,0 2 0,0-1 0,1 1 0,-1 0 0,1 1 0,-11 8 0,8-4 79,2 1 1,-1 0 0,-13 19 0,20-25-29,0 0 0,1 1-1,-1-1 1,1 1 0,0 0 0,0-1 0,1 1 0,-1 0 0,1 0 0,0 0 0,0 0 0,1 10-1,0-14-54,0 0 0,0 0 0,0-1-1,1 1 1,-1 0 0,0 0 0,1 0-1,-1-1 1,1 1 0,-1 0 0,1-1-1,-1 1 1,1 0 0,-1-1 0,1 1-1,0-1 1,-1 1 0,1-1 0,0 1 0,0-1-1,-1 1 1,1-1 0,0 0 0,0 1-1,0-1 1,-1 0 0,1 0 0,0 1-1,0-1 1,1 0 0,33 0 75,-26 0-44,15-2-306,-1-2 1,1 0-1,43-14 0,-45 11-235,0 1-1,0 1 0,1 1 1,33-2-1,-56 6 529,1 0 0,-1 0 0,1 0 0,-1 0 0,0 0 0,1 0 0,-1 0 0,1 0 0,-1 0 0,1 0 0,-1 0 0,0 1 0,1-1 0,-1 0 0,0 0 0,1 0 0,-1 0 0,0 1 0,1-1 0,-1 0 0,0 1 0,1-1 0,-1 0 0,0 0 0,1 1 0,-1-1 0,0 0 0,0 1 0,0-1 0,1 1 0,-1-1 0,0 0 0,0 1 0,0-1 0,0 1 0,0-1 0,0 0 0,0 1 0,0-1 0,0 1 0,-7 23 750,-21 19-89,28-43-690,-30 42 268,-1 2-3563,26-33-2702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5.317"/>
    </inkml:context>
    <inkml:brush xml:id="br0">
      <inkml:brushProperty name="width" value="0.025" units="cm"/>
      <inkml:brushProperty name="height" value="0.025" units="cm"/>
    </inkml:brush>
  </inkml:definitions>
  <inkml:trace contextRef="#ctx0" brushRef="#br0">108 0 12011,'0'0'12567,"-11"11"-11894,0 2-319,0 0 0,0 1 0,1 1 0,1 0 0,-12 25 0,17-31-254,0 0 0,1 0 1,0 1-1,0-1 0,1 1 0,0-1 0,-1 14 0,3-23-98,0 1 1,0-1-1,0 1 1,1-1-1,-1 1 0,0-1 1,0 0-1,0 1 0,0-1 1,0 1-1,1-1 1,-1 0-1,0 1 0,0-1 1,0 0-1,1 1 1,-1-1-1,0 0 0,1 1 1,-1-1-1,0 0 0,1 0 1,-1 1-1,0-1 1,1 0-1,-1 0 0,1 0 1,-1 1-1,0-1 1,1 0-1,-1 0 0,1 0 1,-1 0-1,0 0 0,1 0 1,-1 0-1,1 0 1,24-4 62,21-17-157,110-84-543,-183 151 421,23-41 261,1 0 0,0 0 0,-1 0 0,2 0-1,-1 0 1,1 1 0,-1-1 0,1 1 0,1-1-1,-1 1 1,1 0 0,-1 8 0,7-14-8,-1 0 1,0 0-1,0 0 0,1-1 1,-1 1-1,0-1 0,5-2 1,12-6-215,-1-1 1,-1 0 0,0-2-1,-1 0 1,0-1-1,-1-1 1,0-1 0,26-29-1,-47 52 688,-4 3-287,2 0-1,-1 1 1,2 0-1,-1 0 1,2 0-1,-1 1 1,-2 13-1,8-25-205,-1 0-1,1-1 1,0 1-1,-1-1 1,1 1-1,0 0 1,-1-1 0,1 0-1,0 1 1,-1-1-1,1 1 1,0-1-1,0 0 1,0 0-1,-1 1 1,1-1 0,0 0-1,0 0 1,0 0-1,-1 0 1,1 0-1,0 0 1,0 0 0,0 0-1,0 0 1,-1 0-1,1-1 1,0 1-1,0 0 1,0-1-1,-1 1 1,2-1 0,30-8 12,-12 3-586,-1-2-1,0 0 1,-1-1-1,0-1 1,0-1 0,28-22-1,-45 32 614,-4 3 74,1 1 1,-1-1-1,0 1 1,1 0-1,0 0 1,0 0-1,0 0 0,0 0 1,-2 5-1,-3 5 246,-4 0 53,8-10-288,0 0-1,0 1 1,0 0 0,0 0 0,1 0 0,-1 0-1,1 0 1,0 0 0,0 1 0,1-1-1,-2 8 1,4-12-431,0 1-1,1-1 0,-1 0 1,1 0-1,-1 0 0,0 0 1,1 0-1,-1 0 0,1 0 1,-1 0-1,0 0 0,1-1 1,-1 1-1,1 0 1,-1-1-1,2 0 0,13-11-6737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045"/>
    </inkml:context>
    <inkml:brush xml:id="br0">
      <inkml:brushProperty name="width" value="0.025" units="cm"/>
      <inkml:brushProperty name="height" value="0.025" units="cm"/>
    </inkml:brush>
  </inkml:definitions>
  <inkml:trace contextRef="#ctx0" brushRef="#br0">1 0 8520,'1'14'1244,"2"58"-80,-1-16-1062,15 97 0,-14-137 290,1 1 0,1-1 0,0-1 0,1 1 0,0-1 0,1 0 0,1 0 0,0-1 0,1 0 0,19 22 0,-17-21 577,3 2-3257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6.251"/>
    </inkml:context>
    <inkml:brush xml:id="br0">
      <inkml:brushProperty name="width" value="0.025" units="cm"/>
      <inkml:brushProperty name="height" value="0.025" units="cm"/>
    </inkml:brush>
  </inkml:definitions>
  <inkml:trace contextRef="#ctx0" brushRef="#br0">147 16 13132,'0'0'13645,"-2"10"-13468,-7 20 18,-1 0 1,-2-1 0,-23 43 0,20-44-124,1 0 0,1 1 0,2 0-1,-14 58 1,25-87-68,0 1-1,0-1 1,0 0 0,-1 0 0,1 0-1,0 1 1,0-1 0,0 0-1,0 0 1,0 1 0,0-1 0,0 0-1,0 0 1,0 1 0,0-1-1,0 0 1,0 0 0,0 1 0,0-1-1,0 0 1,0 0 0,0 1-1,1-1 1,-1 0 0,0 0 0,0 0-1,0 1 1,0-1 0,0 0 0,1 0-1,-1 0 1,0 1 0,0-1-1,0 0 1,0 0 0,1 0 0,-1 0-1,0 0 1,0 0 0,1 1-1,-1-1 1,0 0 0,0 0 0,0 0-1,1 0 1,-1 0 0,15-7 106,10-17-85,-16 11-433,-2 1 0,0-2 0,0 1 0,-1-1 0,-1 0 0,0 0 0,-1-1 0,-1 1 0,0-1 0,-1 0 0,1-22 0,-3 38 403,0-1-1,-1 0 1,1 0-1,0 0 1,0 1 0,-1-1-1,1 0 1,0 0-1,0 0 1,-1 0-1,1 1 1,0-1-1,0 0 1,-1 0 0,1 0-1,0 0 1,0 0-1,-1 0 1,1 0-1,0 0 1,-1 0-1,1 0 1,0 0 0,0 0-1,-1 0 1,1 0-1,0 0 1,-1 0-1,1 0 1,0-1-1,0 1 1,-1 0 0,1 0-1,0 0 1,0 0-1,-1-1 1,1 1-1,0 0 1,0 0-1,0 0 1,-1-1 0,1 1-1,0 0 1,0 0-1,0-1 1,0 1-1,0 0 1,-1 0-1,1-1 1,0 1 0,0-1-1,0 2 32,-1 0 0,1-1 1,-1 1-1,1 0 0,0-1 0,0 1 0,-1 0 0,1 0 0,0 0 1,0-1-1,0 1 0,0 0 0,0 0 0,0-1 0,0 1 0,0 0 1,0 0-1,0 0 0,0-1 0,1 1 0,-1 0 0,0 0 1,0-1-1,1 1 0,-1 0 0,1-1 0,-1 1 0,0 0 0,1-1 1,0 1-1,-1-1 0,1 1 0,-1-1 0,1 1 0,-1-1 0,1 1 1,0-1-1,1 1 0,4 0 46,0 0 0,0 0 0,0 0 0,0-1 0,0 0 0,0-1 0,0 1 0,0-1 0,0 0-1,0-1 1,0 1 0,0-1 0,0 0 0,-1-1 0,1 1 0,9-8 0,8-4-101,0-2 1,26-22-1,-30 21-111,-2 4 27,-1 0 0,0-2 0,-1 0 0,17-22 0,-66 93 1037,2 3-1,-46 118 1,75-170-717,0 1-1,1-1 1,0 0 0,0 1-1,1-1 1,-2 13 0,4-19-197,-1-1 0,0 0 1,1 1-1,-1-1 1,0 0-1,1 1 0,-1-1 1,0 0-1,1 1 1,-1-1-1,1 0 1,-1 0-1,1 1 0,-1-1 1,0 0-1,1 0 1,-1 0-1,1 0 0,-1 1 1,1-1-1,-1 0 1,1 0-1,-1 0 0,1 0 1,-1 0-1,1 0 1,-1 0-1,1-1 0,-1 1 1,1 0-1,-1 0 1,1 0-1,-1 0 0,1-1 1,-1 1-1,1 0 1,-1 0-1,0-1 0,1 1 1,-1 0-1,1-1 1,-1 1-1,1-1 0,21-13-275,-20 11-52,1 0-1,-1 0 1,0 0 0,0 0-1,0-1 1,0 1 0,-1-1 0,0 0-1,1 1 1,-1-1 0,0 0 0,-1 1-1,1-1 1,-1 0 0,0 0 0,0-4-1,0-1-1201,-1 1-1,-1-1 0,0 1 1,0 0-1,0-1 0,-5-8 1,1 3-3275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278"/>
    </inkml:context>
    <inkml:brush xml:id="br0">
      <inkml:brushProperty name="width" value="0.025" units="cm"/>
      <inkml:brushProperty name="height" value="0.025" units="cm"/>
    </inkml:brush>
  </inkml:definitions>
  <inkml:trace contextRef="#ctx0" brushRef="#br0">1 217 12172,'0'0'13906,"7"2"-13458,-2 0-376,0 0 0,0 0 0,0-1 0,0 0 0,0 0 0,0 0 0,0 0 0,0-1 0,0 0 0,0 0 0,1-1 0,-1 1 0,0-1 0,0 0 0,0 0 0,0-1 0,0 0 0,-1 1 0,1-2-1,0 1 1,-1 0 0,8-6 0,19-8 227,-16 9-280,-1 0-1,0-1 0,-1-1 0,0 0 1,0 0-1,13-14 0,-68 21 78,35 3-95,1 1 0,0 0-1,-1 0 1,1 0-1,0 1 1,1 0-1,-1 0 1,0 1-1,1-1 1,-1 1 0,1 0-1,0 1 1,1-1-1,-1 1 1,-6 10-1,6-10 28,1 1-1,0 0 1,0 0-1,0 0 1,1 0-1,0 0 1,1 1 0,-1 0-1,1-1 1,0 1-1,1 0 1,0 0-1,0 0 1,0 12-1,1-17-13,0-1 0,1 0 0,-1 0 1,0 0-1,1 0 0,-1 0 0,1 0 0,-1 0 0,1 0 0,0 0 0,-1 0 0,1 0 0,0 0 0,0-1 0,0 1 0,-1 0 0,1 0 0,0-1 1,0 1-1,0-1 0,0 1 0,2 0 0,34 7 193,34-11-49,-50-1-158,-1-1 0,0 0-1,-1-2 1,1 0 0,-1-2 0,-1 0 0,0 0 0,32-24 0,-20 10-7,0-1 1,-2-2 0,47-54-1,-74 79 7,3-2 9,-1-1-1,-1 1 0,1-1 1,0 1-1,-1-1 1,0 0-1,0 1 0,0-1 1,0-1-1,-1 1 0,1 0 1,-1 0-1,1-5 1,-3 8-7,1 0 1,-1 0-1,0 0 1,0 1-1,1-1 1,-1 0-1,0 0 1,0 1-1,0-1 1,0 1-1,0-1 1,0 1 0,0-1-1,0 1 1,0 0-1,0-1 1,0 1-1,0 0 1,0 0-1,0 0 1,0 0-1,0 0 1,0 0-1,-1 0 1,1 0-1,0 0 1,0 1-1,0-1 1,-1 1-1,-38 6-67,27-2 57,1 1 0,1 1 0,-1-1 0,1 2 0,1-1-1,-1 2 1,1-1 0,0 2 0,1-1 0,-8 12 0,12-15 12,-1 1 0,2-1 1,-1 1-1,1 0 1,0 1-1,1-1 0,0 1 1,0-1-1,0 1 1,1 0-1,1 0 0,-1 0 1,1 1-1,0-1 0,1 0 1,0 0-1,1 12 1,1-16 1,-1-1 1,0 0 0,1 0 0,0 0 0,0 0-1,0 0 1,0 0 0,0 0 0,1-1 0,-1 1-1,1-1 1,-1 0 0,1 0 0,0 0 0,0 0-1,0 0 1,0 0 0,0-1 0,1 0 0,-1 1-1,0-1 1,1 0 0,4 0 0,10 3-135,0-1 1,0 0-1,18-1 1,-21-1-269,-8 0-146,-1-1 1,1 1-1,0-1 0,-1 0 1,1-1-1,-1 1 1,1-2-1,-1 1 1,1 0-1,-1-1 0,1-1 1,6-2-1,7-14-5565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233"/>
    </inkml:context>
    <inkml:brush xml:id="br0">
      <inkml:brushProperty name="width" value="0.025" units="cm"/>
      <inkml:brushProperty name="height" value="0.025" units="cm"/>
    </inkml:brush>
  </inkml:definitions>
  <inkml:trace contextRef="#ctx0" brushRef="#br0">256 1 13453,'0'0'8936,"-58"67"-7975,28-27-256,-8 8-417,4 0-160,2 1-96,4-4 0,9-7-160,8-10-384,5-10-545,6-9-801,17-9-4997,4-21-1312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561"/>
    </inkml:context>
    <inkml:brush xml:id="br0">
      <inkml:brushProperty name="width" value="0.025" units="cm"/>
      <inkml:brushProperty name="height" value="0.025" units="cm"/>
    </inkml:brush>
  </inkml:definitions>
  <inkml:trace contextRef="#ctx0" brushRef="#br0">78 1 4837,'0'0'14830,"-45"73"-13229,31-34-288,3 2-576,5 4-160,5-1-161,1-3-96,0-4-128,11-5-31,6-6-33,-2-7-32,6-7-513,-14-7-1472,-1-5-2211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940"/>
    </inkml:context>
    <inkml:brush xml:id="br0">
      <inkml:brushProperty name="width" value="0.025" units="cm"/>
      <inkml:brushProperty name="height" value="0.025" units="cm"/>
    </inkml:brush>
  </inkml:definitions>
  <inkml:trace contextRef="#ctx0" brushRef="#br0">1 1 13261,'0'0'8936,"81"22"-8680,-44-16-192,9-5-1409,1-1-5413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287"/>
    </inkml:context>
    <inkml:brush xml:id="br0">
      <inkml:brushProperty name="width" value="0.025" units="cm"/>
      <inkml:brushProperty name="height" value="0.025" units="cm"/>
    </inkml:brush>
  </inkml:definitions>
  <inkml:trace contextRef="#ctx0" brushRef="#br0">0 1 14253,'0'0'12428,"36"65"-11403,-30-29-704,-4 2-161,1-1-288,-3-2-1314,0-5-832,0-2-1602,-11-7-1473,0-7-1633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621"/>
    </inkml:context>
    <inkml:brush xml:id="br0">
      <inkml:brushProperty name="width" value="0.025" units="cm"/>
      <inkml:brushProperty name="height" value="0.025" units="cm"/>
    </inkml:brush>
  </inkml:definitions>
  <inkml:trace contextRef="#ctx0" brushRef="#br0">0 86 512,'0'0'11814,"12"-11"-6465,-9 9-5176,3-5 198,1 0 1,1 0-1,-1 1 0,1 0 0,0 1 1,1 0-1,-1 0 0,1 1 1,0 0-1,0 0 0,0 1 0,1 1 1,13-3-1,-13 4-86,0 0-1,-1 1 1,1 0 0,0 1-1,-1 0 1,13 3 0,-19-3-258,-1 0-1,1 0 1,0 0-1,-1 0 1,0 1 0,1-1-1,-1 1 1,0-1 0,1 1-1,-1 0 1,0 0-1,0 0 1,0 0 0,-1 0-1,1 0 1,-1 1-1,1-1 1,-1 0 0,1 1-1,-1-1 1,0 1 0,0 0-1,-1-1 1,1 1-1,0 0 1,-1 3 0,2 1 73,-2 0 1,1 0 0,-1 0 0,0 1 0,-1-1-1,1 0 1,-2 0 0,1 0 0,-1 0-1,0 0 1,0 0 0,-1 0 0,0-1-1,0 1 1,0-1 0,-1 0 0,0 1-1,0-2 1,-1 1 0,1-1 0,-1 1-1,-1-1 1,-9 7 0,5-8-557,11-7-2229,20-6-633,-9 9 3100,0-1 0,-1 1 0,1 1 0,0 0 0,20 6 0,-29-7 258,0 1 0,0-1 0,-1 1 0,1 0 0,0 0 0,-1 0 0,1 0 0,-1 1 0,1-1 0,-1 1 0,0-1 0,1 1 0,-1 0 0,0 0 0,0 0 0,0 0 0,0 0 0,-1 1 0,1-1 1,-1 0-1,1 1 0,-1-1 0,0 1 0,0 0 0,0-1 0,0 1 0,0 0 0,-1 0 0,1 4 0,-2 0 336,0 0 1,-1 0-1,1 0 0,-2 0 1,1-1-1,-1 1 1,0 0-1,0-1 0,-1 0 1,1 0-1,-1 0 1,-1 0-1,1 0 0,-1-1 1,0 0-1,0 0 1,-1 0-1,0-1 0,1 0 1,-12 6-1,6-3-277,-1 0 0,-1-1-1,1 0 1,-1-1 0,0-1-1,0 0 1,0 0 0,-1-1-1,1-1 1,-18 1 0,15-7-3187,12-11-5019,4-2-3162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4.203"/>
    </inkml:context>
    <inkml:brush xml:id="br0">
      <inkml:brushProperty name="width" value="0.025" units="cm"/>
      <inkml:brushProperty name="height" value="0.025" units="cm"/>
    </inkml:brush>
  </inkml:definitions>
  <inkml:trace contextRef="#ctx0" brushRef="#br0">318 33 12908,'0'0'17067,"-14"-7"-16773,5 2-272,5 3-21,0-1 1,0 1 0,0 0-1,0 0 1,0 0 0,0 0-1,0 1 1,-1 0 0,1 0-1,0 0 1,-1 0 0,1 1-1,-1 0 1,1 0 0,-1 0-1,1 0 1,-1 1 0,1 0-1,-1 0 1,1 0 0,-4 2-1,-7 4-14,0 1 0,1 0 0,0 1 0,0 1 0,1 0 0,0 1 0,-19 22 0,24-24 0,1 0-1,0 0 1,1 1 0,0-1-1,1 1 1,0 1 0,0-1-1,1 1 1,1 0 0,-1-1-1,2 2 1,-2 13 0,3-22 9,1-1 1,0 1-1,0 0 0,1-1 1,-1 1-1,0-1 1,1 1-1,0 0 1,0-1-1,-1 1 0,2-1 1,-1 0-1,0 1 1,0-1-1,1 0 0,-1 0 1,1 0-1,-1 0 1,1 0-1,0 0 1,0 0-1,0-1 0,0 1 1,0 0-1,1-1 1,-1 0-1,0 0 1,1 1-1,-1-1 0,1-1 1,-1 1-1,1 0 1,3 0-1,10 2-128,0-1 0,0 0-1,0-1 1,21-2 0,-31 1 34,15-1-826,1-1 1,-1-1-1,0 0 1,33-11-1,16-11-5146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056"/>
    </inkml:context>
    <inkml:brush xml:id="br0">
      <inkml:brushProperty name="width" value="0.025" units="cm"/>
      <inkml:brushProperty name="height" value="0.025" units="cm"/>
    </inkml:brush>
  </inkml:definitions>
  <inkml:trace contextRef="#ctx0" brushRef="#br0">202 67 6694,'0'0'17179,"-9"-6"-15294,6 3-1787,-1 0 0,0 0 1,0 1-1,0-1 1,0 1-1,0 0 0,-1 0 1,1 0-1,0 1 0,-1-1 1,0 1-1,1 0 1,-1 0-1,1 1 0,-1 0 1,0 0-1,0 0 1,1 0-1,-1 0 0,0 1 1,1 0-1,-1 0 0,1 0 1,-1 1-1,1 0 1,-1 0-1,-4 2 0,4 0-83,1-1 0,-1 0 0,0 1 0,1 0 1,0 0-1,0 1 0,0-1 0,1 1 0,-1-1 0,1 1 0,0 0 0,1 1 0,-1-1 0,1 0 0,0 1 0,0-1 0,1 1 0,-1 0 0,1-1 0,1 1 0,-1 11 0,1-16-10,0 0-1,0 0 0,0 1 1,1-1-1,-1 0 1,0 0-1,1 0 0,-1 0 1,1 0-1,-1 0 0,1 0 1,0 0-1,-1 0 1,1 0-1,0 0 0,0 0 1,-1-1-1,1 1 0,0 0 1,0 0-1,0-1 0,0 1 1,0-1-1,0 1 1,2 0-1,1 0 12,0 1 0,0-1 0,0-1 0,1 1 0,-1 0 0,0-1 0,6 0 0,3-1 39,0 0 1,0-1-1,0 0 0,13-5 0,-11 2-17,0-1 0,0-1-1,-1 0 1,1-1 0,23-19-1,-33 24-12,0-1-1,0 0 0,-1 0 1,1-1-1,-1 1 0,0-1 1,-1 0-1,1 0 0,-1 0 1,0-1-1,0 1 0,0-1 1,-1 0-1,0 1 0,0-1 1,-1 0-1,1 0 0,0-9 1,-2 14-19,0 1 1,0-1-1,0 0 1,0 1-1,0-1 0,0 1 1,0-1-1,-1 0 1,1 1-1,0-1 1,0 1-1,0-1 0,-1 1 1,1-1-1,0 1 1,0-1-1,-1 1 1,1-1-1,0 1 1,-1-1-1,1 1 0,-1-1 1,1 1-1,-1 0 1,1-1-1,-1 1 1,1 0-1,-1-1 0,1 1 1,-1 0-1,1 0 1,-2-1-1,-21 5-57,18-2 26,0 0 1,0 1-1,0 0 1,0 0-1,1 0 1,-8 6-1,11-7-26,-1 0 0,1-1 0,-1 1 0,1 0-1,0 0 1,0 0 0,0 0 0,0 0 0,0 0 0,0 0 0,1 0-1,-1 0 1,0 1 0,1-1 0,0 0 0,0 0 0,0 0 0,0 1 0,0 2-1,1-4-97,-1 0-1,1 1 0,-1-1 0,1 0 1,0 0-1,0 0 0,0 0 1,0 0-1,0 0 0,0 0 0,0 0 1,0 0-1,0 0 0,0-1 0,0 1 1,1 0-1,-1-1 0,0 1 1,0-1-1,1 1 0,-1-1 0,0 1 1,1-1-1,-1 0 0,1 0 0,-1 0 1,0 0-1,1 0 0,1 0 1,2 0-723,-1 0 1,1-1 0,-1 1 0,0-1-1,1 0 1,-1 0 0,0 0 0,0-1 0,7-2-1,18-12-8053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502"/>
    </inkml:context>
    <inkml:brush xml:id="br0">
      <inkml:brushProperty name="width" value="0.025" units="cm"/>
      <inkml:brushProperty name="height" value="0.025" units="cm"/>
    </inkml:brush>
  </inkml:definitions>
  <inkml:trace contextRef="#ctx0" brushRef="#br0">85 0 14221,'0'0'3214,"-7"12"-246,-8 16-375,-21 51 0,30-64-2255,1-1 0,1 1 0,1-1 0,0 1 0,0 0 0,2 0 0,-1 16 0,3-29-332,-1 0 0,1 0 0,0-1-1,-1 1 1,1 0 0,0-1-1,0 1 1,0 0 0,0-1-1,0 1 1,0-1 0,1 1 0,-1-1-1,0 0 1,1 1 0,-1-1-1,1 0 1,0 0 0,-1 0-1,1 0 1,0-1 0,-1 1 0,1 0-1,0-1 1,0 1 0,0-1-1,0 1 1,-1-1 0,1 0-1,0 0 1,0 0 0,0 0 0,0 0-1,2-1 1,9 1 23,0-1 0,0 0 0,21-5-1,21-12-400,-45 14 321,0 0-1,1 0 0,0 1 0,-1 0 0,1 1 1,0 1-1,0-1 0,16 2 0,-27 0 62,1 1 1,0 0-1,0 0 0,-1 0 0,1 0 1,0 0-1,-1 0 0,1 0 0,-1 0 0,1 0 1,-1 0-1,0 0 0,1 0 0,-1 0 1,0 0-1,0 1 0,0-1 0,0 0 0,0 0 1,0 0-1,0 0 0,0 0 0,0 1 1,-1-1-1,1 1 0,-7 32 760,7-33-760,0-1 0,-1 1 1,1-1-1,0 0 0,0 1 0,0-1 0,-1 1 1,1-1-1,0 0 0,0 1 0,0-1 1,0 1-1,0-1 0,0 1 0,0-1 0,0 1 1,0-1-1,0 0 0,0 1 0,0-1 0,0 1 1,0-1-1,0 1 0,0-1 0,0 1 1,1-1-1,-1 0 0,0 1 0,0-1 0,1 1 1,-1-1-1,0 0 0,0 1 0,1-1 0,-1 0 1,0 1-1,1-1 0,-1 0 0,1 1 1,24-3 46,41-23-827,-50 19 220,-3 1 258,0 1 0,0 0 0,0 1 0,1 0 1,18 0-1,-32 3 345,1 0 0,0 1 0,0-1 1,-1 1-1,1-1 0,0 1 0,-1-1 0,1 1 0,0 0 1,-1-1-1,1 1 0,-1 0 0,1-1 0,-1 1 1,0 0-1,1 0 0,-1 0 0,0-1 0,1 1 0,-1 0 1,0 0-1,0 0 0,0 0 0,1 0 0,-1-1 1,0 1-1,0 0 0,-1 0 0,1 0 0,0 0 0,0 0 1,0-1-1,0 1 0,-1 0 0,0 1 0,-7 32 1182,1-21-965,4-9-258,1 0-1,0-1 1,0 1-1,0 0 1,1 0-1,0 0 1,-1 1 0,0 7-1,2-12-114,0 0-1,0 1 1,0-1 0,0 0-1,0 0 1,0 0 0,0 0-1,0 0 1,0 1 0,0-1-1,0 0 1,0 0 0,0 0-1,0 0 1,0 0 0,0 0-1,1 1 1,-1-1 0,0 0-1,0 0 1,0 0 0,0 0-1,0 0 1,0 0 0,0 0-1,1 0 1,-1 0 0,0 0-1,0 1 1,0-1 0,0 0-1,0 0 1,0 0 0,1 0-1,-1 0 1,0 0 0,0 0-1,0 0 1,0 0 0,0 0-1,1 0 1,-1 0-1,0 0 1,0 0 0,0 0-1,0 0 1,0 0 0,0-1-1,1 1 1,-1 0 0,0 0-1,0 0 1,1 0-1285,8-3-8082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5.726"/>
    </inkml:context>
    <inkml:brush xml:id="br0">
      <inkml:brushProperty name="width" value="0.025" units="cm"/>
      <inkml:brushProperty name="height" value="0.025" units="cm"/>
    </inkml:brush>
  </inkml:definitions>
  <inkml:trace contextRef="#ctx0" brushRef="#br0">33 138 4132,'0'0'3150,"0"-8"-2472,0-14-1047,2-37 5913,-1 19 816,0 32-3769,-1 13-975,-3 48-2025,-12 74 0,7-75 258,-2 73-1,10-125 148,0 1 0,0-1-1,0 0 1,0 1-1,0-1 1,0 1 0,0-1-1,0 0 1,0 1-1,0-1 1,0 1 0,0-1-1,0 0 1,0 1-1,0-1 1,0 1 0,1-1-1,-1 0 1,0 1-1,0-1 1,1 0 0,-1 1-1,0-1 1,0 0-1,1 0 1,-1 1 0,0-1-1,1 0 1,-1 0-1,0 1 1,1-1 0,-1 0-1,0 0 1,1 0-1,-1 0 1,0 1 0,1-1-1,-1 0 1,1 0-1,18-8-26,16-24 169,7-20 325,43-74 1,-8 11-40,-77 115-426,0-1 0,0 1 0,0 0 0,0 0 0,0-1 0,0 1 0,0 0 0,0 0 0,1-1 0,-1 1 0,0 0 0,0-1 0,0 1 0,0 0 0,0 0 0,1 0 0,-1-1 0,0 1 1,0 0-1,0 0 0,1 0 0,-1-1 0,0 1 0,0 0 0,1 0 0,-1 0 0,0 0 0,0 0 0,1 0 0,-1-1 0,0 1 0,0 0 0,1 0 0,-1 0 0,0 0 0,1 0 0,-1 0 1,0 0-1,0 0 0,1 0 0,-1 0 0,0 0 0,1 1 0,-1-1 0,-1 16-184,-11 24-16,6-25 280,1-1-1,1 1 1,0 0-1,0 0 0,-1 30 1,5-44-83,0 0 1,0 0-1,0 0 0,1 0 1,-1 0-1,1 0 0,-1 0 1,0 0-1,1-1 0,-1 1 1,1 0-1,0 0 0,-1 0 1,1 0-1,0-1 1,0 1-1,-1 0 0,1-1 1,0 1-1,0-1 0,0 1 1,0-1-1,0 1 0,0-1 1,0 1-1,0-1 0,0 0 1,0 1-1,0-1 0,0 0 1,0 0-1,0 0 1,0 0-1,0 0 0,0 0 1,0 0-1,0 0 0,0-1 1,1 1-1,44-10 148,-18-2-127,0-1-1,-2-2 1,0 0 0,31-25-1,35-20-397,-92 59 365,1 0 0,0 1 1,0-1-1,0 0 0,0 0 0,0 1 1,1-1-1,-1 1 0,0-1 1,0 1-1,0 0 0,0-1 0,1 1 1,-1 0-1,0 0 0,0 0 0,1 0 1,-1 0-1,0 0 0,0 0 0,0 0 1,1 0-1,-1 1 0,0-1 0,0 0 1,2 2-1,-2-1 0,0 0 0,-1 1 0,1-1 0,0 1 1,-1-1-1,0 0 0,1 1 0,-1-1 0,0 1 0,0-1 0,1 1 1,-1 0-1,0-1 0,-1 1 0,1-1 0,0 1 0,-1 2 0,-3 11 130,0 0 0,-11 26 0,15-40-96,-4 7 40,2-3-44,-1 0-1,1 0 0,0 0 0,0 1 1,0-1-1,1 1 0,0-1 0,0 1 1,0-1-1,1 1 0,0 0 1,0-1-1,1 8 0,0-12-186,1 0 0,-1 0 0,0 0-1,1-1 1,-1 1 0,1 0 0,-1-1 0,1 0-1,-1 1 1,1-1 0,-1 0 0,1 0 0,0 1-1,-1-1 1,1-1 0,-1 1 0,1 0 0,-1 0-1,1 0 1,-1-1 0,1 1 0,-1-1 0,1 0 0,-1 1-1,1-1 1,1-1 0,14-15-5389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753"/>
    </inkml:context>
    <inkml:brush xml:id="br0">
      <inkml:brushProperty name="width" value="0.025" units="cm"/>
      <inkml:brushProperty name="height" value="0.025" units="cm"/>
    </inkml:brush>
  </inkml:definitions>
  <inkml:trace contextRef="#ctx0" brushRef="#br0">135 0 12236,'0'0'6827,"-8"12"-6650,-1 4-159,0 0 0,2 0 0,-1 0 0,2 1 0,0 1 0,2-1 0,-6 35 0,-3 105 119,-6 46 489,21-349 4264,0 118-4922,1-12-175,1 0 0,2 1-1,2 0 1,2 0 0,16-42-1,-25 78 196,0 0 0,1 0-1,-1 0 1,1 1 0,0-1 0,0 1 0,0-1-1,0 1 1,0 0 0,1-1 0,-1 1-1,1 0 1,-1 1 0,1-1 0,0 0 0,-1 1-1,1-1 1,0 1 0,0 0 0,0 0-1,0 0 1,7 0 0,-8 1-40,0 0 0,1 0 1,-1 0-1,0 1 0,1-1 0,-1 1 1,0 0-1,0 0 0,0 0 0,0 0 0,0 0 1,0 0-1,0 0 0,0 0 0,0 1 1,0-1-1,-1 1 0,1 0 0,0-1 1,-1 1-1,0 0 0,1 0 0,-1 0 0,0 0 1,0 0-1,0 0 0,0 0 0,0 1 1,-1-1-1,1 0 0,0 3 0,-1-3 31,0-1-1,1 1 1,-1-1-1,0 1 1,0-1-1,0 1 1,0-1-1,0 1 1,0-1-1,-1 1 1,1-1-1,0 1 0,-1-1 1,1 1-1,-1-1 1,0 1-1,1-1 1,-1 0-1,0 1 1,0-1-1,0 0 1,0 0-1,0 0 1,0 0-1,-2 2 1,-1 0 23,0 0 0,0-1 1,-1 1-1,1-1 1,-1 0-1,0 0 0,-9 2 1,-7 0 97,0 0 0,-38 0 0,51-3-101,-23-4-439,30 2 208,0 1 0,0-1 0,1 0 0,-1 0-1,0 0 1,0 0 0,1 1 0,-1-1 0,0 0-1,1 0 1,-1-1 0,1 1 0,-1 0-1,1 0 1,0 0 0,-1 0 0,1 0 0,0 0-1,0 0 1,0-1 0,0 1 0,0 0 0,0 0-1,0-2 1,0-19-5432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100"/>
    </inkml:context>
    <inkml:brush xml:id="br0">
      <inkml:brushProperty name="width" value="0.025" units="cm"/>
      <inkml:brushProperty name="height" value="0.025" units="cm"/>
    </inkml:brush>
  </inkml:definitions>
  <inkml:trace contextRef="#ctx0" brushRef="#br0">1 129 11915,'0'0'13522,"9"1"-12529,3 0-772,1-1 1,-1 0-1,1-1 0,-1 0 0,1-1 0,-1-1 0,0 0 0,23-8 0,-25 7-198,-1 0-1,1 0 0,-1-1 0,0 0 1,0 0-1,-1-1 0,1 0 0,-1-1 1,-1 0-1,1 0 0,-1-1 1,8-11-1,-15 19-20,1 0 0,-1-1 1,1 1-1,-1-1 0,0 1 1,1-1-1,-1 1 0,0-1 0,1 1 1,-1-1-1,0 1 0,0-1 1,0 0-1,1 1 0,-1-1 1,0 1-1,0-1 0,0 0 0,0 1 1,0-1-1,0 1 0,0-1 1,0 0-1,0 1 0,-1-1 1,1 1-1,0-1 0,0 0 0,0 1 1,-1-1-1,1 1 0,0-1 1,-1 1-1,0-2 0,-22 0-175,-30 16 4,39-6 175,-1 0-1,2 1 1,-18 15-1,26-20 1,1-1-1,0 1 1,0 1 0,0-1 0,0 0-1,1 1 1,-1 0 0,1 0-1,1 0 1,-1 0 0,1 0-1,0 1 1,-2 6 0,4-11 2,0 1 1,0-1-1,1 1 0,-1 0 1,0-1-1,1 1 1,-1-1-1,1 1 1,0-1-1,-1 1 0,1-1 1,0 0-1,0 1 1,0-1-1,0 0 1,0 0-1,0 0 0,0 0 1,0 1-1,1-1 1,-1-1-1,0 1 1,1 0-1,-1 0 0,1 0 1,-1-1-1,1 1 1,-1-1-1,1 1 1,-1-1-1,1 0 0,-1 0 1,1 1-1,2-1 1,67 6 22,-62-6-48,4 0-161,67 2-2609,-28-5-5389,-13-3-6755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467"/>
    </inkml:context>
    <inkml:brush xml:id="br0">
      <inkml:brushProperty name="width" value="0.025" units="cm"/>
      <inkml:brushProperty name="height" value="0.025" units="cm"/>
    </inkml:brush>
  </inkml:definitions>
  <inkml:trace contextRef="#ctx0" brushRef="#br0">1 20 11691,'0'0'8536,"15"6"-6801,4 2-1132,0-2 1,0 0-1,0-1 0,1 0 0,39 2 1,395 2 3656,2-22-6743,-271-2-4332,-64-8-1744,-56 3 418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7.317"/>
    </inkml:context>
    <inkml:brush xml:id="br0">
      <inkml:brushProperty name="width" value="0.025" units="cm"/>
      <inkml:brushProperty name="height" value="0.025" units="cm"/>
    </inkml:brush>
  </inkml:definitions>
  <inkml:trace contextRef="#ctx0" brushRef="#br0">149 196 5317,'0'0'11248,"4"-8"-7757,12-27-1067,-16 34-2357,1 0-1,-1 1 1,0-1 0,1 1-1,-1-1 1,0 0 0,0 1-1,0-1 1,0 1-1,1-1 1,-1 0 0,0 1-1,0-1 1,0 0 0,0 1-1,0-1 1,-1 0 0,1 1-1,0-1 1,0 0 0,0 1-1,0-1 1,-1 1 0,1-1-1,0 0 1,-1 1 0,1-1-1,0 1 1,-1-1 0,1 1-1,-1-1 1,1 1 0,-1 0-1,1-1 1,-1 1-1,1-1 1,-1 1 0,1 0-1,-1-1 1,0 1 0,1 0-1,-1 0 1,1 0 0,-1-1-1,0 1 1,1 0 0,-1 0-1,0 0 1,-1 0 0,-31 2 748,26 1-812,0-1 0,0 1 0,1 0 1,-1 0-1,0 1 0,1 0 0,0 0 0,0 1 1,1 0-1,-1 0 0,1 0 0,-5 6 0,6-7-11,1 0 0,-1 0 0,1 1-1,0-1 1,0 1 0,1-1 0,-1 1-1,1 0 1,0 0 0,0 0 0,1 0-1,-1 0 1,1 1 0,1-1 0,-1 0 0,1 0-1,0 10 1,0-14 7,1 0 0,-1-1 1,1 1-1,0 0 0,-1 0 0,1 0 0,0 0 0,0-1 0,0 1 1,0 0-1,0-1 0,0 1 0,0 0 0,0-1 0,0 1 1,0-1-1,0 0 0,0 1 0,0-1 0,0 0 0,0 0 1,0 0-1,0 0 0,1 1 0,-1-2 0,0 1 0,0 0 0,1 0 1,36-4 56,-25 0-43,0 0 0,0 0 0,0-2 0,-1 1 0,0-2 1,0 0-1,-1 0 0,1-1 0,12-12 0,2-4-12,0-1 0,30-39 0,-51 57 10,1 0 0,-1 0 0,0 0 0,-1 0 0,0-1 0,0 0 0,0 1 1,-1-2-1,-1 1 0,1 0 0,2-16 0,-6 24-9,0 0-1,1-1 1,-1 1 0,0 0 0,0 0-1,1 0 1,-1 0 0,0 1-1,1-1 1,-1 0 0,0 0-1,1 0 1,-1 0 0,0 1 0,1-1-1,-1 0 1,0 1 0,1-1-1,-1 0 1,1 1 0,-2 0-1,-5 7-24,-1 0 0,1 0 0,1 1 0,0 0 0,0 0-1,1 0 1,-8 17 0,-22 74 32,33-93-5,0 0 0,0 0 0,0 1 0,1-1-1,1 0 1,-1 1 0,1-1 0,0 0 0,1 8 0,0-13-183,0 0 0,0 0 1,0 0-1,0 0 0,0 0 0,0-1 1,0 1-1,0 0 0,1-1 1,-1 1-1,1-1 0,-1 1 0,1-1 1,0 0-1,0 1 0,-1-1 1,1 0-1,0 0 0,0-1 0,0 1 1,0 0-1,0 0 0,0-1 1,0 0-1,0 1 0,0-1 1,1 0-1,-1 0 0,0 0 0,0 0 1,0 0-1,0 0 0,4-2 1,20-1-5636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138"/>
    </inkml:context>
    <inkml:brush xml:id="br0">
      <inkml:brushProperty name="width" value="0.025" units="cm"/>
      <inkml:brushProperty name="height" value="0.025" units="cm"/>
    </inkml:brush>
  </inkml:definitions>
  <inkml:trace contextRef="#ctx0" brushRef="#br0">56 180 10442,'0'0'9454,"-8"9"-6213,-3 1-2498,7-6-535,0-1-1,0 1 1,1-1-1,-1 1 1,1 0-1,0 0 1,0 1-1,1-1 1,-4 8-1,6-11-195,0-1-1,0 0 1,0 1-1,0-1 1,0 0-1,0 0 1,0 1-1,1-1 1,-1 0-1,0 0 1,0 1-1,0-1 1,1 0-1,-1 0 1,0 1 0,0-1-1,1 0 1,-1 0-1,0 0 1,0 0-1,1 1 1,-1-1-1,0 0 1,1 0-1,-1 0 1,0 0-1,1 0 1,-1 0-1,0 0 1,0 0-1,1 0 1,-1 0-1,0 0 1,1 0-1,-1 0 1,0 0-1,1 0 1,-1 0-1,0 0 1,1-1-1,14 0-8,-2-4-339,-1 0 0,1-1-1,-1-1 1,0 0 0,-1 0-1,0-1 1,0-1 0,0 0-1,-1 0 1,17-22 0,-20 28-595,-10 17 754,-10 20 585,13-34-402,-2 3 129,1 0 0,-1 0 0,1 0 1,0 1-1,0-1 0,1 0 0,-1 0 0,1 0 1,-1 1-1,1-1 0,0 0 0,1 7 0,0-9-112,-1 0-1,1 0 1,0 0-1,0 0 1,0 0-1,0 0 0,0 0 1,0 0-1,0 0 1,1-1-1,-1 1 0,0 0 1,0-1-1,1 1 1,-1-1-1,0 1 1,1-1-1,-1 0 0,0 0 1,1 1-1,-1-1 1,0 0-1,1 0 0,-1 0 1,0 0-1,1-1 1,-1 1-1,1 0 1,-1-1-1,0 1 0,0-1 1,1 1-1,0-1 1,12-4-249,1 1 1,-2-2 0,1 0-1,13-8 1,40-16-1056,-66 30 1303,-1 0 1,0 1-1,0-1 1,1 0-1,-1 0 1,0 1-1,0-1 0,1 0 1,-1 1-1,0-1 1,0 0-1,0 1 1,1-1-1,-1 0 1,0 1-1,0-1 0,0 0 1,0 1-1,0-1 1,0 0-1,0 1 1,0-1-1,0 1 0,0-1 1,0 0-1,0 1 1,0-1-1,0 0 1,0 1-1,0-1 1,0 1-1,-1-1 0,1 0 1,0 1-1,0-1 1,0 0-1,-1 0 1,1 1-1,0-1 1,0 0-1,-1 1 0,1-1 1,0 0-1,-1 0 1,1 1-1,-11 20 489,-23 32 419,3 1-1,2 2 1,3 1 0,2 1 0,-26 95-1,50-153-923,0 0 0,0 0 1,0 0-1,1 0 0,-1 0 0,0 0 0,0 0 0,0 0 0,0 0 0,0 0 0,0 0 0,0 0 0,0 0 0,0 0 0,0 0 0,0 0 1,0 0-1,0 0 0,1 0 0,-1 0 0,0 0 0,0 0 0,0 0 0,0 0 0,0 0 0,0 0 0,0 0 0,0 0 0,0 1 0,0-1 1,0 0-1,0 0 0,0 0 0,0 0 0,0 0 0,0 0 0,0 0 0,0 0 0,1 0 0,-1 0 0,0 0 0,0 0 0,0 0 0,0 0 1,0 1-1,9-13 115,11-20-41,54-121 101,41-76-1270,-100 203 858,2 1 0,1 0 0,1 1 0,2 1 0,0 1 0,31-25 0,-49 45 212,0-1-31,1-1 1,0 1-1,1 0 0,-1 0 0,0 0 1,1 1-1,0-1 0,-1 1 0,1 0 0,0 1 1,0-1-1,0 1 0,8-1 0,-12 2 42,-1 0 0,1 0-1,-1 0 1,0 0-1,1 0 1,-1 0-1,1 0 1,-1 0-1,0 0 1,1 0 0,-1 0-1,0 1 1,1-1-1,-1 0 1,0 0-1,1 0 1,-1 1-1,0-1 1,1 0 0,-1 1-1,0-1 1,0 0-1,1 0 1,-1 1-1,0-1 1,0 0-1,0 1 1,1-1 0,-1 1-1,0-1 1,0 0-1,0 1 1,0-1-1,0 0 1,0 2-1,-3 18-22,-15 18 297,1-14 89,12-19-224,1-1 0,1 1 0,-1 0 0,1 0 0,0 0 0,0 0 0,0 1 1,1-1-1,-3 10 0,42-14-873,-18-1 322,0 0 1,0 1 0,1 1 0,-1 1 0,-1 0 0,1 2 0,23 8 0,-41-13 462,-1 0 0,1 0-1,-1 1 1,1-1 0,0 0 0,-1 0-1,1 1 1,-1-1 0,1 1 0,-1-1 0,1 0-1,-1 1 1,1-1 0,-1 1 0,1-1-1,-1 1 1,0 0 0,1-1 0,-1 1 0,0-1-1,0 1 1,1-1 0,-1 1 0,0 0-1,0-1 1,0 1 0,0 0 0,0-1 0,0 2-1,-13 15 1257,-29 7 654,42-24-1934,-17 8 474,-1-1 1,1-1-1,-24 5 1,31-9-1311,-1-1 1,1 0-1,-1 0 1,-12-1-1,13-3-6411,6-6-7068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779"/>
    </inkml:context>
    <inkml:brush xml:id="br0">
      <inkml:brushProperty name="width" value="0.025" units="cm"/>
      <inkml:brushProperty name="height" value="0.025" units="cm"/>
    </inkml:brush>
  </inkml:definitions>
  <inkml:trace contextRef="#ctx0" brushRef="#br0">172 1 8968,'0'0'17041,"-12"0"-16395,4 0-541,-1 1 0,1 0 0,0 1 0,-1 0-1,1 0 1,0 0 0,0 1 0,0 0 0,0 1 0,1 0 0,-10 6 0,5-3-38,9-5-64,0-1 0,-1 1 0,1 0 0,0 0-1,0 0 1,0 0 0,0 0 0,1 1 0,-1-1 0,1 1 0,-1 0-1,1 0 1,-2 3 0,5-5-50,0 0-1,0 0 1,0-1-1,0 1 1,0 0-1,0-1 1,1 1-1,-1-1 1,0 0-1,0 1 1,1-1-1,-1 0 1,0 0 0,1 0-1,-1 1 1,0-1-1,0-1 1,1 1-1,1 0 1,0 0-82,61 2-1437,-35-2 221,1 1 1,56 10-1,-85-11 1347,0 1 1,1-1-1,-1 0 1,0 0-1,1 0 0,-1 1 1,0-1-1,0 1 1,1-1-1,-1 1 1,0-1-1,0 1 0,0 0 1,0-1-1,0 1 1,0 0-1,0 0 0,0 0 1,0 0-1,0 0 1,0 0-1,0 0 1,-1 0-1,1 0 0,0 2 1,-1-1 95,0-1 0,-1 1 1,1-1-1,0 0 0,-1 1 0,0-1 1,1 0-1,-1 1 0,0-1 0,0 0 1,1 0-1,-1 0 0,0 0 0,0 1 1,0-1-1,0-1 0,-1 1 0,-1 2 1,-8 4 769,0 1 0,-1-2 0,-20 10 0,16-10-462,1 0 0,-1-1-1,-1 0 1,1-2 0,-1 1 0,-33 0-1,91-26-13281,-12 11 4687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136"/>
    </inkml:context>
    <inkml:brush xml:id="br0">
      <inkml:brushProperty name="width" value="0.025" units="cm"/>
      <inkml:brushProperty name="height" value="0.025" units="cm"/>
    </inkml:brush>
  </inkml:definitions>
  <inkml:trace contextRef="#ctx0" brushRef="#br0">64 215 9353,'0'0'13517,"-23"49"-11820,8-21-448,6 2-128,0-3-384,3-2-417,4-4-223,2-6-65,0-3-577,6-11-1153,-1-1-928,7-4-3171,-3-15-5254</inkml:trace>
  <inkml:trace contextRef="#ctx0" brushRef="#br0" timeOffset="1">66 0 13677,'0'0'11499,"-8"52"-11499,22-32-2178,-3 1-2755,6 0-3491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607"/>
    </inkml:context>
    <inkml:brush xml:id="br0">
      <inkml:brushProperty name="width" value="0.025" units="cm"/>
      <inkml:brushProperty name="height" value="0.025" units="cm"/>
    </inkml:brush>
  </inkml:definitions>
  <inkml:trace contextRef="#ctx0" brushRef="#br0">151 222 11851,'0'0'9652,"-12"0"-8547,3 1-926,0 1 0,0-1 0,0 2-1,0-1 1,1 1 0,-1 0 0,1 1 0,-15 8 0,20-10-99,0 0 1,0 0 0,0 0-1,0 0 1,0 1 0,1-1 0,-1 1-1,0 0 1,1-1 0,0 1-1,0 0 1,0 0 0,0 1-1,1-1 1,-1 0 0,1 1-1,-1-1 1,1 1 0,0-1 0,1 1-1,-1 0 1,1-1 0,-1 1-1,1 0 1,0-1 0,1 1-1,-1 0 1,0-1 0,2 6 0,0-8-46,-1 1 1,0-1 0,0 1 0,1-1 0,-1 0-1,1 0 1,-1 0 0,1 0 0,0 0-1,-1 0 1,1 0 0,0 0 0,0-1 0,0 1-1,-1-1 1,1 1 0,0-1 0,0 0 0,0 1-1,0-1 1,0 0 0,0-1 0,3 1 0,48-6 525,-34 0-541,0-1 1,-1-1-1,0-1 1,-1-1-1,0 0 1,0-2 0,-1 1-1,-1-2 1,0 0-1,0-1 1,-2-1 0,0 0-1,20-28 1,-27 33-23,0-1 1,-1 1 0,0-1-1,0 0 1,-1-1 0,-1 1-1,3-15 1,-5 23 0,-1 1 0,1 0 0,-1-1 0,1 1 0,-1 0 0,0-1 0,0 1 0,0-1 0,0 1 0,-1 0 0,1-1 0,-1 1 0,1 0 0,-1-1 0,0 1-1,0 0 1,0 0 0,0 0 0,0-1 0,0 1 0,-1 0 0,1 1 0,-1-1 0,1 0 0,-1 0 0,0 1 0,0-1 0,0 1 0,0-1 0,0 1 0,0 0 0,0 0 0,0 0 0,0 0 0,-1 0 0,1 0 0,0 1 0,-1-1 0,1 1-1,-4-1 1,-3 0-24,-1 1 0,1 0 0,0 1 0,0 0 0,0 0 0,0 1 0,0 0 0,0 1 0,0 0 0,1 0 0,-1 1 1,1 0-1,0 0 0,0 1 0,1 0 0,-1 0 0,1 1 0,0 0 0,0 0 0,1 1 0,-8 10 0,13-16 24,0-1 1,1 1-1,-1-1 1,0 1-1,1 0 1,-1-1-1,0 1 1,1 0-1,-1 0 1,1-1-1,-1 1 1,1 0-1,-1 0 1,1 0-1,0 0 1,-1 0-1,1 0 1,0-1-1,0 1 1,0 0-1,-1 0 1,1 0-1,0 0 1,0 0-1,1 0 1,-1 0-1,0 0 1,0 0-1,0 0 1,1 0-1,-1 0 1,0 0-1,1-1 1,-1 1-1,1 0 1,-1 0-1,1 0 1,-1-1-1,1 1 1,0 0-1,-1 0 1,1-1-1,0 1 1,-1-1-1,1 1 1,0-1-1,0 1 1,0-1-1,-1 1 1,1-1-1,0 0 1,0 1-1,2-1 1,7 3-77,-1-2 1,1 1 0,0-1 0,14-1 0,-8 1-290,-9-1 189,28 3-928,52 10-1,-79-11 1067,1 0 0,-1 0 0,1 1 0,-1 0 0,0 1 0,0-1 0,-1 2 0,1-1 0,-1 1 0,0 0 0,11 11-1,-15-13 136,-1 1-1,1 0 0,-1 0 1,0 0-1,0 1 0,0-1 1,-1 0-1,1 1 0,-1-1 1,0 1-1,0-1 0,-1 1 0,0-1 1,1 1-1,-1 0 0,-1-1 1,1 1-1,-1 0 0,0-1 1,0 1-1,0-1 0,-3 8 0,1-5-176,0 1 0,-1-1 0,0 0 0,0 0 0,-7 9 0,7-11-593,0 0 0,0-1 0,0 0 1,-1 0-1,1 0 0,-11 6 1,-8 0-6593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0.473"/>
    </inkml:context>
    <inkml:brush xml:id="br0">
      <inkml:brushProperty name="width" value="0.025" units="cm"/>
      <inkml:brushProperty name="height" value="0.025" units="cm"/>
    </inkml:brush>
  </inkml:definitions>
  <inkml:trace contextRef="#ctx0" brushRef="#br0">55 1 13196,'0'0'3588,"-7"0"576,1 12-1602,-5 8-896,2 10-417,-1 6-384,4 4-385,3 1-352,1-2-64,2-4-928,0-7-2307,11-6-4901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067"/>
    </inkml:context>
    <inkml:brush xml:id="br0">
      <inkml:brushProperty name="width" value="0.025" units="cm"/>
      <inkml:brushProperty name="height" value="0.025" units="cm"/>
    </inkml:brush>
  </inkml:definitions>
  <inkml:trace contextRef="#ctx0" brushRef="#br0">239 16 14061,'0'0'7143,"-9"-3"-5232,3 1-1813,0 0 1,0 0-1,0 1 0,0 0 0,-1 0 0,1 1 0,-1-1 1,1 1-1,0 1 0,-1-1 0,1 1 0,0 0 0,-1 1 1,1-1-1,0 1 0,0 1 0,-11 5 0,5-1-66,0 0 0,1 1 0,-21 18 0,28-22 27,1-1 0,-1 1 0,1 0 1,0 0-1,0 0 0,0 0 0,0 0 0,1 1 0,-1-1 0,1 1 0,0 0 1,1 0-1,-3 9 0,5-13-44,-1 0 0,0 0 1,1 0-1,0 0 0,-1 0 1,1-1-1,-1 1 0,1 0 1,0 0-1,0-1 0,0 1 1,-1 0-1,1-1 0,0 1 1,0-1-1,0 1 0,0-1 1,0 1-1,0-1 0,0 0 0,0 0 1,0 1-1,0-1 0,0 0 1,0 0-1,0 0 0,0 0 1,0 0-1,0 0 0,0 0 1,0-1-1,0 1 0,0 0 1,2-1-1,40-7 180,-31 3-186,1 0 0,-1-1 0,0 0 0,0-1 0,-1-1 0,14-11 0,-18 14-1,0-1 1,-1-1-1,0 1 0,0-1 1,0 0-1,-1 0 0,0-1 1,0 1-1,-1-1 1,5-12-1,-21 49-28,8-20 18,0-1 0,0 1 0,1 0 1,0 0-1,0 0 0,1 0 1,0 0-1,1 0 0,0 1 0,0-1 1,1 1-1,1 10 0,0-18-19,0-1 0,-1 0 0,1 1-1,0-1 1,1 0 0,-1 0 0,0 0-1,0 1 1,0-1 0,1-1 0,-1 1-1,0 0 1,1 0 0,-1 0 0,1-1 0,-1 1-1,1-1 1,-1 1 0,1-1 0,-1 1-1,1-1 1,0 0 0,-1 0 0,1 0-1,-1 0 1,1 0 0,0 0 0,-1-1 0,4 0-1,1 1-588,0-1 0,-1 0-1,1-1 1,0 1-1,0-1 1,-1 0 0,6-3-1,17-15-5704,2-6-2669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413"/>
    </inkml:context>
    <inkml:brush xml:id="br0">
      <inkml:brushProperty name="width" value="0.025" units="cm"/>
      <inkml:brushProperty name="height" value="0.025" units="cm"/>
    </inkml:brush>
  </inkml:definitions>
  <inkml:trace contextRef="#ctx0" brushRef="#br0">77 0 10442,'0'0'7506,"-7"13"-4826,7-12-2641,-46 95 3153,41-85-2997,1 0 1,0 1 0,1-1-1,1 1 1,0-1-1,0 1 1,1 0-1,0 16 1,2-27-197,-1 0 0,0 0 1,1 1-1,-1-1 0,1 0 1,-1 0-1,1 0 0,-1 0 0,1 0 1,0 0-1,-1-1 0,1 1 0,0 0 1,0 0-1,0 0 0,0-1 1,0 1-1,0 0 0,0-1 0,0 1 1,0-1-1,0 1 0,0-1 1,0 1-1,0-1 0,0 0 0,0 0 1,0 0-1,1 1 0,-1-1 0,0 0 1,0 0-1,0 0 0,0-1 1,0 1-1,3-1 0,0 1-74,1-1 1,-1 0-1,1 0 0,-1 0 0,1-1 1,-1 0-1,0 0 0,6-3 1,4-6-307,-2 0 1,1-1 0,-2 0-1,1 0 1,-2-2-1,11-15 1,48-90 155,-80 173 1207,10-51-976,-35 109 1497,32-99-1257,1 1 1,1-1-1,0 1 1,1 0 0,1-1-1,1 22 1,-1-34-325,0-1 1,0 0-1,1 1 1,-1-1-1,0 0 1,0 0-1,1 1 0,-1-1 1,0 0-1,0 0 1,1 1-1,-1-1 1,0 0-1,1 0 1,-1 0-1,0 1 1,1-1-1,-1 0 0,0 0 1,1 0-1,-1 0 1,0 0-1,1 0 1,-1 0-1,0 0 1,1 0-1,-1 0 1,1 0-1,-1 0 0,0 0 1,1 0-1,-1 0 1,0 0-1,1 0 1,1 0-973,11 0-5452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5.305"/>
    </inkml:context>
    <inkml:brush xml:id="br0">
      <inkml:brushProperty name="width" value="0.025" units="cm"/>
      <inkml:brushProperty name="height" value="0.025" units="cm"/>
    </inkml:brush>
  </inkml:definitions>
  <inkml:trace contextRef="#ctx0" brushRef="#br0">200 1 13773,'0'0'2659,"-5"9"-2147,-163 304 513,167-310-1001,0-1-4,1-1 1,-1 1 0,0 0-1,0-1 1,0 1 0,0-1-1,0 0 1,0 1 0,-1-1-1,1 0 1,0 0 0,-1 1-1,1-1 1,-1 0 0,1-1-1,-1 1 1,1 0 0,-4 1-1,6-28-169,3 12-90,0 0 1,1 1-1,0 0 1,9-15-1,-9 19 278,0-1 1,-1 0-1,0 0 1,0 0-1,-1 0 0,-1 0 1,1-1-1,0-14 1,-7 87 66,2-50-102,1-1 0,0 1-1,0 0 1,1-1 0,1 1 0,0-1-1,0 1 1,1-1 0,1 1-1,0-1 1,1 0 0,6 16 0,-4-18-7,0 0 0,0 0 1,1 0-1,0-1 0,12 11 1,-15-16 9,0 1 1,0-1 0,-1 0 0,2-1 0,-1 1 0,0-1-1,1 0 1,-1 0 0,1 0 0,-1 0 0,1-1 0,0 0-1,0 0 1,5 0 0,-9-1 10,-1-1 0,1 0 1,0 0-1,-1 0 0,1 0 0,-1 0 0,0 0 1,1 0-1,-1 0 0,0 0 0,1 0 0,-1 0 1,0 0-1,0 0 0,0 0 0,0 0 0,0 0 0,0-1 1,0 1-1,0 0 0,0 0 0,-1 0 0,1 0 1,0 0-1,-1 0 0,0-2 0,-7-13 29,0 0-1,-1 1 1,-1-1-1,0 2 1,-16-18-1,-19-28 6,-19-28 1139,63 87-850,17 9-544,13 4-62,0-2-1,1 0 1,0-3-1,1 0 0,-1-2 1,1-1-1,53-1 1,10-2-3002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761"/>
    </inkml:context>
    <inkml:brush xml:id="br0">
      <inkml:brushProperty name="width" value="0.025" units="cm"/>
      <inkml:brushProperty name="height" value="0.025" units="cm"/>
    </inkml:brush>
  </inkml:definitions>
  <inkml:trace contextRef="#ctx0" brushRef="#br0">48 96 8488,'0'0'20617,"12"3"-20345,-3-1-230,0 0 0,0-1 1,-1-1-1,1 1 0,0-2 0,0 1 0,0-1 0,14-3 0,-19 3-40,-1 1 0,0-1 0,1 0 0,-1 0 0,0-1 0,0 1-1,0-1 1,0 1 0,0-1 0,0 0 0,0 0 0,-1 0 0,1 0 0,-1-1 0,0 1 0,1-1-1,-1 1 1,0-1 0,0 0 0,-1 0 0,1 0 0,-1 0 0,1 0 0,-1 0 0,0-1-1,0 1 1,0 0 0,-1-1 0,1 1 0,0-7 0,-2 9-14,1 1 0,0-1 1,0 0-1,0 0 0,0 1 1,-1-1-1,1 0 0,0 1 0,-1-1 1,1 0-1,0 1 0,-1-1 0,1 0 1,-1 1-1,1-1 0,-1 1 1,1-1-1,-1 1 0,1-1 0,-1 1 1,0-1-1,1 1 0,-1 0 0,0-1 1,1 1-1,-2-1 0,-29-3-227,23 4 168,0 0 0,0 0 0,0 1 0,0 1 0,-11 3 0,10-1 27,0 0 0,1 1 0,-1 1 0,1-1 0,1 1 0,-1 1 0,1-1 0,0 1 0,-8 10 0,12-13 48,0 0 0,0 0 1,0 0-1,0 0 0,1 1 0,-1-1 0,1 1 0,0 0 0,0 0 0,1-1 0,0 1 0,0 0 0,0 0 0,0 1 1,1-1-1,0 0 0,0 0 0,0 0 0,2 9 0,-1-11-4,0-1 0,1 0 0,-1 0 1,1 0-1,-1 0 0,1 0 0,0 0 0,0 0 0,-1 0 1,1-1-1,1 1 0,-1-1 0,0 0 0,0 1 0,0-1 1,1 0-1,-1 0 0,1 0 0,-1-1 0,1 1 0,2 0 1,57 7-1922,-17-8-2344,4-1-3839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162"/>
    </inkml:context>
    <inkml:brush xml:id="br0">
      <inkml:brushProperty name="width" value="0.025" units="cm"/>
      <inkml:brushProperty name="height" value="0.025" units="cm"/>
    </inkml:brush>
  </inkml:definitions>
  <inkml:trace contextRef="#ctx0" brushRef="#br0">196 72 12716,'0'0'7735,"-9"-5"-5194,5 3-2378,1 0-77,-1 0 0,1 0 0,0 0 0,-1 1 1,1 0-1,-1-1 0,0 1 0,1 0 0,-1 1 0,0-1 0,1 1 1,-1-1-1,0 1 0,0 0 0,0 0 0,1 1 0,-1-1 1,0 1-1,1 0 0,-1 0 0,0 0 0,1 1 0,-1-1 0,1 1 1,-5 3-1,1 0-84,0 0 1,1 0 0,-1 1-1,2 0 1,-1 1 0,1-1-1,0 1 1,0 0 0,0 0-1,1 0 1,1 1 0,-1 0-1,1-1 1,0 1 0,1 0-1,0 1 1,0-1 0,1 0-1,0 1 1,0-1 0,1 12-1,1-19 1,-1 1 0,1-1 0,-1 0 0,1 1 0,0-1 0,0 0 0,0 0 0,0 1 0,0-1 0,0 0 0,0 0 0,0 0 0,1-1 0,-1 1-1,0 0 1,0 0 0,1-1 0,-1 1 0,1 0 0,-1-1 0,0 1 0,1-1 0,-1 0 0,1 0 0,-1 1 0,1-1 0,-1 0 0,1 0 0,2-1-1,46-4 135,-40 1-125,-1 0 0,0 0 1,0-1-1,0 0 1,0-1-1,-1 0 0,0 0 1,0-1-1,0 0 0,-1 0 1,10-14-1,-7 8 33,0-1 0,-1 0 1,0-1-1,-1 0 0,-1 0 0,7-21 0,-13 32-21,0 0 1,0 1-1,-1-1 0,1 0 1,-1 1-1,0-1 0,0-7 1,-7 3 47,-10 19-120,3 4 71,2 1 0,0 1 0,1 0 0,1 1 0,1 0 0,0 0 0,1 1 0,1 0 0,-7 33-1,13-51-7,1 1-1,0-1 0,-1 1 0,1-1 0,0 1 0,-1 0 1,1-1-1,0 1 0,0-1 0,1 1 0,-1 0 0,0-1 0,0 1 1,1-1-1,-1 1 0,1 0 0,-1-1 0,1 1 0,0-1 0,0 0 1,-1 1-1,1-1 0,0 0 0,0 1 0,0-1 0,1 0 1,-1 0-1,0 0 0,2 2 0,2-2 10,1 1 1,-1-1-1,0 0 0,1 0 0,-1-1 1,1 1-1,9-2 0,-10 1-13,83-9-63,-71 5-82,1 2 1,1 0-1,-1 1 0,0 1 1,22 2-1,-39-2 219,0 1-1,0 0 1,0 0 0,-1-1-1,1 1 1,0 0-1,0 0 1,-1 0 0,1 0-1,-1 0 1,1 0 0,-1 0-1,1 0 1,-1 0-1,1 0 1,-1 0 0,0 1-1,0-1 1,1 0-1,-1 0 1,0 0 0,0 0-1,0 2 1,-1 2 2083,0-28-1893,1-55-4444,31 87 3010,-11-2 1250,0-1 0,1-2-1,-1 0 1,1 0 0,0-2 0,0-1-1,0-1 1,0 0 0,29-5 0,-46 4-65,0 1 0,0-1 0,0 0 0,0-1 0,0 1 1,0-1-1,0 1 0,0-1 0,-1 0 0,1-1 0,-1 1 0,1 0 0,-1-1 1,0 0-1,0 0 0,0 0 0,0 0 0,-1-1 0,1 1 0,-1-1 1,0 1-1,0-1 0,0 0 0,0 0 0,-1 1 0,0-1 0,0-1 1,1-5-1,-2 10-20,0-1 0,0 0 1,0 1-1,0-1 0,0 1 1,-1-1-1,1 1 0,0-1 1,-1 1-1,1 0 0,0-1 1,0 1-1,-1-1 0,1 1 1,-1 0-1,1-1 0,0 1 1,-1 0-1,1-1 0,-1 1 0,1 0 1,-1-1-1,1 1 0,-1 0 1,1 0-1,-1 0 0,1 0 1,-1 0-1,0-1 0,1 1 1,-1 0-1,1 0 0,-1 0 1,1 0-1,-1 0 0,1 1 1,-1-1-1,1 0 0,-1 0 1,1 0-1,-1 0 0,1 1 1,-1-1-1,1 0 0,-1 0 1,1 1-1,-1-1 0,1 0 0,-1 1 1,-27 16-30,23-12 84,-1 1 0,1 0 1,0 0-1,1 0 0,-1 1 0,1-1 0,1 1 0,-1 0 0,1 0 0,1 1 0,-1-1 0,1 1 0,0-1 0,1 1 0,-1 8 0,2-15-40,0 1 0,0-1 0,0 0 0,0 0 1,1 0-1,-1 0 0,0 1 0,1-1 0,-1 0 0,1 0 0,-1 0 0,1 0 0,0 0 0,-1 0 0,1 0 0,0 0 0,0 0 0,0 0 0,0-1 0,-1 1 0,1 0 0,0 0 1,0-1-1,0 1 0,1-1 0,1 2 0,1-1 38,1 0 1,-1 1-1,1-2 1,0 1 0,-1 0-1,1-1 1,7 0-1,1-1 54,1-1-1,0 0 0,-1 0 1,20-7-1,-11 0-103,-1-1 0,0-1-1,0-1 1,19-15 0,-31 21-62,0-1 0,-1 0 0,1 0 0,-1-1 0,-1 0 0,0-1 0,0 1 0,-1-1 0,0-1 0,9-17 0,-13 14-207,-13 26 132,-13 26 164,21-33 33,1 0 1,-1 0-1,1 1 1,1-1 0,-1 1-1,1 0 1,0-1-1,0 1 1,1 10 0,0-14-53,0-1 0,1 1 0,-1-1 1,1 0-1,-1 0 0,1 1 0,0-1 0,0 0 1,0 0-1,0 0 0,0 0 0,0 0 1,0 0-1,1 0 0,-1 0 0,1 0 1,-1 0-1,1-1 0,0 1 0,0-1 1,0 1-1,0-1 0,0 0 0,0 0 0,0 0 1,0 0-1,0 0 0,5 1 0,52 7-452,-29-12-2634,-5-8-5192,-7-6-3991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542"/>
    </inkml:context>
    <inkml:brush xml:id="br0">
      <inkml:brushProperty name="width" value="0.025" units="cm"/>
      <inkml:brushProperty name="height" value="0.025" units="cm"/>
    </inkml:brush>
  </inkml:definitions>
  <inkml:trace contextRef="#ctx0" brushRef="#br0">1 1 13196,'0'0'18994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939"/>
    </inkml:context>
    <inkml:brush xml:id="br0">
      <inkml:brushProperty name="width" value="0.025" units="cm"/>
      <inkml:brushProperty name="height" value="0.025" units="cm"/>
    </inkml:brush>
  </inkml:definitions>
  <inkml:trace contextRef="#ctx0" brushRef="#br0">1 1 12396,'0'0'13036,"32"56"-11338,-27-30-866,-3 2-575,2 0-161,-2 1-64,2 0-577,-4-2-768,0-1-417,0-1 257,-10-2-161,3-4-1601,-7-5-2562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268"/>
    </inkml:context>
    <inkml:brush xml:id="br0">
      <inkml:brushProperty name="width" value="0.025" units="cm"/>
      <inkml:brushProperty name="height" value="0.025" units="cm"/>
    </inkml:brush>
  </inkml:definitions>
  <inkml:trace contextRef="#ctx0" brushRef="#br0">17 357 11787,'0'0'7495,"60"-5"-5125,-22 4-320,7 0-384,6-1-289,6 0-800,-3 1-417,-1 0-128,-6 1-1025,-15 0-1313,-13-1-1986,-7-3-1890</inkml:trace>
  <inkml:trace contextRef="#ctx0" brushRef="#br0" timeOffset="1">0 36 11403,'0'0'13164,"83"-30"-12011,-40 25-512,6 5-513,14 0-96,-3 0-1409,-2 5-1346,3 2-2882,-10-2-4869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599"/>
    </inkml:context>
    <inkml:brush xml:id="br0">
      <inkml:brushProperty name="width" value="0.025" units="cm"/>
      <inkml:brushProperty name="height" value="0.025" units="cm"/>
    </inkml:brush>
  </inkml:definitions>
  <inkml:trace contextRef="#ctx0" brushRef="#br0">15 0 13132,'0'0'8638,"-2"10"-5942,-2 2-1973,2-7-426,0 0-1,1 0 1,0 0 0,0 1-1,0-1 1,0 0-1,1 8 1,0-12-263,1 0 0,-1 1 1,1-1-1,-1 0 0,1 1 0,0-1 0,0 0 1,-1 0-1,1 0 0,0 0 0,0 0 0,0 0 1,0 0-1,0 0 0,0 0 0,0 0 0,1 0 1,-1-1-1,0 1 0,0-1 0,1 1 0,-1-1 0,0 1 1,1-1-1,-1 1 0,0-1 0,1 0 0,-1 0 1,0 0-1,1 0 0,1 0 0,55 0 25,-47-1 21,1 0-82,-1 0-1,0-2 1,1 1 0,19-9-1,-21 7 93,0 1 0,0 0 0,0 0 1,1 1-1,16-1 0,-27 30 417,-2-19-398,0-1-1,0 1 1,-1-1 0,0 0-1,-1 0 1,-7 12 0,-5 6-4353,12-19 1849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153"/>
    </inkml:context>
    <inkml:brush xml:id="br0">
      <inkml:brushProperty name="width" value="0.025" units="cm"/>
      <inkml:brushProperty name="height" value="0.025" units="cm"/>
    </inkml:brush>
  </inkml:definitions>
  <inkml:trace contextRef="#ctx0" brushRef="#br0">82 119 11371,'0'0'3112,"-8"2"-5,4-1-2946,-1 0-1,1 1 1,0 0 0,1 0-1,-1 0 1,0 0 0,1 0-1,-1 1 1,1 0 0,0 0 0,-1 0-1,1 0 1,1 0 0,-1 0-1,0 1 1,1-1 0,0 1-1,0 0 1,0 0 0,0 0-1,1 0 1,-1 0 0,1 0-1,0 0 1,0 0 0,0 1-1,1-1 1,0 0 0,0 5 0,-1-7-71,1 0 0,0 0 0,0 0 0,0 0 0,0 0 0,1 0 0,-1 0 0,0 0 0,1 0 0,-1 0 0,1 0 0,0 0 0,0 0 0,0 0 0,0 0 0,0-1 0,0 1 0,0 0 1,0-1-1,1 1 0,1 1 0,0-2 63,0 0 1,0 1-1,1-2 1,-1 1-1,1 0 1,-1-1-1,0 1 1,1-1 0,-1 0-1,1 0 1,-1 0-1,4-1 1,5-1-89,0 0-1,-1-1 1,0 0 0,1-1 0,-1 0 0,-1-1 0,1 0 0,-1-1 0,0 0 0,0 0 0,0-1-1,16-16 1,-16 14-72,-1 0 0,0-1 0,0 0 0,-1-1 0,0 1 0,-1-2-1,-1 1 1,1-1 0,-2 0 0,0 0 0,5-16 0,-8-11-147,-9 31 43,-8 19 61,6 2 83,1 1 1,0 0-1,1 0 1,1 0-1,0 1 1,1 0-1,1 0 1,0 0-1,1 0 1,-1 27-1,3-41-4,1 1 1,0-1-1,0 1 1,0-1-1,0 1 0,0-1 1,0 0-1,0 1 1,0-1-1,1 1 0,-1-1 1,1 0-1,-1 1 1,1-1-1,-1 0 0,1 1 1,0-1-1,0 0 1,-1 0-1,1 0 0,0 1 1,0-1-1,0 0 1,0 0-1,1-1 0,-1 1 1,1 1-1,1-1 16,0 0 0,0 0 0,0-1 0,0 1 0,0-1 0,0 0 0,0 1 0,0-1 0,0-1 0,0 1 0,0 0 0,4-2 0,5-1 13,0 0 0,-1-1 0,1-1 0,-1 0 0,19-11 0,-17 7-50,-1 0 0,0 0 0,0-1 0,-1 0 0,0-1 0,-1 0 0,11-16 0,-34 77 153,7-40-156,2 1 0,-1 0 1,2 0-1,-1 1 0,2-1 1,-1 1-1,2-1 0,0 1 1,0 14-1,1-26-204,0 1-1,1-1 1,-1 1-1,0-1 1,1 1-1,-1-1 1,1 0-1,-1 1 1,1-1 0,-1 0-1,1 1 1,-1-1-1,1 0 1,-1 0-1,1 1 1,-1-1 0,1 0-1,-1 0 1,1 0-1,0 0 1,-1 0-1,1 0 1,-1 0 0,1 0-1,-1 0 1,1 0-1,0 0 1,-1 0-1,1 0 1,-1-1-1,1 1 1,-1 0 0,1 0-1,-1-1 1,1 1-1,-1 0 1,1 0-1,0-1 1,9-12-8027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518"/>
    </inkml:context>
    <inkml:brush xml:id="br0">
      <inkml:brushProperty name="width" value="0.025" units="cm"/>
      <inkml:brushProperty name="height" value="0.025" units="cm"/>
    </inkml:brush>
  </inkml:definitions>
  <inkml:trace contextRef="#ctx0" brushRef="#br0">0 0 13132,'0'0'8040,"10"58"-9994,-1-42-4964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904"/>
    </inkml:context>
    <inkml:brush xml:id="br0">
      <inkml:brushProperty name="width" value="0.025" units="cm"/>
      <inkml:brushProperty name="height" value="0.025" units="cm"/>
    </inkml:brush>
  </inkml:definitions>
  <inkml:trace contextRef="#ctx0" brushRef="#br0">1 145 15599,'0'-8'5210,"0"0"-4473,0-1-1,1 1 1,0 0 0,1-1 0,-1 1-1,2 0 1,-1 0 0,6-12 0,-6 17-680,-1 0 1,1 0-1,0 0 1,0 1-1,0-1 1,0 1 0,1-1-1,-1 1 1,1 0-1,-1 0 1,1 0-1,0 0 1,0 0 0,0 0-1,0 1 1,0 0-1,0-1 1,0 1-1,0 1 1,1-1-1,-1 0 1,0 1 0,0-1-1,1 1 1,-1 0-1,1 0 1,5 1-1,-8-1-57,0 0 0,1 1-1,-1-1 1,0 0-1,0 1 1,0-1 0,0 1-1,0-1 1,0 1-1,0-1 1,0 1 0,0 0-1,0-1 1,0 1-1,0 0 1,0 0 0,-1 0-1,1-1 1,0 1-1,-1 0 1,1 0-1,0 0 1,-1 0 0,1 2-1,3 32 40,-18 36 110,13-69-140,-1 2 2,1 0 0,0-1 0,0 1 0,1 0 1,-1-1-1,1 1 0,0 0 0,0 0 0,0-1 0,0 1 0,1 0 0,0 3 0,0-5 12,0-1-1,0 1 1,0-1 0,0 0-1,0 1 1,0-1 0,0 0 0,1 0-1,-1 0 1,0 0 0,1 0-1,-1 0 1,1 0 0,-1-1-1,1 1 1,0 0 0,-1-1 0,1 1-1,-1-1 1,1 0 0,0 1-1,0-1 1,-1 0 0,1 0 0,0 0-1,-1 0 1,3-1 0,5 0 23,0 0 0,-1-1 0,1 0 0,0 0 0,-1-1 0,1 0 0,-1-1 1,0 0-1,0 0 0,0-1 0,-1 0 0,10-8 0,-7 5-32,0 0 0,-1-1 0,0 0 0,0 0 0,-1-1 1,-1 0-1,1-1 0,5-12 0,-8 4 10,-12 12-165,5 8 126,1-1 1,-1 0 0,0 0 0,1 1-1,-1-1 1,1 1 0,-1 0 0,1-1-1,-1 1 1,1 0 0,-1 0 0,1 0-1,-1 0 1,1 0 0,0 0 0,0 0-1,-2 3 1,-1 0 27,1 0 0,-1 1-1,1-1 1,0 1 0,0 0-1,0 0 1,1 0 0,0 1 0,0-1-1,0 0 1,1 1 0,-2 9 0,4-14 16,0 0 1,0-1 0,0 1-1,0 0 1,0 0 0,0-1-1,0 1 1,0-1 0,0 1-1,0-1 1,0 0 0,0 1-1,0-1 1,0 0 0,0 0-1,0 0 1,1 1 0,-1-1-1,0 0 1,0-1 0,0 1-1,0 0 1,0 0 0,1 0-1,1-2 1,36-5 341,-14-2-400,0-2-1,-1 0 1,0-2 0,-1 0-1,-1-2 1,0 0-1,22-21 1,-63 79-553,13-33 658,1 0 0,0 1 0,1-1-1,0 1 1,1 0 0,0 1 0,1-1 0,0 0-1,0 16 1,2-27-100,0 0 1,0 1-1,0-1 0,0 0 0,0 1 0,0-1 1,0 0-1,0 0 0,0 1 0,0-1 0,0 0 1,0 1-1,0-1 0,0 0 0,1 0 0,-1 1 1,0-1-1,0 0 0,0 0 0,1 1 0,-1-1 1,0 0-1,0 0 0,0 0 0,1 1 0,-1-1 1,0 0-1,1 0 0,-1 0 0,0 0 0,0 0 1,1 0-1,-1 1 0,0-1 0,1 0 0,-1 0 1,0 0-1,1 0 0,-1 0 0,0 0 0,0 0 1,1 0-1,-1 0 0,0-1 0,1 1 0,-1 0 1,0 0-1,1 0 0,-1 0 0,0 0 0,0 0 1,1-1-1,-1 1 0,0 0 0,0 0 0,1 0 1,-1-1-1,0 1 0,0 0 0,0 0 0,0-1 1,1 1-1,-1 0 0,0 0 0,0-1 0,0 1 1,0-1-1,17-17-5517,-8-6-2231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234"/>
    </inkml:context>
    <inkml:brush xml:id="br0">
      <inkml:brushProperty name="width" value="0.025" units="cm"/>
      <inkml:brushProperty name="height" value="0.025" units="cm"/>
    </inkml:brush>
  </inkml:definitions>
  <inkml:trace contextRef="#ctx0" brushRef="#br0">1 1 9001,'0'0'21652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061"/>
    </inkml:context>
    <inkml:brush xml:id="br0">
      <inkml:brushProperty name="width" value="0.025" units="cm"/>
      <inkml:brushProperty name="height" value="0.025" units="cm"/>
    </inkml:brush>
  </inkml:definitions>
  <inkml:trace contextRef="#ctx0" brushRef="#br0">294 1 9705,'0'0'8163,"-8"11"-7336,-59 79-325,-82 82 0,144-167-507,0 1 1,0-2 0,-1 1 0,0 0 0,-11 5 0,-4-4-2977,21-7 2675,-1 0 0,1 1 1,-1-1-1,1 0 0,0 1 0,-1-1 0,1 0 1,0 1-1,0-1 0,-1 0 0,1 0 0,0 1 1,0-1-1,0 0 0,0 0 0,0 1 0,0-1 0,0 0 1,0 0-1,1-1 0,-1-1-1109,0-21-7345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831"/>
    </inkml:context>
    <inkml:brush xml:id="br0">
      <inkml:brushProperty name="width" value="0.025" units="cm"/>
      <inkml:brushProperty name="height" value="0.025" units="cm"/>
    </inkml:brush>
  </inkml:definitions>
  <inkml:trace contextRef="#ctx0" brushRef="#br0">128 152 10634,'0'0'13864,"-8"-5"-12177,6 4-1631,1 0-23,-1-1 0,0 1 0,0 0 0,1 0 0,-1 0 0,0 0 0,0 0 0,0 0 0,-1 1 0,1-1 1,0 1-1,0-1 0,0 1 0,0 0 0,0 0 0,-1 0 0,1 0 0,0 0 0,0 0 0,0 1 0,0-1 1,-1 1-1,1-1 0,0 1 0,0 0 0,0 0 0,0 0 0,0 0 0,1 0 0,-1 0 0,0 1 0,0-1 1,1 1-1,-1-1 0,1 1 0,-1-1 0,0 3 0,-3 2-30,0 1 0,0-1 0,1 1 0,0 0 0,1 0 0,0 0 0,0 1 0,0-1 0,1 1 1,0 0-1,0 0 0,1 0 0,-1 10 0,2-18-2,0 1 1,0 0 0,0-1 0,0 1-1,1 0 1,-1-1 0,0 1-1,0-1 1,0 1 0,0 0-1,1-1 1,-1 1 0,0-1 0,1 1-1,-1-1 1,0 1 0,1-1-1,-1 1 1,1-1 0,-1 1-1,1-1 1,-1 1 0,1-1 0,-1 0-1,1 1 1,-1-1 0,1 0-1,0 1 1,-1-1 0,1 0-1,0 0 1,27-1 111,-20-1-71,1-1 1,-2 1-1,1-2 0,13-6 1,8-11-18,-2-1 1,0-1-1,-2-1 1,-1-1-1,-1-1 1,0-2-1,-3 0 1,21-36-1,-92 173-387,44-92 412,0 1 1,2 0 0,0 0-1,1 0 1,-4 34 0,8-51-40,0 0 1,0-1 0,0 1-1,1 0 1,-1 0 0,0-1 0,0 1-1,0 0 1,1 0 0,-1-1 0,0 1-1,1 0 1,-1 0 0,1-1 0,-1 1-1,1-1 1,-1 1 0,1 0-1,-1-1 1,1 1 0,0-1 0,-1 1-1,1-1 1,0 0 0,-1 1 0,1-1-1,0 1 1,-1-1 0,1 0-1,0 0 1,1 1 0,34-2 375,-25-1-283,0-1-1,0-1 1,0 0 0,12-6 0,-7 2-86,-1-1-1,0 0 1,-1-1 0,0-1 0,0-1 0,-1 0-1,-1 0 1,0-1 0,-1-1 0,0 0 0,9-16-1,-80 120-310,54-78 337,2-5 35,-1 0-1,1 0 1,1 1-1,0 0 1,0 0 0,0 0-1,1 0 1,0 0-1,1 0 1,0 0 0,0 12-1,1-19-80,0 0 1,1 0-1,-1 0 0,1-1 0,-1 1 0,1 0 0,-1-1 0,1 1 0,0 0 0,-1-1 0,1 1 1,0-1-1,0 1 0,-1-1 0,1 1 0,0-1 0,0 0 0,0 1 0,-1-1 0,1 0 1,0 0-1,0 1 0,0-1 0,0 0 0,0 0 0,-1 0 0,1 0 0,1 0 0,27-2-4021,-10-2-2960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8.650"/>
    </inkml:context>
    <inkml:brush xml:id="br0">
      <inkml:brushProperty name="width" value="0.025" units="cm"/>
      <inkml:brushProperty name="height" value="0.025" units="cm"/>
    </inkml:brush>
  </inkml:definitions>
  <inkml:trace contextRef="#ctx0" brushRef="#br0">1 272 7719,'6'2'12425,"7"-7"-9265,8-5-2324,14-19-440,-1-1 0,-1-2 0,-2-1 1,-1-2-1,36-54 0,-59 80-328,-4 8 134,-3 8 428,-4 22-820,2-11-2600,0-4-3352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0.483"/>
    </inkml:context>
    <inkml:brush xml:id="br0">
      <inkml:brushProperty name="width" value="0.025" units="cm"/>
      <inkml:brushProperty name="height" value="0.025" units="cm"/>
    </inkml:brush>
  </inkml:definitions>
  <inkml:trace contextRef="#ctx0" brushRef="#br0">7 107 6983,'15'-4'12378,"1"-2"-5321,21-11-3851,-32 13-3648,1 1 0,-1-1 0,0 1 1,0-1-1,-1-1 0,1 1 1,4-7-1,2-10 2128,-10 21-1689,-1-1 1,0 1-1,0-1 1,1 1-1,-1-1 1,0 1 0,0-1-1,0 1 1,1-1-1,-1 1 1,0-1-1,0 1 1,0-1 0,0 1-1,0-1 1,0 0-1,0 1 1,0-1-1,0 1 1,-1-1-1,1 1 1,0-1 0,0 1-1,0-1 1,-1 1-1,1-1 1,0 1-1,-1-1 1,1 1 0,0-1-1,-1 1 1,1 0-1,0-1 1,-1 1-1,1-1 1,-1 1 0,1 0-1,-1 0 1,1-1-1,-1 1 1,1 0-1,-1 0 1,1-1-1,-1 1 1,1 0 0,-1 0-1,1 0 1,-1 0-1,1 0 1,-1 0-1,0 0 1,1 0 0,-1 0-1,1 0 1,-1 0-1,1 0 1,-1 0-1,0 1 1,-3 0-25,1-1 0,-1 1 1,1 0-1,-1 1 0,1-1 0,0 0 1,-1 1-1,-2 2 0,-1 1 8,1 0-1,-1 1 1,1 0-1,0 0 0,1 0 1,0 1-1,0 0 1,0 0-1,1 0 1,0 0-1,0 1 0,0 0 1,1-1-1,1 1 1,-1 1-1,1-1 1,-1 10-1,3-17 20,0 0-1,0 0 1,0 0 0,0-1-1,1 1 1,-1 0 0,0 0-1,0 0 1,0-1 0,1 1-1,-1 0 1,0 0 0,1-1-1,-1 1 1,1 0 0,-1-1-1,1 1 1,-1 0 0,1-1-1,0 1 1,-1-1 0,1 1 0,0-1-1,-1 1 1,1-1 0,0 0-1,-1 1 1,2-1 0,30 6 10,-19-7-3,-1 0-1,0 0 0,18-6 1,-14 3-10,-9 1-15,1 0 0,0 1 1,0 0-1,0 0 0,0 1 1,0 0-1,0 1 0,1-1 0,-1 2 1,13 1-1,-19-1-6,0 0-1,-1 1 1,1-1 0,0 1 0,-1 0-1,1-1 1,-1 1 0,0 0-1,1 0 1,-1 0 0,0 0-1,0 0 1,0 0 0,-1 0 0,1 1-1,0-1 1,-1 0 0,1 0-1,-1 0 1,0 1 0,0-1-1,0 0 1,0 1 0,0-1 0,0 0-1,-2 3 1,7 33 175,-5-37-124,1 0 0,-1 0 0,1 0 0,-1 0 0,1 0 0,-1 0 0,1 0 0,0 0 0,0 0 0,-1 0 0,1 0 0,0-1 0,0 1 0,0 0 0,0-1 0,0 1 0,0 0 0,0-1 0,0 0 0,0 1 0,0-1 0,0 1 0,0-1 0,1 0 0,-1 0 0,0 0 0,0 0 0,1 0 0,11 0 140,-1-1 0,0-1-1,1 0 1,-1-1 0,0-1 0,-1 1 0,17-9 0,-16 7-350,0 0 0,1 1 0,-1 1-1,1 0 1,0 0 0,20-1 0,-32 5 193,0 0 0,0-1 0,0 1 0,0 0-1,0 0 1,0 0 0,0 0 0,0 0 0,-1 0 0,1 0 0,0 0 0,-1 0-1,1 0 1,-1 0 0,1 0 0,-1 1 0,1-1 0,-1 0 0,0 0 0,1 1-1,-1-1 1,0 0 0,0 0 0,0 1 0,0-1 0,-1 2 0,1 26-1279,-1-16-3852,2-19-4584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3.468"/>
    </inkml:context>
    <inkml:brush xml:id="br0">
      <inkml:brushProperty name="width" value="0.025" units="cm"/>
      <inkml:brushProperty name="height" value="0.025" units="cm"/>
    </inkml:brush>
  </inkml:definitions>
  <inkml:trace contextRef="#ctx0" brushRef="#br0">198 35 11723,'0'0'12529,"-11"-7"-11611,-40-18-426,49 25-482,0-1-1,-1 1 1,1-1 0,0 1 0,-1 0 0,1 0 0,-1 0 0,1 0 0,-1 0 0,1 0-1,0 1 1,-1-1 0,1 1 0,0 0 0,-1 0 0,1 0 0,0 0 0,0 0 0,0 0 0,0 0-1,0 1 1,0-1 0,0 1 0,-2 2 0,-3 3 33,1 0 1,0 0-1,0 1 0,-6 10 0,9-13 17,-2 4 69,-1 1 0,1-1 0,0 1 0,1 1 0,-5 17 0,8-26-112,1-1 0,-1 1 0,1-1-1,0 1 1,-1 0 0,1 0 0,0-1 0,0 1 0,0 0 0,0-1-1,0 1 1,0 0 0,1-1 0,-1 1 0,1 0 0,-1-1-1,1 1 1,-1-1 0,1 1 0,0 0 0,0-1 0,0 0-1,0 1 1,0-1 0,0 0 0,0 1 0,0-1 0,0 0-1,1 0 1,-1 0 0,0 0 0,1 0 0,-1 0 0,1 0-1,-1-1 1,1 1 0,0 0 0,-1-1 0,1 1 0,-1-1 0,1 0-1,0 0 1,0 1 0,1-1 0,6 0 72,-1 0 0,1-1 0,0 0 0,-1 0 0,0-1 0,1 0 0,-1 0-1,0-1 1,0 0 0,0-1 0,10-5 0,-14 6 25,1 1 0,-1-1-1,0 0 1,-1 0 0,1 0 0,0 0-1,-1-1 1,0 1 0,0-1 0,0 0-1,0 0 1,-1 0 0,1 0 0,-1 0-1,0-1 1,0 1 0,-1-1 0,1 0-1,-1 1 1,0-1 0,0 0 0,0-5-1,-2 10-99,1-1-1,-1 0 0,1 1 0,-1-1 0,0 1 0,1-1 0,-1 1 0,1-1 1,-1 1-1,0-1 0,0 1 0,1 0 0,-1-1 0,0 1 0,1 0 1,-1-1-1,0 1 0,0 0 0,0 0 0,1 0 0,-1 0 0,0 0 0,0 0 1,0 0-1,0 0 0,-30 0-53,26 0 53,-3 0-203,-18 2 137,25-1-70,1-1 1,-1 0 0,1 1 0,0-1 0,-1 0-1,1 1 1,-1-1 0,1 1 0,-1-1-1,1 1 1,0-1 0,-1 1 0,1-1-1,0 1 1,0-1 0,-1 1 0,1-1-1,0 1 1,0-1 0,0 1 0,0 0-1,-1-1 1,1 1 0,0-1 0,0 2-1,1-2-93,-1 1-1,1-1 0,-1 1 1,0-1-1,1 0 0,-1 1 0,1-1 1,-1 1-1,1-1 0,-1 0 0,1 0 1,-1 1-1,1-1 0,-1 0 1,1 0-1,-1 0 0,1 1 0,0-1 1,-1 0-1,1 0 0,-1 0 1,1 0-1,0 0 0,-1 0 0,1 0 1,0-1-1,2 1-855,15 1-5276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193"/>
    </inkml:context>
    <inkml:brush xml:id="br0">
      <inkml:brushProperty name="width" value="0.025" units="cm"/>
      <inkml:brushProperty name="height" value="0.025" units="cm"/>
    </inkml:brush>
  </inkml:definitions>
  <inkml:trace contextRef="#ctx0" brushRef="#br0">0 230 2402,'0'0'24957,"6"-8"-24514,-2 2-410,1 0-1,-1 0 1,1 1-1,0 0 1,1 0-1,-1 0 0,1 1 1,0-1-1,0 2 1,0-1-1,1 1 1,12-6-1,-3 7-94,-18 7 336,-4-5 47,10-16-245,1 7-72,-4 7-73,-1 0 0,1 0 1,0 0-1,0 0 0,0 0 0,0 0 1,1 0-1,-1 1 0,1-1 0,-1 0 1,4-2-1,-4 4 55,1 0 0,-1 0 0,1 0 0,-1 0 0,1 0 0,0 0 0,-1 0 0,1 0 0,-1 1 0,1-1 0,-1 1 0,1-1 1,-1 1-1,1-1 0,-1 1 0,0 0 0,1 0 0,-1 0 0,2 1 0,2 0 39,0 1 1,1-2 0,-1 1-1,1 0 1,-1-1-1,1 0 1,0-1 0,-1 1-1,1-1 1,0 0-1,-1 0 1,1-1 0,0 0-1,-1 0 1,1 0-1,0-1 1,-1 1-1,0-1 1,9-5 0,44-27-2031,-15-6-5204,-24 15 280,-8 10 2322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584"/>
    </inkml:context>
    <inkml:brush xml:id="br0">
      <inkml:brushProperty name="width" value="0.025" units="cm"/>
      <inkml:brushProperty name="height" value="0.025" units="cm"/>
    </inkml:brush>
  </inkml:definitions>
  <inkml:trace contextRef="#ctx0" brushRef="#br0">226 1 6758,'0'0'10303,"-8"12"-9651,-6 13-5,0 0 0,2 2 0,1-1 0,1 2 0,1-1 1,1 1-1,2 1 0,-3 33 0,8-54-594,2 36 237,-1-43-285,0 0-1,0 0 1,0 0-1,0-1 1,0 1-1,1 0 1,-1 0-1,0 0 1,0 0-1,1 0 1,-1-1-1,1 1 1,-1 0-1,1 0 0,-1 0 1,1-1-1,-1 1 1,1 0-1,0-1 1,-1 1-1,1-1 1,0 1-1,-1 0 1,1-1-1,0 0 1,0 1-1,0-1 1,0 1-1,-1-1 1,1 0-1,0 0 0,0 1 1,0-1-1,0 0 1,0 0-1,0 0 1,0 0-1,0 0 1,0-3-81,0 0 0,-1-1 0,0 1 0,1 0 0,-1 0 0,-1 0 1,1 0-1,0 0 0,-1 0 0,1 0 0,-1 0 0,0 0 0,-2-4 0,-5-10-146,0 1-1,-1 0 1,-1 0-1,-1 0 1,-22-23-1,17 20 1611,1-1 1,-18-29-1,33 48-1310,0 1 1,0-1-1,0 1 1,1 0-1,-1-1 1,0 1-1,0-1 1,1 1-1,-1 0 1,0-1-1,1 1 1,-1-1-1,0 1 1,1 0-1,-1 0 1,0-1-1,1 1 1,-1 0-1,1 0 1,-1-1-1,1 1 1,-1 0-1,1 0 1,-1 0-1,0 0 1,1 0-1,-1 0 1,1 0-1,-1 0 1,1 0-1,-1 0 1,1 0-1,-1 0 1,1 0-1,-1 0 1,1 0-1,-1 0 1,1 1 0,26 0-259,28 11 213,21 4-861,-25-12-4644,-33-4-982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5.132"/>
    </inkml:context>
    <inkml:brush xml:id="br0">
      <inkml:brushProperty name="width" value="0.025" units="cm"/>
      <inkml:brushProperty name="height" value="0.025" units="cm"/>
    </inkml:brush>
  </inkml:definitions>
  <inkml:trace contextRef="#ctx0" brushRef="#br0">10 0 16207,'0'0'11403,"-1"12"-11280,0-7-113,-6 199 434,7-203-475,0-1 0,0 1 0,0 0 1,0-1-1,0 1 0,0 0 1,0-1-1,0 1 0,1 0 0,-1-1 1,0 1-1,0 0 0,1-1 0,-1 1 1,0-1-1,1 1 0,-1 0 0,1-1 1,-1 1-1,1-1 0,-1 1 0,1-1 1,-1 0-1,1 1 0,0-1 1,-1 1-1,1-1 0,-1 0 0,1 0 1,1 1-1,13 0-4319,-13-1 3530,6 0-6030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111"/>
    </inkml:context>
    <inkml:brush xml:id="br0">
      <inkml:brushProperty name="width" value="0.025" units="cm"/>
      <inkml:brushProperty name="height" value="0.025" units="cm"/>
    </inkml:brush>
  </inkml:definitions>
  <inkml:trace contextRef="#ctx0" brushRef="#br0">55 0 11627,'0'0'12871,"-2"12"-12412,-6 19-104,-5 18-46,2-1 0,2 2 0,-2 54 0,11-103-302,-1 0 0,1 1 0,0-1 0,0 0 0,1 0 1,-1 1-1,0-1 0,0 0 0,1 0 0,-1 0 0,0 1 0,1-1 1,-1 0-1,1 0 0,-1 0 0,1 0 0,0 0 0,0 0 0,-1 0 1,1 0-1,0 0 0,0 0 0,0 0 0,0-1 0,2 2 0,-1-1 10,0-1-1,0 1 1,1-1 0,-1 0-1,0 1 1,0-1-1,0 0 1,0 0-1,0-1 1,1 1-1,-1 0 1,0-1 0,3-1-1,3-1 23,0 0 1,-1 0-1,1-1 0,-1 0 0,0 0 1,0-1-1,6-6 0,-5 2 15,0 0 0,-1 0 0,-1-1 1,6-10-1,18-25 198,-29 44-177,-2 16-11,-7 24-59,5-28 125,0 0-1,1-1 1,1 1-1,-1 0 1,2 0-1,-1 0 1,3 14-1,-1-24-108,0 1 1,0 0-1,0-1 1,0 1-1,0-1 1,1 1-1,-1-1 0,1 1 1,-1-1-1,1 0 1,-1 0-1,1 0 0,0 0 1,0 0-1,0 0 1,-1 0-1,1-1 0,0 1 1,0-1-1,0 1 1,0-1-1,0 0 0,0 1 1,0-1-1,0 0 1,0-1-1,0 1 0,4-1 1,1 1-11,0 0 0,1-1 1,-1 0-1,0-1 0,0 1 0,12-6 0,-17 6-223,1 0 0,-1 0 0,0-1 0,0 1-1,0 0 1,0-1 0,-1 0 0,1 0 0,0 1 0,-1-1-1,3-3 1,1-16-6173,-5 4-2226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488"/>
    </inkml:context>
    <inkml:brush xml:id="br0">
      <inkml:brushProperty name="width" value="0.025" units="cm"/>
      <inkml:brushProperty name="height" value="0.025" units="cm"/>
    </inkml:brush>
  </inkml:definitions>
  <inkml:trace contextRef="#ctx0" brushRef="#br0">1 1 14798,'0'0'9353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816"/>
    </inkml:context>
    <inkml:brush xml:id="br0">
      <inkml:brushProperty name="width" value="0.025" units="cm"/>
      <inkml:brushProperty name="height" value="0.025" units="cm"/>
    </inkml:brush>
  </inkml:definitions>
  <inkml:trace contextRef="#ctx0" brushRef="#br0">83 188 13485,'0'0'10394,"-10"4"-9652,6-2-682,-1 0 0,1 0 0,0 1-1,-1-1 1,1 1 0,0 0 0,1 1 0,-1-1 0,0 0 0,1 1 0,0 0 0,0 0 0,0 0 0,0 0 0,1 1 0,-1-1 0,1 1 0,0-1 0,1 1 0,-1 0 0,1-1 0,0 1 0,0 0 0,0 0 0,1 0 0,0 0 0,0 0 0,0 0 0,2 8 0,-2-12-43,1 0-1,0-1 1,0 1 0,-1 0 0,1 0 0,0-1 0,0 1 0,0 0 0,0-1 0,0 1-1,0-1 1,0 1 0,0-1 0,0 1 0,0-1 0,0 0 0,0 0 0,0 1 0,0-1-1,0 0 1,0 0 0,1 0 0,-1 0 0,0 0 0,0-1 0,0 1 0,0 0 0,1-1-1,34-8 819,-25 2-774,0 0 0,0-1 0,-1 0 0,0-1 0,-1 0 0,0 0 0,0-1 0,13-21 0,-12 15-63,0 0-1,-1 0 0,-1-1 1,0 0-1,7-29 0,-13 38-68,0 0 0,-1 0 0,0 0-1,0 1 1,-1-1 0,0-11-1,0 18 59,0 0 0,-1 0 0,1-1 0,0 1 0,0 0 0,-1 0 0,1 0 0,0 0 0,-1 0 0,1 0-1,-1 0 1,0 0 0,1 0 0,-1 0 0,0 0 0,1 0 0,-1 0 0,0 0 0,0 1 0,0-1 0,0 0-1,0 1 1,0-1 0,0 0 0,0 1 0,0-1 0,0 1 0,0 0 0,0-1 0,0 1 0,-1 0-1,1 0 1,0 0 0,0-1 0,0 1 0,0 1 0,0-1 0,-1 0 0,1 0 0,0 0 0,0 0 0,0 1-1,0-1 1,0 1 0,0-1 0,0 1 0,0-1 0,0 1 0,0-1 0,0 1 0,-2 1 0,-4 2 21,-1 1 1,1-1 0,0 2 0,0-1 0,1 1-1,0 0 1,0 0 0,0 1 0,1-1 0,-1 1-1,2 1 1,-1-1 0,1 1 0,0-1 0,1 1-1,-4 11 1,7-18-3,0-1 0,0 1-1,0 0 1,0 0 0,0 0-1,0 0 1,1-1 0,-1 1 0,0 0-1,0 0 1,1 0 0,-1-1 0,1 1-1,-1 0 1,0-1 0,1 1-1,-1 0 1,1-1 0,0 1 0,-1 0-1,1-1 1,-1 1 0,1-1 0,0 1-1,-1-1 1,1 1 0,0-1-1,0 0 1,-1 1 0,1-1 0,0 0-1,0 0 1,0 1 0,1-1 0,37 7 42,-24-5-41,-5 1-182,1-1 0,-1 1-1,0 1 1,0 0 0,0 0-1,-1 1 1,1 0 0,13 11-1,-18-12-308,-1-1 1,0 1-1,0 0 0,0 1 0,-1-1 0,1 1 0,-1-1 1,0 1-1,0 0 0,-1 0 0,1 0 0,-1 1 0,0-1 1,-1 1-1,1-1 0,-1 1 0,1 10 0,-2 1-5041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393"/>
    </inkml:context>
    <inkml:brush xml:id="br0">
      <inkml:brushProperty name="width" value="0.025" units="cm"/>
      <inkml:brushProperty name="height" value="0.025" units="cm"/>
    </inkml:brush>
  </inkml:definitions>
  <inkml:trace contextRef="#ctx0" brushRef="#br0">0 1 8488,'0'0'8146,"6"8"-7756,23 27-496,1-1 0,1-2 0,2-1 0,1-2 0,1-1 0,45 26 0,-61-47-4106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333"/>
    </inkml:context>
    <inkml:brush xml:id="br0">
      <inkml:brushProperty name="width" value="0.025" units="cm"/>
      <inkml:brushProperty name="height" value="0.025" units="cm"/>
    </inkml:brush>
  </inkml:definitions>
  <inkml:trace contextRef="#ctx0" brushRef="#br0">15 0 8616,'0'0'16987,"-2"9"-16170,-2 0-589,3-5-155,-1 0 0,1 0 0,0 0 0,0 0 0,0 0 1,0 0-1,1 0 0,-1 7 0,1-10-65,1-1 0,-1 1-1,0 0 1,0-1 0,0 1 0,1 0 0,-1-1-1,0 1 1,0-1 0,1 1 0,-1 0 0,1-1 0,-1 1-1,0-1 1,1 1 0,-1-1 0,1 1 0,0-1 0,-1 1-1,1-1 1,-1 0 0,1 1 0,-1-1 0,1 0 0,0 1-1,-1-1 1,1 0 0,1 0 0,28 4 234,28-13 36,-33-5-241,-21 12-31,0-1-1,0 1 0,0 0 1,0 0-1,0 0 0,1 1 1,-1-1-1,0 1 1,8-1-1,-11 7 1,0-1 0,0 1 0,0 0 0,-1 0 0,1 0 0,-1 0 0,-1 8 0,0-6 63,1-6-47,0 0 0,0 0-1,0 0 1,0 0 0,0 0-1,0 0 1,0 0 0,0 0-1,1 0 1,-1 0 0,0 0 0,1 0-1,-1 0 1,1 0 0,-1 0-1,1 0 1,-1 0 0,1 0-1,-1 0 1,1 0 0,0-1-1,0 1 1,-1 0 0,1 0-1,0-1 1,0 1 0,2 0-1,0 0-21,0 0 0,0-1-1,0 0 1,0 0-1,1 0 1,-1 0-1,0 0 1,6-2 0,28-10-3433,-3-8-5519,-9 3-2980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711"/>
    </inkml:context>
    <inkml:brush xml:id="br0">
      <inkml:brushProperty name="width" value="0.025" units="cm"/>
      <inkml:brushProperty name="height" value="0.025" units="cm"/>
    </inkml:brush>
  </inkml:definitions>
  <inkml:trace contextRef="#ctx0" brushRef="#br0">69 138 15983,'0'0'11131,"-8"1"-11009,4-1-134,0 0-1,0 1 1,1 0-1,-1-1 0,1 1 1,-1 1-1,0-1 0,1 0 1,0 1-1,-4 2 1,5-3 4,1 1-1,-1-1 1,1 1 0,0-1 0,-1 1 0,1 0 0,0-1 0,0 1 0,0 0-1,0 0 1,0 0 0,1 0 0,-1 0 0,0 0 0,1 0 0,0 0 0,-1 0 0,1 0-1,0 1 1,0-1 0,0 0 0,0 0 0,1 0 0,0 4 0,0-5 6,0 1 1,-1-1-1,1 0 0,0 0 1,0 1-1,0-1 1,0 0-1,1 0 1,-1 0-1,0-1 0,0 1 1,1 0-1,-1 0 1,0-1-1,1 1 1,-1 0-1,0-1 0,1 0 1,-1 1-1,1-1 1,-1 0-1,1 0 0,-1 1 1,1-1-1,-1 0 1,1-1-1,-1 1 1,1 0-1,-1 0 0,3-1 1,48-10 66,-33 2-51,1-2 0,-2 0 0,1-1 1,-2-1-1,1 0 0,-2-2 0,0 0 1,-1 0-1,0-2 0,-1 0 0,12-20 1,-18 17 300,-8 20-301,0-1-1,-1 1 1,1 0 0,0 0 0,0-1 0,-1 1 0,1 0 0,0 0-1,0 0 1,-1 0 0,1-1 0,0 1 0,-1 0 0,1 0 0,0 0-1,0 0 1,-1 0 0,1 0 0,0 0 0,-1 0 0,1 0 0,0 0-1,-1 0 1,1 0 0,0 0 0,-1 0 0,1 0 0,0 0 0,0 0 0,-1 0-1,1 1 1,0-1 0,-1 0 0,1 0 0,-4 2 21,0 0-1,0 0 1,0 0 0,0 1 0,1-1-1,-1 1 1,-4 5 0,-3 4-7,0 0 0,1 2-1,-15 24 1,22-32-8,0 0-1,0 0 0,1 0 1,0 1-1,0-1 0,1 1 1,-1-1-1,1 1 1,1 0-1,-1-1 0,1 1 1,2 10-1,-2-15-77,0 0 0,1 0 0,-1 0 0,1 0 1,0 0-1,-1-1 0,1 1 0,0 0 0,0 0 0,0 0 0,0-1 0,1 1 1,-1-1-1,0 1 0,1-1 0,-1 1 0,1-1 0,0 0 0,-1 0 0,1 0 1,0 0-1,2 1 0,30 6-5999,-7-8-3067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216"/>
    </inkml:context>
    <inkml:brush xml:id="br0">
      <inkml:brushProperty name="width" value="0.025" units="cm"/>
      <inkml:brushProperty name="height" value="0.025" units="cm"/>
    </inkml:brush>
  </inkml:definitions>
  <inkml:trace contextRef="#ctx0" brushRef="#br0">0 58 6406,'0'0'6758,"12"-7"-1921,8-3-2723,0 0 1,27-8-1,-39 15-1749,0 1 0,0 0 1,0 0-1,1 0 0,-1 1 0,1 1 0,-1-1 0,1 1 0,-1 1 1,1 0-1,8 1 0,-15-1-358,-1-1 0,0 1-1,1-1 1,-1 1 0,1-1 0,-1 1 0,0 0 0,0 0-1,1-1 1,-1 1 0,0 0 0,0 0 0,0 1 0,0-1 0,0 0-1,0 0 1,0 0 0,0 1 0,-1-1 0,1 0 0,0 1-1,-1-1 1,1 0 0,-1 1 0,1-1 0,-1 1 0,0-1 0,0 1-1,0-1 1,1 1 0,-2-1 0,1 1 0,0-1 0,0 1-1,0-1 1,-1 1 0,1-1 0,0 1 0,-1-1 0,0 1 0,-1 1-1,-1 5 24,-1 0-1,0 0 1,-1 0-1,1-1 1,-10 10-1,-23 20 71,-13 13 5,48-47-105,-1 1-1,1-1 1,-1 1-1,1-1 1,0 1-1,0 0 1,1 0-1,-1-1 0,1 1 1,0 0-1,0 0 1,0 1-1,0 4 1,2-7 1,-1-1 0,0 1 1,1-1-1,0 1 0,-1-1 0,1 1 1,0-1-1,0 0 0,0 1 0,-1-1 1,2 0-1,-1 0 0,0 1 0,0-1 1,0 0-1,0 0 0,1 0 1,-1 0-1,0-1 0,1 1 0,-1 0 1,1-1-1,-1 1 0,1 0 0,-1-1 1,1 0-1,0 1 0,-1-1 0,1 0 1,1 0-1,57 5 7,-53-5-12,18 0-788,1-1 0,-1-1 0,26-5 0,-38 5-1492,-1-2-1,0 0 1,1 0-1,18-11 1,0-3-7752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897"/>
    </inkml:context>
    <inkml:brush xml:id="br0">
      <inkml:brushProperty name="width" value="0.025" units="cm"/>
      <inkml:brushProperty name="height" value="0.025" units="cm"/>
    </inkml:brush>
  </inkml:definitions>
  <inkml:trace contextRef="#ctx0" brushRef="#br0">0 82 13164,'0'0'13725,"10"1"-12956,-1 0-687,0-2 0,0 1 0,0-1 0,0-1 0,0 1 0,15-6-1,-21 6-79,0 1-1,0-1 0,-1-1 0,1 1 1,0 0-1,0-1 0,0 1 1,-1-1-1,1 0 0,-1 0 0,0 0 1,1 0-1,-1 0 0,0 0 0,0-1 1,0 1-1,-1-1 0,1 0 0,0 1 1,-1-1-1,0 0 0,0 0 0,0 0 1,0 0-1,0 0 0,0 0 1,0-5-1,-1 8-15,-1-1 0,1 1 1,0 0-1,0-1 0,0 1 1,-1-1-1,1 1 0,0 0 1,0-1-1,-1 1 0,1 0 1,0 0-1,0-1 0,-1 1 1,1 0-1,-1 0 1,1-1-1,0 1 0,-1 0 1,1 0-1,0 0 0,-1-1 1,1 1-1,-1 0 0,1 0 1,0 0-1,-1 0 0,1 0 1,-1 0-1,1 0 0,-1 0 1,1 0-1,0 0 0,-1 0 1,1 0-1,-1 0 0,1 1 1,0-1-1,-1 0 0,1 0 1,-1 0-1,1 1 0,-1-1 1,-20 11-304,15-6 327,0 0 1,1 1 0,-1 0-1,1 0 1,1 1 0,-1-1-1,1 1 1,0 0 0,1 0-1,0 0 1,0 1 0,0-1-1,1 1 1,0 0 0,1-1-1,0 1 1,0 0 0,0 0-1,2 10 1,-1-16-1,1-1 0,0 1 0,0-1-1,0 0 1,0 1 0,1-1 0,-1 0 0,0 0 0,0 0-1,1 0 1,-1 0 0,1 0 0,-1 0 0,1 0-1,-1-1 1,1 1 0,-1-1 0,1 1 0,0-1 0,-1 1-1,1-1 1,0 0 0,-1 0 0,1 0 0,0 0 0,-1 0-1,1 0 1,2-1 0,4 1 14,-1 0-1,1-1 1,0 0 0,0 0-1,7-3 1,0-4-37,-1 0-1,-1 0 0,0-1 1,0-1-1,0 0 1,-1-1-1,-1 0 1,14-18-1,-15 18-141,-15 20 104,1 0 1,0 0 0,0 0-1,1 0 1,0 1 0,0-1 0,1 1-1,0 0 1,1 0 0,0 0 0,1 18-1,0-27 63,1 0 0,-1 0 0,0 0 0,1 0 0,-1 0 0,0 0 0,1 0 0,-1 0 0,1 0 0,0 0 0,-1 0 0,1-1 0,0 1 0,-1 0 0,1 0 0,0-1 0,0 1 0,0 0 0,0-1 0,-1 1 0,1-1 0,0 1 0,0-1 0,0 1 0,0-1 0,0 0 0,0 1 0,1-1 0,-1 0-1,0 0 1,0 0 0,0 0 0,0 0 0,0 0 0,0 0 0,0 0 0,0-1 0,0 1 0,0 0 0,2-1 0,2 0-363,0 0-1,0 0 0,0 0 1,0-1-1,0 0 0,-1 0 1,9-4-1,11-14-4340,2-4-2590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288"/>
    </inkml:context>
    <inkml:brush xml:id="br0">
      <inkml:brushProperty name="width" value="0.025" units="cm"/>
      <inkml:brushProperty name="height" value="0.025" units="cm"/>
    </inkml:brush>
  </inkml:definitions>
  <inkml:trace contextRef="#ctx0" brushRef="#br0">177 1 10378,'0'0'5787,"-7"8"-1965,-3 5-2959,1 1 0,1-1 0,0 1-1,1 1 1,1 0 0,0-1 0,1 2 0,0-1 0,1 1 0,-2 19 0,6-31-791,-3 87 776,3-83-822,0-1 0,1 1 0,0-1 0,1 0 0,0 1-1,0-1 1,0 0 0,1 0 0,7 13 0,-10-20-52,0 1 0,0-1 0,0 1 0,0-1 0,1 1 0,-1-1-1,0 1 1,1-1 0,-1 1 0,0-1 0,1 0 0,-1 1 0,0-1 0,1 0-1,-1 1 1,1-1 0,-1 0 0,0 1 0,1-1 0,-1 0 0,1 0 0,-1 1-1,1-1 1,-1 0 0,1 0 0,-1 0 0,1 0 0,-1 0 0,1 0-1,-1 0 1,2 0 0,2-15-1792,-9-27-1154,0 32 2286,-1 0 0,-1 0 0,0 0 0,0 1 1,-17-17-1,-23-16 842,23 21 1256,33 20 2439,37 1-2710,-43 1-1116,71 6 1013,-26-10-3404,-35-5-1899,-6-7-3423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636"/>
    </inkml:context>
    <inkml:brush xml:id="br0">
      <inkml:brushProperty name="width" value="0.025" units="cm"/>
      <inkml:brushProperty name="height" value="0.025" units="cm"/>
    </inkml:brush>
  </inkml:definitions>
  <inkml:trace contextRef="#ctx0" brushRef="#br0">1 0 15022,'0'0'9065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
    </inkml:context>
    <inkml:brush xml:id="br0">
      <inkml:brushProperty name="width" value="0.025" units="cm"/>
      <inkml:brushProperty name="height" value="0.025" units="cm"/>
    </inkml:brush>
  </inkml:definitions>
  <inkml:trace contextRef="#ctx0" brushRef="#br0">23 0 6022,'0'0'16517,"0"9"-15327,-9 72 739,-4 75 210,13-154-2120,0 1 0,0-1 0,0 1 0,0-1 0,1 1 0,-1 0 0,1-1 0,0 1 0,0-1 1,0 0-1,0 1 0,0-1 0,1 0 0,-1 0 0,0 1 0,1-1 0,0 0 0,-1-1 0,1 1 0,4 3 0,-3-3 3,1 0 0,0 0 0,0 0 0,0-1 0,0 1 1,0-1-1,0 0 0,1 0 0,-1 0 0,0-1 0,8 1 0,-4-1-4,0-1 0,0 0 1,1 0-1,-1 0 0,0-1 0,-1 0 1,1 0-1,0-1 0,0 0 0,-1-1 1,0 0-1,14-8 0,1-12-62,-22 23 85,1 0 0,0 1-1,0-1 1,-1 0 0,1 1 0,0-1 0,-1 0 0,1 0 0,-1 0-1,1 0 1,-1 0 0,1 1 0,-1-1 0,0 0 0,1 0 0,-1 0-1,0 0 1,0 0 0,0 0 0,0 0 0,0 0 0,0 0 0,0 0-1,0 0 1,0 0 0,0 0 0,-1-1 0,0 1-22,0 1-1,0 0 1,0 0 0,0 0-1,0 0 1,0 0 0,0 0-1,0 0 1,0 0 0,0 0-1,0 0 1,0 1 0,0-1-1,0 0 1,0 1 0,0-1-1,0 1 1,0-1 0,0 1-1,0-1 1,0 1 0,0 0-1,1 0 1,-1-1 0,0 1-1,0 0 1,1 0 0,-1 0-1,1 0 1,-1 0 0,1-1-1,-1 3 1,-19 31 59,18-29-13,1 0 1,0 0-1,-1 0 0,1 1 1,1-1-1,-1 1 0,1-1 0,0 1 1,0-1-1,2 9 0,-1-13-85,-1 1-1,0-1 0,1 0 1,-1 1-1,1-1 0,-1 0 0,1 1 1,0-1-1,-1 0 0,1 0 0,0 0 1,0 0-1,0 0 0,0 0 1,0 0-1,0 0 0,0 0 0,0 0 1,0 0-1,1-1 0,-1 1 0,0 0 1,0-1-1,1 1 0,-1-1 1,0 0-1,1 1 0,-1-1 0,1 0 1,-1 0-1,0 0 0,1 0 0,-1 0 1,1 0-1,-1 0 0,0 0 1,1-1-1,-1 1 0,0 0 0,1-1 1,-1 1-1,0-1 0,1 0 0,-1 1 1,2-3-1,0 2-541,-1-1 0,1 0-1,-1 0 1,0 0 0,1 0 0,-1 0 0,0-1 0,0 1-1,-1-1 1,1 1 0,-1-1 0,2-3 0,11-21-6885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375"/>
    </inkml:context>
    <inkml:brush xml:id="br0">
      <inkml:brushProperty name="width" value="0.025" units="cm"/>
      <inkml:brushProperty name="height" value="0.025" units="cm"/>
    </inkml:brush>
  </inkml:definitions>
  <inkml:trace contextRef="#ctx0" brushRef="#br0">33 0 14061,'0'0'11179,"-32"67"-11307,32-49-1730,11 2-1313,-2 1-1890,8-3-2818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737"/>
    </inkml:context>
    <inkml:brush xml:id="br0">
      <inkml:brushProperty name="width" value="0.025" units="cm"/>
      <inkml:brushProperty name="height" value="0.025" units="cm"/>
    </inkml:brush>
  </inkml:definitions>
  <inkml:trace contextRef="#ctx0" brushRef="#br0">93 270 9129,'0'0'17216,"-9"4"-16554,3-1-528,0 0 0,0 0-1,0 0 1,1 1 0,-1 0 0,1 0 0,0 1 0,0-1-1,-5 8 1,7-9-64,1 0 0,-1 1-1,1-1 1,0 1 0,0-1 0,1 1-1,-1 0 1,1-1 0,-1 1 0,1 0-1,1 0 1,-1 0 0,0 0-1,1 0 1,0 0 0,0 0 0,0 0-1,1 0 1,-1 0 0,2 5 0,-1-7-41,0-1 1,0 0 0,0 1 0,0-1 0,0 0-1,1 0 1,-1 0 0,0 0 0,1 0-1,-1 0 1,1 0 0,-1 0 0,1 0 0,-1-1-1,1 1 1,0-1 0,-1 1 0,1-1 0,0 1-1,-1-1 1,1 0 0,0 0 0,0 0 0,-1 0-1,1 0 1,0 0 0,-1-1 0,1 1 0,0-1-1,-1 1 1,3-2 0,6 0 73,0 0 0,-1-1 0,0 0 0,11-6 0,2-4-86,0 0 0,-1-2-1,-1-1 1,0 0 0,-2-2 0,32-35 0,-41 42-45,0-1 0,0 0-1,-1 0 1,-1-1 0,0 0-1,-1 0 1,0 0 0,-1-1 0,-1 0-1,0 0 1,-1 0 0,0 0-1,0-20 1,-2 32 11,-1 0 0,0 0 0,0 0 0,0 0 0,0 0 0,-1 0 0,1 1 0,0-1-1,-1 0 1,0 0 0,1 0 0,-1 0 0,0 0 0,0 0 0,0 1 0,0-1 0,0 0 0,0 1 0,0-1 0,-1 1 0,1-1 0,-1 1 0,1 0 0,-1 0 0,1-1-1,-1 1 1,0 0 0,1 0 0,-4-1 0,1 2-21,0-1-1,0 1 1,0 0-1,0 0 1,0 0-1,0 0 1,0 1-1,0-1 1,0 1-1,0 0 1,0 1-1,1-1 1,-1 1-1,-5 2 1,-2 2 5,0 1 1,0 0-1,0 0 0,1 2 0,0-1 1,-11 13-1,18-18 54,-1 1 1,1-1-1,0 1 0,0 0 1,1 0-1,-1 0 0,1 0 1,0 0-1,0 1 0,0-1 1,0 1-1,1-1 0,0 1 1,0 0-1,0-1 0,0 1 1,1 0-1,0 0 0,0 0 1,1 7-1,2-7-11,0 0 0,0-1 0,0 1 0,1-1-1,0 1 1,0-1 0,0 0 0,0-1 0,1 1 0,0-1 0,-1 0 0,1 0 0,0 0 0,0-1 0,9 3-1,33 24 36,-43-26-203,0 1 0,-1-1 1,0 1-1,1 0 0,-1 0 0,-1 0 1,1 0-1,-1 0 0,1 0 0,2 9 1,-3-4-901,0 0 0,-1-1 0,0 1-1,-1 18 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516"/>
    </inkml:context>
    <inkml:brush xml:id="br0">
      <inkml:brushProperty name="width" value="0.025" units="cm"/>
      <inkml:brushProperty name="height" value="0.025" units="cm"/>
    </inkml:brush>
  </inkml:definitions>
  <inkml:trace contextRef="#ctx0" brushRef="#br0">0 0 15791,'0'0'10666,"41"42"-11531,-29-42-1409,-1 0-1922,2 0-1505,-1-3-1538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7.116"/>
    </inkml:context>
    <inkml:brush xml:id="br0">
      <inkml:brushProperty name="width" value="0.025" units="cm"/>
      <inkml:brushProperty name="height" value="0.025" units="cm"/>
    </inkml:brush>
  </inkml:definitions>
  <inkml:trace contextRef="#ctx0" brushRef="#br0">280 0 13805,'0'0'5061,"-7"10"-4650,-43 55-63,3-1-55,-108 111 0,142-166-123,7-11-134,10-24-240,20-39-438,3 7 171,-13 28-11,0-1 0,16-56 0,-30 75 445,-6 15-131,-7 17 272,11-14-89,0-1 1,0 1 0,0-1 0,1 1 0,0 0 0,0-1-1,0 1 1,1 0 0,0 0 0,0-1 0,0 1 0,1 0-1,0 0 1,0-1 0,0 1 0,1 0 0,0-1-1,0 1 1,0-1 0,0 0 0,1 0 0,0 0 0,0 0-1,8 8 1,-2-4-39,-1-1 1,2-1-1,-1 0 0,1 0 1,0-1-1,0 0 0,1-1 0,0 0 1,0-1-1,0 0 0,16 3 0,-9 2 125,-29-4 244,-33-2-20,39-5-318,-1 1-1,0-1 1,1 0-1,-1-1 1,1 1-1,0-1 1,-1 0-1,1-1 1,1 1-1,-1-1 1,0 0-1,1 0 1,0 0-1,-5-8 1,-10-12 3,-24-37 0,37 51 57,-25-30-16,-8-14 393,56 54-467,7 6 41,0 1 0,-1 1 0,34 17 0,17 6 23,107 21-1371,-82-34-2654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859"/>
    </inkml:context>
    <inkml:brush xml:id="br0">
      <inkml:brushProperty name="width" value="0.025" units="cm"/>
      <inkml:brushProperty name="height" value="0.025" units="cm"/>
    </inkml:brush>
  </inkml:definitions>
  <inkml:trace contextRef="#ctx0" brushRef="#br0">31 0 2915,'0'0'22197,"-23"26"-21236,18-20-321,5 4-351,-2-2-193,2 0-96,0 0-2114,0-3-3364,7-4-6853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388"/>
    </inkml:context>
    <inkml:brush xml:id="br0">
      <inkml:brushProperty name="width" value="0.025" units="cm"/>
      <inkml:brushProperty name="height" value="0.025" units="cm"/>
    </inkml:brush>
  </inkml:definitions>
  <inkml:trace contextRef="#ctx0" brushRef="#br0">14 100 11787,'-1'1'267,"1"-1"-1,-1 0 1,1 0-1,-1 0 1,1 0-1,-1 0 0,1-1 1,-1 1-1,1 0 1,-1 0-1,1 0 1,0 0-1,-1 0 1,1-1-1,-1 1 1,1 0-1,0 0 1,-1-1-1,1 1 1,-1 0-1,1 0 1,0-1-1,-1 1 1,1 0-1,0-1 1,0 1-1,-1-1 0,1 1 1,0 0-1,0-1 1,0 1-1,-1-1 1,1 1-1,0-1 1,0 0-1,5-19 3273,20-18-1446,-20 34-2005,0 1 0,0-1 0,0 1 0,0 0 0,1 1 0,-1-1 0,1 1-1,-1 0 1,1 0 0,0 1 0,0 0 0,0 0 0,0 0 0,10 0 0,-15 1-89,-1 1 0,1-1 0,0 0 0,0 0 0,-1 0-1,1 0 1,0 1 0,0-1 0,-1 0 0,1 1 0,0-1 0,-1 0 0,1 1 0,-1-1 0,1 1 0,0-1 0,-1 1 0,1 0 0,-1-1 0,1 1 0,-1-1 0,0 1 0,1 0 0,-1-1 0,0 1-1,1 0 1,-1 1 0,3 27 26,-15 28 183,-3-26-91,0-1 0,-21 29 0,22-36-111,13-22-14,0 0 0,0 0 0,0 0 0,0 0 0,0 1 0,1-1 0,-1 0 0,0 1 0,1-1-1,-1 1 1,1-1 0,0 0 0,-1 1 0,1-1 0,0 1 0,0-1 0,0 1 0,0-1 0,0 1 0,0-1 0,0 1-1,1-1 1,-1 1 0,0-1 0,1 1 0,-1-1 0,2 2 0,0-1 5,-1-1-1,1 0 1,0 0 0,0 0-1,0 0 1,0 0 0,0 0-1,0 0 1,0 0 0,0-1-1,1 1 1,-1-1 0,0 0-1,0 1 1,0-1 0,3-1-1,5 1-4,1 0 0,-1-1-1,1-1 1,-1 0-1,1 0 1,15-7 0,-9 1-2,0-2 0,-1 0 1,0-1-1,0 0 1,-2-2-1,1 0 0,-2 0 1,0-1-1,18-24 1,-35 49-24,0 0 0,1 1 0,1-1 1,-1 1-1,2 0 0,0-1 1,1 22-1,0-32 38,0 0-1,0 1 1,0-1 0,0 0 0,0 0-1,1 1 1,-1-1 0,0 0 0,1 0-1,-1 0 1,1 0 0,-1 0 0,1 0-1,0 0 1,-1 0 0,1 0 0,0 0-1,0 0 1,0 0 0,0 0 0,0 0-1,0-1 1,2 2 0,0 0 20,0-1 0,0 0 0,0 0 0,0 0 1,0-1-1,0 1 0,0-1 0,0 0 0,5 0 0,0 0 24,1-1-1,0 0 1,0 0-1,-1-1 1,1 0-1,9-4 1,-3-2-60,-1 0 1,0 0 0,0-2 0,-1 1 0,0-2-1,-1 0 1,0 0 0,-1-1 0,0 0-1,-1-1 1,10-16 0,-47 83-261,24-48 276,0 0 0,1 0-1,0 0 1,0 0 0,0 0-1,1 1 1,0-1 0,0 1 0,0-1-1,1 9 1,1-14-137,0 0 1,0 0-1,-1 0 0,1-1 0,0 1 1,0 0-1,0 0 0,0-1 0,0 1 1,0 0-1,0-1 0,0 1 0,0-1 1,0 1-1,0-1 0,0 0 0,1 1 1,-1-1-1,0 0 0,0 0 0,0 0 1,1 0-1,-1 0 0,0 0 0,0 0 1,0 0-1,0-1 0,1 1 0,0-1 1,36-9-9525,-10-9-5291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720"/>
    </inkml:context>
    <inkml:brush xml:id="br0">
      <inkml:brushProperty name="width" value="0.025" units="cm"/>
      <inkml:brushProperty name="height" value="0.025" units="cm"/>
    </inkml:brush>
  </inkml:definitions>
  <inkml:trace contextRef="#ctx0" brushRef="#br0">98 1 6983,'0'0'8413,"-10"6"-3363,-2 2-3893,0-2 314,1 1-1,-1 1 0,1 0 1,-19 18-1,80-29-2927,-36 2 959,-4-1 218,1 1 1,-1 0-1,1 1 1,13 1-1,-23-1 305,1 1-1,0-1 1,-1 0-1,1 0 1,-1 1 0,1-1-1,-1 1 1,1-1-1,-1 1 1,1 0-1,-1 0 1,0-1 0,1 1-1,-1 0 1,0 0-1,0 0 1,0 1 0,0-1-1,0 0 1,0 0-1,0 0 1,0 1-1,0-1 1,0 1 0,-1-1-1,1 0 1,0 1-1,-1-1 1,1 1-1,-1 0 1,0-1 0,0 1-1,0-1 1,1 3-1,-2 1 216,0-1-1,1 1 0,-2-1 1,1 1-1,0-1 0,-1 1 1,0-1-1,0 0 0,0 0 1,0 0-1,-1 0 0,0 0 0,1-1 1,-2 1-1,1-1 0,0 1 1,-7 4-1,5-4-287,0 0 0,0-1 0,-1 0 0,1 1 0,-1-2 0,1 1 0,-1-1 0,0 0 0,0 0 0,0 0 0,0-1 0,-13 1 0,19-2-218,-1 0 0,1 0 0,-1 0 0,1 0 0,-1 0 0,0 0 0,1 0 0,-1 0 0,1 0 0,-1 0 0,1 0 0,-1 0 0,0-1 0,1 1 0,-1 0 0,1 0 0,-1-1 0,1 1 0,0 0 0,-1-1 0,1 1 0,-1-1 0,1 1 0,-1 0 0,1-1 0,0 1 0,-1-1 1,1 1-1,0-1 0,0 1 0,-1-1 0,1 1 0,0-2 0,-4-12-9658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8.716"/>
    </inkml:context>
    <inkml:brush xml:id="br0">
      <inkml:brushProperty name="width" value="0.025" units="cm"/>
      <inkml:brushProperty name="height" value="0.025" units="cm"/>
    </inkml:brush>
  </inkml:definitions>
  <inkml:trace contextRef="#ctx0" brushRef="#br0">196 8 12364,'0'0'4388,"-9"-2"-315,3 1-3821,0-1 0,-1 1 0,1 1 0,-1-1 0,1 1 0,0 0 0,-1 0 0,1 1 0,-1 0 0,1 0 0,0 1 0,0-1 0,0 1 0,0 1 0,0-1 0,0 1 1,0 0-1,-6 5 0,7-4-264,0 0 1,0 1 0,0-1 0,1 1 0,-1 0-1,1 1 1,0-1 0,1 1 0,-1 0 0,1 0 0,0 0-1,1 0 1,-1 1 0,1-1 0,1 0 0,-1 1-1,1 0 1,0-1 0,0 1 0,1 10 0,1-16 14,-1 1-1,1-1 1,0 1 0,-1 0 0,1-1 0,0 1 0,0-1 0,0 0-1,0 1 1,0-1 0,0 0 0,0 0 0,1 1 0,-1-1 0,0 0-1,1 0 1,-1 0 0,1-1 0,-1 1 0,1 0 0,-1-1 0,1 1-1,0 0 1,-1-1 0,1 0 0,0 1 0,-1-1 0,1 0 0,0 0-1,0 0 1,-1 0 0,1 0 0,0-1 0,2 0 0,3 1 8,1 0 0,0-1-1,-1-1 1,1 1 0,-1-1 0,11-5 0,-2-3-27,-1 0 0,0-1 0,-1-1 0,0 0 0,-1-1 0,0-1 0,-2 0 0,15-21 0,-43 107 630,14-64-535,-6 33 254,9-41-317,0 1 0,0 0 1,-1 0-1,1 0 0,0 0 0,0-1 0,0 1 0,0 0 0,0 0 0,0 0 1,0-1-1,0 1 0,0 0 0,1 0 0,-1 0 0,0-1 0,1 1 0,-1 0 0,0 0 1,1-1-1,-1 1 0,1 0 0,-1 0 0,1-1 0,-1 1 0,1-1 0,-1 1 1,1-1-1,0 1 0,-1-1 0,1 1 0,0-1 0,-1 1 0,1-1 0,0 0 0,1 1 1,9-1 9,1-1 0,-1 0 0,0-1 0,0 0 0,0-1 0,0 0 0,0 0 0,0-1 0,-1-1 1,0 0-1,19-12 0,-12 7-293,0 2 1,0 0-1,20-7 1,-36 15 272,-1 0-1,1 0 1,-1-1 0,1 1-1,-1 0 1,1 0 0,-1 0 0,1 0-1,-1 0 1,1 0 0,-1 0-1,1-1 1,-1 1 0,1 1 0,-1-1-1,1 0 1,-1 0 0,1 0-1,0 0 1,-1 0 0,0 0 0,1 1-1,-1-1 1,1 0 0,-1 0-1,1 1 1,-1-1 0,1 0 0,-1 0-1,0 1 1,1-1 0,-1 1 0,0-1-1,1 0 1,-1 1 0,0-1-1,1 1 1,-1-1 0,0 1 0,0-1-1,0 1 1,1-1 0,-1 1-1,0-1 1,0 1 0,0-1 0,0 1-1,0-1 1,0 1 0,0 0-1,-7 35 1376,2-15-26,7-20-1324,1-1 1,-1 0 0,1 1-1,-1-1 1,1 0-1,-1-1 1,1 1 0,0 0-1,-1-1 1,1 1 0,-1-1-1,3-1 1,43-18-206,-39 14-4,1 2 0,1-1 1,-1 1-1,1 1 1,-1 0-1,1 0 1,0 1-1,12 0 0,-19 9 756,-5-7-548,1 1-1,0-1 1,1 1 0,-1 0 0,0-1-1,0 1 1,0-1 0,0 1 0,0-1-1,1 1 1,-1 0 0,0-1 0,0 1 0,1-1-1,-1 1 1,0-1 0,1 1 0,-1-1-1,0 0 1,1 1 0,-1-1 0,1 1-1,-1-1 1,1 0 0,-1 1 0,1-1-1,-1 0 1,1 0 0,0 1 0,0-1 0,7-1-14,0 0 1,0 0 0,0-1 0,0 0 0,0-1 0,-1 0-1,15-7 1,-16 7-121,0 0 0,0 0 0,0 0 0,1 1 0,-1 0 0,1 0 0,-1 1 0,1 0 1,0 0-1,12 0 0,-18 8 193,0 0 0,0 0 0,-1 0 0,0 0 0,-1 10 0,1-12-122,0-4-50,0-1 0,0 1 0,0-1 0,0 0 0,0 1-1,0-1 1,0 0 0,0 1 0,1-1 0,-1 1 0,0-1 0,0 0-1,0 1 1,0-1 0,0 0 0,1 1 0,-1-1 0,0 0-1,0 1 1,1-1 0,-1 0 0,0 0 0,0 1 0,1-1 0,-1 0-1,0 0 1,1 0 0,-1 1 0,0-1 0,1 0 0,-1 0-1,0 0 1,1 0 0,-1 0 0,1 1 0,17-5-3636,16-16-4970,-11 2 1109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138"/>
    </inkml:context>
    <inkml:brush xml:id="br0">
      <inkml:brushProperty name="width" value="0.025" units="cm"/>
      <inkml:brushProperty name="height" value="0.025" units="cm"/>
    </inkml:brush>
  </inkml:definitions>
  <inkml:trace contextRef="#ctx0" brushRef="#br0">63 1 9865,'0'0'14419,"-7"11"-12540,1-3-1585,0-1 12,0 0 1,1 0-1,0 1 0,0 0 0,1 0 0,0 0 1,1 0-1,-1 1 0,1 0 0,-1 10 1,7-18-313,0-1 0,0 1 0,0-1 0,0 0 1,0 0-1,0 0 0,0 0 0,0 0 1,0-1-1,0 1 0,6-3 0,40-18-1629,-42 16 1389,1 1-1,0 0 0,0 1 1,0 0-1,1 0 1,-1 1-1,0 0 0,16-2 1,-25 46 3134,1-41-2881,0-1 0,0 0 0,0 1 0,-1-1 0,1 0 0,0 1 0,0-1 1,0 1-1,0-1 0,0 0 0,0 1 0,0-1 0,0 0 0,0 1 0,0-1 0,1 0 0,-1 1 0,0-1 0,0 0 1,0 1-1,0-1 0,0 0 0,1 1 0,-1-1 0,0 0 0,0 0 0,0 1 0,1-1 0,-1 0 0,0 0 0,1 1 1,-1-1-1,0 0 0,0 0 0,1 0 0,-1 1 0,0-1 0,1 0 0,-1 0 0,0 0 0,1 0 0,0 0 0,21-4-166,33-22-1052,-45 21 750,8-4-216,-10 4 560,1 0-1,0 0 1,0 2-1,0-1 0,0 1 1,1 0-1,-1 1 1,12-2-1,-22 42 3380,-18 5-2224,14-34-2615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929"/>
    </inkml:context>
    <inkml:brush xml:id="br0">
      <inkml:brushProperty name="width" value="0.025" units="cm"/>
      <inkml:brushProperty name="height" value="0.025" units="cm"/>
    </inkml:brush>
  </inkml:definitions>
  <inkml:trace contextRef="#ctx0" brushRef="#br0">13 40 11627,'0'0'16811,"10"2"-16310,41 0-134,-49-2-372,0 0 1,0 0 0,0 0-1,-1-1 1,1 1 0,0 0-1,0-1 1,-1 1-1,1-1 1,0 1 0,-1-1-1,1 0 1,-1 0 0,1 0-1,-1 0 1,1 0 0,-1 0-1,1 0 1,-1 0-1,0-1 1,0 1 0,0 0-1,0-1 1,0 1 0,0-1-1,0 1 1,0-1 0,0 0-1,-1 1 1,1-1-1,-1 0 1,1 1 0,-1-1-1,1-2 1,-2 4-24,1-1 0,0 1 1,0 0-1,-1-1 0,1 1 0,0 0 1,0-1-1,-1 1 0,1 0 0,-1-1 1,1 1-1,0 0 0,-1 0 0,1-1 1,0 1-1,-1 0 0,1 0 0,-1 0 1,1 0-1,-1-1 0,1 1 0,-1 0 1,1 0-1,0 0 0,-1 0 0,1 0 1,-1 0-1,1 0 0,-1 0 1,1 1-1,-1-1 0,1 0 0,0 0 1,-1 0-1,1 0 0,-1 0 0,1 1 1,-1-1-1,-20 9-497,13-4 470,1 0-1,0 1 1,0 0-1,1 0 1,0 0-1,-9 13 1,12-15 73,0 0 1,0 0-1,1 0 0,-1 0 1,1 0-1,0 1 1,1-1-1,-1 1 1,1-1-1,0 1 0,0 0 1,0 0-1,1-1 1,-1 8-1,2-12-9,-1 1 0,1 0 0,0-1 0,0 1 0,-1-1 0,1 1 0,0-1 0,0 1 0,-1-1 0,1 0 0,0 1 0,0-1 0,0 0 0,0 0 0,0 0 0,-1 1 0,1-1 0,0 0 0,0 0-1,0 0 1,0 0 0,0-1 0,1 1 0,26-2 192,-16-1-215,0 0 0,-1-1 0,1 0 0,-1-1-1,21-11 1,-23 10-275,0 1 0,1 1 1,-1-1-1,1 2 0,0-1 0,0 1 0,0 1 0,18-3 0,-27 5 277,0 1 0,-1-1 0,1 1-1,0-1 1,0 0 0,-1 1 0,1 0 0,0-1-1,0 1 1,-1-1 0,1 1 0,-1 0 0,1-1 0,-1 1-1,1 0 1,-1 0 0,1-1 0,-1 1 0,1 0-1,-1 0 1,0 0 0,0-1 0,1 1 0,-1 0 0,0 0-1,0 0 1,0 0 0,0 0 0,0 0 0,0-1-1,0 1 1,-1 2 0,-2 41 996,1-27-669,3-16-291,-1 0 1,1-1-1,-1 1 1,0 0-1,1 0 1,-1 0-1,1 0 1,0-1-1,-1 1 1,1 0-1,0-1 1,-1 1-1,1-1 1,0 1-1,0 0 1,-1-1-1,1 0 1,0 1-1,0-1 1,0 1-1,0-1 1,0 0-1,0 0 1,0 1-1,-1-1 1,1 0-1,0 0 1,0 0-1,0 0 1,0 0-1,0 0 1,2-1-1,35-2 471,-19-2-549,-1 0 1,28-13-1,-33 12-191,0 1-1,0 0 1,0 1-1,0 0 1,1 1-1,26-2 0,-41 39 2056,-4-18-3812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0.827"/>
    </inkml:context>
    <inkml:brush xml:id="br0">
      <inkml:brushProperty name="width" value="0.025" units="cm"/>
      <inkml:brushProperty name="height" value="0.025" units="cm"/>
    </inkml:brush>
  </inkml:definitions>
  <inkml:trace contextRef="#ctx0" brushRef="#br0">109 0 12172,'0'0'12726,"-4"9"-11498,-63 123 2102,60-115-3064,0 0 0,1 0 1,1 0-1,1 1 1,1 0-1,-3 29 0,6-46-263,0 0-1,0-1 0,0 1 1,0 0-1,0-1 0,1 1 1,-1 0-1,0-1 0,0 1 1,1 0-1,-1-1 0,0 1 1,1-1-1,-1 1 0,0 0 0,1-1 1,-1 1-1,1-1 0,-1 0 1,1 1-1,-1-1 0,1 1 1,0-1-1,-1 0 0,1 1 1,-1-1-1,1 0 0,0 1 1,-1-1-1,2 0 0,27 1 57,26-15-30,-43 9-52,81-26-583,-84 29 531,0 0-1,0 1 1,1 0-1,-1 0 1,0 1 0,0 0-1,0 0 1,15 4 0,-22-4 67,-1 1 1,1-1 0,0 1-1,-1 0 1,1 0 0,0-1 0,-1 1-1,1 1 1,-1-1 0,1 0-1,-1 0 1,0 0 0,1 1 0,-1-1-1,0 1 1,0-1 0,0 1 0,0-1-1,0 1 1,0 0 0,-1-1-1,1 1 1,0 0 0,0 3 0,2 47 140,-3-38 17,0-14 133,2-7-306,-1-1 0,1 1-1,-1-1 1,0 1 0,-1-13 0,0 10-196,6-43-485,-5 53 645,1 0 0,-1 0 0,1 0 0,-1 0 0,1 0 0,-1 0 0,0 1 0,1-1 0,-1 0 0,1 1 0,-1-1 0,0 1 0,1 0 0,-1-1 0,0 1 0,0 0 0,1 0-1,-1 0 1,1 1 0,1-1 102,6 4-42,0-2 0,0 1 0,0-1-1,0 0 1,1-1 0,-1 0-1,1-1 1,0 0 0,-1 0 0,1-1-1,0 0 1,-1-1 0,1 0-1,0 0 1,-1-1 0,1-1 0,-1 0-1,0 0 1,0 0 0,0-1-1,0-1 1,-1 1 0,1-1 0,-1-1-1,0 0 1,-1 0 0,0 0-1,0-1 1,6-7 0,-12 13 13,0 0 1,0 0-1,0 0 1,0 1-1,-1-1 1,1 0-1,0 0 1,-1 0-1,1 0 1,0 0-1,-1 0 1,0-1-1,1 1 1,-1 0-1,0 0 1,1 0-1,-1 0 0,0 0 1,0-1-1,0 1 1,0 0-1,0 0 1,0 0-1,0 0 1,-1-2-1,0 2 5,0 0-1,0 1 0,0-1 0,0 1 1,0-1-1,0 1 0,-1-1 1,1 1-1,0 0 0,0 0 0,0-1 1,0 1-1,-1 0 0,1 0 1,0 0-1,0 0 0,0 1 0,-1-1 1,-1 0-1,-4 2-2,0-1 0,-1 1 0,1 1 0,0-1 0,0 1 0,0 0 0,-7 5 0,5 0 4,-1 0 0,1 1 0,1 0 1,-1 1-1,-8 12 0,14-16 31,-1-1-1,1 1 1,0-1 0,1 1-1,-1 0 1,1 0-1,0 0 1,1 0 0,-1 1-1,1-1 1,1 0 0,-1 10-1,1-14-48,1 0 0,0-1-1,-1 1 1,1 0 0,0 0-1,0 0 1,0-1 0,0 1 0,1 0-1,-1-1 1,0 1 0,1-1-1,-1 1 1,1-1 0,-1 0-1,1 0 1,0 0 0,-1 0-1,1 0 1,0 0 0,0 0-1,0 0 1,0-1 0,0 1-1,0-1 1,0 1 0,0-1-1,0 0 1,2 0 0,64 4-4278,-67-4 4076,36-2-6537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1.960"/>
    </inkml:context>
    <inkml:brush xml:id="br0">
      <inkml:brushProperty name="width" value="0.025" units="cm"/>
      <inkml:brushProperty name="height" value="0.025" units="cm"/>
    </inkml:brush>
  </inkml:definitions>
  <inkml:trace contextRef="#ctx0" brushRef="#br0">143 15 8680,'0'0'10917,"-4"10"-9817,-20 66 1676,2 2 0,-17 127 0,35-160-2298,1 58-1,3-102-477,-1 0-1,1 0 1,0 0 0,0 0-1,0 0 1,0 0-1,0 0 1,0 0-1,1 0 1,-1 0-1,0 0 1,0 0-1,1 0 1,-1 0-1,0 0 1,1 0 0,-1 0-1,1 0 1,0 0-1,-1 0 1,1 0-1,0 0 1,-1-1-1,1 1 1,0 0-1,0-1 1,0 1 0,0 0-1,-1-1 1,1 1-1,2 0 1,-2-2-43,0 1 0,0 0 1,0-1-1,0 1 1,-1-1-1,1 1 1,0-1-1,0 0 0,0 1 1,-1-1-1,1 0 1,0 1-1,-1-1 0,1 0 1,-1 0-1,1 0 1,-1 1-1,1-1 0,-1 0 1,1 0-1,-1 0 1,0 0-1,0 0 1,1 0-1,-1 0 0,0 0 1,0 0-1,0 0 1,0 0-1,0 0 0,0 0 1,0 0-1,-1-1 1,0-8-708,0 1 1,-1-1 0,0 1-1,-1-1 1,0 1 0,0 0 0,-1 0-1,0 0 1,0 1 0,-11-15 0,7 10 569,0-1 0,-10-27 0,18 39 370,0 1 0,0 0 0,0-1-1,0 1 1,0-1 0,0 1 0,1 0 0,-1-1 0,0 1-1,1 0 1,-1-1 0,1 1 0,0 0 0,-1-1 0,1 1 0,0 0-1,0 0 1,0 0 0,0 0 0,0 0 0,0 0 0,0 0 0,0 0-1,0 0 1,0 1 0,1-1 0,-1 0 0,0 1 0,1-1-1,-1 1 1,2-1 0,53-20-696,-41 17 884,6-4-839,0-1 0,34-20 0,-34 16-2424,-1-2 0,0 0-1,-1-1 1,31-34-1,-5-7-863,5-20 17929,-63 96-10972,-18 36-1720,16-19-717,1 1 0,2 0 1,2 0-1,1 1 1,3 1-1,0-1 0,1 71 1,6-98-929,4-7-4211,0-13 121,-3-1 4307,-2-11-852,0-76-2196,0 32 4034,0 65-909,0-1 0,0 1 0,1 0 0,-1-1 0,0 1 0,1 0-1,-1-1 1,0 1 0,1 0 0,-1-1 0,0 1 0,1 0 0,-1 0 0,1 0-1,-1-1 1,0 1 0,1 0 0,-1 0 0,1 0 0,-1 0 0,1 0-1,-1 0 1,0 0 0,1 0 0,-1 0 0,1 0 0,-1 0 0,1 0 0,-1 0-1,1 0 1,-1 0 0,0 0 0,1 1 0,-1-1 0,1 0 0,-1 0 0,1 1-1,21 7-13,-19-7 367,8 2-198,0 0 1,1-1-1,-1 0 0,1-1 1,-1 0-1,1 0 0,-1-1 1,23-4-1,-28 4-260,1-1-1,0 0 0,-1-1 1,1 0-1,-1 0 1,0 0-1,0-1 1,0 0-1,0 0 0,0 0 1,0-1-1,-1 0 1,0 0-1,0 0 1,0-1-1,6-7 0,-11 12-22,0 0-1,0 0 0,0 0 0,0 0 0,0 0 0,0 0 0,0 0 1,-1 0-1,1 0 0,0 0 0,0 0 0,0 0 0,0 0 0,0 0 0,0 0 1,-1 0-1,1 0 0,0 0 0,0 0 0,0 0 0,0 0 0,0 0 1,0-1-1,-1 1 0,1 0 0,0 0 0,0 0 0,0 0 0,0 0 0,0 0 1,0 0-1,0 0 0,0 0 0,0 0 0,0-1 0,0 1 0,-1 0 1,1 0-1,0 0 0,0 0 0,0 0 0,0 0 0,0-1 0,0 1 0,0 0 1,0 0-1,0 0 0,0 0 0,0 0 0,0 0 0,0-1 0,0 1 1,0 0-1,-11 7-58,6-2 90,0 1 0,0 1-1,1-1 1,0 1 0,0 0-1,1 0 1,0 0 0,0 0 0,0 0-1,1 1 1,0-1 0,1 1-1,0-1 1,0 1 0,0 8-1,1-15-10,1-1-1,0 1 0,-1 0 0,1 0 0,0 0 0,-1-1 0,1 1 0,0 0 0,0-1 0,0 1 1,-1-1-1,1 1 0,0-1 0,0 1 0,0-1 0,0 0 0,0 1 0,0-1 0,0 0 1,0 0-1,0 0 0,0 0 0,0 0 0,0 0 0,0 0 0,0 0 0,0 0 0,0 0 0,0 0 1,0-1-1,0 1 0,1-1 0,39-8 230,42-32-316,-66 31-212,1 0 0,1 1 0,37-12 1,-55 21 263,-1 0 1,1-1-1,0 1 1,-1 0-1,1 0 1,-1 0 0,1 0-1,0-1 1,-1 1-1,1 0 1,-1 0 0,1 0-1,-1 0 1,1 0-1,0 1 1,-1-1 0,1 0-1,-1 0 1,1 0-1,0 0 1,-1 1 0,1-1-1,-1 0 1,1 1-1,-1-1 1,1 0-1,-1 1 1,0-1 0,1 0-1,-1 1 1,1-1-1,-1 1 1,1 0 0,-3 21 114,-21 26 260,22-46-365,-3 4-44,0 1 0,1 0-1,-1-1 1,2 1 0,-1 0-1,1 0 1,0 1 0,-1 10-1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043"/>
    </inkml:context>
    <inkml:brush xml:id="br0">
      <inkml:brushProperty name="width" value="0.025" units="cm"/>
      <inkml:brushProperty name="height" value="0.025" units="cm"/>
    </inkml:brush>
  </inkml:definitions>
  <inkml:trace contextRef="#ctx0" brushRef="#br0">38 1 14638,'0'0'8579,"0"12"-7747,-2 5 4,-1 0 1,-1-1-1,-6 19 0,6-21-570,0 1 1,0 0-1,2 0 0,-3 23 1,6-37-260,-1-1 1,0 1 0,1-1-1,-1 1 1,1-1-1,-1 0 1,1 1-1,-1-1 1,0 1-1,1-1 1,0 0 0,-1 1-1,1-1 1,-1 0-1,1 0 1,-1 1-1,1-1 1,0 0 0,-1 0-1,1 0 1,-1 0-1,1 0 1,0 1-1,-1-1 1,1 0-1,-1-1 1,1 1 0,0 0-1,-1 0 1,1 0-1,0 0 1,-1 0-1,1-1 1,-1 1 0,1 0-1,-1 0 1,2-1-1,24-9 138,26-23-369,-44 27 36,1 0 0,0 0 0,-1 0 1,2 1-1,-1 0 0,0 1 0,1 0 0,0 1 1,0 0-1,18-3 0,-27 7 171,0 0-1,-1 0 1,1-1-1,0 2 1,-1-1-1,1 0 1,-1 0-1,1 0 1,-1 0-1,1 0 1,-1 0-1,0 0 1,0 1-1,1-1 1,-1 0-1,0 0 1,0 0-1,0 1 1,0-1-1,-1 2 1,1 38 423,0-32-285,0-9-104,0 0-1,0 1 0,1-1 1,-1 0-1,0 1 0,0-1 1,1 0-1,-1 1 0,0-1 1,1 0-1,-1 0 1,1 1-1,-1-1 0,0 0 1,1 0-1,-1 0 0,1 1 1,-1-1-1,0 0 0,1 0 1,-1 0-1,1 0 0,-1 0 1,1 0-1,-1 0 1,0 0-1,1 0 0,-1 0 1,1 0-1,-1 0 0,1 0 1,-1-1-1,0 1 0,1 0 1,-1 0-1,1 0 1,-1-1-1,0 1 0,1 0 1,-1 0-1,0-1 0,1 0 1,19-9 165,16-19-137,-22 16-248,1 1 0,0 1-1,32-17 1,-47 28 189,1 0 0,-1 0 0,0 0 0,1 0 0,-1-1 0,1 1 0,-1 1 0,1-1-1,-1 0 1,1 0 0,-1 0 0,1 0 0,-1 0 0,0 0 0,1 0 0,-1 1 0,1-1 0,-1 0 0,1 0 0,-1 1 0,0-1 0,1 0 0,-1 0 0,0 1 0,1-1 0,-1 1 0,0-1 0,0 0 0,1 1 0,-1-1 0,0 0 0,0 1 0,1-1 0,-1 1 0,0-1 0,0 1 0,0-1 0,0 1 0,0-1 0,0 1 0,0-1 0,0 0 0,0 1 0,0-1 0,0 1 0,0-1 0,0 1 0,0 0 0,-1 33 44,1-25 2,-2 17 195,1-15 128,0 0 0,1 0 0,0 0 0,3 18 0,-3-28-319,1 0 1,-1-1-1,0 1 0,1 0 1,-1 0-1,1 0 1,-1 0-1,1-1 0,-1 1 1,1 0-1,0 0 0,-1-1 1,1 1-1,0-1 0,-1 1 1,1 0-1,0-1 1,0 1-1,0-1 0,-1 0 1,1 1-1,0-1 0,0 0 1,0 1-1,1-1 0,31-2 539,-24 0-499,0-1 0,1 0 0,-1-1 0,11-6 0,-4-1-202,0 0-1,-1-2 0,-1 0 0,0 0 0,0-1 0,-1-1 0,-1 0 0,11-19 0,-29 43 99,1 0 0,0 0 0,0 0-1,1 0 1,0 1 0,1 0 0,0 0 0,1 0 0,0 0 0,-1 14-1,3-23 53,0 0 0,0 0 0,1 1 0,-1-1 0,0 0-1,1 0 1,-1 0 0,1 0 0,0 0 0,-1 0 0,1 0 0,0 0-1,0 0 1,-1 0 0,1 0 0,0 0 0,0-1 0,0 1-1,0 0 1,0-1 0,0 1 0,0-1 0,0 1 0,1-1-1,-1 1 1,0-1 0,0 0 0,0 1 0,0-1 0,1 0 0,-1 0-1,0 0 1,0 0 0,1 0 0,-1 0 0,0 0 0,0-1-1,0 1 1,0 0 0,3-2 0,5 1 13,-1-1 0,1 0 1,-1-1-1,13-5 0,0-3-220,0-2-1,-1-1 1,-1 0-1,0-2 1,0 0-1,-2-1 1,24-29-1,-51 60 267,0 0 0,1 1 0,0 1 0,2-1 0,0 1 0,0 1 0,2-1 0,0 1 0,1 0 0,-4 34 0,8-50-124,0-1 0,0 1 0,0 0 0,1-1 0,-1 1 0,0-1 0,1 1 0,-1 0-1,0-1 1,1 1 0,-1-1 0,0 1 0,1-1 0,-1 1 0,1-1 0,-1 1 0,1-1 0,-1 0 0,1 1 0,-1-1 0,1 0 0,0 1 0,-1-1 0,1 0 0,0 0 0,-1 0-1,1 1 1,-1-1 0,1 0 0,0 0 0,-1 0 0,1 0 0,0 0 0,-1 0 0,1 0 0,0 0 0,-1-1 0,1 1 0,0 0 0,-1 0 0,1 0 0,-1-1 0,2 1 0,30-13-6481,-10-5-2206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588"/>
    </inkml:context>
    <inkml:brush xml:id="br0">
      <inkml:brushProperty name="width" value="0.025" units="cm"/>
      <inkml:brushProperty name="height" value="0.025" units="cm"/>
    </inkml:brush>
  </inkml:definitions>
  <inkml:trace contextRef="#ctx0" brushRef="#br0">220 31 14350,'0'0'14771,"-12"-6"-13837,2 1-790,6 2-116,0 1-1,0 0 1,0 0 0,0 0 0,0 0 0,0 1 0,-1-1 0,1 1 0,0 0 0,-1 0 0,1 1 0,-1-1-1,1 1 1,-1 0 0,1 1 0,-1-1 0,-8 2 0,-52 28 57,62-28-114,-1-1-1,1 1 1,0 1 0,0-1 0,0 0 0,0 1 0,0-1-1,0 1 1,0 0 0,1 0 0,-1 0 0,1 0 0,0 0-1,0 1 1,0-1 0,-1 5 0,3-7-1,0-1 1,1 0-1,-1 1 1,0-1-1,1 1 0,-1-1 1,0 1-1,1-1 1,-1 0-1,0 1 1,1-1-1,-1 0 0,1 1 1,-1-1-1,1 0 1,-1 1-1,1-1 0,-1 0 1,1 0-1,-1 0 1,1 0-1,-1 1 0,1-1 1,-1 0-1,1 0 1,-1 0-1,1 0 1,-1 0-1,1 0 0,-1 0 1,2-1-1,24 1-281,-19 0 101,202-4-4130,-208 4 4336,1 0-1,-1 0 1,1 0 0,-1 0 0,1 0-1,-1 0 1,0 0 0,1 1 0,-1-1-1,0 1 1,1-1 0,-1 1 0,0 0-1,1-1 1,-1 1 0,0 0 0,0 0-1,0 0 1,1 1 0,-1-1 43,-1 0 0,0-1 0,1 1 0,-1 0 0,0 0-1,0 0 1,1 0 0,-1 0 0,0 0 0,0 0 0,0 0 0,0 0 0,0 0 0,-1 0 0,1 0 0,0 0 0,0 0 0,-1-1 0,1 1-1,0 0 1,-1 1 0,-2 3 289,0 0 0,0 0 0,-1 0 0,0-1 0,0 1 0,0-1 0,-8 6 0,2-1-98,-1 0 0,0-1 0,0-1 0,-1 0 0,0 0 0,0-2 0,-1 1 0,0-1 0,0-1 0,0 0 0,-18 2 0,31-6-370,-1 0 0,0 0 1,0 0-1,0 0 0,0 0 0,0 0 0,1 0 1,-1-1-1,0 1 0,0 0 0,0 0 0,0-1 1,1 1-1,-1 0 0,0-1 0,0 1 0,1-1 1,-1 1-1,0-2 0,0 1-487,0-1-1,0 1 1,1-1 0,-1 1-1,1-1 1,-1 0 0,1 1-1,0-1 1,0 0-1,-1 1 1,1-1 0,0 0-1,1-1 1,-1-19-9751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8.888"/>
    </inkml:context>
    <inkml:brush xml:id="br0">
      <inkml:brushProperty name="width" value="0.025" units="cm"/>
      <inkml:brushProperty name="height" value="0.025" units="cm"/>
    </inkml:brush>
  </inkml:definitions>
  <inkml:trace contextRef="#ctx0" brushRef="#br0">1 407 15246,'0'0'1810,"10"-1"-780,25-9-359,-1-1 0,1-1 0,-2-2 0,0-2-1,35-21 1,-12 7-334,57-27 148,202-115-981,-313 171 418,24-18-1904,-14 5-2289,-9 2-2098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967"/>
    </inkml:context>
    <inkml:brush xml:id="br0">
      <inkml:brushProperty name="width" value="0.025" units="cm"/>
      <inkml:brushProperty name="height" value="0.025" units="cm"/>
    </inkml:brush>
  </inkml:definitions>
  <inkml:trace contextRef="#ctx0" brushRef="#br0">186 60 8552,'0'0'10250,"-3"-9"-6369,3 7-3724,0 0 0,0-1 0,0 1 0,-1 0 0,1 0 0,-1 0 0,0 0 1,1 0-1,-1 0 0,0 0 0,0 0 0,0 0 0,-1 0 0,1 1 0,0-1 0,-1 0 1,1 1-1,-1-1 0,1 1 0,-1-1 0,0 1 0,0 0 0,1 0 0,-1 0 0,0 0 0,0 0 1,0 0-1,0 0 0,-1 1 0,1-1 0,0 1 0,0-1 0,0 1 0,0 0 0,0 0 0,-1 0 1,1 0-1,0 0 0,0 1 0,0-1 0,-5 2 0,2 0-120,-1 1 0,1 1-1,0-1 1,0 1 0,0 0 0,0 0-1,1 0 1,-1 1 0,1-1 0,0 1-1,1 0 1,-1 0 0,1 1 0,0-1-1,0 1 1,0-1 0,1 1 0,0 0-1,0 0 1,1 0 0,0 0 0,0 0-1,0 1 1,1-1 0,0 7 0,0-11-50,1-1 1,-1 1 0,1-1 0,0 1 0,0-1 0,0 0-1,0 1 1,0-1 0,0 0 0,0 0 0,0 1 0,0-1 0,1 0-1,-1 0 1,0 0 0,1-1 0,-1 1 0,1 0 0,-1 0-1,1-1 1,-1 1 0,4 0 0,46 9-489,-20-4 283,-30-6 225,0 0 0,0 0 0,0 1 0,0-1 0,1 0 0,-1 1 0,0-1 0,0 1 0,0-1-1,0 1 1,0-1 0,0 1 0,0 0 0,-1 0 0,1-1 0,0 1 0,0 0 0,0 0 0,-1 0 0,1 0 0,0 0-1,-1 0 1,1 0 0,-1 0 0,1 0 0,-1 0 0,0 0 0,1 0 0,-1 0 0,0 1 0,0-1 0,0 1 0,0 1 27,-1-1 1,0 1-1,-1-1 1,1 0-1,0 1 1,-1-1-1,1 0 1,-1 0-1,0 0 1,0 0-1,0 0 1,0 0-1,-2 2 1,-8 5 34,-1 0 0,0-1 0,-25 12 0,2-10-789,35-9 435,0-1 1,0 0-1,-1 1 1,1-1-1,0 0 1,0 0-1,-1 0 1,1 0-1,0 0 1,0 0-1,0 0 0,-1 0 1,1-1-1,0 1 1,0 0-1,0-1 1,0 1-1,0-1 1,-1 1-1,1-1 1,0 0-1,0 1 0,0-1 1,1 0-1,-1 0 1,-1-1-1,0-14-7381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4.503"/>
    </inkml:context>
    <inkml:brush xml:id="br0">
      <inkml:brushProperty name="width" value="0.025" units="cm"/>
      <inkml:brushProperty name="height" value="0.025" units="cm"/>
    </inkml:brush>
  </inkml:definitions>
  <inkml:trace contextRef="#ctx0" brushRef="#br0">1 108 10602,'0'0'21647,"12"3"-21214,-4-1-375,-4 0-57,0-1 1,0 0-1,1 0 1,-1 0-1,0 0 1,1-1-1,-1 1 1,0-1-1,1 0 1,-1-1-1,0 1 1,1-1-1,-1 0 1,0 0-1,0 0 1,1-1-1,3-1 1,-6 2-2,66-42 0,-63 40 0,-1 0 0,0 0 0,0-1 0,0 1 0,-1-1 0,1 0 0,-1 0 0,0 0 0,0-1 0,0 1 0,-1-1 0,0 1 0,3-6 0,-5 10 0,0-1 0,0 1 0,0 0 0,0 0 0,0 0 0,0 0 0,0-1 0,0 1 0,0 0 0,0 0 0,0 0 0,0-1 0,0 1 0,0 0 0,0 0 0,0 0 0,0-1 0,0 1 0,0 0 0,0 0 0,0 0 0,0 0 0,-1-1 0,1 1 0,0 0 0,0 0 0,0 0 0,0 0 0,0 0 0,0-1 0,-1 1 0,1 0 0,0 0 0,0 0 0,0 0 0,0 0 0,0 0 0,-1 0 0,1 0 0,0-1 0,0 1 0,0 0 0,-1 0 0,1 0 0,0 0 0,0 0 0,-13 4 0,-11 10 0,17-7 0,0 0 0,1 1 0,1 0 0,-1 0 0,1 0 0,0 0 0,1 1 0,0 0 0,0 0 0,1 0 0,0 0 0,1 1 0,0-1 0,-1 18 0,3-26 0,0 0 0,1 0 0,-1 1 0,1-1 0,-1 0 0,1 0 0,0 0 0,-1 0 0,1-1 0,0 1 0,0 0 0,0 0 0,-1 0 0,1-1 0,0 1 0,0 0 0,0-1 0,0 1 0,0-1 0,0 1 0,1-1 0,-1 1 0,0-1 0,0 0 0,0 1 0,0-1 0,0 0 0,1 0 0,-1 0 0,0 0 0,0 0 0,2-1 0,46-2 0,-28-2-292,0-1 0,0-1 0,33-16 0,-30 12-197,51-15 0,-75 26 480,1-1 0,-1 1 0,1 0 1,-1 0-1,1 0 0,-1 0 0,1 0 0,-1 0 0,1 0 1,-1 0-1,1 0 0,-1 0 0,1 1 0,-1-1 0,1 0 0,-1 0 1,1 0-1,-1 1 0,1-1 0,-1 0 0,1 1 0,-1-1 1,0 0-1,1 1 0,-1-1 0,0 0 0,1 1 0,-1-1 0,0 1 1,1-1-1,-1 0 0,0 1 0,0-1 0,1 1 0,-1-1 1,0 1-1,0-1 0,0 1 0,0-1 0,0 1 0,0 0 0,0-1 1,0 1-1,0-1 0,0 1 0,0-1 0,0 1 0,0-1 1,0 1-1,-8 41 441,3-7 181,8-34-596,0-1 1,1 1-1,-1-1 0,1 0 0,-1 1 0,0-2 1,1 1-1,4-1 0,5-1-614,-1-1 0,0-1 1,0 0-1,13-6 0,22-12-6482,-30 14 1073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5.163"/>
    </inkml:context>
    <inkml:brush xml:id="br0">
      <inkml:brushProperty name="width" value="0.025" units="cm"/>
      <inkml:brushProperty name="height" value="0.025" units="cm"/>
    </inkml:brush>
  </inkml:definitions>
  <inkml:trace contextRef="#ctx0" brushRef="#br0">1 48 12780,'0'0'16875,"9"-2"-16849,11-4-331,0-1-1,0-1 1,28-14-1,-48 21 303,0 1 1,0 0-1,1 0 0,-1 0 1,0-1-1,0 1 0,1 0 1,-1 0-1,0 0 0,1 0 1,-1 0-1,0-1 0,1 1 1,-1 0-1,0 0 0,1 0 1,-1 0-1,0 0 0,1 0 1,-1 0-1,0 0 0,1 0 1,-1 0-1,0 0 0,1 1 1,-1-1-1,0 0 0,0 0 1,1 0-1,-1 0 1,0 0-1,1 1 0,-1-1 1,0 0-1,0 0 0,1 0 1,-1 1-1,0-1 0,0 0 1,1 0-1,-1 1 0,0-1 1,0 1-1,1 19 79,-11 21 189,8-30-409,0 0 1,0 0-1,1 0 0,1 21 0,0-29-92,1 5-3309,5-6-3021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6.502"/>
    </inkml:context>
    <inkml:brush xml:id="br0">
      <inkml:brushProperty name="width" value="0.025" units="cm"/>
      <inkml:brushProperty name="height" value="0.025" units="cm"/>
    </inkml:brush>
  </inkml:definitions>
  <inkml:trace contextRef="#ctx0" brushRef="#br0">36 55 10410,'-9'0'3139,"1"0"384,-1 0-640,3 0-417,2 1-736,4 4-609,0 1-480,4-1-129,17 0 417,3-4 128,12-1-192,6 0-225,7-1-351,3-12-193,3-2-128,-4-8-1922,-8-3-5221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0.528"/>
    </inkml:context>
    <inkml:brush xml:id="br0">
      <inkml:brushProperty name="width" value="0.025" units="cm"/>
      <inkml:brushProperty name="height" value="0.025" units="cm"/>
    </inkml:brush>
  </inkml:definitions>
  <inkml:trace contextRef="#ctx0" brushRef="#br0">456 9 10730,'-7'-7'5560,"-9"5"-3502,-17 5-606,15 3-919,-1 0-1,1 2 1,0 0-1,1 1 1,-21 13 0,-79 62 931,108-77-1347,-17 13 357,-40 39 0,61-54-460,0 1 1,0-1 0,0 1 0,0 1-1,1-1 1,0 1 0,1 0 0,-1 0-1,1 0 1,1 0 0,-1 0 0,1 1-1,-1 7 1,3-14-12,0 1 0,0-1 1,0 1-1,0-1 0,1 1 0,-1-1 0,1 1 0,-1-1 1,1 0-1,-1 1 0,1-1 0,-1 0 0,1 1 0,0-1 1,0 0-1,0 0 0,0 0 0,0 1 0,0-1 1,0 0-1,0-1 0,0 1 0,1 0 0,-1 0 0,0 0 1,0-1-1,1 1 0,-1 0 0,1-1 0,-1 0 0,2 1 1,54 8 145,-48-9-122,33 3 31,0-2 1,49-6 0,-63 2-1075,0-2 0,32-9 0,35-18-6266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653"/>
    </inkml:context>
    <inkml:brush xml:id="br0">
      <inkml:brushProperty name="width" value="0.025" units="cm"/>
      <inkml:brushProperty name="height" value="0.025" units="cm"/>
    </inkml:brush>
  </inkml:definitions>
  <inkml:trace contextRef="#ctx0" brushRef="#br0">327 46 10730,'0'0'3171,"9"-7"422,38-31 1964,-46 37-4035,-3 5-1412,0 1 1,0-2 0,-1 1 0,1 0-1,-1 0 1,0-1 0,0 1 0,0-1-1,-6 5 1,-2 3-7,-167 171 354,39-42-366,124-120 587,7-3-3490,8-17 2730,0 0-1,0 1 1,0-1-1,0 0 0,-1 0 1,1 0-1,0 0 1,0 1-1,0-1 0,0 0 1,0 0-1,0 0 1,0 0-1,0 1 0,0-1 1,0 0-1,1 0 0,-1 0 1,0 1-1,0-1 1,0 0-1,0 0 0,0 0 1,0 0-1,0 1 1,0-1-1,0 0 0,0 0 1,1 0-1,-1 0 1,0 0-1,0 0 0,0 1 1,0-1-1,0 0 0,1 0 1,-1 0-1,0 0 1,0 0-1,0 0 0,0 0 1,1 0-1,-1 0 1,0 0-1,0 0 0,0 0 1,1 0-1,-1 0 1,0 0-1,0 0 0,0 0 1,1 0-1,21-12-3785,12-15-1135,7-11-3508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986"/>
    </inkml:context>
    <inkml:brush xml:id="br0">
      <inkml:brushProperty name="width" value="0.025" units="cm"/>
      <inkml:brushProperty name="height" value="0.025" units="cm"/>
    </inkml:brush>
  </inkml:definitions>
  <inkml:trace contextRef="#ctx0" brushRef="#br0">91 0 13293,'0'0'5124,"-44"80"-3618,24-39-289,5 4-352,5 2-161,8-2-159,2-4-193,6-6-63,9-3-129,6-3-64,-1-8-64,1-3 32,-6-6-352,-3-4-609,-9-6-1570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8.327"/>
    </inkml:context>
    <inkml:brush xml:id="br0">
      <inkml:brushProperty name="width" value="0.025" units="cm"/>
      <inkml:brushProperty name="height" value="0.025" units="cm"/>
    </inkml:brush>
  </inkml:definitions>
  <inkml:trace contextRef="#ctx0" brushRef="#br0">1 5 12268,'0'0'10057,"62"-1"-8808,-24 1-288,7 0-576,9 0-321,-5 0-1089,-1-3-5317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314"/>
    </inkml:context>
    <inkml:brush xml:id="br0">
      <inkml:brushProperty name="width" value="0.025" units="cm"/>
      <inkml:brushProperty name="height" value="0.025" units="cm"/>
    </inkml:brush>
  </inkml:definitions>
  <inkml:trace contextRef="#ctx0" brushRef="#br0">0 1 8200,'0'0'13533,"7"8"-12925,40 46 29,3-3 0,100 80 0,87 52 644,-151-109-1183,-51-42-76,2-2 0,0-1 1,44 25-1,-34-28 55,-1 1-1,49 41 1,-55-37-56,1-1 1,1-2-1,86 41 0,-96-51-29,0 1 0,-1 2 0,52 44 0,20 15 14,-20-12-36,-58-46-1,35 25 1,-49-22-648,-11-25 607,9 10-1793,-6-2-4422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786"/>
    </inkml:context>
    <inkml:brush xml:id="br0">
      <inkml:brushProperty name="width" value="0.025" units="cm"/>
      <inkml:brushProperty name="height" value="0.025" units="cm"/>
    </inkml:brush>
  </inkml:definitions>
  <inkml:trace contextRef="#ctx0" brushRef="#br0">1 308 11018,'0'0'2109,"10"9"-406,-2 0-1363,1-1 0,0 0 0,1 0 1,-1-1-1,1 0 0,1-1 0,-1 0 0,1-1 0,0 0 0,0-1 0,1 0 1,-1-1-1,18 3 0,-27-5-314,6-1 679,0 1-1,0-1 1,0 0-1,1 0 1,-1-1-1,9-2 1,-15 2-512,0 0 0,0 1 0,0-1 0,-1 0 0,1 0 0,0 0 1,-1 0-1,1-1 0,-1 1 0,1 0 0,-1-1 0,1 1 0,-1-1 0,0 1 0,0-1 0,0 0 0,0 0 1,0 1-1,0-1 0,0 0 0,-1 0 0,1 0 0,-1 0 0,1 0 0,-1 0 0,0 0 0,1 0 0,-1 0 0,0 0 1,-1-2-1,-1-25 9,-1 0 0,-1 1 0,-2 0 0,-1 0 0,-15-41 0,-3-11-1115,21 58-1936,2 11-1703,0-1-3598,-2-3-5565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9.313"/>
    </inkml:context>
    <inkml:brush xml:id="br0">
      <inkml:brushProperty name="width" value="0.025" units="cm"/>
      <inkml:brushProperty name="height" value="0.025" units="cm"/>
    </inkml:brush>
  </inkml:definitions>
  <inkml:trace contextRef="#ctx0" brushRef="#br0">376 0 13389,'0'0'3219,"-7"9"-1522,-180 240 1354,86-109-3000,91-127-46,-37 55 66,44-63-84,0 1 0,0 0 0,0 0 0,1 1 0,0-1 0,0 0 0,0 1 0,1-1 0,-1 12 1,2-17 8,0 0 0,0 0 0,0 0 0,1 0 1,-1 0-1,0 0 0,1 0 0,-1 0 1,1 0-1,-1 0 0,1 0 0,-1-1 0,1 1 1,0 0-1,-1 0 0,1 0 0,0-1 1,0 1-1,-1 0 0,1-1 0,0 1 0,0-1 1,0 1-1,0-1 0,0 1 0,0-1 1,0 1-1,0-1 0,0 0 0,0 0 0,0 0 1,2 1-1,42 0 91,-30-2-71,34-3 20,-1-2-1,0-3 0,92-27 1,-125 31-119,56-18-2095,-2-6-3262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5.802"/>
    </inkml:context>
    <inkml:brush xml:id="br0">
      <inkml:brushProperty name="width" value="0.025" units="cm"/>
      <inkml:brushProperty name="height" value="0.025" units="cm"/>
    </inkml:brush>
  </inkml:definitions>
  <inkml:trace contextRef="#ctx0" brushRef="#br0">95 113 5509,'0'0'6593,"4"-10"-4319,2-2-1489,15-35 2170,-14 10 4745,-8 37-7536,0-1 0,0 0 1,0 1-1,0-1 0,0 1 0,0-1 0,0 1 0,0-1 0,0 1 0,0 0 0,0-1 0,0 1 0,-1 0 0,1 0 0,0 0 0,0 0 0,0 0 0,0 0 0,0 0 0,0 0 0,-1 1 0,-29 3-9,26-2-160,1 1 0,-1 0 0,1 0 0,0 0-1,0 0 1,0 0 0,1 1 0,-1-1 0,1 1 0,0 0 0,0 0 0,0 1-1,0-1 1,1 1 0,0-1 0,0 1 0,-2 5 0,0 3-14,1-1-1,0 1 1,1-1-1,0 1 1,1 22 0,1-34 21,0 0 0,0 0 0,0 0 0,0 0 0,0 0 0,0 0 1,1 0-1,-1 0 0,0 0 0,1 0 0,-1 0 0,0 0 0,1 0 0,-1-1 0,1 1 1,0 0-1,-1 0 0,1 0 0,0-1 0,-1 1 0,1 0 0,0-1 0,0 1 0,0-1 1,0 1-1,-1-1 0,1 1 0,0-1 0,0 1 0,0-1 0,0 0 0,0 0 0,0 1 1,0-1-1,0 0 0,0 0 0,0 0 0,0 0 0,0 0 0,0 0 0,0-1 0,2 1 1,1-1 9,0 0 0,0 0 0,1 0 1,-1 0-1,0-1 0,-1 0 0,1 0 1,0 0-1,5-3 0,5-9 16,0 1-1,-1-2 1,-1 0 0,0 0-1,12-23 1,-10 17 4,-10 73-150,-4-39 6,0-1 155,0 1 0,1-1 0,0 1 0,4 14-1,-5-24-127,1 0 0,0-1 0,-1 1-1,1-1 1,0 0 0,1 1 0,-1-1-1,0 0 1,1 1 0,-1-1 0,1 0 0,0 0-1,0 0 1,-1 0 0,1-1 0,1 1-1,-1-1 1,0 1 0,0-1 0,0 1-1,1-1 1,-1 0 0,1 0 0,-1 0-1,1-1 1,2 2 0,27 0-3154,-9-7-1668,10-15-6886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064"/>
    </inkml:context>
    <inkml:brush xml:id="br0">
      <inkml:brushProperty name="width" value="0.025" units="cm"/>
      <inkml:brushProperty name="height" value="0.025" units="cm"/>
    </inkml:brush>
  </inkml:definitions>
  <inkml:trace contextRef="#ctx0" brushRef="#br0">1832 1330 7815,'0'0'11072,"-7"-3"-10901,-13-9-180,9 6 427,0-1-1,-1 1 1,1 1-1,-1 0 1,0 1-1,0 0 1,-17-3-1,12 5-347,2 0 1,-1-2-1,0 0 0,0 0 0,1-2 1,0 0-1,-26-14 0,-2-7-28,-46-37 0,21 15-4,-167-133 907,129 97-721,72 55-96,2-1 0,2-1 0,-43-58 1,-4-5 463,50 68-580,-1 0 0,-53-37 1,-27-25 30,70 58 77,-1 1 1,-1 2-1,-75-38 1,79 46-117,-32-15 202,49 27-74,1-1-1,0-1 0,0-1 1,1 0-1,0-1 1,-23-22-1,11 9 147,28 25-257,7 21-4085,-2-15-1102,5-5-1315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681"/>
    </inkml:context>
    <inkml:brush xml:id="br0">
      <inkml:brushProperty name="width" value="0.025" units="cm"/>
      <inkml:brushProperty name="height" value="0.025" units="cm"/>
    </inkml:brush>
  </inkml:definitions>
  <inkml:trace contextRef="#ctx0" brushRef="#br0">89 383 3235,'0'-21'8319,"0"-30"3238,-6-23-8710,4 60-3522,-1-1 0,-1 1 0,-5-15-1,-14-19 2371,21 44-1625,-4-3 59,2-1 1,-1 0-1,1 0 0,0-1 1,1 1-1,0-1 1,0 1-1,1-1 0,0 0 1,0 0-1,0-11 0,28 24-353,-8 4 147,-1 1-1,32 21 1,8 4-2130,-49-30 644,1 0 0,0 0 0,0-1-1,16 4 1,10-4-8831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1.584"/>
    </inkml:context>
    <inkml:brush xml:id="br0">
      <inkml:brushProperty name="width" value="0.025" units="cm"/>
      <inkml:brushProperty name="height" value="0.025" units="cm"/>
    </inkml:brush>
  </inkml:definitions>
  <inkml:trace contextRef="#ctx0" brushRef="#br0">138 102 5157,'0'0'2210,"9"-5"59,22-12-672,28-15 2108,-25 9 2353,-33 22-5865,-1 1-1,1 0 1,-1 0 0,1-1 0,-1 1-1,1 0 1,-1-1 0,1 1 0,-1-1-1,1 1 1,-1-1 0,1 1 0,-1 0 0,0-1-1,1 0 1,-1 1 0,0-1 0,1 1-1,-1-1 1,0 1 0,0-1 0,0 0-1,1 1 1,-1-1 0,0 1 0,0-1-1,0 0 1,0 1 0,0-1 0,0 0-1,0 1 1,0-1 0,-1 0 0,-19-6 1438,-30 11-1979,36 1 332,1 0 0,0 1 0,0 1 1,1 0-1,0 1 0,0 0 0,1 1 1,0 0-1,0 1 0,1 0 1,0 1-1,1 0 0,0 0 0,1 1 1,0 0-1,1 1 0,1-1 0,-9 25 1,14-35 13,0 0 0,0 0 1,0 1-1,1-1 0,-1 1 0,1-1 1,-1 0-1,1 1 0,0-1 1,0 1-1,0-1 0,0 1 1,1-1-1,-1 0 0,1 1 0,-1-1 1,1 1-1,0-1 0,0 0 1,0 0-1,0 1 0,0-1 1,1 0-1,-1 0 0,1 0 0,-1 0 1,1-1-1,0 1 0,0 0 1,-1-1-1,5 3 0,-1-2 9,1 0 0,-1 0 0,1-1 0,-1 0 0,1 0 0,0 0 0,0-1 0,-1 0 0,1 0 0,0-1 0,-1 1 0,1-1-1,5-2 1,-2 1 10,0-1-1,0 0 0,-1-1 0,1 0 0,-1-1 0,0 0 1,11-8-1,-15 11-10,-1-1 1,1 1-1,-1-1 1,0 0-1,0 0 0,0-1 1,0 1-1,0 0 1,-1-1-1,0 0 1,0 0-1,0 1 1,0-1-1,0 0 1,-1-1-1,1 1 0,0-8 1,-4 12-30,0-1 1,0 1-1,-1-1 0,1 1 0,0 0 1,0 0-1,0 0 0,-1 0 1,1 1-1,0-1 0,-3 1 1,-1 3 7,1-1 0,-1 1 0,1 1 0,0-1-1,0 1 1,0 0 0,1 0 0,-1 0 0,1 1 0,-6 11 0,0-1-8,1 1 0,-13 31 0,17-23-2546,4 13-6415,2-24 5723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046"/>
    </inkml:context>
    <inkml:brush xml:id="br0">
      <inkml:brushProperty name="width" value="0.025" units="cm"/>
      <inkml:brushProperty name="height" value="0.025" units="cm"/>
    </inkml:brush>
  </inkml:definitions>
  <inkml:trace contextRef="#ctx0" brushRef="#br0">132 59 7976,'0'0'20552,"8"3"-20477,28 9-11,-35-12-58,0 0-1,0 0 1,0 0-1,0 0 1,0 0 0,1-1-1,-1 1 1,0 0-1,0-1 1,0 1 0,0 0-1,0-1 1,0 0-1,0 1 1,0-1 0,0 1-1,-1-1 1,1 0-1,0 0 1,0 0-1,0 1 1,-1-1 0,1 0-1,-1 0 1,1 0-1,0 0 1,-1 0 0,0 0-1,1 0 1,-1 0-1,0 0 1,1-1 0,-1 1-1,0 0 1,0-1-1,1 0-1,-1 0-1,0 1 0,1-1 0,-1 0 0,0 1 1,0-1-1,0 0 0,0 0 0,0 1 1,0-1-1,-1 0 0,1 1 0,-1-1 1,1 0-1,-1 1 0,1-1 0,-1 1 0,0-1 1,0 1-1,0-1 0,-1-1 0,-2 1-60,-1 0 0,1 1 0,-1-1 0,1 1 0,-1 0-1,0 0 1,1 1 0,-1-1 0,0 1 0,0 0 0,1 0-1,-1 1 1,0-1 0,1 1 0,-1 0 0,0 0 0,1 1 0,-1-1-1,1 1 1,0 0 0,0 0 0,-1 1 0,1-1 0,1 1-1,-5 4 1,1-3 47,1 1-1,0 0 1,1 0-1,-1 0 1,1 1-1,0 0 0,1 0 1,-1 0-1,1 1 1,0-1-1,1 1 1,0 0-1,0 0 1,0 0-1,-1 10 0,3-16-18,1 1-1,-1 0 1,1 0-1,0 0 1,0 0-1,0 0 0,0 0 1,0 0-1,0 0 1,0 0-1,1-1 0,-1 1 1,1 0-1,-1 0 1,1 0-1,0 0 0,0-1 1,0 1-1,0 0 1,0-1-1,0 1 1,0-1-1,0 1 0,1-1 1,-1 0-1,1 1 1,-1-1-1,1 0 0,-1 0 1,1 0-1,0 0 1,-1 0-1,1 0 0,2 0 1,5 1-1406,0 0 0,0-1 0,1-1 0,-1 1 0,19-3 0,-19 2-450,21-2-6246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422"/>
    </inkml:context>
    <inkml:brush xml:id="br0">
      <inkml:brushProperty name="width" value="0.025" units="cm"/>
      <inkml:brushProperty name="height" value="0.025" units="cm"/>
    </inkml:brush>
  </inkml:definitions>
  <inkml:trace contextRef="#ctx0" brushRef="#br0">124 0 13613,'0'0'13287,"-5"9"-13057,-11 24-93,-5 8-145,1 0-1,3 2 1,1 0 0,-11 48 0,26-63-3411,1-20-2179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815"/>
    </inkml:context>
    <inkml:brush xml:id="br0">
      <inkml:brushProperty name="width" value="0.025" units="cm"/>
      <inkml:brushProperty name="height" value="0.025" units="cm"/>
    </inkml:brush>
  </inkml:definitions>
  <inkml:trace contextRef="#ctx0" brushRef="#br0">110 107 6887,'0'0'19042,"-6"3"-19080,-5 4 23,0 0-1,1 0 0,0 1 1,-10 11-1,16-16 55,0 1 0,0 0 0,0 1 1,1-1-1,0 1 0,0-1 0,0 1 0,1 0 0,-1 0 0,1 0 1,0 1-1,1-1 0,-2 9 0,3-13-26,0 0-1,0-1 1,0 1 0,0 0-1,0-1 1,1 1 0,-1 0 0,0-1-1,0 1 1,1 0 0,-1-1-1,1 1 1,-1 0 0,0-1 0,1 1-1,-1-1 1,1 1 0,0-1-1,-1 1 1,1-1 0,-1 1 0,1-1-1,0 0 1,-1 1 0,1-1-1,0 0 1,-1 0 0,1 1 0,0-1-1,-1 0 1,1 0 0,0 0-1,0 0 1,-1 0 0,1 0 0,0 0-1,-1 0 1,1 0 0,0 0-1,0 0 1,1-1 0,34-8 206,-14-2-170,0-2 0,0 0 1,-1-1-1,-1-2 1,-1 0-1,0-1 0,-1 0 1,-1-2-1,0 0 0,-2-1 1,21-33-1,-34 44-205,-18 26 15,-24 31 59,24-25 111,0 1-1,-12 26 1,23-40-31,1 0 0,0 0 0,0 0 1,1 1-1,1 0 0,0-1 0,0 1 0,0 15 1,2-25-158,0 0 1,0 0 0,-1 0 0,1 0 0,0 0-1,0 0 1,0 0 0,1 0 0,-1 0-1,0 0 1,0 0 0,0 0 0,1 0 0,-1-1-1,0 1 1,1 0 0,-1 0 0,1 0 0,-1 0-1,1 0 1,0-1 0,-1 1 0,1 0 0,0-1-1,-1 1 1,1 0 0,0-1 0,0 1 0,-1-1-1,1 1 1,0-1 0,1 1 0,16 1-8725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183"/>
    </inkml:context>
    <inkml:brush xml:id="br0">
      <inkml:brushProperty name="width" value="0.025" units="cm"/>
      <inkml:brushProperty name="height" value="0.025" units="cm"/>
    </inkml:brush>
  </inkml:definitions>
  <inkml:trace contextRef="#ctx0" brushRef="#br0">1 1328 9833,'0'0'13528,"10"-12"-12562,49-65-749,558-669 2305,-441 562-2522,109-125 0,-285 309-30,0 0 0,0 1 1,0-1-1,0 0 0,0 0 1,0 0-1,0 0 0,0 0 1,0 0-1,0 0 1,0 0-1,0 1 0,0-1 1,0 0-1,0 0 0,0 0 1,0 0-1,0 0 0,0 0 1,0 0-1,1 0 0,-1 0 1,0 0-1,0 1 1,0-1-1,0 0 0,0 0 1,0 0-1,0 0 0,0 0 1,1 0-1,-1 0 0,0 0 1,0 0-1,0 0 1,0 0-1,0 0 0,0 0 1,0 0-1,1 0 0,-1 0 1,0 0-1,0 0 0,0 0 1,0 0-1,0 0 0,0 0 1,0 0-1,0 0 1,1-1-1,-1 1 0,0 0 1,0 0-1,0 0 0,0 0 1,0 0-1,0 0 0,0 0 1,0 0-1,0 0 0,0-1 1,-1 19-4291,-12 25-4609,8-39 2555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636"/>
    </inkml:context>
    <inkml:brush xml:id="br0">
      <inkml:brushProperty name="width" value="0.025" units="cm"/>
      <inkml:brushProperty name="height" value="0.025" units="cm"/>
    </inkml:brush>
  </inkml:definitions>
  <inkml:trace contextRef="#ctx0" brushRef="#br0">46 221 12844,'0'0'4783,"-9"3"-1863,-17 9-971,16-8 1137,29-15-1309,99-63-699,-76 46-1071,1 1-1,2 2 1,0 2-1,69-24 1,-111 46-14,-1 0 0,0 1 0,1-1 0,-1 1 0,1-1 0,0 1 0,-1 0 0,1 0 0,-1 0 0,1 0 0,2 1 0,-4-1-1,0 1 0,-1-1 0,1 0 0,0 1 0,0-1 0,0 1 0,-1-1-1,1 1 1,0-1 0,-1 1 0,1-1 0,-1 1 0,1 0 0,0-1 0,-1 1 0,1 0 0,-1 0-1,0-1 1,1 1 0,-1 0 0,0 0 0,1 1 0,-1 2-6,1 1 1,-1 0-1,0 0 1,-1 0-1,1 0 0,-1 0 1,0 0-1,0-1 0,-4 10 1,-36 81 163,26-65-305,-15 46 1,27-66-1337,0 0 0,1 1 1,0-1-1,0 21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4.436"/>
    </inkml:context>
    <inkml:brush xml:id="br0">
      <inkml:brushProperty name="width" value="0.025" units="cm"/>
      <inkml:brushProperty name="height" value="0.025" units="cm"/>
    </inkml:brush>
  </inkml:definitions>
  <inkml:trace contextRef="#ctx0" brushRef="#br0">147 3 9353,'0'0'15214,"-9"-1"-15208,6 0-4,1 1 1,-1-1-1,0 1 1,0 0-1,0 0 0,0 1 1,0-1-1,0 0 1,0 1-1,1 0 1,-1 0-1,0 0 1,0 0-1,1 0 1,-1 0-1,1 1 1,-4 2-1,-1 2 18,1 0-1,-1 0 0,2 1 0,-1 0 0,-8 14 1,9-13-18,0 0 0,0-1-1,1 2 1,0-1 0,1 0 0,0 1 0,0-1 0,1 1 0,0 0 0,1 0 0,0 0 0,0 0 0,1 14-1,0-22 1,1 1-1,0-1 0,0 1 0,0-1 0,0 1 0,0-1 0,0 1 0,0-1 0,0 0 0,0 0 0,1 1 1,-1-1-1,1 0 0,-1 0 0,1 0 0,-1-1 0,1 1 0,-1 0 0,1 0 0,0-1 0,-1 1 1,1-1-1,0 0 0,-1 1 0,1-1 0,0 0 0,0 0 0,0 0 0,2-1 0,59-4 196,-35-1-216,-1-2 1,1-1-1,-2-1 1,1-1-1,36-22 1,10-18-5322,-35 12-5037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5.923"/>
    </inkml:context>
    <inkml:brush xml:id="br0">
      <inkml:brushProperty name="width" value="0.025" units="cm"/>
      <inkml:brushProperty name="height" value="0.025" units="cm"/>
    </inkml:brush>
  </inkml:definitions>
  <inkml:trace contextRef="#ctx0" brushRef="#br0">0 748 13933,'9'-7'59,"21"-14"37,1 1 0,1 2 0,35-16 0,117-42 901,-73 31-259,674-249 2931,24 80-2960,-791 210-787,4-1-465,0 1-1,37-1 0,-55 5-1233,-30 4-3167,-1 0 444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398"/>
    </inkml:context>
    <inkml:brush xml:id="br0">
      <inkml:brushProperty name="width" value="0.025" units="cm"/>
      <inkml:brushProperty name="height" value="0.025" units="cm"/>
    </inkml:brush>
  </inkml:definitions>
  <inkml:trace contextRef="#ctx0" brushRef="#br0">1039 1 7431,'0'0'12075,"-20"13"-10409,-173 193-1519,-246 200 0,320-309-148,45-38 31,-102 104-1,160-134-85,15-23-4023,0 0-4155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806"/>
    </inkml:context>
    <inkml:brush xml:id="br0">
      <inkml:brushProperty name="width" value="0.025" units="cm"/>
      <inkml:brushProperty name="height" value="0.025" units="cm"/>
    </inkml:brush>
  </inkml:definitions>
  <inkml:trace contextRef="#ctx0" brushRef="#br0">164 1 7271,'0'0'9572,"-5"11"-9225,-10 24 27,2 2 1,-12 50 0,17-54 126,-1 0 0,-2-1 1,-1 0-1,-1 0 0,-25 41 1,36-71-469,1 0 0,-1 1 1,1-1-1,-1 1 1,1-1-1,0 1 1,0 0-1,0 0 1,0-1-1,0 1 1,1 0-1,0 0 0,-1 0 1,1 5-1,5-6 68,0-1 0,0 0 0,1 0 0,-1-1 0,0 1 0,0-1-1,10-1 1,-11 1 53,6-1-89,-1 0 0,1 0-1,-1-1 1,1 0-1,-1-1 1,17-7 0,-19 6-941,0 1 1,0-1 0,0 0 0,-1-1-1,7-5 1,6-8-3689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243"/>
    </inkml:context>
    <inkml:brush xml:id="br0">
      <inkml:brushProperty name="width" value="0.025" units="cm"/>
      <inkml:brushProperty name="height" value="0.025" units="cm"/>
    </inkml:brush>
  </inkml:definitions>
  <inkml:trace contextRef="#ctx0" brushRef="#br0">239 28 12876,'0'-1'205,"0"0"0,0 0 0,0 0 0,0 0 0,0 0 0,0 0 0,0 0 0,0 0 0,-1 0 0,1-1 0,0 1 0,-1 0 0,1 0 0,0 1 0,-1-1 0,0 0 0,1 0 0,-1 0 0,1 0 0,-1 0 0,0 0 0,0 1 0,0-1 0,1 0 0,-1 1 0,0-1 0,-2 0 0,1 0-38,0 1 0,0 0-1,0-1 1,0 1 0,0 0 0,0 0 0,0 1 0,0-1-1,0 0 1,0 1 0,0-1 0,0 1 0,-3 1 0,-2 1-128,0 0 1,1 1-1,-1 0 1,1 0-1,0 0 1,0 1 0,-6 6-1,-4 7 55,2 1-1,0 0 1,1 1 0,1 1-1,1 0 1,1 1 0,1 0-1,0 0 1,2 1-1,1 0 1,1 1 0,-5 46-1,10-68-77,0-1 0,0 1 0,0 0 0,0 0 1,0-1-1,0 1 0,0 0 0,0-1 0,1 1 0,-1 0 0,1 0 0,-1-1 0,1 1 0,0-1 0,-1 1 0,1-1 0,0 1 0,0-1 0,0 1 0,0-1 0,0 0 0,1 1 1,-1-1-1,0 0 0,1 0 0,-1 0 0,0 0 0,1 0 0,-1 0 0,1-1 0,0 1 0,-1 0 0,1-1 0,0 1 0,-1-1 0,1 0 0,0 1 0,-1-1 0,1 0 0,0 0 0,0 0 1,-1 0-1,1-1 0,0 1 0,-1 0 0,1-1 0,0 1 0,-1-1 0,3 0 0,5-2 168,-1 0-1,0-1 1,0 1 0,-1-1-1,1-1 1,-1 0 0,0 0-1,12-11 1,-14 11-39,1 0 0,-1 0 1,0-1-1,-1 0 0,1 0 0,-1 0 0,0-1 1,-1 1-1,0-1 0,0 0 0,0 0 0,-1 0 1,0-1-1,2-13 0,-4 20-143,0 0 0,-1 1 0,0-1-1,1 0 1,-1 0 0,1 0 0,-1 1 0,0-1 0,0 0 0,1 1 0,-1-1-1,0 0 1,0 1 0,0-1 0,0 1 0,0-1 0,0 1 0,0 0-1,0-1 1,0 1 0,0 0 0,0 0 0,0 0 0,0 0 0,0 0-1,0 0 1,-1 0 0,-3 0-426,27 1 348,-21-2 63,-1 1 1,1 0-1,0 0 1,0 0-1,0 0 1,0 0-1,0 0 1,0 0-1,0 0 1,0 1-1,0-1 1,0 0 0,0 0-1,-1 1 1,1-1-1,0 0 1,0 1-1,0-1 1,0 1-1,-1 0 1,1-1-1,0 1 1,-1-1-1,1 1 1,0 0 0,-1 0-1,1-1 1,-1 1-1,1 0 1,-1 0-1,1 0 1,-1-1-1,0 1 1,1 0-1,-1 0 1,0 0-1,0 0 1,1 0 0,-1 0-1,0 0 1,0 0-1,0 0 1,0 0-1,-1 0 1,1-1-1,0 1 1,0 0-1,0 0 1,-1 2-1,0 7 71,1 82 289,9-88-2634,1-6-8548,-4-6 996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620"/>
    </inkml:context>
    <inkml:brush xml:id="br0">
      <inkml:brushProperty name="width" value="0.025" units="cm"/>
      <inkml:brushProperty name="height" value="0.025" units="cm"/>
    </inkml:brush>
  </inkml:definitions>
  <inkml:trace contextRef="#ctx0" brushRef="#br0">12 51 12620,'0'0'7634,"7"0"-6865,1 1-428,-6 0-197,1 0-1,-1-1 1,1 0 0,0 0-1,-1 1 1,1-2 0,0 1-1,-1 0 1,1 0 0,4-2-1,-6 1-54,0 0 0,0 1-1,0-1 1,0 0 0,0 0-1,0-1 1,0 1 0,0 0-1,0 0 1,-1 0-1,1 0 1,0-1 0,-1 1-1,1 0 1,-1-1 0,1 1-1,-1-1 1,0 1 0,1 0-1,-1-3 1,0 3-65,1 0-1,-1 1 1,0-1 0,0 0-1,0 0 1,0 0 0,1 1-1,-1-1 1,0 0 0,0 0-1,-1 0 1,1 0 0,0 1-1,0-1 1,0 0 0,0 0-1,-1 0 1,1 1 0,0-1-1,-1 0 1,1 1 0,-1-1-1,1 0 1,-1 0 0,1 1-1,-1-1 1,1 1 0,-1-1-1,1 1 1,-1-1 0,0 1-1,-1-2 1,0 2-37,1 0 0,-1 1 0,0-1 0,1 0 0,-1 0 0,0 1 0,1-1 0,-1 1 0,0 0 1,1-1-1,-1 1 0,1 0 0,-1 0 0,1 0 0,-1 0 0,1 0 0,0 0 0,-1 0 0,1 1 0,-2 2 0,0 0-7,0 1 0,1-1 0,-1 1 0,1 0 0,0 0 0,-3 10 0,2 1 7,0 1-1,0-1 1,1 28 0,2-43 7,0 1 0,1-1 0,-1 0 0,0 1 0,1-1 0,0 0 0,-1 0 0,1 1 0,-1-1-1,1 0 1,0 0 0,0 0 0,0 0 0,0 0 0,0 0 0,0 0 0,0 0 0,0 0 0,0 0-1,0 0 1,1-1 0,-1 1 0,0-1 0,0 1 0,1-1 0,-1 1 0,0-1 0,1 1 0,-1-1 0,1 0-1,1 0 1,2 1-560,-1-1-1,0 0 0,1 1 1,-1-2-1,0 1 0,1 0 1,-1-1-1,0 0 1,7-2-1,7-9-5113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060"/>
    </inkml:context>
    <inkml:brush xml:id="br0">
      <inkml:brushProperty name="width" value="0.025" units="cm"/>
      <inkml:brushProperty name="height" value="0.025" units="cm"/>
    </inkml:brush>
  </inkml:definitions>
  <inkml:trace contextRef="#ctx0" brushRef="#br0">7 0 12172,'0'0'12011,"-2"12"-11808,-1 41-73,1-1 0,3 1 1,2 0-1,18 92 0,-20-141-492,7 20-920,-7-24 966,-1 1 1,0-1 0,1 0-1,-1 1 1,0-1 0,1 0-1,-1 1 1,1-1 0,-1 0-1,0 1 1,1-1 0,-1 0-1,1 0 1,-1 0 0,1 0-1,-1 1 1,1-1 0,-1 0-1,1 0 1,-1 0 0,1 0-1,-1 0 1,1 0 0,-1 0-1,1 0 1,-1-1 0,1 1-1,0 0 1,5-4-8071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450"/>
    </inkml:context>
    <inkml:brush xml:id="br0">
      <inkml:brushProperty name="width" value="0.025" units="cm"/>
      <inkml:brushProperty name="height" value="0.025" units="cm"/>
    </inkml:brush>
  </inkml:definitions>
  <inkml:trace contextRef="#ctx0" brushRef="#br0">34 203 13325,'0'0'9454,"-3"10"-9417,1-4-30,-20 59 282,20-59-262,1 0-1,-1 1 0,1-1 1,1 1-1,-1-1 1,1 1-1,0-1 1,1 1-1,1 9 1,-2-16-21,0 1 1,0-1-1,0 0 1,0 0-1,0 1 0,1-1 1,-1 0-1,0 0 1,0 1-1,0-1 1,0 0-1,0 0 1,1 1-1,-1-1 1,0 0-1,0 0 0,0 0 1,1 1-1,-1-1 1,0 0-1,0 0 1,1 0-1,-1 0 1,0 1-1,0-1 0,1 0 1,-1 0-1,0 0 1,1 0-1,-1 0 1,0 0-1,0 0 1,1 0-1,-1 0 0,0 0 1,1 0-1,-1 0 1,1 0-1,12-9 374,6-15 297,-6 1-542,0-2 0,-2 0-1,-1 0 1,-1-1 0,-1-1 0,-1 1 0,-2-1 0,0 0 0,-2 0 0,0-34 0,-7 49-107,-4 24-128,-5 25-52,11-23 146,1 0 0,0 0 1,0 0-1,1 0 0,1 0 1,1 0-1,0 0 0,1 0 1,0-1-1,1 1 0,0-1 1,1 1-1,1-2 1,7 14-1,-7-17-1106,0 1 0,1-1 0,1-1 0,-1 1 0,1-1 0,15 11 0,0-4-9053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8.725"/>
    </inkml:context>
    <inkml:brush xml:id="br0">
      <inkml:brushProperty name="width" value="0.025" units="cm"/>
      <inkml:brushProperty name="height" value="0.025" units="cm"/>
    </inkml:brush>
  </inkml:definitions>
  <inkml:trace contextRef="#ctx0" brushRef="#br0">3531 30 5445,'-2'-4'6994,"-8"-7"-4838,-7 7-1826,-1 1-1,0 1 0,-1 0 1,1 2-1,0 0 1,-23 3-1,-5-1 1038,-164 5 46,-168 0-1209,235-18 62,-30 0 574,-158 10-641,-655 7-57,846-2-132,-453 6 242,526-9-145,-95 14-1,121-10 153,-58 1 0,137-2-13802,-23-4 5145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9.208"/>
    </inkml:context>
    <inkml:brush xml:id="br0">
      <inkml:brushProperty name="width" value="0.025" units="cm"/>
      <inkml:brushProperty name="height" value="0.025" units="cm"/>
    </inkml:brush>
  </inkml:definitions>
  <inkml:trace contextRef="#ctx0" brushRef="#br0">327 58 2210,'0'0'6887,"0"-8"-4859,0-20-732,0 8 1679,-8 19-151,-24 12-2509,-18 22-19,-68 33 0,29-17-173,87-48-122,0 0 0,0 0 0,0 0 0,0 0 0,0 0 0,0 1 0,0-1 0,1 1 0,-1-1 0,0 1 0,1 0 0,0 0 0,-1-1 0,1 1 0,0 0 0,-1 3 0,9 6 81,18-5 11,-14-5-89,52 5-62,-1 2-1,0 4 1,-1 1 0,81 30-1,-134-39-640,-1-1-1,1 0 1,1-1 0,-1 0-1,0 0 1,16 1 0,0-3-2702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0.247"/>
    </inkml:context>
    <inkml:brush xml:id="br0">
      <inkml:brushProperty name="width" value="0.025" units="cm"/>
      <inkml:brushProperty name="height" value="0.025" units="cm"/>
    </inkml:brush>
  </inkml:definitions>
  <inkml:trace contextRef="#ctx0" brushRef="#br0">91 1 13389,'0'0'5541,"-6"8"-5322,-5 10-9,0 0 1,1 1 0,0 0-1,2 1 1,1 0 0,0 0-1,1 0 1,1 1-1,1 0 1,-1 31 0,5-51-184,1 0 0,-1 0 0,1 0 0,0-1 0,-1 1 0,1 0 0,0 0 0,0-1 0,-1 1 0,1 0 0,0-1 0,0 1 1,0-1-1,0 1 0,0-1 0,0 1 0,0-1 0,0 0 0,0 0 0,0 1 0,0-1 0,0 0 0,0 0 0,0 0 0,0 0 0,0 0 1,0 0-1,0 0 0,0-1 0,0 1 0,0 0 0,2-1 0,38-6 649,-23 2-574,-6 1-89,1 0 0,-1 1 0,0 1 0,1 0 0,0 0 0,-1 1 0,1 1 0,16 1 0,-27 0-20,0 0 0,1 0 0,-1 0 0,0 0 0,1 0 0,-1 0 0,0 1 0,0-1 0,0 1 0,0 0 0,0-1 1,-1 1-1,1 0 0,0 0 0,-1 0 0,0 0 0,1 0 0,-1 1 0,0-1 0,0 0 0,0 1 0,1 2 0,-2-4 29,1 1 0,-1-1-1,1 1 1,-1-1 0,0 1 0,0-1-1,0 1 1,1-1 0,-1 1 0,-1-1 0,1 1-1,0-1 1,0 1 0,0-1 0,-1 1 0,1-1-1,-1 1 1,1-1 0,-1 0 0,0 1-1,1-1 1,-1 0 0,0 0 0,0 1 0,0-1-1,0 0 1,0 0 0,0 0 0,0 0-1,-1 0 1,1 0 0,0 0 0,0-1 0,-1 1-1,1 0 1,-2 0 0,-13 3 592,0 0-1,0-2 1,-23 2 0,31-3-516,0-1 0,1 0-1,-1 0 1,0-1 0,1 0 0,-1 0-1,0-1 1,1 0 0,-10-4 0,16 6-186,0-1 1,1 1 0,-1 0 0,0-1-1,1 1 1,-1-1 0,1 1 0,-1-1-1,1 1 1,-1-1 0,1 1 0,-1-1-1,1 1 1,-1-1 0,1 0 0,0 1-1,-1-1 1,1 0 0,0 1 0,-1-1-1,1 0 1,0 1 0,0-1 0,0 0-1,0 0 1,0 1 0,0-1 0,0 0 0,0 1-1,0-2 1,13-20-8787,2 5-314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122"/>
    </inkml:context>
    <inkml:brush xml:id="br0">
      <inkml:brushProperty name="width" value="0.025" units="cm"/>
      <inkml:brushProperty name="height" value="0.025" units="cm"/>
    </inkml:brush>
  </inkml:definitions>
  <inkml:trace contextRef="#ctx0" brushRef="#br0">14 58 5157,'-13'-5'8784,"14"-8"-4414,0 12-4220,-1 0 0,1-1 1,0 1-1,0 0 1,0 0-1,0 0 1,1 0-1,-1 0 1,0 0-1,0 0 1,1 0-1,-1 0 0,0 1 1,1-1-1,-1 0 1,1 1-1,-1-1 1,0 1-1,1 0 1,-1-1-1,4 1 0,709-5 907,-621-3-1017,-76 5-46,1 0 1,0 2-1,0 0 1,0 1-1,0 0 1,0 2-1,0 0 0,32 9 1,-24-3-91,1-1 1,-1-2-1,1 0 0,37 1 1,113-6-29,-81-2 133,149-17 24,-180 11-81,-1 2-1,1 3 1,89 7 0,-98-1-48,1-1 0,0-4 0,58-7 0,-71 4 80,2 3-148,89 9 1,-9 0-17,-105-9 145,-14 2-133,0-1 0,-1 1 0,1 0-1,0 0 1,0 1 0,8 1 0,-12 2-1620,-3 0-2184,0-4 3566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6.254"/>
    </inkml:context>
    <inkml:brush xml:id="br0">
      <inkml:brushProperty name="width" value="0.025" units="cm"/>
      <inkml:brushProperty name="height" value="0.025" units="cm"/>
    </inkml:brush>
  </inkml:definitions>
  <inkml:trace contextRef="#ctx0" brushRef="#br0">0 152 11819,'0'0'2803,"4"-9"-1645,-1 4-1073,0 0-1,1 1 1,-1-1 0,1 0-1,0 1 1,0 0-1,0 0 1,1 0-1,0 1 1,-1 0 0,1-1-1,0 1 1,0 1-1,1-1 1,-1 1-1,1 0 1,-1 0 0,8-1-1,66-18 38,1 3 0,1 3 0,0 4 0,0 4 0,119 3-1,-199 4-112,-1 0-1,1 0 1,0 0-1,0 0 1,-1 0-1,1 0 0,0 0 1,0 0-1,-1 1 1,1-1-1,0 0 1,-1 0-1,1 1 0,0-1 1,-1 0-1,1 1 1,0-1-1,-1 1 1,1-1-1,-1 0 0,1 1 1,0 0-1,-1-1 1,0 1-1,1-1 1,-1 1-1,1 0 0,-1-1 1,0 1-1,1 1 1,-1-1 18,0 1 0,0 0 0,0-1 0,0 1 0,0 0 1,-1-1-1,1 1 0,-1-1 0,1 1 0,-1 0 0,0-1 0,1 1 1,-2 1-1,-34 42 1088,-119 87 1101,-4 5-6285,140-117-1685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546"/>
    </inkml:context>
    <inkml:brush xml:id="br0">
      <inkml:brushProperty name="width" value="0.025" units="cm"/>
      <inkml:brushProperty name="height" value="0.025" units="cm"/>
    </inkml:brush>
  </inkml:definitions>
  <inkml:trace contextRef="#ctx0" brushRef="#br0">7 32 5637,'0'-1'583,"0"-1"0,0 0 0,0 1-1,1-1 1,-1 0 0,0 1 0,0-1-1,1 1 1,-1-1 0,1 0 0,0 1-1,-1-1 1,1 1 0,1-2 0,-1 2-390,-1 0 1,1 1 0,0-1 0,0 1 0,-1-1-1,1 1 1,0 0 0,0-1 0,-1 1 0,1 0 0,0-1-1,0 1 1,0 0 0,0 0 0,-1 0 0,1 0 0,0 0-1,0 0 1,0 0 0,1 0 0,4 1-40,1 1 0,-1 0 0,1 1 1,-1-1-1,12 8 0,10 3 406,3-4-479,0-2 0,0-1 0,0-1 0,39 0 0,-70-5-76,1 0-1,0 0 0,0 0 0,-1 0 1,1 0-1,0 0 0,0 0 0,0 0 1,-1 0-1,1 0 0,0 0 1,0 1-1,-1-1 0,1 0 0,0 1 1,-1-1-1,1 0 0,0 1 0,-1-1 1,1 1-1,-1-1 0,1 1 1,1 0-1,-13 11 207,-38 14 127,40-22-354,-27 16 53,0 1 0,2 1 0,-36 31 0,1 6-3447,62-54-1822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510"/>
    </inkml:context>
    <inkml:brush xml:id="br0">
      <inkml:brushProperty name="width" value="0.025" units="cm"/>
      <inkml:brushProperty name="height" value="0.025" units="cm"/>
    </inkml:brush>
  </inkml:definitions>
  <inkml:trace contextRef="#ctx0" brushRef="#br0">207 176 5669,'0'0'1794,"5"-9"117,0 0-1147,-1-1-1,0 0 0,-1 0 1,0-1-1,0 1 1,-1-1-1,-1 1 0,1-15 1,-1 23-558,-1-1 1,0 1-1,0 0 1,0-1-1,0 1 1,0-1-1,-1 1 1,1-1-1,-1 1 1,1 0 0,-1-1-1,0 1 1,0 0-1,0 0 1,0-1-1,-1 1 1,1 0-1,0 0 1,-1 0-1,0 1 1,-2-3-1,0 2-143,0 0 1,0 1-1,0 0 0,0 0 0,0 0 0,-1 1 0,1-1 0,0 1 0,0 0 0,-1 0 1,-6 1-1,4 1-72,1-1 0,-1 1 0,1 0 0,-1 0 0,1 1 1,0 0-1,0 0 0,0 1 0,0-1 0,1 1 0,0 0 0,-1 1 0,-5 6 1,1-1 18,0 1 0,1 0 0,0 0 0,1 1 0,-9 17 0,15-27 4,1 0 1,0 0-1,0 0 1,0 0 0,0 0-1,0 1 1,0-1-1,1 0 1,-1 0 0,1 1-1,0-1 1,-1 0-1,1 1 1,0-1-1,0 1 1,1-1 0,-1 0-1,0 1 1,1-1-1,0 0 1,-1 0 0,1 1-1,0-1 1,0 0-1,0 0 1,0 0-1,1 0 1,-1 0 0,0 0-1,1 0 1,-1 0-1,1-1 1,0 1 0,0-1-1,0 1 1,0-1-1,0 0 1,0 1-1,0-1 1,0 0 0,0 0-1,3 0 1,3 2 11,0-1 0,0 0 0,0 0 0,1-1 0,-1 0 0,0-1 0,0 0 0,1 0 0,-1-1 0,0 0 0,13-3 0,-18 3 44,-1 0 1,1 0-1,0 0 0,-1 0 0,1 0 1,0-1-1,-1 0 0,0 1 0,1-1 1,-1 0-1,0 0 0,0 0 1,0 0-1,0-1 0,-1 1 0,1 0 1,0-1-1,-1 1 0,0-1 0,1 0 1,-1 1-1,0-1 0,-1 0 0,2-3 1,-2 5-120,22 35-484,-22-31 536,-1 1 0,1 0-1,-1-1 1,0 1 0,-1-1 0,1 1 0,0-1 0,-1 0 0,0 0 0,0 0 0,0 0 0,-5 6 0,4-6-13,1 0 1,-1 0 0,1 1 0,0-1 0,0 1-1,0 0 1,0-1 0,1 1 0,0 0 0,-1 0-1,1 0 1,1 0 0,-2 6 0,3-10-270,0 1 0,-1 0 0,1-1 0,0 1 0,-1-1 0,1 1-1,0-1 1,-1 1 0,1-1 0,0 0 0,0 1 0,0-1 0,-1 0 0,1 0 0,0 0 0,0 1 0,0-1 0,0 0 0,0 0 0,0 0 0,-1 0 0,1 0-1,0-1 1,0 1 0,0 0 0,0 0 0,0-1 0,0 1 203,13-2-6250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889"/>
    </inkml:context>
    <inkml:brush xml:id="br0">
      <inkml:brushProperty name="width" value="0.025" units="cm"/>
      <inkml:brushProperty name="height" value="0.025" units="cm"/>
    </inkml:brush>
  </inkml:definitions>
  <inkml:trace contextRef="#ctx0" brushRef="#br0">48 47 7591,'0'0'10058,"-1"0"-10012,1 0 1,0 0 0,0 0 0,-1 0 0,1 0-1,0 1 1,0-1 0,0 0 0,-1 0 0,1 0-1,0 0 1,0 0 0,0 0 0,-1 1-1,1-1 1,0 0 0,0 0 0,0 0 0,0 0-1,0 1 1,-1-1 0,1 0 0,0 0-1,0 0 1,0 1 0,0-1 0,0 0 0,0 0-1,0 1 1,0-1 0,0 0 0,0 0-1,0 0 1,0 1 0,0-1 0,0 0 0,0 1-1,2-1 24,1-1-1,-1 1 1,1-1-1,-1 1 0,1-1 1,-1 0-1,0 0 1,1 0-1,-1 0 0,0 0 1,0 0-1,0-1 1,0 1-1,0-1 0,0 0 1,0 1-1,-1-1 1,1 0-1,0 0 0,-1 0 1,0 0-1,1 0 1,-1 0-1,0-1 0,0 1 1,0 0-1,0-1 1,-1 1-1,2-4 0,-3 6-47,1-1-1,-1 1 0,1 0 0,0-1 0,-1 1 0,1 0 1,-1-1-1,1 1 0,-1 0 0,1 0 0,-1-1 0,1 1 1,-1 0-1,0 0 0,1 0 0,-1 0 0,1 0 1,-1 0-1,1 0 0,-1 0 0,1 0 0,-1 0 0,0 0 1,1 0-1,-1 0 0,1 0 0,-1 0 0,1 1 0,-1-1 1,1 0-1,-1 1 0,-19 6-186,14-3 164,1 0 1,1 0-1,-1 1 0,1 0 1,0 0-1,0 0 1,0 1-1,1-1 0,0 1 1,0 0-1,0 0 1,1 0-1,-1 0 1,2 0-1,-1 0 0,1 1 1,-2 10-1,4-16-22,-1 0 0,0 0 0,0 0 0,0-1 0,1 1 0,-1 0-1,0 0 1,1 0 0,-1-1 0,0 1 0,1 0 0,-1-1 0,1 1 0,-1 0 0,1-1 0,0 1-1,-1 0 1,1-1 0,0 1 0,-1-1 0,1 1 0,0-1 0,0 0 0,-1 1 0,1-1 0,0 0-1,0 1 1,0-1 0,-1 0 0,3 0 0,28 3-3785,-28-3 3143,16 0-4625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317"/>
    </inkml:context>
    <inkml:brush xml:id="br0">
      <inkml:brushProperty name="width" value="0.025" units="cm"/>
      <inkml:brushProperty name="height" value="0.025" units="cm"/>
    </inkml:brush>
  </inkml:definitions>
  <inkml:trace contextRef="#ctx0" brushRef="#br0">42 54 4100,'0'0'7580,"0"-8"-5578,2-37 4548,-2 77-5626,-3-1-867,-2 1 0,-9 34 0,7-38-15,2 1 1,1-1 0,-1 32 0,4-59-116,1 0 0,0 0 0,0-1 0,0 1 0,0 0 0,0 0 0,1-1 0,-1 1 0,0 0 0,0 0 0,0-1 0,1 1 0,-1 0 0,0-1 0,1 1 0,-1 0 0,0-1 0,1 1 0,-1-1 0,1 1 0,-1 0 0,1-1 0,0 1 0,-1-1 0,1 1 0,-1-1 0,1 0 0,1 1 0,15 1-6661,-3-2 13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690"/>
    </inkml:context>
    <inkml:brush xml:id="br0">
      <inkml:brushProperty name="width" value="0.025" units="cm"/>
      <inkml:brushProperty name="height" value="0.025" units="cm"/>
    </inkml:brush>
  </inkml:definitions>
  <inkml:trace contextRef="#ctx0" brushRef="#br0">80 131 9865,'0'0'11040,"-7"1"-10954,2 0-70,1 1 1,0 0-1,0 0 1,0 0-1,0 1 1,0-1 0,1 1-1,-1 0 1,1 0-1,-1 0 1,1 0 0,0 1-1,0-1 1,1 1-1,-1 0 1,1 0 0,0 0-1,0 0 1,0 0-1,0 0 1,1 1-1,0-1 1,0 1 0,0-1-1,0 1 1,1-1-1,-1 5 1,1-8 3,0-1-1,0 1 1,0-1-1,0 0 1,0 1-1,1-1 1,-1 0-1,0 1 1,0-1-1,0 0 1,0 1-1,0-1 1,0 0 0,1 1-1,-1-1 1,0 0-1,0 1 1,0-1-1,1 0 1,-1 0-1,0 1 1,0-1-1,1 0 1,-1 0-1,0 0 1,1 1 0,-1-1-1,0 0 1,1 0-1,-1 0 1,0 0-1,1 0 1,-1 0-1,0 1 1,1-1-1,18-4 562,15-13 137,-15 2-626,-1 0 1,-1-2-1,28-33 1,-36 39-78,-2 1-1,1-2 1,-1 1 0,-1-1-1,0 0 1,-1 0-1,0-1 1,4-17 0,-11 29-109,-6 11-33,-7 12-21,8-8 161,1 0 1,1 0-1,0 1 0,0 0 0,-3 25 0,7-35-129,0 0-1,0 0 0,0 0 1,1 1-1,0-1 1,0 0-1,1 0 0,0 0 1,-1 0-1,2 1 0,-1-1 1,0 0-1,1-1 0,0 1 1,0 0-1,1 0 1,-1-1-1,1 1 0,0-1 1,5 5-1,16 5-4186,6-11-3902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022"/>
    </inkml:context>
    <inkml:brush xml:id="br0">
      <inkml:brushProperty name="width" value="0.025" units="cm"/>
      <inkml:brushProperty name="height" value="0.025" units="cm"/>
    </inkml:brush>
  </inkml:definitions>
  <inkml:trace contextRef="#ctx0" brushRef="#br0">81 1 15054,'0'0'9577,"-36"66"-7719,23-33-481,2 4-416,1 2-320,3-1-385,3 3-160,4-5-64,0 2-576,4-4-1346,2-5-993,-1-6-1217,-5-7-1409,0-8-961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384"/>
    </inkml:context>
    <inkml:brush xml:id="br0">
      <inkml:brushProperty name="width" value="0.025" units="cm"/>
      <inkml:brushProperty name="height" value="0.025" units="cm"/>
    </inkml:brush>
  </inkml:definitions>
  <inkml:trace contextRef="#ctx0" brushRef="#br0">27 54 10346,'0'0'12588,"-26"-52"-10410,43 51-1249,9 1-33,14 0-127,9 0-256,9 0-289,4 0-64,6 0-128,4 0-128,-10 0-2018,-7 1-2178,-4 4-4548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900"/>
    </inkml:context>
    <inkml:brush xml:id="br0">
      <inkml:brushProperty name="width" value="0.025" units="cm"/>
      <inkml:brushProperty name="height" value="0.025" units="cm"/>
    </inkml:brush>
  </inkml:definitions>
  <inkml:trace contextRef="#ctx0" brushRef="#br0">158 65 15407,'0'0'9235,"-11"-6"-8530,-38-17-321,47 23-371,0-1-1,0 0 1,-1 1-1,1 0 1,0-1 0,-1 1-1,1 0 1,0 0-1,-1 1 1,1-1-1,0 0 1,0 1 0,-1-1-1,1 1 1,0 0-1,0 0 1,0 0 0,0 0-1,0 0 1,0 0-1,0 0 1,0 1 0,0-1-1,0 1 1,1-1-1,-1 1 1,1 0 0,-1 0-1,-1 3 1,-2 1 56,1 1-1,0 0 1,0 0 0,1 0 0,0 0 0,-3 13-1,5-18-30,0 0-1,0 0 1,1 0-1,-1 0 1,1 0-1,-1 0 1,1 0-1,0 0 1,0 0-1,0 1 0,0-1 1,0 0-1,1 0 1,-1 0-1,0 0 1,1 0-1,0 0 1,-1 0-1,1 0 1,0 0-1,0 0 0,0 0 1,3 3-1,-1-3 10,0-1-1,1 1 1,-1-1-1,0 1 0,1-1 1,-1 0-1,1 0 0,0-1 1,-1 1-1,1-1 0,0 1 1,-1-1-1,7-1 1,0 0 18,1 0 0,-1-1 0,0 0 0,0-1 0,0 0 0,0 0 0,-1-1 0,1-1 0,-1 0 0,0 0 0,0 0 0,9-9 0,-10 9-59,-1-1 0,1 0 0,-2-1 0,1 0 0,-1 0 0,0 0 0,0-1 0,-1 0 0,0 0 0,-1 0 0,1 0 0,-2-1 0,6-16-1,-9 25-12,0 0 0,0-1 0,1 1 0,-1 0 0,0 0 0,0-1 0,0 1 0,0 0 0,0 0 0,0-1 0,0 1 0,0 0 0,0-1 0,0 1 0,0 0 0,0 0 0,0-1 0,0 1 0,0 0 0,0 0 0,0-1 0,0 1 0,0 0 0,0-1 0,-1 1 0,1 0 0,0 0 0,0-1 0,0 1 0,0 0 0,-1 0 0,1 0 0,0-1 0,0 1 0,0 0 0,-1 0 0,1 0 0,0 0 0,-1-1 0,-11 7-143,-11 15 68,16-14 168,0 2 1,1-1-1,0 1 0,0 0 1,1 0-1,0 1 0,0-1 0,1 1 1,1 0-1,-1 0 0,-2 21 1,6-30-56,-1 0 1,1 0-1,0 0 1,1-1-1,-1 1 1,0 0 0,0 0-1,0 0 1,0-1-1,1 1 1,-1 0-1,0 0 1,1-1 0,-1 1-1,1 0 1,-1 0-1,1-1 1,-1 1-1,1-1 1,-1 1 0,1 0-1,-1-1 1,1 1-1,0-1 1,-1 1-1,1-1 1,1 1 0,26 3 574,-20-5-501,0 0 0,0 0 0,0-1-1,0 0 1,8-3 0,-4-1-152,0-1 0,0 0 0,-1 0 0,0-1 0,0-1 0,-1 0 0,0 0 0,0-1 0,-1 0 0,-1-1 0,0 0 0,0 0 0,-1-1 0,10-20 0,-48 62-940,26-22 972,-30 50 315,33-54-237,0 0 0,0 0 0,1 0 0,-1 1 0,1-1 0,0 0 0,0 1 1,1-1-1,-1 1 0,1-1 0,0 1 0,1 5 0,0-8-36,0-1 1,0 0-1,0 0 1,0 0-1,0 0 1,0 0-1,0 0 1,0 0-1,0 0 1,1-1-1,-1 1 1,0 0 0,1-1-1,-1 1 1,0-1-1,1 1 1,-1-1-1,1 0 1,-1 1-1,1-1 1,-1 0-1,1 0 1,-1 0-1,1 0 1,-1 0-1,1-1 1,-1 1-1,3-1 1,44-8 268,-33 2-260,1 0-1,-1 0 1,-1-1-1,1-1 0,-1-1 1,13-11-1,-20 15-103,0 0 0,0 0-1,0-1 1,-1 1 0,-1-2-1,1 1 1,-1 0-1,0-1 1,0 0 0,-1 0-1,-1-1 1,5-13 0,-32 50-493,19-23 572,1 1 0,0 0 0,0-1 0,1 1 0,0 0 0,0 1 0,0-1 0,1 0 0,-1 1 0,2 0 0,-1 0 0,1-1 0,0 1 0,0 0 0,1 0 0,0 11 0,1-17-128,0 1 1,0 0-1,0 0 1,0-1-1,0 1 1,1-1-1,-1 1 1,0-1-1,1 1 1,-1-1-1,1 0 1,0 0-1,-1 0 1,1 0-1,0 0 1,0 0-1,-1 0 1,1-1-1,0 1 1,0-1-1,0 1 1,0-1-1,0 0 1,0 1-1,3-1 1,3 1-1783,1-1 0,0 0 0,-1 0 0,16-3 0,5-6-6819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278"/>
    </inkml:context>
    <inkml:brush xml:id="br0">
      <inkml:brushProperty name="width" value="0.025" units="cm"/>
      <inkml:brushProperty name="height" value="0.025" units="cm"/>
    </inkml:brush>
  </inkml:definitions>
  <inkml:trace contextRef="#ctx0" brushRef="#br0">190 1 14638,'0'0'9353,"-11"0"-7181,-3 1-1716,0 0-1,0 2 0,1 0 0,-1 0 1,-20 9-1,27-9-290,1 0 0,-1 0 0,1 1 1,0 0-1,0 0 0,-9 8 0,13-10-173,0 0-1,0 1 0,0-1 1,0 0-1,0 1 1,1 0-1,-1-1 1,1 1-1,-1 0 1,1 0-1,0 0 0,0 0 1,1-1-1,-1 1 1,1 0-1,-1 6 1,1-7-126,1-1 1,-1 1 0,1 0 0,-1 0 0,1-1-1,0 1 1,0-1 0,0 1 0,0 0 0,0-1-1,0 1 1,0-1 0,0 0 0,1 1 0,-1-1-1,0 0 1,1 0 0,-1 0 0,1 0 0,-1 0-1,1 0 1,0 0 0,-1-1 0,1 1 0,0-1-1,0 1 1,-1-1 0,1 1 0,3-1 0,65 6-4274,-55-5 3142,19 0-1034,46 4-1837,-28 3 5414,-52-9-1140,1 1 0,-1 0 1,0 0-1,1 0 0,-1 0 0,0 0 1,1 0-1,-1 0 0,1 0 1,-1 0-1,0 0 0,1 0 0,-1 1 1,0-1-1,1 0 0,-1 0 0,0 0 1,1 0-1,-1 1 0,0-1 0,1 0 1,-1 0-1,0 0 0,0 1 0,1-1 1,-1 0-1,0 1 0,0-1 0,1 0 1,-1 0-1,0 1 0,0-1 0,0 0 1,0 1-1,1-1 0,-1 1 0,0-1 1,0 0-1,0 1 0,0-1 0,0 0 1,0 1-1,0-1 0,0 1 1,0-1-1,0 1 0,-18 12 2656,-29 7-763,22-12-1188,-76 22 1318,33-22-5053,62-9-797,5-4-2418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673"/>
    </inkml:context>
    <inkml:brush xml:id="br0">
      <inkml:brushProperty name="width" value="0.025" units="cm"/>
      <inkml:brushProperty name="height" value="0.025" units="cm"/>
    </inkml:brush>
  </inkml:definitions>
  <inkml:trace contextRef="#ctx0" brushRef="#br0">236 292 15535,'0'0'2509,"-14"2"-123,-7 1-1460,1 0 1,0 2-1,-36 12 0,49-15-671,1 1 0,-1 0 0,0 0-1,1 0 1,0 1 0,0 0-1,0 0 1,0 1 0,1 0 0,-1 0-1,1 0 1,0 0 0,1 1 0,-1 0-1,1 0 1,0 0 0,-3 7 0,7-12-248,-1 0 0,1 0 0,0 1 0,-1-1 0,1 0 0,0 0 0,-1 1 0,1-1 0,0 0 1,0 0-1,0 1 0,0-1 0,1 0 0,-1 0 0,0 0 0,0 1 0,1-1 0,-1 0 1,1 0-1,-1 0 0,1 0 0,-1 1 0,1-1 0,0 0 0,-1 0 0,1 0 0,0 0 1,1 0-1,1 1 5,-1 0-1,1-1 1,0 1 0,0-1 0,0 0 0,0 0 0,0 0-1,0 0 1,0 0 0,0-1 0,4 1 0,4 0 26,1-1 0,0-1 0,-1 1 0,1-2 0,17-3 0,-8-3-29,0 0 0,-1-1 0,0-2 0,-1 0 1,0-1-1,-1 0 0,0-2 0,17-17 0,-12 10-77,-1-1 0,-2-2 0,0 0 0,-1-1 0,18-33 0,-31 48-49,-1-1 0,-1 0 0,1 0 0,-2-1 0,4-14 0,-6 24 74,-1 0 0,1-1 0,-1 1 1,1-1-1,-1 1 0,0-1 0,0 1 1,0-1-1,0 1 0,0 0 0,-1-1 1,1 1-1,-1-1 0,0 1 0,1 0 0,-1-1 1,0 1-1,0 0 0,0 0 0,-1 0 1,1 0-1,-1 0 0,1 0 0,-1 0 0,1 0 1,-1 0-1,0 1 0,0-1 0,0 1 1,-4-3-1,-2 2 14,0-1 0,-1 1 0,0 1 1,1 0-1,-1 0 0,0 0 0,0 1 0,1 1 1,-1-1-1,0 1 0,0 1 0,1 0 0,-1 0 0,1 1 1,-9 3-1,1 1 175,1 0 0,0 0 0,1 2 0,-1 0 0,2 0-1,-26 23 1,36-29-102,0 0 0,0 1 0,0-1 0,0 1 0,0 0 0,1 0-1,0 0 1,0 0 0,-3 6 0,5-9-40,0 0 1,-1 0-1,1 0 0,0 1 1,0-1-1,0 0 0,0 1 1,0-1-1,0 0 0,0 0 0,1 0 1,-1 1-1,0-1 0,1 0 1,-1 0-1,1 0 0,-1 1 1,1-1-1,0 0 0,-1 0 0,1 0 1,0 0-1,0 0 0,0 0 1,-1-1-1,1 1 0,0 0 1,0 0-1,0-1 0,1 1 0,-1 0 1,0-1-1,0 1 0,0-1 1,0 1-1,3-1 0,19 8-135,0-2-1,1-1 1,0-1-1,27 1 1,-31-4-386,0 1 0,0 1 0,0 1 0,-1 1 0,1 0 0,34 15 0,-52-19 518,0 0-1,0 0 1,0 0-1,0 0 1,0 0-1,-1 0 1,1 0-1,0 1 0,0-1 1,-1 1-1,1-1 1,-1 1-1,1 0 1,-1 0-1,0-1 1,0 1-1,0 0 1,0 0-1,0 0 1,0 0-1,0 0 1,-1 0-1,1 1 1,-1-1-1,1 0 0,-1 0 1,0 0-1,0 0 1,0 1-1,0-1 1,0 0-1,-1 0 1,1 0-1,-1 1 1,1-1-1,-1 0 1,0 0-1,0 0 1,0 0-1,0 0 1,-2 3-1,-6 7 247,0 0-1,0-1 1,-2 0-1,1-1 1,-14 11 0,5-4-295,8-7-10,-18 17-4016,22-21-5796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343"/>
    </inkml:context>
    <inkml:brush xml:id="br0">
      <inkml:brushProperty name="width" value="0.025" units="cm"/>
      <inkml:brushProperty name="height" value="0.025" units="cm"/>
    </inkml:brush>
  </inkml:definitions>
  <inkml:trace contextRef="#ctx0" brushRef="#br0">124 56 15310,'0'0'684,"-3"-9"1366,-13-28-572,16 36-1462,0 1 0,0-1 0,-1 1 0,1-1-1,0 1 1,0-1 0,-1 1 0,1-1 0,0 1-1,-1-1 1,1 1 0,-1 0 0,1-1 0,0 1-1,-1 0 1,1-1 0,-1 1 0,1 0 0,-1-1-1,1 1 1,-1 0 0,1 0 0,-1 0-1,1 0 1,-1-1 0,0 1 0,1 0 0,-1 0-1,1 0 1,-1 0 0,1 0 0,-1 0 0,1 0-1,-1 1 1,0-1 0,1 0 0,-1 0 0,1 0-1,-1 0 1,1 1 0,-1-1 0,1 0 0,-1 1-1,1-1 1,0 0 0,-1 1 0,1-1 0,-1 0-1,1 1 1,-15 21-95,14-21 116,-5 13-6,0 0-1,1 0 1,0 1 0,1 0 0,1 0 0,1 0-1,0 0 1,1 0 0,0 1 0,2 15 0,3 25-118,18 78-1,-8-55 137,-11-56-72,12 68 77,3 136 1,-19-231 119,1 1-1,-2 0 1,1 0 0,0 0 0,-1-1 0,1 1-1,-1 0 1,-3-4 0,-7-14-89,-9-44-124,4-1-1,-18-127 0,30 159 197,2 22 237,3 24-295,0-8-102,0 0 0,0 0 1,1 0-1,0-1 1,0 1-1,0 0 1,0 0-1,4 6 1,-2-6-26,0-1 1,0 1-1,1-1 1,0 0 0,0 0-1,-1 0 1,2 0-1,-1-1 1,0 1 0,0-1-1,1 0 1,-1-1 0,1 1-1,0-1 1,0 0-1,-1 0 1,1 0 0,0-1-1,0 1 1,0-1 0,0 0-1,0-1 1,-1 1-1,1-1 1,0 0 0,0 0-1,5-3 1,0 1 32,0-1-1,0 0 1,-1 0 0,0-1-1,0 0 1,0-1 0,0 0 0,-1-1-1,0 0 1,0 0 0,10-13-1,13-23 7,-31 86-497,-1-34 551,0 27 169,2-35-235,-1-1 1,1 1-1,-1 0 0,1 0 1,-1 0-1,1-1 1,0 1-1,-1 0 0,1-1 1,0 1-1,0 0 1,-1-1-1,1 1 0,0-1 1,0 1-1,0-1 1,0 0-1,0 1 0,0-1 1,-1 0-1,1 1 1,0-1-1,0 0 1,0 0-1,0 0 0,0 0 1,0 0-1,0 0 1,0 0-1,0-1 0,0 1 1,0 0-1,0 0 1,1-1-1,6-1 53,1-1 0,-1 0-1,0 0 1,0-1 0,0 0 0,-1 0 0,1-1-1,11-9 1,55-52 190,-50 44-229,-8 6-5,-13 12-3,0 0-1,0 0 1,0 1 0,1-1 0,0 1 0,-1 0 0,1 0-1,0 0 1,1 1 0,-1-1 0,0 1 0,1 0 0,-1 0-1,1 1 1,7-2 0,-11 4-3,0 1-1,0 0 1,0 0-1,-1 0 1,1 0-1,0 0 1,-1 0 0,1 0-1,-1 1 1,0-1-1,0 0 1,0 0-1,0 0 1,0 0 0,-1 4-1,2 2 75,-1 0-29,1 0 0,1 0-1,-1 0 1,1 0 0,1-1-1,3 10 1,-5-16-39,-1 1 0,1-1 0,0 1 0,-1-1-1,1 0 1,0 1 0,0-1 0,0 0 0,0 1 0,0-1 0,1 0 0,-1 0 0,0 0 0,1 0 0,-1 0 0,0 0 0,1-1-1,-1 1 1,1 0 0,-1-1 0,1 1 0,-1-1 0,1 1 0,0-1 0,-1 0 0,1 0 0,-1 0 0,1 0 0,0 0-1,-1 0 1,1 0 0,0 0 0,-1-1 0,1 1 0,-1 0 0,1-1 0,-1 0 0,3 0 0,1-4 23,0 0 1,-1 0 0,0 0-1,0 0 1,0-1-1,-1 0 1,1 0 0,-1 0-1,-1 0 1,1 0 0,-1 0-1,2-13 1,-2 18-61,0-1-1,0 1 1,0 0 0,0 0 0,1 0-1,-1 0 1,0 0 0,0 0 0,1 0-1,-1 1 1,0-1 0,1 1 0,-1 0-1,1 0 1,-1 0 0,0 0 0,1 0 0,3 1-1,15-3-920,-17 1 372,0 0-1,0-1 1,0 0-1,-1 1 1,1-1-1,0-1 1,-1 1 0,0 0-1,1-1 1,4-5-1,11-13-5395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303"/>
    </inkml:context>
    <inkml:brush xml:id="br0">
      <inkml:brushProperty name="width" value="0.025" units="cm"/>
      <inkml:brushProperty name="height" value="0.025" units="cm"/>
    </inkml:brush>
  </inkml:definitions>
  <inkml:trace contextRef="#ctx0" brushRef="#br0">134 109 10634,'0'0'16731,"-12"-6"-15680,7 3-973,1 1-38,0 0-1,-1 0 1,1 0 0,0 0-1,-1 1 1,1 0 0,-9-2 0,10 3-37,1 0 0,0 1 0,0-1 0,-1 0 0,1 1 0,0-1 0,0 1 0,0 0 0,-1 0 1,1 0-1,0 0 0,0 0 0,0 0 0,0 1 0,1-1 0,-1 1 0,0-1 0,1 1 1,-1 0-1,1-1 0,-1 1 0,1 0 0,-2 3 0,-1 1-6,1 1 0,0 0 1,0 0-1,0 0 0,1 0 0,0 1 1,1-1-1,-1 1 0,1 7 0,1-13 6,-1 0 0,1 0-1,0 0 1,0 0 0,0 0-1,0 1 1,0-1 0,0 0 0,1 0-1,-1 0 1,1 0 0,-1 0-1,1 0 1,0 0 0,0 0-1,0 0 1,0 0 0,0-1 0,0 1-1,1 0 1,-1-1 0,1 1-1,-1-1 1,1 1 0,-1-1-1,1 0 1,0 1 0,0-1 0,-1 0-1,1 0 1,0 0 0,0-1-1,0 1 1,0 0 0,3 0-1,2-1 21,0 0 0,0-1-1,1 1 1,-1-1 0,0-1-1,0 0 1,0 0 0,0 0-1,-1-1 1,1 1 0,0-2-1,-1 1 1,0-1 0,0 0-1,0 0 1,0-1 0,-1 1-1,0-1 1,0-1-1,0 1 1,6-10 0,-4 6 2,0 0 0,0-1 1,-1 0-1,-1-1 0,0 1 1,0-1-1,-1 0 0,0 0 1,-1-1-1,0 1 0,-1-1 1,1-16-1,-3 27-26,0 1-1,0-1 1,0 0 0,0 0-1,0 0 1,0 0 0,0 1-1,0-1 1,0 0 0,-1 0-1,1 0 1,0 1 0,0-1 0,-1 0-1,1 0 1,-1 1 0,1-1-1,-1 0 1,1 1 0,-1-1-1,1 0 1,-1 1 0,0-1-1,1 1 1,-1-1 0,0 1 0,1-1-1,-1 1 1,0-1 0,0 1-1,1 0 1,-1 0 0,0-1-1,0 1 1,0 0 0,0 0-1,1 0 1,-1 0 0,0 0 0,0 0-1,0 0 1,0 0 0,1 0-1,-1 0 1,0 0 0,0 1-1,0-1 1,1 0 0,-1 1-1,0-1 1,0 0 0,1 1 0,-2 0-1,-2 1-16,0-1 0,1 1 0,-1 0 0,1 1 0,-1-1 0,1 1 0,0-1 0,0 1 0,-5 6 0,5-5-76,1-1 1,0 1-1,0 0 1,0 0-1,0 0 1,1 0-1,0 0 1,-1 0-1,1 0 1,1 0-1,-1 1 1,1-1-1,0 0 1,0 9-1,1-11-177,0-1 0,-1 1 0,1 0 0,0 0 1,0-1-1,0 1 0,1-1 0,-1 1 0,0-1 0,0 1 0,1-1 0,-1 0 0,1 1 0,-1-1 0,1 0 0,0 0 1,-1 0-1,1 0 0,0-1 0,0 1 0,-1 0 0,1-1 0,0 1 0,0-1 0,0 0 0,0 0 0,0 1 0,0-1 1,0-1-1,0 1 0,0 0 0,0 0 0,-1-1 0,4 0 0,22-3-5019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790"/>
    </inkml:context>
    <inkml:brush xml:id="br0">
      <inkml:brushProperty name="width" value="0.025" units="cm"/>
      <inkml:brushProperty name="height" value="0.025" units="cm"/>
    </inkml:brush>
  </inkml:definitions>
  <inkml:trace contextRef="#ctx0" brushRef="#br0">175 1 13453,'0'0'5925,"-11"14"-3875,6-8-1930,-26 32 1900,-40 64 0,63-89-1857,1 0 0,0 0 0,1 1 0,0 0 0,1 0 0,0 0 0,2 1 0,-1 0 0,2-1 0,-2 29 0,4-42-157,0 0 0,0 0 0,0 0 1,0 0-1,1 0 0,-1 0 1,0 0-1,1 0 0,-1-1 1,0 1-1,1 0 0,-1 0 1,1 0-1,-1 0 0,1 0 0,0-1 1,-1 1-1,1 0 0,0-1 1,-1 1-1,1 0 0,0-1 1,0 1-1,0-1 0,0 1 1,-1-1-1,3 1 0,0 0 21,-1-1 1,1 1-1,0-1 0,0 0 0,0 1 0,0-1 0,0-1 1,0 1-1,4-1 0,4-2 31,-1 1-1,0-2 1,0 1 0,14-8-1,30-23-6,-32 20 15,-1 0 1,42-17 0,-63 31-63,0 0 0,0 0 0,1 0 0,-1-1 0,0 1 0,0 0-1,1 0 1,-1 0 0,0 0 0,0 0 0,1 0 0,-1-1 0,0 1 0,1 0 0,-1 0-1,0 0 1,1 0 0,-1 0 0,0 0 0,0 0 0,1 0 0,-1 0 0,0 1 0,1-1-1,-1 0 1,0 0 0,0 0 0,1 0 0,-1 0 0,0 0 0,0 1 0,1-1 0,-1 0-1,0 0 1,0 0 0,1 0 0,-1 1 0,0-1 0,0 1 0,-3 12 215,-19 20 183,20-29-357,-3 2 43,1 0 0,0 0 0,0 0 0,1 0-1,0 1 1,0-1 0,0 1 0,1 0 0,0 0 0,-2 9 0,5-15-68,-1 0 0,0 0 1,1-1-1,-1 1 1,1 0-1,-1-1 1,1 1-1,0-1 0,-1 1 1,1-1-1,0 1 1,-1-1-1,1 1 1,0-1-1,-1 1 0,1-1 1,0 0-1,0 0 1,-1 1-1,1-1 1,0 0-1,0 0 0,0 0 1,-1 0-1,1 0 1,0 0-1,0 0 0,0 0 1,-1 0-1,1 0 1,2-1-1,29-3 239,-18-1-244,0-1-1,0 0 1,-1-1-1,24-16 0,-24 15-219,0-1-1,0 2 1,1 0-1,24-8 1,-38 15 197,0 0 0,1 0 1,-1 0-1,0 0 0,1 0 0,-1 0 0,0 0 1,0 0-1,1 0 0,-1 0 0,0 0 1,1 1-1,-1-1 0,0 0 0,0 0 0,1 0 1,-1 0-1,0 1 0,0-1 0,0 0 1,1 0-1,-1 1 0,0-1 0,0 0 1,0 0-1,0 1 0,1-1 0,-1 0 0,0 0 1,0 1-1,0-1 0,0 0 0,0 1 1,0-1-1,0 0 0,0 1 0,0-1 1,0 0-1,0 0 0,0 1 0,0-1 0,0 0 1,0 1-1,0-1 0,0 0 0,0 1 1,0-1-1,-1 0 0,1 0 0,0 1 0,0-1 1,0 0-1,0 0 0,-1 1 0,1-1 1,0 0-1,0 0 0,-1 0 0,1 1 1,0-1-1,-1 0 0,-10 20 4,-15 11 117,19-23 124,0 0-1,0 0 1,1 1-1,0-1 1,-5 13-1,10-21-161,4 0-335,-1-1-1,0 1 1,-1-1 0,1 0-1,0 0 1,0 1 0,0-1-1,0-1 1,-1 1 0,1 0-1,0 0 1,-1-1 0,1 1-1,-1-1 1,3-2-1,7-7-3255,13-7-4086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365"/>
    </inkml:context>
    <inkml:brush xml:id="br0">
      <inkml:brushProperty name="width" value="0.025" units="cm"/>
      <inkml:brushProperty name="height" value="0.025" units="cm"/>
    </inkml:brush>
  </inkml:definitions>
  <inkml:trace contextRef="#ctx0" brushRef="#br0">0 103 17521,'0'0'11541,"8"-9"-10858,-2 2-613,1 0 0,0 1 0,-1 0 0,2 0 0,-1 1 0,1 0-1,0 1 1,0-1 0,0 1 0,0 1 0,16-5 0,1 1-30,-8 2-122,1 0 0,-1 1-1,33-2 1,-49 8 51,-1 1 0,0-1 0,-1 1-1,1 0 1,0-1 0,-1 1 0,0-1 0,1 0-1,-1 1 1,0-1 0,0 1 0,-2 2 0,-28 36 304,25-34-161,0 0 0,0 1 0,1 0 0,-8 15-1,39-41-12255,-13-1-1373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789"/>
    </inkml:context>
    <inkml:brush xml:id="br0">
      <inkml:brushProperty name="width" value="0.025" units="cm"/>
      <inkml:brushProperty name="height" value="0.025" units="cm"/>
    </inkml:brush>
  </inkml:definitions>
  <inkml:trace contextRef="#ctx0" brushRef="#br0">40 83 10954,'0'0'14222,"8"0"-12428,5 0-1320,0 0 0,0-1 1,0-1-1,14-3 1,-23 4-450,-1 0 1,1 1-1,-1-1 0,0 0 0,1-1 1,-1 1-1,0-1 0,0 1 0,0-1 1,0 0-1,0 0 0,0 0 0,-1 0 1,1-1-1,-1 1 0,1-1 1,-1 0-1,0 1 0,0-1 0,0 0 1,-1 0-1,1-1 0,2-5 0,-4 8-31,0 1-1,0-1 1,-1 0-1,1 0 1,0 0 0,0 0-1,0 1 1,-1-1-1,1 0 1,0 0-1,-1 1 1,1-1-1,-1 0 1,1 0-1,-1 1 1,1-1-1,-1 0 1,1 1-1,-1-1 1,0 1-1,1-1 1,-1 1 0,0-1-1,0 1 1,1 0-1,-1-1 1,0 1-1,0 0 1,0-1-1,1 1 1,-1 0-1,0 0 1,0 0-1,0 0 1,0 0-1,1 0 1,-1 0-1,0 0 1,0 0 0,0 0-1,0 0 1,-1 1-1,-41 7-168,35-4 220,0 0 0,0 0 0,0 1 1,1 0-1,0 0 0,0 1 0,0-1 1,1 2-1,0-1 0,0 1 0,1 0 1,-1 0-1,2 0 0,-1 1 0,1 0 1,0 0-1,0 0 0,1 0 1,0 1-1,1-1 0,0 1 0,-2 17 1,4-24-48,1 1 0,-1 0 0,1-1 0,-1 1 0,1-1 0,0 1 0,0-1 0,0 0 1,0 1-1,0-1 0,1 0 0,-1 0 0,1 0 0,0 0 0,-1 0 0,1 0 0,0 0 1,0-1-1,0 1 0,0 0 0,0-1 0,0 0 0,1 1 0,-1-1 0,1 0 0,2 0 1,4 3-1020,0-1 0,1-1 0,0 1 0,-1-2 0,18 2 0,11-3-7483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3.701"/>
    </inkml:context>
    <inkml:brush xml:id="br0">
      <inkml:brushProperty name="width" value="0.025" units="cm"/>
      <inkml:brushProperty name="height" value="0.025" units="cm"/>
    </inkml:brush>
  </inkml:definitions>
  <inkml:trace contextRef="#ctx0" brushRef="#br0">196 36 12075,'0'0'8916,"-8"-5"-7208,-28-16-721,35 20-958,-1 1 0,0-1 0,1 1 0,-1 0 1,1-1-1,-1 1 0,1 0 0,-1 0 0,0 0 0,1 0 0,-1 0 0,1 1 0,-1-1 0,0 0 0,1 1 0,-1-1 0,1 1 0,-1-1 0,1 1 0,-1 0 0,1 0 0,0 0 0,-2 1 0,-24 27 432,21-21-279,-3 1 72,1 1-1,0 0 1,0 0 0,1 1-1,0 0 1,1 0-1,1 1 1,0 0 0,0 0-1,1 0 1,-4 22-1,8-33-246,-1 0 0,1 0 1,0 0-1,0 1 0,1-1 0,-1 0 0,0 0 0,0 0 0,0 0 0,1 0 1,-1 0-1,1 0 0,-1 1 0,1-1 0,-1 0 0,1-1 0,-1 1 0,1 0 0,0 0 1,0 0-1,-1 0 0,1 0 0,0-1 0,0 1 0,0 0 0,2 0 0,0 1 18,0-1 0,0 0 0,1 0 0,-1 0 0,0-1 0,1 1 0,-1-1 0,0 0 0,5 0 0,4 0 42,0-2-1,0 0 1,0 0-1,19-7 0,-9 1-42,0-2 1,-1-1-1,0-1 0,36-26 0,-45 29-16,-1-1-1,0 0 1,0-1 0,-1 0-1,0 0 1,-1-1 0,-1 0-1,0-1 1,7-13 0,-14 25-15,-1 1 0,1-1 0,-1 0 0,1 0 0,-1 0 0,0 1 0,1-1 0,-1 0 0,0 0 0,0 0 0,0 0 0,1 0 0,-1 1 0,0-1 0,0 0 0,0 0 0,0 0 0,0 0 0,-1 0 0,1 0 0,0 1 0,0-1 0,-1-1 0,-15 4-186,-22 24 89,21-11 198,1 0 0,-20 27 0,31-37-22,1 1 1,0-1 0,1 1 0,-1 0 0,1 0-1,0 0 1,0 0 0,1 1 0,0-1 0,0 1 0,1 0-1,-1 8 1,2-13-62,0-1-1,1 1 1,-1-1-1,1 1 1,0-1-1,0 1 1,-1-1-1,1 1 1,0-1-1,0 0 1,0 1 0,0-1-1,1 0 1,-1 0-1,0 0 1,0 0-1,1 0 1,-1 0-1,1 0 1,-1 0-1,1-1 1,-1 1-1,1 0 1,-1-1-1,1 1 1,0-1-1,-1 0 1,1 0 0,0 1-1,-1-1 1,4-1-1,66 3 24,-53-3-68,1 1-240,0-1 1,-1 0-1,1-2 1,0 0-1,-1-1 1,0-1-1,0 0 1,27-13 0,-59 65 1271,48-46-609,-22-1-397,0-1-1,1-1 0,-1 0 0,0 0 1,0-1-1,-1-1 0,1 0 0,-1-1 0,13-6 1,-19 8 11,0 1 1,-1-1-1,1 0 1,-1 0-1,0-1 1,1 1 0,-2-1-1,1 0 1,0 0-1,-1 0 1,0 0 0,0-1-1,0 1 1,0-1-1,-1 0 1,1 0 0,-1 0-1,-1 0 1,1 0-1,-1 0 1,0-1 0,1-9-1,-2 14 12,0-1-1,0 1 1,0-1-1,0 1 1,0-1-1,-1 1 1,1-1-1,0 1 1,-1-1-1,1 1 1,-1-1 0,0 1-1,1 0 1,-1-1-1,0 1 1,0 0-1,0-1 1,0 1-1,0 0 1,0 0-1,0 0 1,0 0-1,-1 0 1,1 0-1,0 0 1,-1 1 0,1-1-1,0 0 1,-1 1-1,1-1 1,-1 1-1,1-1 1,-1 1-1,1 0 1,-1 0-1,1 0 1,-1 0-1,0 0 1,1 0-1,-1 0 1,1 0 0,-1 0-1,1 1 1,-1-1-1,1 1 1,-3 0-1,-2 0 17,1 1 0,-1 0 0,0 0 1,0 1-1,1-1 0,-1 1 0,1 1 0,0-1 0,0 1 0,-8 7 0,10-8-5,0 0 0,1 1-1,-1-1 1,1 1 0,-1 0-1,1 0 1,1 0 0,-1 0-1,0 0 1,1 0 0,0 1-1,0-1 1,0 0 0,1 1 0,-1-1-1,1 0 1,0 1 0,0-1-1,1 1 1,1 7 0,-1-9-41,0 0 1,1 0-1,-1 0 1,1 0-1,0 0 1,0 0 0,0 0-1,0-1 1,0 1-1,1-1 1,-1 1-1,1-1 1,-1 0-1,1 0 1,0 0 0,0 0-1,0-1 1,0 1-1,0-1 1,1 0-1,-1 1 1,0-2-1,1 1 1,-1 0-1,0-1 1,6 1 0,-2 0-833,1-1 1,-1 0 0,0 0 0,0 0 0,12-3 0,2-9-5736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4.047"/>
    </inkml:context>
    <inkml:brush xml:id="br0">
      <inkml:brushProperty name="width" value="0.025" units="cm"/>
      <inkml:brushProperty name="height" value="0.025" units="cm"/>
    </inkml:brush>
  </inkml:definitions>
  <inkml:trace contextRef="#ctx0" brushRef="#br0">0 0 20211,'0'0'8648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6.503"/>
    </inkml:context>
    <inkml:brush xml:id="br0">
      <inkml:brushProperty name="width" value="0.025" units="cm"/>
      <inkml:brushProperty name="height" value="0.025" units="cm"/>
    </inkml:brush>
  </inkml:definitions>
  <inkml:trace contextRef="#ctx0" brushRef="#br0">1 52 7527,'17'-1'10911,"5"0"-3866,18-3-2096,4 0-4503,36-4-2924,-31 4 4005,75-8-1876,-44-1-3466,-77 13 3247,3-4-5355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7.703"/>
    </inkml:context>
    <inkml:brush xml:id="br0">
      <inkml:brushProperty name="width" value="0.025" units="cm"/>
      <inkml:brushProperty name="height" value="0.025" units="cm"/>
    </inkml:brush>
  </inkml:definitions>
  <inkml:trace contextRef="#ctx0" brushRef="#br0">18 30 12396,'-18'4'7216,"23"1"-1623,32 0-2451,214-12-996,-84-10-5274,-159 15 1146,-6-8-9852,-7 2-594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9.865"/>
    </inkml:context>
    <inkml:brush xml:id="br0">
      <inkml:brushProperty name="width" value="0.025" units="cm"/>
      <inkml:brushProperty name="height" value="0.025" units="cm"/>
    </inkml:brush>
  </inkml:definitions>
  <inkml:trace contextRef="#ctx0" brushRef="#br0">0 2 11659,'2'-1'8906,"7"1"-4374,64 3-3039,-12 6-1648,0 3-1,-1 2 0,0 3 0,104 45 0,-159-60 135,-1 0-1,-1 0 1,1 0 0,0 1-1,0-1 1,-1 1-1,1 0 1,-1 0 0,0 0-1,0 1 1,0-1 0,-1 1-1,1-1 1,-1 1 0,0 0-1,0 0 1,0 0-1,0 0 1,-1 0 0,2 6-1,-3-5 24,1-1 0,-1 1-1,-1-1 1,1 1-1,-1-1 1,0 1 0,0-1-1,0 1 1,0-1-1,-1 0 1,0 0 0,0 1-1,0-1 1,0-1 0,-1 1-1,1 0 1,-1 0-1,0-1 1,-5 5 0,-44 40 194,-2-2 1,-63 41 0,57-43-439,-86 78 0,138-112-308,25-22-20429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1.737"/>
    </inkml:context>
    <inkml:brush xml:id="br0">
      <inkml:brushProperty name="width" value="0.025" units="cm"/>
      <inkml:brushProperty name="height" value="0.025" units="cm"/>
    </inkml:brush>
  </inkml:definitions>
  <inkml:trace contextRef="#ctx0" brushRef="#br0">363 21 13741,'0'0'4682,"-12"-5"-2910,4 2-1516,4 1-210,0 0-1,0 0 0,1 1 0,-1 0 1,0-1-1,0 1 0,-1 1 0,1-1 1,0 1-1,0-1 0,0 1 0,0 0 0,0 1 1,-1-1-1,1 1 0,0 0 0,0 0 1,-6 2-1,-5 6 47,0 0 1,1 1 0,1 0-1,0 1 1,0 1 0,1 0-1,0 1 1,-12 18-1,4-4 274,2 1-1,1 0 1,-19 43-1,29-55-84,1-1 0,0 2 0,1-1 0,1 0-1,1 1 1,-3 32 0,6-45-246,-1 0 0,1 0 1,1 1-1,-1-1 0,1 0 0,-1 0 0,1 0 0,0 0 0,1-1 0,-1 1 1,1 0-1,-1 0 0,1-1 0,0 1 0,1-1 0,-1 0 0,0 1 1,1-1-1,0 0 0,0 0 0,0-1 0,0 1 0,0-1 0,1 1 0,-1-1 1,1 0-1,-1 0 0,1-1 0,0 1 0,0-1 0,-1 0 0,1 0 1,8 1-1,-2 0 11,-1-2 0,0 1 1,1-1-1,-1-1 0,0 0 1,1 0-1,-1 0 0,0-1 1,0-1-1,0 0 0,0 0 1,-1-1-1,1 0 0,-1 0 1,0-1-1,0 0 0,14-11 1,-16 11 5,0-1 1,0 0-1,-1 0 1,0 0 0,0-1-1,0 1 1,-1-1-1,0 0 1,0-1-1,-1 1 1,1 0-1,-2-1 1,1 0 0,-1 0-1,0 0 1,-1 0-1,0 0 1,0 0-1,-1 0 1,-1-16-1,1 23-45,0-1-1,-1 1 0,1-1 0,0 1 1,-1-1-1,1 1 0,-1 0 0,0-1 0,1 1 1,-1 0-1,0-1 0,0 1 0,0 0 0,0 0 1,0 0-1,0 0 0,0 0 0,0 0 0,0 0 1,0 0-1,-1 0 0,1 0 0,0 1 0,-1-1 1,1 0-1,-1 1 0,1-1 0,0 1 0,-1 0 1,1 0-1,-1-1 0,1 1 0,-1 0 1,1 0-1,-1 0 0,1 0 0,-1 1 0,1-1 1,-1 0-1,1 1 0,-1-1 0,-2 2 0,0-1-9,-1 0 0,1 1 0,0 0-1,-1 0 1,1 0 0,0 1-1,0-1 1,0 1 0,0 0 0,1 0-1,-1 0 1,-4 7 0,6-8 5,0 0 1,1 1-1,-1-1 1,1 1-1,0 0 1,-1-1 0,1 1-1,0 0 1,1 0-1,-1 0 1,1 0-1,-1 0 1,1 0-1,0 0 1,0-1-1,0 1 1,0 0 0,0 0-1,1 0 1,1 5-1,-1-6 1,1 0-1,-1 0 1,1 0 0,0 0-1,-1 0 1,1 0 0,0 0-1,0-1 1,0 1 0,0-1-1,0 1 1,1-1 0,-1 0-1,0 0 1,1 0 0,-1 0-1,1 0 1,-1 0 0,1-1-1,-1 0 1,1 1 0,0-1-1,2 0 1,20 1 21,0-2-1,27-3 0,24-2 30,-75 9-58,0-1 0,-1 1 1,1 0-1,-1-1 0,0 1 0,1-1 0,-1 1 1,-1 0-1,1-1 0,0 4 0,-1-4 5,-13 105-2792,14-107 2655,-1 0 1,1 0 0,0 1 0,0-1 0,0 0 0,0 1 0,0-1 0,0 0-1,0 0 1,0 1 0,0-1 0,0 0 0,0 0 0,0 1 0,0-1 0,0 0-1,0 0 1,0 1 0,1-1 0,-1 0 0,0 0 0,0 1 0,0-1-1,0 0 1,0 0 0,0 0 0,1 1 0,-1-1 0,0 0 0,0 0 0,0 0-1,1 0 1,-1 1 0,0-1 0,0 0 0,1 0 0,-1 0 0,0 0 0,0 0-1,1 0 1,-1 0 0,0 0 0,0 1 0,1-1 0,-1 0 0,0 0 0,0 0-1,1 0 1,-1 0 0,0-1 0,0 1 0,1 0 0,-1 0 0,0 0-1,0 0 1,1 0 0,-1 0 0,12-3-7722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6.596"/>
    </inkml:context>
    <inkml:brush xml:id="br0">
      <inkml:brushProperty name="width" value="0.025" units="cm"/>
      <inkml:brushProperty name="height" value="0.025" units="cm"/>
    </inkml:brush>
  </inkml:definitions>
  <inkml:trace contextRef="#ctx0" brushRef="#br0">290 58 13068,'0'0'2926,"-9"-3"-209,0 0-2487,-1 1 0,1 0 0,-1 0 1,0 1-1,0 1 0,0 0 0,1 0 0,-1 0 0,0 1 0,0 1 1,1 0-1,-1 0 0,1 1 0,-1 0 0,1 1 0,0 0 0,-9 5 1,6-1-213,-1 1 1,2 1 0,-18 17 0,25-23-23,1 0 0,-1 0 0,1 1 0,0-1 0,1 1 1,-1 0-1,1-1 0,0 1 0,0 0 0,0 0 0,1 1 1,-1-1-1,0 8 0,2-12-11,0 0-1,0-1 1,0 1 0,0 0-1,0-1 1,0 1 0,1 0-1,-1-1 1,0 1 0,0-1 0,0 1-1,1 0 1,-1-1 0,0 1-1,1-1 1,-1 1 0,1-1-1,-1 1 1,0-1 0,1 1-1,-1-1 1,1 1 0,-1-1 0,1 0-1,0 1 1,-1-1 0,1 0-1,0 1 1,25 2-399,27-14 114,-30 0 261,-1-2 1,-1 0 0,0 0-1,-1-2 1,0-1 0,-2 0-1,0-2 1,0 0 0,-2-1-1,22-31 1,-36 41 134,-15 18 31,-19 22 72,24-20-146,1 0 0,0 1 0,1-1 0,0 1 1,1 1-1,0-1 0,1 1 0,-5 23 1,8-28-43,0 1 0,0 0 0,1 0 0,0-1 0,1 1 0,-1 0 1,2-1-1,-1 1 0,1-1 0,1 1 0,-1-1 0,1 0 0,1 0 0,6 12 0,0-5-8,-1 1 0,-1 0-1,0 0 1,-1 1-1,8 30 1,-13-41-4,-1 0 0,0 0 0,-1 0 0,0 0 0,1 0 0,-2 0 0,1 0 0,-1 0 0,0 0 0,0 0 0,-1 0 0,1 0 0,-1-1 0,-1 1 0,1 0 0,-1-1 0,0 0 0,0 1 0,0-1 0,-8 7 0,6-6 46,0-1-1,-1 1 0,0-1 1,0-1-1,0 1 1,-1-1-1,0 0 1,0-1-1,0 1 1,-8 2-1,12-5-17,-1 0-1,1-1 1,0 1-1,0-1 1,0 1-1,0-1 1,-1 0 0,1 0-1,0 0 1,0-1-1,0 1 1,0-1 0,-1 1-1,1-1 1,0 0-1,0-1 1,0 1-1,1 0 1,-1-1 0,0 1-1,0-1 1,1 0-1,-1 0 1,1 0-1,0-1 1,-4-3 0,1 1-94,1 0 1,0-1 0,1 0 0,-1 0 0,1 0 0,0 0-1,1 0 1,-1 0 0,1-1 0,1 1 0,-1-1-1,1 1 1,0-1 0,0 0 0,1 0 0,0 1 0,0-1-1,1 0 1,0 0 0,0 1 0,2-9 0,1 5 23,0-1 0,1 1 0,0 0 0,1 1 1,0-1-1,0 1 0,1 0 0,0 1 0,1 0 0,0 0 1,17-14-1,95-60-76,-93 66 434,0-1-1,-2-1 1,0-1-1,-1-1 0,-1-1 1,0-1-1,21-29 1,-27 28-271,-14 18-718,-16 21 641,13-16 34,-6 11-540,5-10 180,1 0 0,0 0 0,-1 0-1,1 0 1,-1 0 0,1-1 0,-1 1 0,1 0-1,-1 0 1,1 0 0,-1 0 0,0-1 0,0 1 0,1 0-1,-1-1 1,0 1 0,-2 0 0,-7 2-5268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673"/>
    </inkml:context>
    <inkml:brush xml:id="br0">
      <inkml:brushProperty name="width" value="0.025" units="cm"/>
      <inkml:brushProperty name="height" value="0.025" units="cm"/>
    </inkml:brush>
  </inkml:definitions>
  <inkml:trace contextRef="#ctx0" brushRef="#br0">1 1 10634,'0'0'8808,"45"49"-9640,2-35-2852,8-8-5509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395"/>
    </inkml:context>
    <inkml:brush xml:id="br0">
      <inkml:brushProperty name="width" value="0.025" units="cm"/>
      <inkml:brushProperty name="height" value="0.025" units="cm"/>
    </inkml:brush>
  </inkml:definitions>
  <inkml:trace contextRef="#ctx0" brushRef="#br0">9 165 9545,'0'0'10618,"10"1"-7917,-2-1-2332,1 0-1,0 0 0,-1-1 1,1 0-1,-1-1 0,1 0 1,-1 0-1,0-1 0,1 0 1,-1 0-1,-1-1 0,1 0 1,0 0-1,-1-1 1,0 0-1,0-1 0,9-9 1,-12 11-349,-1 0 0,0 0 1,1-1-1,-2 1 1,1-1-1,-1 0 0,1 0 1,-1 0-1,-1 0 1,1-1-1,0-6 0,-1 11-11,-1-1-1,0 1 1,0-1-1,0 1 1,0-1-1,0 0 0,-1 1 1,1-1-1,0 1 1,-1-1-1,1 1 0,-1-1 1,0 1-1,1 0 1,-1-1-1,0 1 0,0 0 1,0-1-1,0 1 1,0 0-1,0 0 0,0 0 1,0 0-1,0 0 1,-1 0-1,1 0 0,0 0 1,-1 0-1,1 1 1,0-1-1,-1 1 0,1-1 1,-1 1-1,1-1 1,-1 1-1,0 0 0,1 0 1,-1 0-1,1-1 1,-1 2-1,-2-1 0,-2 1-12,-1 0 0,0 0-1,1 0 1,0 1 0,-1 0-1,1 1 1,0-1 0,0 1-1,0 0 1,0 1 0,1-1-1,-1 1 1,1 0 0,0 1-1,0-1 1,0 1-1,1 0 1,0 0 0,0 1-1,0-1 1,1 1 0,-4 6-1,2-4-1,0 0-1,1 1 0,0 0 0,0 0 1,1 0-1,0 0 0,1 0 0,0 1 1,0-1-1,1 1 0,1 0 0,-1-1 1,1 1-1,1 0 0,1 9 0,0-16-11,-1 1-1,1-1 0,-1 0 1,1 0-1,0 0 1,0 0-1,1-1 0,-1 1 1,1 0-1,-1-1 0,1 0 1,0 1-1,0-1 1,0 0-1,0-1 0,0 1 1,0 0-1,0-1 0,1 0 1,-1 0-1,0 0 0,6 1 1,8 1-367,0 0-1,0-1 1,20 0-1,44-3-7600,-49-7 1126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751"/>
    </inkml:context>
    <inkml:brush xml:id="br0">
      <inkml:brushProperty name="width" value="0.025" units="cm"/>
      <inkml:brushProperty name="height" value="0.025" units="cm"/>
    </inkml:brush>
  </inkml:definitions>
  <inkml:trace contextRef="#ctx0" brushRef="#br0">12 0 14798,'0'0'8894,"-1"10"-8040,-9 485 1975,10-493-2954,4 48 73,4-25-2081,7-10-5342,-7-14-218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3.155"/>
    </inkml:context>
    <inkml:brush xml:id="br0">
      <inkml:brushProperty name="width" value="0.025" units="cm"/>
      <inkml:brushProperty name="height" value="0.025" units="cm"/>
    </inkml:brush>
  </inkml:definitions>
  <inkml:trace contextRef="#ctx0" brushRef="#br0">106 265 17553,'0'0'6587,"-9"3"-6149,3 0-438,0 0-1,1 0 1,-1 0 0,1 1 0,-1 0-1,1 0 1,0 0 0,1 1 0,-1 0-1,1-1 1,0 2 0,0-1 0,1 0 0,-1 1-1,1-1 1,0 1 0,1 0 0,-1 0-1,1 0 1,1 1 0,-3 9 0,2-10-6,1 0 0,0 0 0,0 0 1,0 0-1,0-1 0,1 2 1,1 7-1,-1-12 20,0-1 1,1 0-1,-1 1 0,1-1 1,-1 0-1,1 0 0,0 1 1,0-1-1,-1 0 1,1 0-1,0 0 0,0 0 1,0 0-1,0 0 0,0 0 1,0 0-1,0-1 0,1 1 1,-1 0-1,0-1 1,0 1-1,0-1 0,1 1 1,-1-1-1,0 1 0,1-1 1,-1 0-1,0 0 0,1 0 1,-1 0-1,1 0 1,-1 0-1,0 0 0,1 0 1,-1 0-1,2-1 0,6-1 156,1 0 0,-1-1 0,0 0 0,-1-1 0,1 0 0,-1 0-1,1-1 1,-1 0 0,0 0 0,-1-1 0,1 0 0,-1 0 0,-1-1-1,1 0 1,5-8 0,9-10-39,-2-2-1,-1 0 1,16-31 0,-23 38-123,-1 0 0,-1-1 1,0-1-1,-2 1 0,0-1 1,-1-1-1,-2 1 0,4-43 1,-8 65-17,0 0 1,-1 1 0,1-1 0,0 0 0,0 0-1,0 1 1,-1-1 0,1 0 0,0 0 0,0 0-1,-1 1 1,1-1 0,0 0 0,-1 0 0,1 0 0,0 0-1,0 0 1,-1 1 0,1-1 0,0 0 0,-1 0-1,1 0 1,0 0 0,-1 0 0,1 0 0,0 0-1,-1 0 1,1 0 0,0 0 0,-1 0 0,1-1 0,0 1-1,0 0 1,-1 0 0,1 0 0,0 0 0,-1 0-1,1-1 1,0 1 0,0 0 0,-1 0 0,1 0-1,0-1 1,0 1 0,0 0 0,-1 0 0,1-1 0,0 1-1,0 0 1,0-1 0,0 1 0,0 0 0,-1 0-1,1-1 1,0 1 0,0 0 0,0-1 0,0 1-1,0 0 1,0-1 0,0 1 0,0 0 0,0-1 0,0 1-1,0 0 1,0 0 0,0-1 0,1 1 0,-1-1-1,-18 21-209,8-2 213,1 1 0,0 1 1,1-1-1,1 1 0,1 1 1,1-1-1,1 1 0,0 0 1,2 0-1,0 0 0,2 1 0,2 29 1,-2-46-33,1 0 0,0 0 1,0 0-1,0 0 0,0 0 0,1 0 0,0-1 1,0 1-1,0 0 0,1-1 0,-1 0 1,1 1-1,0-1 0,0 0 0,6 5 1,-6-7-606,1 1 0,-1 0 0,1-1 0,0 0 0,-1 0 0,1 0 0,0-1 0,0 1 0,1-1 0,-1 0 0,8 1 0,23 0-11077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306"/>
    </inkml:context>
    <inkml:brush xml:id="br0">
      <inkml:brushProperty name="width" value="0.025" units="cm"/>
      <inkml:brushProperty name="height" value="0.025" units="cm"/>
    </inkml:brush>
  </inkml:definitions>
  <inkml:trace contextRef="#ctx0" brushRef="#br0">0 193 10634,'0'0'6443,"9"0"-3320,-1 1-2736,0 0 0,0 0-1,0-1 1,0-1-1,-1 1 1,1-1-1,0 0 1,0-1 0,-1 0-1,1 0 1,-1-1-1,1 0 1,-1 0-1,0-1 1,0 1-1,11-10 1,-11 7-246,1-1 0,-2 0 0,1-1 0,-1 0 0,0 0 0,6-11-1,-10 16-98,0-1 0,-1 0-1,1 1 1,-1-1 0,1 0-1,-1 0 1,0 0 0,0 0-1,-1 0 1,0 0 0,1 0-1,-1 0 1,0 0-1,-1 0 1,1 0 0,-1 0-1,0 0 1,-1-5 0,1 8-38,0 0 0,1 0 0,-1 0 0,0 0 0,0 0 0,0 0 0,0 0 0,0 0 0,0 0 0,0 0 0,-1 1 0,1-1 0,0 0 0,0 1 0,-1-1 0,1 1 0,0-1 0,-1 1 0,1 0 0,0-1 0,-1 1 0,1 0 0,-1 0 0,1 0 0,0 0 0,-1 0 0,1 1 0,0-1 0,-1 0 0,-1 1 0,0 0-16,0-1 0,-1 1 0,1 0 0,0 0-1,0 1 1,0-1 0,-1 1 0,2 0 0,-1-1 0,0 1-1,-3 3 1,0 2 13,0 0 0,0 0-1,1 1 1,0-1-1,1 1 1,-1 0-1,1 1 1,1-1 0,0 1-1,0-1 1,1 1-1,0 0 1,0 0 0,1 0-1,0 0 1,1 0-1,0 11 1,1-19 1,-1 1-1,1-1 1,-1 1-1,1-1 1,0 0-1,-1 0 1,1 1-1,0-1 1,0 0 0,0 0-1,0 0 1,0 0-1,0 0 1,1 0-1,-1 0 1,0 0-1,0-1 1,1 1 0,-1 0-1,0-1 1,1 1-1,-1-1 1,0 1-1,1-1 1,-1 0-1,3 1 1,45 0 68,-33-1-54,12-2 13,56-9-1,-55 6-118,57-3 0,-85 8 85,0 0-1,1 0 0,-1 0 0,1 0 0,-1 0 1,1 1-1,-1-1 0,1 0 0,-1 1 0,1-1 1,-1 1-1,0-1 0,1 1 0,-1 0 1,0 0-1,0-1 0,1 1 0,-1 0 0,0 0 1,0 0-1,0 0 0,0 0 0,0 1 0,0-1 1,-1 0-1,1 0 0,0 1 0,0-1 1,0 2-1,0 3 73,0 0 1,0 0 0,0 0 0,-1 0-1,0 12 1,0-6 372,3-7 695,4-11-266,4-12-231,-1-5-518,-2 0 0,9-48 0,6-15-431,-22 85 283,-1 1 1,0 0 0,1-1 0,-1 1 0,0 0 0,1-1 0,-1 1 0,1 0 0,-1 0 0,0-1 0,1 1 0,-1 0-1,1 0 1,-1 0 0,1 0 0,-1 0 0,1 0 0,-1-1 0,1 1 0,-1 0 0,1 0 0,-1 0 0,1 1 0,-1-1 0,1 0-1,-1 0 1,1 0 0,-1 0 0,0 0 0,1 1 0,-1-1 0,1 0 0,-1 0 0,1 1 0,-1-1 0,0 0 0,1 1 0,0-1-1,24 17-456,-14-9 332,24 5-80,19 10 43,-52-21 183,0-1 0,0 0 0,0 1 0,0-1 0,-1 1 0,1 0 0,-1-1-1,1 1 1,-1 0 0,0 0 0,1 0 0,-1 0 0,0 0 0,0 0 0,-1 0 0,1 0 0,0 1-1,-1-1 1,1 0 0,-1 0 0,1 5 0,-1 66 107,0-73-94,0 1-1,0 0 0,1-1 0,-1 1 0,0-1 0,1 1 0,-1-1 0,1 1 1,-1-1-1,1 1 0,-1-1 0,1 0 0,-1 1 0,1-1 0,-1 0 0,1 1 1,0-1-1,-1 0 0,1 0 0,-1 1 0,1-1 0,0 0 0,-1 0 0,1 0 1,0 0-1,-1 0 0,1 0 0,0 0 0,-1 0 0,1 0 0,0 0 0,-1 0 1,1 0-1,0-1 0,-1 1 0,1 0 0,0-1 0,29-8 189,12-13-136,-27 14-80,0 0 0,0 0 1,1 2-1,0 0 0,0 0 0,1 2 1,19-4-1,-35 8 16,-1 0-1,1 0 1,0 1 0,-1-1 0,1 0 0,0 0 0,-1 0-1,1 1 1,-1-1 0,1 0 0,-1 1 0,1-1 0,-1 0-1,1 1 1,-1-1 0,1 1 0,-1-1 0,1 1 0,-1-1-1,1 1 1,-1-1 0,0 1 0,1-1 0,-1 1-1,0-1 1,0 1 0,0 0 0,1-1 0,-1 1 0,0-1-1,0 1 1,0 0 0,0-1 0,0 1 0,0 0 0,0 0-1,-2 33 589,1-20 430,38-21-271,19-20-624,24-9-707,-72 34 390,-1 0-1,1 0 1,-1 0 0,1 1 0,0 0 0,-1 0 0,1 1-1,13 0 1,-20 1 177,0 0 0,-1 0 0,1-1 0,0 1 0,0 0 0,-1 0 0,1 0 0,-1 0 0,1 0 0,-1 0 0,1-1 0,-1 1 0,1 1 0,-1-1 0,0 0 0,0 0 0,1 0 0,-1 0 0,0 0 0,0 0-1,0 0 1,0 0 0,0 0 0,0 0 0,-1 0 0,1 0 0,0 0 0,0 0 0,-1 0 0,0 2 0,-10 33-2567,5-25-433,1-4-2679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888"/>
    </inkml:context>
    <inkml:brush xml:id="br0">
      <inkml:brushProperty name="width" value="0.025" units="cm"/>
      <inkml:brushProperty name="height" value="0.025" units="cm"/>
    </inkml:brush>
  </inkml:definitions>
  <inkml:trace contextRef="#ctx0" brushRef="#br0">141 24 13357,'0'-1'393,"0"1"0,1-1 0,-1 0 0,0 0 0,0 0 0,0 0 0,-1 0 1,1 0-1,0 0 0,0 0 0,0 1 0,-1-1 0,1 0 0,0 0 0,-1 0 0,1 0 1,-1 1-1,1-1 0,-1 0 0,1 0 0,-1 1 0,0-1 0,1 1 0,-1-1 0,0 0 1,1 1-1,-1-1 0,0 1 0,-1-1 0,0 1-184,0-1-1,0 1 1,0 0 0,1 0-1,-1 1 1,0-1 0,0 0-1,0 1 1,1-1 0,-1 1-1,0-1 1,0 1 0,-2 2-1,-4 1-233,1 0 0,0 1-1,0 0 1,0 1 0,-10 11 0,12-12 52,0 0 0,1 0 1,-1 1-1,2 0 0,-1 0 0,1 0 1,-1 0-1,2 1 0,-1-1 1,1 1-1,0 0 0,0 0 0,1-1 1,0 1-1,0 0 0,0 0 1,2 11-1,-1-16-23,1 0 0,0-1 0,0 1 0,0-1 0,0 0 0,0 1-1,0-1 1,0 0 0,1 0 0,-1 1 0,0-1 0,1 0 0,-1 0 0,0-1 0,1 1 0,-1 0 0,1 0 0,0-1 0,-1 1 0,1-1 0,0 1 0,-1-1 0,1 0 0,0 1-1,-1-1 1,1 0 0,0 0 0,0 0 0,-1-1 0,1 1 0,2-1 0,4 1 17,0-1 0,-1-1-1,1 1 1,-1-1 0,15-6 0,-13 3-7,0 0 0,1-1 0,-2 0 0,1-1 0,-1 0 1,0 0-1,11-13 0,-15 15 14,0 0 1,0 0-1,-1-1 1,1 1-1,-1-1 1,0 0 0,-1 0-1,0 0 1,0 0-1,0 0 1,0 0-1,-1-1 1,1-10-1,-2 17-28,0-1 0,0 1 1,0 0-1,0-1 0,0 1 0,0 0 0,0 0 0,0-1 0,0 1 0,0 0 0,-1 0 0,1-1 0,0 1 0,0 0 1,0 0-1,0-1 0,0 1 0,-1 0 0,1 0 0,0-1 0,0 1 0,0 0 0,-1 0 0,1 0 0,0-1 0,0 1 1,-1 0-1,1 0 0,0 0 0,0 0 0,-1 0 0,1 0 0,0 0 0,-1 0 0,1 0 0,0-1 0,0 1 1,-1 0-1,-15 5-45,-13 11-37,25-12 82,-1-1-3,1 1 0,0-1 0,0 1 1,0 0-1,0 0 0,0 0 0,1 1 0,0-1 1,0 1-1,0 0 0,0 0 0,1 0 0,0 0 1,-3 10-1,6-14-17,1 0 1,-1 0-1,1-1 1,0 1-1,-1-1 1,1 1 0,0-1-1,0 1 1,-1-1-1,1 0 1,0 0-1,0 0 1,-1 0-1,1 0 1,0 0-1,2-1 1,0 1-243,2 0-558,-1 0 1,1-1-1,-1 1 0,1-1 0,-1 0 0,9-3 0,7-7-5842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625"/>
    </inkml:context>
    <inkml:brush xml:id="br0">
      <inkml:brushProperty name="width" value="0.025" units="cm"/>
      <inkml:brushProperty name="height" value="0.025" units="cm"/>
    </inkml:brush>
  </inkml:definitions>
  <inkml:trace contextRef="#ctx0" brushRef="#br0">125 130 15855,'0'0'12956,"-8"-1"-12934,5 1-24,0 0 0,1 0 0,-1 0 1,1 0-1,-1 0 0,0 0 0,1 1 1,-1 0-1,1-1 0,-1 1 0,1 0 1,-1 0-1,1 0 0,-1 0 0,1 1 0,-4 2 1,1 1-1,1 0 1,0 0-1,0 1 0,0-1 1,0 1-1,1 0 1,-4 7-1,6-10 2,0-1-1,-1 1 1,1-1-1,0 1 1,0 0-1,0-1 1,1 1 0,-1 0-1,1 0 1,-1-1-1,1 1 1,0 0 0,0 0-1,0 0 1,1-1-1,-1 1 1,1 3 0,0-5-11,0 1 0,1-1 0,-1 1 0,0-1 1,0 1-1,1-1 0,-1 0 0,1 0 0,-1 0 1,1 0-1,-1 0 0,1 0 0,0 0 0,-1 0 1,1-1-1,0 1 0,0 0 0,0-1 0,-1 0 0,1 1 1,0-1-1,0 0 0,0 0 0,0 0 0,2-1 1,2 2-92,6-2-683,-1 2 0,1 0 0,-1 0 0,1 1 0,14 4 0,-23-5 594,0 0 0,0 0 0,-1 1 0,1-1 0,-1 1-1,1-1 1,-1 1 0,1 0 0,-1 0 0,0 0 0,0 0 0,0 1 0,0-1 0,0 0 0,-1 1 0,1-1-1,-1 1 1,1 0 0,-1 0 0,0-1 0,0 1 0,0 0 0,0 0 0,-1 0 0,1 6 0,0 1 292,-1 1 1,-1-1-1,0 0 1,0 1-1,-1-1 0,0 0 1,0 0-1,-2 0 1,1 0-1,-1 0 1,0-1-1,-1 0 1,0 0-1,-7 9 1,0-1 735,-1-1 0,-1 0 0,-1-1 1,0 0-1,0-1 0,-20 12 1,34-25-800,0 0 0,0 0 0,-1 0 0,1 0 0,0 0 0,-1 0 0,1 0 0,-1 0 0,1-1 0,-1 1 0,1-1 0,-1 1 0,0-1 0,1 0 0,-1 1 1,1-1-1,-1 0 0,0 0 0,1 0 0,-4-1 0,4 1-18,1-1 0,-1 0-1,0 0 1,0 0 0,0 1 0,1-1 0,-1 0 0,1 0 0,-1 0 0,1 0 0,-1 0 0,1 0-1,-1 0 1,1 0 0,0 0 0,-1 0 0,1-1 0,0 1 0,0 0 0,0 0 0,0 0 0,0-1 0,1-12-221,0 1 0,1 0 0,6-23 0,2 3-443,2 1 0,1 0 1,1 0-1,34-53 0,-17 38 738,2 2 1,48-51-1,-55 67 147,1 2-1,54-41 0,-98 104 374,11-25-582,0 1 0,1-1 0,0 1 0,1 0 0,0 0 0,1 0 0,1 1 0,0-1 0,0 1 0,1-1 0,1 1 0,0 0 0,2 16 0,-1-27-18,0 0-1,0 1 1,1-1-1,-1 0 1,1 0-1,-1 0 1,1-1-1,0 1 1,-1 0-1,1-1 1,0 1-1,0-1 1,0 1-1,0-1 1,0 0-1,1 0 1,-1 0-1,0 0 1,1 0-1,-1-1 0,0 1 1,1-1-1,-1 0 1,1 1-1,-1-1 1,0 0-1,1 0 1,3-1-1,1 1 31,1 0 0,0-1 0,-1 0-1,1 0 1,-1-1 0,1 0 0,-1 0-1,9-4 1,-4-1 117,0 0 0,0-1 0,15-13 0,-23 18-58,-1 0 1,0-1 0,1 1 0,-1-1-1,0 1 1,0-1 0,-1 0-1,1 0 1,-1 0 0,0-1 0,0 1-1,-1 0 1,1-1 0,0-4 0,-2 8-86,0 1-1,0 0 1,0-1 0,0 1 0,0 0 0,0-1 0,-1 1 0,1 0 0,0-1 0,0 1 0,0 0 0,-1-1 0,1 1 0,0 0 0,0-1 0,-1 1 0,1 0 0,0 0 0,-1 0 0,1-1 0,0 1 0,-1 0 0,1 0 0,0 0 0,-1 0 0,1-1 0,0 1 0,-1 0 0,1 0 0,-1 0 0,1 0 0,0 0 0,-1 0 0,1 0-1,0 0 1,-1 0 0,1 0 0,-1 1 0,1-1 0,0 0 0,-1 0 0,1 0 0,0 0 0,-1 0 0,1 1 0,0-1 0,-1 0 0,1 0 0,0 1 0,0-1 0,-1 0 0,1 0 0,0 1 0,0-1 0,-1 1 0,-20 13 75,-13 37 196,32-50-277,1 1 0,0 0 0,0-1 0,0 1 0,1 0 0,-1 0 0,0 0 0,1 0 0,-1 0 0,1 0 0,-1 0 0,1 0 0,0 0 0,0 0 0,0 0 0,0 0 0,0 0 0,1 0 0,-1 0 0,1 0 0,-1 0 0,1 0 0,-1-1 0,1 1 0,0 0 0,0 0 0,2 3 0,-1-4-71,0 0 1,-1 0-1,1 0 1,0 0-1,0-1 1,0 1-1,-1 0 1,1-1-1,0 0 1,0 1-1,0-1 1,0 0-1,0 0 1,0 0-1,0 0 1,0 0-1,0 0 1,0-1-1,0 1 1,0-1-1,0 1 1,0-1-1,2-1 1,1 0-1166,0-1 1,-1 1 0,1-1 0,-1 0 0,0 0 0,1-1 0,5-6 0,12-16-10591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954"/>
    </inkml:context>
    <inkml:brush xml:id="br0">
      <inkml:brushProperty name="width" value="0.025" units="cm"/>
      <inkml:brushProperty name="height" value="0.025" units="cm"/>
    </inkml:brush>
  </inkml:definitions>
  <inkml:trace contextRef="#ctx0" brushRef="#br0">32 0 16976,'0'0'7687,"-32"58"-7655,32-37-416,17-1-2146,2 2-2723,7-3-1442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332"/>
    </inkml:context>
    <inkml:brush xml:id="br0">
      <inkml:brushProperty name="width" value="0.025" units="cm"/>
      <inkml:brushProperty name="height" value="0.025" units="cm"/>
    </inkml:brush>
  </inkml:definitions>
  <inkml:trace contextRef="#ctx0" brushRef="#br0">13 332 7911,'0'0'11355,"-2"10"-8686,-1 4-1908,1-8-386,0 1-1,1-1 1,0 1 0,0-1 0,0 1 0,1 7 0,3-14-339,-1 1 0,1-1-1,-1 0 1,1 0 0,-1 0 0,1-1 0,-1 1 0,1 0 0,-1-1-1,1 0 1,-1 1 0,0-1 0,4-2 0,4-4 1,0-1 0,0 0 0,-1 0 0,-1-1 0,1 0 0,-1-1 0,-1 0 0,0 0 0,0 0 0,-1-1 0,0 0 0,-1-1 0,0 1 0,-1-1 0,4-14 0,-1-2-37,-1-1 0,-1 0 0,-2-1 0,0 1 0,-3-37 0,0 66-3,0-1 0,0 0 0,0 1 0,1-1 0,-1 0 0,0 1 0,0-1 0,0 0 0,0 1 0,-1-1 1,1 0-1,0 1 0,0-1 0,0 0 0,0 1 0,-1-1 0,1 1 0,0-1 0,-1 0 0,1 1 0,0-1 0,-1 1 0,1-1 0,-1 1 0,1-1 0,-1 1 0,1 0 0,-1-1 0,1 1 0,-1-1 0,1 1 0,-1 0 0,0 0 0,1-1 0,-1 1 0,0 0 0,1 0 0,-1 0 0,0-1 0,1 1 0,-1 0 0,1 0 0,-1 0 0,0 0 0,1 0 0,-1 1 0,0-1 0,1 0 0,-1 0 0,0 0 0,1 0 0,-1 1 0,0-1 0,1 0 0,-1 1 0,-3 1-2,1 0 0,0 0 0,0 0 0,0 1-1,0-1 1,0 1 0,0-1 0,-3 6 0,-4 7 61,1-1 0,0 1 0,-10 26 0,16-35-39,1 0 0,0 1 1,0 0-1,1-1 0,0 1 0,0 0 1,0 0-1,1 0 0,0 0 0,0 0 1,1-1-1,1 9 0,-1-12-59,1-1 0,-1 1 0,1 0-1,-1 0 1,1-1 0,0 1 0,0-1 0,0 0-1,0 1 1,1-1 0,-1 0 0,1 0 0,-1 0-1,1-1 1,0 1 0,-1-1 0,6 2 0,56 19-1753,-46-16 1045,-9-4 211,0 1 0,0 1 0,-1 0 0,1 0 0,-1 0 0,14 11-1,-21-14 594,0 0 0,1 0-1,-1 1 1,0-1 0,0 0-1,0 1 1,1-1-1,-1 1 1,-1-1 0,1 1-1,0-1 1,0 1-1,-1 0 1,1-1 0,-1 1-1,1 0 1,-1 0-1,0-1 1,1 1 0,-1 0-1,0 0 1,0 0-1,0-1 1,-1 1 0,1 0-1,0 0 1,-1-1-1,1 1 1,-1 0 0,0-1-1,1 1 1,-1 0-1,0-1 1,0 1 0,0-1-1,0 1 1,0-1-1,0 0 1,-1 1 0,1-1-1,0 0 1,-1 0-1,-1 1 1,1 0-48,0 1-308,-1 0 1,0 0 0,0 0 0,0 0 0,-1-1-1,1 0 1,-1 1 0,1-1 0,-1-1 0,0 1 0,-5 2-1,7-7-3839,5-7 771,9-10-2764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710"/>
    </inkml:context>
    <inkml:brush xml:id="br0">
      <inkml:brushProperty name="width" value="0.025" units="cm"/>
      <inkml:brushProperty name="height" value="0.025" units="cm"/>
    </inkml:brush>
  </inkml:definitions>
  <inkml:trace contextRef="#ctx0" brushRef="#br0">161 1 13036,'0'0'10421,"-4"11"-9444,-8 21-583,1 2 0,2 0 0,1 0 0,2 0 1,-2 41-1,8-39-622,1 0 0,8 38 0,-6-59-663,0 1-1,2-1 1,0 0-1,7 15 1,-23-61-2182,-11-26 3477,-80-130 2067,101 187-2372,1-1-1,-1 0 1,1 0-1,-1 0 1,1 0-1,-1 0 1,1 0 0,0 0-1,-1 0 1,1 0-1,0 0 1,0 0-1,0 0 1,0 0-1,0-1 1,0 1-1,0 0 1,0 0-1,0 0 1,1 0-1,-1 0 1,0 0-1,1 0 1,-1 0-1,1 0 1,-1 0 0,1 0-1,-1 1 1,1-1-1,0-1 1,1 1-35,1 0 1,-1 0 0,0 0 0,0 0-1,0 0 1,1 1 0,-1-1-1,0 1 1,0 0 0,1-1 0,-1 1-1,0 0 1,4 1 0,13 1-438,0 1 0,30 9 0,-43-11 243,31 9-3324,-2-4-3395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056"/>
    </inkml:context>
    <inkml:brush xml:id="br0">
      <inkml:brushProperty name="width" value="0.025" units="cm"/>
      <inkml:brushProperty name="height" value="0.025" units="cm"/>
    </inkml:brush>
  </inkml:definitions>
  <inkml:trace contextRef="#ctx0" brushRef="#br0">1 25 18834,'0'0'10217,"56"-25"-9352,-20 25-640,5 1-193,10 9-769,4-4-2498,1-3-4709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318"/>
    </inkml:context>
    <inkml:brush xml:id="br0">
      <inkml:brushProperty name="width" value="0.025" units="cm"/>
      <inkml:brushProperty name="height" value="0.025" units="cm"/>
    </inkml:brush>
  </inkml:definitions>
  <inkml:trace contextRef="#ctx0" brushRef="#br0">242 380 6342,'-2'-11'2247,"1"5"-2028,-1-10 1217,0 1-1,-1 0 0,-1 0 1,-11-26-1,14 38-1222,0 1-1,0-1 0,0 1 1,-1 0-1,1 0 1,-1-1-1,0 1 1,0 0-1,0 0 0,0 1 1,0-1-1,0 0 1,0 1-1,0-1 1,-1 1-1,-2-2 0,3 3-181,-1 0-1,1-1 0,-1 1 0,1 0 0,-1 0 0,1 1 0,-1-1 0,1 0 1,-1 1-1,1 0 0,-1-1 0,1 1 0,0 0 0,-1 0 0,1 0 0,0 1 1,0-1-1,0 0 0,0 1 0,0 0 0,-2 2 0,-9 8 34,1 1 0,1 0-1,0 1 1,1 0 0,0 0-1,1 1 1,1 1 0,0 0 0,1 0-1,1 0 1,0 1 0,2 0-1,0 0 1,-3 21 0,7-36-66,0 0 1,-1 0-1,1 0 1,0 0-1,0 0 1,0-1-1,0 1 1,1 0 0,-1 0-1,0 0 1,1 0-1,-1 0 1,1 0-1,0-1 1,0 1-1,0 0 1,0 0-1,0-1 1,0 1-1,0-1 1,2 3-1,-1-3-1,-1 0 0,1-1 0,0 1 0,-1 0 0,1-1 0,0 0 0,0 1 0,0-1 0,0 0 0,-1 0 0,1 0 0,0 0-1,0 0 1,0 0 0,0 0 0,0-1 0,-1 1 0,3-1 0,8-3 9,0-1 0,-1 0 1,0-1-1,0 0 0,15-11 0,31-27 309,-1-2 0,-3-2 0,-2-3 0,-2-2 0,63-88 0,-107 134-288,1 0-11,0-1 0,-1 1 0,0-1 0,0 0 0,-1-1 0,0 1 0,0-1 0,-1 0 0,0 0 0,1-10 0,-4 19-17,0 0 1,0 0-1,0 0 1,0 0-1,0-1 1,0 1-1,0 0 0,0 0 1,0 0-1,0 0 1,0 0-1,0-1 1,0 1-1,0 0 0,0 0 1,0 0-1,-1 0 1,1 0-1,0 0 1,0 0-1,0 0 0,0 0 1,0-1-1,0 1 1,-1 0-1,1 0 0,0 0 1,0 0-1,0 0 1,0 0-1,0 0 1,-1 0-1,1 0 0,0 0 1,0 0-1,0 0 1,0 0-1,0 0 1,-1 0-1,1 0 0,0 0 1,0 0-1,0 0 1,0 0-1,0 0 1,0 0-1,-1 1 0,1-1 1,0 0-1,0 0 1,0 0-1,0 0 1,0 0-1,0 0 0,0 0 1,-1 0-1,1 1 1,0-1-1,0 0 1,0 0-1,0 0 0,0 0 1,0 0-1,0 1 1,-10 5 20,0 1 0,0 0 0,1 1 1,0 0-1,1 0 0,-1 1 0,-12 19 0,4-5 113,2 0 0,-18 37 0,29-52-128,1 1 0,0-1 0,0 1 0,0 0 0,1 0 0,-1 9 0,3-16-12,0 0 0,-1-1-1,1 1 1,0 0 0,0-1-1,0 1 1,1 0 0,-1-1 0,0 1-1,1-1 1,-1 1 0,1 0-1,-1-1 1,1 1 0,0-1 0,-1 1-1,1-1 1,0 0 0,0 1-1,0-1 1,0 0 0,1 0 0,-1 1-1,0-1 1,0 0 0,1 0 0,-1 0-1,0-1 1,1 1 0,-1 0-1,1 0 1,-1-1 0,1 1 0,0-1-1,-1 0 1,1 1 0,0-1-1,-1 0 1,3 0 0,6 0 23,0 0-1,0-1 1,0-1 0,0 0-1,0 0 1,0-1 0,-1 0-1,1 0 1,-1-1 0,0-1-1,0 1 1,15-11 0,-12 6-31,0 0 0,0-1 0,-1 0 1,0-1-1,-1 0 0,0 0 0,16-25 0,-26 35 15,0 1-1,1 0 1,-1 0-1,0 0 1,0 0-1,0-1 1,1 1-1,-1 0 0,0 0 1,0-1-1,0 1 1,0 0-1,0 0 1,1-1-1,-1 1 1,0 0-1,0-1 1,0 1-1,0 0 0,0 0 1,0-1-1,0 1 1,0 0-1,0-1 1,0 1-1,0 0 1,0 0-1,0-1 1,0 1-1,0 0 1,0-1-1,0 1 0,-1 0 1,1 0-1,0-1 1,0 1-1,0 0 1,0 0-1,-1-1 1,1 1-1,-14 3-152,-16 15 3,16-6 152,3-5 14,1 2-1,-1 0 0,1 0 0,1 1 0,0 0 1,0 0-1,1 1 0,1 0 0,-11 20 0,18-30-16,0-1 0,-1 1 0,1-1-1,0 1 1,0 0 0,0-1 0,0 1-1,0 0 1,0-1 0,0 1 0,0-1-1,0 1 1,0 0 0,0-1-1,0 1 1,0 0 0,0-1 0,0 1-1,1-1 1,-1 1 0,0 0 0,1-1-1,-1 1 1,0-1 0,1 1 0,-1-1-1,0 1 1,1-1 0,-1 1-1,1-1 1,23 6-82,33-11-9,-53 5 104,42-8 90,-5 1-110,83-5-1,-120 13 16,0-1 0,0 1 0,0 0-1,-1 0 1,1 0 0,0 0 0,-1 1 0,1-1 0,-1 1-1,4 2 1,-5-3 41,-1 1 0,1-1 0,0 0 0,-1 0 0,1 0-1,0 0 1,0 0 0,0 0 0,0-1 0,0 1 0,0-1 0,0 1 0,0-1-1,0 0 1,0 0 0,1 0 0,-1 0 0,0 0 0,0 0 0,0-1 0,0 1-1,0-1 1,0 1 0,0-1 0,0 0 0,0 0 0,0 1 0,-1-2 0,1 1-1,0 0 1,0 0 0,-1 0 0,3-3 0,11-10 452,-1-1 1,17-23-1,-26 33-468,-2 0 0,1-1 0,-1 1 0,0-1 0,0 0 0,0 0 0,-1 0 0,0 0 0,0 0 0,0-1 0,0-9-1,-2 15-201,0 2-28,0 1 1,1-1 0,-1 1 0,0-1 0,0 0 0,1 1-1,-1-1 1,1 1 0,-1-1 0,1 0 0,0 0 0,-1 1-1,1-1 1,1 1 0,3 2-453,0-1 0,1 1 0,-1-1 0,0-1 0,1 1 0,0-1 0,0 0-1,0-1 1,0 1 0,0-1 0,0 0 0,0 0 0,0-1 0,12-1 0,-17 2 461,52-1-6377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937"/>
    </inkml:context>
    <inkml:brush xml:id="br0">
      <inkml:brushProperty name="width" value="0.025" units="cm"/>
      <inkml:brushProperty name="height" value="0.025" units="cm"/>
    </inkml:brush>
  </inkml:definitions>
  <inkml:trace contextRef="#ctx0" brushRef="#br0">5 166 3972,'0'0'13810,"-1"9"-11317,0-5-2274,1-2-124,-1-1 0,1 0 0,-1 0 0,1 0 1,0 0-1,0 1 0,-1-1 0,1 0 0,0 0 1,0 0-1,0 1 0,0-1 0,0 0 0,0 0 1,1 1-1,-1-1 0,0 0 0,1 0 0,-1 0 1,1 0-1,-1 1 0,1-1 0,-1 0 0,1 0 0,0 0 1,0 0-1,-1 0 0,1 0 0,0-1 0,0 1 1,0 0-1,0 0 0,0-1 0,0 1 0,0 0 1,0-1-1,0 1 0,1-1 0,-1 1 0,0-1 1,0 0-1,0 1 0,0-1 0,1 0 0,-1 0 0,0 0 1,0 0-1,1 0 0,-1 0 0,0 0 0,0-1 1,2 1-1,4-1 173,1 0 1,-1 0-1,1 0 1,-1-1-1,0 0 0,0-1 1,0 0-1,0 0 1,0 0-1,-1-1 0,1 0 1,-1 0-1,0 0 1,0-1-1,0 0 1,5-7-1,-6 7-256,0 0 0,-1 0 1,0-1-1,0 0 0,0 0 0,-1 0 1,0 0-1,0 0 0,0-1 0,-1 1 0,0-1 1,0 1-1,-1-1 0,0 0 0,0 0 1,-1 0-1,0-13 0,0 19-48,0-1 0,-1 0 0,1 0 0,-1 1 0,1-1 0,-1 0 0,0 1 0,1-1 0,-1 1 0,0-1 0,0 1 0,0-1-1,0 1 1,0-1 0,-1 1 0,1 0 0,0 0 0,-1 0 0,1 0 0,-1 0 0,1 0 0,-1 0 0,1 0 0,-1 0 0,0 1 0,1-1 0,-1 1 0,0-1 0,0 1 0,1 0 0,-5-1 0,3 1-58,0 0 0,0 0 0,-1 1 0,1-1 0,0 1 0,0-1 1,0 1-1,0 0 0,0 0 0,0 1 0,0-1 0,0 0 0,0 1 0,0 0 1,0 0-1,-4 4 0,-2 4 42,0 2 1,1-1 0,0 1-1,1 1 1,0-1 0,1 1-1,0 0 1,1 1 0,1-1-1,0 1 1,1 0 0,-3 25-1,6-37 52,0 1-1,0-1 0,0 0 0,0 0 0,0 0 0,0 1 0,1-1 0,-1 0 0,1 0 0,0 0 0,0 0 1,-1 0-1,1 0 0,1 0 0,-1 0 0,0 0 0,0 0 0,1 0 0,-1-1 0,1 1 0,3 2 1,-2-2 25,1 1 1,0-1 0,0-1-1,0 1 1,0-1 0,0 1-1,0-1 1,1 0 0,-1-1-1,8 1 1,4-1 60,-1 0 0,1-1 0,-1-1 1,1-1-1,22-6 0,-9-2-109,1-2 0,-2-1 1,0-1-1,-1-1 0,0-1 1,-1-2-1,26-25 0,-82 97-329,25-46 466,2-4 22,0 0 0,1 1 0,-1-1 1,1 1-1,0-1 0,0 1 0,0 0 0,1 0 1,-1 0-1,1 0 0,0 0 0,0 0 0,0 1 1,0 5-1,3-9-97,-1 0-1,1 0 1,-1 0 0,1-1 0,-1 1-1,1-1 1,-1 1 0,1-1 0,-1 0-1,1 1 1,0-1 0,-1 0 0,1 0-1,0 0 1,-1 0 0,1-1 0,2 1 0,29-5 469,-15 0-356,0 0-1,0-2 1,31-16-1,-35 15-189,0 1-1,1 0 1,0 1-1,0 1 1,1 1-1,19-4 1,-35 8 28,1 0 1,-1 0 0,0 0 0,1 0-1,-1 0 1,0 0 0,1 0 0,-1 0-1,1 1 1,-1-1 0,0 0 0,1 0-1,-1 0 1,0 1 0,0-1 0,1 0-1,-1 0 1,0 1 0,0-1 0,1 0-1,-1 0 1,0 1 0,0-1 0,1 0-1,-1 1 1,0-1 0,0 0 0,0 1-1,0-1 1,0 0 0,0 1 0,0-1-1,1 1 1,-1-1 0,0 0 0,0 1-1,-1 22-70,-9 18 118,10-40-35,0-1-1,-1 1 1,1 0-1,0 0 1,0-1-1,-1 1 1,1 0-1,0 0 1,0-1 0,0 1-1,0 0 1,0 0-1,0-1 1,0 1-1,0 0 1,1 0-1,-1-1 1,0 1-1,0 0 1,0 0-1,1-1 1,-1 1-1,0 0 1,1-1 0,-1 1-1,1 0 1,-1-1-1,1 1 1,-1-1-1,1 1 1,-1-1-1,1 1 1,0-1-1,0 1 1,2 0 14,-1 0 0,1-1-1,-1 1 1,1-1 0,0 0 0,-1 0 0,1 0-1,-1 0 1,1 0 0,4-1 0,60-19 248,-44 11-338,-7 2-99,-1 0-1,1 1 0,1 1 1,-1 1-1,0 0 1,27-2-1,-43 7 168,1-1-1,-1 0 1,1 0-1,-1 1 1,1-1-1,-1 0 1,1 1 0,-1-1-1,1 1 1,-1-1-1,1 0 1,-1 1-1,0-1 1,1 1-1,-1-1 1,0 1 0,1-1-1,-1 1 1,0 0-1,0-1 1,1 1-1,-1-1 1,0 1-1,0 0 1,0-1 0,0 1-1,0-1 1,0 1-1,0 0 1,0-1-1,0 1 1,0-1 0,0 1-1,0 0 1,-1-1-1,1 1 1,0-1-1,0 1 1,-1 0-1,1-1 1,-1 1-1,-10 27 38,2-14-250,-11 16 456,5-16-4631,14-33-20441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313"/>
    </inkml:context>
    <inkml:brush xml:id="br0">
      <inkml:brushProperty name="width" value="0.025" units="cm"/>
      <inkml:brushProperty name="height" value="0.025" units="cm"/>
    </inkml:brush>
  </inkml:definitions>
  <inkml:trace contextRef="#ctx0" brushRef="#br0">0 0 14734,'0'0'11979,"66"4"-21460,-45 6-3523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659"/>
    </inkml:context>
    <inkml:brush xml:id="br0">
      <inkml:brushProperty name="width" value="0.025" units="cm"/>
      <inkml:brushProperty name="height" value="0.025" units="cm"/>
    </inkml:brush>
  </inkml:definitions>
  <inkml:trace contextRef="#ctx0" brushRef="#br0">16 148 17585,'0'0'10863,"10"0"-10265,5-2-499,-1 0 0,0-1-1,0-1 1,0 0 0,19-8 0,-29 10-91,1 0 0,-1-1 1,1 1-1,-1-1 0,0 0 0,0 0 1,0-1-1,0 1 0,6-9 1,-9 10-5,0 0 1,0 0 0,0 0 0,0 0-1,0-1 1,0 1 0,0 0 0,-1-1-1,1 1 1,-1-1 0,0 1 0,0 0-1,0-1 1,0 1 0,0-1 0,0 1-1,-1-1 1,1 1 0,-1 0 0,1-1-1,-1 1 1,-1-3 0,0 3-14,1 0 0,0 0 0,0 0 0,-1 1 0,1-1-1,-1 0 1,0 1 0,1-1 0,-1 1 0,0 0 0,0-1 0,0 1 0,0 0 0,0 0 0,0 0 0,0 1 0,0-1 0,-1 0 0,1 1-1,0-1 1,0 1 0,-1 0 0,1 0 0,0 0 0,0 0 0,-1 0 0,1 0 0,0 1 0,0-1 0,0 1 0,-1 0 0,1-1 0,-2 2 0,-2 0-3,0 0 1,0 0 0,0 1-1,0 0 1,0 0 0,1 0 0,-1 1-1,1 0 1,0 0 0,-7 7-1,6-2 23,0-1 0,1 1-1,0 0 1,0 1-1,-6 18 1,10-27-8,0 1 1,1 0 0,-1 0 0,0-1 0,1 1-1,-1 0 1,1 0 0,0 0 0,-1 0 0,1 0 0,0 0-1,0 0 1,0-1 0,1 1 0,-1 0 0,0 0-1,1 0 1,-1 0 0,1 0 0,0-1 0,-1 1 0,1 0-1,0 0 1,0-1 0,0 1 0,0-1 0,1 1-1,-1-1 1,0 1 0,0-1 0,1 0 0,-1 0 0,1 0-1,0 1 1,-1-1 0,1-1 0,3 3 0,5-1 22,1 1 1,1-2 0,-1 1 0,0-1-1,0-1 1,0 0 0,1-1 0,14-2-1,10-4-212,42-15 0,-13 3-120,-63 19 242,-7 13 69,-2-3 144,-13 24 662,20-33-791,-1-1-1,1 1 1,0-1 0,-1 1-1,1-1 1,0 1-1,0-1 1,0 1 0,-1 0-1,1-1 1,0 1 0,0-1-1,0 1 1,0-1 0,0 1-1,0 0 1,0-1-1,0 1 1,0-1 0,0 1-1,0-1 1,1 1 0,-1-1-1,0 1 1,0 0-1,1-1 1,-1 1 0,0-1-1,0 0 1,1 1 0,-1-1-1,1 1 1,-1-1-1,0 1 1,1-1 0,-1 0-1,1 1 1,-1-1 0,1 0-1,-1 1 1,1-1-1,-1 0 1,1 0 0,-1 0-1,1 1 1,-1-1 0,1 0-1,0 0 1,-1 0-1,1 0 1,0 0 0,15-1 62,0 0 0,0-1 1,0 0-1,0-2 0,-1 0 1,1 0-1,-1-2 0,16-7 1,41-13-1209,-72 26 1114,0 0 0,0 1 0,-1-1 0,1 0 0,0 1 0,0-1 0,0 0 0,-1 1 0,1-1 0,0 1 0,0-1-1,0 0 1,0 1 0,0-1 0,0 1 0,0-1 0,0 0 0,0 1 0,0-1 0,0 1 0,0-1 0,0 0 0,0 1 0,1-1-1,-1 1 1,0-1 0,0 0 0,0 1 0,0-1 0,1 0 0,-1 1 0,0-1 0,1 0 0,-1 1 0,0-1 0,0 0 0,1 0-1,-1 1 1,0-1 0,1 0 0,-1 0 0,1 0 0,-1 1 0,0-1 0,1 0 0,-1 0 0,0 0 0,1 0 0,-1 0 0,1 0 0,-1 0-1,1 0 1,-1 0 0,0 0 0,1 0 0,-1 0 0,1 0 0,-1 0 0,0 0 0,1 0 0,-1-1 0,1 1 0,-1 0 0,-26 37-1884,18-26-1799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6.882"/>
    </inkml:context>
    <inkml:brush xml:id="br0">
      <inkml:brushProperty name="width" value="0.025" units="cm"/>
      <inkml:brushProperty name="height" value="0.025" units="cm"/>
    </inkml:brush>
  </inkml:definitions>
  <inkml:trace contextRef="#ctx0" brushRef="#br0">220 84 11179,'0'0'14771,"6"-9"-13084,17-28-550,-22 36-1103,0 1-1,-1-1 1,1 0 0,-1 0 0,1 1 0,-1-1-1,1 0 1,-1 0 0,0 0 0,0 0 0,1 0-1,-1 0 1,0 0 0,0 0 0,0 0 0,0 0-1,0 1 1,0-1 0,0 0 0,0 0 0,0 0-1,0 0 1,-1 0 0,1 0 0,0 0 0,-1 0-1,1 0 1,-1 1 0,1-1 0,-1 0 0,1 0-1,-1 0 1,1 1 0,-1-1 0,0 0 0,1 1-1,-1-1 1,0 1 0,0-1 0,0 1 0,1-1-1,-1 1 1,0-1 0,0 1 0,0 0 0,0-1-1,0 1 1,0 0 0,0 0 0,0 0 0,0 0-1,0 0 1,1 0 0,-3 0 0,-3-1-20,-1 1 0,1 0 0,-1 0 0,1 1 0,-12 1 0,11 1-20,-1 1-1,1-1 1,0 1-1,1 0 1,-1 1-1,1-1 1,0 1 0,0 1-1,0-1 1,1 1-1,-6 7 1,-1 2-75,0 1 0,1 1 0,-11 23 1,16-28 57,0 1-1,0-1 1,1 1 0,1 0 0,0 1 0,1-1 0,1 1 0,-2 20-1,4-33 24,0 0-1,0 0 1,0 0-1,0 0 0,0 0 1,1 1-1,-1-1 0,0 0 1,1 0-1,-1 0 0,0 0 1,1 0-1,-1 0 1,1 0-1,0 0 0,-1 0 1,1 0-1,0 0 0,0 0 1,-1-1-1,1 1 0,0 0 1,0 0-1,0-1 1,0 1-1,0-1 0,0 1 1,0-1-1,0 1 0,0-1 1,0 0-1,1 1 0,-1-1 1,0 0-1,0 0 0,0 0 1,0 0-1,0 0 1,1 0-1,-1 0 0,0 0 1,0 0-1,0-1 0,0 1 1,2-1-1,2 0 0,0 0-1,1-1 1,-1 0-1,0 0 1,0 0-1,0-1 1,0 0-1,6-4 1,5-8 2,0-1 1,-2-1-1,0 0 1,0-1-1,-2 0 1,14-26-1,3-4 5,-29 47-14,0 1 0,1-1 1,-1 1-1,0-1 0,1 1 1,-1-1-1,0 1 0,1-1 1,-1 1-1,1-1 1,-1 1-1,0 0 0,1-1 1,-1 1-1,1 0 0,0-1 1,-1 1-1,1 0 0,-1-1 1,1 1-1,-1 0 0,1 0 1,0 0-1,-1 0 0,1 0 1,-1 0-1,1 0 0,0 0 1,-1 0-1,1 0 0,1 0 1,13 16-467,2 26 130,-14-35 238,-1 1-1,0 0 0,0 0 0,-1 0 1,0 0-1,0 0 0,-1 0 0,0 0 1,-1 11-1,-5-11 98,2-17 121,1-16 367,3 19-387,0-1 0,1 1 0,0-1 0,0 1 0,0 0 0,1 0 0,0-1 0,0 1 0,1 0 0,0 0 0,3-5 0,-4 8-100,0 0 1,0 0-1,1 0 0,-1 1 0,1-1 1,-1 1-1,1 0 0,0 0 1,0 0-1,0 0 0,0 0 0,0 0 1,0 1-1,1 0 0,-1-1 0,1 1 1,-1 0-1,1 1 0,-1-1 0,1 1 1,5-1-1,-7 1-2,1 0 1,-1 0-1,1 0 0,-1 0 1,1 0-1,-1 1 0,1-1 1,-1 1-1,1-1 0,-1 1 0,0 0 1,1 0-1,-1 0 0,0 0 1,0 0-1,0 1 0,0-1 1,0 1-1,3 2 0,-4-1-9,1 0 0,0 1 0,-1-1 0,0 1-1,0-1 1,0 1 0,0 0 0,-1-1 0,1 1-1,-1 0 1,0-1 0,0 7 0,0 3 146,0 1 1,-1 0-1,0-1 1,-1 1-1,0-1 1,-2 0-1,-5 16 0,12-134 1192,0-4-1575,-3 109 208,8 33-1287,-7-31 1029,-1-1-1,1 0 0,0 0 1,0 0-1,-1 1 1,1-1-1,0 0 0,0 0 1,0 0-1,0 0 1,0-1-1,0 1 0,0 0 1,0 0-1,1-1 1,1 2-1,-1-1-335,-1-1 0,0 0 1,1 1-1,-1-1 0,1 0 0,-1 0 1,1 0-1,-1 0 0,1 0 0,-1 0 1,1-1-1,-1 1 0,0 0 0,1-1 1,-1 1-1,3-2 0,12-11-8796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607"/>
    </inkml:context>
    <inkml:brush xml:id="br0">
      <inkml:brushProperty name="width" value="0.025" units="cm"/>
      <inkml:brushProperty name="height" value="0.025" units="cm"/>
    </inkml:brush>
  </inkml:definitions>
  <inkml:trace contextRef="#ctx0" brushRef="#br0">59 38 11755,'1'-22'3651,"-1"7"5035,-4 32-5995,-8 67-2375,4-1 0,3 1 1,7 102-1,6-152-140,-8-32-163,0-1 0,1 0 0,-1 0 0,1 0 0,-1 0 0,1 1 0,-1-1 0,1 0 0,0 0 0,0 0 0,-1 0 0,1 0 0,0-1 0,0 1 0,0 0 1,0 0-1,0 0 0,0-1 0,0 1 0,0-1 0,0 1 0,0-1 0,0 1 0,2 0 0,-2-29 323,-3 7-319,-2 0 0,0 0 0,-1 1 0,0-1 0,-10-20 1,8 22-14,-1 0 14,-4-16-15,53 51-195,-32-14 138,0 0 1,0 0-1,1-1 1,-1-1-1,0 1 0,1-1 1,-1-1-1,0 0 1,1 0-1,-1-1 0,0 0 1,0 0-1,0-1 0,0-1 1,-1 1-1,12-8 1,-14 8 50,0-1-1,0 0 1,0 0 0,-1-1 0,0 0 0,0 0 0,0 0 0,0 0 0,-1-1 0,0 0 0,0 0 0,0 0 0,-1 0-1,0 0 1,0-1 0,-1 0 0,0 1 0,0-1 0,0 0 0,-1 0 0,0 0 0,0-10 0,-1 15 7,0 0-1,0 0 1,0-1 0,0 1 0,-1 0 0,1 0 0,-1 0 0,1 0 0,-1 0 0,0 0 0,1 0 0,-1 0 0,0 0-1,-2-3 1,-9 4-7,-5 17-79,7 0 122,0 0 0,2 1 0,0 0 0,0 0 0,2 1 0,0 0 0,1 0 0,1 1 0,1-1 0,0 1 0,2 0 0,0-1 0,2 26 1,-1-41-29,1-1 1,-1 1-1,1-1 1,0 0 0,0 1-1,0-1 1,0 0-1,0 0 1,1 1 0,-1-1-1,1 0 1,-1 0 0,1 0-1,0-1 1,0 1-1,-1 0 1,1-1 0,1 1-1,-1-1 1,0 0 0,0 1-1,0-1 1,1 0-1,-1-1 1,0 1 0,1 0-1,-1-1 1,1 1 0,-1-1-1,1 1 1,-1-1-1,1 0 1,-1 0 0,1-1-1,-1 1 1,5-1 0,2 0 19,0-1 1,1 0 0,-1 0 0,0 0 0,0-2 0,-1 1 0,1-1 0,13-8 0,-13 6-2,0-2 0,0 1 0,0-1 0,-1-1 0,0 0 0,-1 0 0,0 0 0,0-1 0,-1 0 0,6-13 1,-19 39 58,0 1 1,2 0 0,0 0 0,0 1-1,2-1 1,0 1 0,0 23 0,3-41-107,0 1 0,0 0 1,0-1-1,1 1 1,-1 0-1,0-1 1,0 1-1,1 0 1,-1-1-1,0 1 1,1 0-1,-1-1 0,0 1 1,1-1-1,-1 1 1,1-1-1,-1 1 1,1-1-1,-1 1 1,1-1-1,-1 0 0,1 1 1,0-1-1,-1 0 1,1 1-1,-1-1 1,1 0-1,0 0 1,-1 0-1,1 1 0,0-1 1,-1 0-1,1 0 1,0 0-1,0 0 1,-1 0-1,1 0 1,0 0-1,-1-1 0,2 1 1,-1 0-256,1 0 0,0-1 0,-1 1 0,1 0 0,-1-1 0,1 1 0,-1-1 0,1 0 1,-1 1-1,1-1 0,-1 0 0,0 0 0,1 0 0,-1 0 0,0 0 0,0 0 0,2-2 0,5-17-5649,4-7-3113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936"/>
    </inkml:context>
    <inkml:brush xml:id="br0">
      <inkml:brushProperty name="width" value="0.025" units="cm"/>
      <inkml:brushProperty name="height" value="0.025" units="cm"/>
    </inkml:brush>
  </inkml:definitions>
  <inkml:trace contextRef="#ctx0" brushRef="#br0">1 1 11819,'0'0'9769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362"/>
    </inkml:context>
    <inkml:brush xml:id="br0">
      <inkml:brushProperty name="width" value="0.025" units="cm"/>
      <inkml:brushProperty name="height" value="0.025" units="cm"/>
    </inkml:brush>
  </inkml:definitions>
  <inkml:trace contextRef="#ctx0" brushRef="#br0">75 155 6022,'0'0'9502,"-4"10"-7618,-11 23-981,5-13-193,1 1 0,1-1 0,1 1 0,1 1 0,1-1 0,-5 36 0,10-54-578,0 0-1,0 0 1,0 0 0,0 0 0,0 0 0,1-1-1,-1 1 1,1 0 0,0 0 0,0 0 0,0 0 0,0-1-1,1 1 1,1 3 0,0-4 5,-1 0 1,0-1-1,0 1 1,1-1-1,-1 0 1,1 0-1,-1 0 0,1 0 1,0 0-1,-1-1 1,1 1-1,0-1 0,-1 1 1,1-1-1,0 0 1,3 0-1,7-1-12,-1-1 0,1 1 0,0-2 0,-1 0 0,0 0 0,0-1 1,0-1-1,0 0 0,0-1 0,-1 0 0,0 0 0,0-1 0,-1-1 0,0 0 0,14-14 0,-1-1-124,-2 0 0,0-1 0,-1-1 0,-2-1 0,19-33 0,-32 50 10,0 1 0,-1-1 1,0 0-1,0-1 0,0 1 0,-1 0 0,-1-1 0,0 0 0,0 0 0,-1 1 0,0-1 0,-1 0 0,-1-18 0,1 27-11,-1 0 0,0 0 0,1-1 0,-1 1-1,0 0 1,0 0 0,1 0 0,-1 0 0,0 0 0,0 0 0,0 0 0,0 0-1,0 0 1,-1 1 0,1-1 0,0 0 0,0 1 0,0-1 0,-1 0-1,1 1 1,0 0 0,-1-1 0,1 1 0,0 0 0,-1 0 0,1 0 0,0 0-1,-1 0 1,1 0 0,0 0 0,-1 0 0,1 0 0,0 1 0,-1-1-1,-1 1 1,-3 1-17,0-1 1,0 1-1,0 0 0,0 1 0,0-1 0,-9 7 0,3 0 15,2 1-1,-1 0 0,1 0 0,1 1 0,0 0 1,0 1-1,1 0 0,1 0 0,0 0 0,-7 19 1,9-21 1,1 1 1,1 0-1,-1 0 1,2 0-1,0 1 1,0-1-1,1 1 1,0-1-1,1 1 1,1-1-1,-1 1 1,2-1-1,3 18 1,-3-25 6,0 0 0,0-1 0,0 1 0,0 0 0,1-1 0,-1 0 0,1 1 0,0-1 0,0 0 1,0 0-1,0-1 0,1 1 0,-1 0 0,1-1 0,0 0 0,-1 0 0,1 0 0,0-1 0,0 1 0,0-1 0,0 0 0,0 0 0,1 0 0,-1-1 0,0 1 0,0-1 0,8-1 0,-2 2 11,0-2-1,0 0 0,-1 0 0,1-1 0,0 0 0,0 0 0,-1-1 1,1 0-1,-1-1 0,17-9 0,-12 3 7,0 0 1,0-1-1,19-20 1,-28 26-6,-1-1 0,1 1 0,-1-1 0,0 0 0,-1 0 0,1 0 0,-1-1 0,-1 1 0,1-1 0,-1 0 0,2-10 0,-4 16-15,0 1 1,0-1 0,0 1 0,0 0 0,0-1 0,0 1 0,0 0-1,0-1 1,0 1 0,0 0 0,0-1 0,0 1 0,0-1-1,0 1 1,-1 0 0,1-1 0,0 1 0,0 0 0,0 0 0,-1-1-1,1 1 1,0 0 0,0-1 0,-1 1 0,1 0 0,0 0-1,-1-1 1,1 1 0,0 0 0,-1 0 0,1 0 0,0 0-1,-1 0 1,1-1 0,-1 1 0,-18 0-16,-18 11-66,31-7 74,1 1 1,-1-1-1,1 1 1,0 0-1,0 0 1,0 1-1,1 0 0,0 0 1,0 0-1,0 0 1,1 0-1,0 1 1,0 0-1,0-1 1,-2 14-1,4-16 5,0 0 0,0 0-1,1 0 1,-1 0-1,1 0 1,0 0 0,0 0-1,1 0 1,-1 0 0,1 0-1,0 0 1,0 0 0,0 0-1,0-1 1,1 1-1,-1 0 1,1-1 0,0 1-1,0-1 1,0 0 0,1 1-1,-1-1 1,1 0 0,0 0-1,0-1 1,0 1-1,0-1 1,0 1 0,5 1-1,1 1-78,0-1 0,1-1 1,0 0-1,0 0 0,0-1 0,17 2 0,-19-3-1156,0-1 0,0 0 0,0 0 0,16-3 0,-10-5-4996,-8-8-3080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707"/>
    </inkml:context>
    <inkml:brush xml:id="br0">
      <inkml:brushProperty name="width" value="0.025" units="cm"/>
      <inkml:brushProperty name="height" value="0.025" units="cm"/>
    </inkml:brush>
  </inkml:definitions>
  <inkml:trace contextRef="#ctx0" brushRef="#br0">0 32 14157,'0'0'8681,"55"-29"-7913,-25 27-640,10 2-96,3 0-1441,10 2-3267,1-1-7079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9.560"/>
    </inkml:context>
    <inkml:brush xml:id="br0">
      <inkml:brushProperty name="width" value="0.025" units="cm"/>
      <inkml:brushProperty name="height" value="0.025" units="cm"/>
    </inkml:brush>
  </inkml:definitions>
  <inkml:trace contextRef="#ctx0" brushRef="#br0">28 239 8968,'0'0'16480,"-5"10"-15359,1 0-976,0 1 0,0 0-1,1 0 1,1 0 0,-1 1 0,2-1-1,0 1 1,0 19 0,1-30-143,0 0 0,1 1-1,-1-1 1,0 0 0,0 0 0,1 0 0,-1 0 0,1 0 0,-1 0 0,1 0 0,-1 0 0,1 0 0,0 0-1,-1 0 1,1 0 0,0 0 0,0 0 0,0 0 0,0-1 0,-1 1 0,1 0 0,0-1 0,0 1 0,3 0-1,-1 1 6,1-1 0,0 0-1,0 0 1,0-1-1,0 1 1,-1-1-1,9 0 1,-3 0 3,1-1 0,-1-1 0,1 1 0,-1-2 0,18-5 0,19-21 15,-39 24-14,1-1 1,0 1-1,0 1 1,0-1 0,1 1-1,-1 1 1,12-4-1,-19 8-14,0-1 1,0 1-1,0-1 0,-1 1 0,1-1 0,0 1 0,0 0 0,0-1 1,-1 1-1,1 0 0,0 0 0,0-1 0,-1 1 0,1 0 0,-1 0 1,1 0-1,-1 0 0,1 0 0,-1 0 0,0 0 0,1 0 0,-1 0 1,0 1-1,1 0-110,-1 0 1,1 0-1,0 0 1,-1-1 0,1 1-1,0 0 1,0 0-1,0-1 1,0 1 0,1-1-1,-1 1 1,0-1-1,1 1 1,-1-1 0,1 0-1,-1 0 1,1 0-1,0 0 1,2 1-1,3-1-106,1 0 0,-1-1 0,1 0 0,0 0-1,-1-1 1,1 0 0,9-3 0,-4 0-989,0-1 1,0 0-1,-1 0 1,0-2-1,0 1 1,17-14-1,-14 8-435,1-1-1,-2 0 0,26-30 0,-2-16 3227,-36 55-857,0 0 1,-1 0-1,1 0 0,-1 0 0,0 0 1,0-1-1,0-5 0,-1 9-563,0 1 0,0-1 0,0 1 0,0-1 0,0 1 0,0 0 0,0-1 0,0 1 0,0-1 0,0 1 0,0-1 0,0 1 0,-1 0 0,1-1 0,0 1 0,0-1 0,-1 1 0,1 0 0,0-1 0,0 1 0,-1 0 0,1-1 0,0 1 0,-1 0 0,1 0 0,0-1 0,-1 1 0,0 0 0,-18 7 1877,12-1-1872,0 0 0,1 1 0,0 0 0,0 0 0,0 0 0,1 1 0,0 0 0,1 0 0,0 0 0,0 0 0,1 1 1,0 0-1,0-1 0,1 1 0,0 0 0,1 0 0,-1 1 0,2 14 0,0-23-159,0 0 0,0 0 1,0 1-1,0-1 0,0 0 0,1 0 1,-1 1-1,0-1 0,1 0 1,-1 0-1,1 0 0,0 0 1,-1 1-1,1-1 0,0 0 1,-1 0-1,1 0 0,0-1 0,0 1 1,0 0-1,0 0 0,0 0 1,0-1-1,0 1 0,0 0 1,2 0-1,1 0 8,-1 0 0,1-1 1,-1 1-1,0-1 0,1 1 1,-1-1-1,1-1 0,-1 1 1,7-1-1,1-2 16,0 1 1,-1-2-1,0 1 0,1-1 1,14-9-1,-2-2-21,-2-2 0,0 0-1,0-1 1,-2-1-1,-1 0 1,0-2 0,-1 0-1,-1-1 1,-2-1 0,23-44-1,-37 66-9,2-3 2,0 1 1,-1 0 0,0 0-1,0-1 1,0 1-1,0-1 1,0 1-1,-1-6 1,-16 19-26,6 0 60,0 1 0,1 0 0,1 0 1,0 1-1,0 0 0,1 0 0,1 1 1,0 0-1,0 0 0,2 0 0,0 1 1,0 0-1,1 0 0,1 0 0,0 0 1,1 0-1,0 0 0,2 0 0,1 15 0,-1-25-50,0-1-1,1 1 0,-1 0 0,1-1 0,0 1 1,0-1-1,0 0 0,1 1 0,-1-1 0,1 0 1,0-1-1,0 1 0,0 0 0,0-1 0,0 1 1,0-1-1,1 0 0,-1 0 0,1-1 0,-1 1 1,6 1-1,29 6-3519,-3-8-4370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044"/>
    </inkml:context>
    <inkml:brush xml:id="br0">
      <inkml:brushProperty name="width" value="0.025" units="cm"/>
      <inkml:brushProperty name="height" value="0.025" units="cm"/>
    </inkml:brush>
  </inkml:definitions>
  <inkml:trace contextRef="#ctx0" brushRef="#br0">22 62 5157,'0'0'13501,"-5"-9"-10635,-11-28-1029,16 37-1780,0-1 1,0 0-1,0 1 1,0-1 0,0 0-1,1 1 1,-1-1-1,0 0 1,0 1-1,1-1 1,-1 1 0,0-1-1,1 1 1,-1-1-1,0 1 1,1-1 0,-1 1-1,1-1 1,-1 1-1,1-1 1,-1 1-1,1 0 1,-1-1 0,1 1-1,0 0 1,-1-1-1,1 1 1,-1 0-1,1 0 1,0 0 0,-1-1-1,1 1 1,0 0-1,-1 0 1,1 0-1,0 0 1,-1 0 0,2 0-1,31 0 1006,-27 0-795,-1 0-196,0 0-1,0 0 0,0 0 0,0 1 0,0 0 0,-1 0 0,1 0 0,0 1 0,-1 0 0,1 0 0,-1 0 0,1 0 0,-1 0 0,0 1 0,0 0 0,0 0 0,-1 0 0,1 0 0,-1 1 0,1 0 0,-1-1 0,0 1 0,0 0 0,4 9 1,-6-8-68,1-1 0,0 1 0,-1 1 0,0-1 0,0 0 0,-1 0 0,1 0 0,-1 0 0,0 1 0,-1-1 0,1 0 0,-1 0 0,0 0 1,0 0-1,-1 0 0,0 0 0,1 0 0,-2 0 0,1 0 0,0-1 0,-1 1 0,0-1 0,-5 6 0,-103 104-121,110-114 117,1 1 1,-1-1 0,0 1-1,1-1 1,-1 1 0,1-1-1,-1 1 1,1-1-1,-1 1 1,1-1 0,-1 1-1,1 0 1,0-1-1,-1 1 1,1 0 0,0-1-1,-1 1 1,1 0 0,0-1-1,0 1 1,0 0-1,0 0 1,0-1 0,0 1-1,0 0 1,0 0-1,0-1 1,0 1 0,0 0-1,0-1 1,0 1 0,1 0-1,-1 0 1,0-1-1,0 1 1,1 0 0,-1-1-1,1 1 1,-1-1-1,0 1 1,1 0 0,-1-1-1,1 1 1,-1-1 0,1 1-1,0-1 1,-1 0-1,1 1 1,0-1 0,-1 0-1,1 1 1,0-1-1,-1 0 1,1 1 0,0-1-1,-1 0 1,1 0 0,0 0-1,0 0 1,-1 0-1,1 0 1,0 0 0,0 0-1,0 0 1,64 1 45,-50-2-41,4 1-242,-2 1-1238,0-1-1,-1 0 1,1-1 0,-1-1 0,1-1 0,-1 0 0,23-9 0,-22 3-9026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693"/>
    </inkml:context>
    <inkml:brush xml:id="br0">
      <inkml:brushProperty name="width" value="0.025" units="cm"/>
      <inkml:brushProperty name="height" value="0.025" units="cm"/>
    </inkml:brush>
  </inkml:definitions>
  <inkml:trace contextRef="#ctx0" brushRef="#br0">41 0 10698,'0'0'13554,"-6"14"-13612,-2 13 95,0 1 0,2 0 1,1 1-1,2-1 0,-1 41 1,4-47-259,1 43-558,0-61 588,-1 0 0,1 1 0,0-1-1,0 0 1,1 1 0,-1-1 0,1 0 0,0 0 0,0 0-1,0 0 1,6 6 0,2-4-1708,-9-6 1741,-1 0 0,0 0 0,0 0 0,0 0 0,0 0 0,1 0 0,-1 0 0,0 0 0,0 0 0,0 0 0,0 0 0,1 0 0,-1 0 0,0 0 0,0 0 0,0 0 0,0 0 0,1 0 0,-1 0 0,0 0 0,0 0 0,0 0 0,0-1 0,0 1 0,1 0 0,-1 0 0,0 0 0,0 0 0,0 0 0,0 0 0,0-1 0,0 1 0,0 0 0,0 0 0,0 0 0,1 0 0,-1 0 0,0-1 0,0 1 0,0 0 0,0 0 0,0 0 0,0 0 0,0-1 0,0 1 0,0 0 0,0 0 0,0 0 0,0-16-6360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391"/>
    </inkml:context>
    <inkml:brush xml:id="br0">
      <inkml:brushProperty name="width" value="0.025" units="cm"/>
      <inkml:brushProperty name="height" value="0.025" units="cm"/>
    </inkml:brush>
  </inkml:definitions>
  <inkml:trace contextRef="#ctx0" brushRef="#br0">0 19 12492,'0'0'15470,"72"2"-14541,-40-2-544,7-2-321,1 1-32,0 0-801,-5-2-2018,1-2-3234,-6-3-8009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798"/>
    </inkml:context>
    <inkml:brush xml:id="br0">
      <inkml:brushProperty name="width" value="0.025" units="cm"/>
      <inkml:brushProperty name="height" value="0.025" units="cm"/>
    </inkml:brush>
  </inkml:definitions>
  <inkml:trace contextRef="#ctx0" brushRef="#br0">0 79 5862,'0'0'10927,"10"7"-8781,-5-4-1926,1 1-1,-1-1 1,0 0-1,1 0 0,0-1 1,0 1-1,0-1 1,0-1-1,0 1 1,0-1-1,0 0 1,0 0-1,0-1 0,1 0 1,-1 0-1,0 0 1,0-1-1,0 0 1,1 0-1,-1-1 1,0 0-1,-1 0 1,1 0-1,0-1 0,0 1 1,-1-1-1,8-5 1,17-29 694,-29 36-890,0-1 1,1 0-1,-1 1 0,-1-1 1,1 0-1,0 0 0,0 0 1,-1 0-1,1 0 0,-1 0 1,0 0-1,1 0 0,-1 0 1,0 0-1,0 0 0,0 0 1,0 0-1,-1 0 0,1 0 1,-1-3-1,0 5-25,0-1 0,1 0 1,-1 1-1,0-1 0,0 0 0,1 1 0,-1-1 1,0 1-1,0-1 0,0 1 0,1 0 0,-1-1 1,0 1-1,0 0 0,0-1 0,0 1 0,0 0 1,0 0-1,0 0 0,0 0 0,0 0 0,0 0 1,0 0-1,0 0 0,1 1 0,-1-1 0,0 0 1,0 0-1,0 1 0,0-1 0,0 1 0,0-1 1,1 1-1,-2 0 0,-29 21-51,24-16 57,1 1 1,0 1-1,0-1 0,1 1 1,0 0-1,0 1 0,1-1 1,0 1-1,0-1 0,1 1 1,0 1-1,1-1 0,0 0 1,0 0-1,1 1 0,0-1 1,1 10-1,0-17 1,1-1 1,0 1-1,-1-1 0,1 0 0,0 1 1,0-1-1,0 0 0,0 0 0,0 0 1,0 1-1,0-1 0,1 0 0,-1-1 0,0 1 1,0 0-1,1 0 0,-1 0 0,1-1 1,-1 1-1,1-1 0,-1 1 0,1-1 1,-1 0-1,1 1 0,-1-1 0,1 0 1,-1 0-1,1 0 0,-1 0 0,1 0 1,0-1-1,-1 1 0,3-1 0,4 0 36,0 0 0,-1-1 0,0 0 0,1 0 0,11-6 1,-5-1-28,0-1 0,-1 0 1,0-1-1,0 0 1,-1-1-1,-1-1 1,18-25-1,5-4-170,-44 63 171,0-1 1,1 2 0,2 0 0,0 0 0,-6 31 0,13-51 2,-1 0 0,1 0-1,0 1 1,0-1 0,0 0 0,0 0 0,0 1-1,0-1 1,0 0 0,1 0 0,-1 0 0,1 1-1,0-1 1,-1 0 0,1 0 0,0 0 0,0 0 0,0 0-1,1 0 1,-1 0 0,0-1 0,1 1 0,-1 0-1,1-1 1,3 3 0,-1-2-62,0-1 0,-1 0 0,2 0 0,-1 0 0,0-1 0,0 1 0,0-1 0,0 0 1,0 0-1,0 0 0,1-1 0,-1 1 0,5-2 0,-6 1-302,0 0 1,0 0-1,0 0 1,1 0-1,-1-1 1,0 1-1,-1-1 1,1 0-1,5-3 1,17-25-7561,-13 3-2083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141"/>
    </inkml:context>
    <inkml:brush xml:id="br0">
      <inkml:brushProperty name="width" value="0.025" units="cm"/>
      <inkml:brushProperty name="height" value="0.025" units="cm"/>
    </inkml:brush>
  </inkml:definitions>
  <inkml:trace contextRef="#ctx0" brushRef="#br0">0 0 16207,'0'0'12108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473"/>
    </inkml:context>
    <inkml:brush xml:id="br0">
      <inkml:brushProperty name="width" value="0.025" units="cm"/>
      <inkml:brushProperty name="height" value="0.025" units="cm"/>
    </inkml:brush>
  </inkml:definitions>
  <inkml:trace contextRef="#ctx0" brushRef="#br0">116 1 5029,'0'0'13890,"-6"10"-11279,-13 27-1167,1 2 1,2 0-1,-16 59 0,25-72-1269,1 0 0,1 0-1,2 0 1,1 0 0,0 1-1,2-1 1,4 31 0,-4-54-172,1 0 1,-1 0-1,1 1 1,-1-1-1,1 0 1,0 0-1,0 0 1,1 0-1,-1 0 1,1 0-1,-1-1 1,1 1-1,0 0 1,0-1-1,0 1 1,0-1-1,0 0 1,1 1-1,-1-1 1,1 0-1,0-1 1,-1 1-1,1 0 1,0-1-1,0 0 1,0 1-1,0-1 1,0 0-1,0-1 1,0 1-1,1 0 1,-1-1-1,0 0 1,0 0-1,0 0 1,1 0-1,-1 0 1,0-1-1,0 1 1,4-2-1,3 0-36,0-1-1,0 0 1,0-1 0,-1 0 0,0 0-1,0-1 1,0 0 0,0-1-1,-1 0 1,1 0 0,10-12-1,42-57-292,-57 69 321,0 0 1,0 0-1,0 0 0,-1 0 0,0-1 0,-1 0 0,0 0 0,0 0 1,0 0-1,0 0 0,-1-8 0,-1 15 8,0-1 1,0 1 0,0-1-1,-1 1 1,1-1-1,0 1 1,0 0-1,-1-1 1,1 1 0,0 0-1,-1-1 1,1 1-1,0 0 1,-1-1-1,1 1 1,-1 0 0,1 0-1,0 0 1,-1-1-1,1 1 1,-1 0-1,1 0 1,-1 0-1,1 0 1,-1 0 0,1 0-1,0 0 1,-1 0-1,1 0 1,-1 0-1,1 0 1,-1 0 0,1 0-1,-1 0 1,1 0-1,-1 0 1,0 1-1,-20 5 22,13 0 48,0 1 0,1 0 0,0 0 0,0 1 0,1-1 0,-1 1 0,2 1 0,-1-1 1,1 1-1,1 0 0,-1 0 0,2 1 0,-1-1 0,1 1 0,1 0 0,0 0 0,0 0 0,-1 20 0,3-29-42,0 0-1,1 1 1,-1-1-1,0 0 1,0 0-1,0 0 1,1 1-1,-1-1 1,1 0-1,-1 0 1,1 0-1,-1 0 1,1 0-1,0 0 1,-1 0-1,1 0 1,0 0-1,0 0 1,0 0-1,0 0 1,0-1-1,0 1 1,2 1-1,0-1 12,0 1-1,0-1 0,0 0 1,1 0-1,-1-1 0,0 1 0,1-1 1,5 1-1,0-1-24,-1-1 0,0 1-1,0-1 1,0-1 0,1 0 0,-2 0 0,10-4 0,-5 0-63,0-1 1,0 0 0,-1-1 0,20-18-1,-27 23-142,0-1-1,-1 1 0,1-1 0,-1 0 1,1 0-1,-1-1 0,-1 1 1,1-1-1,0 1 0,-1-1 0,0 0 1,0 0-1,-1 0 0,1 0 0,0-8 1,-4 12-410,-1 1 0,0-1 0,1 1 0,-1 0 0,0-1 0,1 1 0,-1 0 1,0 1-1,1-1 0,-4 1 0,-10 6-6230,2 3-5674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2.699"/>
    </inkml:context>
    <inkml:brush xml:id="br0">
      <inkml:brushProperty name="width" value="0.025" units="cm"/>
      <inkml:brushProperty name="height" value="0.025" units="cm"/>
    </inkml:brush>
  </inkml:definitions>
  <inkml:trace contextRef="#ctx0" brushRef="#br0">0 339 1794,'9'-8'19496,"8"-8"-10968,6-7-5320,68-71-7657,-61 56 6712,-19 21-2254,-3 7-2,-1 0-1,0 0 0,0 0 1,-1-1-1,-1 0 1,0-1-1,0 1 1,-1-1-1,-1 0 0,4-21 1,-9 33-18,0 1 0,0-1 0,0 1 0,0-1 0,0 1 0,0 0 0,1 0 0,-1 0 0,0 0 0,0 0 0,1 0 0,-1 0-1,0 0 1,-1 3 0,-13 14 12,1 0 0,0 2-1,1 0 1,1 1-1,-12 27 1,18-32 8,0-1 0,1 1 0,1 0 0,1 0 0,0 0 0,1 1 1,1-1-1,0 26 0,2-39-9,0 0 0,1-1 0,-1 1 0,1-1 0,0 1 0,-1 0 0,1-1 0,0 0 0,0 1 0,1-1 0,-1 0 0,0 1 0,1-1 0,0 0 0,-1 0 0,1 0 0,0 0 0,0 0 0,0-1 0,0 1 0,0-1 0,1 1 0,-1-1 0,0 0 0,1 0 0,-1 0 0,1 0 0,-1 0 0,6 1 0,-4-1-2,1-1 1,-1 1-1,1-1 1,-1 0-1,1 0 0,-1 0 1,1 0-1,0-1 1,-1 0-1,1 0 1,-1 0-1,0-1 0,1 1 1,-1-1-1,0 0 1,6-4-1,3-3 8,-1 0 1,-1-1-1,0 0 0,0-1 1,-1 0-1,-1-1 0,0 0 1,0 0-1,-1-1 0,7-16 1,-32 62 212,11-23-196,1 0 0,-1 1 0,2-1 0,-1 1 0,-2 13 0,5-14 58,0 0 0,1 0 1,0 0-1,1 0 0,0 0 0,2 12 0,-2-20-173,0-1 0,1 1-1,-1-1 1,0 1 0,1-1-1,0 1 1,-1-1 0,1 1 0,0-1-1,0 1 1,-1-1 0,1 0 0,0 1-1,0-1 1,1 0 0,-1 0-1,0 0 1,0 0 0,1 0 0,-1 0-1,0 0 1,1 0 0,-1 0 0,1-1-1,-1 1 1,1-1 0,-1 1-1,1-1 1,-1 0 0,1 1 0,0-1-1,-1 0 1,1 0 0,0 0 0,-1 0-1,1 0 1,-1 0 0,1-1-1,0 1 1,-1-1 0,1 1 0,-1-1-1,1 1 1,-1-1 0,1 0 0,1-1-1,16-12-6281,3-9-4922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046"/>
    </inkml:context>
    <inkml:brush xml:id="br0">
      <inkml:brushProperty name="width" value="0.025" units="cm"/>
      <inkml:brushProperty name="height" value="0.025" units="cm"/>
    </inkml:brush>
  </inkml:definitions>
  <inkml:trace contextRef="#ctx0" brushRef="#br0">40 0 5445,'0'0'22389,"-39"56"-22357,50-36-1921,6-1-2083,-4-1-3363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394"/>
    </inkml:context>
    <inkml:brush xml:id="br0">
      <inkml:brushProperty name="width" value="0.025" units="cm"/>
      <inkml:brushProperty name="height" value="0.025" units="cm"/>
    </inkml:brush>
  </inkml:definitions>
  <inkml:trace contextRef="#ctx0" brushRef="#br0">50 256 2819,'0'0'13789,"-7"10"-10405,1-3-2752,3-3-330,-1 0 0,1 0 1,-1 0-1,1 1 0,0-1 0,1 1 0,-1 0 0,1 0 1,0 0-1,0 0 0,1 0 0,-1 0 0,1 1 0,0-1 1,0 6-1,1-9-277,1-1 1,0 1-1,-1-1 1,1 0-1,0 1 1,-1-1-1,1 0 1,0 0-1,0 0 1,0 0-1,0 0 1,0 0-1,0 0 1,0 0-1,1 0 1,-1 0-1,0 0 1,0-1-1,1 1 1,-1-1-1,1 1 0,-1-1 1,0 1-1,1-1 1,-1 0-1,1 1 1,-1-1-1,1 0 1,1 0-1,49-1 210,-47 1-156,6-2-34,-1 0-1,1-1 1,0 0 0,-1-1 0,0 0-1,0-1 1,0 0 0,0 0-1,-1-1 1,0 0 0,0-1-1,0 0 1,-1 0 0,0-1-1,-1 0 1,0 0 0,8-11-1,-5 5 0,-1 1-1,0-2 1,-1 1-1,-1-1 0,0 0 1,-1-1-1,-1 0 0,0 0 1,-1 0-1,3-28 0,-6 41-44,-1-1 1,1 0-1,-1 1 0,0-1 0,-1 0 0,1 1 0,-1-1 0,1 0 0,-1 1 1,0-1-1,0 0 0,-1 1 0,-2-7 0,2 9-7,0-1-1,0 0 0,0 1 1,0-1-1,0 1 1,-1-1-1,1 1 1,0 0-1,-1 0 0,1 0 1,-1 0-1,1 1 1,-1-1-1,1 1 1,-1-1-1,1 1 0,-1 0 1,0 0-1,1 0 1,-4 1-1,-5 0 10,0 1 0,0 0 0,0 1 1,0 1-1,1-1 0,0 2 0,0-1 0,0 2 0,0-1 0,1 1 0,-17 14 0,18-14 62,0 0 1,1 1-1,0 0 0,0 0 0,0 1 0,1 0 0,0 0 0,1 1 0,0-1 1,0 1-1,1 0 0,0 0 0,-4 17 0,7-24-56,1 1 0,0 0 1,0-1-1,1 1 0,-1 0 0,0 0 1,1-1-1,-1 1 0,1-1 0,0 1 1,0-1-1,0 1 0,0-1 0,1 1 1,-1-1-1,1 0 0,-1 0 0,1 0 0,0 0 1,0 0-1,-1 0 0,2 0 0,-1 0 1,0-1-1,0 1 0,0-1 0,1 0 1,-1 0-1,4 2 0,10 4-45,1-1 1,0-1-1,27 6 0,-14-4-482,-19-4 209,5 1-609,1 0 1,-1 2-1,0 0 1,0 1-1,0 0 1,17 12 0,-32-18 727,1 0 1,-1 1 0,0-1 0,1 0-1,-1 1 1,0-1 0,0 1 0,0-1 0,0 1-1,0 0 1,0-1 0,-1 1 0,1 0 0,0 0-1,-1 0 1,0-1 0,1 1 0,-1 4 0,0-5 86,0 0 1,0 0-1,0 0 1,0 0 0,-1 0-1,1 0 1,0 0-1,-1 0 1,1 0-1,-1 0 1,1 0 0,-1 0-1,1 0 1,-1 0-1,0 0 1,1-1 0,-1 1-1,0 0 1,0 0-1,1-1 1,-1 1-1,0 0 1,0-1 0,0 1-1,0-1 1,0 1-1,0-1 1,0 0-1,0 1 1,0-1 0,0 0-1,-2 0 1,-1 1-5843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739"/>
    </inkml:context>
    <inkml:brush xml:id="br0">
      <inkml:brushProperty name="width" value="0.025" units="cm"/>
      <inkml:brushProperty name="height" value="0.025" units="cm"/>
    </inkml:brush>
  </inkml:definitions>
  <inkml:trace contextRef="#ctx0" brushRef="#br0">14 26 16688,'0'0'7842,"9"4"-6310,2 1-1282,0 0 0,1-1 1,0 0-1,-1-1 0,1 0 0,0-1 1,20 2-1,19-10-169,-50 6-60,1-1 1,-1 1 0,1 0 0,-1-1-1,1 1 1,-1-1 0,0 0 0,1 0-1,-1 1 1,0-1 0,0 0 0,0 0-1,3-2 1,-4 2 15,0 0-1,0 1 1,0-1 0,1 0-1,-1 0 1,0 1 0,0-1-1,0 0 1,0 0 0,0 1-1,0-1 1,-1 0 0,1 0-1,0 1 1,0-1 0,0 0-1,-1 1 1,1-1 0,0 0-1,-1 1 1,1-1-1,-1 0 1,1 1 0,-1-1-1,1 1 1,-1-1 0,1 1-1,-1-1 1,1 1 0,-2-1-1,-2-2 34,-1 0 1,1 1-1,-1-1 0,0 1 0,0 0 0,0 1 0,0-1 1,0 1-1,0 0 0,0 0 0,0 1 0,0-1 0,0 1 1,-6 1-1,3-1-66,0 0 1,1 1 0,-1 0-1,0 0 1,1 1 0,-1 0-1,1 0 1,-14 7 0,19-8 0,-1 1 1,1-1-1,-1 1 1,1 0 0,0 0-1,-1 0 1,1 0-1,0 0 1,0 0-1,0 0 1,1 1-1,-1-1 1,1 1 0,-1-1-1,1 1 1,0 0-1,0-1 1,0 1-1,0 0 1,0 0 0,1 0-1,-1 0 1,1 0-1,0 0 1,0 5-1,1-5 0,0 1 0,0 0 0,1-1 1,-1 1-1,1-1 0,0 0 0,-1 0 0,2 0 0,-1 1 0,0-2 0,1 1 0,-1 0 0,1 0 0,0-1 0,0 0 0,0 1 0,0-1 0,0 0 0,7 2 0,6 4-372,1-1 0,1-2-1,-1 1 1,1-2-1,24 3 1,49 0-8442,-20-6-7612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429"/>
    </inkml:context>
    <inkml:brush xml:id="br0">
      <inkml:brushProperty name="width" value="0.025" units="cm"/>
      <inkml:brushProperty name="height" value="0.025" units="cm"/>
    </inkml:brush>
  </inkml:definitions>
  <inkml:trace contextRef="#ctx0" brushRef="#br0">38 0 11787,'0'5'8363,"1"9"-4158,-5 94-3256,-9-26-376,4-33 670,-4 92 0,13-141-1216,0 0 0,0 1 1,0-1-1,0 0 0,0 1 0,0-1 1,0 1-1,0-1 0,0 0 0,0 1 1,1-1-1,-1 1 0,0-1 0,0 0 0,0 1 1,0-1-1,1 0 0,-1 1 0,0-1 1,0 0-1,1 0 0,-1 1 0,0-1 1,1 0-1,-1 0 0,0 1 0,1-1 1,-1 0-1,0 0 0,1 0 0,-1 1 1,0-1-1,1 0 0,-1 0 0,0 0 1,1 0-1,18-4 505,14-16-60,9-15-258,-2-2-1,-2-1 1,-2-2 0,-1-1-1,35-57 1,-60 78-194,-7 8-2330,-7 3-6643,-7 4-2460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804"/>
    </inkml:context>
    <inkml:brush xml:id="br0">
      <inkml:brushProperty name="width" value="0.025" units="cm"/>
      <inkml:brushProperty name="height" value="0.025" units="cm"/>
    </inkml:brush>
  </inkml:definitions>
  <inkml:trace contextRef="#ctx0" brushRef="#br0">0 1 10122,'0'0'13420,"21"49"-11946,-6-37-1122,2-1-320,2-3-576,-2-2-2211,2-3-3299,-2-3-5477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037"/>
    </inkml:context>
    <inkml:brush xml:id="br0">
      <inkml:brushProperty name="width" value="0.025" units="cm"/>
      <inkml:brushProperty name="height" value="0.025" units="cm"/>
    </inkml:brush>
  </inkml:definitions>
  <inkml:trace contextRef="#ctx0" brushRef="#br0">1 119 11211,'0'0'10570,"43"-35"-9834,2 30-351,8-3-225,7-2-64,1 2-64,9 1 32,-8-4-544,2 1-1218,-4-2-2978,-7 0-2019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6.149"/>
    </inkml:context>
    <inkml:brush xml:id="br0">
      <inkml:brushProperty name="width" value="0.025" units="cm"/>
      <inkml:brushProperty name="height" value="0.025" units="cm"/>
    </inkml:brush>
  </inkml:definitions>
  <inkml:trace contextRef="#ctx0" brushRef="#br0">143 1 13741,'0'0'4377,"-9"0"-1328,4 0-2900,0 0-1,0 0 1,0 1 0,0 0 0,1 0 0,-1 0 0,0 0-1,1 1 1,-1 0 0,1 0 0,-1 0 0,1 0 0,0 1-1,0 0 1,0-1 0,0 2 0,1-1 0,-1 0 0,1 1-1,0-1 1,0 1 0,0 0 0,0 0 0,-3 7 0,1 0 42,0-1 0,0 1 1,-4 19-1,8-26-91,0 1 0,0-1-1,0 0 1,0 1-1,1-1 1,0 1 0,0-1-1,0 1 1,1-1-1,0 1 1,-1-1 0,3 7-1,-2-9-40,0-1 0,1 0-1,-1 1 1,0-1 0,0 0-1,0 0 1,1 0 0,-1 0-1,1 0 1,-1 0 0,1 0-1,-1 0 1,1-1 0,-1 1-1,1 0 1,0-1 0,-1 0-1,1 1 1,0-1 0,-1 0-1,1 0 1,0 0 0,-1 0-1,1 0 1,0 0 0,0 0 0,-1-1-1,1 1 1,0 0 0,2-2-1,2 0 130,1 0 0,-1 0 0,0 0-1,0-1 1,0 0 0,10-7 0,-10 6-127,0-1 1,1 0 0,-2 0-1,1 0 1,0-1 0,-1 0-1,0 0 1,-1 0 0,1-1-1,-1 1 1,0-1-1,-1 0 1,0 0 0,0 0-1,0-1 1,-1 1 0,0-1-1,0 0 1,-1 1-1,0-1 1,-1-9 0,0 16-69,0 0 1,0 0-1,-1 0 1,1 0-1,-1 1 1,1-1-1,-1 0 1,1 0-1,-1 0 1,1 0-1,-1 1 1,0-1-1,0 0 1,1 0 0,-1 1-1,0-1 1,0 1-1,0-1 1,0 1-1,1-1 1,-1 1-1,0-1 1,0 1-1,0 0 1,0 0-1,0-1 1,0 1-1,0 0 1,0 0-1,0 0 1,0 0-1,0 0 1,0 0-1,0 0 1,0 1-1,0-1 1,0 0-1,0 0 1,0 1-1,0-1 1,-1 1 0,-2 0-134,1 0 0,0 0 0,-1 0 1,1 1-1,0-1 0,0 1 1,0 0-1,0 0 0,0 0 1,0 0-1,-4 4 0,-1 12-2219,9-6-5676,5-11-842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302"/>
    </inkml:context>
    <inkml:brush xml:id="br0">
      <inkml:brushProperty name="width" value="0.025" units="cm"/>
      <inkml:brushProperty name="height" value="0.025" units="cm"/>
    </inkml:brush>
  </inkml:definitions>
  <inkml:trace contextRef="#ctx0" brushRef="#br0">57 11 10826,'-1'-10'14869,"-3"27"-13449,-3 16-1517,5-27 156,-9 22 88,1 1 1,-11 60-1,21-88-141,0-1 0,0 1 0,0 0-1,0 0 1,0-1 0,0 1-1,0 0 1,0 0 0,0-1 0,0 1-1,1 0 1,-1 0 0,0-1-1,0 1 1,1 0 0,-1-1 0,1 1-1,-1 0 1,1-1 0,-1 1-1,0 0 1,1-1 0,0 1 0,-1-1-1,1 1 1,-1-1 0,1 0 0,0 1-1,-1-1 1,1 1 0,0-1-1,-1 0 1,1 0 0,0 1 0,0-1-1,-1 0 1,1 0 0,0 0-1,0 0 1,0 0 0,-1 0 0,1 0-1,0 0 1,0 0 0,-1 0 0,1 0-1,0-1 1,0 1 0,-1 0-1,1-1 1,1 0 0,38-15 193,-19 1-143,35-32 0,-5 3 344,-50 44-400,-1 0 0,0-1 0,1 1 0,-1 0 0,0 0 0,1 0 0,-1-1 0,1 1 0,-1 0 0,1 0 0,-1 0 0,0 0 0,1 0 0,-1 0 0,1 0 0,-1 0 1,1 0-1,-1 0 0,1 0 0,-1 0 0,0 0 0,1 0 0,-1 0 0,1 1 0,-1-1 0,1 0 0,-1 0 0,0 0 0,1 1 0,-1-1 0,0 0 0,1 0 0,-1 1 0,0-1 0,1 0 0,-1 1 0,0-1 0,0 0 0,1 1 0,-1-1 0,0 1 0,0-1 0,0 0 0,1 1 0,-1-1 0,0 1 0,0-1 0,0 1 0,0-1 0,0 1 0,0-1 0,0 0 0,0 1 0,0-1 0,0 1 0,0-1 0,0 1 0,0-1 0,0 0 0,-1 1 0,1 41 44,0-30 18,2-12-44,0 1 1,0 0-1,0-1 0,0 0 1,0 1-1,0-1 1,0 0-1,0 0 0,0 0 1,0 0-1,0-1 0,0 1 1,0-1-1,0 1 0,4-2 1,52-25 201,-51 22-217,1 0-1,1 1 1,-1 0-1,0 0 1,1 1-1,0 1 1,0-1-1,-1 1 1,16-1-1,-24 3-6,1 0 0,-1 0 0,1 0 0,-1 0 0,1 1 0,-1-1 0,1 0 0,-1 0 0,1 1 0,-1-1 0,0 0 0,1 0 0,-1 1 0,1-1 0,-1 1 0,0-1 0,1 0 0,-1 1 0,0-1 0,0 1 0,1-1 0,-1 0 0,0 1 0,0-1 0,1 1 0,-1-1 0,0 1 0,0-1 0,0 1 0,0 0 0,1 26-15,-13 22 104,9-46-192,2-22-8509,-1-1-598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653"/>
    </inkml:context>
    <inkml:brush xml:id="br0">
      <inkml:brushProperty name="width" value="0.025" units="cm"/>
      <inkml:brushProperty name="height" value="0.025" units="cm"/>
    </inkml:brush>
  </inkml:definitions>
  <inkml:trace contextRef="#ctx0" brushRef="#br0">1 1 14478,'0'0'12203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440"/>
    </inkml:context>
    <inkml:brush xml:id="br0">
      <inkml:brushProperty name="width" value="0.025" units="cm"/>
      <inkml:brushProperty name="height" value="0.025" units="cm"/>
    </inkml:brush>
  </inkml:definitions>
  <inkml:trace contextRef="#ctx0" brushRef="#br0">16 41 11627,'0'0'12732,"9"-6"-11328,-2 1-1136,1 0-1,-1 1 1,1 0 0,1 1-1,-1-1 1,14-2-1,-21 5-243,1 1 0,0-1 0,0 1 0,0-1-1,0 1 1,0 0 0,0 0 0,0 0 0,0 0-1,0 0 1,0 0 0,0 0 0,0 1-1,0-1 1,0 1 0,0-1 0,0 1 0,-1 0-1,1 0 1,0 0 0,0 0 0,-1 0 0,1 0-1,-1 0 1,1 0 0,-1 1 0,1-1 0,-1 1-1,0-1 1,0 1 0,1 0 0,-1-1-1,0 1 1,-1 0 0,1 0 0,0-1 0,0 1-1,-1 0 1,1 0 0,-1 0 0,0 0 0,1 0-1,-1 3 1,0-1-39,0 1-1,0 0 0,-1 0 1,1 0-1,-1 0 1,0 0-1,-1 0 0,1 0 1,-1-1-1,0 1 1,0 0-1,0-1 0,-1 0 1,1 0-1,-1 1 1,-6 6-1,-6 4-91,0-1-1,-31 24 1,5-5 166,41-33-59,-1 0 1,1 1-1,-1-1 0,1 0 1,-1 0-1,1 1 1,-1-1-1,1 1 1,-1-1-1,1 0 1,-1 1-1,1-1 1,0 1-1,-1-1 1,1 1-1,0-1 0,0 1 1,-1-1-1,1 1 1,0 0-1,0-1 1,0 1-1,-1-1 1,1 1-1,0-1 1,0 1-1,0 0 0,0-1 1,0 1-1,0-1 1,0 1-1,1 0 1,-1-1-1,0 1 1,1 0-1,21 5 187,35-11 282,105-40-1429,-152 42 324,-7 3-464,4-3-612,-5-1-5357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786"/>
    </inkml:context>
    <inkml:brush xml:id="br0">
      <inkml:brushProperty name="width" value="0.025" units="cm"/>
      <inkml:brushProperty name="height" value="0.025" units="cm"/>
    </inkml:brush>
  </inkml:definitions>
  <inkml:trace contextRef="#ctx0" brushRef="#br0">0 6 14061,'0'0'11691,"49"-5"-11178,-26 5-417,2 0-32,1 7-737,2 0-1024,0-3-1410,-1-1-3011,1-3-4804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116"/>
    </inkml:context>
    <inkml:brush xml:id="br0">
      <inkml:brushProperty name="width" value="0.025" units="cm"/>
      <inkml:brushProperty name="height" value="0.025" units="cm"/>
    </inkml:brush>
  </inkml:definitions>
  <inkml:trace contextRef="#ctx0" brushRef="#br0">29 0 12780,'0'0'1901,"-4"9"100,-15 55 654,17-58-2444,1 0-1,0 0 1,0 0 0,1-1 0,-1 1-1,1 0 1,0 0 0,1 0 0,0 0-1,0 0 1,1 6 0,-1-11-189,0 0 0,-1-1 1,1 1-1,0 0 0,0-1 0,-1 1 1,1-1-1,0 1 0,0-1 0,0 1 1,0-1-1,0 0 0,0 1 0,-1-1 0,1 0 1,0 0-1,0 1 0,0-1 0,0 0 1,0 0-1,0 0 0,0 0 0,0 0 1,0-1-1,0 1 0,1 0 0,29-10 996,21-25-705,-40 25-53,0 2 0,0 0-1,1 0 1,23-10 0,-35 18-230,-1 0 1,1 0-1,-1 0 1,1 1-1,-1-1 1,1 0 0,-1 0-1,1 1 1,-1-1-1,1 0 1,-1 1-1,1-1 1,-1 0-1,0 1 1,1-1 0,-1 1-1,0-1 1,1 0-1,-1 1 1,0-1-1,1 1 1,-1-1-1,0 1 1,0-1 0,0 1-1,0-1 1,1 1-1,-1-1 1,0 1-1,0 0 1,0-1-1,0 1 1,0-1-1,0 1 1,0-1 0,0 1-1,-1-1 1,1 2-1,0 32 484,0-25 381,22-11 412,13-12-1120,-29 10-226,0 1 1,1 0 0,-1 1 0,1-1 0,-1 1-1,1 1 1,0-1 0,0 1 0,0 0 0,0 1-1,10 0 1,-16 4-221,-1-1 0,1 1 0,-1-1 1,0 1-1,0 0 0,0-1 0,-1 1 0,1 0 0,-1-1 0,0 1 0,-2 5 0,1-5-587,-4 9-1357,0-9-3428,1-3-359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446"/>
    </inkml:context>
    <inkml:brush xml:id="br0">
      <inkml:brushProperty name="width" value="0.025" units="cm"/>
      <inkml:brushProperty name="height" value="0.025" units="cm"/>
    </inkml:brush>
  </inkml:definitions>
  <inkml:trace contextRef="#ctx0" brushRef="#br0">0 1 17232,'0'0'6727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1.606"/>
    </inkml:context>
    <inkml:brush xml:id="br0">
      <inkml:brushProperty name="width" value="0.025" units="cm"/>
      <inkml:brushProperty name="height" value="0.025" units="cm"/>
    </inkml:brush>
  </inkml:definitions>
  <inkml:trace contextRef="#ctx0" brushRef="#br0">161 217 9225,'0'0'17606,"-8"-2"-17345,4 2-239,1-1 0,-1 1 0,0 0-1,1 0 1,-1 1 0,1-1 0,-1 1 0,0-1-1,1 1 1,-1 0 0,1 1 0,0-1-1,-1 0 1,1 1 0,0 0 0,0 0 0,0 0-1,0 0 1,0 0 0,0 1 0,1-1-1,-1 1 1,1 0 0,-4 5 0,-2 0 21,1 1 0,0 1 0,0 0 1,1-1-1,0 2 0,0-1 0,1 1 0,1 0 1,0 0-1,-3 15 0,6-26-41,1 1-1,0-1 1,0 1-1,0-1 1,0 1 0,-1-1-1,1 1 1,0 0-1,0-1 1,0 1 0,0-1-1,0 1 1,1-1-1,-1 1 1,0 0 0,0-1-1,0 1 1,0-1-1,1 1 1,-1-1 0,0 1-1,0-1 1,1 1-1,-1-1 1,0 1 0,1-1-1,-1 1 1,1-1-1,-1 0 1,1 1 0,-1-1-1,0 0 1,1 1-1,-1-1 1,1 0 0,0 1-1,25-5 120,24-24 243,-20 2-258,-1-1 0,-2-1 0,0-2-1,-2-1 1,-1-1 0,-2 0-1,-1-2 1,-2-1 0,23-54-1,-57 119 128,2 1 0,1 1 0,2 0 0,1 0 0,1 1 0,2 0 0,-2 38 0,8-69-264,0-1 0,0 0 1,0 0-1,0 0 0,0 0 1,0 0-1,1 0 0,-1 0 1,0 1-1,1-1 0,-1 0 1,0 0-1,1 0 1,-1 0-1,1 0 0,0 0 1,-1 0-1,1-1 0,0 1 1,0 0-1,-1 0 0,1 0 1,0-1-1,0 1 0,0 0 1,0-1-1,0 1 0,1 0 1,9 1-3203,2-1-4123,-4-1-3582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300"/>
    </inkml:context>
    <inkml:brush xml:id="br0">
      <inkml:brushProperty name="width" value="0.025" units="cm"/>
      <inkml:brushProperty name="height" value="0.025" units="cm"/>
    </inkml:brush>
  </inkml:definitions>
  <inkml:trace contextRef="#ctx0" brushRef="#br0">26 138 10858,'0'0'9444,"10"-4"-7042,0 0-1675,0 0 0,0-1 0,-1-1 0,1 0 0,11-10 0,-18 14-614,-1 1 0,0-1 1,1 0-1,-1 0 0,0 0 0,0 0 1,0 0-1,-1-1 0,1 1 0,0-1 1,-1 1-1,0-1 0,1 1 1,-1-1-1,0 0 0,0 0 0,-1 1 1,1-1-1,-1 0 0,1 0 0,-1 0 1,0 0-1,0 0 0,0 0 0,0 0 1,-1 1-1,1-1 0,-1 0 1,0 0-1,1 0 0,-3-2 0,3 4-97,-1 0-1,0 1 1,1-1-1,-1 0 1,0 1-1,0-1 1,0 1-1,1-1 1,-1 1-1,0-1 1,0 1-1,0 0 1,0-1-1,0 1 1,0 0-1,0 0 1,0 0-1,0 0 1,0 0-1,0 0 1,0 0-1,0 0 0,1 0 1,-1 0-1,0 0 1,0 1-1,0-1 1,0 0-1,0 1 1,0-1-1,0 1 1,-1 0-1,-27 18-109,21-10 88,0 1 1,0 1 0,1-1-1,0 1 1,1 1 0,0-1-1,1 1 1,0 0 0,1 0-1,-4 22 1,8-33 6,0-1 1,0 1-1,0 0 0,0 0 1,0-1-1,0 1 0,0 0 1,0 0-1,0 0 0,0-1 0,1 1 1,-1 0-1,0 0 0,1-1 1,-1 1-1,0 0 0,1-1 1,-1 1-1,1-1 0,-1 1 1,1 0-1,-1-1 0,1 1 0,0-1 1,-1 1-1,1-1 0,0 0 1,-1 1-1,1-1 0,0 1 1,0-1-1,-1 0 0,1 0 1,0 0-1,0 1 0,-1-1 0,1 0 1,0 0-1,0 0 0,0 0 1,-1 0-1,1 0 0,0 0 1,0-1-1,-1 1 0,1 0 1,0 0-1,0-1 0,-1 1 0,2-1 1,43-14 81,17-26-39,-44 28-49,0 1 1,0 1 0,33-14-1,-51 24 1,1 1 0,-1 0 0,1 0 0,-1-1 0,1 1 0,0 0 0,-1 0 1,1-1-1,-1 1 0,1 0 0,0 0 0,-1 0 0,1 0 0,-1 0 0,1 0 0,0 0 0,-1 0 0,1 0 0,-1 0 0,1 1 0,0-1 0,-1 0 0,1 0 0,-1 0 0,1 1 0,-1-1 0,1 0 0,-1 1 0,1-1 0,-1 0 0,1 2 0,-1 19-67,-24 39 230,17-44 104,11-13 291,10-8-387,10-9-119,6-7-33,33-23 35,-57 41-76,-1 0 0,1 0 1,-1 1-1,1 0 0,0 0 1,0 0-1,0 1 0,0-1 1,10 1-1,-15 1 20,0 0 0,-1 1 0,1-1 0,0 0 1,0 1-1,-1-1 0,1 1 0,0-1 0,-1 1 0,1-1 0,-1 1 0,1 0 1,0-1-1,-1 1 0,1 0 0,-1-1 0,0 1 0,1 0 0,-1 0 0,0-1 0,1 1 1,-1 0-1,0 0 0,0 0 0,0-1 0,0 1 0,0 0 0,0 0 0,0 0 1,0 1-1,0 37-617,0-26-1284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848"/>
    </inkml:context>
    <inkml:brush xml:id="br0">
      <inkml:brushProperty name="width" value="0.025" units="cm"/>
      <inkml:brushProperty name="height" value="0.025" units="cm"/>
    </inkml:brush>
  </inkml:definitions>
  <inkml:trace contextRef="#ctx0" brushRef="#br0">103 58 7559,'0'0'15497,"1"-8"-13671,5-26-240,-6 33-1495,1 0 1,0 0-1,-1 0 1,1 0 0,0 0-1,0 0 1,0 0-1,-1 1 1,1-1 0,0 0-1,0 0 1,0 1-1,1-1 1,-1 1-1,0-1 1,0 1 0,0-1-1,0 1 1,0 0-1,1-1 1,-1 1 0,0 0-1,0 0 1,1 0-1,-1 0 1,0 0-1,0 0 1,1 0 0,-1 0-1,0 1 1,0-1-1,2 1 1,-2-1-53,1 0 1,0 1-1,0-1 1,0 1-1,0 0 0,0-1 1,-1 1-1,1 0 1,0 0-1,0 0 0,-1 0 1,1 0-1,-1 0 1,1 1-1,-1-1 0,0 1 1,3 2-1,-3 1-36,0 0 1,0-1-1,-1 1 0,0 0 0,0 0 1,0 0-1,0 0 0,-1 0 0,0 0 1,0 0-1,0 0 0,0 0 0,-1-1 1,0 1-1,0-1 0,0 1 0,-1-1 1,1 0-1,-5 5 0,-6 8 34,-2-1-1,0 0 0,-22 17 1,23-21-7,1 0 0,1 0 0,-20 25 0,32-36-27,-1-1 0,1 0 0,-1 1 0,1-1 0,0 1 0,-1-1 0,1 1 0,0-1 0,0 1 0,-1-1 0,1 1 0,0 0 0,0-1 0,0 1 0,0-1 0,0 1-1,0-1 1,0 1 0,0 0 0,0-1 0,0 1 0,0-1 0,0 1 0,0 0 0,0-1 0,0 1 0,1-1 0,-1 1 0,0-1 0,0 1 0,1-1 0,-1 1 0,0-1 0,1 2 0,23 4 253,35-11 210,-56 4-454,10-1-327,115-20 500,-87 11-3383,-2-2-4225,-26 7-1087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542"/>
    </inkml:context>
    <inkml:brush xml:id="br0">
      <inkml:brushProperty name="width" value="0.025" units="cm"/>
      <inkml:brushProperty name="height" value="0.025" units="cm"/>
    </inkml:brush>
  </inkml:definitions>
  <inkml:trace contextRef="#ctx0" brushRef="#br0">45 150 11179,'0'0'4970,"9"-8"-2296,29-25-1072,-21 10-225,-17 23-1338,0-1 1,1 1-1,-1 0 1,0-1-1,0 1 0,0-1 1,0 1-1,0-1 1,0 1-1,0 0 1,0-1-1,0 1 0,0-1 1,0 1-1,0 0 1,-1-1-1,1 1 0,0-1 1,0 1-1,0 0 1,0-1-1,-1 1 1,1 0-1,0-1 0,-1 1 1,1 0-1,0-1 1,0 1-1,-1 0 1,0-1-1,0 1-15,-1-1 0,1 1-1,-1-1 1,0 1 0,1 0 0,-1 0-1,0-1 1,1 1 0,-1 1 0,0-1 0,1 0-1,-1 0 1,1 0 0,-1 1 0,0-1-1,1 1 1,-1 0 0,1-1 0,-2 2 0,-3 2-34,0 1 0,0 0 0,1 0 0,0 1 0,0-1 0,1 1 0,-1 0 0,1 0 0,0 1 0,1-1 0,0 1 0,0 0 0,0 0 0,1 0 0,0 0 0,0 0 0,1 0 0,0 1 1,0-1-1,1 1 0,0 7 0,0-14 2,1 0 1,-1 0-1,1-1 1,0 1 0,-1 0-1,1 0 1,0-1-1,-1 1 1,1 0 0,0-1-1,0 1 1,0-1-1,0 1 1,0-1 0,0 0-1,-1 1 1,1-1-1,0 0 1,0 1 0,0-1-1,0 0 1,0 0-1,0 0 1,0 0-1,0 0 1,0 0 0,1-1-1,31-2-19,-19-1 37,1 0 1,-1-2-1,1 0 1,-2 0-1,1-1 1,24-17-1,-14 7-70,-2-1 0,38-38 0,-39 21-23,-22 23-16,-19 18-146,13 0 265,0-1 0,0 1 0,0 0-1,1 0 1,-1 1 0,-6 9 0,11-13-11,0-1 1,0 1-1,0 0 0,0 0 1,0 1-1,1-1 0,-1 0 1,1 0-1,0 1 0,0-1 1,0 1-1,0-1 0,1 1 1,0 0-1,-1-1 0,1 1 1,1-1-1,-1 1 0,1 4 1,0-7-8,-1 0 1,1-1-1,0 1 1,-1 0-1,1 0 1,0-1 0,0 1-1,0 0 1,0-1-1,-1 1 1,1-1 0,0 1-1,0-1 1,0 1-1,0-1 1,0 0-1,0 1 1,0-1 0,1 0-1,-1 0 1,0 0-1,0 0 1,1 0-1,32-1 313,-25 1-184,4-2-87,-1 0 1,1-1-1,0 0 1,-1 0-1,0-2 0,0 1 1,0-2-1,-1 0 1,16-10-1,-11 6-3,1-2 0,-1 0-1,-1-1 1,0-1 0,16-20-1,-42 47-29,6-8 4,1 0 0,0-1-1,0 1 1,0 1 0,0-1-1,1 1 1,0-1 0,0 1-1,0 0 1,1 0 0,0 0-1,0 1 1,1-1 0,0 0-1,-1 8 1,2-13-3,1 0-1,-1 0 1,1 0-1,-1 0 1,1 0-1,0-1 1,-1 1-1,1 0 1,0 0-1,0 0 1,0-1-1,-1 1 1,1 0-1,0-1 1,0 1 0,0 0-1,0-1 1,0 1-1,0-1 1,0 0-1,0 1 1,0-1-1,1 0 1,-1 0-1,0 0 1,0 1-1,0-1 1,0 0-1,0-1 1,0 1 0,0 0-1,0 0 1,2-1-1,43-5 713,-24-2-644,0-2 1,0 0 0,-1-1-1,0-1 1,-1-1-1,0-1 1,-1 0 0,-1-2-1,26-28 1,-45 46-930,-4 4 818,1 0 1,0 1-1,0-1 1,0 1-1,1 0 1,-4 10-1,6-13-22,0-1 0,1 0 0,-1 1-1,1-1 1,0 1 0,0-1 0,0 1-1,0-1 1,1 1 0,-1-1 0,1 0-1,0 1 1,0-1 0,0 0 0,0 1-1,1-1 1,-1 0 0,1 0-1,0 0 1,0 0 0,0 0 0,0-1-1,0 1 1,1-1 0,-1 1 0,4 1-1,0 0-552,0 0 0,1-1 1,-1-1-1,1 1 0,-1-1 0,1 0 0,0 0 0,0-1 0,0 0 0,0 0 0,0 0 0,8-1 0,19 0-5063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3.212"/>
    </inkml:context>
    <inkml:brush xml:id="br0">
      <inkml:brushProperty name="width" value="0.025" units="cm"/>
      <inkml:brushProperty name="height" value="0.025" units="cm"/>
    </inkml:brush>
  </inkml:definitions>
  <inkml:trace contextRef="#ctx0" brushRef="#br0">0 12 14382,'0'0'16848,"62"-7"-16016,-35 7-511,-1 0-193,2 0-96,3 1-32,-1 0-545,0-1-1248,-2 0-2852,-7-6-4259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9.773"/>
    </inkml:context>
    <inkml:brush xml:id="br0">
      <inkml:brushProperty name="width" value="0.025" units="cm"/>
      <inkml:brushProperty name="height" value="0.025" units="cm"/>
    </inkml:brush>
  </inkml:definitions>
  <inkml:trace contextRef="#ctx0" brushRef="#br0">84 0 2114,'0'0'5509,"-2"0"-5349,-4 0-128,2 0 0,1 0-32,-3 0-32,-3 0 32,1 0-32,-3 0-96,3 0-737,-3 0-640,-4 0-897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1.267"/>
    </inkml:context>
    <inkml:brush xml:id="br0">
      <inkml:brushProperty name="width" value="0.025" units="cm"/>
      <inkml:brushProperty name="height" value="0.025" units="cm"/>
    </inkml:brush>
  </inkml:definitions>
  <inkml:trace contextRef="#ctx0" brushRef="#br0">147 206 2370,'0'0'6844,"10"-5"-4538,-4 2-2410,38-22 4698,-42 24-3989,1-1 0,-1 0 1,0 0-1,0 0 1,0 0-1,0 0 0,-1 0 1,1 0-1,-1-1 1,1 1-1,-1 0 0,0-1 1,0 1-1,0-1 0,0 0 1,0 1-1,0-1 1,-1 0-1,1-2 0,-1 4-562,-1 0 0,1 0-1,0 1 1,-1-1 0,1 1 0,0-1-1,-1 0 1,1 1 0,-1-1-1,1 1 1,-1-1 0,1 1-1,-1-1 1,0 1 0,1-1 0,-1 1-1,0 0 1,1-1 0,-1 1-1,0 0 1,1 0 0,-1-1 0,0 1-1,1 0 1,-1 0 0,0 0-1,0 0 1,1 0 0,-1 0 0,-1 0-1,-29 0-98,27 1 112,-2 0-63,-1 0 0,1 1 0,0 0 0,-1 1 1,1-1-1,0 1 0,0 0 0,1 1 0,-1-1 0,1 1 0,-1 0 0,1 0 0,0 1 0,1 0 0,-8 9 0,-1 2-22,1 1-1,0 0 0,-16 36 1,25-48 22,0 2-1,0-1 1,1 0 0,0 1 0,0-1 0,1 1 0,0-1 0,-1 13 0,3-18 6,-1 0 0,0-1 0,1 1 0,-1 0 0,0 0 0,1 0 0,-1 0 0,1-1 1,-1 1-1,1 0 0,0-1 0,-1 1 0,1 0 0,0-1 0,-1 1 0,1-1 0,0 1 1,0-1-1,0 1 0,-1-1 0,1 0 0,0 1 0,0-1 0,0 0 0,0 0 0,0 1 1,0-1-1,0 0 0,0 0 0,0 0 0,-1 0 0,1 0 0,0 0 0,0-1 0,0 1 1,0 0-1,0 0 0,1-1 0,41-11-50,-22 1 42,-1-1-1,0-1 1,-1-1-1,-1-1 1,0 0-1,31-35 0,-18 13-6,-1-1-1,34-58 0,-39 50 22,-148 208-213,116-151 201,-1 0 10,1 0 0,0 1 1,0 0-1,1 0 0,0 1 1,-6 24-1,12-37-3,0 1-1,0 0 1,0 0 0,0 0 0,0 0 0,0 0-1,1 0 1,-1 0 0,0 0 0,1 0 0,-1 0-1,1 0 1,-1 0 0,1 0 0,-1-1-1,1 1 1,-1 0 0,1 0 0,0-1 0,-1 1-1,1 0 1,0-1 0,0 1 0,0-1-1,0 1 1,-1-1 0,1 1 0,0-1 0,0 0-1,0 1 1,0-1 0,0 0 0,0 0 0,0 0-1,0 1 1,0-1 0,0 0 0,1-1-1,49 2 23,-38-2-24,6 1 5,-1-1 1,0-1-1,0 0 1,0-1-1,0-2 1,33-11-1,-46 14 11,0 0 0,0 0 0,-1 0 0,1-1 0,-1 1 0,1-1 0,-1 0 0,0-1 0,0 1 0,0-1 0,-1 0-1,1 1 1,-1-2 0,0 1 0,0 0 0,0-1 0,-1 1 0,0-1 0,0 0 0,0 1 0,0-1 0,-1 0 0,1 0 0,-1 0 0,-1-1 0,1 1 0,-1 0 0,0 0 0,0-7 0,0 10-7,-1 1 1,1-1-1,0 0 1,-1 1-1,1-1 1,-1 1-1,0-1 1,0 1-1,1-1 1,-1 1-1,0-1 1,0 1-1,0 0 1,0-1-1,-1 1 1,1 0-1,0 0 1,0 0-1,-1 0 1,1 0-1,-1 0 0,1 0 1,-1 1-1,1-1 1,-1 0-1,1 1 1,-1-1-1,0 1 1,1 0-1,-1-1 1,0 1-1,1 0 1,-1 0-1,0 0 1,1 0-1,-3 1 1,-1-1-15,1 1 1,-1-1-1,1 1 1,-1 0-1,1 1 1,-1-1-1,1 1 1,0 0-1,-1 0 0,1 0 1,0 0-1,-4 5 1,2-2 2,0 1 1,0-1-1,1 2 1,0-1 0,0 0-1,1 1 1,-1 0-1,1 0 1,1 0-1,0 1 1,0-1-1,0 1 1,1-1-1,0 1 1,0 0 0,0 12-1,2-19 4,0 0 0,1 0 0,-1 0-1,0 0 1,1 0 0,-1 0 0,1 0 0,-1 0-1,1 0 1,-1 0 0,1 0 0,0 0 0,0 0 0,-1 0-1,1 0 1,0 0 0,0-1 0,0 1 0,0 0-1,0-1 1,0 1 0,0-1 0,0 1 0,0-1-1,0 1 1,0-1 0,0 0 0,0 0 0,0 1 0,1-1-1,-1 0 1,1 0 0,49 1 3,-35-2 0,35-1 27,58-10 0,-51 5-39,71-1 1,-133 9 250,1-1 0,-1 0 0,0 0 0,1-1 0,-1 1 0,1-1-1,-1 1 1,1-1 0,-1 0 0,-4-3 0,6 2-205,0 0-1,0 0 1,0 0-1,0 0 1,0-1-1,1 1 0,-1-1 1,1 0-1,-1 1 1,1-1-1,0 0 1,0 0-1,0 1 1,0-6-1,-4-12 2,2-1-1,0 1 0,0-38 1,28 59-764,9 8-852,1 1-1823,3-5-3541,-8-4-2587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4.992"/>
    </inkml:context>
    <inkml:brush xml:id="br0">
      <inkml:brushProperty name="width" value="0.025" units="cm"/>
      <inkml:brushProperty name="height" value="0.025" units="cm"/>
    </inkml:brush>
  </inkml:definitions>
  <inkml:trace contextRef="#ctx0" brushRef="#br0">105 104 8904,'6'-3'1365,"1"0"0,-1-1 0,0 0 0,0 0 0,0 0 0,-1 0-1,8-8 1,16-12 2274,36-18 3680,-95 50-5910,-73 45-1348,91-46-61,1 0 0,0 1-1,0 0 1,1 1 0,0 1-1,-13 14 1,23-23-2,-1-1 0,1 1 0,-1-1 0,1 1-1,0-1 1,-1 1 0,1-1 0,0 1 0,-1-1 0,1 1 0,0 0-1,0-1 1,0 1 0,-1 0 0,1-1 0,0 1 0,0-1 0,0 1-1,0 0 1,0-1 0,0 1 0,0 0 0,0-1 0,0 1 0,1 0-1,-1-1 1,0 1 0,0 0 0,1 0 0,18 7-46,42-8-70,-45-1 39,-2 1 37,0 1 1,0 1-1,0 0 1,0 0-1,21 8 1,-32-8 30,0-1 0,1 0 0,-1 1 0,0 0-1,0-1 1,0 1 0,0 0 0,-1 1 0,1-1 0,-1 0 0,1 1 0,3 4 0,-5-5 4,0 0 1,0 0 0,-1 0-1,1 0 1,-1 0-1,1 1 1,-1-1 0,0 0-1,1 0 1,-1 0 0,0 0-1,0 1 1,-1-1 0,1 0-1,0 0 1,-1 0 0,1 0-1,-1 0 1,0 0-1,0 0 1,0 0 0,-2 3-1,0 0 61,-1 0-1,0 0 0,0 0 0,0-1 0,-1 0 0,0 0 1,0 0-1,0-1 0,0 1 0,0-1 0,-1 0 1,-8 3-1,-2 1 116,-1-1-1,0-1 1,-21 4 0,-19-2-162,53-6-10,1-1 1,-1 0-1,0 0 0,0 0 1,1 0-1,-1-1 1,0 1-1,0-1 1,1 0-1,-1 0 0,1-1 1,-5-1-1,6 1 68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222"/>
    </inkml:context>
    <inkml:brush xml:id="br0">
      <inkml:brushProperty name="width" value="0.025" units="cm"/>
      <inkml:brushProperty name="height" value="0.025" units="cm"/>
    </inkml:brush>
  </inkml:definitions>
  <inkml:trace contextRef="#ctx0" brushRef="#br0">2 244 5926,'-1'-7'905,"0"0"1,1-1 0,0 1 0,0 0 0,1 0-1,0 0 1,0 0 0,1-1 0,3-10-1,-1 7-118,1 1 1,0 0-1,0 0 0,1 0 0,0 1 0,9-11 0,-10 13-512,1 1 1,0-1 0,0 1-1,1 0 1,0 1 0,0-1 0,0 1-1,0 1 1,1-1 0,0 1-1,0 1 1,0-1 0,0 2-1,0-1 1,1 1 0,-1 0 0,1 0-1,11 1 1,-19 1-271,0 0 0,0 0 0,0 1 0,0-1 0,0 1 0,-1-1 0,1 1 0,0-1 0,0 1 0,0-1 0,-1 1 0,1 0 0,0 0 0,-1-1 1,1 1-1,0 0 0,-1 0 0,1 0 0,-1-1 0,1 1 0,-1 0 0,0 0 0,1 0 0,-1 0 0,0 0 0,0 0 0,1 0 0,-1 0 0,0 0 0,0 0 0,0 0 0,0 0 0,-1 2 0,-4 36 75,-4-20-43,0-1 0,-1 0 1,-1-1-1,-1 0 0,0-1 0,-17 18 0,-14 19 18,34-41-52,1-3 9,2-1 0,-1 1 0,1 1 0,1-1 1,0 1-1,0 0 0,1 0 0,-6 19 0,10-29-9,0 1 1,0 0-1,0-1 1,0 1-1,0 0 1,0-1-1,0 1 1,0 0-1,0-1 0,0 1 1,0-1-1,0 1 1,1 0-1,-1-1 1,0 1-1,1-1 1,-1 1-1,0-1 0,1 1 1,-1-1-1,0 1 1,1-1-1,-1 1 1,1-1-1,-1 1 1,1-1-1,-1 0 1,1 1-1,0-1 0,-1 0 1,2 1-1,27 3 81,29-12 0,-39 2-97,-1 0 1,0-2 0,0 0-1,-1 0 1,0-2 0,-1 0-1,0-1 1,0-1 0,-2 0-1,1-1 1,-1-1 0,23-29-1,-31 27 51,-15 16 20,-19 21-84,21-14 53,1 0-1,1 0 1,-1 1 0,1 0-1,0-1 1,1 2 0,0-1-1,0 0 1,1 1 0,0 0-1,0 0 1,1 0 0,0 0 0,1 0-1,0 0 1,0 1 0,1 9-1,1-17-19,0 0-1,0 0 0,0 0 0,0 0 1,0-1-1,0 1 0,0 0 0,1-1 1,-1 1-1,0-1 0,1 1 0,0-1 1,-1 1-1,1-1 0,0 0 0,-1 0 1,1 0-1,0 0 0,0 0 0,0-1 1,0 1-1,0 0 0,0-1 0,0 1 1,0-1-1,0 0 0,1 0 0,-1 0 1,0 0-1,0 0 0,3-1 0,2 1 32,0-1-1,0 1 0,0-1 0,0-1 0,0 1 0,0-1 0,0 0 0,10-6 0,-7 2 54,0-1 0,-1 0 0,0-1 0,16-17 0,-22 21-10,1 0-1,-1 0 1,0 0-1,0 0 0,-1-1 1,1 0-1,-1 1 0,0-1 1,0 0-1,0 0 0,-1 0 1,0 0-1,1-10 0,-3 16-70,0-1-1,0 0 0,-1 0 1,1 1-1,0-1 0,0 0 1,0 1-1,-1-1 0,1 1 1,0 0-1,0-1 0,0 1 1,0 0-1,0 0 0,0 0 1,0-1-1,1 1 0,-1 0 1,-1 2-1,-2 5 171,0 0 1,0 0-1,1 1 0,0-1 0,1 1 1,0 0-1,0 0 0,0 15 0,2-21-240,0-1-1,0 0 0,0 0 0,1 0 0,-1 0 0,1 1 0,0-1 1,-1 0-1,1 0 0,0 0 0,0 0 0,0-1 0,1 1 0,-1 0 0,0 0 1,3 2-1,-1-2-481,-1 0 0,1-1 1,0 1-1,0-1 0,0 0 1,0 0-1,0 0 0,0 0 1,0 0-1,0 0 0,0-1 0,0 1 1,0-1-1,6 0 0,1 0-7716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597"/>
    </inkml:context>
    <inkml:brush xml:id="br0">
      <inkml:brushProperty name="width" value="0.025" units="cm"/>
      <inkml:brushProperty name="height" value="0.025" units="cm"/>
    </inkml:brush>
  </inkml:definitions>
  <inkml:trace contextRef="#ctx0" brushRef="#br0">196 0 14061,'0'0'14232,"-12"0"-13917,5 0-309,0 0 0,0 1-1,0 0 1,0 0 0,0 0-1,1 1 1,-1 0 0,0 0-1,1 1 1,-1 0 0,1 0-1,0 0 1,0 1 0,0 0-1,-8 8 1,5-5-16,-33 31 48,40-37-48,1 1 0,-1 0 0,0 0-1,1 0 1,-1 0 0,1 0 0,0 0 0,-1 0 0,1 1 0,0-1-1,0 0 1,1 1 0,-1-1 0,0 0 0,1 1 0,-1-1-1,1 6 1,4-7-4,-1 0 1,1 0-1,0-1 0,0 1 0,0-1 0,0 0 0,-1 0 0,1 0 0,0 0 0,4-1 0,-7 0 7,86-13-10,-64 9-11,0 1 0,43-3 0,-66 7 26,0 0 0,1 0 0,-1 0 0,0 0 0,1 0 0,-1 0 0,0 0 0,1 0 0,-1 0 0,0 0 0,1 0 0,-1 0 0,1 0 0,-1 0 0,0 0 0,1 0 0,-1 0 0,0 0 0,1 0 0,-1 0 0,0 1 0,0-1 0,1 0 0,-1 0 0,0 0 0,1 1 0,-1-1 1,0 0-1,0 0 0,1 1 0,-1-1 0,0 0 0,0 1 0,0-1 0,0 0 0,1 1 0,-1-1 0,0 0 0,0 1 0,0-1 0,0 0 0,0 1 0,0-1 0,0 0 0,0 1 0,0-1 0,0 0 0,0 1 0,0-1 0,0 0 0,0 1 0,0-1 0,0 0 0,0 1 0,-1-1 0,1 0 0,0 1 0,0-1 0,0 0 0,0 1 0,-1-1 0,1 0 0,0 0 0,0 1 1,-1-1-1,1 0 0,0 0 0,-1 1 0,-20 17 100,12-12-36,-11 7 75,-1-1-1,-1 0 1,0-2 0,0-1 0,-1 0 0,-25 5 0,54-17-4682,4-5 2180,1-1 13,19-10-3664,5-2-1501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8.706"/>
    </inkml:context>
    <inkml:brush xml:id="br0">
      <inkml:brushProperty name="width" value="0.025" units="cm"/>
      <inkml:brushProperty name="height" value="0.025" units="cm"/>
    </inkml:brush>
  </inkml:definitions>
  <inkml:trace contextRef="#ctx0" brushRef="#br0">99 37 6278,'0'0'20419,"-10"3"-19687,2-1-627,0 1 1,0 1 0,1-1 0,0 1-1,-10 7 1,14-9-89,1 0 0,-1 0 0,1 0-1,-1 1 1,1-1 0,0 1 0,0 0 0,0-1-1,0 1 1,1 0 0,-1 0 0,1 0 0,0 0 0,0 0-1,0 1 1,0-1 0,0 0 0,1 0 0,-1 1-1,1 3 1,0-7-16,1 1-1,-1 0 1,1 0-1,-1 0 1,1-1-1,-1 1 1,1 0-1,0-1 1,-1 1-1,1 0 1,0-1-1,-1 1 1,1-1-1,0 1 1,0-1-1,0 0 1,-1 1-1,1-1 1,0 0-1,0 1 1,0-1-1,0 0 1,0 0-1,0 0 1,0 0-1,0 0 1,0 0-1,-1 0 0,1 0 1,2 0-1,33-4 12,-14-3 4,0-1 0,-1-1 0,0-1 0,-1-1 0,20-14 0,-28 17 69,-12 8-66,0 0-1,0 0 0,0 0 0,0 1 0,0-1 0,0 0 1,0 0-1,0 0 0,0 0 0,0 0 0,1 0 0,-1 0 1,0 0-1,0 1 0,0-1 0,0 0 0,0 0 0,0 0 1,0 0-1,0 0 0,0 0 0,0 0 0,0 0 0,0 0 1,0 0-1,1 0 0,-1 1 0,0-1 0,0 0 0,0 0 1,0 0-1,0 0 0,0 0 0,0 0 0,1 0 0,-1 0 1,0 0-1,-15 20 213,10-14-60,0-1 0,0 1 0,1 1 1,0-1-1,1 0 0,-5 10 0,10-15-145,0 0 1,0-1 0,0 0 0,0 0-1,0 1 1,-1-1 0,1 0-1,0-1 1,0 1 0,0 0-1,0 0 1,0-1 0,0 1-1,2-2 1,79-32 206,-69 27-291,-1 0 0,1 1 0,1 1 1,-1 0-1,1 1 0,0 0 0,0 1 0,17-1 0,-32 4 54,0 1 1,0-1-1,1 0 1,-1 0-1,0 1 0,1-1 1,-1 0-1,0 1 1,0-1-1,0 0 0,1 0 1,-1 1-1,0-1 1,0 0-1,0 1 0,0-1 1,0 1-1,1-1 1,-1 0-1,0 1 1,0-1-1,0 0 0,0 1 1,0-1-1,0 1 1,0-1-1,0 0 0,0 1 1,-1-1-1,1 0 1,0 1-1,0-1 0,0 0 1,0 1-1,0-1 1,-1 0-1,1 1 1,0-1-1,-1 1 0,-6 15-7,-41 46 838,51-62-741,0 0 0,0 0 0,0 0 0,0 0 0,0 0 0,0-1 0,-1 1-1,1-1 1,0 0 0,0 0 0,3-1 0,46-24 99,-33 15-286,1 1 1,1 1 0,-1 1 0,1 1 0,28-6-1,-49 13 95,1 0 0,-1 0 0,0-1 0,1 1 0,-1 0-1,1 0 1,-1 0 0,0 0 0,1 0 0,-1 0 0,0 0 0,1 1-1,-1-1 1,1 0 0,-1 0 0,0 0 0,1 0 0,-1 0 0,0 1-1,1-1 1,-1 0 0,0 0 0,1 0 0,-1 1 0,0-1-1,1 0 1,-1 1 0,0-1 0,0 0 0,0 1 0,1-1 0,-1 0-1,0 1 1,0-1 0,0 0 0,0 1 0,1-1 0,-1 0 0,0 1-1,0-1 1,0 1 0,0-1 0,0 0 0,0 1 0,0-1-1,0 1 1,0-1 0,0 0 0,0 1 0,-1-1 0,1 0 0,0 1-1,0-1 1,0 1 0,0-1 0,-1 0 0,1 1 0,0-1 0,0 0-1,-1 0 1,1 1 0,-1-1 0,-20 36 107,7-13 559,16-22-641,1 0 1,-1-1-1,0 0 0,0 0 1,0 1-1,0-1 0,0 0 1,0-1-1,1 1 0,-1 0 0,0-1 1,3 0-1,48-20-778,-45 17 510,1 0 1,-1 0-1,1 1 0,-1 0 0,1 1 0,0 0 1,15-2-1,-23 5 145,-1-1 1,1 0 0,-1 1-1,0-1 1,1 1 0,-1-1-1,0 0 1,1 1 0,-1-1-1,0 1 1,0-1 0,1 1-1,-1-1 1,0 1-1,0-1 1,0 1 0,0 0-1,0-1 1,0 1 0,0-1-1,0 1 1,0-1 0,0 1-1,0-1 1,0 1 0,0-1-1,0 1 1,0-1 0,-1 1-1,1-1 1,0 1 0,0-1-1,-1 1 1,1-1-1,-1 1 1,-9 26-2227,9-24 1088,1-3 1097,-1 1 0,1-1-1,0 1 1,0-1-1,-1 0 1,1 1-1,0-1 1,0 1-1,0-1 1,-1 1-1,1-1 1,0 1-1,0-1 1,0 1-1,0 0 1,0-1-1,0 1 1,0-1-1,0 1 1,0-1-1,0 1 1,0-1-1,1 1 1,-1-1-1,0 1 1,0-1-1,0 1 1,1-1-1,-1 0 1,0 1-1,1-1 1,-1 1-1,0-1 1,1 0-1,-1 1 1,0-1-1,1 0 1,-1 1-1,1-1 1,-1 0-1,1 1 1,-1-1-1,1 0 1,-1 0-1,1 0 1,-1 0-1,1 1 1,-1-1-1,1 0 1,-1 0-1,1 0 1,-1 0-1,1 0 1,-1 0-1,1 0 1,-1 0-1,1-1 1,-1 1-1,1 0 1,-1 0-1,1 0 1,-1 0 0,1-1-1,-1 1 1,1 0-1,-1 0 1,0-1-1,1 1 1,37-19-5912,9-17 3760,21-15 5691,1 9 10809,-77 49-10310,-7 13-3383,4-6-204,-1-2 57,8-8-198,0 0 0,0 0-1,0 0 1,0 1 0,1-1-1,0 1 1,0 0 0,0 0-1,0 0 1,1 0 0,0 0-1,0 1 1,-1 5 0,4-10-153,1 0 1,-1 0-1,1-1 1,0 1 0,-1-1-1,1 0 1,0 1-1,-1-1 1,1 0-1,0 0 1,0 0-1,-1 0 1,1-1 0,0 1-1,0 0 1,1-1-1,13-4-168,-1 0-1,0 0 0,28-16 0,-33 15 90,0 1 0,1 0-1,0 0 1,0 1-1,0 0 1,0 1 0,1 1-1,17-3 1,-53 35 612,3-2 248,26-21-486,16-6-265,-8-3-156,1 0 0,-1-1-1,0-1 1,1 0 0,15-8 0,-18 6-252,1 2 0,-1 0 0,1 0 1,1 1-1,-1 0 0,21-1 0,-32 4 363,-1 1 0,0-1 0,0 1 0,1-1 0,-1 1 0,0-1 0,0 1 0,0-1 0,0 1 0,0-1 0,0 1 0,0-1 0,0 1 0,0 0-1,0-1 1,0 1 0,0-1 0,0 1 0,-1-1 0,1 1 0,0-1 0,0 1 0,-1-1 0,1 1 0,0-1 0,0 1 0,-1-1 0,1 0 0,-1 1 0,1-1 0,0 0 0,-1 1-1,1-1 1,-1 0 0,0 1 0,-14 18 124,-31 33-393,44-49-1063,12-4-12043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163"/>
    </inkml:context>
    <inkml:brush xml:id="br0">
      <inkml:brushProperty name="width" value="0.025" units="cm"/>
      <inkml:brushProperty name="height" value="0.025" units="cm"/>
    </inkml:brush>
  </inkml:definitions>
  <inkml:trace contextRef="#ctx0" brushRef="#br0">72 8 15919,'0'2'373,"-1"-1"-1,1 0 0,0 0 1,0 0-1,-1 0 1,1 0-1,-1 0 1,1 0-1,-1 0 1,1 0-1,-1 0 1,0 0-1,1 0 1,-1 0-1,0-1 1,0 1-1,-1 1 0,2-2-97,-1 1-1,0 0 1,0 0-1,0 0 0,0-1 1,1 1-1,-1 0 0,1 0 1,-1 0-1,0 0 1,1 0-1,0 0 0,-1 1 1,1-1-1,0 0 0,-1 0 1,1 1-1,33-4 639,-32 1-911,1 1 0,-1-1 1,0 1-1,0-1 0,0 0 1,0 1-1,0-1 0,0 0 0,0 0 1,0 0-1,0 0 0,-1 0 1,1 0-1,0 0 0,-1 0 0,1 0 1,0 0-1,-1-1 0,0 1 0,1 0 1,-1 0-1,0 0 0,1-1 1,-1 1-1,0-2 0,0 2-10,-1 0-1,1 0 1,-1 1-1,1-1 1,-1 0-1,1 0 0,-1 0 1,1 0-1,-1 1 1,0-1-1,0 0 1,1 1-1,-1-1 1,0 0-1,0 1 1,0-1-1,0 1 1,1-1-1,-1 1 1,0 0-1,0-1 1,0 1-1,0 0 1,0 0-1,0 0 1,0-1-1,0 1 0,0 0 1,0 0-1,0 1 1,-2-1-1,-1 1 40,0 0 0,0 0 1,0 0-1,1 0 0,-1 1 0,0 0 0,1 0 0,-1 0 0,1 0 0,0 0 0,0 1 0,-1-1 0,2 1 0,-1 0 0,0 0 0,0 0 0,1 0 0,0 0 0,0 1 0,0-1 0,0 1 0,0 0 0,1-1 0,-1 1 0,1 0 0,-1 5 1,3-8-6,-1 1 0,1-1 1,0 0-1,0 0 0,0 0 1,0 0-1,0 0 1,0 0-1,0 0 0,0 0 1,0 0-1,1-1 0,-1 1 1,0 0-1,0-1 1,1 1-1,-1-1 0,1 0 1,-1 1-1,0-1 0,1 0 1,-1 0-1,1 1 1,-1-1-1,0 0 0,1-1 1,-1 1-1,3-1 0,49-1 99,-52 2-118,13-3-141,-1 0-1,1 0 0,21-9 1,33-8-934,-99 78 1852,31-57-771,1 0-1,-1 0 0,1 0 1,0 0-1,-1 0 1,1 0-1,0-1 0,-1 1 1,1 0-1,0 0 0,0-1 1,0 1-1,0 0 1,-1-1-1,1 1 0,0-1 1,0 1-1,0-1 1,0 0-1,0 1 0,1-1 1,-1 0-1,0 0 0,0 0 1,0 0-1,0 0 1,0 0-1,0 0 0,0 0 1,0 0-1,2-1 1,41-2-303,18-19-1415,-52 17 793,0 1-1,0 0 0,1 1 1,-1 0-1,0 1 1,20-3-1,-30 7 528,-1-1-1,1 0 1,0 1-1,0-1 1,-1 0-1,1 1 1,-1-1 0,1 0-1,-1 0 1,1 1-1,-1-1 1,0 0-1,0 0 1,-1 2 0,0 3-3811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523"/>
    </inkml:context>
    <inkml:brush xml:id="br0">
      <inkml:brushProperty name="width" value="0.025" units="cm"/>
      <inkml:brushProperty name="height" value="0.025" units="cm"/>
    </inkml:brush>
  </inkml:definitions>
  <inkml:trace contextRef="#ctx0" brushRef="#br0">0 11 23542,'0'0'9225,"62"-3"-9225,-28 3-480,0 0-1699,2-2-3234,4-3-6021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0.797"/>
    </inkml:context>
    <inkml:brush xml:id="br0">
      <inkml:brushProperty name="width" value="0.025" units="cm"/>
      <inkml:brushProperty name="height" value="0.025" units="cm"/>
    </inkml:brush>
  </inkml:definitions>
  <inkml:trace contextRef="#ctx0" brushRef="#br0">16 0 12940,'0'0'6193,"2"11"-4496,0 28-546,-1 1-1,-2-1 1,-10 65-1,7-71-653,0 56-1,4-88-475,0-1 1,0 1-1,0 0 1,0-1-1,0 1 1,0 0-1,0-1 1,0 1-1,1 0 0,-1-1 1,0 1-1,0 0 1,0-1-1,1 1 1,-1-1-1,0 1 1,1 0-1,-1-1 0,1 1 1,-1-1-1,1 1 1,-1-1-1,1 1 1,-1-1-1,1 0 1,-1 1-1,1-1 0,0 0 1,-1 1-1,2-1 1,23-2 540,28-26 23,-46 25-587,-5 1 7,3-1 4,1-1 1,0 1-1,-1-1 0,2 1 0,-1 1 1,0 0-1,0-1 0,1 2 0,-1-1 1,1 1-1,0 0 0,-1 0 0,1 1 1,7 0-1,-13 1-34,0-1 0,0 1 0,0-1 0,0 1 0,0-1 0,0 1 1,0 0-1,-1-1 0,1 1 0,0 0 0,0 0 0,-1 0 0,1-1 0,0 1 0,-1 0 0,1 0 0,-1 0 1,1 0-1,-1 0 0,0 0 0,1 0 0,-1 0 0,0 0 0,0 0 0,0 2 0,1 33 1580,-4-21 520,6-53-1160,-1 25-907,1-1 1,0 1-1,1 0 1,9-20 0,-13 33-63,21 24-1046,-15-22 1085,0 0-1,0-1 1,1 1-1,-1-1 1,0 0-1,1-1 0,-1 0 1,1 0-1,-1 0 1,1-1-1,7-1 0,-2 0 20,0-1-1,0-1 0,0 0 0,21-10 1,-28 11-13,49-28-222,-52 30 229,0-1-1,0 1 1,0 0-1,-1 0 0,1-1 1,0 1-1,-1-1 1,1 0-1,-1 1 0,1-1 1,-1 0-1,0 0 1,0 0-1,0 0 0,0 0 1,0 0-1,0 0 1,-1 0-1,1 0 0,-1 0 1,1 0-1,-1-5 1,-2 6 8,0 1 1,-1-1 0,1 1-1,-1 0 1,1 0 0,-1 0-1,1 0 1,-1 0 0,1 0-1,-1 0 1,-3 2 0,0 1 6,0 0 0,0 1 0,0 0 0,1 0 0,-1 0 1,1 1-1,0-1 0,0 1 0,0 1 0,1-1 0,0 1 0,0-1 0,0 1 1,1 0-1,0 0 0,0 1 0,0-1 0,1 1 0,0 0 0,0-1 0,1 1 1,0 0-1,-1 7 0,3-12-17,-1 0 0,1 0 0,0 0 0,-1 0-1,1 0 1,0 0 0,0-1 0,0 1 0,1 0 0,-1 0 0,0-1 0,1 1 0,-1-1 0,1 1 0,-1-1 0,1 0 0,0 1 0,-1-1 0,1 0 0,0 0-1,0 0 1,0 0 0,0-1 0,0 1 0,0 0 0,0-1 0,0 0 0,0 1 0,0-1 0,3 0 0,35 2-2896,-8-7-5685,-9-7-2439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892"/>
    </inkml:context>
    <inkml:brush xml:id="br0">
      <inkml:brushProperty name="width" value="0.025" units="cm"/>
      <inkml:brushProperty name="height" value="0.025" units="cm"/>
    </inkml:brush>
  </inkml:definitions>
  <inkml:trace contextRef="#ctx0" brushRef="#br0">135 8 6374,'0'0'12983,"-9"-2"-11787,4 1-1143,0-1 0,0 1 0,0 1 0,0-1 0,0 1 0,0 0 1,0 0-1,0 1 0,0-1 0,0 1 0,0 0 0,0 0 0,0 1 0,0 0 1,1-1-1,-1 2 0,1-1 0,-1 0 0,-6 6 0,10-7-109,-1 0 1,0 0-1,1 0 0,-1 0 0,1 0 1,-1 1-1,1-1 0,0 1 0,-1-1 1,1 1-1,0-1 0,0 1 0,0 0 1,-1 3-1,2-5 28,0 1 0,0-1 1,0 1-1,1 0 0,-1-1 0,0 1 1,0-1-1,1 1 0,-1-1 0,0 1 0,1-1 1,-1 0-1,0 1 0,1-1 0,-1 1 1,1-1-1,-1 0 0,1 1 0,-1-1 0,1 0 1,-1 1-1,1-1 0,-1 0 0,1 0 1,-1 0-1,1 1 0,-1-1 0,1 0 1,0 0-1,-1 0 0,1 0 0,13 1-226,-1 0 0,1-1 0,16-1 0,-9 0 438,149 1-793,-162 5 729,-15 4 217,-14 7 632,-11 1 84,-1-1-1,0-2 1,-2-1 0,-60 14-1,95-28-1107,1 1-1,-1 0 1,0 0-1,0 0 0,0-1 1,0 1-1,0 0 0,1 0 1,-1-1-1,0 1 0,0 0 1,0 0-1,0-1 0,0 1 1,0 0-1,0 0 0,0-1 1,0 1-1,0 0 1,0 0-1,0-1 0,0 1 1,0 0-1,0-1 0,0 1 1,0 0-1,0 0 0,-1-1 1,1 1-1,0 0 0,0 0 1,0 0-1,0-1 1,0 1-1,-1 0 0,1 0 1,0 0-1,0-1 0,0 1 1,-1 0-1,1 0 0,0 0 1,0 0-1,-1 0 0,1-1 1,0 1-1,0 0 0,-1 0 1,1 0-1,0 0 1,0 0-1,-1 0 0,1 0 1,0 0-1,0 0 0,-1 0 1,1 0-1,0 0 0,0 0 1,-1 0-1,1 0 0,-1 1 1,19-18-3657,9-1-842,6-4-1062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507"/>
    </inkml:context>
    <inkml:brush xml:id="br0">
      <inkml:brushProperty name="width" value="0.025" units="cm"/>
      <inkml:brushProperty name="height" value="0.025" units="cm"/>
    </inkml:brush>
  </inkml:definitions>
  <inkml:trace contextRef="#ctx0" brushRef="#br0">76 1 14061,'0'0'10533,"-4"9"-10090,-8 16-5,1 2 1,2 0-1,0 0 1,2 0-1,1 1 0,-3 49 1,1 186 1132,8-210-1561,1-33 71,3-28 185,0-36-79,-5-19-428,-1 34-386,1 0 0,2 0-1,0 0 1,2 0 0,14-55 0,-16 80 622,1 0 0,0 1 0,0-1 0,0 0 0,1 1 0,-1 0 0,1-1 0,0 1 0,0 0 0,0 1 1,0-1-1,7-4 0,51-24-483,-49 26 268,-1 0 1,0-1-1,0 0 1,10-8-1,22-30 51,-40 40 221,0 1-1,-1-1 1,0 1-1,1-1 1,-1 0 0,-1 0-1,1 0 1,-1 0 0,1 0-1,-1 0 1,0-1-1,0-4 1,-21 41 445,8-6-162,0-1 1,1 1 0,2 1 0,1 0 0,1 0 0,1 1 0,2 0 0,1 0 0,0 0 0,3 0 0,0 0 0,1 0 0,8 37 0,0-32-217,-5-25-829,-2-22-1913,-2-66-11316,-2 48 5692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871"/>
    </inkml:context>
    <inkml:brush xml:id="br0">
      <inkml:brushProperty name="width" value="0.025" units="cm"/>
      <inkml:brushProperty name="height" value="0.025" units="cm"/>
    </inkml:brush>
  </inkml:definitions>
  <inkml:trace contextRef="#ctx0" brushRef="#br0">0 58 8520,'0'0'7148,"11"0"-4238,10 0-1616,1 1 215,0-1-1,28-4 1,-44 3-1340,1 0 1,-1-1 0,0 1-1,1-1 1,-1 0-1,0-1 1,0 0 0,-1 0-1,1 0 1,-1 0-1,1-1 1,-1 0-1,6-6 1,4-3-79,-10 16 132,-11 29 616,1-10 47,5-21-836,-1 0 0,1 1 1,0-1-1,0 0 0,0 0 0,0 0 0,0 1 0,0-1 0,0 0 0,0 0 0,1 0 0,-1 0 0,0 1 1,1-1-1,-1 0 0,1 0 0,-1 0 0,1 0 0,0 0 0,-1 0 0,1 0 0,0 0 0,0 0 1,-1-1-1,1 1 0,0 0 0,0 0 0,2 0 0,-1 0 6,1 0-1,0 0 1,-1-1-1,1 1 1,0-1-1,0 0 1,0 0 0,-1 0-1,1 0 1,0 0-1,5-2 1,7-2 17,0 0 1,0-1-1,18-9 0,-12 3-86,-16 8-54,1 0 1,-1 0-1,1 0 0,0 1 0,-1 0 1,1 0-1,0 1 0,10-2 0,-15 7-45,0 1 0,0 0 0,-1-1 0,1 1 0,-1 0 0,-1 0 0,1-1-1,-2 9 1,3 8 75,10-16-2677,-6-6 1147,-1 0-1,1-1 0,-1 0 1,0 0-1,0 0 0,8-5 0,16-11-9023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216"/>
    </inkml:context>
    <inkml:brush xml:id="br0">
      <inkml:brushProperty name="width" value="0.025" units="cm"/>
      <inkml:brushProperty name="height" value="0.025" units="cm"/>
    </inkml:brush>
  </inkml:definitions>
  <inkml:trace contextRef="#ctx0" brushRef="#br0">208 0 15983,'0'0'8782,"-10"2"-6188,8-1-2290,-51 10 2072,51-11-2326,-1 0 1,1 1-1,0-1 0,0 1 1,0 0-1,0 0 0,0 0 1,0 0-1,0 0 0,1 0 0,-1 0 1,0 0-1,0 1 0,1-1 1,-1 1-1,1 0 0,-1-1 1,1 1-1,0 0 0,0 0 0,0-1 1,0 1-1,0 0 0,0 0 1,-1 3-1,4-3-68,1 0 0,-1-1 0,0 1 0,1 0 1,-1-1-1,1 1 0,-1-1 0,1 0 0,0 0 0,0 0 0,-1 0 0,1-1 0,0 1 1,5 0-1,0 1-40,-5-2 11,0 1 0,0 0-1,0 0 1,-1 0-1,1 0 1,0 1 0,-1-1-1,1 1 1,-1-1 0,1 1-1,-1 0 1,0 0 0,1 0-1,-1 0 1,0 0-1,-1 1 1,1-1 0,0 1-1,-1-1 1,1 1 0,-1-1-1,1 4 1,-1-3 38,-1-1-1,0 0 1,-1 1 0,1-1 0,0 0-1,-1 0 1,1 1 0,-1-1 0,0 0-1,0 0 1,0 0 0,0 0 0,0 0 0,0 0-1,0 0 1,-1 0 0,1 0 0,-1 0-1,1-1 1,-1 1 0,0-1 0,0 1-1,0-1 1,0 0 0,0 0 0,0 1-1,0-1 1,0-1 0,-4 2 0,-4 3-165,0-1-1,0-1 1,0 0 0,0 0 0,-20 1-1,-27-4-7764,29-4-2001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573"/>
    </inkml:context>
    <inkml:brush xml:id="br0">
      <inkml:brushProperty name="width" value="0.025" units="cm"/>
      <inkml:brushProperty name="height" value="0.025" units="cm"/>
    </inkml:brush>
  </inkml:definitions>
  <inkml:trace contextRef="#ctx0" brushRef="#br0">1 69 17489,'0'0'3779,"47"-28"129,-11 12-1826,7 3-1634,8 4-384,9 7-96,8 2-1409,4 0-2050,11 0-4069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3.441"/>
    </inkml:context>
    <inkml:brush xml:id="br0">
      <inkml:brushProperty name="width" value="0.025" units="cm"/>
      <inkml:brushProperty name="height" value="0.025" units="cm"/>
    </inkml:brush>
  </inkml:definitions>
  <inkml:trace contextRef="#ctx0" brushRef="#br0">246 115 11819,'0'0'2541,"-4"-10"652,2 5-2700,-1-1 1,0 0-1,0 1 1,0-1 0,-1 1-1,1 0 1,-1 0 0,-7-7-1,9 11-359,-1-1-1,1 0 0,-1 0 1,1 1-1,-1 0 1,0-1-1,0 1 1,1 0-1,-1 0 0,0 0 1,0 1-1,0-1 1,0 1-1,0 0 0,0 0 1,0 0-1,0 0 1,0 0-1,0 0 1,0 1-1,0 0 0,0-1 1,0 1-1,-5 3 1,0 0-79,0 1 1,1 0 0,-1 0 0,1 1 0,0 0-1,1 0 1,-1 1 0,1 0 0,0 0-1,1 0 1,-9 15 0,8-12 1,1 0 0,0 0 0,0 0 0,1 0 0,0 1-1,1 0 1,1-1 0,-1 1 0,0 17 0,3-27-52,0 0-1,0 0 1,0 0 0,0 0-1,0 0 1,0 0 0,1 0-1,-1 0 1,0 0 0,1 0-1,-1 0 1,1-1-1,-1 1 1,1 0 0,-1 0-1,1 0 1,-1 0 0,1-1-1,0 1 1,0 0 0,-1-1-1,1 1 1,0-1-1,0 1 1,0-1 0,-1 1-1,1-1 1,0 1 0,2-1-1,0 1 47,1 0 0,0 0 0,0-1 0,-1 0 0,1 0-1,0 0 1,0 0 0,5-2 0,3 0 126,0-1 1,-1-1-1,1 1 1,15-9-1,-7 0-59,0 0 0,-1-1 0,0-2 0,-1 0-1,-1 0 1,-1-2 0,0 0 0,-1-1 0,-1 0 0,0-1 0,-2-1-1,17-33 1,-28 48-584,-6 9 190,-16 24 118,-23 42 231,25-21-74,18-46 2,0 0 0,0 0 0,0 0 0,1-1 0,-1 1 0,1 0 0,0 0 0,0 0 1,0 0-1,0 0 0,0 0 0,0 0 0,1-1 0,0 1 0,1 4 0,-1-6 6,1 0-1,0 0 1,-1 0 0,1 0 0,0 0 0,0 0-1,0 0 1,0 0 0,0-1 0,0 1 0,0-1-1,0 0 1,0 1 0,0-1 0,0 0 0,0 0 0,0 0-1,4-1 1,40-7 77,-40 5-83,0 0-1,0 0 0,0 0 0,0-1 1,-1 0-1,0 0 0,1-1 0,-1 1 1,-1-1-1,1 0 0,-1-1 0,0 1 0,0-1 1,0 1-1,-1-1 0,0 0 0,0-1 1,-1 1-1,1 0 0,-1-1 0,-1 0 1,2-9-1,-3 15-5,0 1 1,0 0 0,0-1-1,0 1 1,0 0 0,0-1-1,0 1 1,0 0 0,0 0-1,0-1 1,0 1-1,0 0 1,-1 0 0,1-1-1,0 1 1,0 0 0,0 0-1,0-1 1,-1 1 0,1 0-1,0 0 1,0-1-1,0 1 1,-1 0 0,1 0-1,0 0 1,0 0 0,-1 0-1,1-1 1,0 1 0,-1 0-1,1 0 1,0 0-1,0 0 1,-1 0 0,1 0-1,0 0 1,-1 0 0,1 0-1,0 0 1,-1 0 0,-17 6-96,-11 12 100,-15 26 361,41-42-305,1 0 0,0 1 0,0-1 0,1 1 1,-1-1-1,0 1 0,1 0 0,0-1 0,0 1 0,-1 0 1,1 0-1,1 0 0,-1 0 0,0 0 0,1 0 0,0 0 1,0 3-1,0-5-48,0 0 0,1 0 1,0 0-1,-1 0 0,1 0 1,-1-1-1,1 1 0,0 0 1,0 0-1,-1-1 0,1 1 1,0-1-1,0 1 0,0-1 0,0 1 1,0-1-1,0 1 0,0-1 1,0 0-1,0 0 0,0 1 1,0-1-1,1 0 0,30 2 53,-25-2-38,275 0 190,-282-2-30,0-1-1,0 1 0,0-1 1,0 1-1,0-1 1,-1 1-1,1-1 0,-1 1 1,1-1-1,-1 1 1,-2-4-1,-1-3-182,1-1 0,0 1 0,0-1 0,1 1 0,0-1 0,0 0 0,1 0 0,1 0 0,0 0 0,0 0 0,3-17 0,-2 26-27,0 0 0,0 0-1,0 0 1,0 0 0,0 0 0,1 1-1,-1-1 1,0 0 0,0 1 0,1-1 0,-1 1-1,0-1 1,1 1 0,-1 0 0,0 0 0,1-1-1,-1 1 1,0 0 0,1 0 0,-1 0-1,2 1 1,38 1-1684,-34-2 1026,35 4-3310,8 0-4293,4-3-9169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304"/>
    </inkml:context>
    <inkml:brush xml:id="br0">
      <inkml:brushProperty name="width" value="0.025" units="cm"/>
      <inkml:brushProperty name="height" value="0.025" units="cm"/>
    </inkml:brush>
  </inkml:definitions>
  <inkml:trace contextRef="#ctx0" brushRef="#br0">1 1 15407,'0'0'7975,"11"73"-6918,-11-41-544,2 2-97,2-2-224,1 0-128,-3-4 0,6 1-288,-3-2-545,-1-2-1088,-4-3-1571,0-4-1793,0-4-3747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635"/>
    </inkml:context>
    <inkml:brush xml:id="br0">
      <inkml:brushProperty name="width" value="0.025" units="cm"/>
      <inkml:brushProperty name="height" value="0.025" units="cm"/>
    </inkml:brush>
  </inkml:definitions>
  <inkml:trace contextRef="#ctx0" brushRef="#br0">0 32 15246,'0'0'7175,"76"-5"-6310,-35 5-224,2 0-449,6 0-160,2 0-256,-9-1-641,-1-2-384,-11-2-737,-9-3-1794,-6-2-768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011"/>
    </inkml:context>
    <inkml:brush xml:id="br0">
      <inkml:brushProperty name="width" value="0.025" units="cm"/>
      <inkml:brushProperty name="height" value="0.025" units="cm"/>
    </inkml:brush>
  </inkml:definitions>
  <inkml:trace contextRef="#ctx0" brushRef="#br0">0 0 673,'0'0'25528,"72"18"-24759,-31-18-545,1 0-160,1-3-513,2-1-1280,1 3-1795,-7 1-3138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359"/>
    </inkml:context>
    <inkml:brush xml:id="br0">
      <inkml:brushProperty name="width" value="0.025" units="cm"/>
      <inkml:brushProperty name="height" value="0.025" units="cm"/>
    </inkml:brush>
  </inkml:definitions>
  <inkml:trace contextRef="#ctx0" brushRef="#br0">4 0 14734,'0'0'1975,"0"10"454,-1 9-1529,0-4-321,0-1 0,0 1 0,2 0 1,0-1-1,0 1 0,6 23 0,-6-37-544,0 1 0,-1-1 0,1 1 0,0-1 0,0 0 0,0 1 0,0-1 0,0 0 0,0 0 1,0 0-1,0 0 0,1 0 0,-1 0 0,0 0 0,1 0 0,-1 0 0,1-1 0,-1 1 0,0 0 0,1-1 0,0 0 0,-1 1 0,1-1 0,-1 0 0,1 1 0,-1-1 0,1 0 0,0 0 0,-1-1 0,1 1 0,-1 0 0,1 0 1,0-1-1,-1 1 0,1-1 0,-1 1 0,0-1 0,1 0 0,-1 1 0,2-2 0,8-4 258,0-1 1,-1 1-1,0-2 0,10-7 0,-14 9-388,10-8 341,-13 10-150,1 0-1,0 0 1,0 0-1,1 1 1,-1-1-1,1 1 1,-1 0-1,1 1 1,8-5-1,-12 40-255,-16 75-603,16-108 348,0 0 1,0 1-1,0-1 1,0 0-1,0 1 0,1-1 1,-1 0-1,0 0 1,0 0-1,0 0 1,0 0-1,0 0 1,0-1-1,0 1 1,0 0-1,0 0 1,0-1-1,0 1 1,0-1-1,0 1 0,0-1 1,1 0-1,17-12-8067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701"/>
    </inkml:context>
    <inkml:brush xml:id="br0">
      <inkml:brushProperty name="width" value="0.025" units="cm"/>
      <inkml:brushProperty name="height" value="0.025" units="cm"/>
    </inkml:brush>
  </inkml:definitions>
  <inkml:trace contextRef="#ctx0" brushRef="#br0">119 86 14221,'0'0'3289,"-10"4"-113,1 1-2556,-1-1-1,0 2 0,1-1 1,0 2-1,-12 10 0,17-14-471,0 0-1,1 1 0,0-1 1,0 1-1,0 0 1,0 0-1,0 0 0,1 1 1,0-1-1,0 1 0,0-1 1,1 1-1,-1 0 0,1-1 1,0 1-1,0 0 1,0 6-1,2-10-148,-1 0 1,0 0-1,0 0 1,0-1-1,0 1 0,1 0 1,-1 0-1,0 0 1,1-1-1,-1 1 1,1 0-1,-1 0 0,1-1 1,-1 1-1,1-1 1,-1 1-1,1 0 1,0-1-1,-1 1 0,1-1 1,0 1-1,-1-1 1,1 1-1,0-1 0,0 0 1,-1 1-1,1-1 1,0 0-1,0 0 1,0 0-1,0 0 0,-1 1 1,1-1-1,0 0 1,0 0-1,0 0 1,0-1-1,-1 1 0,1 0 1,0 0-1,0 0 1,0-1-1,0 1 1,3-1 3,0 0 0,0 0 0,-1 0 0,1-1 0,-1 1 0,1-1 0,-1 1 0,0-1 0,4-3 0,15-17 58,-1-2 0,-1 0 0,-2-1 0,24-40 0,-7 10-8,-46 71 188,0 0 1,2 1 0,-1 0-1,2 0 1,1 1-1,0 0 1,1 0-1,1 1 1,0 0 0,2 0-1,-2 25 1,5-43-226,0 0 1,0 1 0,0-1 0,0 1-1,0-1 1,0 0 0,1 1-1,-1-1 1,0 0 0,1 0 0,-1 1-1,1-1 1,0 0 0,-1 0-1,1 1 1,0-1 0,0 0 0,-1 0-1,1 0 1,0 0 0,0 0-1,0 0 1,0-1 0,0 1 0,3 1-1,-2-1 12,1 0 0,-1-1-1,1 1 1,0-1 0,0 1-1,-1-1 1,1 0 0,0 0 0,0 0-1,-1 0 1,1-1 0,3 0-1,3-1 16,0-1 0,0 0 0,0 0 0,-1-1-1,1 0 1,13-10 0,0-4-79,0-2-1,-1 0 1,-1-2-1,-1 0 1,25-38-1,-49 67-51,-42 70 367,43-69-165,0-1 0,1 1 0,0 0 0,1 0 0,-1 0 0,2 0 0,-1 0 0,0 13 0,2-21-146,0 1-1,0-1 0,0 0 1,0 1-1,0-1 0,0 0 1,0 1-1,0-1 0,0 0 1,1 0-1,-1 1 1,0-1-1,0 0 0,0 0 1,0 1-1,1-1 0,-1 0 1,0 0-1,0 1 0,1-1 1,-1 0-1,0 0 0,0 0 1,1 0-1,-1 1 0,0-1 1,0 0-1,1 0 0,-1 0 1,0 0-1,1 0 1,-1 0-1,0 0 0,1 0 1,-1 0-1,0 0 0,0 0 1,1 0-1,-1 0 0,0 0 1,1 0-1,-1 0 0,0 0 1,1 0-1,-1-1 0,0 1 1,0 0-1,1 0 1,-1 0-1,0 0 0,0-1 1,1 1-1,-1 0 0,0 0 1,0 0-1,0-1 0,1 1 1,-1 0-1,0 0 0,0-1 1,0 1-1,17-16-4146,-6-6-2745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0.367"/>
    </inkml:context>
    <inkml:brush xml:id="br0">
      <inkml:brushProperty name="width" value="0.025" units="cm"/>
      <inkml:brushProperty name="height" value="0.025" units="cm"/>
    </inkml:brush>
  </inkml:definitions>
  <inkml:trace contextRef="#ctx0" brushRef="#br0">105 223 9897,'0'0'8809,"-9"3"-8078,-47 21 146,54-23-839,-1 0 0,0 1 1,1 0-1,-1 0 0,1-1 0,0 2 1,0-1-1,-1 0 0,2 0 1,-1 1-1,0-1 0,0 1 0,1-1 1,-1 1-1,1 0 0,0-1 1,0 1-1,0 0 0,0 0 0,0 0 1,0 5-1,1-8-41,0 1-1,0-1 1,0 1 0,0-1 0,0 1-1,1-1 1,-1 1 0,0-1-1,0 1 1,1-1 0,-1 1 0,0-1-1,0 1 1,1-1 0,-1 1-1,0-1 1,1 0 0,-1 1-1,1-1 1,-1 1 0,1-1 0,-1 0-1,0 0 1,1 1 0,-1-1-1,1 0 1,-1 0 0,1 1 0,0-1-1,-1 0 1,2 0 0,24 0 313,25-15 531,-28 3-687,0-1 0,-1-1 0,0-1-1,-2 0 1,1-2 0,-2-1 0,0 0-1,-1-1 1,19-28 0,-33 42-155,-1-1 0,0 1 1,0 0-1,-1-1 0,0 0 1,0 0-1,0 0 1,-1 0-1,2-11 0,-3 15-8,0 1-1,0-1 1,0 0-1,0 0 1,0 0-1,0 0 1,-1 1-1,1-1 1,-1 0-1,0 0 1,1 1-1,-1-1 1,0 0-1,0 1 1,0-1-1,0 1 1,0-1-1,0 1 1,-1 0-1,1-1 1,0 1-1,-1 0 1,1 0-1,-1 0 1,1 0 0,-1 0-1,1 0 1,-1 0-1,0 1 1,1-1-1,-1 0 1,0 1-1,0 0 1,0-1-1,1 1 1,-4 0-1,-8-1 29,-1 1 1,0 1-1,0 0 0,0 1 0,0 0 0,0 1 1,1 0-1,-1 2 0,1-1 0,0 2 1,1-1-1,-1 2 0,1 0 0,-18 13 0,29-19-26,0-1-1,0 1 0,0-1 0,-1 1 0,1-1 0,1 1 0,-1 0 1,0 0-1,0-1 0,0 1 0,0 0 0,0 0 0,1 0 0,-1 0 1,0 0-1,1 0 0,-1 0 0,1 0 0,-1 0 0,1 0 1,-1 0-1,1 0 0,0 2 0,0-2-10,1 0 0,0 0 0,-1-1 0,1 1 0,0 0 0,0-1-1,0 1 1,0-1 0,0 1 0,0-1 0,0 1 0,0-1 0,0 0 0,0 0 0,0 1 0,0-1 0,0 0 0,0 0 0,2 0 0,62-2-137,66-21-916,-97 15 869,1 2-1,-1 1 1,1 1 0,36 2 0,-70 2 224,1 0 0,0 0 0,-1 0 0,1 0 0,-1 1 0,1-1 0,-1 1 0,1-1 0,-1 1 0,0-1 0,1 1 0,-1 0 0,0 0 0,1 0 0,-1-1 0,0 1 0,0 1 0,0-1 0,1 0 0,-1 0 0,-1 0 0,1 0 1,2 3-1,-2 0 52,0-1 0,0 0 1,0 1-1,0-1 0,-1 1 0,0-1 1,1 1-1,-1-1 0,0 1 1,-1 3-1,-1 9 256,-2-1-1,1 1 0,-10 22 1,12-34-563,-1 0 1,1 0 0,0 0 0,0 0 0,0 1-1,0-1 1,1 0 0,0 1 0,0 4-1,4-7-5084,11-3-5242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061"/>
    </inkml:context>
    <inkml:brush xml:id="br0">
      <inkml:brushProperty name="width" value="0.025" units="cm"/>
      <inkml:brushProperty name="height" value="0.025" units="cm"/>
    </inkml:brush>
  </inkml:definitions>
  <inkml:trace contextRef="#ctx0" brushRef="#br0">0 0 21044,'0'0'8936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471"/>
    </inkml:context>
    <inkml:brush xml:id="br0">
      <inkml:brushProperty name="width" value="0.025" units="cm"/>
      <inkml:brushProperty name="height" value="0.025" units="cm"/>
    </inkml:brush>
  </inkml:definitions>
  <inkml:trace contextRef="#ctx0" brushRef="#br0">0 51 12556,'0'0'13607,"12"-2"-12165,25-5-364,0 3 0,40-1 1,-75 5-1076,-1-1 0,0 1 0,0 0 0,1 0 0,-1 1 0,0-1 0,1 0-1,-1 0 1,0 1 0,0-1 0,0 0 0,1 1 0,-1-1 0,0 1 0,0 0 0,0-1 0,0 1 0,0 0 0,0 0 0,0 0 0,0 0 0,0-1 0,0 1 0,0 0 0,-1 1 0,2 1 0,-1-1-8,0 1 1,-1-1-1,0 1 1,1 0-1,-1-1 1,0 1-1,0 0 1,-1-1 0,1 1-1,0-1 1,-1 1-1,-1 3 1,-3 10-32,-1-1 0,-1 0 0,-11 18 1,16-30 38,-8 13-97,6-10 50,0 0 1,1 0-1,-1 0 1,1 0-1,1 1 0,-1 0 1,-2 10-1,5-17 50,1 1-1,-1 0 0,0-1 0,0 1 0,0-1 1,0 1-1,1-1 0,-1 1 0,0-1 0,1 1 1,-1-1-1,0 0 0,1 1 0,-1-1 0,0 1 1,1-1-1,-1 0 0,1 1 0,-1-1 0,1 0 1,-1 1-1,1-1 0,-1 0 0,1 0 1,-1 0-1,1 1 0,-1-1 0,1 0 0,-1 0 1,1 0-1,-1 0 0,1 0 0,0 0 0,-1 0 1,1 0-1,-1 0 0,1 0 0,-1 0 0,1 0 1,0-1-1,26-4 304,-7-5-267,0-1 0,0 0 0,-1-1-1,-1-1 1,0-1 0,-1-1 0,0 0-1,-1-1 1,-1-1 0,14-21 0,-27 37-48,-1 0 1,0-1-1,0 1 1,0-1-1,0 0 1,0 1-1,0-1 1,0 0-1,0 1 1,-1-1-1,1 0 1,-1 0-1,1 0 1,-1 0-1,0 1 1,0-1-1,0 0 1,0 0-1,0-2 1,0 3-6,-1 0 0,1 1 1,-1-1-1,1 0 0,-1 1 0,0-1 1,1 1-1,-1-1 0,0 1 1,1-1-1,-1 1 0,0-1 0,1 1 1,-1-1-1,0 1 0,0 0 0,0-1 1,1 1-1,-1 0 0,0 0 1,0 0-1,0 0 0,0 0 0,1 0 1,-1 0-1,0 0 0,-2 0 0,1 0 18,-1 1-1,0-1 0,1 1 0,-1 0 0,1-1 0,-1 1 0,1 0 0,-1 1 1,1-1-1,0 0 0,-1 1 0,1-1 0,0 1 0,0 0 0,0 0 0,0-1 1,0 1-1,1 1 0,-1-1 0,1 0 0,-1 0 0,1 1 0,0-1 0,0 0 1,-2 5-1,3-7 18,0 1 0,0 0 0,-1 0 0,1 0 0,0 0 0,0-1 0,0 1 0,0 0 0,0 0 0,0 0 0,0 0 0,1 0 0,-1-1 0,0 1 0,0 0 0,1 0 1,-1 0-1,0-1 0,1 1 0,-1 0 0,1-1 0,-1 1 0,1 0 0,-1-1 0,1 1 0,-1 0 0,1-1 0,0 1 0,-1-1 0,1 1 0,0-1 0,1 1 0,1 0 27,0 0-1,0 0 1,0-1 0,0 1-1,0-1 1,0 0-1,0 0 1,0 0-1,5-1 1,3-1 21,1-1 0,-2 1 1,1-2-1,17-7 0,31-27 44,9-5-504,-68 43 370,0 1 0,0-1 0,0 0 0,0 0 0,0 1 0,-1-1 0,1 0 0,0 0 1,0 1-1,0-1 0,0 0 0,0 0 0,0 1 0,0-1 0,0 0 0,0 0 0,0 1 1,0-1-1,0 0 0,0 0 0,0 1 0,0-1 0,0 0 0,1 0 0,-1 1 0,0-1 0,0 0 1,0 0-1,0 0 0,0 1 0,0-1 0,1 0 0,-1 0 0,0 0 0,0 1 0,0-1 1,1 0-1,-1 0 0,0 0 0,0 0 0,1 0 0,-1 0 0,0 1 0,0-1 0,0 0 0,1 0 1,-1 0-1,0 0 0,1 0 0,-1 0 0,0 0 0,0 0 0,1 0 0,-1 0 0,0 0 0,0 0 1,1 0-1,-1 0 0,0-1 0,0 1 0,0 0 0,1 0 0,-1 0 0,0 0 0,-11 23-65,10-21 54,-15 26 19,9-18 55,0 1-1,1 1 1,0-1 0,1 1 0,0 0-1,1 0 1,0 1 0,1-1 0,-2 21 0,5-33-72,0 1 1,0-1 0,0 0-1,0 1 1,0-1-1,0 1 1,0-1 0,0 0-1,0 1 1,0-1 0,0 0-1,0 1 1,0-1 0,1 0-1,-1 1 1,0-1 0,0 0-1,0 1 1,1-1 0,-1 0-1,0 1 1,0-1 0,1 0-1,-1 0 1,0 0 0,0 1-1,1-1 1,-1 0 0,0 0-1,1 0 1,-1 1 0,0-1-1,1 0 1,-1 0 0,0 0-1,1 0 1,-1 0 0,1 0-1,-1 0 1,0 0 0,1 0-1,-1 0 1,0 0 0,1 0-1,-1 0 1,1 0 0,-1 0-1,0 0 1,1-1-1,-1 1 1,0 0 0,1 0-1,-1 0 1,0-1 0,0 1-1,1 0 1,-1 0 0,0-1-1,1 1 1,-1 0 0,0 0-1,0-1 1,1 0 0,19-18-4470,-4-6-1873,0-6-3769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821"/>
    </inkml:context>
    <inkml:brush xml:id="br0">
      <inkml:brushProperty name="width" value="0.025" units="cm"/>
      <inkml:brushProperty name="height" value="0.025" units="cm"/>
    </inkml:brush>
  </inkml:definitions>
  <inkml:trace contextRef="#ctx0" brushRef="#br0">0 0 18001,'0'0'7463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7.461"/>
    </inkml:context>
    <inkml:brush xml:id="br0">
      <inkml:brushProperty name="width" value="0.025" units="cm"/>
      <inkml:brushProperty name="height" value="0.025" units="cm"/>
    </inkml:brush>
  </inkml:definitions>
  <inkml:trace contextRef="#ctx0" brushRef="#br0">56 197 7559,'0'0'1292,"11"0"950,-6 0-2096,9 0 1237,0 0-1,-1-1 1,24-5 0,-34 6-1024,0-1-1,-1 1 1,1-1 0,-1 0 0,1 1 0,-1-1-1,1 0 1,-1 0 0,0-1 0,0 1 0,1 0 0,-1-1-1,0 0 1,0 1 0,0-1 0,-1 0 0,1 0-1,0 0 1,-1 0 0,1 0 0,-1 0 0,0-1 0,1 1-1,-1 0 1,0-1 0,-1 1 0,1-1 0,0 1-1,-1-1 1,1-2 0,-1 4-294,0 0 0,-1 0 0,1 0 1,0 0-1,-1 0 0,1 0 0,-1 0 0,1 1 0,-1-1 0,0 0 0,1 0 1,-1 0-1,0 1 0,1-1 0,-1 1 0,0-1 0,0 0 0,0 1 0,1-1 1,-1 1-1,0 0 0,0-1 0,0 1 0,0 0 0,0-1 0,0 1 0,0 0 0,0 0 1,0 0-1,0 0 0,0 0 0,0 0 0,0 0 0,0 0 0,0 0 0,0 1 1,0-1-1,0 0 0,0 0 0,-1 1 0,-42 14-301,32-7 202,1 0 0,-1 0 0,2 1 0,-1 1 0,-15 19 0,20-23 25,1 1-1,1-1 0,-1 1 1,1 0-1,0 1 0,1-1 1,-1 0-1,2 1 0,-1 0 0,1 0 1,-2 10-1,4-17 5,0 0 0,0 0 0,1 0 0,-1 0 0,0 1 0,0-1 0,1 0 0,-1 0 0,0 0 0,1 0 0,-1 0 0,1 0 0,0 0 1,-1 0-1,1 0 0,0 0 0,-1-1 0,1 1 0,0 0 0,0 0 0,0-1 0,0 1 0,0 0 0,0-1 0,0 1 0,0-1 0,0 1 0,0-1 0,0 0 0,0 1 0,0-1 0,0 0 0,0 0 0,0 0 0,1 1 0,-1-1 0,0-1 0,2 1 0,4 0 2,1 0 0,-1-1-1,0 0 1,0 0 0,10-3 0,-1-2 11,0-1 1,0-1-1,-1 0 1,0-1 0,-1 0-1,0-2 1,0 1-1,12-14 1,12-13 369,43-57-1,-73 85-351,6-8-102,-1 0 0,-1-1 1,11-20-1,-44 53-512,-3 9 671,1 1 0,2 1 0,0 1-1,1 1 1,-16 32 0,33-55-19,1 0-1,0-1 1,0 1-1,0 0 1,1 0-1,-1 0 1,1 0-1,1 0 1,-1 9-1,1-13-50,0 0 0,0 1 0,1-1 0,-1 0 0,0 0 0,1 0 0,-1 0 0,1 0 0,-1 0 0,1 0-1,0 0 1,-1 0 0,1 0 0,0 0 0,0 0 0,0 0 0,0 0 0,0-1 0,0 1 0,0 0-1,0-1 1,0 1 0,0 0 0,0-1 0,0 0 0,0 1 0,0-1 0,1 0 0,-1 1 0,0-1 0,0 0-1,0 0 1,1 0 0,-1 0 0,0 0 0,0 0 0,0 0 0,1-1 0,-1 1 0,0 0 0,0-1-1,2 0 1,7-2 44,0 0 0,0 0 0,0-1 0,-1-1 0,0 1 0,0-2 0,0 1 0,0-1 0,13-12 0,69-74-132,-68 67 56,-5 8-132,-18 17 147,0 0 0,0 0 0,0 0 0,0 1 1,0-1-1,0 0 0,0 0 0,0 0 0,0 0 0,0 0 0,0 0 0,1 0 0,-1 0 1,0 0-1,0 1 0,0-1 0,0 0 0,0 0 0,0 0 0,0 0 0,0 0 0,0 0 1,0 0-1,0 0 0,0 0 0,0 0 0,0 0 0,1 0 0,-1 0 0,0 0 0,0 0 0,0 0 1,0 0-1,0 1 0,0-1 0,0 0 0,0 0 0,1 0 0,-1 0 0,0 0 0,0 0 1,0 0-1,0-1 0,0 1 0,0 0 0,0 0 0,0 0 0,0 0 0,1 0 0,-1 0 1,0 0-1,0 0 0,0 0 0,0 0 0,0 0 0,0 0 0,0 0 0,0 0 0,0 0 1,0 0-1,0 0 0,0-1 0,-18 40-138,18-38 146,-9 16-12,-17 34 190,25-48-151,0 0 1,0 0-1,0 0 1,1 0-1,-1-1 1,1 1-1,-1 0 1,1 1-1,0-1 1,0 0-1,0 0 1,1 0-1,-1 0 1,1-1-1,1 5 1,-2-6-15,1 0-1,0-1 1,0 1 0,-1-1 0,1 1 0,0-1 0,0 1 0,0-1 0,0 1-1,0-1 1,0 0 0,0 1 0,0-1 0,0 0 0,0 0 0,0 0 0,0 0-1,0 0 1,0 0 0,0 0 0,0 0 0,0 0 0,0 0 0,1-1 0,25-6 223,-1-7-257,-1-1 0,-1-1 0,-1-2 0,0 0 0,-1-1 0,27-31 0,-41 42-35,-6 7-124,-5 3 135,0 0 0,0 0 0,0 0 1,0 1-1,1-1 0,-1 1 0,1 0 1,0 0-1,0 0 0,-2 4 0,-3 2 15,-4 3-714,-35 47 2310,28-26-3453,11 1-5846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242"/>
    </inkml:context>
    <inkml:brush xml:id="br0">
      <inkml:brushProperty name="width" value="0.025" units="cm"/>
      <inkml:brushProperty name="height" value="0.025" units="cm"/>
    </inkml:brush>
  </inkml:definitions>
  <inkml:trace contextRef="#ctx0" brushRef="#br0">1 110 14157,'0'0'13854,"8"5"-12968,-7-4-879,2 1 70,1 1-1,-1-1 0,0 0 1,1-1-1,-1 1 1,1-1-1,0 1 1,-1-1-1,1 0 0,0 0 1,0-1-1,0 1 1,0-1-1,0 0 1,-1 0-1,1 0 0,0 0 1,0-1-1,0 1 1,0-1-1,0 0 1,-1-1-1,6-1 0,-1-2-15,0 0 0,0-1 0,0 0 0,-1-1 0,13-13 0,-18 18-90,0 0 0,0 0 1,0 0-1,0-1 1,0 1-1,-1 0 0,0-1 1,1 1-1,-1-1 0,0 1 1,0-1-1,0 0 1,0 1-1,-1-1 0,1 0 1,-1 0-1,0 1 0,1-1 1,-1 0-1,-1 0 1,1 0-1,0 1 0,-1-1 1,1 0-1,-2-3 0,1 6-1,0-1-1,0 0 0,0 0 0,0 1 0,0-1 0,0 1 0,0-1 0,0 1 1,0-1-1,0 1 0,-1 0 0,1-1 0,0 1 0,0 0 0,0 0 0,0 0 0,-1 0 1,1 0-1,0 0 0,0 0 0,0 1 0,-1-1 0,1 0 0,0 1 0,0-1 1,0 0-1,0 1 0,0 0 0,0-1 0,0 1 0,0-1 0,0 1 0,-2 2 1,-34 23-90,30-19 133,0-1 0,0 1-1,1 0 1,-1 1 0,2-1-1,-1 1 1,1 1 0,0-1-1,1 1 1,0-1 0,1 1-1,-1 0 1,2 1 0,-1-1-1,-1 15 1,4-23-5,0 0 0,0 0-1,0 0 1,0 0 0,1 0 0,-1-1-1,0 1 1,0 0 0,1 0 0,-1 0-1,1 0 1,-1 0 0,1 0 0,-1 0-1,1-1 1,0 1 0,-1 0 0,1 0-1,0-1 1,-1 1 0,1 0 0,0-1-1,0 1 1,0-1 0,0 1 0,1 0-1,33 4 291,-22-6-179,-1-1-1,1 0 1,17-5 0,39-20 26,-56 21-154,1 0-1,0 0 1,0 1-1,0 1 1,0 1 0,1 0-1,18-1 1,-33 4-2,1 0 1,0 0 0,-1 1-1,1-1 1,0 0-1,-1 1 1,1-1 0,-1 1-1,1-1 1,0 1-1,-1-1 1,1 1 0,-1-1-1,1 1 1,-1-1-1,0 1 1,1 0-1,-1-1 1,1 1 0,-1 0-1,0-1 1,0 1-1,1 0 1,-1-1 0,0 1-1,0 0 1,0 0-1,0-1 1,0 1 0,0 0-1,0 0 1,0-1-1,0 1 1,0 0 0,0 0-1,-1-1 1,1 1-1,0 0 1,0-1-1,-1 1 1,0 1 0,-14 44 26,9-29-12,6-17 10,-1 1 0,1 0 0,0-1 0,0 1 0,0 0 0,-1 0 1,1-1-1,0 1 0,0 0 0,0-1 0,0 1 0,0 0 0,1 0 0,-1-1 0,0 1 0,0 0 0,0-1 0,1 1 0,-1 0 0,0-1 0,0 1 0,1 0 0,-1-1 0,1 1 0,-1-1 0,1 1 0,-1 0 0,1-1 0,-1 1 0,1-1 0,0 1 0,1 0 5,0-1 1,0 1 0,0-1-1,0 0 1,0 0 0,0 0-1,0 0 1,0 0-1,0 0 1,0-1 0,0 1-1,2-1 1,65-26 123,-57 22-146,0-1-240,1 0 1,0 2-1,0-1 1,0 2-1,1 0 1,23-2-1,-37 5 182,1-1-1,-1 1 0,1 0 0,0 0 1,-1 0-1,1 0 0,-1 1 0,1-1 0,-1 0 1,1 0-1,-1 0 0,1 0 0,-1 1 1,1-1-1,-1 0 0,1 0 0,-1 1 1,1-1-1,-1 0 0,1 1 0,-1-1 1,0 0-1,1 1 0,-1-1 0,0 1 1,1-1-1,-1 1 0,0-1 0,1 1 1,-1-1-1,0 1 0,0 0 0,-3 20-1031,-21 19-1664,20-36 1644,0 0 0,0 0 0,0-1 0,0 0 0,-1 0 0,1 0 0,-7 3 0,-12 3-8817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969"/>
    </inkml:context>
    <inkml:brush xml:id="br0">
      <inkml:brushProperty name="width" value="0.025" units="cm"/>
      <inkml:brushProperty name="height" value="0.025" units="cm"/>
    </inkml:brush>
  </inkml:definitions>
  <inkml:trace contextRef="#ctx0" brushRef="#br0">1 562 5637,'0'0'15775,"8"-4"-13965,1 0-1498,-1 0-1,-1-1 1,1-1 0,-1 1 0,0-1-1,0 0 1,0-1 0,-1 1 0,0-1-1,6-9 1,58-94 1028,-42 63-1320,-1 4-23,48-84-24,-66 110-323,-1 0 0,0-1 0,-2-1 0,0 1 0,4-27 0,-11 22 35,1 23 310,-1-1 1,1 1-1,0 0 1,-1 0 0,1 0-1,-1 0 1,1 0-1,0 0 1,-1 0 0,1 0-1,-1 0 1,1 0-1,0 0 1,-1 0-1,1 0 1,0 0 0,-1 0-1,1 0 1,-1 1-1,1-1 1,0 0-1,-1 0 1,1 0 0,0 1-1,-1-1 1,1 0-1,0 0 1,0 1 0,-1-1-1,1 0 1,-1 1-1,-26 35 18,2 10 312,2 0 0,2 1-1,-15 54 1,26-69 40,2 1 1,1 0-1,2 0 1,1 1-1,1 60 1,3-89-358,1-1 0,-1 1 0,1 0 0,1-1-1,-1 1 1,1-1 0,-1 1 0,1-1 0,0 1 0,1-1 0,-1 0 0,1 0 0,0 0 0,3 3 0,-4-6-157,-1 1-1,1-1 1,-1 0-1,1 1 1,0-1 0,0 0-1,-1 0 1,1 0 0,0 0-1,0-1 1,0 1-1,0-1 1,0 1 0,0-1-1,0 1 1,0-1 0,0 0-1,0 0 1,0 0-1,0 0 1,0 0 0,0-1-1,0 1 1,0-1 0,0 1-1,0-1 1,0 0-1,0 0 1,0 0 0,0 0-1,-1 0 1,1 0 0,0 0-1,-1 0 1,3-3-1,16-21-5268,2-9-3289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455"/>
    </inkml:context>
    <inkml:brush xml:id="br0">
      <inkml:brushProperty name="width" value="0.025" units="cm"/>
      <inkml:brushProperty name="height" value="0.025" units="cm"/>
    </inkml:brush>
  </inkml:definitions>
  <inkml:trace contextRef="#ctx0" brushRef="#br0">59 0 12876,'0'0'2974,"-7"13"-529,-2 4-1926,1 1 1,1-1 0,1 1 0,0 1 0,1-1 0,1 1-1,-2 24 1,6-40-494,0 1-1,0-1 0,0 1 0,0 0 1,1-1-1,0 1 0,0-1 1,0 1-1,0-1 0,0 0 1,0 1-1,4 4 0,-4-7 43,0 0 0,0 0-1,0 0 1,0 0 0,1-1 0,-1 1-1,0 0 1,0-1 0,1 1-1,-1-1 1,1 1 0,-1-1 0,0 0-1,1 1 1,-1-1 0,1 0-1,-1 0 1,0 0 0,1 0 0,-1 0-1,1 0 1,-1-1 0,1 1 0,-1 0-1,0-1 1,1 1 0,-1-1-1,0 1 1,1-1 0,-1 0 0,0 0-1,0 1 1,0-1 0,0 0-1,0 0 1,2-2 0,7-5 80,0-1 0,-1 0 0,0 0 1,-1-1-1,9-13 0,32-33 100,-48 62-280,-1 1 0,1-1 0,-1 1 0,0-1 0,-1 1 0,-1 6 0,2-12 54,-1 0 0,1 1 0,-1-1 0,1 0 1,0 0-1,0 0 0,-1 0 0,1 0 0,0 0 0,0 1 1,0-1-1,0 0 0,0 0 0,1 0 0,-1 0 0,0 0 0,0 0 1,1 1-1,-1-1 0,1 0 0,-1 0 0,1 0 0,-1 0 1,1 0-1,0 0 0,-1-1 0,1 1 0,0 0 0,0 0 0,1 0 1,-1 0 8,1-1 1,0 0-1,0 0 1,0-1-1,0 1 0,0 0 1,0-1-1,0 1 1,-1-1-1,1 0 1,0 1-1,0-1 1,-1 0-1,1 0 1,2-2-1,12-8 44,-2 0 0,22-22-1,11-20 925,-44 52-860,-1 0 0,0 1-1,1-1 1,-1 1 0,1 0 0,-1 0 0,1 0 0,-1 0 0,1 0 0,3 1 0,3 0 265,1-1-520,7 0 628,0 0 0,30-5 1,-10-10-2755,-35 14 1717,0 0 0,0-1 0,-1 1 0,1 0 0,-1-1 0,1 0 0,-1 1 0,0-1 0,1 0 0,-1 1 0,0-1 0,0 0 0,0 0 0,1-4 0,2-18-9666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834"/>
    </inkml:context>
    <inkml:brush xml:id="br0">
      <inkml:brushProperty name="width" value="0.025" units="cm"/>
      <inkml:brushProperty name="height" value="0.025" units="cm"/>
    </inkml:brush>
  </inkml:definitions>
  <inkml:trace contextRef="#ctx0" brushRef="#br0">0 3 15855,'0'0'8200,"75"-3"-8136,-42 15 0,0-2-1313,3-5-5157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509"/>
    </inkml:context>
    <inkml:brush xml:id="br0">
      <inkml:brushProperty name="width" value="0.025" units="cm"/>
      <inkml:brushProperty name="height" value="0.025" units="cm"/>
    </inkml:brush>
  </inkml:definitions>
  <inkml:trace contextRef="#ctx0" brushRef="#br0">5 218 13773,'0'0'6443,"-1"8"-3971,1-5-2384,-1-2-35,1 0-1,-1 0 0,1 0 0,-1 1 0,1-1 0,0 0 0,-1 1 0,1-1 1,0 0-1,0 0 0,0 1 0,0-1 0,0 0 0,0 1 0,1-1 0,-1 0 0,0 1 1,1-1-1,-1 0 0,1 0 0,-1 1 0,1-1 0,0 0 0,-1 0 0,1 0 1,0 0-1,0 0 0,0 0 0,0 0 0,0 0 0,0 0 0,0 0 0,0-1 1,0 1-1,0 0 0,0-1 0,0 1 0,1-1 0,-1 1 0,0-1 0,0 0 0,1 1 1,-1-1-1,0 0 0,1 0 0,-1 0 0,0 0 0,1 0 0,-1 0 0,0 0 1,0 0-1,3-1 0,5 0 80,-1-1 0,0 1 0,0-1-1,0-1 1,0 0 0,0 0 0,0 0 0,-1-1 0,1 0 0,-1 0 0,0-1 0,0 0 0,-1-1 0,0 1-1,0-1 1,0 0 0,6-8 0,-5 5-83,-1 1 1,0-1-1,-1-1 0,0 1 1,0-1-1,-1 1 0,0-1 0,0-1 1,-1 1-1,-1 0 0,0-1 0,0 1 1,-1-13-1,0 20-55,-1 1 0,-1-1 0,1 0 1,0 0-1,-1 0 0,1 1 0,-1-1 0,0 0 0,0 1 0,0-1 0,0 0 1,0 1-1,-2-3 0,2 4-15,0 1-1,0-1 1,0 1 0,0-1 0,0 1 0,0-1 0,0 1 0,0-1-1,0 1 1,-1 0 0,1 0 0,0-1 0,0 1 0,0 0-1,0 0 1,0 0 0,0 0 0,-1 1 0,1-1 0,0 0-1,0 0 1,0 1 0,0-1 0,0 0 0,0 1 0,0-1-1,0 1 1,0 0 0,0-1 0,0 1 0,0 0 0,0-1 0,1 1-1,-1 0 1,0 0 0,0 0 0,1 0 0,-1 1 0,-11 10 16,1 0 0,1 1 0,0 0 0,1 1 0,1 0 0,0 0 0,0 1 0,2 0 0,0 0 0,1 1 0,0 0 0,1 0 0,-3 26 0,7-41 17,0 0 1,0 0-1,0 0 0,0 0 1,0 0-1,0-1 0,1 1 1,-1 0-1,0 0 1,1 0-1,-1 0 0,0 0 1,1 0-1,-1 0 0,1-1 1,-1 1-1,1 0 0,-1 0 1,1-1-1,0 1 0,0 0 1,-1-1-1,1 1 0,0-1 1,0 1-1,-1-1 0,1 1 1,1-1-1,1 1 13,-1 0-1,1-1 1,0 1 0,-1-1-1,1 0 1,0 0 0,-1 0-1,1 0 1,0-1 0,2 0-1,5-1 60,1-1-1,-1 0 1,0-1-1,12-7 0,0-2-2,0-2-1,22-20 0,33-21 277,-76 55-359,-1 1-1,0 0 1,0 0-1,0-1 1,1 1-1,-1 0 1,0 0 0,0 0-1,1 0 1,-1 0-1,0-1 1,1 1-1,-1 0 1,0 0-1,0 0 1,1 0-1,-1 0 1,0 0-1,1 0 1,-1 0-1,0 0 1,0 0-1,1 0 1,-1 0-1,0 0 1,1 0-1,-1 0 1,0 0 0,0 1-1,1-1 1,-1 0-1,0 0 1,1 0-1,-1 0 1,0 1-1,0-1 1,0 0-1,1 0 1,-1 0-1,0 1 1,0-1-1,1 16 16,-10 19 105,5-27-26,0 1-1,1 0 1,1 0-1,-1 0 1,1 0-1,-1 11 1,4-20-71,-1 1 1,0-1-1,1 1 1,-1-1-1,1 0 1,-1 1-1,0-1 1,1 1-1,-1-1 1,1 0-1,-1 0 1,1 1 0,-1-1-1,1 0 1,-1 0-1,1 1 1,-1-1-1,1 0 1,-1 0-1,1 0 1,0 0-1,-1 0 1,1 0-1,-1 0 1,1 0-1,-1 0 1,1 0 0,0 0-1,-1 0 1,1 0-1,-1-1 1,1 1-1,-1 0 1,1 0-1,-1-1 1,1 1-1,-1 0 1,1 0-1,-1-1 1,0 1-1,1-1 1,25-12 269,-18 8-277,61-33 128,-63 36-184,-1 0-1,0 0 1,1 0 0,0 0-1,-1 1 1,1 0 0,0 0-1,-1 1 1,1-1 0,0 1-1,7 1 1,-11 0 28,-1 0 0,0 0 0,0 0 0,0-1 0,1 1 0,-1 0 0,0 1 0,0-1 0,0 0 0,-1 0 0,1 0 0,0 1 0,0-1 0,-1 0 0,1 1 0,0-1 0,-1 0 0,0 1 0,1-1 0,-1 1 0,0-1 0,0 1 0,0-1 0,1 1 0,-2-1 0,1 1-1,0 2 1,-4 48 12,3-46 7,-7 39 134,31-57 513,17-24-612,-32 27-237,1 0 0,0 0-1,1 0 1,0 2 0,0-1-1,0 1 1,1 1 0,0 0-1,24-9 1,-35 15 163,0-1 0,1 1 0,-1 0 0,1 0-1,-1 0 1,0 0 0,1 0 0,-1 0 0,1 0 0,-1 0 0,0 0 0,1 0 0,-1 0 0,1 0-1,-1 1 1,0-1 0,1 0 0,-1 0 0,0 0 0,1 0 0,-1 1 0,0-1 0,1 0 0,-1 0-1,0 1 1,1-1 0,-1 0 0,0 0 0,0 1 0,1-1 0,-1 0 0,0 1 0,0-1 0,0 0-1,1 1 1,-1-1 0,0 1 0,0 0 0,-2 20-382,-14 19 320,5-20-121,-8 12-79,2-17-3163,11-15-2824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898"/>
    </inkml:context>
    <inkml:brush xml:id="br0">
      <inkml:brushProperty name="width" value="0.025" units="cm"/>
      <inkml:brushProperty name="height" value="0.025" units="cm"/>
    </inkml:brush>
  </inkml:definitions>
  <inkml:trace contextRef="#ctx0" brushRef="#br0">5 0 17617,'0'0'2018,"-4"54"-7720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1.694"/>
    </inkml:context>
    <inkml:brush xml:id="br0">
      <inkml:brushProperty name="width" value="0.025" units="cm"/>
      <inkml:brushProperty name="height" value="0.025" units="cm"/>
    </inkml:brush>
  </inkml:definitions>
  <inkml:trace contextRef="#ctx0" brushRef="#br0">208 354 8776,'0'0'1858,"-9"-2"-214,4 1-1426,-1 0 0,1 0 0,0 1 0,-1-1 0,1 1 0,0 1 0,-1-1 0,1 1 0,0 0 0,0 0 0,-1 0-1,1 1 1,0-1 0,0 1 0,0 1 0,-9 4 0,2 2 268,-1 1-1,2 0 1,-17 17-1,24-23-415,1 1-1,-1 0 0,0-1 0,1 2 0,0-1 0,1 0 0,-1 0 0,1 1 0,0-1 0,0 1 0,0 0 0,0 7 0,2-12-71,0 0 1,0 0-1,1 0 0,-1 0 0,0 0 0,1 1 0,-1-1 1,1 0-1,-1 0 0,1 0 0,-1 0 0,1 0 1,0 0-1,0-1 0,-1 1 0,1 0 0,0 0 1,0 0-1,0-1 0,0 1 0,0 0 0,0-1 0,0 1 1,0-1-1,0 1 0,0-1 0,0 0 0,0 1 1,1-1-1,-1 0 0,0 0 0,0 0 0,0 1 1,0-1-1,1-1 0,-1 1 0,0 0 0,0 0 0,2-1 1,6 1 121,-1-1 0,1 0 0,-1-1 0,13-3 1,0-3 66,0-2 0,-1 0 0,0-1 1,0 0-1,-2-2 0,1 0 0,-2-2 0,0 0 1,0 0-1,-2-2 0,0 0 0,-1-1 1,13-20-1,-26 37-191,0 0 1,-1 0-1,1-1 0,0 1 1,-1-1-1,1 1 1,0 0-1,-1-1 0,0 1 1,1-1-1,-1 1 0,0-1 1,0 0-1,0 1 1,0-1-1,0-2 0,-1 4-1,1-1 0,0 1 0,-1-1 0,1 1 0,-1 0 0,1 0 0,-1-1 0,1 1 0,-1 0 0,1 0 0,-1 0 0,0-1 0,1 1 0,-1 0 0,1 0 0,-1 0 0,1 0 0,-1 0 0,0 0 0,1 0 0,-1 0 0,1 1 0,-1-1 0,1 0-1,-1 0 1,1 0 0,-1 0 0,0 1 0,-6 2-8,0 0-1,1 1 1,0-1-1,-1 1 1,-8 8 0,0 2 93,1 0 0,-18 22 0,27-30-63,1 0 0,0 0 0,0 1 0,0-1 0,1 1 0,0 0 0,1 0 0,-1 0 0,1 0 0,-1 9 0,3-15-20,0-1 0,0 1-1,1 0 1,-1 0 0,0 0 0,0 0 0,1 0 0,-1 0 0,1 0 0,-1 0 0,1-1 0,-1 1 0,1 0 0,0 0 0,-1-1 0,1 1 0,0 0 0,-1-1 0,1 1 0,0 0 0,0-1 0,0 1 0,0-1 0,-1 0-1,1 1 1,0-1 0,0 0 0,0 1 0,0-1 0,0 0 0,0 0 0,0 0 0,0 0 0,0 0 0,0 0 0,0 0 0,0 0 0,0 0 0,0-1 0,0 1 0,0 0 0,0-1 0,47-9 459,-19-4-394,-1-1-1,0-1 0,-1-1 1,-1-1-1,-1-2 1,-1 0-1,27-29 0,-27 17-240,-25 26 29,-15 17 138,-32 36 144,45-44-112,0 1-1,1-1 0,-1 1 0,1 0 0,-1-1 0,1 1 0,0 0 0,1 0 1,-1 0-1,1 1 0,0-1 0,0 0 0,-1 5 0,2-8-24,1 0 0,-1 0-1,1 0 1,-1 0 0,1-1-1,-1 1 1,1 0 0,0 0-1,-1-1 1,1 1 0,0-1 0,0 1-1,-1 0 1,1-1 0,0 0-1,0 1 1,0-1 0,0 1-1,0-1 1,-1 0 0,1 0 0,0 1-1,0-1 1,0 0 0,0 0-1,0 0 1,0 0 0,0 0 0,0 0-1,0 0 1,1-1 0,35-2 297,-22-2-234,-1 0-1,1 0 1,-1-2 0,0 0-1,24-16 1,32-15-1845,-81 62 366,5-16 1438,1-2 69,1 0 0,0 0 0,0 1-1,0 0 1,0 0 0,1 0 0,0 0-1,1 0 1,0 1 0,0-1 0,0 1-1,0 11 1,3-19-68,-1 1-1,1 0 1,-1-1 0,1 1-1,-1-1 1,1 1 0,0-1-1,-1 1 1,1-1-1,0 1 1,-1-1 0,1 1-1,0-1 1,0 0 0,0 0-1,-1 1 1,1-1-1,0 0 1,0 0 0,0 0-1,-1 0 1,1 0-1,0 0 1,0 0 0,0 0-1,0 0 1,-1 0 0,1-1-1,0 1 1,0 0-1,0 0 1,1-1 0,30-9 815,-5-4-458,0 0 0,-1-2 0,0-1 0,35-30 0,-17 8-207,55-63-1,-79 80-167,-8 10-91,0-1 0,0-1 0,-2 0 1,1 0-1,-2-1 0,0 0 1,11-25-1,-20 40 85,0-1 1,0 1-1,0 0 0,0 0 1,0 0-1,1 0 0,-1-1 1,0 1-1,0 0 0,0 0 1,0 0-1,0-1 0,0 1 1,0 0-1,0 0 0,0 0 1,0-1-1,0 1 0,0 0 1,0 0-1,0 0 0,0-1 0,0 1 1,-1 0-1,1 0 0,0 0 1,0 0-1,0-1 0,0 1 1,0 0-1,0 0 0,0 0 1,-1 0-1,1 0 0,0-1 1,0 1-1,0 0 0,0 0 1,-1 0-1,1 0 0,0 0 1,0 0-1,0 0 0,0 0 1,-1 0-1,1 0 0,0 0 1,0 0-1,0 0 0,-1 0 1,1 0-1,0 0 0,0 0 1,0 0-1,-1 0 0,1 0 1,0 0-1,0 0 0,0 0 1,-13 6-146,-5 8 159,2 1 1,-1 1-1,2 0 1,0 1-1,1 1 1,1 0-1,0 1 0,2 0 1,0 1-1,1 0 1,-9 28-1,15-37-46,1 0 0,0 0 0,1 0 1,0 0-1,1 0 0,0 1 0,1-1 0,0 1 0,1-1 0,0 0 0,1 1 0,0-1 0,1 0 0,0 0 0,1 0 0,0-1 0,0 1 1,8 11-1,-5-10-47,0 0 0,-1 0 1,0 1-1,-1-1 1,-1 1-1,0 1 0,-1-1 1,0 0-1,-1 1 1,0 0-1,-1-1 0,-1 22 1,-1-32 104,1-1 1,0 0-1,-1 1 1,1-1-1,-1 0 1,0 0-1,1 0 1,-1 1-1,0-1 1,-1 0-1,1 0 0,0 0 1,0-1-1,-1 1 1,1 0-1,-1 0 1,0-1-1,1 1 1,-1-1-1,0 1 1,0-1-1,0 0 1,0 0-1,0 0 0,0 0 1,0 0-1,-1 0 1,1-1-1,0 1 1,0-1-1,-1 1 1,1-1-1,0 0 1,-1 0-1,-3 0 1,1-1 14,0 1 1,1-1 0,-1 0 0,0 0 0,1-1-1,-1 1 1,1-1 0,0 0 0,-1 0 0,1 0-1,0-1 1,0 0 0,0 1 0,1-1 0,-1-1-1,-4-4 1,1-1-184,0-1 0,1-1 0,0 1-1,1-1 1,0 0 0,-4-13 0,8 21 121,-1 0 1,1 0-1,1 0 1,-1 0 0,0 0-1,1-1 1,0 1-1,0 0 1,0 0-1,0-1 1,0 1-1,0 0 1,1 0 0,0 0-1,0-1 1,-1 1-1,2 0 1,-1 0-1,0 0 1,1 0 0,-1 1-1,1-1 1,0 0-1,0 1 1,0-1-1,0 1 1,4-4-1,6-1 149,0-1-1,0 2 0,0 0 1,1 1-1,0 0 0,19-5 1,88-13 105,0 1-3818,-47 0-3904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242"/>
    </inkml:context>
    <inkml:brush xml:id="br0">
      <inkml:brushProperty name="width" value="0.025" units="cm"/>
      <inkml:brushProperty name="height" value="0.025" units="cm"/>
    </inkml:brush>
  </inkml:definitions>
  <inkml:trace contextRef="#ctx0" brushRef="#br0">44 72 13164,'0'0'11873,"2"-9"-11595,3-3-245,-3 8-40,0 0 1,-1-1-1,0 1 1,0-1-1,0 1 1,0-1-1,-1 0 1,1 1-1,-1-7 1,-23 30-139,-6 39 655,27-54-490,1 0 0,0 1 1,0-1-1,0 0 0,0 0 1,0 1-1,1-1 1,0 0-1,0 1 0,0-1 1,0 0-1,2 9 1,-1-12 9,0 0 1,0-1 0,0 1 0,-1 0 0,1 0-1,0 0 1,0-1 0,0 1 0,0 0 0,0-1-1,1 1 1,-1-1 0,0 0 0,0 1 0,0-1-1,0 0 1,1 1 0,-1-1 0,0 0 0,0 0 0,0 0-1,1 0 1,-1 0 0,0-1 0,0 1 0,2-1-1,34-8 1375,-21 1-1228,1-1 0,-1-1 0,18-15 0,-22 15-183,0 1 0,0 1 1,1 0-1,0 1 0,1 0 0,18-6 1,-31 13-2,-1 0 1,0 0 0,1 0 0,-1 0 0,0 0 0,1 0 0,-1 0-1,0 0 1,1 0 0,-1 0 0,0 0 0,0 0 0,1 0 0,-1 1 0,0-1-1,1 0 1,-1 0 0,0 0 0,0 0 0,1 1 0,-1-1 0,0 0-1,0 0 1,0 1 0,1-1 0,-1 0 0,0 0 0,0 1 0,0-1-1,0 0 1,0 1 0,1-1 0,-1 0 0,0 0 0,0 1 0,0-1-1,0 0 1,0 1 0,0-1 0,0 0 0,0 1 0,0-1 0,0 0 0,0 0-1,0 1 1,0-1 0,0 0 0,-1 1 0,-3 17-120,-22 26 163,21-37 24,0-1 1,1 1 0,0 0-1,0 0 1,1 0 0,0 0-1,0 1 1,0 0 0,1-1-1,-2 15 1,7-21-3,1-1 1,-1 0 0,1 0-1,-1 0 1,1 0 0,-1-1-1,1 1 1,-1-1-1,1 0 1,-1 0 0,5-2-1,76-42 48,-69 35-197,1 1 0,0 0 0,1 1 0,0 1 1,32-9-1,-48 16 84,-1 0 1,0 0-1,0 0 0,1 0 1,-1 0-1,0 0 0,0 0 1,1 0-1,-1 0 1,0 0-1,1 0 0,-1 0 1,0 0-1,0 0 0,1 0 1,-1 0-1,0 0 0,0 0 1,1 0-1,-1 0 1,0 0-1,0 1 0,1-1 1,-1 0-1,0 0 0,0 0 1,0 0-1,1 1 1,-1-1-1,0 0 0,0 0 1,0 1-1,0-1 0,0 0 1,1 0-1,-1 0 1,0 1-1,0-1 0,0 0 1,0 1-1,0-1 0,0 0 1,0 0-1,0 1 1,0-1-1,0 1 0,-5 18-85,-14 17 73,7-10 131,1-4-1051,3-9-2945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586"/>
    </inkml:context>
    <inkml:brush xml:id="br0">
      <inkml:brushProperty name="width" value="0.025" units="cm"/>
      <inkml:brushProperty name="height" value="0.025" units="cm"/>
    </inkml:brush>
  </inkml:definitions>
  <inkml:trace contextRef="#ctx0" brushRef="#br0">37 0 15022,'0'0'11531,"-13"57"-9417,7-21-833,0 2-704,-1 4-289,7-2-160,-4-3-96,4-2 0,0-5-288,4-4-737,-1-6-897,1-5-928,-2-7-674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948"/>
    </inkml:context>
    <inkml:brush xml:id="br0">
      <inkml:brushProperty name="width" value="0.025" units="cm"/>
      <inkml:brushProperty name="height" value="0.025" units="cm"/>
    </inkml:brush>
  </inkml:definitions>
  <inkml:trace contextRef="#ctx0" brushRef="#br0">48 95 14286,'0'0'6085,"-48"-46"-2241,48 39-1506,16 0-1153,17 0-256,11 1 192,7 2-384,0-1-321,7 2-159,2 2-97,2 0-128,-7 1-289,-2-1-1088,-8-1-2018,-11 1-2370,-6-2-5126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453"/>
    </inkml:context>
    <inkml:brush xml:id="br0">
      <inkml:brushProperty name="width" value="0.025" units="cm"/>
      <inkml:brushProperty name="height" value="0.025" units="cm"/>
    </inkml:brush>
  </inkml:definitions>
  <inkml:trace contextRef="#ctx0" brushRef="#br0">112 36 12364,'0'0'18882,"-7"-2"-18813,4 2-72,1-1 0,0 1 0,-1 0 0,1-1 0,0 1 0,-1 0 0,1 1 0,0-1 1,0 0-1,-1 1 0,1-1 0,0 1 0,0-1 0,-1 1 0,1 0 0,0 0 0,0 0 0,0 1 0,-3 2 0,0 0-4,1 1 0,0 0-1,0 0 1,0 0 0,1 0-1,-1 1 1,-3 10 0,4-10 15,0 0-4,-1 1 0,2 0 0,-1 0 0,1 0 0,-2 10 0,4-16 3,0 0 0,-1 0 0,1 0-1,0-1 1,0 1 0,1 0 0,-1 0 0,0 0-1,0-1 1,0 1 0,0 0 0,1 0-1,-1-1 1,0 1 0,1 0 0,-1 0-1,1-1 1,-1 1 0,1 0 0,-1-1-1,1 1 1,0 0 0,0 0 16,1-1 0,-1 1 0,1-1 0,-1 1 1,1-1-1,-1 0 0,1 1 0,0-1 0,-1 0 0,1 0 1,-1 0-1,1 0 0,-1-1 0,1 1 0,-1 0 0,3-1 0,5-2 32,0-1 1,0 1-1,-1-2 0,0 1 0,1-1 0,-1 0 0,-1-1 0,1 1 0,9-11 0,2-4-109,34-42 0,-40 33-407,-16 23-45,-10 17 198,3 1 265,1 1 1,0 0 0,-14 28 0,20-36 87,0 0 0,1 0 0,0 0 0,0 1 0,1-1 0,-1 1 0,1-1 0,0 1 0,1 0 0,-1-1 1,1 1-1,0 0 0,0-1 0,3 10 0,-3-14-24,1 0 0,-1-1 1,1 1-1,-1-1 0,1 1 1,0-1-1,-1 1 0,1-1 0,0 1 1,0-1-1,-1 0 0,1 1 1,0-1-1,0 0 0,-1 0 0,1 0 1,0 1-1,0-1 0,0 0 1,-1 0-1,1 0 0,0 0 1,0 0-1,0-1 0,-1 1 0,1 0 1,0 0-1,1-1 0,21-5 232,-5-4-252,-2 0 1,0-1-1,0 0 1,-1-1-1,0-1 1,-1-1-1,-1 0 1,0 0-1,-1-1 0,19-31 1,-29 42-356,-5 7 137,-9 17 85,-16 35 365,26-50-191,1-1 0,-1 1 0,1-1 0,0 1 0,1 0 0,-1 0 0,1-1 0,0 1 1,0 0-1,0 0 0,2 6 0,-2-10-31,1 0-1,-1 0 1,0 0 0,1 0 0,-1-1 0,1 1 0,-1 0 0,1 0 0,-1-1 0,1 1 0,-1 0 0,1-1 0,0 1 0,-1-1 0,1 1-1,0-1 1,0 1 0,0-1 0,-1 1 0,1-1 0,0 0 0,0 1 0,0-1 0,1 0 0,1 0-2,-1 0 0,1 0 0,0-1 1,-1 1-1,1-1 0,0 1 0,-1-1 0,1 0 0,-1 0 1,1 0-1,-1 0 0,4-3 0,4-3-9,0 0 0,0 0 0,-1-1 0,0 0 0,-1-1 0,10-11 0,44-43 0,-67 70 0,0 0 0,1 0 0,0 1 0,0 0 0,-5 14 0,1-4 0,4-10-144,0 1 0,0 1 0,1-1-1,0 0 1,0 1 0,1 0 0,-1 12 0,3-22 25,0 1 0,0-1 0,0 0 0,0 0 1,1 1-1,-1-1 0,0 0 0,0 1 0,0-1 0,0 0 0,1 1 1,-1-1-1,0 0 0,0 0 0,0 1 0,1-1 0,-1 0 0,0 0 1,0 0-1,1 1 0,-1-1 0,0 0 0,1 0 0,-1 0 0,0 0 1,0 0-1,1 0 0,-1 0 0,0 1 0,1-1 0,-1 0 0,0 0 1,1 0-1,-1 0 0,0 0 0,1 0 0,-1-1 0,0 1 0,1 0 1,-1 0-1,0 0 0,1 0 0,15-6-6194,6-8-5933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849"/>
    </inkml:context>
    <inkml:brush xml:id="br0">
      <inkml:brushProperty name="width" value="0.025" units="cm"/>
      <inkml:brushProperty name="height" value="0.025" units="cm"/>
    </inkml:brush>
  </inkml:definitions>
  <inkml:trace contextRef="#ctx0" brushRef="#br0">175 3 21268,'0'0'2883,"-12"0"117,-3-1-2175,1 0-341,-1 0-1,1 1 0,0 1 1,0 1-1,0-1 1,0 2-1,-24 7 0,37-10-496,1 0-1,-1 1 0,1-1 0,-1 0 0,1 0 1,-1 0-1,1 0 0,-1 1 0,1-1 0,0 0 0,-1 1 1,1-1-1,-1 0 0,1 1 0,0-1 0,-1 0 1,1 1-1,0-1 0,0 0 0,-1 1 0,1-1 1,0 1-1,0-1 0,-1 1 0,1-1 0,0 1 0,0-1 1,0 1-1,0-1 0,0 1 0,0-1 0,0 1 1,0 0-1,14 10-418,27 1 138,35-3 126,-53-8 154,1 2 0,0 0 0,35 11-1,-59-14 18,0 0-1,1 0 0,-1 0 0,0 0 0,1 0 0,-1 0 1,0 0-1,0 1 0,1-1 0,-1 0 0,0 0 0,1 0 1,-1 0-1,0 0 0,0 1 0,1-1 0,-1 0 0,0 0 0,0 0 1,1 1-1,-1-1 0,0 0 0,0 0 0,0 1 0,1-1 1,-1 0-1,0 0 0,0 1 0,0-1 0,0 0 0,0 1 1,0-1-1,0 0 0,1 1 0,-1-1 0,0 0 0,0 1 0,0-1 1,0 0-1,0 0 0,-1 1 0,1-1 0,0 0 0,0 1 1,0-1-1,0 1 0,-17 11 208,-23 4 172,20-9-279,-1-1-1,0-1 0,0 0 1,0-2-1,-27 1 0,47-4-231,0 0-1,0 0 1,0-1-1,0 1 1,0 0-1,0 0 0,0 0 1,0-1-1,0 1 1,0 0-1,0-1 1,0 1-1,0-1 1,0 1-1,1-1 0,-1 0 1,0 1-1,0-1 1,0 0-1,1 0 1,-1 1-1,0-2 0,0 1-375,1-1 0,-1 1 0,1 0 0,0 0 0,-1 0 0,1 0-1,0-1 1,0 1 0,0 0 0,0 0 0,0 0 0,0-1-1,0 1 1,0 0 0,1 0 0,-1 0 0,0 0 0,1-1-1,-1 1 1,1 0 0,0-1 0,13-16-9510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3.211"/>
    </inkml:context>
    <inkml:brush xml:id="br0">
      <inkml:brushProperty name="width" value="0.025" units="cm"/>
      <inkml:brushProperty name="height" value="0.025" units="cm"/>
    </inkml:brush>
  </inkml:definitions>
  <inkml:trace contextRef="#ctx0" brushRef="#br0">23 325 7239,'0'0'23393,"-4"7"-23255,1-4-123,1 0 0,0 0-1,0 0 1,1 1-1,-1-1 1,1 1 0,-1 0-1,1-1 1,-1 8-1,2-10-8,0 0-1,0 0 1,0 0-1,0 0 0,0 0 1,0 0-1,0 0 0,1-1 1,-1 1-1,0 0 1,1 0-1,-1 0 0,1 0 1,-1 0-1,1-1 1,-1 1-1,1 0 0,-1 0 1,2 0-1,0 1 0,0-1 0,0 0 0,0 0 1,0 0-1,0 0 0,0-1 0,0 1 0,0 0 0,1-1 0,-1 0 0,0 1 1,4-1-1,1 0 39,1-1 0,0 0 1,-1 0-1,1-1 0,-1 1 1,0-2-1,1 1 0,-1-1 1,0 0-1,0 0 0,-1-1 1,1 0-1,7-6 0,11-10 20,42-41 1,-56 50-67,7-7-8,0-1-1,29-42 1,-42 55-57,-1 0 0,-1-1-1,1 1 1,-1-1 0,0 0 0,0 0 0,-1 0 0,0-1 0,0 1 0,-1 0 0,0-1-1,0 1 1,-1-1 0,0 1 0,-1-9 0,1 14 15,-1 0 1,1 0-1,-1-1 0,0 1 1,0 0-1,0 0 0,0 0 1,0 0-1,0 0 0,-1 0 0,1 0 1,-1 0-1,1 1 0,-1-1 1,0 1-1,1-1 0,-1 1 1,0-1-1,-4-1 0,1 1-34,-1 0 1,1 0-1,0 0 0,-1 1 0,1 0 1,0 0-1,-1 0 0,-7 1 0,-1 0-13,1 1 0,-1 0 0,0 1 1,0 1-1,1 0 0,-16 6 0,14-2 158,0-1 0,1 2 0,0 0 0,-26 21 0,35-26 35,1 1 1,-1-1-1,1 1 1,0 0-1,0 1 1,1-1-1,-1 1 1,1 0-1,0 0 1,1 0 0,-1 0-1,1 0 1,0 0-1,0 1 1,0-1-1,1 1 1,-2 10-1,4-14-82,-1 0 0,1 0 0,-1 0-1,1 0 1,0 0 0,0 0 0,0 0 0,0 0-1,0-1 1,0 1 0,0 0 0,1 0 0,-1-1-1,1 1 1,-1-1 0,1 0 0,0 1-1,-1-1 1,1 0 0,0 0 0,0 0 0,0 0-1,0 0 1,0 0 0,0-1 0,0 1 0,4 0-1,68 11-25,-64-11-3,34 2-138,67 10-63,-102-11 176,-1-1-1,1 2 0,-1-1 0,0 1 0,0 1 1,0 0-1,-1 0 0,1 0 0,-1 1 1,8 6-1,-12-8-5,-1 0 1,1 0-1,-1 0 1,0 0-1,0 1 1,0-1-1,0 1 1,-1-1-1,1 1 1,-1 0-1,0 0 1,0-1-1,0 1 1,-1 0-1,0 0 1,1 0-1,-1 0 1,0 0-1,-1 0 1,1 0 0,-1 0-1,0-1 1,0 1-1,0 0 1,0 0-1,-1-1 1,1 1-1,-1-1 1,0 1-1,-2 2 1,-5 8-426,1 0 0,-2-1 1,0 0-1,0-1 0,-23 21 1,13-18-5369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139"/>
    </inkml:context>
    <inkml:brush xml:id="br0">
      <inkml:brushProperty name="width" value="0.025" units="cm"/>
      <inkml:brushProperty name="height" value="0.025" units="cm"/>
    </inkml:brush>
  </inkml:definitions>
  <inkml:trace contextRef="#ctx0" brushRef="#br0">86 0 15214,'1'0'4933,"-1"4"-3171,0 14-385,0 8 128,0 6-31,-3 8-641,-3 0-417,-3 2-320,1-2-32,2-6 0,-1-2-480,1-5-961,-9-6-577,2-4-2370,0-12-4164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546"/>
    </inkml:context>
    <inkml:brush xml:id="br0">
      <inkml:brushProperty name="width" value="0.025" units="cm"/>
      <inkml:brushProperty name="height" value="0.025" units="cm"/>
    </inkml:brush>
  </inkml:definitions>
  <inkml:trace contextRef="#ctx0" brushRef="#br0">0 30 16624,'0'0'1692,"11"-5"449,-2 0-1829,1 1 1,0 1-1,-1 0 0,1 0 1,1 1-1,-1 0 1,0 1-1,0 0 1,1 1-1,-1 0 0,0 0 1,0 1-1,1 0 1,-1 1-1,0 1 1,0-1-1,0 1 1,11 6-1,-18-7-264,1 0 0,-1 0 0,0 0 0,-1 0 0,1 0 0,0 1 0,-1-1 0,1 1 0,-1 0-1,0 0 1,0 0 0,0 0 0,0 0 0,0 0 0,-1 1 0,0-1 0,1 0 0,-1 1 0,-1-1 0,1 1 0,0-1 0,-1 1 0,0 0 0,1-1 0,-1 1 0,-1 0 0,1-1 0,-1 5-1,0 8 298,42-5-2721,-38-10 2311,1 0-1,-1 1 1,0-1-1,0 1 1,1 0-1,-1-1 1,0 1-1,-1 1 1,1-1-1,0 0 1,-1 1-1,1-1 1,-1 1-1,0 0 1,1 0-1,-1 0 1,-1 0-1,3 3 1,-2 0 64,0 0 0,0-1 0,-1 1 0,1 0 0,-1 0 0,-1 0-1,1 0 1,-1 0 0,0 0 0,-1 9 0,0-8 150,0-1 0,0 1 0,0 0-1,-1-1 1,0 1 0,0-1 0,-1 0 0,0 1-1,0-1 1,0 0 0,-1-1 0,0 1-1,0-1 1,0 0 0,-1 0 0,0 0 0,0 0-1,0-1 1,0 0 0,-9 5 0,11-7-59,-1-1 0,1 0 0,0 0 0,-1 0 0,1 0 0,-1-1 0,1 1 0,-1-1 1,1 0-1,-1 0 0,0 0 0,1-1 0,-1 1 0,1-1 0,-1 0 0,1 0 0,0 0 0,-1 0 0,1-1 0,0 1 0,0-1 1,0 0-1,0 0 0,0 0 0,0 0 0,-4-4 0,-29-17-2277,24 20-891,1 2-3463,9 1 5510,-5 0-5807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024"/>
    </inkml:context>
    <inkml:brush xml:id="br0">
      <inkml:brushProperty name="width" value="0.025" units="cm"/>
      <inkml:brushProperty name="height" value="0.025" units="cm"/>
    </inkml:brush>
  </inkml:definitions>
  <inkml:trace contextRef="#ctx0" brushRef="#br0">1 36 16624,'0'0'9000,"71"-9"-7622,-27 2-610,12 5-319,4-5-321,8 2-96,2 2 0,-10 2-449,-5 0-928,-10 1-481,-15 0-800,-16 0-1378,-11 0-1249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353"/>
    </inkml:context>
    <inkml:brush xml:id="br0">
      <inkml:brushProperty name="width" value="0.025" units="cm"/>
      <inkml:brushProperty name="height" value="0.025" units="cm"/>
    </inkml:brush>
  </inkml:definitions>
  <inkml:trace contextRef="#ctx0" brushRef="#br0">1 1 11243,'0'0'13228,"52"49"-11979,3-49-416,11 0-609,9-2-192,4-4-1345,-1-1-1698,-3-3-2946,-13 0-2531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358"/>
    </inkml:context>
    <inkml:brush xml:id="br0">
      <inkml:brushProperty name="width" value="0.025" units="cm"/>
      <inkml:brushProperty name="height" value="0.025" units="cm"/>
    </inkml:brush>
  </inkml:definitions>
  <inkml:trace contextRef="#ctx0" brushRef="#br0">71 96 12812,'-3'17'9444,"-6"17"-6605,-20 83-3687,-1 20 859,41-192 302,-1 7-147,8-97 1,-18 66-402,-2 72 82,-1 13-32,-1 13 64,4-17 113,0 1 0,0-1 0,0 1 0,0 0 0,0-1 0,1 1 0,0-1 1,-1 1-1,1-1 0,0 1 0,0-1 0,0 1 0,1-1 0,-1 0 0,0 0 1,1 1-1,2 2 0,-1-3-1,0 0 0,0-1 0,0 1 0,0 0 0,0-1 0,1 0 0,-1 1 0,0-2 0,1 1 0,-1 0 0,0 0 1,1-1-1,5 0 0,7 0 12,-1-1 1,0 0-1,1-2 1,-1 1-1,0-2 1,0 0 0,0-1-1,-1-1 1,1 0-1,-1 0 1,-1-2-1,1 0 1,-1 0-1,-1-1 1,0-1 0,0 0-1,-1-1 1,0 0-1,0 0 1,12-20-1,-42 59-194,1 1 0,-15 32-1,26-48 149,1 0-1,1 0 1,0 1 0,0 0-1,2 0 1,-1 0-1,2 0 1,0 0 0,1 1-1,0 14 1,2-28-120,-1 1-1,0 0 1,1 0 0,0 0 0,-1 0 0,1-1 0,0 1 0,0 0 0,0-1-1,0 1 1,0-1 0,0 1 0,1-1 0,-1 1 0,0-1 0,1 0-1,-1 0 1,1 1 0,0-1 0,-1 0 0,1-1 0,0 1 0,-1 0-1,1 0 1,0-1 0,0 1 0,0-1 0,0 1 0,-1-1 0,1 0 0,0 0-1,0 0 1,3 0 0,21 1-4156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697"/>
    </inkml:context>
    <inkml:brush xml:id="br0">
      <inkml:brushProperty name="width" value="0.025" units="cm"/>
      <inkml:brushProperty name="height" value="0.025" units="cm"/>
    </inkml:brush>
  </inkml:definitions>
  <inkml:trace contextRef="#ctx0" brushRef="#br0">239 1 14542,'0'0'6678,"12"3"-5135,-12-3-1538,12 3 342,1 1 0,-1 1 1,23 11-1,-31-14-320,-1 0 0,1 0 0,-1 1-1,1-1 1,-1 1 0,0 0 0,0 0 0,0 0 0,0 0 0,-1 1 0,1-1 0,-1 1 0,0 0 0,0-1 0,0 1 0,0 0 0,-1 0-1,0 0 1,2 7 0,-3-3-15,0 0 0,0 0 0,-1 0 0,0 0 0,0 0 0,-1 0 0,0-1 0,0 1 0,-1 0 1,0-1-1,0 0 0,-1 0 0,0 0 0,0 0 0,0 0 0,-1-1 0,-8 9 0,-12 11 18,-1-1 1,-48 36-1,20-18-113,-11 11-1797,24-21-2374,2-3-5147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9.483"/>
    </inkml:context>
    <inkml:brush xml:id="br0">
      <inkml:brushProperty name="width" value="0.025" units="cm"/>
      <inkml:brushProperty name="height" value="0.025" units="cm"/>
    </inkml:brush>
  </inkml:definitions>
  <inkml:trace contextRef="#ctx0" brushRef="#br0">358 148 9065,'4'-13'5968,"-2"8"-5255,14-50 1711,-15 52-2088,0 0-1,0-1 0,-1 0 1,1 1-1,-1-1 0,0 1 1,0-1-1,0 1 0,0-1 1,-1 0-1,1 1 1,-1-1-1,0 1 0,-3-6 1,3 7-261,-1 1 0,1-1-1,-1 1 1,0 0 0,0-1 0,0 1 0,0 0 0,0 0 0,0 0 0,0 1 0,0-1 0,0 0 0,0 1 0,0 0 0,0-1 0,0 1 0,-1 0 0,1 0 0,0 0 0,0 0 0,0 1-1,0-1 1,-1 0 0,1 1 0,-3 1 0,-1-1-20,-1 1 0,1 1-1,0-1 1,0 1 0,-1 0-1,2 1 1,-8 5 0,-6 8 130,0 0 1,2 2-1,0 0 1,-23 36-1,-46 93 751,75-129-916,2 0 1,0 0-1,1 2 0,1-1 0,1 1 1,0-1-1,2 2 0,1-1 1,-2 25-1,5-42-18,0-1 0,0 0 0,1 0 0,-1 0 0,1 0 0,-1 0 0,1 0 0,0 0 0,0 0 0,0 0 0,1-1 0,-1 1 1,1 0-1,-1 0 0,1-1 0,0 1 0,0-1 0,0 0 0,0 0 0,0 0 0,1 0 0,-1 0 0,1 0 0,-1 0 0,1-1 0,0 1 0,0-1 0,-1 0 0,1 0 0,0 0 1,0 0-1,0 0 0,0-1 0,0 1 0,1-1 0,-1 0 0,0 0 0,0 0 0,5-1 0,3 0 5,0 0-1,-1-1 1,1 0-1,0 0 1,-1-1 0,0-1-1,0 0 1,0 0-1,0-1 1,13-8 0,3-6 25,34-32 1,-55 46-30,0 0-1,0 0 0,-1 0 0,1 0 0,-1-1 0,0 0 1,-1 0-1,1 0 0,-1 0 0,0 0 0,-1-1 0,0 1 1,3-10-1,-6 15 0,1 0 1,-1 0 0,1 1-1,-1-1 1,1 1 0,-1-1-1,1 0 1,-1 1 0,1-1-1,-1 1 1,0-1-1,1 1 1,-1 0 0,0-1-1,0 1 1,1 0 0,-1-1-1,0 1 1,0 0 0,1 0-1,-1 0 1,0-1 0,0 1-1,0 0 1,1 0-1,-1 0 1,0 0 0,0 1-1,0-1 1,1 0 0,-1 0-1,0 0 1,-1 1 0,-31 6-29,26-3 22,0-1-1,0 1 1,1 0 0,0 1 0,0 0-1,0 0 1,0 0 0,-5 7 0,9-9 2,-1 0 0,1-1 0,0 1 0,0 0 0,0 0 1,0 0-1,1 1 0,-1-1 0,1 0 0,0 1 1,-1-1-1,2 1 0,-1-1 0,0 1 0,1-1 0,-1 1 1,1-1-1,0 1 0,1 5 0,0-8 1,0 1 1,1-1-1,-1 0 1,0 1-1,1-1 1,-1 0-1,1 0 1,-1 0-1,1 0 0,0 0 1,-1 0-1,1-1 1,0 1-1,0 0 1,0-1-1,-1 1 0,1-1 1,0 0-1,0 0 1,0 0-1,0 0 1,0 0-1,3 0 0,47-4 26,9-16-15,-53 16-9,1 0 0,0 1-1,0 0 1,0 0 0,0 1-1,0 1 1,17-2 0,-25 4-2,0-1 0,0 1 0,0-1 1,0 1-1,0-1 0,-1 1 0,1 0 1,0 0-1,0-1 0,-1 1 0,1 0 0,-1 0 1,1 0-1,-1 0 0,1 0 0,-1 0 1,1 0-1,-1-1 0,0 1 0,1 0 0,-1 0 1,0 1-1,0-1 0,0 0 0,0 0 0,0 0 1,0 0-1,0 0 0,0 0 0,0 0 1,-1 0-1,1 0 0,0 0 0,-1 0 0,0 1 1,-10 41-20,-1-16-41,8-20-253,1 0-1,0 0 0,0 1 0,1-1 1,0 1-1,0-1 0,-1 11 0,16-24-9881,2-14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023"/>
    </inkml:context>
    <inkml:brush xml:id="br0">
      <inkml:brushProperty name="width" value="0.025" units="cm"/>
      <inkml:brushProperty name="height" value="0.025" units="cm"/>
    </inkml:brush>
  </inkml:definitions>
  <inkml:trace contextRef="#ctx0" brushRef="#br0">1 414 13229,'0'0'5477,"12"0"-3016,5 0-1951,0-1 0,0 0 0,0-1 0,0-1 1,-1 0-1,25-9 0,-39 11-481,54-26 855,-54 25-767,0 1 0,1 0 0,-1-1 0,0 1 0,0-1 0,0 0 0,0 0 0,-1 0-1,1 0 1,0 0 0,-1 0 0,1 0 0,-1 0 0,0-1 0,0 1 0,0-1 0,0 1 0,0-1 0,0 1 0,0-4 0,-2 5-87,1 1 1,0-1 0,-1 1 0,1-1 0,0 1 0,-1-1-1,1 1 1,-1 0 0,1-1 0,-1 1 0,1-1 0,-1 1 0,1 0-1,-1 0 1,1-1 0,-1 1 0,1 0 0,-1 0 0,1 0-1,-1-1 1,0 1 0,1 0 0,-1 0 0,0 0 0,1 0 0,-1 0-1,1 0 1,-1 0 0,0 0 0,1 1 0,-1-1 0,1 0-1,-1 0 1,1 0 0,-1 1 0,0-1 0,1 0 0,-1 1-1,1-1 1,-1 1 0,-27 11 18,18-4-17,0-1 0,1 2 1,-1 0-1,2 0 0,-1 0 1,1 1-1,1 0 0,0 1 1,0 0-1,1 0 0,1 0 1,0 1-1,0 0 0,1 0 1,0 0-1,1 0 0,-1 15 1,4-26-26,0 1 0,0 0 0,0-1 0,0 1 0,0 0 0,1-1 0,-1 1 0,1 0 0,-1-1 0,1 1 0,-1-1 0,1 1 0,0-1 0,0 1 0,0-1 0,0 0 0,0 1 0,0-1 0,0 0 0,0 0 0,1 0 0,-1 0 0,0 0 0,1 0 0,-1 0 0,1 0 0,-1 0 0,1-1 0,-1 1 0,1-1 0,-1 1 0,1-1 0,0 0 0,-1 1 0,1-1 0,0 0 0,-1 0 0,1 0 0,2-1 0,4 2 1,0-2 0,1 1 0,-1-1 0,0-1 0,0 0 0,15-5 0,0-3 1,0-2-1,-1 0 1,-1-2-1,0 0 1,-1-1 0,0-2-1,-2 0 1,20-22-1,-5 1-4,-1-2-1,-2-1 0,25-48 1,-47 76 3,0 0-1,-1 0 1,-1-1 0,0 0 0,-1-1 0,-1 1-1,0-1 1,-1 0 0,-1 0 0,2-19 0,-5 33-7,1 0 1,0 0 0,0 0-1,0 0 1,0 0 0,-1 0 0,1 0-1,0 0 1,-1 0 0,1 0-1,0 1 1,-1-1 0,0 0 0,1 0-1,-1 1 1,1-1 0,-1 0-1,0 0 1,1 1 0,-1-1 0,0 1-1,0-1 1,0 1 0,1-1-1,-1 1 1,0-1 0,0 1 0,0 0-1,0 0 1,0-1 0,0 1-1,0 0 1,0 0 0,0 0 0,1 0-1,-1 0 1,0 0 0,0 0-1,0 0 1,0 0 0,0 1 0,0-1-1,0 0 1,0 1 0,0-1-1,-1 1 1,-3 1-14,0 0 0,0 0 0,1 0 1,-1 0-1,0 1 0,1 0 0,-8 6 0,-6 11 60,1 0 0,1 0 0,1 2 0,1 0 0,1 1 0,0 0 0,2 1 0,1 0 1,1 1-1,1 0 0,1 0 0,2 1 0,0 0 0,2 0 0,-1 43 0,4-64-43,0 0-1,1 1 1,-1-1 0,1 0 0,1 0 0,-1 0-1,1 0 1,-1 0 0,1-1 0,1 1 0,-1 0-1,1-1 1,-1 0 0,1 1 0,1-1 0,-1 0-1,0-1 1,1 1 0,0 0 0,0-1 0,0 0-1,0 0 1,1 0 0,-1-1 0,10 5 0,-8-5-370,0 0 1,0-1 0,0 1-1,0-1 1,1-1 0,-1 1-1,0-1 1,0 0 0,1 0-1,-1-1 1,0 1 0,0-2-1,0 1 1,8-3 0,19-13-5742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417"/>
    </inkml:context>
    <inkml:brush xml:id="br0">
      <inkml:brushProperty name="width" value="0.025" units="cm"/>
      <inkml:brushProperty name="height" value="0.025" units="cm"/>
    </inkml:brush>
  </inkml:definitions>
  <inkml:trace contextRef="#ctx0" brushRef="#br0">170 233 15310,'0'0'2066,"-10"1"-1537,5 0-385,-1 1-1,1-1 1,-1 1-1,1 0 1,0 0 0,0 1-1,0 0 1,0-1-1,0 2 1,0-1 0,1 1-1,0-1 1,-1 1-1,1 0 1,1 1 0,-1-1-1,1 1 1,-1-1-1,-2 8 1,0-4 221,-37 63 2472,41-66-2612,-1 0 0,1 0 0,0 0 0,0 0 0,1 0 0,-1 1 1,1-1-1,0 1 0,1-1 0,0 1 0,-1-1 0,2 8 0,0-12-200,-1-1-1,1 1 0,-1 0 0,1 0 0,-1-1 0,1 1 0,0 0 0,0 0 0,-1-1 0,1 1 0,0-1 0,0 1 0,0-1 1,0 1-1,-1-1 0,1 0 0,0 1 0,0-1 0,0 0 0,0 0 0,0 1 0,0-1 0,0 0 0,0 0 0,0 0 0,0 0 0,0 0 1,0-1-1,0 1 0,0 0 0,1-1 0,32-7 583,-21 2-535,0-1 0,0-1 0,0 0 0,-1-1 0,0 0 0,-1-1 0,15-16 0,-1-2-29,40-57 0,-45 55 22,-1-1 0,-1 0 0,-2-1 0,-1-1-1,19-61 1,-33 81-79,-6 13-85,-10 14-65,3 5 154,1 1-1,1-1 1,0 2 0,2-1-1,0 1 1,2 1 0,0-1-1,1 1 1,1 0 0,1 0-1,1 0 1,2 1 0,0-1-1,4 37 1,-2-53-711,-1 0-1,1 0 1,0 0-1,1-1 1,0 1-1,6 10 1,3 0-6699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256"/>
    </inkml:context>
    <inkml:brush xml:id="br0">
      <inkml:brushProperty name="width" value="0.025" units="cm"/>
      <inkml:brushProperty name="height" value="0.025" units="cm"/>
    </inkml:brush>
  </inkml:definitions>
  <inkml:trace contextRef="#ctx0" brushRef="#br0">36 55 15022,'0'0'12588,"-5"9"-12171,-1 5-368,1 0 1,0 1 0,1-1 0,1 1 0,0 0-1,1 0 1,1 1 0,0-1 0,1 0 0,0 0 0,6 27-1,-5-39-42,0 1-1,0-1 0,1 0 0,-1 0 1,1 0-1,0 0 0,0 0 0,0 0 0,1 0 1,-1 0-1,1-1 0,-1 0 0,1 1 0,0-1 1,0 0-1,0 0 0,0 0 0,0-1 1,0 1-1,1-1 0,-1 0 0,7 2 0,-6-2 42,0 0 0,0 0-1,0-1 1,1 1-1,-1-1 1,0 0-1,0-1 1,1 1-1,-1-1 1,0 1-1,0-1 1,0 0 0,0-1-1,0 1 1,0-1-1,0 0 1,0 0-1,6-5 1,1-2 148,-1-1 0,0 0 1,0-1-1,-1 0 0,10-18 1,-15 23-144,0 0 1,-1 0-1,0-1 1,0 1-1,-1-1 1,0 1-1,0-1 1,0 0-1,-1 0 1,0 0-1,0 0 1,-1-13 0,0 19-51,0 1 1,0-1 0,0 0 0,-1 0 0,1 1 0,0-1 0,-1 1 0,1-1 0,0 0 0,-1 1 0,1-1 0,-1 1 0,1-1 0,-1 0-1,1 1 1,-1 0 0,1-1 0,-1 1 0,1-1 0,-1 1 0,0 0 0,1-1 0,-1 1 0,0 0 0,1 0 0,-1-1 0,0 1 0,0 0-1,1 0 1,-1 0 0,0 0 0,1 0 0,-1 0 0,0 0 0,0 0 0,1 0 0,-1 0 0,0 0 0,1 1 0,-1-1 0,0 0 0,1 0-1,-2 1 1,-27 16-96,26-14 87,1-1 1,0 1 0,0 0-1,0 0 1,0 0 0,0 0 0,1 0-1,-1 0 1,1 1 0,0-1 0,0 0-1,0 1 1,1-1 0,-1 1-1,1-1 1,-1 1 0,1-1 0,0 1-1,1-1 1,-1 1 0,2 4 0,-1-5 4,0 0 1,0 0 0,0-1 0,1 1-1,-1-1 1,1 1 0,0-1 0,0 0-1,0 0 1,0 1 0,0-1 0,0-1 0,1 1-1,-1 0 1,1 0 0,-1-1 0,1 0-1,-1 1 1,1-1 0,0 0 0,0 0 0,-1 0-1,1-1 1,6 1 0,4 1 7,1-2 0,-1 0 0,0 0 0,1-2 0,-1 1 0,0-2 0,0 0 0,0 0-1,0-1 1,0-1 0,18-9 0,-24 11-1,-1 0 0,0-1 0,0 1 0,0-1 0,-1-1 0,1 1 0,-1-1 0,0 0 0,0 0 0,-1 0-1,1-1 1,-1 0 0,0 0 0,-1 0 0,0 0 0,0 0 0,0-1 0,0 0 0,-1 1 0,0-1 0,-1 0 0,0 0 0,1-11-1,-2 17 2,0 0 0,0 0 0,0 0 0,0 0 0,0-1 0,0 1 0,-1 0 0,1 0 0,-1 0 0,1 0 0,0 0 0,-1 0-1,0 0 1,1 0 0,-1 0 0,0 0 0,1 0 0,-1 0 0,0 0 0,0 0 0,0 1 0,0-1 0,0 0 0,0 1 0,-1-1-1,0-1-2,-1 2-1,0-1 0,0 0 0,1 0 1,-1 1-1,0 0 0,0-1 0,0 1 1,0 0-1,-3 1 0,0 0-11,-1-1 1,1 2-1,0-1 1,0 1-1,0 0 1,0 0-1,0 0 0,1 1 1,-7 4-1,8-4 5,0 0-1,1 0 1,0 0 0,-1 1-1,1-1 1,1 1 0,-1 0-1,1 0 1,-1 0-1,1 0 1,0 0 0,0 1-1,1-1 1,-1 1-1,1-1 1,0 1 0,0 4-1,1-6 3,0-1-1,0 1 1,1-1-1,-1 1 1,1-1-1,-1 1 1,1-1-1,0 1 1,0-1-1,0 0 1,0 1-1,1-1 1,-1 0-1,1 0 1,-1 0-1,1 0 1,0 0-1,-1 0 1,1-1-1,0 1 1,0 0-1,0-1 1,1 0-1,-1 1 1,0-1-1,1 0 1,-1 0 0,0 0-1,1-1 1,-1 1-1,4 0 1,11 2-8,0 0 1,0-2 0,18 0 0,-24-2-7,-1 1 0,1 0 0,-1 1 0,0 0 0,1 1 0,-1 0-1,0 0 1,0 1 0,0 1 0,0 0 0,11 6 0,-19-9 27,-1 1 0,1-1-1,-1 1 1,0 0 0,0 0 0,1-1-1,-1 1 1,0 0 0,-1 0 0,1 0-1,0 0 1,-1 0 0,1 0-1,0 4 1,-1-2 475,-1-24-169,0-30-289,-1 27-31,2 0 0,4-38 0,-4 60 0,0 0 0,1 1 1,-1-1-1,0 0 0,1 1 0,-1-1 0,0 0 0,1 1 0,-1-1 1,1 1-1,-1-1 0,1 1 0,-1-1 0,1 1 0,0 0 1,-1-1-1,1 1 0,-1-1 0,1 1 0,0 0 0,-1 0 1,1-1-1,0 1 0,-1 0 0,1 0 0,0 0 0,0 0 1,-1 0-1,1 0 0,0 0 0,-1 0 0,1 0 0,0 0 1,-1 0-1,1 0 0,0 1 0,0-1 0,35 12-52,-22-8 37,5 1 4,0-2 1,1 0 0,27 0-1,-41-3 7,0 0 0,1 0 0,-1 0 0,0-1-1,0 0 1,0 0 0,0-1 0,0 0 0,0 0 0,0 0-1,0-1 1,-1 1 0,1-1 0,7-7 0,-11 8 4,0 0 1,0-1-1,0 1 1,-1-1 0,1 1-1,-1-1 1,0 0-1,0 1 1,0-1-1,0 0 1,0 0 0,-1 0-1,1 0 1,-1 0-1,0 0 1,0 0-1,0 0 1,0 0-1,0 0 1,-1 0 0,0-4-1,0 5-2,1 1-1,-1 0 1,1-1 0,-1 1-1,1-1 1,-1 1 0,0 0-1,0-1 1,0 1 0,0 0-1,0 0 1,0-1 0,0 1-1,0 0 1,0 0 0,0 0 0,-1 0-1,1 1 1,0-1 0,-1 0-1,1 0 1,-1 1 0,1-1-1,0 1 1,-1 0 0,1-1-1,-1 1 1,0 0 0,1 0-1,-1 0 1,1 0 0,-1 0-1,1 0 1,-1 0 0,1 0-1,-1 1 1,1-1 0,-1 0-1,1 1 1,-1 0 0,-1 0-1,-1 2-7,0-1-1,1 1 0,-1 0 1,1 0-1,0 0 1,0 1-1,0-1 0,0 1 1,0-1-1,1 1 1,0 0-1,0 0 0,0 0 1,-2 7-1,-1 1 37,1 0 0,0 1 0,-4 23 0,8-31-10,-1 0 0,0-1 0,1 1 0,0 0 0,0-1 0,1 1 0,-1 0 0,1 0 0,2 7 0,-2-11-15,0 1 0,0 0 0,0-1 0,0 1 0,1-1 1,-1 0-1,0 1 0,1-1 0,0 0 0,-1 0 1,1 0-1,-1 0 0,1 0 0,0 0 0,0 0 1,0-1-1,-1 1 0,1 0 0,0-1 0,0 0 0,0 1 1,0-1-1,0 0 0,0 0 0,3-1 0,4 1 9,1 0-1,0-1 0,-1 0 1,1-1-1,-1 0 0,0 0 1,0-1-1,0 0 0,14-7 1,1-3 2,43-33 0,-18 11 12,-55 63-194,2-20 211,1 1 0,0 0 0,0 1 0,1-1 0,0 0 0,1 1 0,-1 9 0,3-17-39,-1-1-1,1 0 1,-1 0-1,1 0 1,-1 0-1,1 0 1,0 0 0,0 0-1,-1 0 1,1 0-1,0 0 1,0-1-1,0 1 1,0 0 0,0 0-1,0-1 1,0 1-1,0-1 1,0 1-1,1-1 1,-1 1 0,0-1-1,0 0 1,0 1-1,1-1 1,-1 0-1,0 0 1,0 0 0,0 0-1,1 0 1,-1 0-1,0-1 1,0 1-1,3-1 1,46-8-5,-34 3-18,-1-1-1,-1-1 1,1-1-1,16-12 1,34-20-122,-65 41 125,1 1 0,-1-1 0,1 1 0,-1-1 0,1 1-1,-1-1 1,1 1 0,-1-1 0,1 1 0,-1-1 0,1 1 0,-1 0 0,0-1 0,0 1 0,1 0 0,-1-1 0,0 1 0,0 0 0,0-1 0,1 1 0,-1 0 0,0-1 0,0 1 0,0 0 0,0 0-1,0-1 1,-1 1 0,1 0 0,0-1 0,0 1 0,-1 1 0,0 41 85,0-28-120,1-15 12,0 1 0,0-1-1,0 1 1,0-1 0,0 1 0,0-1 0,0 1 0,0-1-1,0 1 1,0-1 0,0 1 0,0-1 0,0 0-1,0 1 1,1-1 0,-1 1 0,0-1 0,0 1 0,0-1-1,1 0 1,-1 1 0,0-1 0,1 0 0,-1 1 0,0-1-1,1 0 1,-1 1 0,0-1 0,1 0 0,-1 0 0,1 1-1,-1-1 1,0 0 0,1 0 0,-1 0 0,1 0 0,-1 1-1,1-1 1,-1 0 0,1 0 0,-1 0 0,1 0 0,-1 0-1,0 0 1,1 0 0,-1 0 0,1 0 0,-1-1 0,1 1-1,-1 0 1,1 0 0,-1 0 0,0 0 0,1-1-1,-1 1 1,1-1 0,22-18-8332,-14 3 1813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604"/>
    </inkml:context>
    <inkml:brush xml:id="br0">
      <inkml:brushProperty name="width" value="0.025" units="cm"/>
      <inkml:brushProperty name="height" value="0.025" units="cm"/>
    </inkml:brush>
  </inkml:definitions>
  <inkml:trace contextRef="#ctx0" brushRef="#br0">6 8 18161,'-5'-8'10442,"5"12"-10154,0 7-192,11 3-32,-2 4-896,7 0-2467,-3-1-2915,4 1-6406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123"/>
    </inkml:context>
    <inkml:brush xml:id="br0">
      <inkml:brushProperty name="width" value="0.025" units="cm"/>
      <inkml:brushProperty name="height" value="0.025" units="cm"/>
    </inkml:brush>
  </inkml:definitions>
  <inkml:trace contextRef="#ctx0" brushRef="#br0">250 4 17328,'0'0'6625,"-9"-2"-4858,5 2-1689,1-1 0,0 1 0,-1 0 0,1 0 0,0 0 0,-1 0 0,1 1 0,-1-1 0,1 1 0,0 0 0,0 0 0,-1 0 0,-4 3 0,3 0 21,1-1 0,-1 0 0,1 1-1,0 0 1,1 0 0,-1 0-1,1 1 1,-1-1 0,1 1 0,-3 6-1,-3 8 173,0 1 0,1-1 0,1 1 0,2 1 0,-1-1 0,2 1 0,-2 25 0,1 152 576,6-129-824,3-14-14,-4-53-6,1 1 0,-1-1 0,1 1 0,-1-1 0,1 0 0,0 1 0,0-1 0,0 0 0,0 0 0,0 0 0,0 0 0,1 0 0,-1 0 0,1 0 0,-1 0 0,1 0 0,0 0 0,0-1 0,3 3 0,-4-4 10,0-1 0,-1 1 0,1-1-1,-1 0 1,1 1 0,-1-1 0,1 1-1,-1-1 1,0 0 0,1 0 0,-1 1-1,0-1 1,0 0 0,1 0 0,-1 1-1,0-1 1,0 0 0,0 0 0,0 1-1,0-1 1,0 0 0,0 0 0,0 0-1,0 1 1,0-1 0,-1 0-1,1 0 1,0 1 0,-1-2 0,-3-30 138,-10-5-143,-1 0-1,-2 1 1,-26-41 0,16 29-178,31 46-866,10 5 326,24 9-462,-25-7 327,46 8-1437,-42-10-978,0-2 1,0 0-1,27-3 1,12-9-3608,-22-2 5075,-27 10 2578,-1-1 0,0 0 0,0 0 0,0-1 0,0 0 1,5-5-1,-9 8-362,-1 1 1,0-1 0,1 1 0,-1-1-1,0 1 1,1-1 0,-1 0 0,0 0 0,-1 0-1,1 0 1,0 0 0,0 0 0,0-2-1,-1 3-225,0 1-1,0-1 1,0 1-1,0-1 1,0 1-1,-1-1 0,1 1 1,0-1-1,0 1 1,0-1-1,0 1 1,-1-1-1,1 1 1,0 0-1,-1-1 0,1 1 1,0-1-1,-1 1 1,1 0-1,0-1 1,-1 1-1,1 0 1,-1-1-1,1 1 0,-1 0 1,1 0-1,-1-1 1,1 1-1,0 0 1,-1 0-1,0 0 0,-23 1 4088,-1 12-4533,20-9 363,0 1 0,0 0 0,1 0 0,0 0 0,0 0 0,0 1 0,1 0-1,0 0 1,0 0 0,0 0 0,1 0 0,0 0 0,0 1 0,0-1 0,1 1 0,0 0 0,0-1 0,1 1 0,0 0-1,1 11 1,0-17-112,-1 0 0,1 0 0,-1-1-1,1 1 1,-1 0 0,1 0 0,0-1-1,0 1 1,-1 0 0,1-1 0,0 1-1,0-1 1,0 1 0,-1-1 0,1 1-1,0-1 1,0 0 0,0 1 0,0-1-1,0 0 1,0 0 0,0 1 0,0-1-1,0 0 1,0 0 0,0 0 0,0 0-1,0-1 1,0 1 0,0 0 0,0 0-1,0-1 1,1 1 0,33-13 87,-17-2-138,0-1 0,-1 0-1,-1-2 1,-1 0 0,-1 0 0,25-41-1,-48 74-147,1 0-1,-11 28 1,17-36-89,-1 0 0,1 0 0,1 1 0,-1-1-1,1 0 1,0 0 0,1 1 0,0-1 0,1 12 0,-1-18 39,0 0-1,1 0 1,-1 0 0,1-1-1,-1 1 1,1 0-1,-1 0 1,1-1 0,-1 1-1,1-1 1,0 1-1,-1 0 1,1-1 0,0 1-1,0-1 1,-1 0-1,1 1 1,0-1 0,0 1-1,0-1 1,-1 0-1,1 0 1,0 0 0,0 1-1,0-1 1,0 0-1,0 0 1,-1 0 0,1 0-1,1 0 1,0 0-412,22 0-6469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596"/>
    </inkml:context>
    <inkml:brush xml:id="br0">
      <inkml:brushProperty name="width" value="0.025" units="cm"/>
      <inkml:brushProperty name="height" value="0.025" units="cm"/>
    </inkml:brush>
  </inkml:definitions>
  <inkml:trace contextRef="#ctx0" brushRef="#br0">106 212 15791,'0'0'2135,"-11"7"967,0 0-2325,0 1 0,0 0 0,1 1-1,-14 15 1,21-21-686,1-1 0,-1 1-1,1-1 1,0 1-1,0 0 1,0 0 0,1 0-1,-1 0 1,0 0 0,1 0-1,0 0 1,0 1 0,0-1-1,0 0 1,1 1-1,-1-1 1,1 1 0,0-1-1,0 0 1,0 1 0,0-1-1,1 1 1,-1-1 0,1 1-1,0-1 1,0 0-1,0 0 1,3 5 0,-3-6-87,0-1 1,0 1 0,1-1-1,-1 1 1,1-1 0,-1 1-1,1-1 1,0 0 0,-1 0 0,1 0-1,0 0 1,0 0 0,0 0-1,0-1 1,0 1 0,0-1-1,0 1 1,0-1 0,0 0-1,0 0 1,0 0 0,0 0-1,0 0 1,0 0 0,0 0-1,0-1 1,0 1 0,0-1-1,0 1 1,0-1 0,-1 0-1,1 0 1,0 0 0,2-1-1,3-2 16,1 0-1,-1-1 0,0 1 1,0-2-1,-1 1 0,12-12 1,2-6 131,-1 0 1,-2-2 0,20-33 0,-30 45-94,-1 1 1,-1-1-1,0 0 0,-1-1 1,0 1-1,-1-1 0,-1 1 0,0-1 1,0-20-1,-2 32-63,0 0 0,0 0 0,0 0 0,0-1-1,0 1 1,0 0 0,-1 0 0,0 0 0,1 0 0,-1 0 0,0-1-1,0 1 1,0 0 0,0 1 0,0-1 0,0 0 0,-1 0 0,1 0-1,-1 1 1,1-1 0,-1 1 0,0-1 0,1 1 0,-1 0 0,0-1 0,0 1-1,0 0 1,0 0 0,0 1 0,0-1 0,0 0 0,0 1 0,0-1-1,-1 1 1,1-1 0,0 1 0,0 0 0,-1 0 0,-2 1 0,-2-1-12,1 1 0,-1 0-1,1 0 1,-1 1 0,1-1 0,-1 2 0,1-1 0,0 1 0,0 0 0,0 0 0,0 0 0,-7 7 0,5-3 38,0 1-1,0 1 1,1 0-1,0 0 1,-7 14-1,12-20-2,0 1-1,1-1 0,-1 0 0,1 1 0,0-1 0,0 1 0,0-1 0,1 1 1,-1 5-1,1-7-14,0-1 1,0 0-1,0 1 1,1-1-1,-1 0 0,0 1 1,1-1-1,-1 0 1,1 0-1,-1 1 1,1-1-1,0 0 1,0 0-1,-1 0 0,1 0 1,0 0-1,0 0 1,0 0-1,0 0 1,0 0-1,0 0 1,0-1-1,1 1 1,-1 0-1,2 0 0,7 3-202,1-1-1,0-1 0,-1 1 0,1-2 0,0 1 0,0-2 0,1 1 1,12-3-1,-13 2-267,-1-1 0,1 1 1,0 1-1,-1 0 1,1 0-1,-1 1 0,1 1 1,-1-1-1,15 7 1,-23-8 433,0 1 0,0-1 1,0 0-1,0 1 0,0-1 1,0 1-1,0 0 0,-1-1 1,1 1-1,-1 0 0,1 0 1,-1 0-1,0 0 1,0 1-1,0-1 0,0 0 1,0 0-1,0 1 0,0-1 1,-1 0-1,1 1 0,-1-1 1,0 1-1,0 2 0,0 6 278,-1-1 0,-1 0-1,1 0 1,-6 16-1,-3 15 198,12-38-1966,4-8-377,6-11-2751,4-10-4909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958"/>
    </inkml:context>
    <inkml:brush xml:id="br0">
      <inkml:brushProperty name="width" value="0.025" units="cm"/>
      <inkml:brushProperty name="height" value="0.025" units="cm"/>
    </inkml:brush>
  </inkml:definitions>
  <inkml:trace contextRef="#ctx0" brushRef="#br0">136 0 13164,'0'0'7464,"-13"62"-5254,3-25-609,3 4-672,3 7-417,2-1-159,2 1-257,2-2-64,8-3-320,3-4-161,0-8-319,2-7-193,-2-7-737,-1-8-1313,-7-9-1537</inkml:trace>
  <inkml:trace contextRef="#ctx0" brushRef="#br0" timeOffset="1">40 267 11082,'0'0'2371,"-30"-64"576,20 44 224,10 5 64,0 7-577,17 6-960,8 2-673,3 0-641,10 0-288,3 5-96,1 3-448,3-5-2563,4-3-4805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5.172"/>
    </inkml:context>
    <inkml:brush xml:id="br0">
      <inkml:brushProperty name="width" value="0.025" units="cm"/>
      <inkml:brushProperty name="height" value="0.025" units="cm"/>
    </inkml:brush>
  </inkml:definitions>
  <inkml:trace contextRef="#ctx0" brushRef="#br0">198 224 12043,'0'0'6268,"-4"-1"-5959,2 0-239,1 0 1,1 1 1,-1-1-1,0 1 1,1 0 0,-1-1-1,0 1 1,0 0-1,0-1 1,0 1 0,1 0-1,-1 0 1,0 0-1,0 0 1,0 0 0,0 0-1,1 0 1,-1 0-1,0 0 1,0 0 0,0 1-1,0-1 1,1 0-1,-1 0 1,0 1-1,0-1 1,1 0 0,-1 1-1,0-1 1,0 1-1,1-1 1,-1 1 0,1 0-1,-1-1 1,0 1-1,1 0 1,-1-1 0,1 1-1,-1 1 1848,20-17 1448,-16 11 457,-12 3-3759,5 0-64,1 1-1,-1-1 1,0 1 0,1-1-1,-1 1 1,0 0 0,1 1 0,-1-1-1,1 1 1,-1-1 0,0 1-1,1 0 1,0 0 0,-1 1-1,1-1 1,0 1 0,-1-1 0,1 1-1,0 0 1,-5 5 0,-5 4 7,0 1 1,1 0-1,-16 22 1,24-29 2,1 1 1,-1-1 0,1 1 0,0 0-1,0 0 1,1 0 0,0 1 0,0-1-1,0 1 1,1-1 0,0 1 0,0 8-1,1-14-9,0 0-1,0 0 0,1 0 0,-1 1 0,1-1 0,-1 0 0,1 0 0,0 0 0,-1 0 1,1 0-1,0 0 0,0 0 0,-1 0 0,1 0 0,0 0 0,0-1 0,0 1 0,0 0 0,0-1 1,0 1-1,0 0 0,1-1 0,-1 1 0,0-1 0,0 0 0,0 1 0,1-1 0,-1 0 1,0 0-1,0 0 0,0 0 0,1 0 0,-1 0 0,0 0 0,0 0 0,1 0 0,-1-1 1,2 0-1,5 0 5,-1 0 0,1 0 0,-1-1 0,1 0 0,8-5 1,0-2-19,0 0 0,-1-1 0,-1-1 0,1-1 0,-2 0 1,0-1-1,0 0 0,-1-1 0,15-23 0,-12 15 17,-2 0 0,0-1-1,-2-1 1,0 0 0,-2 0-1,7-27 1,-10 3 158,-6 47-159,0 1-1,0-1 1,0 1 0,0-1 0,0 1-1,0-1 1,0 0 0,0 1 0,0-1 0,0 1-1,0-1 1,-1 1 0,1-1 0,0 1-1,0-1 1,-1 1 0,1-1 0,0 1-1,-1-1 1,1 1 0,0 0 0,-1-1-1,1 1 1,-1-1 0,1 1 0,-1-1-1,0 2 0,0-1-1,-1 0 1,1 1-1,0-1 0,0 1 1,0-1-1,0 1 0,0-1 1,0 1-1,0 0 1,0 0-1,0 0 0,0-1 1,0 1-1,1 0 1,-1 0-1,0 0 0,0 2 1,-12 13 39,2 2 1,0 0-1,0 0 0,2 1 1,1 0-1,0 0 0,1 1 1,1 0-1,1 0 0,1 1 1,1 0-1,0-1 1,2 1-1,0 0 0,3 22 1,-1-40-69,-1-1 0,1 1 0,0 0 0,0-1 0,1 1 0,-1 0 0,0-1 0,1 1 0,0-1-1,-1 0 1,1 0 0,0 1 0,0-1 0,0 0 0,1-1 0,-1 1 0,0 0 0,1-1 0,-1 1 0,1-1 0,-1 0 0,1 1 0,0-1 0,-1-1 0,1 1 0,0 0 0,0-1 0,0 1 0,0-1 0,0 0 0,-1 0 0,5 0 0,0-1-634,0 1 0,-1-1 1,1 0-1,0 0 0,12-4 0,-15 3-336,0 1 1,1-1-1,-1 0 1,0-1-1,0 1 0,0-1 1,-1 1-1,5-5 0,15-19-7001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886"/>
    </inkml:context>
    <inkml:brush xml:id="br0">
      <inkml:brushProperty name="width" value="0.025" units="cm"/>
      <inkml:brushProperty name="height" value="0.025" units="cm"/>
    </inkml:brush>
  </inkml:definitions>
  <inkml:trace contextRef="#ctx0" brushRef="#br0">132 1 8968,'0'0'11062,"-8"3"-10705,-6 2-260,1 1 0,0 0 0,-19 13 0,28-16-89,0-1 0,1 0 0,-1 1 0,1 0 0,0 0 1,0 0-1,0 0 0,0 0 0,0 1 0,1-1 0,-1 1 0,1 0 0,0 0 0,0 0 1,0 0-1,1 0 0,0 0 0,-1 0 0,0 7 0,3-10-17,-1 0 0,0 0 0,1 1 0,-1-1 1,1 0-1,-1 0 0,1 0 0,-1 0 0,1-1 0,0 1 0,-1 0 0,1 0 0,0 0 0,0 0 0,0-1 0,0 1 1,0 0-1,0-1 0,0 1 0,0-1 0,0 1 0,0-1 0,0 1 0,0-1 0,0 0 0,0 0 0,0 1 0,0-1 1,1 0-1,-1 0 0,2 0 0,46 0 379,-36-1-231,106-7 1532,-119 4-1497,0-1 0,1 1 0,-1 0-1,1 0 1,0-1 0,0 1 0,3-5-1,-2 3-73,-2 3-116,0 1 1,1 0 0,-1 0-1,1 0 1,0 0 0,-1 0-1,1 0 1,0 0-1,0 0 1,0 0 0,1 0-1,1-2 1,-1 3-20,0 0 0,1 0 0,-1 1 0,0-1 0,1 1 0,-1-1 0,0 1 0,1 0 0,-1 0 0,1 0 0,3 0 0,192 0-3178,-195 0 2728,1 0 1,-1-1 0,0 1-1,1-1 1,-1 1-1,0-1 1,0 0 0,1-1-1,-1 1 1,0 0 0,0-1-1,0 1 1,-1-1 0,6-4-1,10-16-5595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396"/>
    </inkml:context>
    <inkml:brush xml:id="br0">
      <inkml:brushProperty name="width" value="0.025" units="cm"/>
      <inkml:brushProperty name="height" value="0.025" units="cm"/>
    </inkml:brush>
  </inkml:definitions>
  <inkml:trace contextRef="#ctx0" brushRef="#br0">120 240 12908,'0'0'10826,"-10"2"-9235,3 0-1388,0 0 0,0 0-1,1 0 1,-1 1-1,0 0 1,1 0 0,-1 1-1,-7 6 1,10-8-184,1 1 1,0-1 0,0 1-1,0 0 1,0 0-1,1 1 1,-1-1 0,1 0-1,0 1 1,0-1-1,0 1 1,1 0 0,-1 0-1,1 0 1,0 0-1,0 0 1,0 0 0,0 0-1,0 7 1,1-10-15,0 1 0,0 0 0,0-1 0,0 1 0,0 0 1,0 0-1,1-1 0,-1 1 0,0 0 0,1-1 0,-1 1 0,1-1 1,0 1-1,0-1 0,-1 1 0,1-1 0,0 1 0,0-1 0,0 0 1,1 1-1,-1-1 0,0 0 0,0 0 0,1 0 0,-1 0 0,2 1 1,1-1 24,-1 0 0,1 0 0,-1-1 0,0 0 0,1 0 0,-1 0 0,1 0 1,-1 0-1,1-1 0,-1 1 0,1-1 0,-1 0 0,5-2 0,8-3-8,-1-2 0,0 0 0,0 0 0,-1-1 0,23-20-1,-19 15 210,0 1-1,27-15 0,-45 29-197,1-1-1,-1 0 0,0 1 0,1-1 1,-1 1-1,0-1 0,0 0 0,1 1 1,-1-1-1,0 1 0,0-1 1,0 1-1,0-1 0,1 0 0,-1 1 1,0-1-1,0 1 0,0-1 0,0 1 1,0-1-1,0 1 0,0-1 0,0 1 1,0-1-1,-1 1 0,1-1 0,0 1 1,0-1-1,0 1 0,0-1 1,-1 0-1,1 1 0,-1 0 0,-4 20 163,0-11-109,-16 52 324,21-61-397,-1 1 1,1-1-1,0 0 0,-1 1 1,1-1-1,0 0 0,0 1 1,0-1-1,0 1 1,0-1-1,0 1 0,0-1 1,1 0-1,-1 1 0,0-1 1,1 0-1,-1 1 0,1-1 1,-1 0-1,1 1 1,0-1-1,0 0 0,-1 0 1,1 0-1,0 0 0,0 0 1,0 0-1,0 0 1,0 0-1,0 0 0,1 0 1,-1 0-1,0-1 0,0 1 1,1-1-1,-1 1 0,2 0 1,6 0 3,0-1-1,0 1 1,0-2 0,0 1 0,0-1 0,0-1-1,-1 1 1,1-2 0,0 1 0,-1-1-1,1 0 1,-1-1 0,0 0 0,0 0 0,11-9-1,-3 3-160,1 2-1,25-10 0,-36 21-100,-9 9 176,-9 16 145,11-24-73,0-4 32,1 1 0,-1 0 0,1-1 0,-1 1 0,1 0 0,-1-1 0,1 1-1,0 0 1,-1 0 0,1 0 0,0-1 0,0 1 0,-1 0 0,1 0 0,0 0-1,0 0 1,0-1 0,0 1 0,0 0 0,0 0 0,1 0 0,-1 0 0,0-1-1,0 1 1,0 0 0,1 1 0,25-13 342,5-10-434,0-1-1,32-30 1,-27 21-428,-59 74 208,21-39 291,1-1-1,-1 0 1,0 1 0,1-1 0,0 1-1,0-1 1,0 1 0,0 0-1,1 0 1,-1-1 0,1 8 0,0-11-10,0 1 1,0 0 0,0 0 0,1-1 0,-1 1 0,0 0 0,1-1 0,-1 1 0,0 0-1,1-1 1,-1 1 0,1 0 0,-1-1 0,1 1 0,-1-1 0,1 1 0,-1-1-1,1 1 1,0-1 0,-1 1 0,1-1 0,1 1 0,0-1-1,0 1 1,0-1 0,0 0-1,0 1 1,0-1-1,0 0 1,0-1-1,0 1 1,0 0-1,0 0 1,0-1 0,3 0-1,6-4-27,-1 0 0,1 0-1,-1-1 1,0 0 0,0-1 0,-1 0-1,18-17 1,22-16-912,-61 76 28,9-31 912,-24 56 370,25-57-352,1-1 1,-1 1 0,1 0 0,0 0 0,1 0-1,-1-1 1,1 1 0,0 0 0,0 0-1,0 0 1,0 0 0,0 0 0,1 0 0,1 4-1,-1-7-20,-1-1 0,1 1 0,0 0-1,-1-1 1,1 1 0,0-1 0,0 1-1,0-1 1,-1 0 0,1 1 0,0-1-1,0 0 1,0 1 0,0-1 0,0 0-1,0 0 1,0 0 0,-1 0 0,1 0 0,0 0-1,0 0 1,0 0 0,0 0 0,0 0-1,0-1 1,0 1 0,0 0 0,-1 0-1,2-1 1,26-11-331,-13 2-606,-1 0 0,-1-1 1,1-1-1,-2 0 0,0-1 1,0 0-1,16-27 0,58-113-301,-66 115 1526,11-41-106,-20 46 1040,-9 26 191,-3 10 734,-19 49-1308,-13 55 0,29-88-705,0 0 0,1 0-1,1 1 1,1-1 0,1 0 0,3 33 0,-2-43-146,1-1 0,1 0 0,0 0 0,0-1 0,4 10 0,-6-15-56,0 0-1,0 1 0,1-1 0,-1 0 1,0 0-1,1 0 0,-1 0 1,1 0-1,0 0 0,0-1 0,-1 1 1,1-1-1,0 1 0,1-1 0,-1 1 1,0-1-1,0 0 0,0 0 0,1 0 1,-1 0-1,4 0 0,-5-2 58,0 1 1,0-1-1,-1 0 0,1 0 0,0 1 0,-1-1 1,1 0-1,-1 0 0,1 0 0,-1 0 0,0 0 1,1 0-1,-1 0 0,0 0 0,1 0 1,-1 0-1,0 0 0,0 0 0,0 0 0,0 0 1,0 0-1,0 0 0,0 0 0,-1 0 0,1 0 1,0 0-1,0 0 0,-1 0 0,1 0 0,-1-1 1,-11-35 45,5 24-113,-1 1-1,-1 1 0,0 0 1,0 0-1,-1 0 1,-1 2-1,1-1 0,-2 1 1,1 1-1,-1 0 0,-20-10 1,31 18 550,22 1-29,0 2 1,-1 1-1,36 10 0,11 3-1356,-67-17 656,7 1-358,-3-2-4079,-4-4-2900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743"/>
    </inkml:context>
    <inkml:brush xml:id="br0">
      <inkml:brushProperty name="width" value="0.025" units="cm"/>
      <inkml:brushProperty name="height" value="0.025" units="cm"/>
    </inkml:brush>
  </inkml:definitions>
  <inkml:trace contextRef="#ctx0" brushRef="#br0">1 16 22998,'0'-7'2818,"0"1"193,0 4-1313,0 6-1826,0 6-1250,0-2-2978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8.867"/>
    </inkml:context>
    <inkml:brush xml:id="br0">
      <inkml:brushProperty name="width" value="0.025" units="cm"/>
      <inkml:brushProperty name="height" value="0.025" units="cm"/>
    </inkml:brush>
  </inkml:definitions>
  <inkml:trace contextRef="#ctx0" brushRef="#br0">180 76 4420,'1'-3'1977,"1"-3"201,0 0-1,-1 1 0,0-1 0,0 0 0,0 0 0,-1-7 1,0 12-2027,0 0 0,0 0 0,0 0 0,-1-1 1,1 1-1,-1 0 0,1 0 0,-1 0 1,1 0-1,-1 0 0,1 0 0,-1 0 1,0 0-1,0 0 0,1 0 0,-1 0 0,0 1 1,0-1-1,0 0 0,0 0 0,0 1 1,0-1-1,0 1 0,0-1 0,0 1 0,-1-1 1,1 1-1,0 0 0,0-1 0,0 1 1,-1 0-1,1 0 0,0 0 0,0 0 0,-3 0 1,-2 1-112,0-1 0,-1 1-1,1 1 1,0-1 0,-1 1 0,1 0 0,0 0 0,0 1 0,1-1 0,-1 1 0,0 1 0,1-1 0,0 1 0,0 0 0,-5 5 0,4-4-5,0 1 0,0 1 1,0-1-1,1 1 0,0 0 0,1 0 1,-1 0-1,2 1 0,-1 0 0,1 0 1,-3 8-1,7-15-33,-1-1 0,1 1 0,-1-1 0,1 1 0,0-1 0,-1 1 0,1-1 0,0 1 0,0-1 0,-1 0 0,1 0 0,0 1 0,0-1 0,0 0 0,-1 0 0,1 0 0,0 0 0,0 0 0,0 0 0,-1 0 0,1 0 0,0 0 0,1 0 0,27-1 55,-27 1-55,29-2-44,-22 1-13,1 0 1,0 1-1,-1 0 1,1 1-1,15 2 1,-22-2 42,0 0 1,0 0 0,0 0-1,0 1 1,0-1-1,0 1 1,0 0-1,-1 0 1,1 0 0,-1 0-1,1 0 1,-1 1-1,0-1 1,0 1 0,0-1-1,0 1 1,0 0-1,-1 0 1,1 0 0,1 5-1,2 6 13,-2-1 1,1 1-1,-2 0 0,0-1 0,0 1 1,-1 0-1,-1 0 0,-2 21 0,1-24 137,0 0-1,-1 0 1,0 0-1,-1 0 0,0 0 1,-1-1-1,0 0 1,-1 1-1,0-2 1,-1 1-1,-6 9 0,11-17-91,0-1-1,0 0 0,-1 1 0,1-1 1,0 0-1,-1 1 0,1-1 0,-1 0 0,1 0 1,-1 0-1,1 0 0,-1-1 0,0 1 1,0 0-1,1-1 0,-3 1 0,3-1-56,1 0 0,-1 0 0,0-1 0,0 1 1,1 0-1,-1-1 0,0 1 0,1 0 0,-1-1 0,0 1 0,1-1 0,-1 1 0,1-1 0,-1 1 0,1-1 0,-1 0 0,1 1 0,0-1 0,-1 0 0,1 1 0,-1-1 0,1 0 0,0 0 0,0 1 0,0-1 0,-1 0 0,1 0 0,0 1 0,0-1 0,0 0 0,0 0 0,0 1 0,0-1 0,0 0 0,1 0 0,-1-1 0,1-13-290,0 1 0,2-1 0,-1 0-1,2 1 1,0 0 0,0-1 0,2 2-1,-1-1 1,2 1 0,0-1-1,1 2 1,17-24 0,-12 20 301,0 1 1,1 1-1,0 0 0,1 1 1,0 1-1,1 0 0,1 1 1,0 1-1,25-11 0,-41 20-13,0 1 0,0-1 0,0 1 0,0-1 0,0 1 0,0 0 0,0-1 0,0 1 0,0 0 0,0 0 0,1 0-1,-1-1 1,0 1 0,0 1 0,0-1 0,0 0 0,2 0 0,-3 1-3,1-1-1,-1 1 1,0-1-1,0 1 1,1-1-1,-1 1 1,0-1-1,0 1 1,0-1-1,0 1 1,0-1-1,0 1 1,0-1-1,0 1 1,0-1-1,0 1 1,0-1-1,0 1 1,0-1-1,-1 1 1,1-1-1,0 1 1,0-1-1,-1 1 1,1-1-1,-1 1 1,-31 49-957,16-27 705,11-5 459,17-26 254,18-24 440,-9 1-54,23-47 0,-15 25-689,-45 109-611,16-54 499,-1 0 1,0 0 0,1 0-1,0 0 1,-1 0 0,1 0-1,0 0 1,0 1 0,0-1-1,1 0 1,-1 0 0,0 0-1,1 0 1,-1 0 0,1 0-1,1 3 1,-1-4 11,0 0-1,0 0 1,0 0 0,0 0 0,0 0-1,0 0 1,0 0 0,0 0-1,0-1 1,0 1 0,1 0 0,-1-1-1,0 1 1,0-1 0,1 1 0,-1-1-1,0 0 1,1 1 0,1-1 0,3 0 42,0 0 0,-1-1 1,1 1-1,0-1 1,0 0-1,0-1 1,-1 0-1,1 0 1,-1 0-1,10-5 0,49-38 130,-49 34-184,-1 0 1,26-14-1,-36 28-279,-8 10 184,-5 9 101,6-16 65,-1 0-1,2 1 1,-1 0-1,1-1 1,0 1-1,0 0 1,1 0-1,0 0 1,0 0 0,0 1-1,2 12 1,1-19-36,1 0 0,-1 0 1,1 0-1,-1-1 1,1 1-1,0-1 0,-1 0 1,1 1-1,0-1 1,-1 0-1,1 0 0,0-1 1,-1 1-1,1-1 0,4 0 1,4-3-20,0-1 1,0 1 0,0-2-1,-1 1 1,1-2-1,12-9 1,-12 8-95,0 0 0,1 1 0,0 1-1,17-8 1,-28 14 39,-1 0 0,0 0 0,0 0 0,1 0 0,-1 0 0,0 0 0,0 0-1,1 0 1,-1 0 0,0 0 0,1 0 0,-1 0 0,0 0 0,0 0 0,1 0 0,-1 0-1,0 0 1,0 0 0,1 0 0,-1 0 0,0 0 0,0 1 0,1-1 0,-1 0 0,0 0 0,0 0-1,0 0 1,1 1 0,-1-1 0,0 0 0,0 0 0,0 0 0,0 1 0,1-1 0,-1 0-1,0 0 1,0 1 0,0-1 0,0 1 0,1 16-111,-8 24 148,5-35-57,3 16 203,0-21-231,-1-1 1,0 0-1,1 0 1,-1 1-1,1-1 1,-1 0-1,0 0 1,1 0-1,-1 1 1,1-1-1,-1 0 1,0 0-1,1 0 1,-1 0-1,1 0 1,-1 0-1,1 0 1,-1 0-1,1 0 1,-1 0-1,0 0 1,1 0-1,-1 0 1,1-1-1,-1 1 1,0 0-1,1 0 1,0-1-1,31-22-8274,-27 20 5864,14-15-9299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247"/>
    </inkml:context>
    <inkml:brush xml:id="br0">
      <inkml:brushProperty name="width" value="0.025" units="cm"/>
      <inkml:brushProperty name="height" value="0.025" units="cm"/>
    </inkml:brush>
  </inkml:definitions>
  <inkml:trace contextRef="#ctx0" brushRef="#br0">132 190 9929,'-3'-24'12552,"-6"5"-8162,8 19-4389,0-1 0,0 0 1,0 0-1,-1 1 0,1-1 1,0 1-1,-1-1 1,1 1-1,0 0 0,-1-1 1,1 1-1,0 0 0,-1 0 1,1 0-1,-1 0 1,1 0-1,0 0 0,-1 1 1,1-1-1,0 0 1,-1 1-1,1-1 0,0 1 1,-1-1-1,1 1 0,0 0 1,0-1-1,0 1 1,0 0-1,0 0 0,-1 0 1,0 1-1,-5 4 71,1-1 0,0 1 0,0 1 0,0-1 0,1 1 1,-1 0-1,2 0 0,-1 1 0,1-1 0,0 1 0,1 0 0,0 0 0,0 0 0,0 1 0,1-1 0,1 0 0,-2 13 0,3-20-48,1-1 0,-1 1 0,0 0 0,1 0-1,-1 0 1,0 0 0,1 0 0,-1 0 0,1-1-1,-1 1 1,1 0 0,0 0 0,-1-1-1,1 1 1,0 0 0,0-1 0,-1 1 0,1-1-1,0 1 1,0-1 0,0 1 0,0-1 0,0 0-1,0 1 1,-1-1 0,1 0 0,0 0 0,0 1-1,0-1 1,0 0 0,0 0 0,0 0 0,0 0-1,0 0 1,0-1 0,0 1 0,1 0 0,42-10 748,-27 2-721,-1-1 0,0-1 0,0-1 0,-1 0 0,0-1 0,-1 0 0,0-1 0,12-16 1,-9 9 13,0-1 1,-2-1 0,0 0-1,-1-1 1,11-26 0,-24 47-71,0 1 1,0-1 0,0 0-1,-1 1 1,1-1 0,0 0-1,-1 0 1,1 0 0,-1 0-1,0 0 1,1 0 0,-1 1 0,0-1-1,0-4 1,-2 6-11,1 0 1,0 1-1,1-1 0,-1 0 1,0 1-1,0-1 1,0 0-1,0 1 0,0-1 1,0 1-1,0 0 0,0-1 1,1 1-1,-1 0 1,0-1-1,1 1 0,-1 0 1,0 1-1,-43 51-144,34-40 105,0 0 0,2 1 0,0 0-1,0 1 1,2 0 0,-1 0 0,2 0 0,0 1 0,1 0-1,1 0 1,0 0 0,1 0 0,0 30 0,6-29-2242,4-10-2364,4-6-3839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979"/>
    </inkml:context>
    <inkml:brush xml:id="br0">
      <inkml:brushProperty name="width" value="0.025" units="cm"/>
      <inkml:brushProperty name="height" value="0.025" units="cm"/>
    </inkml:brush>
  </inkml:definitions>
  <inkml:trace contextRef="#ctx0" brushRef="#br0">136 2 14478,'0'0'16175,"-10"-1"-16116,2 1-49,1 0 0,0 1 0,-1 0-1,1 0 1,0 0 0,0 1 0,0 1 0,-10 3 0,14-5-55,0 0 0,0 1 0,0-1 0,0 1 1,1 0-1,-1 0 0,0 0 0,1 0 0,-1 0 0,1 1 0,0-1 0,-1 1 0,1 0 0,1-1 0,-1 1 1,0 0-1,1 0 0,-1 0 0,1 0 0,0 1 0,0-1 0,0 0 0,0 0 0,1 1 0,-1 4 0,2-7-23,-1 1 1,1-1-1,-1 0 0,1 1 0,0-1 0,0 0 0,0 0 0,0 0 1,0 1-1,0-1 0,0 0 0,0 0 0,0 0 0,0-1 0,0 1 1,1 0-1,-1 0 0,0-1 0,0 1 0,1-1 0,-1 1 0,1-1 1,-1 1-1,1-1 0,0 0 0,49 11-515,-37-9 432,3 1 89,-8-2 51,0 1 1,0 0 0,0 0-1,0 0 1,-1 1 0,1 1-1,-1 0 1,0 0 0,9 6 0,-16-10 19,-1 0 1,1 1 0,-1-1 0,1 1 0,-1-1-1,1 1 1,-1 0 0,1-1 0,-1 1 0,0-1 0,1 1-1,-1 0 1,0 0 0,1-1 0,-1 1 0,0 0-1,0-1 1,0 1 0,0 0 0,0 0 0,0-1 0,0 1-1,0 0 1,0-1 0,0 1 0,0 0 0,0 0-1,-1 0 1,-15 19 555,-34 8 447,46-27-973,-7 5-120,-1-1 0,0 0 0,0-1 1,0-1-1,-1 0 0,-22 3 0,35-6-71,0 0 0,-1 0 0,1 0 0,0 0 0,0 0 0,0 0 0,0 0 0,-1 0 0,1 0 0,0 0 1,0 0-1,0 0 0,-1-1 0,1 1 0,0 0 0,0 0 0,0 0 0,0 0 0,0 0 0,-1-1 0,1 1 0,0 0 0,0 0 0,0 0 0,0 0 0,0-1 0,0 1 0,0 0 0,0 0 0,-1 0 0,1-1 0,0 1 0,0 0 0,0 0 0,0 0 0,0-1 1,0 1-1,0 0 0,0 0 0,0 0 0,0-1 0,1 1 0,-1 0 0,0 0 0,0 0 0,0-1 0,0 1 0,0 0 0,0 0 0,0 0 0,1-1 0,5-10-6493,9-8-5190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309"/>
    </inkml:context>
    <inkml:brush xml:id="br0">
      <inkml:brushProperty name="width" value="0.025" units="cm"/>
      <inkml:brushProperty name="height" value="0.025" units="cm"/>
    </inkml:brush>
  </inkml:definitions>
  <inkml:trace contextRef="#ctx0" brushRef="#br0">77 1 12268,'0'0'10474,"-8"7"-9845,4-4-600,-5 3 176,1 1-1,0 1 1,-13 14-1,19-20-155,0 0 0,1 1 0,-1-1 0,0 1 0,1 0-1,-1-1 1,1 1 0,0 0 0,0 0 0,0 0 0,1 0 0,-1 0 0,0 0-1,1 0 1,0 0 0,0 0 0,0 0 0,0 0 0,0 0 0,1 0-1,0 4 1,1-5-18,-1-1-1,1 1 1,-1 0-1,1-1 1,0 1-1,0-1 1,0 0-1,-1 0 1,1 0 0,0 0-1,0 0 1,1 0-1,-1 0 1,0 0-1,0-1 1,0 1-1,0-1 1,1 0-1,-1 0 1,0 0-1,0 0 1,1 0-1,3-1 1,1 1 117,-1 0 1,1-1-1,0 0 1,0 0 0,-1-1-1,13-4 1,-12 2-144,0-1-1,-1 1 1,0-2 0,0 1 0,0 0 0,0-1 0,-1 0 0,0-1 0,0 1 0,-1-1 0,0 0 0,5-9 0,-35 42-523,22-20 442,0 0 0,0 1 1,1-1-1,0 1 0,0 0 0,0 0 1,1 1-1,0-1 0,1 0 0,0 1 1,0-1-1,0 1 0,1-1 1,0 1-1,1 8 0,0-15-228,-1 0 0,0 1 0,1-1 0,0 0 0,-1 0 0,1 0 0,0 0 0,-1 0 0,1 0 0,0 1 0,0-2 0,0 1 0,0 0 0,0 0 0,0 0 0,0 0 0,0-1 1,1 1-1,-1 0 0,0-1 0,0 1 0,1-1 0,-1 0 0,0 1 0,0-1 0,1 0 0,-1 0 0,0 0 0,1 0 0,-1 0 0,0 0 0,1 0 0,2-1 0,15 1-6689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717"/>
    </inkml:context>
    <inkml:brush xml:id="br0">
      <inkml:brushProperty name="width" value="0.025" units="cm"/>
      <inkml:brushProperty name="height" value="0.025" units="cm"/>
    </inkml:brush>
  </inkml:definitions>
  <inkml:trace contextRef="#ctx0" brushRef="#br0">80 0 13325,'0'0'11968,"-7"11"-10820,1 1-958,0-1-1,1 1 1,0 0-1,1 1 1,0-1-1,1 1 1,0 0-1,1 0 1,0 17-1,1-27-201,1 0 0,0-1 0,-1 1 0,2 0 0,-1 0 0,0 0 0,0 0 0,1-1 0,0 1 0,-1 0 0,1 0 0,0-1-1,0 1 1,1 0 0,-1-1 0,0 1 0,1-1 0,0 0 0,-1 0 0,1 1 0,0-1 0,0 0 0,0 0 0,1-1 0,-1 1 0,0 0 0,1-1 0,-1 1 0,1-1 0,-1 0 0,1 0 0,0 0-1,-1 0 1,4 0 0,-4 0-17,0-1 0,-1 0 0,1 1 0,0-1-1,-1 1 1,1-1 0,-1 1 0,1 0 0,-1-1 0,1 1-1,-1 0 1,0 0 0,1 0 0,-1 0 0,0 1-1,0-1 1,0 0 0,0 0 0,0 1 0,0-1 0,0 0-1,0 1 1,-1-1 0,1 1 0,0 0 0,-1-1-1,1 1 1,-1-1 0,0 1 0,1 0 0,-1-1 0,0 3-1,-1 0 8,-1-1 0,1 0-1,-1 1 1,0-1 0,0 0-1,0 0 1,0 0 0,0 0-1,-1 0 1,1-1 0,-1 1-1,0-1 1,-5 4 0,-9 6 71,-27 22-51,42-32 34,0-1 1,0 1 0,0 0 0,0 0-1,1 0 1,-1 0 0,1 1 0,-1-1-1,1 0 1,0 0 0,0 1 0,0-1-1,0 1 1,0-1 0,0 6 0,43-6 1429,-40-2-1365,20-2-92,-1 0 0,0-2 1,0 0-1,0-2 0,-1 0 1,0-1-1,36-18 0,-54 24-307,0-1 0,0 1 0,1 0-1,-1-1 1,0 0 0,0 0 0,0 1-1,-1-1 1,1 0 0,0 0 0,-1-1 0,1 1-1,1-4 1,-3 5-146,1 0 0,-1-1-1,0 1 1,0 0 0,0 0-1,1 0 1,-2-1 0,1 1 0,0 0-1,0 0 1,0 0 0,0-1-1,-1 1 1,1 0 0,0 0 0,-1 0-1,1 0 1,-1 0 0,0 0-1,1 0 1,-1 0 0,-1-1-1,-14-13-8343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063"/>
    </inkml:context>
    <inkml:brush xml:id="br0">
      <inkml:brushProperty name="width" value="0.025" units="cm"/>
      <inkml:brushProperty name="height" value="0.025" units="cm"/>
    </inkml:brush>
  </inkml:definitions>
  <inkml:trace contextRef="#ctx0" brushRef="#br0">0 15 15855,'0'0'12364,"62"-14"-10891,-28 14-640,-2 0-545,2 1-256,-2 8-192,0-1-1441,-7 0-2499,1-3-4645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397"/>
    </inkml:context>
    <inkml:brush xml:id="br0">
      <inkml:brushProperty name="width" value="0.025" units="cm"/>
      <inkml:brushProperty name="height" value="0.025" units="cm"/>
    </inkml:brush>
  </inkml:definitions>
  <inkml:trace contextRef="#ctx0" brushRef="#br0">1 403 15727,'0'0'5312,"12"-5"-3230,-2 2-1745,-1-1 0,1-1 0,-1 0 1,0-1-1,0 1 0,0-2 1,-1 1-1,0-1 0,0 0 0,10-13 1,-4 0-93,-1 0 1,-1 0-1,-1-2 1,0 1 0,-2-1-1,-1 0 1,0-1-1,-2 0 1,0 0-1,-2-1 1,3-44 0,-7 68-263,0 0 1,0-1 0,1 1 0,-1-1-1,0 1 1,0-1 0,0 1 0,0-1 0,0 1-1,0-1 1,0 1 0,0-1 0,0 1-1,-1-1 1,1 1 0,0-1 0,0 1 0,0-1-1,0 1 1,-1-1 0,1 1 0,0 0-1,0-1 1,-1 1 0,1-1 0,0 1 0,-1 0-1,1-1 1,-1 1 0,1 0 0,0-1-1,-1 1 1,1 0 0,-1 0 0,0-1 0,-14 12-179,-12 29 231,18-18 83,2-1 0,0 1-1,2 0 1,0 0 0,1 1-1,2-1 1,0 1 0,1 23-1,1-43-125,0-1 0,0 0 0,-1 0 0,1 0 0,1 0 1,-1 0-1,0 1 0,0-1 0,1 0 0,-1 0 0,1 0 0,0 0 0,0 0 0,-1 0 0,1 0 0,0 0 0,1 0 0,-1-1 0,0 1 1,1 0-1,-1-1 0,1 1 0,-1-1 0,1 1 0,-1-1 0,1 0 0,0 1 0,0-1 0,0 0 0,0 0 0,0-1 0,0 1 0,0 0 0,0-1 1,0 1-1,0-1 0,0 1 0,0-1 0,1 0 0,-1 0 0,0 0 0,0 0 0,3-1 0,2 0-4,1-1 0,-1 0 0,-1 0 0,1-1 0,0 1 0,0-2 0,-1 1 0,0-1 0,0 1 0,0-2-1,10-8 1,32-44 81,-48 56 21,-17 28 159,11-15-218,1 0 0,-1 0 0,-3 17 0,7-24-73,1 0 0,0 0 0,0 0 0,0 0 1,0 0-1,1 0 0,0 0 0,0 0 0,1 0 0,-1 0 0,3 9 0,-3-14-47,0 1 0,1-1 0,-1 1 0,0-1 0,0 0 0,0 1 0,0-1 0,0 0-1,1 1 1,-1-1 0,0 0 0,0 1 0,1-1 0,-1 0 0,0 1 0,1-1 0,-1 0-1,0 0 1,1 0 0,-1 1 0,0-1 0,1 0 0,-1 0 0,0 0 0,1 0-1,-1 1 1,1-1 0,-1 0 0,0 0 0,1 0 0,-1 0 0,1 0 0,-1 0 0,0 0-1,1 0 1,-1 0 0,1 0 0,-1 0 0,0-1 0,1 1 0,-1 0 0,0 0 0,1 0-1,-1 0 1,0-1 0,1 1 0,-1 0 0,0 0 0,1-1 0,-1 1 0,0 0-1,1-1 1,13-17-8427,-2-4-2151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754"/>
    </inkml:context>
    <inkml:brush xml:id="br0">
      <inkml:brushProperty name="width" value="0.025" units="cm"/>
      <inkml:brushProperty name="height" value="0.025" units="cm"/>
    </inkml:brush>
  </inkml:definitions>
  <inkml:trace contextRef="#ctx0" brushRef="#br0">0 0 18033,'0'0'4196,"8"67"-4292,7-46-2755,2-2-3747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13.04.2023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13.04.2023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13.04.2023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12" Type="http://schemas.openxmlformats.org/officeDocument/2006/relationships/image" Target="../media/image55.png"/><Relationship Id="rId16" Type="http://schemas.openxmlformats.org/officeDocument/2006/relationships/image" Target="../media/image7.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102" Type="http://schemas.openxmlformats.org/officeDocument/2006/relationships/image" Target="../media/image50.png"/><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113" Type="http://schemas.openxmlformats.org/officeDocument/2006/relationships/customXml" Target="../ink/ink55.xml"/><Relationship Id="rId80" Type="http://schemas.openxmlformats.org/officeDocument/2006/relationships/image" Target="../media/image39.png"/><Relationship Id="rId85" Type="http://schemas.openxmlformats.org/officeDocument/2006/relationships/customXml" Target="../ink/ink41.xml"/><Relationship Id="rId12" Type="http://schemas.openxmlformats.org/officeDocument/2006/relationships/image" Target="../media/image5.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53.png"/><Relationship Id="rId54" Type="http://schemas.openxmlformats.org/officeDocument/2006/relationships/image" Target="../media/image26.png"/><Relationship Id="rId70" Type="http://schemas.openxmlformats.org/officeDocument/2006/relationships/image" Target="../media/image34.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2.png"/><Relationship Id="rId114" Type="http://schemas.openxmlformats.org/officeDocument/2006/relationships/image" Target="../media/image56.png"/><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88" Type="http://schemas.openxmlformats.org/officeDocument/2006/relationships/image" Target="../media/image43.png"/><Relationship Id="rId111" Type="http://schemas.openxmlformats.org/officeDocument/2006/relationships/customXml" Target="../ink/ink54.xml"/></Relationships>
</file>

<file path=ppt/slides/_rels/slide10.xml.rels><?xml version="1.0" encoding="UTF-8" standalone="yes"?>
<Relationships xmlns="http://schemas.openxmlformats.org/package/2006/relationships"><Relationship Id="rId13" Type="http://schemas.openxmlformats.org/officeDocument/2006/relationships/customXml" Target="../ink/ink1881.xml"/><Relationship Id="rId18" Type="http://schemas.openxmlformats.org/officeDocument/2006/relationships/image" Target="../media/image626.png"/><Relationship Id="rId26" Type="http://schemas.openxmlformats.org/officeDocument/2006/relationships/image" Target="../media/image629.png"/><Relationship Id="rId39" Type="http://schemas.openxmlformats.org/officeDocument/2006/relationships/customXml" Target="../ink/ink1894.xml"/><Relationship Id="rId21" Type="http://schemas.openxmlformats.org/officeDocument/2006/relationships/customXml" Target="../ink/ink1885.xml"/><Relationship Id="rId34" Type="http://schemas.openxmlformats.org/officeDocument/2006/relationships/image" Target="../media/image633.png"/><Relationship Id="rId42" Type="http://schemas.openxmlformats.org/officeDocument/2006/relationships/image" Target="../media/image637.png"/><Relationship Id="rId47" Type="http://schemas.openxmlformats.org/officeDocument/2006/relationships/customXml" Target="../ink/ink1898.xml"/><Relationship Id="rId50" Type="http://schemas.openxmlformats.org/officeDocument/2006/relationships/image" Target="../media/image641.png"/><Relationship Id="rId7" Type="http://schemas.openxmlformats.org/officeDocument/2006/relationships/customXml" Target="../ink/ink1878.xml"/><Relationship Id="rId2" Type="http://schemas.openxmlformats.org/officeDocument/2006/relationships/notesSlide" Target="../notesSlides/notesSlide10.xml"/><Relationship Id="rId16" Type="http://schemas.openxmlformats.org/officeDocument/2006/relationships/image" Target="../media/image625.png"/><Relationship Id="rId29" Type="http://schemas.openxmlformats.org/officeDocument/2006/relationships/customXml" Target="../ink/ink1889.xml"/><Relationship Id="rId11" Type="http://schemas.openxmlformats.org/officeDocument/2006/relationships/customXml" Target="../ink/ink1880.xml"/><Relationship Id="rId24" Type="http://schemas.openxmlformats.org/officeDocument/2006/relationships/image" Target="../media/image628.png"/><Relationship Id="rId32" Type="http://schemas.openxmlformats.org/officeDocument/2006/relationships/image" Target="../media/image632.png"/><Relationship Id="rId37" Type="http://schemas.openxmlformats.org/officeDocument/2006/relationships/customXml" Target="../ink/ink1893.xml"/><Relationship Id="rId40" Type="http://schemas.openxmlformats.org/officeDocument/2006/relationships/image" Target="../media/image636.png"/><Relationship Id="rId45" Type="http://schemas.openxmlformats.org/officeDocument/2006/relationships/customXml" Target="../ink/ink1897.xml"/><Relationship Id="rId53" Type="http://schemas.openxmlformats.org/officeDocument/2006/relationships/customXml" Target="../ink/ink1901.xml"/><Relationship Id="rId5" Type="http://schemas.openxmlformats.org/officeDocument/2006/relationships/customXml" Target="../ink/ink1877.xml"/><Relationship Id="rId10" Type="http://schemas.openxmlformats.org/officeDocument/2006/relationships/image" Target="../media/image6220.png"/><Relationship Id="rId19" Type="http://schemas.openxmlformats.org/officeDocument/2006/relationships/customXml" Target="../ink/ink1884.xml"/><Relationship Id="rId31" Type="http://schemas.openxmlformats.org/officeDocument/2006/relationships/customXml" Target="../ink/ink1890.xml"/><Relationship Id="rId44" Type="http://schemas.openxmlformats.org/officeDocument/2006/relationships/image" Target="../media/image638.png"/><Relationship Id="rId52" Type="http://schemas.openxmlformats.org/officeDocument/2006/relationships/image" Target="../media/image642.png"/><Relationship Id="rId4" Type="http://schemas.openxmlformats.org/officeDocument/2006/relationships/image" Target="../media/image6190.png"/><Relationship Id="rId9" Type="http://schemas.openxmlformats.org/officeDocument/2006/relationships/customXml" Target="../ink/ink1879.xml"/><Relationship Id="rId14" Type="http://schemas.openxmlformats.org/officeDocument/2006/relationships/image" Target="../media/image624.png"/><Relationship Id="rId22" Type="http://schemas.openxmlformats.org/officeDocument/2006/relationships/image" Target="../media/image109.png"/><Relationship Id="rId27" Type="http://schemas.openxmlformats.org/officeDocument/2006/relationships/customXml" Target="../ink/ink1888.xml"/><Relationship Id="rId30" Type="http://schemas.openxmlformats.org/officeDocument/2006/relationships/image" Target="../media/image631.png"/><Relationship Id="rId35" Type="http://schemas.openxmlformats.org/officeDocument/2006/relationships/customXml" Target="../ink/ink1892.xml"/><Relationship Id="rId43" Type="http://schemas.openxmlformats.org/officeDocument/2006/relationships/customXml" Target="../ink/ink1896.xml"/><Relationship Id="rId48" Type="http://schemas.openxmlformats.org/officeDocument/2006/relationships/image" Target="../media/image640.png"/><Relationship Id="rId8" Type="http://schemas.openxmlformats.org/officeDocument/2006/relationships/image" Target="../media/image6210.png"/><Relationship Id="rId51" Type="http://schemas.openxmlformats.org/officeDocument/2006/relationships/customXml" Target="../ink/ink1900.xml"/><Relationship Id="rId3" Type="http://schemas.openxmlformats.org/officeDocument/2006/relationships/customXml" Target="../ink/ink1876.xml"/><Relationship Id="rId12" Type="http://schemas.openxmlformats.org/officeDocument/2006/relationships/image" Target="../media/image623.png"/><Relationship Id="rId17" Type="http://schemas.openxmlformats.org/officeDocument/2006/relationships/customXml" Target="../ink/ink1883.xml"/><Relationship Id="rId25" Type="http://schemas.openxmlformats.org/officeDocument/2006/relationships/customXml" Target="../ink/ink1887.xml"/><Relationship Id="rId33" Type="http://schemas.openxmlformats.org/officeDocument/2006/relationships/customXml" Target="../ink/ink1891.xml"/><Relationship Id="rId38" Type="http://schemas.openxmlformats.org/officeDocument/2006/relationships/image" Target="../media/image635.png"/><Relationship Id="rId46" Type="http://schemas.openxmlformats.org/officeDocument/2006/relationships/image" Target="../media/image639.png"/><Relationship Id="rId20" Type="http://schemas.openxmlformats.org/officeDocument/2006/relationships/image" Target="../media/image627.png"/><Relationship Id="rId41" Type="http://schemas.openxmlformats.org/officeDocument/2006/relationships/customXml" Target="../ink/ink1895.xml"/><Relationship Id="rId54" Type="http://schemas.openxmlformats.org/officeDocument/2006/relationships/image" Target="../media/image643.png"/><Relationship Id="rId1" Type="http://schemas.openxmlformats.org/officeDocument/2006/relationships/slideLayout" Target="../slideLayouts/slideLayout7.xml"/><Relationship Id="rId6" Type="http://schemas.openxmlformats.org/officeDocument/2006/relationships/image" Target="../media/image6200.png"/><Relationship Id="rId15" Type="http://schemas.openxmlformats.org/officeDocument/2006/relationships/customXml" Target="../ink/ink1882.xml"/><Relationship Id="rId23" Type="http://schemas.openxmlformats.org/officeDocument/2006/relationships/customXml" Target="../ink/ink1886.xml"/><Relationship Id="rId28" Type="http://schemas.openxmlformats.org/officeDocument/2006/relationships/image" Target="../media/image630.png"/><Relationship Id="rId36" Type="http://schemas.openxmlformats.org/officeDocument/2006/relationships/image" Target="../media/image634.png"/><Relationship Id="rId49" Type="http://schemas.openxmlformats.org/officeDocument/2006/relationships/customXml" Target="../ink/ink1899.xml"/></Relationships>
</file>

<file path=ppt/slides/_rels/slide11.xml.rels><?xml version="1.0" encoding="UTF-8" standalone="yes"?>
<Relationships xmlns="http://schemas.openxmlformats.org/package/2006/relationships"><Relationship Id="rId117" Type="http://schemas.openxmlformats.org/officeDocument/2006/relationships/customXml" Target="../ink/ink1959.xml"/><Relationship Id="rId21" Type="http://schemas.openxmlformats.org/officeDocument/2006/relationships/customXml" Target="../ink/ink1911.xml"/><Relationship Id="rId42" Type="http://schemas.openxmlformats.org/officeDocument/2006/relationships/image" Target="../media/image663.png"/><Relationship Id="rId63" Type="http://schemas.openxmlformats.org/officeDocument/2006/relationships/customXml" Target="../ink/ink1932.xml"/><Relationship Id="rId84" Type="http://schemas.openxmlformats.org/officeDocument/2006/relationships/image" Target="../media/image683.png"/><Relationship Id="rId138" Type="http://schemas.openxmlformats.org/officeDocument/2006/relationships/image" Target="../media/image708.png"/><Relationship Id="rId159" Type="http://schemas.openxmlformats.org/officeDocument/2006/relationships/customXml" Target="../ink/ink1980.xml"/><Relationship Id="rId170" Type="http://schemas.openxmlformats.org/officeDocument/2006/relationships/image" Target="../media/image723.png"/><Relationship Id="rId107" Type="http://schemas.openxmlformats.org/officeDocument/2006/relationships/customXml" Target="../ink/ink1954.xml"/><Relationship Id="rId11" Type="http://schemas.openxmlformats.org/officeDocument/2006/relationships/customXml" Target="../ink/ink1906.xml"/><Relationship Id="rId32" Type="http://schemas.openxmlformats.org/officeDocument/2006/relationships/image" Target="../media/image658.png"/><Relationship Id="rId53" Type="http://schemas.openxmlformats.org/officeDocument/2006/relationships/customXml" Target="../ink/ink1927.xml"/><Relationship Id="rId74" Type="http://schemas.openxmlformats.org/officeDocument/2006/relationships/image" Target="../media/image679.png"/><Relationship Id="rId128" Type="http://schemas.openxmlformats.org/officeDocument/2006/relationships/image" Target="../media/image704.png"/><Relationship Id="rId149" Type="http://schemas.openxmlformats.org/officeDocument/2006/relationships/customXml" Target="../ink/ink1975.xml"/><Relationship Id="rId5" Type="http://schemas.openxmlformats.org/officeDocument/2006/relationships/customXml" Target="../ink/ink1903.xml"/><Relationship Id="rId95" Type="http://schemas.openxmlformats.org/officeDocument/2006/relationships/customXml" Target="../ink/ink1948.xml"/><Relationship Id="rId160" Type="http://schemas.openxmlformats.org/officeDocument/2006/relationships/image" Target="../media/image718.png"/><Relationship Id="rId181" Type="http://schemas.openxmlformats.org/officeDocument/2006/relationships/customXml" Target="../ink/ink1991.xml"/><Relationship Id="rId22" Type="http://schemas.openxmlformats.org/officeDocument/2006/relationships/image" Target="../media/image653.png"/><Relationship Id="rId43" Type="http://schemas.openxmlformats.org/officeDocument/2006/relationships/customXml" Target="../ink/ink1922.xml"/><Relationship Id="rId64" Type="http://schemas.openxmlformats.org/officeDocument/2006/relationships/image" Target="../media/image674.png"/><Relationship Id="rId118" Type="http://schemas.openxmlformats.org/officeDocument/2006/relationships/image" Target="../media/image699.png"/><Relationship Id="rId139" Type="http://schemas.openxmlformats.org/officeDocument/2006/relationships/customXml" Target="../ink/ink1970.xml"/><Relationship Id="rId85" Type="http://schemas.openxmlformats.org/officeDocument/2006/relationships/customXml" Target="../ink/ink1943.xml"/><Relationship Id="rId150" Type="http://schemas.openxmlformats.org/officeDocument/2006/relationships/image" Target="../media/image713.png"/><Relationship Id="rId171" Type="http://schemas.openxmlformats.org/officeDocument/2006/relationships/customXml" Target="../ink/ink1986.xml"/><Relationship Id="rId12" Type="http://schemas.openxmlformats.org/officeDocument/2006/relationships/image" Target="../media/image648.png"/><Relationship Id="rId33" Type="http://schemas.openxmlformats.org/officeDocument/2006/relationships/customXml" Target="../ink/ink1917.xml"/><Relationship Id="rId108" Type="http://schemas.openxmlformats.org/officeDocument/2006/relationships/image" Target="../media/image695.png"/><Relationship Id="rId129" Type="http://schemas.openxmlformats.org/officeDocument/2006/relationships/customXml" Target="../ink/ink1965.xml"/><Relationship Id="rId54" Type="http://schemas.openxmlformats.org/officeDocument/2006/relationships/image" Target="../media/image669.png"/><Relationship Id="rId75" Type="http://schemas.openxmlformats.org/officeDocument/2006/relationships/customXml" Target="../ink/ink1938.xml"/><Relationship Id="rId96" Type="http://schemas.openxmlformats.org/officeDocument/2006/relationships/image" Target="../media/image689.png"/><Relationship Id="rId140" Type="http://schemas.openxmlformats.org/officeDocument/2006/relationships/image" Target="../media/image531.png"/><Relationship Id="rId161" Type="http://schemas.openxmlformats.org/officeDocument/2006/relationships/customXml" Target="../ink/ink1981.xml"/><Relationship Id="rId182" Type="http://schemas.openxmlformats.org/officeDocument/2006/relationships/image" Target="../media/image729.png"/><Relationship Id="rId6" Type="http://schemas.openxmlformats.org/officeDocument/2006/relationships/image" Target="../media/image645.png"/><Relationship Id="rId23" Type="http://schemas.openxmlformats.org/officeDocument/2006/relationships/customXml" Target="../ink/ink1912.xml"/><Relationship Id="rId119" Type="http://schemas.openxmlformats.org/officeDocument/2006/relationships/customXml" Target="../ink/ink1960.xml"/><Relationship Id="rId44" Type="http://schemas.openxmlformats.org/officeDocument/2006/relationships/image" Target="../media/image664.png"/><Relationship Id="rId65" Type="http://schemas.openxmlformats.org/officeDocument/2006/relationships/customXml" Target="../ink/ink1933.xml"/><Relationship Id="rId86" Type="http://schemas.openxmlformats.org/officeDocument/2006/relationships/image" Target="../media/image684.png"/><Relationship Id="rId130" Type="http://schemas.openxmlformats.org/officeDocument/2006/relationships/image" Target="../media/image705.png"/><Relationship Id="rId151" Type="http://schemas.openxmlformats.org/officeDocument/2006/relationships/customXml" Target="../ink/ink1976.xml"/><Relationship Id="rId172" Type="http://schemas.openxmlformats.org/officeDocument/2006/relationships/image" Target="../media/image724.png"/><Relationship Id="rId13" Type="http://schemas.openxmlformats.org/officeDocument/2006/relationships/customXml" Target="../ink/ink1907.xml"/><Relationship Id="rId18" Type="http://schemas.openxmlformats.org/officeDocument/2006/relationships/image" Target="../media/image651.png"/><Relationship Id="rId39" Type="http://schemas.openxmlformats.org/officeDocument/2006/relationships/customXml" Target="../ink/ink1920.xml"/><Relationship Id="rId109" Type="http://schemas.openxmlformats.org/officeDocument/2006/relationships/customXml" Target="../ink/ink1955.xml"/><Relationship Id="rId34" Type="http://schemas.openxmlformats.org/officeDocument/2006/relationships/image" Target="../media/image659.png"/><Relationship Id="rId50" Type="http://schemas.openxmlformats.org/officeDocument/2006/relationships/image" Target="../media/image667.png"/><Relationship Id="rId55" Type="http://schemas.openxmlformats.org/officeDocument/2006/relationships/customXml" Target="../ink/ink1928.xml"/><Relationship Id="rId76" Type="http://schemas.openxmlformats.org/officeDocument/2006/relationships/image" Target="../media/image525.png"/><Relationship Id="rId97" Type="http://schemas.openxmlformats.org/officeDocument/2006/relationships/customXml" Target="../ink/ink1949.xml"/><Relationship Id="rId104" Type="http://schemas.openxmlformats.org/officeDocument/2006/relationships/image" Target="../media/image693.png"/><Relationship Id="rId120" Type="http://schemas.openxmlformats.org/officeDocument/2006/relationships/image" Target="../media/image700.png"/><Relationship Id="rId125" Type="http://schemas.openxmlformats.org/officeDocument/2006/relationships/customXml" Target="../ink/ink1963.xml"/><Relationship Id="rId141" Type="http://schemas.openxmlformats.org/officeDocument/2006/relationships/customXml" Target="../ink/ink1971.xml"/><Relationship Id="rId146" Type="http://schemas.openxmlformats.org/officeDocument/2006/relationships/image" Target="../media/image711.png"/><Relationship Id="rId167" Type="http://schemas.openxmlformats.org/officeDocument/2006/relationships/customXml" Target="../ink/ink1984.xml"/><Relationship Id="rId188" Type="http://schemas.openxmlformats.org/officeDocument/2006/relationships/image" Target="../media/image732.png"/><Relationship Id="rId7" Type="http://schemas.openxmlformats.org/officeDocument/2006/relationships/customXml" Target="../ink/ink1904.xml"/><Relationship Id="rId71" Type="http://schemas.openxmlformats.org/officeDocument/2006/relationships/customXml" Target="../ink/ink1936.xml"/><Relationship Id="rId92" Type="http://schemas.openxmlformats.org/officeDocument/2006/relationships/image" Target="../media/image687.png"/><Relationship Id="rId162" Type="http://schemas.openxmlformats.org/officeDocument/2006/relationships/image" Target="../media/image719.png"/><Relationship Id="rId183" Type="http://schemas.openxmlformats.org/officeDocument/2006/relationships/customXml" Target="../ink/ink1992.xml"/><Relationship Id="rId2" Type="http://schemas.openxmlformats.org/officeDocument/2006/relationships/notesSlide" Target="../notesSlides/notesSlide11.xml"/><Relationship Id="rId29" Type="http://schemas.openxmlformats.org/officeDocument/2006/relationships/customXml" Target="../ink/ink1915.xml"/><Relationship Id="rId24" Type="http://schemas.openxmlformats.org/officeDocument/2006/relationships/image" Target="../media/image654.png"/><Relationship Id="rId40" Type="http://schemas.openxmlformats.org/officeDocument/2006/relationships/image" Target="../media/image662.png"/><Relationship Id="rId45" Type="http://schemas.openxmlformats.org/officeDocument/2006/relationships/customXml" Target="../ink/ink1923.xml"/><Relationship Id="rId66" Type="http://schemas.openxmlformats.org/officeDocument/2006/relationships/image" Target="../media/image675.png"/><Relationship Id="rId87" Type="http://schemas.openxmlformats.org/officeDocument/2006/relationships/customXml" Target="../ink/ink1944.xml"/><Relationship Id="rId110" Type="http://schemas.openxmlformats.org/officeDocument/2006/relationships/image" Target="../media/image206.png"/><Relationship Id="rId115" Type="http://schemas.openxmlformats.org/officeDocument/2006/relationships/customXml" Target="../ink/ink1958.xml"/><Relationship Id="rId131" Type="http://schemas.openxmlformats.org/officeDocument/2006/relationships/customXml" Target="../ink/ink1966.xml"/><Relationship Id="rId136" Type="http://schemas.openxmlformats.org/officeDocument/2006/relationships/image" Target="../media/image707.png"/><Relationship Id="rId157" Type="http://schemas.openxmlformats.org/officeDocument/2006/relationships/customXml" Target="../ink/ink1979.xml"/><Relationship Id="rId178" Type="http://schemas.openxmlformats.org/officeDocument/2006/relationships/image" Target="../media/image727.png"/><Relationship Id="rId61" Type="http://schemas.openxmlformats.org/officeDocument/2006/relationships/customXml" Target="../ink/ink1931.xml"/><Relationship Id="rId82" Type="http://schemas.openxmlformats.org/officeDocument/2006/relationships/image" Target="../media/image682.png"/><Relationship Id="rId152" Type="http://schemas.openxmlformats.org/officeDocument/2006/relationships/image" Target="../media/image714.png"/><Relationship Id="rId173" Type="http://schemas.openxmlformats.org/officeDocument/2006/relationships/customXml" Target="../ink/ink1987.xml"/><Relationship Id="rId19" Type="http://schemas.openxmlformats.org/officeDocument/2006/relationships/customXml" Target="../ink/ink1910.xml"/><Relationship Id="rId14" Type="http://schemas.openxmlformats.org/officeDocument/2006/relationships/image" Target="../media/image649.png"/><Relationship Id="rId30" Type="http://schemas.openxmlformats.org/officeDocument/2006/relationships/image" Target="../media/image657.png"/><Relationship Id="rId35" Type="http://schemas.openxmlformats.org/officeDocument/2006/relationships/customXml" Target="../ink/ink1918.xml"/><Relationship Id="rId56" Type="http://schemas.openxmlformats.org/officeDocument/2006/relationships/image" Target="../media/image670.png"/><Relationship Id="rId77" Type="http://schemas.openxmlformats.org/officeDocument/2006/relationships/customXml" Target="../ink/ink1939.xml"/><Relationship Id="rId100" Type="http://schemas.openxmlformats.org/officeDocument/2006/relationships/image" Target="../media/image691.png"/><Relationship Id="rId105" Type="http://schemas.openxmlformats.org/officeDocument/2006/relationships/customXml" Target="../ink/ink1953.xml"/><Relationship Id="rId126" Type="http://schemas.openxmlformats.org/officeDocument/2006/relationships/image" Target="../media/image703.png"/><Relationship Id="rId147" Type="http://schemas.openxmlformats.org/officeDocument/2006/relationships/customXml" Target="../ink/ink1974.xml"/><Relationship Id="rId168" Type="http://schemas.openxmlformats.org/officeDocument/2006/relationships/image" Target="../media/image722.png"/><Relationship Id="rId8" Type="http://schemas.openxmlformats.org/officeDocument/2006/relationships/image" Target="../media/image646.png"/><Relationship Id="rId51" Type="http://schemas.openxmlformats.org/officeDocument/2006/relationships/customXml" Target="../ink/ink1926.xml"/><Relationship Id="rId72" Type="http://schemas.openxmlformats.org/officeDocument/2006/relationships/image" Target="../media/image678.png"/><Relationship Id="rId93" Type="http://schemas.openxmlformats.org/officeDocument/2006/relationships/customXml" Target="../ink/ink1947.xml"/><Relationship Id="rId98" Type="http://schemas.openxmlformats.org/officeDocument/2006/relationships/image" Target="../media/image690.png"/><Relationship Id="rId121" Type="http://schemas.openxmlformats.org/officeDocument/2006/relationships/customXml" Target="../ink/ink1961.xml"/><Relationship Id="rId142" Type="http://schemas.openxmlformats.org/officeDocument/2006/relationships/image" Target="../media/image709.png"/><Relationship Id="rId163" Type="http://schemas.openxmlformats.org/officeDocument/2006/relationships/customXml" Target="../ink/ink1982.xml"/><Relationship Id="rId184" Type="http://schemas.openxmlformats.org/officeDocument/2006/relationships/image" Target="../media/image730.png"/><Relationship Id="rId3" Type="http://schemas.openxmlformats.org/officeDocument/2006/relationships/customXml" Target="../ink/ink1902.xml"/><Relationship Id="rId25" Type="http://schemas.openxmlformats.org/officeDocument/2006/relationships/customXml" Target="../ink/ink1913.xml"/><Relationship Id="rId46" Type="http://schemas.openxmlformats.org/officeDocument/2006/relationships/image" Target="../media/image665.png"/><Relationship Id="rId67" Type="http://schemas.openxmlformats.org/officeDocument/2006/relationships/customXml" Target="../ink/ink1934.xml"/><Relationship Id="rId116" Type="http://schemas.openxmlformats.org/officeDocument/2006/relationships/image" Target="../media/image698.png"/><Relationship Id="rId137" Type="http://schemas.openxmlformats.org/officeDocument/2006/relationships/customXml" Target="../ink/ink1969.xml"/><Relationship Id="rId158" Type="http://schemas.openxmlformats.org/officeDocument/2006/relationships/image" Target="../media/image717.png"/><Relationship Id="rId20" Type="http://schemas.openxmlformats.org/officeDocument/2006/relationships/image" Target="../media/image652.png"/><Relationship Id="rId41" Type="http://schemas.openxmlformats.org/officeDocument/2006/relationships/customXml" Target="../ink/ink1921.xml"/><Relationship Id="rId62" Type="http://schemas.openxmlformats.org/officeDocument/2006/relationships/image" Target="../media/image673.png"/><Relationship Id="rId83" Type="http://schemas.openxmlformats.org/officeDocument/2006/relationships/customXml" Target="../ink/ink1942.xml"/><Relationship Id="rId88" Type="http://schemas.openxmlformats.org/officeDocument/2006/relationships/image" Target="../media/image685.png"/><Relationship Id="rId111" Type="http://schemas.openxmlformats.org/officeDocument/2006/relationships/customXml" Target="../ink/ink1956.xml"/><Relationship Id="rId132" Type="http://schemas.openxmlformats.org/officeDocument/2006/relationships/image" Target="../media/image109.png"/><Relationship Id="rId153" Type="http://schemas.openxmlformats.org/officeDocument/2006/relationships/customXml" Target="../ink/ink1977.xml"/><Relationship Id="rId174" Type="http://schemas.openxmlformats.org/officeDocument/2006/relationships/image" Target="../media/image725.png"/><Relationship Id="rId179" Type="http://schemas.openxmlformats.org/officeDocument/2006/relationships/customXml" Target="../ink/ink1990.xml"/><Relationship Id="rId15" Type="http://schemas.openxmlformats.org/officeDocument/2006/relationships/customXml" Target="../ink/ink1908.xml"/><Relationship Id="rId36" Type="http://schemas.openxmlformats.org/officeDocument/2006/relationships/image" Target="../media/image660.png"/><Relationship Id="rId57" Type="http://schemas.openxmlformats.org/officeDocument/2006/relationships/customXml" Target="../ink/ink1929.xml"/><Relationship Id="rId106" Type="http://schemas.openxmlformats.org/officeDocument/2006/relationships/image" Target="../media/image694.png"/><Relationship Id="rId127" Type="http://schemas.openxmlformats.org/officeDocument/2006/relationships/customXml" Target="../ink/ink1964.xml"/><Relationship Id="rId10" Type="http://schemas.openxmlformats.org/officeDocument/2006/relationships/image" Target="../media/image647.png"/><Relationship Id="rId31" Type="http://schemas.openxmlformats.org/officeDocument/2006/relationships/customXml" Target="../ink/ink1916.xml"/><Relationship Id="rId52" Type="http://schemas.openxmlformats.org/officeDocument/2006/relationships/image" Target="../media/image668.png"/><Relationship Id="rId73" Type="http://schemas.openxmlformats.org/officeDocument/2006/relationships/customXml" Target="../ink/ink1937.xml"/><Relationship Id="rId78" Type="http://schemas.openxmlformats.org/officeDocument/2006/relationships/image" Target="../media/image680.png"/><Relationship Id="rId94" Type="http://schemas.openxmlformats.org/officeDocument/2006/relationships/image" Target="../media/image688.png"/><Relationship Id="rId99" Type="http://schemas.openxmlformats.org/officeDocument/2006/relationships/customXml" Target="../ink/ink1950.xml"/><Relationship Id="rId101" Type="http://schemas.openxmlformats.org/officeDocument/2006/relationships/customXml" Target="../ink/ink1951.xml"/><Relationship Id="rId122" Type="http://schemas.openxmlformats.org/officeDocument/2006/relationships/image" Target="../media/image701.png"/><Relationship Id="rId143" Type="http://schemas.openxmlformats.org/officeDocument/2006/relationships/customXml" Target="../ink/ink1972.xml"/><Relationship Id="rId148" Type="http://schemas.openxmlformats.org/officeDocument/2006/relationships/image" Target="../media/image712.png"/><Relationship Id="rId164" Type="http://schemas.openxmlformats.org/officeDocument/2006/relationships/image" Target="../media/image720.png"/><Relationship Id="rId169" Type="http://schemas.openxmlformats.org/officeDocument/2006/relationships/customXml" Target="../ink/ink1985.xml"/><Relationship Id="rId185" Type="http://schemas.openxmlformats.org/officeDocument/2006/relationships/customXml" Target="../ink/ink1993.xml"/><Relationship Id="rId4" Type="http://schemas.openxmlformats.org/officeDocument/2006/relationships/image" Target="../media/image644.png"/><Relationship Id="rId9" Type="http://schemas.openxmlformats.org/officeDocument/2006/relationships/customXml" Target="../ink/ink1905.xml"/><Relationship Id="rId180" Type="http://schemas.openxmlformats.org/officeDocument/2006/relationships/image" Target="../media/image728.png"/><Relationship Id="rId26" Type="http://schemas.openxmlformats.org/officeDocument/2006/relationships/image" Target="../media/image655.png"/><Relationship Id="rId47" Type="http://schemas.openxmlformats.org/officeDocument/2006/relationships/customXml" Target="../ink/ink1924.xml"/><Relationship Id="rId68" Type="http://schemas.openxmlformats.org/officeDocument/2006/relationships/image" Target="../media/image676.png"/><Relationship Id="rId89" Type="http://schemas.openxmlformats.org/officeDocument/2006/relationships/customXml" Target="../ink/ink1945.xml"/><Relationship Id="rId112" Type="http://schemas.openxmlformats.org/officeDocument/2006/relationships/image" Target="../media/image696.png"/><Relationship Id="rId133" Type="http://schemas.openxmlformats.org/officeDocument/2006/relationships/customXml" Target="../ink/ink1967.xml"/><Relationship Id="rId154" Type="http://schemas.openxmlformats.org/officeDocument/2006/relationships/image" Target="../media/image715.png"/><Relationship Id="rId175" Type="http://schemas.openxmlformats.org/officeDocument/2006/relationships/customXml" Target="../ink/ink1988.xml"/><Relationship Id="rId16" Type="http://schemas.openxmlformats.org/officeDocument/2006/relationships/image" Target="../media/image650.png"/><Relationship Id="rId37" Type="http://schemas.openxmlformats.org/officeDocument/2006/relationships/customXml" Target="../ink/ink1919.xml"/><Relationship Id="rId58" Type="http://schemas.openxmlformats.org/officeDocument/2006/relationships/image" Target="../media/image671.png"/><Relationship Id="rId79" Type="http://schemas.openxmlformats.org/officeDocument/2006/relationships/customXml" Target="../ink/ink1940.xml"/><Relationship Id="rId102" Type="http://schemas.openxmlformats.org/officeDocument/2006/relationships/image" Target="../media/image692.png"/><Relationship Id="rId123" Type="http://schemas.openxmlformats.org/officeDocument/2006/relationships/customXml" Target="../ink/ink1962.xml"/><Relationship Id="rId144" Type="http://schemas.openxmlformats.org/officeDocument/2006/relationships/image" Target="../media/image710.png"/><Relationship Id="rId90" Type="http://schemas.openxmlformats.org/officeDocument/2006/relationships/image" Target="../media/image686.png"/><Relationship Id="rId165" Type="http://schemas.openxmlformats.org/officeDocument/2006/relationships/customXml" Target="../ink/ink1983.xml"/><Relationship Id="rId186" Type="http://schemas.openxmlformats.org/officeDocument/2006/relationships/image" Target="../media/image731.png"/><Relationship Id="rId27" Type="http://schemas.openxmlformats.org/officeDocument/2006/relationships/customXml" Target="../ink/ink1914.xml"/><Relationship Id="rId48" Type="http://schemas.openxmlformats.org/officeDocument/2006/relationships/image" Target="../media/image666.png"/><Relationship Id="rId69" Type="http://schemas.openxmlformats.org/officeDocument/2006/relationships/customXml" Target="../ink/ink1935.xml"/><Relationship Id="rId113" Type="http://schemas.openxmlformats.org/officeDocument/2006/relationships/customXml" Target="../ink/ink1957.xml"/><Relationship Id="rId134" Type="http://schemas.openxmlformats.org/officeDocument/2006/relationships/image" Target="../media/image706.png"/><Relationship Id="rId80" Type="http://schemas.openxmlformats.org/officeDocument/2006/relationships/image" Target="../media/image681.png"/><Relationship Id="rId155" Type="http://schemas.openxmlformats.org/officeDocument/2006/relationships/customXml" Target="../ink/ink1978.xml"/><Relationship Id="rId176" Type="http://schemas.openxmlformats.org/officeDocument/2006/relationships/image" Target="../media/image726.png"/><Relationship Id="rId17" Type="http://schemas.openxmlformats.org/officeDocument/2006/relationships/customXml" Target="../ink/ink1909.xml"/><Relationship Id="rId38" Type="http://schemas.openxmlformats.org/officeDocument/2006/relationships/image" Target="../media/image661.png"/><Relationship Id="rId59" Type="http://schemas.openxmlformats.org/officeDocument/2006/relationships/customXml" Target="../ink/ink1930.xml"/><Relationship Id="rId103" Type="http://schemas.openxmlformats.org/officeDocument/2006/relationships/customXml" Target="../ink/ink1952.xml"/><Relationship Id="rId124" Type="http://schemas.openxmlformats.org/officeDocument/2006/relationships/image" Target="../media/image702.png"/><Relationship Id="rId70" Type="http://schemas.openxmlformats.org/officeDocument/2006/relationships/image" Target="../media/image677.png"/><Relationship Id="rId91" Type="http://schemas.openxmlformats.org/officeDocument/2006/relationships/customXml" Target="../ink/ink1946.xml"/><Relationship Id="rId145" Type="http://schemas.openxmlformats.org/officeDocument/2006/relationships/customXml" Target="../ink/ink1973.xml"/><Relationship Id="rId166" Type="http://schemas.openxmlformats.org/officeDocument/2006/relationships/image" Target="../media/image721.png"/><Relationship Id="rId187" Type="http://schemas.openxmlformats.org/officeDocument/2006/relationships/customXml" Target="../ink/ink1994.xml"/><Relationship Id="rId1" Type="http://schemas.openxmlformats.org/officeDocument/2006/relationships/slideLayout" Target="../slideLayouts/slideLayout7.xml"/><Relationship Id="rId28" Type="http://schemas.openxmlformats.org/officeDocument/2006/relationships/image" Target="../media/image656.png"/><Relationship Id="rId49" Type="http://schemas.openxmlformats.org/officeDocument/2006/relationships/customXml" Target="../ink/ink1925.xml"/><Relationship Id="rId114" Type="http://schemas.openxmlformats.org/officeDocument/2006/relationships/image" Target="../media/image697.png"/><Relationship Id="rId60" Type="http://schemas.openxmlformats.org/officeDocument/2006/relationships/image" Target="../media/image672.png"/><Relationship Id="rId81" Type="http://schemas.openxmlformats.org/officeDocument/2006/relationships/customXml" Target="../ink/ink1941.xml"/><Relationship Id="rId135" Type="http://schemas.openxmlformats.org/officeDocument/2006/relationships/customXml" Target="../ink/ink1968.xml"/><Relationship Id="rId156" Type="http://schemas.openxmlformats.org/officeDocument/2006/relationships/image" Target="../media/image716.png"/><Relationship Id="rId177" Type="http://schemas.openxmlformats.org/officeDocument/2006/relationships/customXml" Target="../ink/ink1989.xml"/></Relationships>
</file>

<file path=ppt/slides/_rels/slide12.xml.rels><?xml version="1.0" encoding="UTF-8" standalone="yes"?>
<Relationships xmlns="http://schemas.openxmlformats.org/package/2006/relationships"><Relationship Id="rId117" Type="http://schemas.openxmlformats.org/officeDocument/2006/relationships/customXml" Target="../ink/ink2052.xml"/><Relationship Id="rId21" Type="http://schemas.openxmlformats.org/officeDocument/2006/relationships/image" Target="../media/image740.png"/><Relationship Id="rId324" Type="http://schemas.openxmlformats.org/officeDocument/2006/relationships/customXml" Target="../ink/ink2156.xml"/><Relationship Id="rId531" Type="http://schemas.openxmlformats.org/officeDocument/2006/relationships/image" Target="../media/image1069.png"/><Relationship Id="rId170" Type="http://schemas.openxmlformats.org/officeDocument/2006/relationships/image" Target="../media/image812.png"/><Relationship Id="rId268" Type="http://schemas.openxmlformats.org/officeDocument/2006/relationships/image" Target="../media/image938.png"/><Relationship Id="rId475" Type="http://schemas.openxmlformats.org/officeDocument/2006/relationships/image" Target="../media/image1041.png"/><Relationship Id="rId32" Type="http://schemas.openxmlformats.org/officeDocument/2006/relationships/customXml" Target="../ink/ink2009.xml"/><Relationship Id="rId128" Type="http://schemas.openxmlformats.org/officeDocument/2006/relationships/image" Target="../media/image792.png"/><Relationship Id="rId335" Type="http://schemas.openxmlformats.org/officeDocument/2006/relationships/image" Target="../media/image972.png"/><Relationship Id="rId542" Type="http://schemas.openxmlformats.org/officeDocument/2006/relationships/customXml" Target="../ink/ink2266.xml"/><Relationship Id="rId181" Type="http://schemas.openxmlformats.org/officeDocument/2006/relationships/customXml" Target="../ink/ink2084.xml"/><Relationship Id="rId402" Type="http://schemas.openxmlformats.org/officeDocument/2006/relationships/image" Target="../media/image1005.png"/><Relationship Id="rId279" Type="http://schemas.openxmlformats.org/officeDocument/2006/relationships/image" Target="../media/image943.png"/><Relationship Id="rId486" Type="http://schemas.openxmlformats.org/officeDocument/2006/relationships/customXml" Target="../ink/ink2238.xml"/><Relationship Id="rId43" Type="http://schemas.openxmlformats.org/officeDocument/2006/relationships/image" Target="../media/image531.png"/><Relationship Id="rId139" Type="http://schemas.openxmlformats.org/officeDocument/2006/relationships/customXml" Target="../ink/ink2063.xml"/><Relationship Id="rId346" Type="http://schemas.openxmlformats.org/officeDocument/2006/relationships/customXml" Target="../ink/ink2167.xml"/><Relationship Id="rId553" Type="http://schemas.openxmlformats.org/officeDocument/2006/relationships/image" Target="../media/image1080.png"/><Relationship Id="rId192" Type="http://schemas.openxmlformats.org/officeDocument/2006/relationships/image" Target="../media/image823.png"/><Relationship Id="rId206" Type="http://schemas.openxmlformats.org/officeDocument/2006/relationships/image" Target="../media/image830.png"/><Relationship Id="rId413" Type="http://schemas.openxmlformats.org/officeDocument/2006/relationships/customXml" Target="../ink/ink2201.xml"/><Relationship Id="rId497" Type="http://schemas.openxmlformats.org/officeDocument/2006/relationships/image" Target="../media/image1052.png"/><Relationship Id="rId357" Type="http://schemas.openxmlformats.org/officeDocument/2006/relationships/customXml" Target="../ink/ink2173.xml"/><Relationship Id="rId54" Type="http://schemas.openxmlformats.org/officeDocument/2006/relationships/customXml" Target="../ink/ink2020.xml"/><Relationship Id="rId217" Type="http://schemas.openxmlformats.org/officeDocument/2006/relationships/customXml" Target="../ink/ink2102.xml"/><Relationship Id="rId564" Type="http://schemas.openxmlformats.org/officeDocument/2006/relationships/customXml" Target="../ink/ink2277.xml"/><Relationship Id="rId424" Type="http://schemas.openxmlformats.org/officeDocument/2006/relationships/image" Target="../media/image1016.png"/><Relationship Id="rId270" Type="http://schemas.openxmlformats.org/officeDocument/2006/relationships/image" Target="../media/image939.png"/><Relationship Id="rId65" Type="http://schemas.openxmlformats.org/officeDocument/2006/relationships/customXml" Target="../ink/ink2026.xml"/><Relationship Id="rId130" Type="http://schemas.openxmlformats.org/officeDocument/2006/relationships/image" Target="../media/image793.png"/><Relationship Id="rId368" Type="http://schemas.openxmlformats.org/officeDocument/2006/relationships/image" Target="../media/image988.png"/><Relationship Id="rId172" Type="http://schemas.openxmlformats.org/officeDocument/2006/relationships/image" Target="../media/image813.png"/><Relationship Id="rId228" Type="http://schemas.openxmlformats.org/officeDocument/2006/relationships/image" Target="../media/image841.png"/><Relationship Id="rId435" Type="http://schemas.openxmlformats.org/officeDocument/2006/relationships/image" Target="../media/image1021.png"/><Relationship Id="rId477" Type="http://schemas.openxmlformats.org/officeDocument/2006/relationships/image" Target="../media/image1042.png"/><Relationship Id="rId281" Type="http://schemas.openxmlformats.org/officeDocument/2006/relationships/image" Target="../media/image944.png"/><Relationship Id="rId337" Type="http://schemas.openxmlformats.org/officeDocument/2006/relationships/image" Target="../media/image973.png"/><Relationship Id="rId502" Type="http://schemas.openxmlformats.org/officeDocument/2006/relationships/customXml" Target="../ink/ink2246.xml"/><Relationship Id="rId34" Type="http://schemas.openxmlformats.org/officeDocument/2006/relationships/customXml" Target="../ink/ink2010.xml"/><Relationship Id="rId76" Type="http://schemas.openxmlformats.org/officeDocument/2006/relationships/image" Target="../media/image766.png"/><Relationship Id="rId141" Type="http://schemas.openxmlformats.org/officeDocument/2006/relationships/customXml" Target="../ink/ink2064.xml"/><Relationship Id="rId379" Type="http://schemas.openxmlformats.org/officeDocument/2006/relationships/customXml" Target="../ink/ink2184.xml"/><Relationship Id="rId544" Type="http://schemas.openxmlformats.org/officeDocument/2006/relationships/customXml" Target="../ink/ink2267.xml"/><Relationship Id="rId7" Type="http://schemas.openxmlformats.org/officeDocument/2006/relationships/image" Target="../media/image7330.png"/><Relationship Id="rId183" Type="http://schemas.openxmlformats.org/officeDocument/2006/relationships/customXml" Target="../ink/ink2085.xml"/><Relationship Id="rId239" Type="http://schemas.openxmlformats.org/officeDocument/2006/relationships/customXml" Target="../ink/ink2113.xml"/><Relationship Id="rId390" Type="http://schemas.openxmlformats.org/officeDocument/2006/relationships/image" Target="../media/image999.png"/><Relationship Id="rId404" Type="http://schemas.openxmlformats.org/officeDocument/2006/relationships/image" Target="../media/image1006.png"/><Relationship Id="rId446" Type="http://schemas.openxmlformats.org/officeDocument/2006/relationships/customXml" Target="../ink/ink2218.xml"/><Relationship Id="rId250" Type="http://schemas.openxmlformats.org/officeDocument/2006/relationships/image" Target="../media/image929.png"/><Relationship Id="rId292" Type="http://schemas.openxmlformats.org/officeDocument/2006/relationships/customXml" Target="../ink/ink2140.xml"/><Relationship Id="rId306" Type="http://schemas.openxmlformats.org/officeDocument/2006/relationships/customXml" Target="../ink/ink2147.xml"/><Relationship Id="rId488" Type="http://schemas.openxmlformats.org/officeDocument/2006/relationships/customXml" Target="../ink/ink2239.xml"/><Relationship Id="rId45" Type="http://schemas.openxmlformats.org/officeDocument/2006/relationships/image" Target="../media/image751.png"/><Relationship Id="rId87" Type="http://schemas.openxmlformats.org/officeDocument/2006/relationships/customXml" Target="../ink/ink2037.xml"/><Relationship Id="rId110" Type="http://schemas.openxmlformats.org/officeDocument/2006/relationships/image" Target="../media/image783.png"/><Relationship Id="rId348" Type="http://schemas.openxmlformats.org/officeDocument/2006/relationships/customXml" Target="../ink/ink2168.xml"/><Relationship Id="rId513" Type="http://schemas.openxmlformats.org/officeDocument/2006/relationships/image" Target="../media/image1060.png"/><Relationship Id="rId555" Type="http://schemas.openxmlformats.org/officeDocument/2006/relationships/image" Target="../media/image1081.png"/><Relationship Id="rId152" Type="http://schemas.openxmlformats.org/officeDocument/2006/relationships/image" Target="../media/image803.png"/><Relationship Id="rId194" Type="http://schemas.openxmlformats.org/officeDocument/2006/relationships/image" Target="../media/image824.png"/><Relationship Id="rId208" Type="http://schemas.openxmlformats.org/officeDocument/2006/relationships/image" Target="../media/image831.png"/><Relationship Id="rId415" Type="http://schemas.openxmlformats.org/officeDocument/2006/relationships/customXml" Target="../ink/ink2202.xml"/><Relationship Id="rId457" Type="http://schemas.openxmlformats.org/officeDocument/2006/relationships/image" Target="../media/image1032.png"/><Relationship Id="rId261" Type="http://schemas.openxmlformats.org/officeDocument/2006/relationships/customXml" Target="../ink/ink2124.xml"/><Relationship Id="rId499" Type="http://schemas.openxmlformats.org/officeDocument/2006/relationships/image" Target="../media/image1053.png"/><Relationship Id="rId14" Type="http://schemas.openxmlformats.org/officeDocument/2006/relationships/customXml" Target="../ink/ink2000.xml"/><Relationship Id="rId56" Type="http://schemas.openxmlformats.org/officeDocument/2006/relationships/customXml" Target="../ink/ink2021.xml"/><Relationship Id="rId317" Type="http://schemas.openxmlformats.org/officeDocument/2006/relationships/image" Target="../media/image963.png"/><Relationship Id="rId359" Type="http://schemas.openxmlformats.org/officeDocument/2006/relationships/customXml" Target="../ink/ink2174.xml"/><Relationship Id="rId524" Type="http://schemas.openxmlformats.org/officeDocument/2006/relationships/customXml" Target="../ink/ink2257.xml"/><Relationship Id="rId566" Type="http://schemas.openxmlformats.org/officeDocument/2006/relationships/customXml" Target="../ink/ink2278.xml"/><Relationship Id="rId98" Type="http://schemas.openxmlformats.org/officeDocument/2006/relationships/image" Target="../media/image777.png"/><Relationship Id="rId121" Type="http://schemas.openxmlformats.org/officeDocument/2006/relationships/customXml" Target="../ink/ink2054.xml"/><Relationship Id="rId163" Type="http://schemas.openxmlformats.org/officeDocument/2006/relationships/customXml" Target="../ink/ink2075.xml"/><Relationship Id="rId219" Type="http://schemas.openxmlformats.org/officeDocument/2006/relationships/customXml" Target="../ink/ink2103.xml"/><Relationship Id="rId370" Type="http://schemas.openxmlformats.org/officeDocument/2006/relationships/image" Target="../media/image989.png"/><Relationship Id="rId426" Type="http://schemas.openxmlformats.org/officeDocument/2006/relationships/image" Target="../media/image1017.png"/><Relationship Id="rId230" Type="http://schemas.openxmlformats.org/officeDocument/2006/relationships/image" Target="../media/image842.png"/><Relationship Id="rId468" Type="http://schemas.openxmlformats.org/officeDocument/2006/relationships/customXml" Target="../ink/ink2229.xml"/><Relationship Id="rId25" Type="http://schemas.openxmlformats.org/officeDocument/2006/relationships/image" Target="../media/image742.png"/><Relationship Id="rId67" Type="http://schemas.openxmlformats.org/officeDocument/2006/relationships/customXml" Target="../ink/ink2027.xml"/><Relationship Id="rId272" Type="http://schemas.openxmlformats.org/officeDocument/2006/relationships/image" Target="../media/image940.png"/><Relationship Id="rId328" Type="http://schemas.openxmlformats.org/officeDocument/2006/relationships/customXml" Target="../ink/ink2158.xml"/><Relationship Id="rId535" Type="http://schemas.openxmlformats.org/officeDocument/2006/relationships/image" Target="../media/image1071.png"/><Relationship Id="rId132" Type="http://schemas.openxmlformats.org/officeDocument/2006/relationships/image" Target="../media/image794.png"/><Relationship Id="rId174" Type="http://schemas.openxmlformats.org/officeDocument/2006/relationships/image" Target="../media/image814.png"/><Relationship Id="rId381" Type="http://schemas.openxmlformats.org/officeDocument/2006/relationships/customXml" Target="../ink/ink2185.xml"/><Relationship Id="rId241" Type="http://schemas.openxmlformats.org/officeDocument/2006/relationships/customXml" Target="../ink/ink2114.xml"/><Relationship Id="rId437" Type="http://schemas.openxmlformats.org/officeDocument/2006/relationships/image" Target="../media/image1022.png"/><Relationship Id="rId479" Type="http://schemas.openxmlformats.org/officeDocument/2006/relationships/image" Target="../media/image1043.png"/><Relationship Id="rId36" Type="http://schemas.openxmlformats.org/officeDocument/2006/relationships/customXml" Target="../ink/ink2011.xml"/><Relationship Id="rId283" Type="http://schemas.openxmlformats.org/officeDocument/2006/relationships/image" Target="../media/image945.png"/><Relationship Id="rId339" Type="http://schemas.openxmlformats.org/officeDocument/2006/relationships/image" Target="../media/image974.png"/><Relationship Id="rId490" Type="http://schemas.openxmlformats.org/officeDocument/2006/relationships/customXml" Target="../ink/ink2240.xml"/><Relationship Id="rId504" Type="http://schemas.openxmlformats.org/officeDocument/2006/relationships/customXml" Target="../ink/ink2247.xml"/><Relationship Id="rId546" Type="http://schemas.openxmlformats.org/officeDocument/2006/relationships/customXml" Target="../ink/ink2268.xml"/><Relationship Id="rId78" Type="http://schemas.openxmlformats.org/officeDocument/2006/relationships/image" Target="../media/image767.png"/><Relationship Id="rId101" Type="http://schemas.openxmlformats.org/officeDocument/2006/relationships/customXml" Target="../ink/ink2044.xml"/><Relationship Id="rId143" Type="http://schemas.openxmlformats.org/officeDocument/2006/relationships/customXml" Target="../ink/ink2065.xml"/><Relationship Id="rId185" Type="http://schemas.openxmlformats.org/officeDocument/2006/relationships/customXml" Target="../ink/ink2086.xml"/><Relationship Id="rId350" Type="http://schemas.openxmlformats.org/officeDocument/2006/relationships/customXml" Target="../ink/ink2169.xml"/><Relationship Id="rId406" Type="http://schemas.openxmlformats.org/officeDocument/2006/relationships/image" Target="../media/image1007.png"/><Relationship Id="rId9" Type="http://schemas.openxmlformats.org/officeDocument/2006/relationships/image" Target="../media/image734.png"/><Relationship Id="rId210" Type="http://schemas.openxmlformats.org/officeDocument/2006/relationships/image" Target="../media/image832.png"/><Relationship Id="rId392" Type="http://schemas.openxmlformats.org/officeDocument/2006/relationships/image" Target="../media/image1000.png"/><Relationship Id="rId448" Type="http://schemas.openxmlformats.org/officeDocument/2006/relationships/customXml" Target="../ink/ink2219.xml"/><Relationship Id="rId252" Type="http://schemas.openxmlformats.org/officeDocument/2006/relationships/image" Target="../media/image930.png"/><Relationship Id="rId294" Type="http://schemas.openxmlformats.org/officeDocument/2006/relationships/customXml" Target="../ink/ink2141.xml"/><Relationship Id="rId308" Type="http://schemas.openxmlformats.org/officeDocument/2006/relationships/customXml" Target="../ink/ink2148.xml"/><Relationship Id="rId515" Type="http://schemas.openxmlformats.org/officeDocument/2006/relationships/image" Target="../media/image1061.png"/><Relationship Id="rId47" Type="http://schemas.openxmlformats.org/officeDocument/2006/relationships/image" Target="../media/image752.png"/><Relationship Id="rId89" Type="http://schemas.openxmlformats.org/officeDocument/2006/relationships/customXml" Target="../ink/ink2038.xml"/><Relationship Id="rId112" Type="http://schemas.openxmlformats.org/officeDocument/2006/relationships/image" Target="../media/image784.png"/><Relationship Id="rId154" Type="http://schemas.openxmlformats.org/officeDocument/2006/relationships/image" Target="../media/image804.png"/><Relationship Id="rId361" Type="http://schemas.openxmlformats.org/officeDocument/2006/relationships/customXml" Target="../ink/ink2175.xml"/><Relationship Id="rId557" Type="http://schemas.openxmlformats.org/officeDocument/2006/relationships/image" Target="../media/image1082.png"/><Relationship Id="rId196" Type="http://schemas.openxmlformats.org/officeDocument/2006/relationships/image" Target="../media/image825.png"/><Relationship Id="rId417" Type="http://schemas.openxmlformats.org/officeDocument/2006/relationships/customXml" Target="../ink/ink2203.xml"/><Relationship Id="rId459" Type="http://schemas.openxmlformats.org/officeDocument/2006/relationships/image" Target="../media/image1033.png"/><Relationship Id="rId16" Type="http://schemas.openxmlformats.org/officeDocument/2006/relationships/customXml" Target="../ink/ink2001.xml"/><Relationship Id="rId221" Type="http://schemas.openxmlformats.org/officeDocument/2006/relationships/customXml" Target="../ink/ink2104.xml"/><Relationship Id="rId263" Type="http://schemas.openxmlformats.org/officeDocument/2006/relationships/customXml" Target="../ink/ink2125.xml"/><Relationship Id="rId319" Type="http://schemas.openxmlformats.org/officeDocument/2006/relationships/image" Target="../media/image964.png"/><Relationship Id="rId470" Type="http://schemas.openxmlformats.org/officeDocument/2006/relationships/customXml" Target="../ink/ink2230.xml"/><Relationship Id="rId526" Type="http://schemas.openxmlformats.org/officeDocument/2006/relationships/customXml" Target="../ink/ink2258.xml"/><Relationship Id="rId58" Type="http://schemas.openxmlformats.org/officeDocument/2006/relationships/customXml" Target="../ink/ink2022.xml"/><Relationship Id="rId123" Type="http://schemas.openxmlformats.org/officeDocument/2006/relationships/customXml" Target="../ink/ink2055.xml"/><Relationship Id="rId330" Type="http://schemas.openxmlformats.org/officeDocument/2006/relationships/customXml" Target="../ink/ink2159.xml"/><Relationship Id="rId165" Type="http://schemas.openxmlformats.org/officeDocument/2006/relationships/customXml" Target="../ink/ink2076.xml"/><Relationship Id="rId372" Type="http://schemas.openxmlformats.org/officeDocument/2006/relationships/image" Target="../media/image990.png"/><Relationship Id="rId428" Type="http://schemas.openxmlformats.org/officeDocument/2006/relationships/image" Target="../media/image1018.png"/><Relationship Id="rId232" Type="http://schemas.openxmlformats.org/officeDocument/2006/relationships/image" Target="../media/image843.png"/><Relationship Id="rId274" Type="http://schemas.openxmlformats.org/officeDocument/2006/relationships/image" Target="../media/image941.png"/><Relationship Id="rId481" Type="http://schemas.openxmlformats.org/officeDocument/2006/relationships/image" Target="../media/image1044.png"/><Relationship Id="rId27" Type="http://schemas.openxmlformats.org/officeDocument/2006/relationships/image" Target="../media/image743.png"/><Relationship Id="rId69" Type="http://schemas.openxmlformats.org/officeDocument/2006/relationships/customXml" Target="../ink/ink2028.xml"/><Relationship Id="rId134" Type="http://schemas.openxmlformats.org/officeDocument/2006/relationships/image" Target="../media/image795.png"/><Relationship Id="rId537" Type="http://schemas.openxmlformats.org/officeDocument/2006/relationships/image" Target="../media/image1072.png"/><Relationship Id="rId80" Type="http://schemas.openxmlformats.org/officeDocument/2006/relationships/image" Target="../media/image768.png"/><Relationship Id="rId176" Type="http://schemas.openxmlformats.org/officeDocument/2006/relationships/image" Target="../media/image815.png"/><Relationship Id="rId341" Type="http://schemas.openxmlformats.org/officeDocument/2006/relationships/image" Target="../media/image975.png"/><Relationship Id="rId383" Type="http://schemas.openxmlformats.org/officeDocument/2006/relationships/customXml" Target="../ink/ink2186.xml"/><Relationship Id="rId439" Type="http://schemas.openxmlformats.org/officeDocument/2006/relationships/image" Target="../media/image1023.png"/><Relationship Id="rId201" Type="http://schemas.openxmlformats.org/officeDocument/2006/relationships/customXml" Target="../ink/ink2094.xml"/><Relationship Id="rId243" Type="http://schemas.openxmlformats.org/officeDocument/2006/relationships/customXml" Target="../ink/ink2115.xml"/><Relationship Id="rId285" Type="http://schemas.openxmlformats.org/officeDocument/2006/relationships/image" Target="../media/image946.png"/><Relationship Id="rId450" Type="http://schemas.openxmlformats.org/officeDocument/2006/relationships/customXml" Target="../ink/ink2220.xml"/><Relationship Id="rId506" Type="http://schemas.openxmlformats.org/officeDocument/2006/relationships/customXml" Target="../ink/ink2248.xml"/><Relationship Id="rId38" Type="http://schemas.openxmlformats.org/officeDocument/2006/relationships/customXml" Target="../ink/ink2012.xml"/><Relationship Id="rId103" Type="http://schemas.openxmlformats.org/officeDocument/2006/relationships/customXml" Target="../ink/ink2045.xml"/><Relationship Id="rId310" Type="http://schemas.openxmlformats.org/officeDocument/2006/relationships/customXml" Target="../ink/ink2149.xml"/><Relationship Id="rId492" Type="http://schemas.openxmlformats.org/officeDocument/2006/relationships/customXml" Target="../ink/ink2241.xml"/><Relationship Id="rId548" Type="http://schemas.openxmlformats.org/officeDocument/2006/relationships/customXml" Target="../ink/ink2269.xml"/><Relationship Id="rId91" Type="http://schemas.openxmlformats.org/officeDocument/2006/relationships/customXml" Target="../ink/ink2039.xml"/><Relationship Id="rId145" Type="http://schemas.openxmlformats.org/officeDocument/2006/relationships/customXml" Target="../ink/ink2066.xml"/><Relationship Id="rId187" Type="http://schemas.openxmlformats.org/officeDocument/2006/relationships/customXml" Target="../ink/ink2087.xml"/><Relationship Id="rId352" Type="http://schemas.openxmlformats.org/officeDocument/2006/relationships/customXml" Target="../ink/ink2170.xml"/><Relationship Id="rId394" Type="http://schemas.openxmlformats.org/officeDocument/2006/relationships/image" Target="../media/image1001.png"/><Relationship Id="rId408" Type="http://schemas.openxmlformats.org/officeDocument/2006/relationships/image" Target="../media/image1008.png"/><Relationship Id="rId212" Type="http://schemas.openxmlformats.org/officeDocument/2006/relationships/image" Target="../media/image833.png"/><Relationship Id="rId254" Type="http://schemas.openxmlformats.org/officeDocument/2006/relationships/image" Target="../media/image931.png"/><Relationship Id="rId49" Type="http://schemas.openxmlformats.org/officeDocument/2006/relationships/image" Target="../media/image753.png"/><Relationship Id="rId114" Type="http://schemas.openxmlformats.org/officeDocument/2006/relationships/image" Target="../media/image785.png"/><Relationship Id="rId296" Type="http://schemas.openxmlformats.org/officeDocument/2006/relationships/customXml" Target="../ink/ink2142.xml"/><Relationship Id="rId461" Type="http://schemas.openxmlformats.org/officeDocument/2006/relationships/image" Target="../media/image1034.png"/><Relationship Id="rId517" Type="http://schemas.openxmlformats.org/officeDocument/2006/relationships/image" Target="../media/image1062.png"/><Relationship Id="rId559" Type="http://schemas.openxmlformats.org/officeDocument/2006/relationships/image" Target="../media/image2207.png"/><Relationship Id="rId60" Type="http://schemas.openxmlformats.org/officeDocument/2006/relationships/customXml" Target="../ink/ink2023.xml"/><Relationship Id="rId156" Type="http://schemas.openxmlformats.org/officeDocument/2006/relationships/image" Target="../media/image805.png"/><Relationship Id="rId198" Type="http://schemas.openxmlformats.org/officeDocument/2006/relationships/image" Target="../media/image826.png"/><Relationship Id="rId321" Type="http://schemas.openxmlformats.org/officeDocument/2006/relationships/image" Target="../media/image965.png"/><Relationship Id="rId363" Type="http://schemas.openxmlformats.org/officeDocument/2006/relationships/customXml" Target="../ink/ink2176.xml"/><Relationship Id="rId419" Type="http://schemas.openxmlformats.org/officeDocument/2006/relationships/customXml" Target="../ink/ink2204.xml"/><Relationship Id="rId223" Type="http://schemas.openxmlformats.org/officeDocument/2006/relationships/customXml" Target="../ink/ink2105.xml"/><Relationship Id="rId430" Type="http://schemas.openxmlformats.org/officeDocument/2006/relationships/customXml" Target="../ink/ink2210.xml"/><Relationship Id="rId18" Type="http://schemas.openxmlformats.org/officeDocument/2006/relationships/customXml" Target="../ink/ink2002.xml"/><Relationship Id="rId265" Type="http://schemas.openxmlformats.org/officeDocument/2006/relationships/customXml" Target="../ink/ink2126.xml"/><Relationship Id="rId472" Type="http://schemas.openxmlformats.org/officeDocument/2006/relationships/customXml" Target="../ink/ink2231.xml"/><Relationship Id="rId528" Type="http://schemas.openxmlformats.org/officeDocument/2006/relationships/customXml" Target="../ink/ink2259.xml"/><Relationship Id="rId125" Type="http://schemas.openxmlformats.org/officeDocument/2006/relationships/customXml" Target="../ink/ink2056.xml"/><Relationship Id="rId167" Type="http://schemas.openxmlformats.org/officeDocument/2006/relationships/customXml" Target="../ink/ink2077.xml"/><Relationship Id="rId332" Type="http://schemas.openxmlformats.org/officeDocument/2006/relationships/customXml" Target="../ink/ink2160.xml"/><Relationship Id="rId374" Type="http://schemas.openxmlformats.org/officeDocument/2006/relationships/image" Target="../media/image991.png"/><Relationship Id="rId71" Type="http://schemas.openxmlformats.org/officeDocument/2006/relationships/customXml" Target="../ink/ink2029.xml"/><Relationship Id="rId234" Type="http://schemas.openxmlformats.org/officeDocument/2006/relationships/image" Target="../media/image844.png"/><Relationship Id="rId2" Type="http://schemas.openxmlformats.org/officeDocument/2006/relationships/notesSlide" Target="../notesSlides/notesSlide12.xml"/><Relationship Id="rId29" Type="http://schemas.openxmlformats.org/officeDocument/2006/relationships/image" Target="../media/image744.png"/><Relationship Id="rId276" Type="http://schemas.openxmlformats.org/officeDocument/2006/relationships/customXml" Target="../ink/ink2132.xml"/><Relationship Id="rId441" Type="http://schemas.openxmlformats.org/officeDocument/2006/relationships/image" Target="../media/image1024.png"/><Relationship Id="rId483" Type="http://schemas.openxmlformats.org/officeDocument/2006/relationships/image" Target="../media/image1045.png"/><Relationship Id="rId539" Type="http://schemas.openxmlformats.org/officeDocument/2006/relationships/image" Target="../media/image1073.png"/><Relationship Id="rId40" Type="http://schemas.openxmlformats.org/officeDocument/2006/relationships/customXml" Target="../ink/ink2013.xml"/><Relationship Id="rId136" Type="http://schemas.openxmlformats.org/officeDocument/2006/relationships/image" Target="../media/image796.png"/><Relationship Id="rId178" Type="http://schemas.openxmlformats.org/officeDocument/2006/relationships/image" Target="../media/image816.png"/><Relationship Id="rId301" Type="http://schemas.openxmlformats.org/officeDocument/2006/relationships/image" Target="../media/image954.png"/><Relationship Id="rId343" Type="http://schemas.openxmlformats.org/officeDocument/2006/relationships/image" Target="../media/image976.png"/><Relationship Id="rId550" Type="http://schemas.openxmlformats.org/officeDocument/2006/relationships/customXml" Target="../ink/ink2270.xml"/><Relationship Id="rId82" Type="http://schemas.openxmlformats.org/officeDocument/2006/relationships/image" Target="../media/image769.png"/><Relationship Id="rId203" Type="http://schemas.openxmlformats.org/officeDocument/2006/relationships/customXml" Target="../ink/ink2095.xml"/><Relationship Id="rId385" Type="http://schemas.openxmlformats.org/officeDocument/2006/relationships/customXml" Target="../ink/ink2187.xml"/><Relationship Id="rId245" Type="http://schemas.openxmlformats.org/officeDocument/2006/relationships/customXml" Target="../ink/ink2116.xml"/><Relationship Id="rId287" Type="http://schemas.openxmlformats.org/officeDocument/2006/relationships/image" Target="../media/image947.png"/><Relationship Id="rId410" Type="http://schemas.openxmlformats.org/officeDocument/2006/relationships/image" Target="../media/image1009.png"/><Relationship Id="rId452" Type="http://schemas.openxmlformats.org/officeDocument/2006/relationships/customXml" Target="../ink/ink2221.xml"/><Relationship Id="rId494" Type="http://schemas.openxmlformats.org/officeDocument/2006/relationships/customXml" Target="../ink/ink2242.xml"/><Relationship Id="rId508" Type="http://schemas.openxmlformats.org/officeDocument/2006/relationships/customXml" Target="../ink/ink2249.xml"/><Relationship Id="rId105" Type="http://schemas.openxmlformats.org/officeDocument/2006/relationships/customXml" Target="../ink/ink2046.xml"/><Relationship Id="rId147" Type="http://schemas.openxmlformats.org/officeDocument/2006/relationships/customXml" Target="../ink/ink2067.xml"/><Relationship Id="rId312" Type="http://schemas.openxmlformats.org/officeDocument/2006/relationships/customXml" Target="../ink/ink2150.xml"/><Relationship Id="rId354" Type="http://schemas.openxmlformats.org/officeDocument/2006/relationships/image" Target="../media/image981.png"/><Relationship Id="rId51" Type="http://schemas.openxmlformats.org/officeDocument/2006/relationships/image" Target="../media/image754.png"/><Relationship Id="rId93" Type="http://schemas.openxmlformats.org/officeDocument/2006/relationships/customXml" Target="../ink/ink2040.xml"/><Relationship Id="rId189" Type="http://schemas.openxmlformats.org/officeDocument/2006/relationships/customXml" Target="../ink/ink2088.xml"/><Relationship Id="rId396" Type="http://schemas.openxmlformats.org/officeDocument/2006/relationships/image" Target="../media/image1002.png"/><Relationship Id="rId561" Type="http://schemas.openxmlformats.org/officeDocument/2006/relationships/image" Target="../media/image2208.png"/><Relationship Id="rId214" Type="http://schemas.openxmlformats.org/officeDocument/2006/relationships/image" Target="../media/image834.png"/><Relationship Id="rId256" Type="http://schemas.openxmlformats.org/officeDocument/2006/relationships/image" Target="../media/image932.png"/><Relationship Id="rId298" Type="http://schemas.openxmlformats.org/officeDocument/2006/relationships/customXml" Target="../ink/ink2143.xml"/><Relationship Id="rId421" Type="http://schemas.openxmlformats.org/officeDocument/2006/relationships/customXml" Target="../ink/ink2205.xml"/><Relationship Id="rId463" Type="http://schemas.openxmlformats.org/officeDocument/2006/relationships/image" Target="../media/image1035.png"/><Relationship Id="rId519" Type="http://schemas.openxmlformats.org/officeDocument/2006/relationships/image" Target="../media/image1063.png"/><Relationship Id="rId116" Type="http://schemas.openxmlformats.org/officeDocument/2006/relationships/image" Target="../media/image786.png"/><Relationship Id="rId158" Type="http://schemas.openxmlformats.org/officeDocument/2006/relationships/image" Target="../media/image806.png"/><Relationship Id="rId323" Type="http://schemas.openxmlformats.org/officeDocument/2006/relationships/image" Target="../media/image966.png"/><Relationship Id="rId530" Type="http://schemas.openxmlformats.org/officeDocument/2006/relationships/customXml" Target="../ink/ink2260.xml"/><Relationship Id="rId20" Type="http://schemas.openxmlformats.org/officeDocument/2006/relationships/customXml" Target="../ink/ink2003.xml"/><Relationship Id="rId62" Type="http://schemas.openxmlformats.org/officeDocument/2006/relationships/customXml" Target="../ink/ink2024.xml"/><Relationship Id="rId365" Type="http://schemas.openxmlformats.org/officeDocument/2006/relationships/customXml" Target="../ink/ink2177.xml"/><Relationship Id="rId225" Type="http://schemas.openxmlformats.org/officeDocument/2006/relationships/customXml" Target="../ink/ink2106.xml"/><Relationship Id="rId267" Type="http://schemas.openxmlformats.org/officeDocument/2006/relationships/customXml" Target="../ink/ink2127.xml"/><Relationship Id="rId432" Type="http://schemas.openxmlformats.org/officeDocument/2006/relationships/customXml" Target="../ink/ink2211.xml"/><Relationship Id="rId474" Type="http://schemas.openxmlformats.org/officeDocument/2006/relationships/customXml" Target="../ink/ink2232.xml"/><Relationship Id="rId127" Type="http://schemas.openxmlformats.org/officeDocument/2006/relationships/customXml" Target="../ink/ink2057.xml"/><Relationship Id="rId31" Type="http://schemas.openxmlformats.org/officeDocument/2006/relationships/image" Target="../media/image745.png"/><Relationship Id="rId73" Type="http://schemas.openxmlformats.org/officeDocument/2006/relationships/customXml" Target="../ink/ink2030.xml"/><Relationship Id="rId169" Type="http://schemas.openxmlformats.org/officeDocument/2006/relationships/customXml" Target="../ink/ink2078.xml"/><Relationship Id="rId334" Type="http://schemas.openxmlformats.org/officeDocument/2006/relationships/customXml" Target="../ink/ink2161.xml"/><Relationship Id="rId376" Type="http://schemas.openxmlformats.org/officeDocument/2006/relationships/image" Target="../media/image992.png"/><Relationship Id="rId541" Type="http://schemas.openxmlformats.org/officeDocument/2006/relationships/image" Target="../media/image1074.png"/><Relationship Id="rId4" Type="http://schemas.openxmlformats.org/officeDocument/2006/relationships/customXml" Target="../ink/ink1995.xml"/><Relationship Id="rId180" Type="http://schemas.openxmlformats.org/officeDocument/2006/relationships/image" Target="../media/image817.png"/><Relationship Id="rId236" Type="http://schemas.openxmlformats.org/officeDocument/2006/relationships/image" Target="../media/image845.png"/><Relationship Id="rId278" Type="http://schemas.openxmlformats.org/officeDocument/2006/relationships/customXml" Target="../ink/ink2133.xml"/><Relationship Id="rId401" Type="http://schemas.openxmlformats.org/officeDocument/2006/relationships/customXml" Target="../ink/ink2195.xml"/><Relationship Id="rId443" Type="http://schemas.openxmlformats.org/officeDocument/2006/relationships/image" Target="../media/image1025.png"/><Relationship Id="rId303" Type="http://schemas.openxmlformats.org/officeDocument/2006/relationships/image" Target="../media/image955.png"/><Relationship Id="rId485" Type="http://schemas.openxmlformats.org/officeDocument/2006/relationships/image" Target="../media/image1046.png"/><Relationship Id="rId42" Type="http://schemas.openxmlformats.org/officeDocument/2006/relationships/customXml" Target="../ink/ink2014.xml"/><Relationship Id="rId84" Type="http://schemas.openxmlformats.org/officeDocument/2006/relationships/image" Target="../media/image770.png"/><Relationship Id="rId138" Type="http://schemas.openxmlformats.org/officeDocument/2006/relationships/image" Target="../media/image797.png"/><Relationship Id="rId345" Type="http://schemas.openxmlformats.org/officeDocument/2006/relationships/image" Target="../media/image977.png"/><Relationship Id="rId387" Type="http://schemas.openxmlformats.org/officeDocument/2006/relationships/customXml" Target="../ink/ink2188.xml"/><Relationship Id="rId510" Type="http://schemas.openxmlformats.org/officeDocument/2006/relationships/customXml" Target="../ink/ink2250.xml"/><Relationship Id="rId552" Type="http://schemas.openxmlformats.org/officeDocument/2006/relationships/customXml" Target="../ink/ink2271.xml"/><Relationship Id="rId191" Type="http://schemas.openxmlformats.org/officeDocument/2006/relationships/customXml" Target="../ink/ink2089.xml"/><Relationship Id="rId205" Type="http://schemas.openxmlformats.org/officeDocument/2006/relationships/customXml" Target="../ink/ink2096.xml"/><Relationship Id="rId247" Type="http://schemas.openxmlformats.org/officeDocument/2006/relationships/customXml" Target="../ink/ink2117.xml"/><Relationship Id="rId412" Type="http://schemas.openxmlformats.org/officeDocument/2006/relationships/image" Target="../media/image1010.png"/><Relationship Id="rId107" Type="http://schemas.openxmlformats.org/officeDocument/2006/relationships/customXml" Target="../ink/ink2047.xml"/><Relationship Id="rId289" Type="http://schemas.openxmlformats.org/officeDocument/2006/relationships/image" Target="../media/image948.png"/><Relationship Id="rId454" Type="http://schemas.openxmlformats.org/officeDocument/2006/relationships/customXml" Target="../ink/ink2222.xml"/><Relationship Id="rId496" Type="http://schemas.openxmlformats.org/officeDocument/2006/relationships/customXml" Target="../ink/ink2243.xml"/><Relationship Id="rId11" Type="http://schemas.openxmlformats.org/officeDocument/2006/relationships/image" Target="../media/image735.png"/><Relationship Id="rId53" Type="http://schemas.openxmlformats.org/officeDocument/2006/relationships/image" Target="../media/image755.png"/><Relationship Id="rId149" Type="http://schemas.openxmlformats.org/officeDocument/2006/relationships/customXml" Target="../ink/ink2068.xml"/><Relationship Id="rId314" Type="http://schemas.openxmlformats.org/officeDocument/2006/relationships/customXml" Target="../ink/ink2151.xml"/><Relationship Id="rId356" Type="http://schemas.openxmlformats.org/officeDocument/2006/relationships/image" Target="../media/image982.png"/><Relationship Id="rId398" Type="http://schemas.openxmlformats.org/officeDocument/2006/relationships/image" Target="../media/image1003.png"/><Relationship Id="rId521" Type="http://schemas.openxmlformats.org/officeDocument/2006/relationships/image" Target="../media/image1064.png"/><Relationship Id="rId563" Type="http://schemas.openxmlformats.org/officeDocument/2006/relationships/image" Target="../media/image2209.png"/><Relationship Id="rId95" Type="http://schemas.openxmlformats.org/officeDocument/2006/relationships/customXml" Target="../ink/ink2041.xml"/><Relationship Id="rId160" Type="http://schemas.openxmlformats.org/officeDocument/2006/relationships/image" Target="../media/image807.png"/><Relationship Id="rId216" Type="http://schemas.openxmlformats.org/officeDocument/2006/relationships/image" Target="../media/image835.png"/><Relationship Id="rId423" Type="http://schemas.openxmlformats.org/officeDocument/2006/relationships/customXml" Target="../ink/ink2206.xml"/><Relationship Id="rId258" Type="http://schemas.openxmlformats.org/officeDocument/2006/relationships/image" Target="../media/image933.png"/><Relationship Id="rId465" Type="http://schemas.openxmlformats.org/officeDocument/2006/relationships/image" Target="../media/image1036.png"/><Relationship Id="rId22" Type="http://schemas.openxmlformats.org/officeDocument/2006/relationships/customXml" Target="../ink/ink2004.xml"/><Relationship Id="rId64" Type="http://schemas.openxmlformats.org/officeDocument/2006/relationships/image" Target="../media/image760.png"/><Relationship Id="rId118" Type="http://schemas.openxmlformats.org/officeDocument/2006/relationships/image" Target="../media/image787.png"/><Relationship Id="rId325" Type="http://schemas.openxmlformats.org/officeDocument/2006/relationships/image" Target="../media/image967.png"/><Relationship Id="rId367" Type="http://schemas.openxmlformats.org/officeDocument/2006/relationships/customXml" Target="../ink/ink2178.xml"/><Relationship Id="rId532" Type="http://schemas.openxmlformats.org/officeDocument/2006/relationships/customXml" Target="../ink/ink2261.xml"/><Relationship Id="rId171" Type="http://schemas.openxmlformats.org/officeDocument/2006/relationships/customXml" Target="../ink/ink2079.xml"/><Relationship Id="rId227" Type="http://schemas.openxmlformats.org/officeDocument/2006/relationships/customXml" Target="../ink/ink2107.xml"/><Relationship Id="rId269" Type="http://schemas.openxmlformats.org/officeDocument/2006/relationships/customXml" Target="../ink/ink2128.xml"/><Relationship Id="rId434" Type="http://schemas.openxmlformats.org/officeDocument/2006/relationships/customXml" Target="../ink/ink2212.xml"/><Relationship Id="rId476" Type="http://schemas.openxmlformats.org/officeDocument/2006/relationships/customXml" Target="../ink/ink2233.xml"/><Relationship Id="rId33" Type="http://schemas.openxmlformats.org/officeDocument/2006/relationships/image" Target="../media/image746.png"/><Relationship Id="rId129" Type="http://schemas.openxmlformats.org/officeDocument/2006/relationships/customXml" Target="../ink/ink2058.xml"/><Relationship Id="rId280" Type="http://schemas.openxmlformats.org/officeDocument/2006/relationships/customXml" Target="../ink/ink2134.xml"/><Relationship Id="rId336" Type="http://schemas.openxmlformats.org/officeDocument/2006/relationships/customXml" Target="../ink/ink2162.xml"/><Relationship Id="rId501" Type="http://schemas.openxmlformats.org/officeDocument/2006/relationships/image" Target="../media/image1054.png"/><Relationship Id="rId543" Type="http://schemas.openxmlformats.org/officeDocument/2006/relationships/image" Target="../media/image1075.png"/><Relationship Id="rId75" Type="http://schemas.openxmlformats.org/officeDocument/2006/relationships/customXml" Target="../ink/ink2031.xml"/><Relationship Id="rId140" Type="http://schemas.openxmlformats.org/officeDocument/2006/relationships/image" Target="../media/image798.png"/><Relationship Id="rId182" Type="http://schemas.openxmlformats.org/officeDocument/2006/relationships/image" Target="../media/image818.png"/><Relationship Id="rId378" Type="http://schemas.openxmlformats.org/officeDocument/2006/relationships/image" Target="../media/image993.png"/><Relationship Id="rId403" Type="http://schemas.openxmlformats.org/officeDocument/2006/relationships/customXml" Target="../ink/ink2196.xml"/><Relationship Id="rId6" Type="http://schemas.openxmlformats.org/officeDocument/2006/relationships/customXml" Target="../ink/ink1996.xml"/><Relationship Id="rId238" Type="http://schemas.openxmlformats.org/officeDocument/2006/relationships/image" Target="../media/image846.png"/><Relationship Id="rId445" Type="http://schemas.openxmlformats.org/officeDocument/2006/relationships/image" Target="../media/image1026.png"/><Relationship Id="rId487" Type="http://schemas.openxmlformats.org/officeDocument/2006/relationships/image" Target="../media/image1047.png"/><Relationship Id="rId291" Type="http://schemas.openxmlformats.org/officeDocument/2006/relationships/image" Target="../media/image949.png"/><Relationship Id="rId305" Type="http://schemas.openxmlformats.org/officeDocument/2006/relationships/image" Target="../media/image956.png"/><Relationship Id="rId347" Type="http://schemas.openxmlformats.org/officeDocument/2006/relationships/image" Target="../media/image978.png"/><Relationship Id="rId512" Type="http://schemas.openxmlformats.org/officeDocument/2006/relationships/customXml" Target="../ink/ink2251.xml"/><Relationship Id="rId44" Type="http://schemas.openxmlformats.org/officeDocument/2006/relationships/customXml" Target="../ink/ink2015.xml"/><Relationship Id="rId86" Type="http://schemas.openxmlformats.org/officeDocument/2006/relationships/image" Target="../media/image771.png"/><Relationship Id="rId151" Type="http://schemas.openxmlformats.org/officeDocument/2006/relationships/customXml" Target="../ink/ink2069.xml"/><Relationship Id="rId389" Type="http://schemas.openxmlformats.org/officeDocument/2006/relationships/customXml" Target="../ink/ink2189.xml"/><Relationship Id="rId554" Type="http://schemas.openxmlformats.org/officeDocument/2006/relationships/customXml" Target="../ink/ink2272.xml"/><Relationship Id="rId193" Type="http://schemas.openxmlformats.org/officeDocument/2006/relationships/customXml" Target="../ink/ink2090.xml"/><Relationship Id="rId207" Type="http://schemas.openxmlformats.org/officeDocument/2006/relationships/customXml" Target="../ink/ink2097.xml"/><Relationship Id="rId249" Type="http://schemas.openxmlformats.org/officeDocument/2006/relationships/customXml" Target="../ink/ink2118.xml"/><Relationship Id="rId414" Type="http://schemas.openxmlformats.org/officeDocument/2006/relationships/image" Target="../media/image1011.png"/><Relationship Id="rId456" Type="http://schemas.openxmlformats.org/officeDocument/2006/relationships/customXml" Target="../ink/ink2223.xml"/><Relationship Id="rId498" Type="http://schemas.openxmlformats.org/officeDocument/2006/relationships/customXml" Target="../ink/ink2244.xml"/><Relationship Id="rId13" Type="http://schemas.openxmlformats.org/officeDocument/2006/relationships/image" Target="../media/image736.png"/><Relationship Id="rId109" Type="http://schemas.openxmlformats.org/officeDocument/2006/relationships/customXml" Target="../ink/ink2048.xml"/><Relationship Id="rId260" Type="http://schemas.openxmlformats.org/officeDocument/2006/relationships/image" Target="../media/image934.png"/><Relationship Id="rId316" Type="http://schemas.openxmlformats.org/officeDocument/2006/relationships/customXml" Target="../ink/ink2152.xml"/><Relationship Id="rId523" Type="http://schemas.openxmlformats.org/officeDocument/2006/relationships/image" Target="../media/image1065.png"/><Relationship Id="rId55" Type="http://schemas.openxmlformats.org/officeDocument/2006/relationships/image" Target="../media/image756.png"/><Relationship Id="rId97" Type="http://schemas.openxmlformats.org/officeDocument/2006/relationships/customXml" Target="../ink/ink2042.xml"/><Relationship Id="rId120" Type="http://schemas.openxmlformats.org/officeDocument/2006/relationships/image" Target="../media/image788.png"/><Relationship Id="rId358" Type="http://schemas.openxmlformats.org/officeDocument/2006/relationships/image" Target="../media/image983.png"/><Relationship Id="rId565" Type="http://schemas.openxmlformats.org/officeDocument/2006/relationships/image" Target="../media/image2210.png"/><Relationship Id="rId162" Type="http://schemas.openxmlformats.org/officeDocument/2006/relationships/image" Target="../media/image808.png"/><Relationship Id="rId218" Type="http://schemas.openxmlformats.org/officeDocument/2006/relationships/image" Target="../media/image836.png"/><Relationship Id="rId425" Type="http://schemas.openxmlformats.org/officeDocument/2006/relationships/customXml" Target="../ink/ink2207.xml"/><Relationship Id="rId467" Type="http://schemas.openxmlformats.org/officeDocument/2006/relationships/image" Target="../media/image1037.png"/><Relationship Id="rId271" Type="http://schemas.openxmlformats.org/officeDocument/2006/relationships/customXml" Target="../ink/ink2129.xml"/><Relationship Id="rId24" Type="http://schemas.openxmlformats.org/officeDocument/2006/relationships/customXml" Target="../ink/ink2005.xml"/><Relationship Id="rId66" Type="http://schemas.openxmlformats.org/officeDocument/2006/relationships/image" Target="../media/image761.png"/><Relationship Id="rId131" Type="http://schemas.openxmlformats.org/officeDocument/2006/relationships/customXml" Target="../ink/ink2059.xml"/><Relationship Id="rId327" Type="http://schemas.openxmlformats.org/officeDocument/2006/relationships/image" Target="../media/image968.png"/><Relationship Id="rId369" Type="http://schemas.openxmlformats.org/officeDocument/2006/relationships/customXml" Target="../ink/ink2179.xml"/><Relationship Id="rId534" Type="http://schemas.openxmlformats.org/officeDocument/2006/relationships/customXml" Target="../ink/ink2262.xml"/><Relationship Id="rId173" Type="http://schemas.openxmlformats.org/officeDocument/2006/relationships/customXml" Target="../ink/ink2080.xml"/><Relationship Id="rId229" Type="http://schemas.openxmlformats.org/officeDocument/2006/relationships/customXml" Target="../ink/ink2108.xml"/><Relationship Id="rId380" Type="http://schemas.openxmlformats.org/officeDocument/2006/relationships/image" Target="../media/image994.png"/><Relationship Id="rId436" Type="http://schemas.openxmlformats.org/officeDocument/2006/relationships/customXml" Target="../ink/ink2213.xml"/><Relationship Id="rId240" Type="http://schemas.openxmlformats.org/officeDocument/2006/relationships/image" Target="../media/image847.png"/><Relationship Id="rId478" Type="http://schemas.openxmlformats.org/officeDocument/2006/relationships/customXml" Target="../ink/ink2234.xml"/><Relationship Id="rId35" Type="http://schemas.openxmlformats.org/officeDocument/2006/relationships/image" Target="../media/image747.png"/><Relationship Id="rId77" Type="http://schemas.openxmlformats.org/officeDocument/2006/relationships/customXml" Target="../ink/ink2032.xml"/><Relationship Id="rId100" Type="http://schemas.openxmlformats.org/officeDocument/2006/relationships/image" Target="../media/image778.png"/><Relationship Id="rId282" Type="http://schemas.openxmlformats.org/officeDocument/2006/relationships/customXml" Target="../ink/ink2135.xml"/><Relationship Id="rId338" Type="http://schemas.openxmlformats.org/officeDocument/2006/relationships/customXml" Target="../ink/ink2163.xml"/><Relationship Id="rId503" Type="http://schemas.openxmlformats.org/officeDocument/2006/relationships/image" Target="../media/image1055.png"/><Relationship Id="rId545" Type="http://schemas.openxmlformats.org/officeDocument/2006/relationships/image" Target="../media/image1076.png"/><Relationship Id="rId8" Type="http://schemas.openxmlformats.org/officeDocument/2006/relationships/customXml" Target="../ink/ink1997.xml"/><Relationship Id="rId142" Type="http://schemas.openxmlformats.org/officeDocument/2006/relationships/image" Target="../media/image799.png"/><Relationship Id="rId184" Type="http://schemas.openxmlformats.org/officeDocument/2006/relationships/image" Target="../media/image819.png"/><Relationship Id="rId391" Type="http://schemas.openxmlformats.org/officeDocument/2006/relationships/customXml" Target="../ink/ink2190.xml"/><Relationship Id="rId405" Type="http://schemas.openxmlformats.org/officeDocument/2006/relationships/customXml" Target="../ink/ink2197.xml"/><Relationship Id="rId447" Type="http://schemas.openxmlformats.org/officeDocument/2006/relationships/image" Target="../media/image1027.png"/><Relationship Id="rId251" Type="http://schemas.openxmlformats.org/officeDocument/2006/relationships/customXml" Target="../ink/ink2119.xml"/><Relationship Id="rId489" Type="http://schemas.openxmlformats.org/officeDocument/2006/relationships/image" Target="../media/image1048.png"/><Relationship Id="rId46" Type="http://schemas.openxmlformats.org/officeDocument/2006/relationships/customXml" Target="../ink/ink2016.xml"/><Relationship Id="rId293" Type="http://schemas.openxmlformats.org/officeDocument/2006/relationships/image" Target="../media/image950.png"/><Relationship Id="rId307" Type="http://schemas.openxmlformats.org/officeDocument/2006/relationships/image" Target="../media/image958.png"/><Relationship Id="rId349" Type="http://schemas.openxmlformats.org/officeDocument/2006/relationships/image" Target="../media/image979.png"/><Relationship Id="rId514" Type="http://schemas.openxmlformats.org/officeDocument/2006/relationships/customXml" Target="../ink/ink2252.xml"/><Relationship Id="rId556" Type="http://schemas.openxmlformats.org/officeDocument/2006/relationships/customXml" Target="../ink/ink2273.xml"/><Relationship Id="rId88" Type="http://schemas.openxmlformats.org/officeDocument/2006/relationships/image" Target="../media/image772.png"/><Relationship Id="rId111" Type="http://schemas.openxmlformats.org/officeDocument/2006/relationships/customXml" Target="../ink/ink2049.xml"/><Relationship Id="rId153" Type="http://schemas.openxmlformats.org/officeDocument/2006/relationships/customXml" Target="../ink/ink2070.xml"/><Relationship Id="rId195" Type="http://schemas.openxmlformats.org/officeDocument/2006/relationships/customXml" Target="../ink/ink2091.xml"/><Relationship Id="rId209" Type="http://schemas.openxmlformats.org/officeDocument/2006/relationships/customXml" Target="../ink/ink2098.xml"/><Relationship Id="rId360" Type="http://schemas.openxmlformats.org/officeDocument/2006/relationships/image" Target="../media/image984.png"/><Relationship Id="rId416" Type="http://schemas.openxmlformats.org/officeDocument/2006/relationships/image" Target="../media/image1012.png"/><Relationship Id="rId220" Type="http://schemas.openxmlformats.org/officeDocument/2006/relationships/image" Target="../media/image837.png"/><Relationship Id="rId458" Type="http://schemas.openxmlformats.org/officeDocument/2006/relationships/customXml" Target="../ink/ink2224.xml"/><Relationship Id="rId15" Type="http://schemas.openxmlformats.org/officeDocument/2006/relationships/image" Target="../media/image737.png"/><Relationship Id="rId57" Type="http://schemas.openxmlformats.org/officeDocument/2006/relationships/image" Target="../media/image757.png"/><Relationship Id="rId262" Type="http://schemas.openxmlformats.org/officeDocument/2006/relationships/image" Target="../media/image935.png"/><Relationship Id="rId318" Type="http://schemas.openxmlformats.org/officeDocument/2006/relationships/customXml" Target="../ink/ink2153.xml"/><Relationship Id="rId525" Type="http://schemas.openxmlformats.org/officeDocument/2006/relationships/image" Target="../media/image1066.png"/><Relationship Id="rId567" Type="http://schemas.openxmlformats.org/officeDocument/2006/relationships/image" Target="../media/image2211.png"/><Relationship Id="rId99" Type="http://schemas.openxmlformats.org/officeDocument/2006/relationships/customXml" Target="../ink/ink2043.xml"/><Relationship Id="rId122" Type="http://schemas.openxmlformats.org/officeDocument/2006/relationships/image" Target="../media/image789.png"/><Relationship Id="rId164" Type="http://schemas.openxmlformats.org/officeDocument/2006/relationships/image" Target="../media/image809.png"/><Relationship Id="rId371" Type="http://schemas.openxmlformats.org/officeDocument/2006/relationships/customXml" Target="../ink/ink2180.xml"/><Relationship Id="rId427" Type="http://schemas.openxmlformats.org/officeDocument/2006/relationships/customXml" Target="../ink/ink2208.xml"/><Relationship Id="rId469" Type="http://schemas.openxmlformats.org/officeDocument/2006/relationships/image" Target="../media/image1038.png"/><Relationship Id="rId26" Type="http://schemas.openxmlformats.org/officeDocument/2006/relationships/customXml" Target="../ink/ink2006.xml"/><Relationship Id="rId231" Type="http://schemas.openxmlformats.org/officeDocument/2006/relationships/customXml" Target="../ink/ink2109.xml"/><Relationship Id="rId273" Type="http://schemas.openxmlformats.org/officeDocument/2006/relationships/customXml" Target="../ink/ink2130.xml"/><Relationship Id="rId329" Type="http://schemas.openxmlformats.org/officeDocument/2006/relationships/image" Target="../media/image969.png"/><Relationship Id="rId480" Type="http://schemas.openxmlformats.org/officeDocument/2006/relationships/customXml" Target="../ink/ink2235.xml"/><Relationship Id="rId536" Type="http://schemas.openxmlformats.org/officeDocument/2006/relationships/customXml" Target="../ink/ink2263.xml"/><Relationship Id="rId68" Type="http://schemas.openxmlformats.org/officeDocument/2006/relationships/image" Target="../media/image762.png"/><Relationship Id="rId133" Type="http://schemas.openxmlformats.org/officeDocument/2006/relationships/customXml" Target="../ink/ink2060.xml"/><Relationship Id="rId175" Type="http://schemas.openxmlformats.org/officeDocument/2006/relationships/customXml" Target="../ink/ink2081.xml"/><Relationship Id="rId340" Type="http://schemas.openxmlformats.org/officeDocument/2006/relationships/customXml" Target="../ink/ink2164.xml"/><Relationship Id="rId200" Type="http://schemas.openxmlformats.org/officeDocument/2006/relationships/image" Target="../media/image827.png"/><Relationship Id="rId382" Type="http://schemas.openxmlformats.org/officeDocument/2006/relationships/image" Target="../media/image995.png"/><Relationship Id="rId438" Type="http://schemas.openxmlformats.org/officeDocument/2006/relationships/customXml" Target="../ink/ink2214.xml"/><Relationship Id="rId242" Type="http://schemas.openxmlformats.org/officeDocument/2006/relationships/image" Target="../media/image848.png"/><Relationship Id="rId284" Type="http://schemas.openxmlformats.org/officeDocument/2006/relationships/customXml" Target="../ink/ink2136.xml"/><Relationship Id="rId491" Type="http://schemas.openxmlformats.org/officeDocument/2006/relationships/image" Target="../media/image1049.png"/><Relationship Id="rId505" Type="http://schemas.openxmlformats.org/officeDocument/2006/relationships/image" Target="../media/image1056.png"/><Relationship Id="rId37" Type="http://schemas.openxmlformats.org/officeDocument/2006/relationships/image" Target="../media/image748.png"/><Relationship Id="rId79" Type="http://schemas.openxmlformats.org/officeDocument/2006/relationships/customXml" Target="../ink/ink2033.xml"/><Relationship Id="rId102" Type="http://schemas.openxmlformats.org/officeDocument/2006/relationships/image" Target="../media/image779.png"/><Relationship Id="rId144" Type="http://schemas.openxmlformats.org/officeDocument/2006/relationships/image" Target="../media/image800.png"/><Relationship Id="rId547" Type="http://schemas.openxmlformats.org/officeDocument/2006/relationships/image" Target="../media/image1077.png"/><Relationship Id="rId90" Type="http://schemas.openxmlformats.org/officeDocument/2006/relationships/image" Target="../media/image773.png"/><Relationship Id="rId186" Type="http://schemas.openxmlformats.org/officeDocument/2006/relationships/image" Target="../media/image820.png"/><Relationship Id="rId351" Type="http://schemas.openxmlformats.org/officeDocument/2006/relationships/image" Target="../media/image980.png"/><Relationship Id="rId393" Type="http://schemas.openxmlformats.org/officeDocument/2006/relationships/customXml" Target="../ink/ink2191.xml"/><Relationship Id="rId407" Type="http://schemas.openxmlformats.org/officeDocument/2006/relationships/customXml" Target="../ink/ink2198.xml"/><Relationship Id="rId449" Type="http://schemas.openxmlformats.org/officeDocument/2006/relationships/image" Target="../media/image1028.png"/><Relationship Id="rId211" Type="http://schemas.openxmlformats.org/officeDocument/2006/relationships/customXml" Target="../ink/ink2099.xml"/><Relationship Id="rId253" Type="http://schemas.openxmlformats.org/officeDocument/2006/relationships/customXml" Target="../ink/ink2120.xml"/><Relationship Id="rId295" Type="http://schemas.openxmlformats.org/officeDocument/2006/relationships/image" Target="../media/image951.png"/><Relationship Id="rId309" Type="http://schemas.openxmlformats.org/officeDocument/2006/relationships/image" Target="../media/image959.png"/><Relationship Id="rId460" Type="http://schemas.openxmlformats.org/officeDocument/2006/relationships/customXml" Target="../ink/ink2225.xml"/><Relationship Id="rId516" Type="http://schemas.openxmlformats.org/officeDocument/2006/relationships/customXml" Target="../ink/ink2253.xml"/><Relationship Id="rId48" Type="http://schemas.openxmlformats.org/officeDocument/2006/relationships/customXml" Target="../ink/ink2017.xml"/><Relationship Id="rId113" Type="http://schemas.openxmlformats.org/officeDocument/2006/relationships/customXml" Target="../ink/ink2050.xml"/><Relationship Id="rId320" Type="http://schemas.openxmlformats.org/officeDocument/2006/relationships/customXml" Target="../ink/ink2154.xml"/><Relationship Id="rId558" Type="http://schemas.openxmlformats.org/officeDocument/2006/relationships/customXml" Target="../ink/ink2274.xml"/><Relationship Id="rId155" Type="http://schemas.openxmlformats.org/officeDocument/2006/relationships/customXml" Target="../ink/ink2071.xml"/><Relationship Id="rId197" Type="http://schemas.openxmlformats.org/officeDocument/2006/relationships/customXml" Target="../ink/ink2092.xml"/><Relationship Id="rId362" Type="http://schemas.openxmlformats.org/officeDocument/2006/relationships/image" Target="../media/image985.png"/><Relationship Id="rId418" Type="http://schemas.openxmlformats.org/officeDocument/2006/relationships/image" Target="../media/image1013.png"/><Relationship Id="rId222" Type="http://schemas.openxmlformats.org/officeDocument/2006/relationships/image" Target="../media/image838.png"/><Relationship Id="rId264" Type="http://schemas.openxmlformats.org/officeDocument/2006/relationships/image" Target="../media/image936.png"/><Relationship Id="rId471" Type="http://schemas.openxmlformats.org/officeDocument/2006/relationships/image" Target="../media/image1039.png"/><Relationship Id="rId17" Type="http://schemas.openxmlformats.org/officeDocument/2006/relationships/image" Target="../media/image738.png"/><Relationship Id="rId59" Type="http://schemas.openxmlformats.org/officeDocument/2006/relationships/image" Target="../media/image758.png"/><Relationship Id="rId124" Type="http://schemas.openxmlformats.org/officeDocument/2006/relationships/image" Target="../media/image790.png"/><Relationship Id="rId527" Type="http://schemas.openxmlformats.org/officeDocument/2006/relationships/image" Target="../media/image1067.png"/><Relationship Id="rId70" Type="http://schemas.openxmlformats.org/officeDocument/2006/relationships/image" Target="../media/image763.png"/><Relationship Id="rId166" Type="http://schemas.openxmlformats.org/officeDocument/2006/relationships/image" Target="../media/image810.png"/><Relationship Id="rId331" Type="http://schemas.openxmlformats.org/officeDocument/2006/relationships/image" Target="../media/image970.png"/><Relationship Id="rId373" Type="http://schemas.openxmlformats.org/officeDocument/2006/relationships/customXml" Target="../ink/ink2181.xml"/><Relationship Id="rId429" Type="http://schemas.openxmlformats.org/officeDocument/2006/relationships/customXml" Target="../ink/ink2209.xml"/><Relationship Id="rId1" Type="http://schemas.openxmlformats.org/officeDocument/2006/relationships/slideLayout" Target="../slideLayouts/slideLayout7.xml"/><Relationship Id="rId233" Type="http://schemas.openxmlformats.org/officeDocument/2006/relationships/customXml" Target="../ink/ink2110.xml"/><Relationship Id="rId440" Type="http://schemas.openxmlformats.org/officeDocument/2006/relationships/customXml" Target="../ink/ink2215.xml"/><Relationship Id="rId28" Type="http://schemas.openxmlformats.org/officeDocument/2006/relationships/customXml" Target="../ink/ink2007.xml"/><Relationship Id="rId275" Type="http://schemas.openxmlformats.org/officeDocument/2006/relationships/customXml" Target="../ink/ink2131.xml"/><Relationship Id="rId300" Type="http://schemas.openxmlformats.org/officeDocument/2006/relationships/customXml" Target="../ink/ink2144.xml"/><Relationship Id="rId482" Type="http://schemas.openxmlformats.org/officeDocument/2006/relationships/customXml" Target="../ink/ink2236.xml"/><Relationship Id="rId538" Type="http://schemas.openxmlformats.org/officeDocument/2006/relationships/customXml" Target="../ink/ink2264.xml"/><Relationship Id="rId81" Type="http://schemas.openxmlformats.org/officeDocument/2006/relationships/customXml" Target="../ink/ink2034.xml"/><Relationship Id="rId135" Type="http://schemas.openxmlformats.org/officeDocument/2006/relationships/customXml" Target="../ink/ink2061.xml"/><Relationship Id="rId177" Type="http://schemas.openxmlformats.org/officeDocument/2006/relationships/customXml" Target="../ink/ink2082.xml"/><Relationship Id="rId342" Type="http://schemas.openxmlformats.org/officeDocument/2006/relationships/customXml" Target="../ink/ink2165.xml"/><Relationship Id="rId384" Type="http://schemas.openxmlformats.org/officeDocument/2006/relationships/image" Target="../media/image996.png"/><Relationship Id="rId202" Type="http://schemas.openxmlformats.org/officeDocument/2006/relationships/image" Target="../media/image828.png"/><Relationship Id="rId244" Type="http://schemas.openxmlformats.org/officeDocument/2006/relationships/image" Target="../media/image926.png"/><Relationship Id="rId39" Type="http://schemas.openxmlformats.org/officeDocument/2006/relationships/image" Target="../media/image749.png"/><Relationship Id="rId286" Type="http://schemas.openxmlformats.org/officeDocument/2006/relationships/customXml" Target="../ink/ink2137.xml"/><Relationship Id="rId451" Type="http://schemas.openxmlformats.org/officeDocument/2006/relationships/image" Target="../media/image1029.png"/><Relationship Id="rId493" Type="http://schemas.openxmlformats.org/officeDocument/2006/relationships/image" Target="../media/image1050.png"/><Relationship Id="rId507" Type="http://schemas.openxmlformats.org/officeDocument/2006/relationships/image" Target="../media/image1057.png"/><Relationship Id="rId549" Type="http://schemas.openxmlformats.org/officeDocument/2006/relationships/image" Target="../media/image1078.png"/><Relationship Id="rId50" Type="http://schemas.openxmlformats.org/officeDocument/2006/relationships/customXml" Target="../ink/ink2018.xml"/><Relationship Id="rId104" Type="http://schemas.openxmlformats.org/officeDocument/2006/relationships/image" Target="../media/image780.png"/><Relationship Id="rId146" Type="http://schemas.openxmlformats.org/officeDocument/2006/relationships/image" Target="../media/image801.png"/><Relationship Id="rId188" Type="http://schemas.openxmlformats.org/officeDocument/2006/relationships/image" Target="../media/image821.png"/><Relationship Id="rId311" Type="http://schemas.openxmlformats.org/officeDocument/2006/relationships/image" Target="../media/image960.png"/><Relationship Id="rId353" Type="http://schemas.openxmlformats.org/officeDocument/2006/relationships/customXml" Target="../ink/ink2171.xml"/><Relationship Id="rId395" Type="http://schemas.openxmlformats.org/officeDocument/2006/relationships/customXml" Target="../ink/ink2192.xml"/><Relationship Id="rId409" Type="http://schemas.openxmlformats.org/officeDocument/2006/relationships/customXml" Target="../ink/ink2199.xml"/><Relationship Id="rId560" Type="http://schemas.openxmlformats.org/officeDocument/2006/relationships/customXml" Target="../ink/ink2275.xml"/><Relationship Id="rId92" Type="http://schemas.openxmlformats.org/officeDocument/2006/relationships/image" Target="../media/image774.png"/><Relationship Id="rId213" Type="http://schemas.openxmlformats.org/officeDocument/2006/relationships/customXml" Target="../ink/ink2100.xml"/><Relationship Id="rId420" Type="http://schemas.openxmlformats.org/officeDocument/2006/relationships/image" Target="../media/image1014.png"/><Relationship Id="rId255" Type="http://schemas.openxmlformats.org/officeDocument/2006/relationships/customXml" Target="../ink/ink2121.xml"/><Relationship Id="rId297" Type="http://schemas.openxmlformats.org/officeDocument/2006/relationships/image" Target="../media/image952.png"/><Relationship Id="rId462" Type="http://schemas.openxmlformats.org/officeDocument/2006/relationships/customXml" Target="../ink/ink2226.xml"/><Relationship Id="rId518" Type="http://schemas.openxmlformats.org/officeDocument/2006/relationships/customXml" Target="../ink/ink2254.xml"/><Relationship Id="rId115" Type="http://schemas.openxmlformats.org/officeDocument/2006/relationships/customXml" Target="../ink/ink2051.xml"/><Relationship Id="rId157" Type="http://schemas.openxmlformats.org/officeDocument/2006/relationships/customXml" Target="../ink/ink2072.xml"/><Relationship Id="rId322" Type="http://schemas.openxmlformats.org/officeDocument/2006/relationships/customXml" Target="../ink/ink2155.xml"/><Relationship Id="rId364" Type="http://schemas.openxmlformats.org/officeDocument/2006/relationships/image" Target="../media/image986.png"/><Relationship Id="rId61" Type="http://schemas.openxmlformats.org/officeDocument/2006/relationships/image" Target="../media/image759.png"/><Relationship Id="rId199" Type="http://schemas.openxmlformats.org/officeDocument/2006/relationships/customXml" Target="../ink/ink2093.xml"/><Relationship Id="rId19" Type="http://schemas.openxmlformats.org/officeDocument/2006/relationships/image" Target="../media/image739.png"/><Relationship Id="rId224" Type="http://schemas.openxmlformats.org/officeDocument/2006/relationships/image" Target="../media/image839.png"/><Relationship Id="rId266" Type="http://schemas.openxmlformats.org/officeDocument/2006/relationships/image" Target="../media/image937.png"/><Relationship Id="rId431" Type="http://schemas.openxmlformats.org/officeDocument/2006/relationships/image" Target="../media/image1019.png"/><Relationship Id="rId473" Type="http://schemas.openxmlformats.org/officeDocument/2006/relationships/image" Target="../media/image1040.png"/><Relationship Id="rId529" Type="http://schemas.openxmlformats.org/officeDocument/2006/relationships/image" Target="../media/image1068.png"/><Relationship Id="rId30" Type="http://schemas.openxmlformats.org/officeDocument/2006/relationships/customXml" Target="../ink/ink2008.xml"/><Relationship Id="rId126" Type="http://schemas.openxmlformats.org/officeDocument/2006/relationships/image" Target="../media/image791.png"/><Relationship Id="rId168" Type="http://schemas.openxmlformats.org/officeDocument/2006/relationships/image" Target="../media/image811.png"/><Relationship Id="rId333" Type="http://schemas.openxmlformats.org/officeDocument/2006/relationships/image" Target="../media/image971.png"/><Relationship Id="rId540" Type="http://schemas.openxmlformats.org/officeDocument/2006/relationships/customXml" Target="../ink/ink2265.xml"/><Relationship Id="rId72" Type="http://schemas.openxmlformats.org/officeDocument/2006/relationships/image" Target="../media/image764.png"/><Relationship Id="rId375" Type="http://schemas.openxmlformats.org/officeDocument/2006/relationships/customXml" Target="../ink/ink2182.xml"/><Relationship Id="rId3" Type="http://schemas.openxmlformats.org/officeDocument/2006/relationships/image" Target="../media/image733.png"/><Relationship Id="rId235" Type="http://schemas.openxmlformats.org/officeDocument/2006/relationships/customXml" Target="../ink/ink2111.xml"/><Relationship Id="rId277" Type="http://schemas.openxmlformats.org/officeDocument/2006/relationships/image" Target="../media/image942.png"/><Relationship Id="rId400" Type="http://schemas.openxmlformats.org/officeDocument/2006/relationships/image" Target="../media/image1004.png"/><Relationship Id="rId442" Type="http://schemas.openxmlformats.org/officeDocument/2006/relationships/customXml" Target="../ink/ink2216.xml"/><Relationship Id="rId484" Type="http://schemas.openxmlformats.org/officeDocument/2006/relationships/customXml" Target="../ink/ink2237.xml"/><Relationship Id="rId137" Type="http://schemas.openxmlformats.org/officeDocument/2006/relationships/customXml" Target="../ink/ink2062.xml"/><Relationship Id="rId302" Type="http://schemas.openxmlformats.org/officeDocument/2006/relationships/customXml" Target="../ink/ink2145.xml"/><Relationship Id="rId344" Type="http://schemas.openxmlformats.org/officeDocument/2006/relationships/customXml" Target="../ink/ink2166.xml"/><Relationship Id="rId41" Type="http://schemas.openxmlformats.org/officeDocument/2006/relationships/image" Target="../media/image750.png"/><Relationship Id="rId83" Type="http://schemas.openxmlformats.org/officeDocument/2006/relationships/customXml" Target="../ink/ink2035.xml"/><Relationship Id="rId179" Type="http://schemas.openxmlformats.org/officeDocument/2006/relationships/customXml" Target="../ink/ink2083.xml"/><Relationship Id="rId386" Type="http://schemas.openxmlformats.org/officeDocument/2006/relationships/image" Target="../media/image997.png"/><Relationship Id="rId551" Type="http://schemas.openxmlformats.org/officeDocument/2006/relationships/image" Target="../media/image1079.png"/><Relationship Id="rId190" Type="http://schemas.openxmlformats.org/officeDocument/2006/relationships/image" Target="../media/image822.png"/><Relationship Id="rId204" Type="http://schemas.openxmlformats.org/officeDocument/2006/relationships/image" Target="../media/image829.png"/><Relationship Id="rId246" Type="http://schemas.openxmlformats.org/officeDocument/2006/relationships/image" Target="../media/image927.png"/><Relationship Id="rId288" Type="http://schemas.openxmlformats.org/officeDocument/2006/relationships/customXml" Target="../ink/ink2138.xml"/><Relationship Id="rId411" Type="http://schemas.openxmlformats.org/officeDocument/2006/relationships/customXml" Target="../ink/ink2200.xml"/><Relationship Id="rId453" Type="http://schemas.openxmlformats.org/officeDocument/2006/relationships/image" Target="../media/image1030.png"/><Relationship Id="rId509" Type="http://schemas.openxmlformats.org/officeDocument/2006/relationships/image" Target="../media/image1058.png"/><Relationship Id="rId106" Type="http://schemas.openxmlformats.org/officeDocument/2006/relationships/image" Target="../media/image781.png"/><Relationship Id="rId313" Type="http://schemas.openxmlformats.org/officeDocument/2006/relationships/image" Target="../media/image961.png"/><Relationship Id="rId495" Type="http://schemas.openxmlformats.org/officeDocument/2006/relationships/image" Target="../media/image1051.png"/><Relationship Id="rId10" Type="http://schemas.openxmlformats.org/officeDocument/2006/relationships/customXml" Target="../ink/ink1998.xml"/><Relationship Id="rId52" Type="http://schemas.openxmlformats.org/officeDocument/2006/relationships/customXml" Target="../ink/ink2019.xml"/><Relationship Id="rId94" Type="http://schemas.openxmlformats.org/officeDocument/2006/relationships/image" Target="../media/image775.png"/><Relationship Id="rId148" Type="http://schemas.openxmlformats.org/officeDocument/2006/relationships/image" Target="../media/image802.png"/><Relationship Id="rId355" Type="http://schemas.openxmlformats.org/officeDocument/2006/relationships/customXml" Target="../ink/ink2172.xml"/><Relationship Id="rId397" Type="http://schemas.openxmlformats.org/officeDocument/2006/relationships/customXml" Target="../ink/ink2193.xml"/><Relationship Id="rId520" Type="http://schemas.openxmlformats.org/officeDocument/2006/relationships/customXml" Target="../ink/ink2255.xml"/><Relationship Id="rId562" Type="http://schemas.openxmlformats.org/officeDocument/2006/relationships/customXml" Target="../ink/ink2276.xml"/><Relationship Id="rId215" Type="http://schemas.openxmlformats.org/officeDocument/2006/relationships/customXml" Target="../ink/ink2101.xml"/><Relationship Id="rId257" Type="http://schemas.openxmlformats.org/officeDocument/2006/relationships/customXml" Target="../ink/ink2122.xml"/><Relationship Id="rId422" Type="http://schemas.openxmlformats.org/officeDocument/2006/relationships/image" Target="../media/image1015.png"/><Relationship Id="rId464" Type="http://schemas.openxmlformats.org/officeDocument/2006/relationships/customXml" Target="../ink/ink2227.xml"/><Relationship Id="rId299" Type="http://schemas.openxmlformats.org/officeDocument/2006/relationships/image" Target="../media/image953.png"/><Relationship Id="rId63" Type="http://schemas.openxmlformats.org/officeDocument/2006/relationships/customXml" Target="../ink/ink2025.xml"/><Relationship Id="rId159" Type="http://schemas.openxmlformats.org/officeDocument/2006/relationships/customXml" Target="../ink/ink2073.xml"/><Relationship Id="rId366" Type="http://schemas.openxmlformats.org/officeDocument/2006/relationships/image" Target="../media/image987.png"/><Relationship Id="rId226" Type="http://schemas.openxmlformats.org/officeDocument/2006/relationships/image" Target="../media/image840.png"/><Relationship Id="rId433" Type="http://schemas.openxmlformats.org/officeDocument/2006/relationships/image" Target="../media/image1020.png"/><Relationship Id="rId74" Type="http://schemas.openxmlformats.org/officeDocument/2006/relationships/image" Target="../media/image765.png"/><Relationship Id="rId377" Type="http://schemas.openxmlformats.org/officeDocument/2006/relationships/customXml" Target="../ink/ink2183.xml"/><Relationship Id="rId500" Type="http://schemas.openxmlformats.org/officeDocument/2006/relationships/customXml" Target="../ink/ink2245.xml"/><Relationship Id="rId5" Type="http://schemas.openxmlformats.org/officeDocument/2006/relationships/image" Target="../media/image7320.png"/><Relationship Id="rId237" Type="http://schemas.openxmlformats.org/officeDocument/2006/relationships/customXml" Target="../ink/ink2112.xml"/><Relationship Id="rId444" Type="http://schemas.openxmlformats.org/officeDocument/2006/relationships/customXml" Target="../ink/ink2217.xml"/><Relationship Id="rId290" Type="http://schemas.openxmlformats.org/officeDocument/2006/relationships/customXml" Target="../ink/ink2139.xml"/><Relationship Id="rId304" Type="http://schemas.openxmlformats.org/officeDocument/2006/relationships/customXml" Target="../ink/ink2146.xml"/><Relationship Id="rId388" Type="http://schemas.openxmlformats.org/officeDocument/2006/relationships/image" Target="../media/image998.png"/><Relationship Id="rId511" Type="http://schemas.openxmlformats.org/officeDocument/2006/relationships/image" Target="../media/image1059.png"/><Relationship Id="rId85" Type="http://schemas.openxmlformats.org/officeDocument/2006/relationships/customXml" Target="../ink/ink2036.xml"/><Relationship Id="rId150" Type="http://schemas.openxmlformats.org/officeDocument/2006/relationships/image" Target="../media/image109.png"/><Relationship Id="rId248" Type="http://schemas.openxmlformats.org/officeDocument/2006/relationships/image" Target="../media/image928.png"/><Relationship Id="rId455" Type="http://schemas.openxmlformats.org/officeDocument/2006/relationships/image" Target="../media/image1031.png"/><Relationship Id="rId12" Type="http://schemas.openxmlformats.org/officeDocument/2006/relationships/customXml" Target="../ink/ink1999.xml"/><Relationship Id="rId108" Type="http://schemas.openxmlformats.org/officeDocument/2006/relationships/image" Target="../media/image782.png"/><Relationship Id="rId315" Type="http://schemas.openxmlformats.org/officeDocument/2006/relationships/image" Target="../media/image962.png"/><Relationship Id="rId522" Type="http://schemas.openxmlformats.org/officeDocument/2006/relationships/customXml" Target="../ink/ink2256.xml"/><Relationship Id="rId96" Type="http://schemas.openxmlformats.org/officeDocument/2006/relationships/image" Target="../media/image776.png"/><Relationship Id="rId161" Type="http://schemas.openxmlformats.org/officeDocument/2006/relationships/customXml" Target="../ink/ink2074.xml"/><Relationship Id="rId399" Type="http://schemas.openxmlformats.org/officeDocument/2006/relationships/customXml" Target="../ink/ink2194.xml"/><Relationship Id="rId259" Type="http://schemas.openxmlformats.org/officeDocument/2006/relationships/customXml" Target="../ink/ink2123.xml"/><Relationship Id="rId466" Type="http://schemas.openxmlformats.org/officeDocument/2006/relationships/customXml" Target="../ink/ink2228.xml"/><Relationship Id="rId23" Type="http://schemas.openxmlformats.org/officeDocument/2006/relationships/image" Target="../media/image741.png"/><Relationship Id="rId119" Type="http://schemas.openxmlformats.org/officeDocument/2006/relationships/customXml" Target="../ink/ink2053.xml"/><Relationship Id="rId326" Type="http://schemas.openxmlformats.org/officeDocument/2006/relationships/customXml" Target="../ink/ink2157.xml"/><Relationship Id="rId533" Type="http://schemas.openxmlformats.org/officeDocument/2006/relationships/image" Target="../media/image1070.png"/></Relationships>
</file>

<file path=ppt/slides/_rels/slide13.xml.rels><?xml version="1.0" encoding="UTF-8" standalone="yes"?>
<Relationships xmlns="http://schemas.openxmlformats.org/package/2006/relationships"><Relationship Id="rId26" Type="http://schemas.openxmlformats.org/officeDocument/2006/relationships/image" Target="../media/image2222.png"/><Relationship Id="rId117" Type="http://schemas.openxmlformats.org/officeDocument/2006/relationships/customXml" Target="../ink/ink2336.xml"/><Relationship Id="rId21" Type="http://schemas.openxmlformats.org/officeDocument/2006/relationships/customXml" Target="../ink/ink2288.xml"/><Relationship Id="rId42" Type="http://schemas.openxmlformats.org/officeDocument/2006/relationships/image" Target="../media/image2230.png"/><Relationship Id="rId47" Type="http://schemas.openxmlformats.org/officeDocument/2006/relationships/customXml" Target="../ink/ink2301.xml"/><Relationship Id="rId63" Type="http://schemas.openxmlformats.org/officeDocument/2006/relationships/customXml" Target="../ink/ink2309.xml"/><Relationship Id="rId68" Type="http://schemas.openxmlformats.org/officeDocument/2006/relationships/image" Target="../media/image2243.png"/><Relationship Id="rId84" Type="http://schemas.openxmlformats.org/officeDocument/2006/relationships/image" Target="../media/image2251.png"/><Relationship Id="rId89" Type="http://schemas.openxmlformats.org/officeDocument/2006/relationships/customXml" Target="../ink/ink2322.xml"/><Relationship Id="rId112" Type="http://schemas.openxmlformats.org/officeDocument/2006/relationships/image" Target="../media/image2263.png"/><Relationship Id="rId16" Type="http://schemas.openxmlformats.org/officeDocument/2006/relationships/image" Target="../media/image2217.png"/><Relationship Id="rId107" Type="http://schemas.openxmlformats.org/officeDocument/2006/relationships/customXml" Target="../ink/ink2331.xml"/><Relationship Id="rId11" Type="http://schemas.openxmlformats.org/officeDocument/2006/relationships/customXml" Target="../ink/ink2283.xml"/><Relationship Id="rId32" Type="http://schemas.openxmlformats.org/officeDocument/2006/relationships/image" Target="../media/image2225.png"/><Relationship Id="rId37" Type="http://schemas.openxmlformats.org/officeDocument/2006/relationships/customXml" Target="../ink/ink2296.xml"/><Relationship Id="rId53" Type="http://schemas.openxmlformats.org/officeDocument/2006/relationships/customXml" Target="../ink/ink2304.xml"/><Relationship Id="rId58" Type="http://schemas.openxmlformats.org/officeDocument/2006/relationships/image" Target="../media/image2238.png"/><Relationship Id="rId74" Type="http://schemas.openxmlformats.org/officeDocument/2006/relationships/image" Target="../media/image2246.png"/><Relationship Id="rId79" Type="http://schemas.openxmlformats.org/officeDocument/2006/relationships/customXml" Target="../ink/ink2317.xml"/><Relationship Id="rId102" Type="http://schemas.openxmlformats.org/officeDocument/2006/relationships/image" Target="../media/image2258.png"/><Relationship Id="rId123" Type="http://schemas.openxmlformats.org/officeDocument/2006/relationships/customXml" Target="../ink/ink2339.xml"/><Relationship Id="rId128" Type="http://schemas.openxmlformats.org/officeDocument/2006/relationships/image" Target="../media/image2271.png"/><Relationship Id="rId5" Type="http://schemas.openxmlformats.org/officeDocument/2006/relationships/customXml" Target="../ink/ink2280.xml"/><Relationship Id="rId90" Type="http://schemas.openxmlformats.org/officeDocument/2006/relationships/image" Target="../media/image2253.png"/><Relationship Id="rId95" Type="http://schemas.openxmlformats.org/officeDocument/2006/relationships/customXml" Target="../ink/ink2325.xml"/><Relationship Id="rId22" Type="http://schemas.openxmlformats.org/officeDocument/2006/relationships/image" Target="../media/image2220.png"/><Relationship Id="rId27" Type="http://schemas.openxmlformats.org/officeDocument/2006/relationships/customXml" Target="../ink/ink2291.xml"/><Relationship Id="rId43" Type="http://schemas.openxmlformats.org/officeDocument/2006/relationships/customXml" Target="../ink/ink2299.xml"/><Relationship Id="rId48" Type="http://schemas.openxmlformats.org/officeDocument/2006/relationships/image" Target="../media/image2233.png"/><Relationship Id="rId64" Type="http://schemas.openxmlformats.org/officeDocument/2006/relationships/image" Target="../media/image2241.png"/><Relationship Id="rId69" Type="http://schemas.openxmlformats.org/officeDocument/2006/relationships/customXml" Target="../ink/ink2312.xml"/><Relationship Id="rId113" Type="http://schemas.openxmlformats.org/officeDocument/2006/relationships/customXml" Target="../ink/ink2334.xml"/><Relationship Id="rId118" Type="http://schemas.openxmlformats.org/officeDocument/2006/relationships/image" Target="../media/image2266.png"/><Relationship Id="rId80" Type="http://schemas.openxmlformats.org/officeDocument/2006/relationships/image" Target="../media/image2249.png"/><Relationship Id="rId85" Type="http://schemas.openxmlformats.org/officeDocument/2006/relationships/customXml" Target="../ink/ink2320.xml"/><Relationship Id="rId12" Type="http://schemas.openxmlformats.org/officeDocument/2006/relationships/image" Target="../media/image2215.png"/><Relationship Id="rId17" Type="http://schemas.openxmlformats.org/officeDocument/2006/relationships/customXml" Target="../ink/ink2286.xml"/><Relationship Id="rId33" Type="http://schemas.openxmlformats.org/officeDocument/2006/relationships/customXml" Target="../ink/ink2294.xml"/><Relationship Id="rId38" Type="http://schemas.openxmlformats.org/officeDocument/2006/relationships/image" Target="../media/image2228.png"/><Relationship Id="rId59" Type="http://schemas.openxmlformats.org/officeDocument/2006/relationships/customXml" Target="../ink/ink2307.xml"/><Relationship Id="rId103" Type="http://schemas.openxmlformats.org/officeDocument/2006/relationships/customXml" Target="../ink/ink2329.xml"/><Relationship Id="rId108" Type="http://schemas.openxmlformats.org/officeDocument/2006/relationships/image" Target="../media/image2261.png"/><Relationship Id="rId124" Type="http://schemas.openxmlformats.org/officeDocument/2006/relationships/image" Target="../media/image2269.png"/><Relationship Id="rId54" Type="http://schemas.openxmlformats.org/officeDocument/2006/relationships/image" Target="../media/image2236.png"/><Relationship Id="rId70" Type="http://schemas.openxmlformats.org/officeDocument/2006/relationships/image" Target="../media/image2244.png"/><Relationship Id="rId75" Type="http://schemas.openxmlformats.org/officeDocument/2006/relationships/customXml" Target="../ink/ink2315.xml"/><Relationship Id="rId91" Type="http://schemas.openxmlformats.org/officeDocument/2006/relationships/customXml" Target="../ink/ink2323.xml"/><Relationship Id="rId9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2212.png"/><Relationship Id="rId23" Type="http://schemas.openxmlformats.org/officeDocument/2006/relationships/customXml" Target="../ink/ink2289.xml"/><Relationship Id="rId28" Type="http://schemas.openxmlformats.org/officeDocument/2006/relationships/image" Target="../media/image2223.png"/><Relationship Id="rId49" Type="http://schemas.openxmlformats.org/officeDocument/2006/relationships/customXml" Target="../ink/ink2302.xml"/><Relationship Id="rId114" Type="http://schemas.openxmlformats.org/officeDocument/2006/relationships/image" Target="../media/image2264.png"/><Relationship Id="rId119" Type="http://schemas.openxmlformats.org/officeDocument/2006/relationships/customXml" Target="../ink/ink2337.xml"/><Relationship Id="rId44" Type="http://schemas.openxmlformats.org/officeDocument/2006/relationships/image" Target="../media/image2231.png"/><Relationship Id="rId60" Type="http://schemas.openxmlformats.org/officeDocument/2006/relationships/image" Target="../media/image2239.png"/><Relationship Id="rId65" Type="http://schemas.openxmlformats.org/officeDocument/2006/relationships/customXml" Target="../ink/ink2310.xml"/><Relationship Id="rId81" Type="http://schemas.openxmlformats.org/officeDocument/2006/relationships/customXml" Target="../ink/ink2318.xml"/><Relationship Id="rId86" Type="http://schemas.openxmlformats.org/officeDocument/2006/relationships/image" Target="../media/image107.png"/><Relationship Id="rId13" Type="http://schemas.openxmlformats.org/officeDocument/2006/relationships/customXml" Target="../ink/ink2284.xml"/><Relationship Id="rId18" Type="http://schemas.openxmlformats.org/officeDocument/2006/relationships/image" Target="../media/image2218.png"/><Relationship Id="rId39" Type="http://schemas.openxmlformats.org/officeDocument/2006/relationships/customXml" Target="../ink/ink2297.xml"/><Relationship Id="rId109" Type="http://schemas.openxmlformats.org/officeDocument/2006/relationships/customXml" Target="../ink/ink2332.xml"/><Relationship Id="rId34" Type="http://schemas.openxmlformats.org/officeDocument/2006/relationships/image" Target="../media/image2226.png"/><Relationship Id="rId50" Type="http://schemas.openxmlformats.org/officeDocument/2006/relationships/image" Target="../media/image2234.png"/><Relationship Id="rId55" Type="http://schemas.openxmlformats.org/officeDocument/2006/relationships/customXml" Target="../ink/ink2305.xml"/><Relationship Id="rId76" Type="http://schemas.openxmlformats.org/officeDocument/2006/relationships/image" Target="../media/image2247.png"/><Relationship Id="rId97" Type="http://schemas.openxmlformats.org/officeDocument/2006/relationships/customXml" Target="../ink/ink2326.xml"/><Relationship Id="rId104" Type="http://schemas.openxmlformats.org/officeDocument/2006/relationships/image" Target="../media/image2259.png"/><Relationship Id="rId120" Type="http://schemas.openxmlformats.org/officeDocument/2006/relationships/image" Target="../media/image2267.png"/><Relationship Id="rId125" Type="http://schemas.openxmlformats.org/officeDocument/2006/relationships/customXml" Target="../ink/ink2340.xml"/><Relationship Id="rId7" Type="http://schemas.openxmlformats.org/officeDocument/2006/relationships/customXml" Target="../ink/ink2281.xml"/><Relationship Id="rId71" Type="http://schemas.openxmlformats.org/officeDocument/2006/relationships/customXml" Target="../ink/ink2313.xml"/><Relationship Id="rId92" Type="http://schemas.openxmlformats.org/officeDocument/2006/relationships/image" Target="../media/image2254.png"/><Relationship Id="rId2" Type="http://schemas.openxmlformats.org/officeDocument/2006/relationships/notesSlide" Target="../notesSlides/notesSlide13.xml"/><Relationship Id="rId29" Type="http://schemas.openxmlformats.org/officeDocument/2006/relationships/customXml" Target="../ink/ink2292.xml"/><Relationship Id="rId24" Type="http://schemas.openxmlformats.org/officeDocument/2006/relationships/image" Target="../media/image2221.png"/><Relationship Id="rId40" Type="http://schemas.openxmlformats.org/officeDocument/2006/relationships/image" Target="../media/image2229.png"/><Relationship Id="rId45" Type="http://schemas.openxmlformats.org/officeDocument/2006/relationships/customXml" Target="../ink/ink2300.xml"/><Relationship Id="rId66" Type="http://schemas.openxmlformats.org/officeDocument/2006/relationships/image" Target="../media/image2242.png"/><Relationship Id="rId87" Type="http://schemas.openxmlformats.org/officeDocument/2006/relationships/customXml" Target="../ink/ink2321.xml"/><Relationship Id="rId110" Type="http://schemas.openxmlformats.org/officeDocument/2006/relationships/image" Target="../media/image2262.png"/><Relationship Id="rId115" Type="http://schemas.openxmlformats.org/officeDocument/2006/relationships/customXml" Target="../ink/ink2335.xml"/><Relationship Id="rId61" Type="http://schemas.openxmlformats.org/officeDocument/2006/relationships/customXml" Target="../ink/ink2308.xml"/><Relationship Id="rId82" Type="http://schemas.openxmlformats.org/officeDocument/2006/relationships/image" Target="../media/image2250.png"/><Relationship Id="rId19" Type="http://schemas.openxmlformats.org/officeDocument/2006/relationships/customXml" Target="../ink/ink2287.xml"/><Relationship Id="rId14" Type="http://schemas.openxmlformats.org/officeDocument/2006/relationships/image" Target="../media/image2216.png"/><Relationship Id="rId30" Type="http://schemas.openxmlformats.org/officeDocument/2006/relationships/image" Target="../media/image2224.png"/><Relationship Id="rId35" Type="http://schemas.openxmlformats.org/officeDocument/2006/relationships/customXml" Target="../ink/ink2295.xml"/><Relationship Id="rId56" Type="http://schemas.openxmlformats.org/officeDocument/2006/relationships/image" Target="../media/image2237.png"/><Relationship Id="rId77" Type="http://schemas.openxmlformats.org/officeDocument/2006/relationships/customXml" Target="../ink/ink2316.xml"/><Relationship Id="rId100" Type="http://schemas.openxmlformats.org/officeDocument/2006/relationships/image" Target="../media/image2257.png"/><Relationship Id="rId105" Type="http://schemas.openxmlformats.org/officeDocument/2006/relationships/customXml" Target="../ink/ink2330.xml"/><Relationship Id="rId126" Type="http://schemas.openxmlformats.org/officeDocument/2006/relationships/image" Target="../media/image2270.png"/><Relationship Id="rId8" Type="http://schemas.openxmlformats.org/officeDocument/2006/relationships/image" Target="../media/image2213.png"/><Relationship Id="rId51" Type="http://schemas.openxmlformats.org/officeDocument/2006/relationships/customXml" Target="../ink/ink2303.xml"/><Relationship Id="rId72" Type="http://schemas.openxmlformats.org/officeDocument/2006/relationships/image" Target="../media/image2245.png"/><Relationship Id="rId93" Type="http://schemas.openxmlformats.org/officeDocument/2006/relationships/customXml" Target="../ink/ink2324.xml"/><Relationship Id="rId98" Type="http://schemas.openxmlformats.org/officeDocument/2006/relationships/image" Target="../media/image2256.png"/><Relationship Id="rId121" Type="http://schemas.openxmlformats.org/officeDocument/2006/relationships/customXml" Target="../ink/ink2338.xml"/><Relationship Id="rId3" Type="http://schemas.openxmlformats.org/officeDocument/2006/relationships/customXml" Target="../ink/ink2279.xml"/><Relationship Id="rId25" Type="http://schemas.openxmlformats.org/officeDocument/2006/relationships/customXml" Target="../ink/ink2290.xml"/><Relationship Id="rId46" Type="http://schemas.openxmlformats.org/officeDocument/2006/relationships/image" Target="../media/image2232.png"/><Relationship Id="rId67" Type="http://schemas.openxmlformats.org/officeDocument/2006/relationships/customXml" Target="../ink/ink2311.xml"/><Relationship Id="rId116" Type="http://schemas.openxmlformats.org/officeDocument/2006/relationships/image" Target="../media/image2265.png"/><Relationship Id="rId20" Type="http://schemas.openxmlformats.org/officeDocument/2006/relationships/image" Target="../media/image2219.png"/><Relationship Id="rId41" Type="http://schemas.openxmlformats.org/officeDocument/2006/relationships/customXml" Target="../ink/ink2298.xml"/><Relationship Id="rId62" Type="http://schemas.openxmlformats.org/officeDocument/2006/relationships/image" Target="../media/image2240.png"/><Relationship Id="rId83" Type="http://schemas.openxmlformats.org/officeDocument/2006/relationships/customXml" Target="../ink/ink2319.xml"/><Relationship Id="rId88" Type="http://schemas.openxmlformats.org/officeDocument/2006/relationships/image" Target="../media/image2252.png"/><Relationship Id="rId111" Type="http://schemas.openxmlformats.org/officeDocument/2006/relationships/customXml" Target="../ink/ink2333.xml"/><Relationship Id="rId15" Type="http://schemas.openxmlformats.org/officeDocument/2006/relationships/customXml" Target="../ink/ink2285.xml"/><Relationship Id="rId36" Type="http://schemas.openxmlformats.org/officeDocument/2006/relationships/image" Target="../media/image2227.png"/><Relationship Id="rId57" Type="http://schemas.openxmlformats.org/officeDocument/2006/relationships/customXml" Target="../ink/ink2306.xml"/><Relationship Id="rId106" Type="http://schemas.openxmlformats.org/officeDocument/2006/relationships/image" Target="../media/image2260.png"/><Relationship Id="rId127" Type="http://schemas.openxmlformats.org/officeDocument/2006/relationships/customXml" Target="../ink/ink2341.xml"/><Relationship Id="rId10" Type="http://schemas.openxmlformats.org/officeDocument/2006/relationships/image" Target="../media/image2214.png"/><Relationship Id="rId31" Type="http://schemas.openxmlformats.org/officeDocument/2006/relationships/customXml" Target="../ink/ink2293.xml"/><Relationship Id="rId52" Type="http://schemas.openxmlformats.org/officeDocument/2006/relationships/image" Target="../media/image2235.png"/><Relationship Id="rId73" Type="http://schemas.openxmlformats.org/officeDocument/2006/relationships/customXml" Target="../ink/ink2314.xml"/><Relationship Id="rId78" Type="http://schemas.openxmlformats.org/officeDocument/2006/relationships/image" Target="../media/image2248.png"/><Relationship Id="rId94" Type="http://schemas.openxmlformats.org/officeDocument/2006/relationships/image" Target="../media/image2255.png"/><Relationship Id="rId99" Type="http://schemas.openxmlformats.org/officeDocument/2006/relationships/customXml" Target="../ink/ink2327.xml"/><Relationship Id="rId101" Type="http://schemas.openxmlformats.org/officeDocument/2006/relationships/customXml" Target="../ink/ink2328.xml"/><Relationship Id="rId122" Type="http://schemas.openxmlformats.org/officeDocument/2006/relationships/image" Target="../media/image2268.png"/><Relationship Id="rId4" Type="http://schemas.openxmlformats.org/officeDocument/2006/relationships/image" Target="../media/image22110.png"/><Relationship Id="rId9" Type="http://schemas.openxmlformats.org/officeDocument/2006/relationships/customXml" Target="../ink/ink2282.xml"/></Relationships>
</file>

<file path=ppt/slides/_rels/slide14.xml.rels><?xml version="1.0" encoding="UTF-8" standalone="yes"?>
<Relationships xmlns="http://schemas.openxmlformats.org/package/2006/relationships"><Relationship Id="rId8" Type="http://schemas.openxmlformats.org/officeDocument/2006/relationships/image" Target="../media/image22700.png"/><Relationship Id="rId13" Type="http://schemas.openxmlformats.org/officeDocument/2006/relationships/customXml" Target="../ink/ink2347.xml"/><Relationship Id="rId18" Type="http://schemas.openxmlformats.org/officeDocument/2006/relationships/image" Target="../media/image2275.png"/><Relationship Id="rId26" Type="http://schemas.openxmlformats.org/officeDocument/2006/relationships/image" Target="../media/image2279.png"/><Relationship Id="rId3" Type="http://schemas.openxmlformats.org/officeDocument/2006/relationships/customXml" Target="../ink/ink2342.xml"/><Relationship Id="rId21" Type="http://schemas.openxmlformats.org/officeDocument/2006/relationships/customXml" Target="../ink/ink2351.xml"/><Relationship Id="rId7" Type="http://schemas.openxmlformats.org/officeDocument/2006/relationships/customXml" Target="../ink/ink2344.xml"/><Relationship Id="rId12" Type="http://schemas.openxmlformats.org/officeDocument/2006/relationships/image" Target="../media/image2272.png"/><Relationship Id="rId17" Type="http://schemas.openxmlformats.org/officeDocument/2006/relationships/customXml" Target="../ink/ink2349.xml"/><Relationship Id="rId25" Type="http://schemas.openxmlformats.org/officeDocument/2006/relationships/customXml" Target="../ink/ink2353.xml"/><Relationship Id="rId2" Type="http://schemas.openxmlformats.org/officeDocument/2006/relationships/notesSlide" Target="../notesSlides/notesSlide14.xml"/><Relationship Id="rId16" Type="http://schemas.openxmlformats.org/officeDocument/2006/relationships/image" Target="../media/image2274.png"/><Relationship Id="rId20" Type="http://schemas.openxmlformats.org/officeDocument/2006/relationships/image" Target="../media/image2276.png"/><Relationship Id="rId29" Type="http://schemas.openxmlformats.org/officeDocument/2006/relationships/customXml" Target="../ink/ink2355.xml"/><Relationship Id="rId1" Type="http://schemas.openxmlformats.org/officeDocument/2006/relationships/slideLayout" Target="../slideLayouts/slideLayout7.xml"/><Relationship Id="rId6" Type="http://schemas.openxmlformats.org/officeDocument/2006/relationships/image" Target="../media/image22690.png"/><Relationship Id="rId11" Type="http://schemas.openxmlformats.org/officeDocument/2006/relationships/customXml" Target="../ink/ink2346.xml"/><Relationship Id="rId24" Type="http://schemas.openxmlformats.org/officeDocument/2006/relationships/image" Target="../media/image2278.png"/><Relationship Id="rId32" Type="http://schemas.openxmlformats.org/officeDocument/2006/relationships/image" Target="../media/image2282.png"/><Relationship Id="rId5" Type="http://schemas.openxmlformats.org/officeDocument/2006/relationships/customXml" Target="../ink/ink2343.xml"/><Relationship Id="rId15" Type="http://schemas.openxmlformats.org/officeDocument/2006/relationships/customXml" Target="../ink/ink2348.xml"/><Relationship Id="rId23" Type="http://schemas.openxmlformats.org/officeDocument/2006/relationships/customXml" Target="../ink/ink2352.xml"/><Relationship Id="rId28" Type="http://schemas.openxmlformats.org/officeDocument/2006/relationships/image" Target="../media/image2280.png"/><Relationship Id="rId10" Type="http://schemas.openxmlformats.org/officeDocument/2006/relationships/image" Target="../media/image22710.png"/><Relationship Id="rId19" Type="http://schemas.openxmlformats.org/officeDocument/2006/relationships/customXml" Target="../ink/ink2350.xml"/><Relationship Id="rId31" Type="http://schemas.openxmlformats.org/officeDocument/2006/relationships/customXml" Target="../ink/ink2356.xml"/><Relationship Id="rId4" Type="http://schemas.openxmlformats.org/officeDocument/2006/relationships/image" Target="../media/image22680.png"/><Relationship Id="rId9" Type="http://schemas.openxmlformats.org/officeDocument/2006/relationships/customXml" Target="../ink/ink2345.xml"/><Relationship Id="rId14" Type="http://schemas.openxmlformats.org/officeDocument/2006/relationships/image" Target="../media/image2273.png"/><Relationship Id="rId22" Type="http://schemas.openxmlformats.org/officeDocument/2006/relationships/image" Target="../media/image2277.png"/><Relationship Id="rId27" Type="http://schemas.openxmlformats.org/officeDocument/2006/relationships/customXml" Target="../ink/ink2354.xml"/><Relationship Id="rId30" Type="http://schemas.openxmlformats.org/officeDocument/2006/relationships/image" Target="../media/image2281.png"/></Relationships>
</file>

<file path=ppt/slides/_rels/slide15.xml.rels><?xml version="1.0" encoding="UTF-8" standalone="yes"?>
<Relationships xmlns="http://schemas.openxmlformats.org/package/2006/relationships"><Relationship Id="rId117" Type="http://schemas.openxmlformats.org/officeDocument/2006/relationships/image" Target="../media/image2336.png"/><Relationship Id="rId21" Type="http://schemas.openxmlformats.org/officeDocument/2006/relationships/image" Target="../media/image2288.png"/><Relationship Id="rId42" Type="http://schemas.openxmlformats.org/officeDocument/2006/relationships/customXml" Target="../ink/ink2376.xml"/><Relationship Id="rId63" Type="http://schemas.openxmlformats.org/officeDocument/2006/relationships/image" Target="../media/image2309.png"/><Relationship Id="rId84" Type="http://schemas.openxmlformats.org/officeDocument/2006/relationships/customXml" Target="../ink/ink2397.xml"/><Relationship Id="rId138" Type="http://schemas.openxmlformats.org/officeDocument/2006/relationships/customXml" Target="../ink/ink2424.xml"/><Relationship Id="rId159" Type="http://schemas.openxmlformats.org/officeDocument/2006/relationships/image" Target="../media/image2356.png"/><Relationship Id="rId170" Type="http://schemas.openxmlformats.org/officeDocument/2006/relationships/customXml" Target="../ink/ink2440.xml"/><Relationship Id="rId191" Type="http://schemas.openxmlformats.org/officeDocument/2006/relationships/image" Target="../media/image2371.png"/><Relationship Id="rId205" Type="http://schemas.openxmlformats.org/officeDocument/2006/relationships/image" Target="../media/image2378.png"/><Relationship Id="rId107" Type="http://schemas.openxmlformats.org/officeDocument/2006/relationships/image" Target="../media/image2331.png"/><Relationship Id="rId11" Type="http://schemas.openxmlformats.org/officeDocument/2006/relationships/image" Target="../media/image2283.png"/><Relationship Id="rId32" Type="http://schemas.openxmlformats.org/officeDocument/2006/relationships/customXml" Target="../ink/ink2371.xml"/><Relationship Id="rId53" Type="http://schemas.openxmlformats.org/officeDocument/2006/relationships/image" Target="../media/image2304.png"/><Relationship Id="rId74" Type="http://schemas.openxmlformats.org/officeDocument/2006/relationships/customXml" Target="../ink/ink2392.xml"/><Relationship Id="rId128" Type="http://schemas.openxmlformats.org/officeDocument/2006/relationships/customXml" Target="../ink/ink2419.xml"/><Relationship Id="rId149" Type="http://schemas.openxmlformats.org/officeDocument/2006/relationships/image" Target="../media/image2351.png"/><Relationship Id="rId5" Type="http://schemas.openxmlformats.org/officeDocument/2006/relationships/image" Target="../media/image22800.png"/><Relationship Id="rId95" Type="http://schemas.openxmlformats.org/officeDocument/2006/relationships/image" Target="../media/image2325.png"/><Relationship Id="rId160" Type="http://schemas.openxmlformats.org/officeDocument/2006/relationships/customXml" Target="../ink/ink2435.xml"/><Relationship Id="rId181" Type="http://schemas.openxmlformats.org/officeDocument/2006/relationships/image" Target="../media/image2367.png"/><Relationship Id="rId22" Type="http://schemas.openxmlformats.org/officeDocument/2006/relationships/customXml" Target="../ink/ink2366.xml"/><Relationship Id="rId43" Type="http://schemas.openxmlformats.org/officeDocument/2006/relationships/image" Target="../media/image2299.png"/><Relationship Id="rId64" Type="http://schemas.openxmlformats.org/officeDocument/2006/relationships/customXml" Target="../ink/ink2387.xml"/><Relationship Id="rId118" Type="http://schemas.openxmlformats.org/officeDocument/2006/relationships/customXml" Target="../ink/ink2414.xml"/><Relationship Id="rId139" Type="http://schemas.openxmlformats.org/officeDocument/2006/relationships/image" Target="../media/image2346.png"/><Relationship Id="rId85" Type="http://schemas.openxmlformats.org/officeDocument/2006/relationships/image" Target="../media/image2320.png"/><Relationship Id="rId150" Type="http://schemas.openxmlformats.org/officeDocument/2006/relationships/customXml" Target="../ink/ink2430.xml"/><Relationship Id="rId171" Type="http://schemas.openxmlformats.org/officeDocument/2006/relationships/image" Target="../media/image2362.png"/><Relationship Id="rId192" Type="http://schemas.openxmlformats.org/officeDocument/2006/relationships/customXml" Target="../ink/ink2451.xml"/><Relationship Id="rId12" Type="http://schemas.openxmlformats.org/officeDocument/2006/relationships/customXml" Target="../ink/ink2361.xml"/><Relationship Id="rId33" Type="http://schemas.openxmlformats.org/officeDocument/2006/relationships/image" Target="../media/image2294.png"/><Relationship Id="rId108" Type="http://schemas.openxmlformats.org/officeDocument/2006/relationships/customXml" Target="../ink/ink2409.xml"/><Relationship Id="rId129" Type="http://schemas.openxmlformats.org/officeDocument/2006/relationships/image" Target="../media/image2341.png"/><Relationship Id="rId54" Type="http://schemas.openxmlformats.org/officeDocument/2006/relationships/customXml" Target="../ink/ink2382.xml"/><Relationship Id="rId75" Type="http://schemas.openxmlformats.org/officeDocument/2006/relationships/image" Target="../media/image2315.png"/><Relationship Id="rId96" Type="http://schemas.openxmlformats.org/officeDocument/2006/relationships/customXml" Target="../ink/ink2403.xml"/><Relationship Id="rId140" Type="http://schemas.openxmlformats.org/officeDocument/2006/relationships/customXml" Target="../ink/ink2425.xml"/><Relationship Id="rId161" Type="http://schemas.openxmlformats.org/officeDocument/2006/relationships/image" Target="../media/image2357.png"/><Relationship Id="rId182" Type="http://schemas.openxmlformats.org/officeDocument/2006/relationships/customXml" Target="../ink/ink2446.xml"/><Relationship Id="rId6" Type="http://schemas.openxmlformats.org/officeDocument/2006/relationships/customXml" Target="../ink/ink2358.xml"/><Relationship Id="rId23" Type="http://schemas.openxmlformats.org/officeDocument/2006/relationships/image" Target="../media/image2289.png"/><Relationship Id="rId119" Type="http://schemas.openxmlformats.org/officeDocument/2006/relationships/image" Target="../media/image2337.png"/><Relationship Id="rId44" Type="http://schemas.openxmlformats.org/officeDocument/2006/relationships/customXml" Target="../ink/ink2377.xml"/><Relationship Id="rId65" Type="http://schemas.openxmlformats.org/officeDocument/2006/relationships/image" Target="../media/image2310.png"/><Relationship Id="rId86" Type="http://schemas.openxmlformats.org/officeDocument/2006/relationships/customXml" Target="../ink/ink2398.xml"/><Relationship Id="rId130" Type="http://schemas.openxmlformats.org/officeDocument/2006/relationships/customXml" Target="../ink/ink2420.xml"/><Relationship Id="rId151" Type="http://schemas.openxmlformats.org/officeDocument/2006/relationships/image" Target="../media/image2352.png"/><Relationship Id="rId172" Type="http://schemas.openxmlformats.org/officeDocument/2006/relationships/customXml" Target="../ink/ink2441.xml"/><Relationship Id="rId193" Type="http://schemas.openxmlformats.org/officeDocument/2006/relationships/image" Target="../media/image2372.png"/><Relationship Id="rId13" Type="http://schemas.openxmlformats.org/officeDocument/2006/relationships/image" Target="../media/image2284.png"/><Relationship Id="rId109" Type="http://schemas.openxmlformats.org/officeDocument/2006/relationships/image" Target="../media/image2332.png"/><Relationship Id="rId34" Type="http://schemas.openxmlformats.org/officeDocument/2006/relationships/customXml" Target="../ink/ink2372.xml"/><Relationship Id="rId55" Type="http://schemas.openxmlformats.org/officeDocument/2006/relationships/image" Target="../media/image2305.png"/><Relationship Id="rId76" Type="http://schemas.openxmlformats.org/officeDocument/2006/relationships/customXml" Target="../ink/ink2393.xml"/><Relationship Id="rId97" Type="http://schemas.openxmlformats.org/officeDocument/2006/relationships/image" Target="../media/image2326.png"/><Relationship Id="rId120" Type="http://schemas.openxmlformats.org/officeDocument/2006/relationships/customXml" Target="../ink/ink2415.xml"/><Relationship Id="rId141" Type="http://schemas.openxmlformats.org/officeDocument/2006/relationships/image" Target="../media/image2347.png"/><Relationship Id="rId7" Type="http://schemas.openxmlformats.org/officeDocument/2006/relationships/image" Target="../media/image22810.png"/><Relationship Id="rId162" Type="http://schemas.openxmlformats.org/officeDocument/2006/relationships/customXml" Target="../ink/ink2436.xml"/><Relationship Id="rId183" Type="http://schemas.openxmlformats.org/officeDocument/2006/relationships/image" Target="../media/image2368.png"/><Relationship Id="rId24" Type="http://schemas.openxmlformats.org/officeDocument/2006/relationships/customXml" Target="../ink/ink2367.xml"/><Relationship Id="rId40" Type="http://schemas.openxmlformats.org/officeDocument/2006/relationships/customXml" Target="../ink/ink2375.xml"/><Relationship Id="rId45" Type="http://schemas.openxmlformats.org/officeDocument/2006/relationships/image" Target="../media/image2300.png"/><Relationship Id="rId66" Type="http://schemas.openxmlformats.org/officeDocument/2006/relationships/customXml" Target="../ink/ink2388.xml"/><Relationship Id="rId87" Type="http://schemas.openxmlformats.org/officeDocument/2006/relationships/image" Target="../media/image2321.png"/><Relationship Id="rId110" Type="http://schemas.openxmlformats.org/officeDocument/2006/relationships/customXml" Target="../ink/ink2410.xml"/><Relationship Id="rId115" Type="http://schemas.openxmlformats.org/officeDocument/2006/relationships/image" Target="../media/image2335.png"/><Relationship Id="rId131" Type="http://schemas.openxmlformats.org/officeDocument/2006/relationships/image" Target="../media/image2342.png"/><Relationship Id="rId136" Type="http://schemas.openxmlformats.org/officeDocument/2006/relationships/customXml" Target="../ink/ink2423.xml"/><Relationship Id="rId157" Type="http://schemas.openxmlformats.org/officeDocument/2006/relationships/image" Target="../media/image2355.png"/><Relationship Id="rId178" Type="http://schemas.openxmlformats.org/officeDocument/2006/relationships/customXml" Target="../ink/ink2444.xml"/><Relationship Id="rId61" Type="http://schemas.openxmlformats.org/officeDocument/2006/relationships/image" Target="../media/image2308.png"/><Relationship Id="rId82" Type="http://schemas.openxmlformats.org/officeDocument/2006/relationships/customXml" Target="../ink/ink2396.xml"/><Relationship Id="rId152" Type="http://schemas.openxmlformats.org/officeDocument/2006/relationships/customXml" Target="../ink/ink2431.xml"/><Relationship Id="rId173" Type="http://schemas.openxmlformats.org/officeDocument/2006/relationships/image" Target="../media/image2363.png"/><Relationship Id="rId194" Type="http://schemas.openxmlformats.org/officeDocument/2006/relationships/customXml" Target="../ink/ink2452.xml"/><Relationship Id="rId199" Type="http://schemas.openxmlformats.org/officeDocument/2006/relationships/image" Target="../media/image2375.png"/><Relationship Id="rId203" Type="http://schemas.openxmlformats.org/officeDocument/2006/relationships/image" Target="../media/image2377.png"/><Relationship Id="rId19" Type="http://schemas.openxmlformats.org/officeDocument/2006/relationships/image" Target="../media/image2287.png"/><Relationship Id="rId14" Type="http://schemas.openxmlformats.org/officeDocument/2006/relationships/customXml" Target="../ink/ink2362.xml"/><Relationship Id="rId30" Type="http://schemas.openxmlformats.org/officeDocument/2006/relationships/customXml" Target="../ink/ink2370.xml"/><Relationship Id="rId35" Type="http://schemas.openxmlformats.org/officeDocument/2006/relationships/image" Target="../media/image2295.png"/><Relationship Id="rId56" Type="http://schemas.openxmlformats.org/officeDocument/2006/relationships/customXml" Target="../ink/ink2383.xml"/><Relationship Id="rId77" Type="http://schemas.openxmlformats.org/officeDocument/2006/relationships/image" Target="../media/image2316.png"/><Relationship Id="rId100" Type="http://schemas.openxmlformats.org/officeDocument/2006/relationships/customXml" Target="../ink/ink2405.xml"/><Relationship Id="rId105" Type="http://schemas.openxmlformats.org/officeDocument/2006/relationships/image" Target="../media/image2330.png"/><Relationship Id="rId126" Type="http://schemas.openxmlformats.org/officeDocument/2006/relationships/customXml" Target="../ink/ink2418.xml"/><Relationship Id="rId147" Type="http://schemas.openxmlformats.org/officeDocument/2006/relationships/image" Target="../media/image2350.png"/><Relationship Id="rId168" Type="http://schemas.openxmlformats.org/officeDocument/2006/relationships/customXml" Target="../ink/ink2439.xml"/><Relationship Id="rId8" Type="http://schemas.openxmlformats.org/officeDocument/2006/relationships/customXml" Target="../ink/ink2359.xml"/><Relationship Id="rId51" Type="http://schemas.openxmlformats.org/officeDocument/2006/relationships/image" Target="../media/image2303.png"/><Relationship Id="rId72" Type="http://schemas.openxmlformats.org/officeDocument/2006/relationships/customXml" Target="../ink/ink2391.xml"/><Relationship Id="rId93" Type="http://schemas.openxmlformats.org/officeDocument/2006/relationships/image" Target="../media/image2324.png"/><Relationship Id="rId98" Type="http://schemas.openxmlformats.org/officeDocument/2006/relationships/customXml" Target="../ink/ink2404.xml"/><Relationship Id="rId121" Type="http://schemas.openxmlformats.org/officeDocument/2006/relationships/image" Target="../media/image275.png"/><Relationship Id="rId142" Type="http://schemas.openxmlformats.org/officeDocument/2006/relationships/customXml" Target="../ink/ink2426.xml"/><Relationship Id="rId163" Type="http://schemas.openxmlformats.org/officeDocument/2006/relationships/image" Target="../media/image2358.png"/><Relationship Id="rId184" Type="http://schemas.openxmlformats.org/officeDocument/2006/relationships/customXml" Target="../ink/ink2447.xml"/><Relationship Id="rId189" Type="http://schemas.openxmlformats.org/officeDocument/2006/relationships/image" Target="../media/image109.png"/><Relationship Id="rId3" Type="http://schemas.openxmlformats.org/officeDocument/2006/relationships/image" Target="../media/image4510.png"/><Relationship Id="rId25" Type="http://schemas.openxmlformats.org/officeDocument/2006/relationships/image" Target="../media/image2290.png"/><Relationship Id="rId46" Type="http://schemas.openxmlformats.org/officeDocument/2006/relationships/customXml" Target="../ink/ink2378.xml"/><Relationship Id="rId67" Type="http://schemas.openxmlformats.org/officeDocument/2006/relationships/image" Target="../media/image2311.png"/><Relationship Id="rId116" Type="http://schemas.openxmlformats.org/officeDocument/2006/relationships/customXml" Target="../ink/ink2413.xml"/><Relationship Id="rId137" Type="http://schemas.openxmlformats.org/officeDocument/2006/relationships/image" Target="../media/image2345.png"/><Relationship Id="rId158" Type="http://schemas.openxmlformats.org/officeDocument/2006/relationships/customXml" Target="../ink/ink2434.xml"/><Relationship Id="rId20" Type="http://schemas.openxmlformats.org/officeDocument/2006/relationships/customXml" Target="../ink/ink2365.xml"/><Relationship Id="rId41" Type="http://schemas.openxmlformats.org/officeDocument/2006/relationships/image" Target="../media/image2298.png"/><Relationship Id="rId62" Type="http://schemas.openxmlformats.org/officeDocument/2006/relationships/customXml" Target="../ink/ink2386.xml"/><Relationship Id="rId83" Type="http://schemas.openxmlformats.org/officeDocument/2006/relationships/image" Target="../media/image2319.png"/><Relationship Id="rId88" Type="http://schemas.openxmlformats.org/officeDocument/2006/relationships/customXml" Target="../ink/ink2399.xml"/><Relationship Id="rId111" Type="http://schemas.openxmlformats.org/officeDocument/2006/relationships/image" Target="../media/image2333.png"/><Relationship Id="rId132" Type="http://schemas.openxmlformats.org/officeDocument/2006/relationships/customXml" Target="../ink/ink2421.xml"/><Relationship Id="rId153" Type="http://schemas.openxmlformats.org/officeDocument/2006/relationships/image" Target="../media/image2353.png"/><Relationship Id="rId174" Type="http://schemas.openxmlformats.org/officeDocument/2006/relationships/customXml" Target="../ink/ink2442.xml"/><Relationship Id="rId179" Type="http://schemas.openxmlformats.org/officeDocument/2006/relationships/image" Target="../media/image2366.png"/><Relationship Id="rId195" Type="http://schemas.openxmlformats.org/officeDocument/2006/relationships/image" Target="../media/image2373.png"/><Relationship Id="rId190" Type="http://schemas.openxmlformats.org/officeDocument/2006/relationships/customXml" Target="../ink/ink2450.xml"/><Relationship Id="rId204" Type="http://schemas.openxmlformats.org/officeDocument/2006/relationships/customXml" Target="../ink/ink2457.xml"/><Relationship Id="rId15" Type="http://schemas.openxmlformats.org/officeDocument/2006/relationships/image" Target="../media/image2285.png"/><Relationship Id="rId36" Type="http://schemas.openxmlformats.org/officeDocument/2006/relationships/customXml" Target="../ink/ink2373.xml"/><Relationship Id="rId57" Type="http://schemas.openxmlformats.org/officeDocument/2006/relationships/image" Target="../media/image2306.png"/><Relationship Id="rId106" Type="http://schemas.openxmlformats.org/officeDocument/2006/relationships/customXml" Target="../ink/ink2408.xml"/><Relationship Id="rId127" Type="http://schemas.openxmlformats.org/officeDocument/2006/relationships/image" Target="../media/image2340.png"/><Relationship Id="rId10" Type="http://schemas.openxmlformats.org/officeDocument/2006/relationships/customXml" Target="../ink/ink2360.xml"/><Relationship Id="rId31" Type="http://schemas.openxmlformats.org/officeDocument/2006/relationships/image" Target="../media/image2293.png"/><Relationship Id="rId52" Type="http://schemas.openxmlformats.org/officeDocument/2006/relationships/customXml" Target="../ink/ink2381.xml"/><Relationship Id="rId73" Type="http://schemas.openxmlformats.org/officeDocument/2006/relationships/image" Target="../media/image2314.png"/><Relationship Id="rId78" Type="http://schemas.openxmlformats.org/officeDocument/2006/relationships/customXml" Target="../ink/ink2394.xml"/><Relationship Id="rId94" Type="http://schemas.openxmlformats.org/officeDocument/2006/relationships/customXml" Target="../ink/ink2402.xml"/><Relationship Id="rId99" Type="http://schemas.openxmlformats.org/officeDocument/2006/relationships/image" Target="../media/image2327.png"/><Relationship Id="rId101" Type="http://schemas.openxmlformats.org/officeDocument/2006/relationships/image" Target="../media/image2328.png"/><Relationship Id="rId122" Type="http://schemas.openxmlformats.org/officeDocument/2006/relationships/customXml" Target="../ink/ink2416.xml"/><Relationship Id="rId143" Type="http://schemas.openxmlformats.org/officeDocument/2006/relationships/image" Target="../media/image2348.png"/><Relationship Id="rId148" Type="http://schemas.openxmlformats.org/officeDocument/2006/relationships/customXml" Target="../ink/ink2429.xml"/><Relationship Id="rId164" Type="http://schemas.openxmlformats.org/officeDocument/2006/relationships/customXml" Target="../ink/ink2437.xml"/><Relationship Id="rId169" Type="http://schemas.openxmlformats.org/officeDocument/2006/relationships/image" Target="../media/image2361.png"/><Relationship Id="rId185" Type="http://schemas.openxmlformats.org/officeDocument/2006/relationships/image" Target="../media/image2369.png"/><Relationship Id="rId4" Type="http://schemas.openxmlformats.org/officeDocument/2006/relationships/customXml" Target="../ink/ink2357.xml"/><Relationship Id="rId9" Type="http://schemas.openxmlformats.org/officeDocument/2006/relationships/image" Target="../media/image22820.png"/><Relationship Id="rId180" Type="http://schemas.openxmlformats.org/officeDocument/2006/relationships/customXml" Target="../ink/ink2445.xml"/><Relationship Id="rId26" Type="http://schemas.openxmlformats.org/officeDocument/2006/relationships/customXml" Target="../ink/ink2368.xml"/><Relationship Id="rId47" Type="http://schemas.openxmlformats.org/officeDocument/2006/relationships/image" Target="../media/image2301.png"/><Relationship Id="rId68" Type="http://schemas.openxmlformats.org/officeDocument/2006/relationships/customXml" Target="../ink/ink2389.xml"/><Relationship Id="rId89" Type="http://schemas.openxmlformats.org/officeDocument/2006/relationships/image" Target="../media/image2322.png"/><Relationship Id="rId112" Type="http://schemas.openxmlformats.org/officeDocument/2006/relationships/customXml" Target="../ink/ink2411.xml"/><Relationship Id="rId133" Type="http://schemas.openxmlformats.org/officeDocument/2006/relationships/image" Target="../media/image2343.png"/><Relationship Id="rId154" Type="http://schemas.openxmlformats.org/officeDocument/2006/relationships/customXml" Target="../ink/ink2432.xml"/><Relationship Id="rId175" Type="http://schemas.openxmlformats.org/officeDocument/2006/relationships/image" Target="../media/image2364.png"/><Relationship Id="rId196" Type="http://schemas.openxmlformats.org/officeDocument/2006/relationships/customXml" Target="../ink/ink2453.xml"/><Relationship Id="rId200" Type="http://schemas.openxmlformats.org/officeDocument/2006/relationships/customXml" Target="../ink/ink2455.xml"/><Relationship Id="rId16" Type="http://schemas.openxmlformats.org/officeDocument/2006/relationships/customXml" Target="../ink/ink2363.xml"/><Relationship Id="rId37" Type="http://schemas.openxmlformats.org/officeDocument/2006/relationships/image" Target="../media/image2296.png"/><Relationship Id="rId58" Type="http://schemas.openxmlformats.org/officeDocument/2006/relationships/customXml" Target="../ink/ink2384.xml"/><Relationship Id="rId79" Type="http://schemas.openxmlformats.org/officeDocument/2006/relationships/image" Target="../media/image2317.png"/><Relationship Id="rId102" Type="http://schemas.openxmlformats.org/officeDocument/2006/relationships/customXml" Target="../ink/ink2406.xml"/><Relationship Id="rId123" Type="http://schemas.openxmlformats.org/officeDocument/2006/relationships/image" Target="../media/image2338.png"/><Relationship Id="rId144" Type="http://schemas.openxmlformats.org/officeDocument/2006/relationships/customXml" Target="../ink/ink2427.xml"/><Relationship Id="rId90" Type="http://schemas.openxmlformats.org/officeDocument/2006/relationships/customXml" Target="../ink/ink2400.xml"/><Relationship Id="rId165" Type="http://schemas.openxmlformats.org/officeDocument/2006/relationships/image" Target="../media/image2359.png"/><Relationship Id="rId186" Type="http://schemas.openxmlformats.org/officeDocument/2006/relationships/customXml" Target="../ink/ink2448.xml"/><Relationship Id="rId27" Type="http://schemas.openxmlformats.org/officeDocument/2006/relationships/image" Target="../media/image2291.png"/><Relationship Id="rId48" Type="http://schemas.openxmlformats.org/officeDocument/2006/relationships/customXml" Target="../ink/ink2379.xml"/><Relationship Id="rId69" Type="http://schemas.openxmlformats.org/officeDocument/2006/relationships/image" Target="../media/image2312.png"/><Relationship Id="rId113" Type="http://schemas.openxmlformats.org/officeDocument/2006/relationships/image" Target="../media/image2334.png"/><Relationship Id="rId134" Type="http://schemas.openxmlformats.org/officeDocument/2006/relationships/customXml" Target="../ink/ink2422.xml"/><Relationship Id="rId80" Type="http://schemas.openxmlformats.org/officeDocument/2006/relationships/customXml" Target="../ink/ink2395.xml"/><Relationship Id="rId155" Type="http://schemas.openxmlformats.org/officeDocument/2006/relationships/image" Target="../media/image2354.png"/><Relationship Id="rId176" Type="http://schemas.openxmlformats.org/officeDocument/2006/relationships/customXml" Target="../ink/ink2443.xml"/><Relationship Id="rId197" Type="http://schemas.openxmlformats.org/officeDocument/2006/relationships/image" Target="../media/image2374.png"/><Relationship Id="rId201" Type="http://schemas.openxmlformats.org/officeDocument/2006/relationships/image" Target="../media/image2376.png"/><Relationship Id="rId17" Type="http://schemas.openxmlformats.org/officeDocument/2006/relationships/image" Target="../media/image2286.png"/><Relationship Id="rId38" Type="http://schemas.openxmlformats.org/officeDocument/2006/relationships/customXml" Target="../ink/ink2374.xml"/><Relationship Id="rId59" Type="http://schemas.openxmlformats.org/officeDocument/2006/relationships/image" Target="../media/image2307.png"/><Relationship Id="rId103" Type="http://schemas.openxmlformats.org/officeDocument/2006/relationships/image" Target="../media/image2329.png"/><Relationship Id="rId124" Type="http://schemas.openxmlformats.org/officeDocument/2006/relationships/customXml" Target="../ink/ink2417.xml"/><Relationship Id="rId70" Type="http://schemas.openxmlformats.org/officeDocument/2006/relationships/customXml" Target="../ink/ink2390.xml"/><Relationship Id="rId91" Type="http://schemas.openxmlformats.org/officeDocument/2006/relationships/image" Target="../media/image2323.png"/><Relationship Id="rId145" Type="http://schemas.openxmlformats.org/officeDocument/2006/relationships/image" Target="../media/image2349.png"/><Relationship Id="rId166" Type="http://schemas.openxmlformats.org/officeDocument/2006/relationships/customXml" Target="../ink/ink2438.xml"/><Relationship Id="rId187" Type="http://schemas.openxmlformats.org/officeDocument/2006/relationships/image" Target="../media/image2370.png"/><Relationship Id="rId1" Type="http://schemas.openxmlformats.org/officeDocument/2006/relationships/slideLayout" Target="../slideLayouts/slideLayout7.xml"/><Relationship Id="rId28" Type="http://schemas.openxmlformats.org/officeDocument/2006/relationships/customXml" Target="../ink/ink2369.xml"/><Relationship Id="rId49" Type="http://schemas.openxmlformats.org/officeDocument/2006/relationships/image" Target="../media/image2302.png"/><Relationship Id="rId114" Type="http://schemas.openxmlformats.org/officeDocument/2006/relationships/customXml" Target="../ink/ink2412.xml"/><Relationship Id="rId60" Type="http://schemas.openxmlformats.org/officeDocument/2006/relationships/customXml" Target="../ink/ink2385.xml"/><Relationship Id="rId81" Type="http://schemas.openxmlformats.org/officeDocument/2006/relationships/image" Target="../media/image2318.png"/><Relationship Id="rId135" Type="http://schemas.openxmlformats.org/officeDocument/2006/relationships/image" Target="../media/image2344.png"/><Relationship Id="rId156" Type="http://schemas.openxmlformats.org/officeDocument/2006/relationships/customXml" Target="../ink/ink2433.xml"/><Relationship Id="rId177" Type="http://schemas.openxmlformats.org/officeDocument/2006/relationships/image" Target="../media/image2365.png"/><Relationship Id="rId198" Type="http://schemas.openxmlformats.org/officeDocument/2006/relationships/customXml" Target="../ink/ink2454.xml"/><Relationship Id="rId202" Type="http://schemas.openxmlformats.org/officeDocument/2006/relationships/customXml" Target="../ink/ink2456.xml"/><Relationship Id="rId18" Type="http://schemas.openxmlformats.org/officeDocument/2006/relationships/customXml" Target="../ink/ink2364.xml"/><Relationship Id="rId39" Type="http://schemas.openxmlformats.org/officeDocument/2006/relationships/image" Target="../media/image2297.png"/><Relationship Id="rId50" Type="http://schemas.openxmlformats.org/officeDocument/2006/relationships/customXml" Target="../ink/ink2380.xml"/><Relationship Id="rId104" Type="http://schemas.openxmlformats.org/officeDocument/2006/relationships/customXml" Target="../ink/ink2407.xml"/><Relationship Id="rId125" Type="http://schemas.openxmlformats.org/officeDocument/2006/relationships/image" Target="../media/image2339.png"/><Relationship Id="rId146" Type="http://schemas.openxmlformats.org/officeDocument/2006/relationships/customXml" Target="../ink/ink2428.xml"/><Relationship Id="rId167" Type="http://schemas.openxmlformats.org/officeDocument/2006/relationships/image" Target="../media/image2360.png"/><Relationship Id="rId188" Type="http://schemas.openxmlformats.org/officeDocument/2006/relationships/customXml" Target="../ink/ink2449.xml"/><Relationship Id="rId71" Type="http://schemas.openxmlformats.org/officeDocument/2006/relationships/image" Target="../media/image2313.png"/><Relationship Id="rId92" Type="http://schemas.openxmlformats.org/officeDocument/2006/relationships/customXml" Target="../ink/ink2401.xml"/><Relationship Id="rId2" Type="http://schemas.openxmlformats.org/officeDocument/2006/relationships/notesSlide" Target="../notesSlides/notesSlide15.xml"/><Relationship Id="rId29" Type="http://schemas.openxmlformats.org/officeDocument/2006/relationships/image" Target="../media/image2292.png"/></Relationships>
</file>

<file path=ppt/slides/_rels/slide16.xml.rels><?xml version="1.0" encoding="UTF-8" standalone="yes"?>
<Relationships xmlns="http://schemas.openxmlformats.org/package/2006/relationships"><Relationship Id="rId117" Type="http://schemas.openxmlformats.org/officeDocument/2006/relationships/image" Target="../media/image2432.png"/><Relationship Id="rId21" Type="http://schemas.openxmlformats.org/officeDocument/2006/relationships/image" Target="../media/image2384.png"/><Relationship Id="rId324" Type="http://schemas.openxmlformats.org/officeDocument/2006/relationships/customXml" Target="../ink/ink2620.xml"/><Relationship Id="rId170" Type="http://schemas.openxmlformats.org/officeDocument/2006/relationships/customXml" Target="../ink/ink2541.xml"/><Relationship Id="rId268" Type="http://schemas.openxmlformats.org/officeDocument/2006/relationships/image" Target="../media/image2504.png"/><Relationship Id="rId475" Type="http://schemas.openxmlformats.org/officeDocument/2006/relationships/image" Target="../media/image2606.png"/><Relationship Id="rId32" Type="http://schemas.openxmlformats.org/officeDocument/2006/relationships/customXml" Target="../ink/ink2472.xml"/><Relationship Id="rId74" Type="http://schemas.openxmlformats.org/officeDocument/2006/relationships/customXml" Target="../ink/ink2493.xml"/><Relationship Id="rId128" Type="http://schemas.openxmlformats.org/officeDocument/2006/relationships/customXml" Target="../ink/ink2520.xml"/><Relationship Id="rId335" Type="http://schemas.openxmlformats.org/officeDocument/2006/relationships/image" Target="../media/image2537.png"/><Relationship Id="rId377" Type="http://schemas.openxmlformats.org/officeDocument/2006/relationships/image" Target="../media/image2557.png"/><Relationship Id="rId500" Type="http://schemas.openxmlformats.org/officeDocument/2006/relationships/customXml" Target="../ink/ink2708.xml"/><Relationship Id="rId5" Type="http://schemas.openxmlformats.org/officeDocument/2006/relationships/image" Target="../media/image23760.png"/><Relationship Id="rId181" Type="http://schemas.openxmlformats.org/officeDocument/2006/relationships/image" Target="../media/image2464.png"/><Relationship Id="rId237" Type="http://schemas.openxmlformats.org/officeDocument/2006/relationships/image" Target="../media/image2491.png"/><Relationship Id="rId402" Type="http://schemas.openxmlformats.org/officeDocument/2006/relationships/customXml" Target="../ink/ink2659.xml"/><Relationship Id="rId279" Type="http://schemas.openxmlformats.org/officeDocument/2006/relationships/customXml" Target="../ink/ink2597.xml"/><Relationship Id="rId444" Type="http://schemas.openxmlformats.org/officeDocument/2006/relationships/customXml" Target="../ink/ink2680.xml"/><Relationship Id="rId486" Type="http://schemas.openxmlformats.org/officeDocument/2006/relationships/customXml" Target="../ink/ink2701.xml"/><Relationship Id="rId43" Type="http://schemas.openxmlformats.org/officeDocument/2006/relationships/image" Target="../media/image2395.png"/><Relationship Id="rId139" Type="http://schemas.openxmlformats.org/officeDocument/2006/relationships/image" Target="../media/image2443.png"/><Relationship Id="rId290" Type="http://schemas.openxmlformats.org/officeDocument/2006/relationships/image" Target="../media/image2515.png"/><Relationship Id="rId304" Type="http://schemas.openxmlformats.org/officeDocument/2006/relationships/customXml" Target="../ink/ink2610.xml"/><Relationship Id="rId346" Type="http://schemas.openxmlformats.org/officeDocument/2006/relationships/customXml" Target="../ink/ink2631.xml"/><Relationship Id="rId388" Type="http://schemas.openxmlformats.org/officeDocument/2006/relationships/customXml" Target="../ink/ink2652.xml"/><Relationship Id="rId511" Type="http://schemas.openxmlformats.org/officeDocument/2006/relationships/image" Target="../media/image2624.png"/><Relationship Id="rId85" Type="http://schemas.openxmlformats.org/officeDocument/2006/relationships/image" Target="../media/image2416.png"/><Relationship Id="rId150" Type="http://schemas.openxmlformats.org/officeDocument/2006/relationships/customXml" Target="../ink/ink2531.xml"/><Relationship Id="rId192" Type="http://schemas.openxmlformats.org/officeDocument/2006/relationships/customXml" Target="../ink/ink2552.xml"/><Relationship Id="rId206" Type="http://schemas.openxmlformats.org/officeDocument/2006/relationships/customXml" Target="../ink/ink2559.xml"/><Relationship Id="rId413" Type="http://schemas.openxmlformats.org/officeDocument/2006/relationships/image" Target="../media/image2575.png"/><Relationship Id="rId248" Type="http://schemas.openxmlformats.org/officeDocument/2006/relationships/customXml" Target="../ink/ink2581.xml"/><Relationship Id="rId455" Type="http://schemas.openxmlformats.org/officeDocument/2006/relationships/image" Target="../media/image2596.png"/><Relationship Id="rId497" Type="http://schemas.openxmlformats.org/officeDocument/2006/relationships/image" Target="../media/image2617.png"/><Relationship Id="rId12" Type="http://schemas.openxmlformats.org/officeDocument/2006/relationships/customXml" Target="../ink/ink2462.xml"/><Relationship Id="rId108" Type="http://schemas.openxmlformats.org/officeDocument/2006/relationships/customXml" Target="../ink/ink2510.xml"/><Relationship Id="rId315" Type="http://schemas.openxmlformats.org/officeDocument/2006/relationships/image" Target="../media/image2527.png"/><Relationship Id="rId357" Type="http://schemas.openxmlformats.org/officeDocument/2006/relationships/image" Target="../media/image2547.png"/><Relationship Id="rId522" Type="http://schemas.openxmlformats.org/officeDocument/2006/relationships/customXml" Target="../ink/ink2719.xml"/><Relationship Id="rId54" Type="http://schemas.openxmlformats.org/officeDocument/2006/relationships/customXml" Target="../ink/ink2483.xml"/><Relationship Id="rId96" Type="http://schemas.openxmlformats.org/officeDocument/2006/relationships/customXml" Target="../ink/ink2504.xml"/><Relationship Id="rId161" Type="http://schemas.openxmlformats.org/officeDocument/2006/relationships/image" Target="../media/image2454.png"/><Relationship Id="rId217" Type="http://schemas.openxmlformats.org/officeDocument/2006/relationships/image" Target="../media/image2481.png"/><Relationship Id="rId399" Type="http://schemas.openxmlformats.org/officeDocument/2006/relationships/image" Target="../media/image2568.png"/><Relationship Id="rId259" Type="http://schemas.openxmlformats.org/officeDocument/2006/relationships/customXml" Target="../ink/ink2587.xml"/><Relationship Id="rId424" Type="http://schemas.openxmlformats.org/officeDocument/2006/relationships/customXml" Target="../ink/ink2670.xml"/><Relationship Id="rId466" Type="http://schemas.openxmlformats.org/officeDocument/2006/relationships/customXml" Target="../ink/ink2691.xml"/><Relationship Id="rId23" Type="http://schemas.openxmlformats.org/officeDocument/2006/relationships/image" Target="../media/image2385.png"/><Relationship Id="rId119" Type="http://schemas.openxmlformats.org/officeDocument/2006/relationships/image" Target="../media/image2433.png"/><Relationship Id="rId270" Type="http://schemas.openxmlformats.org/officeDocument/2006/relationships/image" Target="../media/image2505.png"/><Relationship Id="rId326" Type="http://schemas.openxmlformats.org/officeDocument/2006/relationships/customXml" Target="../ink/ink2621.xml"/><Relationship Id="rId65" Type="http://schemas.openxmlformats.org/officeDocument/2006/relationships/image" Target="../media/image2406.png"/><Relationship Id="rId130" Type="http://schemas.openxmlformats.org/officeDocument/2006/relationships/customXml" Target="../ink/ink2521.xml"/><Relationship Id="rId368" Type="http://schemas.openxmlformats.org/officeDocument/2006/relationships/customXml" Target="../ink/ink2642.xml"/><Relationship Id="rId172" Type="http://schemas.openxmlformats.org/officeDocument/2006/relationships/customXml" Target="../ink/ink2542.xml"/><Relationship Id="rId228" Type="http://schemas.openxmlformats.org/officeDocument/2006/relationships/customXml" Target="../ink/ink2570.xml"/><Relationship Id="rId435" Type="http://schemas.openxmlformats.org/officeDocument/2006/relationships/image" Target="../media/image2586.png"/><Relationship Id="rId477" Type="http://schemas.openxmlformats.org/officeDocument/2006/relationships/image" Target="../media/image2607.png"/><Relationship Id="rId281" Type="http://schemas.openxmlformats.org/officeDocument/2006/relationships/customXml" Target="../ink/ink2598.xml"/><Relationship Id="rId337" Type="http://schemas.openxmlformats.org/officeDocument/2006/relationships/image" Target="../media/image539.png"/><Relationship Id="rId502" Type="http://schemas.openxmlformats.org/officeDocument/2006/relationships/customXml" Target="../ink/ink2709.xml"/><Relationship Id="rId34" Type="http://schemas.openxmlformats.org/officeDocument/2006/relationships/customXml" Target="../ink/ink2473.xml"/><Relationship Id="rId76" Type="http://schemas.openxmlformats.org/officeDocument/2006/relationships/customXml" Target="../ink/ink2494.xml"/><Relationship Id="rId141" Type="http://schemas.openxmlformats.org/officeDocument/2006/relationships/image" Target="../media/image2444.png"/><Relationship Id="rId379" Type="http://schemas.openxmlformats.org/officeDocument/2006/relationships/image" Target="../media/image2558.png"/><Relationship Id="rId7" Type="http://schemas.openxmlformats.org/officeDocument/2006/relationships/image" Target="../media/image23770.png"/><Relationship Id="rId183" Type="http://schemas.openxmlformats.org/officeDocument/2006/relationships/image" Target="../media/image2465.png"/><Relationship Id="rId239" Type="http://schemas.openxmlformats.org/officeDocument/2006/relationships/customXml" Target="../ink/ink2576.xml"/><Relationship Id="rId390" Type="http://schemas.openxmlformats.org/officeDocument/2006/relationships/customXml" Target="../ink/ink2653.xml"/><Relationship Id="rId404" Type="http://schemas.openxmlformats.org/officeDocument/2006/relationships/customXml" Target="../ink/ink2660.xml"/><Relationship Id="rId446" Type="http://schemas.openxmlformats.org/officeDocument/2006/relationships/customXml" Target="../ink/ink2681.xml"/><Relationship Id="rId250" Type="http://schemas.openxmlformats.org/officeDocument/2006/relationships/customXml" Target="../ink/ink2582.xml"/><Relationship Id="rId292" Type="http://schemas.openxmlformats.org/officeDocument/2006/relationships/image" Target="../media/image2516.png"/><Relationship Id="rId306" Type="http://schemas.openxmlformats.org/officeDocument/2006/relationships/customXml" Target="../ink/ink2611.xml"/><Relationship Id="rId488" Type="http://schemas.openxmlformats.org/officeDocument/2006/relationships/customXml" Target="../ink/ink2702.xml"/><Relationship Id="rId45" Type="http://schemas.openxmlformats.org/officeDocument/2006/relationships/image" Target="../media/image2396.png"/><Relationship Id="rId87" Type="http://schemas.openxmlformats.org/officeDocument/2006/relationships/image" Target="../media/image2417.png"/><Relationship Id="rId110" Type="http://schemas.openxmlformats.org/officeDocument/2006/relationships/customXml" Target="../ink/ink2511.xml"/><Relationship Id="rId348" Type="http://schemas.openxmlformats.org/officeDocument/2006/relationships/customXml" Target="../ink/ink2632.xml"/><Relationship Id="rId513" Type="http://schemas.openxmlformats.org/officeDocument/2006/relationships/image" Target="../media/image2625.png"/><Relationship Id="rId152" Type="http://schemas.openxmlformats.org/officeDocument/2006/relationships/customXml" Target="../ink/ink2532.xml"/><Relationship Id="rId194" Type="http://schemas.openxmlformats.org/officeDocument/2006/relationships/customXml" Target="../ink/ink2553.xml"/><Relationship Id="rId208" Type="http://schemas.openxmlformats.org/officeDocument/2006/relationships/customXml" Target="../ink/ink2560.xml"/><Relationship Id="rId415" Type="http://schemas.openxmlformats.org/officeDocument/2006/relationships/image" Target="../media/image2576.png"/><Relationship Id="rId457" Type="http://schemas.openxmlformats.org/officeDocument/2006/relationships/image" Target="../media/image2597.png"/><Relationship Id="rId261" Type="http://schemas.openxmlformats.org/officeDocument/2006/relationships/customXml" Target="../ink/ink2588.xml"/><Relationship Id="rId499" Type="http://schemas.openxmlformats.org/officeDocument/2006/relationships/image" Target="../media/image2618.png"/><Relationship Id="rId14" Type="http://schemas.openxmlformats.org/officeDocument/2006/relationships/customXml" Target="../ink/ink2463.xml"/><Relationship Id="rId56" Type="http://schemas.openxmlformats.org/officeDocument/2006/relationships/customXml" Target="../ink/ink2484.xml"/><Relationship Id="rId317" Type="http://schemas.openxmlformats.org/officeDocument/2006/relationships/image" Target="../media/image2528.png"/><Relationship Id="rId359" Type="http://schemas.openxmlformats.org/officeDocument/2006/relationships/image" Target="../media/image2548.png"/><Relationship Id="rId524" Type="http://schemas.openxmlformats.org/officeDocument/2006/relationships/customXml" Target="../ink/ink2720.xml"/><Relationship Id="rId98" Type="http://schemas.openxmlformats.org/officeDocument/2006/relationships/customXml" Target="../ink/ink2505.xml"/><Relationship Id="rId121" Type="http://schemas.openxmlformats.org/officeDocument/2006/relationships/image" Target="../media/image2434.png"/><Relationship Id="rId163" Type="http://schemas.openxmlformats.org/officeDocument/2006/relationships/image" Target="../media/image2455.png"/><Relationship Id="rId219" Type="http://schemas.openxmlformats.org/officeDocument/2006/relationships/image" Target="../media/image2482.png"/><Relationship Id="rId370" Type="http://schemas.openxmlformats.org/officeDocument/2006/relationships/customXml" Target="../ink/ink2643.xml"/><Relationship Id="rId426" Type="http://schemas.openxmlformats.org/officeDocument/2006/relationships/customXml" Target="../ink/ink2671.xml"/><Relationship Id="rId230" Type="http://schemas.openxmlformats.org/officeDocument/2006/relationships/customXml" Target="../ink/ink2571.xml"/><Relationship Id="rId468" Type="http://schemas.openxmlformats.org/officeDocument/2006/relationships/customXml" Target="../ink/ink2692.xml"/><Relationship Id="rId25" Type="http://schemas.openxmlformats.org/officeDocument/2006/relationships/image" Target="../media/image2386.png"/><Relationship Id="rId67" Type="http://schemas.openxmlformats.org/officeDocument/2006/relationships/image" Target="../media/image2407.png"/><Relationship Id="rId272" Type="http://schemas.openxmlformats.org/officeDocument/2006/relationships/image" Target="../media/image2506.png"/><Relationship Id="rId328" Type="http://schemas.openxmlformats.org/officeDocument/2006/relationships/customXml" Target="../ink/ink2622.xml"/><Relationship Id="rId132" Type="http://schemas.openxmlformats.org/officeDocument/2006/relationships/customXml" Target="../ink/ink2522.xml"/><Relationship Id="rId174" Type="http://schemas.openxmlformats.org/officeDocument/2006/relationships/customXml" Target="../ink/ink2543.xml"/><Relationship Id="rId381" Type="http://schemas.openxmlformats.org/officeDocument/2006/relationships/image" Target="../media/image2559.png"/><Relationship Id="rId241" Type="http://schemas.openxmlformats.org/officeDocument/2006/relationships/customXml" Target="../ink/ink2577.xml"/><Relationship Id="rId437" Type="http://schemas.openxmlformats.org/officeDocument/2006/relationships/image" Target="../media/image2587.png"/><Relationship Id="rId479" Type="http://schemas.openxmlformats.org/officeDocument/2006/relationships/image" Target="../media/image2608.png"/><Relationship Id="rId36" Type="http://schemas.openxmlformats.org/officeDocument/2006/relationships/customXml" Target="../ink/ink2474.xml"/><Relationship Id="rId283" Type="http://schemas.openxmlformats.org/officeDocument/2006/relationships/customXml" Target="../ink/ink2599.xml"/><Relationship Id="rId339" Type="http://schemas.openxmlformats.org/officeDocument/2006/relationships/image" Target="../media/image2538.png"/><Relationship Id="rId490" Type="http://schemas.openxmlformats.org/officeDocument/2006/relationships/customXml" Target="../ink/ink2703.xml"/><Relationship Id="rId504" Type="http://schemas.openxmlformats.org/officeDocument/2006/relationships/customXml" Target="../ink/ink2710.xml"/><Relationship Id="rId78" Type="http://schemas.openxmlformats.org/officeDocument/2006/relationships/customXml" Target="../ink/ink2495.xml"/><Relationship Id="rId101" Type="http://schemas.openxmlformats.org/officeDocument/2006/relationships/image" Target="../media/image2424.png"/><Relationship Id="rId143" Type="http://schemas.openxmlformats.org/officeDocument/2006/relationships/image" Target="../media/image2445.png"/><Relationship Id="rId185" Type="http://schemas.openxmlformats.org/officeDocument/2006/relationships/image" Target="../media/image2466.png"/><Relationship Id="rId350" Type="http://schemas.openxmlformats.org/officeDocument/2006/relationships/customXml" Target="../ink/ink2633.xml"/><Relationship Id="rId406" Type="http://schemas.openxmlformats.org/officeDocument/2006/relationships/customXml" Target="../ink/ink2661.xml"/><Relationship Id="rId9" Type="http://schemas.openxmlformats.org/officeDocument/2006/relationships/image" Target="../media/image23780.png"/><Relationship Id="rId210" Type="http://schemas.openxmlformats.org/officeDocument/2006/relationships/customXml" Target="../ink/ink2561.xml"/><Relationship Id="rId392" Type="http://schemas.openxmlformats.org/officeDocument/2006/relationships/customXml" Target="../ink/ink2654.xml"/><Relationship Id="rId448" Type="http://schemas.openxmlformats.org/officeDocument/2006/relationships/customXml" Target="../ink/ink2682.xml"/><Relationship Id="rId252" Type="http://schemas.openxmlformats.org/officeDocument/2006/relationships/customXml" Target="../ink/ink2583.xml"/><Relationship Id="rId294" Type="http://schemas.openxmlformats.org/officeDocument/2006/relationships/image" Target="../media/image2517.png"/><Relationship Id="rId308" Type="http://schemas.openxmlformats.org/officeDocument/2006/relationships/customXml" Target="../ink/ink2612.xml"/><Relationship Id="rId515" Type="http://schemas.openxmlformats.org/officeDocument/2006/relationships/image" Target="../media/image2626.png"/><Relationship Id="rId47" Type="http://schemas.openxmlformats.org/officeDocument/2006/relationships/image" Target="../media/image2397.png"/><Relationship Id="rId89" Type="http://schemas.openxmlformats.org/officeDocument/2006/relationships/image" Target="../media/image2418.png"/><Relationship Id="rId112" Type="http://schemas.openxmlformats.org/officeDocument/2006/relationships/customXml" Target="../ink/ink2512.xml"/><Relationship Id="rId154" Type="http://schemas.openxmlformats.org/officeDocument/2006/relationships/customXml" Target="../ink/ink2533.xml"/><Relationship Id="rId361" Type="http://schemas.openxmlformats.org/officeDocument/2006/relationships/image" Target="../media/image2549.png"/><Relationship Id="rId196" Type="http://schemas.openxmlformats.org/officeDocument/2006/relationships/customXml" Target="../ink/ink2554.xml"/><Relationship Id="rId417" Type="http://schemas.openxmlformats.org/officeDocument/2006/relationships/image" Target="../media/image2577.png"/><Relationship Id="rId459" Type="http://schemas.openxmlformats.org/officeDocument/2006/relationships/image" Target="../media/image2598.png"/><Relationship Id="rId16" Type="http://schemas.openxmlformats.org/officeDocument/2006/relationships/customXml" Target="../ink/ink2464.xml"/><Relationship Id="rId221" Type="http://schemas.openxmlformats.org/officeDocument/2006/relationships/image" Target="../media/image2483.png"/><Relationship Id="rId263" Type="http://schemas.openxmlformats.org/officeDocument/2006/relationships/customXml" Target="../ink/ink2589.xml"/><Relationship Id="rId319" Type="http://schemas.openxmlformats.org/officeDocument/2006/relationships/image" Target="../media/image2529.png"/><Relationship Id="rId470" Type="http://schemas.openxmlformats.org/officeDocument/2006/relationships/customXml" Target="../ink/ink2693.xml"/><Relationship Id="rId58" Type="http://schemas.openxmlformats.org/officeDocument/2006/relationships/customXml" Target="../ink/ink2485.xml"/><Relationship Id="rId123" Type="http://schemas.openxmlformats.org/officeDocument/2006/relationships/image" Target="../media/image2435.png"/><Relationship Id="rId330" Type="http://schemas.openxmlformats.org/officeDocument/2006/relationships/customXml" Target="../ink/ink2623.xml"/><Relationship Id="rId165" Type="http://schemas.openxmlformats.org/officeDocument/2006/relationships/image" Target="../media/image2456.png"/><Relationship Id="rId372" Type="http://schemas.openxmlformats.org/officeDocument/2006/relationships/customXml" Target="../ink/ink2644.xml"/><Relationship Id="rId428" Type="http://schemas.openxmlformats.org/officeDocument/2006/relationships/customXml" Target="../ink/ink2672.xml"/><Relationship Id="rId232" Type="http://schemas.openxmlformats.org/officeDocument/2006/relationships/customXml" Target="../ink/ink2572.xml"/><Relationship Id="rId274" Type="http://schemas.openxmlformats.org/officeDocument/2006/relationships/image" Target="../media/image2507.png"/><Relationship Id="rId481" Type="http://schemas.openxmlformats.org/officeDocument/2006/relationships/image" Target="../media/image2609.png"/><Relationship Id="rId27" Type="http://schemas.openxmlformats.org/officeDocument/2006/relationships/image" Target="../media/image2387.png"/><Relationship Id="rId69" Type="http://schemas.openxmlformats.org/officeDocument/2006/relationships/image" Target="../media/image2408.png"/><Relationship Id="rId134" Type="http://schemas.openxmlformats.org/officeDocument/2006/relationships/customXml" Target="../ink/ink2523.xml"/><Relationship Id="rId80" Type="http://schemas.openxmlformats.org/officeDocument/2006/relationships/customXml" Target="../ink/ink2496.xml"/><Relationship Id="rId176" Type="http://schemas.openxmlformats.org/officeDocument/2006/relationships/customXml" Target="../ink/ink2544.xml"/><Relationship Id="rId341" Type="http://schemas.openxmlformats.org/officeDocument/2006/relationships/image" Target="../media/image2539.png"/><Relationship Id="rId383" Type="http://schemas.openxmlformats.org/officeDocument/2006/relationships/image" Target="../media/image2560.png"/><Relationship Id="rId439" Type="http://schemas.openxmlformats.org/officeDocument/2006/relationships/image" Target="../media/image2588.png"/><Relationship Id="rId201" Type="http://schemas.openxmlformats.org/officeDocument/2006/relationships/image" Target="../media/image2474.png"/><Relationship Id="rId243" Type="http://schemas.openxmlformats.org/officeDocument/2006/relationships/customXml" Target="../ink/ink2578.xml"/><Relationship Id="rId285" Type="http://schemas.openxmlformats.org/officeDocument/2006/relationships/customXml" Target="../ink/ink2600.xml"/><Relationship Id="rId450" Type="http://schemas.openxmlformats.org/officeDocument/2006/relationships/customXml" Target="../ink/ink2683.xml"/><Relationship Id="rId506" Type="http://schemas.openxmlformats.org/officeDocument/2006/relationships/customXml" Target="../ink/ink2711.xml"/><Relationship Id="rId38" Type="http://schemas.openxmlformats.org/officeDocument/2006/relationships/customXml" Target="../ink/ink2475.xml"/><Relationship Id="rId103" Type="http://schemas.openxmlformats.org/officeDocument/2006/relationships/image" Target="../media/image2425.png"/><Relationship Id="rId310" Type="http://schemas.openxmlformats.org/officeDocument/2006/relationships/customXml" Target="../ink/ink2613.xml"/><Relationship Id="rId492" Type="http://schemas.openxmlformats.org/officeDocument/2006/relationships/customXml" Target="../ink/ink2704.xml"/><Relationship Id="rId91" Type="http://schemas.openxmlformats.org/officeDocument/2006/relationships/image" Target="../media/image2419.png"/><Relationship Id="rId145" Type="http://schemas.openxmlformats.org/officeDocument/2006/relationships/image" Target="../media/image2446.png"/><Relationship Id="rId187" Type="http://schemas.openxmlformats.org/officeDocument/2006/relationships/image" Target="../media/image2467.png"/><Relationship Id="rId352" Type="http://schemas.openxmlformats.org/officeDocument/2006/relationships/customXml" Target="../ink/ink2634.xml"/><Relationship Id="rId394" Type="http://schemas.openxmlformats.org/officeDocument/2006/relationships/customXml" Target="../ink/ink2655.xml"/><Relationship Id="rId408" Type="http://schemas.openxmlformats.org/officeDocument/2006/relationships/customXml" Target="../ink/ink2662.xml"/><Relationship Id="rId212" Type="http://schemas.openxmlformats.org/officeDocument/2006/relationships/customXml" Target="../ink/ink2562.xml"/><Relationship Id="rId254" Type="http://schemas.openxmlformats.org/officeDocument/2006/relationships/customXml" Target="../ink/ink2584.xml"/><Relationship Id="rId49" Type="http://schemas.openxmlformats.org/officeDocument/2006/relationships/image" Target="../media/image2398.png"/><Relationship Id="rId114" Type="http://schemas.openxmlformats.org/officeDocument/2006/relationships/customXml" Target="../ink/ink2513.xml"/><Relationship Id="rId296" Type="http://schemas.openxmlformats.org/officeDocument/2006/relationships/image" Target="../media/image2518.png"/><Relationship Id="rId461" Type="http://schemas.openxmlformats.org/officeDocument/2006/relationships/image" Target="../media/image2599.png"/><Relationship Id="rId517" Type="http://schemas.openxmlformats.org/officeDocument/2006/relationships/image" Target="../media/image2627.png"/><Relationship Id="rId60" Type="http://schemas.openxmlformats.org/officeDocument/2006/relationships/customXml" Target="../ink/ink2486.xml"/><Relationship Id="rId156" Type="http://schemas.openxmlformats.org/officeDocument/2006/relationships/customXml" Target="../ink/ink2534.xml"/><Relationship Id="rId198" Type="http://schemas.openxmlformats.org/officeDocument/2006/relationships/customXml" Target="../ink/ink2555.xml"/><Relationship Id="rId321" Type="http://schemas.openxmlformats.org/officeDocument/2006/relationships/image" Target="../media/image2530.png"/><Relationship Id="rId363" Type="http://schemas.openxmlformats.org/officeDocument/2006/relationships/image" Target="../media/image2550.png"/><Relationship Id="rId419" Type="http://schemas.openxmlformats.org/officeDocument/2006/relationships/image" Target="../media/image2578.png"/><Relationship Id="rId223" Type="http://schemas.openxmlformats.org/officeDocument/2006/relationships/image" Target="../media/image2484.png"/><Relationship Id="rId430" Type="http://schemas.openxmlformats.org/officeDocument/2006/relationships/customXml" Target="../ink/ink2673.xml"/><Relationship Id="rId18" Type="http://schemas.openxmlformats.org/officeDocument/2006/relationships/customXml" Target="../ink/ink2465.xml"/><Relationship Id="rId265" Type="http://schemas.openxmlformats.org/officeDocument/2006/relationships/customXml" Target="../ink/ink2590.xml"/><Relationship Id="rId472" Type="http://schemas.openxmlformats.org/officeDocument/2006/relationships/customXml" Target="../ink/ink2694.xml"/><Relationship Id="rId125" Type="http://schemas.openxmlformats.org/officeDocument/2006/relationships/image" Target="../media/image2436.png"/><Relationship Id="rId167" Type="http://schemas.openxmlformats.org/officeDocument/2006/relationships/image" Target="../media/image2457.png"/><Relationship Id="rId332" Type="http://schemas.openxmlformats.org/officeDocument/2006/relationships/customXml" Target="../ink/ink2624.xml"/><Relationship Id="rId374" Type="http://schemas.openxmlformats.org/officeDocument/2006/relationships/customXml" Target="../ink/ink2645.xml"/><Relationship Id="rId71" Type="http://schemas.openxmlformats.org/officeDocument/2006/relationships/image" Target="../media/image2409.png"/><Relationship Id="rId234" Type="http://schemas.openxmlformats.org/officeDocument/2006/relationships/customXml" Target="../ink/ink2573.xml"/><Relationship Id="rId2" Type="http://schemas.openxmlformats.org/officeDocument/2006/relationships/notesSlide" Target="../notesSlides/notesSlide16.xml"/><Relationship Id="rId29" Type="http://schemas.openxmlformats.org/officeDocument/2006/relationships/image" Target="../media/image2388.png"/><Relationship Id="rId276" Type="http://schemas.openxmlformats.org/officeDocument/2006/relationships/image" Target="../media/image2508.png"/><Relationship Id="rId441" Type="http://schemas.openxmlformats.org/officeDocument/2006/relationships/image" Target="../media/image2589.png"/><Relationship Id="rId483" Type="http://schemas.openxmlformats.org/officeDocument/2006/relationships/image" Target="../media/image2610.png"/><Relationship Id="rId40" Type="http://schemas.openxmlformats.org/officeDocument/2006/relationships/customXml" Target="../ink/ink2476.xml"/><Relationship Id="rId136" Type="http://schemas.openxmlformats.org/officeDocument/2006/relationships/customXml" Target="../ink/ink2524.xml"/><Relationship Id="rId178" Type="http://schemas.openxmlformats.org/officeDocument/2006/relationships/customXml" Target="../ink/ink2545.xml"/><Relationship Id="rId301" Type="http://schemas.openxmlformats.org/officeDocument/2006/relationships/image" Target="../media/image2520.png"/><Relationship Id="rId343" Type="http://schemas.openxmlformats.org/officeDocument/2006/relationships/image" Target="../media/image2540.png"/><Relationship Id="rId82" Type="http://schemas.openxmlformats.org/officeDocument/2006/relationships/customXml" Target="../ink/ink2497.xml"/><Relationship Id="rId203" Type="http://schemas.openxmlformats.org/officeDocument/2006/relationships/image" Target="../media/image2475.png"/><Relationship Id="rId385" Type="http://schemas.openxmlformats.org/officeDocument/2006/relationships/image" Target="../media/image2561.png"/><Relationship Id="rId245" Type="http://schemas.openxmlformats.org/officeDocument/2006/relationships/customXml" Target="../ink/ink2579.xml"/><Relationship Id="rId287" Type="http://schemas.openxmlformats.org/officeDocument/2006/relationships/customXml" Target="../ink/ink2601.xml"/><Relationship Id="rId410" Type="http://schemas.openxmlformats.org/officeDocument/2006/relationships/customXml" Target="../ink/ink2663.xml"/><Relationship Id="rId452" Type="http://schemas.openxmlformats.org/officeDocument/2006/relationships/customXml" Target="../ink/ink2684.xml"/><Relationship Id="rId494" Type="http://schemas.openxmlformats.org/officeDocument/2006/relationships/customXml" Target="../ink/ink2705.xml"/><Relationship Id="rId508" Type="http://schemas.openxmlformats.org/officeDocument/2006/relationships/customXml" Target="../ink/ink2712.xml"/><Relationship Id="rId105" Type="http://schemas.openxmlformats.org/officeDocument/2006/relationships/image" Target="../media/image2426.png"/><Relationship Id="rId147" Type="http://schemas.openxmlformats.org/officeDocument/2006/relationships/image" Target="../media/image2447.png"/><Relationship Id="rId312" Type="http://schemas.openxmlformats.org/officeDocument/2006/relationships/customXml" Target="../ink/ink2614.xml"/><Relationship Id="rId354" Type="http://schemas.openxmlformats.org/officeDocument/2006/relationships/customXml" Target="../ink/ink2635.xml"/><Relationship Id="rId51" Type="http://schemas.openxmlformats.org/officeDocument/2006/relationships/image" Target="../media/image2399.png"/><Relationship Id="rId93" Type="http://schemas.openxmlformats.org/officeDocument/2006/relationships/image" Target="../media/image2420.png"/><Relationship Id="rId189" Type="http://schemas.openxmlformats.org/officeDocument/2006/relationships/image" Target="../media/image2468.png"/><Relationship Id="rId396" Type="http://schemas.openxmlformats.org/officeDocument/2006/relationships/customXml" Target="../ink/ink2656.xml"/><Relationship Id="rId214" Type="http://schemas.openxmlformats.org/officeDocument/2006/relationships/customXml" Target="../ink/ink2563.xml"/><Relationship Id="rId256" Type="http://schemas.openxmlformats.org/officeDocument/2006/relationships/customXml" Target="../ink/ink2585.xml"/><Relationship Id="rId298" Type="http://schemas.openxmlformats.org/officeDocument/2006/relationships/customXml" Target="../ink/ink2607.xml"/><Relationship Id="rId421" Type="http://schemas.openxmlformats.org/officeDocument/2006/relationships/image" Target="../media/image2579.png"/><Relationship Id="rId463" Type="http://schemas.openxmlformats.org/officeDocument/2006/relationships/image" Target="../media/image2600.png"/><Relationship Id="rId519" Type="http://schemas.openxmlformats.org/officeDocument/2006/relationships/image" Target="../media/image2628.png"/><Relationship Id="rId116" Type="http://schemas.openxmlformats.org/officeDocument/2006/relationships/customXml" Target="../ink/ink2514.xml"/><Relationship Id="rId158" Type="http://schemas.openxmlformats.org/officeDocument/2006/relationships/customXml" Target="../ink/ink2535.xml"/><Relationship Id="rId323" Type="http://schemas.openxmlformats.org/officeDocument/2006/relationships/image" Target="../media/image2531.png"/><Relationship Id="rId20" Type="http://schemas.openxmlformats.org/officeDocument/2006/relationships/customXml" Target="../ink/ink2466.xml"/><Relationship Id="rId62" Type="http://schemas.openxmlformats.org/officeDocument/2006/relationships/customXml" Target="../ink/ink2487.xml"/><Relationship Id="rId365" Type="http://schemas.openxmlformats.org/officeDocument/2006/relationships/image" Target="../media/image2551.png"/><Relationship Id="rId225" Type="http://schemas.openxmlformats.org/officeDocument/2006/relationships/image" Target="../media/image2485.png"/><Relationship Id="rId267" Type="http://schemas.openxmlformats.org/officeDocument/2006/relationships/customXml" Target="../ink/ink2591.xml"/><Relationship Id="rId432" Type="http://schemas.openxmlformats.org/officeDocument/2006/relationships/customXml" Target="../ink/ink2674.xml"/><Relationship Id="rId474" Type="http://schemas.openxmlformats.org/officeDocument/2006/relationships/customXml" Target="../ink/ink2695.xml"/><Relationship Id="rId127" Type="http://schemas.openxmlformats.org/officeDocument/2006/relationships/image" Target="../media/image2437.png"/><Relationship Id="rId31" Type="http://schemas.openxmlformats.org/officeDocument/2006/relationships/image" Target="../media/image2389.png"/><Relationship Id="rId73" Type="http://schemas.openxmlformats.org/officeDocument/2006/relationships/image" Target="../media/image2410.png"/><Relationship Id="rId169" Type="http://schemas.openxmlformats.org/officeDocument/2006/relationships/image" Target="../media/image2458.png"/><Relationship Id="rId334" Type="http://schemas.openxmlformats.org/officeDocument/2006/relationships/customXml" Target="../ink/ink2625.xml"/><Relationship Id="rId376" Type="http://schemas.openxmlformats.org/officeDocument/2006/relationships/customXml" Target="../ink/ink2646.xml"/><Relationship Id="rId4" Type="http://schemas.openxmlformats.org/officeDocument/2006/relationships/customXml" Target="../ink/ink2458.xml"/><Relationship Id="rId180" Type="http://schemas.openxmlformats.org/officeDocument/2006/relationships/customXml" Target="../ink/ink2546.xml"/><Relationship Id="rId236" Type="http://schemas.openxmlformats.org/officeDocument/2006/relationships/customXml" Target="../ink/ink2574.xml"/><Relationship Id="rId278" Type="http://schemas.openxmlformats.org/officeDocument/2006/relationships/image" Target="../media/image2509.png"/><Relationship Id="rId401" Type="http://schemas.openxmlformats.org/officeDocument/2006/relationships/image" Target="../media/image2569.png"/><Relationship Id="rId443" Type="http://schemas.openxmlformats.org/officeDocument/2006/relationships/image" Target="../media/image2590.png"/><Relationship Id="rId303" Type="http://schemas.openxmlformats.org/officeDocument/2006/relationships/image" Target="../media/image2521.png"/><Relationship Id="rId485" Type="http://schemas.openxmlformats.org/officeDocument/2006/relationships/image" Target="../media/image2611.png"/><Relationship Id="rId42" Type="http://schemas.openxmlformats.org/officeDocument/2006/relationships/customXml" Target="../ink/ink2477.xml"/><Relationship Id="rId84" Type="http://schemas.openxmlformats.org/officeDocument/2006/relationships/customXml" Target="../ink/ink2498.xml"/><Relationship Id="rId138" Type="http://schemas.openxmlformats.org/officeDocument/2006/relationships/customXml" Target="../ink/ink2525.xml"/><Relationship Id="rId345" Type="http://schemas.openxmlformats.org/officeDocument/2006/relationships/image" Target="../media/image2541.png"/><Relationship Id="rId387" Type="http://schemas.openxmlformats.org/officeDocument/2006/relationships/image" Target="../media/image2562.png"/><Relationship Id="rId510" Type="http://schemas.openxmlformats.org/officeDocument/2006/relationships/customXml" Target="../ink/ink2713.xml"/><Relationship Id="rId191" Type="http://schemas.openxmlformats.org/officeDocument/2006/relationships/image" Target="../media/image2469.png"/><Relationship Id="rId205" Type="http://schemas.openxmlformats.org/officeDocument/2006/relationships/image" Target="../media/image2476.png"/><Relationship Id="rId247" Type="http://schemas.openxmlformats.org/officeDocument/2006/relationships/image" Target="../media/image2495.png"/><Relationship Id="rId412" Type="http://schemas.openxmlformats.org/officeDocument/2006/relationships/customXml" Target="../ink/ink2664.xml"/><Relationship Id="rId107" Type="http://schemas.openxmlformats.org/officeDocument/2006/relationships/image" Target="../media/image2427.png"/><Relationship Id="rId289" Type="http://schemas.openxmlformats.org/officeDocument/2006/relationships/customXml" Target="../ink/ink2602.xml"/><Relationship Id="rId454" Type="http://schemas.openxmlformats.org/officeDocument/2006/relationships/customXml" Target="../ink/ink2685.xml"/><Relationship Id="rId496" Type="http://schemas.openxmlformats.org/officeDocument/2006/relationships/customXml" Target="../ink/ink2706.xml"/><Relationship Id="rId11" Type="http://schemas.openxmlformats.org/officeDocument/2006/relationships/image" Target="../media/image2379.png"/><Relationship Id="rId53" Type="http://schemas.openxmlformats.org/officeDocument/2006/relationships/image" Target="../media/image2400.png"/><Relationship Id="rId149" Type="http://schemas.openxmlformats.org/officeDocument/2006/relationships/image" Target="../media/image2448.png"/><Relationship Id="rId314" Type="http://schemas.openxmlformats.org/officeDocument/2006/relationships/customXml" Target="../ink/ink2615.xml"/><Relationship Id="rId356" Type="http://schemas.openxmlformats.org/officeDocument/2006/relationships/customXml" Target="../ink/ink2636.xml"/><Relationship Id="rId398" Type="http://schemas.openxmlformats.org/officeDocument/2006/relationships/customXml" Target="../ink/ink2657.xml"/><Relationship Id="rId521" Type="http://schemas.openxmlformats.org/officeDocument/2006/relationships/image" Target="../media/image2629.png"/><Relationship Id="rId95" Type="http://schemas.openxmlformats.org/officeDocument/2006/relationships/image" Target="../media/image2421.png"/><Relationship Id="rId160" Type="http://schemas.openxmlformats.org/officeDocument/2006/relationships/customXml" Target="../ink/ink2536.xml"/><Relationship Id="rId216" Type="http://schemas.openxmlformats.org/officeDocument/2006/relationships/customXml" Target="../ink/ink2564.xml"/><Relationship Id="rId423" Type="http://schemas.openxmlformats.org/officeDocument/2006/relationships/image" Target="../media/image2580.png"/><Relationship Id="rId258" Type="http://schemas.openxmlformats.org/officeDocument/2006/relationships/image" Target="../media/image2500.png"/><Relationship Id="rId465" Type="http://schemas.openxmlformats.org/officeDocument/2006/relationships/image" Target="../media/image2601.png"/><Relationship Id="rId22" Type="http://schemas.openxmlformats.org/officeDocument/2006/relationships/customXml" Target="../ink/ink2467.xml"/><Relationship Id="rId64" Type="http://schemas.openxmlformats.org/officeDocument/2006/relationships/customXml" Target="../ink/ink2488.xml"/><Relationship Id="rId118" Type="http://schemas.openxmlformats.org/officeDocument/2006/relationships/customXml" Target="../ink/ink2515.xml"/><Relationship Id="rId325" Type="http://schemas.openxmlformats.org/officeDocument/2006/relationships/image" Target="../media/image2532.png"/><Relationship Id="rId367" Type="http://schemas.openxmlformats.org/officeDocument/2006/relationships/image" Target="../media/image2552.png"/><Relationship Id="rId171" Type="http://schemas.openxmlformats.org/officeDocument/2006/relationships/image" Target="../media/image2459.png"/><Relationship Id="rId227" Type="http://schemas.openxmlformats.org/officeDocument/2006/relationships/image" Target="../media/image2486.png"/><Relationship Id="rId269" Type="http://schemas.openxmlformats.org/officeDocument/2006/relationships/customXml" Target="../ink/ink2592.xml"/><Relationship Id="rId434" Type="http://schemas.openxmlformats.org/officeDocument/2006/relationships/customXml" Target="../ink/ink2675.xml"/><Relationship Id="rId476" Type="http://schemas.openxmlformats.org/officeDocument/2006/relationships/customXml" Target="../ink/ink2696.xml"/><Relationship Id="rId33" Type="http://schemas.openxmlformats.org/officeDocument/2006/relationships/image" Target="../media/image2390.png"/><Relationship Id="rId129" Type="http://schemas.openxmlformats.org/officeDocument/2006/relationships/image" Target="../media/image2438.png"/><Relationship Id="rId280" Type="http://schemas.openxmlformats.org/officeDocument/2006/relationships/image" Target="../media/image2510.png"/><Relationship Id="rId336" Type="http://schemas.openxmlformats.org/officeDocument/2006/relationships/customXml" Target="../ink/ink2626.xml"/><Relationship Id="rId501" Type="http://schemas.openxmlformats.org/officeDocument/2006/relationships/image" Target="../media/image2619.png"/><Relationship Id="rId75" Type="http://schemas.openxmlformats.org/officeDocument/2006/relationships/image" Target="../media/image2411.png"/><Relationship Id="rId140" Type="http://schemas.openxmlformats.org/officeDocument/2006/relationships/customXml" Target="../ink/ink2526.xml"/><Relationship Id="rId182" Type="http://schemas.openxmlformats.org/officeDocument/2006/relationships/customXml" Target="../ink/ink2547.xml"/><Relationship Id="rId378" Type="http://schemas.openxmlformats.org/officeDocument/2006/relationships/customXml" Target="../ink/ink2647.xml"/><Relationship Id="rId403" Type="http://schemas.openxmlformats.org/officeDocument/2006/relationships/image" Target="../media/image2570.png"/><Relationship Id="rId6" Type="http://schemas.openxmlformats.org/officeDocument/2006/relationships/customXml" Target="../ink/ink2459.xml"/><Relationship Id="rId238" Type="http://schemas.openxmlformats.org/officeDocument/2006/relationships/customXml" Target="../ink/ink2575.xml"/><Relationship Id="rId445" Type="http://schemas.openxmlformats.org/officeDocument/2006/relationships/image" Target="../media/image2591.png"/><Relationship Id="rId487" Type="http://schemas.openxmlformats.org/officeDocument/2006/relationships/image" Target="../media/image2612.png"/><Relationship Id="rId291" Type="http://schemas.openxmlformats.org/officeDocument/2006/relationships/customXml" Target="../ink/ink2603.xml"/><Relationship Id="rId305" Type="http://schemas.openxmlformats.org/officeDocument/2006/relationships/image" Target="../media/image2522.png"/><Relationship Id="rId347" Type="http://schemas.openxmlformats.org/officeDocument/2006/relationships/image" Target="../media/image2542.png"/><Relationship Id="rId512" Type="http://schemas.openxmlformats.org/officeDocument/2006/relationships/customXml" Target="../ink/ink2714.xml"/><Relationship Id="rId44" Type="http://schemas.openxmlformats.org/officeDocument/2006/relationships/customXml" Target="../ink/ink2478.xml"/><Relationship Id="rId86" Type="http://schemas.openxmlformats.org/officeDocument/2006/relationships/customXml" Target="../ink/ink2499.xml"/><Relationship Id="rId151" Type="http://schemas.openxmlformats.org/officeDocument/2006/relationships/image" Target="../media/image2449.png"/><Relationship Id="rId389" Type="http://schemas.openxmlformats.org/officeDocument/2006/relationships/image" Target="../media/image2563.png"/><Relationship Id="rId193" Type="http://schemas.openxmlformats.org/officeDocument/2006/relationships/image" Target="../media/image2470.png"/><Relationship Id="rId207" Type="http://schemas.openxmlformats.org/officeDocument/2006/relationships/image" Target="../media/image2477.png"/><Relationship Id="rId249" Type="http://schemas.openxmlformats.org/officeDocument/2006/relationships/image" Target="../media/image2496.png"/><Relationship Id="rId414" Type="http://schemas.openxmlformats.org/officeDocument/2006/relationships/customXml" Target="../ink/ink2665.xml"/><Relationship Id="rId456" Type="http://schemas.openxmlformats.org/officeDocument/2006/relationships/customXml" Target="../ink/ink2686.xml"/><Relationship Id="rId498" Type="http://schemas.openxmlformats.org/officeDocument/2006/relationships/customXml" Target="../ink/ink2707.xml"/><Relationship Id="rId13" Type="http://schemas.openxmlformats.org/officeDocument/2006/relationships/image" Target="../media/image2380.png"/><Relationship Id="rId109" Type="http://schemas.openxmlformats.org/officeDocument/2006/relationships/image" Target="../media/image2428.png"/><Relationship Id="rId260" Type="http://schemas.openxmlformats.org/officeDocument/2006/relationships/image" Target="../media/image2501.png"/><Relationship Id="rId316" Type="http://schemas.openxmlformats.org/officeDocument/2006/relationships/customXml" Target="../ink/ink2616.xml"/><Relationship Id="rId523" Type="http://schemas.openxmlformats.org/officeDocument/2006/relationships/image" Target="../media/image2630.png"/><Relationship Id="rId55" Type="http://schemas.openxmlformats.org/officeDocument/2006/relationships/image" Target="../media/image2401.png"/><Relationship Id="rId97" Type="http://schemas.openxmlformats.org/officeDocument/2006/relationships/image" Target="../media/image2422.png"/><Relationship Id="rId120" Type="http://schemas.openxmlformats.org/officeDocument/2006/relationships/customXml" Target="../ink/ink2516.xml"/><Relationship Id="rId358" Type="http://schemas.openxmlformats.org/officeDocument/2006/relationships/customXml" Target="../ink/ink2637.xml"/><Relationship Id="rId162" Type="http://schemas.openxmlformats.org/officeDocument/2006/relationships/customXml" Target="../ink/ink2537.xml"/><Relationship Id="rId218" Type="http://schemas.openxmlformats.org/officeDocument/2006/relationships/customXml" Target="../ink/ink2565.xml"/><Relationship Id="rId425" Type="http://schemas.openxmlformats.org/officeDocument/2006/relationships/image" Target="../media/image2581.png"/><Relationship Id="rId467" Type="http://schemas.openxmlformats.org/officeDocument/2006/relationships/image" Target="../media/image2602.png"/><Relationship Id="rId271" Type="http://schemas.openxmlformats.org/officeDocument/2006/relationships/customXml" Target="../ink/ink2593.xml"/><Relationship Id="rId24" Type="http://schemas.openxmlformats.org/officeDocument/2006/relationships/customXml" Target="../ink/ink2468.xml"/><Relationship Id="rId66" Type="http://schemas.openxmlformats.org/officeDocument/2006/relationships/customXml" Target="../ink/ink2489.xml"/><Relationship Id="rId131" Type="http://schemas.openxmlformats.org/officeDocument/2006/relationships/image" Target="../media/image2439.png"/><Relationship Id="rId327" Type="http://schemas.openxmlformats.org/officeDocument/2006/relationships/image" Target="../media/image2533.png"/><Relationship Id="rId369" Type="http://schemas.openxmlformats.org/officeDocument/2006/relationships/image" Target="../media/image2553.png"/><Relationship Id="rId173" Type="http://schemas.openxmlformats.org/officeDocument/2006/relationships/image" Target="../media/image2460.png"/><Relationship Id="rId229" Type="http://schemas.openxmlformats.org/officeDocument/2006/relationships/image" Target="../media/image2487.png"/><Relationship Id="rId380" Type="http://schemas.openxmlformats.org/officeDocument/2006/relationships/customXml" Target="../ink/ink2648.xml"/><Relationship Id="rId436" Type="http://schemas.openxmlformats.org/officeDocument/2006/relationships/customXml" Target="../ink/ink2676.xml"/><Relationship Id="rId240" Type="http://schemas.openxmlformats.org/officeDocument/2006/relationships/image" Target="../media/image2492.png"/><Relationship Id="rId478" Type="http://schemas.openxmlformats.org/officeDocument/2006/relationships/customXml" Target="../ink/ink2697.xml"/><Relationship Id="rId35" Type="http://schemas.openxmlformats.org/officeDocument/2006/relationships/image" Target="../media/image2391.png"/><Relationship Id="rId77" Type="http://schemas.openxmlformats.org/officeDocument/2006/relationships/image" Target="../media/image2412.png"/><Relationship Id="rId100" Type="http://schemas.openxmlformats.org/officeDocument/2006/relationships/customXml" Target="../ink/ink2506.xml"/><Relationship Id="rId282" Type="http://schemas.openxmlformats.org/officeDocument/2006/relationships/image" Target="../media/image2511.png"/><Relationship Id="rId338" Type="http://schemas.openxmlformats.org/officeDocument/2006/relationships/customXml" Target="../ink/ink2627.xml"/><Relationship Id="rId503" Type="http://schemas.openxmlformats.org/officeDocument/2006/relationships/image" Target="../media/image2620.png"/><Relationship Id="rId8" Type="http://schemas.openxmlformats.org/officeDocument/2006/relationships/customXml" Target="../ink/ink2460.xml"/><Relationship Id="rId142" Type="http://schemas.openxmlformats.org/officeDocument/2006/relationships/customXml" Target="../ink/ink2527.xml"/><Relationship Id="rId184" Type="http://schemas.openxmlformats.org/officeDocument/2006/relationships/customXml" Target="../ink/ink2548.xml"/><Relationship Id="rId391" Type="http://schemas.openxmlformats.org/officeDocument/2006/relationships/image" Target="../media/image2564.png"/><Relationship Id="rId405" Type="http://schemas.openxmlformats.org/officeDocument/2006/relationships/image" Target="../media/image2571.png"/><Relationship Id="rId447" Type="http://schemas.openxmlformats.org/officeDocument/2006/relationships/image" Target="../media/image2592.png"/><Relationship Id="rId251" Type="http://schemas.openxmlformats.org/officeDocument/2006/relationships/image" Target="../media/image2497.png"/><Relationship Id="rId489" Type="http://schemas.openxmlformats.org/officeDocument/2006/relationships/image" Target="../media/image2613.png"/><Relationship Id="rId46" Type="http://schemas.openxmlformats.org/officeDocument/2006/relationships/customXml" Target="../ink/ink2479.xml"/><Relationship Id="rId293" Type="http://schemas.openxmlformats.org/officeDocument/2006/relationships/customXml" Target="../ink/ink2604.xml"/><Relationship Id="rId307" Type="http://schemas.openxmlformats.org/officeDocument/2006/relationships/image" Target="../media/image2523.png"/><Relationship Id="rId349" Type="http://schemas.openxmlformats.org/officeDocument/2006/relationships/image" Target="../media/image2543.png"/><Relationship Id="rId514" Type="http://schemas.openxmlformats.org/officeDocument/2006/relationships/customXml" Target="../ink/ink2715.xml"/><Relationship Id="rId88" Type="http://schemas.openxmlformats.org/officeDocument/2006/relationships/customXml" Target="../ink/ink2500.xml"/><Relationship Id="rId111" Type="http://schemas.openxmlformats.org/officeDocument/2006/relationships/image" Target="../media/image2429.png"/><Relationship Id="rId153" Type="http://schemas.openxmlformats.org/officeDocument/2006/relationships/image" Target="../media/image2450.png"/><Relationship Id="rId195" Type="http://schemas.openxmlformats.org/officeDocument/2006/relationships/image" Target="../media/image2471.png"/><Relationship Id="rId209" Type="http://schemas.openxmlformats.org/officeDocument/2006/relationships/image" Target="../media/image109.png"/><Relationship Id="rId360" Type="http://schemas.openxmlformats.org/officeDocument/2006/relationships/customXml" Target="../ink/ink2638.xml"/><Relationship Id="rId416" Type="http://schemas.openxmlformats.org/officeDocument/2006/relationships/customXml" Target="../ink/ink2666.xml"/><Relationship Id="rId220" Type="http://schemas.openxmlformats.org/officeDocument/2006/relationships/customXml" Target="../ink/ink2566.xml"/><Relationship Id="rId458" Type="http://schemas.openxmlformats.org/officeDocument/2006/relationships/customXml" Target="../ink/ink2687.xml"/><Relationship Id="rId15" Type="http://schemas.openxmlformats.org/officeDocument/2006/relationships/image" Target="../media/image2381.png"/><Relationship Id="rId57" Type="http://schemas.openxmlformats.org/officeDocument/2006/relationships/image" Target="../media/image2402.png"/><Relationship Id="rId262" Type="http://schemas.openxmlformats.org/officeDocument/2006/relationships/image" Target="../media/image2502.png"/><Relationship Id="rId318" Type="http://schemas.openxmlformats.org/officeDocument/2006/relationships/customXml" Target="../ink/ink2617.xml"/><Relationship Id="rId525" Type="http://schemas.openxmlformats.org/officeDocument/2006/relationships/image" Target="../media/image2631.png"/><Relationship Id="rId99" Type="http://schemas.openxmlformats.org/officeDocument/2006/relationships/image" Target="../media/image2423.png"/><Relationship Id="rId122" Type="http://schemas.openxmlformats.org/officeDocument/2006/relationships/customXml" Target="../ink/ink2517.xml"/><Relationship Id="rId164" Type="http://schemas.openxmlformats.org/officeDocument/2006/relationships/customXml" Target="../ink/ink2538.xml"/><Relationship Id="rId371" Type="http://schemas.openxmlformats.org/officeDocument/2006/relationships/image" Target="../media/image2554.png"/><Relationship Id="rId427" Type="http://schemas.openxmlformats.org/officeDocument/2006/relationships/image" Target="../media/image2582.png"/><Relationship Id="rId469" Type="http://schemas.openxmlformats.org/officeDocument/2006/relationships/image" Target="../media/image2603.png"/><Relationship Id="rId26" Type="http://schemas.openxmlformats.org/officeDocument/2006/relationships/customXml" Target="../ink/ink2469.xml"/><Relationship Id="rId231" Type="http://schemas.openxmlformats.org/officeDocument/2006/relationships/image" Target="../media/image2488.png"/><Relationship Id="rId273" Type="http://schemas.openxmlformats.org/officeDocument/2006/relationships/customXml" Target="../ink/ink2594.xml"/><Relationship Id="rId329" Type="http://schemas.openxmlformats.org/officeDocument/2006/relationships/image" Target="../media/image2534.png"/><Relationship Id="rId480" Type="http://schemas.openxmlformats.org/officeDocument/2006/relationships/customXml" Target="../ink/ink2698.xml"/><Relationship Id="rId68" Type="http://schemas.openxmlformats.org/officeDocument/2006/relationships/customXml" Target="../ink/ink2490.xml"/><Relationship Id="rId133" Type="http://schemas.openxmlformats.org/officeDocument/2006/relationships/image" Target="../media/image2440.png"/><Relationship Id="rId175" Type="http://schemas.openxmlformats.org/officeDocument/2006/relationships/image" Target="../media/image2461.png"/><Relationship Id="rId340" Type="http://schemas.openxmlformats.org/officeDocument/2006/relationships/customXml" Target="../ink/ink2628.xml"/><Relationship Id="rId200" Type="http://schemas.openxmlformats.org/officeDocument/2006/relationships/customXml" Target="../ink/ink2556.xml"/><Relationship Id="rId382" Type="http://schemas.openxmlformats.org/officeDocument/2006/relationships/customXml" Target="../ink/ink2649.xml"/><Relationship Id="rId438" Type="http://schemas.openxmlformats.org/officeDocument/2006/relationships/customXml" Target="../ink/ink2677.xml"/><Relationship Id="rId242" Type="http://schemas.openxmlformats.org/officeDocument/2006/relationships/image" Target="../media/image2493.png"/><Relationship Id="rId284" Type="http://schemas.openxmlformats.org/officeDocument/2006/relationships/image" Target="../media/image2512.png"/><Relationship Id="rId491" Type="http://schemas.openxmlformats.org/officeDocument/2006/relationships/image" Target="../media/image2614.png"/><Relationship Id="rId505" Type="http://schemas.openxmlformats.org/officeDocument/2006/relationships/image" Target="../media/image2621.png"/><Relationship Id="rId37" Type="http://schemas.openxmlformats.org/officeDocument/2006/relationships/image" Target="../media/image2392.png"/><Relationship Id="rId79" Type="http://schemas.openxmlformats.org/officeDocument/2006/relationships/image" Target="../media/image2413.png"/><Relationship Id="rId102" Type="http://schemas.openxmlformats.org/officeDocument/2006/relationships/customXml" Target="../ink/ink2507.xml"/><Relationship Id="rId144" Type="http://schemas.openxmlformats.org/officeDocument/2006/relationships/customXml" Target="../ink/ink2528.xml"/><Relationship Id="rId90" Type="http://schemas.openxmlformats.org/officeDocument/2006/relationships/customXml" Target="../ink/ink2501.xml"/><Relationship Id="rId186" Type="http://schemas.openxmlformats.org/officeDocument/2006/relationships/customXml" Target="../ink/ink2549.xml"/><Relationship Id="rId351" Type="http://schemas.openxmlformats.org/officeDocument/2006/relationships/image" Target="../media/image2544.png"/><Relationship Id="rId393" Type="http://schemas.openxmlformats.org/officeDocument/2006/relationships/image" Target="../media/image2565.png"/><Relationship Id="rId407" Type="http://schemas.openxmlformats.org/officeDocument/2006/relationships/image" Target="../media/image2572.png"/><Relationship Id="rId449" Type="http://schemas.openxmlformats.org/officeDocument/2006/relationships/image" Target="../media/image2593.png"/><Relationship Id="rId211" Type="http://schemas.openxmlformats.org/officeDocument/2006/relationships/image" Target="../media/image2478.png"/><Relationship Id="rId253" Type="http://schemas.openxmlformats.org/officeDocument/2006/relationships/image" Target="../media/image2498.png"/><Relationship Id="rId295" Type="http://schemas.openxmlformats.org/officeDocument/2006/relationships/customXml" Target="../ink/ink2605.xml"/><Relationship Id="rId309" Type="http://schemas.openxmlformats.org/officeDocument/2006/relationships/image" Target="../media/image2524.png"/><Relationship Id="rId460" Type="http://schemas.openxmlformats.org/officeDocument/2006/relationships/customXml" Target="../ink/ink2688.xml"/><Relationship Id="rId516" Type="http://schemas.openxmlformats.org/officeDocument/2006/relationships/customXml" Target="../ink/ink2716.xml"/><Relationship Id="rId48" Type="http://schemas.openxmlformats.org/officeDocument/2006/relationships/customXml" Target="../ink/ink2480.xml"/><Relationship Id="rId113" Type="http://schemas.openxmlformats.org/officeDocument/2006/relationships/image" Target="../media/image2430.png"/><Relationship Id="rId320" Type="http://schemas.openxmlformats.org/officeDocument/2006/relationships/customXml" Target="../ink/ink2618.xml"/><Relationship Id="rId155" Type="http://schemas.openxmlformats.org/officeDocument/2006/relationships/image" Target="../media/image2451.png"/><Relationship Id="rId197" Type="http://schemas.openxmlformats.org/officeDocument/2006/relationships/image" Target="../media/image2472.png"/><Relationship Id="rId362" Type="http://schemas.openxmlformats.org/officeDocument/2006/relationships/customXml" Target="../ink/ink2639.xml"/><Relationship Id="rId418" Type="http://schemas.openxmlformats.org/officeDocument/2006/relationships/customXml" Target="../ink/ink2667.xml"/><Relationship Id="rId222" Type="http://schemas.openxmlformats.org/officeDocument/2006/relationships/customXml" Target="../ink/ink2567.xml"/><Relationship Id="rId264" Type="http://schemas.openxmlformats.org/officeDocument/2006/relationships/image" Target="../media/image758.png"/><Relationship Id="rId471" Type="http://schemas.openxmlformats.org/officeDocument/2006/relationships/image" Target="../media/image2604.png"/><Relationship Id="rId17" Type="http://schemas.openxmlformats.org/officeDocument/2006/relationships/image" Target="../media/image2382.png"/><Relationship Id="rId59" Type="http://schemas.openxmlformats.org/officeDocument/2006/relationships/image" Target="../media/image2403.png"/><Relationship Id="rId124" Type="http://schemas.openxmlformats.org/officeDocument/2006/relationships/customXml" Target="../ink/ink2518.xml"/><Relationship Id="rId70" Type="http://schemas.openxmlformats.org/officeDocument/2006/relationships/customXml" Target="../ink/ink2491.xml"/><Relationship Id="rId166" Type="http://schemas.openxmlformats.org/officeDocument/2006/relationships/customXml" Target="../ink/ink2539.xml"/><Relationship Id="rId331" Type="http://schemas.openxmlformats.org/officeDocument/2006/relationships/image" Target="../media/image2535.png"/><Relationship Id="rId373" Type="http://schemas.openxmlformats.org/officeDocument/2006/relationships/image" Target="../media/image2555.png"/><Relationship Id="rId429" Type="http://schemas.openxmlformats.org/officeDocument/2006/relationships/image" Target="../media/image2583.png"/><Relationship Id="rId1" Type="http://schemas.openxmlformats.org/officeDocument/2006/relationships/slideLayout" Target="../slideLayouts/slideLayout7.xml"/><Relationship Id="rId233" Type="http://schemas.openxmlformats.org/officeDocument/2006/relationships/image" Target="../media/image2489.png"/><Relationship Id="rId440" Type="http://schemas.openxmlformats.org/officeDocument/2006/relationships/customXml" Target="../ink/ink2678.xml"/><Relationship Id="rId28" Type="http://schemas.openxmlformats.org/officeDocument/2006/relationships/customXml" Target="../ink/ink2470.xml"/><Relationship Id="rId275" Type="http://schemas.openxmlformats.org/officeDocument/2006/relationships/customXml" Target="../ink/ink2595.xml"/><Relationship Id="rId300" Type="http://schemas.openxmlformats.org/officeDocument/2006/relationships/customXml" Target="../ink/ink2608.xml"/><Relationship Id="rId482" Type="http://schemas.openxmlformats.org/officeDocument/2006/relationships/customXml" Target="../ink/ink2699.xml"/><Relationship Id="rId81" Type="http://schemas.openxmlformats.org/officeDocument/2006/relationships/image" Target="../media/image2414.png"/><Relationship Id="rId135" Type="http://schemas.openxmlformats.org/officeDocument/2006/relationships/image" Target="../media/image2441.png"/><Relationship Id="rId177" Type="http://schemas.openxmlformats.org/officeDocument/2006/relationships/image" Target="../media/image2462.png"/><Relationship Id="rId342" Type="http://schemas.openxmlformats.org/officeDocument/2006/relationships/customXml" Target="../ink/ink2629.xml"/><Relationship Id="rId384" Type="http://schemas.openxmlformats.org/officeDocument/2006/relationships/customXml" Target="../ink/ink2650.xml"/><Relationship Id="rId202" Type="http://schemas.openxmlformats.org/officeDocument/2006/relationships/customXml" Target="../ink/ink2557.xml"/><Relationship Id="rId244" Type="http://schemas.openxmlformats.org/officeDocument/2006/relationships/image" Target="../media/image2494.png"/><Relationship Id="rId39" Type="http://schemas.openxmlformats.org/officeDocument/2006/relationships/image" Target="../media/image2393.png"/><Relationship Id="rId286" Type="http://schemas.openxmlformats.org/officeDocument/2006/relationships/image" Target="../media/image2513.png"/><Relationship Id="rId451" Type="http://schemas.openxmlformats.org/officeDocument/2006/relationships/image" Target="../media/image2594.png"/><Relationship Id="rId493" Type="http://schemas.openxmlformats.org/officeDocument/2006/relationships/image" Target="../media/image2615.png"/><Relationship Id="rId507" Type="http://schemas.openxmlformats.org/officeDocument/2006/relationships/image" Target="../media/image2622.png"/><Relationship Id="rId50" Type="http://schemas.openxmlformats.org/officeDocument/2006/relationships/customXml" Target="../ink/ink2481.xml"/><Relationship Id="rId104" Type="http://schemas.openxmlformats.org/officeDocument/2006/relationships/customXml" Target="../ink/ink2508.xml"/><Relationship Id="rId146" Type="http://schemas.openxmlformats.org/officeDocument/2006/relationships/customXml" Target="../ink/ink2529.xml"/><Relationship Id="rId188" Type="http://schemas.openxmlformats.org/officeDocument/2006/relationships/customXml" Target="../ink/ink2550.xml"/><Relationship Id="rId311" Type="http://schemas.openxmlformats.org/officeDocument/2006/relationships/image" Target="../media/image2525.png"/><Relationship Id="rId353" Type="http://schemas.openxmlformats.org/officeDocument/2006/relationships/image" Target="../media/image2545.png"/><Relationship Id="rId395" Type="http://schemas.openxmlformats.org/officeDocument/2006/relationships/image" Target="../media/image2566.png"/><Relationship Id="rId409" Type="http://schemas.openxmlformats.org/officeDocument/2006/relationships/image" Target="../media/image2573.png"/><Relationship Id="rId92" Type="http://schemas.openxmlformats.org/officeDocument/2006/relationships/customXml" Target="../ink/ink2502.xml"/><Relationship Id="rId213" Type="http://schemas.openxmlformats.org/officeDocument/2006/relationships/image" Target="../media/image2479.png"/><Relationship Id="rId420" Type="http://schemas.openxmlformats.org/officeDocument/2006/relationships/customXml" Target="../ink/ink2668.xml"/><Relationship Id="rId255" Type="http://schemas.openxmlformats.org/officeDocument/2006/relationships/image" Target="../media/image2499.png"/><Relationship Id="rId297" Type="http://schemas.openxmlformats.org/officeDocument/2006/relationships/customXml" Target="../ink/ink2606.xml"/><Relationship Id="rId462" Type="http://schemas.openxmlformats.org/officeDocument/2006/relationships/customXml" Target="../ink/ink2689.xml"/><Relationship Id="rId518" Type="http://schemas.openxmlformats.org/officeDocument/2006/relationships/customXml" Target="../ink/ink2717.xml"/><Relationship Id="rId115" Type="http://schemas.openxmlformats.org/officeDocument/2006/relationships/image" Target="../media/image2431.png"/><Relationship Id="rId157" Type="http://schemas.openxmlformats.org/officeDocument/2006/relationships/image" Target="../media/image2452.png"/><Relationship Id="rId322" Type="http://schemas.openxmlformats.org/officeDocument/2006/relationships/customXml" Target="../ink/ink2619.xml"/><Relationship Id="rId364" Type="http://schemas.openxmlformats.org/officeDocument/2006/relationships/customXml" Target="../ink/ink2640.xml"/><Relationship Id="rId61" Type="http://schemas.openxmlformats.org/officeDocument/2006/relationships/image" Target="../media/image2404.png"/><Relationship Id="rId199" Type="http://schemas.openxmlformats.org/officeDocument/2006/relationships/image" Target="../media/image2473.png"/><Relationship Id="rId19" Type="http://schemas.openxmlformats.org/officeDocument/2006/relationships/image" Target="../media/image2383.png"/><Relationship Id="rId224" Type="http://schemas.openxmlformats.org/officeDocument/2006/relationships/customXml" Target="../ink/ink2568.xml"/><Relationship Id="rId266" Type="http://schemas.openxmlformats.org/officeDocument/2006/relationships/image" Target="../media/image2503.png"/><Relationship Id="rId431" Type="http://schemas.openxmlformats.org/officeDocument/2006/relationships/image" Target="../media/image2584.png"/><Relationship Id="rId473" Type="http://schemas.openxmlformats.org/officeDocument/2006/relationships/image" Target="../media/image2605.png"/><Relationship Id="rId30" Type="http://schemas.openxmlformats.org/officeDocument/2006/relationships/customXml" Target="../ink/ink2471.xml"/><Relationship Id="rId126" Type="http://schemas.openxmlformats.org/officeDocument/2006/relationships/customXml" Target="../ink/ink2519.xml"/><Relationship Id="rId168" Type="http://schemas.openxmlformats.org/officeDocument/2006/relationships/customXml" Target="../ink/ink2540.xml"/><Relationship Id="rId333" Type="http://schemas.openxmlformats.org/officeDocument/2006/relationships/image" Target="../media/image2536.png"/><Relationship Id="rId72" Type="http://schemas.openxmlformats.org/officeDocument/2006/relationships/customXml" Target="../ink/ink2492.xml"/><Relationship Id="rId375" Type="http://schemas.openxmlformats.org/officeDocument/2006/relationships/image" Target="../media/image2556.png"/><Relationship Id="rId3" Type="http://schemas.openxmlformats.org/officeDocument/2006/relationships/image" Target="../media/image4610.png"/><Relationship Id="rId235" Type="http://schemas.openxmlformats.org/officeDocument/2006/relationships/image" Target="../media/image2490.png"/><Relationship Id="rId277" Type="http://schemas.openxmlformats.org/officeDocument/2006/relationships/customXml" Target="../ink/ink2596.xml"/><Relationship Id="rId400" Type="http://schemas.openxmlformats.org/officeDocument/2006/relationships/customXml" Target="../ink/ink2658.xml"/><Relationship Id="rId442" Type="http://schemas.openxmlformats.org/officeDocument/2006/relationships/customXml" Target="../ink/ink2679.xml"/><Relationship Id="rId484" Type="http://schemas.openxmlformats.org/officeDocument/2006/relationships/customXml" Target="../ink/ink2700.xml"/><Relationship Id="rId137" Type="http://schemas.openxmlformats.org/officeDocument/2006/relationships/image" Target="../media/image2442.png"/><Relationship Id="rId302" Type="http://schemas.openxmlformats.org/officeDocument/2006/relationships/customXml" Target="../ink/ink2609.xml"/><Relationship Id="rId344" Type="http://schemas.openxmlformats.org/officeDocument/2006/relationships/customXml" Target="../ink/ink2630.xml"/><Relationship Id="rId41" Type="http://schemas.openxmlformats.org/officeDocument/2006/relationships/image" Target="../media/image2394.png"/><Relationship Id="rId83" Type="http://schemas.openxmlformats.org/officeDocument/2006/relationships/image" Target="../media/image2415.png"/><Relationship Id="rId179" Type="http://schemas.openxmlformats.org/officeDocument/2006/relationships/image" Target="../media/image2463.png"/><Relationship Id="rId386" Type="http://schemas.openxmlformats.org/officeDocument/2006/relationships/customXml" Target="../ink/ink2651.xml"/><Relationship Id="rId190" Type="http://schemas.openxmlformats.org/officeDocument/2006/relationships/customXml" Target="../ink/ink2551.xml"/><Relationship Id="rId204" Type="http://schemas.openxmlformats.org/officeDocument/2006/relationships/customXml" Target="../ink/ink2558.xml"/><Relationship Id="rId246" Type="http://schemas.openxmlformats.org/officeDocument/2006/relationships/customXml" Target="../ink/ink2580.xml"/><Relationship Id="rId288" Type="http://schemas.openxmlformats.org/officeDocument/2006/relationships/image" Target="../media/image2514.png"/><Relationship Id="rId411" Type="http://schemas.openxmlformats.org/officeDocument/2006/relationships/image" Target="../media/image2574.png"/><Relationship Id="rId453" Type="http://schemas.openxmlformats.org/officeDocument/2006/relationships/image" Target="../media/image2595.png"/><Relationship Id="rId509" Type="http://schemas.openxmlformats.org/officeDocument/2006/relationships/image" Target="../media/image2623.png"/><Relationship Id="rId106" Type="http://schemas.openxmlformats.org/officeDocument/2006/relationships/customXml" Target="../ink/ink2509.xml"/><Relationship Id="rId313" Type="http://schemas.openxmlformats.org/officeDocument/2006/relationships/image" Target="../media/image2526.png"/><Relationship Id="rId495" Type="http://schemas.openxmlformats.org/officeDocument/2006/relationships/image" Target="../media/image2616.png"/><Relationship Id="rId10" Type="http://schemas.openxmlformats.org/officeDocument/2006/relationships/customXml" Target="../ink/ink2461.xml"/><Relationship Id="rId52" Type="http://schemas.openxmlformats.org/officeDocument/2006/relationships/customXml" Target="../ink/ink2482.xml"/><Relationship Id="rId94" Type="http://schemas.openxmlformats.org/officeDocument/2006/relationships/customXml" Target="../ink/ink2503.xml"/><Relationship Id="rId148" Type="http://schemas.openxmlformats.org/officeDocument/2006/relationships/customXml" Target="../ink/ink2530.xml"/><Relationship Id="rId355" Type="http://schemas.openxmlformats.org/officeDocument/2006/relationships/image" Target="../media/image2546.png"/><Relationship Id="rId397" Type="http://schemas.openxmlformats.org/officeDocument/2006/relationships/image" Target="../media/image2567.png"/><Relationship Id="rId520" Type="http://schemas.openxmlformats.org/officeDocument/2006/relationships/customXml" Target="../ink/ink2718.xml"/><Relationship Id="rId215" Type="http://schemas.openxmlformats.org/officeDocument/2006/relationships/image" Target="../media/image2480.png"/><Relationship Id="rId257" Type="http://schemas.openxmlformats.org/officeDocument/2006/relationships/customXml" Target="../ink/ink2586.xml"/><Relationship Id="rId422" Type="http://schemas.openxmlformats.org/officeDocument/2006/relationships/customXml" Target="../ink/ink2669.xml"/><Relationship Id="rId464" Type="http://schemas.openxmlformats.org/officeDocument/2006/relationships/customXml" Target="../ink/ink2690.xml"/><Relationship Id="rId299" Type="http://schemas.openxmlformats.org/officeDocument/2006/relationships/image" Target="../media/image2519.png"/><Relationship Id="rId63" Type="http://schemas.openxmlformats.org/officeDocument/2006/relationships/image" Target="../media/image2405.png"/><Relationship Id="rId159" Type="http://schemas.openxmlformats.org/officeDocument/2006/relationships/image" Target="../media/image2453.png"/><Relationship Id="rId366" Type="http://schemas.openxmlformats.org/officeDocument/2006/relationships/customXml" Target="../ink/ink2641.xml"/><Relationship Id="rId226" Type="http://schemas.openxmlformats.org/officeDocument/2006/relationships/customXml" Target="../ink/ink2569.xml"/><Relationship Id="rId433" Type="http://schemas.openxmlformats.org/officeDocument/2006/relationships/image" Target="../media/image2585.png"/></Relationships>
</file>

<file path=ppt/slides/_rels/slide17.xml.rels><?xml version="1.0" encoding="UTF-8" standalone="yes"?>
<Relationships xmlns="http://schemas.openxmlformats.org/package/2006/relationships"><Relationship Id="rId8" Type="http://schemas.openxmlformats.org/officeDocument/2006/relationships/image" Target="../media/image2634.png"/><Relationship Id="rId13" Type="http://schemas.openxmlformats.org/officeDocument/2006/relationships/customXml" Target="../ink/ink2726.xml"/><Relationship Id="rId18" Type="http://schemas.openxmlformats.org/officeDocument/2006/relationships/image" Target="../media/image2639.png"/><Relationship Id="rId3" Type="http://schemas.openxmlformats.org/officeDocument/2006/relationships/customXml" Target="../ink/ink2721.xml"/><Relationship Id="rId21" Type="http://schemas.openxmlformats.org/officeDocument/2006/relationships/customXml" Target="../ink/ink2730.xml"/><Relationship Id="rId7" Type="http://schemas.openxmlformats.org/officeDocument/2006/relationships/customXml" Target="../ink/ink2723.xml"/><Relationship Id="rId12" Type="http://schemas.openxmlformats.org/officeDocument/2006/relationships/image" Target="../media/image2636.png"/><Relationship Id="rId17" Type="http://schemas.openxmlformats.org/officeDocument/2006/relationships/customXml" Target="../ink/ink2728.xml"/><Relationship Id="rId2" Type="http://schemas.openxmlformats.org/officeDocument/2006/relationships/notesSlide" Target="../notesSlides/notesSlide17.xml"/><Relationship Id="rId16" Type="http://schemas.openxmlformats.org/officeDocument/2006/relationships/image" Target="../media/image2638.png"/><Relationship Id="rId20" Type="http://schemas.openxmlformats.org/officeDocument/2006/relationships/image" Target="../media/image2640.png"/><Relationship Id="rId1" Type="http://schemas.openxmlformats.org/officeDocument/2006/relationships/slideLayout" Target="../slideLayouts/slideLayout7.xml"/><Relationship Id="rId6" Type="http://schemas.openxmlformats.org/officeDocument/2006/relationships/image" Target="../media/image2633.png"/><Relationship Id="rId11" Type="http://schemas.openxmlformats.org/officeDocument/2006/relationships/customXml" Target="../ink/ink2725.xml"/><Relationship Id="rId5" Type="http://schemas.openxmlformats.org/officeDocument/2006/relationships/customXml" Target="../ink/ink2722.xml"/><Relationship Id="rId15" Type="http://schemas.openxmlformats.org/officeDocument/2006/relationships/customXml" Target="../ink/ink2727.xml"/><Relationship Id="rId10" Type="http://schemas.openxmlformats.org/officeDocument/2006/relationships/image" Target="../media/image2635.png"/><Relationship Id="rId19" Type="http://schemas.openxmlformats.org/officeDocument/2006/relationships/customXml" Target="../ink/ink2729.xml"/><Relationship Id="rId4" Type="http://schemas.openxmlformats.org/officeDocument/2006/relationships/image" Target="../media/image2632.png"/><Relationship Id="rId9" Type="http://schemas.openxmlformats.org/officeDocument/2006/relationships/customXml" Target="../ink/ink2724.xml"/><Relationship Id="rId14" Type="http://schemas.openxmlformats.org/officeDocument/2006/relationships/image" Target="../media/image2637.png"/><Relationship Id="rId22" Type="http://schemas.openxmlformats.org/officeDocument/2006/relationships/image" Target="../media/image2641.png"/></Relationships>
</file>

<file path=ppt/slides/_rels/slide18.xml.rels><?xml version="1.0" encoding="UTF-8" standalone="yes"?>
<Relationships xmlns="http://schemas.openxmlformats.org/package/2006/relationships"><Relationship Id="rId8" Type="http://schemas.openxmlformats.org/officeDocument/2006/relationships/image" Target="../media/image2644.png"/><Relationship Id="rId3" Type="http://schemas.openxmlformats.org/officeDocument/2006/relationships/customXml" Target="../ink/ink2731.xml"/><Relationship Id="rId7" Type="http://schemas.openxmlformats.org/officeDocument/2006/relationships/customXml" Target="../ink/ink273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43.png"/><Relationship Id="rId5" Type="http://schemas.openxmlformats.org/officeDocument/2006/relationships/customXml" Target="../ink/ink2732.xml"/><Relationship Id="rId10" Type="http://schemas.openxmlformats.org/officeDocument/2006/relationships/image" Target="../media/image2645.png"/><Relationship Id="rId4" Type="http://schemas.openxmlformats.org/officeDocument/2006/relationships/image" Target="../media/image2642.png"/><Relationship Id="rId9" Type="http://schemas.openxmlformats.org/officeDocument/2006/relationships/customXml" Target="../ink/ink2734.xml"/></Relationships>
</file>

<file path=ppt/slides/_rels/slide19.xml.rels><?xml version="1.0" encoding="UTF-8" standalone="yes"?>
<Relationships xmlns="http://schemas.openxmlformats.org/package/2006/relationships"><Relationship Id="rId8" Type="http://schemas.openxmlformats.org/officeDocument/2006/relationships/customXml" Target="../ink/ink2737.xml"/><Relationship Id="rId13" Type="http://schemas.openxmlformats.org/officeDocument/2006/relationships/image" Target="../media/image2651.png"/><Relationship Id="rId18" Type="http://schemas.openxmlformats.org/officeDocument/2006/relationships/customXml" Target="../ink/ink2742.xml"/><Relationship Id="rId3" Type="http://schemas.openxmlformats.org/officeDocument/2006/relationships/image" Target="../media/image2646.emf"/><Relationship Id="rId21" Type="http://schemas.openxmlformats.org/officeDocument/2006/relationships/image" Target="../media/image2655.png"/><Relationship Id="rId7" Type="http://schemas.openxmlformats.org/officeDocument/2006/relationships/image" Target="../media/image2648.png"/><Relationship Id="rId12" Type="http://schemas.openxmlformats.org/officeDocument/2006/relationships/customXml" Target="../ink/ink2739.xml"/><Relationship Id="rId17" Type="http://schemas.openxmlformats.org/officeDocument/2006/relationships/image" Target="../media/image2653.png"/><Relationship Id="rId2" Type="http://schemas.openxmlformats.org/officeDocument/2006/relationships/notesSlide" Target="../notesSlides/notesSlide19.xml"/><Relationship Id="rId16" Type="http://schemas.openxmlformats.org/officeDocument/2006/relationships/customXml" Target="../ink/ink2741.xml"/><Relationship Id="rId20" Type="http://schemas.openxmlformats.org/officeDocument/2006/relationships/customXml" Target="../ink/ink2743.xml"/><Relationship Id="rId1" Type="http://schemas.openxmlformats.org/officeDocument/2006/relationships/slideLayout" Target="../slideLayouts/slideLayout7.xml"/><Relationship Id="rId6" Type="http://schemas.openxmlformats.org/officeDocument/2006/relationships/customXml" Target="../ink/ink2736.xml"/><Relationship Id="rId11" Type="http://schemas.openxmlformats.org/officeDocument/2006/relationships/image" Target="../media/image2650.png"/><Relationship Id="rId5" Type="http://schemas.openxmlformats.org/officeDocument/2006/relationships/image" Target="../media/image2647.png"/><Relationship Id="rId15" Type="http://schemas.openxmlformats.org/officeDocument/2006/relationships/image" Target="../media/image2652.png"/><Relationship Id="rId10" Type="http://schemas.openxmlformats.org/officeDocument/2006/relationships/customXml" Target="../ink/ink2738.xml"/><Relationship Id="rId19" Type="http://schemas.openxmlformats.org/officeDocument/2006/relationships/image" Target="../media/image2654.png"/><Relationship Id="rId4" Type="http://schemas.openxmlformats.org/officeDocument/2006/relationships/customXml" Target="../ink/ink2735.xml"/><Relationship Id="rId9" Type="http://schemas.openxmlformats.org/officeDocument/2006/relationships/image" Target="../media/image2649.png"/><Relationship Id="rId14" Type="http://schemas.openxmlformats.org/officeDocument/2006/relationships/customXml" Target="../ink/ink2740.xml"/></Relationships>
</file>

<file path=ppt/slides/_rels/slide2.xml.rels><?xml version="1.0" encoding="UTF-8" standalone="yes"?>
<Relationships xmlns="http://schemas.openxmlformats.org/package/2006/relationships"><Relationship Id="rId117" Type="http://schemas.openxmlformats.org/officeDocument/2006/relationships/image" Target="../media/image904.png"/><Relationship Id="rId671" Type="http://schemas.openxmlformats.org/officeDocument/2006/relationships/image" Target="../media/image1332.png"/><Relationship Id="rId769" Type="http://schemas.openxmlformats.org/officeDocument/2006/relationships/image" Target="../media/image1380.png"/><Relationship Id="rId21" Type="http://schemas.openxmlformats.org/officeDocument/2006/relationships/customXml" Target="../ink/ink65.xml"/><Relationship Id="rId324" Type="http://schemas.openxmlformats.org/officeDocument/2006/relationships/customXml" Target="../ink/ink219.xml"/><Relationship Id="rId531" Type="http://schemas.openxmlformats.org/officeDocument/2006/relationships/customXml" Target="../ink/ink325.xml"/><Relationship Id="rId629" Type="http://schemas.openxmlformats.org/officeDocument/2006/relationships/customXml" Target="../ink/ink374.xml"/><Relationship Id="rId170" Type="http://schemas.openxmlformats.org/officeDocument/2006/relationships/customXml" Target="../ink/ink140.xml"/><Relationship Id="rId836" Type="http://schemas.openxmlformats.org/officeDocument/2006/relationships/customXml" Target="../ink/ink480.xml"/><Relationship Id="rId268" Type="http://schemas.openxmlformats.org/officeDocument/2006/relationships/image" Target="../media/image1134.png"/><Relationship Id="rId475" Type="http://schemas.openxmlformats.org/officeDocument/2006/relationships/customXml" Target="../ink/ink296.xml"/><Relationship Id="rId682" Type="http://schemas.openxmlformats.org/officeDocument/2006/relationships/customXml" Target="../ink/ink401.xml"/><Relationship Id="rId32" Type="http://schemas.openxmlformats.org/officeDocument/2006/relationships/image" Target="../media/image863.png"/><Relationship Id="rId128" Type="http://schemas.openxmlformats.org/officeDocument/2006/relationships/customXml" Target="../ink/ink119.xml"/><Relationship Id="rId335" Type="http://schemas.openxmlformats.org/officeDocument/2006/relationships/image" Target="../media/image1167.png"/><Relationship Id="rId542" Type="http://schemas.openxmlformats.org/officeDocument/2006/relationships/image" Target="../media/image1268.png"/><Relationship Id="rId181" Type="http://schemas.openxmlformats.org/officeDocument/2006/relationships/image" Target="../media/image1092.png"/><Relationship Id="rId402" Type="http://schemas.openxmlformats.org/officeDocument/2006/relationships/customXml" Target="../ink/ink259.xml"/><Relationship Id="rId847" Type="http://schemas.openxmlformats.org/officeDocument/2006/relationships/image" Target="../media/image1418.png"/><Relationship Id="rId279" Type="http://schemas.openxmlformats.org/officeDocument/2006/relationships/customXml" Target="../ink/ink196.xml"/><Relationship Id="rId486" Type="http://schemas.openxmlformats.org/officeDocument/2006/relationships/image" Target="../media/image1241.png"/><Relationship Id="rId693" Type="http://schemas.openxmlformats.org/officeDocument/2006/relationships/image" Target="../media/image1343.png"/><Relationship Id="rId707" Type="http://schemas.openxmlformats.org/officeDocument/2006/relationships/image" Target="../media/image1350.png"/><Relationship Id="rId43" Type="http://schemas.openxmlformats.org/officeDocument/2006/relationships/customXml" Target="../ink/ink76.xml"/><Relationship Id="rId139" Type="http://schemas.openxmlformats.org/officeDocument/2006/relationships/image" Target="../media/image915.png"/><Relationship Id="rId346" Type="http://schemas.openxmlformats.org/officeDocument/2006/relationships/customXml" Target="../ink/ink230.xml"/><Relationship Id="rId553" Type="http://schemas.openxmlformats.org/officeDocument/2006/relationships/customXml" Target="../ink/ink336.xml"/><Relationship Id="rId760" Type="http://schemas.openxmlformats.org/officeDocument/2006/relationships/customXml" Target="../ink/ink441.xml"/><Relationship Id="rId192" Type="http://schemas.openxmlformats.org/officeDocument/2006/relationships/image" Target="../media/image1097.png"/><Relationship Id="rId206" Type="http://schemas.openxmlformats.org/officeDocument/2006/relationships/image" Target="../media/image1104.png"/><Relationship Id="rId413" Type="http://schemas.openxmlformats.org/officeDocument/2006/relationships/image" Target="../media/image1205.png"/><Relationship Id="rId858" Type="http://schemas.openxmlformats.org/officeDocument/2006/relationships/customXml" Target="../ink/ink491.xml"/><Relationship Id="rId497" Type="http://schemas.openxmlformats.org/officeDocument/2006/relationships/customXml" Target="../ink/ink307.xml"/><Relationship Id="rId620" Type="http://schemas.openxmlformats.org/officeDocument/2006/relationships/image" Target="../media/image1307.png"/><Relationship Id="rId718" Type="http://schemas.openxmlformats.org/officeDocument/2006/relationships/customXml" Target="../ink/ink419.xml"/><Relationship Id="rId357" Type="http://schemas.openxmlformats.org/officeDocument/2006/relationships/customXml" Target="../ink/ink236.xml"/><Relationship Id="rId54" Type="http://schemas.openxmlformats.org/officeDocument/2006/relationships/image" Target="../media/image874.png"/><Relationship Id="rId217" Type="http://schemas.openxmlformats.org/officeDocument/2006/relationships/customXml" Target="../ink/ink164.xml"/><Relationship Id="rId564" Type="http://schemas.openxmlformats.org/officeDocument/2006/relationships/image" Target="../media/image1279.png"/><Relationship Id="rId771" Type="http://schemas.openxmlformats.org/officeDocument/2006/relationships/image" Target="../media/image1381.png"/><Relationship Id="rId869" Type="http://schemas.openxmlformats.org/officeDocument/2006/relationships/image" Target="../media/image5610.png"/><Relationship Id="rId424" Type="http://schemas.openxmlformats.org/officeDocument/2006/relationships/customXml" Target="../ink/ink270.xml"/><Relationship Id="rId631" Type="http://schemas.openxmlformats.org/officeDocument/2006/relationships/customXml" Target="../ink/ink375.xml"/><Relationship Id="rId729" Type="http://schemas.openxmlformats.org/officeDocument/2006/relationships/image" Target="../media/image1361.png"/><Relationship Id="rId270" Type="http://schemas.openxmlformats.org/officeDocument/2006/relationships/image" Target="../media/image1135.png"/><Relationship Id="rId65" Type="http://schemas.openxmlformats.org/officeDocument/2006/relationships/customXml" Target="../ink/ink87.xml"/><Relationship Id="rId130" Type="http://schemas.openxmlformats.org/officeDocument/2006/relationships/customXml" Target="../ink/ink120.xml"/><Relationship Id="rId368" Type="http://schemas.openxmlformats.org/officeDocument/2006/relationships/image" Target="../media/image1183.png"/><Relationship Id="rId575" Type="http://schemas.openxmlformats.org/officeDocument/2006/relationships/customXml" Target="../ink/ink347.xml"/><Relationship Id="rId782" Type="http://schemas.openxmlformats.org/officeDocument/2006/relationships/image" Target="../media/image1386.png"/><Relationship Id="rId228" Type="http://schemas.openxmlformats.org/officeDocument/2006/relationships/customXml" Target="../ink/ink170.xml"/><Relationship Id="rId435" Type="http://schemas.openxmlformats.org/officeDocument/2006/relationships/image" Target="../media/image1216.png"/><Relationship Id="rId642" Type="http://schemas.openxmlformats.org/officeDocument/2006/relationships/customXml" Target="../ink/ink381.xml"/><Relationship Id="rId281" Type="http://schemas.openxmlformats.org/officeDocument/2006/relationships/customXml" Target="../ink/ink197.xml"/><Relationship Id="rId502" Type="http://schemas.openxmlformats.org/officeDocument/2006/relationships/image" Target="../media/image1249.png"/><Relationship Id="rId76" Type="http://schemas.openxmlformats.org/officeDocument/2006/relationships/image" Target="../media/image885.png"/><Relationship Id="rId141" Type="http://schemas.openxmlformats.org/officeDocument/2006/relationships/image" Target="../media/image916.png"/><Relationship Id="rId379" Type="http://schemas.openxmlformats.org/officeDocument/2006/relationships/image" Target="../media/image1188.png"/><Relationship Id="rId586" Type="http://schemas.openxmlformats.org/officeDocument/2006/relationships/image" Target="../media/image1290.png"/><Relationship Id="rId793" Type="http://schemas.openxmlformats.org/officeDocument/2006/relationships/image" Target="../media/image1391.png"/><Relationship Id="rId807" Type="http://schemas.openxmlformats.org/officeDocument/2006/relationships/image" Target="../media/image1398.png"/><Relationship Id="rId7" Type="http://schemas.openxmlformats.org/officeDocument/2006/relationships/customXml" Target="../ink/ink58.xml"/><Relationship Id="rId239" Type="http://schemas.openxmlformats.org/officeDocument/2006/relationships/image" Target="../media/image1120.png"/><Relationship Id="rId446" Type="http://schemas.openxmlformats.org/officeDocument/2006/relationships/customXml" Target="../ink/ink281.xml"/><Relationship Id="rId653" Type="http://schemas.openxmlformats.org/officeDocument/2006/relationships/image" Target="../media/image1323.png"/><Relationship Id="rId292" Type="http://schemas.openxmlformats.org/officeDocument/2006/relationships/customXml" Target="../ink/ink203.xml"/><Relationship Id="rId306" Type="http://schemas.openxmlformats.org/officeDocument/2006/relationships/customXml" Target="../ink/ink210.xml"/><Relationship Id="rId860" Type="http://schemas.openxmlformats.org/officeDocument/2006/relationships/customXml" Target="../ink/ink492.xml"/><Relationship Id="rId87" Type="http://schemas.openxmlformats.org/officeDocument/2006/relationships/customXml" Target="../ink/ink98.xml"/><Relationship Id="rId513" Type="http://schemas.openxmlformats.org/officeDocument/2006/relationships/customXml" Target="../ink/ink315.xml"/><Relationship Id="rId597" Type="http://schemas.openxmlformats.org/officeDocument/2006/relationships/customXml" Target="../ink/ink358.xml"/><Relationship Id="rId720" Type="http://schemas.openxmlformats.org/officeDocument/2006/relationships/customXml" Target="../ink/ink420.xml"/><Relationship Id="rId818" Type="http://schemas.openxmlformats.org/officeDocument/2006/relationships/customXml" Target="../ink/ink471.xml"/><Relationship Id="rId152" Type="http://schemas.openxmlformats.org/officeDocument/2006/relationships/customXml" Target="../ink/ink131.xml"/><Relationship Id="rId457" Type="http://schemas.openxmlformats.org/officeDocument/2006/relationships/customXml" Target="../ink/ink287.xml"/><Relationship Id="rId664" Type="http://schemas.openxmlformats.org/officeDocument/2006/relationships/customXml" Target="../ink/ink392.xml"/><Relationship Id="rId871" Type="http://schemas.openxmlformats.org/officeDocument/2006/relationships/image" Target="../media/image57.png"/><Relationship Id="rId14" Type="http://schemas.openxmlformats.org/officeDocument/2006/relationships/image" Target="../media/image854.png"/><Relationship Id="rId317" Type="http://schemas.openxmlformats.org/officeDocument/2006/relationships/image" Target="../media/image1158.png"/><Relationship Id="rId524" Type="http://schemas.openxmlformats.org/officeDocument/2006/relationships/customXml" Target="../ink/ink321.xml"/><Relationship Id="rId731" Type="http://schemas.openxmlformats.org/officeDocument/2006/relationships/image" Target="../media/image1362.png"/><Relationship Id="rId98" Type="http://schemas.openxmlformats.org/officeDocument/2006/relationships/image" Target="../media/image896.png"/><Relationship Id="rId163" Type="http://schemas.openxmlformats.org/officeDocument/2006/relationships/image" Target="../media/image1083.png"/><Relationship Id="rId370" Type="http://schemas.openxmlformats.org/officeDocument/2006/relationships/image" Target="../media/image1184.png"/><Relationship Id="rId829" Type="http://schemas.openxmlformats.org/officeDocument/2006/relationships/image" Target="../media/image1409.png"/><Relationship Id="rId230" Type="http://schemas.openxmlformats.org/officeDocument/2006/relationships/customXml" Target="../ink/ink171.xml"/><Relationship Id="rId468" Type="http://schemas.openxmlformats.org/officeDocument/2006/relationships/image" Target="../media/image1232.png"/><Relationship Id="rId675" Type="http://schemas.openxmlformats.org/officeDocument/2006/relationships/image" Target="../media/image1334.png"/><Relationship Id="rId25" Type="http://schemas.openxmlformats.org/officeDocument/2006/relationships/customXml" Target="../ink/ink67.xml"/><Relationship Id="rId328" Type="http://schemas.openxmlformats.org/officeDocument/2006/relationships/customXml" Target="../ink/ink221.xml"/><Relationship Id="rId535" Type="http://schemas.openxmlformats.org/officeDocument/2006/relationships/customXml" Target="../ink/ink327.xml"/><Relationship Id="rId742" Type="http://schemas.openxmlformats.org/officeDocument/2006/relationships/customXml" Target="../ink/ink431.xml"/><Relationship Id="rId174" Type="http://schemas.openxmlformats.org/officeDocument/2006/relationships/customXml" Target="../ink/ink142.xml"/><Relationship Id="rId381" Type="http://schemas.openxmlformats.org/officeDocument/2006/relationships/image" Target="../media/image1189.png"/><Relationship Id="rId602" Type="http://schemas.openxmlformats.org/officeDocument/2006/relationships/image" Target="../media/image1298.png"/><Relationship Id="rId241" Type="http://schemas.openxmlformats.org/officeDocument/2006/relationships/image" Target="../media/image1121.png"/><Relationship Id="rId479" Type="http://schemas.openxmlformats.org/officeDocument/2006/relationships/customXml" Target="../ink/ink298.xml"/><Relationship Id="rId686" Type="http://schemas.openxmlformats.org/officeDocument/2006/relationships/customXml" Target="../ink/ink403.xml"/><Relationship Id="rId36" Type="http://schemas.openxmlformats.org/officeDocument/2006/relationships/image" Target="../media/image865.png"/><Relationship Id="rId339" Type="http://schemas.openxmlformats.org/officeDocument/2006/relationships/image" Target="../media/image1169.png"/><Relationship Id="rId546" Type="http://schemas.openxmlformats.org/officeDocument/2006/relationships/image" Target="../media/image1270.png"/><Relationship Id="rId753" Type="http://schemas.openxmlformats.org/officeDocument/2006/relationships/image" Target="../media/image1373.png"/><Relationship Id="rId101" Type="http://schemas.openxmlformats.org/officeDocument/2006/relationships/customXml" Target="../ink/ink105.xml"/><Relationship Id="rId185" Type="http://schemas.openxmlformats.org/officeDocument/2006/relationships/customXml" Target="../ink/ink148.xml"/><Relationship Id="rId406" Type="http://schemas.openxmlformats.org/officeDocument/2006/relationships/customXml" Target="../ink/ink261.xml"/><Relationship Id="rId392" Type="http://schemas.openxmlformats.org/officeDocument/2006/relationships/customXml" Target="../ink/ink254.xml"/><Relationship Id="rId613" Type="http://schemas.openxmlformats.org/officeDocument/2006/relationships/customXml" Target="../ink/ink366.xml"/><Relationship Id="rId697" Type="http://schemas.openxmlformats.org/officeDocument/2006/relationships/image" Target="../media/image1345.png"/><Relationship Id="rId820" Type="http://schemas.openxmlformats.org/officeDocument/2006/relationships/customXml" Target="../ink/ink472.xml"/><Relationship Id="rId252" Type="http://schemas.openxmlformats.org/officeDocument/2006/relationships/image" Target="../media/image1126.png"/><Relationship Id="rId47" Type="http://schemas.openxmlformats.org/officeDocument/2006/relationships/customXml" Target="../ink/ink78.xml"/><Relationship Id="rId112" Type="http://schemas.openxmlformats.org/officeDocument/2006/relationships/customXml" Target="../ink/ink111.xml"/><Relationship Id="rId557" Type="http://schemas.openxmlformats.org/officeDocument/2006/relationships/customXml" Target="../ink/ink338.xml"/><Relationship Id="rId764" Type="http://schemas.openxmlformats.org/officeDocument/2006/relationships/customXml" Target="../ink/ink443.xml"/><Relationship Id="rId196" Type="http://schemas.openxmlformats.org/officeDocument/2006/relationships/image" Target="../media/image1099.png"/><Relationship Id="rId417" Type="http://schemas.openxmlformats.org/officeDocument/2006/relationships/image" Target="../media/image1207.png"/><Relationship Id="rId624" Type="http://schemas.openxmlformats.org/officeDocument/2006/relationships/image" Target="../media/image1309.png"/><Relationship Id="rId831" Type="http://schemas.openxmlformats.org/officeDocument/2006/relationships/image" Target="../media/image1410.png"/><Relationship Id="rId263" Type="http://schemas.openxmlformats.org/officeDocument/2006/relationships/customXml" Target="../ink/ink188.xml"/><Relationship Id="rId470" Type="http://schemas.openxmlformats.org/officeDocument/2006/relationships/image" Target="../media/image1233.png"/><Relationship Id="rId58" Type="http://schemas.openxmlformats.org/officeDocument/2006/relationships/image" Target="../media/image876.png"/><Relationship Id="rId123" Type="http://schemas.openxmlformats.org/officeDocument/2006/relationships/image" Target="../media/image907.png"/><Relationship Id="rId330" Type="http://schemas.openxmlformats.org/officeDocument/2006/relationships/customXml" Target="../ink/ink222.xml"/><Relationship Id="rId568" Type="http://schemas.openxmlformats.org/officeDocument/2006/relationships/image" Target="../media/image1281.png"/><Relationship Id="rId775" Type="http://schemas.openxmlformats.org/officeDocument/2006/relationships/image" Target="../media/image1383.png"/><Relationship Id="rId428" Type="http://schemas.openxmlformats.org/officeDocument/2006/relationships/customXml" Target="../ink/ink272.xml"/><Relationship Id="rId635" Type="http://schemas.openxmlformats.org/officeDocument/2006/relationships/image" Target="../media/image1314.png"/><Relationship Id="rId842" Type="http://schemas.openxmlformats.org/officeDocument/2006/relationships/customXml" Target="../ink/ink483.xml"/><Relationship Id="rId274" Type="http://schemas.openxmlformats.org/officeDocument/2006/relationships/image" Target="../media/image1137.png"/><Relationship Id="rId481" Type="http://schemas.openxmlformats.org/officeDocument/2006/relationships/customXml" Target="../ink/ink299.xml"/><Relationship Id="rId702" Type="http://schemas.openxmlformats.org/officeDocument/2006/relationships/customXml" Target="../ink/ink411.xml"/><Relationship Id="rId69" Type="http://schemas.openxmlformats.org/officeDocument/2006/relationships/customXml" Target="../ink/ink89.xml"/><Relationship Id="rId134" Type="http://schemas.openxmlformats.org/officeDocument/2006/relationships/customXml" Target="../ink/ink122.xml"/><Relationship Id="rId579" Type="http://schemas.openxmlformats.org/officeDocument/2006/relationships/customXml" Target="../ink/ink349.xml"/><Relationship Id="rId786" Type="http://schemas.openxmlformats.org/officeDocument/2006/relationships/customXml" Target="../ink/ink455.xml"/><Relationship Id="rId341" Type="http://schemas.openxmlformats.org/officeDocument/2006/relationships/image" Target="../media/image1170.png"/><Relationship Id="rId439" Type="http://schemas.openxmlformats.org/officeDocument/2006/relationships/image" Target="../media/image1218.png"/><Relationship Id="rId646" Type="http://schemas.openxmlformats.org/officeDocument/2006/relationships/customXml" Target="../ink/ink383.xml"/><Relationship Id="rId201" Type="http://schemas.openxmlformats.org/officeDocument/2006/relationships/customXml" Target="../ink/ink156.xml"/><Relationship Id="rId285" Type="http://schemas.openxmlformats.org/officeDocument/2006/relationships/image" Target="../media/image1142.png"/><Relationship Id="rId506" Type="http://schemas.openxmlformats.org/officeDocument/2006/relationships/image" Target="../media/image1251.png"/><Relationship Id="rId853" Type="http://schemas.openxmlformats.org/officeDocument/2006/relationships/image" Target="../media/image1421.png"/><Relationship Id="rId492" Type="http://schemas.openxmlformats.org/officeDocument/2006/relationships/image" Target="../media/image1244.png"/><Relationship Id="rId713" Type="http://schemas.openxmlformats.org/officeDocument/2006/relationships/image" Target="../media/image1353.png"/><Relationship Id="rId797" Type="http://schemas.openxmlformats.org/officeDocument/2006/relationships/image" Target="../media/image1393.png"/><Relationship Id="rId145" Type="http://schemas.openxmlformats.org/officeDocument/2006/relationships/image" Target="../media/image918.png"/><Relationship Id="rId352" Type="http://schemas.openxmlformats.org/officeDocument/2006/relationships/customXml" Target="../ink/ink233.xml"/><Relationship Id="rId212" Type="http://schemas.openxmlformats.org/officeDocument/2006/relationships/image" Target="../media/image1107.png"/><Relationship Id="rId657" Type="http://schemas.openxmlformats.org/officeDocument/2006/relationships/image" Target="../media/image1325.png"/><Relationship Id="rId864" Type="http://schemas.openxmlformats.org/officeDocument/2006/relationships/customXml" Target="../ink/ink494.xml"/><Relationship Id="rId296" Type="http://schemas.openxmlformats.org/officeDocument/2006/relationships/customXml" Target="../ink/ink205.xml"/><Relationship Id="rId517" Type="http://schemas.openxmlformats.org/officeDocument/2006/relationships/image" Target="../media/image1256.png"/><Relationship Id="rId724" Type="http://schemas.openxmlformats.org/officeDocument/2006/relationships/customXml" Target="../ink/ink422.xml"/><Relationship Id="rId60" Type="http://schemas.openxmlformats.org/officeDocument/2006/relationships/image" Target="../media/image877.png"/><Relationship Id="rId156" Type="http://schemas.openxmlformats.org/officeDocument/2006/relationships/customXml" Target="../ink/ink133.xml"/><Relationship Id="rId363" Type="http://schemas.openxmlformats.org/officeDocument/2006/relationships/customXml" Target="../ink/ink239.xml"/><Relationship Id="rId570" Type="http://schemas.openxmlformats.org/officeDocument/2006/relationships/image" Target="../media/image1282.png"/><Relationship Id="rId223" Type="http://schemas.openxmlformats.org/officeDocument/2006/relationships/image" Target="../media/image1112.png"/><Relationship Id="rId430" Type="http://schemas.openxmlformats.org/officeDocument/2006/relationships/customXml" Target="../ink/ink273.xml"/><Relationship Id="rId668" Type="http://schemas.openxmlformats.org/officeDocument/2006/relationships/customXml" Target="../ink/ink394.xml"/><Relationship Id="rId875" Type="http://schemas.openxmlformats.org/officeDocument/2006/relationships/image" Target="../media/image59.png"/><Relationship Id="rId18" Type="http://schemas.openxmlformats.org/officeDocument/2006/relationships/image" Target="../media/image856.png"/><Relationship Id="rId528" Type="http://schemas.openxmlformats.org/officeDocument/2006/relationships/image" Target="../media/image1261.png"/><Relationship Id="rId735" Type="http://schemas.openxmlformats.org/officeDocument/2006/relationships/image" Target="../media/image1364.png"/><Relationship Id="rId167" Type="http://schemas.openxmlformats.org/officeDocument/2006/relationships/image" Target="../media/image1085.png"/><Relationship Id="rId374" Type="http://schemas.openxmlformats.org/officeDocument/2006/relationships/image" Target="../media/image1186.png"/><Relationship Id="rId581" Type="http://schemas.openxmlformats.org/officeDocument/2006/relationships/customXml" Target="../ink/ink350.xml"/><Relationship Id="rId71" Type="http://schemas.openxmlformats.org/officeDocument/2006/relationships/customXml" Target="../ink/ink90.xml"/><Relationship Id="rId234" Type="http://schemas.openxmlformats.org/officeDocument/2006/relationships/customXml" Target="../ink/ink173.xml"/><Relationship Id="rId679" Type="http://schemas.openxmlformats.org/officeDocument/2006/relationships/image" Target="../media/image1336.png"/><Relationship Id="rId802" Type="http://schemas.openxmlformats.org/officeDocument/2006/relationships/customXml" Target="../ink/ink463.xml"/><Relationship Id="rId2" Type="http://schemas.openxmlformats.org/officeDocument/2006/relationships/notesSlide" Target="../notesSlides/notesSlide2.xml"/><Relationship Id="rId29" Type="http://schemas.openxmlformats.org/officeDocument/2006/relationships/customXml" Target="../ink/ink69.xml"/><Relationship Id="rId441" Type="http://schemas.openxmlformats.org/officeDocument/2006/relationships/image" Target="../media/image1219.png"/><Relationship Id="rId539" Type="http://schemas.openxmlformats.org/officeDocument/2006/relationships/customXml" Target="../ink/ink329.xml"/><Relationship Id="rId746" Type="http://schemas.openxmlformats.org/officeDocument/2006/relationships/customXml" Target="../ink/ink433.xml"/><Relationship Id="rId178" Type="http://schemas.openxmlformats.org/officeDocument/2006/relationships/customXml" Target="../ink/ink144.xml"/><Relationship Id="rId301" Type="http://schemas.openxmlformats.org/officeDocument/2006/relationships/image" Target="../media/image1150.png"/><Relationship Id="rId82" Type="http://schemas.openxmlformats.org/officeDocument/2006/relationships/image" Target="../media/image888.png"/><Relationship Id="rId385" Type="http://schemas.openxmlformats.org/officeDocument/2006/relationships/image" Target="../media/image1191.png"/><Relationship Id="rId592" Type="http://schemas.openxmlformats.org/officeDocument/2006/relationships/image" Target="../media/image1293.png"/><Relationship Id="rId606" Type="http://schemas.openxmlformats.org/officeDocument/2006/relationships/image" Target="../media/image1300.png"/><Relationship Id="rId813" Type="http://schemas.openxmlformats.org/officeDocument/2006/relationships/image" Target="../media/image1401.png"/><Relationship Id="rId245" Type="http://schemas.openxmlformats.org/officeDocument/2006/relationships/image" Target="../media/image1123.png"/><Relationship Id="rId452" Type="http://schemas.openxmlformats.org/officeDocument/2006/relationships/image" Target="../media/image1224.png"/><Relationship Id="rId105" Type="http://schemas.openxmlformats.org/officeDocument/2006/relationships/customXml" Target="../ink/ink107.xml"/><Relationship Id="rId312" Type="http://schemas.openxmlformats.org/officeDocument/2006/relationships/customXml" Target="../ink/ink213.xml"/><Relationship Id="rId757" Type="http://schemas.openxmlformats.org/officeDocument/2006/relationships/customXml" Target="../ink/ink439.xml"/><Relationship Id="rId93" Type="http://schemas.openxmlformats.org/officeDocument/2006/relationships/customXml" Target="../ink/ink101.xml"/><Relationship Id="rId189" Type="http://schemas.openxmlformats.org/officeDocument/2006/relationships/customXml" Target="../ink/ink150.xml"/><Relationship Id="rId396" Type="http://schemas.openxmlformats.org/officeDocument/2006/relationships/customXml" Target="../ink/ink256.xml"/><Relationship Id="rId617" Type="http://schemas.openxmlformats.org/officeDocument/2006/relationships/customXml" Target="../ink/ink368.xml"/><Relationship Id="rId824" Type="http://schemas.openxmlformats.org/officeDocument/2006/relationships/customXml" Target="../ink/ink474.xml"/><Relationship Id="rId256" Type="http://schemas.openxmlformats.org/officeDocument/2006/relationships/image" Target="../media/image1128.png"/><Relationship Id="rId463" Type="http://schemas.openxmlformats.org/officeDocument/2006/relationships/customXml" Target="../ink/ink290.xml"/><Relationship Id="rId670" Type="http://schemas.openxmlformats.org/officeDocument/2006/relationships/customXml" Target="../ink/ink395.xml"/><Relationship Id="rId116" Type="http://schemas.openxmlformats.org/officeDocument/2006/relationships/customXml" Target="../ink/ink113.xml"/><Relationship Id="rId323" Type="http://schemas.openxmlformats.org/officeDocument/2006/relationships/image" Target="../media/image1161.png"/><Relationship Id="rId530" Type="http://schemas.openxmlformats.org/officeDocument/2006/relationships/image" Target="../media/image1262.png"/><Relationship Id="rId768" Type="http://schemas.openxmlformats.org/officeDocument/2006/relationships/customXml" Target="../ink/ink445.xml"/><Relationship Id="rId20" Type="http://schemas.openxmlformats.org/officeDocument/2006/relationships/image" Target="../media/image857.png"/><Relationship Id="rId628" Type="http://schemas.openxmlformats.org/officeDocument/2006/relationships/image" Target="../media/image1311.png"/><Relationship Id="rId835" Type="http://schemas.openxmlformats.org/officeDocument/2006/relationships/image" Target="../media/image1412.png"/><Relationship Id="rId267" Type="http://schemas.openxmlformats.org/officeDocument/2006/relationships/customXml" Target="../ink/ink190.xml"/><Relationship Id="rId474" Type="http://schemas.openxmlformats.org/officeDocument/2006/relationships/image" Target="../media/image1235.png"/><Relationship Id="rId127" Type="http://schemas.openxmlformats.org/officeDocument/2006/relationships/image" Target="../media/image909.png"/><Relationship Id="rId681" Type="http://schemas.openxmlformats.org/officeDocument/2006/relationships/image" Target="../media/image1337.png"/><Relationship Id="rId779" Type="http://schemas.openxmlformats.org/officeDocument/2006/relationships/customXml" Target="../ink/ink451.xml"/><Relationship Id="rId31" Type="http://schemas.openxmlformats.org/officeDocument/2006/relationships/customXml" Target="../ink/ink70.xml"/><Relationship Id="rId334" Type="http://schemas.openxmlformats.org/officeDocument/2006/relationships/customXml" Target="../ink/ink224.xml"/><Relationship Id="rId541" Type="http://schemas.openxmlformats.org/officeDocument/2006/relationships/customXml" Target="../ink/ink330.xml"/><Relationship Id="rId639" Type="http://schemas.openxmlformats.org/officeDocument/2006/relationships/image" Target="../media/image1316.png"/><Relationship Id="rId180" Type="http://schemas.openxmlformats.org/officeDocument/2006/relationships/customXml" Target="../ink/ink145.xml"/><Relationship Id="rId278" Type="http://schemas.openxmlformats.org/officeDocument/2006/relationships/image" Target="../media/image1139.png"/><Relationship Id="rId401" Type="http://schemas.openxmlformats.org/officeDocument/2006/relationships/image" Target="../media/image1199.png"/><Relationship Id="rId846" Type="http://schemas.openxmlformats.org/officeDocument/2006/relationships/customXml" Target="../ink/ink485.xml"/><Relationship Id="rId485" Type="http://schemas.openxmlformats.org/officeDocument/2006/relationships/customXml" Target="../ink/ink301.xml"/><Relationship Id="rId692" Type="http://schemas.openxmlformats.org/officeDocument/2006/relationships/customXml" Target="../ink/ink406.xml"/><Relationship Id="rId706" Type="http://schemas.openxmlformats.org/officeDocument/2006/relationships/customXml" Target="../ink/ink413.xml"/><Relationship Id="rId42" Type="http://schemas.openxmlformats.org/officeDocument/2006/relationships/image" Target="../media/image868.png"/><Relationship Id="rId138" Type="http://schemas.openxmlformats.org/officeDocument/2006/relationships/customXml" Target="../ink/ink124.xml"/><Relationship Id="rId345" Type="http://schemas.openxmlformats.org/officeDocument/2006/relationships/image" Target="../media/image1172.png"/><Relationship Id="rId552" Type="http://schemas.openxmlformats.org/officeDocument/2006/relationships/image" Target="../media/image1273.png"/><Relationship Id="rId191" Type="http://schemas.openxmlformats.org/officeDocument/2006/relationships/customXml" Target="../ink/ink151.xml"/><Relationship Id="rId205" Type="http://schemas.openxmlformats.org/officeDocument/2006/relationships/customXml" Target="../ink/ink158.xml"/><Relationship Id="rId412" Type="http://schemas.openxmlformats.org/officeDocument/2006/relationships/customXml" Target="../ink/ink264.xml"/><Relationship Id="rId857" Type="http://schemas.openxmlformats.org/officeDocument/2006/relationships/image" Target="../media/image1423.png"/><Relationship Id="rId289" Type="http://schemas.openxmlformats.org/officeDocument/2006/relationships/image" Target="../media/image1144.png"/><Relationship Id="rId496" Type="http://schemas.openxmlformats.org/officeDocument/2006/relationships/image" Target="../media/image1246.png"/><Relationship Id="rId717" Type="http://schemas.openxmlformats.org/officeDocument/2006/relationships/image" Target="../media/image1355.png"/><Relationship Id="rId53" Type="http://schemas.openxmlformats.org/officeDocument/2006/relationships/customXml" Target="../ink/ink81.xml"/><Relationship Id="rId149" Type="http://schemas.openxmlformats.org/officeDocument/2006/relationships/image" Target="../media/image920.png"/><Relationship Id="rId356" Type="http://schemas.openxmlformats.org/officeDocument/2006/relationships/image" Target="../media/image1177.png"/><Relationship Id="rId563" Type="http://schemas.openxmlformats.org/officeDocument/2006/relationships/customXml" Target="../ink/ink341.xml"/><Relationship Id="rId770" Type="http://schemas.openxmlformats.org/officeDocument/2006/relationships/customXml" Target="../ink/ink446.xml"/><Relationship Id="rId216" Type="http://schemas.openxmlformats.org/officeDocument/2006/relationships/image" Target="../media/image1109.png"/><Relationship Id="rId423" Type="http://schemas.openxmlformats.org/officeDocument/2006/relationships/image" Target="../media/image1210.png"/><Relationship Id="rId868" Type="http://schemas.openxmlformats.org/officeDocument/2006/relationships/customXml" Target="../ink/ink496.xml"/><Relationship Id="rId630" Type="http://schemas.openxmlformats.org/officeDocument/2006/relationships/image" Target="../media/image1312.png"/><Relationship Id="rId728" Type="http://schemas.openxmlformats.org/officeDocument/2006/relationships/customXml" Target="../ink/ink424.xml"/><Relationship Id="rId64" Type="http://schemas.openxmlformats.org/officeDocument/2006/relationships/image" Target="../media/image879.png"/><Relationship Id="rId367" Type="http://schemas.openxmlformats.org/officeDocument/2006/relationships/customXml" Target="../ink/ink241.xml"/><Relationship Id="rId574" Type="http://schemas.openxmlformats.org/officeDocument/2006/relationships/image" Target="../media/image1284.png"/><Relationship Id="rId227" Type="http://schemas.openxmlformats.org/officeDocument/2006/relationships/image" Target="../media/image1114.png"/><Relationship Id="rId781" Type="http://schemas.openxmlformats.org/officeDocument/2006/relationships/customXml" Target="../ink/ink452.xml"/><Relationship Id="rId434" Type="http://schemas.openxmlformats.org/officeDocument/2006/relationships/customXml" Target="../ink/ink275.xml"/><Relationship Id="rId641" Type="http://schemas.openxmlformats.org/officeDocument/2006/relationships/image" Target="../media/image1317.png"/><Relationship Id="rId739" Type="http://schemas.openxmlformats.org/officeDocument/2006/relationships/image" Target="../media/image1366.png"/><Relationship Id="rId280" Type="http://schemas.openxmlformats.org/officeDocument/2006/relationships/image" Target="../media/image1140.png"/><Relationship Id="rId501" Type="http://schemas.openxmlformats.org/officeDocument/2006/relationships/customXml" Target="../ink/ink309.xml"/><Relationship Id="rId75" Type="http://schemas.openxmlformats.org/officeDocument/2006/relationships/customXml" Target="../ink/ink92.xml"/><Relationship Id="rId140" Type="http://schemas.openxmlformats.org/officeDocument/2006/relationships/customXml" Target="../ink/ink125.xml"/><Relationship Id="rId378" Type="http://schemas.openxmlformats.org/officeDocument/2006/relationships/customXml" Target="../ink/ink247.xml"/><Relationship Id="rId585" Type="http://schemas.openxmlformats.org/officeDocument/2006/relationships/customXml" Target="../ink/ink352.xml"/><Relationship Id="rId792" Type="http://schemas.openxmlformats.org/officeDocument/2006/relationships/customXml" Target="../ink/ink458.xml"/><Relationship Id="rId806" Type="http://schemas.openxmlformats.org/officeDocument/2006/relationships/customXml" Target="../ink/ink465.xml"/><Relationship Id="rId6" Type="http://schemas.openxmlformats.org/officeDocument/2006/relationships/image" Target="../media/image850.png"/><Relationship Id="rId238" Type="http://schemas.openxmlformats.org/officeDocument/2006/relationships/customXml" Target="../ink/ink175.xml"/><Relationship Id="rId445" Type="http://schemas.openxmlformats.org/officeDocument/2006/relationships/image" Target="../media/image1221.png"/><Relationship Id="rId652" Type="http://schemas.openxmlformats.org/officeDocument/2006/relationships/customXml" Target="../ink/ink386.xml"/><Relationship Id="rId291" Type="http://schemas.openxmlformats.org/officeDocument/2006/relationships/image" Target="../media/image1145.png"/><Relationship Id="rId305" Type="http://schemas.openxmlformats.org/officeDocument/2006/relationships/image" Target="../media/image1152.png"/><Relationship Id="rId512" Type="http://schemas.openxmlformats.org/officeDocument/2006/relationships/image" Target="../media/image1254.png"/><Relationship Id="rId86" Type="http://schemas.openxmlformats.org/officeDocument/2006/relationships/image" Target="../media/image890.png"/><Relationship Id="rId151" Type="http://schemas.openxmlformats.org/officeDocument/2006/relationships/image" Target="../media/image921.png"/><Relationship Id="rId389" Type="http://schemas.openxmlformats.org/officeDocument/2006/relationships/image" Target="../media/image1193.png"/><Relationship Id="rId596" Type="http://schemas.openxmlformats.org/officeDocument/2006/relationships/image" Target="../media/image1295.png"/><Relationship Id="rId817" Type="http://schemas.openxmlformats.org/officeDocument/2006/relationships/image" Target="../media/image1403.png"/><Relationship Id="rId249" Type="http://schemas.openxmlformats.org/officeDocument/2006/relationships/customXml" Target="../ink/ink181.xml"/><Relationship Id="rId456" Type="http://schemas.openxmlformats.org/officeDocument/2006/relationships/image" Target="../media/image1226.png"/><Relationship Id="rId663" Type="http://schemas.openxmlformats.org/officeDocument/2006/relationships/image" Target="../media/image1328.png"/><Relationship Id="rId870" Type="http://schemas.openxmlformats.org/officeDocument/2006/relationships/customXml" Target="../ink/ink497.xml"/><Relationship Id="rId13" Type="http://schemas.openxmlformats.org/officeDocument/2006/relationships/customXml" Target="../ink/ink61.xml"/><Relationship Id="rId109" Type="http://schemas.openxmlformats.org/officeDocument/2006/relationships/customXml" Target="../ink/ink109.xml"/><Relationship Id="rId316" Type="http://schemas.openxmlformats.org/officeDocument/2006/relationships/customXml" Target="../ink/ink215.xml"/><Relationship Id="rId523" Type="http://schemas.openxmlformats.org/officeDocument/2006/relationships/image" Target="../media/image1259.png"/><Relationship Id="rId97" Type="http://schemas.openxmlformats.org/officeDocument/2006/relationships/customXml" Target="../ink/ink103.xml"/><Relationship Id="rId730" Type="http://schemas.openxmlformats.org/officeDocument/2006/relationships/customXml" Target="../ink/ink425.xml"/><Relationship Id="rId828" Type="http://schemas.openxmlformats.org/officeDocument/2006/relationships/customXml" Target="../ink/ink476.xml"/><Relationship Id="rId162" Type="http://schemas.openxmlformats.org/officeDocument/2006/relationships/customXml" Target="../ink/ink136.xml"/><Relationship Id="rId467" Type="http://schemas.openxmlformats.org/officeDocument/2006/relationships/customXml" Target="../ink/ink292.xml"/><Relationship Id="rId674" Type="http://schemas.openxmlformats.org/officeDocument/2006/relationships/customXml" Target="../ink/ink397.xml"/><Relationship Id="rId24" Type="http://schemas.openxmlformats.org/officeDocument/2006/relationships/image" Target="../media/image859.png"/><Relationship Id="rId327" Type="http://schemas.openxmlformats.org/officeDocument/2006/relationships/image" Target="../media/image1163.png"/><Relationship Id="rId534" Type="http://schemas.openxmlformats.org/officeDocument/2006/relationships/image" Target="../media/image1264.png"/><Relationship Id="rId741" Type="http://schemas.openxmlformats.org/officeDocument/2006/relationships/image" Target="../media/image1367.png"/><Relationship Id="rId839" Type="http://schemas.openxmlformats.org/officeDocument/2006/relationships/image" Target="../media/image1414.png"/><Relationship Id="rId173" Type="http://schemas.openxmlformats.org/officeDocument/2006/relationships/image" Target="../media/image1088.png"/><Relationship Id="rId380" Type="http://schemas.openxmlformats.org/officeDocument/2006/relationships/customXml" Target="../ink/ink248.xml"/><Relationship Id="rId601" Type="http://schemas.openxmlformats.org/officeDocument/2006/relationships/customXml" Target="../ink/ink360.xml"/><Relationship Id="rId240" Type="http://schemas.openxmlformats.org/officeDocument/2006/relationships/customXml" Target="../ink/ink176.xml"/><Relationship Id="rId478" Type="http://schemas.openxmlformats.org/officeDocument/2006/relationships/image" Target="../media/image1237.png"/><Relationship Id="rId685" Type="http://schemas.openxmlformats.org/officeDocument/2006/relationships/image" Target="../media/image1339.png"/><Relationship Id="rId35" Type="http://schemas.openxmlformats.org/officeDocument/2006/relationships/customXml" Target="../ink/ink72.xml"/><Relationship Id="rId100" Type="http://schemas.openxmlformats.org/officeDocument/2006/relationships/image" Target="../media/image897.png"/><Relationship Id="rId338" Type="http://schemas.openxmlformats.org/officeDocument/2006/relationships/customXml" Target="../ink/ink226.xml"/><Relationship Id="rId545" Type="http://schemas.openxmlformats.org/officeDocument/2006/relationships/customXml" Target="../ink/ink332.xml"/><Relationship Id="rId752" Type="http://schemas.openxmlformats.org/officeDocument/2006/relationships/customXml" Target="../ink/ink436.xml"/><Relationship Id="rId184" Type="http://schemas.openxmlformats.org/officeDocument/2006/relationships/customXml" Target="../ink/ink147.xml"/><Relationship Id="rId391" Type="http://schemas.openxmlformats.org/officeDocument/2006/relationships/image" Target="../media/image1194.png"/><Relationship Id="rId405" Type="http://schemas.openxmlformats.org/officeDocument/2006/relationships/image" Target="../media/image1201.png"/><Relationship Id="rId612" Type="http://schemas.openxmlformats.org/officeDocument/2006/relationships/image" Target="../media/image1303.png"/><Relationship Id="rId251" Type="http://schemas.openxmlformats.org/officeDocument/2006/relationships/customXml" Target="../ink/ink182.xml"/><Relationship Id="rId489" Type="http://schemas.openxmlformats.org/officeDocument/2006/relationships/customXml" Target="../ink/ink303.xml"/><Relationship Id="rId696" Type="http://schemas.openxmlformats.org/officeDocument/2006/relationships/customXml" Target="../ink/ink408.xml"/><Relationship Id="rId46" Type="http://schemas.openxmlformats.org/officeDocument/2006/relationships/image" Target="../media/image870.png"/><Relationship Id="rId349" Type="http://schemas.openxmlformats.org/officeDocument/2006/relationships/image" Target="../media/image1174.png"/><Relationship Id="rId556" Type="http://schemas.openxmlformats.org/officeDocument/2006/relationships/image" Target="../media/image1275.png"/><Relationship Id="rId763" Type="http://schemas.openxmlformats.org/officeDocument/2006/relationships/image" Target="../media/image1377.png"/><Relationship Id="rId111" Type="http://schemas.openxmlformats.org/officeDocument/2006/relationships/image" Target="../media/image902.png"/><Relationship Id="rId195" Type="http://schemas.openxmlformats.org/officeDocument/2006/relationships/customXml" Target="../ink/ink153.xml"/><Relationship Id="rId209" Type="http://schemas.openxmlformats.org/officeDocument/2006/relationships/customXml" Target="../ink/ink160.xml"/><Relationship Id="rId416" Type="http://schemas.openxmlformats.org/officeDocument/2006/relationships/customXml" Target="../ink/ink266.xml"/><Relationship Id="rId220" Type="http://schemas.openxmlformats.org/officeDocument/2006/relationships/customXml" Target="../ink/ink166.xml"/><Relationship Id="rId458" Type="http://schemas.openxmlformats.org/officeDocument/2006/relationships/image" Target="../media/image1227.png"/><Relationship Id="rId623" Type="http://schemas.openxmlformats.org/officeDocument/2006/relationships/customXml" Target="../ink/ink371.xml"/><Relationship Id="rId665" Type="http://schemas.openxmlformats.org/officeDocument/2006/relationships/image" Target="../media/image1329.png"/><Relationship Id="rId830" Type="http://schemas.openxmlformats.org/officeDocument/2006/relationships/customXml" Target="../ink/ink477.xml"/><Relationship Id="rId872" Type="http://schemas.openxmlformats.org/officeDocument/2006/relationships/customXml" Target="../ink/ink498.xml"/><Relationship Id="rId15" Type="http://schemas.openxmlformats.org/officeDocument/2006/relationships/customXml" Target="../ink/ink62.xml"/><Relationship Id="rId57" Type="http://schemas.openxmlformats.org/officeDocument/2006/relationships/customXml" Target="../ink/ink83.xml"/><Relationship Id="rId262" Type="http://schemas.openxmlformats.org/officeDocument/2006/relationships/image" Target="../media/image1131.png"/><Relationship Id="rId318" Type="http://schemas.openxmlformats.org/officeDocument/2006/relationships/customXml" Target="../ink/ink216.xml"/><Relationship Id="rId525" Type="http://schemas.openxmlformats.org/officeDocument/2006/relationships/customXml" Target="../ink/ink322.xml"/><Relationship Id="rId567" Type="http://schemas.openxmlformats.org/officeDocument/2006/relationships/customXml" Target="../ink/ink343.xml"/><Relationship Id="rId732" Type="http://schemas.openxmlformats.org/officeDocument/2006/relationships/customXml" Target="../ink/ink426.xml"/><Relationship Id="rId99" Type="http://schemas.openxmlformats.org/officeDocument/2006/relationships/customXml" Target="../ink/ink104.xml"/><Relationship Id="rId122" Type="http://schemas.openxmlformats.org/officeDocument/2006/relationships/customXml" Target="../ink/ink116.xml"/><Relationship Id="rId164" Type="http://schemas.openxmlformats.org/officeDocument/2006/relationships/customXml" Target="../ink/ink137.xml"/><Relationship Id="rId371" Type="http://schemas.openxmlformats.org/officeDocument/2006/relationships/customXml" Target="../ink/ink243.xml"/><Relationship Id="rId774" Type="http://schemas.openxmlformats.org/officeDocument/2006/relationships/customXml" Target="../ink/ink448.xml"/><Relationship Id="rId427" Type="http://schemas.openxmlformats.org/officeDocument/2006/relationships/image" Target="../media/image1212.png"/><Relationship Id="rId469" Type="http://schemas.openxmlformats.org/officeDocument/2006/relationships/customXml" Target="../ink/ink293.xml"/><Relationship Id="rId634" Type="http://schemas.openxmlformats.org/officeDocument/2006/relationships/customXml" Target="../ink/ink377.xml"/><Relationship Id="rId676" Type="http://schemas.openxmlformats.org/officeDocument/2006/relationships/customXml" Target="../ink/ink398.xml"/><Relationship Id="rId841" Type="http://schemas.openxmlformats.org/officeDocument/2006/relationships/image" Target="../media/image1415.png"/><Relationship Id="rId26" Type="http://schemas.openxmlformats.org/officeDocument/2006/relationships/image" Target="../media/image860.png"/><Relationship Id="rId231" Type="http://schemas.openxmlformats.org/officeDocument/2006/relationships/image" Target="../media/image1116.png"/><Relationship Id="rId273" Type="http://schemas.openxmlformats.org/officeDocument/2006/relationships/customXml" Target="../ink/ink193.xml"/><Relationship Id="rId329" Type="http://schemas.openxmlformats.org/officeDocument/2006/relationships/image" Target="../media/image1164.png"/><Relationship Id="rId480" Type="http://schemas.openxmlformats.org/officeDocument/2006/relationships/image" Target="../media/image1238.png"/><Relationship Id="rId536" Type="http://schemas.openxmlformats.org/officeDocument/2006/relationships/image" Target="../media/image1265.png"/><Relationship Id="rId701" Type="http://schemas.openxmlformats.org/officeDocument/2006/relationships/image" Target="../media/image1347.png"/><Relationship Id="rId68" Type="http://schemas.openxmlformats.org/officeDocument/2006/relationships/image" Target="../media/image881.png"/><Relationship Id="rId133" Type="http://schemas.openxmlformats.org/officeDocument/2006/relationships/image" Target="../media/image912.png"/><Relationship Id="rId175" Type="http://schemas.openxmlformats.org/officeDocument/2006/relationships/image" Target="../media/image1089.png"/><Relationship Id="rId340" Type="http://schemas.openxmlformats.org/officeDocument/2006/relationships/customXml" Target="../ink/ink227.xml"/><Relationship Id="rId578" Type="http://schemas.openxmlformats.org/officeDocument/2006/relationships/image" Target="../media/image1286.png"/><Relationship Id="rId743" Type="http://schemas.openxmlformats.org/officeDocument/2006/relationships/image" Target="../media/image1368.png"/><Relationship Id="rId785" Type="http://schemas.openxmlformats.org/officeDocument/2006/relationships/image" Target="../media/image1387.png"/><Relationship Id="rId200" Type="http://schemas.openxmlformats.org/officeDocument/2006/relationships/image" Target="../media/image1101.png"/><Relationship Id="rId382" Type="http://schemas.openxmlformats.org/officeDocument/2006/relationships/customXml" Target="../ink/ink249.xml"/><Relationship Id="rId438" Type="http://schemas.openxmlformats.org/officeDocument/2006/relationships/customXml" Target="../ink/ink277.xml"/><Relationship Id="rId603" Type="http://schemas.openxmlformats.org/officeDocument/2006/relationships/customXml" Target="../ink/ink361.xml"/><Relationship Id="rId645" Type="http://schemas.openxmlformats.org/officeDocument/2006/relationships/image" Target="../media/image1319.png"/><Relationship Id="rId687" Type="http://schemas.openxmlformats.org/officeDocument/2006/relationships/image" Target="../media/image1340.png"/><Relationship Id="rId810" Type="http://schemas.openxmlformats.org/officeDocument/2006/relationships/customXml" Target="../ink/ink467.xml"/><Relationship Id="rId852" Type="http://schemas.openxmlformats.org/officeDocument/2006/relationships/customXml" Target="../ink/ink488.xml"/><Relationship Id="rId242" Type="http://schemas.openxmlformats.org/officeDocument/2006/relationships/customXml" Target="../ink/ink177.xml"/><Relationship Id="rId284" Type="http://schemas.openxmlformats.org/officeDocument/2006/relationships/customXml" Target="../ink/ink199.xml"/><Relationship Id="rId491" Type="http://schemas.openxmlformats.org/officeDocument/2006/relationships/customXml" Target="../ink/ink304.xml"/><Relationship Id="rId505" Type="http://schemas.openxmlformats.org/officeDocument/2006/relationships/customXml" Target="../ink/ink311.xml"/><Relationship Id="rId712" Type="http://schemas.openxmlformats.org/officeDocument/2006/relationships/customXml" Target="../ink/ink416.xml"/><Relationship Id="rId37" Type="http://schemas.openxmlformats.org/officeDocument/2006/relationships/customXml" Target="../ink/ink73.xml"/><Relationship Id="rId79" Type="http://schemas.openxmlformats.org/officeDocument/2006/relationships/customXml" Target="../ink/ink94.xml"/><Relationship Id="rId102" Type="http://schemas.openxmlformats.org/officeDocument/2006/relationships/image" Target="../media/image898.png"/><Relationship Id="rId144" Type="http://schemas.openxmlformats.org/officeDocument/2006/relationships/customXml" Target="../ink/ink127.xml"/><Relationship Id="rId547" Type="http://schemas.openxmlformats.org/officeDocument/2006/relationships/customXml" Target="../ink/ink333.xml"/><Relationship Id="rId589" Type="http://schemas.openxmlformats.org/officeDocument/2006/relationships/customXml" Target="../ink/ink354.xml"/><Relationship Id="rId754" Type="http://schemas.openxmlformats.org/officeDocument/2006/relationships/customXml" Target="../ink/ink437.xml"/><Relationship Id="rId796" Type="http://schemas.openxmlformats.org/officeDocument/2006/relationships/customXml" Target="../ink/ink460.xml"/><Relationship Id="rId90" Type="http://schemas.openxmlformats.org/officeDocument/2006/relationships/image" Target="../media/image892.png"/><Relationship Id="rId186" Type="http://schemas.openxmlformats.org/officeDocument/2006/relationships/image" Target="../media/image1094.png"/><Relationship Id="rId351" Type="http://schemas.openxmlformats.org/officeDocument/2006/relationships/image" Target="../media/image1175.png"/><Relationship Id="rId393" Type="http://schemas.openxmlformats.org/officeDocument/2006/relationships/image" Target="../media/image1195.png"/><Relationship Id="rId407" Type="http://schemas.openxmlformats.org/officeDocument/2006/relationships/image" Target="../media/image1202.png"/><Relationship Id="rId449" Type="http://schemas.openxmlformats.org/officeDocument/2006/relationships/customXml" Target="../ink/ink283.xml"/><Relationship Id="rId614" Type="http://schemas.openxmlformats.org/officeDocument/2006/relationships/image" Target="../media/image1304.png"/><Relationship Id="rId656" Type="http://schemas.openxmlformats.org/officeDocument/2006/relationships/customXml" Target="../ink/ink388.xml"/><Relationship Id="rId821" Type="http://schemas.openxmlformats.org/officeDocument/2006/relationships/image" Target="../media/image1405.png"/><Relationship Id="rId863" Type="http://schemas.openxmlformats.org/officeDocument/2006/relationships/image" Target="../media/image1426.png"/><Relationship Id="rId211" Type="http://schemas.openxmlformats.org/officeDocument/2006/relationships/customXml" Target="../ink/ink161.xml"/><Relationship Id="rId253" Type="http://schemas.openxmlformats.org/officeDocument/2006/relationships/customXml" Target="../ink/ink183.xml"/><Relationship Id="rId295" Type="http://schemas.openxmlformats.org/officeDocument/2006/relationships/image" Target="../media/image1147.png"/><Relationship Id="rId309" Type="http://schemas.openxmlformats.org/officeDocument/2006/relationships/image" Target="../media/image1154.png"/><Relationship Id="rId460" Type="http://schemas.openxmlformats.org/officeDocument/2006/relationships/image" Target="../media/image1228.png"/><Relationship Id="rId516" Type="http://schemas.openxmlformats.org/officeDocument/2006/relationships/customXml" Target="../ink/ink317.xml"/><Relationship Id="rId698" Type="http://schemas.openxmlformats.org/officeDocument/2006/relationships/customXml" Target="../ink/ink409.xml"/><Relationship Id="rId48" Type="http://schemas.openxmlformats.org/officeDocument/2006/relationships/image" Target="../media/image871.png"/><Relationship Id="rId113" Type="http://schemas.openxmlformats.org/officeDocument/2006/relationships/image" Target="../media/image614.png"/><Relationship Id="rId320" Type="http://schemas.openxmlformats.org/officeDocument/2006/relationships/customXml" Target="../ink/ink217.xml"/><Relationship Id="rId558" Type="http://schemas.openxmlformats.org/officeDocument/2006/relationships/image" Target="../media/image1276.png"/><Relationship Id="rId723" Type="http://schemas.openxmlformats.org/officeDocument/2006/relationships/image" Target="../media/image1358.png"/><Relationship Id="rId765" Type="http://schemas.openxmlformats.org/officeDocument/2006/relationships/image" Target="../media/image1378.png"/><Relationship Id="rId155" Type="http://schemas.openxmlformats.org/officeDocument/2006/relationships/image" Target="../media/image923.png"/><Relationship Id="rId197" Type="http://schemas.openxmlformats.org/officeDocument/2006/relationships/customXml" Target="../ink/ink154.xml"/><Relationship Id="rId362" Type="http://schemas.openxmlformats.org/officeDocument/2006/relationships/image" Target="../media/image1180.png"/><Relationship Id="rId418" Type="http://schemas.openxmlformats.org/officeDocument/2006/relationships/customXml" Target="../ink/ink267.xml"/><Relationship Id="rId625" Type="http://schemas.openxmlformats.org/officeDocument/2006/relationships/customXml" Target="../ink/ink372.xml"/><Relationship Id="rId832" Type="http://schemas.openxmlformats.org/officeDocument/2006/relationships/customXml" Target="../ink/ink478.xml"/><Relationship Id="rId222" Type="http://schemas.openxmlformats.org/officeDocument/2006/relationships/customXml" Target="../ink/ink167.xml"/><Relationship Id="rId264" Type="http://schemas.openxmlformats.org/officeDocument/2006/relationships/image" Target="../media/image1132.png"/><Relationship Id="rId471" Type="http://schemas.openxmlformats.org/officeDocument/2006/relationships/customXml" Target="../ink/ink294.xml"/><Relationship Id="rId667" Type="http://schemas.openxmlformats.org/officeDocument/2006/relationships/image" Target="../media/image1330.png"/><Relationship Id="rId874" Type="http://schemas.openxmlformats.org/officeDocument/2006/relationships/customXml" Target="../ink/ink499.xml"/><Relationship Id="rId17" Type="http://schemas.openxmlformats.org/officeDocument/2006/relationships/customXml" Target="../ink/ink63.xml"/><Relationship Id="rId59" Type="http://schemas.openxmlformats.org/officeDocument/2006/relationships/customXml" Target="../ink/ink84.xml"/><Relationship Id="rId124" Type="http://schemas.openxmlformats.org/officeDocument/2006/relationships/customXml" Target="../ink/ink117.xml"/><Relationship Id="rId527" Type="http://schemas.openxmlformats.org/officeDocument/2006/relationships/customXml" Target="../ink/ink323.xml"/><Relationship Id="rId569" Type="http://schemas.openxmlformats.org/officeDocument/2006/relationships/customXml" Target="../ink/ink344.xml"/><Relationship Id="rId734" Type="http://schemas.openxmlformats.org/officeDocument/2006/relationships/customXml" Target="../ink/ink427.xml"/><Relationship Id="rId776" Type="http://schemas.openxmlformats.org/officeDocument/2006/relationships/customXml" Target="../ink/ink449.xml"/><Relationship Id="rId70" Type="http://schemas.openxmlformats.org/officeDocument/2006/relationships/image" Target="../media/image882.png"/><Relationship Id="rId166" Type="http://schemas.openxmlformats.org/officeDocument/2006/relationships/customXml" Target="../ink/ink138.xml"/><Relationship Id="rId331" Type="http://schemas.openxmlformats.org/officeDocument/2006/relationships/image" Target="../media/image1165.png"/><Relationship Id="rId373" Type="http://schemas.openxmlformats.org/officeDocument/2006/relationships/customXml" Target="../ink/ink244.xml"/><Relationship Id="rId429" Type="http://schemas.openxmlformats.org/officeDocument/2006/relationships/image" Target="../media/image1213.png"/><Relationship Id="rId580" Type="http://schemas.openxmlformats.org/officeDocument/2006/relationships/image" Target="../media/image1287.png"/><Relationship Id="rId636" Type="http://schemas.openxmlformats.org/officeDocument/2006/relationships/customXml" Target="../ink/ink378.xml"/><Relationship Id="rId801" Type="http://schemas.openxmlformats.org/officeDocument/2006/relationships/image" Target="../media/image1395.png"/><Relationship Id="rId1" Type="http://schemas.openxmlformats.org/officeDocument/2006/relationships/slideLayout" Target="../slideLayouts/slideLayout7.xml"/><Relationship Id="rId233" Type="http://schemas.openxmlformats.org/officeDocument/2006/relationships/image" Target="../media/image1117.png"/><Relationship Id="rId440" Type="http://schemas.openxmlformats.org/officeDocument/2006/relationships/customXml" Target="../ink/ink278.xml"/><Relationship Id="rId678" Type="http://schemas.openxmlformats.org/officeDocument/2006/relationships/customXml" Target="../ink/ink399.xml"/><Relationship Id="rId843" Type="http://schemas.openxmlformats.org/officeDocument/2006/relationships/image" Target="../media/image1416.png"/><Relationship Id="rId28" Type="http://schemas.openxmlformats.org/officeDocument/2006/relationships/image" Target="../media/image861.png"/><Relationship Id="rId275" Type="http://schemas.openxmlformats.org/officeDocument/2006/relationships/customXml" Target="../ink/ink194.xml"/><Relationship Id="rId300" Type="http://schemas.openxmlformats.org/officeDocument/2006/relationships/customXml" Target="../ink/ink207.xml"/><Relationship Id="rId482" Type="http://schemas.openxmlformats.org/officeDocument/2006/relationships/image" Target="../media/image1239.png"/><Relationship Id="rId538" Type="http://schemas.openxmlformats.org/officeDocument/2006/relationships/image" Target="../media/image1266.png"/><Relationship Id="rId703" Type="http://schemas.openxmlformats.org/officeDocument/2006/relationships/image" Target="../media/image1348.png"/><Relationship Id="rId745" Type="http://schemas.openxmlformats.org/officeDocument/2006/relationships/image" Target="../media/image1369.png"/><Relationship Id="rId81" Type="http://schemas.openxmlformats.org/officeDocument/2006/relationships/customXml" Target="../ink/ink95.xml"/><Relationship Id="rId135" Type="http://schemas.openxmlformats.org/officeDocument/2006/relationships/image" Target="../media/image913.png"/><Relationship Id="rId177" Type="http://schemas.openxmlformats.org/officeDocument/2006/relationships/image" Target="../media/image1090.png"/><Relationship Id="rId342" Type="http://schemas.openxmlformats.org/officeDocument/2006/relationships/customXml" Target="../ink/ink228.xml"/><Relationship Id="rId384" Type="http://schemas.openxmlformats.org/officeDocument/2006/relationships/customXml" Target="../ink/ink250.xml"/><Relationship Id="rId591" Type="http://schemas.openxmlformats.org/officeDocument/2006/relationships/customXml" Target="../ink/ink355.xml"/><Relationship Id="rId605" Type="http://schemas.openxmlformats.org/officeDocument/2006/relationships/customXml" Target="../ink/ink362.xml"/><Relationship Id="rId787" Type="http://schemas.openxmlformats.org/officeDocument/2006/relationships/image" Target="../media/image1388.png"/><Relationship Id="rId812" Type="http://schemas.openxmlformats.org/officeDocument/2006/relationships/customXml" Target="../ink/ink468.xml"/><Relationship Id="rId202" Type="http://schemas.openxmlformats.org/officeDocument/2006/relationships/image" Target="../media/image1102.png"/><Relationship Id="rId244" Type="http://schemas.openxmlformats.org/officeDocument/2006/relationships/customXml" Target="../ink/ink178.xml"/><Relationship Id="rId647" Type="http://schemas.openxmlformats.org/officeDocument/2006/relationships/image" Target="../media/image1320.png"/><Relationship Id="rId689" Type="http://schemas.openxmlformats.org/officeDocument/2006/relationships/image" Target="../media/image1341.png"/><Relationship Id="rId854" Type="http://schemas.openxmlformats.org/officeDocument/2006/relationships/customXml" Target="../ink/ink489.xml"/><Relationship Id="rId39" Type="http://schemas.openxmlformats.org/officeDocument/2006/relationships/customXml" Target="../ink/ink74.xml"/><Relationship Id="rId286" Type="http://schemas.openxmlformats.org/officeDocument/2006/relationships/customXml" Target="../ink/ink200.xml"/><Relationship Id="rId451" Type="http://schemas.openxmlformats.org/officeDocument/2006/relationships/customXml" Target="../ink/ink284.xml"/><Relationship Id="rId493" Type="http://schemas.openxmlformats.org/officeDocument/2006/relationships/customXml" Target="../ink/ink305.xml"/><Relationship Id="rId507" Type="http://schemas.openxmlformats.org/officeDocument/2006/relationships/customXml" Target="../ink/ink312.xml"/><Relationship Id="rId549" Type="http://schemas.openxmlformats.org/officeDocument/2006/relationships/customXml" Target="../ink/ink334.xml"/><Relationship Id="rId714" Type="http://schemas.openxmlformats.org/officeDocument/2006/relationships/customXml" Target="../ink/ink417.xml"/><Relationship Id="rId756" Type="http://schemas.openxmlformats.org/officeDocument/2006/relationships/customXml" Target="../ink/ink438.xml"/><Relationship Id="rId50" Type="http://schemas.openxmlformats.org/officeDocument/2006/relationships/image" Target="../media/image872.png"/><Relationship Id="rId104" Type="http://schemas.openxmlformats.org/officeDocument/2006/relationships/image" Target="../media/image899.png"/><Relationship Id="rId146" Type="http://schemas.openxmlformats.org/officeDocument/2006/relationships/customXml" Target="../ink/ink128.xml"/><Relationship Id="rId188" Type="http://schemas.openxmlformats.org/officeDocument/2006/relationships/image" Target="../media/image1095.png"/><Relationship Id="rId311" Type="http://schemas.openxmlformats.org/officeDocument/2006/relationships/image" Target="../media/image1155.png"/><Relationship Id="rId353" Type="http://schemas.openxmlformats.org/officeDocument/2006/relationships/customXml" Target="../ink/ink234.xml"/><Relationship Id="rId395" Type="http://schemas.openxmlformats.org/officeDocument/2006/relationships/image" Target="../media/image1196.png"/><Relationship Id="rId409" Type="http://schemas.openxmlformats.org/officeDocument/2006/relationships/image" Target="../media/image1203.png"/><Relationship Id="rId560" Type="http://schemas.openxmlformats.org/officeDocument/2006/relationships/image" Target="../media/image1277.png"/><Relationship Id="rId798" Type="http://schemas.openxmlformats.org/officeDocument/2006/relationships/customXml" Target="../ink/ink461.xml"/><Relationship Id="rId92" Type="http://schemas.openxmlformats.org/officeDocument/2006/relationships/image" Target="../media/image893.png"/><Relationship Id="rId213" Type="http://schemas.openxmlformats.org/officeDocument/2006/relationships/customXml" Target="../ink/ink162.xml"/><Relationship Id="rId420" Type="http://schemas.openxmlformats.org/officeDocument/2006/relationships/customXml" Target="../ink/ink268.xml"/><Relationship Id="rId616" Type="http://schemas.openxmlformats.org/officeDocument/2006/relationships/image" Target="../media/image1305.png"/><Relationship Id="rId658" Type="http://schemas.openxmlformats.org/officeDocument/2006/relationships/customXml" Target="../ink/ink389.xml"/><Relationship Id="rId823" Type="http://schemas.openxmlformats.org/officeDocument/2006/relationships/image" Target="../media/image1406.png"/><Relationship Id="rId865" Type="http://schemas.openxmlformats.org/officeDocument/2006/relationships/image" Target="../media/image1427.png"/><Relationship Id="rId255" Type="http://schemas.openxmlformats.org/officeDocument/2006/relationships/customXml" Target="../ink/ink184.xml"/><Relationship Id="rId297" Type="http://schemas.openxmlformats.org/officeDocument/2006/relationships/image" Target="../media/image1148.png"/><Relationship Id="rId462" Type="http://schemas.openxmlformats.org/officeDocument/2006/relationships/image" Target="../media/image1229.png"/><Relationship Id="rId518" Type="http://schemas.openxmlformats.org/officeDocument/2006/relationships/customXml" Target="../ink/ink318.xml"/><Relationship Id="rId725" Type="http://schemas.openxmlformats.org/officeDocument/2006/relationships/image" Target="../media/image1359.png"/><Relationship Id="rId115" Type="http://schemas.openxmlformats.org/officeDocument/2006/relationships/image" Target="../media/image903.png"/><Relationship Id="rId157" Type="http://schemas.openxmlformats.org/officeDocument/2006/relationships/image" Target="../media/image924.png"/><Relationship Id="rId322" Type="http://schemas.openxmlformats.org/officeDocument/2006/relationships/customXml" Target="../ink/ink218.xml"/><Relationship Id="rId364" Type="http://schemas.openxmlformats.org/officeDocument/2006/relationships/image" Target="../media/image1181.png"/><Relationship Id="rId767" Type="http://schemas.openxmlformats.org/officeDocument/2006/relationships/image" Target="../media/image1379.png"/><Relationship Id="rId61" Type="http://schemas.openxmlformats.org/officeDocument/2006/relationships/customXml" Target="../ink/ink85.xml"/><Relationship Id="rId199" Type="http://schemas.openxmlformats.org/officeDocument/2006/relationships/customXml" Target="../ink/ink155.xml"/><Relationship Id="rId571" Type="http://schemas.openxmlformats.org/officeDocument/2006/relationships/customXml" Target="../ink/ink345.xml"/><Relationship Id="rId627" Type="http://schemas.openxmlformats.org/officeDocument/2006/relationships/customXml" Target="../ink/ink373.xml"/><Relationship Id="rId669" Type="http://schemas.openxmlformats.org/officeDocument/2006/relationships/image" Target="../media/image1331.png"/><Relationship Id="rId834" Type="http://schemas.openxmlformats.org/officeDocument/2006/relationships/customXml" Target="../ink/ink479.xml"/><Relationship Id="rId876" Type="http://schemas.openxmlformats.org/officeDocument/2006/relationships/customXml" Target="../ink/ink500.xml"/><Relationship Id="rId19" Type="http://schemas.openxmlformats.org/officeDocument/2006/relationships/customXml" Target="../ink/ink64.xml"/><Relationship Id="rId224" Type="http://schemas.openxmlformats.org/officeDocument/2006/relationships/customXml" Target="../ink/ink168.xml"/><Relationship Id="rId266" Type="http://schemas.openxmlformats.org/officeDocument/2006/relationships/image" Target="../media/image1133.png"/><Relationship Id="rId431" Type="http://schemas.openxmlformats.org/officeDocument/2006/relationships/image" Target="../media/image1214.png"/><Relationship Id="rId473" Type="http://schemas.openxmlformats.org/officeDocument/2006/relationships/customXml" Target="../ink/ink295.xml"/><Relationship Id="rId529" Type="http://schemas.openxmlformats.org/officeDocument/2006/relationships/customXml" Target="../ink/ink324.xml"/><Relationship Id="rId680" Type="http://schemas.openxmlformats.org/officeDocument/2006/relationships/customXml" Target="../ink/ink400.xml"/><Relationship Id="rId736" Type="http://schemas.openxmlformats.org/officeDocument/2006/relationships/customXml" Target="../ink/ink428.xml"/><Relationship Id="rId30" Type="http://schemas.openxmlformats.org/officeDocument/2006/relationships/image" Target="../media/image862.png"/><Relationship Id="rId126" Type="http://schemas.openxmlformats.org/officeDocument/2006/relationships/customXml" Target="../ink/ink118.xml"/><Relationship Id="rId168" Type="http://schemas.openxmlformats.org/officeDocument/2006/relationships/customXml" Target="../ink/ink139.xml"/><Relationship Id="rId333" Type="http://schemas.openxmlformats.org/officeDocument/2006/relationships/image" Target="../media/image1166.png"/><Relationship Id="rId540" Type="http://schemas.openxmlformats.org/officeDocument/2006/relationships/image" Target="../media/image1267.png"/><Relationship Id="rId778" Type="http://schemas.openxmlformats.org/officeDocument/2006/relationships/customXml" Target="../ink/ink450.xml"/><Relationship Id="rId72" Type="http://schemas.openxmlformats.org/officeDocument/2006/relationships/image" Target="../media/image883.png"/><Relationship Id="rId375" Type="http://schemas.openxmlformats.org/officeDocument/2006/relationships/customXml" Target="../ink/ink245.xml"/><Relationship Id="rId582" Type="http://schemas.openxmlformats.org/officeDocument/2006/relationships/image" Target="../media/image1288.png"/><Relationship Id="rId638" Type="http://schemas.openxmlformats.org/officeDocument/2006/relationships/customXml" Target="../ink/ink379.xml"/><Relationship Id="rId803" Type="http://schemas.openxmlformats.org/officeDocument/2006/relationships/image" Target="../media/image1396.png"/><Relationship Id="rId845" Type="http://schemas.openxmlformats.org/officeDocument/2006/relationships/image" Target="../media/image1417.png"/><Relationship Id="rId3" Type="http://schemas.openxmlformats.org/officeDocument/2006/relationships/customXml" Target="../ink/ink56.xml"/><Relationship Id="rId235" Type="http://schemas.openxmlformats.org/officeDocument/2006/relationships/image" Target="../media/image1118.png"/><Relationship Id="rId277" Type="http://schemas.openxmlformats.org/officeDocument/2006/relationships/customXml" Target="../ink/ink195.xml"/><Relationship Id="rId400" Type="http://schemas.openxmlformats.org/officeDocument/2006/relationships/customXml" Target="../ink/ink258.xml"/><Relationship Id="rId442" Type="http://schemas.openxmlformats.org/officeDocument/2006/relationships/customXml" Target="../ink/ink279.xml"/><Relationship Id="rId484" Type="http://schemas.openxmlformats.org/officeDocument/2006/relationships/image" Target="../media/image1240.png"/><Relationship Id="rId705" Type="http://schemas.openxmlformats.org/officeDocument/2006/relationships/image" Target="../media/image1349.png"/><Relationship Id="rId137" Type="http://schemas.openxmlformats.org/officeDocument/2006/relationships/image" Target="../media/image914.png"/><Relationship Id="rId302" Type="http://schemas.openxmlformats.org/officeDocument/2006/relationships/customXml" Target="../ink/ink208.xml"/><Relationship Id="rId344" Type="http://schemas.openxmlformats.org/officeDocument/2006/relationships/customXml" Target="../ink/ink229.xml"/><Relationship Id="rId691" Type="http://schemas.openxmlformats.org/officeDocument/2006/relationships/image" Target="../media/image1342.png"/><Relationship Id="rId747" Type="http://schemas.openxmlformats.org/officeDocument/2006/relationships/image" Target="../media/image1370.png"/><Relationship Id="rId789" Type="http://schemas.openxmlformats.org/officeDocument/2006/relationships/image" Target="../media/image1389.png"/><Relationship Id="rId41" Type="http://schemas.openxmlformats.org/officeDocument/2006/relationships/customXml" Target="../ink/ink75.xml"/><Relationship Id="rId83" Type="http://schemas.openxmlformats.org/officeDocument/2006/relationships/customXml" Target="../ink/ink96.xml"/><Relationship Id="rId179" Type="http://schemas.openxmlformats.org/officeDocument/2006/relationships/image" Target="../media/image1091.png"/><Relationship Id="rId386" Type="http://schemas.openxmlformats.org/officeDocument/2006/relationships/customXml" Target="../ink/ink251.xml"/><Relationship Id="rId551" Type="http://schemas.openxmlformats.org/officeDocument/2006/relationships/customXml" Target="../ink/ink335.xml"/><Relationship Id="rId593" Type="http://schemas.openxmlformats.org/officeDocument/2006/relationships/customXml" Target="../ink/ink356.xml"/><Relationship Id="rId607" Type="http://schemas.openxmlformats.org/officeDocument/2006/relationships/customXml" Target="../ink/ink363.xml"/><Relationship Id="rId649" Type="http://schemas.openxmlformats.org/officeDocument/2006/relationships/image" Target="../media/image1321.png"/><Relationship Id="rId814" Type="http://schemas.openxmlformats.org/officeDocument/2006/relationships/customXml" Target="../ink/ink469.xml"/><Relationship Id="rId856" Type="http://schemas.openxmlformats.org/officeDocument/2006/relationships/customXml" Target="../ink/ink490.xml"/><Relationship Id="rId190" Type="http://schemas.openxmlformats.org/officeDocument/2006/relationships/image" Target="../media/image1096.png"/><Relationship Id="rId204" Type="http://schemas.openxmlformats.org/officeDocument/2006/relationships/image" Target="../media/image1103.png"/><Relationship Id="rId246" Type="http://schemas.openxmlformats.org/officeDocument/2006/relationships/customXml" Target="../ink/ink179.xml"/><Relationship Id="rId288" Type="http://schemas.openxmlformats.org/officeDocument/2006/relationships/customXml" Target="../ink/ink201.xml"/><Relationship Id="rId411" Type="http://schemas.openxmlformats.org/officeDocument/2006/relationships/image" Target="../media/image1204.png"/><Relationship Id="rId453" Type="http://schemas.openxmlformats.org/officeDocument/2006/relationships/customXml" Target="../ink/ink285.xml"/><Relationship Id="rId509" Type="http://schemas.openxmlformats.org/officeDocument/2006/relationships/customXml" Target="../ink/ink313.xml"/><Relationship Id="rId660" Type="http://schemas.openxmlformats.org/officeDocument/2006/relationships/customXml" Target="../ink/ink390.xml"/><Relationship Id="rId106" Type="http://schemas.openxmlformats.org/officeDocument/2006/relationships/image" Target="../media/image900.png"/><Relationship Id="rId313" Type="http://schemas.openxmlformats.org/officeDocument/2006/relationships/image" Target="../media/image1156.png"/><Relationship Id="rId495" Type="http://schemas.openxmlformats.org/officeDocument/2006/relationships/customXml" Target="../ink/ink306.xml"/><Relationship Id="rId716" Type="http://schemas.openxmlformats.org/officeDocument/2006/relationships/customXml" Target="../ink/ink418.xml"/><Relationship Id="rId758" Type="http://schemas.openxmlformats.org/officeDocument/2006/relationships/image" Target="../media/image1375.png"/><Relationship Id="rId10" Type="http://schemas.openxmlformats.org/officeDocument/2006/relationships/image" Target="../media/image852.png"/><Relationship Id="rId52" Type="http://schemas.openxmlformats.org/officeDocument/2006/relationships/image" Target="../media/image873.png"/><Relationship Id="rId94" Type="http://schemas.openxmlformats.org/officeDocument/2006/relationships/image" Target="../media/image894.png"/><Relationship Id="rId148" Type="http://schemas.openxmlformats.org/officeDocument/2006/relationships/customXml" Target="../ink/ink129.xml"/><Relationship Id="rId355" Type="http://schemas.openxmlformats.org/officeDocument/2006/relationships/customXml" Target="../ink/ink235.xml"/><Relationship Id="rId397" Type="http://schemas.openxmlformats.org/officeDocument/2006/relationships/image" Target="../media/image1197.png"/><Relationship Id="rId520" Type="http://schemas.openxmlformats.org/officeDocument/2006/relationships/customXml" Target="../ink/ink319.xml"/><Relationship Id="rId562" Type="http://schemas.openxmlformats.org/officeDocument/2006/relationships/image" Target="../media/image1278.png"/><Relationship Id="rId618" Type="http://schemas.openxmlformats.org/officeDocument/2006/relationships/image" Target="../media/image1306.png"/><Relationship Id="rId825" Type="http://schemas.openxmlformats.org/officeDocument/2006/relationships/image" Target="../media/image1407.png"/><Relationship Id="rId215" Type="http://schemas.openxmlformats.org/officeDocument/2006/relationships/customXml" Target="../ink/ink163.xml"/><Relationship Id="rId257" Type="http://schemas.openxmlformats.org/officeDocument/2006/relationships/customXml" Target="../ink/ink185.xml"/><Relationship Id="rId422" Type="http://schemas.openxmlformats.org/officeDocument/2006/relationships/customXml" Target="../ink/ink269.xml"/><Relationship Id="rId464" Type="http://schemas.openxmlformats.org/officeDocument/2006/relationships/image" Target="../media/image1230.png"/><Relationship Id="rId867" Type="http://schemas.openxmlformats.org/officeDocument/2006/relationships/image" Target="../media/image5510.png"/><Relationship Id="rId299" Type="http://schemas.openxmlformats.org/officeDocument/2006/relationships/image" Target="../media/image1149.png"/><Relationship Id="rId727" Type="http://schemas.openxmlformats.org/officeDocument/2006/relationships/image" Target="../media/image1360.png"/><Relationship Id="rId63" Type="http://schemas.openxmlformats.org/officeDocument/2006/relationships/customXml" Target="../ink/ink86.xml"/><Relationship Id="rId159" Type="http://schemas.openxmlformats.org/officeDocument/2006/relationships/image" Target="../media/image925.png"/><Relationship Id="rId366" Type="http://schemas.openxmlformats.org/officeDocument/2006/relationships/image" Target="../media/image1182.png"/><Relationship Id="rId573" Type="http://schemas.openxmlformats.org/officeDocument/2006/relationships/customXml" Target="../ink/ink346.xml"/><Relationship Id="rId780" Type="http://schemas.openxmlformats.org/officeDocument/2006/relationships/image" Target="../media/image1385.png"/><Relationship Id="rId226" Type="http://schemas.openxmlformats.org/officeDocument/2006/relationships/customXml" Target="../ink/ink169.xml"/><Relationship Id="rId433" Type="http://schemas.openxmlformats.org/officeDocument/2006/relationships/image" Target="../media/image1215.png"/><Relationship Id="rId640" Type="http://schemas.openxmlformats.org/officeDocument/2006/relationships/customXml" Target="../ink/ink380.xml"/><Relationship Id="rId738" Type="http://schemas.openxmlformats.org/officeDocument/2006/relationships/customXml" Target="../ink/ink429.xml"/><Relationship Id="rId74" Type="http://schemas.openxmlformats.org/officeDocument/2006/relationships/image" Target="../media/image884.png"/><Relationship Id="rId377" Type="http://schemas.openxmlformats.org/officeDocument/2006/relationships/image" Target="../media/image1187.png"/><Relationship Id="rId500" Type="http://schemas.openxmlformats.org/officeDocument/2006/relationships/image" Target="../media/image1248.png"/><Relationship Id="rId584" Type="http://schemas.openxmlformats.org/officeDocument/2006/relationships/image" Target="../media/image1289.png"/><Relationship Id="rId805" Type="http://schemas.openxmlformats.org/officeDocument/2006/relationships/image" Target="../media/image1397.png"/><Relationship Id="rId5" Type="http://schemas.openxmlformats.org/officeDocument/2006/relationships/customXml" Target="../ink/ink57.xml"/><Relationship Id="rId237" Type="http://schemas.openxmlformats.org/officeDocument/2006/relationships/image" Target="../media/image1119.png"/><Relationship Id="rId791" Type="http://schemas.openxmlformats.org/officeDocument/2006/relationships/image" Target="../media/image1390.png"/><Relationship Id="rId444" Type="http://schemas.openxmlformats.org/officeDocument/2006/relationships/customXml" Target="../ink/ink280.xml"/><Relationship Id="rId651" Type="http://schemas.openxmlformats.org/officeDocument/2006/relationships/image" Target="../media/image1322.png"/><Relationship Id="rId749" Type="http://schemas.openxmlformats.org/officeDocument/2006/relationships/image" Target="../media/image1371.png"/><Relationship Id="rId290" Type="http://schemas.openxmlformats.org/officeDocument/2006/relationships/customXml" Target="../ink/ink202.xml"/><Relationship Id="rId304" Type="http://schemas.openxmlformats.org/officeDocument/2006/relationships/customXml" Target="../ink/ink209.xml"/><Relationship Id="rId388" Type="http://schemas.openxmlformats.org/officeDocument/2006/relationships/customXml" Target="../ink/ink252.xml"/><Relationship Id="rId511" Type="http://schemas.openxmlformats.org/officeDocument/2006/relationships/customXml" Target="../ink/ink314.xml"/><Relationship Id="rId609" Type="http://schemas.openxmlformats.org/officeDocument/2006/relationships/customXml" Target="../ink/ink364.xml"/><Relationship Id="rId85" Type="http://schemas.openxmlformats.org/officeDocument/2006/relationships/customXml" Target="../ink/ink97.xml"/><Relationship Id="rId150" Type="http://schemas.openxmlformats.org/officeDocument/2006/relationships/customXml" Target="../ink/ink130.xml"/><Relationship Id="rId595" Type="http://schemas.openxmlformats.org/officeDocument/2006/relationships/customXml" Target="../ink/ink357.xml"/><Relationship Id="rId816" Type="http://schemas.openxmlformats.org/officeDocument/2006/relationships/customXml" Target="../ink/ink470.xml"/><Relationship Id="rId248" Type="http://schemas.openxmlformats.org/officeDocument/2006/relationships/image" Target="../media/image1124.png"/><Relationship Id="rId455" Type="http://schemas.openxmlformats.org/officeDocument/2006/relationships/customXml" Target="../ink/ink286.xml"/><Relationship Id="rId662" Type="http://schemas.openxmlformats.org/officeDocument/2006/relationships/customXml" Target="../ink/ink391.xml"/><Relationship Id="rId12" Type="http://schemas.openxmlformats.org/officeDocument/2006/relationships/image" Target="../media/image853.png"/><Relationship Id="rId108" Type="http://schemas.openxmlformats.org/officeDocument/2006/relationships/image" Target="../media/image901.png"/><Relationship Id="rId315" Type="http://schemas.openxmlformats.org/officeDocument/2006/relationships/image" Target="../media/image1157.png"/><Relationship Id="rId522" Type="http://schemas.openxmlformats.org/officeDocument/2006/relationships/customXml" Target="../ink/ink320.xml"/><Relationship Id="rId96" Type="http://schemas.openxmlformats.org/officeDocument/2006/relationships/image" Target="../media/image895.png"/><Relationship Id="rId161" Type="http://schemas.openxmlformats.org/officeDocument/2006/relationships/image" Target="../media/image957.png"/><Relationship Id="rId399" Type="http://schemas.openxmlformats.org/officeDocument/2006/relationships/image" Target="../media/image1198.png"/><Relationship Id="rId827" Type="http://schemas.openxmlformats.org/officeDocument/2006/relationships/image" Target="../media/image1408.png"/><Relationship Id="rId259" Type="http://schemas.openxmlformats.org/officeDocument/2006/relationships/customXml" Target="../ink/ink186.xml"/><Relationship Id="rId466" Type="http://schemas.openxmlformats.org/officeDocument/2006/relationships/image" Target="../media/image1231.png"/><Relationship Id="rId673" Type="http://schemas.openxmlformats.org/officeDocument/2006/relationships/image" Target="../media/image1333.png"/><Relationship Id="rId23" Type="http://schemas.openxmlformats.org/officeDocument/2006/relationships/customXml" Target="../ink/ink66.xml"/><Relationship Id="rId119" Type="http://schemas.openxmlformats.org/officeDocument/2006/relationships/image" Target="../media/image905.png"/><Relationship Id="rId326" Type="http://schemas.openxmlformats.org/officeDocument/2006/relationships/customXml" Target="../ink/ink220.xml"/><Relationship Id="rId533" Type="http://schemas.openxmlformats.org/officeDocument/2006/relationships/customXml" Target="../ink/ink326.xml"/><Relationship Id="rId740" Type="http://schemas.openxmlformats.org/officeDocument/2006/relationships/customXml" Target="../ink/ink430.xml"/><Relationship Id="rId838" Type="http://schemas.openxmlformats.org/officeDocument/2006/relationships/customXml" Target="../ink/ink481.xml"/><Relationship Id="rId172" Type="http://schemas.openxmlformats.org/officeDocument/2006/relationships/customXml" Target="../ink/ink141.xml"/><Relationship Id="rId477" Type="http://schemas.openxmlformats.org/officeDocument/2006/relationships/customXml" Target="../ink/ink297.xml"/><Relationship Id="rId600" Type="http://schemas.openxmlformats.org/officeDocument/2006/relationships/image" Target="../media/image1297.png"/><Relationship Id="rId684" Type="http://schemas.openxmlformats.org/officeDocument/2006/relationships/customXml" Target="../ink/ink402.xml"/><Relationship Id="rId337" Type="http://schemas.openxmlformats.org/officeDocument/2006/relationships/image" Target="../media/image1168.png"/><Relationship Id="rId34" Type="http://schemas.openxmlformats.org/officeDocument/2006/relationships/image" Target="../media/image864.png"/><Relationship Id="rId544" Type="http://schemas.openxmlformats.org/officeDocument/2006/relationships/image" Target="../media/image1269.png"/><Relationship Id="rId751" Type="http://schemas.openxmlformats.org/officeDocument/2006/relationships/image" Target="../media/image1372.png"/><Relationship Id="rId849" Type="http://schemas.openxmlformats.org/officeDocument/2006/relationships/image" Target="../media/image1419.png"/><Relationship Id="rId183" Type="http://schemas.openxmlformats.org/officeDocument/2006/relationships/image" Target="../media/image1093.png"/><Relationship Id="rId390" Type="http://schemas.openxmlformats.org/officeDocument/2006/relationships/customXml" Target="../ink/ink253.xml"/><Relationship Id="rId404" Type="http://schemas.openxmlformats.org/officeDocument/2006/relationships/customXml" Target="../ink/ink260.xml"/><Relationship Id="rId611" Type="http://schemas.openxmlformats.org/officeDocument/2006/relationships/customXml" Target="../ink/ink365.xml"/><Relationship Id="rId250" Type="http://schemas.openxmlformats.org/officeDocument/2006/relationships/image" Target="../media/image1125.png"/><Relationship Id="rId488" Type="http://schemas.openxmlformats.org/officeDocument/2006/relationships/image" Target="../media/image1242.png"/><Relationship Id="rId695" Type="http://schemas.openxmlformats.org/officeDocument/2006/relationships/image" Target="../media/image1344.png"/><Relationship Id="rId709" Type="http://schemas.openxmlformats.org/officeDocument/2006/relationships/image" Target="../media/image1351.png"/><Relationship Id="rId45" Type="http://schemas.openxmlformats.org/officeDocument/2006/relationships/customXml" Target="../ink/ink77.xml"/><Relationship Id="rId110" Type="http://schemas.openxmlformats.org/officeDocument/2006/relationships/customXml" Target="../ink/ink110.xml"/><Relationship Id="rId348" Type="http://schemas.openxmlformats.org/officeDocument/2006/relationships/customXml" Target="../ink/ink231.xml"/><Relationship Id="rId555" Type="http://schemas.openxmlformats.org/officeDocument/2006/relationships/customXml" Target="../ink/ink337.xml"/><Relationship Id="rId762" Type="http://schemas.openxmlformats.org/officeDocument/2006/relationships/customXml" Target="../ink/ink442.xml"/><Relationship Id="rId194" Type="http://schemas.openxmlformats.org/officeDocument/2006/relationships/image" Target="../media/image1098.png"/><Relationship Id="rId208" Type="http://schemas.openxmlformats.org/officeDocument/2006/relationships/image" Target="../media/image1105.png"/><Relationship Id="rId415" Type="http://schemas.openxmlformats.org/officeDocument/2006/relationships/image" Target="../media/image1206.png"/><Relationship Id="rId622" Type="http://schemas.openxmlformats.org/officeDocument/2006/relationships/image" Target="../media/image1308.png"/><Relationship Id="rId261" Type="http://schemas.openxmlformats.org/officeDocument/2006/relationships/customXml" Target="../ink/ink187.xml"/><Relationship Id="rId499" Type="http://schemas.openxmlformats.org/officeDocument/2006/relationships/customXml" Target="../ink/ink308.xml"/><Relationship Id="rId56" Type="http://schemas.openxmlformats.org/officeDocument/2006/relationships/image" Target="../media/image875.png"/><Relationship Id="rId359" Type="http://schemas.openxmlformats.org/officeDocument/2006/relationships/customXml" Target="../ink/ink237.xml"/><Relationship Id="rId566" Type="http://schemas.openxmlformats.org/officeDocument/2006/relationships/image" Target="../media/image1280.png"/><Relationship Id="rId773" Type="http://schemas.openxmlformats.org/officeDocument/2006/relationships/image" Target="../media/image1382.png"/><Relationship Id="rId121" Type="http://schemas.openxmlformats.org/officeDocument/2006/relationships/image" Target="../media/image906.png"/><Relationship Id="rId219" Type="http://schemas.openxmlformats.org/officeDocument/2006/relationships/customXml" Target="../ink/ink165.xml"/><Relationship Id="rId426" Type="http://schemas.openxmlformats.org/officeDocument/2006/relationships/customXml" Target="../ink/ink271.xml"/><Relationship Id="rId633" Type="http://schemas.openxmlformats.org/officeDocument/2006/relationships/image" Target="../media/image1313.png"/><Relationship Id="rId840" Type="http://schemas.openxmlformats.org/officeDocument/2006/relationships/customXml" Target="../ink/ink482.xml"/><Relationship Id="rId67" Type="http://schemas.openxmlformats.org/officeDocument/2006/relationships/customXml" Target="../ink/ink88.xml"/><Relationship Id="rId272" Type="http://schemas.openxmlformats.org/officeDocument/2006/relationships/image" Target="../media/image1136.png"/><Relationship Id="rId577" Type="http://schemas.openxmlformats.org/officeDocument/2006/relationships/customXml" Target="../ink/ink348.xml"/><Relationship Id="rId700" Type="http://schemas.openxmlformats.org/officeDocument/2006/relationships/customXml" Target="../ink/ink410.xml"/><Relationship Id="rId132" Type="http://schemas.openxmlformats.org/officeDocument/2006/relationships/customXml" Target="../ink/ink121.xml"/><Relationship Id="rId784" Type="http://schemas.openxmlformats.org/officeDocument/2006/relationships/customXml" Target="../ink/ink454.xml"/><Relationship Id="rId437" Type="http://schemas.openxmlformats.org/officeDocument/2006/relationships/image" Target="../media/image1217.png"/><Relationship Id="rId644" Type="http://schemas.openxmlformats.org/officeDocument/2006/relationships/customXml" Target="../ink/ink382.xml"/><Relationship Id="rId851" Type="http://schemas.openxmlformats.org/officeDocument/2006/relationships/image" Target="../media/image1420.png"/><Relationship Id="rId283" Type="http://schemas.openxmlformats.org/officeDocument/2006/relationships/customXml" Target="../ink/ink198.xml"/><Relationship Id="rId490" Type="http://schemas.openxmlformats.org/officeDocument/2006/relationships/image" Target="../media/image1243.png"/><Relationship Id="rId504" Type="http://schemas.openxmlformats.org/officeDocument/2006/relationships/image" Target="../media/image1250.png"/><Relationship Id="rId711" Type="http://schemas.openxmlformats.org/officeDocument/2006/relationships/image" Target="../media/image1352.png"/><Relationship Id="rId78" Type="http://schemas.openxmlformats.org/officeDocument/2006/relationships/image" Target="../media/image886.png"/><Relationship Id="rId143" Type="http://schemas.openxmlformats.org/officeDocument/2006/relationships/image" Target="../media/image917.png"/><Relationship Id="rId350" Type="http://schemas.openxmlformats.org/officeDocument/2006/relationships/customXml" Target="../ink/ink232.xml"/><Relationship Id="rId588" Type="http://schemas.openxmlformats.org/officeDocument/2006/relationships/image" Target="../media/image1291.png"/><Relationship Id="rId795" Type="http://schemas.openxmlformats.org/officeDocument/2006/relationships/image" Target="../media/image1392.png"/><Relationship Id="rId809" Type="http://schemas.openxmlformats.org/officeDocument/2006/relationships/image" Target="../media/image1399.png"/><Relationship Id="rId9" Type="http://schemas.openxmlformats.org/officeDocument/2006/relationships/customXml" Target="../ink/ink59.xml"/><Relationship Id="rId210" Type="http://schemas.openxmlformats.org/officeDocument/2006/relationships/image" Target="../media/image1106.png"/><Relationship Id="rId448" Type="http://schemas.openxmlformats.org/officeDocument/2006/relationships/image" Target="../media/image1222.png"/><Relationship Id="rId655" Type="http://schemas.openxmlformats.org/officeDocument/2006/relationships/image" Target="../media/image1324.png"/><Relationship Id="rId862" Type="http://schemas.openxmlformats.org/officeDocument/2006/relationships/customXml" Target="../ink/ink493.xml"/><Relationship Id="rId294" Type="http://schemas.openxmlformats.org/officeDocument/2006/relationships/customXml" Target="../ink/ink204.xml"/><Relationship Id="rId308" Type="http://schemas.openxmlformats.org/officeDocument/2006/relationships/customXml" Target="../ink/ink211.xml"/><Relationship Id="rId515" Type="http://schemas.openxmlformats.org/officeDocument/2006/relationships/image" Target="../media/image1255.png"/><Relationship Id="rId722" Type="http://schemas.openxmlformats.org/officeDocument/2006/relationships/customXml" Target="../ink/ink421.xml"/><Relationship Id="rId89" Type="http://schemas.openxmlformats.org/officeDocument/2006/relationships/customXml" Target="../ink/ink99.xml"/><Relationship Id="rId154" Type="http://schemas.openxmlformats.org/officeDocument/2006/relationships/customXml" Target="../ink/ink132.xml"/><Relationship Id="rId361" Type="http://schemas.openxmlformats.org/officeDocument/2006/relationships/customXml" Target="../ink/ink238.xml"/><Relationship Id="rId599" Type="http://schemas.openxmlformats.org/officeDocument/2006/relationships/customXml" Target="../ink/ink359.xml"/><Relationship Id="rId459" Type="http://schemas.openxmlformats.org/officeDocument/2006/relationships/customXml" Target="../ink/ink288.xml"/><Relationship Id="rId666" Type="http://schemas.openxmlformats.org/officeDocument/2006/relationships/customXml" Target="../ink/ink393.xml"/><Relationship Id="rId873" Type="http://schemas.openxmlformats.org/officeDocument/2006/relationships/image" Target="../media/image58.png"/><Relationship Id="rId16" Type="http://schemas.openxmlformats.org/officeDocument/2006/relationships/image" Target="../media/image855.png"/><Relationship Id="rId221" Type="http://schemas.openxmlformats.org/officeDocument/2006/relationships/image" Target="../media/image1111.png"/><Relationship Id="rId319" Type="http://schemas.openxmlformats.org/officeDocument/2006/relationships/image" Target="../media/image1159.png"/><Relationship Id="rId526" Type="http://schemas.openxmlformats.org/officeDocument/2006/relationships/image" Target="../media/image1260.png"/><Relationship Id="rId733" Type="http://schemas.openxmlformats.org/officeDocument/2006/relationships/image" Target="../media/image1363.png"/><Relationship Id="rId165" Type="http://schemas.openxmlformats.org/officeDocument/2006/relationships/image" Target="../media/image1084.png"/><Relationship Id="rId372" Type="http://schemas.openxmlformats.org/officeDocument/2006/relationships/image" Target="../media/image1185.png"/><Relationship Id="rId677" Type="http://schemas.openxmlformats.org/officeDocument/2006/relationships/image" Target="../media/image1335.png"/><Relationship Id="rId800" Type="http://schemas.openxmlformats.org/officeDocument/2006/relationships/customXml" Target="../ink/ink462.xml"/><Relationship Id="rId232" Type="http://schemas.openxmlformats.org/officeDocument/2006/relationships/customXml" Target="../ink/ink172.xml"/><Relationship Id="rId27" Type="http://schemas.openxmlformats.org/officeDocument/2006/relationships/customXml" Target="../ink/ink68.xml"/><Relationship Id="rId537" Type="http://schemas.openxmlformats.org/officeDocument/2006/relationships/customXml" Target="../ink/ink328.xml"/><Relationship Id="rId744" Type="http://schemas.openxmlformats.org/officeDocument/2006/relationships/customXml" Target="../ink/ink432.xml"/><Relationship Id="rId80" Type="http://schemas.openxmlformats.org/officeDocument/2006/relationships/image" Target="../media/image887.png"/><Relationship Id="rId176" Type="http://schemas.openxmlformats.org/officeDocument/2006/relationships/customXml" Target="../ink/ink143.xml"/><Relationship Id="rId383" Type="http://schemas.openxmlformats.org/officeDocument/2006/relationships/image" Target="../media/image1190.png"/><Relationship Id="rId590" Type="http://schemas.openxmlformats.org/officeDocument/2006/relationships/image" Target="../media/image1292.png"/><Relationship Id="rId604" Type="http://schemas.openxmlformats.org/officeDocument/2006/relationships/image" Target="../media/image1299.png"/><Relationship Id="rId811" Type="http://schemas.openxmlformats.org/officeDocument/2006/relationships/image" Target="../media/image1400.png"/><Relationship Id="rId243" Type="http://schemas.openxmlformats.org/officeDocument/2006/relationships/image" Target="../media/image1122.png"/><Relationship Id="rId450" Type="http://schemas.openxmlformats.org/officeDocument/2006/relationships/image" Target="../media/image1223.png"/><Relationship Id="rId688" Type="http://schemas.openxmlformats.org/officeDocument/2006/relationships/customXml" Target="../ink/ink404.xml"/><Relationship Id="rId38" Type="http://schemas.openxmlformats.org/officeDocument/2006/relationships/image" Target="../media/image866.png"/><Relationship Id="rId103" Type="http://schemas.openxmlformats.org/officeDocument/2006/relationships/customXml" Target="../ink/ink106.xml"/><Relationship Id="rId310" Type="http://schemas.openxmlformats.org/officeDocument/2006/relationships/customXml" Target="../ink/ink212.xml"/><Relationship Id="rId548" Type="http://schemas.openxmlformats.org/officeDocument/2006/relationships/image" Target="../media/image1271.png"/><Relationship Id="rId755" Type="http://schemas.openxmlformats.org/officeDocument/2006/relationships/image" Target="../media/image1374.png"/><Relationship Id="rId91" Type="http://schemas.openxmlformats.org/officeDocument/2006/relationships/customXml" Target="../ink/ink100.xml"/><Relationship Id="rId187" Type="http://schemas.openxmlformats.org/officeDocument/2006/relationships/customXml" Target="../ink/ink149.xml"/><Relationship Id="rId394" Type="http://schemas.openxmlformats.org/officeDocument/2006/relationships/customXml" Target="../ink/ink255.xml"/><Relationship Id="rId408" Type="http://schemas.openxmlformats.org/officeDocument/2006/relationships/customXml" Target="../ink/ink262.xml"/><Relationship Id="rId615" Type="http://schemas.openxmlformats.org/officeDocument/2006/relationships/customXml" Target="../ink/ink367.xml"/><Relationship Id="rId822" Type="http://schemas.openxmlformats.org/officeDocument/2006/relationships/customXml" Target="../ink/ink473.xml"/><Relationship Id="rId254" Type="http://schemas.openxmlformats.org/officeDocument/2006/relationships/image" Target="../media/image1127.png"/><Relationship Id="rId699" Type="http://schemas.openxmlformats.org/officeDocument/2006/relationships/image" Target="../media/image1346.png"/><Relationship Id="rId49" Type="http://schemas.openxmlformats.org/officeDocument/2006/relationships/customXml" Target="../ink/ink79.xml"/><Relationship Id="rId114" Type="http://schemas.openxmlformats.org/officeDocument/2006/relationships/customXml" Target="../ink/ink112.xml"/><Relationship Id="rId461" Type="http://schemas.openxmlformats.org/officeDocument/2006/relationships/customXml" Target="../ink/ink289.xml"/><Relationship Id="rId559" Type="http://schemas.openxmlformats.org/officeDocument/2006/relationships/customXml" Target="../ink/ink339.xml"/><Relationship Id="rId766" Type="http://schemas.openxmlformats.org/officeDocument/2006/relationships/customXml" Target="../ink/ink444.xml"/><Relationship Id="rId198" Type="http://schemas.openxmlformats.org/officeDocument/2006/relationships/image" Target="../media/image1100.png"/><Relationship Id="rId321" Type="http://schemas.openxmlformats.org/officeDocument/2006/relationships/image" Target="../media/image1160.png"/><Relationship Id="rId419" Type="http://schemas.openxmlformats.org/officeDocument/2006/relationships/image" Target="../media/image1208.png"/><Relationship Id="rId626" Type="http://schemas.openxmlformats.org/officeDocument/2006/relationships/image" Target="../media/image1310.png"/><Relationship Id="rId833" Type="http://schemas.openxmlformats.org/officeDocument/2006/relationships/image" Target="../media/image1411.png"/><Relationship Id="rId265" Type="http://schemas.openxmlformats.org/officeDocument/2006/relationships/customXml" Target="../ink/ink189.xml"/><Relationship Id="rId472" Type="http://schemas.openxmlformats.org/officeDocument/2006/relationships/image" Target="../media/image1234.png"/><Relationship Id="rId125" Type="http://schemas.openxmlformats.org/officeDocument/2006/relationships/image" Target="../media/image908.png"/><Relationship Id="rId332" Type="http://schemas.openxmlformats.org/officeDocument/2006/relationships/customXml" Target="../ink/ink223.xml"/><Relationship Id="rId777" Type="http://schemas.openxmlformats.org/officeDocument/2006/relationships/image" Target="../media/image1384.png"/><Relationship Id="rId637" Type="http://schemas.openxmlformats.org/officeDocument/2006/relationships/image" Target="../media/image1315.png"/><Relationship Id="rId844" Type="http://schemas.openxmlformats.org/officeDocument/2006/relationships/customXml" Target="../ink/ink484.xml"/><Relationship Id="rId276" Type="http://schemas.openxmlformats.org/officeDocument/2006/relationships/image" Target="../media/image1138.png"/><Relationship Id="rId483" Type="http://schemas.openxmlformats.org/officeDocument/2006/relationships/customXml" Target="../ink/ink300.xml"/><Relationship Id="rId690" Type="http://schemas.openxmlformats.org/officeDocument/2006/relationships/customXml" Target="../ink/ink405.xml"/><Relationship Id="rId704" Type="http://schemas.openxmlformats.org/officeDocument/2006/relationships/customXml" Target="../ink/ink412.xml"/><Relationship Id="rId40" Type="http://schemas.openxmlformats.org/officeDocument/2006/relationships/image" Target="../media/image867.png"/><Relationship Id="rId136" Type="http://schemas.openxmlformats.org/officeDocument/2006/relationships/customXml" Target="../ink/ink123.xml"/><Relationship Id="rId343" Type="http://schemas.openxmlformats.org/officeDocument/2006/relationships/image" Target="../media/image1171.png"/><Relationship Id="rId550" Type="http://schemas.openxmlformats.org/officeDocument/2006/relationships/image" Target="../media/image1272.png"/><Relationship Id="rId788" Type="http://schemas.openxmlformats.org/officeDocument/2006/relationships/customXml" Target="../ink/ink456.xml"/><Relationship Id="rId203" Type="http://schemas.openxmlformats.org/officeDocument/2006/relationships/customXml" Target="../ink/ink157.xml"/><Relationship Id="rId648" Type="http://schemas.openxmlformats.org/officeDocument/2006/relationships/customXml" Target="../ink/ink384.xml"/><Relationship Id="rId855" Type="http://schemas.openxmlformats.org/officeDocument/2006/relationships/image" Target="../media/image1422.png"/><Relationship Id="rId287" Type="http://schemas.openxmlformats.org/officeDocument/2006/relationships/image" Target="../media/image1143.png"/><Relationship Id="rId410" Type="http://schemas.openxmlformats.org/officeDocument/2006/relationships/customXml" Target="../ink/ink263.xml"/><Relationship Id="rId494" Type="http://schemas.openxmlformats.org/officeDocument/2006/relationships/image" Target="../media/image1245.png"/><Relationship Id="rId508" Type="http://schemas.openxmlformats.org/officeDocument/2006/relationships/image" Target="../media/image1252.png"/><Relationship Id="rId715" Type="http://schemas.openxmlformats.org/officeDocument/2006/relationships/image" Target="../media/image1354.png"/><Relationship Id="rId147" Type="http://schemas.openxmlformats.org/officeDocument/2006/relationships/image" Target="../media/image919.png"/><Relationship Id="rId354" Type="http://schemas.openxmlformats.org/officeDocument/2006/relationships/image" Target="../media/image1176.png"/><Relationship Id="rId799" Type="http://schemas.openxmlformats.org/officeDocument/2006/relationships/image" Target="../media/image1394.png"/><Relationship Id="rId51" Type="http://schemas.openxmlformats.org/officeDocument/2006/relationships/customXml" Target="../ink/ink80.xml"/><Relationship Id="rId561" Type="http://schemas.openxmlformats.org/officeDocument/2006/relationships/customXml" Target="../ink/ink340.xml"/><Relationship Id="rId659" Type="http://schemas.openxmlformats.org/officeDocument/2006/relationships/image" Target="../media/image1326.png"/><Relationship Id="rId866" Type="http://schemas.openxmlformats.org/officeDocument/2006/relationships/customXml" Target="../ink/ink495.xml"/><Relationship Id="rId214" Type="http://schemas.openxmlformats.org/officeDocument/2006/relationships/image" Target="../media/image1108.png"/><Relationship Id="rId298" Type="http://schemas.openxmlformats.org/officeDocument/2006/relationships/customXml" Target="../ink/ink206.xml"/><Relationship Id="rId421" Type="http://schemas.openxmlformats.org/officeDocument/2006/relationships/image" Target="../media/image1209.png"/><Relationship Id="rId519" Type="http://schemas.openxmlformats.org/officeDocument/2006/relationships/image" Target="../media/image1257.png"/><Relationship Id="rId158" Type="http://schemas.openxmlformats.org/officeDocument/2006/relationships/customXml" Target="../ink/ink134.xml"/><Relationship Id="rId726" Type="http://schemas.openxmlformats.org/officeDocument/2006/relationships/customXml" Target="../ink/ink423.xml"/><Relationship Id="rId62" Type="http://schemas.openxmlformats.org/officeDocument/2006/relationships/image" Target="../media/image878.png"/><Relationship Id="rId365" Type="http://schemas.openxmlformats.org/officeDocument/2006/relationships/customXml" Target="../ink/ink240.xml"/><Relationship Id="rId572" Type="http://schemas.openxmlformats.org/officeDocument/2006/relationships/image" Target="../media/image1283.png"/><Relationship Id="rId225" Type="http://schemas.openxmlformats.org/officeDocument/2006/relationships/image" Target="../media/image1113.png"/><Relationship Id="rId432" Type="http://schemas.openxmlformats.org/officeDocument/2006/relationships/customXml" Target="../ink/ink274.xml"/><Relationship Id="rId877" Type="http://schemas.openxmlformats.org/officeDocument/2006/relationships/image" Target="../media/image60.png"/><Relationship Id="rId737" Type="http://schemas.openxmlformats.org/officeDocument/2006/relationships/image" Target="../media/image1365.png"/><Relationship Id="rId73" Type="http://schemas.openxmlformats.org/officeDocument/2006/relationships/customXml" Target="../ink/ink91.xml"/><Relationship Id="rId169" Type="http://schemas.openxmlformats.org/officeDocument/2006/relationships/image" Target="../media/image1086.png"/><Relationship Id="rId376" Type="http://schemas.openxmlformats.org/officeDocument/2006/relationships/customXml" Target="../ink/ink246.xml"/><Relationship Id="rId583" Type="http://schemas.openxmlformats.org/officeDocument/2006/relationships/customXml" Target="../ink/ink351.xml"/><Relationship Id="rId790" Type="http://schemas.openxmlformats.org/officeDocument/2006/relationships/customXml" Target="../ink/ink457.xml"/><Relationship Id="rId804" Type="http://schemas.openxmlformats.org/officeDocument/2006/relationships/customXml" Target="../ink/ink464.xml"/><Relationship Id="rId4" Type="http://schemas.openxmlformats.org/officeDocument/2006/relationships/image" Target="../media/image849.png"/><Relationship Id="rId236" Type="http://schemas.openxmlformats.org/officeDocument/2006/relationships/customXml" Target="../ink/ink174.xml"/><Relationship Id="rId443" Type="http://schemas.openxmlformats.org/officeDocument/2006/relationships/image" Target="../media/image1220.png"/><Relationship Id="rId650" Type="http://schemas.openxmlformats.org/officeDocument/2006/relationships/customXml" Target="../ink/ink385.xml"/><Relationship Id="rId303" Type="http://schemas.openxmlformats.org/officeDocument/2006/relationships/image" Target="../media/image1151.png"/><Relationship Id="rId748" Type="http://schemas.openxmlformats.org/officeDocument/2006/relationships/customXml" Target="../ink/ink434.xml"/><Relationship Id="rId84" Type="http://schemas.openxmlformats.org/officeDocument/2006/relationships/image" Target="../media/image889.png"/><Relationship Id="rId387" Type="http://schemas.openxmlformats.org/officeDocument/2006/relationships/image" Target="../media/image1192.png"/><Relationship Id="rId510" Type="http://schemas.openxmlformats.org/officeDocument/2006/relationships/image" Target="../media/image1253.png"/><Relationship Id="rId594" Type="http://schemas.openxmlformats.org/officeDocument/2006/relationships/image" Target="../media/image1294.png"/><Relationship Id="rId608" Type="http://schemas.openxmlformats.org/officeDocument/2006/relationships/image" Target="../media/image1301.png"/><Relationship Id="rId815" Type="http://schemas.openxmlformats.org/officeDocument/2006/relationships/image" Target="../media/image1402.png"/><Relationship Id="rId247" Type="http://schemas.openxmlformats.org/officeDocument/2006/relationships/customXml" Target="../ink/ink180.xml"/><Relationship Id="rId107" Type="http://schemas.openxmlformats.org/officeDocument/2006/relationships/customXml" Target="../ink/ink108.xml"/><Relationship Id="rId454" Type="http://schemas.openxmlformats.org/officeDocument/2006/relationships/image" Target="../media/image1225.png"/><Relationship Id="rId661" Type="http://schemas.openxmlformats.org/officeDocument/2006/relationships/image" Target="../media/image1327.png"/><Relationship Id="rId759" Type="http://schemas.openxmlformats.org/officeDocument/2006/relationships/customXml" Target="../ink/ink440.xml"/><Relationship Id="rId11" Type="http://schemas.openxmlformats.org/officeDocument/2006/relationships/customXml" Target="../ink/ink60.xml"/><Relationship Id="rId314" Type="http://schemas.openxmlformats.org/officeDocument/2006/relationships/customXml" Target="../ink/ink214.xml"/><Relationship Id="rId398" Type="http://schemas.openxmlformats.org/officeDocument/2006/relationships/customXml" Target="../ink/ink257.xml"/><Relationship Id="rId521" Type="http://schemas.openxmlformats.org/officeDocument/2006/relationships/image" Target="../media/image1258.png"/><Relationship Id="rId619" Type="http://schemas.openxmlformats.org/officeDocument/2006/relationships/customXml" Target="../ink/ink369.xml"/><Relationship Id="rId95" Type="http://schemas.openxmlformats.org/officeDocument/2006/relationships/customXml" Target="../ink/ink102.xml"/><Relationship Id="rId160" Type="http://schemas.openxmlformats.org/officeDocument/2006/relationships/customXml" Target="../ink/ink135.xml"/><Relationship Id="rId826" Type="http://schemas.openxmlformats.org/officeDocument/2006/relationships/customXml" Target="../ink/ink475.xml"/><Relationship Id="rId258" Type="http://schemas.openxmlformats.org/officeDocument/2006/relationships/image" Target="../media/image1129.png"/><Relationship Id="rId465" Type="http://schemas.openxmlformats.org/officeDocument/2006/relationships/customXml" Target="../ink/ink291.xml"/><Relationship Id="rId672" Type="http://schemas.openxmlformats.org/officeDocument/2006/relationships/customXml" Target="../ink/ink396.xml"/><Relationship Id="rId22" Type="http://schemas.openxmlformats.org/officeDocument/2006/relationships/image" Target="../media/image858.png"/><Relationship Id="rId118" Type="http://schemas.openxmlformats.org/officeDocument/2006/relationships/customXml" Target="../ink/ink114.xml"/><Relationship Id="rId325" Type="http://schemas.openxmlformats.org/officeDocument/2006/relationships/image" Target="../media/image1162.png"/><Relationship Id="rId532" Type="http://schemas.openxmlformats.org/officeDocument/2006/relationships/image" Target="../media/image1263.png"/><Relationship Id="rId171" Type="http://schemas.openxmlformats.org/officeDocument/2006/relationships/image" Target="../media/image1087.png"/><Relationship Id="rId837" Type="http://schemas.openxmlformats.org/officeDocument/2006/relationships/image" Target="../media/image1413.png"/><Relationship Id="rId269" Type="http://schemas.openxmlformats.org/officeDocument/2006/relationships/customXml" Target="../ink/ink191.xml"/><Relationship Id="rId476" Type="http://schemas.openxmlformats.org/officeDocument/2006/relationships/image" Target="../media/image1236.png"/><Relationship Id="rId683" Type="http://schemas.openxmlformats.org/officeDocument/2006/relationships/image" Target="../media/image1338.png"/><Relationship Id="rId33" Type="http://schemas.openxmlformats.org/officeDocument/2006/relationships/customXml" Target="../ink/ink71.xml"/><Relationship Id="rId129" Type="http://schemas.openxmlformats.org/officeDocument/2006/relationships/image" Target="../media/image910.png"/><Relationship Id="rId336" Type="http://schemas.openxmlformats.org/officeDocument/2006/relationships/customXml" Target="../ink/ink225.xml"/><Relationship Id="rId543" Type="http://schemas.openxmlformats.org/officeDocument/2006/relationships/customXml" Target="../ink/ink331.xml"/><Relationship Id="rId182" Type="http://schemas.openxmlformats.org/officeDocument/2006/relationships/customXml" Target="../ink/ink146.xml"/><Relationship Id="rId403" Type="http://schemas.openxmlformats.org/officeDocument/2006/relationships/image" Target="../media/image1200.png"/><Relationship Id="rId750" Type="http://schemas.openxmlformats.org/officeDocument/2006/relationships/customXml" Target="../ink/ink435.xml"/><Relationship Id="rId848" Type="http://schemas.openxmlformats.org/officeDocument/2006/relationships/customXml" Target="../ink/ink486.xml"/><Relationship Id="rId487" Type="http://schemas.openxmlformats.org/officeDocument/2006/relationships/customXml" Target="../ink/ink302.xml"/><Relationship Id="rId610" Type="http://schemas.openxmlformats.org/officeDocument/2006/relationships/image" Target="../media/image1302.png"/><Relationship Id="rId694" Type="http://schemas.openxmlformats.org/officeDocument/2006/relationships/customXml" Target="../ink/ink407.xml"/><Relationship Id="rId708" Type="http://schemas.openxmlformats.org/officeDocument/2006/relationships/customXml" Target="../ink/ink414.xml"/><Relationship Id="rId347" Type="http://schemas.openxmlformats.org/officeDocument/2006/relationships/image" Target="../media/image1173.png"/><Relationship Id="rId44" Type="http://schemas.openxmlformats.org/officeDocument/2006/relationships/image" Target="../media/image869.png"/><Relationship Id="rId554" Type="http://schemas.openxmlformats.org/officeDocument/2006/relationships/image" Target="../media/image1274.png"/><Relationship Id="rId761" Type="http://schemas.openxmlformats.org/officeDocument/2006/relationships/image" Target="../media/image1376.png"/><Relationship Id="rId859" Type="http://schemas.openxmlformats.org/officeDocument/2006/relationships/image" Target="../media/image1424.png"/><Relationship Id="rId193" Type="http://schemas.openxmlformats.org/officeDocument/2006/relationships/customXml" Target="../ink/ink152.xml"/><Relationship Id="rId207" Type="http://schemas.openxmlformats.org/officeDocument/2006/relationships/customXml" Target="../ink/ink159.xml"/><Relationship Id="rId414" Type="http://schemas.openxmlformats.org/officeDocument/2006/relationships/customXml" Target="../ink/ink265.xml"/><Relationship Id="rId498" Type="http://schemas.openxmlformats.org/officeDocument/2006/relationships/image" Target="../media/image1247.png"/><Relationship Id="rId621" Type="http://schemas.openxmlformats.org/officeDocument/2006/relationships/customXml" Target="../ink/ink370.xml"/><Relationship Id="rId260" Type="http://schemas.openxmlformats.org/officeDocument/2006/relationships/image" Target="../media/image1130.png"/><Relationship Id="rId719" Type="http://schemas.openxmlformats.org/officeDocument/2006/relationships/image" Target="../media/image1356.png"/><Relationship Id="rId55" Type="http://schemas.openxmlformats.org/officeDocument/2006/relationships/customXml" Target="../ink/ink82.xml"/><Relationship Id="rId120" Type="http://schemas.openxmlformats.org/officeDocument/2006/relationships/customXml" Target="../ink/ink115.xml"/><Relationship Id="rId358" Type="http://schemas.openxmlformats.org/officeDocument/2006/relationships/image" Target="../media/image1178.png"/><Relationship Id="rId565" Type="http://schemas.openxmlformats.org/officeDocument/2006/relationships/customXml" Target="../ink/ink342.xml"/><Relationship Id="rId772" Type="http://schemas.openxmlformats.org/officeDocument/2006/relationships/customXml" Target="../ink/ink447.xml"/><Relationship Id="rId218" Type="http://schemas.openxmlformats.org/officeDocument/2006/relationships/image" Target="../media/image1110.png"/><Relationship Id="rId425" Type="http://schemas.openxmlformats.org/officeDocument/2006/relationships/image" Target="../media/image1211.png"/><Relationship Id="rId632" Type="http://schemas.openxmlformats.org/officeDocument/2006/relationships/customXml" Target="../ink/ink376.xml"/><Relationship Id="rId271" Type="http://schemas.openxmlformats.org/officeDocument/2006/relationships/customXml" Target="../ink/ink192.xml"/><Relationship Id="rId66" Type="http://schemas.openxmlformats.org/officeDocument/2006/relationships/image" Target="../media/image880.png"/><Relationship Id="rId131" Type="http://schemas.openxmlformats.org/officeDocument/2006/relationships/image" Target="../media/image911.png"/><Relationship Id="rId369" Type="http://schemas.openxmlformats.org/officeDocument/2006/relationships/customXml" Target="../ink/ink242.xml"/><Relationship Id="rId576" Type="http://schemas.openxmlformats.org/officeDocument/2006/relationships/image" Target="../media/image1285.png"/><Relationship Id="rId783" Type="http://schemas.openxmlformats.org/officeDocument/2006/relationships/customXml" Target="../ink/ink453.xml"/><Relationship Id="rId229" Type="http://schemas.openxmlformats.org/officeDocument/2006/relationships/image" Target="../media/image1115.png"/><Relationship Id="rId436" Type="http://schemas.openxmlformats.org/officeDocument/2006/relationships/customXml" Target="../ink/ink276.xml"/><Relationship Id="rId643" Type="http://schemas.openxmlformats.org/officeDocument/2006/relationships/image" Target="../media/image1318.png"/><Relationship Id="rId850" Type="http://schemas.openxmlformats.org/officeDocument/2006/relationships/customXml" Target="../ink/ink487.xml"/><Relationship Id="rId77" Type="http://schemas.openxmlformats.org/officeDocument/2006/relationships/customXml" Target="../ink/ink93.xml"/><Relationship Id="rId282" Type="http://schemas.openxmlformats.org/officeDocument/2006/relationships/image" Target="../media/image1141.png"/><Relationship Id="rId503" Type="http://schemas.openxmlformats.org/officeDocument/2006/relationships/customXml" Target="../ink/ink310.xml"/><Relationship Id="rId587" Type="http://schemas.openxmlformats.org/officeDocument/2006/relationships/customXml" Target="../ink/ink353.xml"/><Relationship Id="rId710" Type="http://schemas.openxmlformats.org/officeDocument/2006/relationships/customXml" Target="../ink/ink415.xml"/><Relationship Id="rId808" Type="http://schemas.openxmlformats.org/officeDocument/2006/relationships/customXml" Target="../ink/ink466.xml"/><Relationship Id="rId8" Type="http://schemas.openxmlformats.org/officeDocument/2006/relationships/image" Target="../media/image851.png"/><Relationship Id="rId142" Type="http://schemas.openxmlformats.org/officeDocument/2006/relationships/customXml" Target="../ink/ink126.xml"/><Relationship Id="rId447" Type="http://schemas.openxmlformats.org/officeDocument/2006/relationships/customXml" Target="../ink/ink282.xml"/><Relationship Id="rId794" Type="http://schemas.openxmlformats.org/officeDocument/2006/relationships/customXml" Target="../ink/ink459.xml"/><Relationship Id="rId654" Type="http://schemas.openxmlformats.org/officeDocument/2006/relationships/customXml" Target="../ink/ink387.xml"/><Relationship Id="rId861" Type="http://schemas.openxmlformats.org/officeDocument/2006/relationships/image" Target="../media/image1425.png"/><Relationship Id="rId293" Type="http://schemas.openxmlformats.org/officeDocument/2006/relationships/image" Target="../media/image1146.png"/><Relationship Id="rId307" Type="http://schemas.openxmlformats.org/officeDocument/2006/relationships/image" Target="../media/image1153.png"/><Relationship Id="rId514" Type="http://schemas.openxmlformats.org/officeDocument/2006/relationships/customXml" Target="../ink/ink316.xml"/><Relationship Id="rId721" Type="http://schemas.openxmlformats.org/officeDocument/2006/relationships/image" Target="../media/image1357.png"/><Relationship Id="rId88" Type="http://schemas.openxmlformats.org/officeDocument/2006/relationships/image" Target="../media/image891.png"/><Relationship Id="rId153" Type="http://schemas.openxmlformats.org/officeDocument/2006/relationships/image" Target="../media/image922.png"/><Relationship Id="rId360" Type="http://schemas.openxmlformats.org/officeDocument/2006/relationships/image" Target="../media/image1179.png"/><Relationship Id="rId598" Type="http://schemas.openxmlformats.org/officeDocument/2006/relationships/image" Target="../media/image1296.png"/><Relationship Id="rId819" Type="http://schemas.openxmlformats.org/officeDocument/2006/relationships/image" Target="../media/image1404.png"/></Relationships>
</file>

<file path=ppt/slides/_rels/slide20.xml.rels><?xml version="1.0" encoding="UTF-8" standalone="yes"?>
<Relationships xmlns="http://schemas.openxmlformats.org/package/2006/relationships"><Relationship Id="rId3" Type="http://schemas.openxmlformats.org/officeDocument/2006/relationships/customXml" Target="../ink/ink274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57.png"/><Relationship Id="rId5" Type="http://schemas.openxmlformats.org/officeDocument/2006/relationships/customXml" Target="../ink/ink2745.xml"/><Relationship Id="rId4" Type="http://schemas.openxmlformats.org/officeDocument/2006/relationships/image" Target="../media/image2656.png"/></Relationships>
</file>

<file path=ppt/slides/_rels/slide21.xml.rels><?xml version="1.0" encoding="UTF-8" standalone="yes"?>
<Relationships xmlns="http://schemas.openxmlformats.org/package/2006/relationships"><Relationship Id="rId8" Type="http://schemas.openxmlformats.org/officeDocument/2006/relationships/image" Target="../media/image2660.png"/><Relationship Id="rId3" Type="http://schemas.openxmlformats.org/officeDocument/2006/relationships/customXml" Target="../ink/ink2746.xml"/><Relationship Id="rId7" Type="http://schemas.openxmlformats.org/officeDocument/2006/relationships/customXml" Target="../ink/ink274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59.png"/><Relationship Id="rId5" Type="http://schemas.openxmlformats.org/officeDocument/2006/relationships/customXml" Target="../ink/ink2747.xml"/><Relationship Id="rId4" Type="http://schemas.openxmlformats.org/officeDocument/2006/relationships/image" Target="../media/image2658.png"/></Relationships>
</file>

<file path=ppt/slides/_rels/slide22.xml.rels><?xml version="1.0" encoding="UTF-8" standalone="yes"?>
<Relationships xmlns="http://schemas.openxmlformats.org/package/2006/relationships"><Relationship Id="rId21" Type="http://schemas.openxmlformats.org/officeDocument/2006/relationships/customXml" Target="../ink/ink2758.xml"/><Relationship Id="rId170" Type="http://schemas.openxmlformats.org/officeDocument/2006/relationships/customXml" Target="../ink/ink2834.xml"/><Relationship Id="rId268" Type="http://schemas.openxmlformats.org/officeDocument/2006/relationships/image" Target="../media/image2791.png"/><Relationship Id="rId475" Type="http://schemas.openxmlformats.org/officeDocument/2006/relationships/image" Target="../media/image2892.png"/><Relationship Id="rId682" Type="http://schemas.openxmlformats.org/officeDocument/2006/relationships/customXml" Target="../ink/ink3095.xml"/><Relationship Id="rId128" Type="http://schemas.openxmlformats.org/officeDocument/2006/relationships/customXml" Target="../ink/ink2812.xml"/><Relationship Id="rId335" Type="http://schemas.openxmlformats.org/officeDocument/2006/relationships/image" Target="../media/image2823.png"/><Relationship Id="rId542" Type="http://schemas.openxmlformats.org/officeDocument/2006/relationships/customXml" Target="../ink/ink3024.xml"/><Relationship Id="rId987" Type="http://schemas.openxmlformats.org/officeDocument/2006/relationships/image" Target="../media/image3143.png"/><Relationship Id="rId402" Type="http://schemas.openxmlformats.org/officeDocument/2006/relationships/customXml" Target="../ink/ink2952.xml"/><Relationship Id="rId847" Type="http://schemas.openxmlformats.org/officeDocument/2006/relationships/image" Target="../media/image3074.png"/><Relationship Id="rId1032" Type="http://schemas.openxmlformats.org/officeDocument/2006/relationships/customXml" Target="../ink/ink3273.xml"/><Relationship Id="rId707" Type="http://schemas.openxmlformats.org/officeDocument/2006/relationships/customXml" Target="../ink/ink3108.xml"/><Relationship Id="rId914" Type="http://schemas.openxmlformats.org/officeDocument/2006/relationships/customXml" Target="../ink/ink3214.xml"/><Relationship Id="rId43" Type="http://schemas.openxmlformats.org/officeDocument/2006/relationships/customXml" Target="../ink/ink2769.xml"/><Relationship Id="rId192" Type="http://schemas.openxmlformats.org/officeDocument/2006/relationships/customXml" Target="../ink/ink2845.xml"/><Relationship Id="rId497" Type="http://schemas.openxmlformats.org/officeDocument/2006/relationships/image" Target="../media/image2903.png"/><Relationship Id="rId357" Type="http://schemas.openxmlformats.org/officeDocument/2006/relationships/image" Target="../media/image2834.png"/><Relationship Id="rId217" Type="http://schemas.openxmlformats.org/officeDocument/2006/relationships/customXml" Target="../ink/ink2858.xml"/><Relationship Id="rId564" Type="http://schemas.openxmlformats.org/officeDocument/2006/relationships/customXml" Target="../ink/ink3035.xml"/><Relationship Id="rId771" Type="http://schemas.openxmlformats.org/officeDocument/2006/relationships/customXml" Target="../ink/ink3141.xml"/><Relationship Id="rId869" Type="http://schemas.openxmlformats.org/officeDocument/2006/relationships/image" Target="../media/image3085.png"/><Relationship Id="rId424" Type="http://schemas.openxmlformats.org/officeDocument/2006/relationships/customXml" Target="../ink/ink2963.xml"/><Relationship Id="rId631" Type="http://schemas.openxmlformats.org/officeDocument/2006/relationships/customXml" Target="../ink/ink3069.xml"/><Relationship Id="rId729" Type="http://schemas.openxmlformats.org/officeDocument/2006/relationships/customXml" Target="../ink/ink3119.xml"/><Relationship Id="rId1054" Type="http://schemas.openxmlformats.org/officeDocument/2006/relationships/customXml" Target="../ink/ink3284.xml"/><Relationship Id="rId936" Type="http://schemas.openxmlformats.org/officeDocument/2006/relationships/customXml" Target="../ink/ink3225.xml"/><Relationship Id="rId65" Type="http://schemas.openxmlformats.org/officeDocument/2006/relationships/customXml" Target="../ink/ink2780.xml"/><Relationship Id="rId281" Type="http://schemas.openxmlformats.org/officeDocument/2006/relationships/image" Target="../media/image2797.png"/><Relationship Id="rId141" Type="http://schemas.openxmlformats.org/officeDocument/2006/relationships/customXml" Target="../ink/ink2819.xml"/><Relationship Id="rId379" Type="http://schemas.openxmlformats.org/officeDocument/2006/relationships/image" Target="../media/image2845.png"/><Relationship Id="rId586" Type="http://schemas.openxmlformats.org/officeDocument/2006/relationships/image" Target="../media/image2946.png"/><Relationship Id="rId793" Type="http://schemas.openxmlformats.org/officeDocument/2006/relationships/customXml" Target="../ink/ink3152.xml"/><Relationship Id="rId7" Type="http://schemas.openxmlformats.org/officeDocument/2006/relationships/customXml" Target="../ink/ink2751.xml"/><Relationship Id="rId239" Type="http://schemas.openxmlformats.org/officeDocument/2006/relationships/customXml" Target="../ink/ink2869.xml"/><Relationship Id="rId446" Type="http://schemas.openxmlformats.org/officeDocument/2006/relationships/image" Target="../media/image2878.png"/><Relationship Id="rId653" Type="http://schemas.openxmlformats.org/officeDocument/2006/relationships/customXml" Target="../ink/ink3080.xml"/><Relationship Id="rId1076" Type="http://schemas.openxmlformats.org/officeDocument/2006/relationships/customXml" Target="../ink/ink3295.xml"/><Relationship Id="rId306" Type="http://schemas.openxmlformats.org/officeDocument/2006/relationships/customXml" Target="../ink/ink2904.xml"/><Relationship Id="rId860" Type="http://schemas.openxmlformats.org/officeDocument/2006/relationships/customXml" Target="../ink/ink3186.xml"/><Relationship Id="rId958" Type="http://schemas.openxmlformats.org/officeDocument/2006/relationships/customXml" Target="../ink/ink3236.xml"/><Relationship Id="rId87" Type="http://schemas.openxmlformats.org/officeDocument/2006/relationships/customXml" Target="../ink/ink2791.xml"/><Relationship Id="rId513" Type="http://schemas.openxmlformats.org/officeDocument/2006/relationships/customXml" Target="../ink/ink3009.xml"/><Relationship Id="rId597" Type="http://schemas.openxmlformats.org/officeDocument/2006/relationships/customXml" Target="../ink/ink3052.xml"/><Relationship Id="rId720" Type="http://schemas.openxmlformats.org/officeDocument/2006/relationships/image" Target="../media/image3012.png"/><Relationship Id="rId818" Type="http://schemas.openxmlformats.org/officeDocument/2006/relationships/image" Target="../media/image3060.png"/><Relationship Id="rId152" Type="http://schemas.openxmlformats.org/officeDocument/2006/relationships/customXml" Target="../ink/ink2825.xml"/><Relationship Id="rId457" Type="http://schemas.openxmlformats.org/officeDocument/2006/relationships/image" Target="../media/image2883.png"/><Relationship Id="rId1003" Type="http://schemas.openxmlformats.org/officeDocument/2006/relationships/image" Target="../media/image3151.png"/><Relationship Id="rId1087" Type="http://schemas.openxmlformats.org/officeDocument/2006/relationships/image" Target="../media/image3193.png"/><Relationship Id="rId664" Type="http://schemas.openxmlformats.org/officeDocument/2006/relationships/image" Target="../media/image2985.png"/><Relationship Id="rId871" Type="http://schemas.openxmlformats.org/officeDocument/2006/relationships/customXml" Target="../ink/ink3192.xml"/><Relationship Id="rId969" Type="http://schemas.openxmlformats.org/officeDocument/2006/relationships/image" Target="../media/image3134.png"/><Relationship Id="rId14" Type="http://schemas.openxmlformats.org/officeDocument/2006/relationships/image" Target="../media/image2666.png"/><Relationship Id="rId317" Type="http://schemas.openxmlformats.org/officeDocument/2006/relationships/image" Target="../media/image2814.png"/><Relationship Id="rId524" Type="http://schemas.openxmlformats.org/officeDocument/2006/relationships/image" Target="../media/image2916.png"/><Relationship Id="rId731" Type="http://schemas.openxmlformats.org/officeDocument/2006/relationships/customXml" Target="../ink/ink3120.xml"/><Relationship Id="rId98" Type="http://schemas.openxmlformats.org/officeDocument/2006/relationships/customXml" Target="../ink/ink2797.xml"/><Relationship Id="rId163" Type="http://schemas.openxmlformats.org/officeDocument/2006/relationships/image" Target="../media/image2739.png"/><Relationship Id="rId370" Type="http://schemas.openxmlformats.org/officeDocument/2006/relationships/customXml" Target="../ink/ink2936.xml"/><Relationship Id="rId829" Type="http://schemas.openxmlformats.org/officeDocument/2006/relationships/image" Target="../media/image3065.png"/><Relationship Id="rId1014" Type="http://schemas.openxmlformats.org/officeDocument/2006/relationships/customXml" Target="../ink/ink3264.xml"/><Relationship Id="rId230" Type="http://schemas.openxmlformats.org/officeDocument/2006/relationships/image" Target="../media/image2772.png"/><Relationship Id="rId468" Type="http://schemas.openxmlformats.org/officeDocument/2006/relationships/customXml" Target="../ink/ink2986.xml"/><Relationship Id="rId675" Type="http://schemas.openxmlformats.org/officeDocument/2006/relationships/image" Target="../media/image2990.png"/><Relationship Id="rId882" Type="http://schemas.openxmlformats.org/officeDocument/2006/relationships/image" Target="../media/image3091.png"/><Relationship Id="rId1098" Type="http://schemas.openxmlformats.org/officeDocument/2006/relationships/customXml" Target="../ink/ink3306.xml"/><Relationship Id="rId25" Type="http://schemas.openxmlformats.org/officeDocument/2006/relationships/customXml" Target="../ink/ink2760.xml"/><Relationship Id="rId328" Type="http://schemas.openxmlformats.org/officeDocument/2006/relationships/customXml" Target="../ink/ink2915.xml"/><Relationship Id="rId535" Type="http://schemas.openxmlformats.org/officeDocument/2006/relationships/image" Target="../media/image2921.png"/><Relationship Id="rId742" Type="http://schemas.openxmlformats.org/officeDocument/2006/relationships/customXml" Target="../ink/ink3126.xml"/><Relationship Id="rId174" Type="http://schemas.openxmlformats.org/officeDocument/2006/relationships/customXml" Target="../ink/ink2836.xml"/><Relationship Id="rId381" Type="http://schemas.openxmlformats.org/officeDocument/2006/relationships/image" Target="../media/image2846.png"/><Relationship Id="rId602" Type="http://schemas.openxmlformats.org/officeDocument/2006/relationships/image" Target="../media/image2954.png"/><Relationship Id="rId1025" Type="http://schemas.openxmlformats.org/officeDocument/2006/relationships/image" Target="../media/image3162.png"/><Relationship Id="rId241" Type="http://schemas.openxmlformats.org/officeDocument/2006/relationships/customXml" Target="../ink/ink2870.xml"/><Relationship Id="rId479" Type="http://schemas.openxmlformats.org/officeDocument/2006/relationships/image" Target="../media/image2894.png"/><Relationship Id="rId686" Type="http://schemas.openxmlformats.org/officeDocument/2006/relationships/customXml" Target="../ink/ink3097.xml"/><Relationship Id="rId893" Type="http://schemas.openxmlformats.org/officeDocument/2006/relationships/image" Target="../media/image3096.png"/><Relationship Id="rId907" Type="http://schemas.openxmlformats.org/officeDocument/2006/relationships/image" Target="../media/image3103.png"/><Relationship Id="rId36" Type="http://schemas.openxmlformats.org/officeDocument/2006/relationships/image" Target="../media/image2677.png"/><Relationship Id="rId339" Type="http://schemas.openxmlformats.org/officeDocument/2006/relationships/image" Target="../media/image2825.png"/><Relationship Id="rId546" Type="http://schemas.openxmlformats.org/officeDocument/2006/relationships/customXml" Target="../ink/ink3026.xml"/><Relationship Id="rId753" Type="http://schemas.openxmlformats.org/officeDocument/2006/relationships/customXml" Target="../ink/ink3132.xml"/><Relationship Id="rId101" Type="http://schemas.openxmlformats.org/officeDocument/2006/relationships/image" Target="../media/image2709.png"/><Relationship Id="rId185" Type="http://schemas.openxmlformats.org/officeDocument/2006/relationships/image" Target="../media/image2750.png"/><Relationship Id="rId406" Type="http://schemas.openxmlformats.org/officeDocument/2006/relationships/customXml" Target="../ink/ink2954.xml"/><Relationship Id="rId960" Type="http://schemas.openxmlformats.org/officeDocument/2006/relationships/customXml" Target="../ink/ink3237.xml"/><Relationship Id="rId1036" Type="http://schemas.openxmlformats.org/officeDocument/2006/relationships/customXml" Target="../ink/ink3275.xml"/><Relationship Id="rId392" Type="http://schemas.openxmlformats.org/officeDocument/2006/relationships/customXml" Target="../ink/ink2947.xml"/><Relationship Id="rId613" Type="http://schemas.openxmlformats.org/officeDocument/2006/relationships/customXml" Target="../ink/ink3060.xml"/><Relationship Id="rId697" Type="http://schemas.openxmlformats.org/officeDocument/2006/relationships/image" Target="../media/image3001.png"/><Relationship Id="rId820" Type="http://schemas.openxmlformats.org/officeDocument/2006/relationships/image" Target="../media/image3061.png"/><Relationship Id="rId918" Type="http://schemas.openxmlformats.org/officeDocument/2006/relationships/customXml" Target="../ink/ink3216.xml"/><Relationship Id="rId252" Type="http://schemas.openxmlformats.org/officeDocument/2006/relationships/image" Target="../media/image2783.png"/><Relationship Id="rId47" Type="http://schemas.openxmlformats.org/officeDocument/2006/relationships/customXml" Target="../ink/ink2771.xml"/><Relationship Id="rId112" Type="http://schemas.openxmlformats.org/officeDocument/2006/relationships/customXml" Target="../ink/ink2804.xml"/><Relationship Id="rId557" Type="http://schemas.openxmlformats.org/officeDocument/2006/relationships/image" Target="../media/image2932.png"/><Relationship Id="rId764" Type="http://schemas.openxmlformats.org/officeDocument/2006/relationships/image" Target="../media/image3033.png"/><Relationship Id="rId971" Type="http://schemas.openxmlformats.org/officeDocument/2006/relationships/image" Target="../media/image3135.png"/><Relationship Id="rId196" Type="http://schemas.openxmlformats.org/officeDocument/2006/relationships/customXml" Target="../ink/ink2847.xml"/><Relationship Id="rId417" Type="http://schemas.openxmlformats.org/officeDocument/2006/relationships/image" Target="../media/image2864.png"/><Relationship Id="rId624" Type="http://schemas.openxmlformats.org/officeDocument/2006/relationships/image" Target="../media/image2965.png"/><Relationship Id="rId831" Type="http://schemas.openxmlformats.org/officeDocument/2006/relationships/image" Target="../media/image3066.png"/><Relationship Id="rId1047" Type="http://schemas.openxmlformats.org/officeDocument/2006/relationships/image" Target="../media/image3173.png"/><Relationship Id="rId263" Type="http://schemas.openxmlformats.org/officeDocument/2006/relationships/customXml" Target="../ink/ink2881.xml"/><Relationship Id="rId470" Type="http://schemas.openxmlformats.org/officeDocument/2006/relationships/customXml" Target="../ink/ink2987.xml"/><Relationship Id="rId929" Type="http://schemas.openxmlformats.org/officeDocument/2006/relationships/image" Target="../media/image3114.png"/><Relationship Id="rId58" Type="http://schemas.openxmlformats.org/officeDocument/2006/relationships/image" Target="../media/image2688.png"/><Relationship Id="rId123" Type="http://schemas.openxmlformats.org/officeDocument/2006/relationships/image" Target="../media/image2720.png"/><Relationship Id="rId330" Type="http://schemas.openxmlformats.org/officeDocument/2006/relationships/customXml" Target="../ink/ink2916.xml"/><Relationship Id="rId568" Type="http://schemas.openxmlformats.org/officeDocument/2006/relationships/customXml" Target="../ink/ink3037.xml"/><Relationship Id="rId775" Type="http://schemas.openxmlformats.org/officeDocument/2006/relationships/customXml" Target="../ink/ink3143.xml"/><Relationship Id="rId982" Type="http://schemas.openxmlformats.org/officeDocument/2006/relationships/customXml" Target="../ink/ink3248.xml"/><Relationship Id="rId428" Type="http://schemas.openxmlformats.org/officeDocument/2006/relationships/customXml" Target="../ink/ink2965.xml"/><Relationship Id="rId635" Type="http://schemas.openxmlformats.org/officeDocument/2006/relationships/customXml" Target="../ink/ink3071.xml"/><Relationship Id="rId842" Type="http://schemas.openxmlformats.org/officeDocument/2006/relationships/customXml" Target="../ink/ink3177.xml"/><Relationship Id="rId1058" Type="http://schemas.openxmlformats.org/officeDocument/2006/relationships/customXml" Target="../ink/ink3286.xml"/><Relationship Id="rId274" Type="http://schemas.openxmlformats.org/officeDocument/2006/relationships/image" Target="../media/image2794.png"/><Relationship Id="rId481" Type="http://schemas.openxmlformats.org/officeDocument/2006/relationships/image" Target="../media/image2895.png"/><Relationship Id="rId702" Type="http://schemas.openxmlformats.org/officeDocument/2006/relationships/customXml" Target="../ink/ink3105.xml"/><Relationship Id="rId69" Type="http://schemas.openxmlformats.org/officeDocument/2006/relationships/customXml" Target="../ink/ink2782.xml"/><Relationship Id="rId134" Type="http://schemas.openxmlformats.org/officeDocument/2006/relationships/image" Target="../media/image2725.png"/><Relationship Id="rId579" Type="http://schemas.openxmlformats.org/officeDocument/2006/relationships/customXml" Target="../ink/ink3043.xml"/><Relationship Id="rId786" Type="http://schemas.openxmlformats.org/officeDocument/2006/relationships/image" Target="../media/image3044.png"/><Relationship Id="rId993" Type="http://schemas.openxmlformats.org/officeDocument/2006/relationships/image" Target="../media/image3146.png"/><Relationship Id="rId341" Type="http://schemas.openxmlformats.org/officeDocument/2006/relationships/image" Target="../media/image2826.png"/><Relationship Id="rId439" Type="http://schemas.openxmlformats.org/officeDocument/2006/relationships/customXml" Target="../ink/ink2971.xml"/><Relationship Id="rId646" Type="http://schemas.openxmlformats.org/officeDocument/2006/relationships/image" Target="../media/image2976.png"/><Relationship Id="rId1069" Type="http://schemas.openxmlformats.org/officeDocument/2006/relationships/image" Target="../media/image3184.png"/><Relationship Id="rId201" Type="http://schemas.openxmlformats.org/officeDocument/2006/relationships/image" Target="../media/image2758.png"/><Relationship Id="rId285" Type="http://schemas.openxmlformats.org/officeDocument/2006/relationships/image" Target="../media/image2799.png"/><Relationship Id="rId506" Type="http://schemas.openxmlformats.org/officeDocument/2006/relationships/customXml" Target="../ink/ink3005.xml"/><Relationship Id="rId853" Type="http://schemas.openxmlformats.org/officeDocument/2006/relationships/image" Target="../media/image3077.png"/><Relationship Id="rId492" Type="http://schemas.openxmlformats.org/officeDocument/2006/relationships/customXml" Target="../ink/ink2998.xml"/><Relationship Id="rId713" Type="http://schemas.openxmlformats.org/officeDocument/2006/relationships/customXml" Target="../ink/ink3111.xml"/><Relationship Id="rId797" Type="http://schemas.openxmlformats.org/officeDocument/2006/relationships/customXml" Target="../ink/ink3154.xml"/><Relationship Id="rId920" Type="http://schemas.openxmlformats.org/officeDocument/2006/relationships/customXml" Target="../ink/ink3217.xml"/><Relationship Id="rId145" Type="http://schemas.openxmlformats.org/officeDocument/2006/relationships/customXml" Target="../ink/ink2821.xml"/><Relationship Id="rId352" Type="http://schemas.openxmlformats.org/officeDocument/2006/relationships/customXml" Target="../ink/ink2927.xml"/><Relationship Id="rId212" Type="http://schemas.openxmlformats.org/officeDocument/2006/relationships/customXml" Target="../ink/ink2855.xml"/><Relationship Id="rId657" Type="http://schemas.openxmlformats.org/officeDocument/2006/relationships/customXml" Target="../ink/ink3082.xml"/><Relationship Id="rId864" Type="http://schemas.openxmlformats.org/officeDocument/2006/relationships/customXml" Target="../ink/ink3188.xml"/><Relationship Id="rId296" Type="http://schemas.openxmlformats.org/officeDocument/2006/relationships/image" Target="../media/image2804.png"/><Relationship Id="rId517" Type="http://schemas.openxmlformats.org/officeDocument/2006/relationships/customXml" Target="../ink/ink3011.xml"/><Relationship Id="rId724" Type="http://schemas.openxmlformats.org/officeDocument/2006/relationships/image" Target="../media/image3014.png"/><Relationship Id="rId931" Type="http://schemas.openxmlformats.org/officeDocument/2006/relationships/image" Target="../media/image3115.png"/><Relationship Id="rId60" Type="http://schemas.openxmlformats.org/officeDocument/2006/relationships/image" Target="../media/image2689.png"/><Relationship Id="rId156" Type="http://schemas.openxmlformats.org/officeDocument/2006/relationships/customXml" Target="../ink/ink2827.xml"/><Relationship Id="rId363" Type="http://schemas.openxmlformats.org/officeDocument/2006/relationships/image" Target="../media/image2837.png"/><Relationship Id="rId570" Type="http://schemas.openxmlformats.org/officeDocument/2006/relationships/customXml" Target="../ink/ink3038.xml"/><Relationship Id="rId1007" Type="http://schemas.openxmlformats.org/officeDocument/2006/relationships/image" Target="../media/image3153.png"/><Relationship Id="rId223" Type="http://schemas.openxmlformats.org/officeDocument/2006/relationships/customXml" Target="../ink/ink2861.xml"/><Relationship Id="rId430" Type="http://schemas.openxmlformats.org/officeDocument/2006/relationships/customXml" Target="../ink/ink2966.xml"/><Relationship Id="rId668" Type="http://schemas.openxmlformats.org/officeDocument/2006/relationships/customXml" Target="../ink/ink3088.xml"/><Relationship Id="rId875" Type="http://schemas.openxmlformats.org/officeDocument/2006/relationships/customXml" Target="../ink/ink3194.xml"/><Relationship Id="rId1060" Type="http://schemas.openxmlformats.org/officeDocument/2006/relationships/customXml" Target="../ink/ink3287.xml"/><Relationship Id="rId18" Type="http://schemas.openxmlformats.org/officeDocument/2006/relationships/image" Target="../media/image2668.png"/><Relationship Id="rId528" Type="http://schemas.openxmlformats.org/officeDocument/2006/relationships/image" Target="../media/image2918.png"/><Relationship Id="rId735" Type="http://schemas.openxmlformats.org/officeDocument/2006/relationships/customXml" Target="../ink/ink3122.xml"/><Relationship Id="rId942" Type="http://schemas.openxmlformats.org/officeDocument/2006/relationships/customXml" Target="../ink/ink3228.xml"/><Relationship Id="rId167" Type="http://schemas.openxmlformats.org/officeDocument/2006/relationships/image" Target="../media/image2741.png"/><Relationship Id="rId374" Type="http://schemas.openxmlformats.org/officeDocument/2006/relationships/customXml" Target="../ink/ink2938.xml"/><Relationship Id="rId581" Type="http://schemas.openxmlformats.org/officeDocument/2006/relationships/customXml" Target="../ink/ink3044.xml"/><Relationship Id="rId1018" Type="http://schemas.openxmlformats.org/officeDocument/2006/relationships/customXml" Target="../ink/ink3266.xml"/><Relationship Id="rId71" Type="http://schemas.openxmlformats.org/officeDocument/2006/relationships/customXml" Target="../ink/ink2783.xml"/><Relationship Id="rId234" Type="http://schemas.openxmlformats.org/officeDocument/2006/relationships/image" Target="../media/image2774.png"/><Relationship Id="rId679" Type="http://schemas.openxmlformats.org/officeDocument/2006/relationships/image" Target="../media/image2992.png"/><Relationship Id="rId802" Type="http://schemas.openxmlformats.org/officeDocument/2006/relationships/image" Target="../media/image3052.png"/><Relationship Id="rId886" Type="http://schemas.openxmlformats.org/officeDocument/2006/relationships/image" Target="../media/image3093.png"/><Relationship Id="rId2" Type="http://schemas.openxmlformats.org/officeDocument/2006/relationships/notesSlide" Target="../notesSlides/notesSlide22.xml"/><Relationship Id="rId29" Type="http://schemas.openxmlformats.org/officeDocument/2006/relationships/customXml" Target="../ink/ink2762.xml"/><Relationship Id="rId441" Type="http://schemas.openxmlformats.org/officeDocument/2006/relationships/customXml" Target="../ink/ink2972.xml"/><Relationship Id="rId539" Type="http://schemas.openxmlformats.org/officeDocument/2006/relationships/image" Target="../media/image2923.png"/><Relationship Id="rId746" Type="http://schemas.openxmlformats.org/officeDocument/2006/relationships/image" Target="../media/image3024.png"/><Relationship Id="rId1071" Type="http://schemas.openxmlformats.org/officeDocument/2006/relationships/image" Target="../media/image3185.png"/><Relationship Id="rId178" Type="http://schemas.openxmlformats.org/officeDocument/2006/relationships/customXml" Target="../ink/ink2838.xml"/><Relationship Id="rId301" Type="http://schemas.openxmlformats.org/officeDocument/2006/relationships/image" Target="../media/image2806.png"/><Relationship Id="rId953" Type="http://schemas.openxmlformats.org/officeDocument/2006/relationships/image" Target="../media/image3126.png"/><Relationship Id="rId1029" Type="http://schemas.openxmlformats.org/officeDocument/2006/relationships/image" Target="../media/image3164.png"/><Relationship Id="rId82" Type="http://schemas.openxmlformats.org/officeDocument/2006/relationships/image" Target="../media/image2700.png"/><Relationship Id="rId385" Type="http://schemas.openxmlformats.org/officeDocument/2006/relationships/image" Target="../media/image2848.png"/><Relationship Id="rId592" Type="http://schemas.openxmlformats.org/officeDocument/2006/relationships/image" Target="../media/image2949.png"/><Relationship Id="rId606" Type="http://schemas.openxmlformats.org/officeDocument/2006/relationships/image" Target="../media/image2956.png"/><Relationship Id="rId813" Type="http://schemas.openxmlformats.org/officeDocument/2006/relationships/customXml" Target="../ink/ink3162.xml"/><Relationship Id="rId245" Type="http://schemas.openxmlformats.org/officeDocument/2006/relationships/customXml" Target="../ink/ink2872.xml"/><Relationship Id="rId452" Type="http://schemas.openxmlformats.org/officeDocument/2006/relationships/customXml" Target="../ink/ink2978.xml"/><Relationship Id="rId897" Type="http://schemas.openxmlformats.org/officeDocument/2006/relationships/image" Target="../media/image3098.png"/><Relationship Id="rId1082" Type="http://schemas.openxmlformats.org/officeDocument/2006/relationships/customXml" Target="../ink/ink3298.xml"/><Relationship Id="rId105" Type="http://schemas.openxmlformats.org/officeDocument/2006/relationships/image" Target="../media/image2711.png"/><Relationship Id="rId312" Type="http://schemas.openxmlformats.org/officeDocument/2006/relationships/customXml" Target="../ink/ink2907.xml"/><Relationship Id="rId757" Type="http://schemas.openxmlformats.org/officeDocument/2006/relationships/customXml" Target="../ink/ink3134.xml"/><Relationship Id="rId964" Type="http://schemas.openxmlformats.org/officeDocument/2006/relationships/customXml" Target="../ink/ink3239.xml"/><Relationship Id="rId93" Type="http://schemas.openxmlformats.org/officeDocument/2006/relationships/image" Target="../media/image2705.png"/><Relationship Id="rId189" Type="http://schemas.openxmlformats.org/officeDocument/2006/relationships/image" Target="../media/image2752.png"/><Relationship Id="rId396" Type="http://schemas.openxmlformats.org/officeDocument/2006/relationships/customXml" Target="../ink/ink2949.xml"/><Relationship Id="rId617" Type="http://schemas.openxmlformats.org/officeDocument/2006/relationships/customXml" Target="../ink/ink3062.xml"/><Relationship Id="rId824" Type="http://schemas.openxmlformats.org/officeDocument/2006/relationships/customXml" Target="../ink/ink3168.xml"/><Relationship Id="rId256" Type="http://schemas.openxmlformats.org/officeDocument/2006/relationships/image" Target="../media/image2785.png"/><Relationship Id="rId463" Type="http://schemas.openxmlformats.org/officeDocument/2006/relationships/image" Target="../media/image2886.png"/><Relationship Id="rId670" Type="http://schemas.openxmlformats.org/officeDocument/2006/relationships/customXml" Target="../ink/ink3089.xml"/><Relationship Id="rId1093" Type="http://schemas.openxmlformats.org/officeDocument/2006/relationships/image" Target="../media/image3196.png"/><Relationship Id="rId116" Type="http://schemas.openxmlformats.org/officeDocument/2006/relationships/customXml" Target="../ink/ink2806.xml"/><Relationship Id="rId323" Type="http://schemas.openxmlformats.org/officeDocument/2006/relationships/image" Target="../media/image2817.png"/><Relationship Id="rId530" Type="http://schemas.openxmlformats.org/officeDocument/2006/relationships/customXml" Target="../ink/ink3018.xml"/><Relationship Id="rId768" Type="http://schemas.openxmlformats.org/officeDocument/2006/relationships/image" Target="../media/image3035.png"/><Relationship Id="rId975" Type="http://schemas.openxmlformats.org/officeDocument/2006/relationships/image" Target="../media/image3137.png"/><Relationship Id="rId20" Type="http://schemas.openxmlformats.org/officeDocument/2006/relationships/image" Target="../media/image2669.png"/><Relationship Id="rId628" Type="http://schemas.openxmlformats.org/officeDocument/2006/relationships/image" Target="../media/image2967.png"/><Relationship Id="rId835" Type="http://schemas.openxmlformats.org/officeDocument/2006/relationships/image" Target="../media/image3068.png"/><Relationship Id="rId267" Type="http://schemas.openxmlformats.org/officeDocument/2006/relationships/customXml" Target="../ink/ink2883.xml"/><Relationship Id="rId474" Type="http://schemas.openxmlformats.org/officeDocument/2006/relationships/customXml" Target="../ink/ink2989.xml"/><Relationship Id="rId1020" Type="http://schemas.openxmlformats.org/officeDocument/2006/relationships/customXml" Target="../ink/ink3267.xml"/><Relationship Id="rId127" Type="http://schemas.openxmlformats.org/officeDocument/2006/relationships/image" Target="../media/image2722.png"/><Relationship Id="rId681" Type="http://schemas.openxmlformats.org/officeDocument/2006/relationships/image" Target="../media/image2993.png"/><Relationship Id="rId779" Type="http://schemas.openxmlformats.org/officeDocument/2006/relationships/customXml" Target="../ink/ink3145.xml"/><Relationship Id="rId902" Type="http://schemas.openxmlformats.org/officeDocument/2006/relationships/customXml" Target="../ink/ink3208.xml"/><Relationship Id="rId986" Type="http://schemas.openxmlformats.org/officeDocument/2006/relationships/customXml" Target="../ink/ink3250.xml"/><Relationship Id="rId31" Type="http://schemas.openxmlformats.org/officeDocument/2006/relationships/customXml" Target="../ink/ink2763.xml"/><Relationship Id="rId334" Type="http://schemas.openxmlformats.org/officeDocument/2006/relationships/customXml" Target="../ink/ink2918.xml"/><Relationship Id="rId541" Type="http://schemas.openxmlformats.org/officeDocument/2006/relationships/image" Target="../media/image2924.png"/><Relationship Id="rId639" Type="http://schemas.openxmlformats.org/officeDocument/2006/relationships/customXml" Target="../ink/ink3073.xml"/><Relationship Id="rId180" Type="http://schemas.openxmlformats.org/officeDocument/2006/relationships/customXml" Target="../ink/ink2839.xml"/><Relationship Id="rId278" Type="http://schemas.openxmlformats.org/officeDocument/2006/relationships/customXml" Target="../ink/ink2889.xml"/><Relationship Id="rId401" Type="http://schemas.openxmlformats.org/officeDocument/2006/relationships/image" Target="../media/image2856.png"/><Relationship Id="rId846" Type="http://schemas.openxmlformats.org/officeDocument/2006/relationships/customXml" Target="../ink/ink3179.xml"/><Relationship Id="rId1031" Type="http://schemas.openxmlformats.org/officeDocument/2006/relationships/image" Target="../media/image3165.png"/><Relationship Id="rId485" Type="http://schemas.openxmlformats.org/officeDocument/2006/relationships/image" Target="../media/image2897.png"/><Relationship Id="rId692" Type="http://schemas.openxmlformats.org/officeDocument/2006/relationships/customXml" Target="../ink/ink3100.xml"/><Relationship Id="rId706" Type="http://schemas.openxmlformats.org/officeDocument/2006/relationships/image" Target="../media/image3005.png"/><Relationship Id="rId913" Type="http://schemas.openxmlformats.org/officeDocument/2006/relationships/image" Target="../media/image3106.png"/><Relationship Id="rId42" Type="http://schemas.openxmlformats.org/officeDocument/2006/relationships/image" Target="../media/image2680.png"/><Relationship Id="rId138" Type="http://schemas.openxmlformats.org/officeDocument/2006/relationships/image" Target="../media/image2727.png"/><Relationship Id="rId345" Type="http://schemas.openxmlformats.org/officeDocument/2006/relationships/image" Target="../media/image2828.png"/><Relationship Id="rId552" Type="http://schemas.openxmlformats.org/officeDocument/2006/relationships/customXml" Target="../ink/ink3029.xml"/><Relationship Id="rId997" Type="http://schemas.openxmlformats.org/officeDocument/2006/relationships/image" Target="../media/image3148.png"/><Relationship Id="rId191" Type="http://schemas.openxmlformats.org/officeDocument/2006/relationships/image" Target="../media/image2753.png"/><Relationship Id="rId205" Type="http://schemas.openxmlformats.org/officeDocument/2006/relationships/image" Target="../media/image2760.png"/><Relationship Id="rId412" Type="http://schemas.openxmlformats.org/officeDocument/2006/relationships/customXml" Target="../ink/ink2957.xml"/><Relationship Id="rId857" Type="http://schemas.openxmlformats.org/officeDocument/2006/relationships/image" Target="../media/image3079.png"/><Relationship Id="rId1042" Type="http://schemas.openxmlformats.org/officeDocument/2006/relationships/customXml" Target="../ink/ink3278.xml"/><Relationship Id="rId289" Type="http://schemas.openxmlformats.org/officeDocument/2006/relationships/customXml" Target="../ink/ink2895.xml"/><Relationship Id="rId496" Type="http://schemas.openxmlformats.org/officeDocument/2006/relationships/customXml" Target="../ink/ink3000.xml"/><Relationship Id="rId717" Type="http://schemas.openxmlformats.org/officeDocument/2006/relationships/customXml" Target="../ink/ink3113.xml"/><Relationship Id="rId924" Type="http://schemas.openxmlformats.org/officeDocument/2006/relationships/customXml" Target="../ink/ink3219.xml"/><Relationship Id="rId53" Type="http://schemas.openxmlformats.org/officeDocument/2006/relationships/customXml" Target="../ink/ink2774.xml"/><Relationship Id="rId149" Type="http://schemas.openxmlformats.org/officeDocument/2006/relationships/image" Target="../media/image2732.png"/><Relationship Id="rId356" Type="http://schemas.openxmlformats.org/officeDocument/2006/relationships/customXml" Target="../ink/ink2929.xml"/><Relationship Id="rId563" Type="http://schemas.openxmlformats.org/officeDocument/2006/relationships/image" Target="../media/image2935.png"/><Relationship Id="rId770" Type="http://schemas.openxmlformats.org/officeDocument/2006/relationships/image" Target="../media/image3036.png"/><Relationship Id="rId216" Type="http://schemas.openxmlformats.org/officeDocument/2006/relationships/image" Target="../media/image2765.png"/><Relationship Id="rId423" Type="http://schemas.openxmlformats.org/officeDocument/2006/relationships/image" Target="../media/image2867.png"/><Relationship Id="rId868" Type="http://schemas.openxmlformats.org/officeDocument/2006/relationships/customXml" Target="../ink/ink3190.xml"/><Relationship Id="rId1053" Type="http://schemas.openxmlformats.org/officeDocument/2006/relationships/image" Target="../media/image3176.png"/><Relationship Id="rId630" Type="http://schemas.openxmlformats.org/officeDocument/2006/relationships/image" Target="../media/image2968.png"/><Relationship Id="rId728" Type="http://schemas.openxmlformats.org/officeDocument/2006/relationships/image" Target="../media/image3016.png"/><Relationship Id="rId935" Type="http://schemas.openxmlformats.org/officeDocument/2006/relationships/image" Target="../media/image3117.png"/><Relationship Id="rId64" Type="http://schemas.openxmlformats.org/officeDocument/2006/relationships/image" Target="../media/image2691.png"/><Relationship Id="rId367" Type="http://schemas.openxmlformats.org/officeDocument/2006/relationships/image" Target="../media/image2839.png"/><Relationship Id="rId574" Type="http://schemas.openxmlformats.org/officeDocument/2006/relationships/customXml" Target="../ink/ink3040.xml"/><Relationship Id="rId227" Type="http://schemas.openxmlformats.org/officeDocument/2006/relationships/customXml" Target="../ink/ink2863.xml"/><Relationship Id="rId781" Type="http://schemas.openxmlformats.org/officeDocument/2006/relationships/customXml" Target="../ink/ink3146.xml"/><Relationship Id="rId879" Type="http://schemas.openxmlformats.org/officeDocument/2006/relationships/customXml" Target="../ink/ink3196.xml"/><Relationship Id="rId434" Type="http://schemas.openxmlformats.org/officeDocument/2006/relationships/image" Target="../media/image2872.png"/><Relationship Id="rId641" Type="http://schemas.openxmlformats.org/officeDocument/2006/relationships/customXml" Target="../ink/ink3074.xml"/><Relationship Id="rId739" Type="http://schemas.openxmlformats.org/officeDocument/2006/relationships/customXml" Target="../ink/ink3124.xml"/><Relationship Id="rId1064" Type="http://schemas.openxmlformats.org/officeDocument/2006/relationships/customXml" Target="../ink/ink3289.xml"/><Relationship Id="rId280" Type="http://schemas.openxmlformats.org/officeDocument/2006/relationships/customXml" Target="../ink/ink2890.xml"/><Relationship Id="rId501" Type="http://schemas.openxmlformats.org/officeDocument/2006/relationships/image" Target="../media/image2905.png"/><Relationship Id="rId946" Type="http://schemas.openxmlformats.org/officeDocument/2006/relationships/customXml" Target="../ink/ink3230.xml"/><Relationship Id="rId75" Type="http://schemas.openxmlformats.org/officeDocument/2006/relationships/customXml" Target="../ink/ink2785.xml"/><Relationship Id="rId140" Type="http://schemas.openxmlformats.org/officeDocument/2006/relationships/image" Target="../media/image2728.png"/><Relationship Id="rId378" Type="http://schemas.openxmlformats.org/officeDocument/2006/relationships/customXml" Target="../ink/ink2940.xml"/><Relationship Id="rId585" Type="http://schemas.openxmlformats.org/officeDocument/2006/relationships/customXml" Target="../ink/ink3046.xml"/><Relationship Id="rId792" Type="http://schemas.openxmlformats.org/officeDocument/2006/relationships/image" Target="../media/image3047.png"/><Relationship Id="rId806" Type="http://schemas.openxmlformats.org/officeDocument/2006/relationships/image" Target="../media/image3054.png"/><Relationship Id="rId6" Type="http://schemas.openxmlformats.org/officeDocument/2006/relationships/image" Target="../media/image2662.png"/><Relationship Id="rId238" Type="http://schemas.openxmlformats.org/officeDocument/2006/relationships/image" Target="../media/image2776.png"/><Relationship Id="rId445" Type="http://schemas.openxmlformats.org/officeDocument/2006/relationships/customXml" Target="../ink/ink2974.xml"/><Relationship Id="rId652" Type="http://schemas.openxmlformats.org/officeDocument/2006/relationships/image" Target="../media/image2979.png"/><Relationship Id="rId1075" Type="http://schemas.openxmlformats.org/officeDocument/2006/relationships/image" Target="../media/image3187.png"/><Relationship Id="rId291" Type="http://schemas.openxmlformats.org/officeDocument/2006/relationships/customXml" Target="../ink/ink2896.xml"/><Relationship Id="rId305" Type="http://schemas.openxmlformats.org/officeDocument/2006/relationships/image" Target="../media/image2808.png"/><Relationship Id="rId512" Type="http://schemas.openxmlformats.org/officeDocument/2006/relationships/customXml" Target="../ink/ink3008.xml"/><Relationship Id="rId957" Type="http://schemas.openxmlformats.org/officeDocument/2006/relationships/image" Target="../media/image3128.png"/><Relationship Id="rId86" Type="http://schemas.openxmlformats.org/officeDocument/2006/relationships/image" Target="../media/image2702.png"/><Relationship Id="rId151" Type="http://schemas.openxmlformats.org/officeDocument/2006/relationships/image" Target="../media/image2733.png"/><Relationship Id="rId389" Type="http://schemas.openxmlformats.org/officeDocument/2006/relationships/image" Target="../media/image2850.png"/><Relationship Id="rId596" Type="http://schemas.openxmlformats.org/officeDocument/2006/relationships/image" Target="../media/image2951.png"/><Relationship Id="rId817" Type="http://schemas.openxmlformats.org/officeDocument/2006/relationships/customXml" Target="../ink/ink3164.xml"/><Relationship Id="rId1002" Type="http://schemas.openxmlformats.org/officeDocument/2006/relationships/customXml" Target="../ink/ink3258.xml"/><Relationship Id="rId249" Type="http://schemas.openxmlformats.org/officeDocument/2006/relationships/customXml" Target="../ink/ink2874.xml"/><Relationship Id="rId456" Type="http://schemas.openxmlformats.org/officeDocument/2006/relationships/customXml" Target="../ink/ink2980.xml"/><Relationship Id="rId663" Type="http://schemas.openxmlformats.org/officeDocument/2006/relationships/customXml" Target="../ink/ink3085.xml"/><Relationship Id="rId870" Type="http://schemas.openxmlformats.org/officeDocument/2006/relationships/customXml" Target="../ink/ink3191.xml"/><Relationship Id="rId1086" Type="http://schemas.openxmlformats.org/officeDocument/2006/relationships/customXml" Target="../ink/ink3300.xml"/><Relationship Id="rId13" Type="http://schemas.openxmlformats.org/officeDocument/2006/relationships/customXml" Target="../ink/ink2754.xml"/><Relationship Id="rId109" Type="http://schemas.openxmlformats.org/officeDocument/2006/relationships/image" Target="../media/image2713.png"/><Relationship Id="rId316" Type="http://schemas.openxmlformats.org/officeDocument/2006/relationships/customXml" Target="../ink/ink2909.xml"/><Relationship Id="rId523" Type="http://schemas.openxmlformats.org/officeDocument/2006/relationships/customXml" Target="../ink/ink3014.xml"/><Relationship Id="rId968" Type="http://schemas.openxmlformats.org/officeDocument/2006/relationships/customXml" Target="../ink/ink3241.xml"/><Relationship Id="rId97" Type="http://schemas.openxmlformats.org/officeDocument/2006/relationships/image" Target="../media/image2707.png"/><Relationship Id="rId730" Type="http://schemas.openxmlformats.org/officeDocument/2006/relationships/image" Target="../media/image3017.png"/><Relationship Id="rId828" Type="http://schemas.openxmlformats.org/officeDocument/2006/relationships/customXml" Target="../ink/ink3170.xml"/><Relationship Id="rId1013" Type="http://schemas.openxmlformats.org/officeDocument/2006/relationships/image" Target="../media/image3156.png"/><Relationship Id="rId162" Type="http://schemas.openxmlformats.org/officeDocument/2006/relationships/customXml" Target="../ink/ink2830.xml"/><Relationship Id="rId467" Type="http://schemas.openxmlformats.org/officeDocument/2006/relationships/image" Target="../media/image2888.png"/><Relationship Id="rId1097" Type="http://schemas.openxmlformats.org/officeDocument/2006/relationships/image" Target="../media/image3198.png"/><Relationship Id="rId674" Type="http://schemas.openxmlformats.org/officeDocument/2006/relationships/customXml" Target="../ink/ink3091.xml"/><Relationship Id="rId881" Type="http://schemas.openxmlformats.org/officeDocument/2006/relationships/customXml" Target="../ink/ink3197.xml"/><Relationship Id="rId979" Type="http://schemas.openxmlformats.org/officeDocument/2006/relationships/image" Target="../media/image3139.png"/><Relationship Id="rId24" Type="http://schemas.openxmlformats.org/officeDocument/2006/relationships/image" Target="../media/image2671.png"/><Relationship Id="rId327" Type="http://schemas.openxmlformats.org/officeDocument/2006/relationships/image" Target="../media/image2819.png"/><Relationship Id="rId534" Type="http://schemas.openxmlformats.org/officeDocument/2006/relationships/customXml" Target="../ink/ink3020.xml"/><Relationship Id="rId741" Type="http://schemas.openxmlformats.org/officeDocument/2006/relationships/image" Target="../media/image3022.png"/><Relationship Id="rId839" Type="http://schemas.openxmlformats.org/officeDocument/2006/relationships/image" Target="../media/image3070.png"/><Relationship Id="rId173" Type="http://schemas.openxmlformats.org/officeDocument/2006/relationships/image" Target="../media/image2744.png"/><Relationship Id="rId380" Type="http://schemas.openxmlformats.org/officeDocument/2006/relationships/customXml" Target="../ink/ink2941.xml"/><Relationship Id="rId601" Type="http://schemas.openxmlformats.org/officeDocument/2006/relationships/customXml" Target="../ink/ink3054.xml"/><Relationship Id="rId1024" Type="http://schemas.openxmlformats.org/officeDocument/2006/relationships/customXml" Target="../ink/ink3269.xml"/><Relationship Id="rId240" Type="http://schemas.openxmlformats.org/officeDocument/2006/relationships/image" Target="../media/image2777.png"/><Relationship Id="rId478" Type="http://schemas.openxmlformats.org/officeDocument/2006/relationships/customXml" Target="../ink/ink2991.xml"/><Relationship Id="rId685" Type="http://schemas.openxmlformats.org/officeDocument/2006/relationships/image" Target="../media/image2995.png"/><Relationship Id="rId892" Type="http://schemas.openxmlformats.org/officeDocument/2006/relationships/customXml" Target="../ink/ink3203.xml"/><Relationship Id="rId906" Type="http://schemas.openxmlformats.org/officeDocument/2006/relationships/customXml" Target="../ink/ink3210.xml"/><Relationship Id="rId35" Type="http://schemas.openxmlformats.org/officeDocument/2006/relationships/customXml" Target="../ink/ink2765.xml"/><Relationship Id="rId100" Type="http://schemas.openxmlformats.org/officeDocument/2006/relationships/customXml" Target="../ink/ink2798.xml"/><Relationship Id="rId338" Type="http://schemas.openxmlformats.org/officeDocument/2006/relationships/customXml" Target="../ink/ink2920.xml"/><Relationship Id="rId545" Type="http://schemas.openxmlformats.org/officeDocument/2006/relationships/image" Target="../media/image2926.png"/><Relationship Id="rId752" Type="http://schemas.openxmlformats.org/officeDocument/2006/relationships/image" Target="../media/image3027.png"/><Relationship Id="rId184" Type="http://schemas.openxmlformats.org/officeDocument/2006/relationships/customXml" Target="../ink/ink2841.xml"/><Relationship Id="rId391" Type="http://schemas.openxmlformats.org/officeDocument/2006/relationships/image" Target="../media/image2851.png"/><Relationship Id="rId405" Type="http://schemas.openxmlformats.org/officeDocument/2006/relationships/image" Target="../media/image2858.png"/><Relationship Id="rId612" Type="http://schemas.openxmlformats.org/officeDocument/2006/relationships/image" Target="../media/image2959.png"/><Relationship Id="rId1035" Type="http://schemas.openxmlformats.org/officeDocument/2006/relationships/image" Target="../media/image3167.png"/><Relationship Id="rId251" Type="http://schemas.openxmlformats.org/officeDocument/2006/relationships/customXml" Target="../ink/ink2875.xml"/><Relationship Id="rId489" Type="http://schemas.openxmlformats.org/officeDocument/2006/relationships/image" Target="../media/image2899.png"/><Relationship Id="rId696" Type="http://schemas.openxmlformats.org/officeDocument/2006/relationships/customXml" Target="../ink/ink3102.xml"/><Relationship Id="rId917" Type="http://schemas.openxmlformats.org/officeDocument/2006/relationships/image" Target="../media/image3108.png"/><Relationship Id="rId46" Type="http://schemas.openxmlformats.org/officeDocument/2006/relationships/image" Target="../media/image2682.png"/><Relationship Id="rId349" Type="http://schemas.openxmlformats.org/officeDocument/2006/relationships/image" Target="../media/image2830.png"/><Relationship Id="rId556" Type="http://schemas.openxmlformats.org/officeDocument/2006/relationships/customXml" Target="../ink/ink3031.xml"/><Relationship Id="rId763" Type="http://schemas.openxmlformats.org/officeDocument/2006/relationships/customXml" Target="../ink/ink3137.xml"/><Relationship Id="rId111" Type="http://schemas.openxmlformats.org/officeDocument/2006/relationships/image" Target="../media/image2714.png"/><Relationship Id="rId195" Type="http://schemas.openxmlformats.org/officeDocument/2006/relationships/image" Target="../media/image2755.png"/><Relationship Id="rId209" Type="http://schemas.openxmlformats.org/officeDocument/2006/relationships/image" Target="../media/image2762.png"/><Relationship Id="rId416" Type="http://schemas.openxmlformats.org/officeDocument/2006/relationships/customXml" Target="../ink/ink2959.xml"/><Relationship Id="rId970" Type="http://schemas.openxmlformats.org/officeDocument/2006/relationships/customXml" Target="../ink/ink3242.xml"/><Relationship Id="rId1046" Type="http://schemas.openxmlformats.org/officeDocument/2006/relationships/customXml" Target="../ink/ink3280.xml"/><Relationship Id="rId623" Type="http://schemas.openxmlformats.org/officeDocument/2006/relationships/customXml" Target="../ink/ink3065.xml"/><Relationship Id="rId830" Type="http://schemas.openxmlformats.org/officeDocument/2006/relationships/customXml" Target="../ink/ink3171.xml"/><Relationship Id="rId928" Type="http://schemas.openxmlformats.org/officeDocument/2006/relationships/customXml" Target="../ink/ink3221.xml"/><Relationship Id="rId57" Type="http://schemas.openxmlformats.org/officeDocument/2006/relationships/customXml" Target="../ink/ink2776.xml"/><Relationship Id="rId262" Type="http://schemas.openxmlformats.org/officeDocument/2006/relationships/image" Target="../media/image2788.png"/><Relationship Id="rId567" Type="http://schemas.openxmlformats.org/officeDocument/2006/relationships/image" Target="../media/image2937.png"/><Relationship Id="rId122" Type="http://schemas.openxmlformats.org/officeDocument/2006/relationships/customXml" Target="../ink/ink2809.xml"/><Relationship Id="rId774" Type="http://schemas.openxmlformats.org/officeDocument/2006/relationships/image" Target="../media/image3038.png"/><Relationship Id="rId981" Type="http://schemas.openxmlformats.org/officeDocument/2006/relationships/image" Target="../media/image3140.png"/><Relationship Id="rId1057" Type="http://schemas.openxmlformats.org/officeDocument/2006/relationships/image" Target="../media/image3178.png"/><Relationship Id="rId427" Type="http://schemas.openxmlformats.org/officeDocument/2006/relationships/image" Target="../media/image2869.png"/><Relationship Id="rId634" Type="http://schemas.openxmlformats.org/officeDocument/2006/relationships/image" Target="../media/image2970.png"/><Relationship Id="rId841" Type="http://schemas.openxmlformats.org/officeDocument/2006/relationships/image" Target="../media/image3071.png"/><Relationship Id="rId273" Type="http://schemas.openxmlformats.org/officeDocument/2006/relationships/customXml" Target="../ink/ink2886.xml"/><Relationship Id="rId480" Type="http://schemas.openxmlformats.org/officeDocument/2006/relationships/customXml" Target="../ink/ink2992.xml"/><Relationship Id="rId701" Type="http://schemas.openxmlformats.org/officeDocument/2006/relationships/image" Target="../media/image3003.png"/><Relationship Id="rId939" Type="http://schemas.openxmlformats.org/officeDocument/2006/relationships/image" Target="../media/image3119.png"/><Relationship Id="rId68" Type="http://schemas.openxmlformats.org/officeDocument/2006/relationships/image" Target="../media/image2693.png"/><Relationship Id="rId133" Type="http://schemas.openxmlformats.org/officeDocument/2006/relationships/customXml" Target="../ink/ink2815.xml"/><Relationship Id="rId340" Type="http://schemas.openxmlformats.org/officeDocument/2006/relationships/customXml" Target="../ink/ink2921.xml"/><Relationship Id="rId578" Type="http://schemas.openxmlformats.org/officeDocument/2006/relationships/customXml" Target="../ink/ink3042.xml"/><Relationship Id="rId785" Type="http://schemas.openxmlformats.org/officeDocument/2006/relationships/customXml" Target="../ink/ink3148.xml"/><Relationship Id="rId992" Type="http://schemas.openxmlformats.org/officeDocument/2006/relationships/customXml" Target="../ink/ink3253.xml"/><Relationship Id="rId200" Type="http://schemas.openxmlformats.org/officeDocument/2006/relationships/customXml" Target="../ink/ink2849.xml"/><Relationship Id="rId438" Type="http://schemas.openxmlformats.org/officeDocument/2006/relationships/image" Target="../media/image2874.png"/><Relationship Id="rId645" Type="http://schemas.openxmlformats.org/officeDocument/2006/relationships/customXml" Target="../ink/ink3076.xml"/><Relationship Id="rId852" Type="http://schemas.openxmlformats.org/officeDocument/2006/relationships/customXml" Target="../ink/ink3182.xml"/><Relationship Id="rId1068" Type="http://schemas.openxmlformats.org/officeDocument/2006/relationships/customXml" Target="../ink/ink3291.xml"/><Relationship Id="rId284" Type="http://schemas.openxmlformats.org/officeDocument/2006/relationships/customXml" Target="../ink/ink2892.xml"/><Relationship Id="rId491" Type="http://schemas.openxmlformats.org/officeDocument/2006/relationships/image" Target="../media/image2900.png"/><Relationship Id="rId505" Type="http://schemas.openxmlformats.org/officeDocument/2006/relationships/image" Target="../media/image2907.png"/><Relationship Id="rId712" Type="http://schemas.openxmlformats.org/officeDocument/2006/relationships/image" Target="../media/image3008.png"/><Relationship Id="rId79" Type="http://schemas.openxmlformats.org/officeDocument/2006/relationships/customXml" Target="../ink/ink2787.xml"/><Relationship Id="rId144" Type="http://schemas.openxmlformats.org/officeDocument/2006/relationships/image" Target="../media/image2730.png"/><Relationship Id="rId589" Type="http://schemas.openxmlformats.org/officeDocument/2006/relationships/customXml" Target="../ink/ink3048.xml"/><Relationship Id="rId796" Type="http://schemas.openxmlformats.org/officeDocument/2006/relationships/image" Target="../media/image3049.png"/><Relationship Id="rId351" Type="http://schemas.openxmlformats.org/officeDocument/2006/relationships/image" Target="../media/image2831.png"/><Relationship Id="rId449" Type="http://schemas.openxmlformats.org/officeDocument/2006/relationships/customXml" Target="../ink/ink2976.xml"/><Relationship Id="rId656" Type="http://schemas.openxmlformats.org/officeDocument/2006/relationships/image" Target="../media/image2981.png"/><Relationship Id="rId863" Type="http://schemas.openxmlformats.org/officeDocument/2006/relationships/image" Target="../media/image3082.png"/><Relationship Id="rId1079" Type="http://schemas.openxmlformats.org/officeDocument/2006/relationships/image" Target="../media/image3189.png"/><Relationship Id="rId211" Type="http://schemas.openxmlformats.org/officeDocument/2006/relationships/image" Target="../media/image2763.png"/><Relationship Id="rId295" Type="http://schemas.openxmlformats.org/officeDocument/2006/relationships/customXml" Target="../ink/ink2898.xml"/><Relationship Id="rId309" Type="http://schemas.openxmlformats.org/officeDocument/2006/relationships/image" Target="../media/image2810.png"/><Relationship Id="rId516" Type="http://schemas.openxmlformats.org/officeDocument/2006/relationships/image" Target="../media/image2912.png"/><Relationship Id="rId723" Type="http://schemas.openxmlformats.org/officeDocument/2006/relationships/customXml" Target="../ink/ink3116.xml"/><Relationship Id="rId930" Type="http://schemas.openxmlformats.org/officeDocument/2006/relationships/customXml" Target="../ink/ink3222.xml"/><Relationship Id="rId1006" Type="http://schemas.openxmlformats.org/officeDocument/2006/relationships/customXml" Target="../ink/ink3260.xml"/><Relationship Id="rId155" Type="http://schemas.openxmlformats.org/officeDocument/2006/relationships/image" Target="../media/image2735.png"/><Relationship Id="rId362" Type="http://schemas.openxmlformats.org/officeDocument/2006/relationships/customXml" Target="../ink/ink2932.xml"/><Relationship Id="rId222" Type="http://schemas.openxmlformats.org/officeDocument/2006/relationships/image" Target="../media/image2768.png"/><Relationship Id="rId667" Type="http://schemas.openxmlformats.org/officeDocument/2006/relationships/image" Target="../media/image2986.png"/><Relationship Id="rId874" Type="http://schemas.openxmlformats.org/officeDocument/2006/relationships/image" Target="../media/image3087.png"/><Relationship Id="rId17" Type="http://schemas.openxmlformats.org/officeDocument/2006/relationships/customXml" Target="../ink/ink2756.xml"/><Relationship Id="rId527" Type="http://schemas.openxmlformats.org/officeDocument/2006/relationships/customXml" Target="../ink/ink3016.xml"/><Relationship Id="rId734" Type="http://schemas.openxmlformats.org/officeDocument/2006/relationships/image" Target="../media/image3019.png"/><Relationship Id="rId941" Type="http://schemas.openxmlformats.org/officeDocument/2006/relationships/image" Target="../media/image3120.png"/><Relationship Id="rId70" Type="http://schemas.openxmlformats.org/officeDocument/2006/relationships/image" Target="../media/image2694.png"/><Relationship Id="rId166" Type="http://schemas.openxmlformats.org/officeDocument/2006/relationships/customXml" Target="../ink/ink2832.xml"/><Relationship Id="rId373" Type="http://schemas.openxmlformats.org/officeDocument/2006/relationships/image" Target="../media/image2842.png"/><Relationship Id="rId580" Type="http://schemas.openxmlformats.org/officeDocument/2006/relationships/image" Target="../media/image2943.png"/><Relationship Id="rId801" Type="http://schemas.openxmlformats.org/officeDocument/2006/relationships/customXml" Target="../ink/ink3156.xml"/><Relationship Id="rId1017" Type="http://schemas.openxmlformats.org/officeDocument/2006/relationships/image" Target="../media/image3158.png"/><Relationship Id="rId1" Type="http://schemas.openxmlformats.org/officeDocument/2006/relationships/slideLayout" Target="../slideLayouts/slideLayout7.xml"/><Relationship Id="rId233" Type="http://schemas.openxmlformats.org/officeDocument/2006/relationships/customXml" Target="../ink/ink2866.xml"/><Relationship Id="rId440" Type="http://schemas.openxmlformats.org/officeDocument/2006/relationships/image" Target="../media/image2875.png"/><Relationship Id="rId678" Type="http://schemas.openxmlformats.org/officeDocument/2006/relationships/customXml" Target="../ink/ink3093.xml"/><Relationship Id="rId885" Type="http://schemas.openxmlformats.org/officeDocument/2006/relationships/customXml" Target="../ink/ink3199.xml"/><Relationship Id="rId1070" Type="http://schemas.openxmlformats.org/officeDocument/2006/relationships/customXml" Target="../ink/ink3292.xml"/><Relationship Id="rId28" Type="http://schemas.openxmlformats.org/officeDocument/2006/relationships/image" Target="../media/image2673.png"/><Relationship Id="rId300" Type="http://schemas.openxmlformats.org/officeDocument/2006/relationships/customXml" Target="../ink/ink2901.xml"/><Relationship Id="rId538" Type="http://schemas.openxmlformats.org/officeDocument/2006/relationships/customXml" Target="../ink/ink3022.xml"/><Relationship Id="rId745" Type="http://schemas.openxmlformats.org/officeDocument/2006/relationships/customXml" Target="../ink/ink3128.xml"/><Relationship Id="rId952" Type="http://schemas.openxmlformats.org/officeDocument/2006/relationships/customXml" Target="../ink/ink3233.xml"/><Relationship Id="rId81" Type="http://schemas.openxmlformats.org/officeDocument/2006/relationships/customXml" Target="../ink/ink2788.xml"/><Relationship Id="rId177" Type="http://schemas.openxmlformats.org/officeDocument/2006/relationships/image" Target="../media/image2746.png"/><Relationship Id="rId384" Type="http://schemas.openxmlformats.org/officeDocument/2006/relationships/customXml" Target="../ink/ink2943.xml"/><Relationship Id="rId591" Type="http://schemas.openxmlformats.org/officeDocument/2006/relationships/customXml" Target="../ink/ink3049.xml"/><Relationship Id="rId605" Type="http://schemas.openxmlformats.org/officeDocument/2006/relationships/customXml" Target="../ink/ink3056.xml"/><Relationship Id="rId812" Type="http://schemas.openxmlformats.org/officeDocument/2006/relationships/image" Target="../media/image3057.png"/><Relationship Id="rId1028" Type="http://schemas.openxmlformats.org/officeDocument/2006/relationships/customXml" Target="../ink/ink3271.xml"/><Relationship Id="rId244" Type="http://schemas.openxmlformats.org/officeDocument/2006/relationships/image" Target="../media/image2779.png"/><Relationship Id="rId689" Type="http://schemas.openxmlformats.org/officeDocument/2006/relationships/image" Target="../media/image2997.png"/><Relationship Id="rId896" Type="http://schemas.openxmlformats.org/officeDocument/2006/relationships/customXml" Target="../ink/ink3205.xml"/><Relationship Id="rId1081" Type="http://schemas.openxmlformats.org/officeDocument/2006/relationships/image" Target="../media/image3190.png"/><Relationship Id="rId39" Type="http://schemas.openxmlformats.org/officeDocument/2006/relationships/customXml" Target="../ink/ink2767.xml"/><Relationship Id="rId451" Type="http://schemas.openxmlformats.org/officeDocument/2006/relationships/customXml" Target="../ink/ink2977.xml"/><Relationship Id="rId549" Type="http://schemas.openxmlformats.org/officeDocument/2006/relationships/image" Target="../media/image2928.png"/><Relationship Id="rId756" Type="http://schemas.openxmlformats.org/officeDocument/2006/relationships/image" Target="../media/image3029.png"/><Relationship Id="rId104" Type="http://schemas.openxmlformats.org/officeDocument/2006/relationships/customXml" Target="../ink/ink2800.xml"/><Relationship Id="rId188" Type="http://schemas.openxmlformats.org/officeDocument/2006/relationships/customXml" Target="../ink/ink2843.xml"/><Relationship Id="rId311" Type="http://schemas.openxmlformats.org/officeDocument/2006/relationships/image" Target="../media/image2811.png"/><Relationship Id="rId395" Type="http://schemas.openxmlformats.org/officeDocument/2006/relationships/image" Target="../media/image2853.png"/><Relationship Id="rId409" Type="http://schemas.openxmlformats.org/officeDocument/2006/relationships/image" Target="../media/image2860.png"/><Relationship Id="rId963" Type="http://schemas.openxmlformats.org/officeDocument/2006/relationships/image" Target="../media/image3131.png"/><Relationship Id="rId1039" Type="http://schemas.openxmlformats.org/officeDocument/2006/relationships/image" Target="../media/image3169.png"/><Relationship Id="rId92" Type="http://schemas.openxmlformats.org/officeDocument/2006/relationships/customXml" Target="../ink/ink2794.xml"/><Relationship Id="rId616" Type="http://schemas.openxmlformats.org/officeDocument/2006/relationships/image" Target="../media/image2961.png"/><Relationship Id="rId823" Type="http://schemas.openxmlformats.org/officeDocument/2006/relationships/image" Target="../media/image3062.png"/><Relationship Id="rId255" Type="http://schemas.openxmlformats.org/officeDocument/2006/relationships/customXml" Target="../ink/ink2877.xml"/><Relationship Id="rId462" Type="http://schemas.openxmlformats.org/officeDocument/2006/relationships/customXml" Target="../ink/ink2983.xml"/><Relationship Id="rId1092" Type="http://schemas.openxmlformats.org/officeDocument/2006/relationships/customXml" Target="../ink/ink3303.xml"/><Relationship Id="rId115" Type="http://schemas.openxmlformats.org/officeDocument/2006/relationships/image" Target="../media/image2716.png"/><Relationship Id="rId322" Type="http://schemas.openxmlformats.org/officeDocument/2006/relationships/customXml" Target="../ink/ink2912.xml"/><Relationship Id="rId767" Type="http://schemas.openxmlformats.org/officeDocument/2006/relationships/customXml" Target="../ink/ink3139.xml"/><Relationship Id="rId974" Type="http://schemas.openxmlformats.org/officeDocument/2006/relationships/customXml" Target="../ink/ink3244.xml"/><Relationship Id="rId199" Type="http://schemas.openxmlformats.org/officeDocument/2006/relationships/image" Target="../media/image2757.png"/><Relationship Id="rId627" Type="http://schemas.openxmlformats.org/officeDocument/2006/relationships/customXml" Target="../ink/ink3067.xml"/><Relationship Id="rId834" Type="http://schemas.openxmlformats.org/officeDocument/2006/relationships/customXml" Target="../ink/ink3173.xml"/><Relationship Id="rId266" Type="http://schemas.openxmlformats.org/officeDocument/2006/relationships/image" Target="../media/image2790.png"/><Relationship Id="rId473" Type="http://schemas.openxmlformats.org/officeDocument/2006/relationships/image" Target="../media/image2891.png"/><Relationship Id="rId680" Type="http://schemas.openxmlformats.org/officeDocument/2006/relationships/customXml" Target="../ink/ink3094.xml"/><Relationship Id="rId901" Type="http://schemas.openxmlformats.org/officeDocument/2006/relationships/image" Target="../media/image3100.png"/><Relationship Id="rId30" Type="http://schemas.openxmlformats.org/officeDocument/2006/relationships/image" Target="../media/image2674.png"/><Relationship Id="rId126" Type="http://schemas.openxmlformats.org/officeDocument/2006/relationships/customXml" Target="../ink/ink2811.xml"/><Relationship Id="rId333" Type="http://schemas.openxmlformats.org/officeDocument/2006/relationships/image" Target="../media/image2822.png"/><Relationship Id="rId540" Type="http://schemas.openxmlformats.org/officeDocument/2006/relationships/customXml" Target="../ink/ink3023.xml"/><Relationship Id="rId778" Type="http://schemas.openxmlformats.org/officeDocument/2006/relationships/image" Target="../media/image3040.png"/><Relationship Id="rId985" Type="http://schemas.openxmlformats.org/officeDocument/2006/relationships/image" Target="../media/image3142.png"/><Relationship Id="rId638" Type="http://schemas.openxmlformats.org/officeDocument/2006/relationships/image" Target="../media/image2972.png"/><Relationship Id="rId845" Type="http://schemas.openxmlformats.org/officeDocument/2006/relationships/image" Target="../media/image3073.png"/><Relationship Id="rId1030" Type="http://schemas.openxmlformats.org/officeDocument/2006/relationships/customXml" Target="../ink/ink3272.xml"/><Relationship Id="rId277" Type="http://schemas.openxmlformats.org/officeDocument/2006/relationships/customXml" Target="../ink/ink2888.xml"/><Relationship Id="rId400" Type="http://schemas.openxmlformats.org/officeDocument/2006/relationships/customXml" Target="../ink/ink2951.xml"/><Relationship Id="rId484" Type="http://schemas.openxmlformats.org/officeDocument/2006/relationships/customXml" Target="../ink/ink2994.xml"/><Relationship Id="rId705" Type="http://schemas.openxmlformats.org/officeDocument/2006/relationships/customXml" Target="../ink/ink3107.xml"/><Relationship Id="rId137" Type="http://schemas.openxmlformats.org/officeDocument/2006/relationships/customXml" Target="../ink/ink2817.xml"/><Relationship Id="rId344" Type="http://schemas.openxmlformats.org/officeDocument/2006/relationships/customXml" Target="../ink/ink2923.xml"/><Relationship Id="rId691" Type="http://schemas.openxmlformats.org/officeDocument/2006/relationships/image" Target="../media/image2998.png"/><Relationship Id="rId789" Type="http://schemas.openxmlformats.org/officeDocument/2006/relationships/customXml" Target="../ink/ink3150.xml"/><Relationship Id="rId912" Type="http://schemas.openxmlformats.org/officeDocument/2006/relationships/customXml" Target="../ink/ink3213.xml"/><Relationship Id="rId996" Type="http://schemas.openxmlformats.org/officeDocument/2006/relationships/customXml" Target="../ink/ink3255.xml"/><Relationship Id="rId41" Type="http://schemas.openxmlformats.org/officeDocument/2006/relationships/customXml" Target="../ink/ink2768.xml"/><Relationship Id="rId551" Type="http://schemas.openxmlformats.org/officeDocument/2006/relationships/image" Target="../media/image2929.png"/><Relationship Id="rId649" Type="http://schemas.openxmlformats.org/officeDocument/2006/relationships/customXml" Target="../ink/ink3078.xml"/><Relationship Id="rId856" Type="http://schemas.openxmlformats.org/officeDocument/2006/relationships/customXml" Target="../ink/ink3184.xml"/><Relationship Id="rId190" Type="http://schemas.openxmlformats.org/officeDocument/2006/relationships/customXml" Target="../ink/ink2844.xml"/><Relationship Id="rId204" Type="http://schemas.openxmlformats.org/officeDocument/2006/relationships/customXml" Target="../ink/ink2851.xml"/><Relationship Id="rId288" Type="http://schemas.openxmlformats.org/officeDocument/2006/relationships/image" Target="../media/image2800.png"/><Relationship Id="rId411" Type="http://schemas.openxmlformats.org/officeDocument/2006/relationships/image" Target="../media/image2861.png"/><Relationship Id="rId509" Type="http://schemas.openxmlformats.org/officeDocument/2006/relationships/image" Target="../media/image2909.png"/><Relationship Id="rId1041" Type="http://schemas.openxmlformats.org/officeDocument/2006/relationships/image" Target="../media/image3170.png"/><Relationship Id="rId495" Type="http://schemas.openxmlformats.org/officeDocument/2006/relationships/image" Target="../media/image2902.png"/><Relationship Id="rId716" Type="http://schemas.openxmlformats.org/officeDocument/2006/relationships/image" Target="../media/image3010.png"/><Relationship Id="rId923" Type="http://schemas.openxmlformats.org/officeDocument/2006/relationships/image" Target="../media/image3111.png"/><Relationship Id="rId52" Type="http://schemas.openxmlformats.org/officeDocument/2006/relationships/image" Target="../media/image2685.png"/><Relationship Id="rId148" Type="http://schemas.openxmlformats.org/officeDocument/2006/relationships/customXml" Target="../ink/ink2823.xml"/><Relationship Id="rId355" Type="http://schemas.openxmlformats.org/officeDocument/2006/relationships/image" Target="../media/image2833.png"/><Relationship Id="rId562" Type="http://schemas.openxmlformats.org/officeDocument/2006/relationships/customXml" Target="../ink/ink3034.xml"/><Relationship Id="rId215" Type="http://schemas.openxmlformats.org/officeDocument/2006/relationships/customXml" Target="../ink/ink2857.xml"/><Relationship Id="rId422" Type="http://schemas.openxmlformats.org/officeDocument/2006/relationships/customXml" Target="../ink/ink2962.xml"/><Relationship Id="rId867" Type="http://schemas.openxmlformats.org/officeDocument/2006/relationships/image" Target="../media/image3084.png"/><Relationship Id="rId1052" Type="http://schemas.openxmlformats.org/officeDocument/2006/relationships/customXml" Target="../ink/ink3283.xml"/><Relationship Id="rId299" Type="http://schemas.openxmlformats.org/officeDocument/2006/relationships/customXml" Target="../ink/ink2900.xml"/><Relationship Id="rId727" Type="http://schemas.openxmlformats.org/officeDocument/2006/relationships/customXml" Target="../ink/ink3118.xml"/><Relationship Id="rId934" Type="http://schemas.openxmlformats.org/officeDocument/2006/relationships/customXml" Target="../ink/ink3224.xml"/><Relationship Id="rId63" Type="http://schemas.openxmlformats.org/officeDocument/2006/relationships/customXml" Target="../ink/ink2779.xml"/><Relationship Id="rId159" Type="http://schemas.openxmlformats.org/officeDocument/2006/relationships/image" Target="../media/image2737.png"/><Relationship Id="rId366" Type="http://schemas.openxmlformats.org/officeDocument/2006/relationships/customXml" Target="../ink/ink2934.xml"/><Relationship Id="rId573" Type="http://schemas.openxmlformats.org/officeDocument/2006/relationships/image" Target="../media/image2940.png"/><Relationship Id="rId780" Type="http://schemas.openxmlformats.org/officeDocument/2006/relationships/image" Target="../media/image3041.png"/><Relationship Id="rId226" Type="http://schemas.openxmlformats.org/officeDocument/2006/relationships/image" Target="../media/image2770.png"/><Relationship Id="rId433" Type="http://schemas.openxmlformats.org/officeDocument/2006/relationships/customXml" Target="../ink/ink2968.xml"/><Relationship Id="rId878" Type="http://schemas.openxmlformats.org/officeDocument/2006/relationships/image" Target="../media/image3089.png"/><Relationship Id="rId1063" Type="http://schemas.openxmlformats.org/officeDocument/2006/relationships/image" Target="../media/image3181.png"/><Relationship Id="rId640" Type="http://schemas.openxmlformats.org/officeDocument/2006/relationships/image" Target="../media/image2973.png"/><Relationship Id="rId738" Type="http://schemas.openxmlformats.org/officeDocument/2006/relationships/image" Target="../media/image3021.png"/><Relationship Id="rId945" Type="http://schemas.openxmlformats.org/officeDocument/2006/relationships/image" Target="../media/image3122.png"/><Relationship Id="rId74" Type="http://schemas.openxmlformats.org/officeDocument/2006/relationships/image" Target="../media/image2696.png"/><Relationship Id="rId377" Type="http://schemas.openxmlformats.org/officeDocument/2006/relationships/image" Target="../media/image2844.png"/><Relationship Id="rId500" Type="http://schemas.openxmlformats.org/officeDocument/2006/relationships/customXml" Target="../ink/ink3002.xml"/><Relationship Id="rId584" Type="http://schemas.openxmlformats.org/officeDocument/2006/relationships/image" Target="../media/image2945.png"/><Relationship Id="rId805" Type="http://schemas.openxmlformats.org/officeDocument/2006/relationships/customXml" Target="../ink/ink3158.xml"/><Relationship Id="rId5" Type="http://schemas.openxmlformats.org/officeDocument/2006/relationships/customXml" Target="../ink/ink2750.xml"/><Relationship Id="rId237" Type="http://schemas.openxmlformats.org/officeDocument/2006/relationships/customXml" Target="../ink/ink2868.xml"/><Relationship Id="rId791" Type="http://schemas.openxmlformats.org/officeDocument/2006/relationships/customXml" Target="../ink/ink3151.xml"/><Relationship Id="rId889" Type="http://schemas.openxmlformats.org/officeDocument/2006/relationships/customXml" Target="../ink/ink3201.xml"/><Relationship Id="rId1074" Type="http://schemas.openxmlformats.org/officeDocument/2006/relationships/customXml" Target="../ink/ink3294.xml"/><Relationship Id="rId444" Type="http://schemas.openxmlformats.org/officeDocument/2006/relationships/image" Target="../media/image2877.png"/><Relationship Id="rId651" Type="http://schemas.openxmlformats.org/officeDocument/2006/relationships/customXml" Target="../ink/ink3079.xml"/><Relationship Id="rId749" Type="http://schemas.openxmlformats.org/officeDocument/2006/relationships/customXml" Target="../ink/ink3130.xml"/><Relationship Id="rId290" Type="http://schemas.openxmlformats.org/officeDocument/2006/relationships/image" Target="../media/image2801.png"/><Relationship Id="rId304" Type="http://schemas.openxmlformats.org/officeDocument/2006/relationships/customXml" Target="../ink/ink2903.xml"/><Relationship Id="rId388" Type="http://schemas.openxmlformats.org/officeDocument/2006/relationships/customXml" Target="../ink/ink2945.xml"/><Relationship Id="rId511" Type="http://schemas.openxmlformats.org/officeDocument/2006/relationships/image" Target="../media/image2910.png"/><Relationship Id="rId609" Type="http://schemas.openxmlformats.org/officeDocument/2006/relationships/customXml" Target="../ink/ink3058.xml"/><Relationship Id="rId956" Type="http://schemas.openxmlformats.org/officeDocument/2006/relationships/customXml" Target="../ink/ink3235.xml"/><Relationship Id="rId85" Type="http://schemas.openxmlformats.org/officeDocument/2006/relationships/customXml" Target="../ink/ink2790.xml"/><Relationship Id="rId150" Type="http://schemas.openxmlformats.org/officeDocument/2006/relationships/customXml" Target="../ink/ink2824.xml"/><Relationship Id="rId595" Type="http://schemas.openxmlformats.org/officeDocument/2006/relationships/customXml" Target="../ink/ink3051.xml"/><Relationship Id="rId816" Type="http://schemas.openxmlformats.org/officeDocument/2006/relationships/image" Target="../media/image3059.png"/><Relationship Id="rId1001" Type="http://schemas.openxmlformats.org/officeDocument/2006/relationships/image" Target="../media/image3150.png"/><Relationship Id="rId248" Type="http://schemas.openxmlformats.org/officeDocument/2006/relationships/image" Target="../media/image2781.png"/><Relationship Id="rId455" Type="http://schemas.openxmlformats.org/officeDocument/2006/relationships/image" Target="../media/image2882.png"/><Relationship Id="rId662" Type="http://schemas.openxmlformats.org/officeDocument/2006/relationships/image" Target="../media/image2984.png"/><Relationship Id="rId1085" Type="http://schemas.openxmlformats.org/officeDocument/2006/relationships/image" Target="../media/image3192.png"/><Relationship Id="rId12" Type="http://schemas.openxmlformats.org/officeDocument/2006/relationships/image" Target="../media/image2665.png"/><Relationship Id="rId108" Type="http://schemas.openxmlformats.org/officeDocument/2006/relationships/customXml" Target="../ink/ink2802.xml"/><Relationship Id="rId315" Type="http://schemas.openxmlformats.org/officeDocument/2006/relationships/image" Target="../media/image2813.png"/><Relationship Id="rId522" Type="http://schemas.openxmlformats.org/officeDocument/2006/relationships/image" Target="../media/image2915.png"/><Relationship Id="rId967" Type="http://schemas.openxmlformats.org/officeDocument/2006/relationships/image" Target="../media/image3133.png"/><Relationship Id="rId96" Type="http://schemas.openxmlformats.org/officeDocument/2006/relationships/customXml" Target="../ink/ink2796.xml"/><Relationship Id="rId161" Type="http://schemas.openxmlformats.org/officeDocument/2006/relationships/image" Target="../media/image2738.png"/><Relationship Id="rId399" Type="http://schemas.openxmlformats.org/officeDocument/2006/relationships/image" Target="../media/image2855.png"/><Relationship Id="rId827" Type="http://schemas.openxmlformats.org/officeDocument/2006/relationships/image" Target="../media/image3064.png"/><Relationship Id="rId1012" Type="http://schemas.openxmlformats.org/officeDocument/2006/relationships/customXml" Target="../ink/ink3263.xml"/><Relationship Id="rId259" Type="http://schemas.openxmlformats.org/officeDocument/2006/relationships/customXml" Target="../ink/ink2879.xml"/><Relationship Id="rId466" Type="http://schemas.openxmlformats.org/officeDocument/2006/relationships/customXml" Target="../ink/ink2985.xml"/><Relationship Id="rId673" Type="http://schemas.openxmlformats.org/officeDocument/2006/relationships/image" Target="../media/image2989.png"/><Relationship Id="rId880" Type="http://schemas.openxmlformats.org/officeDocument/2006/relationships/image" Target="../media/image3090.png"/><Relationship Id="rId1096" Type="http://schemas.openxmlformats.org/officeDocument/2006/relationships/customXml" Target="../ink/ink3305.xml"/><Relationship Id="rId23" Type="http://schemas.openxmlformats.org/officeDocument/2006/relationships/customXml" Target="../ink/ink2759.xml"/><Relationship Id="rId119" Type="http://schemas.openxmlformats.org/officeDocument/2006/relationships/image" Target="../media/image2718.png"/><Relationship Id="rId326" Type="http://schemas.openxmlformats.org/officeDocument/2006/relationships/customXml" Target="../ink/ink2914.xml"/><Relationship Id="rId533" Type="http://schemas.openxmlformats.org/officeDocument/2006/relationships/image" Target="../media/image2920.png"/><Relationship Id="rId978" Type="http://schemas.openxmlformats.org/officeDocument/2006/relationships/customXml" Target="../ink/ink3246.xml"/><Relationship Id="rId740" Type="http://schemas.openxmlformats.org/officeDocument/2006/relationships/customXml" Target="../ink/ink3125.xml"/><Relationship Id="rId838" Type="http://schemas.openxmlformats.org/officeDocument/2006/relationships/customXml" Target="../ink/ink3175.xml"/><Relationship Id="rId1023" Type="http://schemas.openxmlformats.org/officeDocument/2006/relationships/image" Target="../media/image3161.png"/><Relationship Id="rId172" Type="http://schemas.openxmlformats.org/officeDocument/2006/relationships/customXml" Target="../ink/ink2835.xml"/><Relationship Id="rId477" Type="http://schemas.openxmlformats.org/officeDocument/2006/relationships/image" Target="../media/image2893.png"/><Relationship Id="rId600" Type="http://schemas.openxmlformats.org/officeDocument/2006/relationships/image" Target="../media/image2953.png"/><Relationship Id="rId684" Type="http://schemas.openxmlformats.org/officeDocument/2006/relationships/customXml" Target="../ink/ink3096.xml"/><Relationship Id="rId337" Type="http://schemas.openxmlformats.org/officeDocument/2006/relationships/image" Target="../media/image2824.png"/><Relationship Id="rId891" Type="http://schemas.openxmlformats.org/officeDocument/2006/relationships/customXml" Target="../ink/ink3202.xml"/><Relationship Id="rId905" Type="http://schemas.openxmlformats.org/officeDocument/2006/relationships/image" Target="../media/image3102.png"/><Relationship Id="rId989" Type="http://schemas.openxmlformats.org/officeDocument/2006/relationships/image" Target="../media/image3144.png"/><Relationship Id="rId34" Type="http://schemas.openxmlformats.org/officeDocument/2006/relationships/image" Target="../media/image2676.png"/><Relationship Id="rId544" Type="http://schemas.openxmlformats.org/officeDocument/2006/relationships/customXml" Target="../ink/ink3025.xml"/><Relationship Id="rId751" Type="http://schemas.openxmlformats.org/officeDocument/2006/relationships/customXml" Target="../ink/ink3131.xml"/><Relationship Id="rId849" Type="http://schemas.openxmlformats.org/officeDocument/2006/relationships/image" Target="../media/image3075.png"/><Relationship Id="rId183" Type="http://schemas.openxmlformats.org/officeDocument/2006/relationships/image" Target="../media/image2749.png"/><Relationship Id="rId390" Type="http://schemas.openxmlformats.org/officeDocument/2006/relationships/customXml" Target="../ink/ink2946.xml"/><Relationship Id="rId404" Type="http://schemas.openxmlformats.org/officeDocument/2006/relationships/customXml" Target="../ink/ink2953.xml"/><Relationship Id="rId611" Type="http://schemas.openxmlformats.org/officeDocument/2006/relationships/customXml" Target="../ink/ink3059.xml"/><Relationship Id="rId1034" Type="http://schemas.openxmlformats.org/officeDocument/2006/relationships/customXml" Target="../ink/ink3274.xml"/><Relationship Id="rId250" Type="http://schemas.openxmlformats.org/officeDocument/2006/relationships/image" Target="../media/image2782.png"/><Relationship Id="rId488" Type="http://schemas.openxmlformats.org/officeDocument/2006/relationships/customXml" Target="../ink/ink2996.xml"/><Relationship Id="rId695" Type="http://schemas.openxmlformats.org/officeDocument/2006/relationships/image" Target="../media/image3000.png"/><Relationship Id="rId709" Type="http://schemas.openxmlformats.org/officeDocument/2006/relationships/customXml" Target="../ink/ink3109.xml"/><Relationship Id="rId916" Type="http://schemas.openxmlformats.org/officeDocument/2006/relationships/customXml" Target="../ink/ink3215.xml"/><Relationship Id="rId1101" Type="http://schemas.openxmlformats.org/officeDocument/2006/relationships/image" Target="../media/image3200.png"/><Relationship Id="rId45" Type="http://schemas.openxmlformats.org/officeDocument/2006/relationships/customXml" Target="../ink/ink2770.xml"/><Relationship Id="rId110" Type="http://schemas.openxmlformats.org/officeDocument/2006/relationships/customXml" Target="../ink/ink2803.xml"/><Relationship Id="rId348" Type="http://schemas.openxmlformats.org/officeDocument/2006/relationships/customXml" Target="../ink/ink2925.xml"/><Relationship Id="rId555" Type="http://schemas.openxmlformats.org/officeDocument/2006/relationships/image" Target="../media/image2931.png"/><Relationship Id="rId762" Type="http://schemas.openxmlformats.org/officeDocument/2006/relationships/image" Target="../media/image3032.png"/><Relationship Id="rId194" Type="http://schemas.openxmlformats.org/officeDocument/2006/relationships/customXml" Target="../ink/ink2846.xml"/><Relationship Id="rId208" Type="http://schemas.openxmlformats.org/officeDocument/2006/relationships/customXml" Target="../ink/ink2853.xml"/><Relationship Id="rId415" Type="http://schemas.openxmlformats.org/officeDocument/2006/relationships/image" Target="../media/image2863.png"/><Relationship Id="rId622" Type="http://schemas.openxmlformats.org/officeDocument/2006/relationships/image" Target="../media/image2964.png"/><Relationship Id="rId1045" Type="http://schemas.openxmlformats.org/officeDocument/2006/relationships/image" Target="../media/image3172.png"/><Relationship Id="rId261" Type="http://schemas.openxmlformats.org/officeDocument/2006/relationships/customXml" Target="../ink/ink2880.xml"/><Relationship Id="rId499" Type="http://schemas.openxmlformats.org/officeDocument/2006/relationships/image" Target="../media/image2904.png"/><Relationship Id="rId927" Type="http://schemas.openxmlformats.org/officeDocument/2006/relationships/image" Target="../media/image3113.png"/><Relationship Id="rId56" Type="http://schemas.openxmlformats.org/officeDocument/2006/relationships/image" Target="../media/image2687.png"/><Relationship Id="rId359" Type="http://schemas.openxmlformats.org/officeDocument/2006/relationships/image" Target="../media/image2835.png"/><Relationship Id="rId566" Type="http://schemas.openxmlformats.org/officeDocument/2006/relationships/customXml" Target="../ink/ink3036.xml"/><Relationship Id="rId773" Type="http://schemas.openxmlformats.org/officeDocument/2006/relationships/customXml" Target="../ink/ink3142.xml"/><Relationship Id="rId121" Type="http://schemas.openxmlformats.org/officeDocument/2006/relationships/image" Target="../media/image2719.png"/><Relationship Id="rId219" Type="http://schemas.openxmlformats.org/officeDocument/2006/relationships/customXml" Target="../ink/ink2859.xml"/><Relationship Id="rId426" Type="http://schemas.openxmlformats.org/officeDocument/2006/relationships/customXml" Target="../ink/ink2964.xml"/><Relationship Id="rId633" Type="http://schemas.openxmlformats.org/officeDocument/2006/relationships/customXml" Target="../ink/ink3070.xml"/><Relationship Id="rId980" Type="http://schemas.openxmlformats.org/officeDocument/2006/relationships/customXml" Target="../ink/ink3247.xml"/><Relationship Id="rId1056" Type="http://schemas.openxmlformats.org/officeDocument/2006/relationships/customXml" Target="../ink/ink3285.xml"/><Relationship Id="rId840" Type="http://schemas.openxmlformats.org/officeDocument/2006/relationships/customXml" Target="../ink/ink3176.xml"/><Relationship Id="rId938" Type="http://schemas.openxmlformats.org/officeDocument/2006/relationships/customXml" Target="../ink/ink3226.xml"/><Relationship Id="rId67" Type="http://schemas.openxmlformats.org/officeDocument/2006/relationships/customXml" Target="../ink/ink2781.xml"/><Relationship Id="rId272" Type="http://schemas.openxmlformats.org/officeDocument/2006/relationships/image" Target="../media/image2793.png"/><Relationship Id="rId577" Type="http://schemas.openxmlformats.org/officeDocument/2006/relationships/image" Target="../media/image2942.png"/><Relationship Id="rId700" Type="http://schemas.openxmlformats.org/officeDocument/2006/relationships/customXml" Target="../ink/ink3104.xml"/><Relationship Id="rId132" Type="http://schemas.openxmlformats.org/officeDocument/2006/relationships/image" Target="../media/image2724.png"/><Relationship Id="rId784" Type="http://schemas.openxmlformats.org/officeDocument/2006/relationships/image" Target="../media/image3043.png"/><Relationship Id="rId991" Type="http://schemas.openxmlformats.org/officeDocument/2006/relationships/image" Target="../media/image3145.png"/><Relationship Id="rId1067" Type="http://schemas.openxmlformats.org/officeDocument/2006/relationships/image" Target="../media/image3183.png"/><Relationship Id="rId437" Type="http://schemas.openxmlformats.org/officeDocument/2006/relationships/customXml" Target="../ink/ink2970.xml"/><Relationship Id="rId644" Type="http://schemas.openxmlformats.org/officeDocument/2006/relationships/image" Target="../media/image2975.png"/><Relationship Id="rId851" Type="http://schemas.openxmlformats.org/officeDocument/2006/relationships/image" Target="../media/image3076.png"/><Relationship Id="rId283" Type="http://schemas.openxmlformats.org/officeDocument/2006/relationships/image" Target="../media/image2798.png"/><Relationship Id="rId490" Type="http://schemas.openxmlformats.org/officeDocument/2006/relationships/customXml" Target="../ink/ink2997.xml"/><Relationship Id="rId504" Type="http://schemas.openxmlformats.org/officeDocument/2006/relationships/customXml" Target="../ink/ink3004.xml"/><Relationship Id="rId711" Type="http://schemas.openxmlformats.org/officeDocument/2006/relationships/customXml" Target="../ink/ink3110.xml"/><Relationship Id="rId949" Type="http://schemas.openxmlformats.org/officeDocument/2006/relationships/image" Target="../media/image3124.png"/><Relationship Id="rId78" Type="http://schemas.openxmlformats.org/officeDocument/2006/relationships/image" Target="../media/image2698.png"/><Relationship Id="rId143" Type="http://schemas.openxmlformats.org/officeDocument/2006/relationships/customXml" Target="../ink/ink2820.xml"/><Relationship Id="rId350" Type="http://schemas.openxmlformats.org/officeDocument/2006/relationships/customXml" Target="../ink/ink2926.xml"/><Relationship Id="rId588" Type="http://schemas.openxmlformats.org/officeDocument/2006/relationships/image" Target="../media/image2947.png"/><Relationship Id="rId795" Type="http://schemas.openxmlformats.org/officeDocument/2006/relationships/customXml" Target="../ink/ink3153.xml"/><Relationship Id="rId809" Type="http://schemas.openxmlformats.org/officeDocument/2006/relationships/customXml" Target="../ink/ink3160.xml"/><Relationship Id="rId9" Type="http://schemas.openxmlformats.org/officeDocument/2006/relationships/customXml" Target="../ink/ink2752.xml"/><Relationship Id="rId210" Type="http://schemas.openxmlformats.org/officeDocument/2006/relationships/customXml" Target="../ink/ink2854.xml"/><Relationship Id="rId448" Type="http://schemas.openxmlformats.org/officeDocument/2006/relationships/image" Target="../media/image2879.png"/><Relationship Id="rId655" Type="http://schemas.openxmlformats.org/officeDocument/2006/relationships/customXml" Target="../ink/ink3081.xml"/><Relationship Id="rId862" Type="http://schemas.openxmlformats.org/officeDocument/2006/relationships/customXml" Target="../ink/ink3187.xml"/><Relationship Id="rId1078" Type="http://schemas.openxmlformats.org/officeDocument/2006/relationships/customXml" Target="../ink/ink3296.xml"/><Relationship Id="rId294" Type="http://schemas.openxmlformats.org/officeDocument/2006/relationships/image" Target="../media/image2803.png"/><Relationship Id="rId308" Type="http://schemas.openxmlformats.org/officeDocument/2006/relationships/customXml" Target="../ink/ink2905.xml"/><Relationship Id="rId515" Type="http://schemas.openxmlformats.org/officeDocument/2006/relationships/customXml" Target="../ink/ink3010.xml"/><Relationship Id="rId722" Type="http://schemas.openxmlformats.org/officeDocument/2006/relationships/image" Target="../media/image3013.png"/><Relationship Id="rId89" Type="http://schemas.openxmlformats.org/officeDocument/2006/relationships/image" Target="../media/image2703.png"/><Relationship Id="rId154" Type="http://schemas.openxmlformats.org/officeDocument/2006/relationships/customXml" Target="../ink/ink2826.xml"/><Relationship Id="rId361" Type="http://schemas.openxmlformats.org/officeDocument/2006/relationships/image" Target="../media/image2836.png"/><Relationship Id="rId599" Type="http://schemas.openxmlformats.org/officeDocument/2006/relationships/customXml" Target="../ink/ink3053.xml"/><Relationship Id="rId1005" Type="http://schemas.openxmlformats.org/officeDocument/2006/relationships/image" Target="../media/image3152.png"/><Relationship Id="rId459" Type="http://schemas.openxmlformats.org/officeDocument/2006/relationships/image" Target="../media/image2884.png"/><Relationship Id="rId666" Type="http://schemas.openxmlformats.org/officeDocument/2006/relationships/customXml" Target="../ink/ink3087.xml"/><Relationship Id="rId873" Type="http://schemas.openxmlformats.org/officeDocument/2006/relationships/customXml" Target="../ink/ink3193.xml"/><Relationship Id="rId1089" Type="http://schemas.openxmlformats.org/officeDocument/2006/relationships/image" Target="../media/image3194.png"/><Relationship Id="rId16" Type="http://schemas.openxmlformats.org/officeDocument/2006/relationships/image" Target="../media/image2667.png"/><Relationship Id="rId221" Type="http://schemas.openxmlformats.org/officeDocument/2006/relationships/customXml" Target="../ink/ink2860.xml"/><Relationship Id="rId319" Type="http://schemas.openxmlformats.org/officeDocument/2006/relationships/image" Target="../media/image2815.png"/><Relationship Id="rId526" Type="http://schemas.openxmlformats.org/officeDocument/2006/relationships/image" Target="../media/image2917.png"/><Relationship Id="rId733" Type="http://schemas.openxmlformats.org/officeDocument/2006/relationships/customXml" Target="../ink/ink3121.xml"/><Relationship Id="rId940" Type="http://schemas.openxmlformats.org/officeDocument/2006/relationships/customXml" Target="../ink/ink3227.xml"/><Relationship Id="rId1016" Type="http://schemas.openxmlformats.org/officeDocument/2006/relationships/customXml" Target="../ink/ink3265.xml"/><Relationship Id="rId165" Type="http://schemas.openxmlformats.org/officeDocument/2006/relationships/image" Target="../media/image2740.png"/><Relationship Id="rId372" Type="http://schemas.openxmlformats.org/officeDocument/2006/relationships/customXml" Target="../ink/ink2937.xml"/><Relationship Id="rId677" Type="http://schemas.openxmlformats.org/officeDocument/2006/relationships/image" Target="../media/image2991.png"/><Relationship Id="rId800" Type="http://schemas.openxmlformats.org/officeDocument/2006/relationships/image" Target="../media/image3051.png"/><Relationship Id="rId232" Type="http://schemas.openxmlformats.org/officeDocument/2006/relationships/image" Target="../media/image2773.png"/><Relationship Id="rId884" Type="http://schemas.openxmlformats.org/officeDocument/2006/relationships/image" Target="../media/image3092.png"/><Relationship Id="rId27" Type="http://schemas.openxmlformats.org/officeDocument/2006/relationships/customXml" Target="../ink/ink2761.xml"/><Relationship Id="rId537" Type="http://schemas.openxmlformats.org/officeDocument/2006/relationships/image" Target="../media/image2922.png"/><Relationship Id="rId744" Type="http://schemas.openxmlformats.org/officeDocument/2006/relationships/customXml" Target="../ink/ink3127.xml"/><Relationship Id="rId951" Type="http://schemas.openxmlformats.org/officeDocument/2006/relationships/image" Target="../media/image3125.png"/><Relationship Id="rId80" Type="http://schemas.openxmlformats.org/officeDocument/2006/relationships/image" Target="../media/image2699.png"/><Relationship Id="rId176" Type="http://schemas.openxmlformats.org/officeDocument/2006/relationships/customXml" Target="../ink/ink2837.xml"/><Relationship Id="rId383" Type="http://schemas.openxmlformats.org/officeDocument/2006/relationships/image" Target="../media/image2847.png"/><Relationship Id="rId590" Type="http://schemas.openxmlformats.org/officeDocument/2006/relationships/image" Target="../media/image2948.png"/><Relationship Id="rId604" Type="http://schemas.openxmlformats.org/officeDocument/2006/relationships/image" Target="../media/image2955.png"/><Relationship Id="rId811" Type="http://schemas.openxmlformats.org/officeDocument/2006/relationships/customXml" Target="../ink/ink3161.xml"/><Relationship Id="rId1027" Type="http://schemas.openxmlformats.org/officeDocument/2006/relationships/image" Target="../media/image3163.png"/><Relationship Id="rId243" Type="http://schemas.openxmlformats.org/officeDocument/2006/relationships/customXml" Target="../ink/ink2871.xml"/><Relationship Id="rId450" Type="http://schemas.openxmlformats.org/officeDocument/2006/relationships/image" Target="../media/image2880.png"/><Relationship Id="rId688" Type="http://schemas.openxmlformats.org/officeDocument/2006/relationships/customXml" Target="../ink/ink3098.xml"/><Relationship Id="rId895" Type="http://schemas.openxmlformats.org/officeDocument/2006/relationships/image" Target="../media/image3097.png"/><Relationship Id="rId909" Type="http://schemas.openxmlformats.org/officeDocument/2006/relationships/image" Target="../media/image3104.png"/><Relationship Id="rId1080" Type="http://schemas.openxmlformats.org/officeDocument/2006/relationships/customXml" Target="../ink/ink3297.xml"/><Relationship Id="rId38" Type="http://schemas.openxmlformats.org/officeDocument/2006/relationships/image" Target="../media/image2678.png"/><Relationship Id="rId103" Type="http://schemas.openxmlformats.org/officeDocument/2006/relationships/image" Target="../media/image2710.png"/><Relationship Id="rId310" Type="http://schemas.openxmlformats.org/officeDocument/2006/relationships/customXml" Target="../ink/ink2906.xml"/><Relationship Id="rId548" Type="http://schemas.openxmlformats.org/officeDocument/2006/relationships/customXml" Target="../ink/ink3027.xml"/><Relationship Id="rId755" Type="http://schemas.openxmlformats.org/officeDocument/2006/relationships/customXml" Target="../ink/ink3133.xml"/><Relationship Id="rId962" Type="http://schemas.openxmlformats.org/officeDocument/2006/relationships/customXml" Target="../ink/ink3238.xml"/><Relationship Id="rId91" Type="http://schemas.openxmlformats.org/officeDocument/2006/relationships/image" Target="../media/image2704.png"/><Relationship Id="rId187" Type="http://schemas.openxmlformats.org/officeDocument/2006/relationships/image" Target="../media/image2751.png"/><Relationship Id="rId394" Type="http://schemas.openxmlformats.org/officeDocument/2006/relationships/customXml" Target="../ink/ink2948.xml"/><Relationship Id="rId408" Type="http://schemas.openxmlformats.org/officeDocument/2006/relationships/customXml" Target="../ink/ink2955.xml"/><Relationship Id="rId615" Type="http://schemas.openxmlformats.org/officeDocument/2006/relationships/customXml" Target="../ink/ink3061.xml"/><Relationship Id="rId822" Type="http://schemas.openxmlformats.org/officeDocument/2006/relationships/customXml" Target="../ink/ink3167.xml"/><Relationship Id="rId1038" Type="http://schemas.openxmlformats.org/officeDocument/2006/relationships/customXml" Target="../ink/ink3276.xml"/><Relationship Id="rId254" Type="http://schemas.openxmlformats.org/officeDocument/2006/relationships/image" Target="../media/image2784.png"/><Relationship Id="rId699" Type="http://schemas.openxmlformats.org/officeDocument/2006/relationships/image" Target="../media/image3002.png"/><Relationship Id="rId1091" Type="http://schemas.openxmlformats.org/officeDocument/2006/relationships/image" Target="../media/image3195.png"/><Relationship Id="rId49" Type="http://schemas.openxmlformats.org/officeDocument/2006/relationships/customXml" Target="../ink/ink2772.xml"/><Relationship Id="rId114" Type="http://schemas.openxmlformats.org/officeDocument/2006/relationships/customXml" Target="../ink/ink2805.xml"/><Relationship Id="rId461" Type="http://schemas.openxmlformats.org/officeDocument/2006/relationships/image" Target="../media/image2885.png"/><Relationship Id="rId559" Type="http://schemas.openxmlformats.org/officeDocument/2006/relationships/image" Target="../media/image2933.png"/><Relationship Id="rId766" Type="http://schemas.openxmlformats.org/officeDocument/2006/relationships/image" Target="../media/image3034.png"/><Relationship Id="rId198" Type="http://schemas.openxmlformats.org/officeDocument/2006/relationships/customXml" Target="../ink/ink2848.xml"/><Relationship Id="rId321" Type="http://schemas.openxmlformats.org/officeDocument/2006/relationships/image" Target="../media/image2816.png"/><Relationship Id="rId419" Type="http://schemas.openxmlformats.org/officeDocument/2006/relationships/image" Target="../media/image2865.png"/><Relationship Id="rId626" Type="http://schemas.openxmlformats.org/officeDocument/2006/relationships/image" Target="../media/image2966.png"/><Relationship Id="rId973" Type="http://schemas.openxmlformats.org/officeDocument/2006/relationships/image" Target="../media/image3136.png"/><Relationship Id="rId1049" Type="http://schemas.openxmlformats.org/officeDocument/2006/relationships/image" Target="../media/image3174.png"/><Relationship Id="rId833" Type="http://schemas.openxmlformats.org/officeDocument/2006/relationships/image" Target="../media/image3067.png"/><Relationship Id="rId265" Type="http://schemas.openxmlformats.org/officeDocument/2006/relationships/customXml" Target="../ink/ink2882.xml"/><Relationship Id="rId472" Type="http://schemas.openxmlformats.org/officeDocument/2006/relationships/customXml" Target="../ink/ink2988.xml"/><Relationship Id="rId900" Type="http://schemas.openxmlformats.org/officeDocument/2006/relationships/customXml" Target="../ink/ink3207.xml"/><Relationship Id="rId125" Type="http://schemas.openxmlformats.org/officeDocument/2006/relationships/image" Target="../media/image2721.png"/><Relationship Id="rId332" Type="http://schemas.openxmlformats.org/officeDocument/2006/relationships/customXml" Target="../ink/ink2917.xml"/><Relationship Id="rId777" Type="http://schemas.openxmlformats.org/officeDocument/2006/relationships/customXml" Target="../ink/ink3144.xml"/><Relationship Id="rId984" Type="http://schemas.openxmlformats.org/officeDocument/2006/relationships/customXml" Target="../ink/ink3249.xml"/><Relationship Id="rId637" Type="http://schemas.openxmlformats.org/officeDocument/2006/relationships/customXml" Target="../ink/ink3072.xml"/><Relationship Id="rId844" Type="http://schemas.openxmlformats.org/officeDocument/2006/relationships/customXml" Target="../ink/ink3178.xml"/><Relationship Id="rId276" Type="http://schemas.openxmlformats.org/officeDocument/2006/relationships/image" Target="../media/image2795.png"/><Relationship Id="rId483" Type="http://schemas.openxmlformats.org/officeDocument/2006/relationships/image" Target="../media/image2896.png"/><Relationship Id="rId690" Type="http://schemas.openxmlformats.org/officeDocument/2006/relationships/customXml" Target="../ink/ink3099.xml"/><Relationship Id="rId704" Type="http://schemas.openxmlformats.org/officeDocument/2006/relationships/customXml" Target="../ink/ink3106.xml"/><Relationship Id="rId911" Type="http://schemas.openxmlformats.org/officeDocument/2006/relationships/image" Target="../media/image3105.png"/><Relationship Id="rId40" Type="http://schemas.openxmlformats.org/officeDocument/2006/relationships/image" Target="../media/image2679.png"/><Relationship Id="rId136" Type="http://schemas.openxmlformats.org/officeDocument/2006/relationships/image" Target="../media/image2726.png"/><Relationship Id="rId343" Type="http://schemas.openxmlformats.org/officeDocument/2006/relationships/image" Target="../media/image2827.png"/><Relationship Id="rId550" Type="http://schemas.openxmlformats.org/officeDocument/2006/relationships/customXml" Target="../ink/ink3028.xml"/><Relationship Id="rId788" Type="http://schemas.openxmlformats.org/officeDocument/2006/relationships/image" Target="../media/image3045.png"/><Relationship Id="rId995" Type="http://schemas.openxmlformats.org/officeDocument/2006/relationships/image" Target="../media/image3147.png"/><Relationship Id="rId203" Type="http://schemas.openxmlformats.org/officeDocument/2006/relationships/image" Target="../media/image2759.png"/><Relationship Id="rId648" Type="http://schemas.openxmlformats.org/officeDocument/2006/relationships/image" Target="../media/image2977.png"/><Relationship Id="rId855" Type="http://schemas.openxmlformats.org/officeDocument/2006/relationships/image" Target="../media/image3078.png"/><Relationship Id="rId1040" Type="http://schemas.openxmlformats.org/officeDocument/2006/relationships/customXml" Target="../ink/ink3277.xml"/><Relationship Id="rId287" Type="http://schemas.openxmlformats.org/officeDocument/2006/relationships/customXml" Target="../ink/ink2894.xml"/><Relationship Id="rId410" Type="http://schemas.openxmlformats.org/officeDocument/2006/relationships/customXml" Target="../ink/ink2956.xml"/><Relationship Id="rId494" Type="http://schemas.openxmlformats.org/officeDocument/2006/relationships/customXml" Target="../ink/ink2999.xml"/><Relationship Id="rId508" Type="http://schemas.openxmlformats.org/officeDocument/2006/relationships/customXml" Target="../ink/ink3006.xml"/><Relationship Id="rId715" Type="http://schemas.openxmlformats.org/officeDocument/2006/relationships/customXml" Target="../ink/ink3112.xml"/><Relationship Id="rId922" Type="http://schemas.openxmlformats.org/officeDocument/2006/relationships/customXml" Target="../ink/ink3218.xml"/><Relationship Id="rId147" Type="http://schemas.openxmlformats.org/officeDocument/2006/relationships/image" Target="../media/image2731.png"/><Relationship Id="rId354" Type="http://schemas.openxmlformats.org/officeDocument/2006/relationships/customXml" Target="../ink/ink2928.xml"/><Relationship Id="rId799" Type="http://schemas.openxmlformats.org/officeDocument/2006/relationships/customXml" Target="../ink/ink3155.xml"/><Relationship Id="rId51" Type="http://schemas.openxmlformats.org/officeDocument/2006/relationships/customXml" Target="../ink/ink2773.xml"/><Relationship Id="rId561" Type="http://schemas.openxmlformats.org/officeDocument/2006/relationships/image" Target="../media/image2934.png"/><Relationship Id="rId659" Type="http://schemas.openxmlformats.org/officeDocument/2006/relationships/customXml" Target="../ink/ink3083.xml"/><Relationship Id="rId866" Type="http://schemas.openxmlformats.org/officeDocument/2006/relationships/customXml" Target="../ink/ink3189.xml"/><Relationship Id="rId214" Type="http://schemas.openxmlformats.org/officeDocument/2006/relationships/image" Target="../media/image2764.png"/><Relationship Id="rId298" Type="http://schemas.openxmlformats.org/officeDocument/2006/relationships/image" Target="../media/image2805.png"/><Relationship Id="rId421" Type="http://schemas.openxmlformats.org/officeDocument/2006/relationships/image" Target="../media/image2866.png"/><Relationship Id="rId519" Type="http://schemas.openxmlformats.org/officeDocument/2006/relationships/customXml" Target="../ink/ink3012.xml"/><Relationship Id="rId1051" Type="http://schemas.openxmlformats.org/officeDocument/2006/relationships/image" Target="../media/image3175.png"/><Relationship Id="rId158" Type="http://schemas.openxmlformats.org/officeDocument/2006/relationships/customXml" Target="../ink/ink2828.xml"/><Relationship Id="rId726" Type="http://schemas.openxmlformats.org/officeDocument/2006/relationships/image" Target="../media/image3015.png"/><Relationship Id="rId933" Type="http://schemas.openxmlformats.org/officeDocument/2006/relationships/image" Target="../media/image3116.png"/><Relationship Id="rId1009" Type="http://schemas.openxmlformats.org/officeDocument/2006/relationships/image" Target="../media/image3154.png"/><Relationship Id="rId62" Type="http://schemas.openxmlformats.org/officeDocument/2006/relationships/image" Target="../media/image2690.png"/><Relationship Id="rId365" Type="http://schemas.openxmlformats.org/officeDocument/2006/relationships/image" Target="../media/image2838.png"/><Relationship Id="rId572" Type="http://schemas.openxmlformats.org/officeDocument/2006/relationships/customXml" Target="../ink/ink3039.xml"/><Relationship Id="rId225" Type="http://schemas.openxmlformats.org/officeDocument/2006/relationships/customXml" Target="../ink/ink2862.xml"/><Relationship Id="rId432" Type="http://schemas.openxmlformats.org/officeDocument/2006/relationships/image" Target="../media/image2871.png"/><Relationship Id="rId877" Type="http://schemas.openxmlformats.org/officeDocument/2006/relationships/customXml" Target="../ink/ink3195.xml"/><Relationship Id="rId1062" Type="http://schemas.openxmlformats.org/officeDocument/2006/relationships/customXml" Target="../ink/ink3288.xml"/><Relationship Id="rId737" Type="http://schemas.openxmlformats.org/officeDocument/2006/relationships/customXml" Target="../ink/ink3123.xml"/><Relationship Id="rId944" Type="http://schemas.openxmlformats.org/officeDocument/2006/relationships/customXml" Target="../ink/ink3229.xml"/><Relationship Id="rId73" Type="http://schemas.openxmlformats.org/officeDocument/2006/relationships/customXml" Target="../ink/ink2784.xml"/><Relationship Id="rId169" Type="http://schemas.openxmlformats.org/officeDocument/2006/relationships/image" Target="../media/image2742.png"/><Relationship Id="rId376" Type="http://schemas.openxmlformats.org/officeDocument/2006/relationships/customXml" Target="../ink/ink2939.xml"/><Relationship Id="rId583" Type="http://schemas.openxmlformats.org/officeDocument/2006/relationships/customXml" Target="../ink/ink3045.xml"/><Relationship Id="rId790" Type="http://schemas.openxmlformats.org/officeDocument/2006/relationships/image" Target="../media/image3046.png"/><Relationship Id="rId804" Type="http://schemas.openxmlformats.org/officeDocument/2006/relationships/image" Target="../media/image3053.png"/><Relationship Id="rId4" Type="http://schemas.openxmlformats.org/officeDocument/2006/relationships/image" Target="../media/image2661.png"/><Relationship Id="rId236" Type="http://schemas.openxmlformats.org/officeDocument/2006/relationships/image" Target="../media/image2775.png"/><Relationship Id="rId443" Type="http://schemas.openxmlformats.org/officeDocument/2006/relationships/customXml" Target="../ink/ink2973.xml"/><Relationship Id="rId650" Type="http://schemas.openxmlformats.org/officeDocument/2006/relationships/image" Target="../media/image2978.png"/><Relationship Id="rId888" Type="http://schemas.openxmlformats.org/officeDocument/2006/relationships/image" Target="../media/image3094.png"/><Relationship Id="rId1073" Type="http://schemas.openxmlformats.org/officeDocument/2006/relationships/image" Target="../media/image3186.png"/><Relationship Id="rId303" Type="http://schemas.openxmlformats.org/officeDocument/2006/relationships/image" Target="../media/image2807.png"/><Relationship Id="rId748" Type="http://schemas.openxmlformats.org/officeDocument/2006/relationships/image" Target="../media/image3025.png"/><Relationship Id="rId955" Type="http://schemas.openxmlformats.org/officeDocument/2006/relationships/image" Target="../media/image3127.png"/><Relationship Id="rId84" Type="http://schemas.openxmlformats.org/officeDocument/2006/relationships/image" Target="../media/image2701.png"/><Relationship Id="rId387" Type="http://schemas.openxmlformats.org/officeDocument/2006/relationships/image" Target="../media/image2849.png"/><Relationship Id="rId510" Type="http://schemas.openxmlformats.org/officeDocument/2006/relationships/customXml" Target="../ink/ink3007.xml"/><Relationship Id="rId594" Type="http://schemas.openxmlformats.org/officeDocument/2006/relationships/image" Target="../media/image2950.png"/><Relationship Id="rId608" Type="http://schemas.openxmlformats.org/officeDocument/2006/relationships/image" Target="../media/image2957.png"/><Relationship Id="rId815" Type="http://schemas.openxmlformats.org/officeDocument/2006/relationships/customXml" Target="../ink/ink3163.xml"/><Relationship Id="rId247" Type="http://schemas.openxmlformats.org/officeDocument/2006/relationships/customXml" Target="../ink/ink2873.xml"/><Relationship Id="rId899" Type="http://schemas.openxmlformats.org/officeDocument/2006/relationships/image" Target="../media/image3099.png"/><Relationship Id="rId1000" Type="http://schemas.openxmlformats.org/officeDocument/2006/relationships/customXml" Target="../ink/ink3257.xml"/><Relationship Id="rId1084" Type="http://schemas.openxmlformats.org/officeDocument/2006/relationships/customXml" Target="../ink/ink3299.xml"/><Relationship Id="rId107" Type="http://schemas.openxmlformats.org/officeDocument/2006/relationships/image" Target="../media/image2712.png"/><Relationship Id="rId454" Type="http://schemas.openxmlformats.org/officeDocument/2006/relationships/customXml" Target="../ink/ink2979.xml"/><Relationship Id="rId661" Type="http://schemas.openxmlformats.org/officeDocument/2006/relationships/customXml" Target="../ink/ink3084.xml"/><Relationship Id="rId759" Type="http://schemas.openxmlformats.org/officeDocument/2006/relationships/customXml" Target="../ink/ink3135.xml"/><Relationship Id="rId966" Type="http://schemas.openxmlformats.org/officeDocument/2006/relationships/customXml" Target="../ink/ink3240.xml"/><Relationship Id="rId11" Type="http://schemas.openxmlformats.org/officeDocument/2006/relationships/customXml" Target="../ink/ink2753.xml"/><Relationship Id="rId314" Type="http://schemas.openxmlformats.org/officeDocument/2006/relationships/customXml" Target="../ink/ink2908.xml"/><Relationship Id="rId398" Type="http://schemas.openxmlformats.org/officeDocument/2006/relationships/customXml" Target="../ink/ink2950.xml"/><Relationship Id="rId521" Type="http://schemas.openxmlformats.org/officeDocument/2006/relationships/customXml" Target="../ink/ink3013.xml"/><Relationship Id="rId619" Type="http://schemas.openxmlformats.org/officeDocument/2006/relationships/customXml" Target="../ink/ink3063.xml"/><Relationship Id="rId95" Type="http://schemas.openxmlformats.org/officeDocument/2006/relationships/image" Target="../media/image2706.png"/><Relationship Id="rId160" Type="http://schemas.openxmlformats.org/officeDocument/2006/relationships/customXml" Target="../ink/ink2829.xml"/><Relationship Id="rId826" Type="http://schemas.openxmlformats.org/officeDocument/2006/relationships/customXml" Target="../ink/ink3169.xml"/><Relationship Id="rId1011" Type="http://schemas.openxmlformats.org/officeDocument/2006/relationships/image" Target="../media/image3155.png"/><Relationship Id="rId258" Type="http://schemas.openxmlformats.org/officeDocument/2006/relationships/image" Target="../media/image2786.png"/><Relationship Id="rId465" Type="http://schemas.openxmlformats.org/officeDocument/2006/relationships/image" Target="../media/image2887.png"/><Relationship Id="rId672" Type="http://schemas.openxmlformats.org/officeDocument/2006/relationships/customXml" Target="../ink/ink3090.xml"/><Relationship Id="rId1095" Type="http://schemas.openxmlformats.org/officeDocument/2006/relationships/image" Target="../media/image3197.png"/><Relationship Id="rId22" Type="http://schemas.openxmlformats.org/officeDocument/2006/relationships/image" Target="../media/image2670.png"/><Relationship Id="rId118" Type="http://schemas.openxmlformats.org/officeDocument/2006/relationships/customXml" Target="../ink/ink2807.xml"/><Relationship Id="rId325" Type="http://schemas.openxmlformats.org/officeDocument/2006/relationships/image" Target="../media/image2818.png"/><Relationship Id="rId532" Type="http://schemas.openxmlformats.org/officeDocument/2006/relationships/customXml" Target="../ink/ink3019.xml"/><Relationship Id="rId977" Type="http://schemas.openxmlformats.org/officeDocument/2006/relationships/image" Target="../media/image3138.png"/><Relationship Id="rId171" Type="http://schemas.openxmlformats.org/officeDocument/2006/relationships/image" Target="../media/image2743.png"/><Relationship Id="rId837" Type="http://schemas.openxmlformats.org/officeDocument/2006/relationships/image" Target="../media/image3069.png"/><Relationship Id="rId1022" Type="http://schemas.openxmlformats.org/officeDocument/2006/relationships/customXml" Target="../ink/ink3268.xml"/><Relationship Id="rId269" Type="http://schemas.openxmlformats.org/officeDocument/2006/relationships/customXml" Target="../ink/ink2884.xml"/><Relationship Id="rId476" Type="http://schemas.openxmlformats.org/officeDocument/2006/relationships/customXml" Target="../ink/ink2990.xml"/><Relationship Id="rId683" Type="http://schemas.openxmlformats.org/officeDocument/2006/relationships/image" Target="../media/image2994.png"/><Relationship Id="rId890" Type="http://schemas.openxmlformats.org/officeDocument/2006/relationships/image" Target="../media/image3095.png"/><Relationship Id="rId904" Type="http://schemas.openxmlformats.org/officeDocument/2006/relationships/customXml" Target="../ink/ink3209.xml"/><Relationship Id="rId33" Type="http://schemas.openxmlformats.org/officeDocument/2006/relationships/customXml" Target="../ink/ink2764.xml"/><Relationship Id="rId129" Type="http://schemas.openxmlformats.org/officeDocument/2006/relationships/image" Target="../media/image2723.png"/><Relationship Id="rId336" Type="http://schemas.openxmlformats.org/officeDocument/2006/relationships/customXml" Target="../ink/ink2919.xml"/><Relationship Id="rId543" Type="http://schemas.openxmlformats.org/officeDocument/2006/relationships/image" Target="../media/image2925.png"/><Relationship Id="rId988" Type="http://schemas.openxmlformats.org/officeDocument/2006/relationships/customXml" Target="../ink/ink3251.xml"/><Relationship Id="rId182" Type="http://schemas.openxmlformats.org/officeDocument/2006/relationships/customXml" Target="../ink/ink2840.xml"/><Relationship Id="rId403" Type="http://schemas.openxmlformats.org/officeDocument/2006/relationships/image" Target="../media/image2857.png"/><Relationship Id="rId750" Type="http://schemas.openxmlformats.org/officeDocument/2006/relationships/image" Target="../media/image3026.png"/><Relationship Id="rId848" Type="http://schemas.openxmlformats.org/officeDocument/2006/relationships/customXml" Target="../ink/ink3180.xml"/><Relationship Id="rId1033" Type="http://schemas.openxmlformats.org/officeDocument/2006/relationships/image" Target="../media/image3166.png"/><Relationship Id="rId487" Type="http://schemas.openxmlformats.org/officeDocument/2006/relationships/image" Target="../media/image2898.png"/><Relationship Id="rId610" Type="http://schemas.openxmlformats.org/officeDocument/2006/relationships/image" Target="../media/image2958.png"/><Relationship Id="rId694" Type="http://schemas.openxmlformats.org/officeDocument/2006/relationships/customXml" Target="../ink/ink3101.xml"/><Relationship Id="rId708" Type="http://schemas.openxmlformats.org/officeDocument/2006/relationships/image" Target="../media/image3006.png"/><Relationship Id="rId915" Type="http://schemas.openxmlformats.org/officeDocument/2006/relationships/image" Target="../media/image3107.png"/><Relationship Id="rId347" Type="http://schemas.openxmlformats.org/officeDocument/2006/relationships/image" Target="../media/image2829.png"/><Relationship Id="rId999" Type="http://schemas.openxmlformats.org/officeDocument/2006/relationships/image" Target="../media/image3149.png"/><Relationship Id="rId1100" Type="http://schemas.openxmlformats.org/officeDocument/2006/relationships/customXml" Target="../ink/ink3307.xml"/><Relationship Id="rId44" Type="http://schemas.openxmlformats.org/officeDocument/2006/relationships/image" Target="../media/image2681.png"/><Relationship Id="rId554" Type="http://schemas.openxmlformats.org/officeDocument/2006/relationships/customXml" Target="../ink/ink3030.xml"/><Relationship Id="rId761" Type="http://schemas.openxmlformats.org/officeDocument/2006/relationships/customXml" Target="../ink/ink3136.xml"/><Relationship Id="rId859" Type="http://schemas.openxmlformats.org/officeDocument/2006/relationships/image" Target="../media/image3080.png"/><Relationship Id="rId193" Type="http://schemas.openxmlformats.org/officeDocument/2006/relationships/image" Target="../media/image2754.png"/><Relationship Id="rId207" Type="http://schemas.openxmlformats.org/officeDocument/2006/relationships/image" Target="../media/image2761.png"/><Relationship Id="rId414" Type="http://schemas.openxmlformats.org/officeDocument/2006/relationships/customXml" Target="../ink/ink2958.xml"/><Relationship Id="rId498" Type="http://schemas.openxmlformats.org/officeDocument/2006/relationships/customXml" Target="../ink/ink3001.xml"/><Relationship Id="rId621" Type="http://schemas.openxmlformats.org/officeDocument/2006/relationships/customXml" Target="../ink/ink3064.xml"/><Relationship Id="rId1044" Type="http://schemas.openxmlformats.org/officeDocument/2006/relationships/customXml" Target="../ink/ink3279.xml"/><Relationship Id="rId260" Type="http://schemas.openxmlformats.org/officeDocument/2006/relationships/image" Target="../media/image2787.png"/><Relationship Id="rId719" Type="http://schemas.openxmlformats.org/officeDocument/2006/relationships/customXml" Target="../ink/ink3114.xml"/><Relationship Id="rId926" Type="http://schemas.openxmlformats.org/officeDocument/2006/relationships/customXml" Target="../ink/ink3220.xml"/><Relationship Id="rId55" Type="http://schemas.openxmlformats.org/officeDocument/2006/relationships/customXml" Target="../ink/ink2775.xml"/><Relationship Id="rId120" Type="http://schemas.openxmlformats.org/officeDocument/2006/relationships/customXml" Target="../ink/ink2808.xml"/><Relationship Id="rId358" Type="http://schemas.openxmlformats.org/officeDocument/2006/relationships/customXml" Target="../ink/ink2930.xml"/><Relationship Id="rId565" Type="http://schemas.openxmlformats.org/officeDocument/2006/relationships/image" Target="../media/image2936.png"/><Relationship Id="rId772" Type="http://schemas.openxmlformats.org/officeDocument/2006/relationships/image" Target="../media/image3037.png"/><Relationship Id="rId218" Type="http://schemas.openxmlformats.org/officeDocument/2006/relationships/image" Target="../media/image2766.png"/><Relationship Id="rId425" Type="http://schemas.openxmlformats.org/officeDocument/2006/relationships/image" Target="../media/image2868.png"/><Relationship Id="rId632" Type="http://schemas.openxmlformats.org/officeDocument/2006/relationships/image" Target="../media/image2969.png"/><Relationship Id="rId1055" Type="http://schemas.openxmlformats.org/officeDocument/2006/relationships/image" Target="../media/image3177.png"/><Relationship Id="rId271" Type="http://schemas.openxmlformats.org/officeDocument/2006/relationships/customXml" Target="../ink/ink2885.xml"/><Relationship Id="rId937" Type="http://schemas.openxmlformats.org/officeDocument/2006/relationships/image" Target="../media/image3118.png"/><Relationship Id="rId66" Type="http://schemas.openxmlformats.org/officeDocument/2006/relationships/image" Target="../media/image2692.png"/><Relationship Id="rId131" Type="http://schemas.openxmlformats.org/officeDocument/2006/relationships/customXml" Target="../ink/ink2814.xml"/><Relationship Id="rId369" Type="http://schemas.openxmlformats.org/officeDocument/2006/relationships/image" Target="../media/image2840.png"/><Relationship Id="rId576" Type="http://schemas.openxmlformats.org/officeDocument/2006/relationships/customXml" Target="../ink/ink3041.xml"/><Relationship Id="rId783" Type="http://schemas.openxmlformats.org/officeDocument/2006/relationships/customXml" Target="../ink/ink3147.xml"/><Relationship Id="rId990" Type="http://schemas.openxmlformats.org/officeDocument/2006/relationships/customXml" Target="../ink/ink3252.xml"/><Relationship Id="rId229" Type="http://schemas.openxmlformats.org/officeDocument/2006/relationships/customXml" Target="../ink/ink2864.xml"/><Relationship Id="rId436" Type="http://schemas.openxmlformats.org/officeDocument/2006/relationships/image" Target="../media/image2873.png"/><Relationship Id="rId643" Type="http://schemas.openxmlformats.org/officeDocument/2006/relationships/customXml" Target="../ink/ink3075.xml"/><Relationship Id="rId1066" Type="http://schemas.openxmlformats.org/officeDocument/2006/relationships/customXml" Target="../ink/ink3290.xml"/><Relationship Id="rId850" Type="http://schemas.openxmlformats.org/officeDocument/2006/relationships/customXml" Target="../ink/ink3181.xml"/><Relationship Id="rId948" Type="http://schemas.openxmlformats.org/officeDocument/2006/relationships/customXml" Target="../ink/ink3231.xml"/><Relationship Id="rId77" Type="http://schemas.openxmlformats.org/officeDocument/2006/relationships/customXml" Target="../ink/ink2786.xml"/><Relationship Id="rId282" Type="http://schemas.openxmlformats.org/officeDocument/2006/relationships/customXml" Target="../ink/ink2891.xml"/><Relationship Id="rId503" Type="http://schemas.openxmlformats.org/officeDocument/2006/relationships/image" Target="../media/image2906.png"/><Relationship Id="rId587" Type="http://schemas.openxmlformats.org/officeDocument/2006/relationships/customXml" Target="../ink/ink3047.xml"/><Relationship Id="rId710" Type="http://schemas.openxmlformats.org/officeDocument/2006/relationships/image" Target="../media/image3007.png"/><Relationship Id="rId808" Type="http://schemas.openxmlformats.org/officeDocument/2006/relationships/image" Target="../media/image3055.png"/><Relationship Id="rId8" Type="http://schemas.openxmlformats.org/officeDocument/2006/relationships/image" Target="../media/image2663.png"/><Relationship Id="rId142" Type="http://schemas.openxmlformats.org/officeDocument/2006/relationships/image" Target="../media/image2729.png"/><Relationship Id="rId447" Type="http://schemas.openxmlformats.org/officeDocument/2006/relationships/customXml" Target="../ink/ink2975.xml"/><Relationship Id="rId794" Type="http://schemas.openxmlformats.org/officeDocument/2006/relationships/image" Target="../media/image3048.png"/><Relationship Id="rId1077" Type="http://schemas.openxmlformats.org/officeDocument/2006/relationships/image" Target="../media/image3188.png"/><Relationship Id="rId654" Type="http://schemas.openxmlformats.org/officeDocument/2006/relationships/image" Target="../media/image2980.png"/><Relationship Id="rId861" Type="http://schemas.openxmlformats.org/officeDocument/2006/relationships/image" Target="../media/image3081.png"/><Relationship Id="rId959" Type="http://schemas.openxmlformats.org/officeDocument/2006/relationships/image" Target="../media/image3129.png"/><Relationship Id="rId293" Type="http://schemas.openxmlformats.org/officeDocument/2006/relationships/customXml" Target="../ink/ink2897.xml"/><Relationship Id="rId307" Type="http://schemas.openxmlformats.org/officeDocument/2006/relationships/image" Target="../media/image2809.png"/><Relationship Id="rId514" Type="http://schemas.openxmlformats.org/officeDocument/2006/relationships/image" Target="../media/image2911.png"/><Relationship Id="rId721" Type="http://schemas.openxmlformats.org/officeDocument/2006/relationships/customXml" Target="../ink/ink3115.xml"/><Relationship Id="rId88" Type="http://schemas.openxmlformats.org/officeDocument/2006/relationships/customXml" Target="../ink/ink2792.xml"/><Relationship Id="rId153" Type="http://schemas.openxmlformats.org/officeDocument/2006/relationships/image" Target="../media/image2734.png"/><Relationship Id="rId360" Type="http://schemas.openxmlformats.org/officeDocument/2006/relationships/customXml" Target="../ink/ink2931.xml"/><Relationship Id="rId598" Type="http://schemas.openxmlformats.org/officeDocument/2006/relationships/image" Target="../media/image2952.png"/><Relationship Id="rId819" Type="http://schemas.openxmlformats.org/officeDocument/2006/relationships/customXml" Target="../ink/ink3165.xml"/><Relationship Id="rId1004" Type="http://schemas.openxmlformats.org/officeDocument/2006/relationships/customXml" Target="../ink/ink3259.xml"/><Relationship Id="rId220" Type="http://schemas.openxmlformats.org/officeDocument/2006/relationships/image" Target="../media/image2767.png"/><Relationship Id="rId458" Type="http://schemas.openxmlformats.org/officeDocument/2006/relationships/customXml" Target="../ink/ink2981.xml"/><Relationship Id="rId665" Type="http://schemas.openxmlformats.org/officeDocument/2006/relationships/customXml" Target="../ink/ink3086.xml"/><Relationship Id="rId872" Type="http://schemas.openxmlformats.org/officeDocument/2006/relationships/image" Target="../media/image3086.png"/><Relationship Id="rId1088" Type="http://schemas.openxmlformats.org/officeDocument/2006/relationships/customXml" Target="../ink/ink3301.xml"/><Relationship Id="rId15" Type="http://schemas.openxmlformats.org/officeDocument/2006/relationships/customXml" Target="../ink/ink2755.xml"/><Relationship Id="rId318" Type="http://schemas.openxmlformats.org/officeDocument/2006/relationships/customXml" Target="../ink/ink2910.xml"/><Relationship Id="rId525" Type="http://schemas.openxmlformats.org/officeDocument/2006/relationships/customXml" Target="../ink/ink3015.xml"/><Relationship Id="rId732" Type="http://schemas.openxmlformats.org/officeDocument/2006/relationships/image" Target="../media/image3018.png"/><Relationship Id="rId99" Type="http://schemas.openxmlformats.org/officeDocument/2006/relationships/image" Target="../media/image2708.png"/><Relationship Id="rId164" Type="http://schemas.openxmlformats.org/officeDocument/2006/relationships/customXml" Target="../ink/ink2831.xml"/><Relationship Id="rId371" Type="http://schemas.openxmlformats.org/officeDocument/2006/relationships/image" Target="../media/image2841.png"/><Relationship Id="rId1015" Type="http://schemas.openxmlformats.org/officeDocument/2006/relationships/image" Target="../media/image3157.png"/><Relationship Id="rId469" Type="http://schemas.openxmlformats.org/officeDocument/2006/relationships/image" Target="../media/image2889.png"/><Relationship Id="rId676" Type="http://schemas.openxmlformats.org/officeDocument/2006/relationships/customXml" Target="../ink/ink3092.xml"/><Relationship Id="rId883" Type="http://schemas.openxmlformats.org/officeDocument/2006/relationships/customXml" Target="../ink/ink3198.xml"/><Relationship Id="rId1099" Type="http://schemas.openxmlformats.org/officeDocument/2006/relationships/image" Target="../media/image3199.png"/><Relationship Id="rId26" Type="http://schemas.openxmlformats.org/officeDocument/2006/relationships/image" Target="../media/image2672.png"/><Relationship Id="rId231" Type="http://schemas.openxmlformats.org/officeDocument/2006/relationships/customXml" Target="../ink/ink2865.xml"/><Relationship Id="rId329" Type="http://schemas.openxmlformats.org/officeDocument/2006/relationships/image" Target="../media/image2820.png"/><Relationship Id="rId536" Type="http://schemas.openxmlformats.org/officeDocument/2006/relationships/customXml" Target="../ink/ink3021.xml"/><Relationship Id="rId175" Type="http://schemas.openxmlformats.org/officeDocument/2006/relationships/image" Target="../media/image2745.png"/><Relationship Id="rId743" Type="http://schemas.openxmlformats.org/officeDocument/2006/relationships/image" Target="../media/image3023.png"/><Relationship Id="rId950" Type="http://schemas.openxmlformats.org/officeDocument/2006/relationships/customXml" Target="../ink/ink3232.xml"/><Relationship Id="rId1026" Type="http://schemas.openxmlformats.org/officeDocument/2006/relationships/customXml" Target="../ink/ink3270.xml"/><Relationship Id="rId382" Type="http://schemas.openxmlformats.org/officeDocument/2006/relationships/customXml" Target="../ink/ink2942.xml"/><Relationship Id="rId603" Type="http://schemas.openxmlformats.org/officeDocument/2006/relationships/customXml" Target="../ink/ink3055.xml"/><Relationship Id="rId687" Type="http://schemas.openxmlformats.org/officeDocument/2006/relationships/image" Target="../media/image2996.png"/><Relationship Id="rId810" Type="http://schemas.openxmlformats.org/officeDocument/2006/relationships/image" Target="../media/image3056.png"/><Relationship Id="rId908" Type="http://schemas.openxmlformats.org/officeDocument/2006/relationships/customXml" Target="../ink/ink3211.xml"/><Relationship Id="rId242" Type="http://schemas.openxmlformats.org/officeDocument/2006/relationships/image" Target="../media/image2778.png"/><Relationship Id="rId894" Type="http://schemas.openxmlformats.org/officeDocument/2006/relationships/customXml" Target="../ink/ink3204.xml"/><Relationship Id="rId37" Type="http://schemas.openxmlformats.org/officeDocument/2006/relationships/customXml" Target="../ink/ink2766.xml"/><Relationship Id="rId102" Type="http://schemas.openxmlformats.org/officeDocument/2006/relationships/customXml" Target="../ink/ink2799.xml"/><Relationship Id="rId547" Type="http://schemas.openxmlformats.org/officeDocument/2006/relationships/image" Target="../media/image2927.png"/><Relationship Id="rId754" Type="http://schemas.openxmlformats.org/officeDocument/2006/relationships/image" Target="../media/image3028.png"/><Relationship Id="rId961" Type="http://schemas.openxmlformats.org/officeDocument/2006/relationships/image" Target="../media/image3130.png"/><Relationship Id="rId90" Type="http://schemas.openxmlformats.org/officeDocument/2006/relationships/customXml" Target="../ink/ink2793.xml"/><Relationship Id="rId186" Type="http://schemas.openxmlformats.org/officeDocument/2006/relationships/customXml" Target="../ink/ink2842.xml"/><Relationship Id="rId393" Type="http://schemas.openxmlformats.org/officeDocument/2006/relationships/image" Target="../media/image2852.png"/><Relationship Id="rId407" Type="http://schemas.openxmlformats.org/officeDocument/2006/relationships/image" Target="../media/image2859.png"/><Relationship Id="rId614" Type="http://schemas.openxmlformats.org/officeDocument/2006/relationships/image" Target="../media/image2960.png"/><Relationship Id="rId821" Type="http://schemas.openxmlformats.org/officeDocument/2006/relationships/customXml" Target="../ink/ink3166.xml"/><Relationship Id="rId1037" Type="http://schemas.openxmlformats.org/officeDocument/2006/relationships/image" Target="../media/image3168.png"/><Relationship Id="rId253" Type="http://schemas.openxmlformats.org/officeDocument/2006/relationships/customXml" Target="../ink/ink2876.xml"/><Relationship Id="rId460" Type="http://schemas.openxmlformats.org/officeDocument/2006/relationships/customXml" Target="../ink/ink2982.xml"/><Relationship Id="rId698" Type="http://schemas.openxmlformats.org/officeDocument/2006/relationships/customXml" Target="../ink/ink3103.xml"/><Relationship Id="rId919" Type="http://schemas.openxmlformats.org/officeDocument/2006/relationships/image" Target="../media/image3109.png"/><Relationship Id="rId1090" Type="http://schemas.openxmlformats.org/officeDocument/2006/relationships/customXml" Target="../ink/ink3302.xml"/><Relationship Id="rId48" Type="http://schemas.openxmlformats.org/officeDocument/2006/relationships/image" Target="../media/image2683.png"/><Relationship Id="rId113" Type="http://schemas.openxmlformats.org/officeDocument/2006/relationships/image" Target="../media/image2715.png"/><Relationship Id="rId320" Type="http://schemas.openxmlformats.org/officeDocument/2006/relationships/customXml" Target="../ink/ink2911.xml"/><Relationship Id="rId558" Type="http://schemas.openxmlformats.org/officeDocument/2006/relationships/customXml" Target="../ink/ink3032.xml"/><Relationship Id="rId765" Type="http://schemas.openxmlformats.org/officeDocument/2006/relationships/customXml" Target="../ink/ink3138.xml"/><Relationship Id="rId972" Type="http://schemas.openxmlformats.org/officeDocument/2006/relationships/customXml" Target="../ink/ink3243.xml"/><Relationship Id="rId197" Type="http://schemas.openxmlformats.org/officeDocument/2006/relationships/image" Target="../media/image2756.png"/><Relationship Id="rId418" Type="http://schemas.openxmlformats.org/officeDocument/2006/relationships/customXml" Target="../ink/ink2960.xml"/><Relationship Id="rId625" Type="http://schemas.openxmlformats.org/officeDocument/2006/relationships/customXml" Target="../ink/ink3066.xml"/><Relationship Id="rId832" Type="http://schemas.openxmlformats.org/officeDocument/2006/relationships/customXml" Target="../ink/ink3172.xml"/><Relationship Id="rId1048" Type="http://schemas.openxmlformats.org/officeDocument/2006/relationships/customXml" Target="../ink/ink3281.xml"/><Relationship Id="rId264" Type="http://schemas.openxmlformats.org/officeDocument/2006/relationships/image" Target="../media/image2789.png"/><Relationship Id="rId471" Type="http://schemas.openxmlformats.org/officeDocument/2006/relationships/image" Target="../media/image2890.png"/><Relationship Id="rId59" Type="http://schemas.openxmlformats.org/officeDocument/2006/relationships/customXml" Target="../ink/ink2777.xml"/><Relationship Id="rId124" Type="http://schemas.openxmlformats.org/officeDocument/2006/relationships/customXml" Target="../ink/ink2810.xml"/><Relationship Id="rId569" Type="http://schemas.openxmlformats.org/officeDocument/2006/relationships/image" Target="../media/image2938.png"/><Relationship Id="rId776" Type="http://schemas.openxmlformats.org/officeDocument/2006/relationships/image" Target="../media/image3039.png"/><Relationship Id="rId983" Type="http://schemas.openxmlformats.org/officeDocument/2006/relationships/image" Target="../media/image3141.png"/><Relationship Id="rId331" Type="http://schemas.openxmlformats.org/officeDocument/2006/relationships/image" Target="../media/image2821.png"/><Relationship Id="rId429" Type="http://schemas.openxmlformats.org/officeDocument/2006/relationships/image" Target="../media/image2870.png"/><Relationship Id="rId636" Type="http://schemas.openxmlformats.org/officeDocument/2006/relationships/image" Target="../media/image2971.png"/><Relationship Id="rId1059" Type="http://schemas.openxmlformats.org/officeDocument/2006/relationships/image" Target="../media/image3179.png"/><Relationship Id="rId843" Type="http://schemas.openxmlformats.org/officeDocument/2006/relationships/image" Target="../media/image3072.png"/><Relationship Id="rId275" Type="http://schemas.openxmlformats.org/officeDocument/2006/relationships/customXml" Target="../ink/ink2887.xml"/><Relationship Id="rId482" Type="http://schemas.openxmlformats.org/officeDocument/2006/relationships/customXml" Target="../ink/ink2993.xml"/><Relationship Id="rId703" Type="http://schemas.openxmlformats.org/officeDocument/2006/relationships/image" Target="../media/image3004.png"/><Relationship Id="rId910" Type="http://schemas.openxmlformats.org/officeDocument/2006/relationships/customXml" Target="../ink/ink3212.xml"/><Relationship Id="rId135" Type="http://schemas.openxmlformats.org/officeDocument/2006/relationships/customXml" Target="../ink/ink2816.xml"/><Relationship Id="rId342" Type="http://schemas.openxmlformats.org/officeDocument/2006/relationships/customXml" Target="../ink/ink2922.xml"/><Relationship Id="rId787" Type="http://schemas.openxmlformats.org/officeDocument/2006/relationships/customXml" Target="../ink/ink3149.xml"/><Relationship Id="rId994" Type="http://schemas.openxmlformats.org/officeDocument/2006/relationships/customXml" Target="../ink/ink3254.xml"/><Relationship Id="rId202" Type="http://schemas.openxmlformats.org/officeDocument/2006/relationships/customXml" Target="../ink/ink2850.xml"/><Relationship Id="rId647" Type="http://schemas.openxmlformats.org/officeDocument/2006/relationships/customXml" Target="../ink/ink3077.xml"/><Relationship Id="rId854" Type="http://schemas.openxmlformats.org/officeDocument/2006/relationships/customXml" Target="../ink/ink3183.xml"/><Relationship Id="rId286" Type="http://schemas.openxmlformats.org/officeDocument/2006/relationships/customXml" Target="../ink/ink2893.xml"/><Relationship Id="rId493" Type="http://schemas.openxmlformats.org/officeDocument/2006/relationships/image" Target="../media/image2901.png"/><Relationship Id="rId507" Type="http://schemas.openxmlformats.org/officeDocument/2006/relationships/image" Target="../media/image2908.png"/><Relationship Id="rId714" Type="http://schemas.openxmlformats.org/officeDocument/2006/relationships/image" Target="../media/image3009.png"/><Relationship Id="rId921" Type="http://schemas.openxmlformats.org/officeDocument/2006/relationships/image" Target="../media/image3110.png"/><Relationship Id="rId50" Type="http://schemas.openxmlformats.org/officeDocument/2006/relationships/image" Target="../media/image2684.png"/><Relationship Id="rId146" Type="http://schemas.openxmlformats.org/officeDocument/2006/relationships/customXml" Target="../ink/ink2822.xml"/><Relationship Id="rId353" Type="http://schemas.openxmlformats.org/officeDocument/2006/relationships/image" Target="../media/image2832.png"/><Relationship Id="rId560" Type="http://schemas.openxmlformats.org/officeDocument/2006/relationships/customXml" Target="../ink/ink3033.xml"/><Relationship Id="rId798" Type="http://schemas.openxmlformats.org/officeDocument/2006/relationships/image" Target="../media/image3050.png"/><Relationship Id="rId213" Type="http://schemas.openxmlformats.org/officeDocument/2006/relationships/customXml" Target="../ink/ink2856.xml"/><Relationship Id="rId420" Type="http://schemas.openxmlformats.org/officeDocument/2006/relationships/customXml" Target="../ink/ink2961.xml"/><Relationship Id="rId658" Type="http://schemas.openxmlformats.org/officeDocument/2006/relationships/image" Target="../media/image2982.png"/><Relationship Id="rId865" Type="http://schemas.openxmlformats.org/officeDocument/2006/relationships/image" Target="../media/image3083.png"/><Relationship Id="rId1050" Type="http://schemas.openxmlformats.org/officeDocument/2006/relationships/customXml" Target="../ink/ink3282.xml"/><Relationship Id="rId297" Type="http://schemas.openxmlformats.org/officeDocument/2006/relationships/customXml" Target="../ink/ink2899.xml"/><Relationship Id="rId518" Type="http://schemas.openxmlformats.org/officeDocument/2006/relationships/image" Target="../media/image2913.png"/><Relationship Id="rId725" Type="http://schemas.openxmlformats.org/officeDocument/2006/relationships/customXml" Target="../ink/ink3117.xml"/><Relationship Id="rId932" Type="http://schemas.openxmlformats.org/officeDocument/2006/relationships/customXml" Target="../ink/ink3223.xml"/><Relationship Id="rId157" Type="http://schemas.openxmlformats.org/officeDocument/2006/relationships/image" Target="../media/image2736.png"/><Relationship Id="rId364" Type="http://schemas.openxmlformats.org/officeDocument/2006/relationships/customXml" Target="../ink/ink2933.xml"/><Relationship Id="rId1008" Type="http://schemas.openxmlformats.org/officeDocument/2006/relationships/customXml" Target="../ink/ink3261.xml"/><Relationship Id="rId61" Type="http://schemas.openxmlformats.org/officeDocument/2006/relationships/customXml" Target="../ink/ink2778.xml"/><Relationship Id="rId571" Type="http://schemas.openxmlformats.org/officeDocument/2006/relationships/image" Target="../media/image2939.png"/><Relationship Id="rId669" Type="http://schemas.openxmlformats.org/officeDocument/2006/relationships/image" Target="../media/image2987.png"/><Relationship Id="rId876" Type="http://schemas.openxmlformats.org/officeDocument/2006/relationships/image" Target="../media/image3088.png"/><Relationship Id="rId19" Type="http://schemas.openxmlformats.org/officeDocument/2006/relationships/customXml" Target="../ink/ink2757.xml"/><Relationship Id="rId224" Type="http://schemas.openxmlformats.org/officeDocument/2006/relationships/image" Target="../media/image2769.png"/><Relationship Id="rId431" Type="http://schemas.openxmlformats.org/officeDocument/2006/relationships/customXml" Target="../ink/ink2967.xml"/><Relationship Id="rId529" Type="http://schemas.openxmlformats.org/officeDocument/2006/relationships/customXml" Target="../ink/ink3017.xml"/><Relationship Id="rId736" Type="http://schemas.openxmlformats.org/officeDocument/2006/relationships/image" Target="../media/image3020.png"/><Relationship Id="rId1061" Type="http://schemas.openxmlformats.org/officeDocument/2006/relationships/image" Target="../media/image3180.png"/><Relationship Id="rId168" Type="http://schemas.openxmlformats.org/officeDocument/2006/relationships/customXml" Target="../ink/ink2833.xml"/><Relationship Id="rId943" Type="http://schemas.openxmlformats.org/officeDocument/2006/relationships/image" Target="../media/image3121.png"/><Relationship Id="rId1019" Type="http://schemas.openxmlformats.org/officeDocument/2006/relationships/image" Target="../media/image3159.png"/><Relationship Id="rId72" Type="http://schemas.openxmlformats.org/officeDocument/2006/relationships/image" Target="../media/image2695.png"/><Relationship Id="rId375" Type="http://schemas.openxmlformats.org/officeDocument/2006/relationships/image" Target="../media/image2843.png"/><Relationship Id="rId582" Type="http://schemas.openxmlformats.org/officeDocument/2006/relationships/image" Target="../media/image2944.png"/><Relationship Id="rId803" Type="http://schemas.openxmlformats.org/officeDocument/2006/relationships/customXml" Target="../ink/ink3157.xml"/><Relationship Id="rId3" Type="http://schemas.openxmlformats.org/officeDocument/2006/relationships/customXml" Target="../ink/ink2749.xml"/><Relationship Id="rId235" Type="http://schemas.openxmlformats.org/officeDocument/2006/relationships/customXml" Target="../ink/ink2867.xml"/><Relationship Id="rId442" Type="http://schemas.openxmlformats.org/officeDocument/2006/relationships/image" Target="../media/image2876.png"/><Relationship Id="rId887" Type="http://schemas.openxmlformats.org/officeDocument/2006/relationships/customXml" Target="../ink/ink3200.xml"/><Relationship Id="rId1072" Type="http://schemas.openxmlformats.org/officeDocument/2006/relationships/customXml" Target="../ink/ink3293.xml"/><Relationship Id="rId302" Type="http://schemas.openxmlformats.org/officeDocument/2006/relationships/customXml" Target="../ink/ink2902.xml"/><Relationship Id="rId747" Type="http://schemas.openxmlformats.org/officeDocument/2006/relationships/customXml" Target="../ink/ink3129.xml"/><Relationship Id="rId954" Type="http://schemas.openxmlformats.org/officeDocument/2006/relationships/customXml" Target="../ink/ink3234.xml"/><Relationship Id="rId83" Type="http://schemas.openxmlformats.org/officeDocument/2006/relationships/customXml" Target="../ink/ink2789.xml"/><Relationship Id="rId179" Type="http://schemas.openxmlformats.org/officeDocument/2006/relationships/image" Target="../media/image2747.png"/><Relationship Id="rId386" Type="http://schemas.openxmlformats.org/officeDocument/2006/relationships/customXml" Target="../ink/ink2944.xml"/><Relationship Id="rId593" Type="http://schemas.openxmlformats.org/officeDocument/2006/relationships/customXml" Target="../ink/ink3050.xml"/><Relationship Id="rId607" Type="http://schemas.openxmlformats.org/officeDocument/2006/relationships/customXml" Target="../ink/ink3057.xml"/><Relationship Id="rId814" Type="http://schemas.openxmlformats.org/officeDocument/2006/relationships/image" Target="../media/image3058.png"/><Relationship Id="rId246" Type="http://schemas.openxmlformats.org/officeDocument/2006/relationships/image" Target="../media/image2780.png"/><Relationship Id="rId453" Type="http://schemas.openxmlformats.org/officeDocument/2006/relationships/image" Target="../media/image2881.png"/><Relationship Id="rId660" Type="http://schemas.openxmlformats.org/officeDocument/2006/relationships/image" Target="../media/image2983.png"/><Relationship Id="rId898" Type="http://schemas.openxmlformats.org/officeDocument/2006/relationships/customXml" Target="../ink/ink3206.xml"/><Relationship Id="rId1083" Type="http://schemas.openxmlformats.org/officeDocument/2006/relationships/image" Target="../media/image3191.png"/><Relationship Id="rId106" Type="http://schemas.openxmlformats.org/officeDocument/2006/relationships/customXml" Target="../ink/ink2801.xml"/><Relationship Id="rId313" Type="http://schemas.openxmlformats.org/officeDocument/2006/relationships/image" Target="../media/image2812.png"/><Relationship Id="rId758" Type="http://schemas.openxmlformats.org/officeDocument/2006/relationships/image" Target="../media/image3030.png"/><Relationship Id="rId965" Type="http://schemas.openxmlformats.org/officeDocument/2006/relationships/image" Target="../media/image3132.png"/><Relationship Id="rId10" Type="http://schemas.openxmlformats.org/officeDocument/2006/relationships/image" Target="../media/image2664.png"/><Relationship Id="rId94" Type="http://schemas.openxmlformats.org/officeDocument/2006/relationships/customXml" Target="../ink/ink2795.xml"/><Relationship Id="rId397" Type="http://schemas.openxmlformats.org/officeDocument/2006/relationships/image" Target="../media/image2854.png"/><Relationship Id="rId520" Type="http://schemas.openxmlformats.org/officeDocument/2006/relationships/image" Target="../media/image2914.png"/><Relationship Id="rId618" Type="http://schemas.openxmlformats.org/officeDocument/2006/relationships/image" Target="../media/image2962.png"/><Relationship Id="rId825" Type="http://schemas.openxmlformats.org/officeDocument/2006/relationships/image" Target="../media/image3063.png"/><Relationship Id="rId257" Type="http://schemas.openxmlformats.org/officeDocument/2006/relationships/customXml" Target="../ink/ink2878.xml"/><Relationship Id="rId464" Type="http://schemas.openxmlformats.org/officeDocument/2006/relationships/customXml" Target="../ink/ink2984.xml"/><Relationship Id="rId1010" Type="http://schemas.openxmlformats.org/officeDocument/2006/relationships/customXml" Target="../ink/ink3262.xml"/><Relationship Id="rId1094" Type="http://schemas.openxmlformats.org/officeDocument/2006/relationships/customXml" Target="../ink/ink3304.xml"/><Relationship Id="rId117" Type="http://schemas.openxmlformats.org/officeDocument/2006/relationships/image" Target="../media/image2717.png"/><Relationship Id="rId671" Type="http://schemas.openxmlformats.org/officeDocument/2006/relationships/image" Target="../media/image2988.png"/><Relationship Id="rId769" Type="http://schemas.openxmlformats.org/officeDocument/2006/relationships/customXml" Target="../ink/ink3140.xml"/><Relationship Id="rId976" Type="http://schemas.openxmlformats.org/officeDocument/2006/relationships/customXml" Target="../ink/ink3245.xml"/><Relationship Id="rId324" Type="http://schemas.openxmlformats.org/officeDocument/2006/relationships/customXml" Target="../ink/ink2913.xml"/><Relationship Id="rId531" Type="http://schemas.openxmlformats.org/officeDocument/2006/relationships/image" Target="../media/image2919.png"/><Relationship Id="rId629" Type="http://schemas.openxmlformats.org/officeDocument/2006/relationships/customXml" Target="../ink/ink3068.xml"/><Relationship Id="rId836" Type="http://schemas.openxmlformats.org/officeDocument/2006/relationships/customXml" Target="../ink/ink3174.xml"/><Relationship Id="rId1021" Type="http://schemas.openxmlformats.org/officeDocument/2006/relationships/image" Target="../media/image3160.png"/><Relationship Id="rId903" Type="http://schemas.openxmlformats.org/officeDocument/2006/relationships/image" Target="../media/image3101.png"/><Relationship Id="rId32" Type="http://schemas.openxmlformats.org/officeDocument/2006/relationships/image" Target="../media/image2675.png"/><Relationship Id="rId181" Type="http://schemas.openxmlformats.org/officeDocument/2006/relationships/image" Target="../media/image2748.png"/><Relationship Id="rId279" Type="http://schemas.openxmlformats.org/officeDocument/2006/relationships/image" Target="../media/image2796.png"/><Relationship Id="rId486" Type="http://schemas.openxmlformats.org/officeDocument/2006/relationships/customXml" Target="../ink/ink2995.xml"/><Relationship Id="rId693" Type="http://schemas.openxmlformats.org/officeDocument/2006/relationships/image" Target="../media/image2999.png"/><Relationship Id="rId139" Type="http://schemas.openxmlformats.org/officeDocument/2006/relationships/customXml" Target="../ink/ink2818.xml"/><Relationship Id="rId346" Type="http://schemas.openxmlformats.org/officeDocument/2006/relationships/customXml" Target="../ink/ink2924.xml"/><Relationship Id="rId553" Type="http://schemas.openxmlformats.org/officeDocument/2006/relationships/image" Target="../media/image2930.png"/><Relationship Id="rId760" Type="http://schemas.openxmlformats.org/officeDocument/2006/relationships/image" Target="../media/image3031.png"/><Relationship Id="rId998" Type="http://schemas.openxmlformats.org/officeDocument/2006/relationships/customXml" Target="../ink/ink3256.xml"/><Relationship Id="rId206" Type="http://schemas.openxmlformats.org/officeDocument/2006/relationships/customXml" Target="../ink/ink2852.xml"/><Relationship Id="rId413" Type="http://schemas.openxmlformats.org/officeDocument/2006/relationships/image" Target="../media/image2862.png"/><Relationship Id="rId858" Type="http://schemas.openxmlformats.org/officeDocument/2006/relationships/customXml" Target="../ink/ink3185.xml"/><Relationship Id="rId1043" Type="http://schemas.openxmlformats.org/officeDocument/2006/relationships/image" Target="../media/image3171.png"/><Relationship Id="rId620" Type="http://schemas.openxmlformats.org/officeDocument/2006/relationships/image" Target="../media/image2963.png"/><Relationship Id="rId718" Type="http://schemas.openxmlformats.org/officeDocument/2006/relationships/image" Target="../media/image3011.png"/><Relationship Id="rId925" Type="http://schemas.openxmlformats.org/officeDocument/2006/relationships/image" Target="../media/image3112.png"/><Relationship Id="rId54" Type="http://schemas.openxmlformats.org/officeDocument/2006/relationships/image" Target="../media/image2686.png"/><Relationship Id="rId270" Type="http://schemas.openxmlformats.org/officeDocument/2006/relationships/image" Target="../media/image2792.png"/><Relationship Id="rId130" Type="http://schemas.openxmlformats.org/officeDocument/2006/relationships/customXml" Target="../ink/ink2813.xml"/><Relationship Id="rId368" Type="http://schemas.openxmlformats.org/officeDocument/2006/relationships/customXml" Target="../ink/ink2935.xml"/><Relationship Id="rId575" Type="http://schemas.openxmlformats.org/officeDocument/2006/relationships/image" Target="../media/image2941.png"/><Relationship Id="rId782" Type="http://schemas.openxmlformats.org/officeDocument/2006/relationships/image" Target="../media/image3042.png"/><Relationship Id="rId228" Type="http://schemas.openxmlformats.org/officeDocument/2006/relationships/image" Target="../media/image2771.png"/><Relationship Id="rId435" Type="http://schemas.openxmlformats.org/officeDocument/2006/relationships/customXml" Target="../ink/ink2969.xml"/><Relationship Id="rId642" Type="http://schemas.openxmlformats.org/officeDocument/2006/relationships/image" Target="../media/image2974.png"/><Relationship Id="rId1065" Type="http://schemas.openxmlformats.org/officeDocument/2006/relationships/image" Target="../media/image3182.png"/><Relationship Id="rId502" Type="http://schemas.openxmlformats.org/officeDocument/2006/relationships/customXml" Target="../ink/ink3003.xml"/><Relationship Id="rId947" Type="http://schemas.openxmlformats.org/officeDocument/2006/relationships/image" Target="../media/image3123.png"/><Relationship Id="rId76" Type="http://schemas.openxmlformats.org/officeDocument/2006/relationships/image" Target="../media/image2697.png"/><Relationship Id="rId807" Type="http://schemas.openxmlformats.org/officeDocument/2006/relationships/customXml" Target="../ink/ink3159.xml"/><Relationship Id="rId292" Type="http://schemas.openxmlformats.org/officeDocument/2006/relationships/image" Target="../media/image2802.png"/></Relationships>
</file>

<file path=ppt/slides/_rels/slide23.xml.rels><?xml version="1.0" encoding="UTF-8" standalone="yes"?>
<Relationships xmlns="http://schemas.openxmlformats.org/package/2006/relationships"><Relationship Id="rId3" Type="http://schemas.openxmlformats.org/officeDocument/2006/relationships/customXml" Target="../ink/ink3308.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02.png"/><Relationship Id="rId5" Type="http://schemas.openxmlformats.org/officeDocument/2006/relationships/customXml" Target="../ink/ink3309.xml"/><Relationship Id="rId4" Type="http://schemas.openxmlformats.org/officeDocument/2006/relationships/image" Target="../media/image3201.png"/></Relationships>
</file>

<file path=ppt/slides/_rels/slide24.xml.rels><?xml version="1.0" encoding="UTF-8" standalone="yes"?>
<Relationships xmlns="http://schemas.openxmlformats.org/package/2006/relationships"><Relationship Id="rId3" Type="http://schemas.openxmlformats.org/officeDocument/2006/relationships/customXml" Target="../ink/ink3310.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03.png"/></Relationships>
</file>

<file path=ppt/slides/_rels/slide25.xml.rels><?xml version="1.0" encoding="UTF-8" standalone="yes"?>
<Relationships xmlns="http://schemas.openxmlformats.org/package/2006/relationships"><Relationship Id="rId3" Type="http://schemas.openxmlformats.org/officeDocument/2006/relationships/customXml" Target="../ink/ink3311.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04.png"/></Relationships>
</file>

<file path=ppt/slides/_rels/slide26.xml.rels><?xml version="1.0" encoding="UTF-8" standalone="yes"?>
<Relationships xmlns="http://schemas.openxmlformats.org/package/2006/relationships"><Relationship Id="rId26" Type="http://schemas.openxmlformats.org/officeDocument/2006/relationships/image" Target="../media/image3216.png"/><Relationship Id="rId21" Type="http://schemas.openxmlformats.org/officeDocument/2006/relationships/customXml" Target="../ink/ink3321.xml"/><Relationship Id="rId42" Type="http://schemas.openxmlformats.org/officeDocument/2006/relationships/image" Target="../media/image3224.png"/><Relationship Id="rId47" Type="http://schemas.openxmlformats.org/officeDocument/2006/relationships/customXml" Target="../ink/ink3334.xml"/><Relationship Id="rId63" Type="http://schemas.openxmlformats.org/officeDocument/2006/relationships/customXml" Target="../ink/ink3342.xml"/><Relationship Id="rId68" Type="http://schemas.openxmlformats.org/officeDocument/2006/relationships/image" Target="../media/image3237.png"/><Relationship Id="rId84" Type="http://schemas.openxmlformats.org/officeDocument/2006/relationships/image" Target="../media/image3245.png"/><Relationship Id="rId16" Type="http://schemas.openxmlformats.org/officeDocument/2006/relationships/image" Target="../media/image3211.png"/><Relationship Id="rId11" Type="http://schemas.openxmlformats.org/officeDocument/2006/relationships/customXml" Target="../ink/ink3316.xml"/><Relationship Id="rId32" Type="http://schemas.openxmlformats.org/officeDocument/2006/relationships/image" Target="../media/image3219.png"/><Relationship Id="rId37" Type="http://schemas.openxmlformats.org/officeDocument/2006/relationships/customXml" Target="../ink/ink3329.xml"/><Relationship Id="rId53" Type="http://schemas.openxmlformats.org/officeDocument/2006/relationships/customXml" Target="../ink/ink3337.xml"/><Relationship Id="rId58" Type="http://schemas.openxmlformats.org/officeDocument/2006/relationships/image" Target="../media/image3232.png"/><Relationship Id="rId74" Type="http://schemas.openxmlformats.org/officeDocument/2006/relationships/image" Target="../media/image3240.png"/><Relationship Id="rId79" Type="http://schemas.openxmlformats.org/officeDocument/2006/relationships/customXml" Target="../ink/ink3350.xml"/><Relationship Id="rId5" Type="http://schemas.openxmlformats.org/officeDocument/2006/relationships/customXml" Target="../ink/ink3313.xml"/><Relationship Id="rId19" Type="http://schemas.openxmlformats.org/officeDocument/2006/relationships/customXml" Target="../ink/ink3320.xml"/><Relationship Id="rId14" Type="http://schemas.openxmlformats.org/officeDocument/2006/relationships/image" Target="../media/image3210.png"/><Relationship Id="rId22" Type="http://schemas.openxmlformats.org/officeDocument/2006/relationships/image" Target="../media/image3214.png"/><Relationship Id="rId27" Type="http://schemas.openxmlformats.org/officeDocument/2006/relationships/customXml" Target="../ink/ink3324.xml"/><Relationship Id="rId30" Type="http://schemas.openxmlformats.org/officeDocument/2006/relationships/image" Target="../media/image3218.png"/><Relationship Id="rId35" Type="http://schemas.openxmlformats.org/officeDocument/2006/relationships/customXml" Target="../ink/ink3328.xml"/><Relationship Id="rId43" Type="http://schemas.openxmlformats.org/officeDocument/2006/relationships/customXml" Target="../ink/ink3332.xml"/><Relationship Id="rId48" Type="http://schemas.openxmlformats.org/officeDocument/2006/relationships/image" Target="../media/image3227.png"/><Relationship Id="rId56" Type="http://schemas.openxmlformats.org/officeDocument/2006/relationships/image" Target="../media/image3231.png"/><Relationship Id="rId64" Type="http://schemas.openxmlformats.org/officeDocument/2006/relationships/image" Target="../media/image3235.png"/><Relationship Id="rId69" Type="http://schemas.openxmlformats.org/officeDocument/2006/relationships/customXml" Target="../ink/ink3345.xml"/><Relationship Id="rId77" Type="http://schemas.openxmlformats.org/officeDocument/2006/relationships/customXml" Target="../ink/ink3349.xml"/><Relationship Id="rId8" Type="http://schemas.openxmlformats.org/officeDocument/2006/relationships/image" Target="../media/image3207.png"/><Relationship Id="rId51" Type="http://schemas.openxmlformats.org/officeDocument/2006/relationships/customXml" Target="../ink/ink3336.xml"/><Relationship Id="rId72" Type="http://schemas.openxmlformats.org/officeDocument/2006/relationships/image" Target="../media/image3239.png"/><Relationship Id="rId80" Type="http://schemas.openxmlformats.org/officeDocument/2006/relationships/image" Target="../media/image3243.png"/><Relationship Id="rId85" Type="http://schemas.openxmlformats.org/officeDocument/2006/relationships/customXml" Target="../ink/ink3353.xml"/><Relationship Id="rId3" Type="http://schemas.openxmlformats.org/officeDocument/2006/relationships/customXml" Target="../ink/ink3312.xml"/><Relationship Id="rId12" Type="http://schemas.openxmlformats.org/officeDocument/2006/relationships/image" Target="../media/image3209.png"/><Relationship Id="rId17" Type="http://schemas.openxmlformats.org/officeDocument/2006/relationships/customXml" Target="../ink/ink3319.xml"/><Relationship Id="rId25" Type="http://schemas.openxmlformats.org/officeDocument/2006/relationships/customXml" Target="../ink/ink3323.xml"/><Relationship Id="rId33" Type="http://schemas.openxmlformats.org/officeDocument/2006/relationships/customXml" Target="../ink/ink3327.xml"/><Relationship Id="rId38" Type="http://schemas.openxmlformats.org/officeDocument/2006/relationships/image" Target="../media/image3222.png"/><Relationship Id="rId46" Type="http://schemas.openxmlformats.org/officeDocument/2006/relationships/image" Target="../media/image3226.png"/><Relationship Id="rId59" Type="http://schemas.openxmlformats.org/officeDocument/2006/relationships/customXml" Target="../ink/ink3340.xml"/><Relationship Id="rId67" Type="http://schemas.openxmlformats.org/officeDocument/2006/relationships/customXml" Target="../ink/ink3344.xml"/><Relationship Id="rId20" Type="http://schemas.openxmlformats.org/officeDocument/2006/relationships/image" Target="../media/image3213.png"/><Relationship Id="rId41" Type="http://schemas.openxmlformats.org/officeDocument/2006/relationships/customXml" Target="../ink/ink3331.xml"/><Relationship Id="rId54" Type="http://schemas.openxmlformats.org/officeDocument/2006/relationships/image" Target="../media/image3230.png"/><Relationship Id="rId62" Type="http://schemas.openxmlformats.org/officeDocument/2006/relationships/image" Target="../media/image3234.png"/><Relationship Id="rId70" Type="http://schemas.openxmlformats.org/officeDocument/2006/relationships/image" Target="../media/image3238.png"/><Relationship Id="rId75" Type="http://schemas.openxmlformats.org/officeDocument/2006/relationships/customXml" Target="../ink/ink3348.xml"/><Relationship Id="rId83" Type="http://schemas.openxmlformats.org/officeDocument/2006/relationships/customXml" Target="../ink/ink3352.xml"/><Relationship Id="rId1" Type="http://schemas.openxmlformats.org/officeDocument/2006/relationships/slideLayout" Target="../slideLayouts/slideLayout7.xml"/><Relationship Id="rId6" Type="http://schemas.openxmlformats.org/officeDocument/2006/relationships/image" Target="../media/image3206.png"/><Relationship Id="rId15" Type="http://schemas.openxmlformats.org/officeDocument/2006/relationships/customXml" Target="../ink/ink3318.xml"/><Relationship Id="rId23" Type="http://schemas.openxmlformats.org/officeDocument/2006/relationships/customXml" Target="../ink/ink3322.xml"/><Relationship Id="rId28" Type="http://schemas.openxmlformats.org/officeDocument/2006/relationships/image" Target="../media/image3217.png"/><Relationship Id="rId36" Type="http://schemas.openxmlformats.org/officeDocument/2006/relationships/image" Target="../media/image3221.png"/><Relationship Id="rId49" Type="http://schemas.openxmlformats.org/officeDocument/2006/relationships/customXml" Target="../ink/ink3335.xml"/><Relationship Id="rId57" Type="http://schemas.openxmlformats.org/officeDocument/2006/relationships/customXml" Target="../ink/ink3339.xml"/><Relationship Id="rId10" Type="http://schemas.openxmlformats.org/officeDocument/2006/relationships/image" Target="../media/image3208.png"/><Relationship Id="rId31" Type="http://schemas.openxmlformats.org/officeDocument/2006/relationships/customXml" Target="../ink/ink3326.xml"/><Relationship Id="rId44" Type="http://schemas.openxmlformats.org/officeDocument/2006/relationships/image" Target="../media/image3225.png"/><Relationship Id="rId52" Type="http://schemas.openxmlformats.org/officeDocument/2006/relationships/image" Target="../media/image3229.png"/><Relationship Id="rId60" Type="http://schemas.openxmlformats.org/officeDocument/2006/relationships/image" Target="../media/image3233.png"/><Relationship Id="rId65" Type="http://schemas.openxmlformats.org/officeDocument/2006/relationships/customXml" Target="../ink/ink3343.xml"/><Relationship Id="rId73" Type="http://schemas.openxmlformats.org/officeDocument/2006/relationships/customXml" Target="../ink/ink3347.xml"/><Relationship Id="rId78" Type="http://schemas.openxmlformats.org/officeDocument/2006/relationships/image" Target="../media/image3242.png"/><Relationship Id="rId81" Type="http://schemas.openxmlformats.org/officeDocument/2006/relationships/customXml" Target="../ink/ink3351.xml"/><Relationship Id="rId86" Type="http://schemas.openxmlformats.org/officeDocument/2006/relationships/image" Target="../media/image3246.png"/><Relationship Id="rId4" Type="http://schemas.openxmlformats.org/officeDocument/2006/relationships/image" Target="../media/image3205.png"/><Relationship Id="rId9" Type="http://schemas.openxmlformats.org/officeDocument/2006/relationships/customXml" Target="../ink/ink3315.xml"/><Relationship Id="rId13" Type="http://schemas.openxmlformats.org/officeDocument/2006/relationships/customXml" Target="../ink/ink3317.xml"/><Relationship Id="rId18" Type="http://schemas.openxmlformats.org/officeDocument/2006/relationships/image" Target="../media/image3212.png"/><Relationship Id="rId39" Type="http://schemas.openxmlformats.org/officeDocument/2006/relationships/customXml" Target="../ink/ink3330.xml"/><Relationship Id="rId34" Type="http://schemas.openxmlformats.org/officeDocument/2006/relationships/image" Target="../media/image3220.png"/><Relationship Id="rId50" Type="http://schemas.openxmlformats.org/officeDocument/2006/relationships/image" Target="../media/image3228.png"/><Relationship Id="rId55" Type="http://schemas.openxmlformats.org/officeDocument/2006/relationships/customXml" Target="../ink/ink3338.xml"/><Relationship Id="rId76" Type="http://schemas.openxmlformats.org/officeDocument/2006/relationships/image" Target="../media/image3241.png"/><Relationship Id="rId7" Type="http://schemas.openxmlformats.org/officeDocument/2006/relationships/customXml" Target="../ink/ink3314.xml"/><Relationship Id="rId71" Type="http://schemas.openxmlformats.org/officeDocument/2006/relationships/customXml" Target="../ink/ink3346.xml"/><Relationship Id="rId2" Type="http://schemas.openxmlformats.org/officeDocument/2006/relationships/notesSlide" Target="../notesSlides/notesSlide26.xml"/><Relationship Id="rId29" Type="http://schemas.openxmlformats.org/officeDocument/2006/relationships/customXml" Target="../ink/ink3325.xml"/><Relationship Id="rId24" Type="http://schemas.openxmlformats.org/officeDocument/2006/relationships/image" Target="../media/image3215.png"/><Relationship Id="rId40" Type="http://schemas.openxmlformats.org/officeDocument/2006/relationships/image" Target="../media/image3223.png"/><Relationship Id="rId45" Type="http://schemas.openxmlformats.org/officeDocument/2006/relationships/customXml" Target="../ink/ink3333.xml"/><Relationship Id="rId66" Type="http://schemas.openxmlformats.org/officeDocument/2006/relationships/image" Target="../media/image3236.png"/><Relationship Id="rId61" Type="http://schemas.openxmlformats.org/officeDocument/2006/relationships/customXml" Target="../ink/ink3341.xml"/><Relationship Id="rId82" Type="http://schemas.openxmlformats.org/officeDocument/2006/relationships/image" Target="../media/image3244.png"/></Relationships>
</file>

<file path=ppt/slides/_rels/slide27.xml.rels><?xml version="1.0" encoding="UTF-8" standalone="yes"?>
<Relationships xmlns="http://schemas.openxmlformats.org/package/2006/relationships"><Relationship Id="rId26" Type="http://schemas.openxmlformats.org/officeDocument/2006/relationships/image" Target="../media/image3258.png"/><Relationship Id="rId21" Type="http://schemas.openxmlformats.org/officeDocument/2006/relationships/customXml" Target="../ink/ink3363.xml"/><Relationship Id="rId34" Type="http://schemas.openxmlformats.org/officeDocument/2006/relationships/image" Target="../media/image2689.png"/><Relationship Id="rId42" Type="http://schemas.openxmlformats.org/officeDocument/2006/relationships/image" Target="../media/image3265.png"/><Relationship Id="rId47" Type="http://schemas.openxmlformats.org/officeDocument/2006/relationships/customXml" Target="../ink/ink3376.xml"/><Relationship Id="rId50" Type="http://schemas.openxmlformats.org/officeDocument/2006/relationships/image" Target="../media/image3269.png"/><Relationship Id="rId55" Type="http://schemas.openxmlformats.org/officeDocument/2006/relationships/customXml" Target="../ink/ink3380.xml"/><Relationship Id="rId63" Type="http://schemas.openxmlformats.org/officeDocument/2006/relationships/customXml" Target="../ink/ink3384.xml"/><Relationship Id="rId68" Type="http://schemas.openxmlformats.org/officeDocument/2006/relationships/image" Target="../media/image3278.png"/><Relationship Id="rId7" Type="http://schemas.openxmlformats.org/officeDocument/2006/relationships/customXml" Target="../ink/ink3356.xml"/><Relationship Id="rId2" Type="http://schemas.openxmlformats.org/officeDocument/2006/relationships/notesSlide" Target="../notesSlides/notesSlide27.xml"/><Relationship Id="rId16" Type="http://schemas.openxmlformats.org/officeDocument/2006/relationships/image" Target="../media/image3253.png"/><Relationship Id="rId29" Type="http://schemas.openxmlformats.org/officeDocument/2006/relationships/customXml" Target="../ink/ink3367.xml"/><Relationship Id="rId11" Type="http://schemas.openxmlformats.org/officeDocument/2006/relationships/customXml" Target="../ink/ink3358.xml"/><Relationship Id="rId24" Type="http://schemas.openxmlformats.org/officeDocument/2006/relationships/image" Target="../media/image3257.png"/><Relationship Id="rId32" Type="http://schemas.openxmlformats.org/officeDocument/2006/relationships/image" Target="../media/image3261.png"/><Relationship Id="rId37" Type="http://schemas.openxmlformats.org/officeDocument/2006/relationships/customXml" Target="../ink/ink3371.xml"/><Relationship Id="rId40" Type="http://schemas.openxmlformats.org/officeDocument/2006/relationships/image" Target="../media/image3264.png"/><Relationship Id="rId45" Type="http://schemas.openxmlformats.org/officeDocument/2006/relationships/customXml" Target="../ink/ink3375.xml"/><Relationship Id="rId53" Type="http://schemas.openxmlformats.org/officeDocument/2006/relationships/customXml" Target="../ink/ink3379.xml"/><Relationship Id="rId58" Type="http://schemas.openxmlformats.org/officeDocument/2006/relationships/image" Target="../media/image3273.png"/><Relationship Id="rId66" Type="http://schemas.openxmlformats.org/officeDocument/2006/relationships/image" Target="../media/image3277.png"/><Relationship Id="rId5" Type="http://schemas.openxmlformats.org/officeDocument/2006/relationships/customXml" Target="../ink/ink3355.xml"/><Relationship Id="rId61" Type="http://schemas.openxmlformats.org/officeDocument/2006/relationships/customXml" Target="../ink/ink3383.xml"/><Relationship Id="rId19" Type="http://schemas.openxmlformats.org/officeDocument/2006/relationships/customXml" Target="../ink/ink3362.xml"/><Relationship Id="rId14" Type="http://schemas.openxmlformats.org/officeDocument/2006/relationships/image" Target="../media/image3252.png"/><Relationship Id="rId22" Type="http://schemas.openxmlformats.org/officeDocument/2006/relationships/image" Target="../media/image3256.png"/><Relationship Id="rId27" Type="http://schemas.openxmlformats.org/officeDocument/2006/relationships/customXml" Target="../ink/ink3366.xml"/><Relationship Id="rId30" Type="http://schemas.openxmlformats.org/officeDocument/2006/relationships/image" Target="../media/image3260.png"/><Relationship Id="rId35" Type="http://schemas.openxmlformats.org/officeDocument/2006/relationships/customXml" Target="../ink/ink3370.xml"/><Relationship Id="rId43" Type="http://schemas.openxmlformats.org/officeDocument/2006/relationships/customXml" Target="../ink/ink3374.xml"/><Relationship Id="rId48" Type="http://schemas.openxmlformats.org/officeDocument/2006/relationships/image" Target="../media/image3268.png"/><Relationship Id="rId56" Type="http://schemas.openxmlformats.org/officeDocument/2006/relationships/image" Target="../media/image3272.png"/><Relationship Id="rId64" Type="http://schemas.openxmlformats.org/officeDocument/2006/relationships/image" Target="../media/image3276.png"/><Relationship Id="rId8" Type="http://schemas.openxmlformats.org/officeDocument/2006/relationships/image" Target="../media/image3249.png"/><Relationship Id="rId51" Type="http://schemas.openxmlformats.org/officeDocument/2006/relationships/customXml" Target="../ink/ink3378.xml"/><Relationship Id="rId3" Type="http://schemas.openxmlformats.org/officeDocument/2006/relationships/customXml" Target="../ink/ink3354.xml"/><Relationship Id="rId12" Type="http://schemas.openxmlformats.org/officeDocument/2006/relationships/image" Target="../media/image3251.png"/><Relationship Id="rId17" Type="http://schemas.openxmlformats.org/officeDocument/2006/relationships/customXml" Target="../ink/ink3361.xml"/><Relationship Id="rId25" Type="http://schemas.openxmlformats.org/officeDocument/2006/relationships/customXml" Target="../ink/ink3365.xml"/><Relationship Id="rId33" Type="http://schemas.openxmlformats.org/officeDocument/2006/relationships/customXml" Target="../ink/ink3369.xml"/><Relationship Id="rId38" Type="http://schemas.openxmlformats.org/officeDocument/2006/relationships/image" Target="../media/image3263.png"/><Relationship Id="rId46" Type="http://schemas.openxmlformats.org/officeDocument/2006/relationships/image" Target="../media/image3267.png"/><Relationship Id="rId59" Type="http://schemas.openxmlformats.org/officeDocument/2006/relationships/customXml" Target="../ink/ink3382.xml"/><Relationship Id="rId67" Type="http://schemas.openxmlformats.org/officeDocument/2006/relationships/customXml" Target="../ink/ink3386.xml"/><Relationship Id="rId20" Type="http://schemas.openxmlformats.org/officeDocument/2006/relationships/image" Target="../media/image3255.png"/><Relationship Id="rId41" Type="http://schemas.openxmlformats.org/officeDocument/2006/relationships/customXml" Target="../ink/ink3373.xml"/><Relationship Id="rId54" Type="http://schemas.openxmlformats.org/officeDocument/2006/relationships/image" Target="../media/image3271.png"/><Relationship Id="rId62" Type="http://schemas.openxmlformats.org/officeDocument/2006/relationships/image" Target="../media/image3275.png"/><Relationship Id="rId1" Type="http://schemas.openxmlformats.org/officeDocument/2006/relationships/slideLayout" Target="../slideLayouts/slideLayout7.xml"/><Relationship Id="rId6" Type="http://schemas.openxmlformats.org/officeDocument/2006/relationships/image" Target="../media/image3248.png"/><Relationship Id="rId15" Type="http://schemas.openxmlformats.org/officeDocument/2006/relationships/customXml" Target="../ink/ink3360.xml"/><Relationship Id="rId23" Type="http://schemas.openxmlformats.org/officeDocument/2006/relationships/customXml" Target="../ink/ink3364.xml"/><Relationship Id="rId28" Type="http://schemas.openxmlformats.org/officeDocument/2006/relationships/image" Target="../media/image3259.png"/><Relationship Id="rId36" Type="http://schemas.openxmlformats.org/officeDocument/2006/relationships/image" Target="../media/image3262.png"/><Relationship Id="rId49" Type="http://schemas.openxmlformats.org/officeDocument/2006/relationships/customXml" Target="../ink/ink3377.xml"/><Relationship Id="rId57" Type="http://schemas.openxmlformats.org/officeDocument/2006/relationships/customXml" Target="../ink/ink3381.xml"/><Relationship Id="rId10" Type="http://schemas.openxmlformats.org/officeDocument/2006/relationships/image" Target="../media/image3250.png"/><Relationship Id="rId31" Type="http://schemas.openxmlformats.org/officeDocument/2006/relationships/customXml" Target="../ink/ink3368.xml"/><Relationship Id="rId44" Type="http://schemas.openxmlformats.org/officeDocument/2006/relationships/image" Target="../media/image3266.png"/><Relationship Id="rId52" Type="http://schemas.openxmlformats.org/officeDocument/2006/relationships/image" Target="../media/image3270.png"/><Relationship Id="rId60" Type="http://schemas.openxmlformats.org/officeDocument/2006/relationships/image" Target="../media/image3274.png"/><Relationship Id="rId65" Type="http://schemas.openxmlformats.org/officeDocument/2006/relationships/customXml" Target="../ink/ink3385.xml"/><Relationship Id="rId4" Type="http://schemas.openxmlformats.org/officeDocument/2006/relationships/image" Target="../media/image3247.png"/><Relationship Id="rId9" Type="http://schemas.openxmlformats.org/officeDocument/2006/relationships/customXml" Target="../ink/ink3357.xml"/><Relationship Id="rId13" Type="http://schemas.openxmlformats.org/officeDocument/2006/relationships/customXml" Target="../ink/ink3359.xml"/><Relationship Id="rId18" Type="http://schemas.openxmlformats.org/officeDocument/2006/relationships/image" Target="../media/image3254.png"/><Relationship Id="rId39" Type="http://schemas.openxmlformats.org/officeDocument/2006/relationships/customXml" Target="../ink/ink3372.xml"/></Relationships>
</file>

<file path=ppt/slides/_rels/slide28.xml.rels><?xml version="1.0" encoding="UTF-8" standalone="yes"?>
<Relationships xmlns="http://schemas.openxmlformats.org/package/2006/relationships"><Relationship Id="rId117" Type="http://schemas.openxmlformats.org/officeDocument/2006/relationships/image" Target="../media/image3334.png"/><Relationship Id="rId21" Type="http://schemas.openxmlformats.org/officeDocument/2006/relationships/customXml" Target="../ink/ink3396.xml"/><Relationship Id="rId42" Type="http://schemas.openxmlformats.org/officeDocument/2006/relationships/image" Target="../media/image3297.png"/><Relationship Id="rId63" Type="http://schemas.openxmlformats.org/officeDocument/2006/relationships/image" Target="../media/image3307.png"/><Relationship Id="rId84" Type="http://schemas.openxmlformats.org/officeDocument/2006/relationships/customXml" Target="../ink/ink3428.xml"/><Relationship Id="rId138" Type="http://schemas.openxmlformats.org/officeDocument/2006/relationships/customXml" Target="../ink/ink3455.xml"/><Relationship Id="rId159" Type="http://schemas.openxmlformats.org/officeDocument/2006/relationships/image" Target="../media/image3355.png"/><Relationship Id="rId170" Type="http://schemas.openxmlformats.org/officeDocument/2006/relationships/customXml" Target="../ink/ink3471.xml"/><Relationship Id="rId191" Type="http://schemas.openxmlformats.org/officeDocument/2006/relationships/image" Target="../media/image3371.png"/><Relationship Id="rId107" Type="http://schemas.openxmlformats.org/officeDocument/2006/relationships/image" Target="../media/image3329.png"/><Relationship Id="rId11" Type="http://schemas.openxmlformats.org/officeDocument/2006/relationships/customXml" Target="../ink/ink3391.xml"/><Relationship Id="rId32" Type="http://schemas.openxmlformats.org/officeDocument/2006/relationships/image" Target="../media/image3293.png"/><Relationship Id="rId53" Type="http://schemas.openxmlformats.org/officeDocument/2006/relationships/image" Target="../media/image3302.png"/><Relationship Id="rId74" Type="http://schemas.openxmlformats.org/officeDocument/2006/relationships/customXml" Target="../ink/ink3423.xml"/><Relationship Id="rId128" Type="http://schemas.openxmlformats.org/officeDocument/2006/relationships/customXml" Target="../ink/ink3450.xml"/><Relationship Id="rId149" Type="http://schemas.openxmlformats.org/officeDocument/2006/relationships/image" Target="../media/image3350.png"/><Relationship Id="rId5" Type="http://schemas.openxmlformats.org/officeDocument/2006/relationships/customXml" Target="../ink/ink3388.xml"/><Relationship Id="rId95" Type="http://schemas.openxmlformats.org/officeDocument/2006/relationships/image" Target="../media/image3323.png"/><Relationship Id="rId160" Type="http://schemas.openxmlformats.org/officeDocument/2006/relationships/customXml" Target="../ink/ink3466.xml"/><Relationship Id="rId181" Type="http://schemas.openxmlformats.org/officeDocument/2006/relationships/image" Target="../media/image3366.png"/><Relationship Id="rId22" Type="http://schemas.openxmlformats.org/officeDocument/2006/relationships/image" Target="../media/image3288.png"/><Relationship Id="rId43" Type="http://schemas.openxmlformats.org/officeDocument/2006/relationships/customXml" Target="../ink/ink3407.xml"/><Relationship Id="rId64" Type="http://schemas.openxmlformats.org/officeDocument/2006/relationships/customXml" Target="../ink/ink3418.xml"/><Relationship Id="rId118" Type="http://schemas.openxmlformats.org/officeDocument/2006/relationships/customXml" Target="../ink/ink3445.xml"/><Relationship Id="rId139" Type="http://schemas.openxmlformats.org/officeDocument/2006/relationships/image" Target="../media/image3345.png"/><Relationship Id="rId85" Type="http://schemas.openxmlformats.org/officeDocument/2006/relationships/image" Target="../media/image3318.png"/><Relationship Id="rId150" Type="http://schemas.openxmlformats.org/officeDocument/2006/relationships/customXml" Target="../ink/ink3461.xml"/><Relationship Id="rId171" Type="http://schemas.openxmlformats.org/officeDocument/2006/relationships/image" Target="../media/image3361.png"/><Relationship Id="rId192" Type="http://schemas.openxmlformats.org/officeDocument/2006/relationships/customXml" Target="../ink/ink3482.xml"/><Relationship Id="rId12" Type="http://schemas.openxmlformats.org/officeDocument/2006/relationships/image" Target="../media/image3283.png"/><Relationship Id="rId33" Type="http://schemas.openxmlformats.org/officeDocument/2006/relationships/customXml" Target="../ink/ink3402.xml"/><Relationship Id="rId108" Type="http://schemas.openxmlformats.org/officeDocument/2006/relationships/customXml" Target="../ink/ink3440.xml"/><Relationship Id="rId129" Type="http://schemas.openxmlformats.org/officeDocument/2006/relationships/image" Target="../media/image3340.png"/><Relationship Id="rId54" Type="http://schemas.openxmlformats.org/officeDocument/2006/relationships/customXml" Target="../ink/ink3413.xml"/><Relationship Id="rId75" Type="http://schemas.openxmlformats.org/officeDocument/2006/relationships/image" Target="../media/image3313.png"/><Relationship Id="rId96" Type="http://schemas.openxmlformats.org/officeDocument/2006/relationships/customXml" Target="../ink/ink3434.xml"/><Relationship Id="rId140" Type="http://schemas.openxmlformats.org/officeDocument/2006/relationships/customXml" Target="../ink/ink3456.xml"/><Relationship Id="rId161" Type="http://schemas.openxmlformats.org/officeDocument/2006/relationships/image" Target="../media/image3356.png"/><Relationship Id="rId182" Type="http://schemas.openxmlformats.org/officeDocument/2006/relationships/customXml" Target="../ink/ink3477.xml"/><Relationship Id="rId6" Type="http://schemas.openxmlformats.org/officeDocument/2006/relationships/image" Target="../media/image3280.png"/><Relationship Id="rId23" Type="http://schemas.openxmlformats.org/officeDocument/2006/relationships/customXml" Target="../ink/ink3397.xml"/><Relationship Id="rId119" Type="http://schemas.openxmlformats.org/officeDocument/2006/relationships/image" Target="../media/image3335.png"/><Relationship Id="rId44" Type="http://schemas.openxmlformats.org/officeDocument/2006/relationships/image" Target="../media/image3298.png"/><Relationship Id="rId65" Type="http://schemas.openxmlformats.org/officeDocument/2006/relationships/image" Target="../media/image3308.png"/><Relationship Id="rId86" Type="http://schemas.openxmlformats.org/officeDocument/2006/relationships/customXml" Target="../ink/ink3429.xml"/><Relationship Id="rId130" Type="http://schemas.openxmlformats.org/officeDocument/2006/relationships/customXml" Target="../ink/ink3451.xml"/><Relationship Id="rId151" Type="http://schemas.openxmlformats.org/officeDocument/2006/relationships/image" Target="../media/image3351.png"/><Relationship Id="rId172" Type="http://schemas.openxmlformats.org/officeDocument/2006/relationships/customXml" Target="../ink/ink3472.xml"/><Relationship Id="rId193" Type="http://schemas.openxmlformats.org/officeDocument/2006/relationships/image" Target="../media/image3372.png"/><Relationship Id="rId13" Type="http://schemas.openxmlformats.org/officeDocument/2006/relationships/customXml" Target="../ink/ink3392.xml"/><Relationship Id="rId109" Type="http://schemas.openxmlformats.org/officeDocument/2006/relationships/image" Target="../media/image3330.png"/><Relationship Id="rId34" Type="http://schemas.openxmlformats.org/officeDocument/2006/relationships/image" Target="../media/image3294.png"/><Relationship Id="rId50" Type="http://schemas.openxmlformats.org/officeDocument/2006/relationships/customXml" Target="../ink/ink3411.xml"/><Relationship Id="rId55" Type="http://schemas.openxmlformats.org/officeDocument/2006/relationships/image" Target="../media/image3303.png"/><Relationship Id="rId76" Type="http://schemas.openxmlformats.org/officeDocument/2006/relationships/customXml" Target="../ink/ink3424.xml"/><Relationship Id="rId97" Type="http://schemas.openxmlformats.org/officeDocument/2006/relationships/image" Target="../media/image3324.png"/><Relationship Id="rId104" Type="http://schemas.openxmlformats.org/officeDocument/2006/relationships/customXml" Target="../ink/ink3438.xml"/><Relationship Id="rId120" Type="http://schemas.openxmlformats.org/officeDocument/2006/relationships/customXml" Target="../ink/ink3446.xml"/><Relationship Id="rId125" Type="http://schemas.openxmlformats.org/officeDocument/2006/relationships/image" Target="../media/image3338.png"/><Relationship Id="rId141" Type="http://schemas.openxmlformats.org/officeDocument/2006/relationships/image" Target="../media/image3346.png"/><Relationship Id="rId146" Type="http://schemas.openxmlformats.org/officeDocument/2006/relationships/customXml" Target="../ink/ink3459.xml"/><Relationship Id="rId167" Type="http://schemas.openxmlformats.org/officeDocument/2006/relationships/image" Target="../media/image3359.png"/><Relationship Id="rId188" Type="http://schemas.openxmlformats.org/officeDocument/2006/relationships/customXml" Target="../ink/ink3480.xml"/><Relationship Id="rId7" Type="http://schemas.openxmlformats.org/officeDocument/2006/relationships/customXml" Target="../ink/ink3389.xml"/><Relationship Id="rId71" Type="http://schemas.openxmlformats.org/officeDocument/2006/relationships/image" Target="../media/image3311.png"/><Relationship Id="rId92" Type="http://schemas.openxmlformats.org/officeDocument/2006/relationships/customXml" Target="../ink/ink3432.xml"/><Relationship Id="rId162" Type="http://schemas.openxmlformats.org/officeDocument/2006/relationships/customXml" Target="../ink/ink3467.xml"/><Relationship Id="rId183" Type="http://schemas.openxmlformats.org/officeDocument/2006/relationships/image" Target="../media/image3367.png"/><Relationship Id="rId2" Type="http://schemas.openxmlformats.org/officeDocument/2006/relationships/notesSlide" Target="../notesSlides/notesSlide28.xml"/><Relationship Id="rId29" Type="http://schemas.openxmlformats.org/officeDocument/2006/relationships/customXml" Target="../ink/ink3400.xml"/><Relationship Id="rId24" Type="http://schemas.openxmlformats.org/officeDocument/2006/relationships/image" Target="../media/image3289.png"/><Relationship Id="rId40" Type="http://schemas.openxmlformats.org/officeDocument/2006/relationships/image" Target="../media/image3296.png"/><Relationship Id="rId45" Type="http://schemas.openxmlformats.org/officeDocument/2006/relationships/customXml" Target="../ink/ink3408.xml"/><Relationship Id="rId66" Type="http://schemas.openxmlformats.org/officeDocument/2006/relationships/customXml" Target="../ink/ink3419.xml"/><Relationship Id="rId87" Type="http://schemas.openxmlformats.org/officeDocument/2006/relationships/image" Target="../media/image3319.png"/><Relationship Id="rId110" Type="http://schemas.openxmlformats.org/officeDocument/2006/relationships/customXml" Target="../ink/ink3441.xml"/><Relationship Id="rId115" Type="http://schemas.openxmlformats.org/officeDocument/2006/relationships/image" Target="../media/image3333.png"/><Relationship Id="rId131" Type="http://schemas.openxmlformats.org/officeDocument/2006/relationships/image" Target="../media/image3341.png"/><Relationship Id="rId136" Type="http://schemas.openxmlformats.org/officeDocument/2006/relationships/customXml" Target="../ink/ink3454.xml"/><Relationship Id="rId157" Type="http://schemas.openxmlformats.org/officeDocument/2006/relationships/image" Target="../media/image3354.png"/><Relationship Id="rId178" Type="http://schemas.openxmlformats.org/officeDocument/2006/relationships/customXml" Target="../ink/ink3475.xml"/><Relationship Id="rId61" Type="http://schemas.openxmlformats.org/officeDocument/2006/relationships/image" Target="../media/image3306.png"/><Relationship Id="rId82" Type="http://schemas.openxmlformats.org/officeDocument/2006/relationships/customXml" Target="../ink/ink3427.xml"/><Relationship Id="rId152" Type="http://schemas.openxmlformats.org/officeDocument/2006/relationships/customXml" Target="../ink/ink3462.xml"/><Relationship Id="rId173" Type="http://schemas.openxmlformats.org/officeDocument/2006/relationships/image" Target="../media/image3362.png"/><Relationship Id="rId19" Type="http://schemas.openxmlformats.org/officeDocument/2006/relationships/customXml" Target="../ink/ink3395.xml"/><Relationship Id="rId14" Type="http://schemas.openxmlformats.org/officeDocument/2006/relationships/image" Target="../media/image3284.png"/><Relationship Id="rId30" Type="http://schemas.openxmlformats.org/officeDocument/2006/relationships/image" Target="../media/image3292.png"/><Relationship Id="rId35" Type="http://schemas.openxmlformats.org/officeDocument/2006/relationships/customXml" Target="../ink/ink3403.xml"/><Relationship Id="rId56" Type="http://schemas.openxmlformats.org/officeDocument/2006/relationships/customXml" Target="../ink/ink3414.xml"/><Relationship Id="rId77" Type="http://schemas.openxmlformats.org/officeDocument/2006/relationships/image" Target="../media/image3314.png"/><Relationship Id="rId100" Type="http://schemas.openxmlformats.org/officeDocument/2006/relationships/customXml" Target="../ink/ink3436.xml"/><Relationship Id="rId105" Type="http://schemas.openxmlformats.org/officeDocument/2006/relationships/image" Target="../media/image3328.png"/><Relationship Id="rId126" Type="http://schemas.openxmlformats.org/officeDocument/2006/relationships/customXml" Target="../ink/ink3449.xml"/><Relationship Id="rId147" Type="http://schemas.openxmlformats.org/officeDocument/2006/relationships/image" Target="../media/image3349.png"/><Relationship Id="rId168" Type="http://schemas.openxmlformats.org/officeDocument/2006/relationships/customXml" Target="../ink/ink3470.xml"/><Relationship Id="rId8" Type="http://schemas.openxmlformats.org/officeDocument/2006/relationships/image" Target="../media/image3281.png"/><Relationship Id="rId51" Type="http://schemas.openxmlformats.org/officeDocument/2006/relationships/image" Target="../media/image3301.png"/><Relationship Id="rId72" Type="http://schemas.openxmlformats.org/officeDocument/2006/relationships/customXml" Target="../ink/ink3422.xml"/><Relationship Id="rId93" Type="http://schemas.openxmlformats.org/officeDocument/2006/relationships/image" Target="../media/image3322.png"/><Relationship Id="rId98" Type="http://schemas.openxmlformats.org/officeDocument/2006/relationships/customXml" Target="../ink/ink3435.xml"/><Relationship Id="rId121" Type="http://schemas.openxmlformats.org/officeDocument/2006/relationships/image" Target="../media/image3336.png"/><Relationship Id="rId142" Type="http://schemas.openxmlformats.org/officeDocument/2006/relationships/customXml" Target="../ink/ink3457.xml"/><Relationship Id="rId163" Type="http://schemas.openxmlformats.org/officeDocument/2006/relationships/image" Target="../media/image3357.png"/><Relationship Id="rId184" Type="http://schemas.openxmlformats.org/officeDocument/2006/relationships/customXml" Target="../ink/ink3478.xml"/><Relationship Id="rId189" Type="http://schemas.openxmlformats.org/officeDocument/2006/relationships/image" Target="../media/image3370.png"/><Relationship Id="rId3" Type="http://schemas.openxmlformats.org/officeDocument/2006/relationships/customXml" Target="../ink/ink3387.xml"/><Relationship Id="rId25" Type="http://schemas.openxmlformats.org/officeDocument/2006/relationships/customXml" Target="../ink/ink3398.xml"/><Relationship Id="rId46" Type="http://schemas.openxmlformats.org/officeDocument/2006/relationships/image" Target="../media/image3299.png"/><Relationship Id="rId67" Type="http://schemas.openxmlformats.org/officeDocument/2006/relationships/image" Target="../media/image3309.png"/><Relationship Id="rId116" Type="http://schemas.openxmlformats.org/officeDocument/2006/relationships/customXml" Target="../ink/ink3444.xml"/><Relationship Id="rId137" Type="http://schemas.openxmlformats.org/officeDocument/2006/relationships/image" Target="../media/image3344.png"/><Relationship Id="rId158" Type="http://schemas.openxmlformats.org/officeDocument/2006/relationships/customXml" Target="../ink/ink3465.xml"/><Relationship Id="rId20" Type="http://schemas.openxmlformats.org/officeDocument/2006/relationships/image" Target="../media/image3287.png"/><Relationship Id="rId41" Type="http://schemas.openxmlformats.org/officeDocument/2006/relationships/customXml" Target="../ink/ink3406.xml"/><Relationship Id="rId62" Type="http://schemas.openxmlformats.org/officeDocument/2006/relationships/customXml" Target="../ink/ink3417.xml"/><Relationship Id="rId83" Type="http://schemas.openxmlformats.org/officeDocument/2006/relationships/image" Target="../media/image3317.png"/><Relationship Id="rId88" Type="http://schemas.openxmlformats.org/officeDocument/2006/relationships/customXml" Target="../ink/ink3430.xml"/><Relationship Id="rId111" Type="http://schemas.openxmlformats.org/officeDocument/2006/relationships/image" Target="../media/image3331.png"/><Relationship Id="rId132" Type="http://schemas.openxmlformats.org/officeDocument/2006/relationships/customXml" Target="../ink/ink3452.xml"/><Relationship Id="rId153" Type="http://schemas.openxmlformats.org/officeDocument/2006/relationships/image" Target="../media/image3352.png"/><Relationship Id="rId174" Type="http://schemas.openxmlformats.org/officeDocument/2006/relationships/customXml" Target="../ink/ink3473.xml"/><Relationship Id="rId179" Type="http://schemas.openxmlformats.org/officeDocument/2006/relationships/image" Target="../media/image3365.png"/><Relationship Id="rId190" Type="http://schemas.openxmlformats.org/officeDocument/2006/relationships/customXml" Target="../ink/ink3481.xml"/><Relationship Id="rId15" Type="http://schemas.openxmlformats.org/officeDocument/2006/relationships/customXml" Target="../ink/ink3393.xml"/><Relationship Id="rId36" Type="http://schemas.openxmlformats.org/officeDocument/2006/relationships/image" Target="../media/image3295.png"/><Relationship Id="rId57" Type="http://schemas.openxmlformats.org/officeDocument/2006/relationships/image" Target="../media/image3304.png"/><Relationship Id="rId106" Type="http://schemas.openxmlformats.org/officeDocument/2006/relationships/customXml" Target="../ink/ink3439.xml"/><Relationship Id="rId127" Type="http://schemas.openxmlformats.org/officeDocument/2006/relationships/image" Target="../media/image3339.png"/><Relationship Id="rId10" Type="http://schemas.openxmlformats.org/officeDocument/2006/relationships/image" Target="../media/image3282.png"/><Relationship Id="rId31" Type="http://schemas.openxmlformats.org/officeDocument/2006/relationships/customXml" Target="../ink/ink3401.xml"/><Relationship Id="rId52" Type="http://schemas.openxmlformats.org/officeDocument/2006/relationships/customXml" Target="../ink/ink3412.xml"/><Relationship Id="rId73" Type="http://schemas.openxmlformats.org/officeDocument/2006/relationships/image" Target="../media/image3312.png"/><Relationship Id="rId78" Type="http://schemas.openxmlformats.org/officeDocument/2006/relationships/customXml" Target="../ink/ink3425.xml"/><Relationship Id="rId94" Type="http://schemas.openxmlformats.org/officeDocument/2006/relationships/customXml" Target="../ink/ink3433.xml"/><Relationship Id="rId99" Type="http://schemas.openxmlformats.org/officeDocument/2006/relationships/image" Target="../media/image3325.png"/><Relationship Id="rId101" Type="http://schemas.openxmlformats.org/officeDocument/2006/relationships/image" Target="../media/image3326.png"/><Relationship Id="rId122" Type="http://schemas.openxmlformats.org/officeDocument/2006/relationships/customXml" Target="../ink/ink3447.xml"/><Relationship Id="rId143" Type="http://schemas.openxmlformats.org/officeDocument/2006/relationships/image" Target="../media/image3347.png"/><Relationship Id="rId148" Type="http://schemas.openxmlformats.org/officeDocument/2006/relationships/customXml" Target="../ink/ink3460.xml"/><Relationship Id="rId164" Type="http://schemas.openxmlformats.org/officeDocument/2006/relationships/customXml" Target="../ink/ink3468.xml"/><Relationship Id="rId169" Type="http://schemas.openxmlformats.org/officeDocument/2006/relationships/image" Target="../media/image3360.png"/><Relationship Id="rId185" Type="http://schemas.openxmlformats.org/officeDocument/2006/relationships/image" Target="../media/image3368.png"/><Relationship Id="rId4" Type="http://schemas.openxmlformats.org/officeDocument/2006/relationships/image" Target="../media/image3279.png"/><Relationship Id="rId9" Type="http://schemas.openxmlformats.org/officeDocument/2006/relationships/customXml" Target="../ink/ink3390.xml"/><Relationship Id="rId180" Type="http://schemas.openxmlformats.org/officeDocument/2006/relationships/customXml" Target="../ink/ink3476.xml"/><Relationship Id="rId26" Type="http://schemas.openxmlformats.org/officeDocument/2006/relationships/image" Target="../media/image3290.png"/><Relationship Id="rId47" Type="http://schemas.openxmlformats.org/officeDocument/2006/relationships/customXml" Target="../ink/ink3409.xml"/><Relationship Id="rId68" Type="http://schemas.openxmlformats.org/officeDocument/2006/relationships/customXml" Target="../ink/ink3420.xml"/><Relationship Id="rId89" Type="http://schemas.openxmlformats.org/officeDocument/2006/relationships/image" Target="../media/image3320.png"/><Relationship Id="rId112" Type="http://schemas.openxmlformats.org/officeDocument/2006/relationships/customXml" Target="../ink/ink3442.xml"/><Relationship Id="rId133" Type="http://schemas.openxmlformats.org/officeDocument/2006/relationships/image" Target="../media/image3342.png"/><Relationship Id="rId154" Type="http://schemas.openxmlformats.org/officeDocument/2006/relationships/customXml" Target="../ink/ink3463.xml"/><Relationship Id="rId175" Type="http://schemas.openxmlformats.org/officeDocument/2006/relationships/image" Target="../media/image3363.png"/><Relationship Id="rId16" Type="http://schemas.openxmlformats.org/officeDocument/2006/relationships/image" Target="../media/image3285.png"/><Relationship Id="rId37" Type="http://schemas.openxmlformats.org/officeDocument/2006/relationships/customXml" Target="../ink/ink3404.xml"/><Relationship Id="rId58" Type="http://schemas.openxmlformats.org/officeDocument/2006/relationships/customXml" Target="../ink/ink3415.xml"/><Relationship Id="rId79" Type="http://schemas.openxmlformats.org/officeDocument/2006/relationships/image" Target="../media/image3315.png"/><Relationship Id="rId102" Type="http://schemas.openxmlformats.org/officeDocument/2006/relationships/customXml" Target="../ink/ink3437.xml"/><Relationship Id="rId123" Type="http://schemas.openxmlformats.org/officeDocument/2006/relationships/image" Target="../media/image3337.png"/><Relationship Id="rId144" Type="http://schemas.openxmlformats.org/officeDocument/2006/relationships/customXml" Target="../ink/ink3458.xml"/><Relationship Id="rId90" Type="http://schemas.openxmlformats.org/officeDocument/2006/relationships/customXml" Target="../ink/ink3431.xml"/><Relationship Id="rId165" Type="http://schemas.openxmlformats.org/officeDocument/2006/relationships/image" Target="../media/image3358.png"/><Relationship Id="rId186" Type="http://schemas.openxmlformats.org/officeDocument/2006/relationships/customXml" Target="../ink/ink3479.xml"/><Relationship Id="rId27" Type="http://schemas.openxmlformats.org/officeDocument/2006/relationships/customXml" Target="../ink/ink3399.xml"/><Relationship Id="rId48" Type="http://schemas.openxmlformats.org/officeDocument/2006/relationships/image" Target="../media/image3300.png"/><Relationship Id="rId69" Type="http://schemas.openxmlformats.org/officeDocument/2006/relationships/image" Target="../media/image3310.png"/><Relationship Id="rId113" Type="http://schemas.openxmlformats.org/officeDocument/2006/relationships/image" Target="../media/image3332.png"/><Relationship Id="rId134" Type="http://schemas.openxmlformats.org/officeDocument/2006/relationships/customXml" Target="../ink/ink3453.xml"/><Relationship Id="rId80" Type="http://schemas.openxmlformats.org/officeDocument/2006/relationships/customXml" Target="../ink/ink3426.xml"/><Relationship Id="rId155" Type="http://schemas.openxmlformats.org/officeDocument/2006/relationships/image" Target="../media/image3353.png"/><Relationship Id="rId176" Type="http://schemas.openxmlformats.org/officeDocument/2006/relationships/customXml" Target="../ink/ink3474.xml"/><Relationship Id="rId17" Type="http://schemas.openxmlformats.org/officeDocument/2006/relationships/customXml" Target="../ink/ink3394.xml"/><Relationship Id="rId38" Type="http://schemas.openxmlformats.org/officeDocument/2006/relationships/image" Target="../media/image2689.png"/><Relationship Id="rId59" Type="http://schemas.openxmlformats.org/officeDocument/2006/relationships/image" Target="../media/image3305.png"/><Relationship Id="rId103" Type="http://schemas.openxmlformats.org/officeDocument/2006/relationships/image" Target="../media/image3327.png"/><Relationship Id="rId124" Type="http://schemas.openxmlformats.org/officeDocument/2006/relationships/customXml" Target="../ink/ink3448.xml"/><Relationship Id="rId70" Type="http://schemas.openxmlformats.org/officeDocument/2006/relationships/customXml" Target="../ink/ink3421.xml"/><Relationship Id="rId91" Type="http://schemas.openxmlformats.org/officeDocument/2006/relationships/image" Target="../media/image3321.png"/><Relationship Id="rId145" Type="http://schemas.openxmlformats.org/officeDocument/2006/relationships/image" Target="../media/image3348.png"/><Relationship Id="rId166" Type="http://schemas.openxmlformats.org/officeDocument/2006/relationships/customXml" Target="../ink/ink3469.xml"/><Relationship Id="rId187" Type="http://schemas.openxmlformats.org/officeDocument/2006/relationships/image" Target="../media/image3369.png"/><Relationship Id="rId1" Type="http://schemas.openxmlformats.org/officeDocument/2006/relationships/slideLayout" Target="../slideLayouts/slideLayout7.xml"/><Relationship Id="rId28" Type="http://schemas.openxmlformats.org/officeDocument/2006/relationships/image" Target="../media/image3291.png"/><Relationship Id="rId49" Type="http://schemas.openxmlformats.org/officeDocument/2006/relationships/customXml" Target="../ink/ink3410.xml"/><Relationship Id="rId114" Type="http://schemas.openxmlformats.org/officeDocument/2006/relationships/customXml" Target="../ink/ink3443.xml"/><Relationship Id="rId60" Type="http://schemas.openxmlformats.org/officeDocument/2006/relationships/customXml" Target="../ink/ink3416.xml"/><Relationship Id="rId81" Type="http://schemas.openxmlformats.org/officeDocument/2006/relationships/image" Target="../media/image3316.png"/><Relationship Id="rId135" Type="http://schemas.openxmlformats.org/officeDocument/2006/relationships/image" Target="../media/image3343.png"/><Relationship Id="rId156" Type="http://schemas.openxmlformats.org/officeDocument/2006/relationships/customXml" Target="../ink/ink3464.xml"/><Relationship Id="rId177" Type="http://schemas.openxmlformats.org/officeDocument/2006/relationships/image" Target="../media/image3364.png"/><Relationship Id="rId18" Type="http://schemas.openxmlformats.org/officeDocument/2006/relationships/image" Target="../media/image3286.png"/><Relationship Id="rId39" Type="http://schemas.openxmlformats.org/officeDocument/2006/relationships/customXml" Target="../ink/ink3405.xml"/></Relationships>
</file>

<file path=ppt/slides/_rels/slide29.xml.rels><?xml version="1.0" encoding="UTF-8" standalone="yes"?>
<Relationships xmlns="http://schemas.openxmlformats.org/package/2006/relationships"><Relationship Id="rId26" Type="http://schemas.openxmlformats.org/officeDocument/2006/relationships/image" Target="../media/image3384.png"/><Relationship Id="rId21" Type="http://schemas.openxmlformats.org/officeDocument/2006/relationships/customXml" Target="../ink/ink3492.xml"/><Relationship Id="rId42" Type="http://schemas.openxmlformats.org/officeDocument/2006/relationships/image" Target="../media/image3392.png"/><Relationship Id="rId47" Type="http://schemas.openxmlformats.org/officeDocument/2006/relationships/customXml" Target="../ink/ink3505.xml"/><Relationship Id="rId63" Type="http://schemas.openxmlformats.org/officeDocument/2006/relationships/customXml" Target="../ink/ink3513.xml"/><Relationship Id="rId68" Type="http://schemas.openxmlformats.org/officeDocument/2006/relationships/image" Target="../media/image3405.png"/><Relationship Id="rId84" Type="http://schemas.openxmlformats.org/officeDocument/2006/relationships/image" Target="../media/image3413.png"/><Relationship Id="rId89" Type="http://schemas.openxmlformats.org/officeDocument/2006/relationships/customXml" Target="../ink/ink3526.xml"/><Relationship Id="rId112" Type="http://schemas.openxmlformats.org/officeDocument/2006/relationships/image" Target="../media/image3426.png"/><Relationship Id="rId16" Type="http://schemas.openxmlformats.org/officeDocument/2006/relationships/image" Target="../media/image3379.png"/><Relationship Id="rId107" Type="http://schemas.openxmlformats.org/officeDocument/2006/relationships/customXml" Target="../ink/ink3535.xml"/><Relationship Id="rId11" Type="http://schemas.openxmlformats.org/officeDocument/2006/relationships/customXml" Target="../ink/ink3487.xml"/><Relationship Id="rId32" Type="http://schemas.openxmlformats.org/officeDocument/2006/relationships/image" Target="../media/image3387.png"/><Relationship Id="rId37" Type="http://schemas.openxmlformats.org/officeDocument/2006/relationships/customXml" Target="../ink/ink3500.xml"/><Relationship Id="rId53" Type="http://schemas.openxmlformats.org/officeDocument/2006/relationships/customXml" Target="../ink/ink3508.xml"/><Relationship Id="rId58" Type="http://schemas.openxmlformats.org/officeDocument/2006/relationships/image" Target="../media/image3400.png"/><Relationship Id="rId74" Type="http://schemas.openxmlformats.org/officeDocument/2006/relationships/image" Target="../media/image3408.png"/><Relationship Id="rId79" Type="http://schemas.openxmlformats.org/officeDocument/2006/relationships/customXml" Target="../ink/ink3521.xml"/><Relationship Id="rId102" Type="http://schemas.openxmlformats.org/officeDocument/2006/relationships/image" Target="../media/image3421.png"/><Relationship Id="rId5" Type="http://schemas.openxmlformats.org/officeDocument/2006/relationships/customXml" Target="../ink/ink3484.xml"/><Relationship Id="rId90" Type="http://schemas.openxmlformats.org/officeDocument/2006/relationships/image" Target="../media/image3416.png"/><Relationship Id="rId95" Type="http://schemas.openxmlformats.org/officeDocument/2006/relationships/customXml" Target="../ink/ink3529.xml"/><Relationship Id="rId22" Type="http://schemas.openxmlformats.org/officeDocument/2006/relationships/image" Target="../media/image3382.png"/><Relationship Id="rId27" Type="http://schemas.openxmlformats.org/officeDocument/2006/relationships/customXml" Target="../ink/ink3495.xml"/><Relationship Id="rId43" Type="http://schemas.openxmlformats.org/officeDocument/2006/relationships/customXml" Target="../ink/ink3503.xml"/><Relationship Id="rId48" Type="http://schemas.openxmlformats.org/officeDocument/2006/relationships/image" Target="../media/image3395.png"/><Relationship Id="rId64" Type="http://schemas.openxmlformats.org/officeDocument/2006/relationships/image" Target="../media/image3403.png"/><Relationship Id="rId69" Type="http://schemas.openxmlformats.org/officeDocument/2006/relationships/customXml" Target="../ink/ink3516.xml"/><Relationship Id="rId80" Type="http://schemas.openxmlformats.org/officeDocument/2006/relationships/image" Target="../media/image3411.png"/><Relationship Id="rId85" Type="http://schemas.openxmlformats.org/officeDocument/2006/relationships/customXml" Target="../ink/ink3524.xml"/><Relationship Id="rId12" Type="http://schemas.openxmlformats.org/officeDocument/2006/relationships/image" Target="../media/image3377.png"/><Relationship Id="rId17" Type="http://schemas.openxmlformats.org/officeDocument/2006/relationships/customXml" Target="../ink/ink3490.xml"/><Relationship Id="rId33" Type="http://schemas.openxmlformats.org/officeDocument/2006/relationships/customXml" Target="../ink/ink3498.xml"/><Relationship Id="rId38" Type="http://schemas.openxmlformats.org/officeDocument/2006/relationships/image" Target="../media/image3390.png"/><Relationship Id="rId59" Type="http://schemas.openxmlformats.org/officeDocument/2006/relationships/customXml" Target="../ink/ink3511.xml"/><Relationship Id="rId103" Type="http://schemas.openxmlformats.org/officeDocument/2006/relationships/customXml" Target="../ink/ink3533.xml"/><Relationship Id="rId108" Type="http://schemas.openxmlformats.org/officeDocument/2006/relationships/image" Target="../media/image3424.png"/><Relationship Id="rId54" Type="http://schemas.openxmlformats.org/officeDocument/2006/relationships/image" Target="../media/image3398.png"/><Relationship Id="rId70" Type="http://schemas.openxmlformats.org/officeDocument/2006/relationships/image" Target="../media/image3406.png"/><Relationship Id="rId75" Type="http://schemas.openxmlformats.org/officeDocument/2006/relationships/customXml" Target="../ink/ink3519.xml"/><Relationship Id="rId91" Type="http://schemas.openxmlformats.org/officeDocument/2006/relationships/customXml" Target="../ink/ink3527.xml"/><Relationship Id="rId96" Type="http://schemas.openxmlformats.org/officeDocument/2006/relationships/image" Target="../media/image3418.png"/><Relationship Id="rId1" Type="http://schemas.openxmlformats.org/officeDocument/2006/relationships/slideLayout" Target="../slideLayouts/slideLayout7.xml"/><Relationship Id="rId6" Type="http://schemas.openxmlformats.org/officeDocument/2006/relationships/image" Target="../media/image3374.png"/><Relationship Id="rId15" Type="http://schemas.openxmlformats.org/officeDocument/2006/relationships/customXml" Target="../ink/ink3489.xml"/><Relationship Id="rId23" Type="http://schemas.openxmlformats.org/officeDocument/2006/relationships/customXml" Target="../ink/ink3493.xml"/><Relationship Id="rId28" Type="http://schemas.openxmlformats.org/officeDocument/2006/relationships/image" Target="../media/image3385.png"/><Relationship Id="rId36" Type="http://schemas.openxmlformats.org/officeDocument/2006/relationships/image" Target="../media/image3389.png"/><Relationship Id="rId49" Type="http://schemas.openxmlformats.org/officeDocument/2006/relationships/customXml" Target="../ink/ink3506.xml"/><Relationship Id="rId57" Type="http://schemas.openxmlformats.org/officeDocument/2006/relationships/customXml" Target="../ink/ink3510.xml"/><Relationship Id="rId106" Type="http://schemas.openxmlformats.org/officeDocument/2006/relationships/image" Target="../media/image3423.png"/><Relationship Id="rId10" Type="http://schemas.openxmlformats.org/officeDocument/2006/relationships/image" Target="../media/image3376.png"/><Relationship Id="rId31" Type="http://schemas.openxmlformats.org/officeDocument/2006/relationships/customXml" Target="../ink/ink3497.xml"/><Relationship Id="rId44" Type="http://schemas.openxmlformats.org/officeDocument/2006/relationships/image" Target="../media/image3393.png"/><Relationship Id="rId52" Type="http://schemas.openxmlformats.org/officeDocument/2006/relationships/image" Target="../media/image3397.png"/><Relationship Id="rId60" Type="http://schemas.openxmlformats.org/officeDocument/2006/relationships/image" Target="../media/image3401.png"/><Relationship Id="rId65" Type="http://schemas.openxmlformats.org/officeDocument/2006/relationships/customXml" Target="../ink/ink3514.xml"/><Relationship Id="rId73" Type="http://schemas.openxmlformats.org/officeDocument/2006/relationships/customXml" Target="../ink/ink3518.xml"/><Relationship Id="rId78" Type="http://schemas.openxmlformats.org/officeDocument/2006/relationships/image" Target="../media/image3410.png"/><Relationship Id="rId81" Type="http://schemas.openxmlformats.org/officeDocument/2006/relationships/customXml" Target="../ink/ink3522.xml"/><Relationship Id="rId86" Type="http://schemas.openxmlformats.org/officeDocument/2006/relationships/image" Target="../media/image3414.png"/><Relationship Id="rId94" Type="http://schemas.openxmlformats.org/officeDocument/2006/relationships/image" Target="../media/image2689.png"/><Relationship Id="rId99" Type="http://schemas.openxmlformats.org/officeDocument/2006/relationships/customXml" Target="../ink/ink3531.xml"/><Relationship Id="rId101" Type="http://schemas.openxmlformats.org/officeDocument/2006/relationships/customXml" Target="../ink/ink3532.xml"/><Relationship Id="rId4" Type="http://schemas.openxmlformats.org/officeDocument/2006/relationships/image" Target="../media/image3373.png"/><Relationship Id="rId9" Type="http://schemas.openxmlformats.org/officeDocument/2006/relationships/customXml" Target="../ink/ink3486.xml"/><Relationship Id="rId13" Type="http://schemas.openxmlformats.org/officeDocument/2006/relationships/customXml" Target="../ink/ink3488.xml"/><Relationship Id="rId18" Type="http://schemas.openxmlformats.org/officeDocument/2006/relationships/image" Target="../media/image3380.png"/><Relationship Id="rId39" Type="http://schemas.openxmlformats.org/officeDocument/2006/relationships/customXml" Target="../ink/ink3501.xml"/><Relationship Id="rId109" Type="http://schemas.openxmlformats.org/officeDocument/2006/relationships/customXml" Target="../ink/ink3536.xml"/><Relationship Id="rId34" Type="http://schemas.openxmlformats.org/officeDocument/2006/relationships/image" Target="../media/image3388.png"/><Relationship Id="rId50" Type="http://schemas.openxmlformats.org/officeDocument/2006/relationships/image" Target="../media/image3396.png"/><Relationship Id="rId55" Type="http://schemas.openxmlformats.org/officeDocument/2006/relationships/customXml" Target="../ink/ink3509.xml"/><Relationship Id="rId76" Type="http://schemas.openxmlformats.org/officeDocument/2006/relationships/image" Target="../media/image3409.png"/><Relationship Id="rId97" Type="http://schemas.openxmlformats.org/officeDocument/2006/relationships/customXml" Target="../ink/ink3530.xml"/><Relationship Id="rId104" Type="http://schemas.openxmlformats.org/officeDocument/2006/relationships/image" Target="../media/image3422.png"/><Relationship Id="rId7" Type="http://schemas.openxmlformats.org/officeDocument/2006/relationships/customXml" Target="../ink/ink3485.xml"/><Relationship Id="rId71" Type="http://schemas.openxmlformats.org/officeDocument/2006/relationships/customXml" Target="../ink/ink3517.xml"/><Relationship Id="rId92" Type="http://schemas.openxmlformats.org/officeDocument/2006/relationships/image" Target="../media/image3417.png"/><Relationship Id="rId2" Type="http://schemas.openxmlformats.org/officeDocument/2006/relationships/notesSlide" Target="../notesSlides/notesSlide29.xml"/><Relationship Id="rId29" Type="http://schemas.openxmlformats.org/officeDocument/2006/relationships/customXml" Target="../ink/ink3496.xml"/><Relationship Id="rId24" Type="http://schemas.openxmlformats.org/officeDocument/2006/relationships/image" Target="../media/image3383.png"/><Relationship Id="rId40" Type="http://schemas.openxmlformats.org/officeDocument/2006/relationships/image" Target="../media/image3391.png"/><Relationship Id="rId45" Type="http://schemas.openxmlformats.org/officeDocument/2006/relationships/customXml" Target="../ink/ink3504.xml"/><Relationship Id="rId66" Type="http://schemas.openxmlformats.org/officeDocument/2006/relationships/image" Target="../media/image3404.png"/><Relationship Id="rId87" Type="http://schemas.openxmlformats.org/officeDocument/2006/relationships/customXml" Target="../ink/ink3525.xml"/><Relationship Id="rId110" Type="http://schemas.openxmlformats.org/officeDocument/2006/relationships/image" Target="../media/image3425.png"/><Relationship Id="rId61" Type="http://schemas.openxmlformats.org/officeDocument/2006/relationships/customXml" Target="../ink/ink3512.xml"/><Relationship Id="rId82" Type="http://schemas.openxmlformats.org/officeDocument/2006/relationships/image" Target="../media/image3412.png"/><Relationship Id="rId19" Type="http://schemas.openxmlformats.org/officeDocument/2006/relationships/customXml" Target="../ink/ink3491.xml"/><Relationship Id="rId14" Type="http://schemas.openxmlformats.org/officeDocument/2006/relationships/image" Target="../media/image3378.png"/><Relationship Id="rId30" Type="http://schemas.openxmlformats.org/officeDocument/2006/relationships/image" Target="../media/image3386.png"/><Relationship Id="rId35" Type="http://schemas.openxmlformats.org/officeDocument/2006/relationships/customXml" Target="../ink/ink3499.xml"/><Relationship Id="rId56" Type="http://schemas.openxmlformats.org/officeDocument/2006/relationships/image" Target="../media/image3399.png"/><Relationship Id="rId77" Type="http://schemas.openxmlformats.org/officeDocument/2006/relationships/customXml" Target="../ink/ink3520.xml"/><Relationship Id="rId100" Type="http://schemas.openxmlformats.org/officeDocument/2006/relationships/image" Target="../media/image3420.png"/><Relationship Id="rId105" Type="http://schemas.openxmlformats.org/officeDocument/2006/relationships/customXml" Target="../ink/ink3534.xml"/><Relationship Id="rId8" Type="http://schemas.openxmlformats.org/officeDocument/2006/relationships/image" Target="../media/image3375.png"/><Relationship Id="rId51" Type="http://schemas.openxmlformats.org/officeDocument/2006/relationships/customXml" Target="../ink/ink3507.xml"/><Relationship Id="rId72" Type="http://schemas.openxmlformats.org/officeDocument/2006/relationships/image" Target="../media/image3407.png"/><Relationship Id="rId93" Type="http://schemas.openxmlformats.org/officeDocument/2006/relationships/customXml" Target="../ink/ink3528.xml"/><Relationship Id="rId98" Type="http://schemas.openxmlformats.org/officeDocument/2006/relationships/image" Target="../media/image3419.png"/><Relationship Id="rId3" Type="http://schemas.openxmlformats.org/officeDocument/2006/relationships/customXml" Target="../ink/ink3483.xml"/><Relationship Id="rId25" Type="http://schemas.openxmlformats.org/officeDocument/2006/relationships/customXml" Target="../ink/ink3494.xml"/><Relationship Id="rId46" Type="http://schemas.openxmlformats.org/officeDocument/2006/relationships/image" Target="../media/image3394.png"/><Relationship Id="rId67" Type="http://schemas.openxmlformats.org/officeDocument/2006/relationships/customXml" Target="../ink/ink3515.xml"/><Relationship Id="rId20" Type="http://schemas.openxmlformats.org/officeDocument/2006/relationships/image" Target="../media/image3381.png"/><Relationship Id="rId41" Type="http://schemas.openxmlformats.org/officeDocument/2006/relationships/customXml" Target="../ink/ink3502.xml"/><Relationship Id="rId62" Type="http://schemas.openxmlformats.org/officeDocument/2006/relationships/image" Target="../media/image3402.png"/><Relationship Id="rId83" Type="http://schemas.openxmlformats.org/officeDocument/2006/relationships/customXml" Target="../ink/ink3523.xml"/><Relationship Id="rId88" Type="http://schemas.openxmlformats.org/officeDocument/2006/relationships/image" Target="../media/image3415.png"/><Relationship Id="rId111" Type="http://schemas.openxmlformats.org/officeDocument/2006/relationships/customXml" Target="../ink/ink3537.xml"/></Relationships>
</file>

<file path=ppt/slides/_rels/slide3.xml.rels><?xml version="1.0" encoding="UTF-8" standalone="yes"?>
<Relationships xmlns="http://schemas.openxmlformats.org/package/2006/relationships"><Relationship Id="rId117" Type="http://schemas.openxmlformats.org/officeDocument/2006/relationships/customXml" Target="../ink/ink558.xml"/><Relationship Id="rId21" Type="http://schemas.openxmlformats.org/officeDocument/2006/relationships/customXml" Target="../ink/ink510.xml"/><Relationship Id="rId42" Type="http://schemas.openxmlformats.org/officeDocument/2006/relationships/image" Target="../media/image1447.png"/><Relationship Id="rId63" Type="http://schemas.openxmlformats.org/officeDocument/2006/relationships/customXml" Target="../ink/ink531.xml"/><Relationship Id="rId84" Type="http://schemas.openxmlformats.org/officeDocument/2006/relationships/image" Target="../media/image1468.png"/><Relationship Id="rId138" Type="http://schemas.openxmlformats.org/officeDocument/2006/relationships/image" Target="../media/image1494.png"/><Relationship Id="rId159" Type="http://schemas.openxmlformats.org/officeDocument/2006/relationships/customXml" Target="../ink/ink579.xml"/><Relationship Id="rId107" Type="http://schemas.openxmlformats.org/officeDocument/2006/relationships/customXml" Target="../ink/ink553.xml"/><Relationship Id="rId11" Type="http://schemas.openxmlformats.org/officeDocument/2006/relationships/customXml" Target="../ink/ink505.xml"/><Relationship Id="rId32" Type="http://schemas.openxmlformats.org/officeDocument/2006/relationships/image" Target="../media/image1442.png"/><Relationship Id="rId53" Type="http://schemas.openxmlformats.org/officeDocument/2006/relationships/customXml" Target="../ink/ink526.xml"/><Relationship Id="rId74" Type="http://schemas.openxmlformats.org/officeDocument/2006/relationships/image" Target="../media/image1463.png"/><Relationship Id="rId128" Type="http://schemas.openxmlformats.org/officeDocument/2006/relationships/image" Target="../media/image1490.png"/><Relationship Id="rId149" Type="http://schemas.openxmlformats.org/officeDocument/2006/relationships/customXml" Target="../ink/ink574.xml"/><Relationship Id="rId5" Type="http://schemas.openxmlformats.org/officeDocument/2006/relationships/customXml" Target="../ink/ink502.xml"/><Relationship Id="rId95" Type="http://schemas.openxmlformats.org/officeDocument/2006/relationships/customXml" Target="../ink/ink547.xml"/><Relationship Id="rId160" Type="http://schemas.openxmlformats.org/officeDocument/2006/relationships/image" Target="../media/image61.png"/><Relationship Id="rId22" Type="http://schemas.openxmlformats.org/officeDocument/2006/relationships/image" Target="../media/image1437.png"/><Relationship Id="rId43" Type="http://schemas.openxmlformats.org/officeDocument/2006/relationships/customXml" Target="../ink/ink521.xml"/><Relationship Id="rId64" Type="http://schemas.openxmlformats.org/officeDocument/2006/relationships/image" Target="../media/image1458.png"/><Relationship Id="rId118" Type="http://schemas.openxmlformats.org/officeDocument/2006/relationships/image" Target="../media/image1485.png"/><Relationship Id="rId139" Type="http://schemas.openxmlformats.org/officeDocument/2006/relationships/customXml" Target="../ink/ink569.xml"/><Relationship Id="rId85" Type="http://schemas.openxmlformats.org/officeDocument/2006/relationships/customXml" Target="../ink/ink542.xml"/><Relationship Id="rId150" Type="http://schemas.openxmlformats.org/officeDocument/2006/relationships/image" Target="../media/image1500.png"/><Relationship Id="rId12" Type="http://schemas.openxmlformats.org/officeDocument/2006/relationships/image" Target="../media/image1432.png"/><Relationship Id="rId17" Type="http://schemas.openxmlformats.org/officeDocument/2006/relationships/customXml" Target="../ink/ink508.xml"/><Relationship Id="rId33" Type="http://schemas.openxmlformats.org/officeDocument/2006/relationships/customXml" Target="../ink/ink516.xml"/><Relationship Id="rId38" Type="http://schemas.openxmlformats.org/officeDocument/2006/relationships/image" Target="../media/image1445.png"/><Relationship Id="rId59" Type="http://schemas.openxmlformats.org/officeDocument/2006/relationships/customXml" Target="../ink/ink529.xml"/><Relationship Id="rId103" Type="http://schemas.openxmlformats.org/officeDocument/2006/relationships/customXml" Target="../ink/ink551.xml"/><Relationship Id="rId108" Type="http://schemas.openxmlformats.org/officeDocument/2006/relationships/image" Target="../media/image1480.png"/><Relationship Id="rId124" Type="http://schemas.openxmlformats.org/officeDocument/2006/relationships/image" Target="../media/image1488.png"/><Relationship Id="rId129" Type="http://schemas.openxmlformats.org/officeDocument/2006/relationships/customXml" Target="../ink/ink564.xml"/><Relationship Id="rId54" Type="http://schemas.openxmlformats.org/officeDocument/2006/relationships/image" Target="../media/image1453.png"/><Relationship Id="rId70" Type="http://schemas.openxmlformats.org/officeDocument/2006/relationships/image" Target="../media/image1461.png"/><Relationship Id="rId75" Type="http://schemas.openxmlformats.org/officeDocument/2006/relationships/customXml" Target="../ink/ink537.xml"/><Relationship Id="rId91" Type="http://schemas.openxmlformats.org/officeDocument/2006/relationships/customXml" Target="../ink/ink545.xml"/><Relationship Id="rId96" Type="http://schemas.openxmlformats.org/officeDocument/2006/relationships/image" Target="../media/image1474.png"/><Relationship Id="rId140" Type="http://schemas.openxmlformats.org/officeDocument/2006/relationships/image" Target="../media/image1495.png"/><Relationship Id="rId145" Type="http://schemas.openxmlformats.org/officeDocument/2006/relationships/customXml" Target="../ink/ink572.xml"/><Relationship Id="rId161" Type="http://schemas.openxmlformats.org/officeDocument/2006/relationships/customXml" Target="../ink/ink580.xml"/><Relationship Id="rId1" Type="http://schemas.openxmlformats.org/officeDocument/2006/relationships/slideLayout" Target="../slideLayouts/slideLayout7.xml"/><Relationship Id="rId6" Type="http://schemas.openxmlformats.org/officeDocument/2006/relationships/image" Target="../media/image1429.png"/><Relationship Id="rId23" Type="http://schemas.openxmlformats.org/officeDocument/2006/relationships/customXml" Target="../ink/ink511.xml"/><Relationship Id="rId28" Type="http://schemas.openxmlformats.org/officeDocument/2006/relationships/image" Target="../media/image1440.png"/><Relationship Id="rId49" Type="http://schemas.openxmlformats.org/officeDocument/2006/relationships/customXml" Target="../ink/ink524.xml"/><Relationship Id="rId114" Type="http://schemas.openxmlformats.org/officeDocument/2006/relationships/image" Target="../media/image1483.png"/><Relationship Id="rId119" Type="http://schemas.openxmlformats.org/officeDocument/2006/relationships/customXml" Target="../ink/ink559.xml"/><Relationship Id="rId44" Type="http://schemas.openxmlformats.org/officeDocument/2006/relationships/image" Target="../media/image1448.png"/><Relationship Id="rId60" Type="http://schemas.openxmlformats.org/officeDocument/2006/relationships/image" Target="../media/image1456.png"/><Relationship Id="rId65" Type="http://schemas.openxmlformats.org/officeDocument/2006/relationships/customXml" Target="../ink/ink532.xml"/><Relationship Id="rId81" Type="http://schemas.openxmlformats.org/officeDocument/2006/relationships/customXml" Target="../ink/ink540.xml"/><Relationship Id="rId86" Type="http://schemas.openxmlformats.org/officeDocument/2006/relationships/image" Target="../media/image1469.png"/><Relationship Id="rId130" Type="http://schemas.openxmlformats.org/officeDocument/2006/relationships/image" Target="../media/image614.png"/><Relationship Id="rId135" Type="http://schemas.openxmlformats.org/officeDocument/2006/relationships/customXml" Target="../ink/ink567.xml"/><Relationship Id="rId151" Type="http://schemas.openxmlformats.org/officeDocument/2006/relationships/customXml" Target="../ink/ink575.xml"/><Relationship Id="rId156" Type="http://schemas.openxmlformats.org/officeDocument/2006/relationships/image" Target="../media/image1503.png"/><Relationship Id="rId13" Type="http://schemas.openxmlformats.org/officeDocument/2006/relationships/customXml" Target="../ink/ink506.xml"/><Relationship Id="rId18" Type="http://schemas.openxmlformats.org/officeDocument/2006/relationships/image" Target="../media/image1435.png"/><Relationship Id="rId39" Type="http://schemas.openxmlformats.org/officeDocument/2006/relationships/customXml" Target="../ink/ink519.xml"/><Relationship Id="rId109" Type="http://schemas.openxmlformats.org/officeDocument/2006/relationships/customXml" Target="../ink/ink554.xml"/><Relationship Id="rId34" Type="http://schemas.openxmlformats.org/officeDocument/2006/relationships/image" Target="../media/image1443.png"/><Relationship Id="rId50" Type="http://schemas.openxmlformats.org/officeDocument/2006/relationships/image" Target="../media/image1451.png"/><Relationship Id="rId55" Type="http://schemas.openxmlformats.org/officeDocument/2006/relationships/customXml" Target="../ink/ink527.xml"/><Relationship Id="rId76" Type="http://schemas.openxmlformats.org/officeDocument/2006/relationships/image" Target="../media/image1464.png"/><Relationship Id="rId97" Type="http://schemas.openxmlformats.org/officeDocument/2006/relationships/customXml" Target="../ink/ink548.xml"/><Relationship Id="rId104" Type="http://schemas.openxmlformats.org/officeDocument/2006/relationships/image" Target="../media/image1478.png"/><Relationship Id="rId120" Type="http://schemas.openxmlformats.org/officeDocument/2006/relationships/image" Target="../media/image1486.png"/><Relationship Id="rId125" Type="http://schemas.openxmlformats.org/officeDocument/2006/relationships/customXml" Target="../ink/ink562.xml"/><Relationship Id="rId141" Type="http://schemas.openxmlformats.org/officeDocument/2006/relationships/customXml" Target="../ink/ink570.xml"/><Relationship Id="rId146" Type="http://schemas.openxmlformats.org/officeDocument/2006/relationships/image" Target="../media/image1498.png"/><Relationship Id="rId7" Type="http://schemas.openxmlformats.org/officeDocument/2006/relationships/customXml" Target="../ink/ink503.xml"/><Relationship Id="rId71" Type="http://schemas.openxmlformats.org/officeDocument/2006/relationships/customXml" Target="../ink/ink535.xml"/><Relationship Id="rId92" Type="http://schemas.openxmlformats.org/officeDocument/2006/relationships/image" Target="../media/image1472.png"/><Relationship Id="rId162" Type="http://schemas.openxmlformats.org/officeDocument/2006/relationships/image" Target="../media/image62.png"/><Relationship Id="rId2" Type="http://schemas.openxmlformats.org/officeDocument/2006/relationships/notesSlide" Target="../notesSlides/notesSlide3.xml"/><Relationship Id="rId29" Type="http://schemas.openxmlformats.org/officeDocument/2006/relationships/customXml" Target="../ink/ink514.xml"/><Relationship Id="rId24" Type="http://schemas.openxmlformats.org/officeDocument/2006/relationships/image" Target="../media/image1438.png"/><Relationship Id="rId40" Type="http://schemas.openxmlformats.org/officeDocument/2006/relationships/image" Target="../media/image1446.png"/><Relationship Id="rId45" Type="http://schemas.openxmlformats.org/officeDocument/2006/relationships/customXml" Target="../ink/ink522.xml"/><Relationship Id="rId66" Type="http://schemas.openxmlformats.org/officeDocument/2006/relationships/image" Target="../media/image1459.png"/><Relationship Id="rId87" Type="http://schemas.openxmlformats.org/officeDocument/2006/relationships/customXml" Target="../ink/ink543.xml"/><Relationship Id="rId110" Type="http://schemas.openxmlformats.org/officeDocument/2006/relationships/image" Target="../media/image1481.png"/><Relationship Id="rId115" Type="http://schemas.openxmlformats.org/officeDocument/2006/relationships/customXml" Target="../ink/ink557.xml"/><Relationship Id="rId131" Type="http://schemas.openxmlformats.org/officeDocument/2006/relationships/customXml" Target="../ink/ink565.xml"/><Relationship Id="rId136" Type="http://schemas.openxmlformats.org/officeDocument/2006/relationships/image" Target="../media/image1493.png"/><Relationship Id="rId157" Type="http://schemas.openxmlformats.org/officeDocument/2006/relationships/customXml" Target="../ink/ink578.xml"/><Relationship Id="rId61" Type="http://schemas.openxmlformats.org/officeDocument/2006/relationships/customXml" Target="../ink/ink530.xml"/><Relationship Id="rId82" Type="http://schemas.openxmlformats.org/officeDocument/2006/relationships/image" Target="../media/image1467.png"/><Relationship Id="rId152" Type="http://schemas.openxmlformats.org/officeDocument/2006/relationships/image" Target="../media/image1501.png"/><Relationship Id="rId19" Type="http://schemas.openxmlformats.org/officeDocument/2006/relationships/customXml" Target="../ink/ink509.xml"/><Relationship Id="rId14" Type="http://schemas.openxmlformats.org/officeDocument/2006/relationships/image" Target="../media/image1433.png"/><Relationship Id="rId30" Type="http://schemas.openxmlformats.org/officeDocument/2006/relationships/image" Target="../media/image1441.png"/><Relationship Id="rId35" Type="http://schemas.openxmlformats.org/officeDocument/2006/relationships/customXml" Target="../ink/ink517.xml"/><Relationship Id="rId56" Type="http://schemas.openxmlformats.org/officeDocument/2006/relationships/image" Target="../media/image1454.png"/><Relationship Id="rId77" Type="http://schemas.openxmlformats.org/officeDocument/2006/relationships/customXml" Target="../ink/ink538.xml"/><Relationship Id="rId100" Type="http://schemas.openxmlformats.org/officeDocument/2006/relationships/image" Target="../media/image1476.png"/><Relationship Id="rId105" Type="http://schemas.openxmlformats.org/officeDocument/2006/relationships/customXml" Target="../ink/ink552.xml"/><Relationship Id="rId126" Type="http://schemas.openxmlformats.org/officeDocument/2006/relationships/image" Target="../media/image1489.png"/><Relationship Id="rId147" Type="http://schemas.openxmlformats.org/officeDocument/2006/relationships/customXml" Target="../ink/ink573.xml"/><Relationship Id="rId8" Type="http://schemas.openxmlformats.org/officeDocument/2006/relationships/image" Target="../media/image1430.png"/><Relationship Id="rId51" Type="http://schemas.openxmlformats.org/officeDocument/2006/relationships/customXml" Target="../ink/ink525.xml"/><Relationship Id="rId72" Type="http://schemas.openxmlformats.org/officeDocument/2006/relationships/image" Target="../media/image1462.png"/><Relationship Id="rId93" Type="http://schemas.openxmlformats.org/officeDocument/2006/relationships/customXml" Target="../ink/ink546.xml"/><Relationship Id="rId98" Type="http://schemas.openxmlformats.org/officeDocument/2006/relationships/image" Target="../media/image1475.png"/><Relationship Id="rId121" Type="http://schemas.openxmlformats.org/officeDocument/2006/relationships/customXml" Target="../ink/ink560.xml"/><Relationship Id="rId142" Type="http://schemas.openxmlformats.org/officeDocument/2006/relationships/image" Target="../media/image1496.png"/><Relationship Id="rId163" Type="http://schemas.openxmlformats.org/officeDocument/2006/relationships/customXml" Target="../ink/ink581.xml"/><Relationship Id="rId3" Type="http://schemas.openxmlformats.org/officeDocument/2006/relationships/customXml" Target="../ink/ink501.xml"/><Relationship Id="rId25" Type="http://schemas.openxmlformats.org/officeDocument/2006/relationships/customXml" Target="../ink/ink512.xml"/><Relationship Id="rId46" Type="http://schemas.openxmlformats.org/officeDocument/2006/relationships/image" Target="../media/image1449.png"/><Relationship Id="rId67" Type="http://schemas.openxmlformats.org/officeDocument/2006/relationships/customXml" Target="../ink/ink533.xml"/><Relationship Id="rId116" Type="http://schemas.openxmlformats.org/officeDocument/2006/relationships/image" Target="../media/image1484.png"/><Relationship Id="rId137" Type="http://schemas.openxmlformats.org/officeDocument/2006/relationships/customXml" Target="../ink/ink568.xml"/><Relationship Id="rId158" Type="http://schemas.openxmlformats.org/officeDocument/2006/relationships/image" Target="../media/image1504.png"/><Relationship Id="rId20" Type="http://schemas.openxmlformats.org/officeDocument/2006/relationships/image" Target="../media/image1436.png"/><Relationship Id="rId41" Type="http://schemas.openxmlformats.org/officeDocument/2006/relationships/customXml" Target="../ink/ink520.xml"/><Relationship Id="rId62" Type="http://schemas.openxmlformats.org/officeDocument/2006/relationships/image" Target="../media/image1457.png"/><Relationship Id="rId83" Type="http://schemas.openxmlformats.org/officeDocument/2006/relationships/customXml" Target="../ink/ink541.xml"/><Relationship Id="rId88" Type="http://schemas.openxmlformats.org/officeDocument/2006/relationships/image" Target="../media/image1470.png"/><Relationship Id="rId111" Type="http://schemas.openxmlformats.org/officeDocument/2006/relationships/customXml" Target="../ink/ink555.xml"/><Relationship Id="rId132" Type="http://schemas.openxmlformats.org/officeDocument/2006/relationships/image" Target="../media/image1491.png"/><Relationship Id="rId153" Type="http://schemas.openxmlformats.org/officeDocument/2006/relationships/customXml" Target="../ink/ink576.xml"/><Relationship Id="rId15" Type="http://schemas.openxmlformats.org/officeDocument/2006/relationships/customXml" Target="../ink/ink507.xml"/><Relationship Id="rId36" Type="http://schemas.openxmlformats.org/officeDocument/2006/relationships/image" Target="../media/image1444.png"/><Relationship Id="rId57" Type="http://schemas.openxmlformats.org/officeDocument/2006/relationships/customXml" Target="../ink/ink528.xml"/><Relationship Id="rId106" Type="http://schemas.openxmlformats.org/officeDocument/2006/relationships/image" Target="../media/image1479.png"/><Relationship Id="rId127" Type="http://schemas.openxmlformats.org/officeDocument/2006/relationships/customXml" Target="../ink/ink563.xml"/><Relationship Id="rId10" Type="http://schemas.openxmlformats.org/officeDocument/2006/relationships/image" Target="../media/image1431.png"/><Relationship Id="rId31" Type="http://schemas.openxmlformats.org/officeDocument/2006/relationships/customXml" Target="../ink/ink515.xml"/><Relationship Id="rId52" Type="http://schemas.openxmlformats.org/officeDocument/2006/relationships/image" Target="../media/image1452.png"/><Relationship Id="rId73" Type="http://schemas.openxmlformats.org/officeDocument/2006/relationships/customXml" Target="../ink/ink536.xml"/><Relationship Id="rId78" Type="http://schemas.openxmlformats.org/officeDocument/2006/relationships/image" Target="../media/image1465.png"/><Relationship Id="rId94" Type="http://schemas.openxmlformats.org/officeDocument/2006/relationships/image" Target="../media/image1473.png"/><Relationship Id="rId99" Type="http://schemas.openxmlformats.org/officeDocument/2006/relationships/customXml" Target="../ink/ink549.xml"/><Relationship Id="rId101" Type="http://schemas.openxmlformats.org/officeDocument/2006/relationships/customXml" Target="../ink/ink550.xml"/><Relationship Id="rId122" Type="http://schemas.openxmlformats.org/officeDocument/2006/relationships/image" Target="../media/image1487.png"/><Relationship Id="rId143" Type="http://schemas.openxmlformats.org/officeDocument/2006/relationships/customXml" Target="../ink/ink571.xml"/><Relationship Id="rId148" Type="http://schemas.openxmlformats.org/officeDocument/2006/relationships/image" Target="../media/image1499.png"/><Relationship Id="rId164" Type="http://schemas.openxmlformats.org/officeDocument/2006/relationships/image" Target="../media/image63.png"/><Relationship Id="rId4" Type="http://schemas.openxmlformats.org/officeDocument/2006/relationships/image" Target="../media/image1428.png"/><Relationship Id="rId9" Type="http://schemas.openxmlformats.org/officeDocument/2006/relationships/customXml" Target="../ink/ink504.xml"/><Relationship Id="rId26" Type="http://schemas.openxmlformats.org/officeDocument/2006/relationships/image" Target="../media/image1439.png"/><Relationship Id="rId47" Type="http://schemas.openxmlformats.org/officeDocument/2006/relationships/customXml" Target="../ink/ink523.xml"/><Relationship Id="rId68" Type="http://schemas.openxmlformats.org/officeDocument/2006/relationships/image" Target="../media/image1460.png"/><Relationship Id="rId89" Type="http://schemas.openxmlformats.org/officeDocument/2006/relationships/customXml" Target="../ink/ink544.xml"/><Relationship Id="rId112" Type="http://schemas.openxmlformats.org/officeDocument/2006/relationships/image" Target="../media/image1482.png"/><Relationship Id="rId133" Type="http://schemas.openxmlformats.org/officeDocument/2006/relationships/customXml" Target="../ink/ink566.xml"/><Relationship Id="rId154" Type="http://schemas.openxmlformats.org/officeDocument/2006/relationships/image" Target="../media/image1502.png"/><Relationship Id="rId16" Type="http://schemas.openxmlformats.org/officeDocument/2006/relationships/image" Target="../media/image1434.png"/><Relationship Id="rId37" Type="http://schemas.openxmlformats.org/officeDocument/2006/relationships/customXml" Target="../ink/ink518.xml"/><Relationship Id="rId58" Type="http://schemas.openxmlformats.org/officeDocument/2006/relationships/image" Target="../media/image1455.png"/><Relationship Id="rId79" Type="http://schemas.openxmlformats.org/officeDocument/2006/relationships/customXml" Target="../ink/ink539.xml"/><Relationship Id="rId102" Type="http://schemas.openxmlformats.org/officeDocument/2006/relationships/image" Target="../media/image1477.png"/><Relationship Id="rId123" Type="http://schemas.openxmlformats.org/officeDocument/2006/relationships/customXml" Target="../ink/ink561.xml"/><Relationship Id="rId144" Type="http://schemas.openxmlformats.org/officeDocument/2006/relationships/image" Target="../media/image1497.png"/><Relationship Id="rId90" Type="http://schemas.openxmlformats.org/officeDocument/2006/relationships/image" Target="../media/image1471.png"/><Relationship Id="rId27" Type="http://schemas.openxmlformats.org/officeDocument/2006/relationships/customXml" Target="../ink/ink513.xml"/><Relationship Id="rId48" Type="http://schemas.openxmlformats.org/officeDocument/2006/relationships/image" Target="../media/image1450.png"/><Relationship Id="rId69" Type="http://schemas.openxmlformats.org/officeDocument/2006/relationships/customXml" Target="../ink/ink534.xml"/><Relationship Id="rId113" Type="http://schemas.openxmlformats.org/officeDocument/2006/relationships/customXml" Target="../ink/ink556.xml"/><Relationship Id="rId134" Type="http://schemas.openxmlformats.org/officeDocument/2006/relationships/image" Target="../media/image1492.png"/><Relationship Id="rId80" Type="http://schemas.openxmlformats.org/officeDocument/2006/relationships/image" Target="../media/image1466.png"/><Relationship Id="rId155" Type="http://schemas.openxmlformats.org/officeDocument/2006/relationships/customXml" Target="../ink/ink577.xml"/></Relationships>
</file>

<file path=ppt/slides/_rels/slide30.xml.rels><?xml version="1.0" encoding="UTF-8" standalone="yes"?>
<Relationships xmlns="http://schemas.openxmlformats.org/package/2006/relationships"><Relationship Id="rId117" Type="http://schemas.openxmlformats.org/officeDocument/2006/relationships/customXml" Target="../ink/ink3595.xml"/><Relationship Id="rId21" Type="http://schemas.openxmlformats.org/officeDocument/2006/relationships/customXml" Target="../ink/ink3547.xml"/><Relationship Id="rId42" Type="http://schemas.openxmlformats.org/officeDocument/2006/relationships/image" Target="../media/image3446.png"/><Relationship Id="rId63" Type="http://schemas.openxmlformats.org/officeDocument/2006/relationships/customXml" Target="../ink/ink3568.xml"/><Relationship Id="rId84" Type="http://schemas.openxmlformats.org/officeDocument/2006/relationships/image" Target="../media/image3467.png"/><Relationship Id="rId138" Type="http://schemas.openxmlformats.org/officeDocument/2006/relationships/customXml" Target="../ink/ink3606.xml"/><Relationship Id="rId159" Type="http://schemas.openxmlformats.org/officeDocument/2006/relationships/customXml" Target="../ink/ink3617.xml"/><Relationship Id="rId170" Type="http://schemas.openxmlformats.org/officeDocument/2006/relationships/image" Target="../media/image3508.png"/><Relationship Id="rId191" Type="http://schemas.openxmlformats.org/officeDocument/2006/relationships/customXml" Target="../ink/ink3633.xml"/><Relationship Id="rId107" Type="http://schemas.openxmlformats.org/officeDocument/2006/relationships/customXml" Target="../ink/ink3590.xml"/><Relationship Id="rId11" Type="http://schemas.openxmlformats.org/officeDocument/2006/relationships/customXml" Target="../ink/ink3542.xml"/><Relationship Id="rId32" Type="http://schemas.openxmlformats.org/officeDocument/2006/relationships/image" Target="../media/image3441.png"/><Relationship Id="rId53" Type="http://schemas.openxmlformats.org/officeDocument/2006/relationships/customXml" Target="../ink/ink3563.xml"/><Relationship Id="rId74" Type="http://schemas.openxmlformats.org/officeDocument/2006/relationships/image" Target="../media/image3462.png"/><Relationship Id="rId128" Type="http://schemas.openxmlformats.org/officeDocument/2006/relationships/image" Target="../media/image3488.png"/><Relationship Id="rId149" Type="http://schemas.openxmlformats.org/officeDocument/2006/relationships/customXml" Target="../ink/ink3612.xml"/><Relationship Id="rId5" Type="http://schemas.openxmlformats.org/officeDocument/2006/relationships/customXml" Target="../ink/ink3539.xml"/><Relationship Id="rId95" Type="http://schemas.openxmlformats.org/officeDocument/2006/relationships/customXml" Target="../ink/ink3584.xml"/><Relationship Id="rId160" Type="http://schemas.openxmlformats.org/officeDocument/2006/relationships/image" Target="../media/image3503.png"/><Relationship Id="rId181" Type="http://schemas.openxmlformats.org/officeDocument/2006/relationships/customXml" Target="../ink/ink3628.xml"/><Relationship Id="rId22" Type="http://schemas.openxmlformats.org/officeDocument/2006/relationships/image" Target="../media/image3436.png"/><Relationship Id="rId43" Type="http://schemas.openxmlformats.org/officeDocument/2006/relationships/customXml" Target="../ink/ink3558.xml"/><Relationship Id="rId64" Type="http://schemas.openxmlformats.org/officeDocument/2006/relationships/image" Target="../media/image3457.png"/><Relationship Id="rId118" Type="http://schemas.openxmlformats.org/officeDocument/2006/relationships/image" Target="../media/image3484.png"/><Relationship Id="rId139" Type="http://schemas.openxmlformats.org/officeDocument/2006/relationships/customXml" Target="../ink/ink3607.xml"/><Relationship Id="rId85" Type="http://schemas.openxmlformats.org/officeDocument/2006/relationships/customXml" Target="../ink/ink3579.xml"/><Relationship Id="rId150" Type="http://schemas.openxmlformats.org/officeDocument/2006/relationships/image" Target="../media/image3498.png"/><Relationship Id="rId171" Type="http://schemas.openxmlformats.org/officeDocument/2006/relationships/customXml" Target="../ink/ink3623.xml"/><Relationship Id="rId192" Type="http://schemas.openxmlformats.org/officeDocument/2006/relationships/image" Target="../media/image3519.png"/><Relationship Id="rId12" Type="http://schemas.openxmlformats.org/officeDocument/2006/relationships/image" Target="../media/image3431.png"/><Relationship Id="rId33" Type="http://schemas.openxmlformats.org/officeDocument/2006/relationships/customXml" Target="../ink/ink3553.xml"/><Relationship Id="rId108" Type="http://schemas.openxmlformats.org/officeDocument/2006/relationships/image" Target="../media/image3479.png"/><Relationship Id="rId129" Type="http://schemas.openxmlformats.org/officeDocument/2006/relationships/customXml" Target="../ink/ink3601.xml"/><Relationship Id="rId54" Type="http://schemas.openxmlformats.org/officeDocument/2006/relationships/image" Target="../media/image3452.png"/><Relationship Id="rId75" Type="http://schemas.openxmlformats.org/officeDocument/2006/relationships/customXml" Target="../ink/ink3574.xml"/><Relationship Id="rId96" Type="http://schemas.openxmlformats.org/officeDocument/2006/relationships/image" Target="../media/image3473.png"/><Relationship Id="rId140" Type="http://schemas.openxmlformats.org/officeDocument/2006/relationships/image" Target="../media/image3493.png"/><Relationship Id="rId161" Type="http://schemas.openxmlformats.org/officeDocument/2006/relationships/customXml" Target="../ink/ink3618.xml"/><Relationship Id="rId182" Type="http://schemas.openxmlformats.org/officeDocument/2006/relationships/image" Target="../media/image3514.png"/><Relationship Id="rId6" Type="http://schemas.openxmlformats.org/officeDocument/2006/relationships/image" Target="../media/image3428.png"/><Relationship Id="rId23" Type="http://schemas.openxmlformats.org/officeDocument/2006/relationships/customXml" Target="../ink/ink3548.xml"/><Relationship Id="rId119" Type="http://schemas.openxmlformats.org/officeDocument/2006/relationships/customXml" Target="../ink/ink3596.xml"/><Relationship Id="rId44" Type="http://schemas.openxmlformats.org/officeDocument/2006/relationships/image" Target="../media/image3447.png"/><Relationship Id="rId65" Type="http://schemas.openxmlformats.org/officeDocument/2006/relationships/customXml" Target="../ink/ink3569.xml"/><Relationship Id="rId86" Type="http://schemas.openxmlformats.org/officeDocument/2006/relationships/image" Target="../media/image3468.png"/><Relationship Id="rId130" Type="http://schemas.openxmlformats.org/officeDocument/2006/relationships/image" Target="../media/image3489.png"/><Relationship Id="rId151" Type="http://schemas.openxmlformats.org/officeDocument/2006/relationships/customXml" Target="../ink/ink3613.xml"/><Relationship Id="rId172" Type="http://schemas.openxmlformats.org/officeDocument/2006/relationships/image" Target="../media/image3509.png"/><Relationship Id="rId193" Type="http://schemas.openxmlformats.org/officeDocument/2006/relationships/customXml" Target="../ink/ink3634.xml"/><Relationship Id="rId13" Type="http://schemas.openxmlformats.org/officeDocument/2006/relationships/customXml" Target="../ink/ink3543.xml"/><Relationship Id="rId109" Type="http://schemas.openxmlformats.org/officeDocument/2006/relationships/customXml" Target="../ink/ink3591.xml"/><Relationship Id="rId34" Type="http://schemas.openxmlformats.org/officeDocument/2006/relationships/image" Target="../media/image3442.png"/><Relationship Id="rId50" Type="http://schemas.openxmlformats.org/officeDocument/2006/relationships/image" Target="../media/image3450.png"/><Relationship Id="rId55" Type="http://schemas.openxmlformats.org/officeDocument/2006/relationships/customXml" Target="../ink/ink3564.xml"/><Relationship Id="rId76" Type="http://schemas.openxmlformats.org/officeDocument/2006/relationships/image" Target="../media/image3463.png"/><Relationship Id="rId97" Type="http://schemas.openxmlformats.org/officeDocument/2006/relationships/customXml" Target="../ink/ink3585.xml"/><Relationship Id="rId104" Type="http://schemas.openxmlformats.org/officeDocument/2006/relationships/image" Target="../media/image3477.png"/><Relationship Id="rId120" Type="http://schemas.openxmlformats.org/officeDocument/2006/relationships/image" Target="../media/image3485.png"/><Relationship Id="rId125" Type="http://schemas.openxmlformats.org/officeDocument/2006/relationships/customXml" Target="../ink/ink3599.xml"/><Relationship Id="rId141" Type="http://schemas.openxmlformats.org/officeDocument/2006/relationships/customXml" Target="../ink/ink3608.xml"/><Relationship Id="rId146" Type="http://schemas.openxmlformats.org/officeDocument/2006/relationships/image" Target="../media/image3496.png"/><Relationship Id="rId167" Type="http://schemas.openxmlformats.org/officeDocument/2006/relationships/customXml" Target="../ink/ink3621.xml"/><Relationship Id="rId188" Type="http://schemas.openxmlformats.org/officeDocument/2006/relationships/image" Target="../media/image3517.png"/><Relationship Id="rId7" Type="http://schemas.openxmlformats.org/officeDocument/2006/relationships/customXml" Target="../ink/ink3540.xml"/><Relationship Id="rId71" Type="http://schemas.openxmlformats.org/officeDocument/2006/relationships/customXml" Target="../ink/ink3572.xml"/><Relationship Id="rId92" Type="http://schemas.openxmlformats.org/officeDocument/2006/relationships/image" Target="../media/image3471.png"/><Relationship Id="rId162" Type="http://schemas.openxmlformats.org/officeDocument/2006/relationships/image" Target="../media/image3504.png"/><Relationship Id="rId183" Type="http://schemas.openxmlformats.org/officeDocument/2006/relationships/customXml" Target="../ink/ink3629.xml"/><Relationship Id="rId2" Type="http://schemas.openxmlformats.org/officeDocument/2006/relationships/notesSlide" Target="../notesSlides/notesSlide30.xml"/><Relationship Id="rId29" Type="http://schemas.openxmlformats.org/officeDocument/2006/relationships/customXml" Target="../ink/ink3551.xml"/><Relationship Id="rId24" Type="http://schemas.openxmlformats.org/officeDocument/2006/relationships/image" Target="../media/image3437.png"/><Relationship Id="rId40" Type="http://schemas.openxmlformats.org/officeDocument/2006/relationships/image" Target="../media/image3445.png"/><Relationship Id="rId45" Type="http://schemas.openxmlformats.org/officeDocument/2006/relationships/customXml" Target="../ink/ink3559.xml"/><Relationship Id="rId66" Type="http://schemas.openxmlformats.org/officeDocument/2006/relationships/image" Target="../media/image3458.png"/><Relationship Id="rId87" Type="http://schemas.openxmlformats.org/officeDocument/2006/relationships/customXml" Target="../ink/ink3580.xml"/><Relationship Id="rId110" Type="http://schemas.openxmlformats.org/officeDocument/2006/relationships/image" Target="../media/image3480.png"/><Relationship Id="rId115" Type="http://schemas.openxmlformats.org/officeDocument/2006/relationships/customXml" Target="../ink/ink3594.xml"/><Relationship Id="rId131" Type="http://schemas.openxmlformats.org/officeDocument/2006/relationships/customXml" Target="../ink/ink3602.xml"/><Relationship Id="rId136" Type="http://schemas.openxmlformats.org/officeDocument/2006/relationships/customXml" Target="../ink/ink3605.xml"/><Relationship Id="rId157" Type="http://schemas.openxmlformats.org/officeDocument/2006/relationships/customXml" Target="../ink/ink3616.xml"/><Relationship Id="rId178" Type="http://schemas.openxmlformats.org/officeDocument/2006/relationships/image" Target="../media/image3512.png"/><Relationship Id="rId61" Type="http://schemas.openxmlformats.org/officeDocument/2006/relationships/customXml" Target="../ink/ink3567.xml"/><Relationship Id="rId82" Type="http://schemas.openxmlformats.org/officeDocument/2006/relationships/image" Target="../media/image3466.png"/><Relationship Id="rId152" Type="http://schemas.openxmlformats.org/officeDocument/2006/relationships/image" Target="../media/image3499.png"/><Relationship Id="rId173" Type="http://schemas.openxmlformats.org/officeDocument/2006/relationships/customXml" Target="../ink/ink3624.xml"/><Relationship Id="rId194" Type="http://schemas.openxmlformats.org/officeDocument/2006/relationships/image" Target="../media/image3520.png"/><Relationship Id="rId19" Type="http://schemas.openxmlformats.org/officeDocument/2006/relationships/customXml" Target="../ink/ink3546.xml"/><Relationship Id="rId14" Type="http://schemas.openxmlformats.org/officeDocument/2006/relationships/image" Target="../media/image3432.png"/><Relationship Id="rId30" Type="http://schemas.openxmlformats.org/officeDocument/2006/relationships/image" Target="../media/image3440.png"/><Relationship Id="rId35" Type="http://schemas.openxmlformats.org/officeDocument/2006/relationships/customXml" Target="../ink/ink3554.xml"/><Relationship Id="rId56" Type="http://schemas.openxmlformats.org/officeDocument/2006/relationships/image" Target="../media/image3453.png"/><Relationship Id="rId77" Type="http://schemas.openxmlformats.org/officeDocument/2006/relationships/customXml" Target="../ink/ink3575.xml"/><Relationship Id="rId100" Type="http://schemas.openxmlformats.org/officeDocument/2006/relationships/image" Target="../media/image3475.png"/><Relationship Id="rId105" Type="http://schemas.openxmlformats.org/officeDocument/2006/relationships/customXml" Target="../ink/ink3589.xml"/><Relationship Id="rId126" Type="http://schemas.openxmlformats.org/officeDocument/2006/relationships/image" Target="../media/image3487.png"/><Relationship Id="rId147" Type="http://schemas.openxmlformats.org/officeDocument/2006/relationships/customXml" Target="../ink/ink3611.xml"/><Relationship Id="rId168" Type="http://schemas.openxmlformats.org/officeDocument/2006/relationships/image" Target="../media/image3507.png"/><Relationship Id="rId8" Type="http://schemas.openxmlformats.org/officeDocument/2006/relationships/image" Target="../media/image3429.png"/><Relationship Id="rId51" Type="http://schemas.openxmlformats.org/officeDocument/2006/relationships/customXml" Target="../ink/ink3562.xml"/><Relationship Id="rId72" Type="http://schemas.openxmlformats.org/officeDocument/2006/relationships/image" Target="../media/image3461.png"/><Relationship Id="rId93" Type="http://schemas.openxmlformats.org/officeDocument/2006/relationships/customXml" Target="../ink/ink3583.xml"/><Relationship Id="rId98" Type="http://schemas.openxmlformats.org/officeDocument/2006/relationships/image" Target="../media/image3474.png"/><Relationship Id="rId121" Type="http://schemas.openxmlformats.org/officeDocument/2006/relationships/customXml" Target="../ink/ink3597.xml"/><Relationship Id="rId142" Type="http://schemas.openxmlformats.org/officeDocument/2006/relationships/image" Target="../media/image3494.png"/><Relationship Id="rId163" Type="http://schemas.openxmlformats.org/officeDocument/2006/relationships/customXml" Target="../ink/ink3619.xml"/><Relationship Id="rId184" Type="http://schemas.openxmlformats.org/officeDocument/2006/relationships/image" Target="../media/image3515.png"/><Relationship Id="rId189" Type="http://schemas.openxmlformats.org/officeDocument/2006/relationships/customXml" Target="../ink/ink3632.xml"/><Relationship Id="rId3" Type="http://schemas.openxmlformats.org/officeDocument/2006/relationships/customXml" Target="../ink/ink3538.xml"/><Relationship Id="rId25" Type="http://schemas.openxmlformats.org/officeDocument/2006/relationships/customXml" Target="../ink/ink3549.xml"/><Relationship Id="rId46" Type="http://schemas.openxmlformats.org/officeDocument/2006/relationships/image" Target="../media/image3448.png"/><Relationship Id="rId67" Type="http://schemas.openxmlformats.org/officeDocument/2006/relationships/customXml" Target="../ink/ink3570.xml"/><Relationship Id="rId116" Type="http://schemas.openxmlformats.org/officeDocument/2006/relationships/image" Target="../media/image3483.png"/><Relationship Id="rId137" Type="http://schemas.openxmlformats.org/officeDocument/2006/relationships/image" Target="../media/image3492.png"/><Relationship Id="rId158" Type="http://schemas.openxmlformats.org/officeDocument/2006/relationships/image" Target="../media/image3502.png"/><Relationship Id="rId20" Type="http://schemas.openxmlformats.org/officeDocument/2006/relationships/image" Target="../media/image3435.png"/><Relationship Id="rId41" Type="http://schemas.openxmlformats.org/officeDocument/2006/relationships/customXml" Target="../ink/ink3557.xml"/><Relationship Id="rId62" Type="http://schemas.openxmlformats.org/officeDocument/2006/relationships/image" Target="../media/image3456.png"/><Relationship Id="rId83" Type="http://schemas.openxmlformats.org/officeDocument/2006/relationships/customXml" Target="../ink/ink3578.xml"/><Relationship Id="rId88" Type="http://schemas.openxmlformats.org/officeDocument/2006/relationships/image" Target="../media/image3469.png"/><Relationship Id="rId111" Type="http://schemas.openxmlformats.org/officeDocument/2006/relationships/customXml" Target="../ink/ink3592.xml"/><Relationship Id="rId132" Type="http://schemas.openxmlformats.org/officeDocument/2006/relationships/image" Target="../media/image3490.png"/><Relationship Id="rId153" Type="http://schemas.openxmlformats.org/officeDocument/2006/relationships/customXml" Target="../ink/ink3614.xml"/><Relationship Id="rId174" Type="http://schemas.openxmlformats.org/officeDocument/2006/relationships/image" Target="../media/image3510.png"/><Relationship Id="rId179" Type="http://schemas.openxmlformats.org/officeDocument/2006/relationships/customXml" Target="../ink/ink3627.xml"/><Relationship Id="rId190" Type="http://schemas.openxmlformats.org/officeDocument/2006/relationships/image" Target="../media/image3518.png"/><Relationship Id="rId15" Type="http://schemas.openxmlformats.org/officeDocument/2006/relationships/customXml" Target="../ink/ink3544.xml"/><Relationship Id="rId36" Type="http://schemas.openxmlformats.org/officeDocument/2006/relationships/image" Target="../media/image3443.png"/><Relationship Id="rId57" Type="http://schemas.openxmlformats.org/officeDocument/2006/relationships/customXml" Target="../ink/ink3565.xml"/><Relationship Id="rId106" Type="http://schemas.openxmlformats.org/officeDocument/2006/relationships/image" Target="../media/image3478.png"/><Relationship Id="rId127" Type="http://schemas.openxmlformats.org/officeDocument/2006/relationships/customXml" Target="../ink/ink3600.xml"/><Relationship Id="rId10" Type="http://schemas.openxmlformats.org/officeDocument/2006/relationships/image" Target="../media/image3430.png"/><Relationship Id="rId31" Type="http://schemas.openxmlformats.org/officeDocument/2006/relationships/customXml" Target="../ink/ink3552.xml"/><Relationship Id="rId52" Type="http://schemas.openxmlformats.org/officeDocument/2006/relationships/image" Target="../media/image3451.png"/><Relationship Id="rId73" Type="http://schemas.openxmlformats.org/officeDocument/2006/relationships/customXml" Target="../ink/ink3573.xml"/><Relationship Id="rId78" Type="http://schemas.openxmlformats.org/officeDocument/2006/relationships/image" Target="../media/image3464.png"/><Relationship Id="rId94" Type="http://schemas.openxmlformats.org/officeDocument/2006/relationships/image" Target="../media/image3472.png"/><Relationship Id="rId99" Type="http://schemas.openxmlformats.org/officeDocument/2006/relationships/customXml" Target="../ink/ink3586.xml"/><Relationship Id="rId101" Type="http://schemas.openxmlformats.org/officeDocument/2006/relationships/customXml" Target="../ink/ink3587.xml"/><Relationship Id="rId122" Type="http://schemas.openxmlformats.org/officeDocument/2006/relationships/image" Target="../media/image2689.png"/><Relationship Id="rId143" Type="http://schemas.openxmlformats.org/officeDocument/2006/relationships/customXml" Target="../ink/ink3609.xml"/><Relationship Id="rId148" Type="http://schemas.openxmlformats.org/officeDocument/2006/relationships/image" Target="../media/image3497.png"/><Relationship Id="rId164" Type="http://schemas.openxmlformats.org/officeDocument/2006/relationships/image" Target="../media/image3505.png"/><Relationship Id="rId169" Type="http://schemas.openxmlformats.org/officeDocument/2006/relationships/customXml" Target="../ink/ink3622.xml"/><Relationship Id="rId185" Type="http://schemas.openxmlformats.org/officeDocument/2006/relationships/customXml" Target="../ink/ink3630.xml"/><Relationship Id="rId4" Type="http://schemas.openxmlformats.org/officeDocument/2006/relationships/image" Target="../media/image3427.png"/><Relationship Id="rId9" Type="http://schemas.openxmlformats.org/officeDocument/2006/relationships/customXml" Target="../ink/ink3541.xml"/><Relationship Id="rId180" Type="http://schemas.openxmlformats.org/officeDocument/2006/relationships/image" Target="../media/image3513.png"/><Relationship Id="rId26" Type="http://schemas.openxmlformats.org/officeDocument/2006/relationships/image" Target="../media/image3438.png"/><Relationship Id="rId47" Type="http://schemas.openxmlformats.org/officeDocument/2006/relationships/customXml" Target="../ink/ink3560.xml"/><Relationship Id="rId68" Type="http://schemas.openxmlformats.org/officeDocument/2006/relationships/image" Target="../media/image3459.png"/><Relationship Id="rId89" Type="http://schemas.openxmlformats.org/officeDocument/2006/relationships/customXml" Target="../ink/ink3581.xml"/><Relationship Id="rId112" Type="http://schemas.openxmlformats.org/officeDocument/2006/relationships/image" Target="../media/image3481.png"/><Relationship Id="rId133" Type="http://schemas.openxmlformats.org/officeDocument/2006/relationships/customXml" Target="../ink/ink3603.xml"/><Relationship Id="rId154" Type="http://schemas.openxmlformats.org/officeDocument/2006/relationships/image" Target="../media/image3500.png"/><Relationship Id="rId175" Type="http://schemas.openxmlformats.org/officeDocument/2006/relationships/customXml" Target="../ink/ink3625.xml"/><Relationship Id="rId16" Type="http://schemas.openxmlformats.org/officeDocument/2006/relationships/image" Target="../media/image3433.png"/><Relationship Id="rId37" Type="http://schemas.openxmlformats.org/officeDocument/2006/relationships/customXml" Target="../ink/ink3555.xml"/><Relationship Id="rId58" Type="http://schemas.openxmlformats.org/officeDocument/2006/relationships/image" Target="../media/image3454.png"/><Relationship Id="rId79" Type="http://schemas.openxmlformats.org/officeDocument/2006/relationships/customXml" Target="../ink/ink3576.xml"/><Relationship Id="rId102" Type="http://schemas.openxmlformats.org/officeDocument/2006/relationships/image" Target="../media/image3476.png"/><Relationship Id="rId123" Type="http://schemas.openxmlformats.org/officeDocument/2006/relationships/customXml" Target="../ink/ink3598.xml"/><Relationship Id="rId144" Type="http://schemas.openxmlformats.org/officeDocument/2006/relationships/image" Target="../media/image3495.png"/><Relationship Id="rId90" Type="http://schemas.openxmlformats.org/officeDocument/2006/relationships/image" Target="../media/image3470.png"/><Relationship Id="rId165" Type="http://schemas.openxmlformats.org/officeDocument/2006/relationships/customXml" Target="../ink/ink3620.xml"/><Relationship Id="rId186" Type="http://schemas.openxmlformats.org/officeDocument/2006/relationships/image" Target="../media/image3516.png"/><Relationship Id="rId27" Type="http://schemas.openxmlformats.org/officeDocument/2006/relationships/customXml" Target="../ink/ink3550.xml"/><Relationship Id="rId48" Type="http://schemas.openxmlformats.org/officeDocument/2006/relationships/image" Target="../media/image3449.png"/><Relationship Id="rId69" Type="http://schemas.openxmlformats.org/officeDocument/2006/relationships/customXml" Target="../ink/ink3571.xml"/><Relationship Id="rId113" Type="http://schemas.openxmlformats.org/officeDocument/2006/relationships/customXml" Target="../ink/ink3593.xml"/><Relationship Id="rId134" Type="http://schemas.openxmlformats.org/officeDocument/2006/relationships/image" Target="../media/image3491.png"/><Relationship Id="rId80" Type="http://schemas.openxmlformats.org/officeDocument/2006/relationships/image" Target="../media/image3465.png"/><Relationship Id="rId155" Type="http://schemas.openxmlformats.org/officeDocument/2006/relationships/customXml" Target="../ink/ink3615.xml"/><Relationship Id="rId176" Type="http://schemas.openxmlformats.org/officeDocument/2006/relationships/image" Target="../media/image3511.png"/><Relationship Id="rId17" Type="http://schemas.openxmlformats.org/officeDocument/2006/relationships/customXml" Target="../ink/ink3545.xml"/><Relationship Id="rId38" Type="http://schemas.openxmlformats.org/officeDocument/2006/relationships/image" Target="../media/image3444.png"/><Relationship Id="rId59" Type="http://schemas.openxmlformats.org/officeDocument/2006/relationships/customXml" Target="../ink/ink3566.xml"/><Relationship Id="rId103" Type="http://schemas.openxmlformats.org/officeDocument/2006/relationships/customXml" Target="../ink/ink3588.xml"/><Relationship Id="rId124" Type="http://schemas.openxmlformats.org/officeDocument/2006/relationships/image" Target="../media/image3486.png"/><Relationship Id="rId70" Type="http://schemas.openxmlformats.org/officeDocument/2006/relationships/image" Target="../media/image3460.png"/><Relationship Id="rId91" Type="http://schemas.openxmlformats.org/officeDocument/2006/relationships/customXml" Target="../ink/ink3582.xml"/><Relationship Id="rId145" Type="http://schemas.openxmlformats.org/officeDocument/2006/relationships/customXml" Target="../ink/ink3610.xml"/><Relationship Id="rId166" Type="http://schemas.openxmlformats.org/officeDocument/2006/relationships/image" Target="../media/image3506.png"/><Relationship Id="rId187" Type="http://schemas.openxmlformats.org/officeDocument/2006/relationships/customXml" Target="../ink/ink3631.xml"/><Relationship Id="rId1" Type="http://schemas.openxmlformats.org/officeDocument/2006/relationships/slideLayout" Target="../slideLayouts/slideLayout7.xml"/><Relationship Id="rId28" Type="http://schemas.openxmlformats.org/officeDocument/2006/relationships/image" Target="../media/image3439.png"/><Relationship Id="rId49" Type="http://schemas.openxmlformats.org/officeDocument/2006/relationships/customXml" Target="../ink/ink3561.xml"/><Relationship Id="rId114" Type="http://schemas.openxmlformats.org/officeDocument/2006/relationships/image" Target="../media/image3482.png"/><Relationship Id="rId60" Type="http://schemas.openxmlformats.org/officeDocument/2006/relationships/image" Target="../media/image3455.png"/><Relationship Id="rId81" Type="http://schemas.openxmlformats.org/officeDocument/2006/relationships/customXml" Target="../ink/ink3577.xml"/><Relationship Id="rId135" Type="http://schemas.openxmlformats.org/officeDocument/2006/relationships/customXml" Target="../ink/ink3604.xml"/><Relationship Id="rId156" Type="http://schemas.openxmlformats.org/officeDocument/2006/relationships/image" Target="../media/image3501.png"/><Relationship Id="rId177" Type="http://schemas.openxmlformats.org/officeDocument/2006/relationships/customXml" Target="../ink/ink3626.xml"/><Relationship Id="rId18" Type="http://schemas.openxmlformats.org/officeDocument/2006/relationships/image" Target="../media/image3434.png"/><Relationship Id="rId39" Type="http://schemas.openxmlformats.org/officeDocument/2006/relationships/customXml" Target="../ink/ink3556.xml"/></Relationships>
</file>

<file path=ppt/slides/_rels/slide31.xml.rels><?xml version="1.0" encoding="UTF-8" standalone="yes"?>
<Relationships xmlns="http://schemas.openxmlformats.org/package/2006/relationships"><Relationship Id="rId117" Type="http://schemas.openxmlformats.org/officeDocument/2006/relationships/image" Target="../media/image3575.png"/><Relationship Id="rId671" Type="http://schemas.openxmlformats.org/officeDocument/2006/relationships/customXml" Target="../ink/ink3972.xml"/><Relationship Id="rId21" Type="http://schemas.openxmlformats.org/officeDocument/2006/relationships/customXml" Target="../ink/ink3644.xml"/><Relationship Id="rId324" Type="http://schemas.openxmlformats.org/officeDocument/2006/relationships/customXml" Target="../ink/ink3797.xml"/><Relationship Id="rId531" Type="http://schemas.openxmlformats.org/officeDocument/2006/relationships/image" Target="../media/image3779.png"/><Relationship Id="rId629" Type="http://schemas.openxmlformats.org/officeDocument/2006/relationships/image" Target="../media/image3828.png"/><Relationship Id="rId170" Type="http://schemas.openxmlformats.org/officeDocument/2006/relationships/image" Target="../media/image3601.png"/><Relationship Id="rId268" Type="http://schemas.openxmlformats.org/officeDocument/2006/relationships/customXml" Target="../ink/ink3769.xml"/><Relationship Id="rId475" Type="http://schemas.openxmlformats.org/officeDocument/2006/relationships/image" Target="../media/image3751.png"/><Relationship Id="rId682" Type="http://schemas.openxmlformats.org/officeDocument/2006/relationships/image" Target="../media/image3853.png"/><Relationship Id="rId32" Type="http://schemas.openxmlformats.org/officeDocument/2006/relationships/image" Target="../media/image3535.png"/><Relationship Id="rId128" Type="http://schemas.openxmlformats.org/officeDocument/2006/relationships/customXml" Target="../ink/ink3698.xml"/><Relationship Id="rId335" Type="http://schemas.openxmlformats.org/officeDocument/2006/relationships/image" Target="../media/image3682.png"/><Relationship Id="rId542" Type="http://schemas.openxmlformats.org/officeDocument/2006/relationships/customXml" Target="../ink/ink3907.xml"/><Relationship Id="rId181" Type="http://schemas.openxmlformats.org/officeDocument/2006/relationships/customXml" Target="../ink/ink3725.xml"/><Relationship Id="rId402" Type="http://schemas.openxmlformats.org/officeDocument/2006/relationships/image" Target="../media/image3715.png"/><Relationship Id="rId279" Type="http://schemas.openxmlformats.org/officeDocument/2006/relationships/image" Target="../media/image3654.png"/><Relationship Id="rId486" Type="http://schemas.openxmlformats.org/officeDocument/2006/relationships/customXml" Target="../ink/ink3879.xml"/><Relationship Id="rId693" Type="http://schemas.openxmlformats.org/officeDocument/2006/relationships/customXml" Target="../ink/ink3983.xml"/><Relationship Id="rId707" Type="http://schemas.openxmlformats.org/officeDocument/2006/relationships/image" Target="../media/image3865.png"/><Relationship Id="rId43" Type="http://schemas.openxmlformats.org/officeDocument/2006/relationships/customXml" Target="../ink/ink3655.xml"/><Relationship Id="rId139" Type="http://schemas.openxmlformats.org/officeDocument/2006/relationships/image" Target="../media/image3586.png"/><Relationship Id="rId346" Type="http://schemas.openxmlformats.org/officeDocument/2006/relationships/image" Target="../media/image3687.png"/><Relationship Id="rId553" Type="http://schemas.openxmlformats.org/officeDocument/2006/relationships/image" Target="../media/image3790.png"/><Relationship Id="rId192" Type="http://schemas.openxmlformats.org/officeDocument/2006/relationships/image" Target="../media/image3612.png"/><Relationship Id="rId206" Type="http://schemas.openxmlformats.org/officeDocument/2006/relationships/customXml" Target="../ink/ink3738.xml"/><Relationship Id="rId413" Type="http://schemas.openxmlformats.org/officeDocument/2006/relationships/customXml" Target="../ink/ink3842.xml"/><Relationship Id="rId497" Type="http://schemas.openxmlformats.org/officeDocument/2006/relationships/image" Target="../media/image3762.png"/><Relationship Id="rId620" Type="http://schemas.openxmlformats.org/officeDocument/2006/relationships/customXml" Target="../ink/ink3946.xml"/><Relationship Id="rId718" Type="http://schemas.openxmlformats.org/officeDocument/2006/relationships/customXml" Target="../ink/ink3996.xml"/><Relationship Id="rId357" Type="http://schemas.openxmlformats.org/officeDocument/2006/relationships/customXml" Target="../ink/ink3814.xml"/><Relationship Id="rId54" Type="http://schemas.openxmlformats.org/officeDocument/2006/relationships/image" Target="../media/image3545.png"/><Relationship Id="rId217" Type="http://schemas.openxmlformats.org/officeDocument/2006/relationships/image" Target="../media/image3624.png"/><Relationship Id="rId564" Type="http://schemas.openxmlformats.org/officeDocument/2006/relationships/customXml" Target="../ink/ink3918.xml"/><Relationship Id="rId424" Type="http://schemas.openxmlformats.org/officeDocument/2006/relationships/image" Target="../media/image3726.png"/><Relationship Id="rId631" Type="http://schemas.openxmlformats.org/officeDocument/2006/relationships/image" Target="../media/image3829.png"/><Relationship Id="rId270" Type="http://schemas.openxmlformats.org/officeDocument/2006/relationships/customXml" Target="../ink/ink3770.xml"/><Relationship Id="rId65" Type="http://schemas.openxmlformats.org/officeDocument/2006/relationships/customXml" Target="../ink/ink3666.xml"/><Relationship Id="rId130" Type="http://schemas.openxmlformats.org/officeDocument/2006/relationships/customXml" Target="../ink/ink3699.xml"/><Relationship Id="rId368" Type="http://schemas.openxmlformats.org/officeDocument/2006/relationships/image" Target="../media/image3698.png"/><Relationship Id="rId575" Type="http://schemas.openxmlformats.org/officeDocument/2006/relationships/image" Target="../media/image3801.png"/><Relationship Id="rId228" Type="http://schemas.openxmlformats.org/officeDocument/2006/relationships/customXml" Target="../ink/ink3749.xml"/><Relationship Id="rId435" Type="http://schemas.openxmlformats.org/officeDocument/2006/relationships/customXml" Target="../ink/ink3853.xml"/><Relationship Id="rId642" Type="http://schemas.openxmlformats.org/officeDocument/2006/relationships/customXml" Target="../ink/ink3957.xml"/><Relationship Id="rId281" Type="http://schemas.openxmlformats.org/officeDocument/2006/relationships/image" Target="../media/image3655.png"/><Relationship Id="rId502" Type="http://schemas.openxmlformats.org/officeDocument/2006/relationships/customXml" Target="../ink/ink3887.xml"/><Relationship Id="rId76" Type="http://schemas.openxmlformats.org/officeDocument/2006/relationships/image" Target="../media/image3556.png"/><Relationship Id="rId141" Type="http://schemas.openxmlformats.org/officeDocument/2006/relationships/image" Target="../media/image3587.png"/><Relationship Id="rId379" Type="http://schemas.openxmlformats.org/officeDocument/2006/relationships/customXml" Target="../ink/ink3825.xml"/><Relationship Id="rId586" Type="http://schemas.openxmlformats.org/officeDocument/2006/relationships/customXml" Target="../ink/ink3929.xml"/><Relationship Id="rId7" Type="http://schemas.openxmlformats.org/officeDocument/2006/relationships/customXml" Target="../ink/ink3637.xml"/><Relationship Id="rId239" Type="http://schemas.openxmlformats.org/officeDocument/2006/relationships/image" Target="../media/image3635.png"/><Relationship Id="rId446" Type="http://schemas.openxmlformats.org/officeDocument/2006/relationships/image" Target="../media/image3737.png"/><Relationship Id="rId653" Type="http://schemas.openxmlformats.org/officeDocument/2006/relationships/image" Target="../media/image3840.png"/><Relationship Id="rId292" Type="http://schemas.openxmlformats.org/officeDocument/2006/relationships/customXml" Target="../ink/ink3781.xml"/><Relationship Id="rId306" Type="http://schemas.openxmlformats.org/officeDocument/2006/relationships/customXml" Target="../ink/ink3788.xml"/><Relationship Id="rId87" Type="http://schemas.openxmlformats.org/officeDocument/2006/relationships/customXml" Target="../ink/ink3677.xml"/><Relationship Id="rId513" Type="http://schemas.openxmlformats.org/officeDocument/2006/relationships/image" Target="../media/image3770.png"/><Relationship Id="rId597" Type="http://schemas.openxmlformats.org/officeDocument/2006/relationships/image" Target="../media/image3812.png"/><Relationship Id="rId720" Type="http://schemas.openxmlformats.org/officeDocument/2006/relationships/image" Target="../media/image3871.png"/><Relationship Id="rId152" Type="http://schemas.openxmlformats.org/officeDocument/2006/relationships/image" Target="../media/image3592.png"/><Relationship Id="rId457" Type="http://schemas.openxmlformats.org/officeDocument/2006/relationships/customXml" Target="../ink/ink3864.xml"/><Relationship Id="rId664" Type="http://schemas.openxmlformats.org/officeDocument/2006/relationships/image" Target="../media/image3845.png"/><Relationship Id="rId14" Type="http://schemas.openxmlformats.org/officeDocument/2006/relationships/image" Target="../media/image3526.png"/><Relationship Id="rId317" Type="http://schemas.openxmlformats.org/officeDocument/2006/relationships/image" Target="../media/image3673.png"/><Relationship Id="rId524" Type="http://schemas.openxmlformats.org/officeDocument/2006/relationships/customXml" Target="../ink/ink3898.xml"/><Relationship Id="rId98" Type="http://schemas.openxmlformats.org/officeDocument/2006/relationships/image" Target="../media/image2689.png"/><Relationship Id="rId163" Type="http://schemas.openxmlformats.org/officeDocument/2006/relationships/customXml" Target="../ink/ink3716.xml"/><Relationship Id="rId370" Type="http://schemas.openxmlformats.org/officeDocument/2006/relationships/image" Target="../media/image3699.png"/><Relationship Id="rId230" Type="http://schemas.openxmlformats.org/officeDocument/2006/relationships/customXml" Target="../ink/ink3750.xml"/><Relationship Id="rId468" Type="http://schemas.openxmlformats.org/officeDocument/2006/relationships/image" Target="../media/image3748.png"/><Relationship Id="rId675" Type="http://schemas.openxmlformats.org/officeDocument/2006/relationships/customXml" Target="../ink/ink3974.xml"/><Relationship Id="rId25" Type="http://schemas.openxmlformats.org/officeDocument/2006/relationships/customXml" Target="../ink/ink3646.xml"/><Relationship Id="rId328" Type="http://schemas.openxmlformats.org/officeDocument/2006/relationships/customXml" Target="../ink/ink3799.xml"/><Relationship Id="rId535" Type="http://schemas.openxmlformats.org/officeDocument/2006/relationships/image" Target="../media/image3781.png"/><Relationship Id="rId174" Type="http://schemas.openxmlformats.org/officeDocument/2006/relationships/image" Target="../media/image3603.png"/><Relationship Id="rId381" Type="http://schemas.openxmlformats.org/officeDocument/2006/relationships/customXml" Target="../ink/ink3826.xml"/><Relationship Id="rId602" Type="http://schemas.openxmlformats.org/officeDocument/2006/relationships/customXml" Target="../ink/ink3937.xml"/><Relationship Id="rId241" Type="http://schemas.openxmlformats.org/officeDocument/2006/relationships/image" Target="../media/image3636.png"/><Relationship Id="rId479" Type="http://schemas.openxmlformats.org/officeDocument/2006/relationships/image" Target="../media/image3753.png"/><Relationship Id="rId686" Type="http://schemas.openxmlformats.org/officeDocument/2006/relationships/image" Target="../media/image3855.png"/><Relationship Id="rId36" Type="http://schemas.openxmlformats.org/officeDocument/2006/relationships/image" Target="../media/image3537.png"/><Relationship Id="rId339" Type="http://schemas.openxmlformats.org/officeDocument/2006/relationships/image" Target="../media/image3684.png"/><Relationship Id="rId546" Type="http://schemas.openxmlformats.org/officeDocument/2006/relationships/customXml" Target="../ink/ink3909.xml"/><Relationship Id="rId101" Type="http://schemas.openxmlformats.org/officeDocument/2006/relationships/customXml" Target="../ink/ink3684.xml"/><Relationship Id="rId185" Type="http://schemas.openxmlformats.org/officeDocument/2006/relationships/customXml" Target="../ink/ink3727.xml"/><Relationship Id="rId406" Type="http://schemas.openxmlformats.org/officeDocument/2006/relationships/image" Target="../media/image3717.png"/><Relationship Id="rId392" Type="http://schemas.openxmlformats.org/officeDocument/2006/relationships/image" Target="../media/image3710.png"/><Relationship Id="rId613" Type="http://schemas.openxmlformats.org/officeDocument/2006/relationships/image" Target="../media/image3820.png"/><Relationship Id="rId697" Type="http://schemas.openxmlformats.org/officeDocument/2006/relationships/customXml" Target="../ink/ink3985.xml"/><Relationship Id="rId252" Type="http://schemas.openxmlformats.org/officeDocument/2006/relationships/customXml" Target="../ink/ink3761.xml"/><Relationship Id="rId47" Type="http://schemas.openxmlformats.org/officeDocument/2006/relationships/customXml" Target="../ink/ink3657.xml"/><Relationship Id="rId112" Type="http://schemas.openxmlformats.org/officeDocument/2006/relationships/customXml" Target="../ink/ink3690.xml"/><Relationship Id="rId557" Type="http://schemas.openxmlformats.org/officeDocument/2006/relationships/image" Target="../media/image3792.png"/><Relationship Id="rId196" Type="http://schemas.openxmlformats.org/officeDocument/2006/relationships/image" Target="../media/image3614.png"/><Relationship Id="rId417" Type="http://schemas.openxmlformats.org/officeDocument/2006/relationships/customXml" Target="../ink/ink3844.xml"/><Relationship Id="rId624" Type="http://schemas.openxmlformats.org/officeDocument/2006/relationships/customXml" Target="../ink/ink3948.xml"/><Relationship Id="rId263" Type="http://schemas.openxmlformats.org/officeDocument/2006/relationships/image" Target="../media/image3646.png"/><Relationship Id="rId470" Type="http://schemas.openxmlformats.org/officeDocument/2006/relationships/customXml" Target="../ink/ink3871.xml"/><Relationship Id="rId58" Type="http://schemas.openxmlformats.org/officeDocument/2006/relationships/image" Target="../media/image3547.png"/><Relationship Id="rId123" Type="http://schemas.openxmlformats.org/officeDocument/2006/relationships/image" Target="../media/image3578.png"/><Relationship Id="rId330" Type="http://schemas.openxmlformats.org/officeDocument/2006/relationships/customXml" Target="../ink/ink3800.xml"/><Relationship Id="rId568" Type="http://schemas.openxmlformats.org/officeDocument/2006/relationships/customXml" Target="../ink/ink3920.xml"/><Relationship Id="rId428" Type="http://schemas.openxmlformats.org/officeDocument/2006/relationships/image" Target="../media/image3728.png"/><Relationship Id="rId635" Type="http://schemas.openxmlformats.org/officeDocument/2006/relationships/image" Target="../media/image3831.png"/><Relationship Id="rId274" Type="http://schemas.openxmlformats.org/officeDocument/2006/relationships/customXml" Target="../ink/ink3772.xml"/><Relationship Id="rId481" Type="http://schemas.openxmlformats.org/officeDocument/2006/relationships/image" Target="../media/image3754.png"/><Relationship Id="rId702" Type="http://schemas.openxmlformats.org/officeDocument/2006/relationships/customXml" Target="../ink/ink3988.xml"/><Relationship Id="rId69" Type="http://schemas.openxmlformats.org/officeDocument/2006/relationships/customXml" Target="../ink/ink3668.xml"/><Relationship Id="rId134" Type="http://schemas.openxmlformats.org/officeDocument/2006/relationships/customXml" Target="../ink/ink3701.xml"/><Relationship Id="rId579" Type="http://schemas.openxmlformats.org/officeDocument/2006/relationships/image" Target="../media/image3803.png"/><Relationship Id="rId341" Type="http://schemas.openxmlformats.org/officeDocument/2006/relationships/image" Target="../media/image3685.png"/><Relationship Id="rId439" Type="http://schemas.openxmlformats.org/officeDocument/2006/relationships/customXml" Target="../ink/ink3855.xml"/><Relationship Id="rId646" Type="http://schemas.openxmlformats.org/officeDocument/2006/relationships/customXml" Target="../ink/ink3959.xml"/><Relationship Id="rId201" Type="http://schemas.openxmlformats.org/officeDocument/2006/relationships/customXml" Target="../ink/ink3735.xml"/><Relationship Id="rId285" Type="http://schemas.openxmlformats.org/officeDocument/2006/relationships/image" Target="../media/image3657.png"/><Relationship Id="rId506" Type="http://schemas.openxmlformats.org/officeDocument/2006/relationships/customXml" Target="../ink/ink3889.xml"/><Relationship Id="rId492" Type="http://schemas.openxmlformats.org/officeDocument/2006/relationships/customXml" Target="../ink/ink3882.xml"/><Relationship Id="rId713" Type="http://schemas.openxmlformats.org/officeDocument/2006/relationships/image" Target="../media/image3868.png"/><Relationship Id="rId145" Type="http://schemas.openxmlformats.org/officeDocument/2006/relationships/customXml" Target="../ink/ink3707.xml"/><Relationship Id="rId352" Type="http://schemas.openxmlformats.org/officeDocument/2006/relationships/image" Target="../media/image3690.png"/><Relationship Id="rId212" Type="http://schemas.openxmlformats.org/officeDocument/2006/relationships/customXml" Target="../ink/ink3741.xml"/><Relationship Id="rId657" Type="http://schemas.openxmlformats.org/officeDocument/2006/relationships/image" Target="../media/image3842.png"/><Relationship Id="rId296" Type="http://schemas.openxmlformats.org/officeDocument/2006/relationships/customXml" Target="../ink/ink3783.xml"/><Relationship Id="rId517" Type="http://schemas.openxmlformats.org/officeDocument/2006/relationships/image" Target="../media/image3772.png"/><Relationship Id="rId60" Type="http://schemas.openxmlformats.org/officeDocument/2006/relationships/image" Target="../media/image3548.png"/><Relationship Id="rId156" Type="http://schemas.openxmlformats.org/officeDocument/2006/relationships/image" Target="../media/image3594.png"/><Relationship Id="rId363" Type="http://schemas.openxmlformats.org/officeDocument/2006/relationships/customXml" Target="../ink/ink3817.xml"/><Relationship Id="rId570" Type="http://schemas.openxmlformats.org/officeDocument/2006/relationships/customXml" Target="../ink/ink3921.xml"/><Relationship Id="rId223" Type="http://schemas.openxmlformats.org/officeDocument/2006/relationships/image" Target="../media/image3627.png"/><Relationship Id="rId430" Type="http://schemas.openxmlformats.org/officeDocument/2006/relationships/image" Target="../media/image3729.png"/><Relationship Id="rId668" Type="http://schemas.openxmlformats.org/officeDocument/2006/relationships/image" Target="../media/image3847.png"/><Relationship Id="rId18" Type="http://schemas.openxmlformats.org/officeDocument/2006/relationships/image" Target="../media/image3528.png"/><Relationship Id="rId528" Type="http://schemas.openxmlformats.org/officeDocument/2006/relationships/customXml" Target="../ink/ink3900.xml"/><Relationship Id="rId167" Type="http://schemas.openxmlformats.org/officeDocument/2006/relationships/customXml" Target="../ink/ink3718.xml"/><Relationship Id="rId374" Type="http://schemas.openxmlformats.org/officeDocument/2006/relationships/image" Target="../media/image3701.png"/><Relationship Id="rId581" Type="http://schemas.openxmlformats.org/officeDocument/2006/relationships/image" Target="../media/image3804.png"/><Relationship Id="rId71" Type="http://schemas.openxmlformats.org/officeDocument/2006/relationships/customXml" Target="../ink/ink3669.xml"/><Relationship Id="rId234" Type="http://schemas.openxmlformats.org/officeDocument/2006/relationships/customXml" Target="../ink/ink3752.xml"/><Relationship Id="rId679" Type="http://schemas.openxmlformats.org/officeDocument/2006/relationships/customXml" Target="../ink/ink3976.xml"/><Relationship Id="rId2" Type="http://schemas.openxmlformats.org/officeDocument/2006/relationships/notesSlide" Target="../notesSlides/notesSlide31.xml"/><Relationship Id="rId29" Type="http://schemas.openxmlformats.org/officeDocument/2006/relationships/customXml" Target="../ink/ink3648.xml"/><Relationship Id="rId441" Type="http://schemas.openxmlformats.org/officeDocument/2006/relationships/customXml" Target="../ink/ink3856.xml"/><Relationship Id="rId539" Type="http://schemas.openxmlformats.org/officeDocument/2006/relationships/image" Target="../media/image3783.png"/><Relationship Id="rId40" Type="http://schemas.openxmlformats.org/officeDocument/2006/relationships/image" Target="../media/image3084.png"/><Relationship Id="rId136" Type="http://schemas.openxmlformats.org/officeDocument/2006/relationships/customXml" Target="../ink/ink3702.xml"/><Relationship Id="rId178" Type="http://schemas.openxmlformats.org/officeDocument/2006/relationships/image" Target="../media/image3605.png"/><Relationship Id="rId301" Type="http://schemas.openxmlformats.org/officeDocument/2006/relationships/image" Target="../media/image3665.png"/><Relationship Id="rId343" Type="http://schemas.openxmlformats.org/officeDocument/2006/relationships/customXml" Target="../ink/ink3807.xml"/><Relationship Id="rId550" Type="http://schemas.openxmlformats.org/officeDocument/2006/relationships/customXml" Target="../ink/ink3911.xml"/><Relationship Id="rId82" Type="http://schemas.openxmlformats.org/officeDocument/2006/relationships/image" Target="../media/image3559.png"/><Relationship Id="rId203" Type="http://schemas.openxmlformats.org/officeDocument/2006/relationships/image" Target="../media/image3617.png"/><Relationship Id="rId385" Type="http://schemas.openxmlformats.org/officeDocument/2006/relationships/customXml" Target="../ink/ink3828.xml"/><Relationship Id="rId592" Type="http://schemas.openxmlformats.org/officeDocument/2006/relationships/customXml" Target="../ink/ink3932.xml"/><Relationship Id="rId606" Type="http://schemas.openxmlformats.org/officeDocument/2006/relationships/customXml" Target="../ink/ink3939.xml"/><Relationship Id="rId648" Type="http://schemas.openxmlformats.org/officeDocument/2006/relationships/customXml" Target="../ink/ink3960.xml"/><Relationship Id="rId245" Type="http://schemas.openxmlformats.org/officeDocument/2006/relationships/image" Target="../media/image3638.png"/><Relationship Id="rId287" Type="http://schemas.openxmlformats.org/officeDocument/2006/relationships/image" Target="../media/image3658.png"/><Relationship Id="rId410" Type="http://schemas.openxmlformats.org/officeDocument/2006/relationships/image" Target="../media/image3719.png"/><Relationship Id="rId452" Type="http://schemas.openxmlformats.org/officeDocument/2006/relationships/image" Target="../media/image3740.png"/><Relationship Id="rId494" Type="http://schemas.openxmlformats.org/officeDocument/2006/relationships/customXml" Target="../ink/ink3883.xml"/><Relationship Id="rId508" Type="http://schemas.openxmlformats.org/officeDocument/2006/relationships/customXml" Target="../ink/ink3890.xml"/><Relationship Id="rId715" Type="http://schemas.openxmlformats.org/officeDocument/2006/relationships/image" Target="../media/image3869.png"/><Relationship Id="rId105" Type="http://schemas.openxmlformats.org/officeDocument/2006/relationships/customXml" Target="../ink/ink3686.xml"/><Relationship Id="rId147" Type="http://schemas.openxmlformats.org/officeDocument/2006/relationships/customXml" Target="../ink/ink3708.xml"/><Relationship Id="rId312" Type="http://schemas.openxmlformats.org/officeDocument/2006/relationships/customXml" Target="../ink/ink3791.xml"/><Relationship Id="rId354" Type="http://schemas.openxmlformats.org/officeDocument/2006/relationships/image" Target="../media/image3691.png"/><Relationship Id="rId51" Type="http://schemas.openxmlformats.org/officeDocument/2006/relationships/customXml" Target="../ink/ink3659.xml"/><Relationship Id="rId93" Type="http://schemas.openxmlformats.org/officeDocument/2006/relationships/customXml" Target="../ink/ink3680.xml"/><Relationship Id="rId189" Type="http://schemas.openxmlformats.org/officeDocument/2006/relationships/customXml" Target="../ink/ink3729.xml"/><Relationship Id="rId396" Type="http://schemas.openxmlformats.org/officeDocument/2006/relationships/image" Target="../media/image3712.png"/><Relationship Id="rId561" Type="http://schemas.openxmlformats.org/officeDocument/2006/relationships/image" Target="../media/image3794.png"/><Relationship Id="rId617" Type="http://schemas.openxmlformats.org/officeDocument/2006/relationships/image" Target="../media/image3822.png"/><Relationship Id="rId659" Type="http://schemas.openxmlformats.org/officeDocument/2006/relationships/image" Target="../media/image3843.png"/><Relationship Id="rId214" Type="http://schemas.openxmlformats.org/officeDocument/2006/relationships/customXml" Target="../ink/ink3742.xml"/><Relationship Id="rId256" Type="http://schemas.openxmlformats.org/officeDocument/2006/relationships/customXml" Target="../ink/ink3763.xml"/><Relationship Id="rId298" Type="http://schemas.openxmlformats.org/officeDocument/2006/relationships/customXml" Target="../ink/ink3784.xml"/><Relationship Id="rId421" Type="http://schemas.openxmlformats.org/officeDocument/2006/relationships/customXml" Target="../ink/ink3846.xml"/><Relationship Id="rId463" Type="http://schemas.openxmlformats.org/officeDocument/2006/relationships/customXml" Target="../ink/ink3867.xml"/><Relationship Id="rId519" Type="http://schemas.openxmlformats.org/officeDocument/2006/relationships/image" Target="../media/image3773.png"/><Relationship Id="rId670" Type="http://schemas.openxmlformats.org/officeDocument/2006/relationships/image" Target="../media/image3848.png"/><Relationship Id="rId116" Type="http://schemas.openxmlformats.org/officeDocument/2006/relationships/customXml" Target="../ink/ink3692.xml"/><Relationship Id="rId158" Type="http://schemas.openxmlformats.org/officeDocument/2006/relationships/image" Target="../media/image3595.png"/><Relationship Id="rId323" Type="http://schemas.openxmlformats.org/officeDocument/2006/relationships/image" Target="../media/image3676.png"/><Relationship Id="rId530" Type="http://schemas.openxmlformats.org/officeDocument/2006/relationships/customXml" Target="../ink/ink3901.xml"/><Relationship Id="rId20" Type="http://schemas.openxmlformats.org/officeDocument/2006/relationships/image" Target="../media/image3529.png"/><Relationship Id="rId62" Type="http://schemas.openxmlformats.org/officeDocument/2006/relationships/image" Target="../media/image3549.png"/><Relationship Id="rId365" Type="http://schemas.openxmlformats.org/officeDocument/2006/relationships/customXml" Target="../ink/ink3818.xml"/><Relationship Id="rId572" Type="http://schemas.openxmlformats.org/officeDocument/2006/relationships/customXml" Target="../ink/ink3922.xml"/><Relationship Id="rId628" Type="http://schemas.openxmlformats.org/officeDocument/2006/relationships/customXml" Target="../ink/ink3950.xml"/><Relationship Id="rId225" Type="http://schemas.openxmlformats.org/officeDocument/2006/relationships/image" Target="../media/image3628.png"/><Relationship Id="rId267" Type="http://schemas.openxmlformats.org/officeDocument/2006/relationships/image" Target="../media/image3648.png"/><Relationship Id="rId432" Type="http://schemas.openxmlformats.org/officeDocument/2006/relationships/image" Target="../media/image3730.png"/><Relationship Id="rId474" Type="http://schemas.openxmlformats.org/officeDocument/2006/relationships/customXml" Target="../ink/ink3873.xml"/><Relationship Id="rId127" Type="http://schemas.openxmlformats.org/officeDocument/2006/relationships/image" Target="../media/image3580.png"/><Relationship Id="rId681" Type="http://schemas.openxmlformats.org/officeDocument/2006/relationships/customXml" Target="../ink/ink3977.xml"/><Relationship Id="rId31" Type="http://schemas.openxmlformats.org/officeDocument/2006/relationships/customXml" Target="../ink/ink3649.xml"/><Relationship Id="rId73" Type="http://schemas.openxmlformats.org/officeDocument/2006/relationships/customXml" Target="../ink/ink3670.xml"/><Relationship Id="rId169" Type="http://schemas.openxmlformats.org/officeDocument/2006/relationships/customXml" Target="../ink/ink3719.xml"/><Relationship Id="rId334" Type="http://schemas.openxmlformats.org/officeDocument/2006/relationships/customXml" Target="../ink/ink3802.xml"/><Relationship Id="rId376" Type="http://schemas.openxmlformats.org/officeDocument/2006/relationships/image" Target="../media/image3702.png"/><Relationship Id="rId541" Type="http://schemas.openxmlformats.org/officeDocument/2006/relationships/image" Target="../media/image3784.png"/><Relationship Id="rId583" Type="http://schemas.openxmlformats.org/officeDocument/2006/relationships/image" Target="../media/image3805.png"/><Relationship Id="rId639" Type="http://schemas.openxmlformats.org/officeDocument/2006/relationships/image" Target="../media/image3833.png"/><Relationship Id="rId4" Type="http://schemas.openxmlformats.org/officeDocument/2006/relationships/image" Target="../media/image3521.png"/><Relationship Id="rId180" Type="http://schemas.openxmlformats.org/officeDocument/2006/relationships/image" Target="../media/image3606.png"/><Relationship Id="rId236" Type="http://schemas.openxmlformats.org/officeDocument/2006/relationships/customXml" Target="../ink/ink3753.xml"/><Relationship Id="rId278" Type="http://schemas.openxmlformats.org/officeDocument/2006/relationships/customXml" Target="../ink/ink3774.xml"/><Relationship Id="rId401" Type="http://schemas.openxmlformats.org/officeDocument/2006/relationships/customXml" Target="../ink/ink3836.xml"/><Relationship Id="rId443" Type="http://schemas.openxmlformats.org/officeDocument/2006/relationships/customXml" Target="../ink/ink3857.xml"/><Relationship Id="rId650" Type="http://schemas.openxmlformats.org/officeDocument/2006/relationships/customXml" Target="../ink/ink3961.xml"/><Relationship Id="rId303" Type="http://schemas.openxmlformats.org/officeDocument/2006/relationships/image" Target="../media/image3666.png"/><Relationship Id="rId485" Type="http://schemas.openxmlformats.org/officeDocument/2006/relationships/image" Target="../media/image3756.png"/><Relationship Id="rId692" Type="http://schemas.openxmlformats.org/officeDocument/2006/relationships/image" Target="../media/image3858.png"/><Relationship Id="rId706" Type="http://schemas.openxmlformats.org/officeDocument/2006/relationships/customXml" Target="../ink/ink3990.xml"/><Relationship Id="rId42" Type="http://schemas.openxmlformats.org/officeDocument/2006/relationships/image" Target="../media/image3539.png"/><Relationship Id="rId84" Type="http://schemas.openxmlformats.org/officeDocument/2006/relationships/image" Target="../media/image3560.png"/><Relationship Id="rId138" Type="http://schemas.openxmlformats.org/officeDocument/2006/relationships/customXml" Target="../ink/ink3703.xml"/><Relationship Id="rId345" Type="http://schemas.openxmlformats.org/officeDocument/2006/relationships/customXml" Target="../ink/ink3808.xml"/><Relationship Id="rId387" Type="http://schemas.openxmlformats.org/officeDocument/2006/relationships/customXml" Target="../ink/ink3829.xml"/><Relationship Id="rId510" Type="http://schemas.openxmlformats.org/officeDocument/2006/relationships/customXml" Target="../ink/ink3891.xml"/><Relationship Id="rId552" Type="http://schemas.openxmlformats.org/officeDocument/2006/relationships/customXml" Target="../ink/ink3912.xml"/><Relationship Id="rId594" Type="http://schemas.openxmlformats.org/officeDocument/2006/relationships/customXml" Target="../ink/ink3933.xml"/><Relationship Id="rId608" Type="http://schemas.openxmlformats.org/officeDocument/2006/relationships/customXml" Target="../ink/ink3940.xml"/><Relationship Id="rId191" Type="http://schemas.openxmlformats.org/officeDocument/2006/relationships/customXml" Target="../ink/ink3730.xml"/><Relationship Id="rId205" Type="http://schemas.openxmlformats.org/officeDocument/2006/relationships/image" Target="../media/image3618.png"/><Relationship Id="rId247" Type="http://schemas.openxmlformats.org/officeDocument/2006/relationships/image" Target="../media/image3639.png"/><Relationship Id="rId412" Type="http://schemas.openxmlformats.org/officeDocument/2006/relationships/image" Target="../media/image3720.png"/><Relationship Id="rId107" Type="http://schemas.openxmlformats.org/officeDocument/2006/relationships/customXml" Target="../ink/ink3687.xml"/><Relationship Id="rId289" Type="http://schemas.openxmlformats.org/officeDocument/2006/relationships/image" Target="../media/image3659.png"/><Relationship Id="rId454" Type="http://schemas.openxmlformats.org/officeDocument/2006/relationships/image" Target="../media/image3741.png"/><Relationship Id="rId496" Type="http://schemas.openxmlformats.org/officeDocument/2006/relationships/customXml" Target="../ink/ink3884.xml"/><Relationship Id="rId661" Type="http://schemas.openxmlformats.org/officeDocument/2006/relationships/customXml" Target="../ink/ink3967.xml"/><Relationship Id="rId717" Type="http://schemas.openxmlformats.org/officeDocument/2006/relationships/image" Target="../media/image3870.png"/><Relationship Id="rId11" Type="http://schemas.openxmlformats.org/officeDocument/2006/relationships/customXml" Target="../ink/ink3639.xml"/><Relationship Id="rId53" Type="http://schemas.openxmlformats.org/officeDocument/2006/relationships/customXml" Target="../ink/ink3660.xml"/><Relationship Id="rId149" Type="http://schemas.openxmlformats.org/officeDocument/2006/relationships/customXml" Target="../ink/ink3709.xml"/><Relationship Id="rId314" Type="http://schemas.openxmlformats.org/officeDocument/2006/relationships/customXml" Target="../ink/ink3792.xml"/><Relationship Id="rId356" Type="http://schemas.openxmlformats.org/officeDocument/2006/relationships/image" Target="../media/image3692.png"/><Relationship Id="rId398" Type="http://schemas.openxmlformats.org/officeDocument/2006/relationships/image" Target="../media/image3713.png"/><Relationship Id="rId521" Type="http://schemas.openxmlformats.org/officeDocument/2006/relationships/image" Target="../media/image3774.png"/><Relationship Id="rId563" Type="http://schemas.openxmlformats.org/officeDocument/2006/relationships/image" Target="../media/image3795.png"/><Relationship Id="rId619" Type="http://schemas.openxmlformats.org/officeDocument/2006/relationships/image" Target="../media/image3823.png"/><Relationship Id="rId95" Type="http://schemas.openxmlformats.org/officeDocument/2006/relationships/customXml" Target="../ink/ink3681.xml"/><Relationship Id="rId160" Type="http://schemas.openxmlformats.org/officeDocument/2006/relationships/image" Target="../media/image3596.png"/><Relationship Id="rId216" Type="http://schemas.openxmlformats.org/officeDocument/2006/relationships/customXml" Target="../ink/ink3743.xml"/><Relationship Id="rId423" Type="http://schemas.openxmlformats.org/officeDocument/2006/relationships/customXml" Target="../ink/ink3847.xml"/><Relationship Id="rId258" Type="http://schemas.openxmlformats.org/officeDocument/2006/relationships/customXml" Target="../ink/ink3764.xml"/><Relationship Id="rId465" Type="http://schemas.openxmlformats.org/officeDocument/2006/relationships/customXml" Target="../ink/ink3868.xml"/><Relationship Id="rId630" Type="http://schemas.openxmlformats.org/officeDocument/2006/relationships/customXml" Target="../ink/ink3951.xml"/><Relationship Id="rId672" Type="http://schemas.openxmlformats.org/officeDocument/2006/relationships/image" Target="../media/image3849.png"/><Relationship Id="rId22" Type="http://schemas.openxmlformats.org/officeDocument/2006/relationships/image" Target="../media/image3530.png"/><Relationship Id="rId64" Type="http://schemas.openxmlformats.org/officeDocument/2006/relationships/image" Target="../media/image3550.png"/><Relationship Id="rId118" Type="http://schemas.openxmlformats.org/officeDocument/2006/relationships/customXml" Target="../ink/ink3693.xml"/><Relationship Id="rId325" Type="http://schemas.openxmlformats.org/officeDocument/2006/relationships/image" Target="../media/image3677.png"/><Relationship Id="rId367" Type="http://schemas.openxmlformats.org/officeDocument/2006/relationships/customXml" Target="../ink/ink3819.xml"/><Relationship Id="rId532" Type="http://schemas.openxmlformats.org/officeDocument/2006/relationships/customXml" Target="../ink/ink3902.xml"/><Relationship Id="rId574" Type="http://schemas.openxmlformats.org/officeDocument/2006/relationships/customXml" Target="../ink/ink3923.xml"/><Relationship Id="rId171" Type="http://schemas.openxmlformats.org/officeDocument/2006/relationships/customXml" Target="../ink/ink3720.xml"/><Relationship Id="rId227" Type="http://schemas.openxmlformats.org/officeDocument/2006/relationships/image" Target="../media/image3629.png"/><Relationship Id="rId269" Type="http://schemas.openxmlformats.org/officeDocument/2006/relationships/image" Target="../media/image3649.png"/><Relationship Id="rId434" Type="http://schemas.openxmlformats.org/officeDocument/2006/relationships/image" Target="../media/image3731.png"/><Relationship Id="rId476" Type="http://schemas.openxmlformats.org/officeDocument/2006/relationships/customXml" Target="../ink/ink3874.xml"/><Relationship Id="rId641" Type="http://schemas.openxmlformats.org/officeDocument/2006/relationships/image" Target="../media/image3834.png"/><Relationship Id="rId683" Type="http://schemas.openxmlformats.org/officeDocument/2006/relationships/customXml" Target="../ink/ink3978.xml"/><Relationship Id="rId33" Type="http://schemas.openxmlformats.org/officeDocument/2006/relationships/customXml" Target="../ink/ink3650.xml"/><Relationship Id="rId129" Type="http://schemas.openxmlformats.org/officeDocument/2006/relationships/image" Target="../media/image3581.png"/><Relationship Id="rId280" Type="http://schemas.openxmlformats.org/officeDocument/2006/relationships/customXml" Target="../ink/ink3775.xml"/><Relationship Id="rId336" Type="http://schemas.openxmlformats.org/officeDocument/2006/relationships/customXml" Target="../ink/ink3803.xml"/><Relationship Id="rId501" Type="http://schemas.openxmlformats.org/officeDocument/2006/relationships/image" Target="../media/image3764.png"/><Relationship Id="rId543" Type="http://schemas.openxmlformats.org/officeDocument/2006/relationships/image" Target="../media/image3785.png"/><Relationship Id="rId75" Type="http://schemas.openxmlformats.org/officeDocument/2006/relationships/customXml" Target="../ink/ink3671.xml"/><Relationship Id="rId140" Type="http://schemas.openxmlformats.org/officeDocument/2006/relationships/customXml" Target="../ink/ink3704.xml"/><Relationship Id="rId182" Type="http://schemas.openxmlformats.org/officeDocument/2006/relationships/image" Target="../media/image3607.png"/><Relationship Id="rId378" Type="http://schemas.openxmlformats.org/officeDocument/2006/relationships/image" Target="../media/image3703.png"/><Relationship Id="rId403" Type="http://schemas.openxmlformats.org/officeDocument/2006/relationships/customXml" Target="../ink/ink3837.xml"/><Relationship Id="rId585" Type="http://schemas.openxmlformats.org/officeDocument/2006/relationships/image" Target="../media/image3806.png"/><Relationship Id="rId6" Type="http://schemas.openxmlformats.org/officeDocument/2006/relationships/image" Target="../media/image3522.png"/><Relationship Id="rId238" Type="http://schemas.openxmlformats.org/officeDocument/2006/relationships/customXml" Target="../ink/ink3754.xml"/><Relationship Id="rId445" Type="http://schemas.openxmlformats.org/officeDocument/2006/relationships/customXml" Target="../ink/ink3858.xml"/><Relationship Id="rId487" Type="http://schemas.openxmlformats.org/officeDocument/2006/relationships/image" Target="../media/image3757.png"/><Relationship Id="rId610" Type="http://schemas.openxmlformats.org/officeDocument/2006/relationships/customXml" Target="../ink/ink3941.xml"/><Relationship Id="rId652" Type="http://schemas.openxmlformats.org/officeDocument/2006/relationships/customXml" Target="../ink/ink3962.xml"/><Relationship Id="rId694" Type="http://schemas.openxmlformats.org/officeDocument/2006/relationships/image" Target="../media/image3859.png"/><Relationship Id="rId708" Type="http://schemas.openxmlformats.org/officeDocument/2006/relationships/customXml" Target="../ink/ink3991.xml"/><Relationship Id="rId291" Type="http://schemas.openxmlformats.org/officeDocument/2006/relationships/image" Target="../media/image3660.png"/><Relationship Id="rId305" Type="http://schemas.openxmlformats.org/officeDocument/2006/relationships/image" Target="../media/image3667.png"/><Relationship Id="rId347" Type="http://schemas.openxmlformats.org/officeDocument/2006/relationships/customXml" Target="../ink/ink3809.xml"/><Relationship Id="rId512" Type="http://schemas.openxmlformats.org/officeDocument/2006/relationships/customXml" Target="../ink/ink3892.xml"/><Relationship Id="rId44" Type="http://schemas.openxmlformats.org/officeDocument/2006/relationships/image" Target="../media/image3540.png"/><Relationship Id="rId86" Type="http://schemas.openxmlformats.org/officeDocument/2006/relationships/image" Target="../media/image3561.png"/><Relationship Id="rId151" Type="http://schemas.openxmlformats.org/officeDocument/2006/relationships/customXml" Target="../ink/ink3710.xml"/><Relationship Id="rId389" Type="http://schemas.openxmlformats.org/officeDocument/2006/relationships/customXml" Target="../ink/ink3830.xml"/><Relationship Id="rId554" Type="http://schemas.openxmlformats.org/officeDocument/2006/relationships/customXml" Target="../ink/ink3913.xml"/><Relationship Id="rId596" Type="http://schemas.openxmlformats.org/officeDocument/2006/relationships/customXml" Target="../ink/ink3934.xml"/><Relationship Id="rId193" Type="http://schemas.openxmlformats.org/officeDocument/2006/relationships/customXml" Target="../ink/ink3731.xml"/><Relationship Id="rId207" Type="http://schemas.openxmlformats.org/officeDocument/2006/relationships/image" Target="../media/image3619.png"/><Relationship Id="rId249" Type="http://schemas.openxmlformats.org/officeDocument/2006/relationships/image" Target="../media/image3640.png"/><Relationship Id="rId414" Type="http://schemas.openxmlformats.org/officeDocument/2006/relationships/image" Target="../media/image3721.png"/><Relationship Id="rId456" Type="http://schemas.openxmlformats.org/officeDocument/2006/relationships/image" Target="../media/image3742.png"/><Relationship Id="rId498" Type="http://schemas.openxmlformats.org/officeDocument/2006/relationships/customXml" Target="../ink/ink3885.xml"/><Relationship Id="rId621" Type="http://schemas.openxmlformats.org/officeDocument/2006/relationships/image" Target="../media/image3824.png"/><Relationship Id="rId663" Type="http://schemas.openxmlformats.org/officeDocument/2006/relationships/customXml" Target="../ink/ink3968.xml"/><Relationship Id="rId13" Type="http://schemas.openxmlformats.org/officeDocument/2006/relationships/customXml" Target="../ink/ink3640.xml"/><Relationship Id="rId109" Type="http://schemas.openxmlformats.org/officeDocument/2006/relationships/image" Target="../media/image3571.png"/><Relationship Id="rId260" Type="http://schemas.openxmlformats.org/officeDocument/2006/relationships/customXml" Target="../ink/ink3765.xml"/><Relationship Id="rId316" Type="http://schemas.openxmlformats.org/officeDocument/2006/relationships/customXml" Target="../ink/ink3793.xml"/><Relationship Id="rId523" Type="http://schemas.openxmlformats.org/officeDocument/2006/relationships/image" Target="../media/image3775.png"/><Relationship Id="rId719" Type="http://schemas.openxmlformats.org/officeDocument/2006/relationships/customXml" Target="../ink/ink3997.xml"/><Relationship Id="rId55" Type="http://schemas.openxmlformats.org/officeDocument/2006/relationships/customXml" Target="../ink/ink3661.xml"/><Relationship Id="rId97" Type="http://schemas.openxmlformats.org/officeDocument/2006/relationships/customXml" Target="../ink/ink3682.xml"/><Relationship Id="rId120" Type="http://schemas.openxmlformats.org/officeDocument/2006/relationships/customXml" Target="../ink/ink3694.xml"/><Relationship Id="rId358" Type="http://schemas.openxmlformats.org/officeDocument/2006/relationships/image" Target="../media/image3693.png"/><Relationship Id="rId565" Type="http://schemas.openxmlformats.org/officeDocument/2006/relationships/image" Target="../media/image3796.png"/><Relationship Id="rId162" Type="http://schemas.openxmlformats.org/officeDocument/2006/relationships/image" Target="../media/image3597.png"/><Relationship Id="rId218" Type="http://schemas.openxmlformats.org/officeDocument/2006/relationships/customXml" Target="../ink/ink3744.xml"/><Relationship Id="rId425" Type="http://schemas.openxmlformats.org/officeDocument/2006/relationships/customXml" Target="../ink/ink3848.xml"/><Relationship Id="rId467" Type="http://schemas.openxmlformats.org/officeDocument/2006/relationships/customXml" Target="../ink/ink3869.xml"/><Relationship Id="rId632" Type="http://schemas.openxmlformats.org/officeDocument/2006/relationships/customXml" Target="../ink/ink3952.xml"/><Relationship Id="rId271" Type="http://schemas.openxmlformats.org/officeDocument/2006/relationships/image" Target="../media/image3650.png"/><Relationship Id="rId674" Type="http://schemas.openxmlformats.org/officeDocument/2006/relationships/image" Target="../media/image3285.png"/><Relationship Id="rId24" Type="http://schemas.openxmlformats.org/officeDocument/2006/relationships/image" Target="../media/image3531.png"/><Relationship Id="rId66" Type="http://schemas.openxmlformats.org/officeDocument/2006/relationships/image" Target="../media/image3551.png"/><Relationship Id="rId131" Type="http://schemas.openxmlformats.org/officeDocument/2006/relationships/image" Target="../media/image3582.png"/><Relationship Id="rId327" Type="http://schemas.openxmlformats.org/officeDocument/2006/relationships/image" Target="../media/image3678.png"/><Relationship Id="rId369" Type="http://schemas.openxmlformats.org/officeDocument/2006/relationships/customXml" Target="../ink/ink3820.xml"/><Relationship Id="rId534" Type="http://schemas.openxmlformats.org/officeDocument/2006/relationships/customXml" Target="../ink/ink3903.xml"/><Relationship Id="rId576" Type="http://schemas.openxmlformats.org/officeDocument/2006/relationships/customXml" Target="../ink/ink3924.xml"/><Relationship Id="rId173" Type="http://schemas.openxmlformats.org/officeDocument/2006/relationships/customXml" Target="../ink/ink3721.xml"/><Relationship Id="rId229" Type="http://schemas.openxmlformats.org/officeDocument/2006/relationships/image" Target="../media/image3630.png"/><Relationship Id="rId380" Type="http://schemas.openxmlformats.org/officeDocument/2006/relationships/image" Target="../media/image3704.png"/><Relationship Id="rId436" Type="http://schemas.openxmlformats.org/officeDocument/2006/relationships/image" Target="../media/image3732.png"/><Relationship Id="rId601" Type="http://schemas.openxmlformats.org/officeDocument/2006/relationships/image" Target="../media/image3814.png"/><Relationship Id="rId643" Type="http://schemas.openxmlformats.org/officeDocument/2006/relationships/image" Target="../media/image3835.png"/><Relationship Id="rId240" Type="http://schemas.openxmlformats.org/officeDocument/2006/relationships/customXml" Target="../ink/ink3755.xml"/><Relationship Id="rId478" Type="http://schemas.openxmlformats.org/officeDocument/2006/relationships/customXml" Target="../ink/ink3875.xml"/><Relationship Id="rId685" Type="http://schemas.openxmlformats.org/officeDocument/2006/relationships/customXml" Target="../ink/ink3979.xml"/><Relationship Id="rId35" Type="http://schemas.openxmlformats.org/officeDocument/2006/relationships/customXml" Target="../ink/ink3651.xml"/><Relationship Id="rId77" Type="http://schemas.openxmlformats.org/officeDocument/2006/relationships/customXml" Target="../ink/ink3672.xml"/><Relationship Id="rId100" Type="http://schemas.openxmlformats.org/officeDocument/2006/relationships/image" Target="../media/image3567.png"/><Relationship Id="rId282" Type="http://schemas.openxmlformats.org/officeDocument/2006/relationships/customXml" Target="../ink/ink3776.xml"/><Relationship Id="rId338" Type="http://schemas.openxmlformats.org/officeDocument/2006/relationships/customXml" Target="../ink/ink3804.xml"/><Relationship Id="rId503" Type="http://schemas.openxmlformats.org/officeDocument/2006/relationships/image" Target="../media/image3765.png"/><Relationship Id="rId545" Type="http://schemas.openxmlformats.org/officeDocument/2006/relationships/image" Target="../media/image3786.png"/><Relationship Id="rId587" Type="http://schemas.openxmlformats.org/officeDocument/2006/relationships/image" Target="../media/image3807.png"/><Relationship Id="rId710" Type="http://schemas.openxmlformats.org/officeDocument/2006/relationships/customXml" Target="../ink/ink3992.xml"/><Relationship Id="rId8" Type="http://schemas.openxmlformats.org/officeDocument/2006/relationships/image" Target="../media/image3523.png"/><Relationship Id="rId142" Type="http://schemas.openxmlformats.org/officeDocument/2006/relationships/customXml" Target="../ink/ink3705.xml"/><Relationship Id="rId184" Type="http://schemas.openxmlformats.org/officeDocument/2006/relationships/image" Target="../media/image3608.png"/><Relationship Id="rId391" Type="http://schemas.openxmlformats.org/officeDocument/2006/relationships/customXml" Target="../ink/ink3831.xml"/><Relationship Id="rId405" Type="http://schemas.openxmlformats.org/officeDocument/2006/relationships/customXml" Target="../ink/ink3838.xml"/><Relationship Id="rId447" Type="http://schemas.openxmlformats.org/officeDocument/2006/relationships/customXml" Target="../ink/ink3859.xml"/><Relationship Id="rId612" Type="http://schemas.openxmlformats.org/officeDocument/2006/relationships/customXml" Target="../ink/ink3942.xml"/><Relationship Id="rId251" Type="http://schemas.openxmlformats.org/officeDocument/2006/relationships/image" Target="../media/image3641.png"/><Relationship Id="rId489" Type="http://schemas.openxmlformats.org/officeDocument/2006/relationships/image" Target="../media/image3758.png"/><Relationship Id="rId654" Type="http://schemas.openxmlformats.org/officeDocument/2006/relationships/customXml" Target="../ink/ink3963.xml"/><Relationship Id="rId696" Type="http://schemas.openxmlformats.org/officeDocument/2006/relationships/image" Target="../media/image3860.png"/><Relationship Id="rId46" Type="http://schemas.openxmlformats.org/officeDocument/2006/relationships/image" Target="../media/image3541.png"/><Relationship Id="rId293" Type="http://schemas.openxmlformats.org/officeDocument/2006/relationships/image" Target="../media/image3661.png"/><Relationship Id="rId307" Type="http://schemas.openxmlformats.org/officeDocument/2006/relationships/image" Target="../media/image3668.png"/><Relationship Id="rId349" Type="http://schemas.openxmlformats.org/officeDocument/2006/relationships/customXml" Target="../ink/ink3810.xml"/><Relationship Id="rId514" Type="http://schemas.openxmlformats.org/officeDocument/2006/relationships/customXml" Target="../ink/ink3893.xml"/><Relationship Id="rId556" Type="http://schemas.openxmlformats.org/officeDocument/2006/relationships/customXml" Target="../ink/ink3914.xml"/><Relationship Id="rId88" Type="http://schemas.openxmlformats.org/officeDocument/2006/relationships/image" Target="../media/image3562.png"/><Relationship Id="rId111" Type="http://schemas.openxmlformats.org/officeDocument/2006/relationships/image" Target="../media/image3572.png"/><Relationship Id="rId153" Type="http://schemas.openxmlformats.org/officeDocument/2006/relationships/customXml" Target="../ink/ink3711.xml"/><Relationship Id="rId195" Type="http://schemas.openxmlformats.org/officeDocument/2006/relationships/customXml" Target="../ink/ink3732.xml"/><Relationship Id="rId209" Type="http://schemas.openxmlformats.org/officeDocument/2006/relationships/image" Target="../media/image3620.png"/><Relationship Id="rId360" Type="http://schemas.openxmlformats.org/officeDocument/2006/relationships/image" Target="../media/image3694.png"/><Relationship Id="rId416" Type="http://schemas.openxmlformats.org/officeDocument/2006/relationships/image" Target="../media/image3722.png"/><Relationship Id="rId598" Type="http://schemas.openxmlformats.org/officeDocument/2006/relationships/customXml" Target="../ink/ink3935.xml"/><Relationship Id="rId220" Type="http://schemas.openxmlformats.org/officeDocument/2006/relationships/customXml" Target="../ink/ink3745.xml"/><Relationship Id="rId458" Type="http://schemas.openxmlformats.org/officeDocument/2006/relationships/image" Target="../media/image3743.png"/><Relationship Id="rId623" Type="http://schemas.openxmlformats.org/officeDocument/2006/relationships/image" Target="../media/image3825.png"/><Relationship Id="rId665" Type="http://schemas.openxmlformats.org/officeDocument/2006/relationships/customXml" Target="../ink/ink3969.xml"/><Relationship Id="rId15" Type="http://schemas.openxmlformats.org/officeDocument/2006/relationships/customXml" Target="../ink/ink3641.xml"/><Relationship Id="rId57" Type="http://schemas.openxmlformats.org/officeDocument/2006/relationships/customXml" Target="../ink/ink3662.xml"/><Relationship Id="rId262" Type="http://schemas.openxmlformats.org/officeDocument/2006/relationships/customXml" Target="../ink/ink3766.xml"/><Relationship Id="rId318" Type="http://schemas.openxmlformats.org/officeDocument/2006/relationships/customXml" Target="../ink/ink3794.xml"/><Relationship Id="rId525" Type="http://schemas.openxmlformats.org/officeDocument/2006/relationships/image" Target="../media/image3776.png"/><Relationship Id="rId567" Type="http://schemas.openxmlformats.org/officeDocument/2006/relationships/image" Target="../media/image3797.png"/><Relationship Id="rId99" Type="http://schemas.openxmlformats.org/officeDocument/2006/relationships/customXml" Target="../ink/ink3683.xml"/><Relationship Id="rId122" Type="http://schemas.openxmlformats.org/officeDocument/2006/relationships/customXml" Target="../ink/ink3695.xml"/><Relationship Id="rId164" Type="http://schemas.openxmlformats.org/officeDocument/2006/relationships/image" Target="../media/image3598.png"/><Relationship Id="rId371" Type="http://schemas.openxmlformats.org/officeDocument/2006/relationships/customXml" Target="../ink/ink3821.xml"/><Relationship Id="rId427" Type="http://schemas.openxmlformats.org/officeDocument/2006/relationships/customXml" Target="../ink/ink3849.xml"/><Relationship Id="rId469" Type="http://schemas.openxmlformats.org/officeDocument/2006/relationships/customXml" Target="../ink/ink3870.xml"/><Relationship Id="rId634" Type="http://schemas.openxmlformats.org/officeDocument/2006/relationships/customXml" Target="../ink/ink3953.xml"/><Relationship Id="rId676" Type="http://schemas.openxmlformats.org/officeDocument/2006/relationships/image" Target="../media/image3850.png"/><Relationship Id="rId26" Type="http://schemas.openxmlformats.org/officeDocument/2006/relationships/image" Target="../media/image3532.png"/><Relationship Id="rId231" Type="http://schemas.openxmlformats.org/officeDocument/2006/relationships/image" Target="../media/image3631.png"/><Relationship Id="rId273" Type="http://schemas.openxmlformats.org/officeDocument/2006/relationships/image" Target="../media/image3651.png"/><Relationship Id="rId329" Type="http://schemas.openxmlformats.org/officeDocument/2006/relationships/image" Target="../media/image3679.png"/><Relationship Id="rId480" Type="http://schemas.openxmlformats.org/officeDocument/2006/relationships/customXml" Target="../ink/ink3876.xml"/><Relationship Id="rId536" Type="http://schemas.openxmlformats.org/officeDocument/2006/relationships/customXml" Target="../ink/ink3904.xml"/><Relationship Id="rId701" Type="http://schemas.openxmlformats.org/officeDocument/2006/relationships/customXml" Target="../ink/ink3987.xml"/><Relationship Id="rId68" Type="http://schemas.openxmlformats.org/officeDocument/2006/relationships/image" Target="../media/image3552.png"/><Relationship Id="rId133" Type="http://schemas.openxmlformats.org/officeDocument/2006/relationships/image" Target="../media/image3583.png"/><Relationship Id="rId175" Type="http://schemas.openxmlformats.org/officeDocument/2006/relationships/customXml" Target="../ink/ink3722.xml"/><Relationship Id="rId340" Type="http://schemas.openxmlformats.org/officeDocument/2006/relationships/customXml" Target="../ink/ink3805.xml"/><Relationship Id="rId578" Type="http://schemas.openxmlformats.org/officeDocument/2006/relationships/customXml" Target="../ink/ink3925.xml"/><Relationship Id="rId200" Type="http://schemas.openxmlformats.org/officeDocument/2006/relationships/image" Target="../media/image3616.png"/><Relationship Id="rId382" Type="http://schemas.openxmlformats.org/officeDocument/2006/relationships/image" Target="../media/image3705.png"/><Relationship Id="rId438" Type="http://schemas.openxmlformats.org/officeDocument/2006/relationships/image" Target="../media/image3733.png"/><Relationship Id="rId603" Type="http://schemas.openxmlformats.org/officeDocument/2006/relationships/image" Target="../media/image3815.png"/><Relationship Id="rId645" Type="http://schemas.openxmlformats.org/officeDocument/2006/relationships/image" Target="../media/image3836.png"/><Relationship Id="rId687" Type="http://schemas.openxmlformats.org/officeDocument/2006/relationships/customXml" Target="../ink/ink3980.xml"/><Relationship Id="rId242" Type="http://schemas.openxmlformats.org/officeDocument/2006/relationships/customXml" Target="../ink/ink3756.xml"/><Relationship Id="rId284" Type="http://schemas.openxmlformats.org/officeDocument/2006/relationships/customXml" Target="../ink/ink3777.xml"/><Relationship Id="rId491" Type="http://schemas.openxmlformats.org/officeDocument/2006/relationships/image" Target="../media/image3759.png"/><Relationship Id="rId505" Type="http://schemas.openxmlformats.org/officeDocument/2006/relationships/image" Target="../media/image3766.png"/><Relationship Id="rId712" Type="http://schemas.openxmlformats.org/officeDocument/2006/relationships/customXml" Target="../ink/ink3993.xml"/><Relationship Id="rId37" Type="http://schemas.openxmlformats.org/officeDocument/2006/relationships/customXml" Target="../ink/ink3652.xml"/><Relationship Id="rId79" Type="http://schemas.openxmlformats.org/officeDocument/2006/relationships/customXml" Target="../ink/ink3673.xml"/><Relationship Id="rId102" Type="http://schemas.openxmlformats.org/officeDocument/2006/relationships/image" Target="../media/image3568.png"/><Relationship Id="rId144" Type="http://schemas.openxmlformats.org/officeDocument/2006/relationships/customXml" Target="../ink/ink3706.xml"/><Relationship Id="rId547" Type="http://schemas.openxmlformats.org/officeDocument/2006/relationships/image" Target="../media/image3787.png"/><Relationship Id="rId589" Type="http://schemas.openxmlformats.org/officeDocument/2006/relationships/image" Target="../media/image3808.png"/><Relationship Id="rId90" Type="http://schemas.openxmlformats.org/officeDocument/2006/relationships/image" Target="../media/image3563.png"/><Relationship Id="rId186" Type="http://schemas.openxmlformats.org/officeDocument/2006/relationships/image" Target="../media/image3609.png"/><Relationship Id="rId351" Type="http://schemas.openxmlformats.org/officeDocument/2006/relationships/customXml" Target="../ink/ink3811.xml"/><Relationship Id="rId393" Type="http://schemas.openxmlformats.org/officeDocument/2006/relationships/customXml" Target="../ink/ink3832.xml"/><Relationship Id="rId407" Type="http://schemas.openxmlformats.org/officeDocument/2006/relationships/customXml" Target="../ink/ink3839.xml"/><Relationship Id="rId449" Type="http://schemas.openxmlformats.org/officeDocument/2006/relationships/customXml" Target="../ink/ink3860.xml"/><Relationship Id="rId614" Type="http://schemas.openxmlformats.org/officeDocument/2006/relationships/customXml" Target="../ink/ink3943.xml"/><Relationship Id="rId656" Type="http://schemas.openxmlformats.org/officeDocument/2006/relationships/customXml" Target="../ink/ink3964.xml"/><Relationship Id="rId211" Type="http://schemas.openxmlformats.org/officeDocument/2006/relationships/image" Target="../media/image3621.png"/><Relationship Id="rId253" Type="http://schemas.openxmlformats.org/officeDocument/2006/relationships/image" Target="../media/image3642.png"/><Relationship Id="rId295" Type="http://schemas.openxmlformats.org/officeDocument/2006/relationships/image" Target="../media/image3662.png"/><Relationship Id="rId309" Type="http://schemas.openxmlformats.org/officeDocument/2006/relationships/image" Target="../media/image3669.png"/><Relationship Id="rId460" Type="http://schemas.openxmlformats.org/officeDocument/2006/relationships/image" Target="../media/image3744.png"/><Relationship Id="rId516" Type="http://schemas.openxmlformats.org/officeDocument/2006/relationships/customXml" Target="../ink/ink3894.xml"/><Relationship Id="rId698" Type="http://schemas.openxmlformats.org/officeDocument/2006/relationships/image" Target="../media/image3861.png"/><Relationship Id="rId48" Type="http://schemas.openxmlformats.org/officeDocument/2006/relationships/image" Target="../media/image3542.png"/><Relationship Id="rId113" Type="http://schemas.openxmlformats.org/officeDocument/2006/relationships/image" Target="../media/image3573.png"/><Relationship Id="rId320" Type="http://schemas.openxmlformats.org/officeDocument/2006/relationships/customXml" Target="../ink/ink3795.xml"/><Relationship Id="rId558" Type="http://schemas.openxmlformats.org/officeDocument/2006/relationships/customXml" Target="../ink/ink3915.xml"/><Relationship Id="rId155" Type="http://schemas.openxmlformats.org/officeDocument/2006/relationships/customXml" Target="../ink/ink3712.xml"/><Relationship Id="rId197" Type="http://schemas.openxmlformats.org/officeDocument/2006/relationships/customXml" Target="../ink/ink3733.xml"/><Relationship Id="rId362" Type="http://schemas.openxmlformats.org/officeDocument/2006/relationships/image" Target="../media/image3695.png"/><Relationship Id="rId418" Type="http://schemas.openxmlformats.org/officeDocument/2006/relationships/image" Target="../media/image3723.png"/><Relationship Id="rId625" Type="http://schemas.openxmlformats.org/officeDocument/2006/relationships/image" Target="../media/image3826.png"/><Relationship Id="rId222" Type="http://schemas.openxmlformats.org/officeDocument/2006/relationships/customXml" Target="../ink/ink3746.xml"/><Relationship Id="rId264" Type="http://schemas.openxmlformats.org/officeDocument/2006/relationships/customXml" Target="../ink/ink3767.xml"/><Relationship Id="rId471" Type="http://schemas.openxmlformats.org/officeDocument/2006/relationships/image" Target="../media/image3749.png"/><Relationship Id="rId667" Type="http://schemas.openxmlformats.org/officeDocument/2006/relationships/customXml" Target="../ink/ink3970.xml"/><Relationship Id="rId17" Type="http://schemas.openxmlformats.org/officeDocument/2006/relationships/customXml" Target="../ink/ink3642.xml"/><Relationship Id="rId59" Type="http://schemas.openxmlformats.org/officeDocument/2006/relationships/customXml" Target="../ink/ink3663.xml"/><Relationship Id="rId124" Type="http://schemas.openxmlformats.org/officeDocument/2006/relationships/customXml" Target="../ink/ink3696.xml"/><Relationship Id="rId527" Type="http://schemas.openxmlformats.org/officeDocument/2006/relationships/image" Target="../media/image3777.png"/><Relationship Id="rId569" Type="http://schemas.openxmlformats.org/officeDocument/2006/relationships/image" Target="../media/image3798.png"/><Relationship Id="rId70" Type="http://schemas.openxmlformats.org/officeDocument/2006/relationships/image" Target="../media/image3553.png"/><Relationship Id="rId166" Type="http://schemas.openxmlformats.org/officeDocument/2006/relationships/image" Target="../media/image3599.png"/><Relationship Id="rId331" Type="http://schemas.openxmlformats.org/officeDocument/2006/relationships/image" Target="../media/image3680.png"/><Relationship Id="rId373" Type="http://schemas.openxmlformats.org/officeDocument/2006/relationships/customXml" Target="../ink/ink3822.xml"/><Relationship Id="rId429" Type="http://schemas.openxmlformats.org/officeDocument/2006/relationships/customXml" Target="../ink/ink3850.xml"/><Relationship Id="rId580" Type="http://schemas.openxmlformats.org/officeDocument/2006/relationships/customXml" Target="../ink/ink3926.xml"/><Relationship Id="rId636" Type="http://schemas.openxmlformats.org/officeDocument/2006/relationships/customXml" Target="../ink/ink3954.xml"/><Relationship Id="rId1" Type="http://schemas.openxmlformats.org/officeDocument/2006/relationships/slideLayout" Target="../slideLayouts/slideLayout7.xml"/><Relationship Id="rId233" Type="http://schemas.openxmlformats.org/officeDocument/2006/relationships/image" Target="../media/image3632.png"/><Relationship Id="rId440" Type="http://schemas.openxmlformats.org/officeDocument/2006/relationships/image" Target="../media/image3734.png"/><Relationship Id="rId678" Type="http://schemas.openxmlformats.org/officeDocument/2006/relationships/image" Target="../media/image3851.png"/><Relationship Id="rId28" Type="http://schemas.openxmlformats.org/officeDocument/2006/relationships/image" Target="../media/image3533.png"/><Relationship Id="rId275" Type="http://schemas.openxmlformats.org/officeDocument/2006/relationships/image" Target="../media/image3652.png"/><Relationship Id="rId300" Type="http://schemas.openxmlformats.org/officeDocument/2006/relationships/customXml" Target="../ink/ink3785.xml"/><Relationship Id="rId482" Type="http://schemas.openxmlformats.org/officeDocument/2006/relationships/customXml" Target="../ink/ink3877.xml"/><Relationship Id="rId538" Type="http://schemas.openxmlformats.org/officeDocument/2006/relationships/customXml" Target="../ink/ink3905.xml"/><Relationship Id="rId703" Type="http://schemas.openxmlformats.org/officeDocument/2006/relationships/image" Target="../media/image3863.png"/><Relationship Id="rId81" Type="http://schemas.openxmlformats.org/officeDocument/2006/relationships/customXml" Target="../ink/ink3674.xml"/><Relationship Id="rId135" Type="http://schemas.openxmlformats.org/officeDocument/2006/relationships/image" Target="../media/image3584.png"/><Relationship Id="rId177" Type="http://schemas.openxmlformats.org/officeDocument/2006/relationships/customXml" Target="../ink/ink3723.xml"/><Relationship Id="rId342" Type="http://schemas.openxmlformats.org/officeDocument/2006/relationships/customXml" Target="../ink/ink3806.xml"/><Relationship Id="rId384" Type="http://schemas.openxmlformats.org/officeDocument/2006/relationships/image" Target="../media/image3706.png"/><Relationship Id="rId591" Type="http://schemas.openxmlformats.org/officeDocument/2006/relationships/image" Target="../media/image3809.png"/><Relationship Id="rId605" Type="http://schemas.openxmlformats.org/officeDocument/2006/relationships/image" Target="../media/image3816.png"/><Relationship Id="rId202" Type="http://schemas.openxmlformats.org/officeDocument/2006/relationships/customXml" Target="../ink/ink3736.xml"/><Relationship Id="rId244" Type="http://schemas.openxmlformats.org/officeDocument/2006/relationships/customXml" Target="../ink/ink3757.xml"/><Relationship Id="rId647" Type="http://schemas.openxmlformats.org/officeDocument/2006/relationships/image" Target="../media/image3837.png"/><Relationship Id="rId689" Type="http://schemas.openxmlformats.org/officeDocument/2006/relationships/customXml" Target="../ink/ink3981.xml"/><Relationship Id="rId39" Type="http://schemas.openxmlformats.org/officeDocument/2006/relationships/customXml" Target="../ink/ink3653.xml"/><Relationship Id="rId286" Type="http://schemas.openxmlformats.org/officeDocument/2006/relationships/customXml" Target="../ink/ink3778.xml"/><Relationship Id="rId451" Type="http://schemas.openxmlformats.org/officeDocument/2006/relationships/customXml" Target="../ink/ink3861.xml"/><Relationship Id="rId493" Type="http://schemas.openxmlformats.org/officeDocument/2006/relationships/image" Target="../media/image3760.png"/><Relationship Id="rId507" Type="http://schemas.openxmlformats.org/officeDocument/2006/relationships/image" Target="../media/image3767.png"/><Relationship Id="rId549" Type="http://schemas.openxmlformats.org/officeDocument/2006/relationships/image" Target="../media/image3788.png"/><Relationship Id="rId714" Type="http://schemas.openxmlformats.org/officeDocument/2006/relationships/customXml" Target="../ink/ink3994.xml"/><Relationship Id="rId50" Type="http://schemas.openxmlformats.org/officeDocument/2006/relationships/image" Target="../media/image3543.png"/><Relationship Id="rId104" Type="http://schemas.openxmlformats.org/officeDocument/2006/relationships/image" Target="../media/image3569.png"/><Relationship Id="rId146" Type="http://schemas.openxmlformats.org/officeDocument/2006/relationships/image" Target="../media/image3589.png"/><Relationship Id="rId188" Type="http://schemas.openxmlformats.org/officeDocument/2006/relationships/image" Target="../media/image3610.png"/><Relationship Id="rId311" Type="http://schemas.openxmlformats.org/officeDocument/2006/relationships/image" Target="../media/image3670.png"/><Relationship Id="rId353" Type="http://schemas.openxmlformats.org/officeDocument/2006/relationships/customXml" Target="../ink/ink3812.xml"/><Relationship Id="rId395" Type="http://schemas.openxmlformats.org/officeDocument/2006/relationships/customXml" Target="../ink/ink3833.xml"/><Relationship Id="rId409" Type="http://schemas.openxmlformats.org/officeDocument/2006/relationships/customXml" Target="../ink/ink3840.xml"/><Relationship Id="rId560" Type="http://schemas.openxmlformats.org/officeDocument/2006/relationships/customXml" Target="../ink/ink3916.xml"/><Relationship Id="rId92" Type="http://schemas.openxmlformats.org/officeDocument/2006/relationships/image" Target="../media/image3564.png"/><Relationship Id="rId213" Type="http://schemas.openxmlformats.org/officeDocument/2006/relationships/image" Target="../media/image3622.png"/><Relationship Id="rId420" Type="http://schemas.openxmlformats.org/officeDocument/2006/relationships/image" Target="../media/image3724.png"/><Relationship Id="rId616" Type="http://schemas.openxmlformats.org/officeDocument/2006/relationships/customXml" Target="../ink/ink3944.xml"/><Relationship Id="rId658" Type="http://schemas.openxmlformats.org/officeDocument/2006/relationships/customXml" Target="../ink/ink3965.xml"/><Relationship Id="rId255" Type="http://schemas.openxmlformats.org/officeDocument/2006/relationships/image" Target="../media/image3643.png"/><Relationship Id="rId297" Type="http://schemas.openxmlformats.org/officeDocument/2006/relationships/image" Target="../media/image3663.png"/><Relationship Id="rId462" Type="http://schemas.openxmlformats.org/officeDocument/2006/relationships/image" Target="../media/image3745.png"/><Relationship Id="rId518" Type="http://schemas.openxmlformats.org/officeDocument/2006/relationships/customXml" Target="../ink/ink3895.xml"/><Relationship Id="rId115" Type="http://schemas.openxmlformats.org/officeDocument/2006/relationships/image" Target="../media/image3574.png"/><Relationship Id="rId157" Type="http://schemas.openxmlformats.org/officeDocument/2006/relationships/customXml" Target="../ink/ink3713.xml"/><Relationship Id="rId322" Type="http://schemas.openxmlformats.org/officeDocument/2006/relationships/customXml" Target="../ink/ink3796.xml"/><Relationship Id="rId364" Type="http://schemas.openxmlformats.org/officeDocument/2006/relationships/image" Target="../media/image3696.png"/><Relationship Id="rId61" Type="http://schemas.openxmlformats.org/officeDocument/2006/relationships/customXml" Target="../ink/ink3664.xml"/><Relationship Id="rId199" Type="http://schemas.openxmlformats.org/officeDocument/2006/relationships/customXml" Target="../ink/ink3734.xml"/><Relationship Id="rId571" Type="http://schemas.openxmlformats.org/officeDocument/2006/relationships/image" Target="../media/image3799.png"/><Relationship Id="rId627" Type="http://schemas.openxmlformats.org/officeDocument/2006/relationships/image" Target="../media/image3827.png"/><Relationship Id="rId669" Type="http://schemas.openxmlformats.org/officeDocument/2006/relationships/customXml" Target="../ink/ink3971.xml"/><Relationship Id="rId19" Type="http://schemas.openxmlformats.org/officeDocument/2006/relationships/customXml" Target="../ink/ink3643.xml"/><Relationship Id="rId224" Type="http://schemas.openxmlformats.org/officeDocument/2006/relationships/customXml" Target="../ink/ink3747.xml"/><Relationship Id="rId266" Type="http://schemas.openxmlformats.org/officeDocument/2006/relationships/customXml" Target="../ink/ink3768.xml"/><Relationship Id="rId431" Type="http://schemas.openxmlformats.org/officeDocument/2006/relationships/customXml" Target="../ink/ink3851.xml"/><Relationship Id="rId473" Type="http://schemas.openxmlformats.org/officeDocument/2006/relationships/image" Target="../media/image3750.png"/><Relationship Id="rId529" Type="http://schemas.openxmlformats.org/officeDocument/2006/relationships/image" Target="../media/image3778.png"/><Relationship Id="rId680" Type="http://schemas.openxmlformats.org/officeDocument/2006/relationships/image" Target="../media/image3852.png"/><Relationship Id="rId30" Type="http://schemas.openxmlformats.org/officeDocument/2006/relationships/image" Target="../media/image3534.png"/><Relationship Id="rId126" Type="http://schemas.openxmlformats.org/officeDocument/2006/relationships/customXml" Target="../ink/ink3697.xml"/><Relationship Id="rId168" Type="http://schemas.openxmlformats.org/officeDocument/2006/relationships/image" Target="../media/image3600.png"/><Relationship Id="rId333" Type="http://schemas.openxmlformats.org/officeDocument/2006/relationships/image" Target="../media/image3681.png"/><Relationship Id="rId540" Type="http://schemas.openxmlformats.org/officeDocument/2006/relationships/customXml" Target="../ink/ink3906.xml"/><Relationship Id="rId72" Type="http://schemas.openxmlformats.org/officeDocument/2006/relationships/image" Target="../media/image3554.png"/><Relationship Id="rId375" Type="http://schemas.openxmlformats.org/officeDocument/2006/relationships/customXml" Target="../ink/ink3823.xml"/><Relationship Id="rId582" Type="http://schemas.openxmlformats.org/officeDocument/2006/relationships/customXml" Target="../ink/ink3927.xml"/><Relationship Id="rId638" Type="http://schemas.openxmlformats.org/officeDocument/2006/relationships/customXml" Target="../ink/ink3955.xml"/><Relationship Id="rId3" Type="http://schemas.openxmlformats.org/officeDocument/2006/relationships/customXml" Target="../ink/ink3635.xml"/><Relationship Id="rId235" Type="http://schemas.openxmlformats.org/officeDocument/2006/relationships/image" Target="../media/image3633.png"/><Relationship Id="rId277" Type="http://schemas.openxmlformats.org/officeDocument/2006/relationships/image" Target="../media/image3653.png"/><Relationship Id="rId400" Type="http://schemas.openxmlformats.org/officeDocument/2006/relationships/image" Target="../media/image3714.png"/><Relationship Id="rId442" Type="http://schemas.openxmlformats.org/officeDocument/2006/relationships/image" Target="../media/image3735.png"/><Relationship Id="rId484" Type="http://schemas.openxmlformats.org/officeDocument/2006/relationships/customXml" Target="../ink/ink3878.xml"/><Relationship Id="rId705" Type="http://schemas.openxmlformats.org/officeDocument/2006/relationships/image" Target="../media/image3864.png"/><Relationship Id="rId137" Type="http://schemas.openxmlformats.org/officeDocument/2006/relationships/image" Target="../media/image3585.png"/><Relationship Id="rId302" Type="http://schemas.openxmlformats.org/officeDocument/2006/relationships/customXml" Target="../ink/ink3786.xml"/><Relationship Id="rId344" Type="http://schemas.openxmlformats.org/officeDocument/2006/relationships/image" Target="../media/image3686.png"/><Relationship Id="rId691" Type="http://schemas.openxmlformats.org/officeDocument/2006/relationships/customXml" Target="../ink/ink3982.xml"/><Relationship Id="rId41" Type="http://schemas.openxmlformats.org/officeDocument/2006/relationships/customXml" Target="../ink/ink3654.xml"/><Relationship Id="rId83" Type="http://schemas.openxmlformats.org/officeDocument/2006/relationships/customXml" Target="../ink/ink3675.xml"/><Relationship Id="rId179" Type="http://schemas.openxmlformats.org/officeDocument/2006/relationships/customXml" Target="../ink/ink3724.xml"/><Relationship Id="rId386" Type="http://schemas.openxmlformats.org/officeDocument/2006/relationships/image" Target="../media/image3707.png"/><Relationship Id="rId551" Type="http://schemas.openxmlformats.org/officeDocument/2006/relationships/image" Target="../media/image3789.png"/><Relationship Id="rId593" Type="http://schemas.openxmlformats.org/officeDocument/2006/relationships/image" Target="../media/image3810.png"/><Relationship Id="rId607" Type="http://schemas.openxmlformats.org/officeDocument/2006/relationships/image" Target="../media/image3817.png"/><Relationship Id="rId649" Type="http://schemas.openxmlformats.org/officeDocument/2006/relationships/image" Target="../media/image3838.png"/><Relationship Id="rId190" Type="http://schemas.openxmlformats.org/officeDocument/2006/relationships/image" Target="../media/image3611.png"/><Relationship Id="rId204" Type="http://schemas.openxmlformats.org/officeDocument/2006/relationships/customXml" Target="../ink/ink3737.xml"/><Relationship Id="rId246" Type="http://schemas.openxmlformats.org/officeDocument/2006/relationships/customXml" Target="../ink/ink3758.xml"/><Relationship Id="rId288" Type="http://schemas.openxmlformats.org/officeDocument/2006/relationships/customXml" Target="../ink/ink3779.xml"/><Relationship Id="rId411" Type="http://schemas.openxmlformats.org/officeDocument/2006/relationships/customXml" Target="../ink/ink3841.xml"/><Relationship Id="rId453" Type="http://schemas.openxmlformats.org/officeDocument/2006/relationships/customXml" Target="../ink/ink3862.xml"/><Relationship Id="rId509" Type="http://schemas.openxmlformats.org/officeDocument/2006/relationships/image" Target="../media/image3768.png"/><Relationship Id="rId660" Type="http://schemas.openxmlformats.org/officeDocument/2006/relationships/customXml" Target="../ink/ink3966.xml"/><Relationship Id="rId106" Type="http://schemas.openxmlformats.org/officeDocument/2006/relationships/image" Target="../media/image3570.png"/><Relationship Id="rId313" Type="http://schemas.openxmlformats.org/officeDocument/2006/relationships/image" Target="../media/image3671.png"/><Relationship Id="rId495" Type="http://schemas.openxmlformats.org/officeDocument/2006/relationships/image" Target="../media/image3761.png"/><Relationship Id="rId716" Type="http://schemas.openxmlformats.org/officeDocument/2006/relationships/customXml" Target="../ink/ink3995.xml"/><Relationship Id="rId10" Type="http://schemas.openxmlformats.org/officeDocument/2006/relationships/image" Target="../media/image3524.png"/><Relationship Id="rId52" Type="http://schemas.openxmlformats.org/officeDocument/2006/relationships/image" Target="../media/image3544.png"/><Relationship Id="rId94" Type="http://schemas.openxmlformats.org/officeDocument/2006/relationships/image" Target="../media/image3565.png"/><Relationship Id="rId148" Type="http://schemas.openxmlformats.org/officeDocument/2006/relationships/image" Target="../media/image3590.png"/><Relationship Id="rId355" Type="http://schemas.openxmlformats.org/officeDocument/2006/relationships/customXml" Target="../ink/ink3813.xml"/><Relationship Id="rId397" Type="http://schemas.openxmlformats.org/officeDocument/2006/relationships/customXml" Target="../ink/ink3834.xml"/><Relationship Id="rId520" Type="http://schemas.openxmlformats.org/officeDocument/2006/relationships/customXml" Target="../ink/ink3896.xml"/><Relationship Id="rId562" Type="http://schemas.openxmlformats.org/officeDocument/2006/relationships/customXml" Target="../ink/ink3917.xml"/><Relationship Id="rId618" Type="http://schemas.openxmlformats.org/officeDocument/2006/relationships/customXml" Target="../ink/ink3945.xml"/><Relationship Id="rId215" Type="http://schemas.openxmlformats.org/officeDocument/2006/relationships/image" Target="../media/image3623.png"/><Relationship Id="rId257" Type="http://schemas.openxmlformats.org/officeDocument/2006/relationships/image" Target="../media/image2738.png"/><Relationship Id="rId422" Type="http://schemas.openxmlformats.org/officeDocument/2006/relationships/image" Target="../media/image3725.png"/><Relationship Id="rId464" Type="http://schemas.openxmlformats.org/officeDocument/2006/relationships/image" Target="../media/image3746.png"/><Relationship Id="rId299" Type="http://schemas.openxmlformats.org/officeDocument/2006/relationships/image" Target="../media/image3664.png"/><Relationship Id="rId63" Type="http://schemas.openxmlformats.org/officeDocument/2006/relationships/customXml" Target="../ink/ink3665.xml"/><Relationship Id="rId159" Type="http://schemas.openxmlformats.org/officeDocument/2006/relationships/customXml" Target="../ink/ink3714.xml"/><Relationship Id="rId366" Type="http://schemas.openxmlformats.org/officeDocument/2006/relationships/image" Target="../media/image3697.png"/><Relationship Id="rId573" Type="http://schemas.openxmlformats.org/officeDocument/2006/relationships/image" Target="../media/image3800.png"/><Relationship Id="rId226" Type="http://schemas.openxmlformats.org/officeDocument/2006/relationships/customXml" Target="../ink/ink3748.xml"/><Relationship Id="rId433" Type="http://schemas.openxmlformats.org/officeDocument/2006/relationships/customXml" Target="../ink/ink3852.xml"/><Relationship Id="rId640" Type="http://schemas.openxmlformats.org/officeDocument/2006/relationships/customXml" Target="../ink/ink3956.xml"/><Relationship Id="rId74" Type="http://schemas.openxmlformats.org/officeDocument/2006/relationships/image" Target="../media/image3555.png"/><Relationship Id="rId377" Type="http://schemas.openxmlformats.org/officeDocument/2006/relationships/customXml" Target="../ink/ink3824.xml"/><Relationship Id="rId500" Type="http://schemas.openxmlformats.org/officeDocument/2006/relationships/customXml" Target="../ink/ink3886.xml"/><Relationship Id="rId584" Type="http://schemas.openxmlformats.org/officeDocument/2006/relationships/customXml" Target="../ink/ink3928.xml"/><Relationship Id="rId5" Type="http://schemas.openxmlformats.org/officeDocument/2006/relationships/customXml" Target="../ink/ink3636.xml"/><Relationship Id="rId237" Type="http://schemas.openxmlformats.org/officeDocument/2006/relationships/image" Target="../media/image3634.png"/><Relationship Id="rId444" Type="http://schemas.openxmlformats.org/officeDocument/2006/relationships/image" Target="../media/image3736.png"/><Relationship Id="rId651" Type="http://schemas.openxmlformats.org/officeDocument/2006/relationships/image" Target="../media/image3839.png"/><Relationship Id="rId290" Type="http://schemas.openxmlformats.org/officeDocument/2006/relationships/customXml" Target="../ink/ink3780.xml"/><Relationship Id="rId304" Type="http://schemas.openxmlformats.org/officeDocument/2006/relationships/customXml" Target="../ink/ink3787.xml"/><Relationship Id="rId388" Type="http://schemas.openxmlformats.org/officeDocument/2006/relationships/image" Target="../media/image3708.png"/><Relationship Id="rId511" Type="http://schemas.openxmlformats.org/officeDocument/2006/relationships/image" Target="../media/image3769.png"/><Relationship Id="rId609" Type="http://schemas.openxmlformats.org/officeDocument/2006/relationships/image" Target="../media/image3818.png"/><Relationship Id="rId85" Type="http://schemas.openxmlformats.org/officeDocument/2006/relationships/customXml" Target="../ink/ink3676.xml"/><Relationship Id="rId150" Type="http://schemas.openxmlformats.org/officeDocument/2006/relationships/image" Target="../media/image3591.png"/><Relationship Id="rId595" Type="http://schemas.openxmlformats.org/officeDocument/2006/relationships/image" Target="../media/image3811.png"/><Relationship Id="rId248" Type="http://schemas.openxmlformats.org/officeDocument/2006/relationships/customXml" Target="../ink/ink3759.xml"/><Relationship Id="rId455" Type="http://schemas.openxmlformats.org/officeDocument/2006/relationships/customXml" Target="../ink/ink3863.xml"/><Relationship Id="rId662" Type="http://schemas.openxmlformats.org/officeDocument/2006/relationships/image" Target="../media/image3844.png"/><Relationship Id="rId12" Type="http://schemas.openxmlformats.org/officeDocument/2006/relationships/image" Target="../media/image3525.png"/><Relationship Id="rId108" Type="http://schemas.openxmlformats.org/officeDocument/2006/relationships/customXml" Target="../ink/ink3688.xml"/><Relationship Id="rId315" Type="http://schemas.openxmlformats.org/officeDocument/2006/relationships/image" Target="../media/image3672.png"/><Relationship Id="rId522" Type="http://schemas.openxmlformats.org/officeDocument/2006/relationships/customXml" Target="../ink/ink3897.xml"/><Relationship Id="rId96" Type="http://schemas.openxmlformats.org/officeDocument/2006/relationships/image" Target="../media/image3566.png"/><Relationship Id="rId161" Type="http://schemas.openxmlformats.org/officeDocument/2006/relationships/customXml" Target="../ink/ink3715.xml"/><Relationship Id="rId399" Type="http://schemas.openxmlformats.org/officeDocument/2006/relationships/customXml" Target="../ink/ink3835.xml"/><Relationship Id="rId259" Type="http://schemas.openxmlformats.org/officeDocument/2006/relationships/image" Target="../media/image3644.png"/><Relationship Id="rId466" Type="http://schemas.openxmlformats.org/officeDocument/2006/relationships/image" Target="../media/image3747.png"/><Relationship Id="rId673" Type="http://schemas.openxmlformats.org/officeDocument/2006/relationships/customXml" Target="../ink/ink3973.xml"/><Relationship Id="rId23" Type="http://schemas.openxmlformats.org/officeDocument/2006/relationships/customXml" Target="../ink/ink3645.xml"/><Relationship Id="rId119" Type="http://schemas.openxmlformats.org/officeDocument/2006/relationships/image" Target="../media/image3576.png"/><Relationship Id="rId326" Type="http://schemas.openxmlformats.org/officeDocument/2006/relationships/customXml" Target="../ink/ink3798.xml"/><Relationship Id="rId533" Type="http://schemas.openxmlformats.org/officeDocument/2006/relationships/image" Target="../media/image3780.png"/><Relationship Id="rId172" Type="http://schemas.openxmlformats.org/officeDocument/2006/relationships/image" Target="../media/image3602.png"/><Relationship Id="rId477" Type="http://schemas.openxmlformats.org/officeDocument/2006/relationships/image" Target="../media/image3752.png"/><Relationship Id="rId600" Type="http://schemas.openxmlformats.org/officeDocument/2006/relationships/customXml" Target="../ink/ink3936.xml"/><Relationship Id="rId684" Type="http://schemas.openxmlformats.org/officeDocument/2006/relationships/image" Target="../media/image3854.png"/><Relationship Id="rId337" Type="http://schemas.openxmlformats.org/officeDocument/2006/relationships/image" Target="../media/image3683.png"/><Relationship Id="rId34" Type="http://schemas.openxmlformats.org/officeDocument/2006/relationships/image" Target="../media/image3536.png"/><Relationship Id="rId544" Type="http://schemas.openxmlformats.org/officeDocument/2006/relationships/customXml" Target="../ink/ink3908.xml"/><Relationship Id="rId183" Type="http://schemas.openxmlformats.org/officeDocument/2006/relationships/customXml" Target="../ink/ink3726.xml"/><Relationship Id="rId390" Type="http://schemas.openxmlformats.org/officeDocument/2006/relationships/image" Target="../media/image3709.png"/><Relationship Id="rId404" Type="http://schemas.openxmlformats.org/officeDocument/2006/relationships/image" Target="../media/image3716.png"/><Relationship Id="rId611" Type="http://schemas.openxmlformats.org/officeDocument/2006/relationships/image" Target="../media/image3819.png"/><Relationship Id="rId250" Type="http://schemas.openxmlformats.org/officeDocument/2006/relationships/customXml" Target="../ink/ink3760.xml"/><Relationship Id="rId488" Type="http://schemas.openxmlformats.org/officeDocument/2006/relationships/customXml" Target="../ink/ink3880.xml"/><Relationship Id="rId695" Type="http://schemas.openxmlformats.org/officeDocument/2006/relationships/customXml" Target="../ink/ink3984.xml"/><Relationship Id="rId709" Type="http://schemas.openxmlformats.org/officeDocument/2006/relationships/image" Target="../media/image3866.png"/><Relationship Id="rId45" Type="http://schemas.openxmlformats.org/officeDocument/2006/relationships/customXml" Target="../ink/ink3656.xml"/><Relationship Id="rId110" Type="http://schemas.openxmlformats.org/officeDocument/2006/relationships/customXml" Target="../ink/ink3689.xml"/><Relationship Id="rId348" Type="http://schemas.openxmlformats.org/officeDocument/2006/relationships/image" Target="../media/image3688.png"/><Relationship Id="rId555" Type="http://schemas.openxmlformats.org/officeDocument/2006/relationships/image" Target="../media/image3791.png"/><Relationship Id="rId194" Type="http://schemas.openxmlformats.org/officeDocument/2006/relationships/image" Target="../media/image3613.png"/><Relationship Id="rId208" Type="http://schemas.openxmlformats.org/officeDocument/2006/relationships/customXml" Target="../ink/ink3739.xml"/><Relationship Id="rId415" Type="http://schemas.openxmlformats.org/officeDocument/2006/relationships/customXml" Target="../ink/ink3843.xml"/><Relationship Id="rId622" Type="http://schemas.openxmlformats.org/officeDocument/2006/relationships/customXml" Target="../ink/ink3947.xml"/><Relationship Id="rId261" Type="http://schemas.openxmlformats.org/officeDocument/2006/relationships/image" Target="../media/image3645.png"/><Relationship Id="rId499" Type="http://schemas.openxmlformats.org/officeDocument/2006/relationships/image" Target="../media/image3763.png"/><Relationship Id="rId56" Type="http://schemas.openxmlformats.org/officeDocument/2006/relationships/image" Target="../media/image3546.png"/><Relationship Id="rId359" Type="http://schemas.openxmlformats.org/officeDocument/2006/relationships/customXml" Target="../ink/ink3815.xml"/><Relationship Id="rId566" Type="http://schemas.openxmlformats.org/officeDocument/2006/relationships/customXml" Target="../ink/ink3919.xml"/><Relationship Id="rId121" Type="http://schemas.openxmlformats.org/officeDocument/2006/relationships/image" Target="../media/image3577.png"/><Relationship Id="rId219" Type="http://schemas.openxmlformats.org/officeDocument/2006/relationships/image" Target="../media/image3625.png"/><Relationship Id="rId426" Type="http://schemas.openxmlformats.org/officeDocument/2006/relationships/image" Target="../media/image3727.png"/><Relationship Id="rId633" Type="http://schemas.openxmlformats.org/officeDocument/2006/relationships/image" Target="../media/image3830.png"/><Relationship Id="rId67" Type="http://schemas.openxmlformats.org/officeDocument/2006/relationships/customXml" Target="../ink/ink3667.xml"/><Relationship Id="rId272" Type="http://schemas.openxmlformats.org/officeDocument/2006/relationships/customXml" Target="../ink/ink3771.xml"/><Relationship Id="rId577" Type="http://schemas.openxmlformats.org/officeDocument/2006/relationships/image" Target="../media/image3802.png"/><Relationship Id="rId700" Type="http://schemas.openxmlformats.org/officeDocument/2006/relationships/image" Target="../media/image3862.png"/><Relationship Id="rId132" Type="http://schemas.openxmlformats.org/officeDocument/2006/relationships/customXml" Target="../ink/ink3700.xml"/><Relationship Id="rId437" Type="http://schemas.openxmlformats.org/officeDocument/2006/relationships/customXml" Target="../ink/ink3854.xml"/><Relationship Id="rId644" Type="http://schemas.openxmlformats.org/officeDocument/2006/relationships/customXml" Target="../ink/ink3958.xml"/><Relationship Id="rId283" Type="http://schemas.openxmlformats.org/officeDocument/2006/relationships/image" Target="../media/image3656.png"/><Relationship Id="rId490" Type="http://schemas.openxmlformats.org/officeDocument/2006/relationships/customXml" Target="../ink/ink3881.xml"/><Relationship Id="rId504" Type="http://schemas.openxmlformats.org/officeDocument/2006/relationships/customXml" Target="../ink/ink3888.xml"/><Relationship Id="rId711" Type="http://schemas.openxmlformats.org/officeDocument/2006/relationships/image" Target="../media/image3867.png"/><Relationship Id="rId78" Type="http://schemas.openxmlformats.org/officeDocument/2006/relationships/image" Target="../media/image3557.png"/><Relationship Id="rId143" Type="http://schemas.openxmlformats.org/officeDocument/2006/relationships/image" Target="../media/image3588.png"/><Relationship Id="rId350" Type="http://schemas.openxmlformats.org/officeDocument/2006/relationships/image" Target="../media/image3689.png"/><Relationship Id="rId588" Type="http://schemas.openxmlformats.org/officeDocument/2006/relationships/customXml" Target="../ink/ink3930.xml"/><Relationship Id="rId9" Type="http://schemas.openxmlformats.org/officeDocument/2006/relationships/customXml" Target="../ink/ink3638.xml"/><Relationship Id="rId210" Type="http://schemas.openxmlformats.org/officeDocument/2006/relationships/customXml" Target="../ink/ink3740.xml"/><Relationship Id="rId448" Type="http://schemas.openxmlformats.org/officeDocument/2006/relationships/image" Target="../media/image3738.png"/><Relationship Id="rId655" Type="http://schemas.openxmlformats.org/officeDocument/2006/relationships/image" Target="../media/image3841.png"/><Relationship Id="rId294" Type="http://schemas.openxmlformats.org/officeDocument/2006/relationships/customXml" Target="../ink/ink3782.xml"/><Relationship Id="rId308" Type="http://schemas.openxmlformats.org/officeDocument/2006/relationships/customXml" Target="../ink/ink3789.xml"/><Relationship Id="rId515" Type="http://schemas.openxmlformats.org/officeDocument/2006/relationships/image" Target="../media/image3771.png"/><Relationship Id="rId89" Type="http://schemas.openxmlformats.org/officeDocument/2006/relationships/customXml" Target="../ink/ink3678.xml"/><Relationship Id="rId154" Type="http://schemas.openxmlformats.org/officeDocument/2006/relationships/image" Target="../media/image3593.png"/><Relationship Id="rId361" Type="http://schemas.openxmlformats.org/officeDocument/2006/relationships/customXml" Target="../ink/ink3816.xml"/><Relationship Id="rId599" Type="http://schemas.openxmlformats.org/officeDocument/2006/relationships/image" Target="../media/image3813.png"/><Relationship Id="rId459" Type="http://schemas.openxmlformats.org/officeDocument/2006/relationships/customXml" Target="../ink/ink3865.xml"/><Relationship Id="rId666" Type="http://schemas.openxmlformats.org/officeDocument/2006/relationships/image" Target="../media/image3846.png"/><Relationship Id="rId16" Type="http://schemas.openxmlformats.org/officeDocument/2006/relationships/image" Target="../media/image3527.png"/><Relationship Id="rId221" Type="http://schemas.openxmlformats.org/officeDocument/2006/relationships/image" Target="../media/image3626.png"/><Relationship Id="rId319" Type="http://schemas.openxmlformats.org/officeDocument/2006/relationships/image" Target="../media/image3674.png"/><Relationship Id="rId526" Type="http://schemas.openxmlformats.org/officeDocument/2006/relationships/customXml" Target="../ink/ink3899.xml"/><Relationship Id="rId165" Type="http://schemas.openxmlformats.org/officeDocument/2006/relationships/customXml" Target="../ink/ink3717.xml"/><Relationship Id="rId372" Type="http://schemas.openxmlformats.org/officeDocument/2006/relationships/image" Target="../media/image3700.png"/><Relationship Id="rId677" Type="http://schemas.openxmlformats.org/officeDocument/2006/relationships/customXml" Target="../ink/ink3975.xml"/><Relationship Id="rId232" Type="http://schemas.openxmlformats.org/officeDocument/2006/relationships/customXml" Target="../ink/ink3751.xml"/><Relationship Id="rId27" Type="http://schemas.openxmlformats.org/officeDocument/2006/relationships/customXml" Target="../ink/ink3647.xml"/><Relationship Id="rId537" Type="http://schemas.openxmlformats.org/officeDocument/2006/relationships/image" Target="../media/image3782.png"/><Relationship Id="rId80" Type="http://schemas.openxmlformats.org/officeDocument/2006/relationships/image" Target="../media/image3558.png"/><Relationship Id="rId176" Type="http://schemas.openxmlformats.org/officeDocument/2006/relationships/image" Target="../media/image3604.png"/><Relationship Id="rId383" Type="http://schemas.openxmlformats.org/officeDocument/2006/relationships/customXml" Target="../ink/ink3827.xml"/><Relationship Id="rId590" Type="http://schemas.openxmlformats.org/officeDocument/2006/relationships/customXml" Target="../ink/ink3931.xml"/><Relationship Id="rId604" Type="http://schemas.openxmlformats.org/officeDocument/2006/relationships/customXml" Target="../ink/ink3938.xml"/><Relationship Id="rId243" Type="http://schemas.openxmlformats.org/officeDocument/2006/relationships/image" Target="../media/image3637.png"/><Relationship Id="rId450" Type="http://schemas.openxmlformats.org/officeDocument/2006/relationships/image" Target="../media/image3739.png"/><Relationship Id="rId688" Type="http://schemas.openxmlformats.org/officeDocument/2006/relationships/image" Target="../media/image3856.png"/><Relationship Id="rId38" Type="http://schemas.openxmlformats.org/officeDocument/2006/relationships/image" Target="../media/image3538.png"/><Relationship Id="rId103" Type="http://schemas.openxmlformats.org/officeDocument/2006/relationships/customXml" Target="../ink/ink3685.xml"/><Relationship Id="rId310" Type="http://schemas.openxmlformats.org/officeDocument/2006/relationships/customXml" Target="../ink/ink3790.xml"/><Relationship Id="rId548" Type="http://schemas.openxmlformats.org/officeDocument/2006/relationships/customXml" Target="../ink/ink3910.xml"/><Relationship Id="rId91" Type="http://schemas.openxmlformats.org/officeDocument/2006/relationships/customXml" Target="../ink/ink3679.xml"/><Relationship Id="rId187" Type="http://schemas.openxmlformats.org/officeDocument/2006/relationships/customXml" Target="../ink/ink3728.xml"/><Relationship Id="rId394" Type="http://schemas.openxmlformats.org/officeDocument/2006/relationships/image" Target="../media/image3711.png"/><Relationship Id="rId408" Type="http://schemas.openxmlformats.org/officeDocument/2006/relationships/image" Target="../media/image3718.png"/><Relationship Id="rId615" Type="http://schemas.openxmlformats.org/officeDocument/2006/relationships/image" Target="../media/image3821.png"/><Relationship Id="rId254" Type="http://schemas.openxmlformats.org/officeDocument/2006/relationships/customXml" Target="../ink/ink3762.xml"/><Relationship Id="rId699" Type="http://schemas.openxmlformats.org/officeDocument/2006/relationships/customXml" Target="../ink/ink3986.xml"/><Relationship Id="rId49" Type="http://schemas.openxmlformats.org/officeDocument/2006/relationships/customXml" Target="../ink/ink3658.xml"/><Relationship Id="rId114" Type="http://schemas.openxmlformats.org/officeDocument/2006/relationships/customXml" Target="../ink/ink3691.xml"/><Relationship Id="rId461" Type="http://schemas.openxmlformats.org/officeDocument/2006/relationships/customXml" Target="../ink/ink3866.xml"/><Relationship Id="rId559" Type="http://schemas.openxmlformats.org/officeDocument/2006/relationships/image" Target="../media/image3793.png"/><Relationship Id="rId198" Type="http://schemas.openxmlformats.org/officeDocument/2006/relationships/image" Target="../media/image3615.png"/><Relationship Id="rId321" Type="http://schemas.openxmlformats.org/officeDocument/2006/relationships/image" Target="../media/image3675.png"/><Relationship Id="rId419" Type="http://schemas.openxmlformats.org/officeDocument/2006/relationships/customXml" Target="../ink/ink3845.xml"/><Relationship Id="rId626" Type="http://schemas.openxmlformats.org/officeDocument/2006/relationships/customXml" Target="../ink/ink3949.xml"/><Relationship Id="rId265" Type="http://schemas.openxmlformats.org/officeDocument/2006/relationships/image" Target="../media/image3647.png"/><Relationship Id="rId472" Type="http://schemas.openxmlformats.org/officeDocument/2006/relationships/customXml" Target="../ink/ink3872.xml"/><Relationship Id="rId125" Type="http://schemas.openxmlformats.org/officeDocument/2006/relationships/image" Target="../media/image3579.png"/><Relationship Id="rId332" Type="http://schemas.openxmlformats.org/officeDocument/2006/relationships/customXml" Target="../ink/ink3801.xml"/><Relationship Id="rId637" Type="http://schemas.openxmlformats.org/officeDocument/2006/relationships/image" Target="../media/image3832.png"/><Relationship Id="rId276" Type="http://schemas.openxmlformats.org/officeDocument/2006/relationships/customXml" Target="../ink/ink3773.xml"/><Relationship Id="rId483" Type="http://schemas.openxmlformats.org/officeDocument/2006/relationships/image" Target="../media/image3755.png"/><Relationship Id="rId690" Type="http://schemas.openxmlformats.org/officeDocument/2006/relationships/image" Target="../media/image3857.png"/><Relationship Id="rId704" Type="http://schemas.openxmlformats.org/officeDocument/2006/relationships/customXml" Target="../ink/ink3989.xml"/></Relationships>
</file>

<file path=ppt/slides/_rels/slide32.xml.rels><?xml version="1.0" encoding="UTF-8" standalone="yes"?>
<Relationships xmlns="http://schemas.openxmlformats.org/package/2006/relationships"><Relationship Id="rId8" Type="http://schemas.openxmlformats.org/officeDocument/2006/relationships/image" Target="../media/image3874.png"/><Relationship Id="rId3" Type="http://schemas.openxmlformats.org/officeDocument/2006/relationships/image" Target="../media/image3872.png"/><Relationship Id="rId7" Type="http://schemas.openxmlformats.org/officeDocument/2006/relationships/customXml" Target="../ink/ink3999.xml"/><Relationship Id="rId12" Type="http://schemas.openxmlformats.org/officeDocument/2006/relationships/image" Target="../media/image387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873.png"/><Relationship Id="rId11" Type="http://schemas.openxmlformats.org/officeDocument/2006/relationships/customXml" Target="../ink/ink4001.xml"/><Relationship Id="rId5" Type="http://schemas.openxmlformats.org/officeDocument/2006/relationships/customXml" Target="../ink/ink3998.xml"/><Relationship Id="rId10" Type="http://schemas.openxmlformats.org/officeDocument/2006/relationships/image" Target="../media/image3875.png"/><Relationship Id="rId4" Type="http://schemas.openxmlformats.org/officeDocument/2006/relationships/hyperlink" Target="https://www.youtube.com/watch?v=l-XIaQxD1h4&amp;t=1s" TargetMode="External"/><Relationship Id="rId9" Type="http://schemas.openxmlformats.org/officeDocument/2006/relationships/customXml" Target="../ink/ink400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7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7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879.png"/></Relationships>
</file>

<file path=ppt/slides/_rels/slide4.xml.rels><?xml version="1.0" encoding="UTF-8" standalone="yes"?>
<Relationships xmlns="http://schemas.openxmlformats.org/package/2006/relationships"><Relationship Id="rId117" Type="http://schemas.openxmlformats.org/officeDocument/2006/relationships/customXml" Target="../ink/ink639.xml"/><Relationship Id="rId671" Type="http://schemas.openxmlformats.org/officeDocument/2006/relationships/image" Target="../media/image1832.png"/><Relationship Id="rId769" Type="http://schemas.openxmlformats.org/officeDocument/2006/relationships/customXml" Target="../ink/ink973.xml"/><Relationship Id="rId21" Type="http://schemas.openxmlformats.org/officeDocument/2006/relationships/customXml" Target="../ink/ink591.xml"/><Relationship Id="rId324" Type="http://schemas.openxmlformats.org/officeDocument/2006/relationships/customXml" Target="../ink/ink744.xml"/><Relationship Id="rId531" Type="http://schemas.openxmlformats.org/officeDocument/2006/relationships/image" Target="../media/image1763.png"/><Relationship Id="rId629" Type="http://schemas.openxmlformats.org/officeDocument/2006/relationships/customXml" Target="../ink/ink900.xml"/><Relationship Id="rId170" Type="http://schemas.openxmlformats.org/officeDocument/2006/relationships/image" Target="../media/image1587.png"/><Relationship Id="rId836" Type="http://schemas.openxmlformats.org/officeDocument/2006/relationships/image" Target="../media/image1912.png"/><Relationship Id="rId268" Type="http://schemas.openxmlformats.org/officeDocument/2006/relationships/image" Target="../media/image1635.png"/><Relationship Id="rId475" Type="http://schemas.openxmlformats.org/officeDocument/2006/relationships/image" Target="../media/image1736.png"/><Relationship Id="rId682" Type="http://schemas.openxmlformats.org/officeDocument/2006/relationships/image" Target="../media/image1837.png"/><Relationship Id="rId32" Type="http://schemas.openxmlformats.org/officeDocument/2006/relationships/image" Target="../media/image1519.png"/><Relationship Id="rId128" Type="http://schemas.openxmlformats.org/officeDocument/2006/relationships/image" Target="../media/image1566.png"/><Relationship Id="rId335" Type="http://schemas.openxmlformats.org/officeDocument/2006/relationships/customXml" Target="../ink/ink750.xml"/><Relationship Id="rId542" Type="http://schemas.openxmlformats.org/officeDocument/2006/relationships/customXml" Target="../ink/ink856.xml"/><Relationship Id="rId181" Type="http://schemas.openxmlformats.org/officeDocument/2006/relationships/image" Target="../media/image1592.png"/><Relationship Id="rId402" Type="http://schemas.openxmlformats.org/officeDocument/2006/relationships/customXml" Target="../ink/ink784.xml"/><Relationship Id="rId847" Type="http://schemas.openxmlformats.org/officeDocument/2006/relationships/customXml" Target="../ink/ink1012.xml"/><Relationship Id="rId279" Type="http://schemas.openxmlformats.org/officeDocument/2006/relationships/customXml" Target="../ink/ink721.xml"/><Relationship Id="rId486" Type="http://schemas.openxmlformats.org/officeDocument/2006/relationships/customXml" Target="../ink/ink827.xml"/><Relationship Id="rId693" Type="http://schemas.openxmlformats.org/officeDocument/2006/relationships/image" Target="../media/image1842.png"/><Relationship Id="rId707" Type="http://schemas.openxmlformats.org/officeDocument/2006/relationships/customXml" Target="../ink/ink941.xml"/><Relationship Id="rId43" Type="http://schemas.openxmlformats.org/officeDocument/2006/relationships/customXml" Target="../ink/ink602.xml"/><Relationship Id="rId139" Type="http://schemas.openxmlformats.org/officeDocument/2006/relationships/customXml" Target="../ink/ink650.xml"/><Relationship Id="rId346" Type="http://schemas.openxmlformats.org/officeDocument/2006/relationships/image" Target="../media/image1673.png"/><Relationship Id="rId553" Type="http://schemas.openxmlformats.org/officeDocument/2006/relationships/image" Target="../media/image1774.png"/><Relationship Id="rId760" Type="http://schemas.openxmlformats.org/officeDocument/2006/relationships/image" Target="../media/image1874.png"/><Relationship Id="rId192" Type="http://schemas.openxmlformats.org/officeDocument/2006/relationships/image" Target="../media/image1597.png"/><Relationship Id="rId206" Type="http://schemas.openxmlformats.org/officeDocument/2006/relationships/image" Target="../media/image1604.png"/><Relationship Id="rId413" Type="http://schemas.openxmlformats.org/officeDocument/2006/relationships/image" Target="../media/image1706.png"/><Relationship Id="rId858" Type="http://schemas.openxmlformats.org/officeDocument/2006/relationships/image" Target="../media/image1923.png"/><Relationship Id="rId497" Type="http://schemas.openxmlformats.org/officeDocument/2006/relationships/customXml" Target="../ink/ink833.xml"/><Relationship Id="rId620" Type="http://schemas.openxmlformats.org/officeDocument/2006/relationships/customXml" Target="../ink/ink895.xml"/><Relationship Id="rId718" Type="http://schemas.openxmlformats.org/officeDocument/2006/relationships/image" Target="../media/image1854.png"/><Relationship Id="rId357" Type="http://schemas.openxmlformats.org/officeDocument/2006/relationships/customXml" Target="../ink/ink761.xml"/><Relationship Id="rId54" Type="http://schemas.openxmlformats.org/officeDocument/2006/relationships/image" Target="../media/image1529.png"/><Relationship Id="rId217" Type="http://schemas.openxmlformats.org/officeDocument/2006/relationships/customXml" Target="../ink/ink690.xml"/><Relationship Id="rId564" Type="http://schemas.openxmlformats.org/officeDocument/2006/relationships/customXml" Target="../ink/ink867.xml"/><Relationship Id="rId771" Type="http://schemas.openxmlformats.org/officeDocument/2006/relationships/customXml" Target="../ink/ink974.xml"/><Relationship Id="rId424" Type="http://schemas.openxmlformats.org/officeDocument/2006/relationships/customXml" Target="../ink/ink795.xml"/><Relationship Id="rId631" Type="http://schemas.openxmlformats.org/officeDocument/2006/relationships/customXml" Target="../ink/ink901.xml"/><Relationship Id="rId729" Type="http://schemas.openxmlformats.org/officeDocument/2006/relationships/customXml" Target="../ink/ink952.xml"/><Relationship Id="rId270" Type="http://schemas.openxmlformats.org/officeDocument/2006/relationships/image" Target="../media/image1636.png"/><Relationship Id="rId65" Type="http://schemas.openxmlformats.org/officeDocument/2006/relationships/customXml" Target="../ink/ink613.xml"/><Relationship Id="rId130" Type="http://schemas.openxmlformats.org/officeDocument/2006/relationships/image" Target="../media/image1567.png"/><Relationship Id="rId368" Type="http://schemas.openxmlformats.org/officeDocument/2006/relationships/image" Target="../media/image1684.png"/><Relationship Id="rId575" Type="http://schemas.openxmlformats.org/officeDocument/2006/relationships/image" Target="../media/image1785.png"/><Relationship Id="rId782" Type="http://schemas.openxmlformats.org/officeDocument/2006/relationships/image" Target="../media/image1885.png"/><Relationship Id="rId228" Type="http://schemas.openxmlformats.org/officeDocument/2006/relationships/image" Target="../media/image1615.png"/><Relationship Id="rId435" Type="http://schemas.openxmlformats.org/officeDocument/2006/relationships/image" Target="../media/image1717.png"/><Relationship Id="rId642" Type="http://schemas.openxmlformats.org/officeDocument/2006/relationships/image" Target="../media/image1818.png"/><Relationship Id="rId281" Type="http://schemas.openxmlformats.org/officeDocument/2006/relationships/customXml" Target="../ink/ink722.xml"/><Relationship Id="rId502" Type="http://schemas.openxmlformats.org/officeDocument/2006/relationships/customXml" Target="../ink/ink836.xml"/><Relationship Id="rId76" Type="http://schemas.openxmlformats.org/officeDocument/2006/relationships/image" Target="../media/image1540.png"/><Relationship Id="rId141" Type="http://schemas.openxmlformats.org/officeDocument/2006/relationships/customXml" Target="../ink/ink651.xml"/><Relationship Id="rId379" Type="http://schemas.openxmlformats.org/officeDocument/2006/relationships/customXml" Target="../ink/ink772.xml"/><Relationship Id="rId586" Type="http://schemas.openxmlformats.org/officeDocument/2006/relationships/customXml" Target="../ink/ink878.xml"/><Relationship Id="rId793" Type="http://schemas.openxmlformats.org/officeDocument/2006/relationships/customXml" Target="../ink/ink985.xml"/><Relationship Id="rId807" Type="http://schemas.openxmlformats.org/officeDocument/2006/relationships/customXml" Target="../ink/ink992.xml"/><Relationship Id="rId7" Type="http://schemas.openxmlformats.org/officeDocument/2006/relationships/customXml" Target="../ink/ink584.xml"/><Relationship Id="rId239" Type="http://schemas.openxmlformats.org/officeDocument/2006/relationships/customXml" Target="../ink/ink701.xml"/><Relationship Id="rId446" Type="http://schemas.openxmlformats.org/officeDocument/2006/relationships/customXml" Target="../ink/ink806.xml"/><Relationship Id="rId653" Type="http://schemas.openxmlformats.org/officeDocument/2006/relationships/customXml" Target="../ink/ink912.xml"/><Relationship Id="rId292" Type="http://schemas.openxmlformats.org/officeDocument/2006/relationships/customXml" Target="../ink/ink728.xml"/><Relationship Id="rId306" Type="http://schemas.openxmlformats.org/officeDocument/2006/relationships/customXml" Target="../ink/ink735.xml"/><Relationship Id="rId860" Type="http://schemas.openxmlformats.org/officeDocument/2006/relationships/image" Target="../media/image1924.png"/><Relationship Id="rId87" Type="http://schemas.openxmlformats.org/officeDocument/2006/relationships/customXml" Target="../ink/ink624.xml"/><Relationship Id="rId513" Type="http://schemas.openxmlformats.org/officeDocument/2006/relationships/image" Target="../media/image1754.png"/><Relationship Id="rId597" Type="http://schemas.openxmlformats.org/officeDocument/2006/relationships/image" Target="../media/image1796.png"/><Relationship Id="rId720" Type="http://schemas.openxmlformats.org/officeDocument/2006/relationships/image" Target="../media/image1855.png"/><Relationship Id="rId818" Type="http://schemas.openxmlformats.org/officeDocument/2006/relationships/image" Target="../media/image1903.png"/><Relationship Id="rId152" Type="http://schemas.openxmlformats.org/officeDocument/2006/relationships/image" Target="../media/image1578.png"/><Relationship Id="rId457" Type="http://schemas.openxmlformats.org/officeDocument/2006/relationships/image" Target="../media/image1728.png"/><Relationship Id="rId664" Type="http://schemas.openxmlformats.org/officeDocument/2006/relationships/customXml" Target="../ink/ink918.xml"/><Relationship Id="rId14" Type="http://schemas.openxmlformats.org/officeDocument/2006/relationships/image" Target="../media/image1510.png"/><Relationship Id="rId317" Type="http://schemas.openxmlformats.org/officeDocument/2006/relationships/image" Target="../media/image1659.png"/><Relationship Id="rId524" Type="http://schemas.openxmlformats.org/officeDocument/2006/relationships/customXml" Target="../ink/ink847.xml"/><Relationship Id="rId731" Type="http://schemas.openxmlformats.org/officeDocument/2006/relationships/customXml" Target="../ink/ink953.xml"/><Relationship Id="rId98" Type="http://schemas.openxmlformats.org/officeDocument/2006/relationships/image" Target="../media/image1551.png"/><Relationship Id="rId163" Type="http://schemas.openxmlformats.org/officeDocument/2006/relationships/customXml" Target="../ink/ink662.xml"/><Relationship Id="rId370" Type="http://schemas.openxmlformats.org/officeDocument/2006/relationships/image" Target="../media/image1685.png"/><Relationship Id="rId829" Type="http://schemas.openxmlformats.org/officeDocument/2006/relationships/customXml" Target="../ink/ink1003.xml"/><Relationship Id="rId230" Type="http://schemas.openxmlformats.org/officeDocument/2006/relationships/image" Target="../media/image1616.png"/><Relationship Id="rId468" Type="http://schemas.openxmlformats.org/officeDocument/2006/relationships/image" Target="../media/image1733.png"/><Relationship Id="rId675" Type="http://schemas.openxmlformats.org/officeDocument/2006/relationships/customXml" Target="../ink/ink924.xml"/><Relationship Id="rId25" Type="http://schemas.openxmlformats.org/officeDocument/2006/relationships/customXml" Target="../ink/ink593.xml"/><Relationship Id="rId328" Type="http://schemas.openxmlformats.org/officeDocument/2006/relationships/customXml" Target="../ink/ink746.xml"/><Relationship Id="rId535" Type="http://schemas.openxmlformats.org/officeDocument/2006/relationships/image" Target="../media/image1765.png"/><Relationship Id="rId742" Type="http://schemas.openxmlformats.org/officeDocument/2006/relationships/image" Target="../media/image1866.png"/><Relationship Id="rId174" Type="http://schemas.openxmlformats.org/officeDocument/2006/relationships/image" Target="../media/image1589.png"/><Relationship Id="rId381" Type="http://schemas.openxmlformats.org/officeDocument/2006/relationships/customXml" Target="../ink/ink773.xml"/><Relationship Id="rId602" Type="http://schemas.openxmlformats.org/officeDocument/2006/relationships/customXml" Target="../ink/ink886.xml"/><Relationship Id="rId241" Type="http://schemas.openxmlformats.org/officeDocument/2006/relationships/customXml" Target="../ink/ink702.xml"/><Relationship Id="rId479" Type="http://schemas.openxmlformats.org/officeDocument/2006/relationships/image" Target="../media/image1738.png"/><Relationship Id="rId686" Type="http://schemas.openxmlformats.org/officeDocument/2006/relationships/image" Target="../media/image1839.png"/><Relationship Id="rId36" Type="http://schemas.openxmlformats.org/officeDocument/2006/relationships/image" Target="../media/image1520.png"/><Relationship Id="rId339" Type="http://schemas.openxmlformats.org/officeDocument/2006/relationships/customXml" Target="../ink/ink752.xml"/><Relationship Id="rId546" Type="http://schemas.openxmlformats.org/officeDocument/2006/relationships/customXml" Target="../ink/ink858.xml"/><Relationship Id="rId753" Type="http://schemas.openxmlformats.org/officeDocument/2006/relationships/customXml" Target="../ink/ink965.xml"/><Relationship Id="rId101" Type="http://schemas.openxmlformats.org/officeDocument/2006/relationships/customXml" Target="../ink/ink631.xml"/><Relationship Id="rId185" Type="http://schemas.openxmlformats.org/officeDocument/2006/relationships/customXml" Target="../ink/ink674.xml"/><Relationship Id="rId406" Type="http://schemas.openxmlformats.org/officeDocument/2006/relationships/customXml" Target="../ink/ink786.xml"/><Relationship Id="rId392" Type="http://schemas.openxmlformats.org/officeDocument/2006/relationships/image" Target="../media/image1696.png"/><Relationship Id="rId613" Type="http://schemas.openxmlformats.org/officeDocument/2006/relationships/image" Target="../media/image1804.png"/><Relationship Id="rId697" Type="http://schemas.openxmlformats.org/officeDocument/2006/relationships/image" Target="../media/image1844.png"/><Relationship Id="rId820" Type="http://schemas.openxmlformats.org/officeDocument/2006/relationships/image" Target="../media/image1904.png"/><Relationship Id="rId252" Type="http://schemas.openxmlformats.org/officeDocument/2006/relationships/image" Target="../media/image1627.png"/><Relationship Id="rId47" Type="http://schemas.openxmlformats.org/officeDocument/2006/relationships/customXml" Target="../ink/ink604.xml"/><Relationship Id="rId112" Type="http://schemas.openxmlformats.org/officeDocument/2006/relationships/image" Target="../media/image1558.png"/><Relationship Id="rId557" Type="http://schemas.openxmlformats.org/officeDocument/2006/relationships/image" Target="../media/image1776.png"/><Relationship Id="rId764" Type="http://schemas.openxmlformats.org/officeDocument/2006/relationships/image" Target="../media/image1876.png"/><Relationship Id="rId196" Type="http://schemas.openxmlformats.org/officeDocument/2006/relationships/image" Target="../media/image1599.png"/><Relationship Id="rId417" Type="http://schemas.openxmlformats.org/officeDocument/2006/relationships/image" Target="../media/image1708.png"/><Relationship Id="rId624" Type="http://schemas.openxmlformats.org/officeDocument/2006/relationships/image" Target="../media/image1809.png"/><Relationship Id="rId831" Type="http://schemas.openxmlformats.org/officeDocument/2006/relationships/customXml" Target="../ink/ink1004.xml"/><Relationship Id="rId263" Type="http://schemas.openxmlformats.org/officeDocument/2006/relationships/customXml" Target="../ink/ink713.xml"/><Relationship Id="rId470" Type="http://schemas.openxmlformats.org/officeDocument/2006/relationships/image" Target="../media/image1734.png"/><Relationship Id="rId58" Type="http://schemas.openxmlformats.org/officeDocument/2006/relationships/image" Target="../media/image1531.png"/><Relationship Id="rId123" Type="http://schemas.openxmlformats.org/officeDocument/2006/relationships/customXml" Target="../ink/ink642.xml"/><Relationship Id="rId330" Type="http://schemas.openxmlformats.org/officeDocument/2006/relationships/image" Target="../media/image1665.png"/><Relationship Id="rId568" Type="http://schemas.openxmlformats.org/officeDocument/2006/relationships/customXml" Target="../ink/ink869.xml"/><Relationship Id="rId775" Type="http://schemas.openxmlformats.org/officeDocument/2006/relationships/customXml" Target="../ink/ink976.xml"/><Relationship Id="rId428" Type="http://schemas.openxmlformats.org/officeDocument/2006/relationships/customXml" Target="../ink/ink797.xml"/><Relationship Id="rId635" Type="http://schemas.openxmlformats.org/officeDocument/2006/relationships/customXml" Target="../ink/ink903.xml"/><Relationship Id="rId842" Type="http://schemas.openxmlformats.org/officeDocument/2006/relationships/image" Target="../media/image1915.png"/><Relationship Id="rId274" Type="http://schemas.openxmlformats.org/officeDocument/2006/relationships/image" Target="../media/image1638.png"/><Relationship Id="rId481" Type="http://schemas.openxmlformats.org/officeDocument/2006/relationships/image" Target="../media/image1739.png"/><Relationship Id="rId702" Type="http://schemas.openxmlformats.org/officeDocument/2006/relationships/image" Target="../media/image1846.png"/><Relationship Id="rId69" Type="http://schemas.openxmlformats.org/officeDocument/2006/relationships/customXml" Target="../ink/ink615.xml"/><Relationship Id="rId134" Type="http://schemas.openxmlformats.org/officeDocument/2006/relationships/image" Target="../media/image1569.png"/><Relationship Id="rId579" Type="http://schemas.openxmlformats.org/officeDocument/2006/relationships/image" Target="../media/image1787.png"/><Relationship Id="rId786" Type="http://schemas.openxmlformats.org/officeDocument/2006/relationships/image" Target="../media/image1887.png"/><Relationship Id="rId341" Type="http://schemas.openxmlformats.org/officeDocument/2006/relationships/customXml" Target="../ink/ink753.xml"/><Relationship Id="rId439" Type="http://schemas.openxmlformats.org/officeDocument/2006/relationships/image" Target="../media/image1719.png"/><Relationship Id="rId646" Type="http://schemas.openxmlformats.org/officeDocument/2006/relationships/image" Target="../media/image1820.png"/><Relationship Id="rId201" Type="http://schemas.openxmlformats.org/officeDocument/2006/relationships/customXml" Target="../ink/ink682.xml"/><Relationship Id="rId285" Type="http://schemas.openxmlformats.org/officeDocument/2006/relationships/customXml" Target="../ink/ink724.xml"/><Relationship Id="rId506" Type="http://schemas.openxmlformats.org/officeDocument/2006/relationships/customXml" Target="../ink/ink838.xml"/><Relationship Id="rId853" Type="http://schemas.openxmlformats.org/officeDocument/2006/relationships/customXml" Target="../ink/ink1015.xml"/><Relationship Id="rId492" Type="http://schemas.openxmlformats.org/officeDocument/2006/relationships/image" Target="../media/image1744.png"/><Relationship Id="rId713" Type="http://schemas.openxmlformats.org/officeDocument/2006/relationships/customXml" Target="../ink/ink944.xml"/><Relationship Id="rId797" Type="http://schemas.openxmlformats.org/officeDocument/2006/relationships/customXml" Target="../ink/ink987.xml"/><Relationship Id="rId145" Type="http://schemas.openxmlformats.org/officeDocument/2006/relationships/customXml" Target="../ink/ink653.xml"/><Relationship Id="rId352" Type="http://schemas.openxmlformats.org/officeDocument/2006/relationships/image" Target="../media/image1676.png"/><Relationship Id="rId212" Type="http://schemas.openxmlformats.org/officeDocument/2006/relationships/image" Target="../media/image1607.png"/><Relationship Id="rId657" Type="http://schemas.openxmlformats.org/officeDocument/2006/relationships/customXml" Target="../ink/ink914.xml"/><Relationship Id="rId864" Type="http://schemas.openxmlformats.org/officeDocument/2006/relationships/image" Target="../media/image65.png"/><Relationship Id="rId296" Type="http://schemas.openxmlformats.org/officeDocument/2006/relationships/customXml" Target="../ink/ink730.xml"/><Relationship Id="rId517" Type="http://schemas.openxmlformats.org/officeDocument/2006/relationships/image" Target="../media/image1756.png"/><Relationship Id="rId724" Type="http://schemas.openxmlformats.org/officeDocument/2006/relationships/image" Target="../media/image1857.png"/><Relationship Id="rId60" Type="http://schemas.openxmlformats.org/officeDocument/2006/relationships/image" Target="../media/image1532.png"/><Relationship Id="rId156" Type="http://schemas.openxmlformats.org/officeDocument/2006/relationships/image" Target="../media/image1580.png"/><Relationship Id="rId363" Type="http://schemas.openxmlformats.org/officeDocument/2006/relationships/customXml" Target="../ink/ink764.xml"/><Relationship Id="rId570" Type="http://schemas.openxmlformats.org/officeDocument/2006/relationships/customXml" Target="../ink/ink870.xml"/><Relationship Id="rId223" Type="http://schemas.openxmlformats.org/officeDocument/2006/relationships/customXml" Target="../ink/ink693.xml"/><Relationship Id="rId430" Type="http://schemas.openxmlformats.org/officeDocument/2006/relationships/customXml" Target="../ink/ink798.xml"/><Relationship Id="rId668" Type="http://schemas.openxmlformats.org/officeDocument/2006/relationships/customXml" Target="../ink/ink920.xml"/><Relationship Id="rId18" Type="http://schemas.openxmlformats.org/officeDocument/2006/relationships/image" Target="../media/image1512.png"/><Relationship Id="rId528" Type="http://schemas.openxmlformats.org/officeDocument/2006/relationships/customXml" Target="../ink/ink849.xml"/><Relationship Id="rId735" Type="http://schemas.openxmlformats.org/officeDocument/2006/relationships/customXml" Target="../ink/ink955.xml"/><Relationship Id="rId167" Type="http://schemas.openxmlformats.org/officeDocument/2006/relationships/customXml" Target="../ink/ink664.xml"/><Relationship Id="rId374" Type="http://schemas.openxmlformats.org/officeDocument/2006/relationships/image" Target="../media/image1687.png"/><Relationship Id="rId581" Type="http://schemas.openxmlformats.org/officeDocument/2006/relationships/image" Target="../media/image1788.png"/><Relationship Id="rId71" Type="http://schemas.openxmlformats.org/officeDocument/2006/relationships/customXml" Target="../ink/ink616.xml"/><Relationship Id="rId234" Type="http://schemas.openxmlformats.org/officeDocument/2006/relationships/image" Target="../media/image1618.png"/><Relationship Id="rId679" Type="http://schemas.openxmlformats.org/officeDocument/2006/relationships/customXml" Target="../ink/ink926.xml"/><Relationship Id="rId802" Type="http://schemas.openxmlformats.org/officeDocument/2006/relationships/image" Target="../media/image1895.png"/><Relationship Id="rId2" Type="http://schemas.openxmlformats.org/officeDocument/2006/relationships/notesSlide" Target="../notesSlides/notesSlide4.xml"/><Relationship Id="rId29" Type="http://schemas.openxmlformats.org/officeDocument/2006/relationships/customXml" Target="../ink/ink595.xml"/><Relationship Id="rId441" Type="http://schemas.openxmlformats.org/officeDocument/2006/relationships/image" Target="../media/image1720.png"/><Relationship Id="rId539" Type="http://schemas.openxmlformats.org/officeDocument/2006/relationships/image" Target="../media/image1767.png"/><Relationship Id="rId746" Type="http://schemas.openxmlformats.org/officeDocument/2006/relationships/customXml" Target="../ink/ink961.xml"/><Relationship Id="rId178" Type="http://schemas.openxmlformats.org/officeDocument/2006/relationships/customXml" Target="../ink/ink670.xml"/><Relationship Id="rId301" Type="http://schemas.openxmlformats.org/officeDocument/2006/relationships/image" Target="../media/image1651.png"/><Relationship Id="rId82" Type="http://schemas.openxmlformats.org/officeDocument/2006/relationships/image" Target="../media/image1543.png"/><Relationship Id="rId385" Type="http://schemas.openxmlformats.org/officeDocument/2006/relationships/customXml" Target="../ink/ink775.xml"/><Relationship Id="rId592" Type="http://schemas.openxmlformats.org/officeDocument/2006/relationships/customXml" Target="../ink/ink881.xml"/><Relationship Id="rId606" Type="http://schemas.openxmlformats.org/officeDocument/2006/relationships/customXml" Target="../ink/ink888.xml"/><Relationship Id="rId813" Type="http://schemas.openxmlformats.org/officeDocument/2006/relationships/customXml" Target="../ink/ink995.xml"/><Relationship Id="rId245" Type="http://schemas.openxmlformats.org/officeDocument/2006/relationships/customXml" Target="../ink/ink704.xml"/><Relationship Id="rId452" Type="http://schemas.openxmlformats.org/officeDocument/2006/relationships/customXml" Target="../ink/ink809.xml"/><Relationship Id="rId105" Type="http://schemas.openxmlformats.org/officeDocument/2006/relationships/customXml" Target="../ink/ink633.xml"/><Relationship Id="rId312" Type="http://schemas.openxmlformats.org/officeDocument/2006/relationships/customXml" Target="../ink/ink738.xml"/><Relationship Id="rId757" Type="http://schemas.openxmlformats.org/officeDocument/2006/relationships/customXml" Target="../ink/ink967.xml"/><Relationship Id="rId93" Type="http://schemas.openxmlformats.org/officeDocument/2006/relationships/customXml" Target="../ink/ink627.xml"/><Relationship Id="rId189" Type="http://schemas.openxmlformats.org/officeDocument/2006/relationships/customXml" Target="../ink/ink676.xml"/><Relationship Id="rId396" Type="http://schemas.openxmlformats.org/officeDocument/2006/relationships/image" Target="../media/image1698.png"/><Relationship Id="rId617" Type="http://schemas.openxmlformats.org/officeDocument/2006/relationships/image" Target="../media/image1806.png"/><Relationship Id="rId824" Type="http://schemas.openxmlformats.org/officeDocument/2006/relationships/image" Target="../media/image1906.png"/><Relationship Id="rId256" Type="http://schemas.openxmlformats.org/officeDocument/2006/relationships/image" Target="../media/image1629.png"/><Relationship Id="rId463" Type="http://schemas.openxmlformats.org/officeDocument/2006/relationships/customXml" Target="../ink/ink815.xml"/><Relationship Id="rId670" Type="http://schemas.openxmlformats.org/officeDocument/2006/relationships/customXml" Target="../ink/ink921.xml"/><Relationship Id="rId116" Type="http://schemas.openxmlformats.org/officeDocument/2006/relationships/image" Target="../media/image1560.png"/><Relationship Id="rId323" Type="http://schemas.openxmlformats.org/officeDocument/2006/relationships/image" Target="../media/image1662.png"/><Relationship Id="rId530" Type="http://schemas.openxmlformats.org/officeDocument/2006/relationships/customXml" Target="../ink/ink850.xml"/><Relationship Id="rId768" Type="http://schemas.openxmlformats.org/officeDocument/2006/relationships/image" Target="../media/image1878.png"/><Relationship Id="rId20" Type="http://schemas.openxmlformats.org/officeDocument/2006/relationships/image" Target="../media/image1513.png"/><Relationship Id="rId628" Type="http://schemas.openxmlformats.org/officeDocument/2006/relationships/image" Target="../media/image1811.png"/><Relationship Id="rId835" Type="http://schemas.openxmlformats.org/officeDocument/2006/relationships/customXml" Target="../ink/ink1006.xml"/><Relationship Id="rId267" Type="http://schemas.openxmlformats.org/officeDocument/2006/relationships/customXml" Target="../ink/ink715.xml"/><Relationship Id="rId474" Type="http://schemas.openxmlformats.org/officeDocument/2006/relationships/customXml" Target="../ink/ink821.xml"/><Relationship Id="rId127" Type="http://schemas.openxmlformats.org/officeDocument/2006/relationships/customXml" Target="../ink/ink644.xml"/><Relationship Id="rId681" Type="http://schemas.openxmlformats.org/officeDocument/2006/relationships/customXml" Target="../ink/ink927.xml"/><Relationship Id="rId779" Type="http://schemas.openxmlformats.org/officeDocument/2006/relationships/customXml" Target="../ink/ink978.xml"/><Relationship Id="rId31" Type="http://schemas.openxmlformats.org/officeDocument/2006/relationships/customXml" Target="../ink/ink596.xml"/><Relationship Id="rId334" Type="http://schemas.openxmlformats.org/officeDocument/2006/relationships/image" Target="../media/image1667.png"/><Relationship Id="rId541" Type="http://schemas.openxmlformats.org/officeDocument/2006/relationships/image" Target="../media/image1768.png"/><Relationship Id="rId639" Type="http://schemas.openxmlformats.org/officeDocument/2006/relationships/customXml" Target="../ink/ink905.xml"/><Relationship Id="rId180" Type="http://schemas.openxmlformats.org/officeDocument/2006/relationships/customXml" Target="../ink/ink671.xml"/><Relationship Id="rId278" Type="http://schemas.openxmlformats.org/officeDocument/2006/relationships/image" Target="../media/image1640.png"/><Relationship Id="rId401" Type="http://schemas.openxmlformats.org/officeDocument/2006/relationships/image" Target="../media/image1700.png"/><Relationship Id="rId846" Type="http://schemas.openxmlformats.org/officeDocument/2006/relationships/image" Target="../media/image1917.png"/><Relationship Id="rId485" Type="http://schemas.openxmlformats.org/officeDocument/2006/relationships/image" Target="../media/image1741.png"/><Relationship Id="rId692" Type="http://schemas.openxmlformats.org/officeDocument/2006/relationships/customXml" Target="../ink/ink933.xml"/><Relationship Id="rId706" Type="http://schemas.openxmlformats.org/officeDocument/2006/relationships/image" Target="../media/image1848.png"/><Relationship Id="rId42" Type="http://schemas.openxmlformats.org/officeDocument/2006/relationships/image" Target="../media/image1523.png"/><Relationship Id="rId138" Type="http://schemas.openxmlformats.org/officeDocument/2006/relationships/image" Target="../media/image1571.png"/><Relationship Id="rId345" Type="http://schemas.openxmlformats.org/officeDocument/2006/relationships/customXml" Target="../ink/ink755.xml"/><Relationship Id="rId552" Type="http://schemas.openxmlformats.org/officeDocument/2006/relationships/customXml" Target="../ink/ink861.xml"/><Relationship Id="rId191" Type="http://schemas.openxmlformats.org/officeDocument/2006/relationships/customXml" Target="../ink/ink677.xml"/><Relationship Id="rId205" Type="http://schemas.openxmlformats.org/officeDocument/2006/relationships/customXml" Target="../ink/ink684.xml"/><Relationship Id="rId412" Type="http://schemas.openxmlformats.org/officeDocument/2006/relationships/customXml" Target="../ink/ink789.xml"/><Relationship Id="rId857" Type="http://schemas.openxmlformats.org/officeDocument/2006/relationships/customXml" Target="../ink/ink1017.xml"/><Relationship Id="rId289" Type="http://schemas.openxmlformats.org/officeDocument/2006/relationships/customXml" Target="../ink/ink726.xml"/><Relationship Id="rId496" Type="http://schemas.openxmlformats.org/officeDocument/2006/relationships/image" Target="../media/image1746.png"/><Relationship Id="rId717" Type="http://schemas.openxmlformats.org/officeDocument/2006/relationships/customXml" Target="../ink/ink946.xml"/><Relationship Id="rId53" Type="http://schemas.openxmlformats.org/officeDocument/2006/relationships/customXml" Target="../ink/ink607.xml"/><Relationship Id="rId149" Type="http://schemas.openxmlformats.org/officeDocument/2006/relationships/customXml" Target="../ink/ink655.xml"/><Relationship Id="rId356" Type="http://schemas.openxmlformats.org/officeDocument/2006/relationships/image" Target="../media/image1678.png"/><Relationship Id="rId563" Type="http://schemas.openxmlformats.org/officeDocument/2006/relationships/image" Target="../media/image1779.png"/><Relationship Id="rId770" Type="http://schemas.openxmlformats.org/officeDocument/2006/relationships/image" Target="../media/image1879.png"/><Relationship Id="rId216" Type="http://schemas.openxmlformats.org/officeDocument/2006/relationships/image" Target="../media/image1609.png"/><Relationship Id="rId423" Type="http://schemas.openxmlformats.org/officeDocument/2006/relationships/image" Target="../media/image1711.png"/><Relationship Id="rId630" Type="http://schemas.openxmlformats.org/officeDocument/2006/relationships/image" Target="../media/image1812.png"/><Relationship Id="rId728" Type="http://schemas.openxmlformats.org/officeDocument/2006/relationships/image" Target="../media/image1859.png"/><Relationship Id="rId64" Type="http://schemas.openxmlformats.org/officeDocument/2006/relationships/image" Target="../media/image1534.png"/><Relationship Id="rId367" Type="http://schemas.openxmlformats.org/officeDocument/2006/relationships/customXml" Target="../ink/ink766.xml"/><Relationship Id="rId574" Type="http://schemas.openxmlformats.org/officeDocument/2006/relationships/customXml" Target="../ink/ink872.xml"/><Relationship Id="rId227" Type="http://schemas.openxmlformats.org/officeDocument/2006/relationships/customXml" Target="../ink/ink695.xml"/><Relationship Id="rId781" Type="http://schemas.openxmlformats.org/officeDocument/2006/relationships/customXml" Target="../ink/ink979.xml"/><Relationship Id="rId434" Type="http://schemas.openxmlformats.org/officeDocument/2006/relationships/customXml" Target="../ink/ink800.xml"/><Relationship Id="rId641" Type="http://schemas.openxmlformats.org/officeDocument/2006/relationships/customXml" Target="../ink/ink906.xml"/><Relationship Id="rId739" Type="http://schemas.openxmlformats.org/officeDocument/2006/relationships/customXml" Target="../ink/ink957.xml"/><Relationship Id="rId280" Type="http://schemas.openxmlformats.org/officeDocument/2006/relationships/image" Target="../media/image1641.png"/><Relationship Id="rId501" Type="http://schemas.openxmlformats.org/officeDocument/2006/relationships/customXml" Target="../ink/ink835.xml"/><Relationship Id="rId75" Type="http://schemas.openxmlformats.org/officeDocument/2006/relationships/customXml" Target="../ink/ink618.xml"/><Relationship Id="rId140" Type="http://schemas.openxmlformats.org/officeDocument/2006/relationships/image" Target="../media/image1572.png"/><Relationship Id="rId378" Type="http://schemas.openxmlformats.org/officeDocument/2006/relationships/image" Target="../media/image1689.png"/><Relationship Id="rId585" Type="http://schemas.openxmlformats.org/officeDocument/2006/relationships/image" Target="../media/image1790.png"/><Relationship Id="rId792" Type="http://schemas.openxmlformats.org/officeDocument/2006/relationships/image" Target="../media/image1890.png"/><Relationship Id="rId806" Type="http://schemas.openxmlformats.org/officeDocument/2006/relationships/image" Target="../media/image1897.png"/><Relationship Id="rId6" Type="http://schemas.openxmlformats.org/officeDocument/2006/relationships/image" Target="../media/image1506.png"/><Relationship Id="rId238" Type="http://schemas.openxmlformats.org/officeDocument/2006/relationships/image" Target="../media/image1620.png"/><Relationship Id="rId445" Type="http://schemas.openxmlformats.org/officeDocument/2006/relationships/image" Target="../media/image1722.png"/><Relationship Id="rId652" Type="http://schemas.openxmlformats.org/officeDocument/2006/relationships/image" Target="../media/image1823.png"/><Relationship Id="rId291" Type="http://schemas.openxmlformats.org/officeDocument/2006/relationships/image" Target="../media/image1646.png"/><Relationship Id="rId305" Type="http://schemas.openxmlformats.org/officeDocument/2006/relationships/image" Target="../media/image1653.png"/><Relationship Id="rId512" Type="http://schemas.openxmlformats.org/officeDocument/2006/relationships/customXml" Target="../ink/ink841.xml"/><Relationship Id="rId86" Type="http://schemas.openxmlformats.org/officeDocument/2006/relationships/image" Target="../media/image1545.png"/><Relationship Id="rId151" Type="http://schemas.openxmlformats.org/officeDocument/2006/relationships/customXml" Target="../ink/ink656.xml"/><Relationship Id="rId389" Type="http://schemas.openxmlformats.org/officeDocument/2006/relationships/customXml" Target="../ink/ink777.xml"/><Relationship Id="rId596" Type="http://schemas.openxmlformats.org/officeDocument/2006/relationships/customXml" Target="../ink/ink883.xml"/><Relationship Id="rId817" Type="http://schemas.openxmlformats.org/officeDocument/2006/relationships/customXml" Target="../ink/ink997.xml"/><Relationship Id="rId249" Type="http://schemas.openxmlformats.org/officeDocument/2006/relationships/customXml" Target="../ink/ink706.xml"/><Relationship Id="rId456" Type="http://schemas.openxmlformats.org/officeDocument/2006/relationships/customXml" Target="../ink/ink811.xml"/><Relationship Id="rId663" Type="http://schemas.openxmlformats.org/officeDocument/2006/relationships/image" Target="../media/image1828.png"/><Relationship Id="rId13" Type="http://schemas.openxmlformats.org/officeDocument/2006/relationships/customXml" Target="../ink/ink587.xml"/><Relationship Id="rId109" Type="http://schemas.openxmlformats.org/officeDocument/2006/relationships/customXml" Target="../ink/ink635.xml"/><Relationship Id="rId316" Type="http://schemas.openxmlformats.org/officeDocument/2006/relationships/customXml" Target="../ink/ink740.xml"/><Relationship Id="rId523" Type="http://schemas.openxmlformats.org/officeDocument/2006/relationships/image" Target="../media/image1759.png"/><Relationship Id="rId97" Type="http://schemas.openxmlformats.org/officeDocument/2006/relationships/customXml" Target="../ink/ink629.xml"/><Relationship Id="rId730" Type="http://schemas.openxmlformats.org/officeDocument/2006/relationships/image" Target="../media/image1860.png"/><Relationship Id="rId828" Type="http://schemas.openxmlformats.org/officeDocument/2006/relationships/image" Target="../media/image1908.png"/><Relationship Id="rId162" Type="http://schemas.openxmlformats.org/officeDocument/2006/relationships/image" Target="../media/image1583.png"/><Relationship Id="rId467" Type="http://schemas.openxmlformats.org/officeDocument/2006/relationships/customXml" Target="../ink/ink817.xml"/><Relationship Id="rId674" Type="http://schemas.openxmlformats.org/officeDocument/2006/relationships/image" Target="../media/image1833.png"/><Relationship Id="rId24" Type="http://schemas.openxmlformats.org/officeDocument/2006/relationships/image" Target="../media/image1515.png"/><Relationship Id="rId327" Type="http://schemas.openxmlformats.org/officeDocument/2006/relationships/image" Target="../media/image1664.png"/><Relationship Id="rId534" Type="http://schemas.openxmlformats.org/officeDocument/2006/relationships/customXml" Target="../ink/ink852.xml"/><Relationship Id="rId741" Type="http://schemas.openxmlformats.org/officeDocument/2006/relationships/customXml" Target="../ink/ink958.xml"/><Relationship Id="rId839" Type="http://schemas.openxmlformats.org/officeDocument/2006/relationships/customXml" Target="../ink/ink1008.xml"/><Relationship Id="rId173" Type="http://schemas.openxmlformats.org/officeDocument/2006/relationships/customXml" Target="../ink/ink667.xml"/><Relationship Id="rId380" Type="http://schemas.openxmlformats.org/officeDocument/2006/relationships/image" Target="../media/image1690.png"/><Relationship Id="rId601" Type="http://schemas.openxmlformats.org/officeDocument/2006/relationships/image" Target="../media/image1798.png"/><Relationship Id="rId240" Type="http://schemas.openxmlformats.org/officeDocument/2006/relationships/image" Target="../media/image1621.png"/><Relationship Id="rId478" Type="http://schemas.openxmlformats.org/officeDocument/2006/relationships/customXml" Target="../ink/ink823.xml"/><Relationship Id="rId685" Type="http://schemas.openxmlformats.org/officeDocument/2006/relationships/customXml" Target="../ink/ink929.xml"/><Relationship Id="rId35" Type="http://schemas.openxmlformats.org/officeDocument/2006/relationships/customXml" Target="../ink/ink598.xml"/><Relationship Id="rId100" Type="http://schemas.openxmlformats.org/officeDocument/2006/relationships/image" Target="../media/image1552.png"/><Relationship Id="rId338" Type="http://schemas.openxmlformats.org/officeDocument/2006/relationships/image" Target="../media/image1669.png"/><Relationship Id="rId545" Type="http://schemas.openxmlformats.org/officeDocument/2006/relationships/image" Target="../media/image1770.png"/><Relationship Id="rId752" Type="http://schemas.openxmlformats.org/officeDocument/2006/relationships/image" Target="../media/image1870.png"/><Relationship Id="rId184" Type="http://schemas.openxmlformats.org/officeDocument/2006/relationships/image" Target="../media/image1593.png"/><Relationship Id="rId391" Type="http://schemas.openxmlformats.org/officeDocument/2006/relationships/customXml" Target="../ink/ink778.xml"/><Relationship Id="rId405" Type="http://schemas.openxmlformats.org/officeDocument/2006/relationships/image" Target="../media/image1702.png"/><Relationship Id="rId612" Type="http://schemas.openxmlformats.org/officeDocument/2006/relationships/customXml" Target="../ink/ink891.xml"/><Relationship Id="rId251" Type="http://schemas.openxmlformats.org/officeDocument/2006/relationships/customXml" Target="../ink/ink707.xml"/><Relationship Id="rId489" Type="http://schemas.openxmlformats.org/officeDocument/2006/relationships/customXml" Target="../ink/ink829.xml"/><Relationship Id="rId654" Type="http://schemas.openxmlformats.org/officeDocument/2006/relationships/image" Target="../media/image1824.png"/><Relationship Id="rId696" Type="http://schemas.openxmlformats.org/officeDocument/2006/relationships/customXml" Target="../ink/ink935.xml"/><Relationship Id="rId861" Type="http://schemas.openxmlformats.org/officeDocument/2006/relationships/customXml" Target="../ink/ink1019.xml"/><Relationship Id="rId46" Type="http://schemas.openxmlformats.org/officeDocument/2006/relationships/image" Target="../media/image1525.png"/><Relationship Id="rId293" Type="http://schemas.openxmlformats.org/officeDocument/2006/relationships/image" Target="../media/image1647.png"/><Relationship Id="rId307" Type="http://schemas.openxmlformats.org/officeDocument/2006/relationships/image" Target="../media/image1654.png"/><Relationship Id="rId349" Type="http://schemas.openxmlformats.org/officeDocument/2006/relationships/customXml" Target="../ink/ink757.xml"/><Relationship Id="rId514" Type="http://schemas.openxmlformats.org/officeDocument/2006/relationships/customXml" Target="../ink/ink842.xml"/><Relationship Id="rId556" Type="http://schemas.openxmlformats.org/officeDocument/2006/relationships/customXml" Target="../ink/ink863.xml"/><Relationship Id="rId721" Type="http://schemas.openxmlformats.org/officeDocument/2006/relationships/customXml" Target="../ink/ink948.xml"/><Relationship Id="rId763" Type="http://schemas.openxmlformats.org/officeDocument/2006/relationships/customXml" Target="../ink/ink970.xml"/><Relationship Id="rId88" Type="http://schemas.openxmlformats.org/officeDocument/2006/relationships/image" Target="../media/image1546.png"/><Relationship Id="rId111" Type="http://schemas.openxmlformats.org/officeDocument/2006/relationships/customXml" Target="../ink/ink636.xml"/><Relationship Id="rId153" Type="http://schemas.openxmlformats.org/officeDocument/2006/relationships/customXml" Target="../ink/ink657.xml"/><Relationship Id="rId195" Type="http://schemas.openxmlformats.org/officeDocument/2006/relationships/customXml" Target="../ink/ink679.xml"/><Relationship Id="rId209" Type="http://schemas.openxmlformats.org/officeDocument/2006/relationships/customXml" Target="../ink/ink686.xml"/><Relationship Id="rId360" Type="http://schemas.openxmlformats.org/officeDocument/2006/relationships/image" Target="../media/image1680.png"/><Relationship Id="rId416" Type="http://schemas.openxmlformats.org/officeDocument/2006/relationships/customXml" Target="../ink/ink791.xml"/><Relationship Id="rId598" Type="http://schemas.openxmlformats.org/officeDocument/2006/relationships/customXml" Target="../ink/ink884.xml"/><Relationship Id="rId819" Type="http://schemas.openxmlformats.org/officeDocument/2006/relationships/customXml" Target="../ink/ink998.xml"/><Relationship Id="rId220" Type="http://schemas.openxmlformats.org/officeDocument/2006/relationships/image" Target="../media/image1611.png"/><Relationship Id="rId458" Type="http://schemas.openxmlformats.org/officeDocument/2006/relationships/customXml" Target="../ink/ink812.xml"/><Relationship Id="rId623" Type="http://schemas.openxmlformats.org/officeDocument/2006/relationships/customXml" Target="../ink/ink897.xml"/><Relationship Id="rId665" Type="http://schemas.openxmlformats.org/officeDocument/2006/relationships/image" Target="../media/image1829.png"/><Relationship Id="rId830" Type="http://schemas.openxmlformats.org/officeDocument/2006/relationships/image" Target="../media/image1909.png"/><Relationship Id="rId15" Type="http://schemas.openxmlformats.org/officeDocument/2006/relationships/customXml" Target="../ink/ink588.xml"/><Relationship Id="rId57" Type="http://schemas.openxmlformats.org/officeDocument/2006/relationships/customXml" Target="../ink/ink609.xml"/><Relationship Id="rId262" Type="http://schemas.openxmlformats.org/officeDocument/2006/relationships/image" Target="../media/image1632.png"/><Relationship Id="rId318" Type="http://schemas.openxmlformats.org/officeDocument/2006/relationships/customXml" Target="../ink/ink741.xml"/><Relationship Id="rId525" Type="http://schemas.openxmlformats.org/officeDocument/2006/relationships/image" Target="../media/image1760.png"/><Relationship Id="rId567" Type="http://schemas.openxmlformats.org/officeDocument/2006/relationships/image" Target="../media/image1781.png"/><Relationship Id="rId732" Type="http://schemas.openxmlformats.org/officeDocument/2006/relationships/image" Target="../media/image1861.png"/><Relationship Id="rId99" Type="http://schemas.openxmlformats.org/officeDocument/2006/relationships/customXml" Target="../ink/ink630.xml"/><Relationship Id="rId122" Type="http://schemas.openxmlformats.org/officeDocument/2006/relationships/image" Target="../media/image1563.png"/><Relationship Id="rId164" Type="http://schemas.openxmlformats.org/officeDocument/2006/relationships/image" Target="../media/image1584.png"/><Relationship Id="rId371" Type="http://schemas.openxmlformats.org/officeDocument/2006/relationships/customXml" Target="../ink/ink768.xml"/><Relationship Id="rId774" Type="http://schemas.openxmlformats.org/officeDocument/2006/relationships/image" Target="../media/image1881.png"/><Relationship Id="rId427" Type="http://schemas.openxmlformats.org/officeDocument/2006/relationships/image" Target="../media/image1713.png"/><Relationship Id="rId469" Type="http://schemas.openxmlformats.org/officeDocument/2006/relationships/customXml" Target="../ink/ink818.xml"/><Relationship Id="rId634" Type="http://schemas.openxmlformats.org/officeDocument/2006/relationships/image" Target="../media/image1814.png"/><Relationship Id="rId676" Type="http://schemas.openxmlformats.org/officeDocument/2006/relationships/image" Target="../media/image1834.png"/><Relationship Id="rId841" Type="http://schemas.openxmlformats.org/officeDocument/2006/relationships/customXml" Target="../ink/ink1009.xml"/><Relationship Id="rId26" Type="http://schemas.openxmlformats.org/officeDocument/2006/relationships/image" Target="../media/image1516.png"/><Relationship Id="rId231" Type="http://schemas.openxmlformats.org/officeDocument/2006/relationships/customXml" Target="../ink/ink697.xml"/><Relationship Id="rId273" Type="http://schemas.openxmlformats.org/officeDocument/2006/relationships/customXml" Target="../ink/ink718.xml"/><Relationship Id="rId329" Type="http://schemas.openxmlformats.org/officeDocument/2006/relationships/customXml" Target="../ink/ink747.xml"/><Relationship Id="rId480" Type="http://schemas.openxmlformats.org/officeDocument/2006/relationships/customXml" Target="../ink/ink824.xml"/><Relationship Id="rId536" Type="http://schemas.openxmlformats.org/officeDocument/2006/relationships/customXml" Target="../ink/ink853.xml"/><Relationship Id="rId701" Type="http://schemas.openxmlformats.org/officeDocument/2006/relationships/customXml" Target="../ink/ink938.xml"/><Relationship Id="rId68" Type="http://schemas.openxmlformats.org/officeDocument/2006/relationships/image" Target="../media/image1536.png"/><Relationship Id="rId133" Type="http://schemas.openxmlformats.org/officeDocument/2006/relationships/customXml" Target="../ink/ink647.xml"/><Relationship Id="rId175" Type="http://schemas.openxmlformats.org/officeDocument/2006/relationships/customXml" Target="../ink/ink668.xml"/><Relationship Id="rId340" Type="http://schemas.openxmlformats.org/officeDocument/2006/relationships/image" Target="../media/image1670.png"/><Relationship Id="rId578" Type="http://schemas.openxmlformats.org/officeDocument/2006/relationships/customXml" Target="../ink/ink874.xml"/><Relationship Id="rId743" Type="http://schemas.openxmlformats.org/officeDocument/2006/relationships/customXml" Target="../ink/ink959.xml"/><Relationship Id="rId785" Type="http://schemas.openxmlformats.org/officeDocument/2006/relationships/customXml" Target="../ink/ink981.xml"/><Relationship Id="rId200" Type="http://schemas.openxmlformats.org/officeDocument/2006/relationships/image" Target="../media/image1601.png"/><Relationship Id="rId382" Type="http://schemas.openxmlformats.org/officeDocument/2006/relationships/image" Target="../media/image1691.png"/><Relationship Id="rId438" Type="http://schemas.openxmlformats.org/officeDocument/2006/relationships/customXml" Target="../ink/ink802.xml"/><Relationship Id="rId603" Type="http://schemas.openxmlformats.org/officeDocument/2006/relationships/image" Target="../media/image1799.png"/><Relationship Id="rId645" Type="http://schemas.openxmlformats.org/officeDocument/2006/relationships/customXml" Target="../ink/ink908.xml"/><Relationship Id="rId687" Type="http://schemas.openxmlformats.org/officeDocument/2006/relationships/customXml" Target="../ink/ink930.xml"/><Relationship Id="rId810" Type="http://schemas.openxmlformats.org/officeDocument/2006/relationships/image" Target="../media/image1899.png"/><Relationship Id="rId852" Type="http://schemas.openxmlformats.org/officeDocument/2006/relationships/image" Target="../media/image1920.png"/><Relationship Id="rId242" Type="http://schemas.openxmlformats.org/officeDocument/2006/relationships/image" Target="../media/image1622.png"/><Relationship Id="rId284" Type="http://schemas.openxmlformats.org/officeDocument/2006/relationships/image" Target="../media/image1643.png"/><Relationship Id="rId491" Type="http://schemas.openxmlformats.org/officeDocument/2006/relationships/customXml" Target="../ink/ink830.xml"/><Relationship Id="rId505" Type="http://schemas.openxmlformats.org/officeDocument/2006/relationships/image" Target="../media/image1750.png"/><Relationship Id="rId712" Type="http://schemas.openxmlformats.org/officeDocument/2006/relationships/image" Target="../media/image1851.png"/><Relationship Id="rId37" Type="http://schemas.openxmlformats.org/officeDocument/2006/relationships/customXml" Target="../ink/ink599.xml"/><Relationship Id="rId79" Type="http://schemas.openxmlformats.org/officeDocument/2006/relationships/customXml" Target="../ink/ink620.xml"/><Relationship Id="rId102" Type="http://schemas.openxmlformats.org/officeDocument/2006/relationships/image" Target="../media/image1553.png"/><Relationship Id="rId144" Type="http://schemas.openxmlformats.org/officeDocument/2006/relationships/image" Target="../media/image1574.png"/><Relationship Id="rId547" Type="http://schemas.openxmlformats.org/officeDocument/2006/relationships/image" Target="../media/image1771.png"/><Relationship Id="rId589" Type="http://schemas.openxmlformats.org/officeDocument/2006/relationships/image" Target="../media/image1792.png"/><Relationship Id="rId754" Type="http://schemas.openxmlformats.org/officeDocument/2006/relationships/image" Target="../media/image1871.png"/><Relationship Id="rId796" Type="http://schemas.openxmlformats.org/officeDocument/2006/relationships/image" Target="../media/image1892.png"/><Relationship Id="rId90" Type="http://schemas.openxmlformats.org/officeDocument/2006/relationships/image" Target="../media/image1547.png"/><Relationship Id="rId186" Type="http://schemas.openxmlformats.org/officeDocument/2006/relationships/image" Target="../media/image1594.png"/><Relationship Id="rId351" Type="http://schemas.openxmlformats.org/officeDocument/2006/relationships/customXml" Target="../ink/ink758.xml"/><Relationship Id="rId393" Type="http://schemas.openxmlformats.org/officeDocument/2006/relationships/customXml" Target="../ink/ink779.xml"/><Relationship Id="rId407" Type="http://schemas.openxmlformats.org/officeDocument/2006/relationships/image" Target="../media/image1703.png"/><Relationship Id="rId449" Type="http://schemas.openxmlformats.org/officeDocument/2006/relationships/image" Target="../media/image1724.png"/><Relationship Id="rId614" Type="http://schemas.openxmlformats.org/officeDocument/2006/relationships/customXml" Target="../ink/ink892.xml"/><Relationship Id="rId656" Type="http://schemas.openxmlformats.org/officeDocument/2006/relationships/image" Target="../media/image1825.png"/><Relationship Id="rId821" Type="http://schemas.openxmlformats.org/officeDocument/2006/relationships/customXml" Target="../ink/ink999.xml"/><Relationship Id="rId863" Type="http://schemas.openxmlformats.org/officeDocument/2006/relationships/customXml" Target="../ink/ink1020.xml"/><Relationship Id="rId211" Type="http://schemas.openxmlformats.org/officeDocument/2006/relationships/customXml" Target="../ink/ink687.xml"/><Relationship Id="rId253" Type="http://schemas.openxmlformats.org/officeDocument/2006/relationships/customXml" Target="../ink/ink708.xml"/><Relationship Id="rId295" Type="http://schemas.openxmlformats.org/officeDocument/2006/relationships/image" Target="../media/image1648.png"/><Relationship Id="rId309" Type="http://schemas.openxmlformats.org/officeDocument/2006/relationships/image" Target="../media/image1655.png"/><Relationship Id="rId460" Type="http://schemas.openxmlformats.org/officeDocument/2006/relationships/image" Target="../media/image1729.png"/><Relationship Id="rId516" Type="http://schemas.openxmlformats.org/officeDocument/2006/relationships/customXml" Target="../ink/ink843.xml"/><Relationship Id="rId698" Type="http://schemas.openxmlformats.org/officeDocument/2006/relationships/customXml" Target="../ink/ink936.xml"/><Relationship Id="rId48" Type="http://schemas.openxmlformats.org/officeDocument/2006/relationships/image" Target="../media/image1526.png"/><Relationship Id="rId113" Type="http://schemas.openxmlformats.org/officeDocument/2006/relationships/customXml" Target="../ink/ink637.xml"/><Relationship Id="rId320" Type="http://schemas.openxmlformats.org/officeDocument/2006/relationships/customXml" Target="../ink/ink742.xml"/><Relationship Id="rId558" Type="http://schemas.openxmlformats.org/officeDocument/2006/relationships/customXml" Target="../ink/ink864.xml"/><Relationship Id="rId723" Type="http://schemas.openxmlformats.org/officeDocument/2006/relationships/customXml" Target="../ink/ink949.xml"/><Relationship Id="rId765" Type="http://schemas.openxmlformats.org/officeDocument/2006/relationships/customXml" Target="../ink/ink971.xml"/><Relationship Id="rId155" Type="http://schemas.openxmlformats.org/officeDocument/2006/relationships/customXml" Target="../ink/ink658.xml"/><Relationship Id="rId197" Type="http://schemas.openxmlformats.org/officeDocument/2006/relationships/customXml" Target="../ink/ink680.xml"/><Relationship Id="rId362" Type="http://schemas.openxmlformats.org/officeDocument/2006/relationships/image" Target="../media/image1681.png"/><Relationship Id="rId418" Type="http://schemas.openxmlformats.org/officeDocument/2006/relationships/customXml" Target="../ink/ink792.xml"/><Relationship Id="rId625" Type="http://schemas.openxmlformats.org/officeDocument/2006/relationships/customXml" Target="../ink/ink898.xml"/><Relationship Id="rId832" Type="http://schemas.openxmlformats.org/officeDocument/2006/relationships/image" Target="../media/image1910.png"/><Relationship Id="rId222" Type="http://schemas.openxmlformats.org/officeDocument/2006/relationships/image" Target="../media/image1612.png"/><Relationship Id="rId264" Type="http://schemas.openxmlformats.org/officeDocument/2006/relationships/image" Target="../media/image1633.png"/><Relationship Id="rId471" Type="http://schemas.openxmlformats.org/officeDocument/2006/relationships/customXml" Target="../ink/ink819.xml"/><Relationship Id="rId667" Type="http://schemas.openxmlformats.org/officeDocument/2006/relationships/image" Target="../media/image1830.png"/><Relationship Id="rId17" Type="http://schemas.openxmlformats.org/officeDocument/2006/relationships/customXml" Target="../ink/ink589.xml"/><Relationship Id="rId59" Type="http://schemas.openxmlformats.org/officeDocument/2006/relationships/customXml" Target="../ink/ink610.xml"/><Relationship Id="rId124" Type="http://schemas.openxmlformats.org/officeDocument/2006/relationships/image" Target="../media/image1564.png"/><Relationship Id="rId527" Type="http://schemas.openxmlformats.org/officeDocument/2006/relationships/image" Target="../media/image1761.png"/><Relationship Id="rId569" Type="http://schemas.openxmlformats.org/officeDocument/2006/relationships/image" Target="../media/image1782.png"/><Relationship Id="rId734" Type="http://schemas.openxmlformats.org/officeDocument/2006/relationships/image" Target="../media/image1862.png"/><Relationship Id="rId776" Type="http://schemas.openxmlformats.org/officeDocument/2006/relationships/image" Target="../media/image1882.png"/><Relationship Id="rId70" Type="http://schemas.openxmlformats.org/officeDocument/2006/relationships/image" Target="../media/image1537.png"/><Relationship Id="rId166" Type="http://schemas.openxmlformats.org/officeDocument/2006/relationships/image" Target="../media/image1585.png"/><Relationship Id="rId331" Type="http://schemas.openxmlformats.org/officeDocument/2006/relationships/customXml" Target="../ink/ink748.xml"/><Relationship Id="rId373" Type="http://schemas.openxmlformats.org/officeDocument/2006/relationships/customXml" Target="../ink/ink769.xml"/><Relationship Id="rId429" Type="http://schemas.openxmlformats.org/officeDocument/2006/relationships/image" Target="../media/image1714.png"/><Relationship Id="rId580" Type="http://schemas.openxmlformats.org/officeDocument/2006/relationships/customXml" Target="../ink/ink875.xml"/><Relationship Id="rId636" Type="http://schemas.openxmlformats.org/officeDocument/2006/relationships/image" Target="../media/image1815.png"/><Relationship Id="rId801" Type="http://schemas.openxmlformats.org/officeDocument/2006/relationships/customXml" Target="../ink/ink989.xml"/><Relationship Id="rId1" Type="http://schemas.openxmlformats.org/officeDocument/2006/relationships/slideLayout" Target="../slideLayouts/slideLayout7.xml"/><Relationship Id="rId233" Type="http://schemas.openxmlformats.org/officeDocument/2006/relationships/customXml" Target="../ink/ink698.xml"/><Relationship Id="rId440" Type="http://schemas.openxmlformats.org/officeDocument/2006/relationships/customXml" Target="../ink/ink803.xml"/><Relationship Id="rId678" Type="http://schemas.openxmlformats.org/officeDocument/2006/relationships/image" Target="../media/image1835.png"/><Relationship Id="rId843" Type="http://schemas.openxmlformats.org/officeDocument/2006/relationships/customXml" Target="../ink/ink1010.xml"/><Relationship Id="rId28" Type="http://schemas.openxmlformats.org/officeDocument/2006/relationships/image" Target="../media/image1517.png"/><Relationship Id="rId275" Type="http://schemas.openxmlformats.org/officeDocument/2006/relationships/customXml" Target="../ink/ink719.xml"/><Relationship Id="rId300" Type="http://schemas.openxmlformats.org/officeDocument/2006/relationships/customXml" Target="../ink/ink732.xml"/><Relationship Id="rId482" Type="http://schemas.openxmlformats.org/officeDocument/2006/relationships/customXml" Target="../ink/ink825.xml"/><Relationship Id="rId538" Type="http://schemas.openxmlformats.org/officeDocument/2006/relationships/customXml" Target="../ink/ink854.xml"/><Relationship Id="rId703" Type="http://schemas.openxmlformats.org/officeDocument/2006/relationships/customXml" Target="../ink/ink939.xml"/><Relationship Id="rId745" Type="http://schemas.openxmlformats.org/officeDocument/2006/relationships/customXml" Target="../ink/ink960.xml"/><Relationship Id="rId81" Type="http://schemas.openxmlformats.org/officeDocument/2006/relationships/customXml" Target="../ink/ink621.xml"/><Relationship Id="rId135" Type="http://schemas.openxmlformats.org/officeDocument/2006/relationships/customXml" Target="../ink/ink648.xml"/><Relationship Id="rId177" Type="http://schemas.openxmlformats.org/officeDocument/2006/relationships/image" Target="../media/image1590.png"/><Relationship Id="rId342" Type="http://schemas.openxmlformats.org/officeDocument/2006/relationships/image" Target="../media/image1671.png"/><Relationship Id="rId384" Type="http://schemas.openxmlformats.org/officeDocument/2006/relationships/image" Target="../media/image1692.png"/><Relationship Id="rId591" Type="http://schemas.openxmlformats.org/officeDocument/2006/relationships/image" Target="../media/image1793.png"/><Relationship Id="rId605" Type="http://schemas.openxmlformats.org/officeDocument/2006/relationships/image" Target="../media/image1800.png"/><Relationship Id="rId787" Type="http://schemas.openxmlformats.org/officeDocument/2006/relationships/customXml" Target="../ink/ink982.xml"/><Relationship Id="rId812" Type="http://schemas.openxmlformats.org/officeDocument/2006/relationships/image" Target="../media/image1900.png"/><Relationship Id="rId202" Type="http://schemas.openxmlformats.org/officeDocument/2006/relationships/image" Target="../media/image1602.png"/><Relationship Id="rId244" Type="http://schemas.openxmlformats.org/officeDocument/2006/relationships/image" Target="../media/image1623.png"/><Relationship Id="rId647" Type="http://schemas.openxmlformats.org/officeDocument/2006/relationships/customXml" Target="../ink/ink909.xml"/><Relationship Id="rId689" Type="http://schemas.openxmlformats.org/officeDocument/2006/relationships/customXml" Target="../ink/ink931.xml"/><Relationship Id="rId854" Type="http://schemas.openxmlformats.org/officeDocument/2006/relationships/image" Target="../media/image1921.png"/><Relationship Id="rId39" Type="http://schemas.openxmlformats.org/officeDocument/2006/relationships/customXml" Target="../ink/ink600.xml"/><Relationship Id="rId286" Type="http://schemas.openxmlformats.org/officeDocument/2006/relationships/image" Target="../media/image1644.png"/><Relationship Id="rId451" Type="http://schemas.openxmlformats.org/officeDocument/2006/relationships/image" Target="../media/image1725.png"/><Relationship Id="rId493" Type="http://schemas.openxmlformats.org/officeDocument/2006/relationships/customXml" Target="../ink/ink831.xml"/><Relationship Id="rId507" Type="http://schemas.openxmlformats.org/officeDocument/2006/relationships/image" Target="../media/image1751.png"/><Relationship Id="rId549" Type="http://schemas.openxmlformats.org/officeDocument/2006/relationships/image" Target="../media/image1772.png"/><Relationship Id="rId714" Type="http://schemas.openxmlformats.org/officeDocument/2006/relationships/image" Target="../media/image1852.png"/><Relationship Id="rId756" Type="http://schemas.openxmlformats.org/officeDocument/2006/relationships/image" Target="../media/image1872.png"/><Relationship Id="rId50" Type="http://schemas.openxmlformats.org/officeDocument/2006/relationships/image" Target="../media/image1527.png"/><Relationship Id="rId104" Type="http://schemas.openxmlformats.org/officeDocument/2006/relationships/image" Target="../media/image1554.png"/><Relationship Id="rId146" Type="http://schemas.openxmlformats.org/officeDocument/2006/relationships/image" Target="../media/image1575.png"/><Relationship Id="rId188" Type="http://schemas.openxmlformats.org/officeDocument/2006/relationships/image" Target="../media/image1595.png"/><Relationship Id="rId311" Type="http://schemas.openxmlformats.org/officeDocument/2006/relationships/image" Target="../media/image1656.png"/><Relationship Id="rId353" Type="http://schemas.openxmlformats.org/officeDocument/2006/relationships/customXml" Target="../ink/ink759.xml"/><Relationship Id="rId395" Type="http://schemas.openxmlformats.org/officeDocument/2006/relationships/customXml" Target="../ink/ink780.xml"/><Relationship Id="rId409" Type="http://schemas.openxmlformats.org/officeDocument/2006/relationships/image" Target="../media/image1704.png"/><Relationship Id="rId560" Type="http://schemas.openxmlformats.org/officeDocument/2006/relationships/customXml" Target="../ink/ink865.xml"/><Relationship Id="rId798" Type="http://schemas.openxmlformats.org/officeDocument/2006/relationships/image" Target="../media/image1893.png"/><Relationship Id="rId92" Type="http://schemas.openxmlformats.org/officeDocument/2006/relationships/image" Target="../media/image1548.png"/><Relationship Id="rId213" Type="http://schemas.openxmlformats.org/officeDocument/2006/relationships/customXml" Target="../ink/ink688.xml"/><Relationship Id="rId420" Type="http://schemas.openxmlformats.org/officeDocument/2006/relationships/customXml" Target="../ink/ink793.xml"/><Relationship Id="rId616" Type="http://schemas.openxmlformats.org/officeDocument/2006/relationships/customXml" Target="../ink/ink893.xml"/><Relationship Id="rId658" Type="http://schemas.openxmlformats.org/officeDocument/2006/relationships/image" Target="../media/image1826.png"/><Relationship Id="rId823" Type="http://schemas.openxmlformats.org/officeDocument/2006/relationships/customXml" Target="../ink/ink1000.xml"/><Relationship Id="rId865" Type="http://schemas.openxmlformats.org/officeDocument/2006/relationships/customXml" Target="../ink/ink1021.xml"/><Relationship Id="rId255" Type="http://schemas.openxmlformats.org/officeDocument/2006/relationships/customXml" Target="../ink/ink709.xml"/><Relationship Id="rId297" Type="http://schemas.openxmlformats.org/officeDocument/2006/relationships/image" Target="../media/image1649.png"/><Relationship Id="rId462" Type="http://schemas.openxmlformats.org/officeDocument/2006/relationships/image" Target="../media/image1730.png"/><Relationship Id="rId518" Type="http://schemas.openxmlformats.org/officeDocument/2006/relationships/customXml" Target="../ink/ink844.xml"/><Relationship Id="rId725" Type="http://schemas.openxmlformats.org/officeDocument/2006/relationships/customXml" Target="../ink/ink950.xml"/><Relationship Id="rId115" Type="http://schemas.openxmlformats.org/officeDocument/2006/relationships/customXml" Target="../ink/ink638.xml"/><Relationship Id="rId157" Type="http://schemas.openxmlformats.org/officeDocument/2006/relationships/customXml" Target="../ink/ink659.xml"/><Relationship Id="rId322" Type="http://schemas.openxmlformats.org/officeDocument/2006/relationships/customXml" Target="../ink/ink743.xml"/><Relationship Id="rId364" Type="http://schemas.openxmlformats.org/officeDocument/2006/relationships/image" Target="../media/image1682.png"/><Relationship Id="rId767" Type="http://schemas.openxmlformats.org/officeDocument/2006/relationships/customXml" Target="../ink/ink972.xml"/><Relationship Id="rId61" Type="http://schemas.openxmlformats.org/officeDocument/2006/relationships/customXml" Target="../ink/ink611.xml"/><Relationship Id="rId199" Type="http://schemas.openxmlformats.org/officeDocument/2006/relationships/customXml" Target="../ink/ink681.xml"/><Relationship Id="rId571" Type="http://schemas.openxmlformats.org/officeDocument/2006/relationships/image" Target="../media/image1783.png"/><Relationship Id="rId627" Type="http://schemas.openxmlformats.org/officeDocument/2006/relationships/customXml" Target="../ink/ink899.xml"/><Relationship Id="rId669" Type="http://schemas.openxmlformats.org/officeDocument/2006/relationships/image" Target="../media/image1831.png"/><Relationship Id="rId834" Type="http://schemas.openxmlformats.org/officeDocument/2006/relationships/image" Target="../media/image1911.png"/><Relationship Id="rId19" Type="http://schemas.openxmlformats.org/officeDocument/2006/relationships/customXml" Target="../ink/ink590.xml"/><Relationship Id="rId224" Type="http://schemas.openxmlformats.org/officeDocument/2006/relationships/image" Target="../media/image1613.png"/><Relationship Id="rId266" Type="http://schemas.openxmlformats.org/officeDocument/2006/relationships/image" Target="../media/image1634.png"/><Relationship Id="rId431" Type="http://schemas.openxmlformats.org/officeDocument/2006/relationships/image" Target="../media/image1715.png"/><Relationship Id="rId473" Type="http://schemas.openxmlformats.org/officeDocument/2006/relationships/image" Target="../media/image1735.png"/><Relationship Id="rId529" Type="http://schemas.openxmlformats.org/officeDocument/2006/relationships/image" Target="../media/image1762.png"/><Relationship Id="rId680" Type="http://schemas.openxmlformats.org/officeDocument/2006/relationships/image" Target="../media/image1836.png"/><Relationship Id="rId736" Type="http://schemas.openxmlformats.org/officeDocument/2006/relationships/image" Target="../media/image1863.png"/><Relationship Id="rId30" Type="http://schemas.openxmlformats.org/officeDocument/2006/relationships/image" Target="../media/image1518.png"/><Relationship Id="rId126" Type="http://schemas.openxmlformats.org/officeDocument/2006/relationships/image" Target="../media/image1565.png"/><Relationship Id="rId168" Type="http://schemas.openxmlformats.org/officeDocument/2006/relationships/image" Target="../media/image1586.png"/><Relationship Id="rId333" Type="http://schemas.openxmlformats.org/officeDocument/2006/relationships/customXml" Target="../ink/ink749.xml"/><Relationship Id="rId540" Type="http://schemas.openxmlformats.org/officeDocument/2006/relationships/customXml" Target="../ink/ink855.xml"/><Relationship Id="rId778" Type="http://schemas.openxmlformats.org/officeDocument/2006/relationships/image" Target="../media/image1883.png"/><Relationship Id="rId72" Type="http://schemas.openxmlformats.org/officeDocument/2006/relationships/image" Target="../media/image1538.png"/><Relationship Id="rId375" Type="http://schemas.openxmlformats.org/officeDocument/2006/relationships/customXml" Target="../ink/ink770.xml"/><Relationship Id="rId582" Type="http://schemas.openxmlformats.org/officeDocument/2006/relationships/customXml" Target="../ink/ink876.xml"/><Relationship Id="rId638" Type="http://schemas.openxmlformats.org/officeDocument/2006/relationships/image" Target="../media/image1816.png"/><Relationship Id="rId803" Type="http://schemas.openxmlformats.org/officeDocument/2006/relationships/customXml" Target="../ink/ink990.xml"/><Relationship Id="rId845" Type="http://schemas.openxmlformats.org/officeDocument/2006/relationships/customXml" Target="../ink/ink1011.xml"/><Relationship Id="rId3" Type="http://schemas.openxmlformats.org/officeDocument/2006/relationships/customXml" Target="../ink/ink582.xml"/><Relationship Id="rId235" Type="http://schemas.openxmlformats.org/officeDocument/2006/relationships/customXml" Target="../ink/ink699.xml"/><Relationship Id="rId277" Type="http://schemas.openxmlformats.org/officeDocument/2006/relationships/customXml" Target="../ink/ink720.xml"/><Relationship Id="rId400" Type="http://schemas.openxmlformats.org/officeDocument/2006/relationships/customXml" Target="../ink/ink783.xml"/><Relationship Id="rId442" Type="http://schemas.openxmlformats.org/officeDocument/2006/relationships/customXml" Target="../ink/ink804.xml"/><Relationship Id="rId484" Type="http://schemas.openxmlformats.org/officeDocument/2006/relationships/customXml" Target="../ink/ink826.xml"/><Relationship Id="rId705" Type="http://schemas.openxmlformats.org/officeDocument/2006/relationships/customXml" Target="../ink/ink940.xml"/><Relationship Id="rId137" Type="http://schemas.openxmlformats.org/officeDocument/2006/relationships/customXml" Target="../ink/ink649.xml"/><Relationship Id="rId302" Type="http://schemas.openxmlformats.org/officeDocument/2006/relationships/customXml" Target="../ink/ink733.xml"/><Relationship Id="rId344" Type="http://schemas.openxmlformats.org/officeDocument/2006/relationships/image" Target="../media/image1672.png"/><Relationship Id="rId691" Type="http://schemas.openxmlformats.org/officeDocument/2006/relationships/customXml" Target="../ink/ink932.xml"/><Relationship Id="rId747" Type="http://schemas.openxmlformats.org/officeDocument/2006/relationships/image" Target="../media/image1868.png"/><Relationship Id="rId789" Type="http://schemas.openxmlformats.org/officeDocument/2006/relationships/customXml" Target="../ink/ink983.xml"/><Relationship Id="rId41" Type="http://schemas.openxmlformats.org/officeDocument/2006/relationships/customXml" Target="../ink/ink601.xml"/><Relationship Id="rId83" Type="http://schemas.openxmlformats.org/officeDocument/2006/relationships/customXml" Target="../ink/ink622.xml"/><Relationship Id="rId179" Type="http://schemas.openxmlformats.org/officeDocument/2006/relationships/image" Target="../media/image1591.png"/><Relationship Id="rId386" Type="http://schemas.openxmlformats.org/officeDocument/2006/relationships/image" Target="../media/image1693.png"/><Relationship Id="rId551" Type="http://schemas.openxmlformats.org/officeDocument/2006/relationships/image" Target="../media/image1773.png"/><Relationship Id="rId593" Type="http://schemas.openxmlformats.org/officeDocument/2006/relationships/image" Target="../media/image1794.png"/><Relationship Id="rId607" Type="http://schemas.openxmlformats.org/officeDocument/2006/relationships/image" Target="../media/image1801.png"/><Relationship Id="rId649" Type="http://schemas.openxmlformats.org/officeDocument/2006/relationships/customXml" Target="../ink/ink910.xml"/><Relationship Id="rId814" Type="http://schemas.openxmlformats.org/officeDocument/2006/relationships/image" Target="../media/image1901.png"/><Relationship Id="rId856" Type="http://schemas.openxmlformats.org/officeDocument/2006/relationships/image" Target="../media/image1922.png"/><Relationship Id="rId190" Type="http://schemas.openxmlformats.org/officeDocument/2006/relationships/image" Target="../media/image1596.png"/><Relationship Id="rId204" Type="http://schemas.openxmlformats.org/officeDocument/2006/relationships/image" Target="../media/image1603.png"/><Relationship Id="rId246" Type="http://schemas.openxmlformats.org/officeDocument/2006/relationships/image" Target="../media/image1624.png"/><Relationship Id="rId288" Type="http://schemas.openxmlformats.org/officeDocument/2006/relationships/image" Target="../media/image1645.png"/><Relationship Id="rId411" Type="http://schemas.openxmlformats.org/officeDocument/2006/relationships/image" Target="../media/image1705.png"/><Relationship Id="rId453" Type="http://schemas.openxmlformats.org/officeDocument/2006/relationships/image" Target="../media/image1726.png"/><Relationship Id="rId509" Type="http://schemas.openxmlformats.org/officeDocument/2006/relationships/image" Target="../media/image1752.png"/><Relationship Id="rId660" Type="http://schemas.openxmlformats.org/officeDocument/2006/relationships/customXml" Target="../ink/ink916.xml"/><Relationship Id="rId106" Type="http://schemas.openxmlformats.org/officeDocument/2006/relationships/image" Target="../media/image1555.png"/><Relationship Id="rId313" Type="http://schemas.openxmlformats.org/officeDocument/2006/relationships/image" Target="../media/image1657.png"/><Relationship Id="rId495" Type="http://schemas.openxmlformats.org/officeDocument/2006/relationships/customXml" Target="../ink/ink832.xml"/><Relationship Id="rId716" Type="http://schemas.openxmlformats.org/officeDocument/2006/relationships/image" Target="../media/image1853.png"/><Relationship Id="rId758" Type="http://schemas.openxmlformats.org/officeDocument/2006/relationships/image" Target="../media/image1873.png"/><Relationship Id="rId10" Type="http://schemas.openxmlformats.org/officeDocument/2006/relationships/image" Target="../media/image1508.png"/><Relationship Id="rId52" Type="http://schemas.openxmlformats.org/officeDocument/2006/relationships/image" Target="../media/image1528.png"/><Relationship Id="rId94" Type="http://schemas.openxmlformats.org/officeDocument/2006/relationships/image" Target="../media/image1549.png"/><Relationship Id="rId148" Type="http://schemas.openxmlformats.org/officeDocument/2006/relationships/image" Target="../media/image1576.png"/><Relationship Id="rId355" Type="http://schemas.openxmlformats.org/officeDocument/2006/relationships/customXml" Target="../ink/ink760.xml"/><Relationship Id="rId397" Type="http://schemas.openxmlformats.org/officeDocument/2006/relationships/customXml" Target="../ink/ink781.xml"/><Relationship Id="rId520" Type="http://schemas.openxmlformats.org/officeDocument/2006/relationships/customXml" Target="../ink/ink845.xml"/><Relationship Id="rId562" Type="http://schemas.openxmlformats.org/officeDocument/2006/relationships/customXml" Target="../ink/ink866.xml"/><Relationship Id="rId618" Type="http://schemas.openxmlformats.org/officeDocument/2006/relationships/customXml" Target="../ink/ink894.xml"/><Relationship Id="rId825" Type="http://schemas.openxmlformats.org/officeDocument/2006/relationships/customXml" Target="../ink/ink1001.xml"/><Relationship Id="rId215" Type="http://schemas.openxmlformats.org/officeDocument/2006/relationships/customXml" Target="../ink/ink689.xml"/><Relationship Id="rId257" Type="http://schemas.openxmlformats.org/officeDocument/2006/relationships/customXml" Target="../ink/ink710.xml"/><Relationship Id="rId422" Type="http://schemas.openxmlformats.org/officeDocument/2006/relationships/customXml" Target="../ink/ink794.xml"/><Relationship Id="rId464" Type="http://schemas.openxmlformats.org/officeDocument/2006/relationships/image" Target="../media/image1731.png"/><Relationship Id="rId299" Type="http://schemas.openxmlformats.org/officeDocument/2006/relationships/image" Target="../media/image1650.png"/><Relationship Id="rId727" Type="http://schemas.openxmlformats.org/officeDocument/2006/relationships/customXml" Target="../ink/ink951.xml"/><Relationship Id="rId63" Type="http://schemas.openxmlformats.org/officeDocument/2006/relationships/customXml" Target="../ink/ink612.xml"/><Relationship Id="rId159" Type="http://schemas.openxmlformats.org/officeDocument/2006/relationships/customXml" Target="../ink/ink660.xml"/><Relationship Id="rId366" Type="http://schemas.openxmlformats.org/officeDocument/2006/relationships/image" Target="../media/image1683.png"/><Relationship Id="rId573" Type="http://schemas.openxmlformats.org/officeDocument/2006/relationships/image" Target="../media/image1784.png"/><Relationship Id="rId780" Type="http://schemas.openxmlformats.org/officeDocument/2006/relationships/image" Target="../media/image1884.png"/><Relationship Id="rId226" Type="http://schemas.openxmlformats.org/officeDocument/2006/relationships/image" Target="../media/image1614.png"/><Relationship Id="rId433" Type="http://schemas.openxmlformats.org/officeDocument/2006/relationships/image" Target="../media/image1716.png"/><Relationship Id="rId640" Type="http://schemas.openxmlformats.org/officeDocument/2006/relationships/image" Target="../media/image1817.png"/><Relationship Id="rId738" Type="http://schemas.openxmlformats.org/officeDocument/2006/relationships/image" Target="../media/image1864.png"/><Relationship Id="rId74" Type="http://schemas.openxmlformats.org/officeDocument/2006/relationships/image" Target="../media/image1539.png"/><Relationship Id="rId377" Type="http://schemas.openxmlformats.org/officeDocument/2006/relationships/customXml" Target="../ink/ink771.xml"/><Relationship Id="rId500" Type="http://schemas.openxmlformats.org/officeDocument/2006/relationships/image" Target="../media/image1748.png"/><Relationship Id="rId584" Type="http://schemas.openxmlformats.org/officeDocument/2006/relationships/customXml" Target="../ink/ink877.xml"/><Relationship Id="rId805" Type="http://schemas.openxmlformats.org/officeDocument/2006/relationships/customXml" Target="../ink/ink991.xml"/><Relationship Id="rId5" Type="http://schemas.openxmlformats.org/officeDocument/2006/relationships/customXml" Target="../ink/ink583.xml"/><Relationship Id="rId237" Type="http://schemas.openxmlformats.org/officeDocument/2006/relationships/customXml" Target="../ink/ink700.xml"/><Relationship Id="rId791" Type="http://schemas.openxmlformats.org/officeDocument/2006/relationships/customXml" Target="../ink/ink984.xml"/><Relationship Id="rId444" Type="http://schemas.openxmlformats.org/officeDocument/2006/relationships/customXml" Target="../ink/ink805.xml"/><Relationship Id="rId651" Type="http://schemas.openxmlformats.org/officeDocument/2006/relationships/customXml" Target="../ink/ink911.xml"/><Relationship Id="rId749" Type="http://schemas.openxmlformats.org/officeDocument/2006/relationships/customXml" Target="../ink/ink963.xml"/><Relationship Id="rId290" Type="http://schemas.openxmlformats.org/officeDocument/2006/relationships/customXml" Target="../ink/ink727.xml"/><Relationship Id="rId304" Type="http://schemas.openxmlformats.org/officeDocument/2006/relationships/customXml" Target="../ink/ink734.xml"/><Relationship Id="rId388" Type="http://schemas.openxmlformats.org/officeDocument/2006/relationships/image" Target="../media/image1694.png"/><Relationship Id="rId511" Type="http://schemas.openxmlformats.org/officeDocument/2006/relationships/image" Target="../media/image1753.png"/><Relationship Id="rId609" Type="http://schemas.openxmlformats.org/officeDocument/2006/relationships/image" Target="../media/image1802.png"/><Relationship Id="rId85" Type="http://schemas.openxmlformats.org/officeDocument/2006/relationships/customXml" Target="../ink/ink623.xml"/><Relationship Id="rId150" Type="http://schemas.openxmlformats.org/officeDocument/2006/relationships/image" Target="../media/image1577.png"/><Relationship Id="rId595" Type="http://schemas.openxmlformats.org/officeDocument/2006/relationships/image" Target="../media/image1795.png"/><Relationship Id="rId816" Type="http://schemas.openxmlformats.org/officeDocument/2006/relationships/image" Target="../media/image1902.png"/><Relationship Id="rId248" Type="http://schemas.openxmlformats.org/officeDocument/2006/relationships/image" Target="../media/image1625.png"/><Relationship Id="rId455" Type="http://schemas.openxmlformats.org/officeDocument/2006/relationships/image" Target="../media/image1727.png"/><Relationship Id="rId662" Type="http://schemas.openxmlformats.org/officeDocument/2006/relationships/customXml" Target="../ink/ink917.xml"/><Relationship Id="rId12" Type="http://schemas.openxmlformats.org/officeDocument/2006/relationships/image" Target="../media/image1509.png"/><Relationship Id="rId108" Type="http://schemas.openxmlformats.org/officeDocument/2006/relationships/image" Target="../media/image1556.png"/><Relationship Id="rId315" Type="http://schemas.openxmlformats.org/officeDocument/2006/relationships/image" Target="../media/image1658.png"/><Relationship Id="rId522" Type="http://schemas.openxmlformats.org/officeDocument/2006/relationships/customXml" Target="../ink/ink846.xml"/><Relationship Id="rId96" Type="http://schemas.openxmlformats.org/officeDocument/2006/relationships/image" Target="../media/image1550.png"/><Relationship Id="rId161" Type="http://schemas.openxmlformats.org/officeDocument/2006/relationships/customXml" Target="../ink/ink661.xml"/><Relationship Id="rId399" Type="http://schemas.openxmlformats.org/officeDocument/2006/relationships/image" Target="../media/image1699.png"/><Relationship Id="rId827" Type="http://schemas.openxmlformats.org/officeDocument/2006/relationships/customXml" Target="../ink/ink1002.xml"/><Relationship Id="rId259" Type="http://schemas.openxmlformats.org/officeDocument/2006/relationships/customXml" Target="../ink/ink711.xml"/><Relationship Id="rId466" Type="http://schemas.openxmlformats.org/officeDocument/2006/relationships/image" Target="../media/image1732.png"/><Relationship Id="rId673" Type="http://schemas.openxmlformats.org/officeDocument/2006/relationships/customXml" Target="../ink/ink923.xml"/><Relationship Id="rId23" Type="http://schemas.openxmlformats.org/officeDocument/2006/relationships/customXml" Target="../ink/ink592.xml"/><Relationship Id="rId119" Type="http://schemas.openxmlformats.org/officeDocument/2006/relationships/customXml" Target="../ink/ink640.xml"/><Relationship Id="rId326" Type="http://schemas.openxmlformats.org/officeDocument/2006/relationships/customXml" Target="../ink/ink745.xml"/><Relationship Id="rId533" Type="http://schemas.openxmlformats.org/officeDocument/2006/relationships/image" Target="../media/image1764.png"/><Relationship Id="rId740" Type="http://schemas.openxmlformats.org/officeDocument/2006/relationships/image" Target="../media/image1865.png"/><Relationship Id="rId838" Type="http://schemas.openxmlformats.org/officeDocument/2006/relationships/image" Target="../media/image1913.png"/><Relationship Id="rId172" Type="http://schemas.openxmlformats.org/officeDocument/2006/relationships/image" Target="../media/image1588.png"/><Relationship Id="rId477" Type="http://schemas.openxmlformats.org/officeDocument/2006/relationships/image" Target="../media/image1737.png"/><Relationship Id="rId600" Type="http://schemas.openxmlformats.org/officeDocument/2006/relationships/customXml" Target="../ink/ink885.xml"/><Relationship Id="rId684" Type="http://schemas.openxmlformats.org/officeDocument/2006/relationships/image" Target="../media/image1838.png"/><Relationship Id="rId337" Type="http://schemas.openxmlformats.org/officeDocument/2006/relationships/customXml" Target="../ink/ink751.xml"/><Relationship Id="rId34" Type="http://schemas.openxmlformats.org/officeDocument/2006/relationships/image" Target="../media/image614.png"/><Relationship Id="rId544" Type="http://schemas.openxmlformats.org/officeDocument/2006/relationships/customXml" Target="../ink/ink857.xml"/><Relationship Id="rId751" Type="http://schemas.openxmlformats.org/officeDocument/2006/relationships/customXml" Target="../ink/ink964.xml"/><Relationship Id="rId849" Type="http://schemas.openxmlformats.org/officeDocument/2006/relationships/customXml" Target="../ink/ink1013.xml"/><Relationship Id="rId183" Type="http://schemas.openxmlformats.org/officeDocument/2006/relationships/customXml" Target="../ink/ink673.xml"/><Relationship Id="rId390" Type="http://schemas.openxmlformats.org/officeDocument/2006/relationships/image" Target="../media/image1695.png"/><Relationship Id="rId404" Type="http://schemas.openxmlformats.org/officeDocument/2006/relationships/customXml" Target="../ink/ink785.xml"/><Relationship Id="rId611" Type="http://schemas.openxmlformats.org/officeDocument/2006/relationships/image" Target="../media/image1803.png"/><Relationship Id="rId250" Type="http://schemas.openxmlformats.org/officeDocument/2006/relationships/image" Target="../media/image1626.png"/><Relationship Id="rId488" Type="http://schemas.openxmlformats.org/officeDocument/2006/relationships/customXml" Target="../ink/ink828.xml"/><Relationship Id="rId695" Type="http://schemas.openxmlformats.org/officeDocument/2006/relationships/image" Target="../media/image1843.png"/><Relationship Id="rId709" Type="http://schemas.openxmlformats.org/officeDocument/2006/relationships/customXml" Target="../ink/ink942.xml"/><Relationship Id="rId45" Type="http://schemas.openxmlformats.org/officeDocument/2006/relationships/customXml" Target="../ink/ink603.xml"/><Relationship Id="rId110" Type="http://schemas.openxmlformats.org/officeDocument/2006/relationships/image" Target="../media/image1557.png"/><Relationship Id="rId348" Type="http://schemas.openxmlformats.org/officeDocument/2006/relationships/image" Target="../media/image1674.png"/><Relationship Id="rId555" Type="http://schemas.openxmlformats.org/officeDocument/2006/relationships/image" Target="../media/image1775.png"/><Relationship Id="rId762" Type="http://schemas.openxmlformats.org/officeDocument/2006/relationships/image" Target="../media/image1875.png"/><Relationship Id="rId194" Type="http://schemas.openxmlformats.org/officeDocument/2006/relationships/image" Target="../media/image1598.png"/><Relationship Id="rId208" Type="http://schemas.openxmlformats.org/officeDocument/2006/relationships/image" Target="../media/image1605.png"/><Relationship Id="rId415" Type="http://schemas.openxmlformats.org/officeDocument/2006/relationships/image" Target="../media/image1707.png"/><Relationship Id="rId622" Type="http://schemas.openxmlformats.org/officeDocument/2006/relationships/image" Target="../media/image1808.png"/><Relationship Id="rId261" Type="http://schemas.openxmlformats.org/officeDocument/2006/relationships/customXml" Target="../ink/ink712.xml"/><Relationship Id="rId499" Type="http://schemas.openxmlformats.org/officeDocument/2006/relationships/customXml" Target="../ink/ink834.xml"/><Relationship Id="rId56" Type="http://schemas.openxmlformats.org/officeDocument/2006/relationships/image" Target="../media/image1530.png"/><Relationship Id="rId359" Type="http://schemas.openxmlformats.org/officeDocument/2006/relationships/customXml" Target="../ink/ink762.xml"/><Relationship Id="rId566" Type="http://schemas.openxmlformats.org/officeDocument/2006/relationships/customXml" Target="../ink/ink868.xml"/><Relationship Id="rId773" Type="http://schemas.openxmlformats.org/officeDocument/2006/relationships/customXml" Target="../ink/ink975.xml"/><Relationship Id="rId121" Type="http://schemas.openxmlformats.org/officeDocument/2006/relationships/customXml" Target="../ink/ink641.xml"/><Relationship Id="rId219" Type="http://schemas.openxmlformats.org/officeDocument/2006/relationships/customXml" Target="../ink/ink691.xml"/><Relationship Id="rId426" Type="http://schemas.openxmlformats.org/officeDocument/2006/relationships/customXml" Target="../ink/ink796.xml"/><Relationship Id="rId633" Type="http://schemas.openxmlformats.org/officeDocument/2006/relationships/customXml" Target="../ink/ink902.xml"/><Relationship Id="rId840" Type="http://schemas.openxmlformats.org/officeDocument/2006/relationships/image" Target="../media/image1914.png"/><Relationship Id="rId67" Type="http://schemas.openxmlformats.org/officeDocument/2006/relationships/customXml" Target="../ink/ink614.xml"/><Relationship Id="rId272" Type="http://schemas.openxmlformats.org/officeDocument/2006/relationships/image" Target="../media/image1637.png"/><Relationship Id="rId577" Type="http://schemas.openxmlformats.org/officeDocument/2006/relationships/image" Target="../media/image1786.png"/><Relationship Id="rId700" Type="http://schemas.openxmlformats.org/officeDocument/2006/relationships/image" Target="../media/image1845.png"/><Relationship Id="rId132" Type="http://schemas.openxmlformats.org/officeDocument/2006/relationships/image" Target="../media/image1568.png"/><Relationship Id="rId784" Type="http://schemas.openxmlformats.org/officeDocument/2006/relationships/image" Target="../media/image1886.png"/><Relationship Id="rId437" Type="http://schemas.openxmlformats.org/officeDocument/2006/relationships/image" Target="../media/image1718.png"/><Relationship Id="rId644" Type="http://schemas.openxmlformats.org/officeDocument/2006/relationships/image" Target="../media/image1819.png"/><Relationship Id="rId851" Type="http://schemas.openxmlformats.org/officeDocument/2006/relationships/customXml" Target="../ink/ink1014.xml"/><Relationship Id="rId283" Type="http://schemas.openxmlformats.org/officeDocument/2006/relationships/customXml" Target="../ink/ink723.xml"/><Relationship Id="rId490" Type="http://schemas.openxmlformats.org/officeDocument/2006/relationships/image" Target="../media/image1743.png"/><Relationship Id="rId504" Type="http://schemas.openxmlformats.org/officeDocument/2006/relationships/customXml" Target="../ink/ink837.xml"/><Relationship Id="rId711" Type="http://schemas.openxmlformats.org/officeDocument/2006/relationships/customXml" Target="../ink/ink943.xml"/><Relationship Id="rId78" Type="http://schemas.openxmlformats.org/officeDocument/2006/relationships/image" Target="../media/image1541.png"/><Relationship Id="rId143" Type="http://schemas.openxmlformats.org/officeDocument/2006/relationships/customXml" Target="../ink/ink652.xml"/><Relationship Id="rId350" Type="http://schemas.openxmlformats.org/officeDocument/2006/relationships/image" Target="../media/image1675.png"/><Relationship Id="rId588" Type="http://schemas.openxmlformats.org/officeDocument/2006/relationships/customXml" Target="../ink/ink879.xml"/><Relationship Id="rId795" Type="http://schemas.openxmlformats.org/officeDocument/2006/relationships/customXml" Target="../ink/ink986.xml"/><Relationship Id="rId809" Type="http://schemas.openxmlformats.org/officeDocument/2006/relationships/customXml" Target="../ink/ink993.xml"/><Relationship Id="rId9" Type="http://schemas.openxmlformats.org/officeDocument/2006/relationships/customXml" Target="../ink/ink585.xml"/><Relationship Id="rId210" Type="http://schemas.openxmlformats.org/officeDocument/2006/relationships/image" Target="../media/image1606.png"/><Relationship Id="rId448" Type="http://schemas.openxmlformats.org/officeDocument/2006/relationships/customXml" Target="../ink/ink807.xml"/><Relationship Id="rId655" Type="http://schemas.openxmlformats.org/officeDocument/2006/relationships/customXml" Target="../ink/ink913.xml"/><Relationship Id="rId862" Type="http://schemas.openxmlformats.org/officeDocument/2006/relationships/image" Target="../media/image64.png"/><Relationship Id="rId294" Type="http://schemas.openxmlformats.org/officeDocument/2006/relationships/customXml" Target="../ink/ink729.xml"/><Relationship Id="rId308" Type="http://schemas.openxmlformats.org/officeDocument/2006/relationships/customXml" Target="../ink/ink736.xml"/><Relationship Id="rId515" Type="http://schemas.openxmlformats.org/officeDocument/2006/relationships/image" Target="../media/image1755.png"/><Relationship Id="rId722" Type="http://schemas.openxmlformats.org/officeDocument/2006/relationships/image" Target="../media/image1856.png"/><Relationship Id="rId89" Type="http://schemas.openxmlformats.org/officeDocument/2006/relationships/customXml" Target="../ink/ink625.xml"/><Relationship Id="rId154" Type="http://schemas.openxmlformats.org/officeDocument/2006/relationships/image" Target="../media/image1579.png"/><Relationship Id="rId361" Type="http://schemas.openxmlformats.org/officeDocument/2006/relationships/customXml" Target="../ink/ink763.xml"/><Relationship Id="rId599" Type="http://schemas.openxmlformats.org/officeDocument/2006/relationships/image" Target="../media/image1797.png"/><Relationship Id="rId459" Type="http://schemas.openxmlformats.org/officeDocument/2006/relationships/customXml" Target="../ink/ink813.xml"/><Relationship Id="rId666" Type="http://schemas.openxmlformats.org/officeDocument/2006/relationships/customXml" Target="../ink/ink919.xml"/><Relationship Id="rId16" Type="http://schemas.openxmlformats.org/officeDocument/2006/relationships/image" Target="../media/image1511.png"/><Relationship Id="rId221" Type="http://schemas.openxmlformats.org/officeDocument/2006/relationships/customXml" Target="../ink/ink692.xml"/><Relationship Id="rId319" Type="http://schemas.openxmlformats.org/officeDocument/2006/relationships/image" Target="../media/image1660.png"/><Relationship Id="rId526" Type="http://schemas.openxmlformats.org/officeDocument/2006/relationships/customXml" Target="../ink/ink848.xml"/><Relationship Id="rId733" Type="http://schemas.openxmlformats.org/officeDocument/2006/relationships/customXml" Target="../ink/ink954.xml"/><Relationship Id="rId165" Type="http://schemas.openxmlformats.org/officeDocument/2006/relationships/customXml" Target="../ink/ink663.xml"/><Relationship Id="rId372" Type="http://schemas.openxmlformats.org/officeDocument/2006/relationships/image" Target="../media/image1686.png"/><Relationship Id="rId677" Type="http://schemas.openxmlformats.org/officeDocument/2006/relationships/customXml" Target="../ink/ink925.xml"/><Relationship Id="rId800" Type="http://schemas.openxmlformats.org/officeDocument/2006/relationships/image" Target="../media/image1894.png"/><Relationship Id="rId232" Type="http://schemas.openxmlformats.org/officeDocument/2006/relationships/image" Target="../media/image1617.png"/><Relationship Id="rId27" Type="http://schemas.openxmlformats.org/officeDocument/2006/relationships/customXml" Target="../ink/ink594.xml"/><Relationship Id="rId537" Type="http://schemas.openxmlformats.org/officeDocument/2006/relationships/image" Target="../media/image1766.png"/><Relationship Id="rId744" Type="http://schemas.openxmlformats.org/officeDocument/2006/relationships/image" Target="../media/image1867.png"/><Relationship Id="rId80" Type="http://schemas.openxmlformats.org/officeDocument/2006/relationships/image" Target="../media/image1542.png"/><Relationship Id="rId176" Type="http://schemas.openxmlformats.org/officeDocument/2006/relationships/customXml" Target="../ink/ink669.xml"/><Relationship Id="rId383" Type="http://schemas.openxmlformats.org/officeDocument/2006/relationships/customXml" Target="../ink/ink774.xml"/><Relationship Id="rId590" Type="http://schemas.openxmlformats.org/officeDocument/2006/relationships/customXml" Target="../ink/ink880.xml"/><Relationship Id="rId604" Type="http://schemas.openxmlformats.org/officeDocument/2006/relationships/customXml" Target="../ink/ink887.xml"/><Relationship Id="rId811" Type="http://schemas.openxmlformats.org/officeDocument/2006/relationships/customXml" Target="../ink/ink994.xml"/><Relationship Id="rId243" Type="http://schemas.openxmlformats.org/officeDocument/2006/relationships/customXml" Target="../ink/ink703.xml"/><Relationship Id="rId450" Type="http://schemas.openxmlformats.org/officeDocument/2006/relationships/customXml" Target="../ink/ink808.xml"/><Relationship Id="rId688" Type="http://schemas.openxmlformats.org/officeDocument/2006/relationships/image" Target="../media/image1840.png"/><Relationship Id="rId38" Type="http://schemas.openxmlformats.org/officeDocument/2006/relationships/image" Target="../media/image1521.png"/><Relationship Id="rId103" Type="http://schemas.openxmlformats.org/officeDocument/2006/relationships/customXml" Target="../ink/ink632.xml"/><Relationship Id="rId310" Type="http://schemas.openxmlformats.org/officeDocument/2006/relationships/customXml" Target="../ink/ink737.xml"/><Relationship Id="rId548" Type="http://schemas.openxmlformats.org/officeDocument/2006/relationships/customXml" Target="../ink/ink859.xml"/><Relationship Id="rId755" Type="http://schemas.openxmlformats.org/officeDocument/2006/relationships/customXml" Target="../ink/ink966.xml"/><Relationship Id="rId91" Type="http://schemas.openxmlformats.org/officeDocument/2006/relationships/customXml" Target="../ink/ink626.xml"/><Relationship Id="rId187" Type="http://schemas.openxmlformats.org/officeDocument/2006/relationships/customXml" Target="../ink/ink675.xml"/><Relationship Id="rId394" Type="http://schemas.openxmlformats.org/officeDocument/2006/relationships/image" Target="../media/image1697.png"/><Relationship Id="rId408" Type="http://schemas.openxmlformats.org/officeDocument/2006/relationships/customXml" Target="../ink/ink787.xml"/><Relationship Id="rId615" Type="http://schemas.openxmlformats.org/officeDocument/2006/relationships/image" Target="../media/image1805.png"/><Relationship Id="rId822" Type="http://schemas.openxmlformats.org/officeDocument/2006/relationships/image" Target="../media/image1905.png"/><Relationship Id="rId254" Type="http://schemas.openxmlformats.org/officeDocument/2006/relationships/image" Target="../media/image1628.png"/><Relationship Id="rId699" Type="http://schemas.openxmlformats.org/officeDocument/2006/relationships/customXml" Target="../ink/ink937.xml"/><Relationship Id="rId49" Type="http://schemas.openxmlformats.org/officeDocument/2006/relationships/customXml" Target="../ink/ink605.xml"/><Relationship Id="rId114" Type="http://schemas.openxmlformats.org/officeDocument/2006/relationships/image" Target="../media/image1559.png"/><Relationship Id="rId461" Type="http://schemas.openxmlformats.org/officeDocument/2006/relationships/customXml" Target="../ink/ink814.xml"/><Relationship Id="rId559" Type="http://schemas.openxmlformats.org/officeDocument/2006/relationships/image" Target="../media/image1777.png"/><Relationship Id="rId766" Type="http://schemas.openxmlformats.org/officeDocument/2006/relationships/image" Target="../media/image1877.png"/><Relationship Id="rId198" Type="http://schemas.openxmlformats.org/officeDocument/2006/relationships/image" Target="../media/image1600.png"/><Relationship Id="rId321" Type="http://schemas.openxmlformats.org/officeDocument/2006/relationships/image" Target="../media/image1661.png"/><Relationship Id="rId419" Type="http://schemas.openxmlformats.org/officeDocument/2006/relationships/image" Target="../media/image1709.png"/><Relationship Id="rId626" Type="http://schemas.openxmlformats.org/officeDocument/2006/relationships/image" Target="../media/image1810.png"/><Relationship Id="rId833" Type="http://schemas.openxmlformats.org/officeDocument/2006/relationships/customXml" Target="../ink/ink1005.xml"/><Relationship Id="rId265" Type="http://schemas.openxmlformats.org/officeDocument/2006/relationships/customXml" Target="../ink/ink714.xml"/><Relationship Id="rId472" Type="http://schemas.openxmlformats.org/officeDocument/2006/relationships/customXml" Target="../ink/ink820.xml"/><Relationship Id="rId125" Type="http://schemas.openxmlformats.org/officeDocument/2006/relationships/customXml" Target="../ink/ink643.xml"/><Relationship Id="rId332" Type="http://schemas.openxmlformats.org/officeDocument/2006/relationships/image" Target="../media/image1666.png"/><Relationship Id="rId777" Type="http://schemas.openxmlformats.org/officeDocument/2006/relationships/customXml" Target="../ink/ink977.xml"/><Relationship Id="rId637" Type="http://schemas.openxmlformats.org/officeDocument/2006/relationships/customXml" Target="../ink/ink904.xml"/><Relationship Id="rId844" Type="http://schemas.openxmlformats.org/officeDocument/2006/relationships/image" Target="../media/image1916.png"/><Relationship Id="rId276" Type="http://schemas.openxmlformats.org/officeDocument/2006/relationships/image" Target="../media/image1639.png"/><Relationship Id="rId483" Type="http://schemas.openxmlformats.org/officeDocument/2006/relationships/image" Target="../media/image1740.png"/><Relationship Id="rId690" Type="http://schemas.openxmlformats.org/officeDocument/2006/relationships/image" Target="../media/image1841.png"/><Relationship Id="rId704" Type="http://schemas.openxmlformats.org/officeDocument/2006/relationships/image" Target="../media/image1847.png"/><Relationship Id="rId40" Type="http://schemas.openxmlformats.org/officeDocument/2006/relationships/image" Target="../media/image1522.png"/><Relationship Id="rId136" Type="http://schemas.openxmlformats.org/officeDocument/2006/relationships/image" Target="../media/image1570.png"/><Relationship Id="rId343" Type="http://schemas.openxmlformats.org/officeDocument/2006/relationships/customXml" Target="../ink/ink754.xml"/><Relationship Id="rId550" Type="http://schemas.openxmlformats.org/officeDocument/2006/relationships/customXml" Target="../ink/ink860.xml"/><Relationship Id="rId788" Type="http://schemas.openxmlformats.org/officeDocument/2006/relationships/image" Target="../media/image1888.png"/><Relationship Id="rId203" Type="http://schemas.openxmlformats.org/officeDocument/2006/relationships/customXml" Target="../ink/ink683.xml"/><Relationship Id="rId648" Type="http://schemas.openxmlformats.org/officeDocument/2006/relationships/image" Target="../media/image1821.png"/><Relationship Id="rId855" Type="http://schemas.openxmlformats.org/officeDocument/2006/relationships/customXml" Target="../ink/ink1016.xml"/><Relationship Id="rId287" Type="http://schemas.openxmlformats.org/officeDocument/2006/relationships/customXml" Target="../ink/ink725.xml"/><Relationship Id="rId410" Type="http://schemas.openxmlformats.org/officeDocument/2006/relationships/customXml" Target="../ink/ink788.xml"/><Relationship Id="rId494" Type="http://schemas.openxmlformats.org/officeDocument/2006/relationships/image" Target="../media/image1745.png"/><Relationship Id="rId508" Type="http://schemas.openxmlformats.org/officeDocument/2006/relationships/customXml" Target="../ink/ink839.xml"/><Relationship Id="rId715" Type="http://schemas.openxmlformats.org/officeDocument/2006/relationships/customXml" Target="../ink/ink945.xml"/><Relationship Id="rId147" Type="http://schemas.openxmlformats.org/officeDocument/2006/relationships/customXml" Target="../ink/ink654.xml"/><Relationship Id="rId354" Type="http://schemas.openxmlformats.org/officeDocument/2006/relationships/image" Target="../media/image1677.png"/><Relationship Id="rId799" Type="http://schemas.openxmlformats.org/officeDocument/2006/relationships/customXml" Target="../ink/ink988.xml"/><Relationship Id="rId51" Type="http://schemas.openxmlformats.org/officeDocument/2006/relationships/customXml" Target="../ink/ink606.xml"/><Relationship Id="rId561" Type="http://schemas.openxmlformats.org/officeDocument/2006/relationships/image" Target="../media/image1778.png"/><Relationship Id="rId659" Type="http://schemas.openxmlformats.org/officeDocument/2006/relationships/customXml" Target="../ink/ink915.xml"/><Relationship Id="rId866" Type="http://schemas.openxmlformats.org/officeDocument/2006/relationships/image" Target="../media/image66.png"/><Relationship Id="rId214" Type="http://schemas.openxmlformats.org/officeDocument/2006/relationships/image" Target="../media/image1608.png"/><Relationship Id="rId298" Type="http://schemas.openxmlformats.org/officeDocument/2006/relationships/customXml" Target="../ink/ink731.xml"/><Relationship Id="rId421" Type="http://schemas.openxmlformats.org/officeDocument/2006/relationships/image" Target="../media/image1710.png"/><Relationship Id="rId519" Type="http://schemas.openxmlformats.org/officeDocument/2006/relationships/image" Target="../media/image1757.png"/><Relationship Id="rId158" Type="http://schemas.openxmlformats.org/officeDocument/2006/relationships/image" Target="../media/image1581.png"/><Relationship Id="rId726" Type="http://schemas.openxmlformats.org/officeDocument/2006/relationships/image" Target="../media/image1858.png"/><Relationship Id="rId62" Type="http://schemas.openxmlformats.org/officeDocument/2006/relationships/image" Target="../media/image1533.png"/><Relationship Id="rId365" Type="http://schemas.openxmlformats.org/officeDocument/2006/relationships/customXml" Target="../ink/ink765.xml"/><Relationship Id="rId572" Type="http://schemas.openxmlformats.org/officeDocument/2006/relationships/customXml" Target="../ink/ink871.xml"/><Relationship Id="rId225" Type="http://schemas.openxmlformats.org/officeDocument/2006/relationships/customXml" Target="../ink/ink694.xml"/><Relationship Id="rId432" Type="http://schemas.openxmlformats.org/officeDocument/2006/relationships/customXml" Target="../ink/ink799.xml"/><Relationship Id="rId737" Type="http://schemas.openxmlformats.org/officeDocument/2006/relationships/customXml" Target="../ink/ink956.xml"/><Relationship Id="rId73" Type="http://schemas.openxmlformats.org/officeDocument/2006/relationships/customXml" Target="../ink/ink617.xml"/><Relationship Id="rId169" Type="http://schemas.openxmlformats.org/officeDocument/2006/relationships/customXml" Target="../ink/ink665.xml"/><Relationship Id="rId376" Type="http://schemas.openxmlformats.org/officeDocument/2006/relationships/image" Target="../media/image1688.png"/><Relationship Id="rId583" Type="http://schemas.openxmlformats.org/officeDocument/2006/relationships/image" Target="../media/image1789.png"/><Relationship Id="rId790" Type="http://schemas.openxmlformats.org/officeDocument/2006/relationships/image" Target="../media/image1889.png"/><Relationship Id="rId804" Type="http://schemas.openxmlformats.org/officeDocument/2006/relationships/image" Target="../media/image1896.png"/><Relationship Id="rId4" Type="http://schemas.openxmlformats.org/officeDocument/2006/relationships/image" Target="../media/image1505.png"/><Relationship Id="rId236" Type="http://schemas.openxmlformats.org/officeDocument/2006/relationships/image" Target="../media/image1619.png"/><Relationship Id="rId443" Type="http://schemas.openxmlformats.org/officeDocument/2006/relationships/image" Target="../media/image1721.png"/><Relationship Id="rId650" Type="http://schemas.openxmlformats.org/officeDocument/2006/relationships/image" Target="../media/image1822.png"/><Relationship Id="rId303" Type="http://schemas.openxmlformats.org/officeDocument/2006/relationships/image" Target="../media/image1652.png"/><Relationship Id="rId748" Type="http://schemas.openxmlformats.org/officeDocument/2006/relationships/customXml" Target="../ink/ink962.xml"/><Relationship Id="rId84" Type="http://schemas.openxmlformats.org/officeDocument/2006/relationships/image" Target="../media/image1544.png"/><Relationship Id="rId387" Type="http://schemas.openxmlformats.org/officeDocument/2006/relationships/customXml" Target="../ink/ink776.xml"/><Relationship Id="rId510" Type="http://schemas.openxmlformats.org/officeDocument/2006/relationships/customXml" Target="../ink/ink840.xml"/><Relationship Id="rId594" Type="http://schemas.openxmlformats.org/officeDocument/2006/relationships/customXml" Target="../ink/ink882.xml"/><Relationship Id="rId608" Type="http://schemas.openxmlformats.org/officeDocument/2006/relationships/customXml" Target="../ink/ink889.xml"/><Relationship Id="rId815" Type="http://schemas.openxmlformats.org/officeDocument/2006/relationships/customXml" Target="../ink/ink996.xml"/><Relationship Id="rId247" Type="http://schemas.openxmlformats.org/officeDocument/2006/relationships/customXml" Target="../ink/ink705.xml"/><Relationship Id="rId107" Type="http://schemas.openxmlformats.org/officeDocument/2006/relationships/customXml" Target="../ink/ink634.xml"/><Relationship Id="rId454" Type="http://schemas.openxmlformats.org/officeDocument/2006/relationships/customXml" Target="../ink/ink810.xml"/><Relationship Id="rId661" Type="http://schemas.openxmlformats.org/officeDocument/2006/relationships/image" Target="../media/image1827.png"/><Relationship Id="rId759" Type="http://schemas.openxmlformats.org/officeDocument/2006/relationships/customXml" Target="../ink/ink968.xml"/><Relationship Id="rId11" Type="http://schemas.openxmlformats.org/officeDocument/2006/relationships/customXml" Target="../ink/ink586.xml"/><Relationship Id="rId314" Type="http://schemas.openxmlformats.org/officeDocument/2006/relationships/customXml" Target="../ink/ink739.xml"/><Relationship Id="rId398" Type="http://schemas.openxmlformats.org/officeDocument/2006/relationships/customXml" Target="../ink/ink782.xml"/><Relationship Id="rId521" Type="http://schemas.openxmlformats.org/officeDocument/2006/relationships/image" Target="../media/image1758.png"/><Relationship Id="rId619" Type="http://schemas.openxmlformats.org/officeDocument/2006/relationships/image" Target="../media/image1807.png"/><Relationship Id="rId95" Type="http://schemas.openxmlformats.org/officeDocument/2006/relationships/customXml" Target="../ink/ink628.xml"/><Relationship Id="rId160" Type="http://schemas.openxmlformats.org/officeDocument/2006/relationships/image" Target="../media/image1582.png"/><Relationship Id="rId826" Type="http://schemas.openxmlformats.org/officeDocument/2006/relationships/image" Target="../media/image1907.png"/><Relationship Id="rId258" Type="http://schemas.openxmlformats.org/officeDocument/2006/relationships/image" Target="../media/image1630.png"/><Relationship Id="rId465" Type="http://schemas.openxmlformats.org/officeDocument/2006/relationships/customXml" Target="../ink/ink816.xml"/><Relationship Id="rId672" Type="http://schemas.openxmlformats.org/officeDocument/2006/relationships/customXml" Target="../ink/ink922.xml"/><Relationship Id="rId22" Type="http://schemas.openxmlformats.org/officeDocument/2006/relationships/image" Target="../media/image1514.png"/><Relationship Id="rId118" Type="http://schemas.openxmlformats.org/officeDocument/2006/relationships/image" Target="../media/image1561.png"/><Relationship Id="rId325" Type="http://schemas.openxmlformats.org/officeDocument/2006/relationships/image" Target="../media/image1663.png"/><Relationship Id="rId532" Type="http://schemas.openxmlformats.org/officeDocument/2006/relationships/customXml" Target="../ink/ink851.xml"/><Relationship Id="rId171" Type="http://schemas.openxmlformats.org/officeDocument/2006/relationships/customXml" Target="../ink/ink666.xml"/><Relationship Id="rId837" Type="http://schemas.openxmlformats.org/officeDocument/2006/relationships/customXml" Target="../ink/ink1007.xml"/><Relationship Id="rId269" Type="http://schemas.openxmlformats.org/officeDocument/2006/relationships/customXml" Target="../ink/ink716.xml"/><Relationship Id="rId476" Type="http://schemas.openxmlformats.org/officeDocument/2006/relationships/customXml" Target="../ink/ink822.xml"/><Relationship Id="rId683" Type="http://schemas.openxmlformats.org/officeDocument/2006/relationships/customXml" Target="../ink/ink928.xml"/><Relationship Id="rId33" Type="http://schemas.openxmlformats.org/officeDocument/2006/relationships/customXml" Target="../ink/ink597.xml"/><Relationship Id="rId129" Type="http://schemas.openxmlformats.org/officeDocument/2006/relationships/customXml" Target="../ink/ink645.xml"/><Relationship Id="rId336" Type="http://schemas.openxmlformats.org/officeDocument/2006/relationships/image" Target="../media/image1668.png"/><Relationship Id="rId543" Type="http://schemas.openxmlformats.org/officeDocument/2006/relationships/image" Target="../media/image1769.png"/><Relationship Id="rId182" Type="http://schemas.openxmlformats.org/officeDocument/2006/relationships/customXml" Target="../ink/ink672.xml"/><Relationship Id="rId403" Type="http://schemas.openxmlformats.org/officeDocument/2006/relationships/image" Target="../media/image1701.png"/><Relationship Id="rId750" Type="http://schemas.openxmlformats.org/officeDocument/2006/relationships/image" Target="../media/image1869.png"/><Relationship Id="rId848" Type="http://schemas.openxmlformats.org/officeDocument/2006/relationships/image" Target="../media/image1918.png"/><Relationship Id="rId487" Type="http://schemas.openxmlformats.org/officeDocument/2006/relationships/image" Target="../media/image1742.png"/><Relationship Id="rId610" Type="http://schemas.openxmlformats.org/officeDocument/2006/relationships/customXml" Target="../ink/ink890.xml"/><Relationship Id="rId694" Type="http://schemas.openxmlformats.org/officeDocument/2006/relationships/customXml" Target="../ink/ink934.xml"/><Relationship Id="rId708" Type="http://schemas.openxmlformats.org/officeDocument/2006/relationships/image" Target="../media/image1849.png"/><Relationship Id="rId347" Type="http://schemas.openxmlformats.org/officeDocument/2006/relationships/customXml" Target="../ink/ink756.xml"/><Relationship Id="rId44" Type="http://schemas.openxmlformats.org/officeDocument/2006/relationships/image" Target="../media/image1524.png"/><Relationship Id="rId554" Type="http://schemas.openxmlformats.org/officeDocument/2006/relationships/customXml" Target="../ink/ink862.xml"/><Relationship Id="rId761" Type="http://schemas.openxmlformats.org/officeDocument/2006/relationships/customXml" Target="../ink/ink969.xml"/><Relationship Id="rId859" Type="http://schemas.openxmlformats.org/officeDocument/2006/relationships/customXml" Target="../ink/ink1018.xml"/><Relationship Id="rId193" Type="http://schemas.openxmlformats.org/officeDocument/2006/relationships/customXml" Target="../ink/ink678.xml"/><Relationship Id="rId207" Type="http://schemas.openxmlformats.org/officeDocument/2006/relationships/customXml" Target="../ink/ink685.xml"/><Relationship Id="rId414" Type="http://schemas.openxmlformats.org/officeDocument/2006/relationships/customXml" Target="../ink/ink790.xml"/><Relationship Id="rId498" Type="http://schemas.openxmlformats.org/officeDocument/2006/relationships/image" Target="../media/image1747.png"/><Relationship Id="rId621" Type="http://schemas.openxmlformats.org/officeDocument/2006/relationships/customXml" Target="../ink/ink896.xml"/><Relationship Id="rId260" Type="http://schemas.openxmlformats.org/officeDocument/2006/relationships/image" Target="../media/image1631.png"/><Relationship Id="rId719" Type="http://schemas.openxmlformats.org/officeDocument/2006/relationships/customXml" Target="../ink/ink947.xml"/><Relationship Id="rId55" Type="http://schemas.openxmlformats.org/officeDocument/2006/relationships/customXml" Target="../ink/ink608.xml"/><Relationship Id="rId120" Type="http://schemas.openxmlformats.org/officeDocument/2006/relationships/image" Target="../media/image1562.png"/><Relationship Id="rId358" Type="http://schemas.openxmlformats.org/officeDocument/2006/relationships/image" Target="../media/image1679.png"/><Relationship Id="rId565" Type="http://schemas.openxmlformats.org/officeDocument/2006/relationships/image" Target="../media/image1780.png"/><Relationship Id="rId772" Type="http://schemas.openxmlformats.org/officeDocument/2006/relationships/image" Target="../media/image1880.png"/><Relationship Id="rId218" Type="http://schemas.openxmlformats.org/officeDocument/2006/relationships/image" Target="../media/image1610.png"/><Relationship Id="rId425" Type="http://schemas.openxmlformats.org/officeDocument/2006/relationships/image" Target="../media/image1712.png"/><Relationship Id="rId632" Type="http://schemas.openxmlformats.org/officeDocument/2006/relationships/image" Target="../media/image1813.png"/><Relationship Id="rId271" Type="http://schemas.openxmlformats.org/officeDocument/2006/relationships/customXml" Target="../ink/ink717.xml"/><Relationship Id="rId66" Type="http://schemas.openxmlformats.org/officeDocument/2006/relationships/image" Target="../media/image1535.png"/><Relationship Id="rId131" Type="http://schemas.openxmlformats.org/officeDocument/2006/relationships/customXml" Target="../ink/ink646.xml"/><Relationship Id="rId369" Type="http://schemas.openxmlformats.org/officeDocument/2006/relationships/customXml" Target="../ink/ink767.xml"/><Relationship Id="rId576" Type="http://schemas.openxmlformats.org/officeDocument/2006/relationships/customXml" Target="../ink/ink873.xml"/><Relationship Id="rId783" Type="http://schemas.openxmlformats.org/officeDocument/2006/relationships/customXml" Target="../ink/ink980.xml"/><Relationship Id="rId229" Type="http://schemas.openxmlformats.org/officeDocument/2006/relationships/customXml" Target="../ink/ink696.xml"/><Relationship Id="rId436" Type="http://schemas.openxmlformats.org/officeDocument/2006/relationships/customXml" Target="../ink/ink801.xml"/><Relationship Id="rId643" Type="http://schemas.openxmlformats.org/officeDocument/2006/relationships/customXml" Target="../ink/ink907.xml"/><Relationship Id="rId850" Type="http://schemas.openxmlformats.org/officeDocument/2006/relationships/image" Target="../media/image1919.png"/><Relationship Id="rId77" Type="http://schemas.openxmlformats.org/officeDocument/2006/relationships/customXml" Target="../ink/ink619.xml"/><Relationship Id="rId282" Type="http://schemas.openxmlformats.org/officeDocument/2006/relationships/image" Target="../media/image1642.png"/><Relationship Id="rId503" Type="http://schemas.openxmlformats.org/officeDocument/2006/relationships/image" Target="../media/image1749.png"/><Relationship Id="rId587" Type="http://schemas.openxmlformats.org/officeDocument/2006/relationships/image" Target="../media/image1791.png"/><Relationship Id="rId710" Type="http://schemas.openxmlformats.org/officeDocument/2006/relationships/image" Target="../media/image1850.png"/><Relationship Id="rId808" Type="http://schemas.openxmlformats.org/officeDocument/2006/relationships/image" Target="../media/image1898.png"/><Relationship Id="rId8" Type="http://schemas.openxmlformats.org/officeDocument/2006/relationships/image" Target="../media/image1507.png"/><Relationship Id="rId142" Type="http://schemas.openxmlformats.org/officeDocument/2006/relationships/image" Target="../media/image1573.png"/><Relationship Id="rId447" Type="http://schemas.openxmlformats.org/officeDocument/2006/relationships/image" Target="../media/image1723.png"/><Relationship Id="rId794" Type="http://schemas.openxmlformats.org/officeDocument/2006/relationships/image" Target="../media/image1891.png"/></Relationships>
</file>

<file path=ppt/slides/_rels/slide40.xml.rels><?xml version="1.0" encoding="UTF-8" standalone="yes"?>
<Relationships xmlns="http://schemas.openxmlformats.org/package/2006/relationships"><Relationship Id="rId3" Type="http://schemas.openxmlformats.org/officeDocument/2006/relationships/image" Target="../media/image388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8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936.png"/><Relationship Id="rId21" Type="http://schemas.openxmlformats.org/officeDocument/2006/relationships/customXml" Target="../ink/ink1031.xml"/><Relationship Id="rId42" Type="http://schemas.openxmlformats.org/officeDocument/2006/relationships/image" Target="../media/image1944.png"/><Relationship Id="rId47" Type="http://schemas.openxmlformats.org/officeDocument/2006/relationships/customXml" Target="../ink/ink1044.xml"/><Relationship Id="rId63" Type="http://schemas.openxmlformats.org/officeDocument/2006/relationships/customXml" Target="../ink/ink1052.xml"/><Relationship Id="rId68" Type="http://schemas.openxmlformats.org/officeDocument/2006/relationships/image" Target="../media/image1957.png"/><Relationship Id="rId84" Type="http://schemas.openxmlformats.org/officeDocument/2006/relationships/image" Target="../media/image1965.png"/><Relationship Id="rId89" Type="http://schemas.openxmlformats.org/officeDocument/2006/relationships/customXml" Target="../ink/ink1065.xml"/><Relationship Id="rId16" Type="http://schemas.openxmlformats.org/officeDocument/2006/relationships/image" Target="../media/image1931.png"/><Relationship Id="rId11" Type="http://schemas.openxmlformats.org/officeDocument/2006/relationships/customXml" Target="../ink/ink1026.xml"/><Relationship Id="rId32" Type="http://schemas.openxmlformats.org/officeDocument/2006/relationships/image" Target="../media/image1939.png"/><Relationship Id="rId37" Type="http://schemas.openxmlformats.org/officeDocument/2006/relationships/customXml" Target="../ink/ink1039.xml"/><Relationship Id="rId53" Type="http://schemas.openxmlformats.org/officeDocument/2006/relationships/customXml" Target="../ink/ink1047.xml"/><Relationship Id="rId58" Type="http://schemas.openxmlformats.org/officeDocument/2006/relationships/image" Target="../media/image1952.png"/><Relationship Id="rId74" Type="http://schemas.openxmlformats.org/officeDocument/2006/relationships/image" Target="../media/image1960.png"/><Relationship Id="rId79" Type="http://schemas.openxmlformats.org/officeDocument/2006/relationships/customXml" Target="../ink/ink1060.xml"/><Relationship Id="rId5" Type="http://schemas.openxmlformats.org/officeDocument/2006/relationships/customXml" Target="../ink/ink1023.xml"/><Relationship Id="rId90" Type="http://schemas.openxmlformats.org/officeDocument/2006/relationships/image" Target="../media/image1967.png"/><Relationship Id="rId14" Type="http://schemas.openxmlformats.org/officeDocument/2006/relationships/image" Target="../media/image1930.png"/><Relationship Id="rId22" Type="http://schemas.openxmlformats.org/officeDocument/2006/relationships/image" Target="../media/image1934.png"/><Relationship Id="rId27" Type="http://schemas.openxmlformats.org/officeDocument/2006/relationships/customXml" Target="../ink/ink1034.xml"/><Relationship Id="rId30" Type="http://schemas.openxmlformats.org/officeDocument/2006/relationships/image" Target="../media/image1938.png"/><Relationship Id="rId35" Type="http://schemas.openxmlformats.org/officeDocument/2006/relationships/customXml" Target="../ink/ink1038.xml"/><Relationship Id="rId43" Type="http://schemas.openxmlformats.org/officeDocument/2006/relationships/customXml" Target="../ink/ink1042.xml"/><Relationship Id="rId48" Type="http://schemas.openxmlformats.org/officeDocument/2006/relationships/image" Target="../media/image1947.png"/><Relationship Id="rId56" Type="http://schemas.openxmlformats.org/officeDocument/2006/relationships/image" Target="../media/image1951.png"/><Relationship Id="rId64" Type="http://schemas.openxmlformats.org/officeDocument/2006/relationships/image" Target="../media/image1955.png"/><Relationship Id="rId69" Type="http://schemas.openxmlformats.org/officeDocument/2006/relationships/customXml" Target="../ink/ink1055.xml"/><Relationship Id="rId77" Type="http://schemas.openxmlformats.org/officeDocument/2006/relationships/customXml" Target="../ink/ink1059.xml"/><Relationship Id="rId8" Type="http://schemas.openxmlformats.org/officeDocument/2006/relationships/image" Target="../media/image1927.png"/><Relationship Id="rId51" Type="http://schemas.openxmlformats.org/officeDocument/2006/relationships/customXml" Target="../ink/ink1046.xml"/><Relationship Id="rId72" Type="http://schemas.openxmlformats.org/officeDocument/2006/relationships/image" Target="../media/image1959.png"/><Relationship Id="rId80" Type="http://schemas.openxmlformats.org/officeDocument/2006/relationships/image" Target="../media/image1963.png"/><Relationship Id="rId85" Type="http://schemas.openxmlformats.org/officeDocument/2006/relationships/customXml" Target="../ink/ink1063.xml"/><Relationship Id="rId3" Type="http://schemas.openxmlformats.org/officeDocument/2006/relationships/customXml" Target="../ink/ink1022.xml"/><Relationship Id="rId12" Type="http://schemas.openxmlformats.org/officeDocument/2006/relationships/image" Target="../media/image1929.png"/><Relationship Id="rId17" Type="http://schemas.openxmlformats.org/officeDocument/2006/relationships/customXml" Target="../ink/ink1029.xml"/><Relationship Id="rId25" Type="http://schemas.openxmlformats.org/officeDocument/2006/relationships/customXml" Target="../ink/ink1033.xml"/><Relationship Id="rId33" Type="http://schemas.openxmlformats.org/officeDocument/2006/relationships/customXml" Target="../ink/ink1037.xml"/><Relationship Id="rId38" Type="http://schemas.openxmlformats.org/officeDocument/2006/relationships/image" Target="../media/image1942.png"/><Relationship Id="rId46" Type="http://schemas.openxmlformats.org/officeDocument/2006/relationships/image" Target="../media/image1946.png"/><Relationship Id="rId59" Type="http://schemas.openxmlformats.org/officeDocument/2006/relationships/customXml" Target="../ink/ink1050.xml"/><Relationship Id="rId67" Type="http://schemas.openxmlformats.org/officeDocument/2006/relationships/customXml" Target="../ink/ink1054.xml"/><Relationship Id="rId20" Type="http://schemas.openxmlformats.org/officeDocument/2006/relationships/image" Target="../media/image1933.png"/><Relationship Id="rId41" Type="http://schemas.openxmlformats.org/officeDocument/2006/relationships/customXml" Target="../ink/ink1041.xml"/><Relationship Id="rId54" Type="http://schemas.openxmlformats.org/officeDocument/2006/relationships/image" Target="../media/image1950.png"/><Relationship Id="rId62" Type="http://schemas.openxmlformats.org/officeDocument/2006/relationships/image" Target="../media/image1954.png"/><Relationship Id="rId70" Type="http://schemas.openxmlformats.org/officeDocument/2006/relationships/image" Target="../media/image1958.png"/><Relationship Id="rId75" Type="http://schemas.openxmlformats.org/officeDocument/2006/relationships/customXml" Target="../ink/ink1058.xml"/><Relationship Id="rId83" Type="http://schemas.openxmlformats.org/officeDocument/2006/relationships/customXml" Target="../ink/ink1062.xml"/><Relationship Id="rId88" Type="http://schemas.openxmlformats.org/officeDocument/2006/relationships/image" Target="../media/image1672.png"/><Relationship Id="rId91" Type="http://schemas.openxmlformats.org/officeDocument/2006/relationships/customXml" Target="../ink/ink1066.xml"/><Relationship Id="rId1" Type="http://schemas.openxmlformats.org/officeDocument/2006/relationships/slideLayout" Target="../slideLayouts/slideLayout7.xml"/><Relationship Id="rId6" Type="http://schemas.openxmlformats.org/officeDocument/2006/relationships/image" Target="../media/image1926.png"/><Relationship Id="rId15" Type="http://schemas.openxmlformats.org/officeDocument/2006/relationships/customXml" Target="../ink/ink1028.xml"/><Relationship Id="rId23" Type="http://schemas.openxmlformats.org/officeDocument/2006/relationships/customXml" Target="../ink/ink1032.xml"/><Relationship Id="rId28" Type="http://schemas.openxmlformats.org/officeDocument/2006/relationships/image" Target="../media/image1937.png"/><Relationship Id="rId36" Type="http://schemas.openxmlformats.org/officeDocument/2006/relationships/image" Target="../media/image1941.png"/><Relationship Id="rId49" Type="http://schemas.openxmlformats.org/officeDocument/2006/relationships/customXml" Target="../ink/ink1045.xml"/><Relationship Id="rId57" Type="http://schemas.openxmlformats.org/officeDocument/2006/relationships/customXml" Target="../ink/ink1049.xml"/><Relationship Id="rId10" Type="http://schemas.openxmlformats.org/officeDocument/2006/relationships/image" Target="../media/image1928.png"/><Relationship Id="rId31" Type="http://schemas.openxmlformats.org/officeDocument/2006/relationships/customXml" Target="../ink/ink1036.xml"/><Relationship Id="rId44" Type="http://schemas.openxmlformats.org/officeDocument/2006/relationships/image" Target="../media/image1945.png"/><Relationship Id="rId52" Type="http://schemas.openxmlformats.org/officeDocument/2006/relationships/image" Target="../media/image1949.png"/><Relationship Id="rId60" Type="http://schemas.openxmlformats.org/officeDocument/2006/relationships/image" Target="../media/image1953.png"/><Relationship Id="rId65" Type="http://schemas.openxmlformats.org/officeDocument/2006/relationships/customXml" Target="../ink/ink1053.xml"/><Relationship Id="rId73" Type="http://schemas.openxmlformats.org/officeDocument/2006/relationships/customXml" Target="../ink/ink1057.xml"/><Relationship Id="rId78" Type="http://schemas.openxmlformats.org/officeDocument/2006/relationships/image" Target="../media/image1962.png"/><Relationship Id="rId81" Type="http://schemas.openxmlformats.org/officeDocument/2006/relationships/customXml" Target="../ink/ink1061.xml"/><Relationship Id="rId86" Type="http://schemas.openxmlformats.org/officeDocument/2006/relationships/image" Target="../media/image1966.png"/><Relationship Id="rId4" Type="http://schemas.openxmlformats.org/officeDocument/2006/relationships/image" Target="../media/image1925.png"/><Relationship Id="rId9" Type="http://schemas.openxmlformats.org/officeDocument/2006/relationships/customXml" Target="../ink/ink1025.xml"/><Relationship Id="rId13" Type="http://schemas.openxmlformats.org/officeDocument/2006/relationships/customXml" Target="../ink/ink1027.xml"/><Relationship Id="rId18" Type="http://schemas.openxmlformats.org/officeDocument/2006/relationships/image" Target="../media/image1932.png"/><Relationship Id="rId39" Type="http://schemas.openxmlformats.org/officeDocument/2006/relationships/customXml" Target="../ink/ink1040.xml"/><Relationship Id="rId34" Type="http://schemas.openxmlformats.org/officeDocument/2006/relationships/image" Target="../media/image1940.png"/><Relationship Id="rId50" Type="http://schemas.openxmlformats.org/officeDocument/2006/relationships/image" Target="../media/image1948.png"/><Relationship Id="rId55" Type="http://schemas.openxmlformats.org/officeDocument/2006/relationships/customXml" Target="../ink/ink1048.xml"/><Relationship Id="rId76" Type="http://schemas.openxmlformats.org/officeDocument/2006/relationships/image" Target="../media/image1961.png"/><Relationship Id="rId7" Type="http://schemas.openxmlformats.org/officeDocument/2006/relationships/customXml" Target="../ink/ink1024.xml"/><Relationship Id="rId71" Type="http://schemas.openxmlformats.org/officeDocument/2006/relationships/customXml" Target="../ink/ink1056.xml"/><Relationship Id="rId92" Type="http://schemas.openxmlformats.org/officeDocument/2006/relationships/image" Target="../media/image1968.png"/><Relationship Id="rId2" Type="http://schemas.openxmlformats.org/officeDocument/2006/relationships/notesSlide" Target="../notesSlides/notesSlide5.xml"/><Relationship Id="rId29" Type="http://schemas.openxmlformats.org/officeDocument/2006/relationships/customXml" Target="../ink/ink1035.xml"/><Relationship Id="rId24" Type="http://schemas.openxmlformats.org/officeDocument/2006/relationships/image" Target="../media/image1935.png"/><Relationship Id="rId40" Type="http://schemas.openxmlformats.org/officeDocument/2006/relationships/image" Target="../media/image1943.png"/><Relationship Id="rId45" Type="http://schemas.openxmlformats.org/officeDocument/2006/relationships/customXml" Target="../ink/ink1043.xml"/><Relationship Id="rId66" Type="http://schemas.openxmlformats.org/officeDocument/2006/relationships/image" Target="../media/image1956.png"/><Relationship Id="rId87" Type="http://schemas.openxmlformats.org/officeDocument/2006/relationships/customXml" Target="../ink/ink1064.xml"/><Relationship Id="rId61" Type="http://schemas.openxmlformats.org/officeDocument/2006/relationships/customXml" Target="../ink/ink1051.xml"/><Relationship Id="rId82" Type="http://schemas.openxmlformats.org/officeDocument/2006/relationships/image" Target="../media/image1964.png"/><Relationship Id="rId19" Type="http://schemas.openxmlformats.org/officeDocument/2006/relationships/customXml" Target="../ink/ink1030.xml"/></Relationships>
</file>

<file path=ppt/slides/_rels/slide6.xml.rels><?xml version="1.0" encoding="UTF-8" standalone="yes"?>
<Relationships xmlns="http://schemas.openxmlformats.org/package/2006/relationships"><Relationship Id="rId117" Type="http://schemas.openxmlformats.org/officeDocument/2006/relationships/customXml" Target="../ink/ink1124.xml"/><Relationship Id="rId21" Type="http://schemas.openxmlformats.org/officeDocument/2006/relationships/customXml" Target="../ink/ink1076.xml"/><Relationship Id="rId42" Type="http://schemas.openxmlformats.org/officeDocument/2006/relationships/image" Target="../media/image1986.png"/><Relationship Id="rId47" Type="http://schemas.openxmlformats.org/officeDocument/2006/relationships/customXml" Target="../ink/ink1089.xml"/><Relationship Id="rId63" Type="http://schemas.openxmlformats.org/officeDocument/2006/relationships/customXml" Target="../ink/ink1097.xml"/><Relationship Id="rId68" Type="http://schemas.openxmlformats.org/officeDocument/2006/relationships/image" Target="../media/image1999.png"/><Relationship Id="rId84" Type="http://schemas.openxmlformats.org/officeDocument/2006/relationships/image" Target="../media/image2007.png"/><Relationship Id="rId89" Type="http://schemas.openxmlformats.org/officeDocument/2006/relationships/customXml" Target="../ink/ink1110.xml"/><Relationship Id="rId112" Type="http://schemas.openxmlformats.org/officeDocument/2006/relationships/image" Target="../media/image2021.png"/><Relationship Id="rId16" Type="http://schemas.openxmlformats.org/officeDocument/2006/relationships/image" Target="../media/image1975.png"/><Relationship Id="rId107" Type="http://schemas.openxmlformats.org/officeDocument/2006/relationships/customXml" Target="../ink/ink1119.xml"/><Relationship Id="rId11" Type="http://schemas.openxmlformats.org/officeDocument/2006/relationships/customXml" Target="../ink/ink1071.xml"/><Relationship Id="rId32" Type="http://schemas.openxmlformats.org/officeDocument/2006/relationships/image" Target="../media/image1982.png"/><Relationship Id="rId37" Type="http://schemas.openxmlformats.org/officeDocument/2006/relationships/customXml" Target="../ink/ink1084.xml"/><Relationship Id="rId53" Type="http://schemas.openxmlformats.org/officeDocument/2006/relationships/customXml" Target="../ink/ink1092.xml"/><Relationship Id="rId58" Type="http://schemas.openxmlformats.org/officeDocument/2006/relationships/image" Target="../media/image1994.png"/><Relationship Id="rId74" Type="http://schemas.openxmlformats.org/officeDocument/2006/relationships/image" Target="../media/image2002.png"/><Relationship Id="rId79" Type="http://schemas.openxmlformats.org/officeDocument/2006/relationships/customXml" Target="../ink/ink1105.xml"/><Relationship Id="rId102" Type="http://schemas.openxmlformats.org/officeDocument/2006/relationships/image" Target="../media/image2016.png"/><Relationship Id="rId123" Type="http://schemas.openxmlformats.org/officeDocument/2006/relationships/customXml" Target="../ink/ink1127.xml"/><Relationship Id="rId128" Type="http://schemas.openxmlformats.org/officeDocument/2006/relationships/image" Target="../media/image2029.png"/><Relationship Id="rId5" Type="http://schemas.openxmlformats.org/officeDocument/2006/relationships/customXml" Target="../ink/ink1068.xml"/><Relationship Id="rId90" Type="http://schemas.openxmlformats.org/officeDocument/2006/relationships/image" Target="../media/image2010.png"/><Relationship Id="rId95" Type="http://schemas.openxmlformats.org/officeDocument/2006/relationships/customXml" Target="../ink/ink1113.xml"/><Relationship Id="rId22" Type="http://schemas.openxmlformats.org/officeDocument/2006/relationships/image" Target="../media/image1978.png"/><Relationship Id="rId27" Type="http://schemas.openxmlformats.org/officeDocument/2006/relationships/customXml" Target="../ink/ink1079.xml"/><Relationship Id="rId43" Type="http://schemas.openxmlformats.org/officeDocument/2006/relationships/customXml" Target="../ink/ink1087.xml"/><Relationship Id="rId48" Type="http://schemas.openxmlformats.org/officeDocument/2006/relationships/image" Target="../media/image1989.png"/><Relationship Id="rId64" Type="http://schemas.openxmlformats.org/officeDocument/2006/relationships/image" Target="../media/image1997.png"/><Relationship Id="rId69" Type="http://schemas.openxmlformats.org/officeDocument/2006/relationships/customXml" Target="../ink/ink1100.xml"/><Relationship Id="rId113" Type="http://schemas.openxmlformats.org/officeDocument/2006/relationships/customXml" Target="../ink/ink1122.xml"/><Relationship Id="rId118" Type="http://schemas.openxmlformats.org/officeDocument/2006/relationships/image" Target="../media/image2024.png"/><Relationship Id="rId80" Type="http://schemas.openxmlformats.org/officeDocument/2006/relationships/image" Target="../media/image2005.png"/><Relationship Id="rId85" Type="http://schemas.openxmlformats.org/officeDocument/2006/relationships/customXml" Target="../ink/ink1108.xml"/><Relationship Id="rId12" Type="http://schemas.openxmlformats.org/officeDocument/2006/relationships/image" Target="../media/image1973.png"/><Relationship Id="rId17" Type="http://schemas.openxmlformats.org/officeDocument/2006/relationships/customXml" Target="../ink/ink1074.xml"/><Relationship Id="rId33" Type="http://schemas.openxmlformats.org/officeDocument/2006/relationships/customXml" Target="../ink/ink1082.xml"/><Relationship Id="rId38" Type="http://schemas.openxmlformats.org/officeDocument/2006/relationships/image" Target="../media/image1984.png"/><Relationship Id="rId59" Type="http://schemas.openxmlformats.org/officeDocument/2006/relationships/customXml" Target="../ink/ink1095.xml"/><Relationship Id="rId103" Type="http://schemas.openxmlformats.org/officeDocument/2006/relationships/customXml" Target="../ink/ink1117.xml"/><Relationship Id="rId108" Type="http://schemas.openxmlformats.org/officeDocument/2006/relationships/image" Target="../media/image2019.png"/><Relationship Id="rId124" Type="http://schemas.openxmlformats.org/officeDocument/2006/relationships/image" Target="../media/image2027.png"/><Relationship Id="rId129" Type="http://schemas.openxmlformats.org/officeDocument/2006/relationships/customXml" Target="../ink/ink1130.xml"/><Relationship Id="rId54" Type="http://schemas.openxmlformats.org/officeDocument/2006/relationships/image" Target="../media/image1992.png"/><Relationship Id="rId70" Type="http://schemas.openxmlformats.org/officeDocument/2006/relationships/image" Target="../media/image2000.png"/><Relationship Id="rId75" Type="http://schemas.openxmlformats.org/officeDocument/2006/relationships/customXml" Target="../ink/ink1103.xml"/><Relationship Id="rId91" Type="http://schemas.openxmlformats.org/officeDocument/2006/relationships/customXml" Target="../ink/ink1111.xml"/><Relationship Id="rId96" Type="http://schemas.openxmlformats.org/officeDocument/2006/relationships/image" Target="../media/image2013.png"/><Relationship Id="rId1" Type="http://schemas.openxmlformats.org/officeDocument/2006/relationships/slideLayout" Target="../slideLayouts/slideLayout7.xml"/><Relationship Id="rId6" Type="http://schemas.openxmlformats.org/officeDocument/2006/relationships/image" Target="../media/image1970.png"/><Relationship Id="rId23" Type="http://schemas.openxmlformats.org/officeDocument/2006/relationships/customXml" Target="../ink/ink1077.xml"/><Relationship Id="rId28" Type="http://schemas.openxmlformats.org/officeDocument/2006/relationships/image" Target="../media/image1875.png"/><Relationship Id="rId49" Type="http://schemas.openxmlformats.org/officeDocument/2006/relationships/customXml" Target="../ink/ink1090.xml"/><Relationship Id="rId114" Type="http://schemas.openxmlformats.org/officeDocument/2006/relationships/image" Target="../media/image2022.png"/><Relationship Id="rId119" Type="http://schemas.openxmlformats.org/officeDocument/2006/relationships/customXml" Target="../ink/ink1125.xml"/><Relationship Id="rId44" Type="http://schemas.openxmlformats.org/officeDocument/2006/relationships/image" Target="../media/image1987.png"/><Relationship Id="rId60" Type="http://schemas.openxmlformats.org/officeDocument/2006/relationships/image" Target="../media/image1995.png"/><Relationship Id="rId65" Type="http://schemas.openxmlformats.org/officeDocument/2006/relationships/customXml" Target="../ink/ink1098.xml"/><Relationship Id="rId81" Type="http://schemas.openxmlformats.org/officeDocument/2006/relationships/customXml" Target="../ink/ink1106.xml"/><Relationship Id="rId86" Type="http://schemas.openxmlformats.org/officeDocument/2006/relationships/image" Target="../media/image2008.png"/><Relationship Id="rId130" Type="http://schemas.openxmlformats.org/officeDocument/2006/relationships/image" Target="../media/image2030.png"/><Relationship Id="rId13" Type="http://schemas.openxmlformats.org/officeDocument/2006/relationships/customXml" Target="../ink/ink1072.xml"/><Relationship Id="rId18" Type="http://schemas.openxmlformats.org/officeDocument/2006/relationships/image" Target="../media/image1976.png"/><Relationship Id="rId39" Type="http://schemas.openxmlformats.org/officeDocument/2006/relationships/customXml" Target="../ink/ink1085.xml"/><Relationship Id="rId109" Type="http://schemas.openxmlformats.org/officeDocument/2006/relationships/customXml" Target="../ink/ink1120.xml"/><Relationship Id="rId34" Type="http://schemas.openxmlformats.org/officeDocument/2006/relationships/image" Target="../media/image1983.png"/><Relationship Id="rId50" Type="http://schemas.openxmlformats.org/officeDocument/2006/relationships/image" Target="../media/image1990.png"/><Relationship Id="rId55" Type="http://schemas.openxmlformats.org/officeDocument/2006/relationships/customXml" Target="../ink/ink1093.xml"/><Relationship Id="rId76" Type="http://schemas.openxmlformats.org/officeDocument/2006/relationships/image" Target="../media/image2003.png"/><Relationship Id="rId97" Type="http://schemas.openxmlformats.org/officeDocument/2006/relationships/customXml" Target="../ink/ink1114.xml"/><Relationship Id="rId104" Type="http://schemas.openxmlformats.org/officeDocument/2006/relationships/image" Target="../media/image2017.png"/><Relationship Id="rId120" Type="http://schemas.openxmlformats.org/officeDocument/2006/relationships/image" Target="../media/image2025.png"/><Relationship Id="rId125" Type="http://schemas.openxmlformats.org/officeDocument/2006/relationships/customXml" Target="../ink/ink1128.xml"/><Relationship Id="rId7" Type="http://schemas.openxmlformats.org/officeDocument/2006/relationships/customXml" Target="../ink/ink1069.xml"/><Relationship Id="rId71" Type="http://schemas.openxmlformats.org/officeDocument/2006/relationships/customXml" Target="../ink/ink1101.xml"/><Relationship Id="rId92" Type="http://schemas.openxmlformats.org/officeDocument/2006/relationships/image" Target="../media/image2011.png"/><Relationship Id="rId2" Type="http://schemas.openxmlformats.org/officeDocument/2006/relationships/notesSlide" Target="../notesSlides/notesSlide6.xml"/><Relationship Id="rId29" Type="http://schemas.openxmlformats.org/officeDocument/2006/relationships/customXml" Target="../ink/ink1080.xml"/><Relationship Id="rId24" Type="http://schemas.openxmlformats.org/officeDocument/2006/relationships/image" Target="../media/image1979.png"/><Relationship Id="rId40" Type="http://schemas.openxmlformats.org/officeDocument/2006/relationships/image" Target="../media/image1985.png"/><Relationship Id="rId45" Type="http://schemas.openxmlformats.org/officeDocument/2006/relationships/customXml" Target="../ink/ink1088.xml"/><Relationship Id="rId66" Type="http://schemas.openxmlformats.org/officeDocument/2006/relationships/image" Target="../media/image1998.png"/><Relationship Id="rId87" Type="http://schemas.openxmlformats.org/officeDocument/2006/relationships/customXml" Target="../ink/ink1109.xml"/><Relationship Id="rId110" Type="http://schemas.openxmlformats.org/officeDocument/2006/relationships/image" Target="../media/image2020.png"/><Relationship Id="rId115" Type="http://schemas.openxmlformats.org/officeDocument/2006/relationships/customXml" Target="../ink/ink1123.xml"/><Relationship Id="rId131" Type="http://schemas.openxmlformats.org/officeDocument/2006/relationships/customXml" Target="../ink/ink1131.xml"/><Relationship Id="rId61" Type="http://schemas.openxmlformats.org/officeDocument/2006/relationships/customXml" Target="../ink/ink1096.xml"/><Relationship Id="rId82" Type="http://schemas.openxmlformats.org/officeDocument/2006/relationships/image" Target="../media/image2006.png"/><Relationship Id="rId19" Type="http://schemas.openxmlformats.org/officeDocument/2006/relationships/customXml" Target="../ink/ink1075.xml"/><Relationship Id="rId14" Type="http://schemas.openxmlformats.org/officeDocument/2006/relationships/image" Target="../media/image1974.png"/><Relationship Id="rId30" Type="http://schemas.openxmlformats.org/officeDocument/2006/relationships/image" Target="../media/image1981.png"/><Relationship Id="rId35" Type="http://schemas.openxmlformats.org/officeDocument/2006/relationships/customXml" Target="../ink/ink1083.xml"/><Relationship Id="rId56" Type="http://schemas.openxmlformats.org/officeDocument/2006/relationships/image" Target="../media/image1993.png"/><Relationship Id="rId77" Type="http://schemas.openxmlformats.org/officeDocument/2006/relationships/customXml" Target="../ink/ink1104.xml"/><Relationship Id="rId100" Type="http://schemas.openxmlformats.org/officeDocument/2006/relationships/image" Target="../media/image2015.png"/><Relationship Id="rId105" Type="http://schemas.openxmlformats.org/officeDocument/2006/relationships/customXml" Target="../ink/ink1118.xml"/><Relationship Id="rId126" Type="http://schemas.openxmlformats.org/officeDocument/2006/relationships/image" Target="../media/image2028.png"/><Relationship Id="rId8" Type="http://schemas.openxmlformats.org/officeDocument/2006/relationships/image" Target="../media/image1971.png"/><Relationship Id="rId51" Type="http://schemas.openxmlformats.org/officeDocument/2006/relationships/customXml" Target="../ink/ink1091.xml"/><Relationship Id="rId72" Type="http://schemas.openxmlformats.org/officeDocument/2006/relationships/image" Target="../media/image2001.png"/><Relationship Id="rId93" Type="http://schemas.openxmlformats.org/officeDocument/2006/relationships/customXml" Target="../ink/ink1112.xml"/><Relationship Id="rId98" Type="http://schemas.openxmlformats.org/officeDocument/2006/relationships/image" Target="../media/image2014.png"/><Relationship Id="rId121" Type="http://schemas.openxmlformats.org/officeDocument/2006/relationships/customXml" Target="../ink/ink1126.xml"/><Relationship Id="rId3" Type="http://schemas.openxmlformats.org/officeDocument/2006/relationships/customXml" Target="../ink/ink1067.xml"/><Relationship Id="rId25" Type="http://schemas.openxmlformats.org/officeDocument/2006/relationships/customXml" Target="../ink/ink1078.xml"/><Relationship Id="rId46" Type="http://schemas.openxmlformats.org/officeDocument/2006/relationships/image" Target="../media/image1988.png"/><Relationship Id="rId67" Type="http://schemas.openxmlformats.org/officeDocument/2006/relationships/customXml" Target="../ink/ink1099.xml"/><Relationship Id="rId116" Type="http://schemas.openxmlformats.org/officeDocument/2006/relationships/image" Target="../media/image2023.png"/><Relationship Id="rId20" Type="http://schemas.openxmlformats.org/officeDocument/2006/relationships/image" Target="../media/image1977.png"/><Relationship Id="rId41" Type="http://schemas.openxmlformats.org/officeDocument/2006/relationships/customXml" Target="../ink/ink1086.xml"/><Relationship Id="rId62" Type="http://schemas.openxmlformats.org/officeDocument/2006/relationships/image" Target="../media/image1996.png"/><Relationship Id="rId83" Type="http://schemas.openxmlformats.org/officeDocument/2006/relationships/customXml" Target="../ink/ink1107.xml"/><Relationship Id="rId88" Type="http://schemas.openxmlformats.org/officeDocument/2006/relationships/image" Target="../media/image2009.png"/><Relationship Id="rId111" Type="http://schemas.openxmlformats.org/officeDocument/2006/relationships/customXml" Target="../ink/ink1121.xml"/><Relationship Id="rId132" Type="http://schemas.openxmlformats.org/officeDocument/2006/relationships/image" Target="../media/image67.png"/><Relationship Id="rId15" Type="http://schemas.openxmlformats.org/officeDocument/2006/relationships/customXml" Target="../ink/ink1073.xml"/><Relationship Id="rId36" Type="http://schemas.openxmlformats.org/officeDocument/2006/relationships/image" Target="../media/image1672.png"/><Relationship Id="rId57" Type="http://schemas.openxmlformats.org/officeDocument/2006/relationships/customXml" Target="../ink/ink1094.xml"/><Relationship Id="rId106" Type="http://schemas.openxmlformats.org/officeDocument/2006/relationships/image" Target="../media/image2018.png"/><Relationship Id="rId127" Type="http://schemas.openxmlformats.org/officeDocument/2006/relationships/customXml" Target="../ink/ink1129.xml"/><Relationship Id="rId10" Type="http://schemas.openxmlformats.org/officeDocument/2006/relationships/image" Target="../media/image1972.png"/><Relationship Id="rId31" Type="http://schemas.openxmlformats.org/officeDocument/2006/relationships/customXml" Target="../ink/ink1081.xml"/><Relationship Id="rId52" Type="http://schemas.openxmlformats.org/officeDocument/2006/relationships/image" Target="../media/image1991.png"/><Relationship Id="rId73" Type="http://schemas.openxmlformats.org/officeDocument/2006/relationships/customXml" Target="../ink/ink1102.xml"/><Relationship Id="rId78" Type="http://schemas.openxmlformats.org/officeDocument/2006/relationships/image" Target="../media/image2004.png"/><Relationship Id="rId94" Type="http://schemas.openxmlformats.org/officeDocument/2006/relationships/image" Target="../media/image2012.png"/><Relationship Id="rId99" Type="http://schemas.openxmlformats.org/officeDocument/2006/relationships/customXml" Target="../ink/ink1115.xml"/><Relationship Id="rId101" Type="http://schemas.openxmlformats.org/officeDocument/2006/relationships/customXml" Target="../ink/ink1116.xml"/><Relationship Id="rId122" Type="http://schemas.openxmlformats.org/officeDocument/2006/relationships/image" Target="../media/image2026.png"/><Relationship Id="rId4" Type="http://schemas.openxmlformats.org/officeDocument/2006/relationships/image" Target="../media/image1969.png"/><Relationship Id="rId9" Type="http://schemas.openxmlformats.org/officeDocument/2006/relationships/customXml" Target="../ink/ink1070.xml"/><Relationship Id="rId26" Type="http://schemas.openxmlformats.org/officeDocument/2006/relationships/image" Target="../media/image1980.png"/></Relationships>
</file>

<file path=ppt/slides/_rels/slide7.xml.rels><?xml version="1.0" encoding="UTF-8" standalone="yes"?>
<Relationships xmlns="http://schemas.openxmlformats.org/package/2006/relationships"><Relationship Id="rId13" Type="http://schemas.openxmlformats.org/officeDocument/2006/relationships/customXml" Target="../ink/ink1137.xml"/><Relationship Id="rId18" Type="http://schemas.openxmlformats.org/officeDocument/2006/relationships/image" Target="../media/image2038.png"/><Relationship Id="rId26" Type="http://schemas.openxmlformats.org/officeDocument/2006/relationships/image" Target="../media/image2042.png"/><Relationship Id="rId3" Type="http://schemas.openxmlformats.org/officeDocument/2006/relationships/customXml" Target="../ink/ink1132.xml"/><Relationship Id="rId21" Type="http://schemas.openxmlformats.org/officeDocument/2006/relationships/customXml" Target="../ink/ink1141.xml"/><Relationship Id="rId34" Type="http://schemas.openxmlformats.org/officeDocument/2006/relationships/image" Target="../media/image69.png"/><Relationship Id="rId7" Type="http://schemas.openxmlformats.org/officeDocument/2006/relationships/customXml" Target="../ink/ink1134.xml"/><Relationship Id="rId12" Type="http://schemas.openxmlformats.org/officeDocument/2006/relationships/image" Target="../media/image2035.png"/><Relationship Id="rId17" Type="http://schemas.openxmlformats.org/officeDocument/2006/relationships/customXml" Target="../ink/ink1139.xml"/><Relationship Id="rId25" Type="http://schemas.openxmlformats.org/officeDocument/2006/relationships/customXml" Target="../ink/ink1143.xml"/><Relationship Id="rId33" Type="http://schemas.openxmlformats.org/officeDocument/2006/relationships/customXml" Target="../ink/ink1147.xml"/><Relationship Id="rId2" Type="http://schemas.openxmlformats.org/officeDocument/2006/relationships/notesSlide" Target="../notesSlides/notesSlide7.xml"/><Relationship Id="rId16" Type="http://schemas.openxmlformats.org/officeDocument/2006/relationships/image" Target="../media/image2037.png"/><Relationship Id="rId20" Type="http://schemas.openxmlformats.org/officeDocument/2006/relationships/image" Target="../media/image2039.png"/><Relationship Id="rId29" Type="http://schemas.openxmlformats.org/officeDocument/2006/relationships/customXml" Target="../ink/ink1145.xml"/><Relationship Id="rId1" Type="http://schemas.openxmlformats.org/officeDocument/2006/relationships/slideLayout" Target="../slideLayouts/slideLayout7.xml"/><Relationship Id="rId6" Type="http://schemas.openxmlformats.org/officeDocument/2006/relationships/image" Target="../media/image2032.png"/><Relationship Id="rId11" Type="http://schemas.openxmlformats.org/officeDocument/2006/relationships/customXml" Target="../ink/ink1136.xml"/><Relationship Id="rId24" Type="http://schemas.openxmlformats.org/officeDocument/2006/relationships/image" Target="../media/image2041.png"/><Relationship Id="rId32" Type="http://schemas.openxmlformats.org/officeDocument/2006/relationships/image" Target="../media/image68.png"/><Relationship Id="rId5" Type="http://schemas.openxmlformats.org/officeDocument/2006/relationships/customXml" Target="../ink/ink1133.xml"/><Relationship Id="rId15" Type="http://schemas.openxmlformats.org/officeDocument/2006/relationships/customXml" Target="../ink/ink1138.xml"/><Relationship Id="rId23" Type="http://schemas.openxmlformats.org/officeDocument/2006/relationships/customXml" Target="../ink/ink1142.xml"/><Relationship Id="rId28" Type="http://schemas.openxmlformats.org/officeDocument/2006/relationships/image" Target="../media/image2043.png"/><Relationship Id="rId36" Type="http://schemas.openxmlformats.org/officeDocument/2006/relationships/image" Target="../media/image70.png"/><Relationship Id="rId10" Type="http://schemas.openxmlformats.org/officeDocument/2006/relationships/image" Target="../media/image2034.png"/><Relationship Id="rId19" Type="http://schemas.openxmlformats.org/officeDocument/2006/relationships/customXml" Target="../ink/ink1140.xml"/><Relationship Id="rId31" Type="http://schemas.openxmlformats.org/officeDocument/2006/relationships/customXml" Target="../ink/ink1146.xml"/><Relationship Id="rId4" Type="http://schemas.openxmlformats.org/officeDocument/2006/relationships/image" Target="../media/image2031.png"/><Relationship Id="rId9" Type="http://schemas.openxmlformats.org/officeDocument/2006/relationships/customXml" Target="../ink/ink1135.xml"/><Relationship Id="rId14" Type="http://schemas.openxmlformats.org/officeDocument/2006/relationships/image" Target="../media/image2036.png"/><Relationship Id="rId22" Type="http://schemas.openxmlformats.org/officeDocument/2006/relationships/image" Target="../media/image2040.png"/><Relationship Id="rId27" Type="http://schemas.openxmlformats.org/officeDocument/2006/relationships/customXml" Target="../ink/ink1144.xml"/><Relationship Id="rId30" Type="http://schemas.openxmlformats.org/officeDocument/2006/relationships/image" Target="../media/image2044.png"/><Relationship Id="rId35" Type="http://schemas.openxmlformats.org/officeDocument/2006/relationships/customXml" Target="../ink/ink1148.xml"/><Relationship Id="rId8" Type="http://schemas.openxmlformats.org/officeDocument/2006/relationships/image" Target="../media/image2033.png"/></Relationships>
</file>

<file path=ppt/slides/_rels/slide8.xml.rels><?xml version="1.0" encoding="UTF-8" standalone="yes"?>
<Relationships xmlns="http://schemas.openxmlformats.org/package/2006/relationships"><Relationship Id="rId117" Type="http://schemas.openxmlformats.org/officeDocument/2006/relationships/image" Target="../media/image2099.png"/><Relationship Id="rId299" Type="http://schemas.openxmlformats.org/officeDocument/2006/relationships/image" Target="../media/image2190.png"/><Relationship Id="rId21" Type="http://schemas.openxmlformats.org/officeDocument/2006/relationships/image" Target="../media/image2053.png"/><Relationship Id="rId63" Type="http://schemas.openxmlformats.org/officeDocument/2006/relationships/image" Target="../media/image2074.png"/><Relationship Id="rId159" Type="http://schemas.openxmlformats.org/officeDocument/2006/relationships/image" Target="../media/image2120.png"/><Relationship Id="rId324" Type="http://schemas.openxmlformats.org/officeDocument/2006/relationships/customXml" Target="../ink/ink1310.xml"/><Relationship Id="rId170" Type="http://schemas.openxmlformats.org/officeDocument/2006/relationships/customXml" Target="../ink/ink1233.xml"/><Relationship Id="rId226" Type="http://schemas.openxmlformats.org/officeDocument/2006/relationships/customXml" Target="../ink/ink1261.xml"/><Relationship Id="rId268" Type="http://schemas.openxmlformats.org/officeDocument/2006/relationships/customXml" Target="../ink/ink1282.xml"/><Relationship Id="rId32" Type="http://schemas.openxmlformats.org/officeDocument/2006/relationships/customXml" Target="../ink/ink1163.xml"/><Relationship Id="rId74" Type="http://schemas.openxmlformats.org/officeDocument/2006/relationships/customXml" Target="../ink/ink1184.xml"/><Relationship Id="rId128" Type="http://schemas.openxmlformats.org/officeDocument/2006/relationships/customXml" Target="../ink/ink1212.xml"/><Relationship Id="rId335" Type="http://schemas.openxmlformats.org/officeDocument/2006/relationships/image" Target="../media/image72.png"/><Relationship Id="rId5" Type="http://schemas.openxmlformats.org/officeDocument/2006/relationships/image" Target="../media/image2045.png"/><Relationship Id="rId181" Type="http://schemas.openxmlformats.org/officeDocument/2006/relationships/image" Target="../media/image2131.png"/><Relationship Id="rId237" Type="http://schemas.openxmlformats.org/officeDocument/2006/relationships/image" Target="../media/image2159.png"/><Relationship Id="rId279" Type="http://schemas.openxmlformats.org/officeDocument/2006/relationships/image" Target="../media/image2180.png"/><Relationship Id="rId43" Type="http://schemas.openxmlformats.org/officeDocument/2006/relationships/image" Target="../media/image2064.png"/><Relationship Id="rId139" Type="http://schemas.openxmlformats.org/officeDocument/2006/relationships/image" Target="../media/image2110.png"/><Relationship Id="rId290" Type="http://schemas.openxmlformats.org/officeDocument/2006/relationships/customXml" Target="../ink/ink1293.xml"/><Relationship Id="rId304" Type="http://schemas.openxmlformats.org/officeDocument/2006/relationships/customXml" Target="../ink/ink1300.xml"/><Relationship Id="rId346" Type="http://schemas.openxmlformats.org/officeDocument/2006/relationships/customXml" Target="../ink/ink1321.xml"/><Relationship Id="rId85" Type="http://schemas.openxmlformats.org/officeDocument/2006/relationships/customXml" Target="../ink/ink1190.xml"/><Relationship Id="rId150" Type="http://schemas.openxmlformats.org/officeDocument/2006/relationships/customXml" Target="../ink/ink1223.xml"/><Relationship Id="rId192" Type="http://schemas.openxmlformats.org/officeDocument/2006/relationships/customXml" Target="../ink/ink1244.xml"/><Relationship Id="rId206" Type="http://schemas.openxmlformats.org/officeDocument/2006/relationships/customXml" Target="../ink/ink1251.xml"/><Relationship Id="rId248" Type="http://schemas.openxmlformats.org/officeDocument/2006/relationships/customXml" Target="../ink/ink1272.xml"/><Relationship Id="rId12" Type="http://schemas.openxmlformats.org/officeDocument/2006/relationships/customXml" Target="../ink/ink1153.xml"/><Relationship Id="rId108" Type="http://schemas.openxmlformats.org/officeDocument/2006/relationships/image" Target="../media/image2095.png"/><Relationship Id="rId315" Type="http://schemas.openxmlformats.org/officeDocument/2006/relationships/image" Target="../media/image2198.png"/><Relationship Id="rId54" Type="http://schemas.openxmlformats.org/officeDocument/2006/relationships/customXml" Target="../ink/ink1174.xml"/><Relationship Id="rId96" Type="http://schemas.openxmlformats.org/officeDocument/2006/relationships/image" Target="../media/image2089.png"/><Relationship Id="rId161" Type="http://schemas.openxmlformats.org/officeDocument/2006/relationships/image" Target="../media/image2121.png"/><Relationship Id="rId217" Type="http://schemas.openxmlformats.org/officeDocument/2006/relationships/image" Target="../media/image2149.png"/><Relationship Id="rId259" Type="http://schemas.openxmlformats.org/officeDocument/2006/relationships/image" Target="../media/image2170.png"/><Relationship Id="rId23" Type="http://schemas.openxmlformats.org/officeDocument/2006/relationships/image" Target="../media/image2054.png"/><Relationship Id="rId119" Type="http://schemas.openxmlformats.org/officeDocument/2006/relationships/image" Target="../media/image2100.png"/><Relationship Id="rId270" Type="http://schemas.openxmlformats.org/officeDocument/2006/relationships/customXml" Target="../ink/ink1283.xml"/><Relationship Id="rId326" Type="http://schemas.openxmlformats.org/officeDocument/2006/relationships/customXml" Target="../ink/ink1311.xml"/><Relationship Id="rId65" Type="http://schemas.openxmlformats.org/officeDocument/2006/relationships/image" Target="../media/image2075.png"/><Relationship Id="rId130" Type="http://schemas.openxmlformats.org/officeDocument/2006/relationships/customXml" Target="../ink/ink1213.xml"/><Relationship Id="rId172" Type="http://schemas.openxmlformats.org/officeDocument/2006/relationships/customXml" Target="../ink/ink1234.xml"/><Relationship Id="rId228" Type="http://schemas.openxmlformats.org/officeDocument/2006/relationships/customXml" Target="../ink/ink1262.xml"/><Relationship Id="rId281" Type="http://schemas.openxmlformats.org/officeDocument/2006/relationships/image" Target="../media/image2181.png"/><Relationship Id="rId337" Type="http://schemas.openxmlformats.org/officeDocument/2006/relationships/image" Target="../media/image73.png"/><Relationship Id="rId34" Type="http://schemas.openxmlformats.org/officeDocument/2006/relationships/customXml" Target="../ink/ink1164.xml"/><Relationship Id="rId76" Type="http://schemas.openxmlformats.org/officeDocument/2006/relationships/customXml" Target="../ink/ink1185.xml"/><Relationship Id="rId141" Type="http://schemas.openxmlformats.org/officeDocument/2006/relationships/image" Target="../media/image2111.png"/><Relationship Id="rId7" Type="http://schemas.openxmlformats.org/officeDocument/2006/relationships/image" Target="../media/image2046.png"/><Relationship Id="rId183" Type="http://schemas.openxmlformats.org/officeDocument/2006/relationships/image" Target="../media/image2132.png"/><Relationship Id="rId239" Type="http://schemas.openxmlformats.org/officeDocument/2006/relationships/image" Target="../media/image2160.png"/><Relationship Id="rId250" Type="http://schemas.openxmlformats.org/officeDocument/2006/relationships/customXml" Target="../ink/ink1273.xml"/><Relationship Id="rId292" Type="http://schemas.openxmlformats.org/officeDocument/2006/relationships/customXml" Target="../ink/ink1294.xml"/><Relationship Id="rId306" Type="http://schemas.openxmlformats.org/officeDocument/2006/relationships/customXml" Target="../ink/ink1301.xml"/><Relationship Id="rId45" Type="http://schemas.openxmlformats.org/officeDocument/2006/relationships/image" Target="../media/image2065.png"/><Relationship Id="rId87" Type="http://schemas.openxmlformats.org/officeDocument/2006/relationships/customXml" Target="../ink/ink1191.xml"/><Relationship Id="rId110" Type="http://schemas.openxmlformats.org/officeDocument/2006/relationships/customXml" Target="../ink/ink1203.xml"/><Relationship Id="rId348" Type="http://schemas.openxmlformats.org/officeDocument/2006/relationships/customXml" Target="../ink/ink1322.xml"/><Relationship Id="rId152" Type="http://schemas.openxmlformats.org/officeDocument/2006/relationships/customXml" Target="../ink/ink1224.xml"/><Relationship Id="rId194" Type="http://schemas.openxmlformats.org/officeDocument/2006/relationships/customXml" Target="../ink/ink1245.xml"/><Relationship Id="rId208" Type="http://schemas.openxmlformats.org/officeDocument/2006/relationships/customXml" Target="../ink/ink1252.xml"/><Relationship Id="rId261" Type="http://schemas.openxmlformats.org/officeDocument/2006/relationships/image" Target="../media/image2171.png"/><Relationship Id="rId14" Type="http://schemas.openxmlformats.org/officeDocument/2006/relationships/customXml" Target="../ink/ink1154.xml"/><Relationship Id="rId56" Type="http://schemas.openxmlformats.org/officeDocument/2006/relationships/customXml" Target="../ink/ink1175.xml"/><Relationship Id="rId317" Type="http://schemas.openxmlformats.org/officeDocument/2006/relationships/image" Target="../media/image2199.png"/><Relationship Id="rId8" Type="http://schemas.openxmlformats.org/officeDocument/2006/relationships/customXml" Target="../ink/ink1151.xml"/><Relationship Id="rId98" Type="http://schemas.openxmlformats.org/officeDocument/2006/relationships/image" Target="../media/image2090.png"/><Relationship Id="rId121" Type="http://schemas.openxmlformats.org/officeDocument/2006/relationships/image" Target="../media/image2101.png"/><Relationship Id="rId142" Type="http://schemas.openxmlformats.org/officeDocument/2006/relationships/customXml" Target="../ink/ink1219.xml"/><Relationship Id="rId163" Type="http://schemas.openxmlformats.org/officeDocument/2006/relationships/image" Target="../media/image2122.png"/><Relationship Id="rId184" Type="http://schemas.openxmlformats.org/officeDocument/2006/relationships/customXml" Target="../ink/ink1240.xml"/><Relationship Id="rId219" Type="http://schemas.openxmlformats.org/officeDocument/2006/relationships/image" Target="../media/image2150.png"/><Relationship Id="rId230" Type="http://schemas.openxmlformats.org/officeDocument/2006/relationships/customXml" Target="../ink/ink1263.xml"/><Relationship Id="rId251" Type="http://schemas.openxmlformats.org/officeDocument/2006/relationships/image" Target="../media/image2166.png"/><Relationship Id="rId25" Type="http://schemas.openxmlformats.org/officeDocument/2006/relationships/image" Target="../media/image2055.png"/><Relationship Id="rId46" Type="http://schemas.openxmlformats.org/officeDocument/2006/relationships/customXml" Target="../ink/ink1170.xml"/><Relationship Id="rId67" Type="http://schemas.openxmlformats.org/officeDocument/2006/relationships/image" Target="../media/image2076.png"/><Relationship Id="rId272" Type="http://schemas.openxmlformats.org/officeDocument/2006/relationships/customXml" Target="../ink/ink1284.xml"/><Relationship Id="rId293" Type="http://schemas.openxmlformats.org/officeDocument/2006/relationships/image" Target="../media/image2187.png"/><Relationship Id="rId307" Type="http://schemas.openxmlformats.org/officeDocument/2006/relationships/image" Target="../media/image2194.png"/><Relationship Id="rId328" Type="http://schemas.openxmlformats.org/officeDocument/2006/relationships/customXml" Target="../ink/ink1312.xml"/><Relationship Id="rId349" Type="http://schemas.openxmlformats.org/officeDocument/2006/relationships/image" Target="../media/image79.png"/><Relationship Id="rId88" Type="http://schemas.openxmlformats.org/officeDocument/2006/relationships/image" Target="../media/image2085.png"/><Relationship Id="rId111" Type="http://schemas.openxmlformats.org/officeDocument/2006/relationships/image" Target="../media/image2096.png"/><Relationship Id="rId132" Type="http://schemas.openxmlformats.org/officeDocument/2006/relationships/customXml" Target="../ink/ink1214.xml"/><Relationship Id="rId153" Type="http://schemas.openxmlformats.org/officeDocument/2006/relationships/image" Target="../media/image2117.png"/><Relationship Id="rId174" Type="http://schemas.openxmlformats.org/officeDocument/2006/relationships/customXml" Target="../ink/ink1235.xml"/><Relationship Id="rId195" Type="http://schemas.openxmlformats.org/officeDocument/2006/relationships/image" Target="../media/image2138.png"/><Relationship Id="rId209" Type="http://schemas.openxmlformats.org/officeDocument/2006/relationships/image" Target="../media/image2145.png"/><Relationship Id="rId220" Type="http://schemas.openxmlformats.org/officeDocument/2006/relationships/customXml" Target="../ink/ink1258.xml"/><Relationship Id="rId241" Type="http://schemas.openxmlformats.org/officeDocument/2006/relationships/image" Target="../media/image2161.png"/><Relationship Id="rId15" Type="http://schemas.openxmlformats.org/officeDocument/2006/relationships/image" Target="../media/image2050.png"/><Relationship Id="rId36" Type="http://schemas.openxmlformats.org/officeDocument/2006/relationships/customXml" Target="../ink/ink1165.xml"/><Relationship Id="rId57" Type="http://schemas.openxmlformats.org/officeDocument/2006/relationships/image" Target="../media/image2071.png"/><Relationship Id="rId262" Type="http://schemas.openxmlformats.org/officeDocument/2006/relationships/customXml" Target="../ink/ink1279.xml"/><Relationship Id="rId283" Type="http://schemas.openxmlformats.org/officeDocument/2006/relationships/image" Target="../media/image2182.png"/><Relationship Id="rId318" Type="http://schemas.openxmlformats.org/officeDocument/2006/relationships/customXml" Target="../ink/ink1307.xml"/><Relationship Id="rId339" Type="http://schemas.openxmlformats.org/officeDocument/2006/relationships/image" Target="../media/image74.png"/><Relationship Id="rId78" Type="http://schemas.openxmlformats.org/officeDocument/2006/relationships/customXml" Target="../ink/ink1186.xml"/><Relationship Id="rId99" Type="http://schemas.openxmlformats.org/officeDocument/2006/relationships/customXml" Target="../ink/ink1197.xml"/><Relationship Id="rId101" Type="http://schemas.openxmlformats.org/officeDocument/2006/relationships/customXml" Target="../ink/ink1198.xml"/><Relationship Id="rId122" Type="http://schemas.openxmlformats.org/officeDocument/2006/relationships/customXml" Target="../ink/ink1209.xml"/><Relationship Id="rId143" Type="http://schemas.openxmlformats.org/officeDocument/2006/relationships/image" Target="../media/image2112.png"/><Relationship Id="rId164" Type="http://schemas.openxmlformats.org/officeDocument/2006/relationships/customXml" Target="../ink/ink1230.xml"/><Relationship Id="rId185" Type="http://schemas.openxmlformats.org/officeDocument/2006/relationships/image" Target="../media/image2133.png"/><Relationship Id="rId350" Type="http://schemas.openxmlformats.org/officeDocument/2006/relationships/customXml" Target="../ink/ink1323.xml"/><Relationship Id="rId9" Type="http://schemas.openxmlformats.org/officeDocument/2006/relationships/image" Target="../media/image2047.png"/><Relationship Id="rId210" Type="http://schemas.openxmlformats.org/officeDocument/2006/relationships/customXml" Target="../ink/ink1253.xml"/><Relationship Id="rId26" Type="http://schemas.openxmlformats.org/officeDocument/2006/relationships/customXml" Target="../ink/ink1160.xml"/><Relationship Id="rId231" Type="http://schemas.openxmlformats.org/officeDocument/2006/relationships/image" Target="../media/image2156.png"/><Relationship Id="rId252" Type="http://schemas.openxmlformats.org/officeDocument/2006/relationships/customXml" Target="../ink/ink1274.xml"/><Relationship Id="rId273" Type="http://schemas.openxmlformats.org/officeDocument/2006/relationships/image" Target="../media/image2177.png"/><Relationship Id="rId294" Type="http://schemas.openxmlformats.org/officeDocument/2006/relationships/customXml" Target="../ink/ink1295.xml"/><Relationship Id="rId308" Type="http://schemas.openxmlformats.org/officeDocument/2006/relationships/customXml" Target="../ink/ink1302.xml"/><Relationship Id="rId329" Type="http://schemas.openxmlformats.org/officeDocument/2006/relationships/image" Target="../media/image2205.png"/><Relationship Id="rId47" Type="http://schemas.openxmlformats.org/officeDocument/2006/relationships/image" Target="../media/image2066.png"/><Relationship Id="rId68" Type="http://schemas.openxmlformats.org/officeDocument/2006/relationships/customXml" Target="../ink/ink1181.xml"/><Relationship Id="rId89" Type="http://schemas.openxmlformats.org/officeDocument/2006/relationships/customXml" Target="../ink/ink1192.xml"/><Relationship Id="rId112" Type="http://schemas.openxmlformats.org/officeDocument/2006/relationships/customXml" Target="../ink/ink1204.xml"/><Relationship Id="rId133" Type="http://schemas.openxmlformats.org/officeDocument/2006/relationships/image" Target="../media/image2107.png"/><Relationship Id="rId154" Type="http://schemas.openxmlformats.org/officeDocument/2006/relationships/customXml" Target="../ink/ink1225.xml"/><Relationship Id="rId175" Type="http://schemas.openxmlformats.org/officeDocument/2006/relationships/image" Target="../media/image2128.png"/><Relationship Id="rId340" Type="http://schemas.openxmlformats.org/officeDocument/2006/relationships/customXml" Target="../ink/ink1318.xml"/><Relationship Id="rId196" Type="http://schemas.openxmlformats.org/officeDocument/2006/relationships/customXml" Target="../ink/ink1246.xml"/><Relationship Id="rId200" Type="http://schemas.openxmlformats.org/officeDocument/2006/relationships/customXml" Target="../ink/ink1248.xml"/><Relationship Id="rId16" Type="http://schemas.openxmlformats.org/officeDocument/2006/relationships/customXml" Target="../ink/ink1155.xml"/><Relationship Id="rId221" Type="http://schemas.openxmlformats.org/officeDocument/2006/relationships/image" Target="../media/image2151.png"/><Relationship Id="rId242" Type="http://schemas.openxmlformats.org/officeDocument/2006/relationships/customXml" Target="../ink/ink1269.xml"/><Relationship Id="rId263" Type="http://schemas.openxmlformats.org/officeDocument/2006/relationships/image" Target="../media/image2172.png"/><Relationship Id="rId284" Type="http://schemas.openxmlformats.org/officeDocument/2006/relationships/customXml" Target="../ink/ink1290.xml"/><Relationship Id="rId319" Type="http://schemas.openxmlformats.org/officeDocument/2006/relationships/image" Target="../media/image2200.png"/><Relationship Id="rId37" Type="http://schemas.openxmlformats.org/officeDocument/2006/relationships/image" Target="../media/image2061.png"/><Relationship Id="rId58" Type="http://schemas.openxmlformats.org/officeDocument/2006/relationships/customXml" Target="../ink/ink1176.xml"/><Relationship Id="rId79" Type="http://schemas.openxmlformats.org/officeDocument/2006/relationships/customXml" Target="../ink/ink1187.xml"/><Relationship Id="rId102" Type="http://schemas.openxmlformats.org/officeDocument/2006/relationships/image" Target="../media/image2092.png"/><Relationship Id="rId123" Type="http://schemas.openxmlformats.org/officeDocument/2006/relationships/image" Target="../media/image2102.png"/><Relationship Id="rId144" Type="http://schemas.openxmlformats.org/officeDocument/2006/relationships/customXml" Target="../ink/ink1220.xml"/><Relationship Id="rId330" Type="http://schemas.openxmlformats.org/officeDocument/2006/relationships/customXml" Target="../ink/ink1313.xml"/><Relationship Id="rId90" Type="http://schemas.openxmlformats.org/officeDocument/2006/relationships/image" Target="../media/image2086.png"/><Relationship Id="rId165" Type="http://schemas.openxmlformats.org/officeDocument/2006/relationships/image" Target="../media/image2123.png"/><Relationship Id="rId186" Type="http://schemas.openxmlformats.org/officeDocument/2006/relationships/customXml" Target="../ink/ink1241.xml"/><Relationship Id="rId351" Type="http://schemas.openxmlformats.org/officeDocument/2006/relationships/image" Target="../media/image80.png"/><Relationship Id="rId211" Type="http://schemas.openxmlformats.org/officeDocument/2006/relationships/image" Target="../media/image2146.png"/><Relationship Id="rId232" Type="http://schemas.openxmlformats.org/officeDocument/2006/relationships/customXml" Target="../ink/ink1264.xml"/><Relationship Id="rId253" Type="http://schemas.openxmlformats.org/officeDocument/2006/relationships/image" Target="../media/image2167.png"/><Relationship Id="rId274" Type="http://schemas.openxmlformats.org/officeDocument/2006/relationships/customXml" Target="../ink/ink1285.xml"/><Relationship Id="rId295" Type="http://schemas.openxmlformats.org/officeDocument/2006/relationships/image" Target="../media/image2188.png"/><Relationship Id="rId309" Type="http://schemas.openxmlformats.org/officeDocument/2006/relationships/image" Target="../media/image2195.png"/><Relationship Id="rId27" Type="http://schemas.openxmlformats.org/officeDocument/2006/relationships/image" Target="../media/image2056.png"/><Relationship Id="rId48" Type="http://schemas.openxmlformats.org/officeDocument/2006/relationships/customXml" Target="../ink/ink1171.xml"/><Relationship Id="rId69" Type="http://schemas.openxmlformats.org/officeDocument/2006/relationships/image" Target="../media/image2077.png"/><Relationship Id="rId113" Type="http://schemas.openxmlformats.org/officeDocument/2006/relationships/image" Target="../media/image2097.png"/><Relationship Id="rId134" Type="http://schemas.openxmlformats.org/officeDocument/2006/relationships/customXml" Target="../ink/ink1215.xml"/><Relationship Id="rId320" Type="http://schemas.openxmlformats.org/officeDocument/2006/relationships/customXml" Target="../ink/ink1308.xml"/><Relationship Id="rId80" Type="http://schemas.openxmlformats.org/officeDocument/2006/relationships/image" Target="../media/image2081.png"/><Relationship Id="rId155" Type="http://schemas.openxmlformats.org/officeDocument/2006/relationships/image" Target="../media/image2118.png"/><Relationship Id="rId176" Type="http://schemas.openxmlformats.org/officeDocument/2006/relationships/customXml" Target="../ink/ink1236.xml"/><Relationship Id="rId197" Type="http://schemas.openxmlformats.org/officeDocument/2006/relationships/image" Target="../media/image2139.png"/><Relationship Id="rId341" Type="http://schemas.openxmlformats.org/officeDocument/2006/relationships/image" Target="../media/image75.png"/><Relationship Id="rId201" Type="http://schemas.openxmlformats.org/officeDocument/2006/relationships/image" Target="../media/image2141.png"/><Relationship Id="rId222" Type="http://schemas.openxmlformats.org/officeDocument/2006/relationships/customXml" Target="../ink/ink1259.xml"/><Relationship Id="rId243" Type="http://schemas.openxmlformats.org/officeDocument/2006/relationships/image" Target="../media/image2162.png"/><Relationship Id="rId264" Type="http://schemas.openxmlformats.org/officeDocument/2006/relationships/customXml" Target="../ink/ink1280.xml"/><Relationship Id="rId285" Type="http://schemas.openxmlformats.org/officeDocument/2006/relationships/image" Target="../media/image2183.png"/><Relationship Id="rId17" Type="http://schemas.openxmlformats.org/officeDocument/2006/relationships/image" Target="../media/image2051.png"/><Relationship Id="rId38" Type="http://schemas.openxmlformats.org/officeDocument/2006/relationships/customXml" Target="../ink/ink1166.xml"/><Relationship Id="rId59" Type="http://schemas.openxmlformats.org/officeDocument/2006/relationships/image" Target="../media/image2072.png"/><Relationship Id="rId103" Type="http://schemas.openxmlformats.org/officeDocument/2006/relationships/customXml" Target="../ink/ink1199.xml"/><Relationship Id="rId124" Type="http://schemas.openxmlformats.org/officeDocument/2006/relationships/customXml" Target="../ink/ink1210.xml"/><Relationship Id="rId310" Type="http://schemas.openxmlformats.org/officeDocument/2006/relationships/customXml" Target="../ink/ink1303.xml"/><Relationship Id="rId70" Type="http://schemas.openxmlformats.org/officeDocument/2006/relationships/customXml" Target="../ink/ink1182.xml"/><Relationship Id="rId91" Type="http://schemas.openxmlformats.org/officeDocument/2006/relationships/customXml" Target="../ink/ink1193.xml"/><Relationship Id="rId145" Type="http://schemas.openxmlformats.org/officeDocument/2006/relationships/image" Target="../media/image2113.png"/><Relationship Id="rId166" Type="http://schemas.openxmlformats.org/officeDocument/2006/relationships/customXml" Target="../ink/ink1231.xml"/><Relationship Id="rId187" Type="http://schemas.openxmlformats.org/officeDocument/2006/relationships/image" Target="../media/image2134.png"/><Relationship Id="rId331" Type="http://schemas.openxmlformats.org/officeDocument/2006/relationships/image" Target="../media/image2206.png"/><Relationship Id="rId1" Type="http://schemas.openxmlformats.org/officeDocument/2006/relationships/slideLayout" Target="../slideLayouts/slideLayout7.xml"/><Relationship Id="rId212" Type="http://schemas.openxmlformats.org/officeDocument/2006/relationships/customXml" Target="../ink/ink1254.xml"/><Relationship Id="rId233" Type="http://schemas.openxmlformats.org/officeDocument/2006/relationships/image" Target="../media/image2157.png"/><Relationship Id="rId254" Type="http://schemas.openxmlformats.org/officeDocument/2006/relationships/customXml" Target="../ink/ink1275.xml"/><Relationship Id="rId28" Type="http://schemas.openxmlformats.org/officeDocument/2006/relationships/customXml" Target="../ink/ink1161.xml"/><Relationship Id="rId49" Type="http://schemas.openxmlformats.org/officeDocument/2006/relationships/image" Target="../media/image2067.png"/><Relationship Id="rId114" Type="http://schemas.openxmlformats.org/officeDocument/2006/relationships/customXml" Target="../ink/ink1205.xml"/><Relationship Id="rId275" Type="http://schemas.openxmlformats.org/officeDocument/2006/relationships/image" Target="../media/image2178.png"/><Relationship Id="rId296" Type="http://schemas.openxmlformats.org/officeDocument/2006/relationships/customXml" Target="../ink/ink1296.xml"/><Relationship Id="rId300" Type="http://schemas.openxmlformats.org/officeDocument/2006/relationships/customXml" Target="../ink/ink1298.xml"/><Relationship Id="rId60" Type="http://schemas.openxmlformats.org/officeDocument/2006/relationships/customXml" Target="../ink/ink1177.xml"/><Relationship Id="rId81" Type="http://schemas.openxmlformats.org/officeDocument/2006/relationships/customXml" Target="../ink/ink1188.xml"/><Relationship Id="rId135" Type="http://schemas.openxmlformats.org/officeDocument/2006/relationships/image" Target="../media/image2108.png"/><Relationship Id="rId156" Type="http://schemas.openxmlformats.org/officeDocument/2006/relationships/customXml" Target="../ink/ink1226.xml"/><Relationship Id="rId177" Type="http://schemas.openxmlformats.org/officeDocument/2006/relationships/image" Target="../media/image2129.png"/><Relationship Id="rId198" Type="http://schemas.openxmlformats.org/officeDocument/2006/relationships/customXml" Target="../ink/ink1247.xml"/><Relationship Id="rId321" Type="http://schemas.openxmlformats.org/officeDocument/2006/relationships/image" Target="../media/image2201.png"/><Relationship Id="rId342" Type="http://schemas.openxmlformats.org/officeDocument/2006/relationships/customXml" Target="../ink/ink1319.xml"/><Relationship Id="rId202" Type="http://schemas.openxmlformats.org/officeDocument/2006/relationships/customXml" Target="../ink/ink1249.xml"/><Relationship Id="rId223" Type="http://schemas.openxmlformats.org/officeDocument/2006/relationships/image" Target="../media/image2152.png"/><Relationship Id="rId244" Type="http://schemas.openxmlformats.org/officeDocument/2006/relationships/customXml" Target="../ink/ink1270.xml"/><Relationship Id="rId18" Type="http://schemas.openxmlformats.org/officeDocument/2006/relationships/customXml" Target="../ink/ink1156.xml"/><Relationship Id="rId39" Type="http://schemas.openxmlformats.org/officeDocument/2006/relationships/image" Target="../media/image2062.png"/><Relationship Id="rId265" Type="http://schemas.openxmlformats.org/officeDocument/2006/relationships/image" Target="../media/image2173.png"/><Relationship Id="rId286" Type="http://schemas.openxmlformats.org/officeDocument/2006/relationships/customXml" Target="../ink/ink1291.xml"/><Relationship Id="rId50" Type="http://schemas.openxmlformats.org/officeDocument/2006/relationships/customXml" Target="../ink/ink1172.xml"/><Relationship Id="rId104" Type="http://schemas.openxmlformats.org/officeDocument/2006/relationships/image" Target="../media/image2093.png"/><Relationship Id="rId125" Type="http://schemas.openxmlformats.org/officeDocument/2006/relationships/image" Target="../media/image2103.png"/><Relationship Id="rId146" Type="http://schemas.openxmlformats.org/officeDocument/2006/relationships/customXml" Target="../ink/ink1221.xml"/><Relationship Id="rId167" Type="http://schemas.openxmlformats.org/officeDocument/2006/relationships/image" Target="../media/image2124.png"/><Relationship Id="rId188" Type="http://schemas.openxmlformats.org/officeDocument/2006/relationships/customXml" Target="../ink/ink1242.xml"/><Relationship Id="rId311" Type="http://schemas.openxmlformats.org/officeDocument/2006/relationships/image" Target="../media/image2196.png"/><Relationship Id="rId332" Type="http://schemas.openxmlformats.org/officeDocument/2006/relationships/customXml" Target="../ink/ink1314.xml"/><Relationship Id="rId71" Type="http://schemas.openxmlformats.org/officeDocument/2006/relationships/image" Target="../media/image2078.png"/><Relationship Id="rId92" Type="http://schemas.openxmlformats.org/officeDocument/2006/relationships/image" Target="../media/image2087.png"/><Relationship Id="rId213" Type="http://schemas.openxmlformats.org/officeDocument/2006/relationships/image" Target="../media/image2147.png"/><Relationship Id="rId234" Type="http://schemas.openxmlformats.org/officeDocument/2006/relationships/customXml" Target="../ink/ink1265.xml"/><Relationship Id="rId2" Type="http://schemas.openxmlformats.org/officeDocument/2006/relationships/notesSlide" Target="../notesSlides/notesSlide8.xml"/><Relationship Id="rId29" Type="http://schemas.openxmlformats.org/officeDocument/2006/relationships/image" Target="../media/image2057.png"/><Relationship Id="rId255" Type="http://schemas.openxmlformats.org/officeDocument/2006/relationships/image" Target="../media/image2168.png"/><Relationship Id="rId276" Type="http://schemas.openxmlformats.org/officeDocument/2006/relationships/customXml" Target="../ink/ink1286.xml"/><Relationship Id="rId297" Type="http://schemas.openxmlformats.org/officeDocument/2006/relationships/image" Target="../media/image2189.png"/><Relationship Id="rId40" Type="http://schemas.openxmlformats.org/officeDocument/2006/relationships/customXml" Target="../ink/ink1167.xml"/><Relationship Id="rId115" Type="http://schemas.openxmlformats.org/officeDocument/2006/relationships/image" Target="../media/image2098.png"/><Relationship Id="rId136" Type="http://schemas.openxmlformats.org/officeDocument/2006/relationships/customXml" Target="../ink/ink1216.xml"/><Relationship Id="rId157" Type="http://schemas.openxmlformats.org/officeDocument/2006/relationships/image" Target="../media/image2119.png"/><Relationship Id="rId178" Type="http://schemas.openxmlformats.org/officeDocument/2006/relationships/customXml" Target="../ink/ink1237.xml"/><Relationship Id="rId301" Type="http://schemas.openxmlformats.org/officeDocument/2006/relationships/image" Target="../media/image2191.png"/><Relationship Id="rId322" Type="http://schemas.openxmlformats.org/officeDocument/2006/relationships/customXml" Target="../ink/ink1309.xml"/><Relationship Id="rId343" Type="http://schemas.openxmlformats.org/officeDocument/2006/relationships/image" Target="../media/image76.png"/><Relationship Id="rId61" Type="http://schemas.openxmlformats.org/officeDocument/2006/relationships/image" Target="../media/image2073.png"/><Relationship Id="rId82" Type="http://schemas.openxmlformats.org/officeDocument/2006/relationships/image" Target="../media/image2082.png"/><Relationship Id="rId199" Type="http://schemas.openxmlformats.org/officeDocument/2006/relationships/image" Target="../media/image2140.png"/><Relationship Id="rId203" Type="http://schemas.openxmlformats.org/officeDocument/2006/relationships/image" Target="../media/image2142.png"/><Relationship Id="rId19" Type="http://schemas.openxmlformats.org/officeDocument/2006/relationships/image" Target="../media/image2052.png"/><Relationship Id="rId224" Type="http://schemas.openxmlformats.org/officeDocument/2006/relationships/customXml" Target="../ink/ink1260.xml"/><Relationship Id="rId245" Type="http://schemas.openxmlformats.org/officeDocument/2006/relationships/image" Target="../media/image2163.png"/><Relationship Id="rId266" Type="http://schemas.openxmlformats.org/officeDocument/2006/relationships/customXml" Target="../ink/ink1281.xml"/><Relationship Id="rId287" Type="http://schemas.openxmlformats.org/officeDocument/2006/relationships/image" Target="../media/image2184.png"/><Relationship Id="rId30" Type="http://schemas.openxmlformats.org/officeDocument/2006/relationships/customXml" Target="../ink/ink1162.xml"/><Relationship Id="rId105" Type="http://schemas.openxmlformats.org/officeDocument/2006/relationships/customXml" Target="../ink/ink1200.xml"/><Relationship Id="rId126" Type="http://schemas.openxmlformats.org/officeDocument/2006/relationships/customXml" Target="../ink/ink1211.xml"/><Relationship Id="rId147" Type="http://schemas.openxmlformats.org/officeDocument/2006/relationships/image" Target="../media/image2114.png"/><Relationship Id="rId168" Type="http://schemas.openxmlformats.org/officeDocument/2006/relationships/customXml" Target="../ink/ink1232.xml"/><Relationship Id="rId312" Type="http://schemas.openxmlformats.org/officeDocument/2006/relationships/customXml" Target="../ink/ink1304.xml"/><Relationship Id="rId333" Type="http://schemas.openxmlformats.org/officeDocument/2006/relationships/image" Target="../media/image71.png"/><Relationship Id="rId51" Type="http://schemas.openxmlformats.org/officeDocument/2006/relationships/image" Target="../media/image2068.png"/><Relationship Id="rId72" Type="http://schemas.openxmlformats.org/officeDocument/2006/relationships/customXml" Target="../ink/ink1183.xml"/><Relationship Id="rId93" Type="http://schemas.openxmlformats.org/officeDocument/2006/relationships/customXml" Target="../ink/ink1194.xml"/><Relationship Id="rId189" Type="http://schemas.openxmlformats.org/officeDocument/2006/relationships/image" Target="../media/image2135.png"/><Relationship Id="rId3" Type="http://schemas.openxmlformats.org/officeDocument/2006/relationships/image" Target="../media/image4310.png"/><Relationship Id="rId214" Type="http://schemas.openxmlformats.org/officeDocument/2006/relationships/customXml" Target="../ink/ink1255.xml"/><Relationship Id="rId235" Type="http://schemas.openxmlformats.org/officeDocument/2006/relationships/image" Target="../media/image2158.png"/><Relationship Id="rId256" Type="http://schemas.openxmlformats.org/officeDocument/2006/relationships/customXml" Target="../ink/ink1276.xml"/><Relationship Id="rId277" Type="http://schemas.openxmlformats.org/officeDocument/2006/relationships/image" Target="../media/image2179.png"/><Relationship Id="rId298" Type="http://schemas.openxmlformats.org/officeDocument/2006/relationships/customXml" Target="../ink/ink1297.xml"/><Relationship Id="rId116" Type="http://schemas.openxmlformats.org/officeDocument/2006/relationships/customXml" Target="../ink/ink1206.xml"/><Relationship Id="rId137" Type="http://schemas.openxmlformats.org/officeDocument/2006/relationships/image" Target="../media/image2109.png"/><Relationship Id="rId158" Type="http://schemas.openxmlformats.org/officeDocument/2006/relationships/customXml" Target="../ink/ink1227.xml"/><Relationship Id="rId302" Type="http://schemas.openxmlformats.org/officeDocument/2006/relationships/customXml" Target="../ink/ink1299.xml"/><Relationship Id="rId323" Type="http://schemas.openxmlformats.org/officeDocument/2006/relationships/image" Target="../media/image2202.png"/><Relationship Id="rId344" Type="http://schemas.openxmlformats.org/officeDocument/2006/relationships/customXml" Target="../ink/ink1320.xml"/><Relationship Id="rId20" Type="http://schemas.openxmlformats.org/officeDocument/2006/relationships/customXml" Target="../ink/ink1157.xml"/><Relationship Id="rId41" Type="http://schemas.openxmlformats.org/officeDocument/2006/relationships/image" Target="../media/image2063.png"/><Relationship Id="rId62" Type="http://schemas.openxmlformats.org/officeDocument/2006/relationships/customXml" Target="../ink/ink1178.xml"/><Relationship Id="rId83" Type="http://schemas.openxmlformats.org/officeDocument/2006/relationships/customXml" Target="../ink/ink1189.xml"/><Relationship Id="rId179" Type="http://schemas.openxmlformats.org/officeDocument/2006/relationships/image" Target="../media/image2130.png"/><Relationship Id="rId190" Type="http://schemas.openxmlformats.org/officeDocument/2006/relationships/customXml" Target="../ink/ink1243.xml"/><Relationship Id="rId204" Type="http://schemas.openxmlformats.org/officeDocument/2006/relationships/customXml" Target="../ink/ink1250.xml"/><Relationship Id="rId225" Type="http://schemas.openxmlformats.org/officeDocument/2006/relationships/image" Target="../media/image2153.png"/><Relationship Id="rId246" Type="http://schemas.openxmlformats.org/officeDocument/2006/relationships/customXml" Target="../ink/ink1271.xml"/><Relationship Id="rId267" Type="http://schemas.openxmlformats.org/officeDocument/2006/relationships/image" Target="../media/image2174.png"/><Relationship Id="rId288" Type="http://schemas.openxmlformats.org/officeDocument/2006/relationships/customXml" Target="../ink/ink1292.xml"/><Relationship Id="rId106" Type="http://schemas.openxmlformats.org/officeDocument/2006/relationships/image" Target="../media/image2094.png"/><Relationship Id="rId127" Type="http://schemas.openxmlformats.org/officeDocument/2006/relationships/image" Target="../media/image2104.png"/><Relationship Id="rId313" Type="http://schemas.openxmlformats.org/officeDocument/2006/relationships/image" Target="../media/image2197.png"/><Relationship Id="rId10" Type="http://schemas.openxmlformats.org/officeDocument/2006/relationships/customXml" Target="../ink/ink1152.xml"/><Relationship Id="rId31" Type="http://schemas.openxmlformats.org/officeDocument/2006/relationships/image" Target="../media/image2058.png"/><Relationship Id="rId52" Type="http://schemas.openxmlformats.org/officeDocument/2006/relationships/customXml" Target="../ink/ink1173.xml"/><Relationship Id="rId73" Type="http://schemas.openxmlformats.org/officeDocument/2006/relationships/image" Target="../media/image2079.png"/><Relationship Id="rId94" Type="http://schemas.openxmlformats.org/officeDocument/2006/relationships/image" Target="../media/image2088.png"/><Relationship Id="rId148" Type="http://schemas.openxmlformats.org/officeDocument/2006/relationships/customXml" Target="../ink/ink1222.xml"/><Relationship Id="rId169" Type="http://schemas.openxmlformats.org/officeDocument/2006/relationships/image" Target="../media/image2125.png"/><Relationship Id="rId334" Type="http://schemas.openxmlformats.org/officeDocument/2006/relationships/customXml" Target="../ink/ink1315.xml"/><Relationship Id="rId4" Type="http://schemas.openxmlformats.org/officeDocument/2006/relationships/customXml" Target="../ink/ink1149.xml"/><Relationship Id="rId180" Type="http://schemas.openxmlformats.org/officeDocument/2006/relationships/customXml" Target="../ink/ink1238.xml"/><Relationship Id="rId215" Type="http://schemas.openxmlformats.org/officeDocument/2006/relationships/image" Target="../media/image2148.png"/><Relationship Id="rId236" Type="http://schemas.openxmlformats.org/officeDocument/2006/relationships/customXml" Target="../ink/ink1266.xml"/><Relationship Id="rId257" Type="http://schemas.openxmlformats.org/officeDocument/2006/relationships/image" Target="../media/image2169.png"/><Relationship Id="rId278" Type="http://schemas.openxmlformats.org/officeDocument/2006/relationships/customXml" Target="../ink/ink1287.xml"/><Relationship Id="rId303" Type="http://schemas.openxmlformats.org/officeDocument/2006/relationships/image" Target="../media/image2192.png"/><Relationship Id="rId42" Type="http://schemas.openxmlformats.org/officeDocument/2006/relationships/customXml" Target="../ink/ink1168.xml"/><Relationship Id="rId84" Type="http://schemas.openxmlformats.org/officeDocument/2006/relationships/image" Target="../media/image2083.png"/><Relationship Id="rId138" Type="http://schemas.openxmlformats.org/officeDocument/2006/relationships/customXml" Target="../ink/ink1217.xml"/><Relationship Id="rId345" Type="http://schemas.openxmlformats.org/officeDocument/2006/relationships/image" Target="../media/image77.png"/><Relationship Id="rId191" Type="http://schemas.openxmlformats.org/officeDocument/2006/relationships/image" Target="../media/image2136.png"/><Relationship Id="rId205" Type="http://schemas.openxmlformats.org/officeDocument/2006/relationships/image" Target="../media/image2143.png"/><Relationship Id="rId247" Type="http://schemas.openxmlformats.org/officeDocument/2006/relationships/image" Target="../media/image2164.png"/><Relationship Id="rId107" Type="http://schemas.openxmlformats.org/officeDocument/2006/relationships/customXml" Target="../ink/ink1201.xml"/><Relationship Id="rId289" Type="http://schemas.openxmlformats.org/officeDocument/2006/relationships/image" Target="../media/image2185.png"/><Relationship Id="rId11" Type="http://schemas.openxmlformats.org/officeDocument/2006/relationships/image" Target="../media/image2048.png"/><Relationship Id="rId53" Type="http://schemas.openxmlformats.org/officeDocument/2006/relationships/image" Target="../media/image2069.png"/><Relationship Id="rId149" Type="http://schemas.openxmlformats.org/officeDocument/2006/relationships/image" Target="../media/image2115.png"/><Relationship Id="rId314" Type="http://schemas.openxmlformats.org/officeDocument/2006/relationships/customXml" Target="../ink/ink1305.xml"/><Relationship Id="rId95" Type="http://schemas.openxmlformats.org/officeDocument/2006/relationships/customXml" Target="../ink/ink1195.xml"/><Relationship Id="rId160" Type="http://schemas.openxmlformats.org/officeDocument/2006/relationships/customXml" Target="../ink/ink1228.xml"/><Relationship Id="rId216" Type="http://schemas.openxmlformats.org/officeDocument/2006/relationships/customXml" Target="../ink/ink1256.xml"/><Relationship Id="rId258" Type="http://schemas.openxmlformats.org/officeDocument/2006/relationships/customXml" Target="../ink/ink1277.xml"/><Relationship Id="rId22" Type="http://schemas.openxmlformats.org/officeDocument/2006/relationships/customXml" Target="../ink/ink1158.xml"/><Relationship Id="rId64" Type="http://schemas.openxmlformats.org/officeDocument/2006/relationships/customXml" Target="../ink/ink1179.xml"/><Relationship Id="rId118" Type="http://schemas.openxmlformats.org/officeDocument/2006/relationships/customXml" Target="../ink/ink1207.xml"/><Relationship Id="rId325" Type="http://schemas.openxmlformats.org/officeDocument/2006/relationships/image" Target="../media/image2203.png"/><Relationship Id="rId171" Type="http://schemas.openxmlformats.org/officeDocument/2006/relationships/image" Target="../media/image2126.png"/><Relationship Id="rId227" Type="http://schemas.openxmlformats.org/officeDocument/2006/relationships/image" Target="../media/image2154.png"/><Relationship Id="rId269" Type="http://schemas.openxmlformats.org/officeDocument/2006/relationships/image" Target="../media/image2175.png"/><Relationship Id="rId33" Type="http://schemas.openxmlformats.org/officeDocument/2006/relationships/image" Target="../media/image2059.png"/><Relationship Id="rId129" Type="http://schemas.openxmlformats.org/officeDocument/2006/relationships/image" Target="../media/image2105.png"/><Relationship Id="rId280" Type="http://schemas.openxmlformats.org/officeDocument/2006/relationships/customXml" Target="../ink/ink1288.xml"/><Relationship Id="rId336" Type="http://schemas.openxmlformats.org/officeDocument/2006/relationships/customXml" Target="../ink/ink1316.xml"/><Relationship Id="rId75" Type="http://schemas.openxmlformats.org/officeDocument/2006/relationships/image" Target="../media/image1672.png"/><Relationship Id="rId140" Type="http://schemas.openxmlformats.org/officeDocument/2006/relationships/customXml" Target="../ink/ink1218.xml"/><Relationship Id="rId182" Type="http://schemas.openxmlformats.org/officeDocument/2006/relationships/customXml" Target="../ink/ink1239.xml"/><Relationship Id="rId6" Type="http://schemas.openxmlformats.org/officeDocument/2006/relationships/customXml" Target="../ink/ink1150.xml"/><Relationship Id="rId238" Type="http://schemas.openxmlformats.org/officeDocument/2006/relationships/customXml" Target="../ink/ink1267.xml"/><Relationship Id="rId291" Type="http://schemas.openxmlformats.org/officeDocument/2006/relationships/image" Target="../media/image2186.png"/><Relationship Id="rId305" Type="http://schemas.openxmlformats.org/officeDocument/2006/relationships/image" Target="../media/image2193.png"/><Relationship Id="rId347" Type="http://schemas.openxmlformats.org/officeDocument/2006/relationships/image" Target="../media/image78.png"/><Relationship Id="rId44" Type="http://schemas.openxmlformats.org/officeDocument/2006/relationships/customXml" Target="../ink/ink1169.xml"/><Relationship Id="rId86" Type="http://schemas.openxmlformats.org/officeDocument/2006/relationships/image" Target="../media/image2084.png"/><Relationship Id="rId151" Type="http://schemas.openxmlformats.org/officeDocument/2006/relationships/image" Target="../media/image2116.png"/><Relationship Id="rId193" Type="http://schemas.openxmlformats.org/officeDocument/2006/relationships/image" Target="../media/image2137.png"/><Relationship Id="rId207" Type="http://schemas.openxmlformats.org/officeDocument/2006/relationships/image" Target="../media/image2144.png"/><Relationship Id="rId249" Type="http://schemas.openxmlformats.org/officeDocument/2006/relationships/image" Target="../media/image2165.png"/><Relationship Id="rId13" Type="http://schemas.openxmlformats.org/officeDocument/2006/relationships/image" Target="../media/image2049.png"/><Relationship Id="rId109" Type="http://schemas.openxmlformats.org/officeDocument/2006/relationships/customXml" Target="../ink/ink1202.xml"/><Relationship Id="rId260" Type="http://schemas.openxmlformats.org/officeDocument/2006/relationships/customXml" Target="../ink/ink1278.xml"/><Relationship Id="rId316" Type="http://schemas.openxmlformats.org/officeDocument/2006/relationships/customXml" Target="../ink/ink1306.xml"/><Relationship Id="rId55" Type="http://schemas.openxmlformats.org/officeDocument/2006/relationships/image" Target="../media/image2070.png"/><Relationship Id="rId97" Type="http://schemas.openxmlformats.org/officeDocument/2006/relationships/customXml" Target="../ink/ink1196.xml"/><Relationship Id="rId120" Type="http://schemas.openxmlformats.org/officeDocument/2006/relationships/customXml" Target="../ink/ink1208.xml"/><Relationship Id="rId162" Type="http://schemas.openxmlformats.org/officeDocument/2006/relationships/customXml" Target="../ink/ink1229.xml"/><Relationship Id="rId218" Type="http://schemas.openxmlformats.org/officeDocument/2006/relationships/customXml" Target="../ink/ink1257.xml"/><Relationship Id="rId271" Type="http://schemas.openxmlformats.org/officeDocument/2006/relationships/image" Target="../media/image2176.png"/><Relationship Id="rId24" Type="http://schemas.openxmlformats.org/officeDocument/2006/relationships/customXml" Target="../ink/ink1159.xml"/><Relationship Id="rId66" Type="http://schemas.openxmlformats.org/officeDocument/2006/relationships/customXml" Target="../ink/ink1180.xml"/><Relationship Id="rId131" Type="http://schemas.openxmlformats.org/officeDocument/2006/relationships/image" Target="../media/image2106.png"/><Relationship Id="rId327" Type="http://schemas.openxmlformats.org/officeDocument/2006/relationships/image" Target="../media/image2204.png"/><Relationship Id="rId173" Type="http://schemas.openxmlformats.org/officeDocument/2006/relationships/image" Target="../media/image2127.png"/><Relationship Id="rId229" Type="http://schemas.openxmlformats.org/officeDocument/2006/relationships/image" Target="../media/image2155.png"/><Relationship Id="rId240" Type="http://schemas.openxmlformats.org/officeDocument/2006/relationships/customXml" Target="../ink/ink1268.xml"/><Relationship Id="rId35" Type="http://schemas.openxmlformats.org/officeDocument/2006/relationships/image" Target="../media/image2060.png"/><Relationship Id="rId77" Type="http://schemas.openxmlformats.org/officeDocument/2006/relationships/image" Target="../media/image2080.png"/><Relationship Id="rId100" Type="http://schemas.openxmlformats.org/officeDocument/2006/relationships/image" Target="../media/image2091.png"/><Relationship Id="rId282" Type="http://schemas.openxmlformats.org/officeDocument/2006/relationships/customXml" Target="../ink/ink1289.xml"/><Relationship Id="rId338" Type="http://schemas.openxmlformats.org/officeDocument/2006/relationships/customXml" Target="../ink/ink1317.xml"/></Relationships>
</file>

<file path=ppt/slides/_rels/slide9.xml.rels><?xml version="1.0" encoding="UTF-8" standalone="yes"?>
<Relationships xmlns="http://schemas.openxmlformats.org/package/2006/relationships"><Relationship Id="rId21" Type="http://schemas.openxmlformats.org/officeDocument/2006/relationships/image" Target="../media/image88.png"/><Relationship Id="rId170" Type="http://schemas.openxmlformats.org/officeDocument/2006/relationships/image" Target="../media/image162.png"/><Relationship Id="rId268" Type="http://schemas.openxmlformats.org/officeDocument/2006/relationships/customXml" Target="../ink/ink1457.xml"/><Relationship Id="rId475" Type="http://schemas.openxmlformats.org/officeDocument/2006/relationships/image" Target="../media/image312.png"/><Relationship Id="rId682" Type="http://schemas.openxmlformats.org/officeDocument/2006/relationships/customXml" Target="../ink/ink1667.xml"/><Relationship Id="rId128" Type="http://schemas.openxmlformats.org/officeDocument/2006/relationships/image" Target="../media/image141.png"/><Relationship Id="rId335" Type="http://schemas.openxmlformats.org/officeDocument/2006/relationships/customXml" Target="../ink/ink1491.xml"/><Relationship Id="rId542" Type="http://schemas.openxmlformats.org/officeDocument/2006/relationships/image" Target="../media/image345.png"/><Relationship Id="rId987" Type="http://schemas.openxmlformats.org/officeDocument/2006/relationships/image" Target="../media/image567.png"/><Relationship Id="rId402" Type="http://schemas.openxmlformats.org/officeDocument/2006/relationships/image" Target="../media/image276.png"/><Relationship Id="rId847" Type="http://schemas.openxmlformats.org/officeDocument/2006/relationships/image" Target="../media/image497.png"/><Relationship Id="rId1032" Type="http://schemas.openxmlformats.org/officeDocument/2006/relationships/customXml" Target="../ink/ink1842.xml"/><Relationship Id="rId707" Type="http://schemas.openxmlformats.org/officeDocument/2006/relationships/image" Target="../media/image427.png"/><Relationship Id="rId914" Type="http://schemas.openxmlformats.org/officeDocument/2006/relationships/customXml" Target="../ink/ink1783.xml"/><Relationship Id="rId43" Type="http://schemas.openxmlformats.org/officeDocument/2006/relationships/image" Target="../media/image99.png"/><Relationship Id="rId192" Type="http://schemas.openxmlformats.org/officeDocument/2006/relationships/image" Target="../media/image173.png"/><Relationship Id="rId497" Type="http://schemas.openxmlformats.org/officeDocument/2006/relationships/image" Target="../media/image323.png"/><Relationship Id="rId357" Type="http://schemas.openxmlformats.org/officeDocument/2006/relationships/image" Target="../media/image254.png"/><Relationship Id="rId217" Type="http://schemas.openxmlformats.org/officeDocument/2006/relationships/customXml" Target="../ink/ink1431.xml"/><Relationship Id="rId564" Type="http://schemas.openxmlformats.org/officeDocument/2006/relationships/customXml" Target="../ink/ink1608.xml"/><Relationship Id="rId771" Type="http://schemas.openxmlformats.org/officeDocument/2006/relationships/image" Target="../media/image459.png"/><Relationship Id="rId869" Type="http://schemas.openxmlformats.org/officeDocument/2006/relationships/image" Target="../media/image508.png"/><Relationship Id="rId424" Type="http://schemas.openxmlformats.org/officeDocument/2006/relationships/customXml" Target="../ink/ink1537.xml"/><Relationship Id="rId631" Type="http://schemas.openxmlformats.org/officeDocument/2006/relationships/image" Target="../media/image389.png"/><Relationship Id="rId729" Type="http://schemas.openxmlformats.org/officeDocument/2006/relationships/image" Target="../media/image438.png"/><Relationship Id="rId1054" Type="http://schemas.openxmlformats.org/officeDocument/2006/relationships/image" Target="../media/image600.png"/><Relationship Id="rId936" Type="http://schemas.openxmlformats.org/officeDocument/2006/relationships/customXml" Target="../ink/ink1794.xml"/><Relationship Id="rId65" Type="http://schemas.openxmlformats.org/officeDocument/2006/relationships/image" Target="../media/image110.png"/><Relationship Id="rId281" Type="http://schemas.openxmlformats.org/officeDocument/2006/relationships/customXml" Target="../ink/ink1464.xml"/><Relationship Id="rId141" Type="http://schemas.openxmlformats.org/officeDocument/2006/relationships/customXml" Target="../ink/ink1393.xml"/><Relationship Id="rId379" Type="http://schemas.openxmlformats.org/officeDocument/2006/relationships/image" Target="../media/image265.png"/><Relationship Id="rId586" Type="http://schemas.openxmlformats.org/officeDocument/2006/relationships/customXml" Target="../ink/ink1619.xml"/><Relationship Id="rId793" Type="http://schemas.openxmlformats.org/officeDocument/2006/relationships/image" Target="../media/image470.png"/><Relationship Id="rId7" Type="http://schemas.openxmlformats.org/officeDocument/2006/relationships/image" Target="../media/image81.png"/><Relationship Id="rId239" Type="http://schemas.openxmlformats.org/officeDocument/2006/relationships/image" Target="../media/image196.png"/><Relationship Id="rId446" Type="http://schemas.openxmlformats.org/officeDocument/2006/relationships/customXml" Target="../ink/ink1548.xml"/><Relationship Id="rId653" Type="http://schemas.openxmlformats.org/officeDocument/2006/relationships/image" Target="../media/image400.png"/><Relationship Id="rId1076" Type="http://schemas.openxmlformats.org/officeDocument/2006/relationships/customXml" Target="../ink/ink1865.xml"/><Relationship Id="rId292" Type="http://schemas.openxmlformats.org/officeDocument/2006/relationships/image" Target="../media/image222.png"/><Relationship Id="rId306" Type="http://schemas.openxmlformats.org/officeDocument/2006/relationships/image" Target="../media/image229.png"/><Relationship Id="rId860" Type="http://schemas.openxmlformats.org/officeDocument/2006/relationships/customXml" Target="../ink/ink1756.xml"/><Relationship Id="rId958" Type="http://schemas.openxmlformats.org/officeDocument/2006/relationships/customXml" Target="../ink/ink1805.xml"/><Relationship Id="rId87" Type="http://schemas.openxmlformats.org/officeDocument/2006/relationships/image" Target="../media/image121.png"/><Relationship Id="rId513" Type="http://schemas.openxmlformats.org/officeDocument/2006/relationships/customXml" Target="../ink/ink1582.xml"/><Relationship Id="rId597" Type="http://schemas.openxmlformats.org/officeDocument/2006/relationships/image" Target="../media/image372.png"/><Relationship Id="rId720" Type="http://schemas.openxmlformats.org/officeDocument/2006/relationships/customXml" Target="../ink/ink1686.xml"/><Relationship Id="rId818" Type="http://schemas.openxmlformats.org/officeDocument/2006/relationships/customXml" Target="../ink/ink1735.xml"/><Relationship Id="rId152" Type="http://schemas.openxmlformats.org/officeDocument/2006/relationships/image" Target="../media/image153.png"/><Relationship Id="rId457" Type="http://schemas.openxmlformats.org/officeDocument/2006/relationships/image" Target="../media/image303.png"/><Relationship Id="rId1003" Type="http://schemas.openxmlformats.org/officeDocument/2006/relationships/image" Target="../media/image575.png"/><Relationship Id="rId1087" Type="http://schemas.openxmlformats.org/officeDocument/2006/relationships/image" Target="../media/image617.png"/><Relationship Id="rId664" Type="http://schemas.openxmlformats.org/officeDocument/2006/relationships/customXml" Target="../ink/ink1658.xml"/><Relationship Id="rId871" Type="http://schemas.openxmlformats.org/officeDocument/2006/relationships/image" Target="../media/image509.png"/><Relationship Id="rId969" Type="http://schemas.openxmlformats.org/officeDocument/2006/relationships/image" Target="../media/image558.png"/><Relationship Id="rId14" Type="http://schemas.openxmlformats.org/officeDocument/2006/relationships/customXml" Target="../ink/ink1329.xml"/><Relationship Id="rId317" Type="http://schemas.openxmlformats.org/officeDocument/2006/relationships/customXml" Target="../ink/ink1482.xml"/><Relationship Id="rId524" Type="http://schemas.openxmlformats.org/officeDocument/2006/relationships/image" Target="../media/image336.png"/><Relationship Id="rId731" Type="http://schemas.openxmlformats.org/officeDocument/2006/relationships/image" Target="../media/image439.png"/><Relationship Id="rId98" Type="http://schemas.openxmlformats.org/officeDocument/2006/relationships/customXml" Target="../ink/ink1371.xml"/><Relationship Id="rId163" Type="http://schemas.openxmlformats.org/officeDocument/2006/relationships/customXml" Target="../ink/ink1404.xml"/><Relationship Id="rId370" Type="http://schemas.openxmlformats.org/officeDocument/2006/relationships/customXml" Target="../ink/ink1509.xml"/><Relationship Id="rId829" Type="http://schemas.openxmlformats.org/officeDocument/2006/relationships/image" Target="../media/image488.png"/><Relationship Id="rId1014" Type="http://schemas.openxmlformats.org/officeDocument/2006/relationships/customXml" Target="../ink/ink1833.xml"/><Relationship Id="rId230" Type="http://schemas.openxmlformats.org/officeDocument/2006/relationships/image" Target="../media/image192.png"/><Relationship Id="rId468" Type="http://schemas.openxmlformats.org/officeDocument/2006/relationships/customXml" Target="../ink/ink1559.xml"/><Relationship Id="rId675" Type="http://schemas.openxmlformats.org/officeDocument/2006/relationships/image" Target="../media/image411.png"/><Relationship Id="rId882" Type="http://schemas.openxmlformats.org/officeDocument/2006/relationships/customXml" Target="../ink/ink1767.xml"/><Relationship Id="rId25" Type="http://schemas.openxmlformats.org/officeDocument/2006/relationships/image" Target="../media/image90.png"/><Relationship Id="rId328" Type="http://schemas.openxmlformats.org/officeDocument/2006/relationships/image" Target="../media/image240.png"/><Relationship Id="rId535" Type="http://schemas.openxmlformats.org/officeDocument/2006/relationships/customXml" Target="../ink/ink1593.xml"/><Relationship Id="rId742" Type="http://schemas.openxmlformats.org/officeDocument/2006/relationships/customXml" Target="../ink/ink1697.xml"/><Relationship Id="rId174" Type="http://schemas.openxmlformats.org/officeDocument/2006/relationships/image" Target="../media/image164.png"/><Relationship Id="rId381" Type="http://schemas.openxmlformats.org/officeDocument/2006/relationships/image" Target="../media/image266.png"/><Relationship Id="rId602" Type="http://schemas.openxmlformats.org/officeDocument/2006/relationships/customXml" Target="../ink/ink1627.xml"/><Relationship Id="rId1025" Type="http://schemas.openxmlformats.org/officeDocument/2006/relationships/image" Target="../media/image586.png"/><Relationship Id="rId241" Type="http://schemas.openxmlformats.org/officeDocument/2006/relationships/image" Target="../media/image197.png"/><Relationship Id="rId479" Type="http://schemas.openxmlformats.org/officeDocument/2006/relationships/image" Target="../media/image314.png"/><Relationship Id="rId686" Type="http://schemas.openxmlformats.org/officeDocument/2006/relationships/customXml" Target="../ink/ink1669.xml"/><Relationship Id="rId893" Type="http://schemas.openxmlformats.org/officeDocument/2006/relationships/image" Target="../media/image520.png"/><Relationship Id="rId907" Type="http://schemas.openxmlformats.org/officeDocument/2006/relationships/image" Target="../media/image527.png"/><Relationship Id="rId36" Type="http://schemas.openxmlformats.org/officeDocument/2006/relationships/customXml" Target="../ink/ink1340.xml"/><Relationship Id="rId339" Type="http://schemas.openxmlformats.org/officeDocument/2006/relationships/customXml" Target="../ink/ink1493.xml"/><Relationship Id="rId546" Type="http://schemas.openxmlformats.org/officeDocument/2006/relationships/image" Target="../media/image347.png"/><Relationship Id="rId753" Type="http://schemas.openxmlformats.org/officeDocument/2006/relationships/image" Target="../media/image450.png"/><Relationship Id="rId101" Type="http://schemas.openxmlformats.org/officeDocument/2006/relationships/image" Target="../media/image128.png"/><Relationship Id="rId185" Type="http://schemas.openxmlformats.org/officeDocument/2006/relationships/customXml" Target="../ink/ink1415.xml"/><Relationship Id="rId406" Type="http://schemas.openxmlformats.org/officeDocument/2006/relationships/image" Target="../media/image278.png"/><Relationship Id="rId960" Type="http://schemas.openxmlformats.org/officeDocument/2006/relationships/customXml" Target="../ink/ink1806.xml"/><Relationship Id="rId1036" Type="http://schemas.openxmlformats.org/officeDocument/2006/relationships/image" Target="../media/image591.png"/><Relationship Id="rId392" Type="http://schemas.openxmlformats.org/officeDocument/2006/relationships/image" Target="../media/image271.png"/><Relationship Id="rId613" Type="http://schemas.openxmlformats.org/officeDocument/2006/relationships/image" Target="../media/image380.png"/><Relationship Id="rId697" Type="http://schemas.openxmlformats.org/officeDocument/2006/relationships/image" Target="../media/image422.png"/><Relationship Id="rId820" Type="http://schemas.openxmlformats.org/officeDocument/2006/relationships/customXml" Target="../ink/ink1736.xml"/><Relationship Id="rId918" Type="http://schemas.openxmlformats.org/officeDocument/2006/relationships/customXml" Target="../ink/ink1785.xml"/><Relationship Id="rId252" Type="http://schemas.openxmlformats.org/officeDocument/2006/relationships/customXml" Target="../ink/ink1449.xml"/><Relationship Id="rId47" Type="http://schemas.openxmlformats.org/officeDocument/2006/relationships/image" Target="../media/image101.png"/><Relationship Id="rId112" Type="http://schemas.openxmlformats.org/officeDocument/2006/relationships/image" Target="../media/image133.png"/><Relationship Id="rId557" Type="http://schemas.openxmlformats.org/officeDocument/2006/relationships/image" Target="../media/image352.png"/><Relationship Id="rId764" Type="http://schemas.openxmlformats.org/officeDocument/2006/relationships/customXml" Target="../ink/ink1708.xml"/><Relationship Id="rId971" Type="http://schemas.openxmlformats.org/officeDocument/2006/relationships/image" Target="../media/image559.png"/><Relationship Id="rId196" Type="http://schemas.openxmlformats.org/officeDocument/2006/relationships/image" Target="../media/image175.png"/><Relationship Id="rId417" Type="http://schemas.openxmlformats.org/officeDocument/2006/relationships/image" Target="../media/image283.png"/><Relationship Id="rId624" Type="http://schemas.openxmlformats.org/officeDocument/2006/relationships/customXml" Target="../ink/ink1638.xml"/><Relationship Id="rId831" Type="http://schemas.openxmlformats.org/officeDocument/2006/relationships/image" Target="../media/image489.png"/><Relationship Id="rId1047" Type="http://schemas.openxmlformats.org/officeDocument/2006/relationships/customXml" Target="../ink/ink1850.xml"/><Relationship Id="rId263" Type="http://schemas.openxmlformats.org/officeDocument/2006/relationships/image" Target="../media/image208.png"/><Relationship Id="rId470" Type="http://schemas.openxmlformats.org/officeDocument/2006/relationships/customXml" Target="../ink/ink1560.xml"/><Relationship Id="rId929" Type="http://schemas.openxmlformats.org/officeDocument/2006/relationships/image" Target="../media/image538.png"/><Relationship Id="rId58" Type="http://schemas.openxmlformats.org/officeDocument/2006/relationships/customXml" Target="../ink/ink1351.xml"/><Relationship Id="rId123" Type="http://schemas.openxmlformats.org/officeDocument/2006/relationships/customXml" Target="../ink/ink1384.xml"/><Relationship Id="rId330" Type="http://schemas.openxmlformats.org/officeDocument/2006/relationships/image" Target="../media/image241.png"/><Relationship Id="rId568" Type="http://schemas.openxmlformats.org/officeDocument/2006/relationships/customXml" Target="../ink/ink1610.xml"/><Relationship Id="rId775" Type="http://schemas.openxmlformats.org/officeDocument/2006/relationships/image" Target="../media/image461.png"/><Relationship Id="rId982" Type="http://schemas.openxmlformats.org/officeDocument/2006/relationships/customXml" Target="../ink/ink1817.xml"/><Relationship Id="rId428" Type="http://schemas.openxmlformats.org/officeDocument/2006/relationships/customXml" Target="../ink/ink1539.xml"/><Relationship Id="rId635" Type="http://schemas.openxmlformats.org/officeDocument/2006/relationships/image" Target="../media/image391.png"/><Relationship Id="rId842" Type="http://schemas.openxmlformats.org/officeDocument/2006/relationships/customXml" Target="../ink/ink1747.xml"/><Relationship Id="rId1058" Type="http://schemas.openxmlformats.org/officeDocument/2006/relationships/image" Target="../media/image602.png"/><Relationship Id="rId274" Type="http://schemas.openxmlformats.org/officeDocument/2006/relationships/customXml" Target="../ink/ink1460.xml"/><Relationship Id="rId481" Type="http://schemas.openxmlformats.org/officeDocument/2006/relationships/image" Target="../media/image315.png"/><Relationship Id="rId702" Type="http://schemas.openxmlformats.org/officeDocument/2006/relationships/customXml" Target="../ink/ink1677.xml"/><Relationship Id="rId69" Type="http://schemas.openxmlformats.org/officeDocument/2006/relationships/image" Target="../media/image112.png"/><Relationship Id="rId134" Type="http://schemas.openxmlformats.org/officeDocument/2006/relationships/image" Target="../media/image144.png"/><Relationship Id="rId579" Type="http://schemas.openxmlformats.org/officeDocument/2006/relationships/image" Target="../media/image363.png"/><Relationship Id="rId786" Type="http://schemas.openxmlformats.org/officeDocument/2006/relationships/customXml" Target="../ink/ink1719.xml"/><Relationship Id="rId993" Type="http://schemas.openxmlformats.org/officeDocument/2006/relationships/image" Target="../media/image570.png"/><Relationship Id="rId341" Type="http://schemas.openxmlformats.org/officeDocument/2006/relationships/customXml" Target="../ink/ink1494.xml"/><Relationship Id="rId439" Type="http://schemas.openxmlformats.org/officeDocument/2006/relationships/image" Target="../media/image294.png"/><Relationship Id="rId646" Type="http://schemas.openxmlformats.org/officeDocument/2006/relationships/customXml" Target="../ink/ink1649.xml"/><Relationship Id="rId1069" Type="http://schemas.openxmlformats.org/officeDocument/2006/relationships/customXml" Target="../ink/ink1861.xml"/><Relationship Id="rId201" Type="http://schemas.openxmlformats.org/officeDocument/2006/relationships/customXml" Target="../ink/ink1423.xml"/><Relationship Id="rId285" Type="http://schemas.openxmlformats.org/officeDocument/2006/relationships/customXml" Target="../ink/ink1466.xml"/><Relationship Id="rId506" Type="http://schemas.openxmlformats.org/officeDocument/2006/relationships/image" Target="../media/image327.png"/><Relationship Id="rId853" Type="http://schemas.openxmlformats.org/officeDocument/2006/relationships/image" Target="../media/image500.png"/><Relationship Id="rId492" Type="http://schemas.openxmlformats.org/officeDocument/2006/relationships/customXml" Target="../ink/ink1571.xml"/><Relationship Id="rId713" Type="http://schemas.openxmlformats.org/officeDocument/2006/relationships/image" Target="../media/image430.png"/><Relationship Id="rId797" Type="http://schemas.openxmlformats.org/officeDocument/2006/relationships/image" Target="../media/image472.png"/><Relationship Id="rId920" Type="http://schemas.openxmlformats.org/officeDocument/2006/relationships/customXml" Target="../ink/ink1786.xml"/><Relationship Id="rId145" Type="http://schemas.openxmlformats.org/officeDocument/2006/relationships/customXml" Target="../ink/ink1395.xml"/><Relationship Id="rId352" Type="http://schemas.openxmlformats.org/officeDocument/2006/relationships/customXml" Target="../ink/ink1500.xml"/><Relationship Id="rId212" Type="http://schemas.openxmlformats.org/officeDocument/2006/relationships/image" Target="../media/image183.png"/><Relationship Id="rId657" Type="http://schemas.openxmlformats.org/officeDocument/2006/relationships/image" Target="../media/image402.png"/><Relationship Id="rId864" Type="http://schemas.openxmlformats.org/officeDocument/2006/relationships/customXml" Target="../ink/ink1758.xml"/><Relationship Id="rId296" Type="http://schemas.openxmlformats.org/officeDocument/2006/relationships/image" Target="../media/image224.png"/><Relationship Id="rId517" Type="http://schemas.openxmlformats.org/officeDocument/2006/relationships/customXml" Target="../ink/ink1584.xml"/><Relationship Id="rId724" Type="http://schemas.openxmlformats.org/officeDocument/2006/relationships/customXml" Target="../ink/ink1688.xml"/><Relationship Id="rId931" Type="http://schemas.openxmlformats.org/officeDocument/2006/relationships/image" Target="../media/image539.png"/><Relationship Id="rId60" Type="http://schemas.openxmlformats.org/officeDocument/2006/relationships/customXml" Target="../ink/ink1352.xml"/><Relationship Id="rId156" Type="http://schemas.openxmlformats.org/officeDocument/2006/relationships/image" Target="../media/image155.png"/><Relationship Id="rId363" Type="http://schemas.openxmlformats.org/officeDocument/2006/relationships/image" Target="../media/image257.png"/><Relationship Id="rId570" Type="http://schemas.openxmlformats.org/officeDocument/2006/relationships/customXml" Target="../ink/ink1611.xml"/><Relationship Id="rId1007" Type="http://schemas.openxmlformats.org/officeDocument/2006/relationships/image" Target="../media/image577.png"/><Relationship Id="rId223" Type="http://schemas.openxmlformats.org/officeDocument/2006/relationships/customXml" Target="../ink/ink1434.xml"/><Relationship Id="rId430" Type="http://schemas.openxmlformats.org/officeDocument/2006/relationships/customXml" Target="../ink/ink1540.xml"/><Relationship Id="rId668" Type="http://schemas.openxmlformats.org/officeDocument/2006/relationships/customXml" Target="../ink/ink1660.xml"/><Relationship Id="rId875" Type="http://schemas.openxmlformats.org/officeDocument/2006/relationships/image" Target="../media/image511.png"/><Relationship Id="rId1060" Type="http://schemas.openxmlformats.org/officeDocument/2006/relationships/image" Target="../media/image603.png"/><Relationship Id="rId18" Type="http://schemas.openxmlformats.org/officeDocument/2006/relationships/customXml" Target="../ink/ink1331.xml"/><Relationship Id="rId528" Type="http://schemas.openxmlformats.org/officeDocument/2006/relationships/image" Target="../media/image338.png"/><Relationship Id="rId735" Type="http://schemas.openxmlformats.org/officeDocument/2006/relationships/image" Target="../media/image441.png"/><Relationship Id="rId942" Type="http://schemas.openxmlformats.org/officeDocument/2006/relationships/customXml" Target="../ink/ink1797.xml"/><Relationship Id="rId167" Type="http://schemas.openxmlformats.org/officeDocument/2006/relationships/customXml" Target="../ink/ink1406.xml"/><Relationship Id="rId374" Type="http://schemas.openxmlformats.org/officeDocument/2006/relationships/customXml" Target="../ink/ink1511.xml"/><Relationship Id="rId581" Type="http://schemas.openxmlformats.org/officeDocument/2006/relationships/image" Target="../media/image364.png"/><Relationship Id="rId1018" Type="http://schemas.openxmlformats.org/officeDocument/2006/relationships/customXml" Target="../ink/ink1835.xml"/><Relationship Id="rId71" Type="http://schemas.openxmlformats.org/officeDocument/2006/relationships/image" Target="../media/image113.png"/><Relationship Id="rId234" Type="http://schemas.openxmlformats.org/officeDocument/2006/relationships/customXml" Target="../ink/ink1440.xml"/><Relationship Id="rId679" Type="http://schemas.openxmlformats.org/officeDocument/2006/relationships/image" Target="../media/image413.png"/><Relationship Id="rId802" Type="http://schemas.openxmlformats.org/officeDocument/2006/relationships/customXml" Target="../ink/ink1727.xml"/><Relationship Id="rId886" Type="http://schemas.openxmlformats.org/officeDocument/2006/relationships/customXml" Target="../ink/ink1769.xml"/><Relationship Id="rId2" Type="http://schemas.openxmlformats.org/officeDocument/2006/relationships/notesSlide" Target="../notesSlides/notesSlide9.xml"/><Relationship Id="rId29" Type="http://schemas.openxmlformats.org/officeDocument/2006/relationships/image" Target="../media/image92.png"/><Relationship Id="rId441" Type="http://schemas.openxmlformats.org/officeDocument/2006/relationships/image" Target="../media/image295.png"/><Relationship Id="rId539" Type="http://schemas.openxmlformats.org/officeDocument/2006/relationships/customXml" Target="../ink/ink1595.xml"/><Relationship Id="rId746" Type="http://schemas.openxmlformats.org/officeDocument/2006/relationships/customXml" Target="../ink/ink1699.xml"/><Relationship Id="rId1071" Type="http://schemas.openxmlformats.org/officeDocument/2006/relationships/customXml" Target="../ink/ink1862.xml"/><Relationship Id="rId178" Type="http://schemas.openxmlformats.org/officeDocument/2006/relationships/image" Target="../media/image166.png"/><Relationship Id="rId301" Type="http://schemas.openxmlformats.org/officeDocument/2006/relationships/customXml" Target="../ink/ink1474.xml"/><Relationship Id="rId953" Type="http://schemas.openxmlformats.org/officeDocument/2006/relationships/image" Target="../media/image550.png"/><Relationship Id="rId1029" Type="http://schemas.openxmlformats.org/officeDocument/2006/relationships/image" Target="../media/image588.png"/><Relationship Id="rId82" Type="http://schemas.openxmlformats.org/officeDocument/2006/relationships/customXml" Target="../ink/ink1363.xml"/><Relationship Id="rId385" Type="http://schemas.openxmlformats.org/officeDocument/2006/relationships/image" Target="../media/image268.png"/><Relationship Id="rId592" Type="http://schemas.openxmlformats.org/officeDocument/2006/relationships/customXml" Target="../ink/ink1622.xml"/><Relationship Id="rId606" Type="http://schemas.openxmlformats.org/officeDocument/2006/relationships/customXml" Target="../ink/ink1629.xml"/><Relationship Id="rId813" Type="http://schemas.openxmlformats.org/officeDocument/2006/relationships/image" Target="../media/image480.png"/><Relationship Id="rId245" Type="http://schemas.openxmlformats.org/officeDocument/2006/relationships/image" Target="../media/image199.png"/><Relationship Id="rId452" Type="http://schemas.openxmlformats.org/officeDocument/2006/relationships/customXml" Target="../ink/ink1551.xml"/><Relationship Id="rId897" Type="http://schemas.openxmlformats.org/officeDocument/2006/relationships/image" Target="../media/image522.png"/><Relationship Id="rId1082" Type="http://schemas.openxmlformats.org/officeDocument/2006/relationships/customXml" Target="../ink/ink1868.xml"/><Relationship Id="rId105" Type="http://schemas.openxmlformats.org/officeDocument/2006/relationships/image" Target="../media/image130.png"/><Relationship Id="rId312" Type="http://schemas.openxmlformats.org/officeDocument/2006/relationships/image" Target="../media/image232.png"/><Relationship Id="rId757" Type="http://schemas.openxmlformats.org/officeDocument/2006/relationships/image" Target="../media/image452.png"/><Relationship Id="rId964" Type="http://schemas.openxmlformats.org/officeDocument/2006/relationships/customXml" Target="../ink/ink1808.xml"/><Relationship Id="rId93" Type="http://schemas.openxmlformats.org/officeDocument/2006/relationships/image" Target="../media/image124.png"/><Relationship Id="rId189" Type="http://schemas.openxmlformats.org/officeDocument/2006/relationships/customXml" Target="../ink/ink1417.xml"/><Relationship Id="rId396" Type="http://schemas.openxmlformats.org/officeDocument/2006/relationships/image" Target="../media/image273.png"/><Relationship Id="rId617" Type="http://schemas.openxmlformats.org/officeDocument/2006/relationships/image" Target="../media/image382.png"/><Relationship Id="rId824" Type="http://schemas.openxmlformats.org/officeDocument/2006/relationships/customXml" Target="../ink/ink1738.xml"/><Relationship Id="rId256" Type="http://schemas.openxmlformats.org/officeDocument/2006/relationships/customXml" Target="../ink/ink1451.xml"/><Relationship Id="rId463" Type="http://schemas.openxmlformats.org/officeDocument/2006/relationships/image" Target="../media/image306.png"/><Relationship Id="rId670" Type="http://schemas.openxmlformats.org/officeDocument/2006/relationships/customXml" Target="../ink/ink1661.xml"/><Relationship Id="rId1093" Type="http://schemas.openxmlformats.org/officeDocument/2006/relationships/image" Target="../media/image620.png"/><Relationship Id="rId116" Type="http://schemas.openxmlformats.org/officeDocument/2006/relationships/image" Target="../media/image135.png"/><Relationship Id="rId323" Type="http://schemas.openxmlformats.org/officeDocument/2006/relationships/customXml" Target="../ink/ink1485.xml"/><Relationship Id="rId530" Type="http://schemas.openxmlformats.org/officeDocument/2006/relationships/image" Target="../media/image339.png"/><Relationship Id="rId768" Type="http://schemas.openxmlformats.org/officeDocument/2006/relationships/customXml" Target="../ink/ink1710.xml"/><Relationship Id="rId975" Type="http://schemas.openxmlformats.org/officeDocument/2006/relationships/image" Target="../media/image561.png"/><Relationship Id="rId20" Type="http://schemas.openxmlformats.org/officeDocument/2006/relationships/customXml" Target="../ink/ink1332.xml"/><Relationship Id="rId628" Type="http://schemas.openxmlformats.org/officeDocument/2006/relationships/customXml" Target="../ink/ink1640.xml"/><Relationship Id="rId835" Type="http://schemas.openxmlformats.org/officeDocument/2006/relationships/image" Target="../media/image491.png"/><Relationship Id="rId267" Type="http://schemas.openxmlformats.org/officeDocument/2006/relationships/image" Target="../media/image210.png"/><Relationship Id="rId474" Type="http://schemas.openxmlformats.org/officeDocument/2006/relationships/customXml" Target="../ink/ink1562.xml"/><Relationship Id="rId1020" Type="http://schemas.openxmlformats.org/officeDocument/2006/relationships/customXml" Target="../ink/ink1836.xml"/><Relationship Id="rId127" Type="http://schemas.openxmlformats.org/officeDocument/2006/relationships/customXml" Target="../ink/ink1386.xml"/><Relationship Id="rId681" Type="http://schemas.openxmlformats.org/officeDocument/2006/relationships/image" Target="../media/image414.png"/><Relationship Id="rId779" Type="http://schemas.openxmlformats.org/officeDocument/2006/relationships/image" Target="../media/image463.png"/><Relationship Id="rId902" Type="http://schemas.openxmlformats.org/officeDocument/2006/relationships/customXml" Target="../ink/ink1777.xml"/><Relationship Id="rId986" Type="http://schemas.openxmlformats.org/officeDocument/2006/relationships/customXml" Target="../ink/ink1819.xml"/><Relationship Id="rId31" Type="http://schemas.openxmlformats.org/officeDocument/2006/relationships/image" Target="../media/image93.png"/><Relationship Id="rId334" Type="http://schemas.openxmlformats.org/officeDocument/2006/relationships/image" Target="../media/image243.png"/><Relationship Id="rId541" Type="http://schemas.openxmlformats.org/officeDocument/2006/relationships/customXml" Target="../ink/ink1596.xml"/><Relationship Id="rId639" Type="http://schemas.openxmlformats.org/officeDocument/2006/relationships/image" Target="../media/image393.png"/><Relationship Id="rId180" Type="http://schemas.openxmlformats.org/officeDocument/2006/relationships/image" Target="../media/image167.png"/><Relationship Id="rId278" Type="http://schemas.openxmlformats.org/officeDocument/2006/relationships/image" Target="../media/image215.png"/><Relationship Id="rId401" Type="http://schemas.openxmlformats.org/officeDocument/2006/relationships/customXml" Target="../ink/ink1525.xml"/><Relationship Id="rId846" Type="http://schemas.openxmlformats.org/officeDocument/2006/relationships/customXml" Target="../ink/ink1749.xml"/><Relationship Id="rId1031" Type="http://schemas.openxmlformats.org/officeDocument/2006/relationships/image" Target="../media/image589.png"/><Relationship Id="rId485" Type="http://schemas.openxmlformats.org/officeDocument/2006/relationships/image" Target="../media/image317.png"/><Relationship Id="rId692" Type="http://schemas.openxmlformats.org/officeDocument/2006/relationships/customXml" Target="../ink/ink1672.xml"/><Relationship Id="rId706" Type="http://schemas.openxmlformats.org/officeDocument/2006/relationships/customXml" Target="../ink/ink1679.xml"/><Relationship Id="rId913" Type="http://schemas.openxmlformats.org/officeDocument/2006/relationships/image" Target="../media/image530.png"/><Relationship Id="rId42" Type="http://schemas.openxmlformats.org/officeDocument/2006/relationships/customXml" Target="../ink/ink1343.xml"/><Relationship Id="rId138" Type="http://schemas.openxmlformats.org/officeDocument/2006/relationships/image" Target="../media/image146.png"/><Relationship Id="rId345" Type="http://schemas.openxmlformats.org/officeDocument/2006/relationships/image" Target="../media/image248.png"/><Relationship Id="rId552" Type="http://schemas.openxmlformats.org/officeDocument/2006/relationships/customXml" Target="../ink/ink1602.xml"/><Relationship Id="rId997" Type="http://schemas.openxmlformats.org/officeDocument/2006/relationships/image" Target="../media/image572.png"/><Relationship Id="rId191" Type="http://schemas.openxmlformats.org/officeDocument/2006/relationships/customXml" Target="../ink/ink1418.xml"/><Relationship Id="rId205" Type="http://schemas.openxmlformats.org/officeDocument/2006/relationships/customXml" Target="../ink/ink1425.xml"/><Relationship Id="rId412" Type="http://schemas.openxmlformats.org/officeDocument/2006/relationships/customXml" Target="../ink/ink1531.xml"/><Relationship Id="rId857" Type="http://schemas.openxmlformats.org/officeDocument/2006/relationships/image" Target="../media/image502.png"/><Relationship Id="rId1042" Type="http://schemas.openxmlformats.org/officeDocument/2006/relationships/image" Target="../media/image594.png"/><Relationship Id="rId289" Type="http://schemas.openxmlformats.org/officeDocument/2006/relationships/customXml" Target="../ink/ink1468.xml"/><Relationship Id="rId496" Type="http://schemas.openxmlformats.org/officeDocument/2006/relationships/customXml" Target="../ink/ink1573.xml"/><Relationship Id="rId717" Type="http://schemas.openxmlformats.org/officeDocument/2006/relationships/image" Target="../media/image432.png"/><Relationship Id="rId924" Type="http://schemas.openxmlformats.org/officeDocument/2006/relationships/customXml" Target="../ink/ink1788.xml"/><Relationship Id="rId53" Type="http://schemas.openxmlformats.org/officeDocument/2006/relationships/image" Target="../media/image104.png"/><Relationship Id="rId149" Type="http://schemas.openxmlformats.org/officeDocument/2006/relationships/customXml" Target="../ink/ink1397.xml"/><Relationship Id="rId356" Type="http://schemas.openxmlformats.org/officeDocument/2006/relationships/customXml" Target="../ink/ink1502.xml"/><Relationship Id="rId563" Type="http://schemas.openxmlformats.org/officeDocument/2006/relationships/image" Target="../media/image355.png"/><Relationship Id="rId770" Type="http://schemas.openxmlformats.org/officeDocument/2006/relationships/customXml" Target="../ink/ink1711.xml"/><Relationship Id="rId216" Type="http://schemas.openxmlformats.org/officeDocument/2006/relationships/image" Target="../media/image185.png"/><Relationship Id="rId423" Type="http://schemas.openxmlformats.org/officeDocument/2006/relationships/image" Target="../media/image286.png"/><Relationship Id="rId868" Type="http://schemas.openxmlformats.org/officeDocument/2006/relationships/customXml" Target="../ink/ink1760.xml"/><Relationship Id="rId1053" Type="http://schemas.openxmlformats.org/officeDocument/2006/relationships/customXml" Target="../ink/ink1853.xml"/><Relationship Id="rId630" Type="http://schemas.openxmlformats.org/officeDocument/2006/relationships/customXml" Target="../ink/ink1641.xml"/><Relationship Id="rId728" Type="http://schemas.openxmlformats.org/officeDocument/2006/relationships/customXml" Target="../ink/ink1690.xml"/><Relationship Id="rId935" Type="http://schemas.openxmlformats.org/officeDocument/2006/relationships/image" Target="../media/image541.png"/><Relationship Id="rId64" Type="http://schemas.openxmlformats.org/officeDocument/2006/relationships/customXml" Target="../ink/ink1354.xml"/><Relationship Id="rId367" Type="http://schemas.openxmlformats.org/officeDocument/2006/relationships/image" Target="../media/image259.png"/><Relationship Id="rId574" Type="http://schemas.openxmlformats.org/officeDocument/2006/relationships/customXml" Target="../ink/ink1613.xml"/><Relationship Id="rId227" Type="http://schemas.openxmlformats.org/officeDocument/2006/relationships/customXml" Target="../ink/ink1436.xml"/><Relationship Id="rId781" Type="http://schemas.openxmlformats.org/officeDocument/2006/relationships/image" Target="../media/image464.png"/><Relationship Id="rId879" Type="http://schemas.openxmlformats.org/officeDocument/2006/relationships/image" Target="../media/image513.png"/><Relationship Id="rId434" Type="http://schemas.openxmlformats.org/officeDocument/2006/relationships/customXml" Target="../ink/ink1542.xml"/><Relationship Id="rId641" Type="http://schemas.openxmlformats.org/officeDocument/2006/relationships/image" Target="../media/image394.png"/><Relationship Id="rId739" Type="http://schemas.openxmlformats.org/officeDocument/2006/relationships/image" Target="../media/image443.png"/><Relationship Id="rId1064" Type="http://schemas.openxmlformats.org/officeDocument/2006/relationships/image" Target="../media/image605.png"/><Relationship Id="rId280" Type="http://schemas.openxmlformats.org/officeDocument/2006/relationships/image" Target="../media/image216.png"/><Relationship Id="rId501" Type="http://schemas.openxmlformats.org/officeDocument/2006/relationships/customXml" Target="../ink/ink1576.xml"/><Relationship Id="rId946" Type="http://schemas.openxmlformats.org/officeDocument/2006/relationships/customXml" Target="../ink/ink1799.xml"/><Relationship Id="rId75" Type="http://schemas.openxmlformats.org/officeDocument/2006/relationships/image" Target="../media/image115.png"/><Relationship Id="rId140" Type="http://schemas.openxmlformats.org/officeDocument/2006/relationships/image" Target="../media/image147.png"/><Relationship Id="rId378" Type="http://schemas.openxmlformats.org/officeDocument/2006/relationships/customXml" Target="../ink/ink1513.xml"/><Relationship Id="rId585" Type="http://schemas.openxmlformats.org/officeDocument/2006/relationships/image" Target="../media/image366.png"/><Relationship Id="rId792" Type="http://schemas.openxmlformats.org/officeDocument/2006/relationships/customXml" Target="../ink/ink1722.xml"/><Relationship Id="rId806" Type="http://schemas.openxmlformats.org/officeDocument/2006/relationships/customXml" Target="../ink/ink1729.xml"/><Relationship Id="rId6" Type="http://schemas.openxmlformats.org/officeDocument/2006/relationships/customXml" Target="../ink/ink1325.xml"/><Relationship Id="rId238" Type="http://schemas.openxmlformats.org/officeDocument/2006/relationships/customXml" Target="../ink/ink1442.xml"/><Relationship Id="rId445" Type="http://schemas.openxmlformats.org/officeDocument/2006/relationships/image" Target="../media/image297.png"/><Relationship Id="rId652" Type="http://schemas.openxmlformats.org/officeDocument/2006/relationships/customXml" Target="../ink/ink1652.xml"/><Relationship Id="rId1075" Type="http://schemas.openxmlformats.org/officeDocument/2006/relationships/image" Target="../media/image610.png"/><Relationship Id="rId291" Type="http://schemas.openxmlformats.org/officeDocument/2006/relationships/customXml" Target="../ink/ink1469.xml"/><Relationship Id="rId305" Type="http://schemas.openxmlformats.org/officeDocument/2006/relationships/customXml" Target="../ink/ink1476.xml"/><Relationship Id="rId512" Type="http://schemas.openxmlformats.org/officeDocument/2006/relationships/image" Target="../media/image330.png"/><Relationship Id="rId957" Type="http://schemas.openxmlformats.org/officeDocument/2006/relationships/image" Target="../media/image552.png"/><Relationship Id="rId86" Type="http://schemas.openxmlformats.org/officeDocument/2006/relationships/customXml" Target="../ink/ink1365.xml"/><Relationship Id="rId151" Type="http://schemas.openxmlformats.org/officeDocument/2006/relationships/customXml" Target="../ink/ink1398.xml"/><Relationship Id="rId389" Type="http://schemas.openxmlformats.org/officeDocument/2006/relationships/customXml" Target="../ink/ink1519.xml"/><Relationship Id="rId596" Type="http://schemas.openxmlformats.org/officeDocument/2006/relationships/customXml" Target="../ink/ink1624.xml"/><Relationship Id="rId817" Type="http://schemas.openxmlformats.org/officeDocument/2006/relationships/image" Target="../media/image482.png"/><Relationship Id="rId1002" Type="http://schemas.openxmlformats.org/officeDocument/2006/relationships/customXml" Target="../ink/ink1827.xml"/><Relationship Id="rId249" Type="http://schemas.openxmlformats.org/officeDocument/2006/relationships/image" Target="../media/image201.png"/><Relationship Id="rId456" Type="http://schemas.openxmlformats.org/officeDocument/2006/relationships/customXml" Target="../ink/ink1553.xml"/><Relationship Id="rId663" Type="http://schemas.openxmlformats.org/officeDocument/2006/relationships/image" Target="../media/image405.png"/><Relationship Id="rId870" Type="http://schemas.openxmlformats.org/officeDocument/2006/relationships/customXml" Target="../ink/ink1761.xml"/><Relationship Id="rId1086" Type="http://schemas.openxmlformats.org/officeDocument/2006/relationships/customXml" Target="../ink/ink1870.xml"/><Relationship Id="rId13" Type="http://schemas.openxmlformats.org/officeDocument/2006/relationships/image" Target="../media/image84.png"/><Relationship Id="rId109" Type="http://schemas.openxmlformats.org/officeDocument/2006/relationships/customXml" Target="../ink/ink1377.xml"/><Relationship Id="rId316" Type="http://schemas.openxmlformats.org/officeDocument/2006/relationships/image" Target="../media/image234.png"/><Relationship Id="rId523" Type="http://schemas.openxmlformats.org/officeDocument/2006/relationships/customXml" Target="../ink/ink1587.xml"/><Relationship Id="rId968" Type="http://schemas.openxmlformats.org/officeDocument/2006/relationships/customXml" Target="../ink/ink1810.xml"/><Relationship Id="rId97" Type="http://schemas.openxmlformats.org/officeDocument/2006/relationships/image" Target="../media/image126.png"/><Relationship Id="rId730" Type="http://schemas.openxmlformats.org/officeDocument/2006/relationships/customXml" Target="../ink/ink1691.xml"/><Relationship Id="rId828" Type="http://schemas.openxmlformats.org/officeDocument/2006/relationships/customXml" Target="../ink/ink1740.xml"/><Relationship Id="rId1013" Type="http://schemas.openxmlformats.org/officeDocument/2006/relationships/image" Target="../media/image580.png"/><Relationship Id="rId162" Type="http://schemas.openxmlformats.org/officeDocument/2006/relationships/image" Target="../media/image158.png"/><Relationship Id="rId467" Type="http://schemas.openxmlformats.org/officeDocument/2006/relationships/image" Target="../media/image308.png"/><Relationship Id="rId1097" Type="http://schemas.openxmlformats.org/officeDocument/2006/relationships/image" Target="../media/image622.png"/><Relationship Id="rId674" Type="http://schemas.openxmlformats.org/officeDocument/2006/relationships/customXml" Target="../ink/ink1663.xml"/><Relationship Id="rId881" Type="http://schemas.openxmlformats.org/officeDocument/2006/relationships/image" Target="../media/image514.png"/><Relationship Id="rId979" Type="http://schemas.openxmlformats.org/officeDocument/2006/relationships/image" Target="../media/image563.png"/><Relationship Id="rId24" Type="http://schemas.openxmlformats.org/officeDocument/2006/relationships/customXml" Target="../ink/ink1334.xml"/><Relationship Id="rId327" Type="http://schemas.openxmlformats.org/officeDocument/2006/relationships/customXml" Target="../ink/ink1487.xml"/><Relationship Id="rId534" Type="http://schemas.openxmlformats.org/officeDocument/2006/relationships/image" Target="../media/image341.png"/><Relationship Id="rId741" Type="http://schemas.openxmlformats.org/officeDocument/2006/relationships/image" Target="../media/image444.png"/><Relationship Id="rId839" Type="http://schemas.openxmlformats.org/officeDocument/2006/relationships/image" Target="../media/image493.png"/><Relationship Id="rId173" Type="http://schemas.openxmlformats.org/officeDocument/2006/relationships/customXml" Target="../ink/ink1409.xml"/><Relationship Id="rId380" Type="http://schemas.openxmlformats.org/officeDocument/2006/relationships/customXml" Target="../ink/ink1514.xml"/><Relationship Id="rId601" Type="http://schemas.openxmlformats.org/officeDocument/2006/relationships/image" Target="../media/image374.png"/><Relationship Id="rId1024" Type="http://schemas.openxmlformats.org/officeDocument/2006/relationships/customXml" Target="../ink/ink1838.xml"/><Relationship Id="rId240" Type="http://schemas.openxmlformats.org/officeDocument/2006/relationships/customXml" Target="../ink/ink1443.xml"/><Relationship Id="rId478" Type="http://schemas.openxmlformats.org/officeDocument/2006/relationships/customXml" Target="../ink/ink1564.xml"/><Relationship Id="rId685" Type="http://schemas.openxmlformats.org/officeDocument/2006/relationships/image" Target="../media/image416.png"/><Relationship Id="rId892" Type="http://schemas.openxmlformats.org/officeDocument/2006/relationships/customXml" Target="../ink/ink1772.xml"/><Relationship Id="rId906" Type="http://schemas.openxmlformats.org/officeDocument/2006/relationships/customXml" Target="../ink/ink1779.xml"/><Relationship Id="rId35" Type="http://schemas.openxmlformats.org/officeDocument/2006/relationships/image" Target="../media/image95.png"/><Relationship Id="rId100" Type="http://schemas.openxmlformats.org/officeDocument/2006/relationships/customXml" Target="../ink/ink1372.xml"/><Relationship Id="rId338" Type="http://schemas.openxmlformats.org/officeDocument/2006/relationships/image" Target="../media/image245.png"/><Relationship Id="rId545" Type="http://schemas.openxmlformats.org/officeDocument/2006/relationships/customXml" Target="../ink/ink1598.xml"/><Relationship Id="rId752" Type="http://schemas.openxmlformats.org/officeDocument/2006/relationships/customXml" Target="../ink/ink1702.xml"/><Relationship Id="rId184" Type="http://schemas.openxmlformats.org/officeDocument/2006/relationships/image" Target="../media/image169.png"/><Relationship Id="rId391" Type="http://schemas.openxmlformats.org/officeDocument/2006/relationships/customXml" Target="../ink/ink1520.xml"/><Relationship Id="rId405" Type="http://schemas.openxmlformats.org/officeDocument/2006/relationships/customXml" Target="../ink/ink1527.xml"/><Relationship Id="rId612" Type="http://schemas.openxmlformats.org/officeDocument/2006/relationships/customXml" Target="../ink/ink1632.xml"/><Relationship Id="rId1035" Type="http://schemas.openxmlformats.org/officeDocument/2006/relationships/customXml" Target="../ink/ink1844.xml"/><Relationship Id="rId251" Type="http://schemas.openxmlformats.org/officeDocument/2006/relationships/image" Target="../media/image202.png"/><Relationship Id="rId489" Type="http://schemas.openxmlformats.org/officeDocument/2006/relationships/image" Target="../media/image319.png"/><Relationship Id="rId696" Type="http://schemas.openxmlformats.org/officeDocument/2006/relationships/customXml" Target="../ink/ink1674.xml"/><Relationship Id="rId917" Type="http://schemas.openxmlformats.org/officeDocument/2006/relationships/image" Target="../media/image532.png"/><Relationship Id="rId46" Type="http://schemas.openxmlformats.org/officeDocument/2006/relationships/customXml" Target="../ink/ink1345.xml"/><Relationship Id="rId349" Type="http://schemas.openxmlformats.org/officeDocument/2006/relationships/image" Target="../media/image250.png"/><Relationship Id="rId556" Type="http://schemas.openxmlformats.org/officeDocument/2006/relationships/customXml" Target="../ink/ink1604.xml"/><Relationship Id="rId763" Type="http://schemas.openxmlformats.org/officeDocument/2006/relationships/image" Target="../media/image455.png"/><Relationship Id="rId111" Type="http://schemas.openxmlformats.org/officeDocument/2006/relationships/customXml" Target="../ink/ink1378.xml"/><Relationship Id="rId195" Type="http://schemas.openxmlformats.org/officeDocument/2006/relationships/customXml" Target="../ink/ink1420.xml"/><Relationship Id="rId209" Type="http://schemas.openxmlformats.org/officeDocument/2006/relationships/customXml" Target="../ink/ink1427.xml"/><Relationship Id="rId416" Type="http://schemas.openxmlformats.org/officeDocument/2006/relationships/customXml" Target="../ink/ink1533.xml"/><Relationship Id="rId970" Type="http://schemas.openxmlformats.org/officeDocument/2006/relationships/customXml" Target="../ink/ink1811.xml"/><Relationship Id="rId1046" Type="http://schemas.openxmlformats.org/officeDocument/2006/relationships/image" Target="../media/image596.png"/><Relationship Id="rId623" Type="http://schemas.openxmlformats.org/officeDocument/2006/relationships/image" Target="../media/image385.png"/><Relationship Id="rId830" Type="http://schemas.openxmlformats.org/officeDocument/2006/relationships/customXml" Target="../ink/ink1741.xml"/><Relationship Id="rId928" Type="http://schemas.openxmlformats.org/officeDocument/2006/relationships/customXml" Target="../ink/ink1790.xml"/><Relationship Id="rId57" Type="http://schemas.openxmlformats.org/officeDocument/2006/relationships/image" Target="../media/image106.png"/><Relationship Id="rId262" Type="http://schemas.openxmlformats.org/officeDocument/2006/relationships/customXml" Target="../ink/ink1454.xml"/><Relationship Id="rId567" Type="http://schemas.openxmlformats.org/officeDocument/2006/relationships/image" Target="../media/image357.png"/><Relationship Id="rId122" Type="http://schemas.openxmlformats.org/officeDocument/2006/relationships/image" Target="../media/image138.png"/><Relationship Id="rId774" Type="http://schemas.openxmlformats.org/officeDocument/2006/relationships/customXml" Target="../ink/ink1713.xml"/><Relationship Id="rId981" Type="http://schemas.openxmlformats.org/officeDocument/2006/relationships/image" Target="../media/image564.png"/><Relationship Id="rId1057" Type="http://schemas.openxmlformats.org/officeDocument/2006/relationships/customXml" Target="../ink/ink1855.xml"/><Relationship Id="rId427" Type="http://schemas.openxmlformats.org/officeDocument/2006/relationships/image" Target="../media/image288.png"/><Relationship Id="rId634" Type="http://schemas.openxmlformats.org/officeDocument/2006/relationships/customXml" Target="../ink/ink1643.xml"/><Relationship Id="rId841" Type="http://schemas.openxmlformats.org/officeDocument/2006/relationships/image" Target="../media/image494.png"/><Relationship Id="rId273" Type="http://schemas.openxmlformats.org/officeDocument/2006/relationships/image" Target="../media/image213.png"/><Relationship Id="rId480" Type="http://schemas.openxmlformats.org/officeDocument/2006/relationships/customXml" Target="../ink/ink1565.xml"/><Relationship Id="rId701" Type="http://schemas.openxmlformats.org/officeDocument/2006/relationships/image" Target="../media/image424.png"/><Relationship Id="rId939" Type="http://schemas.openxmlformats.org/officeDocument/2006/relationships/image" Target="../media/image543.png"/><Relationship Id="rId68" Type="http://schemas.openxmlformats.org/officeDocument/2006/relationships/customXml" Target="../ink/ink1356.xml"/><Relationship Id="rId133" Type="http://schemas.openxmlformats.org/officeDocument/2006/relationships/customXml" Target="../ink/ink1389.xml"/><Relationship Id="rId340" Type="http://schemas.openxmlformats.org/officeDocument/2006/relationships/image" Target="../media/image246.png"/><Relationship Id="rId578" Type="http://schemas.openxmlformats.org/officeDocument/2006/relationships/customXml" Target="../ink/ink1615.xml"/><Relationship Id="rId785" Type="http://schemas.openxmlformats.org/officeDocument/2006/relationships/image" Target="../media/image466.png"/><Relationship Id="rId992" Type="http://schemas.openxmlformats.org/officeDocument/2006/relationships/customXml" Target="../ink/ink1822.xml"/><Relationship Id="rId200" Type="http://schemas.openxmlformats.org/officeDocument/2006/relationships/image" Target="../media/image177.png"/><Relationship Id="rId438" Type="http://schemas.openxmlformats.org/officeDocument/2006/relationships/customXml" Target="../ink/ink1544.xml"/><Relationship Id="rId645" Type="http://schemas.openxmlformats.org/officeDocument/2006/relationships/image" Target="../media/image396.png"/><Relationship Id="rId852" Type="http://schemas.openxmlformats.org/officeDocument/2006/relationships/customXml" Target="../ink/ink1752.xml"/><Relationship Id="rId1068" Type="http://schemas.openxmlformats.org/officeDocument/2006/relationships/image" Target="../media/image607.png"/><Relationship Id="rId284" Type="http://schemas.openxmlformats.org/officeDocument/2006/relationships/image" Target="../media/image218.png"/><Relationship Id="rId491" Type="http://schemas.openxmlformats.org/officeDocument/2006/relationships/image" Target="../media/image320.png"/><Relationship Id="rId505" Type="http://schemas.openxmlformats.org/officeDocument/2006/relationships/customXml" Target="../ink/ink1578.xml"/><Relationship Id="rId712" Type="http://schemas.openxmlformats.org/officeDocument/2006/relationships/customXml" Target="../ink/ink1682.xml"/><Relationship Id="rId79" Type="http://schemas.openxmlformats.org/officeDocument/2006/relationships/image" Target="../media/image117.png"/><Relationship Id="rId144" Type="http://schemas.openxmlformats.org/officeDocument/2006/relationships/image" Target="../media/image149.png"/><Relationship Id="rId589" Type="http://schemas.openxmlformats.org/officeDocument/2006/relationships/image" Target="../media/image368.png"/><Relationship Id="rId796" Type="http://schemas.openxmlformats.org/officeDocument/2006/relationships/customXml" Target="../ink/ink1724.xml"/><Relationship Id="rId351" Type="http://schemas.openxmlformats.org/officeDocument/2006/relationships/image" Target="../media/image251.png"/><Relationship Id="rId449" Type="http://schemas.openxmlformats.org/officeDocument/2006/relationships/image" Target="../media/image299.png"/><Relationship Id="rId656" Type="http://schemas.openxmlformats.org/officeDocument/2006/relationships/customXml" Target="../ink/ink1654.xml"/><Relationship Id="rId863" Type="http://schemas.openxmlformats.org/officeDocument/2006/relationships/image" Target="../media/image505.png"/><Relationship Id="rId1079" Type="http://schemas.openxmlformats.org/officeDocument/2006/relationships/image" Target="../media/image612.png"/><Relationship Id="rId211" Type="http://schemas.openxmlformats.org/officeDocument/2006/relationships/customXml" Target="../ink/ink1428.xml"/><Relationship Id="rId295" Type="http://schemas.openxmlformats.org/officeDocument/2006/relationships/customXml" Target="../ink/ink1471.xml"/><Relationship Id="rId309" Type="http://schemas.openxmlformats.org/officeDocument/2006/relationships/customXml" Target="../ink/ink1478.xml"/><Relationship Id="rId516" Type="http://schemas.openxmlformats.org/officeDocument/2006/relationships/image" Target="../media/image332.png"/><Relationship Id="rId723" Type="http://schemas.openxmlformats.org/officeDocument/2006/relationships/image" Target="../media/image435.png"/><Relationship Id="rId930" Type="http://schemas.openxmlformats.org/officeDocument/2006/relationships/customXml" Target="../ink/ink1791.xml"/><Relationship Id="rId1006" Type="http://schemas.openxmlformats.org/officeDocument/2006/relationships/customXml" Target="../ink/ink1829.xml"/><Relationship Id="rId155" Type="http://schemas.openxmlformats.org/officeDocument/2006/relationships/customXml" Target="../ink/ink1400.xml"/><Relationship Id="rId362" Type="http://schemas.openxmlformats.org/officeDocument/2006/relationships/customXml" Target="../ink/ink1505.xml"/><Relationship Id="rId222" Type="http://schemas.openxmlformats.org/officeDocument/2006/relationships/image" Target="../media/image188.png"/><Relationship Id="rId667" Type="http://schemas.openxmlformats.org/officeDocument/2006/relationships/image" Target="../media/image407.png"/><Relationship Id="rId874" Type="http://schemas.openxmlformats.org/officeDocument/2006/relationships/customXml" Target="../ink/ink1763.xml"/><Relationship Id="rId17" Type="http://schemas.openxmlformats.org/officeDocument/2006/relationships/image" Target="../media/image86.png"/><Relationship Id="rId527" Type="http://schemas.openxmlformats.org/officeDocument/2006/relationships/customXml" Target="../ink/ink1589.xml"/><Relationship Id="rId734" Type="http://schemas.openxmlformats.org/officeDocument/2006/relationships/customXml" Target="../ink/ink1693.xml"/><Relationship Id="rId941" Type="http://schemas.openxmlformats.org/officeDocument/2006/relationships/image" Target="../media/image544.png"/><Relationship Id="rId70" Type="http://schemas.openxmlformats.org/officeDocument/2006/relationships/customXml" Target="../ink/ink1357.xml"/><Relationship Id="rId166" Type="http://schemas.openxmlformats.org/officeDocument/2006/relationships/image" Target="../media/image160.png"/><Relationship Id="rId373" Type="http://schemas.openxmlformats.org/officeDocument/2006/relationships/image" Target="../media/image262.png"/><Relationship Id="rId580" Type="http://schemas.openxmlformats.org/officeDocument/2006/relationships/customXml" Target="../ink/ink1616.xml"/><Relationship Id="rId801" Type="http://schemas.openxmlformats.org/officeDocument/2006/relationships/image" Target="../media/image474.png"/><Relationship Id="rId1017" Type="http://schemas.openxmlformats.org/officeDocument/2006/relationships/image" Target="../media/image582.png"/><Relationship Id="rId1" Type="http://schemas.openxmlformats.org/officeDocument/2006/relationships/slideLayout" Target="../slideLayouts/slideLayout7.xml"/><Relationship Id="rId233" Type="http://schemas.openxmlformats.org/officeDocument/2006/relationships/image" Target="../media/image193.png"/><Relationship Id="rId440" Type="http://schemas.openxmlformats.org/officeDocument/2006/relationships/customXml" Target="../ink/ink1545.xml"/><Relationship Id="rId678" Type="http://schemas.openxmlformats.org/officeDocument/2006/relationships/customXml" Target="../ink/ink1665.xml"/><Relationship Id="rId885" Type="http://schemas.openxmlformats.org/officeDocument/2006/relationships/image" Target="../media/image516.png"/><Relationship Id="rId1070" Type="http://schemas.openxmlformats.org/officeDocument/2006/relationships/image" Target="../media/image608.png"/><Relationship Id="rId28" Type="http://schemas.openxmlformats.org/officeDocument/2006/relationships/customXml" Target="../ink/ink1336.xml"/><Relationship Id="rId300" Type="http://schemas.openxmlformats.org/officeDocument/2006/relationships/image" Target="../media/image226.png"/><Relationship Id="rId538" Type="http://schemas.openxmlformats.org/officeDocument/2006/relationships/image" Target="../media/image343.png"/><Relationship Id="rId745" Type="http://schemas.openxmlformats.org/officeDocument/2006/relationships/image" Target="../media/image446.png"/><Relationship Id="rId952" Type="http://schemas.openxmlformats.org/officeDocument/2006/relationships/customXml" Target="../ink/ink1802.xml"/><Relationship Id="rId81" Type="http://schemas.openxmlformats.org/officeDocument/2006/relationships/image" Target="../media/image118.png"/><Relationship Id="rId177" Type="http://schemas.openxmlformats.org/officeDocument/2006/relationships/customXml" Target="../ink/ink1411.xml"/><Relationship Id="rId384" Type="http://schemas.openxmlformats.org/officeDocument/2006/relationships/customXml" Target="../ink/ink1516.xml"/><Relationship Id="rId591" Type="http://schemas.openxmlformats.org/officeDocument/2006/relationships/image" Target="../media/image369.png"/><Relationship Id="rId605" Type="http://schemas.openxmlformats.org/officeDocument/2006/relationships/image" Target="../media/image376.png"/><Relationship Id="rId812" Type="http://schemas.openxmlformats.org/officeDocument/2006/relationships/customXml" Target="../ink/ink1732.xml"/><Relationship Id="rId1028" Type="http://schemas.openxmlformats.org/officeDocument/2006/relationships/customXml" Target="../ink/ink1840.xml"/><Relationship Id="rId244" Type="http://schemas.openxmlformats.org/officeDocument/2006/relationships/customXml" Target="../ink/ink1445.xml"/><Relationship Id="rId689" Type="http://schemas.openxmlformats.org/officeDocument/2006/relationships/image" Target="../media/image418.png"/><Relationship Id="rId896" Type="http://schemas.openxmlformats.org/officeDocument/2006/relationships/customXml" Target="../ink/ink1774.xml"/><Relationship Id="rId1081" Type="http://schemas.openxmlformats.org/officeDocument/2006/relationships/image" Target="../media/image613.png"/><Relationship Id="rId39" Type="http://schemas.openxmlformats.org/officeDocument/2006/relationships/image" Target="../media/image97.png"/><Relationship Id="rId451" Type="http://schemas.openxmlformats.org/officeDocument/2006/relationships/image" Target="../media/image300.png"/><Relationship Id="rId549" Type="http://schemas.openxmlformats.org/officeDocument/2006/relationships/customXml" Target="../ink/ink1600.xml"/><Relationship Id="rId756" Type="http://schemas.openxmlformats.org/officeDocument/2006/relationships/customXml" Target="../ink/ink1704.xml"/><Relationship Id="rId104" Type="http://schemas.openxmlformats.org/officeDocument/2006/relationships/customXml" Target="../ink/ink1374.xml"/><Relationship Id="rId188" Type="http://schemas.openxmlformats.org/officeDocument/2006/relationships/image" Target="../media/image171.png"/><Relationship Id="rId311" Type="http://schemas.openxmlformats.org/officeDocument/2006/relationships/customXml" Target="../ink/ink1479.xml"/><Relationship Id="rId395" Type="http://schemas.openxmlformats.org/officeDocument/2006/relationships/customXml" Target="../ink/ink1522.xml"/><Relationship Id="rId409" Type="http://schemas.openxmlformats.org/officeDocument/2006/relationships/customXml" Target="../ink/ink1529.xml"/><Relationship Id="rId963" Type="http://schemas.openxmlformats.org/officeDocument/2006/relationships/image" Target="../media/image555.png"/><Relationship Id="rId1039" Type="http://schemas.openxmlformats.org/officeDocument/2006/relationships/customXml" Target="../ink/ink1846.xml"/><Relationship Id="rId92" Type="http://schemas.openxmlformats.org/officeDocument/2006/relationships/customXml" Target="../ink/ink1368.xml"/><Relationship Id="rId616" Type="http://schemas.openxmlformats.org/officeDocument/2006/relationships/customXml" Target="../ink/ink1634.xml"/><Relationship Id="rId823" Type="http://schemas.openxmlformats.org/officeDocument/2006/relationships/image" Target="../media/image485.png"/><Relationship Id="rId255" Type="http://schemas.openxmlformats.org/officeDocument/2006/relationships/image" Target="../media/image204.png"/><Relationship Id="rId462" Type="http://schemas.openxmlformats.org/officeDocument/2006/relationships/customXml" Target="../ink/ink1556.xml"/><Relationship Id="rId1092" Type="http://schemas.openxmlformats.org/officeDocument/2006/relationships/customXml" Target="../ink/ink1873.xml"/><Relationship Id="rId115" Type="http://schemas.openxmlformats.org/officeDocument/2006/relationships/customXml" Target="../ink/ink1380.xml"/><Relationship Id="rId322" Type="http://schemas.openxmlformats.org/officeDocument/2006/relationships/image" Target="../media/image237.png"/><Relationship Id="rId767" Type="http://schemas.openxmlformats.org/officeDocument/2006/relationships/image" Target="../media/image457.png"/><Relationship Id="rId974" Type="http://schemas.openxmlformats.org/officeDocument/2006/relationships/customXml" Target="../ink/ink1813.xml"/><Relationship Id="rId199" Type="http://schemas.openxmlformats.org/officeDocument/2006/relationships/customXml" Target="../ink/ink1422.xml"/><Relationship Id="rId627" Type="http://schemas.openxmlformats.org/officeDocument/2006/relationships/image" Target="../media/image387.png"/><Relationship Id="rId834" Type="http://schemas.openxmlformats.org/officeDocument/2006/relationships/customXml" Target="../ink/ink1743.xml"/><Relationship Id="rId266" Type="http://schemas.openxmlformats.org/officeDocument/2006/relationships/customXml" Target="../ink/ink1456.xml"/><Relationship Id="rId473" Type="http://schemas.openxmlformats.org/officeDocument/2006/relationships/image" Target="../media/image311.png"/><Relationship Id="rId680" Type="http://schemas.openxmlformats.org/officeDocument/2006/relationships/customXml" Target="../ink/ink1666.xml"/><Relationship Id="rId901" Type="http://schemas.openxmlformats.org/officeDocument/2006/relationships/image" Target="../media/image524.png"/><Relationship Id="rId30" Type="http://schemas.openxmlformats.org/officeDocument/2006/relationships/customXml" Target="../ink/ink1337.xml"/><Relationship Id="rId126" Type="http://schemas.openxmlformats.org/officeDocument/2006/relationships/image" Target="../media/image140.png"/><Relationship Id="rId333" Type="http://schemas.openxmlformats.org/officeDocument/2006/relationships/customXml" Target="../ink/ink1490.xml"/><Relationship Id="rId540" Type="http://schemas.openxmlformats.org/officeDocument/2006/relationships/image" Target="../media/image344.png"/><Relationship Id="rId778" Type="http://schemas.openxmlformats.org/officeDocument/2006/relationships/customXml" Target="../ink/ink1715.xml"/><Relationship Id="rId985" Type="http://schemas.openxmlformats.org/officeDocument/2006/relationships/image" Target="../media/image566.png"/><Relationship Id="rId638" Type="http://schemas.openxmlformats.org/officeDocument/2006/relationships/customXml" Target="../ink/ink1645.xml"/><Relationship Id="rId845" Type="http://schemas.openxmlformats.org/officeDocument/2006/relationships/image" Target="../media/image496.png"/><Relationship Id="rId1030" Type="http://schemas.openxmlformats.org/officeDocument/2006/relationships/customXml" Target="../ink/ink1841.xml"/><Relationship Id="rId277" Type="http://schemas.openxmlformats.org/officeDocument/2006/relationships/customXml" Target="../ink/ink1462.xml"/><Relationship Id="rId400" Type="http://schemas.openxmlformats.org/officeDocument/2006/relationships/image" Target="../media/image275.png"/><Relationship Id="rId484" Type="http://schemas.openxmlformats.org/officeDocument/2006/relationships/customXml" Target="../ink/ink1567.xml"/><Relationship Id="rId705" Type="http://schemas.openxmlformats.org/officeDocument/2006/relationships/image" Target="../media/image426.png"/><Relationship Id="rId137" Type="http://schemas.openxmlformats.org/officeDocument/2006/relationships/customXml" Target="../ink/ink1391.xml"/><Relationship Id="rId344" Type="http://schemas.openxmlformats.org/officeDocument/2006/relationships/customXml" Target="../ink/ink1496.xml"/><Relationship Id="rId691" Type="http://schemas.openxmlformats.org/officeDocument/2006/relationships/image" Target="../media/image419.png"/><Relationship Id="rId789" Type="http://schemas.openxmlformats.org/officeDocument/2006/relationships/image" Target="../media/image468.png"/><Relationship Id="rId912" Type="http://schemas.openxmlformats.org/officeDocument/2006/relationships/customXml" Target="../ink/ink1782.xml"/><Relationship Id="rId996" Type="http://schemas.openxmlformats.org/officeDocument/2006/relationships/customXml" Target="../ink/ink1824.xml"/><Relationship Id="rId41" Type="http://schemas.openxmlformats.org/officeDocument/2006/relationships/image" Target="../media/image98.png"/><Relationship Id="rId551" Type="http://schemas.openxmlformats.org/officeDocument/2006/relationships/image" Target="../media/image349.png"/><Relationship Id="rId649" Type="http://schemas.openxmlformats.org/officeDocument/2006/relationships/image" Target="../media/image398.png"/><Relationship Id="rId856" Type="http://schemas.openxmlformats.org/officeDocument/2006/relationships/customXml" Target="../ink/ink1754.xml"/><Relationship Id="rId190" Type="http://schemas.openxmlformats.org/officeDocument/2006/relationships/image" Target="../media/image172.png"/><Relationship Id="rId204" Type="http://schemas.openxmlformats.org/officeDocument/2006/relationships/image" Target="../media/image179.png"/><Relationship Id="rId288" Type="http://schemas.openxmlformats.org/officeDocument/2006/relationships/image" Target="../media/image220.png"/><Relationship Id="rId411" Type="http://schemas.openxmlformats.org/officeDocument/2006/relationships/image" Target="../media/image280.png"/><Relationship Id="rId509" Type="http://schemas.openxmlformats.org/officeDocument/2006/relationships/customXml" Target="../ink/ink1580.xml"/><Relationship Id="rId1041" Type="http://schemas.openxmlformats.org/officeDocument/2006/relationships/customXml" Target="../ink/ink1847.xml"/><Relationship Id="rId495" Type="http://schemas.openxmlformats.org/officeDocument/2006/relationships/image" Target="../media/image322.png"/><Relationship Id="rId716" Type="http://schemas.openxmlformats.org/officeDocument/2006/relationships/customXml" Target="../ink/ink1684.xml"/><Relationship Id="rId923" Type="http://schemas.openxmlformats.org/officeDocument/2006/relationships/image" Target="../media/image535.png"/><Relationship Id="rId52" Type="http://schemas.openxmlformats.org/officeDocument/2006/relationships/customXml" Target="../ink/ink1348.xml"/><Relationship Id="rId148" Type="http://schemas.openxmlformats.org/officeDocument/2006/relationships/image" Target="../media/image151.png"/><Relationship Id="rId355" Type="http://schemas.openxmlformats.org/officeDocument/2006/relationships/image" Target="../media/image253.png"/><Relationship Id="rId562" Type="http://schemas.openxmlformats.org/officeDocument/2006/relationships/customXml" Target="../ink/ink1607.xml"/><Relationship Id="rId215" Type="http://schemas.openxmlformats.org/officeDocument/2006/relationships/customXml" Target="../ink/ink1430.xml"/><Relationship Id="rId422" Type="http://schemas.openxmlformats.org/officeDocument/2006/relationships/customXml" Target="../ink/ink1536.xml"/><Relationship Id="rId867" Type="http://schemas.openxmlformats.org/officeDocument/2006/relationships/image" Target="../media/image507.png"/><Relationship Id="rId1052" Type="http://schemas.openxmlformats.org/officeDocument/2006/relationships/image" Target="../media/image599.png"/><Relationship Id="rId299" Type="http://schemas.openxmlformats.org/officeDocument/2006/relationships/customXml" Target="../ink/ink1473.xml"/><Relationship Id="rId727" Type="http://schemas.openxmlformats.org/officeDocument/2006/relationships/image" Target="../media/image437.png"/><Relationship Id="rId934" Type="http://schemas.openxmlformats.org/officeDocument/2006/relationships/customXml" Target="../ink/ink1793.xml"/><Relationship Id="rId63" Type="http://schemas.openxmlformats.org/officeDocument/2006/relationships/image" Target="../media/image109.png"/><Relationship Id="rId159" Type="http://schemas.openxmlformats.org/officeDocument/2006/relationships/customXml" Target="../ink/ink1402.xml"/><Relationship Id="rId366" Type="http://schemas.openxmlformats.org/officeDocument/2006/relationships/customXml" Target="../ink/ink1507.xml"/><Relationship Id="rId573" Type="http://schemas.openxmlformats.org/officeDocument/2006/relationships/image" Target="../media/image360.png"/><Relationship Id="rId780" Type="http://schemas.openxmlformats.org/officeDocument/2006/relationships/customXml" Target="../ink/ink1716.xml"/><Relationship Id="rId226" Type="http://schemas.openxmlformats.org/officeDocument/2006/relationships/image" Target="../media/image190.png"/><Relationship Id="rId433" Type="http://schemas.openxmlformats.org/officeDocument/2006/relationships/image" Target="../media/image291.png"/><Relationship Id="rId878" Type="http://schemas.openxmlformats.org/officeDocument/2006/relationships/customXml" Target="../ink/ink1765.xml"/><Relationship Id="rId1063" Type="http://schemas.openxmlformats.org/officeDocument/2006/relationships/customXml" Target="../ink/ink1858.xml"/><Relationship Id="rId640" Type="http://schemas.openxmlformats.org/officeDocument/2006/relationships/customXml" Target="../ink/ink1646.xml"/><Relationship Id="rId738" Type="http://schemas.openxmlformats.org/officeDocument/2006/relationships/customXml" Target="../ink/ink1695.xml"/><Relationship Id="rId945" Type="http://schemas.openxmlformats.org/officeDocument/2006/relationships/image" Target="../media/image546.png"/><Relationship Id="rId74" Type="http://schemas.openxmlformats.org/officeDocument/2006/relationships/customXml" Target="../ink/ink1359.xml"/><Relationship Id="rId377" Type="http://schemas.openxmlformats.org/officeDocument/2006/relationships/image" Target="../media/image264.png"/><Relationship Id="rId500" Type="http://schemas.openxmlformats.org/officeDocument/2006/relationships/customXml" Target="../ink/ink1575.xml"/><Relationship Id="rId584" Type="http://schemas.openxmlformats.org/officeDocument/2006/relationships/customXml" Target="../ink/ink1618.xml"/><Relationship Id="rId805" Type="http://schemas.openxmlformats.org/officeDocument/2006/relationships/image" Target="../media/image476.png"/><Relationship Id="rId5" Type="http://schemas.openxmlformats.org/officeDocument/2006/relationships/image" Target="../media/image8010.png"/><Relationship Id="rId237" Type="http://schemas.openxmlformats.org/officeDocument/2006/relationships/image" Target="../media/image195.png"/><Relationship Id="rId791" Type="http://schemas.openxmlformats.org/officeDocument/2006/relationships/image" Target="../media/image469.png"/><Relationship Id="rId889" Type="http://schemas.openxmlformats.org/officeDocument/2006/relationships/image" Target="../media/image518.png"/><Relationship Id="rId1074" Type="http://schemas.openxmlformats.org/officeDocument/2006/relationships/customXml" Target="../ink/ink1864.xml"/><Relationship Id="rId444" Type="http://schemas.openxmlformats.org/officeDocument/2006/relationships/customXml" Target="../ink/ink1547.xml"/><Relationship Id="rId651" Type="http://schemas.openxmlformats.org/officeDocument/2006/relationships/image" Target="../media/image399.png"/><Relationship Id="rId749" Type="http://schemas.openxmlformats.org/officeDocument/2006/relationships/image" Target="../media/image448.png"/><Relationship Id="rId290" Type="http://schemas.openxmlformats.org/officeDocument/2006/relationships/image" Target="../media/image221.png"/><Relationship Id="rId304" Type="http://schemas.openxmlformats.org/officeDocument/2006/relationships/image" Target="../media/image228.png"/><Relationship Id="rId388" Type="http://schemas.openxmlformats.org/officeDocument/2006/relationships/image" Target="../media/image269.png"/><Relationship Id="rId511" Type="http://schemas.openxmlformats.org/officeDocument/2006/relationships/customXml" Target="../ink/ink1581.xml"/><Relationship Id="rId609" Type="http://schemas.openxmlformats.org/officeDocument/2006/relationships/image" Target="../media/image378.png"/><Relationship Id="rId956" Type="http://schemas.openxmlformats.org/officeDocument/2006/relationships/customXml" Target="../ink/ink1804.xml"/><Relationship Id="rId85" Type="http://schemas.openxmlformats.org/officeDocument/2006/relationships/image" Target="../media/image120.png"/><Relationship Id="rId150" Type="http://schemas.openxmlformats.org/officeDocument/2006/relationships/image" Target="../media/image152.png"/><Relationship Id="rId595" Type="http://schemas.openxmlformats.org/officeDocument/2006/relationships/image" Target="../media/image371.png"/><Relationship Id="rId816" Type="http://schemas.openxmlformats.org/officeDocument/2006/relationships/customXml" Target="../ink/ink1734.xml"/><Relationship Id="rId1001" Type="http://schemas.openxmlformats.org/officeDocument/2006/relationships/image" Target="../media/image574.png"/><Relationship Id="rId248" Type="http://schemas.openxmlformats.org/officeDocument/2006/relationships/customXml" Target="../ink/ink1447.xml"/><Relationship Id="rId455" Type="http://schemas.openxmlformats.org/officeDocument/2006/relationships/image" Target="../media/image302.png"/><Relationship Id="rId662" Type="http://schemas.openxmlformats.org/officeDocument/2006/relationships/customXml" Target="../ink/ink1657.xml"/><Relationship Id="rId1085" Type="http://schemas.openxmlformats.org/officeDocument/2006/relationships/image" Target="../media/image616.png"/><Relationship Id="rId12" Type="http://schemas.openxmlformats.org/officeDocument/2006/relationships/customXml" Target="../ink/ink1328.xml"/><Relationship Id="rId108" Type="http://schemas.openxmlformats.org/officeDocument/2006/relationships/image" Target="../media/image131.png"/><Relationship Id="rId315" Type="http://schemas.openxmlformats.org/officeDocument/2006/relationships/customXml" Target="../ink/ink1481.xml"/><Relationship Id="rId522" Type="http://schemas.openxmlformats.org/officeDocument/2006/relationships/image" Target="../media/image335.png"/><Relationship Id="rId967" Type="http://schemas.openxmlformats.org/officeDocument/2006/relationships/image" Target="../media/image557.png"/><Relationship Id="rId96" Type="http://schemas.openxmlformats.org/officeDocument/2006/relationships/customXml" Target="../ink/ink1370.xml"/><Relationship Id="rId161" Type="http://schemas.openxmlformats.org/officeDocument/2006/relationships/customXml" Target="../ink/ink1403.xml"/><Relationship Id="rId399" Type="http://schemas.openxmlformats.org/officeDocument/2006/relationships/customXml" Target="../ink/ink1524.xml"/><Relationship Id="rId827" Type="http://schemas.openxmlformats.org/officeDocument/2006/relationships/image" Target="../media/image487.png"/><Relationship Id="rId1012" Type="http://schemas.openxmlformats.org/officeDocument/2006/relationships/customXml" Target="../ink/ink1832.xml"/><Relationship Id="rId259" Type="http://schemas.openxmlformats.org/officeDocument/2006/relationships/image" Target="../media/image206.png"/><Relationship Id="rId466" Type="http://schemas.openxmlformats.org/officeDocument/2006/relationships/customXml" Target="../ink/ink1558.xml"/><Relationship Id="rId673" Type="http://schemas.openxmlformats.org/officeDocument/2006/relationships/image" Target="../media/image410.png"/><Relationship Id="rId880" Type="http://schemas.openxmlformats.org/officeDocument/2006/relationships/customXml" Target="../ink/ink1766.xml"/><Relationship Id="rId1096" Type="http://schemas.openxmlformats.org/officeDocument/2006/relationships/customXml" Target="../ink/ink1875.xml"/><Relationship Id="rId23" Type="http://schemas.openxmlformats.org/officeDocument/2006/relationships/image" Target="../media/image89.png"/><Relationship Id="rId119" Type="http://schemas.openxmlformats.org/officeDocument/2006/relationships/customXml" Target="../ink/ink1382.xml"/><Relationship Id="rId326" Type="http://schemas.openxmlformats.org/officeDocument/2006/relationships/image" Target="../media/image239.png"/><Relationship Id="rId533" Type="http://schemas.openxmlformats.org/officeDocument/2006/relationships/customXml" Target="../ink/ink1592.xml"/><Relationship Id="rId978" Type="http://schemas.openxmlformats.org/officeDocument/2006/relationships/customXml" Target="../ink/ink1815.xml"/><Relationship Id="rId740" Type="http://schemas.openxmlformats.org/officeDocument/2006/relationships/customXml" Target="../ink/ink1696.xml"/><Relationship Id="rId838" Type="http://schemas.openxmlformats.org/officeDocument/2006/relationships/customXml" Target="../ink/ink1745.xml"/><Relationship Id="rId1023" Type="http://schemas.openxmlformats.org/officeDocument/2006/relationships/image" Target="../media/image585.png"/><Relationship Id="rId172" Type="http://schemas.openxmlformats.org/officeDocument/2006/relationships/image" Target="../media/image163.png"/><Relationship Id="rId477" Type="http://schemas.openxmlformats.org/officeDocument/2006/relationships/image" Target="../media/image313.png"/><Relationship Id="rId600" Type="http://schemas.openxmlformats.org/officeDocument/2006/relationships/customXml" Target="../ink/ink1626.xml"/><Relationship Id="rId684" Type="http://schemas.openxmlformats.org/officeDocument/2006/relationships/customXml" Target="../ink/ink1668.xml"/><Relationship Id="rId337" Type="http://schemas.openxmlformats.org/officeDocument/2006/relationships/customXml" Target="../ink/ink1492.xml"/><Relationship Id="rId891" Type="http://schemas.openxmlformats.org/officeDocument/2006/relationships/image" Target="../media/image519.png"/><Relationship Id="rId905" Type="http://schemas.openxmlformats.org/officeDocument/2006/relationships/image" Target="../media/image526.png"/><Relationship Id="rId989" Type="http://schemas.openxmlformats.org/officeDocument/2006/relationships/image" Target="../media/image568.png"/><Relationship Id="rId34" Type="http://schemas.openxmlformats.org/officeDocument/2006/relationships/customXml" Target="../ink/ink1339.xml"/><Relationship Id="rId544" Type="http://schemas.openxmlformats.org/officeDocument/2006/relationships/image" Target="../media/image346.png"/><Relationship Id="rId751" Type="http://schemas.openxmlformats.org/officeDocument/2006/relationships/image" Target="../media/image449.png"/><Relationship Id="rId849" Type="http://schemas.openxmlformats.org/officeDocument/2006/relationships/image" Target="../media/image498.png"/><Relationship Id="rId183" Type="http://schemas.openxmlformats.org/officeDocument/2006/relationships/customXml" Target="../ink/ink1414.xml"/><Relationship Id="rId390" Type="http://schemas.openxmlformats.org/officeDocument/2006/relationships/image" Target="../media/image270.png"/><Relationship Id="rId404" Type="http://schemas.openxmlformats.org/officeDocument/2006/relationships/image" Target="../media/image277.png"/><Relationship Id="rId611" Type="http://schemas.openxmlformats.org/officeDocument/2006/relationships/image" Target="../media/image379.png"/><Relationship Id="rId1034" Type="http://schemas.openxmlformats.org/officeDocument/2006/relationships/image" Target="../media/image590.png"/><Relationship Id="rId250" Type="http://schemas.openxmlformats.org/officeDocument/2006/relationships/customXml" Target="../ink/ink1448.xml"/><Relationship Id="rId488" Type="http://schemas.openxmlformats.org/officeDocument/2006/relationships/customXml" Target="../ink/ink1569.xml"/><Relationship Id="rId695" Type="http://schemas.openxmlformats.org/officeDocument/2006/relationships/image" Target="../media/image421.png"/><Relationship Id="rId709" Type="http://schemas.openxmlformats.org/officeDocument/2006/relationships/image" Target="../media/image428.png"/><Relationship Id="rId916" Type="http://schemas.openxmlformats.org/officeDocument/2006/relationships/customXml" Target="../ink/ink1784.xml"/><Relationship Id="rId45" Type="http://schemas.openxmlformats.org/officeDocument/2006/relationships/image" Target="../media/image100.png"/><Relationship Id="rId110" Type="http://schemas.openxmlformats.org/officeDocument/2006/relationships/image" Target="../media/image132.png"/><Relationship Id="rId348" Type="http://schemas.openxmlformats.org/officeDocument/2006/relationships/customXml" Target="../ink/ink1498.xml"/><Relationship Id="rId555" Type="http://schemas.openxmlformats.org/officeDocument/2006/relationships/image" Target="../media/image351.png"/><Relationship Id="rId762" Type="http://schemas.openxmlformats.org/officeDocument/2006/relationships/customXml" Target="../ink/ink1707.xml"/><Relationship Id="rId194" Type="http://schemas.openxmlformats.org/officeDocument/2006/relationships/image" Target="../media/image174.png"/><Relationship Id="rId208" Type="http://schemas.openxmlformats.org/officeDocument/2006/relationships/image" Target="../media/image181.png"/><Relationship Id="rId415" Type="http://schemas.openxmlformats.org/officeDocument/2006/relationships/image" Target="../media/image282.png"/><Relationship Id="rId622" Type="http://schemas.openxmlformats.org/officeDocument/2006/relationships/customXml" Target="../ink/ink1637.xml"/><Relationship Id="rId1045" Type="http://schemas.openxmlformats.org/officeDocument/2006/relationships/customXml" Target="../ink/ink1849.xml"/><Relationship Id="rId261" Type="http://schemas.openxmlformats.org/officeDocument/2006/relationships/image" Target="../media/image207.png"/><Relationship Id="rId499" Type="http://schemas.openxmlformats.org/officeDocument/2006/relationships/image" Target="../media/image324.png"/><Relationship Id="rId927" Type="http://schemas.openxmlformats.org/officeDocument/2006/relationships/image" Target="../media/image537.png"/><Relationship Id="rId56" Type="http://schemas.openxmlformats.org/officeDocument/2006/relationships/customXml" Target="../ink/ink1350.xml"/><Relationship Id="rId359" Type="http://schemas.openxmlformats.org/officeDocument/2006/relationships/image" Target="../media/image255.png"/><Relationship Id="rId566" Type="http://schemas.openxmlformats.org/officeDocument/2006/relationships/customXml" Target="../ink/ink1609.xml"/><Relationship Id="rId773" Type="http://schemas.openxmlformats.org/officeDocument/2006/relationships/image" Target="../media/image460.png"/><Relationship Id="rId121" Type="http://schemas.openxmlformats.org/officeDocument/2006/relationships/customXml" Target="../ink/ink1383.xml"/><Relationship Id="rId219" Type="http://schemas.openxmlformats.org/officeDocument/2006/relationships/customXml" Target="../ink/ink1432.xml"/><Relationship Id="rId426" Type="http://schemas.openxmlformats.org/officeDocument/2006/relationships/customXml" Target="../ink/ink1538.xml"/><Relationship Id="rId633" Type="http://schemas.openxmlformats.org/officeDocument/2006/relationships/image" Target="../media/image390.png"/><Relationship Id="rId980" Type="http://schemas.openxmlformats.org/officeDocument/2006/relationships/customXml" Target="../ink/ink1816.xml"/><Relationship Id="rId1056" Type="http://schemas.openxmlformats.org/officeDocument/2006/relationships/image" Target="../media/image601.png"/><Relationship Id="rId840" Type="http://schemas.openxmlformats.org/officeDocument/2006/relationships/customXml" Target="../ink/ink1746.xml"/><Relationship Id="rId938" Type="http://schemas.openxmlformats.org/officeDocument/2006/relationships/customXml" Target="../ink/ink1795.xml"/><Relationship Id="rId67" Type="http://schemas.openxmlformats.org/officeDocument/2006/relationships/image" Target="../media/image111.png"/><Relationship Id="rId272" Type="http://schemas.openxmlformats.org/officeDocument/2006/relationships/customXml" Target="../ink/ink1459.xml"/><Relationship Id="rId577" Type="http://schemas.openxmlformats.org/officeDocument/2006/relationships/image" Target="../media/image362.png"/><Relationship Id="rId700" Type="http://schemas.openxmlformats.org/officeDocument/2006/relationships/customXml" Target="../ink/ink1676.xml"/><Relationship Id="rId132" Type="http://schemas.openxmlformats.org/officeDocument/2006/relationships/image" Target="../media/image143.png"/><Relationship Id="rId784" Type="http://schemas.openxmlformats.org/officeDocument/2006/relationships/customXml" Target="../ink/ink1718.xml"/><Relationship Id="rId991" Type="http://schemas.openxmlformats.org/officeDocument/2006/relationships/image" Target="../media/image569.png"/><Relationship Id="rId1067" Type="http://schemas.openxmlformats.org/officeDocument/2006/relationships/customXml" Target="../ink/ink1860.xml"/><Relationship Id="rId437" Type="http://schemas.openxmlformats.org/officeDocument/2006/relationships/image" Target="../media/image293.png"/><Relationship Id="rId644" Type="http://schemas.openxmlformats.org/officeDocument/2006/relationships/customXml" Target="../ink/ink1648.xml"/><Relationship Id="rId851" Type="http://schemas.openxmlformats.org/officeDocument/2006/relationships/image" Target="../media/image499.png"/><Relationship Id="rId283" Type="http://schemas.openxmlformats.org/officeDocument/2006/relationships/customXml" Target="../ink/ink1465.xml"/><Relationship Id="rId490" Type="http://schemas.openxmlformats.org/officeDocument/2006/relationships/customXml" Target="../ink/ink1570.xml"/><Relationship Id="rId504" Type="http://schemas.openxmlformats.org/officeDocument/2006/relationships/image" Target="../media/image326.png"/><Relationship Id="rId711" Type="http://schemas.openxmlformats.org/officeDocument/2006/relationships/image" Target="../media/image429.png"/><Relationship Id="rId949" Type="http://schemas.openxmlformats.org/officeDocument/2006/relationships/image" Target="../media/image548.png"/><Relationship Id="rId78" Type="http://schemas.openxmlformats.org/officeDocument/2006/relationships/customXml" Target="../ink/ink1361.xml"/><Relationship Id="rId143" Type="http://schemas.openxmlformats.org/officeDocument/2006/relationships/customXml" Target="../ink/ink1394.xml"/><Relationship Id="rId350" Type="http://schemas.openxmlformats.org/officeDocument/2006/relationships/customXml" Target="../ink/ink1499.xml"/><Relationship Id="rId588" Type="http://schemas.openxmlformats.org/officeDocument/2006/relationships/customXml" Target="../ink/ink1620.xml"/><Relationship Id="rId795" Type="http://schemas.openxmlformats.org/officeDocument/2006/relationships/image" Target="../media/image471.png"/><Relationship Id="rId809" Type="http://schemas.openxmlformats.org/officeDocument/2006/relationships/image" Target="../media/image478.png"/><Relationship Id="rId9" Type="http://schemas.openxmlformats.org/officeDocument/2006/relationships/image" Target="../media/image82.png"/><Relationship Id="rId210" Type="http://schemas.openxmlformats.org/officeDocument/2006/relationships/image" Target="../media/image182.png"/><Relationship Id="rId448" Type="http://schemas.openxmlformats.org/officeDocument/2006/relationships/customXml" Target="../ink/ink1549.xml"/><Relationship Id="rId655" Type="http://schemas.openxmlformats.org/officeDocument/2006/relationships/image" Target="../media/image401.png"/><Relationship Id="rId862" Type="http://schemas.openxmlformats.org/officeDocument/2006/relationships/customXml" Target="../ink/ink1757.xml"/><Relationship Id="rId1078" Type="http://schemas.openxmlformats.org/officeDocument/2006/relationships/customXml" Target="../ink/ink1866.xml"/><Relationship Id="rId294" Type="http://schemas.openxmlformats.org/officeDocument/2006/relationships/image" Target="../media/image223.png"/><Relationship Id="rId308" Type="http://schemas.openxmlformats.org/officeDocument/2006/relationships/image" Target="../media/image230.png"/><Relationship Id="rId515" Type="http://schemas.openxmlformats.org/officeDocument/2006/relationships/customXml" Target="../ink/ink1583.xml"/><Relationship Id="rId722" Type="http://schemas.openxmlformats.org/officeDocument/2006/relationships/customXml" Target="../ink/ink1687.xml"/><Relationship Id="rId89" Type="http://schemas.openxmlformats.org/officeDocument/2006/relationships/image" Target="../media/image122.png"/><Relationship Id="rId154" Type="http://schemas.openxmlformats.org/officeDocument/2006/relationships/image" Target="../media/image154.png"/><Relationship Id="rId361" Type="http://schemas.openxmlformats.org/officeDocument/2006/relationships/image" Target="../media/image256.png"/><Relationship Id="rId599" Type="http://schemas.openxmlformats.org/officeDocument/2006/relationships/image" Target="../media/image373.png"/><Relationship Id="rId1005" Type="http://schemas.openxmlformats.org/officeDocument/2006/relationships/image" Target="../media/image576.png"/><Relationship Id="rId459" Type="http://schemas.openxmlformats.org/officeDocument/2006/relationships/image" Target="../media/image304.png"/><Relationship Id="rId666" Type="http://schemas.openxmlformats.org/officeDocument/2006/relationships/customXml" Target="../ink/ink1659.xml"/><Relationship Id="rId873" Type="http://schemas.openxmlformats.org/officeDocument/2006/relationships/image" Target="../media/image510.png"/><Relationship Id="rId1089" Type="http://schemas.openxmlformats.org/officeDocument/2006/relationships/image" Target="../media/image618.png"/><Relationship Id="rId16" Type="http://schemas.openxmlformats.org/officeDocument/2006/relationships/customXml" Target="../ink/ink1330.xml"/><Relationship Id="rId221" Type="http://schemas.openxmlformats.org/officeDocument/2006/relationships/customXml" Target="../ink/ink1433.xml"/><Relationship Id="rId319" Type="http://schemas.openxmlformats.org/officeDocument/2006/relationships/customXml" Target="../ink/ink1483.xml"/><Relationship Id="rId526" Type="http://schemas.openxmlformats.org/officeDocument/2006/relationships/image" Target="../media/image337.png"/><Relationship Id="rId733" Type="http://schemas.openxmlformats.org/officeDocument/2006/relationships/image" Target="../media/image440.png"/><Relationship Id="rId940" Type="http://schemas.openxmlformats.org/officeDocument/2006/relationships/customXml" Target="../ink/ink1796.xml"/><Relationship Id="rId1016" Type="http://schemas.openxmlformats.org/officeDocument/2006/relationships/customXml" Target="../ink/ink1834.xml"/><Relationship Id="rId165" Type="http://schemas.openxmlformats.org/officeDocument/2006/relationships/customXml" Target="../ink/ink1405.xml"/><Relationship Id="rId372" Type="http://schemas.openxmlformats.org/officeDocument/2006/relationships/customXml" Target="../ink/ink1510.xml"/><Relationship Id="rId677" Type="http://schemas.openxmlformats.org/officeDocument/2006/relationships/image" Target="../media/image412.png"/><Relationship Id="rId800" Type="http://schemas.openxmlformats.org/officeDocument/2006/relationships/customXml" Target="../ink/ink1726.xml"/><Relationship Id="rId232" Type="http://schemas.openxmlformats.org/officeDocument/2006/relationships/customXml" Target="../ink/ink1439.xml"/><Relationship Id="rId884" Type="http://schemas.openxmlformats.org/officeDocument/2006/relationships/customXml" Target="../ink/ink1768.xml"/><Relationship Id="rId27" Type="http://schemas.openxmlformats.org/officeDocument/2006/relationships/image" Target="../media/image91.png"/><Relationship Id="rId537" Type="http://schemas.openxmlformats.org/officeDocument/2006/relationships/customXml" Target="../ink/ink1594.xml"/><Relationship Id="rId744" Type="http://schemas.openxmlformats.org/officeDocument/2006/relationships/customXml" Target="../ink/ink1698.xml"/><Relationship Id="rId951" Type="http://schemas.openxmlformats.org/officeDocument/2006/relationships/image" Target="../media/image549.png"/><Relationship Id="rId80" Type="http://schemas.openxmlformats.org/officeDocument/2006/relationships/customXml" Target="../ink/ink1362.xml"/><Relationship Id="rId176" Type="http://schemas.openxmlformats.org/officeDocument/2006/relationships/image" Target="../media/image165.png"/><Relationship Id="rId383" Type="http://schemas.openxmlformats.org/officeDocument/2006/relationships/image" Target="../media/image267.png"/><Relationship Id="rId590" Type="http://schemas.openxmlformats.org/officeDocument/2006/relationships/customXml" Target="../ink/ink1621.xml"/><Relationship Id="rId604" Type="http://schemas.openxmlformats.org/officeDocument/2006/relationships/customXml" Target="../ink/ink1628.xml"/><Relationship Id="rId811" Type="http://schemas.openxmlformats.org/officeDocument/2006/relationships/image" Target="../media/image479.png"/><Relationship Id="rId1027" Type="http://schemas.openxmlformats.org/officeDocument/2006/relationships/image" Target="../media/image587.png"/><Relationship Id="rId243" Type="http://schemas.openxmlformats.org/officeDocument/2006/relationships/image" Target="../media/image198.png"/><Relationship Id="rId450" Type="http://schemas.openxmlformats.org/officeDocument/2006/relationships/customXml" Target="../ink/ink1550.xml"/><Relationship Id="rId688" Type="http://schemas.openxmlformats.org/officeDocument/2006/relationships/customXml" Target="../ink/ink1670.xml"/><Relationship Id="rId895" Type="http://schemas.openxmlformats.org/officeDocument/2006/relationships/image" Target="../media/image521.png"/><Relationship Id="rId909" Type="http://schemas.openxmlformats.org/officeDocument/2006/relationships/image" Target="../media/image528.png"/><Relationship Id="rId1080" Type="http://schemas.openxmlformats.org/officeDocument/2006/relationships/customXml" Target="../ink/ink1867.xml"/><Relationship Id="rId38" Type="http://schemas.openxmlformats.org/officeDocument/2006/relationships/customXml" Target="../ink/ink1341.xml"/><Relationship Id="rId103" Type="http://schemas.openxmlformats.org/officeDocument/2006/relationships/image" Target="../media/image129.png"/><Relationship Id="rId310" Type="http://schemas.openxmlformats.org/officeDocument/2006/relationships/image" Target="../media/image231.png"/><Relationship Id="rId548" Type="http://schemas.openxmlformats.org/officeDocument/2006/relationships/image" Target="../media/image348.png"/><Relationship Id="rId755" Type="http://schemas.openxmlformats.org/officeDocument/2006/relationships/image" Target="../media/image451.png"/><Relationship Id="rId962" Type="http://schemas.openxmlformats.org/officeDocument/2006/relationships/customXml" Target="../ink/ink1807.xml"/><Relationship Id="rId91" Type="http://schemas.openxmlformats.org/officeDocument/2006/relationships/image" Target="../media/image123.png"/><Relationship Id="rId187" Type="http://schemas.openxmlformats.org/officeDocument/2006/relationships/customXml" Target="../ink/ink1416.xml"/><Relationship Id="rId394" Type="http://schemas.openxmlformats.org/officeDocument/2006/relationships/image" Target="../media/image272.png"/><Relationship Id="rId408" Type="http://schemas.openxmlformats.org/officeDocument/2006/relationships/image" Target="../media/image279.png"/><Relationship Id="rId615" Type="http://schemas.openxmlformats.org/officeDocument/2006/relationships/image" Target="../media/image381.png"/><Relationship Id="rId822" Type="http://schemas.openxmlformats.org/officeDocument/2006/relationships/customXml" Target="../ink/ink1737.xml"/><Relationship Id="rId1038" Type="http://schemas.openxmlformats.org/officeDocument/2006/relationships/image" Target="../media/image592.png"/><Relationship Id="rId254" Type="http://schemas.openxmlformats.org/officeDocument/2006/relationships/customXml" Target="../ink/ink1450.xml"/><Relationship Id="rId699" Type="http://schemas.openxmlformats.org/officeDocument/2006/relationships/image" Target="../media/image423.png"/><Relationship Id="rId1091" Type="http://schemas.openxmlformats.org/officeDocument/2006/relationships/image" Target="../media/image619.png"/><Relationship Id="rId49" Type="http://schemas.openxmlformats.org/officeDocument/2006/relationships/image" Target="../media/image102.png"/><Relationship Id="rId114" Type="http://schemas.openxmlformats.org/officeDocument/2006/relationships/image" Target="../media/image134.png"/><Relationship Id="rId461" Type="http://schemas.openxmlformats.org/officeDocument/2006/relationships/image" Target="../media/image305.png"/><Relationship Id="rId559" Type="http://schemas.openxmlformats.org/officeDocument/2006/relationships/image" Target="../media/image353.png"/><Relationship Id="rId766" Type="http://schemas.openxmlformats.org/officeDocument/2006/relationships/customXml" Target="../ink/ink1709.xml"/><Relationship Id="rId198" Type="http://schemas.openxmlformats.org/officeDocument/2006/relationships/image" Target="../media/image176.png"/><Relationship Id="rId321" Type="http://schemas.openxmlformats.org/officeDocument/2006/relationships/customXml" Target="../ink/ink1484.xml"/><Relationship Id="rId419" Type="http://schemas.openxmlformats.org/officeDocument/2006/relationships/image" Target="../media/image284.png"/><Relationship Id="rId626" Type="http://schemas.openxmlformats.org/officeDocument/2006/relationships/customXml" Target="../ink/ink1639.xml"/><Relationship Id="rId973" Type="http://schemas.openxmlformats.org/officeDocument/2006/relationships/image" Target="../media/image560.png"/><Relationship Id="rId1049" Type="http://schemas.openxmlformats.org/officeDocument/2006/relationships/customXml" Target="../ink/ink1851.xml"/><Relationship Id="rId833" Type="http://schemas.openxmlformats.org/officeDocument/2006/relationships/image" Target="../media/image490.png"/><Relationship Id="rId265" Type="http://schemas.openxmlformats.org/officeDocument/2006/relationships/image" Target="../media/image209.png"/><Relationship Id="rId472" Type="http://schemas.openxmlformats.org/officeDocument/2006/relationships/customXml" Target="../ink/ink1561.xml"/><Relationship Id="rId900" Type="http://schemas.openxmlformats.org/officeDocument/2006/relationships/customXml" Target="../ink/ink1776.xml"/><Relationship Id="rId125" Type="http://schemas.openxmlformats.org/officeDocument/2006/relationships/customXml" Target="../ink/ink1385.xml"/><Relationship Id="rId332" Type="http://schemas.openxmlformats.org/officeDocument/2006/relationships/image" Target="../media/image242.png"/><Relationship Id="rId777" Type="http://schemas.openxmlformats.org/officeDocument/2006/relationships/image" Target="../media/image462.png"/><Relationship Id="rId984" Type="http://schemas.openxmlformats.org/officeDocument/2006/relationships/customXml" Target="../ink/ink1818.xml"/><Relationship Id="rId637" Type="http://schemas.openxmlformats.org/officeDocument/2006/relationships/image" Target="../media/image392.png"/><Relationship Id="rId844" Type="http://schemas.openxmlformats.org/officeDocument/2006/relationships/customXml" Target="../ink/ink1748.xml"/><Relationship Id="rId276" Type="http://schemas.openxmlformats.org/officeDocument/2006/relationships/customXml" Target="../ink/ink1461.xml"/><Relationship Id="rId483" Type="http://schemas.openxmlformats.org/officeDocument/2006/relationships/image" Target="../media/image316.png"/><Relationship Id="rId690" Type="http://schemas.openxmlformats.org/officeDocument/2006/relationships/customXml" Target="../ink/ink1671.xml"/><Relationship Id="rId704" Type="http://schemas.openxmlformats.org/officeDocument/2006/relationships/customXml" Target="../ink/ink1678.xml"/><Relationship Id="rId911" Type="http://schemas.openxmlformats.org/officeDocument/2006/relationships/image" Target="../media/image529.png"/><Relationship Id="rId40" Type="http://schemas.openxmlformats.org/officeDocument/2006/relationships/customXml" Target="../ink/ink1342.xml"/><Relationship Id="rId136" Type="http://schemas.openxmlformats.org/officeDocument/2006/relationships/image" Target="../media/image145.png"/><Relationship Id="rId343" Type="http://schemas.openxmlformats.org/officeDocument/2006/relationships/image" Target="../media/image247.png"/><Relationship Id="rId550" Type="http://schemas.openxmlformats.org/officeDocument/2006/relationships/customXml" Target="../ink/ink1601.xml"/><Relationship Id="rId788" Type="http://schemas.openxmlformats.org/officeDocument/2006/relationships/customXml" Target="../ink/ink1720.xml"/><Relationship Id="rId995" Type="http://schemas.openxmlformats.org/officeDocument/2006/relationships/image" Target="../media/image571.png"/><Relationship Id="rId203" Type="http://schemas.openxmlformats.org/officeDocument/2006/relationships/customXml" Target="../ink/ink1424.xml"/><Relationship Id="rId648" Type="http://schemas.openxmlformats.org/officeDocument/2006/relationships/customXml" Target="../ink/ink1650.xml"/><Relationship Id="rId855" Type="http://schemas.openxmlformats.org/officeDocument/2006/relationships/image" Target="../media/image501.png"/><Relationship Id="rId1040" Type="http://schemas.openxmlformats.org/officeDocument/2006/relationships/image" Target="../media/image593.png"/><Relationship Id="rId287" Type="http://schemas.openxmlformats.org/officeDocument/2006/relationships/customXml" Target="../ink/ink1467.xml"/><Relationship Id="rId410" Type="http://schemas.openxmlformats.org/officeDocument/2006/relationships/customXml" Target="../ink/ink1530.xml"/><Relationship Id="rId494" Type="http://schemas.openxmlformats.org/officeDocument/2006/relationships/customXml" Target="../ink/ink1572.xml"/><Relationship Id="rId508" Type="http://schemas.openxmlformats.org/officeDocument/2006/relationships/image" Target="../media/image328.png"/><Relationship Id="rId715" Type="http://schemas.openxmlformats.org/officeDocument/2006/relationships/image" Target="../media/image431.png"/><Relationship Id="rId922" Type="http://schemas.openxmlformats.org/officeDocument/2006/relationships/customXml" Target="../ink/ink1787.xml"/><Relationship Id="rId147" Type="http://schemas.openxmlformats.org/officeDocument/2006/relationships/customXml" Target="../ink/ink1396.xml"/><Relationship Id="rId354" Type="http://schemas.openxmlformats.org/officeDocument/2006/relationships/customXml" Target="../ink/ink1501.xml"/><Relationship Id="rId799" Type="http://schemas.openxmlformats.org/officeDocument/2006/relationships/image" Target="../media/image473.png"/><Relationship Id="rId51" Type="http://schemas.openxmlformats.org/officeDocument/2006/relationships/image" Target="../media/image103.png"/><Relationship Id="rId561" Type="http://schemas.openxmlformats.org/officeDocument/2006/relationships/image" Target="../media/image354.png"/><Relationship Id="rId659" Type="http://schemas.openxmlformats.org/officeDocument/2006/relationships/image" Target="../media/image403.png"/><Relationship Id="rId866" Type="http://schemas.openxmlformats.org/officeDocument/2006/relationships/customXml" Target="../ink/ink1759.xml"/><Relationship Id="rId214" Type="http://schemas.openxmlformats.org/officeDocument/2006/relationships/image" Target="../media/image184.png"/><Relationship Id="rId298" Type="http://schemas.openxmlformats.org/officeDocument/2006/relationships/image" Target="../media/image225.png"/><Relationship Id="rId421" Type="http://schemas.openxmlformats.org/officeDocument/2006/relationships/image" Target="../media/image285.png"/><Relationship Id="rId519" Type="http://schemas.openxmlformats.org/officeDocument/2006/relationships/customXml" Target="../ink/ink1585.xml"/><Relationship Id="rId1051" Type="http://schemas.openxmlformats.org/officeDocument/2006/relationships/customXml" Target="../ink/ink1852.xml"/><Relationship Id="rId158" Type="http://schemas.openxmlformats.org/officeDocument/2006/relationships/image" Target="../media/image156.png"/><Relationship Id="rId726" Type="http://schemas.openxmlformats.org/officeDocument/2006/relationships/customXml" Target="../ink/ink1689.xml"/><Relationship Id="rId933" Type="http://schemas.openxmlformats.org/officeDocument/2006/relationships/image" Target="../media/image540.png"/><Relationship Id="rId1009" Type="http://schemas.openxmlformats.org/officeDocument/2006/relationships/image" Target="../media/image578.png"/><Relationship Id="rId62" Type="http://schemas.openxmlformats.org/officeDocument/2006/relationships/customXml" Target="../ink/ink1353.xml"/><Relationship Id="rId365" Type="http://schemas.openxmlformats.org/officeDocument/2006/relationships/image" Target="../media/image258.png"/><Relationship Id="rId572" Type="http://schemas.openxmlformats.org/officeDocument/2006/relationships/customXml" Target="../ink/ink1612.xml"/><Relationship Id="rId225" Type="http://schemas.openxmlformats.org/officeDocument/2006/relationships/customXml" Target="../ink/ink1435.xml"/><Relationship Id="rId432" Type="http://schemas.openxmlformats.org/officeDocument/2006/relationships/customXml" Target="../ink/ink1541.xml"/><Relationship Id="rId877" Type="http://schemas.openxmlformats.org/officeDocument/2006/relationships/image" Target="../media/image512.png"/><Relationship Id="rId1062" Type="http://schemas.openxmlformats.org/officeDocument/2006/relationships/image" Target="../media/image604.png"/><Relationship Id="rId737" Type="http://schemas.openxmlformats.org/officeDocument/2006/relationships/image" Target="../media/image442.png"/><Relationship Id="rId944" Type="http://schemas.openxmlformats.org/officeDocument/2006/relationships/customXml" Target="../ink/ink1798.xml"/><Relationship Id="rId73" Type="http://schemas.openxmlformats.org/officeDocument/2006/relationships/image" Target="../media/image114.png"/><Relationship Id="rId169" Type="http://schemas.openxmlformats.org/officeDocument/2006/relationships/customXml" Target="../ink/ink1407.xml"/><Relationship Id="rId376" Type="http://schemas.openxmlformats.org/officeDocument/2006/relationships/customXml" Target="../ink/ink1512.xml"/><Relationship Id="rId583" Type="http://schemas.openxmlformats.org/officeDocument/2006/relationships/image" Target="../media/image365.png"/><Relationship Id="rId790" Type="http://schemas.openxmlformats.org/officeDocument/2006/relationships/customXml" Target="../ink/ink1721.xml"/><Relationship Id="rId804" Type="http://schemas.openxmlformats.org/officeDocument/2006/relationships/customXml" Target="../ink/ink1728.xml"/><Relationship Id="rId4" Type="http://schemas.openxmlformats.org/officeDocument/2006/relationships/customXml" Target="../ink/ink1324.xml"/><Relationship Id="rId236" Type="http://schemas.openxmlformats.org/officeDocument/2006/relationships/customXml" Target="../ink/ink1441.xml"/><Relationship Id="rId443" Type="http://schemas.openxmlformats.org/officeDocument/2006/relationships/image" Target="../media/image296.png"/><Relationship Id="rId650" Type="http://schemas.openxmlformats.org/officeDocument/2006/relationships/customXml" Target="../ink/ink1651.xml"/><Relationship Id="rId888" Type="http://schemas.openxmlformats.org/officeDocument/2006/relationships/customXml" Target="../ink/ink1770.xml"/><Relationship Id="rId1073" Type="http://schemas.openxmlformats.org/officeDocument/2006/relationships/customXml" Target="../ink/ink1863.xml"/><Relationship Id="rId303" Type="http://schemas.openxmlformats.org/officeDocument/2006/relationships/customXml" Target="../ink/ink1475.xml"/><Relationship Id="rId748" Type="http://schemas.openxmlformats.org/officeDocument/2006/relationships/customXml" Target="../ink/ink1700.xml"/><Relationship Id="rId955" Type="http://schemas.openxmlformats.org/officeDocument/2006/relationships/image" Target="../media/image551.png"/><Relationship Id="rId84" Type="http://schemas.openxmlformats.org/officeDocument/2006/relationships/customXml" Target="../ink/ink1364.xml"/><Relationship Id="rId387" Type="http://schemas.openxmlformats.org/officeDocument/2006/relationships/customXml" Target="../ink/ink1518.xml"/><Relationship Id="rId510" Type="http://schemas.openxmlformats.org/officeDocument/2006/relationships/image" Target="../media/image329.png"/><Relationship Id="rId594" Type="http://schemas.openxmlformats.org/officeDocument/2006/relationships/customXml" Target="../ink/ink1623.xml"/><Relationship Id="rId608" Type="http://schemas.openxmlformats.org/officeDocument/2006/relationships/customXml" Target="../ink/ink1630.xml"/><Relationship Id="rId815" Type="http://schemas.openxmlformats.org/officeDocument/2006/relationships/image" Target="../media/image481.png"/><Relationship Id="rId247" Type="http://schemas.openxmlformats.org/officeDocument/2006/relationships/image" Target="../media/image200.png"/><Relationship Id="rId899" Type="http://schemas.openxmlformats.org/officeDocument/2006/relationships/image" Target="../media/image523.png"/><Relationship Id="rId1000" Type="http://schemas.openxmlformats.org/officeDocument/2006/relationships/customXml" Target="../ink/ink1826.xml"/><Relationship Id="rId1084" Type="http://schemas.openxmlformats.org/officeDocument/2006/relationships/customXml" Target="../ink/ink1869.xml"/><Relationship Id="rId107" Type="http://schemas.openxmlformats.org/officeDocument/2006/relationships/customXml" Target="../ink/ink1376.xml"/><Relationship Id="rId454" Type="http://schemas.openxmlformats.org/officeDocument/2006/relationships/customXml" Target="../ink/ink1552.xml"/><Relationship Id="rId661" Type="http://schemas.openxmlformats.org/officeDocument/2006/relationships/image" Target="../media/image404.png"/><Relationship Id="rId759" Type="http://schemas.openxmlformats.org/officeDocument/2006/relationships/image" Target="../media/image453.png"/><Relationship Id="rId966" Type="http://schemas.openxmlformats.org/officeDocument/2006/relationships/customXml" Target="../ink/ink1809.xml"/><Relationship Id="rId11" Type="http://schemas.openxmlformats.org/officeDocument/2006/relationships/image" Target="../media/image83.png"/><Relationship Id="rId314" Type="http://schemas.openxmlformats.org/officeDocument/2006/relationships/image" Target="../media/image233.png"/><Relationship Id="rId398" Type="http://schemas.openxmlformats.org/officeDocument/2006/relationships/image" Target="../media/image274.png"/><Relationship Id="rId521" Type="http://schemas.openxmlformats.org/officeDocument/2006/relationships/customXml" Target="../ink/ink1586.xml"/><Relationship Id="rId619" Type="http://schemas.openxmlformats.org/officeDocument/2006/relationships/image" Target="../media/image383.png"/><Relationship Id="rId95" Type="http://schemas.openxmlformats.org/officeDocument/2006/relationships/image" Target="../media/image125.png"/><Relationship Id="rId160" Type="http://schemas.openxmlformats.org/officeDocument/2006/relationships/image" Target="../media/image157.png"/><Relationship Id="rId826" Type="http://schemas.openxmlformats.org/officeDocument/2006/relationships/customXml" Target="../ink/ink1739.xml"/><Relationship Id="rId1011" Type="http://schemas.openxmlformats.org/officeDocument/2006/relationships/image" Target="../media/image579.png"/><Relationship Id="rId258" Type="http://schemas.openxmlformats.org/officeDocument/2006/relationships/customXml" Target="../ink/ink1452.xml"/><Relationship Id="rId465" Type="http://schemas.openxmlformats.org/officeDocument/2006/relationships/image" Target="../media/image307.png"/><Relationship Id="rId672" Type="http://schemas.openxmlformats.org/officeDocument/2006/relationships/customXml" Target="../ink/ink1662.xml"/><Relationship Id="rId1095" Type="http://schemas.openxmlformats.org/officeDocument/2006/relationships/image" Target="../media/image621.png"/><Relationship Id="rId22" Type="http://schemas.openxmlformats.org/officeDocument/2006/relationships/customXml" Target="../ink/ink1333.xml"/><Relationship Id="rId118" Type="http://schemas.openxmlformats.org/officeDocument/2006/relationships/image" Target="../media/image136.png"/><Relationship Id="rId325" Type="http://schemas.openxmlformats.org/officeDocument/2006/relationships/customXml" Target="../ink/ink1486.xml"/><Relationship Id="rId532" Type="http://schemas.openxmlformats.org/officeDocument/2006/relationships/image" Target="../media/image340.png"/><Relationship Id="rId977" Type="http://schemas.openxmlformats.org/officeDocument/2006/relationships/image" Target="../media/image562.png"/><Relationship Id="rId171" Type="http://schemas.openxmlformats.org/officeDocument/2006/relationships/customXml" Target="../ink/ink1408.xml"/><Relationship Id="rId837" Type="http://schemas.openxmlformats.org/officeDocument/2006/relationships/image" Target="../media/image492.png"/><Relationship Id="rId1022" Type="http://schemas.openxmlformats.org/officeDocument/2006/relationships/customXml" Target="../ink/ink1837.xml"/><Relationship Id="rId269" Type="http://schemas.openxmlformats.org/officeDocument/2006/relationships/image" Target="../media/image211.png"/><Relationship Id="rId476" Type="http://schemas.openxmlformats.org/officeDocument/2006/relationships/customXml" Target="../ink/ink1563.xml"/><Relationship Id="rId683" Type="http://schemas.openxmlformats.org/officeDocument/2006/relationships/image" Target="../media/image415.png"/><Relationship Id="rId890" Type="http://schemas.openxmlformats.org/officeDocument/2006/relationships/customXml" Target="../ink/ink1771.xml"/><Relationship Id="rId904" Type="http://schemas.openxmlformats.org/officeDocument/2006/relationships/customXml" Target="../ink/ink1778.xml"/><Relationship Id="rId33" Type="http://schemas.openxmlformats.org/officeDocument/2006/relationships/image" Target="../media/image94.png"/><Relationship Id="rId129" Type="http://schemas.openxmlformats.org/officeDocument/2006/relationships/customXml" Target="../ink/ink1387.xml"/><Relationship Id="rId336" Type="http://schemas.openxmlformats.org/officeDocument/2006/relationships/image" Target="../media/image244.png"/><Relationship Id="rId543" Type="http://schemas.openxmlformats.org/officeDocument/2006/relationships/customXml" Target="../ink/ink1597.xml"/><Relationship Id="rId988" Type="http://schemas.openxmlformats.org/officeDocument/2006/relationships/customXml" Target="../ink/ink1820.xml"/><Relationship Id="rId182" Type="http://schemas.openxmlformats.org/officeDocument/2006/relationships/image" Target="../media/image168.png"/><Relationship Id="rId403" Type="http://schemas.openxmlformats.org/officeDocument/2006/relationships/customXml" Target="../ink/ink1526.xml"/><Relationship Id="rId750" Type="http://schemas.openxmlformats.org/officeDocument/2006/relationships/customXml" Target="../ink/ink1701.xml"/><Relationship Id="rId848" Type="http://schemas.openxmlformats.org/officeDocument/2006/relationships/customXml" Target="../ink/ink1750.xml"/><Relationship Id="rId1033" Type="http://schemas.openxmlformats.org/officeDocument/2006/relationships/customXml" Target="../ink/ink1843.xml"/><Relationship Id="rId487" Type="http://schemas.openxmlformats.org/officeDocument/2006/relationships/image" Target="../media/image318.png"/><Relationship Id="rId610" Type="http://schemas.openxmlformats.org/officeDocument/2006/relationships/customXml" Target="../ink/ink1631.xml"/><Relationship Id="rId694" Type="http://schemas.openxmlformats.org/officeDocument/2006/relationships/customXml" Target="../ink/ink1673.xml"/><Relationship Id="rId708" Type="http://schemas.openxmlformats.org/officeDocument/2006/relationships/customXml" Target="../ink/ink1680.xml"/><Relationship Id="rId915" Type="http://schemas.openxmlformats.org/officeDocument/2006/relationships/image" Target="../media/image531.png"/><Relationship Id="rId347" Type="http://schemas.openxmlformats.org/officeDocument/2006/relationships/image" Target="../media/image249.png"/><Relationship Id="rId999" Type="http://schemas.openxmlformats.org/officeDocument/2006/relationships/image" Target="../media/image573.png"/><Relationship Id="rId44" Type="http://schemas.openxmlformats.org/officeDocument/2006/relationships/customXml" Target="../ink/ink1344.xml"/><Relationship Id="rId554" Type="http://schemas.openxmlformats.org/officeDocument/2006/relationships/customXml" Target="../ink/ink1603.xml"/><Relationship Id="rId761" Type="http://schemas.openxmlformats.org/officeDocument/2006/relationships/image" Target="../media/image454.png"/><Relationship Id="rId859" Type="http://schemas.openxmlformats.org/officeDocument/2006/relationships/image" Target="../media/image503.png"/><Relationship Id="rId193" Type="http://schemas.openxmlformats.org/officeDocument/2006/relationships/customXml" Target="../ink/ink1419.xml"/><Relationship Id="rId207" Type="http://schemas.openxmlformats.org/officeDocument/2006/relationships/customXml" Target="../ink/ink1426.xml"/><Relationship Id="rId414" Type="http://schemas.openxmlformats.org/officeDocument/2006/relationships/customXml" Target="../ink/ink1532.xml"/><Relationship Id="rId498" Type="http://schemas.openxmlformats.org/officeDocument/2006/relationships/customXml" Target="../ink/ink1574.xml"/><Relationship Id="rId621" Type="http://schemas.openxmlformats.org/officeDocument/2006/relationships/image" Target="../media/image384.png"/><Relationship Id="rId1044" Type="http://schemas.openxmlformats.org/officeDocument/2006/relationships/image" Target="../media/image595.png"/><Relationship Id="rId260" Type="http://schemas.openxmlformats.org/officeDocument/2006/relationships/customXml" Target="../ink/ink1453.xml"/><Relationship Id="rId719" Type="http://schemas.openxmlformats.org/officeDocument/2006/relationships/image" Target="../media/image433.png"/><Relationship Id="rId926" Type="http://schemas.openxmlformats.org/officeDocument/2006/relationships/customXml" Target="../ink/ink1789.xml"/><Relationship Id="rId55" Type="http://schemas.openxmlformats.org/officeDocument/2006/relationships/image" Target="../media/image105.png"/><Relationship Id="rId120" Type="http://schemas.openxmlformats.org/officeDocument/2006/relationships/image" Target="../media/image137.png"/><Relationship Id="rId358" Type="http://schemas.openxmlformats.org/officeDocument/2006/relationships/customXml" Target="../ink/ink1503.xml"/><Relationship Id="rId565" Type="http://schemas.openxmlformats.org/officeDocument/2006/relationships/image" Target="../media/image356.png"/><Relationship Id="rId772" Type="http://schemas.openxmlformats.org/officeDocument/2006/relationships/customXml" Target="../ink/ink1712.xml"/><Relationship Id="rId218" Type="http://schemas.openxmlformats.org/officeDocument/2006/relationships/image" Target="../media/image186.png"/><Relationship Id="rId425" Type="http://schemas.openxmlformats.org/officeDocument/2006/relationships/image" Target="../media/image287.png"/><Relationship Id="rId632" Type="http://schemas.openxmlformats.org/officeDocument/2006/relationships/customXml" Target="../ink/ink1642.xml"/><Relationship Id="rId1055" Type="http://schemas.openxmlformats.org/officeDocument/2006/relationships/customXml" Target="../ink/ink1854.xml"/><Relationship Id="rId271" Type="http://schemas.openxmlformats.org/officeDocument/2006/relationships/image" Target="../media/image212.png"/><Relationship Id="rId937" Type="http://schemas.openxmlformats.org/officeDocument/2006/relationships/image" Target="../media/image542.png"/><Relationship Id="rId66" Type="http://schemas.openxmlformats.org/officeDocument/2006/relationships/customXml" Target="../ink/ink1355.xml"/><Relationship Id="rId131" Type="http://schemas.openxmlformats.org/officeDocument/2006/relationships/customXml" Target="../ink/ink1388.xml"/><Relationship Id="rId369" Type="http://schemas.openxmlformats.org/officeDocument/2006/relationships/image" Target="../media/image260.png"/><Relationship Id="rId576" Type="http://schemas.openxmlformats.org/officeDocument/2006/relationships/customXml" Target="../ink/ink1614.xml"/><Relationship Id="rId783" Type="http://schemas.openxmlformats.org/officeDocument/2006/relationships/image" Target="../media/image465.png"/><Relationship Id="rId990" Type="http://schemas.openxmlformats.org/officeDocument/2006/relationships/customXml" Target="../ink/ink1821.xml"/><Relationship Id="rId229" Type="http://schemas.openxmlformats.org/officeDocument/2006/relationships/customXml" Target="../ink/ink1437.xml"/><Relationship Id="rId436" Type="http://schemas.openxmlformats.org/officeDocument/2006/relationships/customXml" Target="../ink/ink1543.xml"/><Relationship Id="rId643" Type="http://schemas.openxmlformats.org/officeDocument/2006/relationships/image" Target="../media/image395.png"/><Relationship Id="rId1066" Type="http://schemas.openxmlformats.org/officeDocument/2006/relationships/image" Target="../media/image606.png"/><Relationship Id="rId850" Type="http://schemas.openxmlformats.org/officeDocument/2006/relationships/customXml" Target="../ink/ink1751.xml"/><Relationship Id="rId948" Type="http://schemas.openxmlformats.org/officeDocument/2006/relationships/customXml" Target="../ink/ink1800.xml"/><Relationship Id="rId77" Type="http://schemas.openxmlformats.org/officeDocument/2006/relationships/image" Target="../media/image116.png"/><Relationship Id="rId282" Type="http://schemas.openxmlformats.org/officeDocument/2006/relationships/image" Target="../media/image217.png"/><Relationship Id="rId503" Type="http://schemas.openxmlformats.org/officeDocument/2006/relationships/customXml" Target="../ink/ink1577.xml"/><Relationship Id="rId587" Type="http://schemas.openxmlformats.org/officeDocument/2006/relationships/image" Target="../media/image367.png"/><Relationship Id="rId710" Type="http://schemas.openxmlformats.org/officeDocument/2006/relationships/customXml" Target="../ink/ink1681.xml"/><Relationship Id="rId808" Type="http://schemas.openxmlformats.org/officeDocument/2006/relationships/customXml" Target="../ink/ink1730.xml"/><Relationship Id="rId8" Type="http://schemas.openxmlformats.org/officeDocument/2006/relationships/customXml" Target="../ink/ink1326.xml"/><Relationship Id="rId142" Type="http://schemas.openxmlformats.org/officeDocument/2006/relationships/image" Target="../media/image148.png"/><Relationship Id="rId447" Type="http://schemas.openxmlformats.org/officeDocument/2006/relationships/image" Target="../media/image298.png"/><Relationship Id="rId794" Type="http://schemas.openxmlformats.org/officeDocument/2006/relationships/customXml" Target="../ink/ink1723.xml"/><Relationship Id="rId1077" Type="http://schemas.openxmlformats.org/officeDocument/2006/relationships/image" Target="../media/image611.png"/><Relationship Id="rId654" Type="http://schemas.openxmlformats.org/officeDocument/2006/relationships/customXml" Target="../ink/ink1653.xml"/><Relationship Id="rId861" Type="http://schemas.openxmlformats.org/officeDocument/2006/relationships/image" Target="../media/image504.png"/><Relationship Id="rId959" Type="http://schemas.openxmlformats.org/officeDocument/2006/relationships/image" Target="../media/image553.png"/><Relationship Id="rId293" Type="http://schemas.openxmlformats.org/officeDocument/2006/relationships/customXml" Target="../ink/ink1470.xml"/><Relationship Id="rId307" Type="http://schemas.openxmlformats.org/officeDocument/2006/relationships/customXml" Target="../ink/ink1477.xml"/><Relationship Id="rId514" Type="http://schemas.openxmlformats.org/officeDocument/2006/relationships/image" Target="../media/image331.png"/><Relationship Id="rId721" Type="http://schemas.openxmlformats.org/officeDocument/2006/relationships/image" Target="../media/image434.png"/><Relationship Id="rId88" Type="http://schemas.openxmlformats.org/officeDocument/2006/relationships/customXml" Target="../ink/ink1366.xml"/><Relationship Id="rId153" Type="http://schemas.openxmlformats.org/officeDocument/2006/relationships/customXml" Target="../ink/ink1399.xml"/><Relationship Id="rId360" Type="http://schemas.openxmlformats.org/officeDocument/2006/relationships/customXml" Target="../ink/ink1504.xml"/><Relationship Id="rId598" Type="http://schemas.openxmlformats.org/officeDocument/2006/relationships/customXml" Target="../ink/ink1625.xml"/><Relationship Id="rId819" Type="http://schemas.openxmlformats.org/officeDocument/2006/relationships/image" Target="../media/image483.png"/><Relationship Id="rId1004" Type="http://schemas.openxmlformats.org/officeDocument/2006/relationships/customXml" Target="../ink/ink1828.xml"/><Relationship Id="rId220" Type="http://schemas.openxmlformats.org/officeDocument/2006/relationships/image" Target="../media/image187.png"/><Relationship Id="rId458" Type="http://schemas.openxmlformats.org/officeDocument/2006/relationships/customXml" Target="../ink/ink1554.xml"/><Relationship Id="rId665" Type="http://schemas.openxmlformats.org/officeDocument/2006/relationships/image" Target="../media/image406.png"/><Relationship Id="rId872" Type="http://schemas.openxmlformats.org/officeDocument/2006/relationships/customXml" Target="../ink/ink1762.xml"/><Relationship Id="rId1088" Type="http://schemas.openxmlformats.org/officeDocument/2006/relationships/customXml" Target="../ink/ink1871.xml"/><Relationship Id="rId15" Type="http://schemas.openxmlformats.org/officeDocument/2006/relationships/image" Target="../media/image85.png"/><Relationship Id="rId318" Type="http://schemas.openxmlformats.org/officeDocument/2006/relationships/image" Target="../media/image235.png"/><Relationship Id="rId525" Type="http://schemas.openxmlformats.org/officeDocument/2006/relationships/customXml" Target="../ink/ink1588.xml"/><Relationship Id="rId732" Type="http://schemas.openxmlformats.org/officeDocument/2006/relationships/customXml" Target="../ink/ink1692.xml"/><Relationship Id="rId99" Type="http://schemas.openxmlformats.org/officeDocument/2006/relationships/image" Target="../media/image127.png"/><Relationship Id="rId164" Type="http://schemas.openxmlformats.org/officeDocument/2006/relationships/image" Target="../media/image159.png"/><Relationship Id="rId371" Type="http://schemas.openxmlformats.org/officeDocument/2006/relationships/image" Target="../media/image261.png"/><Relationship Id="rId1015" Type="http://schemas.openxmlformats.org/officeDocument/2006/relationships/image" Target="../media/image581.png"/><Relationship Id="rId469" Type="http://schemas.openxmlformats.org/officeDocument/2006/relationships/image" Target="../media/image309.png"/><Relationship Id="rId676" Type="http://schemas.openxmlformats.org/officeDocument/2006/relationships/customXml" Target="../ink/ink1664.xml"/><Relationship Id="rId883" Type="http://schemas.openxmlformats.org/officeDocument/2006/relationships/image" Target="../media/image515.png"/><Relationship Id="rId26" Type="http://schemas.openxmlformats.org/officeDocument/2006/relationships/customXml" Target="../ink/ink1335.xml"/><Relationship Id="rId231" Type="http://schemas.openxmlformats.org/officeDocument/2006/relationships/customXml" Target="../ink/ink1438.xml"/><Relationship Id="rId329" Type="http://schemas.openxmlformats.org/officeDocument/2006/relationships/customXml" Target="../ink/ink1488.xml"/><Relationship Id="rId536" Type="http://schemas.openxmlformats.org/officeDocument/2006/relationships/image" Target="../media/image342.png"/><Relationship Id="rId175" Type="http://schemas.openxmlformats.org/officeDocument/2006/relationships/customXml" Target="../ink/ink1410.xml"/><Relationship Id="rId743" Type="http://schemas.openxmlformats.org/officeDocument/2006/relationships/image" Target="../media/image445.png"/><Relationship Id="rId950" Type="http://schemas.openxmlformats.org/officeDocument/2006/relationships/customXml" Target="../ink/ink1801.xml"/><Relationship Id="rId1026" Type="http://schemas.openxmlformats.org/officeDocument/2006/relationships/customXml" Target="../ink/ink1839.xml"/><Relationship Id="rId382" Type="http://schemas.openxmlformats.org/officeDocument/2006/relationships/customXml" Target="../ink/ink1515.xml"/><Relationship Id="rId603" Type="http://schemas.openxmlformats.org/officeDocument/2006/relationships/image" Target="../media/image375.png"/><Relationship Id="rId687" Type="http://schemas.openxmlformats.org/officeDocument/2006/relationships/image" Target="../media/image417.png"/><Relationship Id="rId810" Type="http://schemas.openxmlformats.org/officeDocument/2006/relationships/customXml" Target="../ink/ink1731.xml"/><Relationship Id="rId908" Type="http://schemas.openxmlformats.org/officeDocument/2006/relationships/customXml" Target="../ink/ink1780.xml"/><Relationship Id="rId242" Type="http://schemas.openxmlformats.org/officeDocument/2006/relationships/customXml" Target="../ink/ink1444.xml"/><Relationship Id="rId894" Type="http://schemas.openxmlformats.org/officeDocument/2006/relationships/customXml" Target="../ink/ink1773.xml"/><Relationship Id="rId37" Type="http://schemas.openxmlformats.org/officeDocument/2006/relationships/image" Target="../media/image96.png"/><Relationship Id="rId102" Type="http://schemas.openxmlformats.org/officeDocument/2006/relationships/customXml" Target="../ink/ink1373.xml"/><Relationship Id="rId547" Type="http://schemas.openxmlformats.org/officeDocument/2006/relationships/customXml" Target="../ink/ink1599.xml"/><Relationship Id="rId754" Type="http://schemas.openxmlformats.org/officeDocument/2006/relationships/customXml" Target="../ink/ink1703.xml"/><Relationship Id="rId961" Type="http://schemas.openxmlformats.org/officeDocument/2006/relationships/image" Target="../media/image554.png"/><Relationship Id="rId90" Type="http://schemas.openxmlformats.org/officeDocument/2006/relationships/customXml" Target="../ink/ink1367.xml"/><Relationship Id="rId186" Type="http://schemas.openxmlformats.org/officeDocument/2006/relationships/image" Target="../media/image170.png"/><Relationship Id="rId393" Type="http://schemas.openxmlformats.org/officeDocument/2006/relationships/customXml" Target="../ink/ink1521.xml"/><Relationship Id="rId407" Type="http://schemas.openxmlformats.org/officeDocument/2006/relationships/customXml" Target="../ink/ink1528.xml"/><Relationship Id="rId614" Type="http://schemas.openxmlformats.org/officeDocument/2006/relationships/customXml" Target="../ink/ink1633.xml"/><Relationship Id="rId821" Type="http://schemas.openxmlformats.org/officeDocument/2006/relationships/image" Target="../media/image484.png"/><Relationship Id="rId1037" Type="http://schemas.openxmlformats.org/officeDocument/2006/relationships/customXml" Target="../ink/ink1845.xml"/><Relationship Id="rId253" Type="http://schemas.openxmlformats.org/officeDocument/2006/relationships/image" Target="../media/image203.png"/><Relationship Id="rId460" Type="http://schemas.openxmlformats.org/officeDocument/2006/relationships/customXml" Target="../ink/ink1555.xml"/><Relationship Id="rId698" Type="http://schemas.openxmlformats.org/officeDocument/2006/relationships/customXml" Target="../ink/ink1675.xml"/><Relationship Id="rId919" Type="http://schemas.openxmlformats.org/officeDocument/2006/relationships/image" Target="../media/image533.png"/><Relationship Id="rId1090" Type="http://schemas.openxmlformats.org/officeDocument/2006/relationships/customXml" Target="../ink/ink1872.xml"/><Relationship Id="rId48" Type="http://schemas.openxmlformats.org/officeDocument/2006/relationships/customXml" Target="../ink/ink1346.xml"/><Relationship Id="rId113" Type="http://schemas.openxmlformats.org/officeDocument/2006/relationships/customXml" Target="../ink/ink1379.xml"/><Relationship Id="rId320" Type="http://schemas.openxmlformats.org/officeDocument/2006/relationships/image" Target="../media/image236.png"/><Relationship Id="rId558" Type="http://schemas.openxmlformats.org/officeDocument/2006/relationships/customXml" Target="../ink/ink1605.xml"/><Relationship Id="rId765" Type="http://schemas.openxmlformats.org/officeDocument/2006/relationships/image" Target="../media/image456.png"/><Relationship Id="rId972" Type="http://schemas.openxmlformats.org/officeDocument/2006/relationships/customXml" Target="../ink/ink1812.xml"/><Relationship Id="rId197" Type="http://schemas.openxmlformats.org/officeDocument/2006/relationships/customXml" Target="../ink/ink1421.xml"/><Relationship Id="rId418" Type="http://schemas.openxmlformats.org/officeDocument/2006/relationships/customXml" Target="../ink/ink1534.xml"/><Relationship Id="rId625" Type="http://schemas.openxmlformats.org/officeDocument/2006/relationships/image" Target="../media/image386.png"/><Relationship Id="rId832" Type="http://schemas.openxmlformats.org/officeDocument/2006/relationships/customXml" Target="../ink/ink1742.xml"/><Relationship Id="rId1048" Type="http://schemas.openxmlformats.org/officeDocument/2006/relationships/image" Target="../media/image597.png"/><Relationship Id="rId264" Type="http://schemas.openxmlformats.org/officeDocument/2006/relationships/customXml" Target="../ink/ink1455.xml"/><Relationship Id="rId471" Type="http://schemas.openxmlformats.org/officeDocument/2006/relationships/image" Target="../media/image310.png"/><Relationship Id="rId59" Type="http://schemas.openxmlformats.org/officeDocument/2006/relationships/image" Target="../media/image107.png"/><Relationship Id="rId124" Type="http://schemas.openxmlformats.org/officeDocument/2006/relationships/image" Target="../media/image139.png"/><Relationship Id="rId569" Type="http://schemas.openxmlformats.org/officeDocument/2006/relationships/image" Target="../media/image358.png"/><Relationship Id="rId776" Type="http://schemas.openxmlformats.org/officeDocument/2006/relationships/customXml" Target="../ink/ink1714.xml"/><Relationship Id="rId983" Type="http://schemas.openxmlformats.org/officeDocument/2006/relationships/image" Target="../media/image565.png"/><Relationship Id="rId331" Type="http://schemas.openxmlformats.org/officeDocument/2006/relationships/customXml" Target="../ink/ink1489.xml"/><Relationship Id="rId429" Type="http://schemas.openxmlformats.org/officeDocument/2006/relationships/image" Target="../media/image289.png"/><Relationship Id="rId636" Type="http://schemas.openxmlformats.org/officeDocument/2006/relationships/customXml" Target="../ink/ink1644.xml"/><Relationship Id="rId1059" Type="http://schemas.openxmlformats.org/officeDocument/2006/relationships/customXml" Target="../ink/ink1856.xml"/><Relationship Id="rId843" Type="http://schemas.openxmlformats.org/officeDocument/2006/relationships/image" Target="../media/image495.png"/><Relationship Id="rId275" Type="http://schemas.openxmlformats.org/officeDocument/2006/relationships/image" Target="../media/image214.png"/><Relationship Id="rId482" Type="http://schemas.openxmlformats.org/officeDocument/2006/relationships/customXml" Target="../ink/ink1566.xml"/><Relationship Id="rId703" Type="http://schemas.openxmlformats.org/officeDocument/2006/relationships/image" Target="../media/image425.png"/><Relationship Id="rId910" Type="http://schemas.openxmlformats.org/officeDocument/2006/relationships/customXml" Target="../ink/ink1781.xml"/><Relationship Id="rId135" Type="http://schemas.openxmlformats.org/officeDocument/2006/relationships/customXml" Target="../ink/ink1390.xml"/><Relationship Id="rId342" Type="http://schemas.openxmlformats.org/officeDocument/2006/relationships/customXml" Target="../ink/ink1495.xml"/><Relationship Id="rId787" Type="http://schemas.openxmlformats.org/officeDocument/2006/relationships/image" Target="../media/image467.png"/><Relationship Id="rId994" Type="http://schemas.openxmlformats.org/officeDocument/2006/relationships/customXml" Target="../ink/ink1823.xml"/><Relationship Id="rId202" Type="http://schemas.openxmlformats.org/officeDocument/2006/relationships/image" Target="../media/image178.png"/><Relationship Id="rId647" Type="http://schemas.openxmlformats.org/officeDocument/2006/relationships/image" Target="../media/image397.png"/><Relationship Id="rId854" Type="http://schemas.openxmlformats.org/officeDocument/2006/relationships/customXml" Target="../ink/ink1753.xml"/><Relationship Id="rId286" Type="http://schemas.openxmlformats.org/officeDocument/2006/relationships/image" Target="../media/image219.png"/><Relationship Id="rId493" Type="http://schemas.openxmlformats.org/officeDocument/2006/relationships/image" Target="../media/image321.png"/><Relationship Id="rId507" Type="http://schemas.openxmlformats.org/officeDocument/2006/relationships/customXml" Target="../ink/ink1579.xml"/><Relationship Id="rId714" Type="http://schemas.openxmlformats.org/officeDocument/2006/relationships/customXml" Target="../ink/ink1683.xml"/><Relationship Id="rId921" Type="http://schemas.openxmlformats.org/officeDocument/2006/relationships/image" Target="../media/image534.png"/><Relationship Id="rId50" Type="http://schemas.openxmlformats.org/officeDocument/2006/relationships/customXml" Target="../ink/ink1347.xml"/><Relationship Id="rId146" Type="http://schemas.openxmlformats.org/officeDocument/2006/relationships/image" Target="../media/image150.png"/><Relationship Id="rId353" Type="http://schemas.openxmlformats.org/officeDocument/2006/relationships/image" Target="../media/image252.png"/><Relationship Id="rId560" Type="http://schemas.openxmlformats.org/officeDocument/2006/relationships/customXml" Target="../ink/ink1606.xml"/><Relationship Id="rId798" Type="http://schemas.openxmlformats.org/officeDocument/2006/relationships/customXml" Target="../ink/ink1725.xml"/><Relationship Id="rId213" Type="http://schemas.openxmlformats.org/officeDocument/2006/relationships/customXml" Target="../ink/ink1429.xml"/><Relationship Id="rId420" Type="http://schemas.openxmlformats.org/officeDocument/2006/relationships/customXml" Target="../ink/ink1535.xml"/><Relationship Id="rId658" Type="http://schemas.openxmlformats.org/officeDocument/2006/relationships/customXml" Target="../ink/ink1655.xml"/><Relationship Id="rId865" Type="http://schemas.openxmlformats.org/officeDocument/2006/relationships/image" Target="../media/image506.png"/><Relationship Id="rId1050" Type="http://schemas.openxmlformats.org/officeDocument/2006/relationships/image" Target="../media/image598.png"/><Relationship Id="rId297" Type="http://schemas.openxmlformats.org/officeDocument/2006/relationships/customXml" Target="../ink/ink1472.xml"/><Relationship Id="rId518" Type="http://schemas.openxmlformats.org/officeDocument/2006/relationships/image" Target="../media/image333.png"/><Relationship Id="rId725" Type="http://schemas.openxmlformats.org/officeDocument/2006/relationships/image" Target="../media/image436.png"/><Relationship Id="rId932" Type="http://schemas.openxmlformats.org/officeDocument/2006/relationships/customXml" Target="../ink/ink1792.xml"/><Relationship Id="rId157" Type="http://schemas.openxmlformats.org/officeDocument/2006/relationships/customXml" Target="../ink/ink1401.xml"/><Relationship Id="rId364" Type="http://schemas.openxmlformats.org/officeDocument/2006/relationships/customXml" Target="../ink/ink1506.xml"/><Relationship Id="rId1008" Type="http://schemas.openxmlformats.org/officeDocument/2006/relationships/customXml" Target="../ink/ink1830.xml"/><Relationship Id="rId61" Type="http://schemas.openxmlformats.org/officeDocument/2006/relationships/image" Target="../media/image108.png"/><Relationship Id="rId571" Type="http://schemas.openxmlformats.org/officeDocument/2006/relationships/image" Target="../media/image359.png"/><Relationship Id="rId669" Type="http://schemas.openxmlformats.org/officeDocument/2006/relationships/image" Target="../media/image408.png"/><Relationship Id="rId876" Type="http://schemas.openxmlformats.org/officeDocument/2006/relationships/customXml" Target="../ink/ink1764.xml"/><Relationship Id="rId19" Type="http://schemas.openxmlformats.org/officeDocument/2006/relationships/image" Target="../media/image87.png"/><Relationship Id="rId224" Type="http://schemas.openxmlformats.org/officeDocument/2006/relationships/image" Target="../media/image189.png"/><Relationship Id="rId431" Type="http://schemas.openxmlformats.org/officeDocument/2006/relationships/image" Target="../media/image290.png"/><Relationship Id="rId529" Type="http://schemas.openxmlformats.org/officeDocument/2006/relationships/customXml" Target="../ink/ink1590.xml"/><Relationship Id="rId736" Type="http://schemas.openxmlformats.org/officeDocument/2006/relationships/customXml" Target="../ink/ink1694.xml"/><Relationship Id="rId1061" Type="http://schemas.openxmlformats.org/officeDocument/2006/relationships/customXml" Target="../ink/ink1857.xml"/><Relationship Id="rId168" Type="http://schemas.openxmlformats.org/officeDocument/2006/relationships/image" Target="../media/image161.png"/><Relationship Id="rId943" Type="http://schemas.openxmlformats.org/officeDocument/2006/relationships/image" Target="../media/image545.png"/><Relationship Id="rId1019" Type="http://schemas.openxmlformats.org/officeDocument/2006/relationships/image" Target="../media/image583.png"/><Relationship Id="rId72" Type="http://schemas.openxmlformats.org/officeDocument/2006/relationships/customXml" Target="../ink/ink1358.xml"/><Relationship Id="rId375" Type="http://schemas.openxmlformats.org/officeDocument/2006/relationships/image" Target="../media/image263.png"/><Relationship Id="rId582" Type="http://schemas.openxmlformats.org/officeDocument/2006/relationships/customXml" Target="../ink/ink1617.xml"/><Relationship Id="rId803" Type="http://schemas.openxmlformats.org/officeDocument/2006/relationships/image" Target="../media/image475.png"/><Relationship Id="rId3" Type="http://schemas.openxmlformats.org/officeDocument/2006/relationships/image" Target="../media/image7910.png"/><Relationship Id="rId235" Type="http://schemas.openxmlformats.org/officeDocument/2006/relationships/image" Target="../media/image194.png"/><Relationship Id="rId442" Type="http://schemas.openxmlformats.org/officeDocument/2006/relationships/customXml" Target="../ink/ink1546.xml"/><Relationship Id="rId887" Type="http://schemas.openxmlformats.org/officeDocument/2006/relationships/image" Target="../media/image517.png"/><Relationship Id="rId1072" Type="http://schemas.openxmlformats.org/officeDocument/2006/relationships/image" Target="../media/image609.png"/><Relationship Id="rId302" Type="http://schemas.openxmlformats.org/officeDocument/2006/relationships/image" Target="../media/image227.png"/><Relationship Id="rId747" Type="http://schemas.openxmlformats.org/officeDocument/2006/relationships/image" Target="../media/image447.png"/><Relationship Id="rId954" Type="http://schemas.openxmlformats.org/officeDocument/2006/relationships/customXml" Target="../ink/ink1803.xml"/><Relationship Id="rId83" Type="http://schemas.openxmlformats.org/officeDocument/2006/relationships/image" Target="../media/image119.png"/><Relationship Id="rId179" Type="http://schemas.openxmlformats.org/officeDocument/2006/relationships/customXml" Target="../ink/ink1412.xml"/><Relationship Id="rId386" Type="http://schemas.openxmlformats.org/officeDocument/2006/relationships/customXml" Target="../ink/ink1517.xml"/><Relationship Id="rId593" Type="http://schemas.openxmlformats.org/officeDocument/2006/relationships/image" Target="../media/image370.png"/><Relationship Id="rId607" Type="http://schemas.openxmlformats.org/officeDocument/2006/relationships/image" Target="../media/image377.png"/><Relationship Id="rId814" Type="http://schemas.openxmlformats.org/officeDocument/2006/relationships/customXml" Target="../ink/ink1733.xml"/><Relationship Id="rId246" Type="http://schemas.openxmlformats.org/officeDocument/2006/relationships/customXml" Target="../ink/ink1446.xml"/><Relationship Id="rId453" Type="http://schemas.openxmlformats.org/officeDocument/2006/relationships/image" Target="../media/image301.png"/><Relationship Id="rId660" Type="http://schemas.openxmlformats.org/officeDocument/2006/relationships/customXml" Target="../ink/ink1656.xml"/><Relationship Id="rId898" Type="http://schemas.openxmlformats.org/officeDocument/2006/relationships/customXml" Target="../ink/ink1775.xml"/><Relationship Id="rId1083" Type="http://schemas.openxmlformats.org/officeDocument/2006/relationships/image" Target="../media/image615.png"/><Relationship Id="rId106" Type="http://schemas.openxmlformats.org/officeDocument/2006/relationships/customXml" Target="../ink/ink1375.xml"/><Relationship Id="rId313" Type="http://schemas.openxmlformats.org/officeDocument/2006/relationships/customXml" Target="../ink/ink1480.xml"/><Relationship Id="rId758" Type="http://schemas.openxmlformats.org/officeDocument/2006/relationships/customXml" Target="../ink/ink1705.xml"/><Relationship Id="rId965" Type="http://schemas.openxmlformats.org/officeDocument/2006/relationships/image" Target="../media/image556.png"/><Relationship Id="rId10" Type="http://schemas.openxmlformats.org/officeDocument/2006/relationships/customXml" Target="../ink/ink1327.xml"/><Relationship Id="rId94" Type="http://schemas.openxmlformats.org/officeDocument/2006/relationships/customXml" Target="../ink/ink1369.xml"/><Relationship Id="rId397" Type="http://schemas.openxmlformats.org/officeDocument/2006/relationships/customXml" Target="../ink/ink1523.xml"/><Relationship Id="rId520" Type="http://schemas.openxmlformats.org/officeDocument/2006/relationships/image" Target="../media/image334.png"/><Relationship Id="rId618" Type="http://schemas.openxmlformats.org/officeDocument/2006/relationships/customXml" Target="../ink/ink1635.xml"/><Relationship Id="rId825" Type="http://schemas.openxmlformats.org/officeDocument/2006/relationships/image" Target="../media/image486.png"/><Relationship Id="rId257" Type="http://schemas.openxmlformats.org/officeDocument/2006/relationships/image" Target="../media/image205.png"/><Relationship Id="rId464" Type="http://schemas.openxmlformats.org/officeDocument/2006/relationships/customXml" Target="../ink/ink1557.xml"/><Relationship Id="rId1010" Type="http://schemas.openxmlformats.org/officeDocument/2006/relationships/customXml" Target="../ink/ink1831.xml"/><Relationship Id="rId1094" Type="http://schemas.openxmlformats.org/officeDocument/2006/relationships/customXml" Target="../ink/ink1874.xml"/><Relationship Id="rId117" Type="http://schemas.openxmlformats.org/officeDocument/2006/relationships/customXml" Target="../ink/ink1381.xml"/><Relationship Id="rId671" Type="http://schemas.openxmlformats.org/officeDocument/2006/relationships/image" Target="../media/image409.png"/><Relationship Id="rId769" Type="http://schemas.openxmlformats.org/officeDocument/2006/relationships/image" Target="../media/image458.png"/><Relationship Id="rId976" Type="http://schemas.openxmlformats.org/officeDocument/2006/relationships/customXml" Target="../ink/ink1814.xml"/><Relationship Id="rId324" Type="http://schemas.openxmlformats.org/officeDocument/2006/relationships/image" Target="../media/image238.png"/><Relationship Id="rId531" Type="http://schemas.openxmlformats.org/officeDocument/2006/relationships/customXml" Target="../ink/ink1591.xml"/><Relationship Id="rId629" Type="http://schemas.openxmlformats.org/officeDocument/2006/relationships/image" Target="../media/image388.png"/><Relationship Id="rId836" Type="http://schemas.openxmlformats.org/officeDocument/2006/relationships/customXml" Target="../ink/ink1744.xml"/><Relationship Id="rId1021" Type="http://schemas.openxmlformats.org/officeDocument/2006/relationships/image" Target="../media/image584.png"/><Relationship Id="rId903" Type="http://schemas.openxmlformats.org/officeDocument/2006/relationships/image" Target="../media/image525.png"/><Relationship Id="rId32" Type="http://schemas.openxmlformats.org/officeDocument/2006/relationships/customXml" Target="../ink/ink1338.xml"/><Relationship Id="rId181" Type="http://schemas.openxmlformats.org/officeDocument/2006/relationships/customXml" Target="../ink/ink1413.xml"/><Relationship Id="rId279" Type="http://schemas.openxmlformats.org/officeDocument/2006/relationships/customXml" Target="../ink/ink1463.xml"/><Relationship Id="rId486" Type="http://schemas.openxmlformats.org/officeDocument/2006/relationships/customXml" Target="../ink/ink1568.xml"/><Relationship Id="rId693" Type="http://schemas.openxmlformats.org/officeDocument/2006/relationships/image" Target="../media/image420.png"/><Relationship Id="rId139" Type="http://schemas.openxmlformats.org/officeDocument/2006/relationships/customXml" Target="../ink/ink1392.xml"/><Relationship Id="rId346" Type="http://schemas.openxmlformats.org/officeDocument/2006/relationships/customXml" Target="../ink/ink1497.xml"/><Relationship Id="rId553" Type="http://schemas.openxmlformats.org/officeDocument/2006/relationships/image" Target="../media/image350.png"/><Relationship Id="rId760" Type="http://schemas.openxmlformats.org/officeDocument/2006/relationships/customXml" Target="../ink/ink1706.xml"/><Relationship Id="rId998" Type="http://schemas.openxmlformats.org/officeDocument/2006/relationships/customXml" Target="../ink/ink1825.xml"/><Relationship Id="rId206" Type="http://schemas.openxmlformats.org/officeDocument/2006/relationships/image" Target="../media/image180.png"/><Relationship Id="rId413" Type="http://schemas.openxmlformats.org/officeDocument/2006/relationships/image" Target="../media/image281.png"/><Relationship Id="rId858" Type="http://schemas.openxmlformats.org/officeDocument/2006/relationships/customXml" Target="../ink/ink1755.xml"/><Relationship Id="rId1043" Type="http://schemas.openxmlformats.org/officeDocument/2006/relationships/customXml" Target="../ink/ink1848.xml"/><Relationship Id="rId620" Type="http://schemas.openxmlformats.org/officeDocument/2006/relationships/customXml" Target="../ink/ink1636.xml"/><Relationship Id="rId718" Type="http://schemas.openxmlformats.org/officeDocument/2006/relationships/customXml" Target="../ink/ink1685.xml"/><Relationship Id="rId925" Type="http://schemas.openxmlformats.org/officeDocument/2006/relationships/image" Target="../media/image536.png"/><Relationship Id="rId54" Type="http://schemas.openxmlformats.org/officeDocument/2006/relationships/customXml" Target="../ink/ink1349.xml"/><Relationship Id="rId270" Type="http://schemas.openxmlformats.org/officeDocument/2006/relationships/customXml" Target="../ink/ink1458.xml"/><Relationship Id="rId130" Type="http://schemas.openxmlformats.org/officeDocument/2006/relationships/image" Target="../media/image142.png"/><Relationship Id="rId368" Type="http://schemas.openxmlformats.org/officeDocument/2006/relationships/customXml" Target="../ink/ink1508.xml"/><Relationship Id="rId575" Type="http://schemas.openxmlformats.org/officeDocument/2006/relationships/image" Target="../media/image361.png"/><Relationship Id="rId782" Type="http://schemas.openxmlformats.org/officeDocument/2006/relationships/customXml" Target="../ink/ink1717.xml"/><Relationship Id="rId228" Type="http://schemas.openxmlformats.org/officeDocument/2006/relationships/image" Target="../media/image191.png"/><Relationship Id="rId435" Type="http://schemas.openxmlformats.org/officeDocument/2006/relationships/image" Target="../media/image292.png"/><Relationship Id="rId642" Type="http://schemas.openxmlformats.org/officeDocument/2006/relationships/customXml" Target="../ink/ink1647.xml"/><Relationship Id="rId1065" Type="http://schemas.openxmlformats.org/officeDocument/2006/relationships/customXml" Target="../ink/ink1859.xml"/><Relationship Id="rId502" Type="http://schemas.openxmlformats.org/officeDocument/2006/relationships/image" Target="../media/image325.png"/><Relationship Id="rId947" Type="http://schemas.openxmlformats.org/officeDocument/2006/relationships/image" Target="../media/image547.png"/><Relationship Id="rId76" Type="http://schemas.openxmlformats.org/officeDocument/2006/relationships/customXml" Target="../ink/ink1360.xml"/><Relationship Id="rId807" Type="http://schemas.openxmlformats.org/officeDocument/2006/relationships/image" Target="../media/image4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74" name="Gruppieren 73">
            <a:extLst>
              <a:ext uri="{FF2B5EF4-FFF2-40B4-BE49-F238E27FC236}">
                <a16:creationId xmlns:a16="http://schemas.microsoft.com/office/drawing/2014/main" id="{30A68985-939E-4253-BAB1-0F112168CC84}"/>
              </a:ext>
            </a:extLst>
          </p:cNvPr>
          <p:cNvGrpSpPr/>
          <p:nvPr/>
        </p:nvGrpSpPr>
        <p:grpSpPr>
          <a:xfrm>
            <a:off x="909027" y="2351587"/>
            <a:ext cx="2989440" cy="2458800"/>
            <a:chOff x="909027" y="2351587"/>
            <a:chExt cx="2989440" cy="245880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78921236-5F25-49C9-9DCF-5CE4812DCE22}"/>
                    </a:ext>
                  </a:extLst>
                </p14:cNvPr>
                <p14:cNvContentPartPr/>
                <p14:nvPr/>
              </p14:nvContentPartPr>
              <p14:xfrm>
                <a:off x="1473147" y="2564707"/>
                <a:ext cx="223560" cy="135000"/>
              </p14:xfrm>
            </p:contentPart>
          </mc:Choice>
          <mc:Fallback xmlns="">
            <p:pic>
              <p:nvPicPr>
                <p:cNvPr id="23" name="Freihand 22">
                  <a:extLst>
                    <a:ext uri="{FF2B5EF4-FFF2-40B4-BE49-F238E27FC236}">
                      <a16:creationId xmlns:a16="http://schemas.microsoft.com/office/drawing/2014/main" id="{78921236-5F25-49C9-9DCF-5CE4812DCE22}"/>
                    </a:ext>
                  </a:extLst>
                </p:cNvPr>
                <p:cNvPicPr/>
                <p:nvPr/>
              </p:nvPicPr>
              <p:blipFill>
                <a:blip r:embed="rId20"/>
                <a:stretch>
                  <a:fillRect/>
                </a:stretch>
              </p:blipFill>
              <p:spPr>
                <a:xfrm>
                  <a:off x="1468827" y="2560387"/>
                  <a:ext cx="23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85E3696C-5F87-491A-8E66-3D1351E50E86}"/>
                    </a:ext>
                  </a:extLst>
                </p14:cNvPr>
                <p14:cNvContentPartPr/>
                <p14:nvPr/>
              </p14:nvContentPartPr>
              <p14:xfrm>
                <a:off x="1727307" y="2565427"/>
                <a:ext cx="191160" cy="223920"/>
              </p14:xfrm>
            </p:contentPart>
          </mc:Choice>
          <mc:Fallback xmlns="">
            <p:pic>
              <p:nvPicPr>
                <p:cNvPr id="24" name="Freihand 23">
                  <a:extLst>
                    <a:ext uri="{FF2B5EF4-FFF2-40B4-BE49-F238E27FC236}">
                      <a16:creationId xmlns:a16="http://schemas.microsoft.com/office/drawing/2014/main" id="{85E3696C-5F87-491A-8E66-3D1351E50E86}"/>
                    </a:ext>
                  </a:extLst>
                </p:cNvPr>
                <p:cNvPicPr/>
                <p:nvPr/>
              </p:nvPicPr>
              <p:blipFill>
                <a:blip r:embed="rId22"/>
                <a:stretch>
                  <a:fillRect/>
                </a:stretch>
              </p:blipFill>
              <p:spPr>
                <a:xfrm>
                  <a:off x="1722987" y="2561107"/>
                  <a:ext cx="199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0BCD5E00-8631-4C1D-BC9B-47E65E975AAD}"/>
                    </a:ext>
                  </a:extLst>
                </p14:cNvPr>
                <p14:cNvContentPartPr/>
                <p14:nvPr/>
              </p14:nvContentPartPr>
              <p14:xfrm>
                <a:off x="1660707" y="2547067"/>
                <a:ext cx="98640" cy="77040"/>
              </p14:xfrm>
            </p:contentPart>
          </mc:Choice>
          <mc:Fallback xmlns="">
            <p:pic>
              <p:nvPicPr>
                <p:cNvPr id="25" name="Freihand 24">
                  <a:extLst>
                    <a:ext uri="{FF2B5EF4-FFF2-40B4-BE49-F238E27FC236}">
                      <a16:creationId xmlns:a16="http://schemas.microsoft.com/office/drawing/2014/main" id="{0BCD5E00-8631-4C1D-BC9B-47E65E975AAD}"/>
                    </a:ext>
                  </a:extLst>
                </p:cNvPr>
                <p:cNvPicPr/>
                <p:nvPr/>
              </p:nvPicPr>
              <p:blipFill>
                <a:blip r:embed="rId24"/>
                <a:stretch>
                  <a:fillRect/>
                </a:stretch>
              </p:blipFill>
              <p:spPr>
                <a:xfrm>
                  <a:off x="1656387" y="2542747"/>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5CC5450D-DECD-4594-9820-2C5B28E81ECE}"/>
                    </a:ext>
                  </a:extLst>
                </p14:cNvPr>
                <p14:cNvContentPartPr/>
                <p14:nvPr/>
              </p14:nvContentPartPr>
              <p14:xfrm>
                <a:off x="1904787" y="2529067"/>
                <a:ext cx="26280" cy="95400"/>
              </p14:xfrm>
            </p:contentPart>
          </mc:Choice>
          <mc:Fallback xmlns="">
            <p:pic>
              <p:nvPicPr>
                <p:cNvPr id="26" name="Freihand 25">
                  <a:extLst>
                    <a:ext uri="{FF2B5EF4-FFF2-40B4-BE49-F238E27FC236}">
                      <a16:creationId xmlns:a16="http://schemas.microsoft.com/office/drawing/2014/main" id="{5CC5450D-DECD-4594-9820-2C5B28E81ECE}"/>
                    </a:ext>
                  </a:extLst>
                </p:cNvPr>
                <p:cNvPicPr/>
                <p:nvPr/>
              </p:nvPicPr>
              <p:blipFill>
                <a:blip r:embed="rId26"/>
                <a:stretch>
                  <a:fillRect/>
                </a:stretch>
              </p:blipFill>
              <p:spPr>
                <a:xfrm>
                  <a:off x="1900467" y="2524747"/>
                  <a:ext cx="3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B2D97445-0C82-4C89-B3EC-2C89F0725C10}"/>
                    </a:ext>
                  </a:extLst>
                </p14:cNvPr>
                <p14:cNvContentPartPr/>
                <p14:nvPr/>
              </p14:nvContentPartPr>
              <p14:xfrm>
                <a:off x="1934667" y="2454187"/>
                <a:ext cx="15120" cy="15120"/>
              </p14:xfrm>
            </p:contentPart>
          </mc:Choice>
          <mc:Fallback xmlns="">
            <p:pic>
              <p:nvPicPr>
                <p:cNvPr id="27" name="Freihand 26">
                  <a:extLst>
                    <a:ext uri="{FF2B5EF4-FFF2-40B4-BE49-F238E27FC236}">
                      <a16:creationId xmlns:a16="http://schemas.microsoft.com/office/drawing/2014/main" id="{B2D97445-0C82-4C89-B3EC-2C89F0725C10}"/>
                    </a:ext>
                  </a:extLst>
                </p:cNvPr>
                <p:cNvPicPr/>
                <p:nvPr/>
              </p:nvPicPr>
              <p:blipFill>
                <a:blip r:embed="rId28"/>
                <a:stretch>
                  <a:fillRect/>
                </a:stretch>
              </p:blipFill>
              <p:spPr>
                <a:xfrm>
                  <a:off x="1930347" y="2449867"/>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1F9A5A97-264A-4CE6-93ED-2E7C643D74A4}"/>
                    </a:ext>
                  </a:extLst>
                </p14:cNvPr>
                <p14:cNvContentPartPr/>
                <p14:nvPr/>
              </p14:nvContentPartPr>
              <p14:xfrm>
                <a:off x="1966347" y="2503507"/>
                <a:ext cx="79200" cy="111960"/>
              </p14:xfrm>
            </p:contentPart>
          </mc:Choice>
          <mc:Fallback xmlns="">
            <p:pic>
              <p:nvPicPr>
                <p:cNvPr id="28" name="Freihand 27">
                  <a:extLst>
                    <a:ext uri="{FF2B5EF4-FFF2-40B4-BE49-F238E27FC236}">
                      <a16:creationId xmlns:a16="http://schemas.microsoft.com/office/drawing/2014/main" id="{1F9A5A97-264A-4CE6-93ED-2E7C643D74A4}"/>
                    </a:ext>
                  </a:extLst>
                </p:cNvPr>
                <p:cNvPicPr/>
                <p:nvPr/>
              </p:nvPicPr>
              <p:blipFill>
                <a:blip r:embed="rId30"/>
                <a:stretch>
                  <a:fillRect/>
                </a:stretch>
              </p:blipFill>
              <p:spPr>
                <a:xfrm>
                  <a:off x="1962027" y="2499187"/>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60637217-6EC9-4E45-90EA-9F882D4A3873}"/>
                    </a:ext>
                  </a:extLst>
                </p14:cNvPr>
                <p14:cNvContentPartPr/>
                <p14:nvPr/>
              </p14:nvContentPartPr>
              <p14:xfrm>
                <a:off x="2080827" y="2408467"/>
                <a:ext cx="122400" cy="212040"/>
              </p14:xfrm>
            </p:contentPart>
          </mc:Choice>
          <mc:Fallback xmlns="">
            <p:pic>
              <p:nvPicPr>
                <p:cNvPr id="29" name="Freihand 28">
                  <a:extLst>
                    <a:ext uri="{FF2B5EF4-FFF2-40B4-BE49-F238E27FC236}">
                      <a16:creationId xmlns:a16="http://schemas.microsoft.com/office/drawing/2014/main" id="{60637217-6EC9-4E45-90EA-9F882D4A3873}"/>
                    </a:ext>
                  </a:extLst>
                </p:cNvPr>
                <p:cNvPicPr/>
                <p:nvPr/>
              </p:nvPicPr>
              <p:blipFill>
                <a:blip r:embed="rId32"/>
                <a:stretch>
                  <a:fillRect/>
                </a:stretch>
              </p:blipFill>
              <p:spPr>
                <a:xfrm>
                  <a:off x="2076507" y="2404147"/>
                  <a:ext cx="131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E4887D5E-8B83-4F29-A4FC-B3289FAED9B7}"/>
                    </a:ext>
                  </a:extLst>
                </p14:cNvPr>
                <p14:cNvContentPartPr/>
                <p14:nvPr/>
              </p14:nvContentPartPr>
              <p14:xfrm>
                <a:off x="2256147" y="2510707"/>
                <a:ext cx="245520" cy="83880"/>
              </p14:xfrm>
            </p:contentPart>
          </mc:Choice>
          <mc:Fallback xmlns="">
            <p:pic>
              <p:nvPicPr>
                <p:cNvPr id="30" name="Freihand 29">
                  <a:extLst>
                    <a:ext uri="{FF2B5EF4-FFF2-40B4-BE49-F238E27FC236}">
                      <a16:creationId xmlns:a16="http://schemas.microsoft.com/office/drawing/2014/main" id="{E4887D5E-8B83-4F29-A4FC-B3289FAED9B7}"/>
                    </a:ext>
                  </a:extLst>
                </p:cNvPr>
                <p:cNvPicPr/>
                <p:nvPr/>
              </p:nvPicPr>
              <p:blipFill>
                <a:blip r:embed="rId34"/>
                <a:stretch>
                  <a:fillRect/>
                </a:stretch>
              </p:blipFill>
              <p:spPr>
                <a:xfrm>
                  <a:off x="2251827" y="2506387"/>
                  <a:ext cx="25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573892E3-4835-4C7C-8241-46D992E864AF}"/>
                    </a:ext>
                  </a:extLst>
                </p14:cNvPr>
                <p14:cNvContentPartPr/>
                <p14:nvPr/>
              </p14:nvContentPartPr>
              <p14:xfrm>
                <a:off x="2593467" y="2353747"/>
                <a:ext cx="161280" cy="231120"/>
              </p14:xfrm>
            </p:contentPart>
          </mc:Choice>
          <mc:Fallback xmlns="">
            <p:pic>
              <p:nvPicPr>
                <p:cNvPr id="31" name="Freihand 30">
                  <a:extLst>
                    <a:ext uri="{FF2B5EF4-FFF2-40B4-BE49-F238E27FC236}">
                      <a16:creationId xmlns:a16="http://schemas.microsoft.com/office/drawing/2014/main" id="{573892E3-4835-4C7C-8241-46D992E864AF}"/>
                    </a:ext>
                  </a:extLst>
                </p:cNvPr>
                <p:cNvPicPr/>
                <p:nvPr/>
              </p:nvPicPr>
              <p:blipFill>
                <a:blip r:embed="rId36"/>
                <a:stretch>
                  <a:fillRect/>
                </a:stretch>
              </p:blipFill>
              <p:spPr>
                <a:xfrm>
                  <a:off x="2589147" y="234942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67D4AE63-A51C-4BAE-94CF-7577F4EB0C2F}"/>
                    </a:ext>
                  </a:extLst>
                </p14:cNvPr>
                <p14:cNvContentPartPr/>
                <p14:nvPr/>
              </p14:nvContentPartPr>
              <p14:xfrm>
                <a:off x="2752227" y="2467147"/>
                <a:ext cx="21960" cy="114840"/>
              </p14:xfrm>
            </p:contentPart>
          </mc:Choice>
          <mc:Fallback xmlns="">
            <p:pic>
              <p:nvPicPr>
                <p:cNvPr id="32" name="Freihand 31">
                  <a:extLst>
                    <a:ext uri="{FF2B5EF4-FFF2-40B4-BE49-F238E27FC236}">
                      <a16:creationId xmlns:a16="http://schemas.microsoft.com/office/drawing/2014/main" id="{67D4AE63-A51C-4BAE-94CF-7577F4EB0C2F}"/>
                    </a:ext>
                  </a:extLst>
                </p:cNvPr>
                <p:cNvPicPr/>
                <p:nvPr/>
              </p:nvPicPr>
              <p:blipFill>
                <a:blip r:embed="rId38"/>
                <a:stretch>
                  <a:fillRect/>
                </a:stretch>
              </p:blipFill>
              <p:spPr>
                <a:xfrm>
                  <a:off x="2747907" y="2462827"/>
                  <a:ext cx="3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42A1D009-616A-4CC4-8B13-AF847F01D2B6}"/>
                    </a:ext>
                  </a:extLst>
                </p14:cNvPr>
                <p14:cNvContentPartPr/>
                <p14:nvPr/>
              </p14:nvContentPartPr>
              <p14:xfrm>
                <a:off x="2825307" y="2448067"/>
                <a:ext cx="204480" cy="87480"/>
              </p14:xfrm>
            </p:contentPart>
          </mc:Choice>
          <mc:Fallback xmlns="">
            <p:pic>
              <p:nvPicPr>
                <p:cNvPr id="33" name="Freihand 32">
                  <a:extLst>
                    <a:ext uri="{FF2B5EF4-FFF2-40B4-BE49-F238E27FC236}">
                      <a16:creationId xmlns:a16="http://schemas.microsoft.com/office/drawing/2014/main" id="{42A1D009-616A-4CC4-8B13-AF847F01D2B6}"/>
                    </a:ext>
                  </a:extLst>
                </p:cNvPr>
                <p:cNvPicPr/>
                <p:nvPr/>
              </p:nvPicPr>
              <p:blipFill>
                <a:blip r:embed="rId40"/>
                <a:stretch>
                  <a:fillRect/>
                </a:stretch>
              </p:blipFill>
              <p:spPr>
                <a:xfrm>
                  <a:off x="2820987" y="2443747"/>
                  <a:ext cx="213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A3C8F201-525C-46F7-A79E-BC10A7142E68}"/>
                    </a:ext>
                  </a:extLst>
                </p14:cNvPr>
                <p14:cNvContentPartPr/>
                <p14:nvPr/>
              </p14:nvContentPartPr>
              <p14:xfrm>
                <a:off x="2900907" y="2351587"/>
                <a:ext cx="26280" cy="8280"/>
              </p14:xfrm>
            </p:contentPart>
          </mc:Choice>
          <mc:Fallback xmlns="">
            <p:pic>
              <p:nvPicPr>
                <p:cNvPr id="34" name="Freihand 33">
                  <a:extLst>
                    <a:ext uri="{FF2B5EF4-FFF2-40B4-BE49-F238E27FC236}">
                      <a16:creationId xmlns:a16="http://schemas.microsoft.com/office/drawing/2014/main" id="{A3C8F201-525C-46F7-A79E-BC10A7142E68}"/>
                    </a:ext>
                  </a:extLst>
                </p:cNvPr>
                <p:cNvPicPr/>
                <p:nvPr/>
              </p:nvPicPr>
              <p:blipFill>
                <a:blip r:embed="rId42"/>
                <a:stretch>
                  <a:fillRect/>
                </a:stretch>
              </p:blipFill>
              <p:spPr>
                <a:xfrm>
                  <a:off x="2896587" y="234726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3FCBE5FE-D29D-49E9-95BA-2DA1A087617D}"/>
                    </a:ext>
                  </a:extLst>
                </p14:cNvPr>
                <p14:cNvContentPartPr/>
                <p14:nvPr/>
              </p14:nvContentPartPr>
              <p14:xfrm>
                <a:off x="3016107" y="2455987"/>
                <a:ext cx="88560" cy="79920"/>
              </p14:xfrm>
            </p:contentPart>
          </mc:Choice>
          <mc:Fallback xmlns="">
            <p:pic>
              <p:nvPicPr>
                <p:cNvPr id="35" name="Freihand 34">
                  <a:extLst>
                    <a:ext uri="{FF2B5EF4-FFF2-40B4-BE49-F238E27FC236}">
                      <a16:creationId xmlns:a16="http://schemas.microsoft.com/office/drawing/2014/main" id="{3FCBE5FE-D29D-49E9-95BA-2DA1A087617D}"/>
                    </a:ext>
                  </a:extLst>
                </p:cNvPr>
                <p:cNvPicPr/>
                <p:nvPr/>
              </p:nvPicPr>
              <p:blipFill>
                <a:blip r:embed="rId44"/>
                <a:stretch>
                  <a:fillRect/>
                </a:stretch>
              </p:blipFill>
              <p:spPr>
                <a:xfrm>
                  <a:off x="3011787" y="2451667"/>
                  <a:ext cx="9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9F6DD810-7130-4490-8CF6-FB3CBEC7333A}"/>
                    </a:ext>
                  </a:extLst>
                </p14:cNvPr>
                <p14:cNvContentPartPr/>
                <p14:nvPr/>
              </p14:nvContentPartPr>
              <p14:xfrm>
                <a:off x="3140667" y="2450587"/>
                <a:ext cx="75600" cy="86400"/>
              </p14:xfrm>
            </p:contentPart>
          </mc:Choice>
          <mc:Fallback xmlns="">
            <p:pic>
              <p:nvPicPr>
                <p:cNvPr id="36" name="Freihand 35">
                  <a:extLst>
                    <a:ext uri="{FF2B5EF4-FFF2-40B4-BE49-F238E27FC236}">
                      <a16:creationId xmlns:a16="http://schemas.microsoft.com/office/drawing/2014/main" id="{9F6DD810-7130-4490-8CF6-FB3CBEC7333A}"/>
                    </a:ext>
                  </a:extLst>
                </p:cNvPr>
                <p:cNvPicPr/>
                <p:nvPr/>
              </p:nvPicPr>
              <p:blipFill>
                <a:blip r:embed="rId46"/>
                <a:stretch>
                  <a:fillRect/>
                </a:stretch>
              </p:blipFill>
              <p:spPr>
                <a:xfrm>
                  <a:off x="3136347" y="2446267"/>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BFB717F-8267-46D1-9762-F093D137EF32}"/>
                    </a:ext>
                  </a:extLst>
                </p14:cNvPr>
                <p14:cNvContentPartPr/>
                <p14:nvPr/>
              </p14:nvContentPartPr>
              <p14:xfrm>
                <a:off x="3273867" y="2356987"/>
                <a:ext cx="153000" cy="135000"/>
              </p14:xfrm>
            </p:contentPart>
          </mc:Choice>
          <mc:Fallback xmlns="">
            <p:pic>
              <p:nvPicPr>
                <p:cNvPr id="37" name="Freihand 36">
                  <a:extLst>
                    <a:ext uri="{FF2B5EF4-FFF2-40B4-BE49-F238E27FC236}">
                      <a16:creationId xmlns:a16="http://schemas.microsoft.com/office/drawing/2014/main" id="{7BFB717F-8267-46D1-9762-F093D137EF32}"/>
                    </a:ext>
                  </a:extLst>
                </p:cNvPr>
                <p:cNvPicPr/>
                <p:nvPr/>
              </p:nvPicPr>
              <p:blipFill>
                <a:blip r:embed="rId48"/>
                <a:stretch>
                  <a:fillRect/>
                </a:stretch>
              </p:blipFill>
              <p:spPr>
                <a:xfrm>
                  <a:off x="3269547" y="2352667"/>
                  <a:ext cx="16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1748E73A-4817-4E2A-8AA0-8BBC08E143F7}"/>
                    </a:ext>
                  </a:extLst>
                </p14:cNvPr>
                <p14:cNvContentPartPr/>
                <p14:nvPr/>
              </p14:nvContentPartPr>
              <p14:xfrm>
                <a:off x="3350547" y="2451307"/>
                <a:ext cx="51840" cy="63720"/>
              </p14:xfrm>
            </p:contentPart>
          </mc:Choice>
          <mc:Fallback xmlns="">
            <p:pic>
              <p:nvPicPr>
                <p:cNvPr id="38" name="Freihand 37">
                  <a:extLst>
                    <a:ext uri="{FF2B5EF4-FFF2-40B4-BE49-F238E27FC236}">
                      <a16:creationId xmlns:a16="http://schemas.microsoft.com/office/drawing/2014/main" id="{1748E73A-4817-4E2A-8AA0-8BBC08E143F7}"/>
                    </a:ext>
                  </a:extLst>
                </p:cNvPr>
                <p:cNvPicPr/>
                <p:nvPr/>
              </p:nvPicPr>
              <p:blipFill>
                <a:blip r:embed="rId50"/>
                <a:stretch>
                  <a:fillRect/>
                </a:stretch>
              </p:blipFill>
              <p:spPr>
                <a:xfrm>
                  <a:off x="3346227" y="2446987"/>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627507E3-A120-4142-A377-5DCB85351017}"/>
                    </a:ext>
                  </a:extLst>
                </p14:cNvPr>
                <p14:cNvContentPartPr/>
                <p14:nvPr/>
              </p14:nvContentPartPr>
              <p14:xfrm>
                <a:off x="909027" y="3111907"/>
                <a:ext cx="200520" cy="132840"/>
              </p14:xfrm>
            </p:contentPart>
          </mc:Choice>
          <mc:Fallback xmlns="">
            <p:pic>
              <p:nvPicPr>
                <p:cNvPr id="40" name="Freihand 39">
                  <a:extLst>
                    <a:ext uri="{FF2B5EF4-FFF2-40B4-BE49-F238E27FC236}">
                      <a16:creationId xmlns:a16="http://schemas.microsoft.com/office/drawing/2014/main" id="{627507E3-A120-4142-A377-5DCB85351017}"/>
                    </a:ext>
                  </a:extLst>
                </p:cNvPr>
                <p:cNvPicPr/>
                <p:nvPr/>
              </p:nvPicPr>
              <p:blipFill>
                <a:blip r:embed="rId52"/>
                <a:stretch>
                  <a:fillRect/>
                </a:stretch>
              </p:blipFill>
              <p:spPr>
                <a:xfrm>
                  <a:off x="904707" y="3107587"/>
                  <a:ext cx="20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6C9B80F-EA64-47F9-BA6C-248C991C5F25}"/>
                    </a:ext>
                  </a:extLst>
                </p14:cNvPr>
                <p14:cNvContentPartPr/>
                <p14:nvPr/>
              </p14:nvContentPartPr>
              <p14:xfrm>
                <a:off x="1143387" y="3062947"/>
                <a:ext cx="204120" cy="118800"/>
              </p14:xfrm>
            </p:contentPart>
          </mc:Choice>
          <mc:Fallback xmlns="">
            <p:pic>
              <p:nvPicPr>
                <p:cNvPr id="41" name="Freihand 40">
                  <a:extLst>
                    <a:ext uri="{FF2B5EF4-FFF2-40B4-BE49-F238E27FC236}">
                      <a16:creationId xmlns:a16="http://schemas.microsoft.com/office/drawing/2014/main" id="{16C9B80F-EA64-47F9-BA6C-248C991C5F25}"/>
                    </a:ext>
                  </a:extLst>
                </p:cNvPr>
                <p:cNvPicPr/>
                <p:nvPr/>
              </p:nvPicPr>
              <p:blipFill>
                <a:blip r:embed="rId54"/>
                <a:stretch>
                  <a:fillRect/>
                </a:stretch>
              </p:blipFill>
              <p:spPr>
                <a:xfrm>
                  <a:off x="1139067" y="3058627"/>
                  <a:ext cx="21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A5DE557A-647C-4717-92B9-1978DEE60345}"/>
                    </a:ext>
                  </a:extLst>
                </p14:cNvPr>
                <p14:cNvContentPartPr/>
                <p14:nvPr/>
              </p14:nvContentPartPr>
              <p14:xfrm>
                <a:off x="1546947" y="3428707"/>
                <a:ext cx="65160" cy="658440"/>
              </p14:xfrm>
            </p:contentPart>
          </mc:Choice>
          <mc:Fallback xmlns="">
            <p:pic>
              <p:nvPicPr>
                <p:cNvPr id="19" name="Freihand 18">
                  <a:extLst>
                    <a:ext uri="{FF2B5EF4-FFF2-40B4-BE49-F238E27FC236}">
                      <a16:creationId xmlns:a16="http://schemas.microsoft.com/office/drawing/2014/main" id="{A5DE557A-647C-4717-92B9-1978DEE60345}"/>
                    </a:ext>
                  </a:extLst>
                </p:cNvPr>
                <p:cNvPicPr/>
                <p:nvPr/>
              </p:nvPicPr>
              <p:blipFill>
                <a:blip r:embed="rId56"/>
                <a:stretch>
                  <a:fillRect/>
                </a:stretch>
              </p:blipFill>
              <p:spPr>
                <a:xfrm>
                  <a:off x="1542627" y="3424387"/>
                  <a:ext cx="738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35C757AE-1698-4DE9-8A83-ED235EE0E23A}"/>
                    </a:ext>
                  </a:extLst>
                </p14:cNvPr>
                <p14:cNvContentPartPr/>
                <p14:nvPr/>
              </p14:nvContentPartPr>
              <p14:xfrm>
                <a:off x="1518867" y="3424747"/>
                <a:ext cx="858240" cy="723240"/>
              </p14:xfrm>
            </p:contentPart>
          </mc:Choice>
          <mc:Fallback xmlns="">
            <p:pic>
              <p:nvPicPr>
                <p:cNvPr id="20" name="Freihand 19">
                  <a:extLst>
                    <a:ext uri="{FF2B5EF4-FFF2-40B4-BE49-F238E27FC236}">
                      <a16:creationId xmlns:a16="http://schemas.microsoft.com/office/drawing/2014/main" id="{35C757AE-1698-4DE9-8A83-ED235EE0E23A}"/>
                    </a:ext>
                  </a:extLst>
                </p:cNvPr>
                <p:cNvPicPr/>
                <p:nvPr/>
              </p:nvPicPr>
              <p:blipFill>
                <a:blip r:embed="rId58"/>
                <a:stretch>
                  <a:fillRect/>
                </a:stretch>
              </p:blipFill>
              <p:spPr>
                <a:xfrm>
                  <a:off x="1514547" y="3420427"/>
                  <a:ext cx="866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1F181E1-D9F5-4B89-9D0C-9AD1CAC9DEA4}"/>
                    </a:ext>
                  </a:extLst>
                </p14:cNvPr>
                <p14:cNvContentPartPr/>
                <p14:nvPr/>
              </p14:nvContentPartPr>
              <p14:xfrm>
                <a:off x="1465587" y="4123867"/>
                <a:ext cx="871920" cy="39600"/>
              </p14:xfrm>
            </p:contentPart>
          </mc:Choice>
          <mc:Fallback xmlns="">
            <p:pic>
              <p:nvPicPr>
                <p:cNvPr id="21" name="Freihand 20">
                  <a:extLst>
                    <a:ext uri="{FF2B5EF4-FFF2-40B4-BE49-F238E27FC236}">
                      <a16:creationId xmlns:a16="http://schemas.microsoft.com/office/drawing/2014/main" id="{E1F181E1-D9F5-4B89-9D0C-9AD1CAC9DEA4}"/>
                    </a:ext>
                  </a:extLst>
                </p:cNvPr>
                <p:cNvPicPr/>
                <p:nvPr/>
              </p:nvPicPr>
              <p:blipFill>
                <a:blip r:embed="rId60"/>
                <a:stretch>
                  <a:fillRect/>
                </a:stretch>
              </p:blipFill>
              <p:spPr>
                <a:xfrm>
                  <a:off x="1461267" y="4119547"/>
                  <a:ext cx="880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94D55996-879D-4F38-886D-03581CA1F439}"/>
                    </a:ext>
                  </a:extLst>
                </p14:cNvPr>
                <p14:cNvContentPartPr/>
                <p14:nvPr/>
              </p14:nvContentPartPr>
              <p14:xfrm>
                <a:off x="992187" y="4173187"/>
                <a:ext cx="105120" cy="168480"/>
              </p14:xfrm>
            </p:contentPart>
          </mc:Choice>
          <mc:Fallback xmlns="">
            <p:pic>
              <p:nvPicPr>
                <p:cNvPr id="48" name="Freihand 47">
                  <a:extLst>
                    <a:ext uri="{FF2B5EF4-FFF2-40B4-BE49-F238E27FC236}">
                      <a16:creationId xmlns:a16="http://schemas.microsoft.com/office/drawing/2014/main" id="{94D55996-879D-4F38-886D-03581CA1F439}"/>
                    </a:ext>
                  </a:extLst>
                </p:cNvPr>
                <p:cNvPicPr/>
                <p:nvPr/>
              </p:nvPicPr>
              <p:blipFill>
                <a:blip r:embed="rId62"/>
                <a:stretch>
                  <a:fillRect/>
                </a:stretch>
              </p:blipFill>
              <p:spPr>
                <a:xfrm>
                  <a:off x="987867" y="4168867"/>
                  <a:ext cx="113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0FFCA96-9421-46C7-BE85-E14954957089}"/>
                    </a:ext>
                  </a:extLst>
                </p14:cNvPr>
                <p14:cNvContentPartPr/>
                <p14:nvPr/>
              </p14:nvContentPartPr>
              <p14:xfrm>
                <a:off x="1164267" y="4195147"/>
                <a:ext cx="10080" cy="103320"/>
              </p14:xfrm>
            </p:contentPart>
          </mc:Choice>
          <mc:Fallback xmlns="">
            <p:pic>
              <p:nvPicPr>
                <p:cNvPr id="49" name="Freihand 48">
                  <a:extLst>
                    <a:ext uri="{FF2B5EF4-FFF2-40B4-BE49-F238E27FC236}">
                      <a16:creationId xmlns:a16="http://schemas.microsoft.com/office/drawing/2014/main" id="{20FFCA96-9421-46C7-BE85-E14954957089}"/>
                    </a:ext>
                  </a:extLst>
                </p:cNvPr>
                <p:cNvPicPr/>
                <p:nvPr/>
              </p:nvPicPr>
              <p:blipFill>
                <a:blip r:embed="rId64"/>
                <a:stretch>
                  <a:fillRect/>
                </a:stretch>
              </p:blipFill>
              <p:spPr>
                <a:xfrm>
                  <a:off x="1159947" y="4190827"/>
                  <a:ext cx="1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20497C2B-8E7B-4412-BB46-271376A9C164}"/>
                    </a:ext>
                  </a:extLst>
                </p14:cNvPr>
                <p14:cNvContentPartPr/>
                <p14:nvPr/>
              </p14:nvContentPartPr>
              <p14:xfrm>
                <a:off x="1094787" y="4174627"/>
                <a:ext cx="137520" cy="70920"/>
              </p14:xfrm>
            </p:contentPart>
          </mc:Choice>
          <mc:Fallback xmlns="">
            <p:pic>
              <p:nvPicPr>
                <p:cNvPr id="50" name="Freihand 49">
                  <a:extLst>
                    <a:ext uri="{FF2B5EF4-FFF2-40B4-BE49-F238E27FC236}">
                      <a16:creationId xmlns:a16="http://schemas.microsoft.com/office/drawing/2014/main" id="{20497C2B-8E7B-4412-BB46-271376A9C164}"/>
                    </a:ext>
                  </a:extLst>
                </p:cNvPr>
                <p:cNvPicPr/>
                <p:nvPr/>
              </p:nvPicPr>
              <p:blipFill>
                <a:blip r:embed="rId66"/>
                <a:stretch>
                  <a:fillRect/>
                </a:stretch>
              </p:blipFill>
              <p:spPr>
                <a:xfrm>
                  <a:off x="1090467" y="4170307"/>
                  <a:ext cx="146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505E8C79-7D3C-48BD-950A-09C3EE7D3882}"/>
                    </a:ext>
                  </a:extLst>
                </p14:cNvPr>
                <p14:cNvContentPartPr/>
                <p14:nvPr/>
              </p14:nvContentPartPr>
              <p14:xfrm>
                <a:off x="1284867" y="4184707"/>
                <a:ext cx="28080" cy="129600"/>
              </p14:xfrm>
            </p:contentPart>
          </mc:Choice>
          <mc:Fallback xmlns="">
            <p:pic>
              <p:nvPicPr>
                <p:cNvPr id="51" name="Freihand 50">
                  <a:extLst>
                    <a:ext uri="{FF2B5EF4-FFF2-40B4-BE49-F238E27FC236}">
                      <a16:creationId xmlns:a16="http://schemas.microsoft.com/office/drawing/2014/main" id="{505E8C79-7D3C-48BD-950A-09C3EE7D3882}"/>
                    </a:ext>
                  </a:extLst>
                </p:cNvPr>
                <p:cNvPicPr/>
                <p:nvPr/>
              </p:nvPicPr>
              <p:blipFill>
                <a:blip r:embed="rId68"/>
                <a:stretch>
                  <a:fillRect/>
                </a:stretch>
              </p:blipFill>
              <p:spPr>
                <a:xfrm>
                  <a:off x="1280547" y="418038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3DBFA976-9DF0-4E53-BAB4-57D337C9DF2F}"/>
                    </a:ext>
                  </a:extLst>
                </p14:cNvPr>
                <p14:cNvContentPartPr/>
                <p14:nvPr/>
              </p14:nvContentPartPr>
              <p14:xfrm>
                <a:off x="2266947" y="4178587"/>
                <a:ext cx="133920" cy="163800"/>
              </p14:xfrm>
            </p:contentPart>
          </mc:Choice>
          <mc:Fallback xmlns="">
            <p:pic>
              <p:nvPicPr>
                <p:cNvPr id="53" name="Freihand 52">
                  <a:extLst>
                    <a:ext uri="{FF2B5EF4-FFF2-40B4-BE49-F238E27FC236}">
                      <a16:creationId xmlns:a16="http://schemas.microsoft.com/office/drawing/2014/main" id="{3DBFA976-9DF0-4E53-BAB4-57D337C9DF2F}"/>
                    </a:ext>
                  </a:extLst>
                </p:cNvPr>
                <p:cNvPicPr/>
                <p:nvPr/>
              </p:nvPicPr>
              <p:blipFill>
                <a:blip r:embed="rId70"/>
                <a:stretch>
                  <a:fillRect/>
                </a:stretch>
              </p:blipFill>
              <p:spPr>
                <a:xfrm>
                  <a:off x="2262627" y="4174267"/>
                  <a:ext cx="142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7781400B-B313-482D-8E90-3F10AF1B78AC}"/>
                    </a:ext>
                  </a:extLst>
                </p14:cNvPr>
                <p14:cNvContentPartPr/>
                <p14:nvPr/>
              </p14:nvContentPartPr>
              <p14:xfrm>
                <a:off x="2318067" y="4175347"/>
                <a:ext cx="129960" cy="150840"/>
              </p14:xfrm>
            </p:contentPart>
          </mc:Choice>
          <mc:Fallback xmlns="">
            <p:pic>
              <p:nvPicPr>
                <p:cNvPr id="54" name="Freihand 53">
                  <a:extLst>
                    <a:ext uri="{FF2B5EF4-FFF2-40B4-BE49-F238E27FC236}">
                      <a16:creationId xmlns:a16="http://schemas.microsoft.com/office/drawing/2014/main" id="{7781400B-B313-482D-8E90-3F10AF1B78AC}"/>
                    </a:ext>
                  </a:extLst>
                </p:cNvPr>
                <p:cNvPicPr/>
                <p:nvPr/>
              </p:nvPicPr>
              <p:blipFill>
                <a:blip r:embed="rId72"/>
                <a:stretch>
                  <a:fillRect/>
                </a:stretch>
              </p:blipFill>
              <p:spPr>
                <a:xfrm>
                  <a:off x="2313747" y="4171027"/>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E6D108CD-5A2A-434E-8423-DEC78DE805C0}"/>
                    </a:ext>
                  </a:extLst>
                </p14:cNvPr>
                <p14:cNvContentPartPr/>
                <p14:nvPr/>
              </p14:nvContentPartPr>
              <p14:xfrm>
                <a:off x="2501307" y="4165267"/>
                <a:ext cx="94680" cy="145440"/>
              </p14:xfrm>
            </p:contentPart>
          </mc:Choice>
          <mc:Fallback xmlns="">
            <p:pic>
              <p:nvPicPr>
                <p:cNvPr id="55" name="Freihand 54">
                  <a:extLst>
                    <a:ext uri="{FF2B5EF4-FFF2-40B4-BE49-F238E27FC236}">
                      <a16:creationId xmlns:a16="http://schemas.microsoft.com/office/drawing/2014/main" id="{E6D108CD-5A2A-434E-8423-DEC78DE805C0}"/>
                    </a:ext>
                  </a:extLst>
                </p:cNvPr>
                <p:cNvPicPr/>
                <p:nvPr/>
              </p:nvPicPr>
              <p:blipFill>
                <a:blip r:embed="rId74"/>
                <a:stretch>
                  <a:fillRect/>
                </a:stretch>
              </p:blipFill>
              <p:spPr>
                <a:xfrm>
                  <a:off x="2496987" y="4160947"/>
                  <a:ext cx="10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AEA8652F-5F88-40B6-B303-30995F30E330}"/>
                    </a:ext>
                  </a:extLst>
                </p14:cNvPr>
                <p14:cNvContentPartPr/>
                <p14:nvPr/>
              </p14:nvContentPartPr>
              <p14:xfrm>
                <a:off x="2649267" y="4174267"/>
                <a:ext cx="132840" cy="119160"/>
              </p14:xfrm>
            </p:contentPart>
          </mc:Choice>
          <mc:Fallback xmlns="">
            <p:pic>
              <p:nvPicPr>
                <p:cNvPr id="56" name="Freihand 55">
                  <a:extLst>
                    <a:ext uri="{FF2B5EF4-FFF2-40B4-BE49-F238E27FC236}">
                      <a16:creationId xmlns:a16="http://schemas.microsoft.com/office/drawing/2014/main" id="{AEA8652F-5F88-40B6-B303-30995F30E330}"/>
                    </a:ext>
                  </a:extLst>
                </p:cNvPr>
                <p:cNvPicPr/>
                <p:nvPr/>
              </p:nvPicPr>
              <p:blipFill>
                <a:blip r:embed="rId76"/>
                <a:stretch>
                  <a:fillRect/>
                </a:stretch>
              </p:blipFill>
              <p:spPr>
                <a:xfrm>
                  <a:off x="2644947" y="4169947"/>
                  <a:ext cx="14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CCBF9AB3-37AE-48D2-A46E-2E169448FED7}"/>
                    </a:ext>
                  </a:extLst>
                </p14:cNvPr>
                <p14:cNvContentPartPr/>
                <p14:nvPr/>
              </p14:nvContentPartPr>
              <p14:xfrm>
                <a:off x="2703267" y="4228627"/>
                <a:ext cx="85680" cy="49680"/>
              </p14:xfrm>
            </p:contentPart>
          </mc:Choice>
          <mc:Fallback xmlns="">
            <p:pic>
              <p:nvPicPr>
                <p:cNvPr id="57" name="Freihand 56">
                  <a:extLst>
                    <a:ext uri="{FF2B5EF4-FFF2-40B4-BE49-F238E27FC236}">
                      <a16:creationId xmlns:a16="http://schemas.microsoft.com/office/drawing/2014/main" id="{CCBF9AB3-37AE-48D2-A46E-2E169448FED7}"/>
                    </a:ext>
                  </a:extLst>
                </p:cNvPr>
                <p:cNvPicPr/>
                <p:nvPr/>
              </p:nvPicPr>
              <p:blipFill>
                <a:blip r:embed="rId78"/>
                <a:stretch>
                  <a:fillRect/>
                </a:stretch>
              </p:blipFill>
              <p:spPr>
                <a:xfrm>
                  <a:off x="2698947" y="4224307"/>
                  <a:ext cx="94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7EDEFE37-40E9-4213-A28F-834A8C4C511C}"/>
                    </a:ext>
                  </a:extLst>
                </p14:cNvPr>
                <p14:cNvContentPartPr/>
                <p14:nvPr/>
              </p14:nvContentPartPr>
              <p14:xfrm>
                <a:off x="2355867" y="3150427"/>
                <a:ext cx="180720" cy="61200"/>
              </p14:xfrm>
            </p:contentPart>
          </mc:Choice>
          <mc:Fallback xmlns="">
            <p:pic>
              <p:nvPicPr>
                <p:cNvPr id="59" name="Freihand 58">
                  <a:extLst>
                    <a:ext uri="{FF2B5EF4-FFF2-40B4-BE49-F238E27FC236}">
                      <a16:creationId xmlns:a16="http://schemas.microsoft.com/office/drawing/2014/main" id="{7EDEFE37-40E9-4213-A28F-834A8C4C511C}"/>
                    </a:ext>
                  </a:extLst>
                </p:cNvPr>
                <p:cNvPicPr/>
                <p:nvPr/>
              </p:nvPicPr>
              <p:blipFill>
                <a:blip r:embed="rId80"/>
                <a:stretch>
                  <a:fillRect/>
                </a:stretch>
              </p:blipFill>
              <p:spPr>
                <a:xfrm>
                  <a:off x="2351547" y="3146107"/>
                  <a:ext cx="189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EA4DA2D0-F3B1-4A36-AE39-5D0DA9E1D149}"/>
                    </a:ext>
                  </a:extLst>
                </p14:cNvPr>
                <p14:cNvContentPartPr/>
                <p14:nvPr/>
              </p14:nvContentPartPr>
              <p14:xfrm>
                <a:off x="2531187" y="3060067"/>
                <a:ext cx="115560" cy="259920"/>
              </p14:xfrm>
            </p:contentPart>
          </mc:Choice>
          <mc:Fallback xmlns="">
            <p:pic>
              <p:nvPicPr>
                <p:cNvPr id="60" name="Freihand 59">
                  <a:extLst>
                    <a:ext uri="{FF2B5EF4-FFF2-40B4-BE49-F238E27FC236}">
                      <a16:creationId xmlns:a16="http://schemas.microsoft.com/office/drawing/2014/main" id="{EA4DA2D0-F3B1-4A36-AE39-5D0DA9E1D149}"/>
                    </a:ext>
                  </a:extLst>
                </p:cNvPr>
                <p:cNvPicPr/>
                <p:nvPr/>
              </p:nvPicPr>
              <p:blipFill>
                <a:blip r:embed="rId82"/>
                <a:stretch>
                  <a:fillRect/>
                </a:stretch>
              </p:blipFill>
              <p:spPr>
                <a:xfrm>
                  <a:off x="2526867" y="3055747"/>
                  <a:ext cx="124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60765228-E329-4F1E-88DE-B202146F21D3}"/>
                    </a:ext>
                  </a:extLst>
                </p14:cNvPr>
                <p14:cNvContentPartPr/>
                <p14:nvPr/>
              </p14:nvContentPartPr>
              <p14:xfrm>
                <a:off x="2682387" y="3115867"/>
                <a:ext cx="151920" cy="63720"/>
              </p14:xfrm>
            </p:contentPart>
          </mc:Choice>
          <mc:Fallback xmlns="">
            <p:pic>
              <p:nvPicPr>
                <p:cNvPr id="61" name="Freihand 60">
                  <a:extLst>
                    <a:ext uri="{FF2B5EF4-FFF2-40B4-BE49-F238E27FC236}">
                      <a16:creationId xmlns:a16="http://schemas.microsoft.com/office/drawing/2014/main" id="{60765228-E329-4F1E-88DE-B202146F21D3}"/>
                    </a:ext>
                  </a:extLst>
                </p:cNvPr>
                <p:cNvPicPr/>
                <p:nvPr/>
              </p:nvPicPr>
              <p:blipFill>
                <a:blip r:embed="rId84"/>
                <a:stretch>
                  <a:fillRect/>
                </a:stretch>
              </p:blipFill>
              <p:spPr>
                <a:xfrm>
                  <a:off x="2678067" y="3111547"/>
                  <a:ext cx="16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AB01171A-30A8-46F9-8393-26423F35A3A5}"/>
                    </a:ext>
                  </a:extLst>
                </p14:cNvPr>
                <p14:cNvContentPartPr/>
                <p14:nvPr/>
              </p14:nvContentPartPr>
              <p14:xfrm>
                <a:off x="2878947" y="3099307"/>
                <a:ext cx="171720" cy="66240"/>
              </p14:xfrm>
            </p:contentPart>
          </mc:Choice>
          <mc:Fallback xmlns="">
            <p:pic>
              <p:nvPicPr>
                <p:cNvPr id="62" name="Freihand 61">
                  <a:extLst>
                    <a:ext uri="{FF2B5EF4-FFF2-40B4-BE49-F238E27FC236}">
                      <a16:creationId xmlns:a16="http://schemas.microsoft.com/office/drawing/2014/main" id="{AB01171A-30A8-46F9-8393-26423F35A3A5}"/>
                    </a:ext>
                  </a:extLst>
                </p:cNvPr>
                <p:cNvPicPr/>
                <p:nvPr/>
              </p:nvPicPr>
              <p:blipFill>
                <a:blip r:embed="rId86"/>
                <a:stretch>
                  <a:fillRect/>
                </a:stretch>
              </p:blipFill>
              <p:spPr>
                <a:xfrm>
                  <a:off x="2874627" y="3094987"/>
                  <a:ext cx="180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0972E358-FAB7-48EA-A08E-4BD25FB7E12E}"/>
                    </a:ext>
                  </a:extLst>
                </p14:cNvPr>
                <p14:cNvContentPartPr/>
                <p14:nvPr/>
              </p14:nvContentPartPr>
              <p14:xfrm>
                <a:off x="3062187" y="3025507"/>
                <a:ext cx="66960" cy="139320"/>
              </p14:xfrm>
            </p:contentPart>
          </mc:Choice>
          <mc:Fallback xmlns="">
            <p:pic>
              <p:nvPicPr>
                <p:cNvPr id="63" name="Freihand 62">
                  <a:extLst>
                    <a:ext uri="{FF2B5EF4-FFF2-40B4-BE49-F238E27FC236}">
                      <a16:creationId xmlns:a16="http://schemas.microsoft.com/office/drawing/2014/main" id="{0972E358-FAB7-48EA-A08E-4BD25FB7E12E}"/>
                    </a:ext>
                  </a:extLst>
                </p:cNvPr>
                <p:cNvPicPr/>
                <p:nvPr/>
              </p:nvPicPr>
              <p:blipFill>
                <a:blip r:embed="rId88"/>
                <a:stretch>
                  <a:fillRect/>
                </a:stretch>
              </p:blipFill>
              <p:spPr>
                <a:xfrm>
                  <a:off x="3057867" y="3021187"/>
                  <a:ext cx="7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B192FB24-5202-41A3-9D82-1AC5F56F5786}"/>
                    </a:ext>
                  </a:extLst>
                </p14:cNvPr>
                <p14:cNvContentPartPr/>
                <p14:nvPr/>
              </p14:nvContentPartPr>
              <p14:xfrm>
                <a:off x="3062187" y="3030187"/>
                <a:ext cx="42480" cy="19800"/>
              </p14:xfrm>
            </p:contentPart>
          </mc:Choice>
          <mc:Fallback xmlns="">
            <p:pic>
              <p:nvPicPr>
                <p:cNvPr id="64" name="Freihand 63">
                  <a:extLst>
                    <a:ext uri="{FF2B5EF4-FFF2-40B4-BE49-F238E27FC236}">
                      <a16:creationId xmlns:a16="http://schemas.microsoft.com/office/drawing/2014/main" id="{B192FB24-5202-41A3-9D82-1AC5F56F5786}"/>
                    </a:ext>
                  </a:extLst>
                </p:cNvPr>
                <p:cNvPicPr/>
                <p:nvPr/>
              </p:nvPicPr>
              <p:blipFill>
                <a:blip r:embed="rId90"/>
                <a:stretch>
                  <a:fillRect/>
                </a:stretch>
              </p:blipFill>
              <p:spPr>
                <a:xfrm>
                  <a:off x="3057867" y="3025867"/>
                  <a:ext cx="5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FBC9C55F-782C-42A7-A305-DB8771E61829}"/>
                    </a:ext>
                  </a:extLst>
                </p14:cNvPr>
                <p14:cNvContentPartPr/>
                <p14:nvPr/>
              </p14:nvContentPartPr>
              <p14:xfrm>
                <a:off x="3134547" y="3075187"/>
                <a:ext cx="64440" cy="54720"/>
              </p14:xfrm>
            </p:contentPart>
          </mc:Choice>
          <mc:Fallback xmlns="">
            <p:pic>
              <p:nvPicPr>
                <p:cNvPr id="65" name="Freihand 64">
                  <a:extLst>
                    <a:ext uri="{FF2B5EF4-FFF2-40B4-BE49-F238E27FC236}">
                      <a16:creationId xmlns:a16="http://schemas.microsoft.com/office/drawing/2014/main" id="{FBC9C55F-782C-42A7-A305-DB8771E61829}"/>
                    </a:ext>
                  </a:extLst>
                </p:cNvPr>
                <p:cNvPicPr/>
                <p:nvPr/>
              </p:nvPicPr>
              <p:blipFill>
                <a:blip r:embed="rId92"/>
                <a:stretch>
                  <a:fillRect/>
                </a:stretch>
              </p:blipFill>
              <p:spPr>
                <a:xfrm>
                  <a:off x="3130227" y="3070867"/>
                  <a:ext cx="73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B7A758A0-1BC8-4B22-A2E5-AE77444252B4}"/>
                    </a:ext>
                  </a:extLst>
                </p14:cNvPr>
                <p14:cNvContentPartPr/>
                <p14:nvPr/>
              </p14:nvContentPartPr>
              <p14:xfrm>
                <a:off x="3220227" y="3013267"/>
                <a:ext cx="109800" cy="118800"/>
              </p14:xfrm>
            </p:contentPart>
          </mc:Choice>
          <mc:Fallback xmlns="">
            <p:pic>
              <p:nvPicPr>
                <p:cNvPr id="66" name="Freihand 65">
                  <a:extLst>
                    <a:ext uri="{FF2B5EF4-FFF2-40B4-BE49-F238E27FC236}">
                      <a16:creationId xmlns:a16="http://schemas.microsoft.com/office/drawing/2014/main" id="{B7A758A0-1BC8-4B22-A2E5-AE77444252B4}"/>
                    </a:ext>
                  </a:extLst>
                </p:cNvPr>
                <p:cNvPicPr/>
                <p:nvPr/>
              </p:nvPicPr>
              <p:blipFill>
                <a:blip r:embed="rId94"/>
                <a:stretch>
                  <a:fillRect/>
                </a:stretch>
              </p:blipFill>
              <p:spPr>
                <a:xfrm>
                  <a:off x="3215907" y="3008947"/>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15107911-1329-46D9-9D29-77CF877FEE58}"/>
                    </a:ext>
                  </a:extLst>
                </p14:cNvPr>
                <p14:cNvContentPartPr/>
                <p14:nvPr/>
              </p14:nvContentPartPr>
              <p14:xfrm>
                <a:off x="3339027" y="2980507"/>
                <a:ext cx="364320" cy="170280"/>
              </p14:xfrm>
            </p:contentPart>
          </mc:Choice>
          <mc:Fallback xmlns="">
            <p:pic>
              <p:nvPicPr>
                <p:cNvPr id="67" name="Freihand 66">
                  <a:extLst>
                    <a:ext uri="{FF2B5EF4-FFF2-40B4-BE49-F238E27FC236}">
                      <a16:creationId xmlns:a16="http://schemas.microsoft.com/office/drawing/2014/main" id="{15107911-1329-46D9-9D29-77CF877FEE58}"/>
                    </a:ext>
                  </a:extLst>
                </p:cNvPr>
                <p:cNvPicPr/>
                <p:nvPr/>
              </p:nvPicPr>
              <p:blipFill>
                <a:blip r:embed="rId96"/>
                <a:stretch>
                  <a:fillRect/>
                </a:stretch>
              </p:blipFill>
              <p:spPr>
                <a:xfrm>
                  <a:off x="3334707" y="2976187"/>
                  <a:ext cx="372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1ADCC692-B6CF-4A07-9882-88C66566A0E0}"/>
                    </a:ext>
                  </a:extLst>
                </p14:cNvPr>
                <p14:cNvContentPartPr/>
                <p14:nvPr/>
              </p14:nvContentPartPr>
              <p14:xfrm>
                <a:off x="3724587" y="3085267"/>
                <a:ext cx="17280" cy="18720"/>
              </p14:xfrm>
            </p:contentPart>
          </mc:Choice>
          <mc:Fallback xmlns="">
            <p:pic>
              <p:nvPicPr>
                <p:cNvPr id="68" name="Freihand 67">
                  <a:extLst>
                    <a:ext uri="{FF2B5EF4-FFF2-40B4-BE49-F238E27FC236}">
                      <a16:creationId xmlns:a16="http://schemas.microsoft.com/office/drawing/2014/main" id="{1ADCC692-B6CF-4A07-9882-88C66566A0E0}"/>
                    </a:ext>
                  </a:extLst>
                </p:cNvPr>
                <p:cNvPicPr/>
                <p:nvPr/>
              </p:nvPicPr>
              <p:blipFill>
                <a:blip r:embed="rId98"/>
                <a:stretch>
                  <a:fillRect/>
                </a:stretch>
              </p:blipFill>
              <p:spPr>
                <a:xfrm>
                  <a:off x="3720267" y="3080947"/>
                  <a:ext cx="2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B8645DE2-3B4E-46A7-9B67-A7BF842F7616}"/>
                    </a:ext>
                  </a:extLst>
                </p14:cNvPr>
                <p14:cNvContentPartPr/>
                <p14:nvPr/>
              </p14:nvContentPartPr>
              <p14:xfrm>
                <a:off x="2859867" y="3214147"/>
                <a:ext cx="148320" cy="180360"/>
              </p14:xfrm>
            </p:contentPart>
          </mc:Choice>
          <mc:Fallback xmlns="">
            <p:pic>
              <p:nvPicPr>
                <p:cNvPr id="69" name="Freihand 68">
                  <a:extLst>
                    <a:ext uri="{FF2B5EF4-FFF2-40B4-BE49-F238E27FC236}">
                      <a16:creationId xmlns:a16="http://schemas.microsoft.com/office/drawing/2014/main" id="{B8645DE2-3B4E-46A7-9B67-A7BF842F7616}"/>
                    </a:ext>
                  </a:extLst>
                </p:cNvPr>
                <p:cNvPicPr/>
                <p:nvPr/>
              </p:nvPicPr>
              <p:blipFill>
                <a:blip r:embed="rId100"/>
                <a:stretch>
                  <a:fillRect/>
                </a:stretch>
              </p:blipFill>
              <p:spPr>
                <a:xfrm>
                  <a:off x="2855547" y="3209827"/>
                  <a:ext cx="156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FF9FD734-7F86-47CC-89EB-79B90C9CA8A1}"/>
                    </a:ext>
                  </a:extLst>
                </p14:cNvPr>
                <p14:cNvContentPartPr/>
                <p14:nvPr/>
              </p14:nvContentPartPr>
              <p14:xfrm>
                <a:off x="3036627" y="3231067"/>
                <a:ext cx="157320" cy="159840"/>
              </p14:xfrm>
            </p:contentPart>
          </mc:Choice>
          <mc:Fallback xmlns="">
            <p:pic>
              <p:nvPicPr>
                <p:cNvPr id="70" name="Freihand 69">
                  <a:extLst>
                    <a:ext uri="{FF2B5EF4-FFF2-40B4-BE49-F238E27FC236}">
                      <a16:creationId xmlns:a16="http://schemas.microsoft.com/office/drawing/2014/main" id="{FF9FD734-7F86-47CC-89EB-79B90C9CA8A1}"/>
                    </a:ext>
                  </a:extLst>
                </p:cNvPr>
                <p:cNvPicPr/>
                <p:nvPr/>
              </p:nvPicPr>
              <p:blipFill>
                <a:blip r:embed="rId102"/>
                <a:stretch>
                  <a:fillRect/>
                </a:stretch>
              </p:blipFill>
              <p:spPr>
                <a:xfrm>
                  <a:off x="3032307" y="3226747"/>
                  <a:ext cx="165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ED41EC2D-3C3C-44BB-BF81-6AF128859918}"/>
                    </a:ext>
                  </a:extLst>
                </p14:cNvPr>
                <p14:cNvContentPartPr/>
                <p14:nvPr/>
              </p14:nvContentPartPr>
              <p14:xfrm>
                <a:off x="2295747" y="2714827"/>
                <a:ext cx="1602720" cy="827280"/>
              </p14:xfrm>
            </p:contentPart>
          </mc:Choice>
          <mc:Fallback xmlns="">
            <p:pic>
              <p:nvPicPr>
                <p:cNvPr id="71" name="Freihand 70">
                  <a:extLst>
                    <a:ext uri="{FF2B5EF4-FFF2-40B4-BE49-F238E27FC236}">
                      <a16:creationId xmlns:a16="http://schemas.microsoft.com/office/drawing/2014/main" id="{ED41EC2D-3C3C-44BB-BF81-6AF128859918}"/>
                    </a:ext>
                  </a:extLst>
                </p:cNvPr>
                <p:cNvPicPr/>
                <p:nvPr/>
              </p:nvPicPr>
              <p:blipFill>
                <a:blip r:embed="rId104"/>
                <a:stretch>
                  <a:fillRect/>
                </a:stretch>
              </p:blipFill>
              <p:spPr>
                <a:xfrm>
                  <a:off x="2291427" y="2710507"/>
                  <a:ext cx="161136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C500D492-5666-43B7-B95E-CEC248870DAD}"/>
                    </a:ext>
                  </a:extLst>
                </p14:cNvPr>
                <p14:cNvContentPartPr/>
                <p14:nvPr/>
              </p14:nvContentPartPr>
              <p14:xfrm>
                <a:off x="2769507" y="4264627"/>
                <a:ext cx="728640" cy="545760"/>
              </p14:xfrm>
            </p:contentPart>
          </mc:Choice>
          <mc:Fallback xmlns="">
            <p:pic>
              <p:nvPicPr>
                <p:cNvPr id="73" name="Freihand 72">
                  <a:extLst>
                    <a:ext uri="{FF2B5EF4-FFF2-40B4-BE49-F238E27FC236}">
                      <a16:creationId xmlns:a16="http://schemas.microsoft.com/office/drawing/2014/main" id="{C500D492-5666-43B7-B95E-CEC248870DAD}"/>
                    </a:ext>
                  </a:extLst>
                </p:cNvPr>
                <p:cNvPicPr/>
                <p:nvPr/>
              </p:nvPicPr>
              <p:blipFill>
                <a:blip r:embed="rId106"/>
                <a:stretch>
                  <a:fillRect/>
                </a:stretch>
              </p:blipFill>
              <p:spPr>
                <a:xfrm>
                  <a:off x="2765187" y="4260307"/>
                  <a:ext cx="737280" cy="55440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07">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mc:Choice xmlns:p14="http://schemas.microsoft.com/office/powerpoint/2010/main"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C44CFD-64EE-4D43-B7A3-E017597A9CFC}"/>
                  </a:ext>
                </a:extLst>
              </p14:cNvPr>
              <p14:cNvContentPartPr/>
              <p14:nvPr/>
            </p14:nvContentPartPr>
            <p14:xfrm>
              <a:off x="1371934" y="2391787"/>
              <a:ext cx="3295080" cy="122040"/>
            </p14:xfrm>
          </p:contentPart>
        </mc:Choice>
        <mc:Fallback xmlns="">
          <p:pic>
            <p:nvPicPr>
              <p:cNvPr id="2" name="Freihand 1">
                <a:extLst>
                  <a:ext uri="{FF2B5EF4-FFF2-40B4-BE49-F238E27FC236}">
                    <a16:creationId xmlns:a16="http://schemas.microsoft.com/office/drawing/2014/main" id="{84C44CFD-64EE-4D43-B7A3-E017597A9CFC}"/>
                  </a:ext>
                </a:extLst>
              </p:cNvPr>
              <p:cNvPicPr/>
              <p:nvPr/>
            </p:nvPicPr>
            <p:blipFill>
              <a:blip r:embed="rId4"/>
              <a:stretch>
                <a:fillRect/>
              </a:stretch>
            </p:blipFill>
            <p:spPr>
              <a:xfrm>
                <a:off x="1367614" y="2387467"/>
                <a:ext cx="3303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96FCB50-C743-48F0-9E08-3FFD4E790464}"/>
                  </a:ext>
                </a:extLst>
              </p14:cNvPr>
              <p14:cNvContentPartPr/>
              <p14:nvPr/>
            </p14:nvContentPartPr>
            <p14:xfrm>
              <a:off x="1896814" y="2921707"/>
              <a:ext cx="3091320" cy="34560"/>
            </p14:xfrm>
          </p:contentPart>
        </mc:Choice>
        <mc:Fallback xmlns="">
          <p:pic>
            <p:nvPicPr>
              <p:cNvPr id="5" name="Freihand 4">
                <a:extLst>
                  <a:ext uri="{FF2B5EF4-FFF2-40B4-BE49-F238E27FC236}">
                    <a16:creationId xmlns:a16="http://schemas.microsoft.com/office/drawing/2014/main" id="{896FCB50-C743-48F0-9E08-3FFD4E790464}"/>
                  </a:ext>
                </a:extLst>
              </p:cNvPr>
              <p:cNvPicPr/>
              <p:nvPr/>
            </p:nvPicPr>
            <p:blipFill>
              <a:blip r:embed="rId6"/>
              <a:stretch>
                <a:fillRect/>
              </a:stretch>
            </p:blipFill>
            <p:spPr>
              <a:xfrm>
                <a:off x="1892494" y="2917387"/>
                <a:ext cx="3099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B1C7365-B9C7-4954-A7C0-1053E33EC003}"/>
                  </a:ext>
                </a:extLst>
              </p14:cNvPr>
              <p14:cNvContentPartPr/>
              <p14:nvPr/>
            </p14:nvContentPartPr>
            <p14:xfrm>
              <a:off x="2535094" y="4000987"/>
              <a:ext cx="6183720" cy="112320"/>
            </p14:xfrm>
          </p:contentPart>
        </mc:Choice>
        <mc:Fallback xmlns="">
          <p:pic>
            <p:nvPicPr>
              <p:cNvPr id="6" name="Freihand 5">
                <a:extLst>
                  <a:ext uri="{FF2B5EF4-FFF2-40B4-BE49-F238E27FC236}">
                    <a16:creationId xmlns:a16="http://schemas.microsoft.com/office/drawing/2014/main" id="{6B1C7365-B9C7-4954-A7C0-1053E33EC003}"/>
                  </a:ext>
                </a:extLst>
              </p:cNvPr>
              <p:cNvPicPr/>
              <p:nvPr/>
            </p:nvPicPr>
            <p:blipFill>
              <a:blip r:embed="rId8"/>
              <a:stretch>
                <a:fillRect/>
              </a:stretch>
            </p:blipFill>
            <p:spPr>
              <a:xfrm>
                <a:off x="2530774" y="3996667"/>
                <a:ext cx="6192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1C3EAA9-3D5F-4A51-84D3-A2B8C11FFA84}"/>
                  </a:ext>
                </a:extLst>
              </p14:cNvPr>
              <p14:cNvContentPartPr/>
              <p14:nvPr/>
            </p14:nvContentPartPr>
            <p14:xfrm>
              <a:off x="6685174" y="4891627"/>
              <a:ext cx="1712880" cy="81360"/>
            </p14:xfrm>
          </p:contentPart>
        </mc:Choice>
        <mc:Fallback xmlns="">
          <p:pic>
            <p:nvPicPr>
              <p:cNvPr id="7" name="Freihand 6">
                <a:extLst>
                  <a:ext uri="{FF2B5EF4-FFF2-40B4-BE49-F238E27FC236}">
                    <a16:creationId xmlns:a16="http://schemas.microsoft.com/office/drawing/2014/main" id="{21C3EAA9-3D5F-4A51-84D3-A2B8C11FFA84}"/>
                  </a:ext>
                </a:extLst>
              </p:cNvPr>
              <p:cNvPicPr/>
              <p:nvPr/>
            </p:nvPicPr>
            <p:blipFill>
              <a:blip r:embed="rId10"/>
              <a:stretch>
                <a:fillRect/>
              </a:stretch>
            </p:blipFill>
            <p:spPr>
              <a:xfrm>
                <a:off x="6680854" y="4887307"/>
                <a:ext cx="1721520" cy="90000"/>
              </a:xfrm>
              <a:prstGeom prst="rect">
                <a:avLst/>
              </a:prstGeom>
            </p:spPr>
          </p:pic>
        </mc:Fallback>
      </mc:AlternateContent>
      <p:grpSp>
        <p:nvGrpSpPr>
          <p:cNvPr id="34" name="Gruppieren 33">
            <a:extLst>
              <a:ext uri="{FF2B5EF4-FFF2-40B4-BE49-F238E27FC236}">
                <a16:creationId xmlns:a16="http://schemas.microsoft.com/office/drawing/2014/main" id="{A3A2E508-A513-4A32-93E8-73747EAA1EDD}"/>
              </a:ext>
            </a:extLst>
          </p:cNvPr>
          <p:cNvGrpSpPr/>
          <p:nvPr/>
        </p:nvGrpSpPr>
        <p:grpSpPr>
          <a:xfrm>
            <a:off x="6113134" y="4372867"/>
            <a:ext cx="2760480" cy="1396080"/>
            <a:chOff x="6113134" y="4372867"/>
            <a:chExt cx="2760480" cy="13960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C7C4F0B-C2E9-4797-9CDB-CE4D237BA036}"/>
                    </a:ext>
                  </a:extLst>
                </p14:cNvPr>
                <p14:cNvContentPartPr/>
                <p14:nvPr/>
              </p14:nvContentPartPr>
              <p14:xfrm>
                <a:off x="6672574" y="4372867"/>
                <a:ext cx="636120" cy="696600"/>
              </p14:xfrm>
            </p:contentPart>
          </mc:Choice>
          <mc:Fallback xmlns="">
            <p:pic>
              <p:nvPicPr>
                <p:cNvPr id="9" name="Freihand 8">
                  <a:extLst>
                    <a:ext uri="{FF2B5EF4-FFF2-40B4-BE49-F238E27FC236}">
                      <a16:creationId xmlns:a16="http://schemas.microsoft.com/office/drawing/2014/main" id="{8C7C4F0B-C2E9-4797-9CDB-CE4D237BA036}"/>
                    </a:ext>
                  </a:extLst>
                </p:cNvPr>
                <p:cNvPicPr/>
                <p:nvPr/>
              </p:nvPicPr>
              <p:blipFill>
                <a:blip r:embed="rId12"/>
                <a:stretch>
                  <a:fillRect/>
                </a:stretch>
              </p:blipFill>
              <p:spPr>
                <a:xfrm>
                  <a:off x="6668254" y="4368547"/>
                  <a:ext cx="6447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10474C1-2A21-4402-BAC6-1D21D658A6B7}"/>
                    </a:ext>
                  </a:extLst>
                </p14:cNvPr>
                <p14:cNvContentPartPr/>
                <p14:nvPr/>
              </p14:nvContentPartPr>
              <p14:xfrm>
                <a:off x="6626854" y="5073787"/>
                <a:ext cx="271440" cy="305640"/>
              </p14:xfrm>
            </p:contentPart>
          </mc:Choice>
          <mc:Fallback xmlns="">
            <p:pic>
              <p:nvPicPr>
                <p:cNvPr id="10" name="Freihand 9">
                  <a:extLst>
                    <a:ext uri="{FF2B5EF4-FFF2-40B4-BE49-F238E27FC236}">
                      <a16:creationId xmlns:a16="http://schemas.microsoft.com/office/drawing/2014/main" id="{B10474C1-2A21-4402-BAC6-1D21D658A6B7}"/>
                    </a:ext>
                  </a:extLst>
                </p:cNvPr>
                <p:cNvPicPr/>
                <p:nvPr/>
              </p:nvPicPr>
              <p:blipFill>
                <a:blip r:embed="rId14"/>
                <a:stretch>
                  <a:fillRect/>
                </a:stretch>
              </p:blipFill>
              <p:spPr>
                <a:xfrm>
                  <a:off x="6622534" y="5069467"/>
                  <a:ext cx="280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9237125-4045-416E-9FB3-ED86616C5428}"/>
                    </a:ext>
                  </a:extLst>
                </p14:cNvPr>
                <p14:cNvContentPartPr/>
                <p14:nvPr/>
              </p14:nvContentPartPr>
              <p14:xfrm>
                <a:off x="6719014" y="5030947"/>
                <a:ext cx="210600" cy="127080"/>
              </p14:xfrm>
            </p:contentPart>
          </mc:Choice>
          <mc:Fallback xmlns="">
            <p:pic>
              <p:nvPicPr>
                <p:cNvPr id="11" name="Freihand 10">
                  <a:extLst>
                    <a:ext uri="{FF2B5EF4-FFF2-40B4-BE49-F238E27FC236}">
                      <a16:creationId xmlns:a16="http://schemas.microsoft.com/office/drawing/2014/main" id="{C9237125-4045-416E-9FB3-ED86616C5428}"/>
                    </a:ext>
                  </a:extLst>
                </p:cNvPr>
                <p:cNvPicPr/>
                <p:nvPr/>
              </p:nvPicPr>
              <p:blipFill>
                <a:blip r:embed="rId16"/>
                <a:stretch>
                  <a:fillRect/>
                </a:stretch>
              </p:blipFill>
              <p:spPr>
                <a:xfrm>
                  <a:off x="6714694" y="5026627"/>
                  <a:ext cx="219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AB4C8AA-99DE-487D-AF37-3A466C362703}"/>
                    </a:ext>
                  </a:extLst>
                </p14:cNvPr>
                <p14:cNvContentPartPr/>
                <p14:nvPr/>
              </p14:nvContentPartPr>
              <p14:xfrm>
                <a:off x="6113134" y="5363587"/>
                <a:ext cx="38160" cy="246960"/>
              </p14:xfrm>
            </p:contentPart>
          </mc:Choice>
          <mc:Fallback xmlns="">
            <p:pic>
              <p:nvPicPr>
                <p:cNvPr id="12" name="Freihand 11">
                  <a:extLst>
                    <a:ext uri="{FF2B5EF4-FFF2-40B4-BE49-F238E27FC236}">
                      <a16:creationId xmlns:a16="http://schemas.microsoft.com/office/drawing/2014/main" id="{6AB4C8AA-99DE-487D-AF37-3A466C362703}"/>
                    </a:ext>
                  </a:extLst>
                </p:cNvPr>
                <p:cNvPicPr/>
                <p:nvPr/>
              </p:nvPicPr>
              <p:blipFill>
                <a:blip r:embed="rId18"/>
                <a:stretch>
                  <a:fillRect/>
                </a:stretch>
              </p:blipFill>
              <p:spPr>
                <a:xfrm>
                  <a:off x="6108814" y="5359267"/>
                  <a:ext cx="46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429729E-E482-437E-87F8-BF93C091B830}"/>
                    </a:ext>
                  </a:extLst>
                </p14:cNvPr>
                <p14:cNvContentPartPr/>
                <p14:nvPr/>
              </p14:nvContentPartPr>
              <p14:xfrm>
                <a:off x="6185134" y="5358907"/>
                <a:ext cx="255960" cy="227520"/>
              </p14:xfrm>
            </p:contentPart>
          </mc:Choice>
          <mc:Fallback xmlns="">
            <p:pic>
              <p:nvPicPr>
                <p:cNvPr id="13" name="Freihand 12">
                  <a:extLst>
                    <a:ext uri="{FF2B5EF4-FFF2-40B4-BE49-F238E27FC236}">
                      <a16:creationId xmlns:a16="http://schemas.microsoft.com/office/drawing/2014/main" id="{2429729E-E482-437E-87F8-BF93C091B830}"/>
                    </a:ext>
                  </a:extLst>
                </p:cNvPr>
                <p:cNvPicPr/>
                <p:nvPr/>
              </p:nvPicPr>
              <p:blipFill>
                <a:blip r:embed="rId20"/>
                <a:stretch>
                  <a:fillRect/>
                </a:stretch>
              </p:blipFill>
              <p:spPr>
                <a:xfrm>
                  <a:off x="6180814" y="5354587"/>
                  <a:ext cx="264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FF693E3-B9E8-4544-A27F-991B4E390B8B}"/>
                    </a:ext>
                  </a:extLst>
                </p14:cNvPr>
                <p14:cNvContentPartPr/>
                <p14:nvPr/>
              </p14:nvContentPartPr>
              <p14:xfrm>
                <a:off x="6513094" y="5543947"/>
                <a:ext cx="360" cy="360"/>
              </p14:xfrm>
            </p:contentPart>
          </mc:Choice>
          <mc:Fallback xmlns="">
            <p:pic>
              <p:nvPicPr>
                <p:cNvPr id="14" name="Freihand 13">
                  <a:extLst>
                    <a:ext uri="{FF2B5EF4-FFF2-40B4-BE49-F238E27FC236}">
                      <a16:creationId xmlns:a16="http://schemas.microsoft.com/office/drawing/2014/main" id="{2FF693E3-B9E8-4544-A27F-991B4E390B8B}"/>
                    </a:ext>
                  </a:extLst>
                </p:cNvPr>
                <p:cNvPicPr/>
                <p:nvPr/>
              </p:nvPicPr>
              <p:blipFill>
                <a:blip r:embed="rId22"/>
                <a:stretch>
                  <a:fillRect/>
                </a:stretch>
              </p:blipFill>
              <p:spPr>
                <a:xfrm>
                  <a:off x="6508774" y="5539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AB7D8D4E-002E-4059-98C6-ED34EAF9183C}"/>
                    </a:ext>
                  </a:extLst>
                </p14:cNvPr>
                <p14:cNvContentPartPr/>
                <p14:nvPr/>
              </p14:nvContentPartPr>
              <p14:xfrm>
                <a:off x="6661774" y="5402107"/>
                <a:ext cx="142920" cy="140400"/>
              </p14:xfrm>
            </p:contentPart>
          </mc:Choice>
          <mc:Fallback xmlns="">
            <p:pic>
              <p:nvPicPr>
                <p:cNvPr id="15" name="Freihand 14">
                  <a:extLst>
                    <a:ext uri="{FF2B5EF4-FFF2-40B4-BE49-F238E27FC236}">
                      <a16:creationId xmlns:a16="http://schemas.microsoft.com/office/drawing/2014/main" id="{AB7D8D4E-002E-4059-98C6-ED34EAF9183C}"/>
                    </a:ext>
                  </a:extLst>
                </p:cNvPr>
                <p:cNvPicPr/>
                <p:nvPr/>
              </p:nvPicPr>
              <p:blipFill>
                <a:blip r:embed="rId24"/>
                <a:stretch>
                  <a:fillRect/>
                </a:stretch>
              </p:blipFill>
              <p:spPr>
                <a:xfrm>
                  <a:off x="6657454" y="5397787"/>
                  <a:ext cx="15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D7F4B51-4CAC-49FF-B7A6-411FD740CFDA}"/>
                    </a:ext>
                  </a:extLst>
                </p14:cNvPr>
                <p14:cNvContentPartPr/>
                <p14:nvPr/>
              </p14:nvContentPartPr>
              <p14:xfrm>
                <a:off x="6839974" y="5370427"/>
                <a:ext cx="120600" cy="164520"/>
              </p14:xfrm>
            </p:contentPart>
          </mc:Choice>
          <mc:Fallback xmlns="">
            <p:pic>
              <p:nvPicPr>
                <p:cNvPr id="16" name="Freihand 15">
                  <a:extLst>
                    <a:ext uri="{FF2B5EF4-FFF2-40B4-BE49-F238E27FC236}">
                      <a16:creationId xmlns:a16="http://schemas.microsoft.com/office/drawing/2014/main" id="{1D7F4B51-4CAC-49FF-B7A6-411FD740CFDA}"/>
                    </a:ext>
                  </a:extLst>
                </p:cNvPr>
                <p:cNvPicPr/>
                <p:nvPr/>
              </p:nvPicPr>
              <p:blipFill>
                <a:blip r:embed="rId26"/>
                <a:stretch>
                  <a:fillRect/>
                </a:stretch>
              </p:blipFill>
              <p:spPr>
                <a:xfrm>
                  <a:off x="6835654" y="5366107"/>
                  <a:ext cx="12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3EEE99DB-F876-4E56-8A20-091D8B72B258}"/>
                    </a:ext>
                  </a:extLst>
                </p14:cNvPr>
                <p14:cNvContentPartPr/>
                <p14:nvPr/>
              </p14:nvContentPartPr>
              <p14:xfrm>
                <a:off x="7131574" y="5414707"/>
                <a:ext cx="55080" cy="59760"/>
              </p14:xfrm>
            </p:contentPart>
          </mc:Choice>
          <mc:Fallback xmlns="">
            <p:pic>
              <p:nvPicPr>
                <p:cNvPr id="17" name="Freihand 16">
                  <a:extLst>
                    <a:ext uri="{FF2B5EF4-FFF2-40B4-BE49-F238E27FC236}">
                      <a16:creationId xmlns:a16="http://schemas.microsoft.com/office/drawing/2014/main" id="{3EEE99DB-F876-4E56-8A20-091D8B72B258}"/>
                    </a:ext>
                  </a:extLst>
                </p:cNvPr>
                <p:cNvPicPr/>
                <p:nvPr/>
              </p:nvPicPr>
              <p:blipFill>
                <a:blip r:embed="rId28"/>
                <a:stretch>
                  <a:fillRect/>
                </a:stretch>
              </p:blipFill>
              <p:spPr>
                <a:xfrm>
                  <a:off x="7127254" y="5410387"/>
                  <a:ext cx="63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65E1CE16-E20F-4BA4-BBBA-559BF62B2264}"/>
                    </a:ext>
                  </a:extLst>
                </p14:cNvPr>
                <p14:cNvContentPartPr/>
                <p14:nvPr/>
              </p14:nvContentPartPr>
              <p14:xfrm>
                <a:off x="7082614" y="5415787"/>
                <a:ext cx="169920" cy="264600"/>
              </p14:xfrm>
            </p:contentPart>
          </mc:Choice>
          <mc:Fallback xmlns="">
            <p:pic>
              <p:nvPicPr>
                <p:cNvPr id="18" name="Freihand 17">
                  <a:extLst>
                    <a:ext uri="{FF2B5EF4-FFF2-40B4-BE49-F238E27FC236}">
                      <a16:creationId xmlns:a16="http://schemas.microsoft.com/office/drawing/2014/main" id="{65E1CE16-E20F-4BA4-BBBA-559BF62B2264}"/>
                    </a:ext>
                  </a:extLst>
                </p:cNvPr>
                <p:cNvPicPr/>
                <p:nvPr/>
              </p:nvPicPr>
              <p:blipFill>
                <a:blip r:embed="rId30"/>
                <a:stretch>
                  <a:fillRect/>
                </a:stretch>
              </p:blipFill>
              <p:spPr>
                <a:xfrm>
                  <a:off x="7078294" y="5411467"/>
                  <a:ext cx="1785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D75942F-4430-498A-8C27-55AB69D8A1CC}"/>
                    </a:ext>
                  </a:extLst>
                </p14:cNvPr>
                <p14:cNvContentPartPr/>
                <p14:nvPr/>
              </p14:nvContentPartPr>
              <p14:xfrm>
                <a:off x="7256854" y="5384467"/>
                <a:ext cx="116640" cy="130680"/>
              </p14:xfrm>
            </p:contentPart>
          </mc:Choice>
          <mc:Fallback xmlns="">
            <p:pic>
              <p:nvPicPr>
                <p:cNvPr id="19" name="Freihand 18">
                  <a:extLst>
                    <a:ext uri="{FF2B5EF4-FFF2-40B4-BE49-F238E27FC236}">
                      <a16:creationId xmlns:a16="http://schemas.microsoft.com/office/drawing/2014/main" id="{6D75942F-4430-498A-8C27-55AB69D8A1CC}"/>
                    </a:ext>
                  </a:extLst>
                </p:cNvPr>
                <p:cNvPicPr/>
                <p:nvPr/>
              </p:nvPicPr>
              <p:blipFill>
                <a:blip r:embed="rId32"/>
                <a:stretch>
                  <a:fillRect/>
                </a:stretch>
              </p:blipFill>
              <p:spPr>
                <a:xfrm>
                  <a:off x="7252534" y="5380147"/>
                  <a:ext cx="125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E1FB874F-8D32-4018-AFFD-0FC1F72D49EB}"/>
                    </a:ext>
                  </a:extLst>
                </p14:cNvPr>
                <p14:cNvContentPartPr/>
                <p14:nvPr/>
              </p14:nvContentPartPr>
              <p14:xfrm>
                <a:off x="7374934" y="5298067"/>
                <a:ext cx="153720" cy="197280"/>
              </p14:xfrm>
            </p:contentPart>
          </mc:Choice>
          <mc:Fallback xmlns="">
            <p:pic>
              <p:nvPicPr>
                <p:cNvPr id="20" name="Freihand 19">
                  <a:extLst>
                    <a:ext uri="{FF2B5EF4-FFF2-40B4-BE49-F238E27FC236}">
                      <a16:creationId xmlns:a16="http://schemas.microsoft.com/office/drawing/2014/main" id="{E1FB874F-8D32-4018-AFFD-0FC1F72D49EB}"/>
                    </a:ext>
                  </a:extLst>
                </p:cNvPr>
                <p:cNvPicPr/>
                <p:nvPr/>
              </p:nvPicPr>
              <p:blipFill>
                <a:blip r:embed="rId34"/>
                <a:stretch>
                  <a:fillRect/>
                </a:stretch>
              </p:blipFill>
              <p:spPr>
                <a:xfrm>
                  <a:off x="7370614" y="5293747"/>
                  <a:ext cx="162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6EE6532-7573-453D-AC7C-D877146ED7FE}"/>
                    </a:ext>
                  </a:extLst>
                </p14:cNvPr>
                <p14:cNvContentPartPr/>
                <p14:nvPr/>
              </p14:nvContentPartPr>
              <p14:xfrm>
                <a:off x="7549174" y="5341627"/>
                <a:ext cx="144000" cy="133560"/>
              </p14:xfrm>
            </p:contentPart>
          </mc:Choice>
          <mc:Fallback xmlns="">
            <p:pic>
              <p:nvPicPr>
                <p:cNvPr id="21" name="Freihand 20">
                  <a:extLst>
                    <a:ext uri="{FF2B5EF4-FFF2-40B4-BE49-F238E27FC236}">
                      <a16:creationId xmlns:a16="http://schemas.microsoft.com/office/drawing/2014/main" id="{F6EE6532-7573-453D-AC7C-D877146ED7FE}"/>
                    </a:ext>
                  </a:extLst>
                </p:cNvPr>
                <p:cNvPicPr/>
                <p:nvPr/>
              </p:nvPicPr>
              <p:blipFill>
                <a:blip r:embed="rId36"/>
                <a:stretch>
                  <a:fillRect/>
                </a:stretch>
              </p:blipFill>
              <p:spPr>
                <a:xfrm>
                  <a:off x="7544854" y="5337307"/>
                  <a:ext cx="152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7E69A996-0040-4536-BEE6-5FF69ADE6956}"/>
                    </a:ext>
                  </a:extLst>
                </p14:cNvPr>
                <p14:cNvContentPartPr/>
                <p14:nvPr/>
              </p14:nvContentPartPr>
              <p14:xfrm>
                <a:off x="7631254" y="5314267"/>
                <a:ext cx="69840" cy="150480"/>
              </p14:xfrm>
            </p:contentPart>
          </mc:Choice>
          <mc:Fallback xmlns="">
            <p:pic>
              <p:nvPicPr>
                <p:cNvPr id="22" name="Freihand 21">
                  <a:extLst>
                    <a:ext uri="{FF2B5EF4-FFF2-40B4-BE49-F238E27FC236}">
                      <a16:creationId xmlns:a16="http://schemas.microsoft.com/office/drawing/2014/main" id="{7E69A996-0040-4536-BEE6-5FF69ADE6956}"/>
                    </a:ext>
                  </a:extLst>
                </p:cNvPr>
                <p:cNvPicPr/>
                <p:nvPr/>
              </p:nvPicPr>
              <p:blipFill>
                <a:blip r:embed="rId38"/>
                <a:stretch>
                  <a:fillRect/>
                </a:stretch>
              </p:blipFill>
              <p:spPr>
                <a:xfrm>
                  <a:off x="7626934" y="5309947"/>
                  <a:ext cx="78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991A6D2-462A-4E19-84F4-1B13D2762F92}"/>
                    </a:ext>
                  </a:extLst>
                </p14:cNvPr>
                <p14:cNvContentPartPr/>
                <p14:nvPr/>
              </p14:nvContentPartPr>
              <p14:xfrm>
                <a:off x="7740694" y="5359267"/>
                <a:ext cx="137520" cy="102960"/>
              </p14:xfrm>
            </p:contentPart>
          </mc:Choice>
          <mc:Fallback xmlns="">
            <p:pic>
              <p:nvPicPr>
                <p:cNvPr id="23" name="Freihand 22">
                  <a:extLst>
                    <a:ext uri="{FF2B5EF4-FFF2-40B4-BE49-F238E27FC236}">
                      <a16:creationId xmlns:a16="http://schemas.microsoft.com/office/drawing/2014/main" id="{A991A6D2-462A-4E19-84F4-1B13D2762F92}"/>
                    </a:ext>
                  </a:extLst>
                </p:cNvPr>
                <p:cNvPicPr/>
                <p:nvPr/>
              </p:nvPicPr>
              <p:blipFill>
                <a:blip r:embed="rId40"/>
                <a:stretch>
                  <a:fillRect/>
                </a:stretch>
              </p:blipFill>
              <p:spPr>
                <a:xfrm>
                  <a:off x="7736374" y="5354947"/>
                  <a:ext cx="146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9FF6FCCB-76C1-406A-BB48-1E960D2CA13C}"/>
                    </a:ext>
                  </a:extLst>
                </p14:cNvPr>
                <p14:cNvContentPartPr/>
                <p14:nvPr/>
              </p14:nvContentPartPr>
              <p14:xfrm>
                <a:off x="7879654" y="4851667"/>
                <a:ext cx="156240" cy="348120"/>
              </p14:xfrm>
            </p:contentPart>
          </mc:Choice>
          <mc:Fallback xmlns="">
            <p:pic>
              <p:nvPicPr>
                <p:cNvPr id="25" name="Freihand 24">
                  <a:extLst>
                    <a:ext uri="{FF2B5EF4-FFF2-40B4-BE49-F238E27FC236}">
                      <a16:creationId xmlns:a16="http://schemas.microsoft.com/office/drawing/2014/main" id="{9FF6FCCB-76C1-406A-BB48-1E960D2CA13C}"/>
                    </a:ext>
                  </a:extLst>
                </p:cNvPr>
                <p:cNvPicPr/>
                <p:nvPr/>
              </p:nvPicPr>
              <p:blipFill>
                <a:blip r:embed="rId42"/>
                <a:stretch>
                  <a:fillRect/>
                </a:stretch>
              </p:blipFill>
              <p:spPr>
                <a:xfrm>
                  <a:off x="7875334" y="4847347"/>
                  <a:ext cx="1648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DDABEDE-6ADA-4683-9ACC-66829DA9B3BC}"/>
                    </a:ext>
                  </a:extLst>
                </p14:cNvPr>
                <p14:cNvContentPartPr/>
                <p14:nvPr/>
              </p14:nvContentPartPr>
              <p14:xfrm>
                <a:off x="7909534" y="5105827"/>
                <a:ext cx="252360" cy="143280"/>
              </p14:xfrm>
            </p:contentPart>
          </mc:Choice>
          <mc:Fallback xmlns="">
            <p:pic>
              <p:nvPicPr>
                <p:cNvPr id="26" name="Freihand 25">
                  <a:extLst>
                    <a:ext uri="{FF2B5EF4-FFF2-40B4-BE49-F238E27FC236}">
                      <a16:creationId xmlns:a16="http://schemas.microsoft.com/office/drawing/2014/main" id="{9DDABEDE-6ADA-4683-9ACC-66829DA9B3BC}"/>
                    </a:ext>
                  </a:extLst>
                </p:cNvPr>
                <p:cNvPicPr/>
                <p:nvPr/>
              </p:nvPicPr>
              <p:blipFill>
                <a:blip r:embed="rId44"/>
                <a:stretch>
                  <a:fillRect/>
                </a:stretch>
              </p:blipFill>
              <p:spPr>
                <a:xfrm>
                  <a:off x="7905214" y="5101507"/>
                  <a:ext cx="261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B52237C0-B6C5-40FB-8D05-A5C3D7A8DAE4}"/>
                    </a:ext>
                  </a:extLst>
                </p14:cNvPr>
                <p14:cNvContentPartPr/>
                <p14:nvPr/>
              </p14:nvContentPartPr>
              <p14:xfrm>
                <a:off x="7982254" y="5244067"/>
                <a:ext cx="168840" cy="243360"/>
              </p14:xfrm>
            </p:contentPart>
          </mc:Choice>
          <mc:Fallback xmlns="">
            <p:pic>
              <p:nvPicPr>
                <p:cNvPr id="27" name="Freihand 26">
                  <a:extLst>
                    <a:ext uri="{FF2B5EF4-FFF2-40B4-BE49-F238E27FC236}">
                      <a16:creationId xmlns:a16="http://schemas.microsoft.com/office/drawing/2014/main" id="{B52237C0-B6C5-40FB-8D05-A5C3D7A8DAE4}"/>
                    </a:ext>
                  </a:extLst>
                </p:cNvPr>
                <p:cNvPicPr/>
                <p:nvPr/>
              </p:nvPicPr>
              <p:blipFill>
                <a:blip r:embed="rId46"/>
                <a:stretch>
                  <a:fillRect/>
                </a:stretch>
              </p:blipFill>
              <p:spPr>
                <a:xfrm>
                  <a:off x="7977934" y="5239747"/>
                  <a:ext cx="177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61D721D3-1890-45F1-A28E-50C31BCB2C23}"/>
                    </a:ext>
                  </a:extLst>
                </p14:cNvPr>
                <p14:cNvContentPartPr/>
                <p14:nvPr/>
              </p14:nvContentPartPr>
              <p14:xfrm>
                <a:off x="8204374" y="5312827"/>
                <a:ext cx="134280" cy="110880"/>
              </p14:xfrm>
            </p:contentPart>
          </mc:Choice>
          <mc:Fallback xmlns="">
            <p:pic>
              <p:nvPicPr>
                <p:cNvPr id="28" name="Freihand 27">
                  <a:extLst>
                    <a:ext uri="{FF2B5EF4-FFF2-40B4-BE49-F238E27FC236}">
                      <a16:creationId xmlns:a16="http://schemas.microsoft.com/office/drawing/2014/main" id="{61D721D3-1890-45F1-A28E-50C31BCB2C23}"/>
                    </a:ext>
                  </a:extLst>
                </p:cNvPr>
                <p:cNvPicPr/>
                <p:nvPr/>
              </p:nvPicPr>
              <p:blipFill>
                <a:blip r:embed="rId48"/>
                <a:stretch>
                  <a:fillRect/>
                </a:stretch>
              </p:blipFill>
              <p:spPr>
                <a:xfrm>
                  <a:off x="8200054" y="5308507"/>
                  <a:ext cx="14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65A37B1-00CE-4C9E-8423-7575B42B4DD1}"/>
                    </a:ext>
                  </a:extLst>
                </p14:cNvPr>
                <p14:cNvContentPartPr/>
                <p14:nvPr/>
              </p14:nvContentPartPr>
              <p14:xfrm>
                <a:off x="8336134" y="5190787"/>
                <a:ext cx="46800" cy="207720"/>
              </p14:xfrm>
            </p:contentPart>
          </mc:Choice>
          <mc:Fallback xmlns="">
            <p:pic>
              <p:nvPicPr>
                <p:cNvPr id="30" name="Freihand 29">
                  <a:extLst>
                    <a:ext uri="{FF2B5EF4-FFF2-40B4-BE49-F238E27FC236}">
                      <a16:creationId xmlns:a16="http://schemas.microsoft.com/office/drawing/2014/main" id="{D65A37B1-00CE-4C9E-8423-7575B42B4DD1}"/>
                    </a:ext>
                  </a:extLst>
                </p:cNvPr>
                <p:cNvPicPr/>
                <p:nvPr/>
              </p:nvPicPr>
              <p:blipFill>
                <a:blip r:embed="rId50"/>
                <a:stretch>
                  <a:fillRect/>
                </a:stretch>
              </p:blipFill>
              <p:spPr>
                <a:xfrm>
                  <a:off x="8331814" y="5186467"/>
                  <a:ext cx="554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BBD9A36-A14A-4091-8CD1-B390EC835E27}"/>
                    </a:ext>
                  </a:extLst>
                </p14:cNvPr>
                <p14:cNvContentPartPr/>
                <p14:nvPr/>
              </p14:nvContentPartPr>
              <p14:xfrm>
                <a:off x="8423614" y="5170627"/>
                <a:ext cx="116640" cy="187920"/>
              </p14:xfrm>
            </p:contentPart>
          </mc:Choice>
          <mc:Fallback xmlns="">
            <p:pic>
              <p:nvPicPr>
                <p:cNvPr id="31" name="Freihand 30">
                  <a:extLst>
                    <a:ext uri="{FF2B5EF4-FFF2-40B4-BE49-F238E27FC236}">
                      <a16:creationId xmlns:a16="http://schemas.microsoft.com/office/drawing/2014/main" id="{6BBD9A36-A14A-4091-8CD1-B390EC835E27}"/>
                    </a:ext>
                  </a:extLst>
                </p:cNvPr>
                <p:cNvPicPr/>
                <p:nvPr/>
              </p:nvPicPr>
              <p:blipFill>
                <a:blip r:embed="rId52"/>
                <a:stretch>
                  <a:fillRect/>
                </a:stretch>
              </p:blipFill>
              <p:spPr>
                <a:xfrm>
                  <a:off x="8419294" y="5166307"/>
                  <a:ext cx="125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B80718D8-E516-4FC1-B159-535F858C8245}"/>
                    </a:ext>
                  </a:extLst>
                </p14:cNvPr>
                <p14:cNvContentPartPr/>
                <p14:nvPr/>
              </p14:nvContentPartPr>
              <p14:xfrm>
                <a:off x="6507694" y="5491027"/>
                <a:ext cx="2365920" cy="277920"/>
              </p14:xfrm>
            </p:contentPart>
          </mc:Choice>
          <mc:Fallback xmlns="">
            <p:pic>
              <p:nvPicPr>
                <p:cNvPr id="33" name="Freihand 32">
                  <a:extLst>
                    <a:ext uri="{FF2B5EF4-FFF2-40B4-BE49-F238E27FC236}">
                      <a16:creationId xmlns:a16="http://schemas.microsoft.com/office/drawing/2014/main" id="{B80718D8-E516-4FC1-B159-535F858C8245}"/>
                    </a:ext>
                  </a:extLst>
                </p:cNvPr>
                <p:cNvPicPr/>
                <p:nvPr/>
              </p:nvPicPr>
              <p:blipFill>
                <a:blip r:embed="rId54"/>
                <a:stretch>
                  <a:fillRect/>
                </a:stretch>
              </p:blipFill>
              <p:spPr>
                <a:xfrm>
                  <a:off x="6503374" y="5486707"/>
                  <a:ext cx="2374560" cy="2865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C563DB4-238C-492B-8F5D-2C53518F7C29}"/>
                  </a:ext>
                </a:extLst>
              </p14:cNvPr>
              <p14:cNvContentPartPr/>
              <p14:nvPr/>
            </p14:nvContentPartPr>
            <p14:xfrm>
              <a:off x="2109574" y="1250227"/>
              <a:ext cx="1121040" cy="47520"/>
            </p14:xfrm>
          </p:contentPart>
        </mc:Choice>
        <mc:Fallback xmlns="">
          <p:pic>
            <p:nvPicPr>
              <p:cNvPr id="2" name="Freihand 1">
                <a:extLst>
                  <a:ext uri="{FF2B5EF4-FFF2-40B4-BE49-F238E27FC236}">
                    <a16:creationId xmlns:a16="http://schemas.microsoft.com/office/drawing/2014/main" id="{EC563DB4-238C-492B-8F5D-2C53518F7C29}"/>
                  </a:ext>
                </a:extLst>
              </p:cNvPr>
              <p:cNvPicPr/>
              <p:nvPr/>
            </p:nvPicPr>
            <p:blipFill>
              <a:blip r:embed="rId4"/>
              <a:stretch>
                <a:fillRect/>
              </a:stretch>
            </p:blipFill>
            <p:spPr>
              <a:xfrm>
                <a:off x="2105254" y="1245907"/>
                <a:ext cx="1129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3B966AB-9035-47D0-8609-DB61A942ED36}"/>
                  </a:ext>
                </a:extLst>
              </p14:cNvPr>
              <p14:cNvContentPartPr/>
              <p14:nvPr/>
            </p14:nvContentPartPr>
            <p14:xfrm>
              <a:off x="326494" y="1234027"/>
              <a:ext cx="541440" cy="48600"/>
            </p14:xfrm>
          </p:contentPart>
        </mc:Choice>
        <mc:Fallback xmlns="">
          <p:pic>
            <p:nvPicPr>
              <p:cNvPr id="5" name="Freihand 4">
                <a:extLst>
                  <a:ext uri="{FF2B5EF4-FFF2-40B4-BE49-F238E27FC236}">
                    <a16:creationId xmlns:a16="http://schemas.microsoft.com/office/drawing/2014/main" id="{F3B966AB-9035-47D0-8609-DB61A942ED36}"/>
                  </a:ext>
                </a:extLst>
              </p:cNvPr>
              <p:cNvPicPr/>
              <p:nvPr/>
            </p:nvPicPr>
            <p:blipFill>
              <a:blip r:embed="rId6"/>
              <a:stretch>
                <a:fillRect/>
              </a:stretch>
            </p:blipFill>
            <p:spPr>
              <a:xfrm>
                <a:off x="322174" y="1229707"/>
                <a:ext cx="550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228ED23-9E51-48A9-A7E3-1CA83CCFE544}"/>
                  </a:ext>
                </a:extLst>
              </p14:cNvPr>
              <p14:cNvContentPartPr/>
              <p14:nvPr/>
            </p14:nvContentPartPr>
            <p14:xfrm>
              <a:off x="3174094" y="1924507"/>
              <a:ext cx="1812600" cy="102240"/>
            </p14:xfrm>
          </p:contentPart>
        </mc:Choice>
        <mc:Fallback xmlns="">
          <p:pic>
            <p:nvPicPr>
              <p:cNvPr id="6" name="Freihand 5">
                <a:extLst>
                  <a:ext uri="{FF2B5EF4-FFF2-40B4-BE49-F238E27FC236}">
                    <a16:creationId xmlns:a16="http://schemas.microsoft.com/office/drawing/2014/main" id="{C228ED23-9E51-48A9-A7E3-1CA83CCFE544}"/>
                  </a:ext>
                </a:extLst>
              </p:cNvPr>
              <p:cNvPicPr/>
              <p:nvPr/>
            </p:nvPicPr>
            <p:blipFill>
              <a:blip r:embed="rId8"/>
              <a:stretch>
                <a:fillRect/>
              </a:stretch>
            </p:blipFill>
            <p:spPr>
              <a:xfrm>
                <a:off x="3169774" y="1920187"/>
                <a:ext cx="1821240" cy="110880"/>
              </a:xfrm>
              <a:prstGeom prst="rect">
                <a:avLst/>
              </a:prstGeom>
            </p:spPr>
          </p:pic>
        </mc:Fallback>
      </mc:AlternateContent>
      <p:grpSp>
        <p:nvGrpSpPr>
          <p:cNvPr id="13" name="Gruppieren 12">
            <a:extLst>
              <a:ext uri="{FF2B5EF4-FFF2-40B4-BE49-F238E27FC236}">
                <a16:creationId xmlns:a16="http://schemas.microsoft.com/office/drawing/2014/main" id="{05593233-0A3E-4F88-8A25-BA77944BDD4F}"/>
              </a:ext>
            </a:extLst>
          </p:cNvPr>
          <p:cNvGrpSpPr/>
          <p:nvPr/>
        </p:nvGrpSpPr>
        <p:grpSpPr>
          <a:xfrm>
            <a:off x="298414" y="1874467"/>
            <a:ext cx="6316560" cy="158760"/>
            <a:chOff x="298414" y="1874467"/>
            <a:chExt cx="6316560" cy="15876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70B3D15-4269-441E-810B-D321A28F6E55}"/>
                    </a:ext>
                  </a:extLst>
                </p14:cNvPr>
                <p14:cNvContentPartPr/>
                <p14:nvPr/>
              </p14:nvContentPartPr>
              <p14:xfrm>
                <a:off x="2175454" y="1918747"/>
                <a:ext cx="3356640" cy="114480"/>
              </p14:xfrm>
            </p:contentPart>
          </mc:Choice>
          <mc:Fallback xmlns="">
            <p:pic>
              <p:nvPicPr>
                <p:cNvPr id="7" name="Freihand 6">
                  <a:extLst>
                    <a:ext uri="{FF2B5EF4-FFF2-40B4-BE49-F238E27FC236}">
                      <a16:creationId xmlns:a16="http://schemas.microsoft.com/office/drawing/2014/main" id="{F70B3D15-4269-441E-810B-D321A28F6E55}"/>
                    </a:ext>
                  </a:extLst>
                </p:cNvPr>
                <p:cNvPicPr/>
                <p:nvPr/>
              </p:nvPicPr>
              <p:blipFill>
                <a:blip r:embed="rId10"/>
                <a:stretch>
                  <a:fillRect/>
                </a:stretch>
              </p:blipFill>
              <p:spPr>
                <a:xfrm>
                  <a:off x="2171134" y="1914427"/>
                  <a:ext cx="3365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C513EAD-F664-4B9C-AD73-B36EA310B102}"/>
                    </a:ext>
                  </a:extLst>
                </p14:cNvPr>
                <p14:cNvContentPartPr/>
                <p14:nvPr/>
              </p14:nvContentPartPr>
              <p14:xfrm>
                <a:off x="5059774" y="1928827"/>
                <a:ext cx="1503360" cy="68760"/>
              </p14:xfrm>
            </p:contentPart>
          </mc:Choice>
          <mc:Fallback xmlns="">
            <p:pic>
              <p:nvPicPr>
                <p:cNvPr id="8" name="Freihand 7">
                  <a:extLst>
                    <a:ext uri="{FF2B5EF4-FFF2-40B4-BE49-F238E27FC236}">
                      <a16:creationId xmlns:a16="http://schemas.microsoft.com/office/drawing/2014/main" id="{1C513EAD-F664-4B9C-AD73-B36EA310B102}"/>
                    </a:ext>
                  </a:extLst>
                </p:cNvPr>
                <p:cNvPicPr/>
                <p:nvPr/>
              </p:nvPicPr>
              <p:blipFill>
                <a:blip r:embed="rId12"/>
                <a:stretch>
                  <a:fillRect/>
                </a:stretch>
              </p:blipFill>
              <p:spPr>
                <a:xfrm>
                  <a:off x="5055454" y="1924507"/>
                  <a:ext cx="1512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10A7159-0AB6-4D19-A5DC-F8E5A97521FA}"/>
                    </a:ext>
                  </a:extLst>
                </p14:cNvPr>
                <p14:cNvContentPartPr/>
                <p14:nvPr/>
              </p14:nvContentPartPr>
              <p14:xfrm>
                <a:off x="298414" y="1884547"/>
                <a:ext cx="627480" cy="62280"/>
              </p14:xfrm>
            </p:contentPart>
          </mc:Choice>
          <mc:Fallback xmlns="">
            <p:pic>
              <p:nvPicPr>
                <p:cNvPr id="10" name="Freihand 9">
                  <a:extLst>
                    <a:ext uri="{FF2B5EF4-FFF2-40B4-BE49-F238E27FC236}">
                      <a16:creationId xmlns:a16="http://schemas.microsoft.com/office/drawing/2014/main" id="{B10A7159-0AB6-4D19-A5DC-F8E5A97521FA}"/>
                    </a:ext>
                  </a:extLst>
                </p:cNvPr>
                <p:cNvPicPr/>
                <p:nvPr/>
              </p:nvPicPr>
              <p:blipFill>
                <a:blip r:embed="rId14"/>
                <a:stretch>
                  <a:fillRect/>
                </a:stretch>
              </p:blipFill>
              <p:spPr>
                <a:xfrm>
                  <a:off x="294094" y="1880227"/>
                  <a:ext cx="636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87E8F91-6A2B-4A60-8715-9B7E13A632B7}"/>
                    </a:ext>
                  </a:extLst>
                </p14:cNvPr>
                <p14:cNvContentPartPr/>
                <p14:nvPr/>
              </p14:nvContentPartPr>
              <p14:xfrm>
                <a:off x="4869694" y="1874467"/>
                <a:ext cx="1745280" cy="70560"/>
              </p14:xfrm>
            </p:contentPart>
          </mc:Choice>
          <mc:Fallback xmlns="">
            <p:pic>
              <p:nvPicPr>
                <p:cNvPr id="12" name="Freihand 11">
                  <a:extLst>
                    <a:ext uri="{FF2B5EF4-FFF2-40B4-BE49-F238E27FC236}">
                      <a16:creationId xmlns:a16="http://schemas.microsoft.com/office/drawing/2014/main" id="{487E8F91-6A2B-4A60-8715-9B7E13A632B7}"/>
                    </a:ext>
                  </a:extLst>
                </p:cNvPr>
                <p:cNvPicPr/>
                <p:nvPr/>
              </p:nvPicPr>
              <p:blipFill>
                <a:blip r:embed="rId16"/>
                <a:stretch>
                  <a:fillRect/>
                </a:stretch>
              </p:blipFill>
              <p:spPr>
                <a:xfrm>
                  <a:off x="4865374" y="1870147"/>
                  <a:ext cx="175392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389F76B3-5506-44E6-BFED-A464EBC2B0B7}"/>
                  </a:ext>
                </a:extLst>
              </p14:cNvPr>
              <p14:cNvContentPartPr/>
              <p14:nvPr/>
            </p14:nvContentPartPr>
            <p14:xfrm>
              <a:off x="3793294" y="2948707"/>
              <a:ext cx="2155680" cy="51480"/>
            </p14:xfrm>
          </p:contentPart>
        </mc:Choice>
        <mc:Fallback xmlns="">
          <p:pic>
            <p:nvPicPr>
              <p:cNvPr id="14" name="Freihand 13">
                <a:extLst>
                  <a:ext uri="{FF2B5EF4-FFF2-40B4-BE49-F238E27FC236}">
                    <a16:creationId xmlns:a16="http://schemas.microsoft.com/office/drawing/2014/main" id="{389F76B3-5506-44E6-BFED-A464EBC2B0B7}"/>
                  </a:ext>
                </a:extLst>
              </p:cNvPr>
              <p:cNvPicPr/>
              <p:nvPr/>
            </p:nvPicPr>
            <p:blipFill>
              <a:blip r:embed="rId18"/>
              <a:stretch>
                <a:fillRect/>
              </a:stretch>
            </p:blipFill>
            <p:spPr>
              <a:xfrm>
                <a:off x="3788974" y="2944387"/>
                <a:ext cx="2164320" cy="60120"/>
              </a:xfrm>
              <a:prstGeom prst="rect">
                <a:avLst/>
              </a:prstGeom>
            </p:spPr>
          </p:pic>
        </mc:Fallback>
      </mc:AlternateContent>
      <p:grpSp>
        <p:nvGrpSpPr>
          <p:cNvPr id="17" name="Gruppieren 16">
            <a:extLst>
              <a:ext uri="{FF2B5EF4-FFF2-40B4-BE49-F238E27FC236}">
                <a16:creationId xmlns:a16="http://schemas.microsoft.com/office/drawing/2014/main" id="{2A773E88-5F69-4C08-9A73-8157CE94CF5B}"/>
              </a:ext>
            </a:extLst>
          </p:cNvPr>
          <p:cNvGrpSpPr/>
          <p:nvPr/>
        </p:nvGrpSpPr>
        <p:grpSpPr>
          <a:xfrm>
            <a:off x="2184814" y="3248227"/>
            <a:ext cx="5012280" cy="122040"/>
            <a:chOff x="2184814" y="3248227"/>
            <a:chExt cx="5012280" cy="1220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2F9173A4-FD53-4313-9DD5-3DC41F1B8D77}"/>
                    </a:ext>
                  </a:extLst>
                </p14:cNvPr>
                <p14:cNvContentPartPr/>
                <p14:nvPr/>
              </p14:nvContentPartPr>
              <p14:xfrm>
                <a:off x="2184814" y="3248227"/>
                <a:ext cx="3131640" cy="122040"/>
              </p14:xfrm>
            </p:contentPart>
          </mc:Choice>
          <mc:Fallback xmlns="">
            <p:pic>
              <p:nvPicPr>
                <p:cNvPr id="15" name="Freihand 14">
                  <a:extLst>
                    <a:ext uri="{FF2B5EF4-FFF2-40B4-BE49-F238E27FC236}">
                      <a16:creationId xmlns:a16="http://schemas.microsoft.com/office/drawing/2014/main" id="{2F9173A4-FD53-4313-9DD5-3DC41F1B8D77}"/>
                    </a:ext>
                  </a:extLst>
                </p:cNvPr>
                <p:cNvPicPr/>
                <p:nvPr/>
              </p:nvPicPr>
              <p:blipFill>
                <a:blip r:embed="rId20"/>
                <a:stretch>
                  <a:fillRect/>
                </a:stretch>
              </p:blipFill>
              <p:spPr>
                <a:xfrm>
                  <a:off x="2180494" y="3243907"/>
                  <a:ext cx="3140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1A46E98-9CF3-4B9A-8CE7-1FDEB37BF501}"/>
                    </a:ext>
                  </a:extLst>
                </p14:cNvPr>
                <p14:cNvContentPartPr/>
                <p14:nvPr/>
              </p14:nvContentPartPr>
              <p14:xfrm>
                <a:off x="5348854" y="3253627"/>
                <a:ext cx="1848240" cy="27720"/>
              </p14:xfrm>
            </p:contentPart>
          </mc:Choice>
          <mc:Fallback xmlns="">
            <p:pic>
              <p:nvPicPr>
                <p:cNvPr id="16" name="Freihand 15">
                  <a:extLst>
                    <a:ext uri="{FF2B5EF4-FFF2-40B4-BE49-F238E27FC236}">
                      <a16:creationId xmlns:a16="http://schemas.microsoft.com/office/drawing/2014/main" id="{31A46E98-9CF3-4B9A-8CE7-1FDEB37BF501}"/>
                    </a:ext>
                  </a:extLst>
                </p:cNvPr>
                <p:cNvPicPr/>
                <p:nvPr/>
              </p:nvPicPr>
              <p:blipFill>
                <a:blip r:embed="rId22"/>
                <a:stretch>
                  <a:fillRect/>
                </a:stretch>
              </p:blipFill>
              <p:spPr>
                <a:xfrm>
                  <a:off x="5344534" y="3249307"/>
                  <a:ext cx="1856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42799365-269F-47DF-90DC-14ABF6E99AA5}"/>
                  </a:ext>
                </a:extLst>
              </p14:cNvPr>
              <p14:cNvContentPartPr/>
              <p14:nvPr/>
            </p14:nvContentPartPr>
            <p14:xfrm>
              <a:off x="298054" y="2595547"/>
              <a:ext cx="517680" cy="40680"/>
            </p14:xfrm>
          </p:contentPart>
        </mc:Choice>
        <mc:Fallback xmlns="">
          <p:pic>
            <p:nvPicPr>
              <p:cNvPr id="18" name="Freihand 17">
                <a:extLst>
                  <a:ext uri="{FF2B5EF4-FFF2-40B4-BE49-F238E27FC236}">
                    <a16:creationId xmlns:a16="http://schemas.microsoft.com/office/drawing/2014/main" id="{42799365-269F-47DF-90DC-14ABF6E99AA5}"/>
                  </a:ext>
                </a:extLst>
              </p:cNvPr>
              <p:cNvPicPr/>
              <p:nvPr/>
            </p:nvPicPr>
            <p:blipFill>
              <a:blip r:embed="rId24"/>
              <a:stretch>
                <a:fillRect/>
              </a:stretch>
            </p:blipFill>
            <p:spPr>
              <a:xfrm>
                <a:off x="293734" y="2591227"/>
                <a:ext cx="52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 name="Freihand 107">
                <a:extLst>
                  <a:ext uri="{FF2B5EF4-FFF2-40B4-BE49-F238E27FC236}">
                    <a16:creationId xmlns:a16="http://schemas.microsoft.com/office/drawing/2014/main" id="{3C0BCEDE-DD33-40A8-92F6-F0E488B09FC5}"/>
                  </a:ext>
                </a:extLst>
              </p14:cNvPr>
              <p14:cNvContentPartPr/>
              <p14:nvPr/>
            </p14:nvContentPartPr>
            <p14:xfrm>
              <a:off x="1982494" y="5262067"/>
              <a:ext cx="2319480" cy="573480"/>
            </p14:xfrm>
          </p:contentPart>
        </mc:Choice>
        <mc:Fallback xmlns="">
          <p:pic>
            <p:nvPicPr>
              <p:cNvPr id="108" name="Freihand 107">
                <a:extLst>
                  <a:ext uri="{FF2B5EF4-FFF2-40B4-BE49-F238E27FC236}">
                    <a16:creationId xmlns:a16="http://schemas.microsoft.com/office/drawing/2014/main" id="{3C0BCEDE-DD33-40A8-92F6-F0E488B09FC5}"/>
                  </a:ext>
                </a:extLst>
              </p:cNvPr>
              <p:cNvPicPr/>
              <p:nvPr/>
            </p:nvPicPr>
            <p:blipFill>
              <a:blip r:embed="rId26"/>
              <a:stretch>
                <a:fillRect/>
              </a:stretch>
            </p:blipFill>
            <p:spPr>
              <a:xfrm>
                <a:off x="1978174" y="5257747"/>
                <a:ext cx="23281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0" name="Freihand 109">
                <a:extLst>
                  <a:ext uri="{FF2B5EF4-FFF2-40B4-BE49-F238E27FC236}">
                    <a16:creationId xmlns:a16="http://schemas.microsoft.com/office/drawing/2014/main" id="{D80168DA-0AD8-4155-A292-64E373DE5202}"/>
                  </a:ext>
                </a:extLst>
              </p14:cNvPr>
              <p14:cNvContentPartPr/>
              <p14:nvPr/>
            </p14:nvContentPartPr>
            <p14:xfrm>
              <a:off x="1588654" y="3693187"/>
              <a:ext cx="7168320" cy="2598480"/>
            </p14:xfrm>
          </p:contentPart>
        </mc:Choice>
        <mc:Fallback xmlns="">
          <p:pic>
            <p:nvPicPr>
              <p:cNvPr id="110" name="Freihand 109">
                <a:extLst>
                  <a:ext uri="{FF2B5EF4-FFF2-40B4-BE49-F238E27FC236}">
                    <a16:creationId xmlns:a16="http://schemas.microsoft.com/office/drawing/2014/main" id="{D80168DA-0AD8-4155-A292-64E373DE5202}"/>
                  </a:ext>
                </a:extLst>
              </p:cNvPr>
              <p:cNvPicPr/>
              <p:nvPr/>
            </p:nvPicPr>
            <p:blipFill>
              <a:blip r:embed="rId28"/>
              <a:stretch>
                <a:fillRect/>
              </a:stretch>
            </p:blipFill>
            <p:spPr>
              <a:xfrm>
                <a:off x="1584334" y="3688867"/>
                <a:ext cx="7176960" cy="2607120"/>
              </a:xfrm>
              <a:prstGeom prst="rect">
                <a:avLst/>
              </a:prstGeom>
            </p:spPr>
          </p:pic>
        </mc:Fallback>
      </mc:AlternateContent>
      <p:grpSp>
        <p:nvGrpSpPr>
          <p:cNvPr id="113" name="Gruppieren 112">
            <a:extLst>
              <a:ext uri="{FF2B5EF4-FFF2-40B4-BE49-F238E27FC236}">
                <a16:creationId xmlns:a16="http://schemas.microsoft.com/office/drawing/2014/main" id="{D202DFAA-BF4D-4C30-A6E3-CD8F6BD84294}"/>
              </a:ext>
            </a:extLst>
          </p:cNvPr>
          <p:cNvGrpSpPr/>
          <p:nvPr/>
        </p:nvGrpSpPr>
        <p:grpSpPr>
          <a:xfrm>
            <a:off x="1806814" y="4839427"/>
            <a:ext cx="6728040" cy="1403640"/>
            <a:chOff x="1806814" y="4839427"/>
            <a:chExt cx="6728040" cy="1403640"/>
          </a:xfrm>
        </p:grpSpPr>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20552B5-26D4-4D7C-98AD-75591F975191}"/>
                    </a:ext>
                  </a:extLst>
                </p14:cNvPr>
                <p14:cNvContentPartPr/>
                <p14:nvPr/>
              </p14:nvContentPartPr>
              <p14:xfrm>
                <a:off x="2111374" y="5277187"/>
                <a:ext cx="2771280" cy="35640"/>
              </p14:xfrm>
            </p:contentPart>
          </mc:Choice>
          <mc:Fallback xmlns="">
            <p:pic>
              <p:nvPicPr>
                <p:cNvPr id="19" name="Freihand 18">
                  <a:extLst>
                    <a:ext uri="{FF2B5EF4-FFF2-40B4-BE49-F238E27FC236}">
                      <a16:creationId xmlns:a16="http://schemas.microsoft.com/office/drawing/2014/main" id="{B20552B5-26D4-4D7C-98AD-75591F975191}"/>
                    </a:ext>
                  </a:extLst>
                </p:cNvPr>
                <p:cNvPicPr/>
                <p:nvPr/>
              </p:nvPicPr>
              <p:blipFill>
                <a:blip r:embed="rId30"/>
                <a:stretch>
                  <a:fillRect/>
                </a:stretch>
              </p:blipFill>
              <p:spPr>
                <a:xfrm>
                  <a:off x="2107054" y="5272867"/>
                  <a:ext cx="2779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A0AF761-2AAE-4EBE-BE68-017C528403A1}"/>
                    </a:ext>
                  </a:extLst>
                </p14:cNvPr>
                <p14:cNvContentPartPr/>
                <p14:nvPr/>
              </p14:nvContentPartPr>
              <p14:xfrm>
                <a:off x="2146294" y="5628187"/>
                <a:ext cx="1985400" cy="22680"/>
              </p14:xfrm>
            </p:contentPart>
          </mc:Choice>
          <mc:Fallback xmlns="">
            <p:pic>
              <p:nvPicPr>
                <p:cNvPr id="20" name="Freihand 19">
                  <a:extLst>
                    <a:ext uri="{FF2B5EF4-FFF2-40B4-BE49-F238E27FC236}">
                      <a16:creationId xmlns:a16="http://schemas.microsoft.com/office/drawing/2014/main" id="{7A0AF761-2AAE-4EBE-BE68-017C528403A1}"/>
                    </a:ext>
                  </a:extLst>
                </p:cNvPr>
                <p:cNvPicPr/>
                <p:nvPr/>
              </p:nvPicPr>
              <p:blipFill>
                <a:blip r:embed="rId32"/>
                <a:stretch>
                  <a:fillRect/>
                </a:stretch>
              </p:blipFill>
              <p:spPr>
                <a:xfrm>
                  <a:off x="2141974" y="5623867"/>
                  <a:ext cx="1994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5AB17FCB-E176-42B4-84F6-ECCCE0817088}"/>
                    </a:ext>
                  </a:extLst>
                </p14:cNvPr>
                <p14:cNvContentPartPr/>
                <p14:nvPr/>
              </p14:nvContentPartPr>
              <p14:xfrm>
                <a:off x="1806814" y="4839427"/>
                <a:ext cx="3363840" cy="1100880"/>
              </p14:xfrm>
            </p:contentPart>
          </mc:Choice>
          <mc:Fallback xmlns="">
            <p:pic>
              <p:nvPicPr>
                <p:cNvPr id="21" name="Freihand 20">
                  <a:extLst>
                    <a:ext uri="{FF2B5EF4-FFF2-40B4-BE49-F238E27FC236}">
                      <a16:creationId xmlns:a16="http://schemas.microsoft.com/office/drawing/2014/main" id="{5AB17FCB-E176-42B4-84F6-ECCCE0817088}"/>
                    </a:ext>
                  </a:extLst>
                </p:cNvPr>
                <p:cNvPicPr/>
                <p:nvPr/>
              </p:nvPicPr>
              <p:blipFill>
                <a:blip r:embed="rId34"/>
                <a:stretch>
                  <a:fillRect/>
                </a:stretch>
              </p:blipFill>
              <p:spPr>
                <a:xfrm>
                  <a:off x="1802494" y="4835107"/>
                  <a:ext cx="3372480" cy="1109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F12AB9D-B537-4FB2-BBDE-F20891545E60}"/>
                    </a:ext>
                  </a:extLst>
                </p14:cNvPr>
                <p14:cNvContentPartPr/>
                <p14:nvPr/>
              </p14:nvContentPartPr>
              <p14:xfrm>
                <a:off x="5113414" y="5388067"/>
                <a:ext cx="336600" cy="64800"/>
              </p14:xfrm>
            </p:contentPart>
          </mc:Choice>
          <mc:Fallback xmlns="">
            <p:pic>
              <p:nvPicPr>
                <p:cNvPr id="23" name="Freihand 22">
                  <a:extLst>
                    <a:ext uri="{FF2B5EF4-FFF2-40B4-BE49-F238E27FC236}">
                      <a16:creationId xmlns:a16="http://schemas.microsoft.com/office/drawing/2014/main" id="{DF12AB9D-B537-4FB2-BBDE-F20891545E60}"/>
                    </a:ext>
                  </a:extLst>
                </p:cNvPr>
                <p:cNvPicPr/>
                <p:nvPr/>
              </p:nvPicPr>
              <p:blipFill>
                <a:blip r:embed="rId36"/>
                <a:stretch>
                  <a:fillRect/>
                </a:stretch>
              </p:blipFill>
              <p:spPr>
                <a:xfrm>
                  <a:off x="5109094" y="5383747"/>
                  <a:ext cx="345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3334076-2FB5-45D1-8462-EF0CCE82A620}"/>
                    </a:ext>
                  </a:extLst>
                </p14:cNvPr>
                <p14:cNvContentPartPr/>
                <p14:nvPr/>
              </p14:nvContentPartPr>
              <p14:xfrm>
                <a:off x="4985974" y="5311747"/>
                <a:ext cx="238320" cy="206280"/>
              </p14:xfrm>
            </p:contentPart>
          </mc:Choice>
          <mc:Fallback xmlns="">
            <p:pic>
              <p:nvPicPr>
                <p:cNvPr id="24" name="Freihand 23">
                  <a:extLst>
                    <a:ext uri="{FF2B5EF4-FFF2-40B4-BE49-F238E27FC236}">
                      <a16:creationId xmlns:a16="http://schemas.microsoft.com/office/drawing/2014/main" id="{83334076-2FB5-45D1-8462-EF0CCE82A620}"/>
                    </a:ext>
                  </a:extLst>
                </p:cNvPr>
                <p:cNvPicPr/>
                <p:nvPr/>
              </p:nvPicPr>
              <p:blipFill>
                <a:blip r:embed="rId38"/>
                <a:stretch>
                  <a:fillRect/>
                </a:stretch>
              </p:blipFill>
              <p:spPr>
                <a:xfrm>
                  <a:off x="4981654" y="5307427"/>
                  <a:ext cx="2469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0C572816-096D-42A0-90E2-90EED4FBD321}"/>
                    </a:ext>
                  </a:extLst>
                </p14:cNvPr>
                <p14:cNvContentPartPr/>
                <p14:nvPr/>
              </p14:nvContentPartPr>
              <p14:xfrm>
                <a:off x="5573134" y="5232187"/>
                <a:ext cx="176040" cy="175680"/>
              </p14:xfrm>
            </p:contentPart>
          </mc:Choice>
          <mc:Fallback xmlns="">
            <p:pic>
              <p:nvPicPr>
                <p:cNvPr id="26" name="Freihand 25">
                  <a:extLst>
                    <a:ext uri="{FF2B5EF4-FFF2-40B4-BE49-F238E27FC236}">
                      <a16:creationId xmlns:a16="http://schemas.microsoft.com/office/drawing/2014/main" id="{0C572816-096D-42A0-90E2-90EED4FBD321}"/>
                    </a:ext>
                  </a:extLst>
                </p:cNvPr>
                <p:cNvPicPr/>
                <p:nvPr/>
              </p:nvPicPr>
              <p:blipFill>
                <a:blip r:embed="rId40"/>
                <a:stretch>
                  <a:fillRect/>
                </a:stretch>
              </p:blipFill>
              <p:spPr>
                <a:xfrm>
                  <a:off x="5568814" y="5227867"/>
                  <a:ext cx="184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C11113E-2847-44B3-A0D4-E73B7C5F6119}"/>
                    </a:ext>
                  </a:extLst>
                </p14:cNvPr>
                <p14:cNvContentPartPr/>
                <p14:nvPr/>
              </p14:nvContentPartPr>
              <p14:xfrm>
                <a:off x="5735854" y="5280067"/>
                <a:ext cx="256680" cy="95760"/>
              </p14:xfrm>
            </p:contentPart>
          </mc:Choice>
          <mc:Fallback xmlns="">
            <p:pic>
              <p:nvPicPr>
                <p:cNvPr id="27" name="Freihand 26">
                  <a:extLst>
                    <a:ext uri="{FF2B5EF4-FFF2-40B4-BE49-F238E27FC236}">
                      <a16:creationId xmlns:a16="http://schemas.microsoft.com/office/drawing/2014/main" id="{AC11113E-2847-44B3-A0D4-E73B7C5F6119}"/>
                    </a:ext>
                  </a:extLst>
                </p:cNvPr>
                <p:cNvPicPr/>
                <p:nvPr/>
              </p:nvPicPr>
              <p:blipFill>
                <a:blip r:embed="rId42"/>
                <a:stretch>
                  <a:fillRect/>
                </a:stretch>
              </p:blipFill>
              <p:spPr>
                <a:xfrm>
                  <a:off x="5731534" y="5275747"/>
                  <a:ext cx="265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00BCFA5-00D7-4808-A5B8-7000A59D8BB0}"/>
                    </a:ext>
                  </a:extLst>
                </p14:cNvPr>
                <p14:cNvContentPartPr/>
                <p14:nvPr/>
              </p14:nvContentPartPr>
              <p14:xfrm>
                <a:off x="6040414" y="5163427"/>
                <a:ext cx="158400" cy="219600"/>
              </p14:xfrm>
            </p:contentPart>
          </mc:Choice>
          <mc:Fallback xmlns="">
            <p:pic>
              <p:nvPicPr>
                <p:cNvPr id="28" name="Freihand 27">
                  <a:extLst>
                    <a:ext uri="{FF2B5EF4-FFF2-40B4-BE49-F238E27FC236}">
                      <a16:creationId xmlns:a16="http://schemas.microsoft.com/office/drawing/2014/main" id="{700BCFA5-00D7-4808-A5B8-7000A59D8BB0}"/>
                    </a:ext>
                  </a:extLst>
                </p:cNvPr>
                <p:cNvPicPr/>
                <p:nvPr/>
              </p:nvPicPr>
              <p:blipFill>
                <a:blip r:embed="rId44"/>
                <a:stretch>
                  <a:fillRect/>
                </a:stretch>
              </p:blipFill>
              <p:spPr>
                <a:xfrm>
                  <a:off x="6036094" y="5159107"/>
                  <a:ext cx="167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6C915A4-468B-4B4F-AEBE-C39787D4B7B0}"/>
                    </a:ext>
                  </a:extLst>
                </p14:cNvPr>
                <p14:cNvContentPartPr/>
                <p14:nvPr/>
              </p14:nvContentPartPr>
              <p14:xfrm>
                <a:off x="6172894" y="5200507"/>
                <a:ext cx="52920" cy="9000"/>
              </p14:xfrm>
            </p:contentPart>
          </mc:Choice>
          <mc:Fallback xmlns="">
            <p:pic>
              <p:nvPicPr>
                <p:cNvPr id="29" name="Freihand 28">
                  <a:extLst>
                    <a:ext uri="{FF2B5EF4-FFF2-40B4-BE49-F238E27FC236}">
                      <a16:creationId xmlns:a16="http://schemas.microsoft.com/office/drawing/2014/main" id="{26C915A4-468B-4B4F-AEBE-C39787D4B7B0}"/>
                    </a:ext>
                  </a:extLst>
                </p:cNvPr>
                <p:cNvPicPr/>
                <p:nvPr/>
              </p:nvPicPr>
              <p:blipFill>
                <a:blip r:embed="rId46"/>
                <a:stretch>
                  <a:fillRect/>
                </a:stretch>
              </p:blipFill>
              <p:spPr>
                <a:xfrm>
                  <a:off x="6168574" y="5196187"/>
                  <a:ext cx="61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FC59535-196A-47A2-AC88-53D2710D7721}"/>
                    </a:ext>
                  </a:extLst>
                </p14:cNvPr>
                <p14:cNvContentPartPr/>
                <p14:nvPr/>
              </p14:nvContentPartPr>
              <p14:xfrm>
                <a:off x="6201334" y="5220667"/>
                <a:ext cx="108000" cy="258480"/>
              </p14:xfrm>
            </p:contentPart>
          </mc:Choice>
          <mc:Fallback xmlns="">
            <p:pic>
              <p:nvPicPr>
                <p:cNvPr id="30" name="Freihand 29">
                  <a:extLst>
                    <a:ext uri="{FF2B5EF4-FFF2-40B4-BE49-F238E27FC236}">
                      <a16:creationId xmlns:a16="http://schemas.microsoft.com/office/drawing/2014/main" id="{CFC59535-196A-47A2-AC88-53D2710D7721}"/>
                    </a:ext>
                  </a:extLst>
                </p:cNvPr>
                <p:cNvPicPr/>
                <p:nvPr/>
              </p:nvPicPr>
              <p:blipFill>
                <a:blip r:embed="rId48"/>
                <a:stretch>
                  <a:fillRect/>
                </a:stretch>
              </p:blipFill>
              <p:spPr>
                <a:xfrm>
                  <a:off x="6197014" y="5216347"/>
                  <a:ext cx="1166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93D5DE3D-3D54-44FB-8D7C-9539AA3709DA}"/>
                    </a:ext>
                  </a:extLst>
                </p14:cNvPr>
                <p14:cNvContentPartPr/>
                <p14:nvPr/>
              </p14:nvContentPartPr>
              <p14:xfrm>
                <a:off x="5783014" y="5164867"/>
                <a:ext cx="114480" cy="9360"/>
              </p14:xfrm>
            </p:contentPart>
          </mc:Choice>
          <mc:Fallback xmlns="">
            <p:pic>
              <p:nvPicPr>
                <p:cNvPr id="31" name="Freihand 30">
                  <a:extLst>
                    <a:ext uri="{FF2B5EF4-FFF2-40B4-BE49-F238E27FC236}">
                      <a16:creationId xmlns:a16="http://schemas.microsoft.com/office/drawing/2014/main" id="{93D5DE3D-3D54-44FB-8D7C-9539AA3709DA}"/>
                    </a:ext>
                  </a:extLst>
                </p:cNvPr>
                <p:cNvPicPr/>
                <p:nvPr/>
              </p:nvPicPr>
              <p:blipFill>
                <a:blip r:embed="rId50"/>
                <a:stretch>
                  <a:fillRect/>
                </a:stretch>
              </p:blipFill>
              <p:spPr>
                <a:xfrm>
                  <a:off x="5778694" y="5160547"/>
                  <a:ext cx="12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38B3950-B7D9-49F6-8E1A-7F162D8CE6E1}"/>
                    </a:ext>
                  </a:extLst>
                </p14:cNvPr>
                <p14:cNvContentPartPr/>
                <p14:nvPr/>
              </p14:nvContentPartPr>
              <p14:xfrm>
                <a:off x="6505894" y="5136067"/>
                <a:ext cx="23040" cy="168120"/>
              </p14:xfrm>
            </p:contentPart>
          </mc:Choice>
          <mc:Fallback xmlns="">
            <p:pic>
              <p:nvPicPr>
                <p:cNvPr id="32" name="Freihand 31">
                  <a:extLst>
                    <a:ext uri="{FF2B5EF4-FFF2-40B4-BE49-F238E27FC236}">
                      <a16:creationId xmlns:a16="http://schemas.microsoft.com/office/drawing/2014/main" id="{C38B3950-B7D9-49F6-8E1A-7F162D8CE6E1}"/>
                    </a:ext>
                  </a:extLst>
                </p:cNvPr>
                <p:cNvPicPr/>
                <p:nvPr/>
              </p:nvPicPr>
              <p:blipFill>
                <a:blip r:embed="rId52"/>
                <a:stretch>
                  <a:fillRect/>
                </a:stretch>
              </p:blipFill>
              <p:spPr>
                <a:xfrm>
                  <a:off x="6501574" y="5131747"/>
                  <a:ext cx="31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AE5DD2C-8C66-4865-BF4C-2F6CB803F44C}"/>
                    </a:ext>
                  </a:extLst>
                </p14:cNvPr>
                <p14:cNvContentPartPr/>
                <p14:nvPr/>
              </p14:nvContentPartPr>
              <p14:xfrm>
                <a:off x="6423094" y="5082427"/>
                <a:ext cx="193320" cy="42480"/>
              </p14:xfrm>
            </p:contentPart>
          </mc:Choice>
          <mc:Fallback xmlns="">
            <p:pic>
              <p:nvPicPr>
                <p:cNvPr id="33" name="Freihand 32">
                  <a:extLst>
                    <a:ext uri="{FF2B5EF4-FFF2-40B4-BE49-F238E27FC236}">
                      <a16:creationId xmlns:a16="http://schemas.microsoft.com/office/drawing/2014/main" id="{3AE5DD2C-8C66-4865-BF4C-2F6CB803F44C}"/>
                    </a:ext>
                  </a:extLst>
                </p:cNvPr>
                <p:cNvPicPr/>
                <p:nvPr/>
              </p:nvPicPr>
              <p:blipFill>
                <a:blip r:embed="rId54"/>
                <a:stretch>
                  <a:fillRect/>
                </a:stretch>
              </p:blipFill>
              <p:spPr>
                <a:xfrm>
                  <a:off x="6418774" y="5078107"/>
                  <a:ext cx="201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7545C703-31FF-4930-80FF-5BA1A010A308}"/>
                    </a:ext>
                  </a:extLst>
                </p14:cNvPr>
                <p14:cNvContentPartPr/>
                <p14:nvPr/>
              </p14:nvContentPartPr>
              <p14:xfrm>
                <a:off x="6588334" y="5195467"/>
                <a:ext cx="55440" cy="55800"/>
              </p14:xfrm>
            </p:contentPart>
          </mc:Choice>
          <mc:Fallback xmlns="">
            <p:pic>
              <p:nvPicPr>
                <p:cNvPr id="34" name="Freihand 33">
                  <a:extLst>
                    <a:ext uri="{FF2B5EF4-FFF2-40B4-BE49-F238E27FC236}">
                      <a16:creationId xmlns:a16="http://schemas.microsoft.com/office/drawing/2014/main" id="{7545C703-31FF-4930-80FF-5BA1A010A308}"/>
                    </a:ext>
                  </a:extLst>
                </p:cNvPr>
                <p:cNvPicPr/>
                <p:nvPr/>
              </p:nvPicPr>
              <p:blipFill>
                <a:blip r:embed="rId56"/>
                <a:stretch>
                  <a:fillRect/>
                </a:stretch>
              </p:blipFill>
              <p:spPr>
                <a:xfrm>
                  <a:off x="6584014" y="5191147"/>
                  <a:ext cx="64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BD60FA3-449F-4EE6-B6A6-C05F77C864B9}"/>
                    </a:ext>
                  </a:extLst>
                </p14:cNvPr>
                <p14:cNvContentPartPr/>
                <p14:nvPr/>
              </p14:nvContentPartPr>
              <p14:xfrm>
                <a:off x="6702094" y="5180707"/>
                <a:ext cx="181080" cy="48240"/>
              </p14:xfrm>
            </p:contentPart>
          </mc:Choice>
          <mc:Fallback xmlns="">
            <p:pic>
              <p:nvPicPr>
                <p:cNvPr id="35" name="Freihand 34">
                  <a:extLst>
                    <a:ext uri="{FF2B5EF4-FFF2-40B4-BE49-F238E27FC236}">
                      <a16:creationId xmlns:a16="http://schemas.microsoft.com/office/drawing/2014/main" id="{6BD60FA3-449F-4EE6-B6A6-C05F77C864B9}"/>
                    </a:ext>
                  </a:extLst>
                </p:cNvPr>
                <p:cNvPicPr/>
                <p:nvPr/>
              </p:nvPicPr>
              <p:blipFill>
                <a:blip r:embed="rId58"/>
                <a:stretch>
                  <a:fillRect/>
                </a:stretch>
              </p:blipFill>
              <p:spPr>
                <a:xfrm>
                  <a:off x="6697774" y="5176387"/>
                  <a:ext cx="189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8AE6DEA9-B16D-4CC5-B556-F22066F866DF}"/>
                    </a:ext>
                  </a:extLst>
                </p14:cNvPr>
                <p14:cNvContentPartPr/>
                <p14:nvPr/>
              </p14:nvContentPartPr>
              <p14:xfrm>
                <a:off x="6942214" y="5129947"/>
                <a:ext cx="72720" cy="72000"/>
              </p14:xfrm>
            </p:contentPart>
          </mc:Choice>
          <mc:Fallback xmlns="">
            <p:pic>
              <p:nvPicPr>
                <p:cNvPr id="36" name="Freihand 35">
                  <a:extLst>
                    <a:ext uri="{FF2B5EF4-FFF2-40B4-BE49-F238E27FC236}">
                      <a16:creationId xmlns:a16="http://schemas.microsoft.com/office/drawing/2014/main" id="{8AE6DEA9-B16D-4CC5-B556-F22066F866DF}"/>
                    </a:ext>
                  </a:extLst>
                </p:cNvPr>
                <p:cNvPicPr/>
                <p:nvPr/>
              </p:nvPicPr>
              <p:blipFill>
                <a:blip r:embed="rId60"/>
                <a:stretch>
                  <a:fillRect/>
                </a:stretch>
              </p:blipFill>
              <p:spPr>
                <a:xfrm>
                  <a:off x="6937894" y="5125627"/>
                  <a:ext cx="8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3D6F3C7-96E6-4F06-9AAF-29B32D3D31E8}"/>
                    </a:ext>
                  </a:extLst>
                </p14:cNvPr>
                <p14:cNvContentPartPr/>
                <p14:nvPr/>
              </p14:nvContentPartPr>
              <p14:xfrm>
                <a:off x="7046254" y="5128507"/>
                <a:ext cx="132120" cy="55080"/>
              </p14:xfrm>
            </p:contentPart>
          </mc:Choice>
          <mc:Fallback xmlns="">
            <p:pic>
              <p:nvPicPr>
                <p:cNvPr id="37" name="Freihand 36">
                  <a:extLst>
                    <a:ext uri="{FF2B5EF4-FFF2-40B4-BE49-F238E27FC236}">
                      <a16:creationId xmlns:a16="http://schemas.microsoft.com/office/drawing/2014/main" id="{03D6F3C7-96E6-4F06-9AAF-29B32D3D31E8}"/>
                    </a:ext>
                  </a:extLst>
                </p:cNvPr>
                <p:cNvPicPr/>
                <p:nvPr/>
              </p:nvPicPr>
              <p:blipFill>
                <a:blip r:embed="rId62"/>
                <a:stretch>
                  <a:fillRect/>
                </a:stretch>
              </p:blipFill>
              <p:spPr>
                <a:xfrm>
                  <a:off x="7041934" y="5124187"/>
                  <a:ext cx="140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7408A79-EF7C-4013-A0CC-DA3D7257D40C}"/>
                    </a:ext>
                  </a:extLst>
                </p14:cNvPr>
                <p14:cNvContentPartPr/>
                <p14:nvPr/>
              </p14:nvContentPartPr>
              <p14:xfrm>
                <a:off x="7215454" y="5048587"/>
                <a:ext cx="124920" cy="124200"/>
              </p14:xfrm>
            </p:contentPart>
          </mc:Choice>
          <mc:Fallback xmlns="">
            <p:pic>
              <p:nvPicPr>
                <p:cNvPr id="38" name="Freihand 37">
                  <a:extLst>
                    <a:ext uri="{FF2B5EF4-FFF2-40B4-BE49-F238E27FC236}">
                      <a16:creationId xmlns:a16="http://schemas.microsoft.com/office/drawing/2014/main" id="{17408A79-EF7C-4013-A0CC-DA3D7257D40C}"/>
                    </a:ext>
                  </a:extLst>
                </p:cNvPr>
                <p:cNvPicPr/>
                <p:nvPr/>
              </p:nvPicPr>
              <p:blipFill>
                <a:blip r:embed="rId64"/>
                <a:stretch>
                  <a:fillRect/>
                </a:stretch>
              </p:blipFill>
              <p:spPr>
                <a:xfrm>
                  <a:off x="7211134" y="5044267"/>
                  <a:ext cx="133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9BC0520-8587-4EA2-B98A-DFF727C81C20}"/>
                    </a:ext>
                  </a:extLst>
                </p14:cNvPr>
                <p14:cNvContentPartPr/>
                <p14:nvPr/>
              </p14:nvContentPartPr>
              <p14:xfrm>
                <a:off x="7290334" y="5114467"/>
                <a:ext cx="50040" cy="38520"/>
              </p14:xfrm>
            </p:contentPart>
          </mc:Choice>
          <mc:Fallback xmlns="">
            <p:pic>
              <p:nvPicPr>
                <p:cNvPr id="39" name="Freihand 38">
                  <a:extLst>
                    <a:ext uri="{FF2B5EF4-FFF2-40B4-BE49-F238E27FC236}">
                      <a16:creationId xmlns:a16="http://schemas.microsoft.com/office/drawing/2014/main" id="{59BC0520-8587-4EA2-B98A-DFF727C81C20}"/>
                    </a:ext>
                  </a:extLst>
                </p:cNvPr>
                <p:cNvPicPr/>
                <p:nvPr/>
              </p:nvPicPr>
              <p:blipFill>
                <a:blip r:embed="rId66"/>
                <a:stretch>
                  <a:fillRect/>
                </a:stretch>
              </p:blipFill>
              <p:spPr>
                <a:xfrm>
                  <a:off x="7286014" y="5110147"/>
                  <a:ext cx="58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3A850CB7-424C-4E41-A6B2-E66321B1D10B}"/>
                    </a:ext>
                  </a:extLst>
                </p14:cNvPr>
                <p14:cNvContentPartPr/>
                <p14:nvPr/>
              </p14:nvContentPartPr>
              <p14:xfrm>
                <a:off x="7380334" y="5046067"/>
                <a:ext cx="168480" cy="127800"/>
              </p14:xfrm>
            </p:contentPart>
          </mc:Choice>
          <mc:Fallback xmlns="">
            <p:pic>
              <p:nvPicPr>
                <p:cNvPr id="40" name="Freihand 39">
                  <a:extLst>
                    <a:ext uri="{FF2B5EF4-FFF2-40B4-BE49-F238E27FC236}">
                      <a16:creationId xmlns:a16="http://schemas.microsoft.com/office/drawing/2014/main" id="{3A850CB7-424C-4E41-A6B2-E66321B1D10B}"/>
                    </a:ext>
                  </a:extLst>
                </p:cNvPr>
                <p:cNvPicPr/>
                <p:nvPr/>
              </p:nvPicPr>
              <p:blipFill>
                <a:blip r:embed="rId68"/>
                <a:stretch>
                  <a:fillRect/>
                </a:stretch>
              </p:blipFill>
              <p:spPr>
                <a:xfrm>
                  <a:off x="7376014" y="5041747"/>
                  <a:ext cx="177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3AA55480-C3BD-4C38-9D32-563B6094DAA7}"/>
                    </a:ext>
                  </a:extLst>
                </p14:cNvPr>
                <p14:cNvContentPartPr/>
                <p14:nvPr/>
              </p14:nvContentPartPr>
              <p14:xfrm>
                <a:off x="7533694" y="5030227"/>
                <a:ext cx="50040" cy="38880"/>
              </p14:xfrm>
            </p:contentPart>
          </mc:Choice>
          <mc:Fallback xmlns="">
            <p:pic>
              <p:nvPicPr>
                <p:cNvPr id="41" name="Freihand 40">
                  <a:extLst>
                    <a:ext uri="{FF2B5EF4-FFF2-40B4-BE49-F238E27FC236}">
                      <a16:creationId xmlns:a16="http://schemas.microsoft.com/office/drawing/2014/main" id="{3AA55480-C3BD-4C38-9D32-563B6094DAA7}"/>
                    </a:ext>
                  </a:extLst>
                </p:cNvPr>
                <p:cNvPicPr/>
                <p:nvPr/>
              </p:nvPicPr>
              <p:blipFill>
                <a:blip r:embed="rId70"/>
                <a:stretch>
                  <a:fillRect/>
                </a:stretch>
              </p:blipFill>
              <p:spPr>
                <a:xfrm>
                  <a:off x="7529374" y="5025907"/>
                  <a:ext cx="58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917B6773-C5EE-4CF6-BB6B-584A548BF0BE}"/>
                    </a:ext>
                  </a:extLst>
                </p14:cNvPr>
                <p14:cNvContentPartPr/>
                <p14:nvPr/>
              </p14:nvContentPartPr>
              <p14:xfrm>
                <a:off x="7598854" y="5075947"/>
                <a:ext cx="159840" cy="73440"/>
              </p14:xfrm>
            </p:contentPart>
          </mc:Choice>
          <mc:Fallback xmlns="">
            <p:pic>
              <p:nvPicPr>
                <p:cNvPr id="42" name="Freihand 41">
                  <a:extLst>
                    <a:ext uri="{FF2B5EF4-FFF2-40B4-BE49-F238E27FC236}">
                      <a16:creationId xmlns:a16="http://schemas.microsoft.com/office/drawing/2014/main" id="{917B6773-C5EE-4CF6-BB6B-584A548BF0BE}"/>
                    </a:ext>
                  </a:extLst>
                </p:cNvPr>
                <p:cNvPicPr/>
                <p:nvPr/>
              </p:nvPicPr>
              <p:blipFill>
                <a:blip r:embed="rId72"/>
                <a:stretch>
                  <a:fillRect/>
                </a:stretch>
              </p:blipFill>
              <p:spPr>
                <a:xfrm>
                  <a:off x="7594534" y="5071627"/>
                  <a:ext cx="168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89B8FC7A-2A20-48C9-B980-1F0B25F8ABD3}"/>
                    </a:ext>
                  </a:extLst>
                </p14:cNvPr>
                <p14:cNvContentPartPr/>
                <p14:nvPr/>
              </p14:nvContentPartPr>
              <p14:xfrm>
                <a:off x="5606974" y="5596867"/>
                <a:ext cx="443880" cy="119880"/>
              </p14:xfrm>
            </p:contentPart>
          </mc:Choice>
          <mc:Fallback xmlns="">
            <p:pic>
              <p:nvPicPr>
                <p:cNvPr id="44" name="Freihand 43">
                  <a:extLst>
                    <a:ext uri="{FF2B5EF4-FFF2-40B4-BE49-F238E27FC236}">
                      <a16:creationId xmlns:a16="http://schemas.microsoft.com/office/drawing/2014/main" id="{89B8FC7A-2A20-48C9-B980-1F0B25F8ABD3}"/>
                    </a:ext>
                  </a:extLst>
                </p:cNvPr>
                <p:cNvPicPr/>
                <p:nvPr/>
              </p:nvPicPr>
              <p:blipFill>
                <a:blip r:embed="rId74"/>
                <a:stretch>
                  <a:fillRect/>
                </a:stretch>
              </p:blipFill>
              <p:spPr>
                <a:xfrm>
                  <a:off x="5602654" y="5592547"/>
                  <a:ext cx="45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63710108-43B5-4529-9672-A63A903EEA71}"/>
                    </a:ext>
                  </a:extLst>
                </p14:cNvPr>
                <p14:cNvContentPartPr/>
                <p14:nvPr/>
              </p14:nvContentPartPr>
              <p14:xfrm>
                <a:off x="6296014" y="5534947"/>
                <a:ext cx="2520" cy="95040"/>
              </p14:xfrm>
            </p:contentPart>
          </mc:Choice>
          <mc:Fallback xmlns="">
            <p:pic>
              <p:nvPicPr>
                <p:cNvPr id="45" name="Freihand 44">
                  <a:extLst>
                    <a:ext uri="{FF2B5EF4-FFF2-40B4-BE49-F238E27FC236}">
                      <a16:creationId xmlns:a16="http://schemas.microsoft.com/office/drawing/2014/main" id="{63710108-43B5-4529-9672-A63A903EEA71}"/>
                    </a:ext>
                  </a:extLst>
                </p:cNvPr>
                <p:cNvPicPr/>
                <p:nvPr/>
              </p:nvPicPr>
              <p:blipFill>
                <a:blip r:embed="rId76"/>
                <a:stretch>
                  <a:fillRect/>
                </a:stretch>
              </p:blipFill>
              <p:spPr>
                <a:xfrm>
                  <a:off x="6291694" y="5530627"/>
                  <a:ext cx="11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6B1E897A-3C0B-4CD9-8BBB-9F5421F5766B}"/>
                    </a:ext>
                  </a:extLst>
                </p14:cNvPr>
                <p14:cNvContentPartPr/>
                <p14:nvPr/>
              </p14:nvContentPartPr>
              <p14:xfrm>
                <a:off x="6208534" y="5504347"/>
                <a:ext cx="156960" cy="34200"/>
              </p14:xfrm>
            </p:contentPart>
          </mc:Choice>
          <mc:Fallback xmlns="">
            <p:pic>
              <p:nvPicPr>
                <p:cNvPr id="46" name="Freihand 45">
                  <a:extLst>
                    <a:ext uri="{FF2B5EF4-FFF2-40B4-BE49-F238E27FC236}">
                      <a16:creationId xmlns:a16="http://schemas.microsoft.com/office/drawing/2014/main" id="{6B1E897A-3C0B-4CD9-8BBB-9F5421F5766B}"/>
                    </a:ext>
                  </a:extLst>
                </p:cNvPr>
                <p:cNvPicPr/>
                <p:nvPr/>
              </p:nvPicPr>
              <p:blipFill>
                <a:blip r:embed="rId78"/>
                <a:stretch>
                  <a:fillRect/>
                </a:stretch>
              </p:blipFill>
              <p:spPr>
                <a:xfrm>
                  <a:off x="6204214" y="5500027"/>
                  <a:ext cx="165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288189A5-1A91-406A-AAA6-AFC41DCB39AF}"/>
                    </a:ext>
                  </a:extLst>
                </p14:cNvPr>
                <p14:cNvContentPartPr/>
                <p14:nvPr/>
              </p14:nvContentPartPr>
              <p14:xfrm>
                <a:off x="6217534" y="5571307"/>
                <a:ext cx="155520" cy="17280"/>
              </p14:xfrm>
            </p:contentPart>
          </mc:Choice>
          <mc:Fallback xmlns="">
            <p:pic>
              <p:nvPicPr>
                <p:cNvPr id="47" name="Freihand 46">
                  <a:extLst>
                    <a:ext uri="{FF2B5EF4-FFF2-40B4-BE49-F238E27FC236}">
                      <a16:creationId xmlns:a16="http://schemas.microsoft.com/office/drawing/2014/main" id="{288189A5-1A91-406A-AAA6-AFC41DCB39AF}"/>
                    </a:ext>
                  </a:extLst>
                </p:cNvPr>
                <p:cNvPicPr/>
                <p:nvPr/>
              </p:nvPicPr>
              <p:blipFill>
                <a:blip r:embed="rId80"/>
                <a:stretch>
                  <a:fillRect/>
                </a:stretch>
              </p:blipFill>
              <p:spPr>
                <a:xfrm>
                  <a:off x="6213214" y="5566987"/>
                  <a:ext cx="164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8E6A64A9-234D-4AAD-B343-8D05E972F78A}"/>
                    </a:ext>
                  </a:extLst>
                </p14:cNvPr>
                <p14:cNvContentPartPr/>
                <p14:nvPr/>
              </p14:nvContentPartPr>
              <p14:xfrm>
                <a:off x="6400054" y="5464387"/>
                <a:ext cx="195840" cy="131400"/>
              </p14:xfrm>
            </p:contentPart>
          </mc:Choice>
          <mc:Fallback xmlns="">
            <p:pic>
              <p:nvPicPr>
                <p:cNvPr id="48" name="Freihand 47">
                  <a:extLst>
                    <a:ext uri="{FF2B5EF4-FFF2-40B4-BE49-F238E27FC236}">
                      <a16:creationId xmlns:a16="http://schemas.microsoft.com/office/drawing/2014/main" id="{8E6A64A9-234D-4AAD-B343-8D05E972F78A}"/>
                    </a:ext>
                  </a:extLst>
                </p:cNvPr>
                <p:cNvPicPr/>
                <p:nvPr/>
              </p:nvPicPr>
              <p:blipFill>
                <a:blip r:embed="rId82"/>
                <a:stretch>
                  <a:fillRect/>
                </a:stretch>
              </p:blipFill>
              <p:spPr>
                <a:xfrm>
                  <a:off x="6395734" y="5460067"/>
                  <a:ext cx="204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DD612406-9D69-4152-B43E-DF93BD001169}"/>
                    </a:ext>
                  </a:extLst>
                </p14:cNvPr>
                <p14:cNvContentPartPr/>
                <p14:nvPr/>
              </p14:nvContentPartPr>
              <p14:xfrm>
                <a:off x="6630814" y="5527027"/>
                <a:ext cx="243720" cy="55440"/>
              </p14:xfrm>
            </p:contentPart>
          </mc:Choice>
          <mc:Fallback xmlns="">
            <p:pic>
              <p:nvPicPr>
                <p:cNvPr id="50" name="Freihand 49">
                  <a:extLst>
                    <a:ext uri="{FF2B5EF4-FFF2-40B4-BE49-F238E27FC236}">
                      <a16:creationId xmlns:a16="http://schemas.microsoft.com/office/drawing/2014/main" id="{DD612406-9D69-4152-B43E-DF93BD001169}"/>
                    </a:ext>
                  </a:extLst>
                </p:cNvPr>
                <p:cNvPicPr/>
                <p:nvPr/>
              </p:nvPicPr>
              <p:blipFill>
                <a:blip r:embed="rId84"/>
                <a:stretch>
                  <a:fillRect/>
                </a:stretch>
              </p:blipFill>
              <p:spPr>
                <a:xfrm>
                  <a:off x="6626494" y="5522707"/>
                  <a:ext cx="252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83B5D91A-CEE8-446F-9D49-32BE5566140B}"/>
                    </a:ext>
                  </a:extLst>
                </p14:cNvPr>
                <p14:cNvContentPartPr/>
                <p14:nvPr/>
              </p14:nvContentPartPr>
              <p14:xfrm>
                <a:off x="6938614" y="5484547"/>
                <a:ext cx="92520" cy="91800"/>
              </p14:xfrm>
            </p:contentPart>
          </mc:Choice>
          <mc:Fallback xmlns="">
            <p:pic>
              <p:nvPicPr>
                <p:cNvPr id="51" name="Freihand 50">
                  <a:extLst>
                    <a:ext uri="{FF2B5EF4-FFF2-40B4-BE49-F238E27FC236}">
                      <a16:creationId xmlns:a16="http://schemas.microsoft.com/office/drawing/2014/main" id="{83B5D91A-CEE8-446F-9D49-32BE5566140B}"/>
                    </a:ext>
                  </a:extLst>
                </p:cNvPr>
                <p:cNvPicPr/>
                <p:nvPr/>
              </p:nvPicPr>
              <p:blipFill>
                <a:blip r:embed="rId86"/>
                <a:stretch>
                  <a:fillRect/>
                </a:stretch>
              </p:blipFill>
              <p:spPr>
                <a:xfrm>
                  <a:off x="6934294" y="5480227"/>
                  <a:ext cx="101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8EEAE676-CAC2-4835-B8D9-3992EF39FB44}"/>
                    </a:ext>
                  </a:extLst>
                </p14:cNvPr>
                <p14:cNvContentPartPr/>
                <p14:nvPr/>
              </p14:nvContentPartPr>
              <p14:xfrm>
                <a:off x="6906574" y="5522347"/>
                <a:ext cx="142920" cy="14400"/>
              </p14:xfrm>
            </p:contentPart>
          </mc:Choice>
          <mc:Fallback xmlns="">
            <p:pic>
              <p:nvPicPr>
                <p:cNvPr id="52" name="Freihand 51">
                  <a:extLst>
                    <a:ext uri="{FF2B5EF4-FFF2-40B4-BE49-F238E27FC236}">
                      <a16:creationId xmlns:a16="http://schemas.microsoft.com/office/drawing/2014/main" id="{8EEAE676-CAC2-4835-B8D9-3992EF39FB44}"/>
                    </a:ext>
                  </a:extLst>
                </p:cNvPr>
                <p:cNvPicPr/>
                <p:nvPr/>
              </p:nvPicPr>
              <p:blipFill>
                <a:blip r:embed="rId88"/>
                <a:stretch>
                  <a:fillRect/>
                </a:stretch>
              </p:blipFill>
              <p:spPr>
                <a:xfrm>
                  <a:off x="6902254" y="5518027"/>
                  <a:ext cx="151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6E894C2-738E-461A-B0DF-A58556F37F4A}"/>
                    </a:ext>
                  </a:extLst>
                </p14:cNvPr>
                <p14:cNvContentPartPr/>
                <p14:nvPr/>
              </p14:nvContentPartPr>
              <p14:xfrm>
                <a:off x="7037614" y="5490307"/>
                <a:ext cx="186840" cy="51120"/>
              </p14:xfrm>
            </p:contentPart>
          </mc:Choice>
          <mc:Fallback xmlns="">
            <p:pic>
              <p:nvPicPr>
                <p:cNvPr id="53" name="Freihand 52">
                  <a:extLst>
                    <a:ext uri="{FF2B5EF4-FFF2-40B4-BE49-F238E27FC236}">
                      <a16:creationId xmlns:a16="http://schemas.microsoft.com/office/drawing/2014/main" id="{16E894C2-738E-461A-B0DF-A58556F37F4A}"/>
                    </a:ext>
                  </a:extLst>
                </p:cNvPr>
                <p:cNvPicPr/>
                <p:nvPr/>
              </p:nvPicPr>
              <p:blipFill>
                <a:blip r:embed="rId90"/>
                <a:stretch>
                  <a:fillRect/>
                </a:stretch>
              </p:blipFill>
              <p:spPr>
                <a:xfrm>
                  <a:off x="7033294" y="5485987"/>
                  <a:ext cx="195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B5C8773-D9A6-48D9-8EF6-BA53F8B2FD78}"/>
                    </a:ext>
                  </a:extLst>
                </p14:cNvPr>
                <p14:cNvContentPartPr/>
                <p14:nvPr/>
              </p14:nvContentPartPr>
              <p14:xfrm>
                <a:off x="7248934" y="5445307"/>
                <a:ext cx="177480" cy="81360"/>
              </p14:xfrm>
            </p:contentPart>
          </mc:Choice>
          <mc:Fallback xmlns="">
            <p:pic>
              <p:nvPicPr>
                <p:cNvPr id="54" name="Freihand 53">
                  <a:extLst>
                    <a:ext uri="{FF2B5EF4-FFF2-40B4-BE49-F238E27FC236}">
                      <a16:creationId xmlns:a16="http://schemas.microsoft.com/office/drawing/2014/main" id="{1B5C8773-D9A6-48D9-8EF6-BA53F8B2FD78}"/>
                    </a:ext>
                  </a:extLst>
                </p:cNvPr>
                <p:cNvPicPr/>
                <p:nvPr/>
              </p:nvPicPr>
              <p:blipFill>
                <a:blip r:embed="rId92"/>
                <a:stretch>
                  <a:fillRect/>
                </a:stretch>
              </p:blipFill>
              <p:spPr>
                <a:xfrm>
                  <a:off x="7244614" y="5440987"/>
                  <a:ext cx="186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33EA9F51-B717-4C72-8C65-AE34048A3A0F}"/>
                    </a:ext>
                  </a:extLst>
                </p14:cNvPr>
                <p14:cNvContentPartPr/>
                <p14:nvPr/>
              </p14:nvContentPartPr>
              <p14:xfrm>
                <a:off x="7419934" y="5359267"/>
                <a:ext cx="186120" cy="144000"/>
              </p14:xfrm>
            </p:contentPart>
          </mc:Choice>
          <mc:Fallback xmlns="">
            <p:pic>
              <p:nvPicPr>
                <p:cNvPr id="55" name="Freihand 54">
                  <a:extLst>
                    <a:ext uri="{FF2B5EF4-FFF2-40B4-BE49-F238E27FC236}">
                      <a16:creationId xmlns:a16="http://schemas.microsoft.com/office/drawing/2014/main" id="{33EA9F51-B717-4C72-8C65-AE34048A3A0F}"/>
                    </a:ext>
                  </a:extLst>
                </p:cNvPr>
                <p:cNvPicPr/>
                <p:nvPr/>
              </p:nvPicPr>
              <p:blipFill>
                <a:blip r:embed="rId94"/>
                <a:stretch>
                  <a:fillRect/>
                </a:stretch>
              </p:blipFill>
              <p:spPr>
                <a:xfrm>
                  <a:off x="7415614" y="5354947"/>
                  <a:ext cx="194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B80FEDCF-2989-4BA2-87EC-549DDDBBD352}"/>
                    </a:ext>
                  </a:extLst>
                </p14:cNvPr>
                <p14:cNvContentPartPr/>
                <p14:nvPr/>
              </p14:nvContentPartPr>
              <p14:xfrm>
                <a:off x="5555854" y="5907907"/>
                <a:ext cx="191520" cy="59400"/>
              </p14:xfrm>
            </p:contentPart>
          </mc:Choice>
          <mc:Fallback xmlns="">
            <p:pic>
              <p:nvPicPr>
                <p:cNvPr id="56" name="Freihand 55">
                  <a:extLst>
                    <a:ext uri="{FF2B5EF4-FFF2-40B4-BE49-F238E27FC236}">
                      <a16:creationId xmlns:a16="http://schemas.microsoft.com/office/drawing/2014/main" id="{B80FEDCF-2989-4BA2-87EC-549DDDBBD352}"/>
                    </a:ext>
                  </a:extLst>
                </p:cNvPr>
                <p:cNvPicPr/>
                <p:nvPr/>
              </p:nvPicPr>
              <p:blipFill>
                <a:blip r:embed="rId96"/>
                <a:stretch>
                  <a:fillRect/>
                </a:stretch>
              </p:blipFill>
              <p:spPr>
                <a:xfrm>
                  <a:off x="5551534" y="5903587"/>
                  <a:ext cx="200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D60BB1A2-403E-4507-A9F7-A0326674B29C}"/>
                    </a:ext>
                  </a:extLst>
                </p14:cNvPr>
                <p14:cNvContentPartPr/>
                <p14:nvPr/>
              </p14:nvContentPartPr>
              <p14:xfrm>
                <a:off x="5734054" y="5857507"/>
                <a:ext cx="48240" cy="1080"/>
              </p14:xfrm>
            </p:contentPart>
          </mc:Choice>
          <mc:Fallback xmlns="">
            <p:pic>
              <p:nvPicPr>
                <p:cNvPr id="57" name="Freihand 56">
                  <a:extLst>
                    <a:ext uri="{FF2B5EF4-FFF2-40B4-BE49-F238E27FC236}">
                      <a16:creationId xmlns:a16="http://schemas.microsoft.com/office/drawing/2014/main" id="{D60BB1A2-403E-4507-A9F7-A0326674B29C}"/>
                    </a:ext>
                  </a:extLst>
                </p:cNvPr>
                <p:cNvPicPr/>
                <p:nvPr/>
              </p:nvPicPr>
              <p:blipFill>
                <a:blip r:embed="rId98"/>
                <a:stretch>
                  <a:fillRect/>
                </a:stretch>
              </p:blipFill>
              <p:spPr>
                <a:xfrm>
                  <a:off x="5729734" y="5853187"/>
                  <a:ext cx="56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ED2B2E01-68F4-4447-A319-72D0E4C29CDC}"/>
                    </a:ext>
                  </a:extLst>
                </p14:cNvPr>
                <p14:cNvContentPartPr/>
                <p14:nvPr/>
              </p14:nvContentPartPr>
              <p14:xfrm>
                <a:off x="5817934" y="5865067"/>
                <a:ext cx="79920" cy="87840"/>
              </p14:xfrm>
            </p:contentPart>
          </mc:Choice>
          <mc:Fallback xmlns="">
            <p:pic>
              <p:nvPicPr>
                <p:cNvPr id="58" name="Freihand 57">
                  <a:extLst>
                    <a:ext uri="{FF2B5EF4-FFF2-40B4-BE49-F238E27FC236}">
                      <a16:creationId xmlns:a16="http://schemas.microsoft.com/office/drawing/2014/main" id="{ED2B2E01-68F4-4447-A319-72D0E4C29CDC}"/>
                    </a:ext>
                  </a:extLst>
                </p:cNvPr>
                <p:cNvPicPr/>
                <p:nvPr/>
              </p:nvPicPr>
              <p:blipFill>
                <a:blip r:embed="rId100"/>
                <a:stretch>
                  <a:fillRect/>
                </a:stretch>
              </p:blipFill>
              <p:spPr>
                <a:xfrm>
                  <a:off x="5813614" y="5860747"/>
                  <a:ext cx="8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442AD152-41FB-474B-A73A-7CACA938174D}"/>
                    </a:ext>
                  </a:extLst>
                </p14:cNvPr>
                <p14:cNvContentPartPr/>
                <p14:nvPr/>
              </p14:nvContentPartPr>
              <p14:xfrm>
                <a:off x="5915494" y="5786227"/>
                <a:ext cx="172440" cy="137160"/>
              </p14:xfrm>
            </p:contentPart>
          </mc:Choice>
          <mc:Fallback xmlns="">
            <p:pic>
              <p:nvPicPr>
                <p:cNvPr id="59" name="Freihand 58">
                  <a:extLst>
                    <a:ext uri="{FF2B5EF4-FFF2-40B4-BE49-F238E27FC236}">
                      <a16:creationId xmlns:a16="http://schemas.microsoft.com/office/drawing/2014/main" id="{442AD152-41FB-474B-A73A-7CACA938174D}"/>
                    </a:ext>
                  </a:extLst>
                </p:cNvPr>
                <p:cNvPicPr/>
                <p:nvPr/>
              </p:nvPicPr>
              <p:blipFill>
                <a:blip r:embed="rId102"/>
                <a:stretch>
                  <a:fillRect/>
                </a:stretch>
              </p:blipFill>
              <p:spPr>
                <a:xfrm>
                  <a:off x="5911174" y="5781907"/>
                  <a:ext cx="181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2DA10646-72C8-441C-BE42-EE9669E6E3FD}"/>
                    </a:ext>
                  </a:extLst>
                </p14:cNvPr>
                <p14:cNvContentPartPr/>
                <p14:nvPr/>
              </p14:nvContentPartPr>
              <p14:xfrm>
                <a:off x="6032494" y="5827267"/>
                <a:ext cx="128160" cy="87840"/>
              </p14:xfrm>
            </p:contentPart>
          </mc:Choice>
          <mc:Fallback xmlns="">
            <p:pic>
              <p:nvPicPr>
                <p:cNvPr id="62" name="Freihand 61">
                  <a:extLst>
                    <a:ext uri="{FF2B5EF4-FFF2-40B4-BE49-F238E27FC236}">
                      <a16:creationId xmlns:a16="http://schemas.microsoft.com/office/drawing/2014/main" id="{2DA10646-72C8-441C-BE42-EE9669E6E3FD}"/>
                    </a:ext>
                  </a:extLst>
                </p:cNvPr>
                <p:cNvPicPr/>
                <p:nvPr/>
              </p:nvPicPr>
              <p:blipFill>
                <a:blip r:embed="rId104"/>
                <a:stretch>
                  <a:fillRect/>
                </a:stretch>
              </p:blipFill>
              <p:spPr>
                <a:xfrm>
                  <a:off x="6028174" y="5822947"/>
                  <a:ext cx="136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8CDD68FF-091F-4435-8C9B-97846B7AF76D}"/>
                    </a:ext>
                  </a:extLst>
                </p14:cNvPr>
                <p14:cNvContentPartPr/>
                <p14:nvPr/>
              </p14:nvContentPartPr>
              <p14:xfrm>
                <a:off x="6182614" y="5789827"/>
                <a:ext cx="92880" cy="97920"/>
              </p14:xfrm>
            </p:contentPart>
          </mc:Choice>
          <mc:Fallback xmlns="">
            <p:pic>
              <p:nvPicPr>
                <p:cNvPr id="63" name="Freihand 62">
                  <a:extLst>
                    <a:ext uri="{FF2B5EF4-FFF2-40B4-BE49-F238E27FC236}">
                      <a16:creationId xmlns:a16="http://schemas.microsoft.com/office/drawing/2014/main" id="{8CDD68FF-091F-4435-8C9B-97846B7AF76D}"/>
                    </a:ext>
                  </a:extLst>
                </p:cNvPr>
                <p:cNvPicPr/>
                <p:nvPr/>
              </p:nvPicPr>
              <p:blipFill>
                <a:blip r:embed="rId106"/>
                <a:stretch>
                  <a:fillRect/>
                </a:stretch>
              </p:blipFill>
              <p:spPr>
                <a:xfrm>
                  <a:off x="6178294" y="5785507"/>
                  <a:ext cx="101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B4BEED20-266C-4CE7-B97D-856360C9ADB7}"/>
                    </a:ext>
                  </a:extLst>
                </p14:cNvPr>
                <p14:cNvContentPartPr/>
                <p14:nvPr/>
              </p14:nvContentPartPr>
              <p14:xfrm>
                <a:off x="6310774" y="5799187"/>
                <a:ext cx="195840" cy="55800"/>
              </p14:xfrm>
            </p:contentPart>
          </mc:Choice>
          <mc:Fallback xmlns="">
            <p:pic>
              <p:nvPicPr>
                <p:cNvPr id="64" name="Freihand 63">
                  <a:extLst>
                    <a:ext uri="{FF2B5EF4-FFF2-40B4-BE49-F238E27FC236}">
                      <a16:creationId xmlns:a16="http://schemas.microsoft.com/office/drawing/2014/main" id="{B4BEED20-266C-4CE7-B97D-856360C9ADB7}"/>
                    </a:ext>
                  </a:extLst>
                </p:cNvPr>
                <p:cNvPicPr/>
                <p:nvPr/>
              </p:nvPicPr>
              <p:blipFill>
                <a:blip r:embed="rId108"/>
                <a:stretch>
                  <a:fillRect/>
                </a:stretch>
              </p:blipFill>
              <p:spPr>
                <a:xfrm>
                  <a:off x="6306454" y="5794867"/>
                  <a:ext cx="204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49E3AF44-F38F-44BA-A8A1-8FB2B797F700}"/>
                    </a:ext>
                  </a:extLst>
                </p14:cNvPr>
                <p14:cNvContentPartPr/>
                <p14:nvPr/>
              </p14:nvContentPartPr>
              <p14:xfrm>
                <a:off x="6546934" y="5800987"/>
                <a:ext cx="19080" cy="8640"/>
              </p14:xfrm>
            </p:contentPart>
          </mc:Choice>
          <mc:Fallback xmlns="">
            <p:pic>
              <p:nvPicPr>
                <p:cNvPr id="65" name="Freihand 64">
                  <a:extLst>
                    <a:ext uri="{FF2B5EF4-FFF2-40B4-BE49-F238E27FC236}">
                      <a16:creationId xmlns:a16="http://schemas.microsoft.com/office/drawing/2014/main" id="{49E3AF44-F38F-44BA-A8A1-8FB2B797F700}"/>
                    </a:ext>
                  </a:extLst>
                </p:cNvPr>
                <p:cNvPicPr/>
                <p:nvPr/>
              </p:nvPicPr>
              <p:blipFill>
                <a:blip r:embed="rId110"/>
                <a:stretch>
                  <a:fillRect/>
                </a:stretch>
              </p:blipFill>
              <p:spPr>
                <a:xfrm>
                  <a:off x="6542614" y="5796667"/>
                  <a:ext cx="27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F190FC1F-E781-487D-9293-7C762863D167}"/>
                    </a:ext>
                  </a:extLst>
                </p14:cNvPr>
                <p14:cNvContentPartPr/>
                <p14:nvPr/>
              </p14:nvContentPartPr>
              <p14:xfrm>
                <a:off x="6548374" y="5742307"/>
                <a:ext cx="373320" cy="86040"/>
              </p14:xfrm>
            </p:contentPart>
          </mc:Choice>
          <mc:Fallback xmlns="">
            <p:pic>
              <p:nvPicPr>
                <p:cNvPr id="66" name="Freihand 65">
                  <a:extLst>
                    <a:ext uri="{FF2B5EF4-FFF2-40B4-BE49-F238E27FC236}">
                      <a16:creationId xmlns:a16="http://schemas.microsoft.com/office/drawing/2014/main" id="{F190FC1F-E781-487D-9293-7C762863D167}"/>
                    </a:ext>
                  </a:extLst>
                </p:cNvPr>
                <p:cNvPicPr/>
                <p:nvPr/>
              </p:nvPicPr>
              <p:blipFill>
                <a:blip r:embed="rId112"/>
                <a:stretch>
                  <a:fillRect/>
                </a:stretch>
              </p:blipFill>
              <p:spPr>
                <a:xfrm>
                  <a:off x="6544054" y="5737987"/>
                  <a:ext cx="381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AE4D092F-1176-43D1-A71D-A7F8AF657603}"/>
                    </a:ext>
                  </a:extLst>
                </p14:cNvPr>
                <p14:cNvContentPartPr/>
                <p14:nvPr/>
              </p14:nvContentPartPr>
              <p14:xfrm>
                <a:off x="7158574" y="5645467"/>
                <a:ext cx="7560" cy="107280"/>
              </p14:xfrm>
            </p:contentPart>
          </mc:Choice>
          <mc:Fallback xmlns="">
            <p:pic>
              <p:nvPicPr>
                <p:cNvPr id="72" name="Freihand 71">
                  <a:extLst>
                    <a:ext uri="{FF2B5EF4-FFF2-40B4-BE49-F238E27FC236}">
                      <a16:creationId xmlns:a16="http://schemas.microsoft.com/office/drawing/2014/main" id="{AE4D092F-1176-43D1-A71D-A7F8AF657603}"/>
                    </a:ext>
                  </a:extLst>
                </p:cNvPr>
                <p:cNvPicPr/>
                <p:nvPr/>
              </p:nvPicPr>
              <p:blipFill>
                <a:blip r:embed="rId114"/>
                <a:stretch>
                  <a:fillRect/>
                </a:stretch>
              </p:blipFill>
              <p:spPr>
                <a:xfrm>
                  <a:off x="7154254" y="5641147"/>
                  <a:ext cx="16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79769DB3-2DD2-4E2D-864E-670FBE8088BB}"/>
                    </a:ext>
                  </a:extLst>
                </p14:cNvPr>
                <p14:cNvContentPartPr/>
                <p14:nvPr/>
              </p14:nvContentPartPr>
              <p14:xfrm>
                <a:off x="7086574" y="5609827"/>
                <a:ext cx="138960" cy="37800"/>
              </p14:xfrm>
            </p:contentPart>
          </mc:Choice>
          <mc:Fallback xmlns="">
            <p:pic>
              <p:nvPicPr>
                <p:cNvPr id="73" name="Freihand 72">
                  <a:extLst>
                    <a:ext uri="{FF2B5EF4-FFF2-40B4-BE49-F238E27FC236}">
                      <a16:creationId xmlns:a16="http://schemas.microsoft.com/office/drawing/2014/main" id="{79769DB3-2DD2-4E2D-864E-670FBE8088BB}"/>
                    </a:ext>
                  </a:extLst>
                </p:cNvPr>
                <p:cNvPicPr/>
                <p:nvPr/>
              </p:nvPicPr>
              <p:blipFill>
                <a:blip r:embed="rId116"/>
                <a:stretch>
                  <a:fillRect/>
                </a:stretch>
              </p:blipFill>
              <p:spPr>
                <a:xfrm>
                  <a:off x="7082254" y="5605507"/>
                  <a:ext cx="147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78C2602D-CFDD-4011-9330-2FCDDCD87921}"/>
                    </a:ext>
                  </a:extLst>
                </p14:cNvPr>
                <p14:cNvContentPartPr/>
                <p14:nvPr/>
              </p14:nvContentPartPr>
              <p14:xfrm>
                <a:off x="7233814" y="5652307"/>
                <a:ext cx="59400" cy="82800"/>
              </p14:xfrm>
            </p:contentPart>
          </mc:Choice>
          <mc:Fallback xmlns="">
            <p:pic>
              <p:nvPicPr>
                <p:cNvPr id="74" name="Freihand 73">
                  <a:extLst>
                    <a:ext uri="{FF2B5EF4-FFF2-40B4-BE49-F238E27FC236}">
                      <a16:creationId xmlns:a16="http://schemas.microsoft.com/office/drawing/2014/main" id="{78C2602D-CFDD-4011-9330-2FCDDCD87921}"/>
                    </a:ext>
                  </a:extLst>
                </p:cNvPr>
                <p:cNvPicPr/>
                <p:nvPr/>
              </p:nvPicPr>
              <p:blipFill>
                <a:blip r:embed="rId118"/>
                <a:stretch>
                  <a:fillRect/>
                </a:stretch>
              </p:blipFill>
              <p:spPr>
                <a:xfrm>
                  <a:off x="7229494" y="5647987"/>
                  <a:ext cx="68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397869F1-3AF3-4C65-BF7C-EA7816878267}"/>
                    </a:ext>
                  </a:extLst>
                </p14:cNvPr>
                <p14:cNvContentPartPr/>
                <p14:nvPr/>
              </p14:nvContentPartPr>
              <p14:xfrm>
                <a:off x="7314454" y="5665987"/>
                <a:ext cx="140040" cy="56880"/>
              </p14:xfrm>
            </p:contentPart>
          </mc:Choice>
          <mc:Fallback xmlns="">
            <p:pic>
              <p:nvPicPr>
                <p:cNvPr id="75" name="Freihand 74">
                  <a:extLst>
                    <a:ext uri="{FF2B5EF4-FFF2-40B4-BE49-F238E27FC236}">
                      <a16:creationId xmlns:a16="http://schemas.microsoft.com/office/drawing/2014/main" id="{397869F1-3AF3-4C65-BF7C-EA7816878267}"/>
                    </a:ext>
                  </a:extLst>
                </p:cNvPr>
                <p:cNvPicPr/>
                <p:nvPr/>
              </p:nvPicPr>
              <p:blipFill>
                <a:blip r:embed="rId120"/>
                <a:stretch>
                  <a:fillRect/>
                </a:stretch>
              </p:blipFill>
              <p:spPr>
                <a:xfrm>
                  <a:off x="7310134" y="5661667"/>
                  <a:ext cx="148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5DCE06D2-9CDD-4B98-BFFF-418DAAB78D1A}"/>
                    </a:ext>
                  </a:extLst>
                </p14:cNvPr>
                <p14:cNvContentPartPr/>
                <p14:nvPr/>
              </p14:nvContentPartPr>
              <p14:xfrm>
                <a:off x="7495174" y="5641867"/>
                <a:ext cx="59400" cy="71640"/>
              </p14:xfrm>
            </p:contentPart>
          </mc:Choice>
          <mc:Fallback xmlns="">
            <p:pic>
              <p:nvPicPr>
                <p:cNvPr id="76" name="Freihand 75">
                  <a:extLst>
                    <a:ext uri="{FF2B5EF4-FFF2-40B4-BE49-F238E27FC236}">
                      <a16:creationId xmlns:a16="http://schemas.microsoft.com/office/drawing/2014/main" id="{5DCE06D2-9CDD-4B98-BFFF-418DAAB78D1A}"/>
                    </a:ext>
                  </a:extLst>
                </p:cNvPr>
                <p:cNvPicPr/>
                <p:nvPr/>
              </p:nvPicPr>
              <p:blipFill>
                <a:blip r:embed="rId122"/>
                <a:stretch>
                  <a:fillRect/>
                </a:stretch>
              </p:blipFill>
              <p:spPr>
                <a:xfrm>
                  <a:off x="7490854" y="5637547"/>
                  <a:ext cx="68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320CD42-D593-4BF5-B838-D32CCCD59452}"/>
                    </a:ext>
                  </a:extLst>
                </p14:cNvPr>
                <p14:cNvContentPartPr/>
                <p14:nvPr/>
              </p14:nvContentPartPr>
              <p14:xfrm>
                <a:off x="7556374" y="5636827"/>
                <a:ext cx="100440" cy="56520"/>
              </p14:xfrm>
            </p:contentPart>
          </mc:Choice>
          <mc:Fallback xmlns="">
            <p:pic>
              <p:nvPicPr>
                <p:cNvPr id="77" name="Freihand 76">
                  <a:extLst>
                    <a:ext uri="{FF2B5EF4-FFF2-40B4-BE49-F238E27FC236}">
                      <a16:creationId xmlns:a16="http://schemas.microsoft.com/office/drawing/2014/main" id="{6320CD42-D593-4BF5-B838-D32CCCD59452}"/>
                    </a:ext>
                  </a:extLst>
                </p:cNvPr>
                <p:cNvPicPr/>
                <p:nvPr/>
              </p:nvPicPr>
              <p:blipFill>
                <a:blip r:embed="rId124"/>
                <a:stretch>
                  <a:fillRect/>
                </a:stretch>
              </p:blipFill>
              <p:spPr>
                <a:xfrm>
                  <a:off x="7552054" y="5632507"/>
                  <a:ext cx="109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3629B8FB-93EC-47B2-A8B5-631506B5DE26}"/>
                    </a:ext>
                  </a:extLst>
                </p14:cNvPr>
                <p14:cNvContentPartPr/>
                <p14:nvPr/>
              </p14:nvContentPartPr>
              <p14:xfrm>
                <a:off x="7671574" y="5550787"/>
                <a:ext cx="97920" cy="132480"/>
              </p14:xfrm>
            </p:contentPart>
          </mc:Choice>
          <mc:Fallback xmlns="">
            <p:pic>
              <p:nvPicPr>
                <p:cNvPr id="78" name="Freihand 77">
                  <a:extLst>
                    <a:ext uri="{FF2B5EF4-FFF2-40B4-BE49-F238E27FC236}">
                      <a16:creationId xmlns:a16="http://schemas.microsoft.com/office/drawing/2014/main" id="{3629B8FB-93EC-47B2-A8B5-631506B5DE26}"/>
                    </a:ext>
                  </a:extLst>
                </p:cNvPr>
                <p:cNvPicPr/>
                <p:nvPr/>
              </p:nvPicPr>
              <p:blipFill>
                <a:blip r:embed="rId126"/>
                <a:stretch>
                  <a:fillRect/>
                </a:stretch>
              </p:blipFill>
              <p:spPr>
                <a:xfrm>
                  <a:off x="7667254" y="5546467"/>
                  <a:ext cx="106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EB33AB7A-B933-4859-BEE7-76B834040886}"/>
                    </a:ext>
                  </a:extLst>
                </p14:cNvPr>
                <p14:cNvContentPartPr/>
                <p14:nvPr/>
              </p14:nvContentPartPr>
              <p14:xfrm>
                <a:off x="7720534" y="5650507"/>
                <a:ext cx="64080" cy="30960"/>
              </p14:xfrm>
            </p:contentPart>
          </mc:Choice>
          <mc:Fallback xmlns="">
            <p:pic>
              <p:nvPicPr>
                <p:cNvPr id="79" name="Freihand 78">
                  <a:extLst>
                    <a:ext uri="{FF2B5EF4-FFF2-40B4-BE49-F238E27FC236}">
                      <a16:creationId xmlns:a16="http://schemas.microsoft.com/office/drawing/2014/main" id="{EB33AB7A-B933-4859-BEE7-76B834040886}"/>
                    </a:ext>
                  </a:extLst>
                </p:cNvPr>
                <p:cNvPicPr/>
                <p:nvPr/>
              </p:nvPicPr>
              <p:blipFill>
                <a:blip r:embed="rId128"/>
                <a:stretch>
                  <a:fillRect/>
                </a:stretch>
              </p:blipFill>
              <p:spPr>
                <a:xfrm>
                  <a:off x="7716214" y="5646187"/>
                  <a:ext cx="72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FDD18AAB-136B-4268-98D5-F6E2BCC2047F}"/>
                    </a:ext>
                  </a:extLst>
                </p14:cNvPr>
                <p14:cNvContentPartPr/>
                <p14:nvPr/>
              </p14:nvContentPartPr>
              <p14:xfrm>
                <a:off x="7813414" y="5523787"/>
                <a:ext cx="132840" cy="152640"/>
              </p14:xfrm>
            </p:contentPart>
          </mc:Choice>
          <mc:Fallback xmlns="">
            <p:pic>
              <p:nvPicPr>
                <p:cNvPr id="80" name="Freihand 79">
                  <a:extLst>
                    <a:ext uri="{FF2B5EF4-FFF2-40B4-BE49-F238E27FC236}">
                      <a16:creationId xmlns:a16="http://schemas.microsoft.com/office/drawing/2014/main" id="{FDD18AAB-136B-4268-98D5-F6E2BCC2047F}"/>
                    </a:ext>
                  </a:extLst>
                </p:cNvPr>
                <p:cNvPicPr/>
                <p:nvPr/>
              </p:nvPicPr>
              <p:blipFill>
                <a:blip r:embed="rId130"/>
                <a:stretch>
                  <a:fillRect/>
                </a:stretch>
              </p:blipFill>
              <p:spPr>
                <a:xfrm>
                  <a:off x="7809094" y="5519467"/>
                  <a:ext cx="141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8F558775-8D1A-431C-84C7-0682124F418B}"/>
                    </a:ext>
                  </a:extLst>
                </p14:cNvPr>
                <p14:cNvContentPartPr/>
                <p14:nvPr/>
              </p14:nvContentPartPr>
              <p14:xfrm>
                <a:off x="7923574" y="5527387"/>
                <a:ext cx="360" cy="360"/>
              </p14:xfrm>
            </p:contentPart>
          </mc:Choice>
          <mc:Fallback xmlns="">
            <p:pic>
              <p:nvPicPr>
                <p:cNvPr id="81" name="Freihand 80">
                  <a:extLst>
                    <a:ext uri="{FF2B5EF4-FFF2-40B4-BE49-F238E27FC236}">
                      <a16:creationId xmlns:a16="http://schemas.microsoft.com/office/drawing/2014/main" id="{8F558775-8D1A-431C-84C7-0682124F418B}"/>
                    </a:ext>
                  </a:extLst>
                </p:cNvPr>
                <p:cNvPicPr/>
                <p:nvPr/>
              </p:nvPicPr>
              <p:blipFill>
                <a:blip r:embed="rId132"/>
                <a:stretch>
                  <a:fillRect/>
                </a:stretch>
              </p:blipFill>
              <p:spPr>
                <a:xfrm>
                  <a:off x="7919254" y="552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D4C67E30-889E-43F4-AC6A-1AAE86D90276}"/>
                    </a:ext>
                  </a:extLst>
                </p14:cNvPr>
                <p14:cNvContentPartPr/>
                <p14:nvPr/>
              </p14:nvContentPartPr>
              <p14:xfrm>
                <a:off x="7981174" y="5563387"/>
                <a:ext cx="178560" cy="68760"/>
              </p14:xfrm>
            </p:contentPart>
          </mc:Choice>
          <mc:Fallback xmlns="">
            <p:pic>
              <p:nvPicPr>
                <p:cNvPr id="82" name="Freihand 81">
                  <a:extLst>
                    <a:ext uri="{FF2B5EF4-FFF2-40B4-BE49-F238E27FC236}">
                      <a16:creationId xmlns:a16="http://schemas.microsoft.com/office/drawing/2014/main" id="{D4C67E30-889E-43F4-AC6A-1AAE86D90276}"/>
                    </a:ext>
                  </a:extLst>
                </p:cNvPr>
                <p:cNvPicPr/>
                <p:nvPr/>
              </p:nvPicPr>
              <p:blipFill>
                <a:blip r:embed="rId134"/>
                <a:stretch>
                  <a:fillRect/>
                </a:stretch>
              </p:blipFill>
              <p:spPr>
                <a:xfrm>
                  <a:off x="7976854" y="5559067"/>
                  <a:ext cx="187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6EE516FB-0CF4-4223-A875-3F0AB0A648AD}"/>
                    </a:ext>
                  </a:extLst>
                </p14:cNvPr>
                <p14:cNvContentPartPr/>
                <p14:nvPr/>
              </p14:nvContentPartPr>
              <p14:xfrm>
                <a:off x="8162974" y="5535307"/>
                <a:ext cx="261000" cy="83880"/>
              </p14:xfrm>
            </p:contentPart>
          </mc:Choice>
          <mc:Fallback xmlns="">
            <p:pic>
              <p:nvPicPr>
                <p:cNvPr id="83" name="Freihand 82">
                  <a:extLst>
                    <a:ext uri="{FF2B5EF4-FFF2-40B4-BE49-F238E27FC236}">
                      <a16:creationId xmlns:a16="http://schemas.microsoft.com/office/drawing/2014/main" id="{6EE516FB-0CF4-4223-A875-3F0AB0A648AD}"/>
                    </a:ext>
                  </a:extLst>
                </p:cNvPr>
                <p:cNvPicPr/>
                <p:nvPr/>
              </p:nvPicPr>
              <p:blipFill>
                <a:blip r:embed="rId136"/>
                <a:stretch>
                  <a:fillRect/>
                </a:stretch>
              </p:blipFill>
              <p:spPr>
                <a:xfrm>
                  <a:off x="8158654" y="5530987"/>
                  <a:ext cx="26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A3047B25-FD62-4705-8CF6-06F6018F8435}"/>
                    </a:ext>
                  </a:extLst>
                </p14:cNvPr>
                <p14:cNvContentPartPr/>
                <p14:nvPr/>
              </p14:nvContentPartPr>
              <p14:xfrm>
                <a:off x="5762134" y="6098347"/>
                <a:ext cx="436680" cy="144720"/>
              </p14:xfrm>
            </p:contentPart>
          </mc:Choice>
          <mc:Fallback xmlns="">
            <p:pic>
              <p:nvPicPr>
                <p:cNvPr id="84" name="Freihand 83">
                  <a:extLst>
                    <a:ext uri="{FF2B5EF4-FFF2-40B4-BE49-F238E27FC236}">
                      <a16:creationId xmlns:a16="http://schemas.microsoft.com/office/drawing/2014/main" id="{A3047B25-FD62-4705-8CF6-06F6018F8435}"/>
                    </a:ext>
                  </a:extLst>
                </p:cNvPr>
                <p:cNvPicPr/>
                <p:nvPr/>
              </p:nvPicPr>
              <p:blipFill>
                <a:blip r:embed="rId138"/>
                <a:stretch>
                  <a:fillRect/>
                </a:stretch>
              </p:blipFill>
              <p:spPr>
                <a:xfrm>
                  <a:off x="5757814" y="6094027"/>
                  <a:ext cx="445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4B089A7-B391-44A7-9426-0E2E5140EB82}"/>
                    </a:ext>
                  </a:extLst>
                </p14:cNvPr>
                <p14:cNvContentPartPr/>
                <p14:nvPr/>
              </p14:nvContentPartPr>
              <p14:xfrm>
                <a:off x="6166414" y="6032107"/>
                <a:ext cx="4320" cy="4320"/>
              </p14:xfrm>
            </p:contentPart>
          </mc:Choice>
          <mc:Fallback xmlns="">
            <p:pic>
              <p:nvPicPr>
                <p:cNvPr id="85" name="Freihand 84">
                  <a:extLst>
                    <a:ext uri="{FF2B5EF4-FFF2-40B4-BE49-F238E27FC236}">
                      <a16:creationId xmlns:a16="http://schemas.microsoft.com/office/drawing/2014/main" id="{24B089A7-B391-44A7-9426-0E2E5140EB82}"/>
                    </a:ext>
                  </a:extLst>
                </p:cNvPr>
                <p:cNvPicPr/>
                <p:nvPr/>
              </p:nvPicPr>
              <p:blipFill>
                <a:blip r:embed="rId140"/>
                <a:stretch>
                  <a:fillRect/>
                </a:stretch>
              </p:blipFill>
              <p:spPr>
                <a:xfrm>
                  <a:off x="6162094" y="6027787"/>
                  <a:ext cx="12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3826BA76-F830-4ECC-85C3-D049342EC2A4}"/>
                    </a:ext>
                  </a:extLst>
                </p14:cNvPr>
                <p14:cNvContentPartPr/>
                <p14:nvPr/>
              </p14:nvContentPartPr>
              <p14:xfrm>
                <a:off x="6202774" y="6068827"/>
                <a:ext cx="79920" cy="96120"/>
              </p14:xfrm>
            </p:contentPart>
          </mc:Choice>
          <mc:Fallback xmlns="">
            <p:pic>
              <p:nvPicPr>
                <p:cNvPr id="86" name="Freihand 85">
                  <a:extLst>
                    <a:ext uri="{FF2B5EF4-FFF2-40B4-BE49-F238E27FC236}">
                      <a16:creationId xmlns:a16="http://schemas.microsoft.com/office/drawing/2014/main" id="{3826BA76-F830-4ECC-85C3-D049342EC2A4}"/>
                    </a:ext>
                  </a:extLst>
                </p:cNvPr>
                <p:cNvPicPr/>
                <p:nvPr/>
              </p:nvPicPr>
              <p:blipFill>
                <a:blip r:embed="rId142"/>
                <a:stretch>
                  <a:fillRect/>
                </a:stretch>
              </p:blipFill>
              <p:spPr>
                <a:xfrm>
                  <a:off x="6198454" y="6064507"/>
                  <a:ext cx="88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AD64BC31-9895-41AB-8B7F-DEE73CBB7FD1}"/>
                    </a:ext>
                  </a:extLst>
                </p14:cNvPr>
                <p14:cNvContentPartPr/>
                <p14:nvPr/>
              </p14:nvContentPartPr>
              <p14:xfrm>
                <a:off x="6314014" y="6019147"/>
                <a:ext cx="142560" cy="134280"/>
              </p14:xfrm>
            </p:contentPart>
          </mc:Choice>
          <mc:Fallback xmlns="">
            <p:pic>
              <p:nvPicPr>
                <p:cNvPr id="87" name="Freihand 86">
                  <a:extLst>
                    <a:ext uri="{FF2B5EF4-FFF2-40B4-BE49-F238E27FC236}">
                      <a16:creationId xmlns:a16="http://schemas.microsoft.com/office/drawing/2014/main" id="{AD64BC31-9895-41AB-8B7F-DEE73CBB7FD1}"/>
                    </a:ext>
                  </a:extLst>
                </p:cNvPr>
                <p:cNvPicPr/>
                <p:nvPr/>
              </p:nvPicPr>
              <p:blipFill>
                <a:blip r:embed="rId144"/>
                <a:stretch>
                  <a:fillRect/>
                </a:stretch>
              </p:blipFill>
              <p:spPr>
                <a:xfrm>
                  <a:off x="6309694" y="6014827"/>
                  <a:ext cx="151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E89F1D2E-88D7-4392-B018-578CEA5EDBE4}"/>
                    </a:ext>
                  </a:extLst>
                </p14:cNvPr>
                <p14:cNvContentPartPr/>
                <p14:nvPr/>
              </p14:nvContentPartPr>
              <p14:xfrm>
                <a:off x="6512374" y="6050827"/>
                <a:ext cx="125280" cy="65520"/>
              </p14:xfrm>
            </p:contentPart>
          </mc:Choice>
          <mc:Fallback xmlns="">
            <p:pic>
              <p:nvPicPr>
                <p:cNvPr id="88" name="Freihand 87">
                  <a:extLst>
                    <a:ext uri="{FF2B5EF4-FFF2-40B4-BE49-F238E27FC236}">
                      <a16:creationId xmlns:a16="http://schemas.microsoft.com/office/drawing/2014/main" id="{E89F1D2E-88D7-4392-B018-578CEA5EDBE4}"/>
                    </a:ext>
                  </a:extLst>
                </p:cNvPr>
                <p:cNvPicPr/>
                <p:nvPr/>
              </p:nvPicPr>
              <p:blipFill>
                <a:blip r:embed="rId146"/>
                <a:stretch>
                  <a:fillRect/>
                </a:stretch>
              </p:blipFill>
              <p:spPr>
                <a:xfrm>
                  <a:off x="6508054" y="6046507"/>
                  <a:ext cx="133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42981916-44D4-43A3-963E-6EC951357784}"/>
                    </a:ext>
                  </a:extLst>
                </p14:cNvPr>
                <p14:cNvContentPartPr/>
                <p14:nvPr/>
              </p14:nvContentPartPr>
              <p14:xfrm>
                <a:off x="6837094" y="5982067"/>
                <a:ext cx="7200" cy="111240"/>
              </p14:xfrm>
            </p:contentPart>
          </mc:Choice>
          <mc:Fallback xmlns="">
            <p:pic>
              <p:nvPicPr>
                <p:cNvPr id="89" name="Freihand 88">
                  <a:extLst>
                    <a:ext uri="{FF2B5EF4-FFF2-40B4-BE49-F238E27FC236}">
                      <a16:creationId xmlns:a16="http://schemas.microsoft.com/office/drawing/2014/main" id="{42981916-44D4-43A3-963E-6EC951357784}"/>
                    </a:ext>
                  </a:extLst>
                </p:cNvPr>
                <p:cNvPicPr/>
                <p:nvPr/>
              </p:nvPicPr>
              <p:blipFill>
                <a:blip r:embed="rId148"/>
                <a:stretch>
                  <a:fillRect/>
                </a:stretch>
              </p:blipFill>
              <p:spPr>
                <a:xfrm>
                  <a:off x="6832774" y="5977747"/>
                  <a:ext cx="15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2BCC27FD-9321-4FF4-A204-DAACB43EC9D6}"/>
                    </a:ext>
                  </a:extLst>
                </p14:cNvPr>
                <p14:cNvContentPartPr/>
                <p14:nvPr/>
              </p14:nvContentPartPr>
              <p14:xfrm>
                <a:off x="6764014" y="5948587"/>
                <a:ext cx="167040" cy="32040"/>
              </p14:xfrm>
            </p:contentPart>
          </mc:Choice>
          <mc:Fallback xmlns="">
            <p:pic>
              <p:nvPicPr>
                <p:cNvPr id="90" name="Freihand 89">
                  <a:extLst>
                    <a:ext uri="{FF2B5EF4-FFF2-40B4-BE49-F238E27FC236}">
                      <a16:creationId xmlns:a16="http://schemas.microsoft.com/office/drawing/2014/main" id="{2BCC27FD-9321-4FF4-A204-DAACB43EC9D6}"/>
                    </a:ext>
                  </a:extLst>
                </p:cNvPr>
                <p:cNvPicPr/>
                <p:nvPr/>
              </p:nvPicPr>
              <p:blipFill>
                <a:blip r:embed="rId150"/>
                <a:stretch>
                  <a:fillRect/>
                </a:stretch>
              </p:blipFill>
              <p:spPr>
                <a:xfrm>
                  <a:off x="6759694" y="5944267"/>
                  <a:ext cx="175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CF432861-B2D2-40DF-9B3B-A20FEA84DE26}"/>
                    </a:ext>
                  </a:extLst>
                </p14:cNvPr>
                <p14:cNvContentPartPr/>
                <p14:nvPr/>
              </p14:nvContentPartPr>
              <p14:xfrm>
                <a:off x="6775894" y="6002227"/>
                <a:ext cx="308160" cy="63360"/>
              </p14:xfrm>
            </p:contentPart>
          </mc:Choice>
          <mc:Fallback xmlns="">
            <p:pic>
              <p:nvPicPr>
                <p:cNvPr id="91" name="Freihand 90">
                  <a:extLst>
                    <a:ext uri="{FF2B5EF4-FFF2-40B4-BE49-F238E27FC236}">
                      <a16:creationId xmlns:a16="http://schemas.microsoft.com/office/drawing/2014/main" id="{CF432861-B2D2-40DF-9B3B-A20FEA84DE26}"/>
                    </a:ext>
                  </a:extLst>
                </p:cNvPr>
                <p:cNvPicPr/>
                <p:nvPr/>
              </p:nvPicPr>
              <p:blipFill>
                <a:blip r:embed="rId152"/>
                <a:stretch>
                  <a:fillRect/>
                </a:stretch>
              </p:blipFill>
              <p:spPr>
                <a:xfrm>
                  <a:off x="6771574" y="5997907"/>
                  <a:ext cx="316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902E2222-9792-4B17-AD37-BC36621B3C73}"/>
                    </a:ext>
                  </a:extLst>
                </p14:cNvPr>
                <p14:cNvContentPartPr/>
                <p14:nvPr/>
              </p14:nvContentPartPr>
              <p14:xfrm>
                <a:off x="7063894" y="5957947"/>
                <a:ext cx="22680" cy="7920"/>
              </p14:xfrm>
            </p:contentPart>
          </mc:Choice>
          <mc:Fallback xmlns="">
            <p:pic>
              <p:nvPicPr>
                <p:cNvPr id="92" name="Freihand 91">
                  <a:extLst>
                    <a:ext uri="{FF2B5EF4-FFF2-40B4-BE49-F238E27FC236}">
                      <a16:creationId xmlns:a16="http://schemas.microsoft.com/office/drawing/2014/main" id="{902E2222-9792-4B17-AD37-BC36621B3C73}"/>
                    </a:ext>
                  </a:extLst>
                </p:cNvPr>
                <p:cNvPicPr/>
                <p:nvPr/>
              </p:nvPicPr>
              <p:blipFill>
                <a:blip r:embed="rId154"/>
                <a:stretch>
                  <a:fillRect/>
                </a:stretch>
              </p:blipFill>
              <p:spPr>
                <a:xfrm>
                  <a:off x="7059574" y="5953627"/>
                  <a:ext cx="31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01817985-524F-491A-98B3-652E59BDEE6B}"/>
                    </a:ext>
                  </a:extLst>
                </p14:cNvPr>
                <p14:cNvContentPartPr/>
                <p14:nvPr/>
              </p14:nvContentPartPr>
              <p14:xfrm>
                <a:off x="7110334" y="5986387"/>
                <a:ext cx="135360" cy="56880"/>
              </p14:xfrm>
            </p:contentPart>
          </mc:Choice>
          <mc:Fallback xmlns="">
            <p:pic>
              <p:nvPicPr>
                <p:cNvPr id="93" name="Freihand 92">
                  <a:extLst>
                    <a:ext uri="{FF2B5EF4-FFF2-40B4-BE49-F238E27FC236}">
                      <a16:creationId xmlns:a16="http://schemas.microsoft.com/office/drawing/2014/main" id="{01817985-524F-491A-98B3-652E59BDEE6B}"/>
                    </a:ext>
                  </a:extLst>
                </p:cNvPr>
                <p:cNvPicPr/>
                <p:nvPr/>
              </p:nvPicPr>
              <p:blipFill>
                <a:blip r:embed="rId156"/>
                <a:stretch>
                  <a:fillRect/>
                </a:stretch>
              </p:blipFill>
              <p:spPr>
                <a:xfrm>
                  <a:off x="7106014" y="5982067"/>
                  <a:ext cx="144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14140CFB-54EF-4089-AE78-3AB54B0C9B02}"/>
                    </a:ext>
                  </a:extLst>
                </p14:cNvPr>
                <p14:cNvContentPartPr/>
                <p14:nvPr/>
              </p14:nvContentPartPr>
              <p14:xfrm>
                <a:off x="7283494" y="5944987"/>
                <a:ext cx="120600" cy="84600"/>
              </p14:xfrm>
            </p:contentPart>
          </mc:Choice>
          <mc:Fallback xmlns="">
            <p:pic>
              <p:nvPicPr>
                <p:cNvPr id="94" name="Freihand 93">
                  <a:extLst>
                    <a:ext uri="{FF2B5EF4-FFF2-40B4-BE49-F238E27FC236}">
                      <a16:creationId xmlns:a16="http://schemas.microsoft.com/office/drawing/2014/main" id="{14140CFB-54EF-4089-AE78-3AB54B0C9B02}"/>
                    </a:ext>
                  </a:extLst>
                </p:cNvPr>
                <p:cNvPicPr/>
                <p:nvPr/>
              </p:nvPicPr>
              <p:blipFill>
                <a:blip r:embed="rId158"/>
                <a:stretch>
                  <a:fillRect/>
                </a:stretch>
              </p:blipFill>
              <p:spPr>
                <a:xfrm>
                  <a:off x="7279174" y="5940667"/>
                  <a:ext cx="129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50E453B8-98A9-484E-B8D6-3A50625580E2}"/>
                    </a:ext>
                  </a:extLst>
                </p14:cNvPr>
                <p14:cNvContentPartPr/>
                <p14:nvPr/>
              </p14:nvContentPartPr>
              <p14:xfrm>
                <a:off x="7207534" y="5977027"/>
                <a:ext cx="56160" cy="62640"/>
              </p14:xfrm>
            </p:contentPart>
          </mc:Choice>
          <mc:Fallback xmlns="">
            <p:pic>
              <p:nvPicPr>
                <p:cNvPr id="96" name="Freihand 95">
                  <a:extLst>
                    <a:ext uri="{FF2B5EF4-FFF2-40B4-BE49-F238E27FC236}">
                      <a16:creationId xmlns:a16="http://schemas.microsoft.com/office/drawing/2014/main" id="{50E453B8-98A9-484E-B8D6-3A50625580E2}"/>
                    </a:ext>
                  </a:extLst>
                </p:cNvPr>
                <p:cNvPicPr/>
                <p:nvPr/>
              </p:nvPicPr>
              <p:blipFill>
                <a:blip r:embed="rId160"/>
                <a:stretch>
                  <a:fillRect/>
                </a:stretch>
              </p:blipFill>
              <p:spPr>
                <a:xfrm>
                  <a:off x="7203214" y="5972707"/>
                  <a:ext cx="64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8073519A-C059-4D75-99FE-4D4CC7B0C8E1}"/>
                    </a:ext>
                  </a:extLst>
                </p14:cNvPr>
                <p14:cNvContentPartPr/>
                <p14:nvPr/>
              </p14:nvContentPartPr>
              <p14:xfrm>
                <a:off x="7395094" y="5945347"/>
                <a:ext cx="90000" cy="66240"/>
              </p14:xfrm>
            </p:contentPart>
          </mc:Choice>
          <mc:Fallback xmlns="">
            <p:pic>
              <p:nvPicPr>
                <p:cNvPr id="97" name="Freihand 96">
                  <a:extLst>
                    <a:ext uri="{FF2B5EF4-FFF2-40B4-BE49-F238E27FC236}">
                      <a16:creationId xmlns:a16="http://schemas.microsoft.com/office/drawing/2014/main" id="{8073519A-C059-4D75-99FE-4D4CC7B0C8E1}"/>
                    </a:ext>
                  </a:extLst>
                </p:cNvPr>
                <p:cNvPicPr/>
                <p:nvPr/>
              </p:nvPicPr>
              <p:blipFill>
                <a:blip r:embed="rId162"/>
                <a:stretch>
                  <a:fillRect/>
                </a:stretch>
              </p:blipFill>
              <p:spPr>
                <a:xfrm>
                  <a:off x="7390774" y="5941027"/>
                  <a:ext cx="98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A21BFAFB-CF21-4C94-97A8-C5DCB9B09D87}"/>
                    </a:ext>
                  </a:extLst>
                </p14:cNvPr>
                <p14:cNvContentPartPr/>
                <p14:nvPr/>
              </p14:nvContentPartPr>
              <p14:xfrm>
                <a:off x="7433614" y="5957947"/>
                <a:ext cx="99720" cy="42120"/>
              </p14:xfrm>
            </p:contentPart>
          </mc:Choice>
          <mc:Fallback xmlns="">
            <p:pic>
              <p:nvPicPr>
                <p:cNvPr id="98" name="Freihand 97">
                  <a:extLst>
                    <a:ext uri="{FF2B5EF4-FFF2-40B4-BE49-F238E27FC236}">
                      <a16:creationId xmlns:a16="http://schemas.microsoft.com/office/drawing/2014/main" id="{A21BFAFB-CF21-4C94-97A8-C5DCB9B09D87}"/>
                    </a:ext>
                  </a:extLst>
                </p:cNvPr>
                <p:cNvPicPr/>
                <p:nvPr/>
              </p:nvPicPr>
              <p:blipFill>
                <a:blip r:embed="rId164"/>
                <a:stretch>
                  <a:fillRect/>
                </a:stretch>
              </p:blipFill>
              <p:spPr>
                <a:xfrm>
                  <a:off x="7429294" y="5953627"/>
                  <a:ext cx="108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DC0E4EFE-4DA5-4B58-A6B0-9EC86BB6206D}"/>
                    </a:ext>
                  </a:extLst>
                </p14:cNvPr>
                <p14:cNvContentPartPr/>
                <p14:nvPr/>
              </p14:nvContentPartPr>
              <p14:xfrm>
                <a:off x="7556014" y="5915107"/>
                <a:ext cx="67320" cy="85320"/>
              </p14:xfrm>
            </p:contentPart>
          </mc:Choice>
          <mc:Fallback xmlns="">
            <p:pic>
              <p:nvPicPr>
                <p:cNvPr id="99" name="Freihand 98">
                  <a:extLst>
                    <a:ext uri="{FF2B5EF4-FFF2-40B4-BE49-F238E27FC236}">
                      <a16:creationId xmlns:a16="http://schemas.microsoft.com/office/drawing/2014/main" id="{DC0E4EFE-4DA5-4B58-A6B0-9EC86BB6206D}"/>
                    </a:ext>
                  </a:extLst>
                </p:cNvPr>
                <p:cNvPicPr/>
                <p:nvPr/>
              </p:nvPicPr>
              <p:blipFill>
                <a:blip r:embed="rId166"/>
                <a:stretch>
                  <a:fillRect/>
                </a:stretch>
              </p:blipFill>
              <p:spPr>
                <a:xfrm>
                  <a:off x="7551694" y="5910787"/>
                  <a:ext cx="75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69A31A95-EBAF-486C-8386-EDC7C79A13EB}"/>
                    </a:ext>
                  </a:extLst>
                </p14:cNvPr>
                <p14:cNvContentPartPr/>
                <p14:nvPr/>
              </p14:nvContentPartPr>
              <p14:xfrm>
                <a:off x="7626934" y="5875147"/>
                <a:ext cx="127440" cy="100440"/>
              </p14:xfrm>
            </p:contentPart>
          </mc:Choice>
          <mc:Fallback xmlns="">
            <p:pic>
              <p:nvPicPr>
                <p:cNvPr id="100" name="Freihand 99">
                  <a:extLst>
                    <a:ext uri="{FF2B5EF4-FFF2-40B4-BE49-F238E27FC236}">
                      <a16:creationId xmlns:a16="http://schemas.microsoft.com/office/drawing/2014/main" id="{69A31A95-EBAF-486C-8386-EDC7C79A13EB}"/>
                    </a:ext>
                  </a:extLst>
                </p:cNvPr>
                <p:cNvPicPr/>
                <p:nvPr/>
              </p:nvPicPr>
              <p:blipFill>
                <a:blip r:embed="rId168"/>
                <a:stretch>
                  <a:fillRect/>
                </a:stretch>
              </p:blipFill>
              <p:spPr>
                <a:xfrm>
                  <a:off x="7622614" y="5870827"/>
                  <a:ext cx="136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9DCCE1FE-389E-4923-8C7A-0938D4495C64}"/>
                    </a:ext>
                  </a:extLst>
                </p14:cNvPr>
                <p14:cNvContentPartPr/>
                <p14:nvPr/>
              </p14:nvContentPartPr>
              <p14:xfrm>
                <a:off x="7766974" y="5801707"/>
                <a:ext cx="159120" cy="155160"/>
              </p14:xfrm>
            </p:contentPart>
          </mc:Choice>
          <mc:Fallback xmlns="">
            <p:pic>
              <p:nvPicPr>
                <p:cNvPr id="101" name="Freihand 100">
                  <a:extLst>
                    <a:ext uri="{FF2B5EF4-FFF2-40B4-BE49-F238E27FC236}">
                      <a16:creationId xmlns:a16="http://schemas.microsoft.com/office/drawing/2014/main" id="{9DCCE1FE-389E-4923-8C7A-0938D4495C64}"/>
                    </a:ext>
                  </a:extLst>
                </p:cNvPr>
                <p:cNvPicPr/>
                <p:nvPr/>
              </p:nvPicPr>
              <p:blipFill>
                <a:blip r:embed="rId170"/>
                <a:stretch>
                  <a:fillRect/>
                </a:stretch>
              </p:blipFill>
              <p:spPr>
                <a:xfrm>
                  <a:off x="7762654" y="5797387"/>
                  <a:ext cx="167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2581B99E-382F-4471-A5AC-4FE1C3D3D9B7}"/>
                    </a:ext>
                  </a:extLst>
                </p14:cNvPr>
                <p14:cNvContentPartPr/>
                <p14:nvPr/>
              </p14:nvContentPartPr>
              <p14:xfrm>
                <a:off x="7667254" y="5784067"/>
                <a:ext cx="21240" cy="720"/>
              </p14:xfrm>
            </p:contentPart>
          </mc:Choice>
          <mc:Fallback xmlns="">
            <p:pic>
              <p:nvPicPr>
                <p:cNvPr id="102" name="Freihand 101">
                  <a:extLst>
                    <a:ext uri="{FF2B5EF4-FFF2-40B4-BE49-F238E27FC236}">
                      <a16:creationId xmlns:a16="http://schemas.microsoft.com/office/drawing/2014/main" id="{2581B99E-382F-4471-A5AC-4FE1C3D3D9B7}"/>
                    </a:ext>
                  </a:extLst>
                </p:cNvPr>
                <p:cNvPicPr/>
                <p:nvPr/>
              </p:nvPicPr>
              <p:blipFill>
                <a:blip r:embed="rId172"/>
                <a:stretch>
                  <a:fillRect/>
                </a:stretch>
              </p:blipFill>
              <p:spPr>
                <a:xfrm>
                  <a:off x="7662934" y="5779747"/>
                  <a:ext cx="298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999BC2DA-D81B-495A-927A-3C8B79BF3221}"/>
                    </a:ext>
                  </a:extLst>
                </p14:cNvPr>
                <p14:cNvContentPartPr/>
                <p14:nvPr/>
              </p14:nvContentPartPr>
              <p14:xfrm>
                <a:off x="7958494" y="5772187"/>
                <a:ext cx="159840" cy="147240"/>
              </p14:xfrm>
            </p:contentPart>
          </mc:Choice>
          <mc:Fallback xmlns="">
            <p:pic>
              <p:nvPicPr>
                <p:cNvPr id="103" name="Freihand 102">
                  <a:extLst>
                    <a:ext uri="{FF2B5EF4-FFF2-40B4-BE49-F238E27FC236}">
                      <a16:creationId xmlns:a16="http://schemas.microsoft.com/office/drawing/2014/main" id="{999BC2DA-D81B-495A-927A-3C8B79BF3221}"/>
                    </a:ext>
                  </a:extLst>
                </p:cNvPr>
                <p:cNvPicPr/>
                <p:nvPr/>
              </p:nvPicPr>
              <p:blipFill>
                <a:blip r:embed="rId174"/>
                <a:stretch>
                  <a:fillRect/>
                </a:stretch>
              </p:blipFill>
              <p:spPr>
                <a:xfrm>
                  <a:off x="7954174" y="5767867"/>
                  <a:ext cx="168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F0D503C2-1951-4A53-9152-3FD21F351EE8}"/>
                    </a:ext>
                  </a:extLst>
                </p14:cNvPr>
                <p14:cNvContentPartPr/>
                <p14:nvPr/>
              </p14:nvContentPartPr>
              <p14:xfrm>
                <a:off x="8080894" y="5770027"/>
                <a:ext cx="26640" cy="45360"/>
              </p14:xfrm>
            </p:contentPart>
          </mc:Choice>
          <mc:Fallback xmlns="">
            <p:pic>
              <p:nvPicPr>
                <p:cNvPr id="104" name="Freihand 103">
                  <a:extLst>
                    <a:ext uri="{FF2B5EF4-FFF2-40B4-BE49-F238E27FC236}">
                      <a16:creationId xmlns:a16="http://schemas.microsoft.com/office/drawing/2014/main" id="{F0D503C2-1951-4A53-9152-3FD21F351EE8}"/>
                    </a:ext>
                  </a:extLst>
                </p:cNvPr>
                <p:cNvPicPr/>
                <p:nvPr/>
              </p:nvPicPr>
              <p:blipFill>
                <a:blip r:embed="rId176"/>
                <a:stretch>
                  <a:fillRect/>
                </a:stretch>
              </p:blipFill>
              <p:spPr>
                <a:xfrm>
                  <a:off x="8076574" y="5765707"/>
                  <a:ext cx="35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C557745F-0B1E-4195-A623-E8F66C3948D3}"/>
                    </a:ext>
                  </a:extLst>
                </p14:cNvPr>
                <p14:cNvContentPartPr/>
                <p14:nvPr/>
              </p14:nvContentPartPr>
              <p14:xfrm>
                <a:off x="8152174" y="5829427"/>
                <a:ext cx="158760" cy="65520"/>
              </p14:xfrm>
            </p:contentPart>
          </mc:Choice>
          <mc:Fallback xmlns="">
            <p:pic>
              <p:nvPicPr>
                <p:cNvPr id="105" name="Freihand 104">
                  <a:extLst>
                    <a:ext uri="{FF2B5EF4-FFF2-40B4-BE49-F238E27FC236}">
                      <a16:creationId xmlns:a16="http://schemas.microsoft.com/office/drawing/2014/main" id="{C557745F-0B1E-4195-A623-E8F66C3948D3}"/>
                    </a:ext>
                  </a:extLst>
                </p:cNvPr>
                <p:cNvPicPr/>
                <p:nvPr/>
              </p:nvPicPr>
              <p:blipFill>
                <a:blip r:embed="rId178"/>
                <a:stretch>
                  <a:fillRect/>
                </a:stretch>
              </p:blipFill>
              <p:spPr>
                <a:xfrm>
                  <a:off x="8147854" y="5825107"/>
                  <a:ext cx="167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9372389F-C6FE-4E37-923F-3871E4C0E822}"/>
                    </a:ext>
                  </a:extLst>
                </p14:cNvPr>
                <p14:cNvContentPartPr/>
                <p14:nvPr/>
              </p14:nvContentPartPr>
              <p14:xfrm>
                <a:off x="8361694" y="5809627"/>
                <a:ext cx="173160" cy="77400"/>
              </p14:xfrm>
            </p:contentPart>
          </mc:Choice>
          <mc:Fallback xmlns="">
            <p:pic>
              <p:nvPicPr>
                <p:cNvPr id="106" name="Freihand 105">
                  <a:extLst>
                    <a:ext uri="{FF2B5EF4-FFF2-40B4-BE49-F238E27FC236}">
                      <a16:creationId xmlns:a16="http://schemas.microsoft.com/office/drawing/2014/main" id="{9372389F-C6FE-4E37-923F-3871E4C0E822}"/>
                    </a:ext>
                  </a:extLst>
                </p:cNvPr>
                <p:cNvPicPr/>
                <p:nvPr/>
              </p:nvPicPr>
              <p:blipFill>
                <a:blip r:embed="rId180"/>
                <a:stretch>
                  <a:fillRect/>
                </a:stretch>
              </p:blipFill>
              <p:spPr>
                <a:xfrm>
                  <a:off x="8357374" y="5805307"/>
                  <a:ext cx="181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9621B77B-A742-4A42-B499-06EF69449F62}"/>
                    </a:ext>
                  </a:extLst>
                </p14:cNvPr>
                <p14:cNvContentPartPr/>
                <p14:nvPr/>
              </p14:nvContentPartPr>
              <p14:xfrm>
                <a:off x="6434614" y="5015107"/>
                <a:ext cx="1935720" cy="115920"/>
              </p14:xfrm>
            </p:contentPart>
          </mc:Choice>
          <mc:Fallback xmlns="">
            <p:pic>
              <p:nvPicPr>
                <p:cNvPr id="112" name="Freihand 111">
                  <a:extLst>
                    <a:ext uri="{FF2B5EF4-FFF2-40B4-BE49-F238E27FC236}">
                      <a16:creationId xmlns:a16="http://schemas.microsoft.com/office/drawing/2014/main" id="{9621B77B-A742-4A42-B499-06EF69449F62}"/>
                    </a:ext>
                  </a:extLst>
                </p:cNvPr>
                <p:cNvPicPr/>
                <p:nvPr/>
              </p:nvPicPr>
              <p:blipFill>
                <a:blip r:embed="rId182"/>
                <a:stretch>
                  <a:fillRect/>
                </a:stretch>
              </p:blipFill>
              <p:spPr>
                <a:xfrm>
                  <a:off x="6430294" y="5010787"/>
                  <a:ext cx="194436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FAE6A696-4000-49F7-9843-0B8EDF5238B8}"/>
                  </a:ext>
                </a:extLst>
              </p14:cNvPr>
              <p14:cNvContentPartPr/>
              <p14:nvPr/>
            </p14:nvContentPartPr>
            <p14:xfrm>
              <a:off x="96094" y="3778507"/>
              <a:ext cx="1143000" cy="942480"/>
            </p14:xfrm>
          </p:contentPart>
        </mc:Choice>
        <mc:Fallback xmlns="">
          <p:pic>
            <p:nvPicPr>
              <p:cNvPr id="114" name="Freihand 113">
                <a:extLst>
                  <a:ext uri="{FF2B5EF4-FFF2-40B4-BE49-F238E27FC236}">
                    <a16:creationId xmlns:a16="http://schemas.microsoft.com/office/drawing/2014/main" id="{FAE6A696-4000-49F7-9843-0B8EDF5238B8}"/>
                  </a:ext>
                </a:extLst>
              </p:cNvPr>
              <p:cNvPicPr/>
              <p:nvPr/>
            </p:nvPicPr>
            <p:blipFill>
              <a:blip r:embed="rId184"/>
              <a:stretch>
                <a:fillRect/>
              </a:stretch>
            </p:blipFill>
            <p:spPr>
              <a:xfrm>
                <a:off x="91774" y="3774187"/>
                <a:ext cx="1151640" cy="951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 name="Freihand 10">
                <a:extLst>
                  <a:ext uri="{FF2B5EF4-FFF2-40B4-BE49-F238E27FC236}">
                    <a16:creationId xmlns:a16="http://schemas.microsoft.com/office/drawing/2014/main" id="{DF02AB9A-85B9-4236-933F-3031D7440AAC}"/>
                  </a:ext>
                </a:extLst>
              </p14:cNvPr>
              <p14:cNvContentPartPr/>
              <p14:nvPr/>
            </p14:nvContentPartPr>
            <p14:xfrm>
              <a:off x="186648" y="3804536"/>
              <a:ext cx="845640" cy="842760"/>
            </p14:xfrm>
          </p:contentPart>
        </mc:Choice>
        <mc:Fallback>
          <p:pic>
            <p:nvPicPr>
              <p:cNvPr id="11" name="Freihand 10">
                <a:extLst>
                  <a:ext uri="{FF2B5EF4-FFF2-40B4-BE49-F238E27FC236}">
                    <a16:creationId xmlns:a16="http://schemas.microsoft.com/office/drawing/2014/main" id="{DF02AB9A-85B9-4236-933F-3031D7440AAC}"/>
                  </a:ext>
                </a:extLst>
              </p:cNvPr>
              <p:cNvPicPr/>
              <p:nvPr/>
            </p:nvPicPr>
            <p:blipFill>
              <a:blip r:embed="rId186"/>
              <a:stretch>
                <a:fillRect/>
              </a:stretch>
            </p:blipFill>
            <p:spPr>
              <a:xfrm>
                <a:off x="182328" y="3800216"/>
                <a:ext cx="854280" cy="851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 name="Freihand 21">
                <a:extLst>
                  <a:ext uri="{FF2B5EF4-FFF2-40B4-BE49-F238E27FC236}">
                    <a16:creationId xmlns:a16="http://schemas.microsoft.com/office/drawing/2014/main" id="{6CA8915D-0080-429A-AA2C-A2684EA77082}"/>
                  </a:ext>
                </a:extLst>
              </p14:cNvPr>
              <p14:cNvContentPartPr/>
              <p14:nvPr/>
            </p14:nvContentPartPr>
            <p14:xfrm>
              <a:off x="1833648" y="4904336"/>
              <a:ext cx="3041280" cy="1084680"/>
            </p14:xfrm>
          </p:contentPart>
        </mc:Choice>
        <mc:Fallback>
          <p:pic>
            <p:nvPicPr>
              <p:cNvPr id="22" name="Freihand 21">
                <a:extLst>
                  <a:ext uri="{FF2B5EF4-FFF2-40B4-BE49-F238E27FC236}">
                    <a16:creationId xmlns:a16="http://schemas.microsoft.com/office/drawing/2014/main" id="{6CA8915D-0080-429A-AA2C-A2684EA77082}"/>
                  </a:ext>
                </a:extLst>
              </p:cNvPr>
              <p:cNvPicPr/>
              <p:nvPr/>
            </p:nvPicPr>
            <p:blipFill>
              <a:blip r:embed="rId188"/>
              <a:stretch>
                <a:fillRect/>
              </a:stretch>
            </p:blipFill>
            <p:spPr>
              <a:xfrm>
                <a:off x="1829328" y="4900016"/>
                <a:ext cx="3049920" cy="109332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dirty="0"/>
              <a:t>Jan 2023</a:t>
            </a:r>
          </a:p>
          <a:p>
            <a:endParaRPr lang="de-DE" sz="2177" dirty="0"/>
          </a:p>
          <a:p>
            <a:r>
              <a:rPr lang="de-DE" sz="2177" dirty="0"/>
              <a:t>M3: 16,1 Bio. Euro</a:t>
            </a:r>
          </a:p>
          <a:p>
            <a:endParaRPr lang="de-DE" sz="2177" dirty="0"/>
          </a:p>
          <a:p>
            <a:r>
              <a:rPr lang="de-DE" sz="2177" dirty="0"/>
              <a:t>M2:  15,2 Bio. Euro</a:t>
            </a:r>
          </a:p>
          <a:p>
            <a:endParaRPr lang="de-DE" sz="2177" dirty="0"/>
          </a:p>
          <a:p>
            <a:r>
              <a:rPr lang="de-DE" sz="2177" dirty="0"/>
              <a:t>M1:   11,2 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419B7C8-369F-3000-71CB-E69A54FA7421}"/>
              </a:ext>
            </a:extLst>
          </p:cNvPr>
          <p:cNvPicPr>
            <a:picLocks noChangeAspect="1"/>
          </p:cNvPicPr>
          <p:nvPr/>
        </p:nvPicPr>
        <p:blipFill>
          <a:blip r:embed="rId3"/>
          <a:stretch>
            <a:fillRect/>
          </a:stretch>
        </p:blipFill>
        <p:spPr>
          <a:xfrm>
            <a:off x="344786" y="781553"/>
            <a:ext cx="7274301" cy="4555218"/>
          </a:xfrm>
          <a:prstGeom prst="rect">
            <a:avLst/>
          </a:prstGeom>
        </p:spPr>
      </p:pic>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8178A2DB-0783-4367-B1DC-DEFA1C545796}"/>
                  </a:ext>
                </a:extLst>
              </p14:cNvPr>
              <p14:cNvContentPartPr/>
              <p14:nvPr/>
            </p14:nvContentPartPr>
            <p14:xfrm>
              <a:off x="8759854" y="1032460"/>
              <a:ext cx="2115360" cy="66600"/>
            </p14:xfrm>
          </p:contentPart>
        </mc:Choice>
        <mc:Fallback xmlns="">
          <p:pic>
            <p:nvPicPr>
              <p:cNvPr id="7" name="Freihand 6">
                <a:extLst>
                  <a:ext uri="{FF2B5EF4-FFF2-40B4-BE49-F238E27FC236}">
                    <a16:creationId xmlns:a16="http://schemas.microsoft.com/office/drawing/2014/main" id="{8178A2DB-0783-4367-B1DC-DEFA1C545796}"/>
                  </a:ext>
                </a:extLst>
              </p:cNvPr>
              <p:cNvPicPr/>
              <p:nvPr/>
            </p:nvPicPr>
            <p:blipFill>
              <a:blip r:embed="rId5"/>
              <a:stretch>
                <a:fillRect/>
              </a:stretch>
            </p:blipFill>
            <p:spPr>
              <a:xfrm>
                <a:off x="8755534" y="1028140"/>
                <a:ext cx="2124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Freihand 37">
                <a:extLst>
                  <a:ext uri="{FF2B5EF4-FFF2-40B4-BE49-F238E27FC236}">
                    <a16:creationId xmlns:a16="http://schemas.microsoft.com/office/drawing/2014/main" id="{1B32237A-42F5-4EC3-AB13-5B05AAFBB4B3}"/>
                  </a:ext>
                </a:extLst>
              </p14:cNvPr>
              <p14:cNvContentPartPr/>
              <p14:nvPr/>
            </p14:nvContentPartPr>
            <p14:xfrm>
              <a:off x="2295694" y="5056540"/>
              <a:ext cx="1267920" cy="955080"/>
            </p14:xfrm>
          </p:contentPart>
        </mc:Choice>
        <mc:Fallback xmlns="">
          <p:pic>
            <p:nvPicPr>
              <p:cNvPr id="38" name="Freihand 37">
                <a:extLst>
                  <a:ext uri="{FF2B5EF4-FFF2-40B4-BE49-F238E27FC236}">
                    <a16:creationId xmlns:a16="http://schemas.microsoft.com/office/drawing/2014/main" id="{1B32237A-42F5-4EC3-AB13-5B05AAFBB4B3}"/>
                  </a:ext>
                </a:extLst>
              </p:cNvPr>
              <p:cNvPicPr/>
              <p:nvPr/>
            </p:nvPicPr>
            <p:blipFill>
              <a:blip r:embed="rId7"/>
              <a:stretch>
                <a:fillRect/>
              </a:stretch>
            </p:blipFill>
            <p:spPr>
              <a:xfrm>
                <a:off x="2291374" y="5052220"/>
                <a:ext cx="127656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Freihand 38">
                <a:extLst>
                  <a:ext uri="{FF2B5EF4-FFF2-40B4-BE49-F238E27FC236}">
                    <a16:creationId xmlns:a16="http://schemas.microsoft.com/office/drawing/2014/main" id="{F64E32CC-1758-4E75-A643-EA75CADE5DD1}"/>
                  </a:ext>
                </a:extLst>
              </p14:cNvPr>
              <p14:cNvContentPartPr/>
              <p14:nvPr/>
            </p14:nvContentPartPr>
            <p14:xfrm>
              <a:off x="2101294" y="5764300"/>
              <a:ext cx="1877760" cy="677880"/>
            </p14:xfrm>
          </p:contentPart>
        </mc:Choice>
        <mc:Fallback xmlns="">
          <p:pic>
            <p:nvPicPr>
              <p:cNvPr id="39" name="Freihand 38">
                <a:extLst>
                  <a:ext uri="{FF2B5EF4-FFF2-40B4-BE49-F238E27FC236}">
                    <a16:creationId xmlns:a16="http://schemas.microsoft.com/office/drawing/2014/main" id="{F64E32CC-1758-4E75-A643-EA75CADE5DD1}"/>
                  </a:ext>
                </a:extLst>
              </p:cNvPr>
              <p:cNvPicPr/>
              <p:nvPr/>
            </p:nvPicPr>
            <p:blipFill>
              <a:blip r:embed="rId9"/>
              <a:stretch>
                <a:fillRect/>
              </a:stretch>
            </p:blipFill>
            <p:spPr>
              <a:xfrm>
                <a:off x="2096974" y="5759980"/>
                <a:ext cx="1886400" cy="686520"/>
              </a:xfrm>
              <a:prstGeom prst="rect">
                <a:avLst/>
              </a:prstGeom>
            </p:spPr>
          </p:pic>
        </mc:Fallback>
      </mc:AlternateContent>
      <p:grpSp>
        <p:nvGrpSpPr>
          <p:cNvPr id="43" name="Gruppieren 42">
            <a:extLst>
              <a:ext uri="{FF2B5EF4-FFF2-40B4-BE49-F238E27FC236}">
                <a16:creationId xmlns:a16="http://schemas.microsoft.com/office/drawing/2014/main" id="{135AD2F4-EE07-4820-9D5C-C45D706BF513}"/>
              </a:ext>
            </a:extLst>
          </p:cNvPr>
          <p:cNvGrpSpPr/>
          <p:nvPr/>
        </p:nvGrpSpPr>
        <p:grpSpPr>
          <a:xfrm>
            <a:off x="2764054" y="5498260"/>
            <a:ext cx="299880" cy="197640"/>
            <a:chOff x="2764054" y="5498260"/>
            <a:chExt cx="299880" cy="197640"/>
          </a:xfrm>
        </p:grpSpPr>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641A465C-C661-4DAF-B6E3-292B7A3EAED5}"/>
                    </a:ext>
                  </a:extLst>
                </p14:cNvPr>
                <p14:cNvContentPartPr/>
                <p14:nvPr/>
              </p14:nvContentPartPr>
              <p14:xfrm>
                <a:off x="2764054" y="5498260"/>
                <a:ext cx="299880" cy="197640"/>
              </p14:xfrm>
            </p:contentPart>
          </mc:Choice>
          <mc:Fallback xmlns="">
            <p:pic>
              <p:nvPicPr>
                <p:cNvPr id="40" name="Freihand 39">
                  <a:extLst>
                    <a:ext uri="{FF2B5EF4-FFF2-40B4-BE49-F238E27FC236}">
                      <a16:creationId xmlns:a16="http://schemas.microsoft.com/office/drawing/2014/main" id="{641A465C-C661-4DAF-B6E3-292B7A3EAED5}"/>
                    </a:ext>
                  </a:extLst>
                </p:cNvPr>
                <p:cNvPicPr/>
                <p:nvPr/>
              </p:nvPicPr>
              <p:blipFill>
                <a:blip r:embed="rId11"/>
                <a:stretch>
                  <a:fillRect/>
                </a:stretch>
              </p:blipFill>
              <p:spPr>
                <a:xfrm>
                  <a:off x="2759734" y="5493940"/>
                  <a:ext cx="308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Freihand 40">
                  <a:extLst>
                    <a:ext uri="{FF2B5EF4-FFF2-40B4-BE49-F238E27FC236}">
                      <a16:creationId xmlns:a16="http://schemas.microsoft.com/office/drawing/2014/main" id="{3F1660B5-F41A-450F-9BDB-629873288299}"/>
                    </a:ext>
                  </a:extLst>
                </p14:cNvPr>
                <p14:cNvContentPartPr/>
                <p14:nvPr/>
              </p14:nvContentPartPr>
              <p14:xfrm>
                <a:off x="2894734" y="5547220"/>
                <a:ext cx="25920" cy="58680"/>
              </p14:xfrm>
            </p:contentPart>
          </mc:Choice>
          <mc:Fallback xmlns="">
            <p:pic>
              <p:nvPicPr>
                <p:cNvPr id="41" name="Freihand 40">
                  <a:extLst>
                    <a:ext uri="{FF2B5EF4-FFF2-40B4-BE49-F238E27FC236}">
                      <a16:creationId xmlns:a16="http://schemas.microsoft.com/office/drawing/2014/main" id="{3F1660B5-F41A-450F-9BDB-629873288299}"/>
                    </a:ext>
                  </a:extLst>
                </p:cNvPr>
                <p:cNvPicPr/>
                <p:nvPr/>
              </p:nvPicPr>
              <p:blipFill>
                <a:blip r:embed="rId13"/>
                <a:stretch>
                  <a:fillRect/>
                </a:stretch>
              </p:blipFill>
              <p:spPr>
                <a:xfrm>
                  <a:off x="2890414" y="5542900"/>
                  <a:ext cx="34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Freihand 41">
                  <a:extLst>
                    <a:ext uri="{FF2B5EF4-FFF2-40B4-BE49-F238E27FC236}">
                      <a16:creationId xmlns:a16="http://schemas.microsoft.com/office/drawing/2014/main" id="{1EEF003F-3875-4A8C-B26A-9AEF3A85C07C}"/>
                    </a:ext>
                  </a:extLst>
                </p14:cNvPr>
                <p14:cNvContentPartPr/>
                <p14:nvPr/>
              </p14:nvContentPartPr>
              <p14:xfrm>
                <a:off x="2841454" y="5523820"/>
                <a:ext cx="99720" cy="78840"/>
              </p14:xfrm>
            </p:contentPart>
          </mc:Choice>
          <mc:Fallback xmlns="">
            <p:pic>
              <p:nvPicPr>
                <p:cNvPr id="42" name="Freihand 41">
                  <a:extLst>
                    <a:ext uri="{FF2B5EF4-FFF2-40B4-BE49-F238E27FC236}">
                      <a16:creationId xmlns:a16="http://schemas.microsoft.com/office/drawing/2014/main" id="{1EEF003F-3875-4A8C-B26A-9AEF3A85C07C}"/>
                    </a:ext>
                  </a:extLst>
                </p:cNvPr>
                <p:cNvPicPr/>
                <p:nvPr/>
              </p:nvPicPr>
              <p:blipFill>
                <a:blip r:embed="rId15"/>
                <a:stretch>
                  <a:fillRect/>
                </a:stretch>
              </p:blipFill>
              <p:spPr>
                <a:xfrm>
                  <a:off x="2837134" y="5519500"/>
                  <a:ext cx="10836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9" name="Freihand 168">
                <a:extLst>
                  <a:ext uri="{FF2B5EF4-FFF2-40B4-BE49-F238E27FC236}">
                    <a16:creationId xmlns:a16="http://schemas.microsoft.com/office/drawing/2014/main" id="{5FF5EAEC-3C04-4370-8F5B-4DBB6A40E37A}"/>
                  </a:ext>
                </a:extLst>
              </p14:cNvPr>
              <p14:cNvContentPartPr/>
              <p14:nvPr/>
            </p14:nvContentPartPr>
            <p14:xfrm>
              <a:off x="10707094" y="293020"/>
              <a:ext cx="1266840" cy="2477160"/>
            </p14:xfrm>
          </p:contentPart>
        </mc:Choice>
        <mc:Fallback xmlns="">
          <p:pic>
            <p:nvPicPr>
              <p:cNvPr id="169" name="Freihand 168">
                <a:extLst>
                  <a:ext uri="{FF2B5EF4-FFF2-40B4-BE49-F238E27FC236}">
                    <a16:creationId xmlns:a16="http://schemas.microsoft.com/office/drawing/2014/main" id="{5FF5EAEC-3C04-4370-8F5B-4DBB6A40E37A}"/>
                  </a:ext>
                </a:extLst>
              </p:cNvPr>
              <p:cNvPicPr/>
              <p:nvPr/>
            </p:nvPicPr>
            <p:blipFill>
              <a:blip r:embed="rId17"/>
              <a:stretch>
                <a:fillRect/>
              </a:stretch>
            </p:blipFill>
            <p:spPr>
              <a:xfrm>
                <a:off x="10702774" y="288700"/>
                <a:ext cx="1275480" cy="248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0" name="Freihand 169">
                <a:extLst>
                  <a:ext uri="{FF2B5EF4-FFF2-40B4-BE49-F238E27FC236}">
                    <a16:creationId xmlns:a16="http://schemas.microsoft.com/office/drawing/2014/main" id="{E3CEBB65-9103-4E05-B702-CC75145CC920}"/>
                  </a:ext>
                </a:extLst>
              </p14:cNvPr>
              <p14:cNvContentPartPr/>
              <p14:nvPr/>
            </p14:nvContentPartPr>
            <p14:xfrm>
              <a:off x="10826254" y="209140"/>
              <a:ext cx="98640" cy="173520"/>
            </p14:xfrm>
          </p:contentPart>
        </mc:Choice>
        <mc:Fallback xmlns="">
          <p:pic>
            <p:nvPicPr>
              <p:cNvPr id="170" name="Freihand 169">
                <a:extLst>
                  <a:ext uri="{FF2B5EF4-FFF2-40B4-BE49-F238E27FC236}">
                    <a16:creationId xmlns:a16="http://schemas.microsoft.com/office/drawing/2014/main" id="{E3CEBB65-9103-4E05-B702-CC75145CC920}"/>
                  </a:ext>
                </a:extLst>
              </p:cNvPr>
              <p:cNvPicPr/>
              <p:nvPr/>
            </p:nvPicPr>
            <p:blipFill>
              <a:blip r:embed="rId19"/>
              <a:stretch>
                <a:fillRect/>
              </a:stretch>
            </p:blipFill>
            <p:spPr>
              <a:xfrm>
                <a:off x="10821934" y="204820"/>
                <a:ext cx="107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2" name="Freihand 171">
                <a:extLst>
                  <a:ext uri="{FF2B5EF4-FFF2-40B4-BE49-F238E27FC236}">
                    <a16:creationId xmlns:a16="http://schemas.microsoft.com/office/drawing/2014/main" id="{6E9098C0-B185-4483-BC1F-BF8702960433}"/>
                  </a:ext>
                </a:extLst>
              </p14:cNvPr>
              <p14:cNvContentPartPr/>
              <p14:nvPr/>
            </p14:nvContentPartPr>
            <p14:xfrm>
              <a:off x="11033974" y="187540"/>
              <a:ext cx="178920" cy="51120"/>
            </p14:xfrm>
          </p:contentPart>
        </mc:Choice>
        <mc:Fallback xmlns="">
          <p:pic>
            <p:nvPicPr>
              <p:cNvPr id="172" name="Freihand 171">
                <a:extLst>
                  <a:ext uri="{FF2B5EF4-FFF2-40B4-BE49-F238E27FC236}">
                    <a16:creationId xmlns:a16="http://schemas.microsoft.com/office/drawing/2014/main" id="{6E9098C0-B185-4483-BC1F-BF8702960433}"/>
                  </a:ext>
                </a:extLst>
              </p:cNvPr>
              <p:cNvPicPr/>
              <p:nvPr/>
            </p:nvPicPr>
            <p:blipFill>
              <a:blip r:embed="rId21"/>
              <a:stretch>
                <a:fillRect/>
              </a:stretch>
            </p:blipFill>
            <p:spPr>
              <a:xfrm>
                <a:off x="11029654" y="183220"/>
                <a:ext cx="187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3" name="Freihand 172">
                <a:extLst>
                  <a:ext uri="{FF2B5EF4-FFF2-40B4-BE49-F238E27FC236}">
                    <a16:creationId xmlns:a16="http://schemas.microsoft.com/office/drawing/2014/main" id="{8117B2BF-D859-45E7-8626-EE4964FD4432}"/>
                  </a:ext>
                </a:extLst>
              </p14:cNvPr>
              <p14:cNvContentPartPr/>
              <p14:nvPr/>
            </p14:nvContentPartPr>
            <p14:xfrm>
              <a:off x="11292094" y="124540"/>
              <a:ext cx="271440" cy="88920"/>
            </p14:xfrm>
          </p:contentPart>
        </mc:Choice>
        <mc:Fallback xmlns="">
          <p:pic>
            <p:nvPicPr>
              <p:cNvPr id="173" name="Freihand 172">
                <a:extLst>
                  <a:ext uri="{FF2B5EF4-FFF2-40B4-BE49-F238E27FC236}">
                    <a16:creationId xmlns:a16="http://schemas.microsoft.com/office/drawing/2014/main" id="{8117B2BF-D859-45E7-8626-EE4964FD4432}"/>
                  </a:ext>
                </a:extLst>
              </p:cNvPr>
              <p:cNvPicPr/>
              <p:nvPr/>
            </p:nvPicPr>
            <p:blipFill>
              <a:blip r:embed="rId23"/>
              <a:stretch>
                <a:fillRect/>
              </a:stretch>
            </p:blipFill>
            <p:spPr>
              <a:xfrm>
                <a:off x="11287774" y="120220"/>
                <a:ext cx="280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5" name="Freihand 174">
                <a:extLst>
                  <a:ext uri="{FF2B5EF4-FFF2-40B4-BE49-F238E27FC236}">
                    <a16:creationId xmlns:a16="http://schemas.microsoft.com/office/drawing/2014/main" id="{3ABD84BF-AC0A-455F-B9D2-982127D08628}"/>
                  </a:ext>
                </a:extLst>
              </p14:cNvPr>
              <p14:cNvContentPartPr/>
              <p14:nvPr/>
            </p14:nvContentPartPr>
            <p14:xfrm>
              <a:off x="11006974" y="352780"/>
              <a:ext cx="106920" cy="187920"/>
            </p14:xfrm>
          </p:contentPart>
        </mc:Choice>
        <mc:Fallback xmlns="">
          <p:pic>
            <p:nvPicPr>
              <p:cNvPr id="175" name="Freihand 174">
                <a:extLst>
                  <a:ext uri="{FF2B5EF4-FFF2-40B4-BE49-F238E27FC236}">
                    <a16:creationId xmlns:a16="http://schemas.microsoft.com/office/drawing/2014/main" id="{3ABD84BF-AC0A-455F-B9D2-982127D08628}"/>
                  </a:ext>
                </a:extLst>
              </p:cNvPr>
              <p:cNvPicPr/>
              <p:nvPr/>
            </p:nvPicPr>
            <p:blipFill>
              <a:blip r:embed="rId25"/>
              <a:stretch>
                <a:fillRect/>
              </a:stretch>
            </p:blipFill>
            <p:spPr>
              <a:xfrm>
                <a:off x="11002654" y="348460"/>
                <a:ext cx="115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6" name="Freihand 175">
                <a:extLst>
                  <a:ext uri="{FF2B5EF4-FFF2-40B4-BE49-F238E27FC236}">
                    <a16:creationId xmlns:a16="http://schemas.microsoft.com/office/drawing/2014/main" id="{4E666BD5-502E-4989-91F5-CDC25BA4C2ED}"/>
                  </a:ext>
                </a:extLst>
              </p14:cNvPr>
              <p14:cNvContentPartPr/>
              <p14:nvPr/>
            </p14:nvContentPartPr>
            <p14:xfrm>
              <a:off x="11140894" y="359260"/>
              <a:ext cx="47160" cy="87840"/>
            </p14:xfrm>
          </p:contentPart>
        </mc:Choice>
        <mc:Fallback xmlns="">
          <p:pic>
            <p:nvPicPr>
              <p:cNvPr id="176" name="Freihand 175">
                <a:extLst>
                  <a:ext uri="{FF2B5EF4-FFF2-40B4-BE49-F238E27FC236}">
                    <a16:creationId xmlns:a16="http://schemas.microsoft.com/office/drawing/2014/main" id="{4E666BD5-502E-4989-91F5-CDC25BA4C2ED}"/>
                  </a:ext>
                </a:extLst>
              </p:cNvPr>
              <p:cNvPicPr/>
              <p:nvPr/>
            </p:nvPicPr>
            <p:blipFill>
              <a:blip r:embed="rId27"/>
              <a:stretch>
                <a:fillRect/>
              </a:stretch>
            </p:blipFill>
            <p:spPr>
              <a:xfrm>
                <a:off x="11136574" y="354940"/>
                <a:ext cx="55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7" name="Freihand 176">
                <a:extLst>
                  <a:ext uri="{FF2B5EF4-FFF2-40B4-BE49-F238E27FC236}">
                    <a16:creationId xmlns:a16="http://schemas.microsoft.com/office/drawing/2014/main" id="{6006132E-7F5F-478E-93F8-BFA3EBF1720B}"/>
                  </a:ext>
                </a:extLst>
              </p14:cNvPr>
              <p14:cNvContentPartPr/>
              <p14:nvPr/>
            </p14:nvContentPartPr>
            <p14:xfrm>
              <a:off x="11195254" y="370060"/>
              <a:ext cx="206280" cy="69120"/>
            </p14:xfrm>
          </p:contentPart>
        </mc:Choice>
        <mc:Fallback xmlns="">
          <p:pic>
            <p:nvPicPr>
              <p:cNvPr id="177" name="Freihand 176">
                <a:extLst>
                  <a:ext uri="{FF2B5EF4-FFF2-40B4-BE49-F238E27FC236}">
                    <a16:creationId xmlns:a16="http://schemas.microsoft.com/office/drawing/2014/main" id="{6006132E-7F5F-478E-93F8-BFA3EBF1720B}"/>
                  </a:ext>
                </a:extLst>
              </p:cNvPr>
              <p:cNvPicPr/>
              <p:nvPr/>
            </p:nvPicPr>
            <p:blipFill>
              <a:blip r:embed="rId29"/>
              <a:stretch>
                <a:fillRect/>
              </a:stretch>
            </p:blipFill>
            <p:spPr>
              <a:xfrm>
                <a:off x="11190934" y="365740"/>
                <a:ext cx="21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8" name="Freihand 177">
                <a:extLst>
                  <a:ext uri="{FF2B5EF4-FFF2-40B4-BE49-F238E27FC236}">
                    <a16:creationId xmlns:a16="http://schemas.microsoft.com/office/drawing/2014/main" id="{697AD8DD-545F-4C46-8BC9-AB0CAB8E5046}"/>
                  </a:ext>
                </a:extLst>
              </p14:cNvPr>
              <p14:cNvContentPartPr/>
              <p14:nvPr/>
            </p14:nvContentPartPr>
            <p14:xfrm>
              <a:off x="11429254" y="315340"/>
              <a:ext cx="277200" cy="131400"/>
            </p14:xfrm>
          </p:contentPart>
        </mc:Choice>
        <mc:Fallback xmlns="">
          <p:pic>
            <p:nvPicPr>
              <p:cNvPr id="178" name="Freihand 177">
                <a:extLst>
                  <a:ext uri="{FF2B5EF4-FFF2-40B4-BE49-F238E27FC236}">
                    <a16:creationId xmlns:a16="http://schemas.microsoft.com/office/drawing/2014/main" id="{697AD8DD-545F-4C46-8BC9-AB0CAB8E5046}"/>
                  </a:ext>
                </a:extLst>
              </p:cNvPr>
              <p:cNvPicPr/>
              <p:nvPr/>
            </p:nvPicPr>
            <p:blipFill>
              <a:blip r:embed="rId31"/>
              <a:stretch>
                <a:fillRect/>
              </a:stretch>
            </p:blipFill>
            <p:spPr>
              <a:xfrm>
                <a:off x="11424934" y="311020"/>
                <a:ext cx="285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9" name="Freihand 178">
                <a:extLst>
                  <a:ext uri="{FF2B5EF4-FFF2-40B4-BE49-F238E27FC236}">
                    <a16:creationId xmlns:a16="http://schemas.microsoft.com/office/drawing/2014/main" id="{DD672F4B-795D-4BCF-A720-3025C92BC078}"/>
                  </a:ext>
                </a:extLst>
              </p14:cNvPr>
              <p14:cNvContentPartPr/>
              <p14:nvPr/>
            </p14:nvContentPartPr>
            <p14:xfrm>
              <a:off x="11676574" y="242260"/>
              <a:ext cx="3600" cy="4680"/>
            </p14:xfrm>
          </p:contentPart>
        </mc:Choice>
        <mc:Fallback xmlns="">
          <p:pic>
            <p:nvPicPr>
              <p:cNvPr id="179" name="Freihand 178">
                <a:extLst>
                  <a:ext uri="{FF2B5EF4-FFF2-40B4-BE49-F238E27FC236}">
                    <a16:creationId xmlns:a16="http://schemas.microsoft.com/office/drawing/2014/main" id="{DD672F4B-795D-4BCF-A720-3025C92BC078}"/>
                  </a:ext>
                </a:extLst>
              </p:cNvPr>
              <p:cNvPicPr/>
              <p:nvPr/>
            </p:nvPicPr>
            <p:blipFill>
              <a:blip r:embed="rId33"/>
              <a:stretch>
                <a:fillRect/>
              </a:stretch>
            </p:blipFill>
            <p:spPr>
              <a:xfrm>
                <a:off x="11672254" y="237940"/>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0" name="Freihand 179">
                <a:extLst>
                  <a:ext uri="{FF2B5EF4-FFF2-40B4-BE49-F238E27FC236}">
                    <a16:creationId xmlns:a16="http://schemas.microsoft.com/office/drawing/2014/main" id="{AEE162D9-E9B2-4AFC-80CB-B4B2AD80DDA3}"/>
                  </a:ext>
                </a:extLst>
              </p14:cNvPr>
              <p14:cNvContentPartPr/>
              <p14:nvPr/>
            </p14:nvContentPartPr>
            <p14:xfrm>
              <a:off x="11695294" y="217420"/>
              <a:ext cx="92520" cy="178920"/>
            </p14:xfrm>
          </p:contentPart>
        </mc:Choice>
        <mc:Fallback xmlns="">
          <p:pic>
            <p:nvPicPr>
              <p:cNvPr id="180" name="Freihand 179">
                <a:extLst>
                  <a:ext uri="{FF2B5EF4-FFF2-40B4-BE49-F238E27FC236}">
                    <a16:creationId xmlns:a16="http://schemas.microsoft.com/office/drawing/2014/main" id="{AEE162D9-E9B2-4AFC-80CB-B4B2AD80DDA3}"/>
                  </a:ext>
                </a:extLst>
              </p:cNvPr>
              <p:cNvPicPr/>
              <p:nvPr/>
            </p:nvPicPr>
            <p:blipFill>
              <a:blip r:embed="rId35"/>
              <a:stretch>
                <a:fillRect/>
              </a:stretch>
            </p:blipFill>
            <p:spPr>
              <a:xfrm>
                <a:off x="11690974" y="213100"/>
                <a:ext cx="101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1" name="Freihand 180">
                <a:extLst>
                  <a:ext uri="{FF2B5EF4-FFF2-40B4-BE49-F238E27FC236}">
                    <a16:creationId xmlns:a16="http://schemas.microsoft.com/office/drawing/2014/main" id="{862856FC-AB08-43E6-BC85-5D2FB0575BFD}"/>
                  </a:ext>
                </a:extLst>
              </p14:cNvPr>
              <p14:cNvContentPartPr/>
              <p14:nvPr/>
            </p14:nvContentPartPr>
            <p14:xfrm>
              <a:off x="11791774" y="291220"/>
              <a:ext cx="63000" cy="94320"/>
            </p14:xfrm>
          </p:contentPart>
        </mc:Choice>
        <mc:Fallback xmlns="">
          <p:pic>
            <p:nvPicPr>
              <p:cNvPr id="181" name="Freihand 180">
                <a:extLst>
                  <a:ext uri="{FF2B5EF4-FFF2-40B4-BE49-F238E27FC236}">
                    <a16:creationId xmlns:a16="http://schemas.microsoft.com/office/drawing/2014/main" id="{862856FC-AB08-43E6-BC85-5D2FB0575BFD}"/>
                  </a:ext>
                </a:extLst>
              </p:cNvPr>
              <p:cNvPicPr/>
              <p:nvPr/>
            </p:nvPicPr>
            <p:blipFill>
              <a:blip r:embed="rId37"/>
              <a:stretch>
                <a:fillRect/>
              </a:stretch>
            </p:blipFill>
            <p:spPr>
              <a:xfrm>
                <a:off x="11787454" y="286900"/>
                <a:ext cx="7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2" name="Freihand 181">
                <a:extLst>
                  <a:ext uri="{FF2B5EF4-FFF2-40B4-BE49-F238E27FC236}">
                    <a16:creationId xmlns:a16="http://schemas.microsoft.com/office/drawing/2014/main" id="{1DA5F0C7-789C-47AA-B57E-F1AF129272BB}"/>
                  </a:ext>
                </a:extLst>
              </p14:cNvPr>
              <p14:cNvContentPartPr/>
              <p14:nvPr/>
            </p14:nvContentPartPr>
            <p14:xfrm>
              <a:off x="11842534" y="245140"/>
              <a:ext cx="94320" cy="139320"/>
            </p14:xfrm>
          </p:contentPart>
        </mc:Choice>
        <mc:Fallback xmlns="">
          <p:pic>
            <p:nvPicPr>
              <p:cNvPr id="182" name="Freihand 181">
                <a:extLst>
                  <a:ext uri="{FF2B5EF4-FFF2-40B4-BE49-F238E27FC236}">
                    <a16:creationId xmlns:a16="http://schemas.microsoft.com/office/drawing/2014/main" id="{1DA5F0C7-789C-47AA-B57E-F1AF129272BB}"/>
                  </a:ext>
                </a:extLst>
              </p:cNvPr>
              <p:cNvPicPr/>
              <p:nvPr/>
            </p:nvPicPr>
            <p:blipFill>
              <a:blip r:embed="rId39"/>
              <a:stretch>
                <a:fillRect/>
              </a:stretch>
            </p:blipFill>
            <p:spPr>
              <a:xfrm>
                <a:off x="11838214" y="240820"/>
                <a:ext cx="102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3" name="Freihand 182">
                <a:extLst>
                  <a:ext uri="{FF2B5EF4-FFF2-40B4-BE49-F238E27FC236}">
                    <a16:creationId xmlns:a16="http://schemas.microsoft.com/office/drawing/2014/main" id="{3884BD11-3CFC-4B42-AD9F-849111E25CA1}"/>
                  </a:ext>
                </a:extLst>
              </p14:cNvPr>
              <p14:cNvContentPartPr/>
              <p14:nvPr/>
            </p14:nvContentPartPr>
            <p14:xfrm>
              <a:off x="11937574" y="235420"/>
              <a:ext cx="168840" cy="232920"/>
            </p14:xfrm>
          </p:contentPart>
        </mc:Choice>
        <mc:Fallback xmlns="">
          <p:pic>
            <p:nvPicPr>
              <p:cNvPr id="183" name="Freihand 182">
                <a:extLst>
                  <a:ext uri="{FF2B5EF4-FFF2-40B4-BE49-F238E27FC236}">
                    <a16:creationId xmlns:a16="http://schemas.microsoft.com/office/drawing/2014/main" id="{3884BD11-3CFC-4B42-AD9F-849111E25CA1}"/>
                  </a:ext>
                </a:extLst>
              </p:cNvPr>
              <p:cNvPicPr/>
              <p:nvPr/>
            </p:nvPicPr>
            <p:blipFill>
              <a:blip r:embed="rId41"/>
              <a:stretch>
                <a:fillRect/>
              </a:stretch>
            </p:blipFill>
            <p:spPr>
              <a:xfrm>
                <a:off x="11933254" y="231100"/>
                <a:ext cx="177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4" name="Freihand 183">
                <a:extLst>
                  <a:ext uri="{FF2B5EF4-FFF2-40B4-BE49-F238E27FC236}">
                    <a16:creationId xmlns:a16="http://schemas.microsoft.com/office/drawing/2014/main" id="{06B62026-273F-4D0B-B559-DE930245BE9A}"/>
                  </a:ext>
                </a:extLst>
              </p14:cNvPr>
              <p14:cNvContentPartPr/>
              <p14:nvPr/>
            </p14:nvContentPartPr>
            <p14:xfrm>
              <a:off x="12103894" y="361060"/>
              <a:ext cx="3600" cy="5400"/>
            </p14:xfrm>
          </p:contentPart>
        </mc:Choice>
        <mc:Fallback xmlns="">
          <p:pic>
            <p:nvPicPr>
              <p:cNvPr id="184" name="Freihand 183">
                <a:extLst>
                  <a:ext uri="{FF2B5EF4-FFF2-40B4-BE49-F238E27FC236}">
                    <a16:creationId xmlns:a16="http://schemas.microsoft.com/office/drawing/2014/main" id="{06B62026-273F-4D0B-B559-DE930245BE9A}"/>
                  </a:ext>
                </a:extLst>
              </p:cNvPr>
              <p:cNvPicPr/>
              <p:nvPr/>
            </p:nvPicPr>
            <p:blipFill>
              <a:blip r:embed="rId43"/>
              <a:stretch>
                <a:fillRect/>
              </a:stretch>
            </p:blipFill>
            <p:spPr>
              <a:xfrm>
                <a:off x="12099574" y="356740"/>
                <a:ext cx="12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5" name="Freihand 184">
                <a:extLst>
                  <a:ext uri="{FF2B5EF4-FFF2-40B4-BE49-F238E27FC236}">
                    <a16:creationId xmlns:a16="http://schemas.microsoft.com/office/drawing/2014/main" id="{A7453DE7-5C0E-417B-99EB-0F72DB16F816}"/>
                  </a:ext>
                </a:extLst>
              </p14:cNvPr>
              <p14:cNvContentPartPr/>
              <p14:nvPr/>
            </p14:nvContentPartPr>
            <p14:xfrm>
              <a:off x="11238454" y="562660"/>
              <a:ext cx="109080" cy="125640"/>
            </p14:xfrm>
          </p:contentPart>
        </mc:Choice>
        <mc:Fallback xmlns="">
          <p:pic>
            <p:nvPicPr>
              <p:cNvPr id="185" name="Freihand 184">
                <a:extLst>
                  <a:ext uri="{FF2B5EF4-FFF2-40B4-BE49-F238E27FC236}">
                    <a16:creationId xmlns:a16="http://schemas.microsoft.com/office/drawing/2014/main" id="{A7453DE7-5C0E-417B-99EB-0F72DB16F816}"/>
                  </a:ext>
                </a:extLst>
              </p:cNvPr>
              <p:cNvPicPr/>
              <p:nvPr/>
            </p:nvPicPr>
            <p:blipFill>
              <a:blip r:embed="rId45"/>
              <a:stretch>
                <a:fillRect/>
              </a:stretch>
            </p:blipFill>
            <p:spPr>
              <a:xfrm>
                <a:off x="11234134" y="558340"/>
                <a:ext cx="11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6" name="Freihand 185">
                <a:extLst>
                  <a:ext uri="{FF2B5EF4-FFF2-40B4-BE49-F238E27FC236}">
                    <a16:creationId xmlns:a16="http://schemas.microsoft.com/office/drawing/2014/main" id="{44E2330E-49B5-4835-A71B-D02B31FBDB4F}"/>
                  </a:ext>
                </a:extLst>
              </p14:cNvPr>
              <p14:cNvContentPartPr/>
              <p14:nvPr/>
            </p14:nvContentPartPr>
            <p14:xfrm>
              <a:off x="11352574" y="583900"/>
              <a:ext cx="87840" cy="89640"/>
            </p14:xfrm>
          </p:contentPart>
        </mc:Choice>
        <mc:Fallback xmlns="">
          <p:pic>
            <p:nvPicPr>
              <p:cNvPr id="186" name="Freihand 185">
                <a:extLst>
                  <a:ext uri="{FF2B5EF4-FFF2-40B4-BE49-F238E27FC236}">
                    <a16:creationId xmlns:a16="http://schemas.microsoft.com/office/drawing/2014/main" id="{44E2330E-49B5-4835-A71B-D02B31FBDB4F}"/>
                  </a:ext>
                </a:extLst>
              </p:cNvPr>
              <p:cNvPicPr/>
              <p:nvPr/>
            </p:nvPicPr>
            <p:blipFill>
              <a:blip r:embed="rId47"/>
              <a:stretch>
                <a:fillRect/>
              </a:stretch>
            </p:blipFill>
            <p:spPr>
              <a:xfrm>
                <a:off x="11348254" y="579580"/>
                <a:ext cx="96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7" name="Freihand 186">
                <a:extLst>
                  <a:ext uri="{FF2B5EF4-FFF2-40B4-BE49-F238E27FC236}">
                    <a16:creationId xmlns:a16="http://schemas.microsoft.com/office/drawing/2014/main" id="{36627E1A-A958-4A73-BB69-78B6B27503F0}"/>
                  </a:ext>
                </a:extLst>
              </p14:cNvPr>
              <p14:cNvContentPartPr/>
              <p14:nvPr/>
            </p14:nvContentPartPr>
            <p14:xfrm>
              <a:off x="11437894" y="533860"/>
              <a:ext cx="13680" cy="28440"/>
            </p14:xfrm>
          </p:contentPart>
        </mc:Choice>
        <mc:Fallback xmlns="">
          <p:pic>
            <p:nvPicPr>
              <p:cNvPr id="187" name="Freihand 186">
                <a:extLst>
                  <a:ext uri="{FF2B5EF4-FFF2-40B4-BE49-F238E27FC236}">
                    <a16:creationId xmlns:a16="http://schemas.microsoft.com/office/drawing/2014/main" id="{36627E1A-A958-4A73-BB69-78B6B27503F0}"/>
                  </a:ext>
                </a:extLst>
              </p:cNvPr>
              <p:cNvPicPr/>
              <p:nvPr/>
            </p:nvPicPr>
            <p:blipFill>
              <a:blip r:embed="rId49"/>
              <a:stretch>
                <a:fillRect/>
              </a:stretch>
            </p:blipFill>
            <p:spPr>
              <a:xfrm>
                <a:off x="11433574" y="529540"/>
                <a:ext cx="22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8" name="Freihand 187">
                <a:extLst>
                  <a:ext uri="{FF2B5EF4-FFF2-40B4-BE49-F238E27FC236}">
                    <a16:creationId xmlns:a16="http://schemas.microsoft.com/office/drawing/2014/main" id="{D2CB0920-27B9-4F35-951C-393B7D490572}"/>
                  </a:ext>
                </a:extLst>
              </p14:cNvPr>
              <p14:cNvContentPartPr/>
              <p14:nvPr/>
            </p14:nvContentPartPr>
            <p14:xfrm>
              <a:off x="11465614" y="584620"/>
              <a:ext cx="69840" cy="108360"/>
            </p14:xfrm>
          </p:contentPart>
        </mc:Choice>
        <mc:Fallback xmlns="">
          <p:pic>
            <p:nvPicPr>
              <p:cNvPr id="188" name="Freihand 187">
                <a:extLst>
                  <a:ext uri="{FF2B5EF4-FFF2-40B4-BE49-F238E27FC236}">
                    <a16:creationId xmlns:a16="http://schemas.microsoft.com/office/drawing/2014/main" id="{D2CB0920-27B9-4F35-951C-393B7D490572}"/>
                  </a:ext>
                </a:extLst>
              </p:cNvPr>
              <p:cNvPicPr/>
              <p:nvPr/>
            </p:nvPicPr>
            <p:blipFill>
              <a:blip r:embed="rId51"/>
              <a:stretch>
                <a:fillRect/>
              </a:stretch>
            </p:blipFill>
            <p:spPr>
              <a:xfrm>
                <a:off x="11461294" y="580300"/>
                <a:ext cx="78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9" name="Freihand 188">
                <a:extLst>
                  <a:ext uri="{FF2B5EF4-FFF2-40B4-BE49-F238E27FC236}">
                    <a16:creationId xmlns:a16="http://schemas.microsoft.com/office/drawing/2014/main" id="{B1C342D4-0CBF-4BA1-AD95-CF32487D8188}"/>
                  </a:ext>
                </a:extLst>
              </p14:cNvPr>
              <p14:cNvContentPartPr/>
              <p14:nvPr/>
            </p14:nvContentPartPr>
            <p14:xfrm>
              <a:off x="11542654" y="493180"/>
              <a:ext cx="287280" cy="263880"/>
            </p14:xfrm>
          </p:contentPart>
        </mc:Choice>
        <mc:Fallback xmlns="">
          <p:pic>
            <p:nvPicPr>
              <p:cNvPr id="189" name="Freihand 188">
                <a:extLst>
                  <a:ext uri="{FF2B5EF4-FFF2-40B4-BE49-F238E27FC236}">
                    <a16:creationId xmlns:a16="http://schemas.microsoft.com/office/drawing/2014/main" id="{B1C342D4-0CBF-4BA1-AD95-CF32487D8188}"/>
                  </a:ext>
                </a:extLst>
              </p:cNvPr>
              <p:cNvPicPr/>
              <p:nvPr/>
            </p:nvPicPr>
            <p:blipFill>
              <a:blip r:embed="rId53"/>
              <a:stretch>
                <a:fillRect/>
              </a:stretch>
            </p:blipFill>
            <p:spPr>
              <a:xfrm>
                <a:off x="11538334" y="488860"/>
                <a:ext cx="2959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0" name="Freihand 189">
                <a:extLst>
                  <a:ext uri="{FF2B5EF4-FFF2-40B4-BE49-F238E27FC236}">
                    <a16:creationId xmlns:a16="http://schemas.microsoft.com/office/drawing/2014/main" id="{FEFC0E0F-9452-46FD-8E73-50E5C99B6515}"/>
                  </a:ext>
                </a:extLst>
              </p14:cNvPr>
              <p14:cNvContentPartPr/>
              <p14:nvPr/>
            </p14:nvContentPartPr>
            <p14:xfrm>
              <a:off x="11250694" y="762820"/>
              <a:ext cx="596880" cy="64080"/>
            </p14:xfrm>
          </p:contentPart>
        </mc:Choice>
        <mc:Fallback xmlns="">
          <p:pic>
            <p:nvPicPr>
              <p:cNvPr id="190" name="Freihand 189">
                <a:extLst>
                  <a:ext uri="{FF2B5EF4-FFF2-40B4-BE49-F238E27FC236}">
                    <a16:creationId xmlns:a16="http://schemas.microsoft.com/office/drawing/2014/main" id="{FEFC0E0F-9452-46FD-8E73-50E5C99B6515}"/>
                  </a:ext>
                </a:extLst>
              </p:cNvPr>
              <p:cNvPicPr/>
              <p:nvPr/>
            </p:nvPicPr>
            <p:blipFill>
              <a:blip r:embed="rId55"/>
              <a:stretch>
                <a:fillRect/>
              </a:stretch>
            </p:blipFill>
            <p:spPr>
              <a:xfrm>
                <a:off x="11246374" y="758500"/>
                <a:ext cx="605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1" name="Freihand 190">
                <a:extLst>
                  <a:ext uri="{FF2B5EF4-FFF2-40B4-BE49-F238E27FC236}">
                    <a16:creationId xmlns:a16="http://schemas.microsoft.com/office/drawing/2014/main" id="{52D397D0-F6BA-438B-9329-F549D1D0240B}"/>
                  </a:ext>
                </a:extLst>
              </p14:cNvPr>
              <p14:cNvContentPartPr/>
              <p14:nvPr/>
            </p14:nvContentPartPr>
            <p14:xfrm>
              <a:off x="11907694" y="458620"/>
              <a:ext cx="5040" cy="180720"/>
            </p14:xfrm>
          </p:contentPart>
        </mc:Choice>
        <mc:Fallback xmlns="">
          <p:pic>
            <p:nvPicPr>
              <p:cNvPr id="191" name="Freihand 190">
                <a:extLst>
                  <a:ext uri="{FF2B5EF4-FFF2-40B4-BE49-F238E27FC236}">
                    <a16:creationId xmlns:a16="http://schemas.microsoft.com/office/drawing/2014/main" id="{52D397D0-F6BA-438B-9329-F549D1D0240B}"/>
                  </a:ext>
                </a:extLst>
              </p:cNvPr>
              <p:cNvPicPr/>
              <p:nvPr/>
            </p:nvPicPr>
            <p:blipFill>
              <a:blip r:embed="rId57"/>
              <a:stretch>
                <a:fillRect/>
              </a:stretch>
            </p:blipFill>
            <p:spPr>
              <a:xfrm>
                <a:off x="11903374" y="454300"/>
                <a:ext cx="13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2" name="Freihand 191">
                <a:extLst>
                  <a:ext uri="{FF2B5EF4-FFF2-40B4-BE49-F238E27FC236}">
                    <a16:creationId xmlns:a16="http://schemas.microsoft.com/office/drawing/2014/main" id="{035F76F7-0ACB-4504-AA1E-2E0EC0EE5D49}"/>
                  </a:ext>
                </a:extLst>
              </p14:cNvPr>
              <p14:cNvContentPartPr/>
              <p14:nvPr/>
            </p14:nvContentPartPr>
            <p14:xfrm>
              <a:off x="11908414" y="689020"/>
              <a:ext cx="11160" cy="9000"/>
            </p14:xfrm>
          </p:contentPart>
        </mc:Choice>
        <mc:Fallback xmlns="">
          <p:pic>
            <p:nvPicPr>
              <p:cNvPr id="192" name="Freihand 191">
                <a:extLst>
                  <a:ext uri="{FF2B5EF4-FFF2-40B4-BE49-F238E27FC236}">
                    <a16:creationId xmlns:a16="http://schemas.microsoft.com/office/drawing/2014/main" id="{035F76F7-0ACB-4504-AA1E-2E0EC0EE5D49}"/>
                  </a:ext>
                </a:extLst>
              </p:cNvPr>
              <p:cNvPicPr/>
              <p:nvPr/>
            </p:nvPicPr>
            <p:blipFill>
              <a:blip r:embed="rId59"/>
              <a:stretch>
                <a:fillRect/>
              </a:stretch>
            </p:blipFill>
            <p:spPr>
              <a:xfrm>
                <a:off x="11904094" y="684700"/>
                <a:ext cx="19800" cy="17640"/>
              </a:xfrm>
              <a:prstGeom prst="rect">
                <a:avLst/>
              </a:prstGeom>
            </p:spPr>
          </p:pic>
        </mc:Fallback>
      </mc:AlternateContent>
      <p:grpSp>
        <p:nvGrpSpPr>
          <p:cNvPr id="196" name="Gruppieren 195">
            <a:extLst>
              <a:ext uri="{FF2B5EF4-FFF2-40B4-BE49-F238E27FC236}">
                <a16:creationId xmlns:a16="http://schemas.microsoft.com/office/drawing/2014/main" id="{DD24323A-6CAA-4383-B56B-531AB97578FF}"/>
              </a:ext>
            </a:extLst>
          </p:cNvPr>
          <p:cNvGrpSpPr/>
          <p:nvPr/>
        </p:nvGrpSpPr>
        <p:grpSpPr>
          <a:xfrm>
            <a:off x="7933294" y="2462380"/>
            <a:ext cx="3958920" cy="2313720"/>
            <a:chOff x="7933294" y="2462380"/>
            <a:chExt cx="3958920" cy="2313720"/>
          </a:xfrm>
        </p:grpSpPr>
        <mc:AlternateContent xmlns:mc="http://schemas.openxmlformats.org/markup-compatibility/2006" xmlns:p14="http://schemas.microsoft.com/office/powerpoint/2010/main">
          <mc:Choice Requires="p14">
            <p:contentPart p14:bwMode="auto" r:id="rId60">
              <p14:nvContentPartPr>
                <p14:cNvPr id="100" name="Freihand 99">
                  <a:extLst>
                    <a:ext uri="{FF2B5EF4-FFF2-40B4-BE49-F238E27FC236}">
                      <a16:creationId xmlns:a16="http://schemas.microsoft.com/office/drawing/2014/main" id="{231EF37C-D678-40A9-9D97-4D3B61D8206E}"/>
                    </a:ext>
                  </a:extLst>
                </p14:cNvPr>
                <p14:cNvContentPartPr/>
                <p14:nvPr/>
              </p14:nvContentPartPr>
              <p14:xfrm>
                <a:off x="8436574" y="3580180"/>
                <a:ext cx="7200" cy="15840"/>
              </p14:xfrm>
            </p:contentPart>
          </mc:Choice>
          <mc:Fallback xmlns="">
            <p:pic>
              <p:nvPicPr>
                <p:cNvPr id="100" name="Freihand 99">
                  <a:extLst>
                    <a:ext uri="{FF2B5EF4-FFF2-40B4-BE49-F238E27FC236}">
                      <a16:creationId xmlns:a16="http://schemas.microsoft.com/office/drawing/2014/main" id="{231EF37C-D678-40A9-9D97-4D3B61D8206E}"/>
                    </a:ext>
                  </a:extLst>
                </p:cNvPr>
                <p:cNvPicPr/>
                <p:nvPr/>
              </p:nvPicPr>
              <p:blipFill>
                <a:blip r:embed="rId61"/>
                <a:stretch>
                  <a:fillRect/>
                </a:stretch>
              </p:blipFill>
              <p:spPr>
                <a:xfrm>
                  <a:off x="8432254" y="3575860"/>
                  <a:ext cx="15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1" name="Freihand 100">
                  <a:extLst>
                    <a:ext uri="{FF2B5EF4-FFF2-40B4-BE49-F238E27FC236}">
                      <a16:creationId xmlns:a16="http://schemas.microsoft.com/office/drawing/2014/main" id="{9FD7A984-AAE0-4077-B7D7-EC711EA2DE10}"/>
                    </a:ext>
                  </a:extLst>
                </p14:cNvPr>
                <p14:cNvContentPartPr/>
                <p14:nvPr/>
              </p14:nvContentPartPr>
              <p14:xfrm>
                <a:off x="8441254" y="3678820"/>
                <a:ext cx="6480" cy="17640"/>
              </p14:xfrm>
            </p:contentPart>
          </mc:Choice>
          <mc:Fallback xmlns="">
            <p:pic>
              <p:nvPicPr>
                <p:cNvPr id="101" name="Freihand 100">
                  <a:extLst>
                    <a:ext uri="{FF2B5EF4-FFF2-40B4-BE49-F238E27FC236}">
                      <a16:creationId xmlns:a16="http://schemas.microsoft.com/office/drawing/2014/main" id="{9FD7A984-AAE0-4077-B7D7-EC711EA2DE10}"/>
                    </a:ext>
                  </a:extLst>
                </p:cNvPr>
                <p:cNvPicPr/>
                <p:nvPr/>
              </p:nvPicPr>
              <p:blipFill>
                <a:blip r:embed="rId61"/>
                <a:stretch>
                  <a:fillRect/>
                </a:stretch>
              </p:blipFill>
              <p:spPr>
                <a:xfrm>
                  <a:off x="8436934" y="3674500"/>
                  <a:ext cx="15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2" name="Freihand 101">
                  <a:extLst>
                    <a:ext uri="{FF2B5EF4-FFF2-40B4-BE49-F238E27FC236}">
                      <a16:creationId xmlns:a16="http://schemas.microsoft.com/office/drawing/2014/main" id="{9FD0AB31-BC12-421C-8314-FA59834E8892}"/>
                    </a:ext>
                  </a:extLst>
                </p14:cNvPr>
                <p14:cNvContentPartPr/>
                <p14:nvPr/>
              </p14:nvContentPartPr>
              <p14:xfrm>
                <a:off x="8433694" y="3746140"/>
                <a:ext cx="11160" cy="27720"/>
              </p14:xfrm>
            </p:contentPart>
          </mc:Choice>
          <mc:Fallback xmlns="">
            <p:pic>
              <p:nvPicPr>
                <p:cNvPr id="102" name="Freihand 101">
                  <a:extLst>
                    <a:ext uri="{FF2B5EF4-FFF2-40B4-BE49-F238E27FC236}">
                      <a16:creationId xmlns:a16="http://schemas.microsoft.com/office/drawing/2014/main" id="{9FD0AB31-BC12-421C-8314-FA59834E8892}"/>
                    </a:ext>
                  </a:extLst>
                </p:cNvPr>
                <p:cNvPicPr/>
                <p:nvPr/>
              </p:nvPicPr>
              <p:blipFill>
                <a:blip r:embed="rId64"/>
                <a:stretch>
                  <a:fillRect/>
                </a:stretch>
              </p:blipFill>
              <p:spPr>
                <a:xfrm>
                  <a:off x="8429374" y="3741820"/>
                  <a:ext cx="19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4" name="Freihand 103">
                  <a:extLst>
                    <a:ext uri="{FF2B5EF4-FFF2-40B4-BE49-F238E27FC236}">
                      <a16:creationId xmlns:a16="http://schemas.microsoft.com/office/drawing/2014/main" id="{22415929-A5D5-4D65-9294-55D9C903DAA7}"/>
                    </a:ext>
                  </a:extLst>
                </p14:cNvPr>
                <p14:cNvContentPartPr/>
                <p14:nvPr/>
              </p14:nvContentPartPr>
              <p14:xfrm>
                <a:off x="8011414" y="3810580"/>
                <a:ext cx="2520" cy="88920"/>
              </p14:xfrm>
            </p:contentPart>
          </mc:Choice>
          <mc:Fallback xmlns="">
            <p:pic>
              <p:nvPicPr>
                <p:cNvPr id="104" name="Freihand 103">
                  <a:extLst>
                    <a:ext uri="{FF2B5EF4-FFF2-40B4-BE49-F238E27FC236}">
                      <a16:creationId xmlns:a16="http://schemas.microsoft.com/office/drawing/2014/main" id="{22415929-A5D5-4D65-9294-55D9C903DAA7}"/>
                    </a:ext>
                  </a:extLst>
                </p:cNvPr>
                <p:cNvPicPr/>
                <p:nvPr/>
              </p:nvPicPr>
              <p:blipFill>
                <a:blip r:embed="rId66"/>
                <a:stretch>
                  <a:fillRect/>
                </a:stretch>
              </p:blipFill>
              <p:spPr>
                <a:xfrm>
                  <a:off x="8007094" y="3806260"/>
                  <a:ext cx="1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5" name="Freihand 104">
                  <a:extLst>
                    <a:ext uri="{FF2B5EF4-FFF2-40B4-BE49-F238E27FC236}">
                      <a16:creationId xmlns:a16="http://schemas.microsoft.com/office/drawing/2014/main" id="{D6856D5A-FA52-47F3-84A1-58412B752EF7}"/>
                    </a:ext>
                  </a:extLst>
                </p14:cNvPr>
                <p14:cNvContentPartPr/>
                <p14:nvPr/>
              </p14:nvContentPartPr>
              <p14:xfrm>
                <a:off x="8011054" y="3783940"/>
                <a:ext cx="90360" cy="5040"/>
              </p14:xfrm>
            </p:contentPart>
          </mc:Choice>
          <mc:Fallback xmlns="">
            <p:pic>
              <p:nvPicPr>
                <p:cNvPr id="105" name="Freihand 104">
                  <a:extLst>
                    <a:ext uri="{FF2B5EF4-FFF2-40B4-BE49-F238E27FC236}">
                      <a16:creationId xmlns:a16="http://schemas.microsoft.com/office/drawing/2014/main" id="{D6856D5A-FA52-47F3-84A1-58412B752EF7}"/>
                    </a:ext>
                  </a:extLst>
                </p:cNvPr>
                <p:cNvPicPr/>
                <p:nvPr/>
              </p:nvPicPr>
              <p:blipFill>
                <a:blip r:embed="rId68"/>
                <a:stretch>
                  <a:fillRect/>
                </a:stretch>
              </p:blipFill>
              <p:spPr>
                <a:xfrm>
                  <a:off x="8006734" y="3779620"/>
                  <a:ext cx="99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6" name="Freihand 105">
                  <a:extLst>
                    <a:ext uri="{FF2B5EF4-FFF2-40B4-BE49-F238E27FC236}">
                      <a16:creationId xmlns:a16="http://schemas.microsoft.com/office/drawing/2014/main" id="{3F863D99-1382-4EE0-A32B-58CEE3A23AAC}"/>
                    </a:ext>
                  </a:extLst>
                </p14:cNvPr>
                <p14:cNvContentPartPr/>
                <p14:nvPr/>
              </p14:nvContentPartPr>
              <p14:xfrm>
                <a:off x="7989454" y="3864940"/>
                <a:ext cx="82440" cy="75240"/>
              </p14:xfrm>
            </p:contentPart>
          </mc:Choice>
          <mc:Fallback xmlns="">
            <p:pic>
              <p:nvPicPr>
                <p:cNvPr id="106" name="Freihand 105">
                  <a:extLst>
                    <a:ext uri="{FF2B5EF4-FFF2-40B4-BE49-F238E27FC236}">
                      <a16:creationId xmlns:a16="http://schemas.microsoft.com/office/drawing/2014/main" id="{3F863D99-1382-4EE0-A32B-58CEE3A23AAC}"/>
                    </a:ext>
                  </a:extLst>
                </p:cNvPr>
                <p:cNvPicPr/>
                <p:nvPr/>
              </p:nvPicPr>
              <p:blipFill>
                <a:blip r:embed="rId70"/>
                <a:stretch>
                  <a:fillRect/>
                </a:stretch>
              </p:blipFill>
              <p:spPr>
                <a:xfrm>
                  <a:off x="7985134" y="3860620"/>
                  <a:ext cx="91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7" name="Freihand 106">
                  <a:extLst>
                    <a:ext uri="{FF2B5EF4-FFF2-40B4-BE49-F238E27FC236}">
                      <a16:creationId xmlns:a16="http://schemas.microsoft.com/office/drawing/2014/main" id="{983064D6-1B97-4244-BA48-255A00160F24}"/>
                    </a:ext>
                  </a:extLst>
                </p14:cNvPr>
                <p14:cNvContentPartPr/>
                <p14:nvPr/>
              </p14:nvContentPartPr>
              <p14:xfrm>
                <a:off x="8095654" y="3798340"/>
                <a:ext cx="75960" cy="105120"/>
              </p14:xfrm>
            </p:contentPart>
          </mc:Choice>
          <mc:Fallback xmlns="">
            <p:pic>
              <p:nvPicPr>
                <p:cNvPr id="107" name="Freihand 106">
                  <a:extLst>
                    <a:ext uri="{FF2B5EF4-FFF2-40B4-BE49-F238E27FC236}">
                      <a16:creationId xmlns:a16="http://schemas.microsoft.com/office/drawing/2014/main" id="{983064D6-1B97-4244-BA48-255A00160F24}"/>
                    </a:ext>
                  </a:extLst>
                </p:cNvPr>
                <p:cNvPicPr/>
                <p:nvPr/>
              </p:nvPicPr>
              <p:blipFill>
                <a:blip r:embed="rId72"/>
                <a:stretch>
                  <a:fillRect/>
                </a:stretch>
              </p:blipFill>
              <p:spPr>
                <a:xfrm>
                  <a:off x="8091334" y="3794020"/>
                  <a:ext cx="84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8" name="Freihand 107">
                  <a:extLst>
                    <a:ext uri="{FF2B5EF4-FFF2-40B4-BE49-F238E27FC236}">
                      <a16:creationId xmlns:a16="http://schemas.microsoft.com/office/drawing/2014/main" id="{10F6341B-0851-4311-AF41-4FE8C6F1249F}"/>
                    </a:ext>
                  </a:extLst>
                </p14:cNvPr>
                <p14:cNvContentPartPr/>
                <p14:nvPr/>
              </p14:nvContentPartPr>
              <p14:xfrm>
                <a:off x="8242894" y="3795460"/>
                <a:ext cx="9000" cy="97920"/>
              </p14:xfrm>
            </p:contentPart>
          </mc:Choice>
          <mc:Fallback xmlns="">
            <p:pic>
              <p:nvPicPr>
                <p:cNvPr id="108" name="Freihand 107">
                  <a:extLst>
                    <a:ext uri="{FF2B5EF4-FFF2-40B4-BE49-F238E27FC236}">
                      <a16:creationId xmlns:a16="http://schemas.microsoft.com/office/drawing/2014/main" id="{10F6341B-0851-4311-AF41-4FE8C6F1249F}"/>
                    </a:ext>
                  </a:extLst>
                </p:cNvPr>
                <p:cNvPicPr/>
                <p:nvPr/>
              </p:nvPicPr>
              <p:blipFill>
                <a:blip r:embed="rId74"/>
                <a:stretch>
                  <a:fillRect/>
                </a:stretch>
              </p:blipFill>
              <p:spPr>
                <a:xfrm>
                  <a:off x="8238574" y="3791140"/>
                  <a:ext cx="17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9" name="Freihand 108">
                  <a:extLst>
                    <a:ext uri="{FF2B5EF4-FFF2-40B4-BE49-F238E27FC236}">
                      <a16:creationId xmlns:a16="http://schemas.microsoft.com/office/drawing/2014/main" id="{EEC95A2C-FFE9-4897-8E9B-8A2CB834CA9D}"/>
                    </a:ext>
                  </a:extLst>
                </p14:cNvPr>
                <p14:cNvContentPartPr/>
                <p14:nvPr/>
              </p14:nvContentPartPr>
              <p14:xfrm>
                <a:off x="8179534" y="3771340"/>
                <a:ext cx="108360" cy="52560"/>
              </p14:xfrm>
            </p:contentPart>
          </mc:Choice>
          <mc:Fallback xmlns="">
            <p:pic>
              <p:nvPicPr>
                <p:cNvPr id="109" name="Freihand 108">
                  <a:extLst>
                    <a:ext uri="{FF2B5EF4-FFF2-40B4-BE49-F238E27FC236}">
                      <a16:creationId xmlns:a16="http://schemas.microsoft.com/office/drawing/2014/main" id="{EEC95A2C-FFE9-4897-8E9B-8A2CB834CA9D}"/>
                    </a:ext>
                  </a:extLst>
                </p:cNvPr>
                <p:cNvPicPr/>
                <p:nvPr/>
              </p:nvPicPr>
              <p:blipFill>
                <a:blip r:embed="rId76"/>
                <a:stretch>
                  <a:fillRect/>
                </a:stretch>
              </p:blipFill>
              <p:spPr>
                <a:xfrm>
                  <a:off x="8175214" y="3767020"/>
                  <a:ext cx="117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1" name="Freihand 110">
                  <a:extLst>
                    <a:ext uri="{FF2B5EF4-FFF2-40B4-BE49-F238E27FC236}">
                      <a16:creationId xmlns:a16="http://schemas.microsoft.com/office/drawing/2014/main" id="{99AC407A-3EAA-4953-A38F-882A0B5164AB}"/>
                    </a:ext>
                  </a:extLst>
                </p14:cNvPr>
                <p14:cNvContentPartPr/>
                <p14:nvPr/>
              </p14:nvContentPartPr>
              <p14:xfrm>
                <a:off x="7998094" y="3994900"/>
                <a:ext cx="4320" cy="100800"/>
              </p14:xfrm>
            </p:contentPart>
          </mc:Choice>
          <mc:Fallback xmlns="">
            <p:pic>
              <p:nvPicPr>
                <p:cNvPr id="111" name="Freihand 110">
                  <a:extLst>
                    <a:ext uri="{FF2B5EF4-FFF2-40B4-BE49-F238E27FC236}">
                      <a16:creationId xmlns:a16="http://schemas.microsoft.com/office/drawing/2014/main" id="{99AC407A-3EAA-4953-A38F-882A0B5164AB}"/>
                    </a:ext>
                  </a:extLst>
                </p:cNvPr>
                <p:cNvPicPr/>
                <p:nvPr/>
              </p:nvPicPr>
              <p:blipFill>
                <a:blip r:embed="rId78"/>
                <a:stretch>
                  <a:fillRect/>
                </a:stretch>
              </p:blipFill>
              <p:spPr>
                <a:xfrm>
                  <a:off x="7993774" y="3990580"/>
                  <a:ext cx="1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2" name="Freihand 111">
                  <a:extLst>
                    <a:ext uri="{FF2B5EF4-FFF2-40B4-BE49-F238E27FC236}">
                      <a16:creationId xmlns:a16="http://schemas.microsoft.com/office/drawing/2014/main" id="{2088D399-3928-4387-80AE-E624CB73C302}"/>
                    </a:ext>
                  </a:extLst>
                </p14:cNvPr>
                <p14:cNvContentPartPr/>
                <p14:nvPr/>
              </p14:nvContentPartPr>
              <p14:xfrm>
                <a:off x="8000974" y="3990220"/>
                <a:ext cx="70920" cy="71640"/>
              </p14:xfrm>
            </p:contentPart>
          </mc:Choice>
          <mc:Fallback xmlns="">
            <p:pic>
              <p:nvPicPr>
                <p:cNvPr id="112" name="Freihand 111">
                  <a:extLst>
                    <a:ext uri="{FF2B5EF4-FFF2-40B4-BE49-F238E27FC236}">
                      <a16:creationId xmlns:a16="http://schemas.microsoft.com/office/drawing/2014/main" id="{2088D399-3928-4387-80AE-E624CB73C302}"/>
                    </a:ext>
                  </a:extLst>
                </p:cNvPr>
                <p:cNvPicPr/>
                <p:nvPr/>
              </p:nvPicPr>
              <p:blipFill>
                <a:blip r:embed="rId80"/>
                <a:stretch>
                  <a:fillRect/>
                </a:stretch>
              </p:blipFill>
              <p:spPr>
                <a:xfrm>
                  <a:off x="7996654" y="3985900"/>
                  <a:ext cx="79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3" name="Freihand 112">
                  <a:extLst>
                    <a:ext uri="{FF2B5EF4-FFF2-40B4-BE49-F238E27FC236}">
                      <a16:creationId xmlns:a16="http://schemas.microsoft.com/office/drawing/2014/main" id="{9C316605-9426-4D5F-985D-687C0318FA5D}"/>
                    </a:ext>
                  </a:extLst>
                </p14:cNvPr>
                <p14:cNvContentPartPr/>
                <p14:nvPr/>
              </p14:nvContentPartPr>
              <p14:xfrm>
                <a:off x="8142814" y="3971140"/>
                <a:ext cx="1080" cy="62280"/>
              </p14:xfrm>
            </p:contentPart>
          </mc:Choice>
          <mc:Fallback xmlns="">
            <p:pic>
              <p:nvPicPr>
                <p:cNvPr id="113" name="Freihand 112">
                  <a:extLst>
                    <a:ext uri="{FF2B5EF4-FFF2-40B4-BE49-F238E27FC236}">
                      <a16:creationId xmlns:a16="http://schemas.microsoft.com/office/drawing/2014/main" id="{9C316605-9426-4D5F-985D-687C0318FA5D}"/>
                    </a:ext>
                  </a:extLst>
                </p:cNvPr>
                <p:cNvPicPr/>
                <p:nvPr/>
              </p:nvPicPr>
              <p:blipFill>
                <a:blip r:embed="rId82"/>
                <a:stretch>
                  <a:fillRect/>
                </a:stretch>
              </p:blipFill>
              <p:spPr>
                <a:xfrm>
                  <a:off x="8138494" y="3966820"/>
                  <a:ext cx="9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 name="Freihand 113">
                  <a:extLst>
                    <a:ext uri="{FF2B5EF4-FFF2-40B4-BE49-F238E27FC236}">
                      <a16:creationId xmlns:a16="http://schemas.microsoft.com/office/drawing/2014/main" id="{D115711D-801E-4487-89E2-A70DFAB4B6CF}"/>
                    </a:ext>
                  </a:extLst>
                </p14:cNvPr>
                <p14:cNvContentPartPr/>
                <p14:nvPr/>
              </p14:nvContentPartPr>
              <p14:xfrm>
                <a:off x="8089534" y="3967540"/>
                <a:ext cx="86400" cy="107280"/>
              </p14:xfrm>
            </p:contentPart>
          </mc:Choice>
          <mc:Fallback xmlns="">
            <p:pic>
              <p:nvPicPr>
                <p:cNvPr id="114" name="Freihand 113">
                  <a:extLst>
                    <a:ext uri="{FF2B5EF4-FFF2-40B4-BE49-F238E27FC236}">
                      <a16:creationId xmlns:a16="http://schemas.microsoft.com/office/drawing/2014/main" id="{D115711D-801E-4487-89E2-A70DFAB4B6CF}"/>
                    </a:ext>
                  </a:extLst>
                </p:cNvPr>
                <p:cNvPicPr/>
                <p:nvPr/>
              </p:nvPicPr>
              <p:blipFill>
                <a:blip r:embed="rId84"/>
                <a:stretch>
                  <a:fillRect/>
                </a:stretch>
              </p:blipFill>
              <p:spPr>
                <a:xfrm>
                  <a:off x="8085214" y="3963220"/>
                  <a:ext cx="95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5" name="Freihand 114">
                  <a:extLst>
                    <a:ext uri="{FF2B5EF4-FFF2-40B4-BE49-F238E27FC236}">
                      <a16:creationId xmlns:a16="http://schemas.microsoft.com/office/drawing/2014/main" id="{C0C756A7-6787-4511-853C-C7309A28B14D}"/>
                    </a:ext>
                  </a:extLst>
                </p14:cNvPr>
                <p14:cNvContentPartPr/>
                <p14:nvPr/>
              </p14:nvContentPartPr>
              <p14:xfrm>
                <a:off x="8205094" y="3938380"/>
                <a:ext cx="93960" cy="116640"/>
              </p14:xfrm>
            </p:contentPart>
          </mc:Choice>
          <mc:Fallback xmlns="">
            <p:pic>
              <p:nvPicPr>
                <p:cNvPr id="115" name="Freihand 114">
                  <a:extLst>
                    <a:ext uri="{FF2B5EF4-FFF2-40B4-BE49-F238E27FC236}">
                      <a16:creationId xmlns:a16="http://schemas.microsoft.com/office/drawing/2014/main" id="{C0C756A7-6787-4511-853C-C7309A28B14D}"/>
                    </a:ext>
                  </a:extLst>
                </p:cNvPr>
                <p:cNvPicPr/>
                <p:nvPr/>
              </p:nvPicPr>
              <p:blipFill>
                <a:blip r:embed="rId86"/>
                <a:stretch>
                  <a:fillRect/>
                </a:stretch>
              </p:blipFill>
              <p:spPr>
                <a:xfrm>
                  <a:off x="8200774" y="3934060"/>
                  <a:ext cx="102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7" name="Freihand 116">
                  <a:extLst>
                    <a:ext uri="{FF2B5EF4-FFF2-40B4-BE49-F238E27FC236}">
                      <a16:creationId xmlns:a16="http://schemas.microsoft.com/office/drawing/2014/main" id="{1DEF6283-5E84-4AB3-8C22-2FBC8B9CB3EE}"/>
                    </a:ext>
                  </a:extLst>
                </p14:cNvPr>
                <p14:cNvContentPartPr/>
                <p14:nvPr/>
              </p14:nvContentPartPr>
              <p14:xfrm>
                <a:off x="7933294" y="4136020"/>
                <a:ext cx="60120" cy="106560"/>
              </p14:xfrm>
            </p:contentPart>
          </mc:Choice>
          <mc:Fallback xmlns="">
            <p:pic>
              <p:nvPicPr>
                <p:cNvPr id="117" name="Freihand 116">
                  <a:extLst>
                    <a:ext uri="{FF2B5EF4-FFF2-40B4-BE49-F238E27FC236}">
                      <a16:creationId xmlns:a16="http://schemas.microsoft.com/office/drawing/2014/main" id="{1DEF6283-5E84-4AB3-8C22-2FBC8B9CB3EE}"/>
                    </a:ext>
                  </a:extLst>
                </p:cNvPr>
                <p:cNvPicPr/>
                <p:nvPr/>
              </p:nvPicPr>
              <p:blipFill>
                <a:blip r:embed="rId88"/>
                <a:stretch>
                  <a:fillRect/>
                </a:stretch>
              </p:blipFill>
              <p:spPr>
                <a:xfrm>
                  <a:off x="7928974" y="4131700"/>
                  <a:ext cx="68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8" name="Freihand 117">
                  <a:extLst>
                    <a:ext uri="{FF2B5EF4-FFF2-40B4-BE49-F238E27FC236}">
                      <a16:creationId xmlns:a16="http://schemas.microsoft.com/office/drawing/2014/main" id="{7B716F9F-B0AC-4E3A-931E-EF4F41BE65A8}"/>
                    </a:ext>
                  </a:extLst>
                </p14:cNvPr>
                <p14:cNvContentPartPr/>
                <p14:nvPr/>
              </p14:nvContentPartPr>
              <p14:xfrm>
                <a:off x="7954534" y="4197580"/>
                <a:ext cx="75600" cy="27720"/>
              </p14:xfrm>
            </p:contentPart>
          </mc:Choice>
          <mc:Fallback xmlns="">
            <p:pic>
              <p:nvPicPr>
                <p:cNvPr id="118" name="Freihand 117">
                  <a:extLst>
                    <a:ext uri="{FF2B5EF4-FFF2-40B4-BE49-F238E27FC236}">
                      <a16:creationId xmlns:a16="http://schemas.microsoft.com/office/drawing/2014/main" id="{7B716F9F-B0AC-4E3A-931E-EF4F41BE65A8}"/>
                    </a:ext>
                  </a:extLst>
                </p:cNvPr>
                <p:cNvPicPr/>
                <p:nvPr/>
              </p:nvPicPr>
              <p:blipFill>
                <a:blip r:embed="rId90"/>
                <a:stretch>
                  <a:fillRect/>
                </a:stretch>
              </p:blipFill>
              <p:spPr>
                <a:xfrm>
                  <a:off x="7950214" y="4193260"/>
                  <a:ext cx="84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9" name="Freihand 118">
                  <a:extLst>
                    <a:ext uri="{FF2B5EF4-FFF2-40B4-BE49-F238E27FC236}">
                      <a16:creationId xmlns:a16="http://schemas.microsoft.com/office/drawing/2014/main" id="{E0007AF7-4303-4E01-B45C-40298656120D}"/>
                    </a:ext>
                  </a:extLst>
                </p14:cNvPr>
                <p14:cNvContentPartPr/>
                <p14:nvPr/>
              </p14:nvContentPartPr>
              <p14:xfrm>
                <a:off x="8043094" y="4160140"/>
                <a:ext cx="78480" cy="56520"/>
              </p14:xfrm>
            </p:contentPart>
          </mc:Choice>
          <mc:Fallback xmlns="">
            <p:pic>
              <p:nvPicPr>
                <p:cNvPr id="119" name="Freihand 118">
                  <a:extLst>
                    <a:ext uri="{FF2B5EF4-FFF2-40B4-BE49-F238E27FC236}">
                      <a16:creationId xmlns:a16="http://schemas.microsoft.com/office/drawing/2014/main" id="{E0007AF7-4303-4E01-B45C-40298656120D}"/>
                    </a:ext>
                  </a:extLst>
                </p:cNvPr>
                <p:cNvPicPr/>
                <p:nvPr/>
              </p:nvPicPr>
              <p:blipFill>
                <a:blip r:embed="rId92"/>
                <a:stretch>
                  <a:fillRect/>
                </a:stretch>
              </p:blipFill>
              <p:spPr>
                <a:xfrm>
                  <a:off x="8038774" y="4155820"/>
                  <a:ext cx="87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0" name="Freihand 119">
                  <a:extLst>
                    <a:ext uri="{FF2B5EF4-FFF2-40B4-BE49-F238E27FC236}">
                      <a16:creationId xmlns:a16="http://schemas.microsoft.com/office/drawing/2014/main" id="{89895D67-FD0D-42BD-B40A-0DFDE2BAC66D}"/>
                    </a:ext>
                  </a:extLst>
                </p14:cNvPr>
                <p14:cNvContentPartPr/>
                <p14:nvPr/>
              </p14:nvContentPartPr>
              <p14:xfrm>
                <a:off x="8150374" y="4124860"/>
                <a:ext cx="79920" cy="72360"/>
              </p14:xfrm>
            </p:contentPart>
          </mc:Choice>
          <mc:Fallback xmlns="">
            <p:pic>
              <p:nvPicPr>
                <p:cNvPr id="120" name="Freihand 119">
                  <a:extLst>
                    <a:ext uri="{FF2B5EF4-FFF2-40B4-BE49-F238E27FC236}">
                      <a16:creationId xmlns:a16="http://schemas.microsoft.com/office/drawing/2014/main" id="{89895D67-FD0D-42BD-B40A-0DFDE2BAC66D}"/>
                    </a:ext>
                  </a:extLst>
                </p:cNvPr>
                <p:cNvPicPr/>
                <p:nvPr/>
              </p:nvPicPr>
              <p:blipFill>
                <a:blip r:embed="rId94"/>
                <a:stretch>
                  <a:fillRect/>
                </a:stretch>
              </p:blipFill>
              <p:spPr>
                <a:xfrm>
                  <a:off x="8146054" y="4120540"/>
                  <a:ext cx="8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1" name="Freihand 120">
                  <a:extLst>
                    <a:ext uri="{FF2B5EF4-FFF2-40B4-BE49-F238E27FC236}">
                      <a16:creationId xmlns:a16="http://schemas.microsoft.com/office/drawing/2014/main" id="{C4DBFAEF-70F9-4362-828E-543C592E4B23}"/>
                    </a:ext>
                  </a:extLst>
                </p14:cNvPr>
                <p14:cNvContentPartPr/>
                <p14:nvPr/>
              </p14:nvContentPartPr>
              <p14:xfrm>
                <a:off x="7989454" y="4297300"/>
                <a:ext cx="11880" cy="77040"/>
              </p14:xfrm>
            </p:contentPart>
          </mc:Choice>
          <mc:Fallback xmlns="">
            <p:pic>
              <p:nvPicPr>
                <p:cNvPr id="121" name="Freihand 120">
                  <a:extLst>
                    <a:ext uri="{FF2B5EF4-FFF2-40B4-BE49-F238E27FC236}">
                      <a16:creationId xmlns:a16="http://schemas.microsoft.com/office/drawing/2014/main" id="{C4DBFAEF-70F9-4362-828E-543C592E4B23}"/>
                    </a:ext>
                  </a:extLst>
                </p:cNvPr>
                <p:cNvPicPr/>
                <p:nvPr/>
              </p:nvPicPr>
              <p:blipFill>
                <a:blip r:embed="rId96"/>
                <a:stretch>
                  <a:fillRect/>
                </a:stretch>
              </p:blipFill>
              <p:spPr>
                <a:xfrm>
                  <a:off x="7985134" y="4292980"/>
                  <a:ext cx="20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2" name="Freihand 121">
                  <a:extLst>
                    <a:ext uri="{FF2B5EF4-FFF2-40B4-BE49-F238E27FC236}">
                      <a16:creationId xmlns:a16="http://schemas.microsoft.com/office/drawing/2014/main" id="{3380869B-FE91-4942-924C-90574C367524}"/>
                    </a:ext>
                  </a:extLst>
                </p14:cNvPr>
                <p14:cNvContentPartPr/>
                <p14:nvPr/>
              </p14:nvContentPartPr>
              <p14:xfrm>
                <a:off x="8047774" y="4281820"/>
                <a:ext cx="5760" cy="86400"/>
              </p14:xfrm>
            </p:contentPart>
          </mc:Choice>
          <mc:Fallback xmlns="">
            <p:pic>
              <p:nvPicPr>
                <p:cNvPr id="122" name="Freihand 121">
                  <a:extLst>
                    <a:ext uri="{FF2B5EF4-FFF2-40B4-BE49-F238E27FC236}">
                      <a16:creationId xmlns:a16="http://schemas.microsoft.com/office/drawing/2014/main" id="{3380869B-FE91-4942-924C-90574C367524}"/>
                    </a:ext>
                  </a:extLst>
                </p:cNvPr>
                <p:cNvPicPr/>
                <p:nvPr/>
              </p:nvPicPr>
              <p:blipFill>
                <a:blip r:embed="rId98"/>
                <a:stretch>
                  <a:fillRect/>
                </a:stretch>
              </p:blipFill>
              <p:spPr>
                <a:xfrm>
                  <a:off x="8043454" y="4277500"/>
                  <a:ext cx="14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3" name="Freihand 122">
                  <a:extLst>
                    <a:ext uri="{FF2B5EF4-FFF2-40B4-BE49-F238E27FC236}">
                      <a16:creationId xmlns:a16="http://schemas.microsoft.com/office/drawing/2014/main" id="{1063C66F-63C1-4C47-9B9B-2D28B724F7C5}"/>
                    </a:ext>
                  </a:extLst>
                </p14:cNvPr>
                <p14:cNvContentPartPr/>
                <p14:nvPr/>
              </p14:nvContentPartPr>
              <p14:xfrm>
                <a:off x="8019694" y="4269940"/>
                <a:ext cx="111240" cy="73080"/>
              </p14:xfrm>
            </p:contentPart>
          </mc:Choice>
          <mc:Fallback xmlns="">
            <p:pic>
              <p:nvPicPr>
                <p:cNvPr id="123" name="Freihand 122">
                  <a:extLst>
                    <a:ext uri="{FF2B5EF4-FFF2-40B4-BE49-F238E27FC236}">
                      <a16:creationId xmlns:a16="http://schemas.microsoft.com/office/drawing/2014/main" id="{1063C66F-63C1-4C47-9B9B-2D28B724F7C5}"/>
                    </a:ext>
                  </a:extLst>
                </p:cNvPr>
                <p:cNvPicPr/>
                <p:nvPr/>
              </p:nvPicPr>
              <p:blipFill>
                <a:blip r:embed="rId100"/>
                <a:stretch>
                  <a:fillRect/>
                </a:stretch>
              </p:blipFill>
              <p:spPr>
                <a:xfrm>
                  <a:off x="8015374" y="4265620"/>
                  <a:ext cx="119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4" name="Freihand 123">
                  <a:extLst>
                    <a:ext uri="{FF2B5EF4-FFF2-40B4-BE49-F238E27FC236}">
                      <a16:creationId xmlns:a16="http://schemas.microsoft.com/office/drawing/2014/main" id="{95EA80A4-B415-4FFD-B853-2F464C51ECCD}"/>
                    </a:ext>
                  </a:extLst>
                </p14:cNvPr>
                <p14:cNvContentPartPr/>
                <p14:nvPr/>
              </p14:nvContentPartPr>
              <p14:xfrm>
                <a:off x="8162974" y="4259140"/>
                <a:ext cx="48600" cy="86400"/>
              </p14:xfrm>
            </p:contentPart>
          </mc:Choice>
          <mc:Fallback xmlns="">
            <p:pic>
              <p:nvPicPr>
                <p:cNvPr id="124" name="Freihand 123">
                  <a:extLst>
                    <a:ext uri="{FF2B5EF4-FFF2-40B4-BE49-F238E27FC236}">
                      <a16:creationId xmlns:a16="http://schemas.microsoft.com/office/drawing/2014/main" id="{95EA80A4-B415-4FFD-B853-2F464C51ECCD}"/>
                    </a:ext>
                  </a:extLst>
                </p:cNvPr>
                <p:cNvPicPr/>
                <p:nvPr/>
              </p:nvPicPr>
              <p:blipFill>
                <a:blip r:embed="rId102"/>
                <a:stretch>
                  <a:fillRect/>
                </a:stretch>
              </p:blipFill>
              <p:spPr>
                <a:xfrm>
                  <a:off x="8158654" y="4254820"/>
                  <a:ext cx="57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6" name="Freihand 125">
                  <a:extLst>
                    <a:ext uri="{FF2B5EF4-FFF2-40B4-BE49-F238E27FC236}">
                      <a16:creationId xmlns:a16="http://schemas.microsoft.com/office/drawing/2014/main" id="{A32E7B4E-9BA4-46E0-9B6B-D3B0F29136B4}"/>
                    </a:ext>
                  </a:extLst>
                </p14:cNvPr>
                <p14:cNvContentPartPr/>
                <p14:nvPr/>
              </p14:nvContentPartPr>
              <p14:xfrm>
                <a:off x="7971094" y="4418260"/>
                <a:ext cx="23040" cy="85680"/>
              </p14:xfrm>
            </p:contentPart>
          </mc:Choice>
          <mc:Fallback xmlns="">
            <p:pic>
              <p:nvPicPr>
                <p:cNvPr id="126" name="Freihand 125">
                  <a:extLst>
                    <a:ext uri="{FF2B5EF4-FFF2-40B4-BE49-F238E27FC236}">
                      <a16:creationId xmlns:a16="http://schemas.microsoft.com/office/drawing/2014/main" id="{A32E7B4E-9BA4-46E0-9B6B-D3B0F29136B4}"/>
                    </a:ext>
                  </a:extLst>
                </p:cNvPr>
                <p:cNvPicPr/>
                <p:nvPr/>
              </p:nvPicPr>
              <p:blipFill>
                <a:blip r:embed="rId104"/>
                <a:stretch>
                  <a:fillRect/>
                </a:stretch>
              </p:blipFill>
              <p:spPr>
                <a:xfrm>
                  <a:off x="7966774" y="4413940"/>
                  <a:ext cx="3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7" name="Freihand 126">
                  <a:extLst>
                    <a:ext uri="{FF2B5EF4-FFF2-40B4-BE49-F238E27FC236}">
                      <a16:creationId xmlns:a16="http://schemas.microsoft.com/office/drawing/2014/main" id="{DBDDD070-6654-4280-8B4A-84302CEF70A1}"/>
                    </a:ext>
                  </a:extLst>
                </p14:cNvPr>
                <p14:cNvContentPartPr/>
                <p14:nvPr/>
              </p14:nvContentPartPr>
              <p14:xfrm>
                <a:off x="7936894" y="4412860"/>
                <a:ext cx="82440" cy="116640"/>
              </p14:xfrm>
            </p:contentPart>
          </mc:Choice>
          <mc:Fallback xmlns="">
            <p:pic>
              <p:nvPicPr>
                <p:cNvPr id="127" name="Freihand 126">
                  <a:extLst>
                    <a:ext uri="{FF2B5EF4-FFF2-40B4-BE49-F238E27FC236}">
                      <a16:creationId xmlns:a16="http://schemas.microsoft.com/office/drawing/2014/main" id="{DBDDD070-6654-4280-8B4A-84302CEF70A1}"/>
                    </a:ext>
                  </a:extLst>
                </p:cNvPr>
                <p:cNvPicPr/>
                <p:nvPr/>
              </p:nvPicPr>
              <p:blipFill>
                <a:blip r:embed="rId106"/>
                <a:stretch>
                  <a:fillRect/>
                </a:stretch>
              </p:blipFill>
              <p:spPr>
                <a:xfrm>
                  <a:off x="7932574" y="4408540"/>
                  <a:ext cx="91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8" name="Freihand 127">
                  <a:extLst>
                    <a:ext uri="{FF2B5EF4-FFF2-40B4-BE49-F238E27FC236}">
                      <a16:creationId xmlns:a16="http://schemas.microsoft.com/office/drawing/2014/main" id="{1B455836-4FFC-4477-B337-8EEBCBDDA65F}"/>
                    </a:ext>
                  </a:extLst>
                </p14:cNvPr>
                <p14:cNvContentPartPr/>
                <p14:nvPr/>
              </p14:nvContentPartPr>
              <p14:xfrm>
                <a:off x="8056414" y="4421140"/>
                <a:ext cx="6480" cy="66960"/>
              </p14:xfrm>
            </p:contentPart>
          </mc:Choice>
          <mc:Fallback xmlns="">
            <p:pic>
              <p:nvPicPr>
                <p:cNvPr id="128" name="Freihand 127">
                  <a:extLst>
                    <a:ext uri="{FF2B5EF4-FFF2-40B4-BE49-F238E27FC236}">
                      <a16:creationId xmlns:a16="http://schemas.microsoft.com/office/drawing/2014/main" id="{1B455836-4FFC-4477-B337-8EEBCBDDA65F}"/>
                    </a:ext>
                  </a:extLst>
                </p:cNvPr>
                <p:cNvPicPr/>
                <p:nvPr/>
              </p:nvPicPr>
              <p:blipFill>
                <a:blip r:embed="rId108"/>
                <a:stretch>
                  <a:fillRect/>
                </a:stretch>
              </p:blipFill>
              <p:spPr>
                <a:xfrm>
                  <a:off x="8052094" y="4416820"/>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9" name="Freihand 128">
                  <a:extLst>
                    <a:ext uri="{FF2B5EF4-FFF2-40B4-BE49-F238E27FC236}">
                      <a16:creationId xmlns:a16="http://schemas.microsoft.com/office/drawing/2014/main" id="{6106DF36-0C47-4AF1-9DB4-573BB19E4BB5}"/>
                    </a:ext>
                  </a:extLst>
                </p14:cNvPr>
                <p14:cNvContentPartPr/>
                <p14:nvPr/>
              </p14:nvContentPartPr>
              <p14:xfrm>
                <a:off x="8067934" y="4412500"/>
                <a:ext cx="80280" cy="33120"/>
              </p14:xfrm>
            </p:contentPart>
          </mc:Choice>
          <mc:Fallback xmlns="">
            <p:pic>
              <p:nvPicPr>
                <p:cNvPr id="129" name="Freihand 128">
                  <a:extLst>
                    <a:ext uri="{FF2B5EF4-FFF2-40B4-BE49-F238E27FC236}">
                      <a16:creationId xmlns:a16="http://schemas.microsoft.com/office/drawing/2014/main" id="{6106DF36-0C47-4AF1-9DB4-573BB19E4BB5}"/>
                    </a:ext>
                  </a:extLst>
                </p:cNvPr>
                <p:cNvPicPr/>
                <p:nvPr/>
              </p:nvPicPr>
              <p:blipFill>
                <a:blip r:embed="rId110"/>
                <a:stretch>
                  <a:fillRect/>
                </a:stretch>
              </p:blipFill>
              <p:spPr>
                <a:xfrm>
                  <a:off x="8063614" y="4408180"/>
                  <a:ext cx="88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0" name="Freihand 129">
                  <a:extLst>
                    <a:ext uri="{FF2B5EF4-FFF2-40B4-BE49-F238E27FC236}">
                      <a16:creationId xmlns:a16="http://schemas.microsoft.com/office/drawing/2014/main" id="{1DE4D1C2-5652-4BE8-AFD8-C38F0DEE92F2}"/>
                    </a:ext>
                  </a:extLst>
                </p14:cNvPr>
                <p14:cNvContentPartPr/>
                <p14:nvPr/>
              </p14:nvContentPartPr>
              <p14:xfrm>
                <a:off x="8077294" y="4469380"/>
                <a:ext cx="59400" cy="17280"/>
              </p14:xfrm>
            </p:contentPart>
          </mc:Choice>
          <mc:Fallback xmlns="">
            <p:pic>
              <p:nvPicPr>
                <p:cNvPr id="130" name="Freihand 129">
                  <a:extLst>
                    <a:ext uri="{FF2B5EF4-FFF2-40B4-BE49-F238E27FC236}">
                      <a16:creationId xmlns:a16="http://schemas.microsoft.com/office/drawing/2014/main" id="{1DE4D1C2-5652-4BE8-AFD8-C38F0DEE92F2}"/>
                    </a:ext>
                  </a:extLst>
                </p:cNvPr>
                <p:cNvPicPr/>
                <p:nvPr/>
              </p:nvPicPr>
              <p:blipFill>
                <a:blip r:embed="rId112"/>
                <a:stretch>
                  <a:fillRect/>
                </a:stretch>
              </p:blipFill>
              <p:spPr>
                <a:xfrm>
                  <a:off x="8072974" y="4465060"/>
                  <a:ext cx="68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1" name="Freihand 130">
                  <a:extLst>
                    <a:ext uri="{FF2B5EF4-FFF2-40B4-BE49-F238E27FC236}">
                      <a16:creationId xmlns:a16="http://schemas.microsoft.com/office/drawing/2014/main" id="{E5259838-E76D-4506-A96F-12F1876E703A}"/>
                    </a:ext>
                  </a:extLst>
                </p14:cNvPr>
                <p14:cNvContentPartPr/>
                <p14:nvPr/>
              </p14:nvContentPartPr>
              <p14:xfrm>
                <a:off x="8164054" y="4400620"/>
                <a:ext cx="66960" cy="90360"/>
              </p14:xfrm>
            </p:contentPart>
          </mc:Choice>
          <mc:Fallback xmlns="">
            <p:pic>
              <p:nvPicPr>
                <p:cNvPr id="131" name="Freihand 130">
                  <a:extLst>
                    <a:ext uri="{FF2B5EF4-FFF2-40B4-BE49-F238E27FC236}">
                      <a16:creationId xmlns:a16="http://schemas.microsoft.com/office/drawing/2014/main" id="{E5259838-E76D-4506-A96F-12F1876E703A}"/>
                    </a:ext>
                  </a:extLst>
                </p:cNvPr>
                <p:cNvPicPr/>
                <p:nvPr/>
              </p:nvPicPr>
              <p:blipFill>
                <a:blip r:embed="rId114"/>
                <a:stretch>
                  <a:fillRect/>
                </a:stretch>
              </p:blipFill>
              <p:spPr>
                <a:xfrm>
                  <a:off x="8159734" y="4396300"/>
                  <a:ext cx="7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2" name="Freihand 131">
                  <a:extLst>
                    <a:ext uri="{FF2B5EF4-FFF2-40B4-BE49-F238E27FC236}">
                      <a16:creationId xmlns:a16="http://schemas.microsoft.com/office/drawing/2014/main" id="{797599BD-4143-4AF3-89C3-9F52DA05F672}"/>
                    </a:ext>
                  </a:extLst>
                </p14:cNvPr>
                <p14:cNvContentPartPr/>
                <p14:nvPr/>
              </p14:nvContentPartPr>
              <p14:xfrm>
                <a:off x="8084134" y="4577380"/>
                <a:ext cx="11880" cy="198720"/>
              </p14:xfrm>
            </p:contentPart>
          </mc:Choice>
          <mc:Fallback xmlns="">
            <p:pic>
              <p:nvPicPr>
                <p:cNvPr id="132" name="Freihand 131">
                  <a:extLst>
                    <a:ext uri="{FF2B5EF4-FFF2-40B4-BE49-F238E27FC236}">
                      <a16:creationId xmlns:a16="http://schemas.microsoft.com/office/drawing/2014/main" id="{797599BD-4143-4AF3-89C3-9F52DA05F672}"/>
                    </a:ext>
                  </a:extLst>
                </p:cNvPr>
                <p:cNvPicPr/>
                <p:nvPr/>
              </p:nvPicPr>
              <p:blipFill>
                <a:blip r:embed="rId116"/>
                <a:stretch>
                  <a:fillRect/>
                </a:stretch>
              </p:blipFill>
              <p:spPr>
                <a:xfrm>
                  <a:off x="8079814" y="4573060"/>
                  <a:ext cx="20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 name="Freihand 7">
                  <a:extLst>
                    <a:ext uri="{FF2B5EF4-FFF2-40B4-BE49-F238E27FC236}">
                      <a16:creationId xmlns:a16="http://schemas.microsoft.com/office/drawing/2014/main" id="{7DA31B25-F027-4D5B-912F-33E73A43358B}"/>
                    </a:ext>
                  </a:extLst>
                </p14:cNvPr>
                <p14:cNvContentPartPr/>
                <p14:nvPr/>
              </p14:nvContentPartPr>
              <p14:xfrm>
                <a:off x="8096734" y="2581900"/>
                <a:ext cx="117720" cy="186840"/>
              </p14:xfrm>
            </p:contentPart>
          </mc:Choice>
          <mc:Fallback xmlns="">
            <p:pic>
              <p:nvPicPr>
                <p:cNvPr id="8" name="Freihand 7">
                  <a:extLst>
                    <a:ext uri="{FF2B5EF4-FFF2-40B4-BE49-F238E27FC236}">
                      <a16:creationId xmlns:a16="http://schemas.microsoft.com/office/drawing/2014/main" id="{7DA31B25-F027-4D5B-912F-33E73A43358B}"/>
                    </a:ext>
                  </a:extLst>
                </p:cNvPr>
                <p:cNvPicPr/>
                <p:nvPr/>
              </p:nvPicPr>
              <p:blipFill>
                <a:blip r:embed="rId118"/>
                <a:stretch>
                  <a:fillRect/>
                </a:stretch>
              </p:blipFill>
              <p:spPr>
                <a:xfrm>
                  <a:off x="8092414" y="2577580"/>
                  <a:ext cx="126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 name="Freihand 8">
                  <a:extLst>
                    <a:ext uri="{FF2B5EF4-FFF2-40B4-BE49-F238E27FC236}">
                      <a16:creationId xmlns:a16="http://schemas.microsoft.com/office/drawing/2014/main" id="{9062E62A-9EDD-483C-9C5E-A9A321D8A599}"/>
                    </a:ext>
                  </a:extLst>
                </p14:cNvPr>
                <p14:cNvContentPartPr/>
                <p14:nvPr/>
              </p14:nvContentPartPr>
              <p14:xfrm>
                <a:off x="8141014" y="2585860"/>
                <a:ext cx="188280" cy="174240"/>
              </p14:xfrm>
            </p:contentPart>
          </mc:Choice>
          <mc:Fallback xmlns="">
            <p:pic>
              <p:nvPicPr>
                <p:cNvPr id="9" name="Freihand 8">
                  <a:extLst>
                    <a:ext uri="{FF2B5EF4-FFF2-40B4-BE49-F238E27FC236}">
                      <a16:creationId xmlns:a16="http://schemas.microsoft.com/office/drawing/2014/main" id="{9062E62A-9EDD-483C-9C5E-A9A321D8A599}"/>
                    </a:ext>
                  </a:extLst>
                </p:cNvPr>
                <p:cNvPicPr/>
                <p:nvPr/>
              </p:nvPicPr>
              <p:blipFill>
                <a:blip r:embed="rId120"/>
                <a:stretch>
                  <a:fillRect/>
                </a:stretch>
              </p:blipFill>
              <p:spPr>
                <a:xfrm>
                  <a:off x="8136694" y="2581540"/>
                  <a:ext cx="196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 name="Freihand 9">
                  <a:extLst>
                    <a:ext uri="{FF2B5EF4-FFF2-40B4-BE49-F238E27FC236}">
                      <a16:creationId xmlns:a16="http://schemas.microsoft.com/office/drawing/2014/main" id="{6E4BEF9D-A5AB-4001-8BFE-CCF3E7C2928F}"/>
                    </a:ext>
                  </a:extLst>
                </p14:cNvPr>
                <p14:cNvContentPartPr/>
                <p14:nvPr/>
              </p14:nvContentPartPr>
              <p14:xfrm>
                <a:off x="8355934" y="2653180"/>
                <a:ext cx="78120" cy="74160"/>
              </p14:xfrm>
            </p:contentPart>
          </mc:Choice>
          <mc:Fallback xmlns="">
            <p:pic>
              <p:nvPicPr>
                <p:cNvPr id="10" name="Freihand 9">
                  <a:extLst>
                    <a:ext uri="{FF2B5EF4-FFF2-40B4-BE49-F238E27FC236}">
                      <a16:creationId xmlns:a16="http://schemas.microsoft.com/office/drawing/2014/main" id="{6E4BEF9D-A5AB-4001-8BFE-CCF3E7C2928F}"/>
                    </a:ext>
                  </a:extLst>
                </p:cNvPr>
                <p:cNvPicPr/>
                <p:nvPr/>
              </p:nvPicPr>
              <p:blipFill>
                <a:blip r:embed="rId122"/>
                <a:stretch>
                  <a:fillRect/>
                </a:stretch>
              </p:blipFill>
              <p:spPr>
                <a:xfrm>
                  <a:off x="8351614" y="2648860"/>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 name="Freihand 10">
                  <a:extLst>
                    <a:ext uri="{FF2B5EF4-FFF2-40B4-BE49-F238E27FC236}">
                      <a16:creationId xmlns:a16="http://schemas.microsoft.com/office/drawing/2014/main" id="{FB3ACD91-D7C5-4FBB-8962-B468FF4AE9B5}"/>
                    </a:ext>
                  </a:extLst>
                </p14:cNvPr>
                <p14:cNvContentPartPr/>
                <p14:nvPr/>
              </p14:nvContentPartPr>
              <p14:xfrm>
                <a:off x="8466814" y="2587300"/>
                <a:ext cx="122040" cy="136440"/>
              </p14:xfrm>
            </p:contentPart>
          </mc:Choice>
          <mc:Fallback xmlns="">
            <p:pic>
              <p:nvPicPr>
                <p:cNvPr id="11" name="Freihand 10">
                  <a:extLst>
                    <a:ext uri="{FF2B5EF4-FFF2-40B4-BE49-F238E27FC236}">
                      <a16:creationId xmlns:a16="http://schemas.microsoft.com/office/drawing/2014/main" id="{FB3ACD91-D7C5-4FBB-8962-B468FF4AE9B5}"/>
                    </a:ext>
                  </a:extLst>
                </p:cNvPr>
                <p:cNvPicPr/>
                <p:nvPr/>
              </p:nvPicPr>
              <p:blipFill>
                <a:blip r:embed="rId124"/>
                <a:stretch>
                  <a:fillRect/>
                </a:stretch>
              </p:blipFill>
              <p:spPr>
                <a:xfrm>
                  <a:off x="8462494" y="2582980"/>
                  <a:ext cx="130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 name="Freihand 11">
                  <a:extLst>
                    <a:ext uri="{FF2B5EF4-FFF2-40B4-BE49-F238E27FC236}">
                      <a16:creationId xmlns:a16="http://schemas.microsoft.com/office/drawing/2014/main" id="{A7331985-F513-49A9-BBBB-F527E950F64A}"/>
                    </a:ext>
                  </a:extLst>
                </p14:cNvPr>
                <p14:cNvContentPartPr/>
                <p14:nvPr/>
              </p14:nvContentPartPr>
              <p14:xfrm>
                <a:off x="8626294" y="2643820"/>
                <a:ext cx="102240" cy="69840"/>
              </p14:xfrm>
            </p:contentPart>
          </mc:Choice>
          <mc:Fallback xmlns="">
            <p:pic>
              <p:nvPicPr>
                <p:cNvPr id="12" name="Freihand 11">
                  <a:extLst>
                    <a:ext uri="{FF2B5EF4-FFF2-40B4-BE49-F238E27FC236}">
                      <a16:creationId xmlns:a16="http://schemas.microsoft.com/office/drawing/2014/main" id="{A7331985-F513-49A9-BBBB-F527E950F64A}"/>
                    </a:ext>
                  </a:extLst>
                </p:cNvPr>
                <p:cNvPicPr/>
                <p:nvPr/>
              </p:nvPicPr>
              <p:blipFill>
                <a:blip r:embed="rId126"/>
                <a:stretch>
                  <a:fillRect/>
                </a:stretch>
              </p:blipFill>
              <p:spPr>
                <a:xfrm>
                  <a:off x="8621974" y="2639500"/>
                  <a:ext cx="110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 name="Freihand 12">
                  <a:extLst>
                    <a:ext uri="{FF2B5EF4-FFF2-40B4-BE49-F238E27FC236}">
                      <a16:creationId xmlns:a16="http://schemas.microsoft.com/office/drawing/2014/main" id="{5352E7F8-D5F5-47D4-8DAA-9828D1D28318}"/>
                    </a:ext>
                  </a:extLst>
                </p14:cNvPr>
                <p14:cNvContentPartPr/>
                <p14:nvPr/>
              </p14:nvContentPartPr>
              <p14:xfrm>
                <a:off x="8736454" y="2561380"/>
                <a:ext cx="150840" cy="136080"/>
              </p14:xfrm>
            </p:contentPart>
          </mc:Choice>
          <mc:Fallback xmlns="">
            <p:pic>
              <p:nvPicPr>
                <p:cNvPr id="13" name="Freihand 12">
                  <a:extLst>
                    <a:ext uri="{FF2B5EF4-FFF2-40B4-BE49-F238E27FC236}">
                      <a16:creationId xmlns:a16="http://schemas.microsoft.com/office/drawing/2014/main" id="{5352E7F8-D5F5-47D4-8DAA-9828D1D28318}"/>
                    </a:ext>
                  </a:extLst>
                </p:cNvPr>
                <p:cNvPicPr/>
                <p:nvPr/>
              </p:nvPicPr>
              <p:blipFill>
                <a:blip r:embed="rId128"/>
                <a:stretch>
                  <a:fillRect/>
                </a:stretch>
              </p:blipFill>
              <p:spPr>
                <a:xfrm>
                  <a:off x="8732134" y="2557060"/>
                  <a:ext cx="159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 name="Freihand 14">
                  <a:extLst>
                    <a:ext uri="{FF2B5EF4-FFF2-40B4-BE49-F238E27FC236}">
                      <a16:creationId xmlns:a16="http://schemas.microsoft.com/office/drawing/2014/main" id="{3CB3FBBA-C90D-4FC5-A45C-A175074471BF}"/>
                    </a:ext>
                  </a:extLst>
                </p14:cNvPr>
                <p14:cNvContentPartPr/>
                <p14:nvPr/>
              </p14:nvContentPartPr>
              <p14:xfrm>
                <a:off x="8687854" y="2590900"/>
                <a:ext cx="108720" cy="8640"/>
              </p14:xfrm>
            </p:contentPart>
          </mc:Choice>
          <mc:Fallback xmlns="">
            <p:pic>
              <p:nvPicPr>
                <p:cNvPr id="15" name="Freihand 14">
                  <a:extLst>
                    <a:ext uri="{FF2B5EF4-FFF2-40B4-BE49-F238E27FC236}">
                      <a16:creationId xmlns:a16="http://schemas.microsoft.com/office/drawing/2014/main" id="{3CB3FBBA-C90D-4FC5-A45C-A175074471BF}"/>
                    </a:ext>
                  </a:extLst>
                </p:cNvPr>
                <p:cNvPicPr/>
                <p:nvPr/>
              </p:nvPicPr>
              <p:blipFill>
                <a:blip r:embed="rId130"/>
                <a:stretch>
                  <a:fillRect/>
                </a:stretch>
              </p:blipFill>
              <p:spPr>
                <a:xfrm>
                  <a:off x="8683534" y="2586580"/>
                  <a:ext cx="117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 name="Freihand 15">
                  <a:extLst>
                    <a:ext uri="{FF2B5EF4-FFF2-40B4-BE49-F238E27FC236}">
                      <a16:creationId xmlns:a16="http://schemas.microsoft.com/office/drawing/2014/main" id="{D08353FD-4EB9-4AE8-8077-916995AA210A}"/>
                    </a:ext>
                  </a:extLst>
                </p14:cNvPr>
                <p14:cNvContentPartPr/>
                <p14:nvPr/>
              </p14:nvContentPartPr>
              <p14:xfrm>
                <a:off x="8922574" y="2631220"/>
                <a:ext cx="182160" cy="207000"/>
              </p14:xfrm>
            </p:contentPart>
          </mc:Choice>
          <mc:Fallback xmlns="">
            <p:pic>
              <p:nvPicPr>
                <p:cNvPr id="16" name="Freihand 15">
                  <a:extLst>
                    <a:ext uri="{FF2B5EF4-FFF2-40B4-BE49-F238E27FC236}">
                      <a16:creationId xmlns:a16="http://schemas.microsoft.com/office/drawing/2014/main" id="{D08353FD-4EB9-4AE8-8077-916995AA210A}"/>
                    </a:ext>
                  </a:extLst>
                </p:cNvPr>
                <p:cNvPicPr/>
                <p:nvPr/>
              </p:nvPicPr>
              <p:blipFill>
                <a:blip r:embed="rId132"/>
                <a:stretch>
                  <a:fillRect/>
                </a:stretch>
              </p:blipFill>
              <p:spPr>
                <a:xfrm>
                  <a:off x="8918254" y="2626900"/>
                  <a:ext cx="190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 name="Freihand 16">
                  <a:extLst>
                    <a:ext uri="{FF2B5EF4-FFF2-40B4-BE49-F238E27FC236}">
                      <a16:creationId xmlns:a16="http://schemas.microsoft.com/office/drawing/2014/main" id="{01E1BF68-A4F4-4677-B3AB-A986AD068730}"/>
                    </a:ext>
                  </a:extLst>
                </p14:cNvPr>
                <p14:cNvContentPartPr/>
                <p14:nvPr/>
              </p14:nvContentPartPr>
              <p14:xfrm>
                <a:off x="9332254" y="2591980"/>
                <a:ext cx="178200" cy="92160"/>
              </p14:xfrm>
            </p:contentPart>
          </mc:Choice>
          <mc:Fallback xmlns="">
            <p:pic>
              <p:nvPicPr>
                <p:cNvPr id="17" name="Freihand 16">
                  <a:extLst>
                    <a:ext uri="{FF2B5EF4-FFF2-40B4-BE49-F238E27FC236}">
                      <a16:creationId xmlns:a16="http://schemas.microsoft.com/office/drawing/2014/main" id="{01E1BF68-A4F4-4677-B3AB-A986AD068730}"/>
                    </a:ext>
                  </a:extLst>
                </p:cNvPr>
                <p:cNvPicPr/>
                <p:nvPr/>
              </p:nvPicPr>
              <p:blipFill>
                <a:blip r:embed="rId134"/>
                <a:stretch>
                  <a:fillRect/>
                </a:stretch>
              </p:blipFill>
              <p:spPr>
                <a:xfrm>
                  <a:off x="9327934" y="2587660"/>
                  <a:ext cx="186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 name="Freihand 17">
                  <a:extLst>
                    <a:ext uri="{FF2B5EF4-FFF2-40B4-BE49-F238E27FC236}">
                      <a16:creationId xmlns:a16="http://schemas.microsoft.com/office/drawing/2014/main" id="{7031EC40-5B71-49EC-8A52-8BB4BDC92434}"/>
                    </a:ext>
                  </a:extLst>
                </p14:cNvPr>
                <p14:cNvContentPartPr/>
                <p14:nvPr/>
              </p14:nvContentPartPr>
              <p14:xfrm>
                <a:off x="9537094" y="2616820"/>
                <a:ext cx="78480" cy="68040"/>
              </p14:xfrm>
            </p:contentPart>
          </mc:Choice>
          <mc:Fallback xmlns="">
            <p:pic>
              <p:nvPicPr>
                <p:cNvPr id="18" name="Freihand 17">
                  <a:extLst>
                    <a:ext uri="{FF2B5EF4-FFF2-40B4-BE49-F238E27FC236}">
                      <a16:creationId xmlns:a16="http://schemas.microsoft.com/office/drawing/2014/main" id="{7031EC40-5B71-49EC-8A52-8BB4BDC92434}"/>
                    </a:ext>
                  </a:extLst>
                </p:cNvPr>
                <p:cNvPicPr/>
                <p:nvPr/>
              </p:nvPicPr>
              <p:blipFill>
                <a:blip r:embed="rId136"/>
                <a:stretch>
                  <a:fillRect/>
                </a:stretch>
              </p:blipFill>
              <p:spPr>
                <a:xfrm>
                  <a:off x="9532774" y="2612500"/>
                  <a:ext cx="87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 name="Freihand 18">
                  <a:extLst>
                    <a:ext uri="{FF2B5EF4-FFF2-40B4-BE49-F238E27FC236}">
                      <a16:creationId xmlns:a16="http://schemas.microsoft.com/office/drawing/2014/main" id="{1FE23834-F445-46BF-9C30-49987FB3F161}"/>
                    </a:ext>
                  </a:extLst>
                </p14:cNvPr>
                <p14:cNvContentPartPr/>
                <p14:nvPr/>
              </p14:nvContentPartPr>
              <p14:xfrm>
                <a:off x="9875494" y="2589100"/>
                <a:ext cx="9000" cy="108360"/>
              </p14:xfrm>
            </p:contentPart>
          </mc:Choice>
          <mc:Fallback xmlns="">
            <p:pic>
              <p:nvPicPr>
                <p:cNvPr id="19" name="Freihand 18">
                  <a:extLst>
                    <a:ext uri="{FF2B5EF4-FFF2-40B4-BE49-F238E27FC236}">
                      <a16:creationId xmlns:a16="http://schemas.microsoft.com/office/drawing/2014/main" id="{1FE23834-F445-46BF-9C30-49987FB3F161}"/>
                    </a:ext>
                  </a:extLst>
                </p:cNvPr>
                <p:cNvPicPr/>
                <p:nvPr/>
              </p:nvPicPr>
              <p:blipFill>
                <a:blip r:embed="rId138"/>
                <a:stretch>
                  <a:fillRect/>
                </a:stretch>
              </p:blipFill>
              <p:spPr>
                <a:xfrm>
                  <a:off x="9871174" y="2584780"/>
                  <a:ext cx="1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 name="Freihand 19">
                  <a:extLst>
                    <a:ext uri="{FF2B5EF4-FFF2-40B4-BE49-F238E27FC236}">
                      <a16:creationId xmlns:a16="http://schemas.microsoft.com/office/drawing/2014/main" id="{232629F0-1799-4FB0-9DB3-A6F5088C4941}"/>
                    </a:ext>
                  </a:extLst>
                </p14:cNvPr>
                <p14:cNvContentPartPr/>
                <p14:nvPr/>
              </p14:nvContentPartPr>
              <p14:xfrm>
                <a:off x="9812494" y="2549860"/>
                <a:ext cx="136080" cy="145080"/>
              </p14:xfrm>
            </p:contentPart>
          </mc:Choice>
          <mc:Fallback xmlns="">
            <p:pic>
              <p:nvPicPr>
                <p:cNvPr id="20" name="Freihand 19">
                  <a:extLst>
                    <a:ext uri="{FF2B5EF4-FFF2-40B4-BE49-F238E27FC236}">
                      <a16:creationId xmlns:a16="http://schemas.microsoft.com/office/drawing/2014/main" id="{232629F0-1799-4FB0-9DB3-A6F5088C4941}"/>
                    </a:ext>
                  </a:extLst>
                </p:cNvPr>
                <p:cNvPicPr/>
                <p:nvPr/>
              </p:nvPicPr>
              <p:blipFill>
                <a:blip r:embed="rId140"/>
                <a:stretch>
                  <a:fillRect/>
                </a:stretch>
              </p:blipFill>
              <p:spPr>
                <a:xfrm>
                  <a:off x="9808174" y="2545540"/>
                  <a:ext cx="144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 name="Freihand 20">
                  <a:extLst>
                    <a:ext uri="{FF2B5EF4-FFF2-40B4-BE49-F238E27FC236}">
                      <a16:creationId xmlns:a16="http://schemas.microsoft.com/office/drawing/2014/main" id="{68A8CC73-6DEF-4CCF-A1BC-47C53CD50B36}"/>
                    </a:ext>
                  </a:extLst>
                </p14:cNvPr>
                <p14:cNvContentPartPr/>
                <p14:nvPr/>
              </p14:nvContentPartPr>
              <p14:xfrm>
                <a:off x="9997174" y="2590900"/>
                <a:ext cx="16560" cy="83160"/>
              </p14:xfrm>
            </p:contentPart>
          </mc:Choice>
          <mc:Fallback xmlns="">
            <p:pic>
              <p:nvPicPr>
                <p:cNvPr id="21" name="Freihand 20">
                  <a:extLst>
                    <a:ext uri="{FF2B5EF4-FFF2-40B4-BE49-F238E27FC236}">
                      <a16:creationId xmlns:a16="http://schemas.microsoft.com/office/drawing/2014/main" id="{68A8CC73-6DEF-4CCF-A1BC-47C53CD50B36}"/>
                    </a:ext>
                  </a:extLst>
                </p:cNvPr>
                <p:cNvPicPr/>
                <p:nvPr/>
              </p:nvPicPr>
              <p:blipFill>
                <a:blip r:embed="rId142"/>
                <a:stretch>
                  <a:fillRect/>
                </a:stretch>
              </p:blipFill>
              <p:spPr>
                <a:xfrm>
                  <a:off x="9992854" y="2586580"/>
                  <a:ext cx="25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 name="Freihand 21">
                  <a:extLst>
                    <a:ext uri="{FF2B5EF4-FFF2-40B4-BE49-F238E27FC236}">
                      <a16:creationId xmlns:a16="http://schemas.microsoft.com/office/drawing/2014/main" id="{E2084B04-FE3A-4F62-8087-3EFEC62CD55C}"/>
                    </a:ext>
                  </a:extLst>
                </p14:cNvPr>
                <p14:cNvContentPartPr/>
                <p14:nvPr/>
              </p14:nvContentPartPr>
              <p14:xfrm>
                <a:off x="10073134" y="2586220"/>
                <a:ext cx="9000" cy="95760"/>
              </p14:xfrm>
            </p:contentPart>
          </mc:Choice>
          <mc:Fallback xmlns="">
            <p:pic>
              <p:nvPicPr>
                <p:cNvPr id="22" name="Freihand 21">
                  <a:extLst>
                    <a:ext uri="{FF2B5EF4-FFF2-40B4-BE49-F238E27FC236}">
                      <a16:creationId xmlns:a16="http://schemas.microsoft.com/office/drawing/2014/main" id="{E2084B04-FE3A-4F62-8087-3EFEC62CD55C}"/>
                    </a:ext>
                  </a:extLst>
                </p:cNvPr>
                <p:cNvPicPr/>
                <p:nvPr/>
              </p:nvPicPr>
              <p:blipFill>
                <a:blip r:embed="rId144"/>
                <a:stretch>
                  <a:fillRect/>
                </a:stretch>
              </p:blipFill>
              <p:spPr>
                <a:xfrm>
                  <a:off x="10068814" y="2581900"/>
                  <a:ext cx="17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 name="Freihand 22">
                  <a:extLst>
                    <a:ext uri="{FF2B5EF4-FFF2-40B4-BE49-F238E27FC236}">
                      <a16:creationId xmlns:a16="http://schemas.microsoft.com/office/drawing/2014/main" id="{F6B9FC3A-73E7-4B46-B266-8D3CDFE029D3}"/>
                    </a:ext>
                  </a:extLst>
                </p14:cNvPr>
                <p14:cNvContentPartPr/>
                <p14:nvPr/>
              </p14:nvContentPartPr>
              <p14:xfrm>
                <a:off x="10004734" y="2561380"/>
                <a:ext cx="137520" cy="53640"/>
              </p14:xfrm>
            </p:contentPart>
          </mc:Choice>
          <mc:Fallback xmlns="">
            <p:pic>
              <p:nvPicPr>
                <p:cNvPr id="23" name="Freihand 22">
                  <a:extLst>
                    <a:ext uri="{FF2B5EF4-FFF2-40B4-BE49-F238E27FC236}">
                      <a16:creationId xmlns:a16="http://schemas.microsoft.com/office/drawing/2014/main" id="{F6B9FC3A-73E7-4B46-B266-8D3CDFE029D3}"/>
                    </a:ext>
                  </a:extLst>
                </p:cNvPr>
                <p:cNvPicPr/>
                <p:nvPr/>
              </p:nvPicPr>
              <p:blipFill>
                <a:blip r:embed="rId146"/>
                <a:stretch>
                  <a:fillRect/>
                </a:stretch>
              </p:blipFill>
              <p:spPr>
                <a:xfrm>
                  <a:off x="10000414" y="2557060"/>
                  <a:ext cx="146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4" name="Freihand 23">
                  <a:extLst>
                    <a:ext uri="{FF2B5EF4-FFF2-40B4-BE49-F238E27FC236}">
                      <a16:creationId xmlns:a16="http://schemas.microsoft.com/office/drawing/2014/main" id="{DFDA8DA0-20CB-441E-B85F-BB7FAB4A70DC}"/>
                    </a:ext>
                  </a:extLst>
                </p14:cNvPr>
                <p14:cNvContentPartPr/>
                <p14:nvPr/>
              </p14:nvContentPartPr>
              <p14:xfrm>
                <a:off x="10282294" y="2591620"/>
                <a:ext cx="142560" cy="74880"/>
              </p14:xfrm>
            </p:contentPart>
          </mc:Choice>
          <mc:Fallback xmlns="">
            <p:pic>
              <p:nvPicPr>
                <p:cNvPr id="24" name="Freihand 23">
                  <a:extLst>
                    <a:ext uri="{FF2B5EF4-FFF2-40B4-BE49-F238E27FC236}">
                      <a16:creationId xmlns:a16="http://schemas.microsoft.com/office/drawing/2014/main" id="{DFDA8DA0-20CB-441E-B85F-BB7FAB4A70DC}"/>
                    </a:ext>
                  </a:extLst>
                </p:cNvPr>
                <p:cNvPicPr/>
                <p:nvPr/>
              </p:nvPicPr>
              <p:blipFill>
                <a:blip r:embed="rId148"/>
                <a:stretch>
                  <a:fillRect/>
                </a:stretch>
              </p:blipFill>
              <p:spPr>
                <a:xfrm>
                  <a:off x="10277974" y="2587300"/>
                  <a:ext cx="151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5" name="Freihand 24">
                  <a:extLst>
                    <a:ext uri="{FF2B5EF4-FFF2-40B4-BE49-F238E27FC236}">
                      <a16:creationId xmlns:a16="http://schemas.microsoft.com/office/drawing/2014/main" id="{017C0A0D-373A-4BAA-B072-680D66369F46}"/>
                    </a:ext>
                  </a:extLst>
                </p14:cNvPr>
                <p14:cNvContentPartPr/>
                <p14:nvPr/>
              </p14:nvContentPartPr>
              <p14:xfrm>
                <a:off x="10411894" y="2572180"/>
                <a:ext cx="360" cy="360"/>
              </p14:xfrm>
            </p:contentPart>
          </mc:Choice>
          <mc:Fallback xmlns="">
            <p:pic>
              <p:nvPicPr>
                <p:cNvPr id="25" name="Freihand 24">
                  <a:extLst>
                    <a:ext uri="{FF2B5EF4-FFF2-40B4-BE49-F238E27FC236}">
                      <a16:creationId xmlns:a16="http://schemas.microsoft.com/office/drawing/2014/main" id="{017C0A0D-373A-4BAA-B072-680D66369F46}"/>
                    </a:ext>
                  </a:extLst>
                </p:cNvPr>
                <p:cNvPicPr/>
                <p:nvPr/>
              </p:nvPicPr>
              <p:blipFill>
                <a:blip r:embed="rId150"/>
                <a:stretch>
                  <a:fillRect/>
                </a:stretch>
              </p:blipFill>
              <p:spPr>
                <a:xfrm>
                  <a:off x="10407574" y="2567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 name="Freihand 25">
                  <a:extLst>
                    <a:ext uri="{FF2B5EF4-FFF2-40B4-BE49-F238E27FC236}">
                      <a16:creationId xmlns:a16="http://schemas.microsoft.com/office/drawing/2014/main" id="{FE89CB1A-F7C2-475B-842C-6A9231C46C41}"/>
                    </a:ext>
                  </a:extLst>
                </p14:cNvPr>
                <p14:cNvContentPartPr/>
                <p14:nvPr/>
              </p14:nvContentPartPr>
              <p14:xfrm>
                <a:off x="10527094" y="2571460"/>
                <a:ext cx="258480" cy="86760"/>
              </p14:xfrm>
            </p:contentPart>
          </mc:Choice>
          <mc:Fallback xmlns="">
            <p:pic>
              <p:nvPicPr>
                <p:cNvPr id="26" name="Freihand 25">
                  <a:extLst>
                    <a:ext uri="{FF2B5EF4-FFF2-40B4-BE49-F238E27FC236}">
                      <a16:creationId xmlns:a16="http://schemas.microsoft.com/office/drawing/2014/main" id="{FE89CB1A-F7C2-475B-842C-6A9231C46C41}"/>
                    </a:ext>
                  </a:extLst>
                </p:cNvPr>
                <p:cNvPicPr/>
                <p:nvPr/>
              </p:nvPicPr>
              <p:blipFill>
                <a:blip r:embed="rId152"/>
                <a:stretch>
                  <a:fillRect/>
                </a:stretch>
              </p:blipFill>
              <p:spPr>
                <a:xfrm>
                  <a:off x="10522774" y="2567140"/>
                  <a:ext cx="26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8" name="Freihand 27">
                  <a:extLst>
                    <a:ext uri="{FF2B5EF4-FFF2-40B4-BE49-F238E27FC236}">
                      <a16:creationId xmlns:a16="http://schemas.microsoft.com/office/drawing/2014/main" id="{DC4BF692-2E87-4AA9-8ED9-674E29A49477}"/>
                    </a:ext>
                  </a:extLst>
                </p14:cNvPr>
                <p14:cNvContentPartPr/>
                <p14:nvPr/>
              </p14:nvContentPartPr>
              <p14:xfrm>
                <a:off x="10957654" y="2502700"/>
                <a:ext cx="152280" cy="126360"/>
              </p14:xfrm>
            </p:contentPart>
          </mc:Choice>
          <mc:Fallback xmlns="">
            <p:pic>
              <p:nvPicPr>
                <p:cNvPr id="28" name="Freihand 27">
                  <a:extLst>
                    <a:ext uri="{FF2B5EF4-FFF2-40B4-BE49-F238E27FC236}">
                      <a16:creationId xmlns:a16="http://schemas.microsoft.com/office/drawing/2014/main" id="{DC4BF692-2E87-4AA9-8ED9-674E29A49477}"/>
                    </a:ext>
                  </a:extLst>
                </p:cNvPr>
                <p:cNvPicPr/>
                <p:nvPr/>
              </p:nvPicPr>
              <p:blipFill>
                <a:blip r:embed="rId154"/>
                <a:stretch>
                  <a:fillRect/>
                </a:stretch>
              </p:blipFill>
              <p:spPr>
                <a:xfrm>
                  <a:off x="10953334" y="2498380"/>
                  <a:ext cx="160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9" name="Freihand 28">
                  <a:extLst>
                    <a:ext uri="{FF2B5EF4-FFF2-40B4-BE49-F238E27FC236}">
                      <a16:creationId xmlns:a16="http://schemas.microsoft.com/office/drawing/2014/main" id="{A52D1240-4E2C-4C98-B512-6CF938874C81}"/>
                    </a:ext>
                  </a:extLst>
                </p14:cNvPr>
                <p14:cNvContentPartPr/>
                <p14:nvPr/>
              </p14:nvContentPartPr>
              <p14:xfrm>
                <a:off x="10922374" y="2543740"/>
                <a:ext cx="173880" cy="16200"/>
              </p14:xfrm>
            </p:contentPart>
          </mc:Choice>
          <mc:Fallback xmlns="">
            <p:pic>
              <p:nvPicPr>
                <p:cNvPr id="29" name="Freihand 28">
                  <a:extLst>
                    <a:ext uri="{FF2B5EF4-FFF2-40B4-BE49-F238E27FC236}">
                      <a16:creationId xmlns:a16="http://schemas.microsoft.com/office/drawing/2014/main" id="{A52D1240-4E2C-4C98-B512-6CF938874C81}"/>
                    </a:ext>
                  </a:extLst>
                </p:cNvPr>
                <p:cNvPicPr/>
                <p:nvPr/>
              </p:nvPicPr>
              <p:blipFill>
                <a:blip r:embed="rId156"/>
                <a:stretch>
                  <a:fillRect/>
                </a:stretch>
              </p:blipFill>
              <p:spPr>
                <a:xfrm>
                  <a:off x="10918054" y="2539420"/>
                  <a:ext cx="182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0" name="Freihand 29">
                  <a:extLst>
                    <a:ext uri="{FF2B5EF4-FFF2-40B4-BE49-F238E27FC236}">
                      <a16:creationId xmlns:a16="http://schemas.microsoft.com/office/drawing/2014/main" id="{483FC70E-AF3A-481C-955F-5013AEA4B0CD}"/>
                    </a:ext>
                  </a:extLst>
                </p14:cNvPr>
                <p14:cNvContentPartPr/>
                <p14:nvPr/>
              </p14:nvContentPartPr>
              <p14:xfrm>
                <a:off x="10887454" y="2562460"/>
                <a:ext cx="341280" cy="32040"/>
              </p14:xfrm>
            </p:contentPart>
          </mc:Choice>
          <mc:Fallback xmlns="">
            <p:pic>
              <p:nvPicPr>
                <p:cNvPr id="30" name="Freihand 29">
                  <a:extLst>
                    <a:ext uri="{FF2B5EF4-FFF2-40B4-BE49-F238E27FC236}">
                      <a16:creationId xmlns:a16="http://schemas.microsoft.com/office/drawing/2014/main" id="{483FC70E-AF3A-481C-955F-5013AEA4B0CD}"/>
                    </a:ext>
                  </a:extLst>
                </p:cNvPr>
                <p:cNvPicPr/>
                <p:nvPr/>
              </p:nvPicPr>
              <p:blipFill>
                <a:blip r:embed="rId158"/>
                <a:stretch>
                  <a:fillRect/>
                </a:stretch>
              </p:blipFill>
              <p:spPr>
                <a:xfrm>
                  <a:off x="10883134" y="2558140"/>
                  <a:ext cx="349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1" name="Freihand 30">
                  <a:extLst>
                    <a:ext uri="{FF2B5EF4-FFF2-40B4-BE49-F238E27FC236}">
                      <a16:creationId xmlns:a16="http://schemas.microsoft.com/office/drawing/2014/main" id="{C4EEED96-107C-4451-BC2B-195C5590B6F2}"/>
                    </a:ext>
                  </a:extLst>
                </p14:cNvPr>
                <p14:cNvContentPartPr/>
                <p14:nvPr/>
              </p14:nvContentPartPr>
              <p14:xfrm>
                <a:off x="11276254" y="2462380"/>
                <a:ext cx="147240" cy="140760"/>
              </p14:xfrm>
            </p:contentPart>
          </mc:Choice>
          <mc:Fallback xmlns="">
            <p:pic>
              <p:nvPicPr>
                <p:cNvPr id="31" name="Freihand 30">
                  <a:extLst>
                    <a:ext uri="{FF2B5EF4-FFF2-40B4-BE49-F238E27FC236}">
                      <a16:creationId xmlns:a16="http://schemas.microsoft.com/office/drawing/2014/main" id="{C4EEED96-107C-4451-BC2B-195C5590B6F2}"/>
                    </a:ext>
                  </a:extLst>
                </p:cNvPr>
                <p:cNvPicPr/>
                <p:nvPr/>
              </p:nvPicPr>
              <p:blipFill>
                <a:blip r:embed="rId160"/>
                <a:stretch>
                  <a:fillRect/>
                </a:stretch>
              </p:blipFill>
              <p:spPr>
                <a:xfrm>
                  <a:off x="11271934" y="2458060"/>
                  <a:ext cx="155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2" name="Freihand 31">
                  <a:extLst>
                    <a:ext uri="{FF2B5EF4-FFF2-40B4-BE49-F238E27FC236}">
                      <a16:creationId xmlns:a16="http://schemas.microsoft.com/office/drawing/2014/main" id="{B0361915-8AF1-4014-98D1-2F9FD08E56DB}"/>
                    </a:ext>
                  </a:extLst>
                </p14:cNvPr>
                <p14:cNvContentPartPr/>
                <p14:nvPr/>
              </p14:nvContentPartPr>
              <p14:xfrm>
                <a:off x="11291374" y="2516380"/>
                <a:ext cx="127440" cy="17280"/>
              </p14:xfrm>
            </p:contentPart>
          </mc:Choice>
          <mc:Fallback xmlns="">
            <p:pic>
              <p:nvPicPr>
                <p:cNvPr id="32" name="Freihand 31">
                  <a:extLst>
                    <a:ext uri="{FF2B5EF4-FFF2-40B4-BE49-F238E27FC236}">
                      <a16:creationId xmlns:a16="http://schemas.microsoft.com/office/drawing/2014/main" id="{B0361915-8AF1-4014-98D1-2F9FD08E56DB}"/>
                    </a:ext>
                  </a:extLst>
                </p:cNvPr>
                <p:cNvPicPr/>
                <p:nvPr/>
              </p:nvPicPr>
              <p:blipFill>
                <a:blip r:embed="rId162"/>
                <a:stretch>
                  <a:fillRect/>
                </a:stretch>
              </p:blipFill>
              <p:spPr>
                <a:xfrm>
                  <a:off x="11287054" y="2512060"/>
                  <a:ext cx="136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82B42420-68C7-4103-8BD0-D43C1478FFEC}"/>
                    </a:ext>
                  </a:extLst>
                </p14:cNvPr>
                <p14:cNvContentPartPr/>
                <p14:nvPr/>
              </p14:nvContentPartPr>
              <p14:xfrm>
                <a:off x="11436094" y="2518180"/>
                <a:ext cx="218520" cy="64800"/>
              </p14:xfrm>
            </p:contentPart>
          </mc:Choice>
          <mc:Fallback xmlns="">
            <p:pic>
              <p:nvPicPr>
                <p:cNvPr id="34" name="Freihand 33">
                  <a:extLst>
                    <a:ext uri="{FF2B5EF4-FFF2-40B4-BE49-F238E27FC236}">
                      <a16:creationId xmlns:a16="http://schemas.microsoft.com/office/drawing/2014/main" id="{82B42420-68C7-4103-8BD0-D43C1478FFEC}"/>
                    </a:ext>
                  </a:extLst>
                </p:cNvPr>
                <p:cNvPicPr/>
                <p:nvPr/>
              </p:nvPicPr>
              <p:blipFill>
                <a:blip r:embed="rId164"/>
                <a:stretch>
                  <a:fillRect/>
                </a:stretch>
              </p:blipFill>
              <p:spPr>
                <a:xfrm>
                  <a:off x="11431774" y="2513860"/>
                  <a:ext cx="227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F9199C07-4BD4-4725-860C-9F614C42CD9A}"/>
                    </a:ext>
                  </a:extLst>
                </p14:cNvPr>
                <p14:cNvContentPartPr/>
                <p14:nvPr/>
              </p14:nvContentPartPr>
              <p14:xfrm>
                <a:off x="11628694" y="2537620"/>
                <a:ext cx="91800" cy="56520"/>
              </p14:xfrm>
            </p:contentPart>
          </mc:Choice>
          <mc:Fallback xmlns="">
            <p:pic>
              <p:nvPicPr>
                <p:cNvPr id="35" name="Freihand 34">
                  <a:extLst>
                    <a:ext uri="{FF2B5EF4-FFF2-40B4-BE49-F238E27FC236}">
                      <a16:creationId xmlns:a16="http://schemas.microsoft.com/office/drawing/2014/main" id="{F9199C07-4BD4-4725-860C-9F614C42CD9A}"/>
                    </a:ext>
                  </a:extLst>
                </p:cNvPr>
                <p:cNvPicPr/>
                <p:nvPr/>
              </p:nvPicPr>
              <p:blipFill>
                <a:blip r:embed="rId166"/>
                <a:stretch>
                  <a:fillRect/>
                </a:stretch>
              </p:blipFill>
              <p:spPr>
                <a:xfrm>
                  <a:off x="11624374" y="2533300"/>
                  <a:ext cx="100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598F1161-5BCF-4B85-8A76-A5F53A915C98}"/>
                    </a:ext>
                  </a:extLst>
                </p14:cNvPr>
                <p14:cNvContentPartPr/>
                <p14:nvPr/>
              </p14:nvContentPartPr>
              <p14:xfrm>
                <a:off x="11758654" y="2512060"/>
                <a:ext cx="133560" cy="79560"/>
              </p14:xfrm>
            </p:contentPart>
          </mc:Choice>
          <mc:Fallback xmlns="">
            <p:pic>
              <p:nvPicPr>
                <p:cNvPr id="36" name="Freihand 35">
                  <a:extLst>
                    <a:ext uri="{FF2B5EF4-FFF2-40B4-BE49-F238E27FC236}">
                      <a16:creationId xmlns:a16="http://schemas.microsoft.com/office/drawing/2014/main" id="{598F1161-5BCF-4B85-8A76-A5F53A915C98}"/>
                    </a:ext>
                  </a:extLst>
                </p:cNvPr>
                <p:cNvPicPr/>
                <p:nvPr/>
              </p:nvPicPr>
              <p:blipFill>
                <a:blip r:embed="rId168"/>
                <a:stretch>
                  <a:fillRect/>
                </a:stretch>
              </p:blipFill>
              <p:spPr>
                <a:xfrm>
                  <a:off x="11754334" y="2507740"/>
                  <a:ext cx="142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0" name="Freihand 49">
                  <a:extLst>
                    <a:ext uri="{FF2B5EF4-FFF2-40B4-BE49-F238E27FC236}">
                      <a16:creationId xmlns:a16="http://schemas.microsoft.com/office/drawing/2014/main" id="{4283DFB0-B85A-40C4-BB8F-F818C809AD9B}"/>
                    </a:ext>
                  </a:extLst>
                </p14:cNvPr>
                <p14:cNvContentPartPr/>
                <p14:nvPr/>
              </p14:nvContentPartPr>
              <p14:xfrm>
                <a:off x="8625934" y="2909860"/>
                <a:ext cx="100440" cy="137880"/>
              </p14:xfrm>
            </p:contentPart>
          </mc:Choice>
          <mc:Fallback xmlns="">
            <p:pic>
              <p:nvPicPr>
                <p:cNvPr id="50" name="Freihand 49">
                  <a:extLst>
                    <a:ext uri="{FF2B5EF4-FFF2-40B4-BE49-F238E27FC236}">
                      <a16:creationId xmlns:a16="http://schemas.microsoft.com/office/drawing/2014/main" id="{4283DFB0-B85A-40C4-BB8F-F818C809AD9B}"/>
                    </a:ext>
                  </a:extLst>
                </p:cNvPr>
                <p:cNvPicPr/>
                <p:nvPr/>
              </p:nvPicPr>
              <p:blipFill>
                <a:blip r:embed="rId170"/>
                <a:stretch>
                  <a:fillRect/>
                </a:stretch>
              </p:blipFill>
              <p:spPr>
                <a:xfrm>
                  <a:off x="8621614" y="2905540"/>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1" name="Freihand 50">
                  <a:extLst>
                    <a:ext uri="{FF2B5EF4-FFF2-40B4-BE49-F238E27FC236}">
                      <a16:creationId xmlns:a16="http://schemas.microsoft.com/office/drawing/2014/main" id="{B5C03771-B9D7-4907-9AF4-AE626FC94B85}"/>
                    </a:ext>
                  </a:extLst>
                </p14:cNvPr>
                <p14:cNvContentPartPr/>
                <p14:nvPr/>
              </p14:nvContentPartPr>
              <p14:xfrm>
                <a:off x="8779294" y="3016420"/>
                <a:ext cx="31320" cy="68760"/>
              </p14:xfrm>
            </p:contentPart>
          </mc:Choice>
          <mc:Fallback xmlns="">
            <p:pic>
              <p:nvPicPr>
                <p:cNvPr id="51" name="Freihand 50">
                  <a:extLst>
                    <a:ext uri="{FF2B5EF4-FFF2-40B4-BE49-F238E27FC236}">
                      <a16:creationId xmlns:a16="http://schemas.microsoft.com/office/drawing/2014/main" id="{B5C03771-B9D7-4907-9AF4-AE626FC94B85}"/>
                    </a:ext>
                  </a:extLst>
                </p:cNvPr>
                <p:cNvPicPr/>
                <p:nvPr/>
              </p:nvPicPr>
              <p:blipFill>
                <a:blip r:embed="rId172"/>
                <a:stretch>
                  <a:fillRect/>
                </a:stretch>
              </p:blipFill>
              <p:spPr>
                <a:xfrm>
                  <a:off x="8774974" y="3012100"/>
                  <a:ext cx="39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2" name="Freihand 51">
                  <a:extLst>
                    <a:ext uri="{FF2B5EF4-FFF2-40B4-BE49-F238E27FC236}">
                      <a16:creationId xmlns:a16="http://schemas.microsoft.com/office/drawing/2014/main" id="{0819F9A4-23DD-430E-A25B-2D5221B66F48}"/>
                    </a:ext>
                  </a:extLst>
                </p14:cNvPr>
                <p14:cNvContentPartPr/>
                <p14:nvPr/>
              </p14:nvContentPartPr>
              <p14:xfrm>
                <a:off x="8845174" y="2912020"/>
                <a:ext cx="120600" cy="126720"/>
              </p14:xfrm>
            </p:contentPart>
          </mc:Choice>
          <mc:Fallback xmlns="">
            <p:pic>
              <p:nvPicPr>
                <p:cNvPr id="52" name="Freihand 51">
                  <a:extLst>
                    <a:ext uri="{FF2B5EF4-FFF2-40B4-BE49-F238E27FC236}">
                      <a16:creationId xmlns:a16="http://schemas.microsoft.com/office/drawing/2014/main" id="{0819F9A4-23DD-430E-A25B-2D5221B66F48}"/>
                    </a:ext>
                  </a:extLst>
                </p:cNvPr>
                <p:cNvPicPr/>
                <p:nvPr/>
              </p:nvPicPr>
              <p:blipFill>
                <a:blip r:embed="rId174"/>
                <a:stretch>
                  <a:fillRect/>
                </a:stretch>
              </p:blipFill>
              <p:spPr>
                <a:xfrm>
                  <a:off x="8840854" y="2907700"/>
                  <a:ext cx="129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 name="Freihand 53">
                  <a:extLst>
                    <a:ext uri="{FF2B5EF4-FFF2-40B4-BE49-F238E27FC236}">
                      <a16:creationId xmlns:a16="http://schemas.microsoft.com/office/drawing/2014/main" id="{752FD4FC-47DB-4687-BCE7-23DACD0EC372}"/>
                    </a:ext>
                  </a:extLst>
                </p14:cNvPr>
                <p14:cNvContentPartPr/>
                <p14:nvPr/>
              </p14:nvContentPartPr>
              <p14:xfrm>
                <a:off x="9084934" y="2920300"/>
                <a:ext cx="12960" cy="88560"/>
              </p14:xfrm>
            </p:contentPart>
          </mc:Choice>
          <mc:Fallback xmlns="">
            <p:pic>
              <p:nvPicPr>
                <p:cNvPr id="54" name="Freihand 53">
                  <a:extLst>
                    <a:ext uri="{FF2B5EF4-FFF2-40B4-BE49-F238E27FC236}">
                      <a16:creationId xmlns:a16="http://schemas.microsoft.com/office/drawing/2014/main" id="{752FD4FC-47DB-4687-BCE7-23DACD0EC372}"/>
                    </a:ext>
                  </a:extLst>
                </p:cNvPr>
                <p:cNvPicPr/>
                <p:nvPr/>
              </p:nvPicPr>
              <p:blipFill>
                <a:blip r:embed="rId176"/>
                <a:stretch>
                  <a:fillRect/>
                </a:stretch>
              </p:blipFill>
              <p:spPr>
                <a:xfrm>
                  <a:off x="9080614" y="2915980"/>
                  <a:ext cx="21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 name="Freihand 54">
                  <a:extLst>
                    <a:ext uri="{FF2B5EF4-FFF2-40B4-BE49-F238E27FC236}">
                      <a16:creationId xmlns:a16="http://schemas.microsoft.com/office/drawing/2014/main" id="{32AC6D54-3EA9-4659-895B-461071F13272}"/>
                    </a:ext>
                  </a:extLst>
                </p14:cNvPr>
                <p14:cNvContentPartPr/>
                <p14:nvPr/>
              </p14:nvContentPartPr>
              <p14:xfrm>
                <a:off x="9038854" y="2885020"/>
                <a:ext cx="106560" cy="146520"/>
              </p14:xfrm>
            </p:contentPart>
          </mc:Choice>
          <mc:Fallback xmlns="">
            <p:pic>
              <p:nvPicPr>
                <p:cNvPr id="55" name="Freihand 54">
                  <a:extLst>
                    <a:ext uri="{FF2B5EF4-FFF2-40B4-BE49-F238E27FC236}">
                      <a16:creationId xmlns:a16="http://schemas.microsoft.com/office/drawing/2014/main" id="{32AC6D54-3EA9-4659-895B-461071F13272}"/>
                    </a:ext>
                  </a:extLst>
                </p:cNvPr>
                <p:cNvPicPr/>
                <p:nvPr/>
              </p:nvPicPr>
              <p:blipFill>
                <a:blip r:embed="rId178"/>
                <a:stretch>
                  <a:fillRect/>
                </a:stretch>
              </p:blipFill>
              <p:spPr>
                <a:xfrm>
                  <a:off x="9034534" y="2880700"/>
                  <a:ext cx="115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6" name="Freihand 55">
                  <a:extLst>
                    <a:ext uri="{FF2B5EF4-FFF2-40B4-BE49-F238E27FC236}">
                      <a16:creationId xmlns:a16="http://schemas.microsoft.com/office/drawing/2014/main" id="{39E05901-0617-498A-B389-99FFC8569EF7}"/>
                    </a:ext>
                  </a:extLst>
                </p14:cNvPr>
                <p14:cNvContentPartPr/>
                <p14:nvPr/>
              </p14:nvContentPartPr>
              <p14:xfrm>
                <a:off x="9192574" y="2903020"/>
                <a:ext cx="16560" cy="87840"/>
              </p14:xfrm>
            </p:contentPart>
          </mc:Choice>
          <mc:Fallback xmlns="">
            <p:pic>
              <p:nvPicPr>
                <p:cNvPr id="56" name="Freihand 55">
                  <a:extLst>
                    <a:ext uri="{FF2B5EF4-FFF2-40B4-BE49-F238E27FC236}">
                      <a16:creationId xmlns:a16="http://schemas.microsoft.com/office/drawing/2014/main" id="{39E05901-0617-498A-B389-99FFC8569EF7}"/>
                    </a:ext>
                  </a:extLst>
                </p:cNvPr>
                <p:cNvPicPr/>
                <p:nvPr/>
              </p:nvPicPr>
              <p:blipFill>
                <a:blip r:embed="rId180"/>
                <a:stretch>
                  <a:fillRect/>
                </a:stretch>
              </p:blipFill>
              <p:spPr>
                <a:xfrm>
                  <a:off x="9188254" y="2898700"/>
                  <a:ext cx="25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7" name="Freihand 56">
                  <a:extLst>
                    <a:ext uri="{FF2B5EF4-FFF2-40B4-BE49-F238E27FC236}">
                      <a16:creationId xmlns:a16="http://schemas.microsoft.com/office/drawing/2014/main" id="{3F30E918-D9D1-46C3-9088-F305381E8EA0}"/>
                    </a:ext>
                  </a:extLst>
                </p14:cNvPr>
                <p14:cNvContentPartPr/>
                <p14:nvPr/>
              </p14:nvContentPartPr>
              <p14:xfrm>
                <a:off x="9235774" y="2948740"/>
                <a:ext cx="47880" cy="62640"/>
              </p14:xfrm>
            </p:contentPart>
          </mc:Choice>
          <mc:Fallback xmlns="">
            <p:pic>
              <p:nvPicPr>
                <p:cNvPr id="57" name="Freihand 56">
                  <a:extLst>
                    <a:ext uri="{FF2B5EF4-FFF2-40B4-BE49-F238E27FC236}">
                      <a16:creationId xmlns:a16="http://schemas.microsoft.com/office/drawing/2014/main" id="{3F30E918-D9D1-46C3-9088-F305381E8EA0}"/>
                    </a:ext>
                  </a:extLst>
                </p:cNvPr>
                <p:cNvPicPr/>
                <p:nvPr/>
              </p:nvPicPr>
              <p:blipFill>
                <a:blip r:embed="rId182"/>
                <a:stretch>
                  <a:fillRect/>
                </a:stretch>
              </p:blipFill>
              <p:spPr>
                <a:xfrm>
                  <a:off x="9231454" y="2944420"/>
                  <a:ext cx="56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8" name="Freihand 57">
                  <a:extLst>
                    <a:ext uri="{FF2B5EF4-FFF2-40B4-BE49-F238E27FC236}">
                      <a16:creationId xmlns:a16="http://schemas.microsoft.com/office/drawing/2014/main" id="{6E45E227-25A8-453C-8BF7-C39D6477AA7A}"/>
                    </a:ext>
                  </a:extLst>
                </p14:cNvPr>
                <p14:cNvContentPartPr/>
                <p14:nvPr/>
              </p14:nvContentPartPr>
              <p14:xfrm>
                <a:off x="9440614" y="2897980"/>
                <a:ext cx="92520" cy="73440"/>
              </p14:xfrm>
            </p:contentPart>
          </mc:Choice>
          <mc:Fallback xmlns="">
            <p:pic>
              <p:nvPicPr>
                <p:cNvPr id="58" name="Freihand 57">
                  <a:extLst>
                    <a:ext uri="{FF2B5EF4-FFF2-40B4-BE49-F238E27FC236}">
                      <a16:creationId xmlns:a16="http://schemas.microsoft.com/office/drawing/2014/main" id="{6E45E227-25A8-453C-8BF7-C39D6477AA7A}"/>
                    </a:ext>
                  </a:extLst>
                </p:cNvPr>
                <p:cNvPicPr/>
                <p:nvPr/>
              </p:nvPicPr>
              <p:blipFill>
                <a:blip r:embed="rId184"/>
                <a:stretch>
                  <a:fillRect/>
                </a:stretch>
              </p:blipFill>
              <p:spPr>
                <a:xfrm>
                  <a:off x="9436294" y="2893660"/>
                  <a:ext cx="101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9" name="Freihand 58">
                  <a:extLst>
                    <a:ext uri="{FF2B5EF4-FFF2-40B4-BE49-F238E27FC236}">
                      <a16:creationId xmlns:a16="http://schemas.microsoft.com/office/drawing/2014/main" id="{AD10CF2D-A1DF-420E-A7CD-F4D5E8D2F172}"/>
                    </a:ext>
                  </a:extLst>
                </p14:cNvPr>
                <p14:cNvContentPartPr/>
                <p14:nvPr/>
              </p14:nvContentPartPr>
              <p14:xfrm>
                <a:off x="9371494" y="2924620"/>
                <a:ext cx="156240" cy="34200"/>
              </p14:xfrm>
            </p:contentPart>
          </mc:Choice>
          <mc:Fallback xmlns="">
            <p:pic>
              <p:nvPicPr>
                <p:cNvPr id="59" name="Freihand 58">
                  <a:extLst>
                    <a:ext uri="{FF2B5EF4-FFF2-40B4-BE49-F238E27FC236}">
                      <a16:creationId xmlns:a16="http://schemas.microsoft.com/office/drawing/2014/main" id="{AD10CF2D-A1DF-420E-A7CD-F4D5E8D2F172}"/>
                    </a:ext>
                  </a:extLst>
                </p:cNvPr>
                <p:cNvPicPr/>
                <p:nvPr/>
              </p:nvPicPr>
              <p:blipFill>
                <a:blip r:embed="rId186"/>
                <a:stretch>
                  <a:fillRect/>
                </a:stretch>
              </p:blipFill>
              <p:spPr>
                <a:xfrm>
                  <a:off x="9367174" y="2920300"/>
                  <a:ext cx="164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 name="Freihand 43">
                  <a:extLst>
                    <a:ext uri="{FF2B5EF4-FFF2-40B4-BE49-F238E27FC236}">
                      <a16:creationId xmlns:a16="http://schemas.microsoft.com/office/drawing/2014/main" id="{FD204D1B-E47A-4E0A-A504-34272522C201}"/>
                    </a:ext>
                  </a:extLst>
                </p14:cNvPr>
                <p14:cNvContentPartPr/>
                <p14:nvPr/>
              </p14:nvContentPartPr>
              <p14:xfrm>
                <a:off x="8203294" y="2964940"/>
                <a:ext cx="19080" cy="101520"/>
              </p14:xfrm>
            </p:contentPart>
          </mc:Choice>
          <mc:Fallback xmlns="">
            <p:pic>
              <p:nvPicPr>
                <p:cNvPr id="44" name="Freihand 43">
                  <a:extLst>
                    <a:ext uri="{FF2B5EF4-FFF2-40B4-BE49-F238E27FC236}">
                      <a16:creationId xmlns:a16="http://schemas.microsoft.com/office/drawing/2014/main" id="{FD204D1B-E47A-4E0A-A504-34272522C201}"/>
                    </a:ext>
                  </a:extLst>
                </p:cNvPr>
                <p:cNvPicPr/>
                <p:nvPr/>
              </p:nvPicPr>
              <p:blipFill>
                <a:blip r:embed="rId188"/>
                <a:stretch>
                  <a:fillRect/>
                </a:stretch>
              </p:blipFill>
              <p:spPr>
                <a:xfrm>
                  <a:off x="8198974" y="2960620"/>
                  <a:ext cx="27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5" name="Freihand 44">
                  <a:extLst>
                    <a:ext uri="{FF2B5EF4-FFF2-40B4-BE49-F238E27FC236}">
                      <a16:creationId xmlns:a16="http://schemas.microsoft.com/office/drawing/2014/main" id="{3CDA5337-CD20-46F5-B287-918443FCD093}"/>
                    </a:ext>
                  </a:extLst>
                </p14:cNvPr>
                <p14:cNvContentPartPr/>
                <p14:nvPr/>
              </p14:nvContentPartPr>
              <p14:xfrm>
                <a:off x="8126614" y="2950540"/>
                <a:ext cx="129960" cy="132840"/>
              </p14:xfrm>
            </p:contentPart>
          </mc:Choice>
          <mc:Fallback xmlns="">
            <p:pic>
              <p:nvPicPr>
                <p:cNvPr id="45" name="Freihand 44">
                  <a:extLst>
                    <a:ext uri="{FF2B5EF4-FFF2-40B4-BE49-F238E27FC236}">
                      <a16:creationId xmlns:a16="http://schemas.microsoft.com/office/drawing/2014/main" id="{3CDA5337-CD20-46F5-B287-918443FCD093}"/>
                    </a:ext>
                  </a:extLst>
                </p:cNvPr>
                <p:cNvPicPr/>
                <p:nvPr/>
              </p:nvPicPr>
              <p:blipFill>
                <a:blip r:embed="rId190"/>
                <a:stretch>
                  <a:fillRect/>
                </a:stretch>
              </p:blipFill>
              <p:spPr>
                <a:xfrm>
                  <a:off x="8122294" y="2946220"/>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B91359B3-C176-4097-A724-B6503509F910}"/>
                    </a:ext>
                  </a:extLst>
                </p14:cNvPr>
                <p14:cNvContentPartPr/>
                <p14:nvPr/>
              </p14:nvContentPartPr>
              <p14:xfrm>
                <a:off x="8395894" y="2988700"/>
                <a:ext cx="97920" cy="4680"/>
              </p14:xfrm>
            </p:contentPart>
          </mc:Choice>
          <mc:Fallback xmlns="">
            <p:pic>
              <p:nvPicPr>
                <p:cNvPr id="46" name="Freihand 45">
                  <a:extLst>
                    <a:ext uri="{FF2B5EF4-FFF2-40B4-BE49-F238E27FC236}">
                      <a16:creationId xmlns:a16="http://schemas.microsoft.com/office/drawing/2014/main" id="{B91359B3-C176-4097-A724-B6503509F910}"/>
                    </a:ext>
                  </a:extLst>
                </p:cNvPr>
                <p:cNvPicPr/>
                <p:nvPr/>
              </p:nvPicPr>
              <p:blipFill>
                <a:blip r:embed="rId192"/>
                <a:stretch>
                  <a:fillRect/>
                </a:stretch>
              </p:blipFill>
              <p:spPr>
                <a:xfrm>
                  <a:off x="8391574" y="2984380"/>
                  <a:ext cx="106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8179A9A1-B9B0-497D-9932-701BD51A02B4}"/>
                    </a:ext>
                  </a:extLst>
                </p14:cNvPr>
                <p14:cNvContentPartPr/>
                <p14:nvPr/>
              </p14:nvContentPartPr>
              <p14:xfrm>
                <a:off x="8351614" y="3024700"/>
                <a:ext cx="129600" cy="11520"/>
              </p14:xfrm>
            </p:contentPart>
          </mc:Choice>
          <mc:Fallback xmlns="">
            <p:pic>
              <p:nvPicPr>
                <p:cNvPr id="47" name="Freihand 46">
                  <a:extLst>
                    <a:ext uri="{FF2B5EF4-FFF2-40B4-BE49-F238E27FC236}">
                      <a16:creationId xmlns:a16="http://schemas.microsoft.com/office/drawing/2014/main" id="{8179A9A1-B9B0-497D-9932-701BD51A02B4}"/>
                    </a:ext>
                  </a:extLst>
                </p:cNvPr>
                <p:cNvPicPr/>
                <p:nvPr/>
              </p:nvPicPr>
              <p:blipFill>
                <a:blip r:embed="rId194"/>
                <a:stretch>
                  <a:fillRect/>
                </a:stretch>
              </p:blipFill>
              <p:spPr>
                <a:xfrm>
                  <a:off x="8347294" y="3020380"/>
                  <a:ext cx="138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5188A265-EF93-4F00-B811-45A16CE0529D}"/>
                    </a:ext>
                  </a:extLst>
                </p14:cNvPr>
                <p14:cNvContentPartPr/>
                <p14:nvPr/>
              </p14:nvContentPartPr>
              <p14:xfrm>
                <a:off x="8371054" y="2886460"/>
                <a:ext cx="118800" cy="76680"/>
              </p14:xfrm>
            </p:contentPart>
          </mc:Choice>
          <mc:Fallback xmlns="">
            <p:pic>
              <p:nvPicPr>
                <p:cNvPr id="48" name="Freihand 47">
                  <a:extLst>
                    <a:ext uri="{FF2B5EF4-FFF2-40B4-BE49-F238E27FC236}">
                      <a16:creationId xmlns:a16="http://schemas.microsoft.com/office/drawing/2014/main" id="{5188A265-EF93-4F00-B811-45A16CE0529D}"/>
                    </a:ext>
                  </a:extLst>
                </p:cNvPr>
                <p:cNvPicPr/>
                <p:nvPr/>
              </p:nvPicPr>
              <p:blipFill>
                <a:blip r:embed="rId196"/>
                <a:stretch>
                  <a:fillRect/>
                </a:stretch>
              </p:blipFill>
              <p:spPr>
                <a:xfrm>
                  <a:off x="8366734" y="2882140"/>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1" name="Freihand 60">
                  <a:extLst>
                    <a:ext uri="{FF2B5EF4-FFF2-40B4-BE49-F238E27FC236}">
                      <a16:creationId xmlns:a16="http://schemas.microsoft.com/office/drawing/2014/main" id="{940F6FC2-7BCE-4213-AB07-779BC4A8A0AD}"/>
                    </a:ext>
                  </a:extLst>
                </p14:cNvPr>
                <p14:cNvContentPartPr/>
                <p14:nvPr/>
              </p14:nvContentPartPr>
              <p14:xfrm>
                <a:off x="8102854" y="3247180"/>
                <a:ext cx="11160" cy="93600"/>
              </p14:xfrm>
            </p:contentPart>
          </mc:Choice>
          <mc:Fallback xmlns="">
            <p:pic>
              <p:nvPicPr>
                <p:cNvPr id="61" name="Freihand 60">
                  <a:extLst>
                    <a:ext uri="{FF2B5EF4-FFF2-40B4-BE49-F238E27FC236}">
                      <a16:creationId xmlns:a16="http://schemas.microsoft.com/office/drawing/2014/main" id="{940F6FC2-7BCE-4213-AB07-779BC4A8A0AD}"/>
                    </a:ext>
                  </a:extLst>
                </p:cNvPr>
                <p:cNvPicPr/>
                <p:nvPr/>
              </p:nvPicPr>
              <p:blipFill>
                <a:blip r:embed="rId198"/>
                <a:stretch>
                  <a:fillRect/>
                </a:stretch>
              </p:blipFill>
              <p:spPr>
                <a:xfrm>
                  <a:off x="8098534" y="3242860"/>
                  <a:ext cx="19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2" name="Freihand 61">
                  <a:extLst>
                    <a:ext uri="{FF2B5EF4-FFF2-40B4-BE49-F238E27FC236}">
                      <a16:creationId xmlns:a16="http://schemas.microsoft.com/office/drawing/2014/main" id="{1B5CA044-4B73-4089-885D-2CCC5E4C1F21}"/>
                    </a:ext>
                  </a:extLst>
                </p14:cNvPr>
                <p14:cNvContentPartPr/>
                <p14:nvPr/>
              </p14:nvContentPartPr>
              <p14:xfrm>
                <a:off x="8024374" y="3210460"/>
                <a:ext cx="135360" cy="30960"/>
              </p14:xfrm>
            </p:contentPart>
          </mc:Choice>
          <mc:Fallback xmlns="">
            <p:pic>
              <p:nvPicPr>
                <p:cNvPr id="62" name="Freihand 61">
                  <a:extLst>
                    <a:ext uri="{FF2B5EF4-FFF2-40B4-BE49-F238E27FC236}">
                      <a16:creationId xmlns:a16="http://schemas.microsoft.com/office/drawing/2014/main" id="{1B5CA044-4B73-4089-885D-2CCC5E4C1F21}"/>
                    </a:ext>
                  </a:extLst>
                </p:cNvPr>
                <p:cNvPicPr/>
                <p:nvPr/>
              </p:nvPicPr>
              <p:blipFill>
                <a:blip r:embed="rId200"/>
                <a:stretch>
                  <a:fillRect/>
                </a:stretch>
              </p:blipFill>
              <p:spPr>
                <a:xfrm>
                  <a:off x="8020054" y="3206140"/>
                  <a:ext cx="144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3" name="Freihand 62">
                  <a:extLst>
                    <a:ext uri="{FF2B5EF4-FFF2-40B4-BE49-F238E27FC236}">
                      <a16:creationId xmlns:a16="http://schemas.microsoft.com/office/drawing/2014/main" id="{353FA634-95DA-4EED-87BA-8CE8DB679177}"/>
                    </a:ext>
                  </a:extLst>
                </p14:cNvPr>
                <p14:cNvContentPartPr/>
                <p14:nvPr/>
              </p14:nvContentPartPr>
              <p14:xfrm>
                <a:off x="8042374" y="3261220"/>
                <a:ext cx="99000" cy="15840"/>
              </p14:xfrm>
            </p:contentPart>
          </mc:Choice>
          <mc:Fallback xmlns="">
            <p:pic>
              <p:nvPicPr>
                <p:cNvPr id="63" name="Freihand 62">
                  <a:extLst>
                    <a:ext uri="{FF2B5EF4-FFF2-40B4-BE49-F238E27FC236}">
                      <a16:creationId xmlns:a16="http://schemas.microsoft.com/office/drawing/2014/main" id="{353FA634-95DA-4EED-87BA-8CE8DB679177}"/>
                    </a:ext>
                  </a:extLst>
                </p:cNvPr>
                <p:cNvPicPr/>
                <p:nvPr/>
              </p:nvPicPr>
              <p:blipFill>
                <a:blip r:embed="rId202"/>
                <a:stretch>
                  <a:fillRect/>
                </a:stretch>
              </p:blipFill>
              <p:spPr>
                <a:xfrm>
                  <a:off x="8038054" y="3256900"/>
                  <a:ext cx="107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4" name="Freihand 63">
                  <a:extLst>
                    <a:ext uri="{FF2B5EF4-FFF2-40B4-BE49-F238E27FC236}">
                      <a16:creationId xmlns:a16="http://schemas.microsoft.com/office/drawing/2014/main" id="{595AA198-B033-44B0-AD61-E662AB49E01C}"/>
                    </a:ext>
                  </a:extLst>
                </p14:cNvPr>
                <p14:cNvContentPartPr/>
                <p14:nvPr/>
              </p14:nvContentPartPr>
              <p14:xfrm>
                <a:off x="8197894" y="3227380"/>
                <a:ext cx="7920" cy="116280"/>
              </p14:xfrm>
            </p:contentPart>
          </mc:Choice>
          <mc:Fallback xmlns="">
            <p:pic>
              <p:nvPicPr>
                <p:cNvPr id="64" name="Freihand 63">
                  <a:extLst>
                    <a:ext uri="{FF2B5EF4-FFF2-40B4-BE49-F238E27FC236}">
                      <a16:creationId xmlns:a16="http://schemas.microsoft.com/office/drawing/2014/main" id="{595AA198-B033-44B0-AD61-E662AB49E01C}"/>
                    </a:ext>
                  </a:extLst>
                </p:cNvPr>
                <p:cNvPicPr/>
                <p:nvPr/>
              </p:nvPicPr>
              <p:blipFill>
                <a:blip r:embed="rId204"/>
                <a:stretch>
                  <a:fillRect/>
                </a:stretch>
              </p:blipFill>
              <p:spPr>
                <a:xfrm>
                  <a:off x="8193574" y="3223060"/>
                  <a:ext cx="16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5" name="Freihand 64">
                  <a:extLst>
                    <a:ext uri="{FF2B5EF4-FFF2-40B4-BE49-F238E27FC236}">
                      <a16:creationId xmlns:a16="http://schemas.microsoft.com/office/drawing/2014/main" id="{C4799DBC-AA7A-4831-BA9C-8AE5044A5BD1}"/>
                    </a:ext>
                  </a:extLst>
                </p14:cNvPr>
                <p14:cNvContentPartPr/>
                <p14:nvPr/>
              </p14:nvContentPartPr>
              <p14:xfrm>
                <a:off x="8164774" y="3220540"/>
                <a:ext cx="134280" cy="101520"/>
              </p14:xfrm>
            </p:contentPart>
          </mc:Choice>
          <mc:Fallback xmlns="">
            <p:pic>
              <p:nvPicPr>
                <p:cNvPr id="65" name="Freihand 64">
                  <a:extLst>
                    <a:ext uri="{FF2B5EF4-FFF2-40B4-BE49-F238E27FC236}">
                      <a16:creationId xmlns:a16="http://schemas.microsoft.com/office/drawing/2014/main" id="{C4799DBC-AA7A-4831-BA9C-8AE5044A5BD1}"/>
                    </a:ext>
                  </a:extLst>
                </p:cNvPr>
                <p:cNvPicPr/>
                <p:nvPr/>
              </p:nvPicPr>
              <p:blipFill>
                <a:blip r:embed="rId206"/>
                <a:stretch>
                  <a:fillRect/>
                </a:stretch>
              </p:blipFill>
              <p:spPr>
                <a:xfrm>
                  <a:off x="8160454" y="3216220"/>
                  <a:ext cx="142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6" name="Freihand 65">
                  <a:extLst>
                    <a:ext uri="{FF2B5EF4-FFF2-40B4-BE49-F238E27FC236}">
                      <a16:creationId xmlns:a16="http://schemas.microsoft.com/office/drawing/2014/main" id="{60D4A590-6048-4A9F-8289-F1C20CEF42DC}"/>
                    </a:ext>
                  </a:extLst>
                </p14:cNvPr>
                <p14:cNvContentPartPr/>
                <p14:nvPr/>
              </p14:nvContentPartPr>
              <p14:xfrm>
                <a:off x="8400934" y="3228820"/>
                <a:ext cx="83160" cy="45360"/>
              </p14:xfrm>
            </p:contentPart>
          </mc:Choice>
          <mc:Fallback xmlns="">
            <p:pic>
              <p:nvPicPr>
                <p:cNvPr id="66" name="Freihand 65">
                  <a:extLst>
                    <a:ext uri="{FF2B5EF4-FFF2-40B4-BE49-F238E27FC236}">
                      <a16:creationId xmlns:a16="http://schemas.microsoft.com/office/drawing/2014/main" id="{60D4A590-6048-4A9F-8289-F1C20CEF42DC}"/>
                    </a:ext>
                  </a:extLst>
                </p:cNvPr>
                <p:cNvPicPr/>
                <p:nvPr/>
              </p:nvPicPr>
              <p:blipFill>
                <a:blip r:embed="rId208"/>
                <a:stretch>
                  <a:fillRect/>
                </a:stretch>
              </p:blipFill>
              <p:spPr>
                <a:xfrm>
                  <a:off x="8396614" y="3224500"/>
                  <a:ext cx="91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8" name="Freihand 67">
                  <a:extLst>
                    <a:ext uri="{FF2B5EF4-FFF2-40B4-BE49-F238E27FC236}">
                      <a16:creationId xmlns:a16="http://schemas.microsoft.com/office/drawing/2014/main" id="{C1EF75F1-678A-4C9A-88D5-852D134DE27D}"/>
                    </a:ext>
                  </a:extLst>
                </p14:cNvPr>
                <p14:cNvContentPartPr/>
                <p14:nvPr/>
              </p14:nvContentPartPr>
              <p14:xfrm>
                <a:off x="8379334" y="3114340"/>
                <a:ext cx="110520" cy="74160"/>
              </p14:xfrm>
            </p:contentPart>
          </mc:Choice>
          <mc:Fallback xmlns="">
            <p:pic>
              <p:nvPicPr>
                <p:cNvPr id="68" name="Freihand 67">
                  <a:extLst>
                    <a:ext uri="{FF2B5EF4-FFF2-40B4-BE49-F238E27FC236}">
                      <a16:creationId xmlns:a16="http://schemas.microsoft.com/office/drawing/2014/main" id="{C1EF75F1-678A-4C9A-88D5-852D134DE27D}"/>
                    </a:ext>
                  </a:extLst>
                </p:cNvPr>
                <p:cNvPicPr/>
                <p:nvPr/>
              </p:nvPicPr>
              <p:blipFill>
                <a:blip r:embed="rId210"/>
                <a:stretch>
                  <a:fillRect/>
                </a:stretch>
              </p:blipFill>
              <p:spPr>
                <a:xfrm>
                  <a:off x="8375014" y="3110020"/>
                  <a:ext cx="119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Freihand 69">
                  <a:extLst>
                    <a:ext uri="{FF2B5EF4-FFF2-40B4-BE49-F238E27FC236}">
                      <a16:creationId xmlns:a16="http://schemas.microsoft.com/office/drawing/2014/main" id="{FC1E9436-56C7-4779-8539-1999259D9D18}"/>
                    </a:ext>
                  </a:extLst>
                </p14:cNvPr>
                <p14:cNvContentPartPr/>
                <p14:nvPr/>
              </p14:nvContentPartPr>
              <p14:xfrm>
                <a:off x="8644294" y="3179140"/>
                <a:ext cx="12960" cy="14760"/>
              </p14:xfrm>
            </p:contentPart>
          </mc:Choice>
          <mc:Fallback xmlns="">
            <p:pic>
              <p:nvPicPr>
                <p:cNvPr id="70" name="Freihand 69">
                  <a:extLst>
                    <a:ext uri="{FF2B5EF4-FFF2-40B4-BE49-F238E27FC236}">
                      <a16:creationId xmlns:a16="http://schemas.microsoft.com/office/drawing/2014/main" id="{FC1E9436-56C7-4779-8539-1999259D9D18}"/>
                    </a:ext>
                  </a:extLst>
                </p:cNvPr>
                <p:cNvPicPr/>
                <p:nvPr/>
              </p:nvPicPr>
              <p:blipFill>
                <a:blip r:embed="rId212"/>
                <a:stretch>
                  <a:fillRect/>
                </a:stretch>
              </p:blipFill>
              <p:spPr>
                <a:xfrm>
                  <a:off x="8639974" y="3174820"/>
                  <a:ext cx="2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Freihand 70">
                  <a:extLst>
                    <a:ext uri="{FF2B5EF4-FFF2-40B4-BE49-F238E27FC236}">
                      <a16:creationId xmlns:a16="http://schemas.microsoft.com/office/drawing/2014/main" id="{972B7617-7636-4495-B5D5-B254496E1CF9}"/>
                    </a:ext>
                  </a:extLst>
                </p14:cNvPr>
                <p14:cNvContentPartPr/>
                <p14:nvPr/>
              </p14:nvContentPartPr>
              <p14:xfrm>
                <a:off x="8616214" y="3141700"/>
                <a:ext cx="105120" cy="131760"/>
              </p14:xfrm>
            </p:contentPart>
          </mc:Choice>
          <mc:Fallback xmlns="">
            <p:pic>
              <p:nvPicPr>
                <p:cNvPr id="71" name="Freihand 70">
                  <a:extLst>
                    <a:ext uri="{FF2B5EF4-FFF2-40B4-BE49-F238E27FC236}">
                      <a16:creationId xmlns:a16="http://schemas.microsoft.com/office/drawing/2014/main" id="{972B7617-7636-4495-B5D5-B254496E1CF9}"/>
                    </a:ext>
                  </a:extLst>
                </p:cNvPr>
                <p:cNvPicPr/>
                <p:nvPr/>
              </p:nvPicPr>
              <p:blipFill>
                <a:blip r:embed="rId214"/>
                <a:stretch>
                  <a:fillRect/>
                </a:stretch>
              </p:blipFill>
              <p:spPr>
                <a:xfrm>
                  <a:off x="8611894" y="3137380"/>
                  <a:ext cx="113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3" name="Freihand 72">
                  <a:extLst>
                    <a:ext uri="{FF2B5EF4-FFF2-40B4-BE49-F238E27FC236}">
                      <a16:creationId xmlns:a16="http://schemas.microsoft.com/office/drawing/2014/main" id="{0D045E00-7ED4-4872-8FC4-754571EBE0AA}"/>
                    </a:ext>
                  </a:extLst>
                </p14:cNvPr>
                <p14:cNvContentPartPr/>
                <p14:nvPr/>
              </p14:nvContentPartPr>
              <p14:xfrm>
                <a:off x="8987734" y="3144940"/>
                <a:ext cx="38160" cy="78120"/>
              </p14:xfrm>
            </p:contentPart>
          </mc:Choice>
          <mc:Fallback xmlns="">
            <p:pic>
              <p:nvPicPr>
                <p:cNvPr id="73" name="Freihand 72">
                  <a:extLst>
                    <a:ext uri="{FF2B5EF4-FFF2-40B4-BE49-F238E27FC236}">
                      <a16:creationId xmlns:a16="http://schemas.microsoft.com/office/drawing/2014/main" id="{0D045E00-7ED4-4872-8FC4-754571EBE0AA}"/>
                    </a:ext>
                  </a:extLst>
                </p:cNvPr>
                <p:cNvPicPr/>
                <p:nvPr/>
              </p:nvPicPr>
              <p:blipFill>
                <a:blip r:embed="rId216"/>
                <a:stretch>
                  <a:fillRect/>
                </a:stretch>
              </p:blipFill>
              <p:spPr>
                <a:xfrm>
                  <a:off x="8983414" y="3140620"/>
                  <a:ext cx="46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4" name="Freihand 73">
                  <a:extLst>
                    <a:ext uri="{FF2B5EF4-FFF2-40B4-BE49-F238E27FC236}">
                      <a16:creationId xmlns:a16="http://schemas.microsoft.com/office/drawing/2014/main" id="{9C7B8DD9-169A-4987-A8BE-43E85F954F7B}"/>
                    </a:ext>
                  </a:extLst>
                </p14:cNvPr>
                <p14:cNvContentPartPr/>
                <p14:nvPr/>
              </p14:nvContentPartPr>
              <p14:xfrm>
                <a:off x="8965414" y="3124780"/>
                <a:ext cx="122760" cy="118800"/>
              </p14:xfrm>
            </p:contentPart>
          </mc:Choice>
          <mc:Fallback xmlns="">
            <p:pic>
              <p:nvPicPr>
                <p:cNvPr id="74" name="Freihand 73">
                  <a:extLst>
                    <a:ext uri="{FF2B5EF4-FFF2-40B4-BE49-F238E27FC236}">
                      <a16:creationId xmlns:a16="http://schemas.microsoft.com/office/drawing/2014/main" id="{9C7B8DD9-169A-4987-A8BE-43E85F954F7B}"/>
                    </a:ext>
                  </a:extLst>
                </p:cNvPr>
                <p:cNvPicPr/>
                <p:nvPr/>
              </p:nvPicPr>
              <p:blipFill>
                <a:blip r:embed="rId218"/>
                <a:stretch>
                  <a:fillRect/>
                </a:stretch>
              </p:blipFill>
              <p:spPr>
                <a:xfrm>
                  <a:off x="8961094" y="3120460"/>
                  <a:ext cx="131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5" name="Freihand 74">
                  <a:extLst>
                    <a:ext uri="{FF2B5EF4-FFF2-40B4-BE49-F238E27FC236}">
                      <a16:creationId xmlns:a16="http://schemas.microsoft.com/office/drawing/2014/main" id="{C8226F4C-BA83-4D13-8035-691489182055}"/>
                    </a:ext>
                  </a:extLst>
                </p14:cNvPr>
                <p14:cNvContentPartPr/>
                <p14:nvPr/>
              </p14:nvContentPartPr>
              <p14:xfrm>
                <a:off x="9114814" y="3141340"/>
                <a:ext cx="15840" cy="93240"/>
              </p14:xfrm>
            </p:contentPart>
          </mc:Choice>
          <mc:Fallback xmlns="">
            <p:pic>
              <p:nvPicPr>
                <p:cNvPr id="75" name="Freihand 74">
                  <a:extLst>
                    <a:ext uri="{FF2B5EF4-FFF2-40B4-BE49-F238E27FC236}">
                      <a16:creationId xmlns:a16="http://schemas.microsoft.com/office/drawing/2014/main" id="{C8226F4C-BA83-4D13-8035-691489182055}"/>
                    </a:ext>
                  </a:extLst>
                </p:cNvPr>
                <p:cNvPicPr/>
                <p:nvPr/>
              </p:nvPicPr>
              <p:blipFill>
                <a:blip r:embed="rId220"/>
                <a:stretch>
                  <a:fillRect/>
                </a:stretch>
              </p:blipFill>
              <p:spPr>
                <a:xfrm>
                  <a:off x="9110494" y="3137020"/>
                  <a:ext cx="24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6" name="Freihand 75">
                  <a:extLst>
                    <a:ext uri="{FF2B5EF4-FFF2-40B4-BE49-F238E27FC236}">
                      <a16:creationId xmlns:a16="http://schemas.microsoft.com/office/drawing/2014/main" id="{BA1A291A-C879-46F8-B997-2BF071B2A399}"/>
                    </a:ext>
                  </a:extLst>
                </p14:cNvPr>
                <p14:cNvContentPartPr/>
                <p14:nvPr/>
              </p14:nvContentPartPr>
              <p14:xfrm>
                <a:off x="9185374" y="3182380"/>
                <a:ext cx="43200" cy="54000"/>
              </p14:xfrm>
            </p:contentPart>
          </mc:Choice>
          <mc:Fallback xmlns="">
            <p:pic>
              <p:nvPicPr>
                <p:cNvPr id="76" name="Freihand 75">
                  <a:extLst>
                    <a:ext uri="{FF2B5EF4-FFF2-40B4-BE49-F238E27FC236}">
                      <a16:creationId xmlns:a16="http://schemas.microsoft.com/office/drawing/2014/main" id="{BA1A291A-C879-46F8-B997-2BF071B2A399}"/>
                    </a:ext>
                  </a:extLst>
                </p:cNvPr>
                <p:cNvPicPr/>
                <p:nvPr/>
              </p:nvPicPr>
              <p:blipFill>
                <a:blip r:embed="rId222"/>
                <a:stretch>
                  <a:fillRect/>
                </a:stretch>
              </p:blipFill>
              <p:spPr>
                <a:xfrm>
                  <a:off x="9181054" y="3178060"/>
                  <a:ext cx="51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 name="Freihand 76">
                  <a:extLst>
                    <a:ext uri="{FF2B5EF4-FFF2-40B4-BE49-F238E27FC236}">
                      <a16:creationId xmlns:a16="http://schemas.microsoft.com/office/drawing/2014/main" id="{288D28C2-9EEA-4737-B6BD-5DD4F1988756}"/>
                    </a:ext>
                  </a:extLst>
                </p14:cNvPr>
                <p14:cNvContentPartPr/>
                <p14:nvPr/>
              </p14:nvContentPartPr>
              <p14:xfrm>
                <a:off x="9371494" y="3143140"/>
                <a:ext cx="128520" cy="66240"/>
              </p14:xfrm>
            </p:contentPart>
          </mc:Choice>
          <mc:Fallback xmlns="">
            <p:pic>
              <p:nvPicPr>
                <p:cNvPr id="77" name="Freihand 76">
                  <a:extLst>
                    <a:ext uri="{FF2B5EF4-FFF2-40B4-BE49-F238E27FC236}">
                      <a16:creationId xmlns:a16="http://schemas.microsoft.com/office/drawing/2014/main" id="{288D28C2-9EEA-4737-B6BD-5DD4F1988756}"/>
                    </a:ext>
                  </a:extLst>
                </p:cNvPr>
                <p:cNvPicPr/>
                <p:nvPr/>
              </p:nvPicPr>
              <p:blipFill>
                <a:blip r:embed="rId224"/>
                <a:stretch>
                  <a:fillRect/>
                </a:stretch>
              </p:blipFill>
              <p:spPr>
                <a:xfrm>
                  <a:off x="9367174" y="3138820"/>
                  <a:ext cx="137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8" name="Freihand 77">
                  <a:extLst>
                    <a:ext uri="{FF2B5EF4-FFF2-40B4-BE49-F238E27FC236}">
                      <a16:creationId xmlns:a16="http://schemas.microsoft.com/office/drawing/2014/main" id="{E1E6337B-08F5-46B2-804F-C3409F3587E3}"/>
                    </a:ext>
                  </a:extLst>
                </p14:cNvPr>
                <p14:cNvContentPartPr/>
                <p14:nvPr/>
              </p14:nvContentPartPr>
              <p14:xfrm>
                <a:off x="9352054" y="3170140"/>
                <a:ext cx="117360" cy="14040"/>
              </p14:xfrm>
            </p:contentPart>
          </mc:Choice>
          <mc:Fallback xmlns="">
            <p:pic>
              <p:nvPicPr>
                <p:cNvPr id="78" name="Freihand 77">
                  <a:extLst>
                    <a:ext uri="{FF2B5EF4-FFF2-40B4-BE49-F238E27FC236}">
                      <a16:creationId xmlns:a16="http://schemas.microsoft.com/office/drawing/2014/main" id="{E1E6337B-08F5-46B2-804F-C3409F3587E3}"/>
                    </a:ext>
                  </a:extLst>
                </p:cNvPr>
                <p:cNvPicPr/>
                <p:nvPr/>
              </p:nvPicPr>
              <p:blipFill>
                <a:blip r:embed="rId226"/>
                <a:stretch>
                  <a:fillRect/>
                </a:stretch>
              </p:blipFill>
              <p:spPr>
                <a:xfrm>
                  <a:off x="9347734" y="3165820"/>
                  <a:ext cx="126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9" name="Freihand 78">
                  <a:extLst>
                    <a:ext uri="{FF2B5EF4-FFF2-40B4-BE49-F238E27FC236}">
                      <a16:creationId xmlns:a16="http://schemas.microsoft.com/office/drawing/2014/main" id="{7E9435D3-D96D-438E-8DD5-5B5B17ED9F78}"/>
                    </a:ext>
                  </a:extLst>
                </p14:cNvPr>
                <p14:cNvContentPartPr/>
                <p14:nvPr/>
              </p14:nvContentPartPr>
              <p14:xfrm>
                <a:off x="9342694" y="3179860"/>
                <a:ext cx="114480" cy="15480"/>
              </p14:xfrm>
            </p:contentPart>
          </mc:Choice>
          <mc:Fallback xmlns="">
            <p:pic>
              <p:nvPicPr>
                <p:cNvPr id="79" name="Freihand 78">
                  <a:extLst>
                    <a:ext uri="{FF2B5EF4-FFF2-40B4-BE49-F238E27FC236}">
                      <a16:creationId xmlns:a16="http://schemas.microsoft.com/office/drawing/2014/main" id="{7E9435D3-D96D-438E-8DD5-5B5B17ED9F78}"/>
                    </a:ext>
                  </a:extLst>
                </p:cNvPr>
                <p:cNvPicPr/>
                <p:nvPr/>
              </p:nvPicPr>
              <p:blipFill>
                <a:blip r:embed="rId228"/>
                <a:stretch>
                  <a:fillRect/>
                </a:stretch>
              </p:blipFill>
              <p:spPr>
                <a:xfrm>
                  <a:off x="9338374" y="3175540"/>
                  <a:ext cx="123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1" name="Freihand 80">
                  <a:extLst>
                    <a:ext uri="{FF2B5EF4-FFF2-40B4-BE49-F238E27FC236}">
                      <a16:creationId xmlns:a16="http://schemas.microsoft.com/office/drawing/2014/main" id="{87DC1024-FDE3-4BCD-950D-6369D2AA12F3}"/>
                    </a:ext>
                  </a:extLst>
                </p14:cNvPr>
                <p14:cNvContentPartPr/>
                <p14:nvPr/>
              </p14:nvContentPartPr>
              <p14:xfrm>
                <a:off x="8074774" y="3421780"/>
                <a:ext cx="23760" cy="130680"/>
              </p14:xfrm>
            </p:contentPart>
          </mc:Choice>
          <mc:Fallback xmlns="">
            <p:pic>
              <p:nvPicPr>
                <p:cNvPr id="81" name="Freihand 80">
                  <a:extLst>
                    <a:ext uri="{FF2B5EF4-FFF2-40B4-BE49-F238E27FC236}">
                      <a16:creationId xmlns:a16="http://schemas.microsoft.com/office/drawing/2014/main" id="{87DC1024-FDE3-4BCD-950D-6369D2AA12F3}"/>
                    </a:ext>
                  </a:extLst>
                </p:cNvPr>
                <p:cNvPicPr/>
                <p:nvPr/>
              </p:nvPicPr>
              <p:blipFill>
                <a:blip r:embed="rId230"/>
                <a:stretch>
                  <a:fillRect/>
                </a:stretch>
              </p:blipFill>
              <p:spPr>
                <a:xfrm>
                  <a:off x="8070454" y="3417460"/>
                  <a:ext cx="32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2" name="Freihand 81">
                  <a:extLst>
                    <a:ext uri="{FF2B5EF4-FFF2-40B4-BE49-F238E27FC236}">
                      <a16:creationId xmlns:a16="http://schemas.microsoft.com/office/drawing/2014/main" id="{E22E8EE7-327C-4162-AD1B-FBFDF03784DF}"/>
                    </a:ext>
                  </a:extLst>
                </p14:cNvPr>
                <p14:cNvContentPartPr/>
                <p14:nvPr/>
              </p14:nvContentPartPr>
              <p14:xfrm>
                <a:off x="8141374" y="3434380"/>
                <a:ext cx="7200" cy="104760"/>
              </p14:xfrm>
            </p:contentPart>
          </mc:Choice>
          <mc:Fallback xmlns="">
            <p:pic>
              <p:nvPicPr>
                <p:cNvPr id="82" name="Freihand 81">
                  <a:extLst>
                    <a:ext uri="{FF2B5EF4-FFF2-40B4-BE49-F238E27FC236}">
                      <a16:creationId xmlns:a16="http://schemas.microsoft.com/office/drawing/2014/main" id="{E22E8EE7-327C-4162-AD1B-FBFDF03784DF}"/>
                    </a:ext>
                  </a:extLst>
                </p:cNvPr>
                <p:cNvPicPr/>
                <p:nvPr/>
              </p:nvPicPr>
              <p:blipFill>
                <a:blip r:embed="rId232"/>
                <a:stretch>
                  <a:fillRect/>
                </a:stretch>
              </p:blipFill>
              <p:spPr>
                <a:xfrm>
                  <a:off x="8137054" y="3430060"/>
                  <a:ext cx="15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3" name="Freihand 82">
                  <a:extLst>
                    <a:ext uri="{FF2B5EF4-FFF2-40B4-BE49-F238E27FC236}">
                      <a16:creationId xmlns:a16="http://schemas.microsoft.com/office/drawing/2014/main" id="{4F29E5A5-C891-4C0D-8485-4950D6C7A904}"/>
                    </a:ext>
                  </a:extLst>
                </p14:cNvPr>
                <p14:cNvContentPartPr/>
                <p14:nvPr/>
              </p14:nvContentPartPr>
              <p14:xfrm>
                <a:off x="8104294" y="3418540"/>
                <a:ext cx="105120" cy="17640"/>
              </p14:xfrm>
            </p:contentPart>
          </mc:Choice>
          <mc:Fallback xmlns="">
            <p:pic>
              <p:nvPicPr>
                <p:cNvPr id="83" name="Freihand 82">
                  <a:extLst>
                    <a:ext uri="{FF2B5EF4-FFF2-40B4-BE49-F238E27FC236}">
                      <a16:creationId xmlns:a16="http://schemas.microsoft.com/office/drawing/2014/main" id="{4F29E5A5-C891-4C0D-8485-4950D6C7A904}"/>
                    </a:ext>
                  </a:extLst>
                </p:cNvPr>
                <p:cNvPicPr/>
                <p:nvPr/>
              </p:nvPicPr>
              <p:blipFill>
                <a:blip r:embed="rId234"/>
                <a:stretch>
                  <a:fillRect/>
                </a:stretch>
              </p:blipFill>
              <p:spPr>
                <a:xfrm>
                  <a:off x="8099974" y="3414220"/>
                  <a:ext cx="11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4" name="Freihand 83">
                  <a:extLst>
                    <a:ext uri="{FF2B5EF4-FFF2-40B4-BE49-F238E27FC236}">
                      <a16:creationId xmlns:a16="http://schemas.microsoft.com/office/drawing/2014/main" id="{689F9D5A-8F90-456F-B8B1-1B18BB522B81}"/>
                    </a:ext>
                  </a:extLst>
                </p14:cNvPr>
                <p14:cNvContentPartPr/>
                <p14:nvPr/>
              </p14:nvContentPartPr>
              <p14:xfrm>
                <a:off x="8202934" y="3405220"/>
                <a:ext cx="80640" cy="140760"/>
              </p14:xfrm>
            </p:contentPart>
          </mc:Choice>
          <mc:Fallback xmlns="">
            <p:pic>
              <p:nvPicPr>
                <p:cNvPr id="84" name="Freihand 83">
                  <a:extLst>
                    <a:ext uri="{FF2B5EF4-FFF2-40B4-BE49-F238E27FC236}">
                      <a16:creationId xmlns:a16="http://schemas.microsoft.com/office/drawing/2014/main" id="{689F9D5A-8F90-456F-B8B1-1B18BB522B81}"/>
                    </a:ext>
                  </a:extLst>
                </p:cNvPr>
                <p:cNvPicPr/>
                <p:nvPr/>
              </p:nvPicPr>
              <p:blipFill>
                <a:blip r:embed="rId236"/>
                <a:stretch>
                  <a:fillRect/>
                </a:stretch>
              </p:blipFill>
              <p:spPr>
                <a:xfrm>
                  <a:off x="8198614" y="3400900"/>
                  <a:ext cx="89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5" name="Freihand 84">
                  <a:extLst>
                    <a:ext uri="{FF2B5EF4-FFF2-40B4-BE49-F238E27FC236}">
                      <a16:creationId xmlns:a16="http://schemas.microsoft.com/office/drawing/2014/main" id="{2B205592-9F98-45C3-B8E4-03465C2F3D9C}"/>
                    </a:ext>
                  </a:extLst>
                </p14:cNvPr>
                <p14:cNvContentPartPr/>
                <p14:nvPr/>
              </p14:nvContentPartPr>
              <p14:xfrm>
                <a:off x="8251534" y="3475060"/>
                <a:ext cx="76320" cy="30960"/>
              </p14:xfrm>
            </p:contentPart>
          </mc:Choice>
          <mc:Fallback xmlns="">
            <p:pic>
              <p:nvPicPr>
                <p:cNvPr id="85" name="Freihand 84">
                  <a:extLst>
                    <a:ext uri="{FF2B5EF4-FFF2-40B4-BE49-F238E27FC236}">
                      <a16:creationId xmlns:a16="http://schemas.microsoft.com/office/drawing/2014/main" id="{2B205592-9F98-45C3-B8E4-03465C2F3D9C}"/>
                    </a:ext>
                  </a:extLst>
                </p:cNvPr>
                <p:cNvPicPr/>
                <p:nvPr/>
              </p:nvPicPr>
              <p:blipFill>
                <a:blip r:embed="rId238"/>
                <a:stretch>
                  <a:fillRect/>
                </a:stretch>
              </p:blipFill>
              <p:spPr>
                <a:xfrm>
                  <a:off x="8247214" y="3470740"/>
                  <a:ext cx="84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6" name="Freihand 85">
                  <a:extLst>
                    <a:ext uri="{FF2B5EF4-FFF2-40B4-BE49-F238E27FC236}">
                      <a16:creationId xmlns:a16="http://schemas.microsoft.com/office/drawing/2014/main" id="{A166A856-D8A9-4E19-97D8-D054700ED265}"/>
                    </a:ext>
                  </a:extLst>
                </p14:cNvPr>
                <p14:cNvContentPartPr/>
                <p14:nvPr/>
              </p14:nvContentPartPr>
              <p14:xfrm>
                <a:off x="8381134" y="3435100"/>
                <a:ext cx="94320" cy="7200"/>
              </p14:xfrm>
            </p:contentPart>
          </mc:Choice>
          <mc:Fallback xmlns="">
            <p:pic>
              <p:nvPicPr>
                <p:cNvPr id="86" name="Freihand 85">
                  <a:extLst>
                    <a:ext uri="{FF2B5EF4-FFF2-40B4-BE49-F238E27FC236}">
                      <a16:creationId xmlns:a16="http://schemas.microsoft.com/office/drawing/2014/main" id="{A166A856-D8A9-4E19-97D8-D054700ED265}"/>
                    </a:ext>
                  </a:extLst>
                </p:cNvPr>
                <p:cNvPicPr/>
                <p:nvPr/>
              </p:nvPicPr>
              <p:blipFill>
                <a:blip r:embed="rId240"/>
                <a:stretch>
                  <a:fillRect/>
                </a:stretch>
              </p:blipFill>
              <p:spPr>
                <a:xfrm>
                  <a:off x="8376814" y="3430780"/>
                  <a:ext cx="102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7" name="Freihand 86">
                  <a:extLst>
                    <a:ext uri="{FF2B5EF4-FFF2-40B4-BE49-F238E27FC236}">
                      <a16:creationId xmlns:a16="http://schemas.microsoft.com/office/drawing/2014/main" id="{FE7BD6BA-1BCD-43B7-8A94-19523B42F98E}"/>
                    </a:ext>
                  </a:extLst>
                </p14:cNvPr>
                <p14:cNvContentPartPr/>
                <p14:nvPr/>
              </p14:nvContentPartPr>
              <p14:xfrm>
                <a:off x="8383294" y="3479380"/>
                <a:ext cx="85680" cy="16920"/>
              </p14:xfrm>
            </p:contentPart>
          </mc:Choice>
          <mc:Fallback xmlns="">
            <p:pic>
              <p:nvPicPr>
                <p:cNvPr id="87" name="Freihand 86">
                  <a:extLst>
                    <a:ext uri="{FF2B5EF4-FFF2-40B4-BE49-F238E27FC236}">
                      <a16:creationId xmlns:a16="http://schemas.microsoft.com/office/drawing/2014/main" id="{FE7BD6BA-1BCD-43B7-8A94-19523B42F98E}"/>
                    </a:ext>
                  </a:extLst>
                </p:cNvPr>
                <p:cNvPicPr/>
                <p:nvPr/>
              </p:nvPicPr>
              <p:blipFill>
                <a:blip r:embed="rId242"/>
                <a:stretch>
                  <a:fillRect/>
                </a:stretch>
              </p:blipFill>
              <p:spPr>
                <a:xfrm>
                  <a:off x="8378974" y="3475060"/>
                  <a:ext cx="94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8" name="Freihand 87">
                  <a:extLst>
                    <a:ext uri="{FF2B5EF4-FFF2-40B4-BE49-F238E27FC236}">
                      <a16:creationId xmlns:a16="http://schemas.microsoft.com/office/drawing/2014/main" id="{4AB04217-6B6E-4A37-AF8C-764E56F77768}"/>
                    </a:ext>
                  </a:extLst>
                </p14:cNvPr>
                <p14:cNvContentPartPr/>
                <p14:nvPr/>
              </p14:nvContentPartPr>
              <p14:xfrm>
                <a:off x="8364574" y="3351580"/>
                <a:ext cx="123840" cy="63000"/>
              </p14:xfrm>
            </p:contentPart>
          </mc:Choice>
          <mc:Fallback xmlns="">
            <p:pic>
              <p:nvPicPr>
                <p:cNvPr id="88" name="Freihand 87">
                  <a:extLst>
                    <a:ext uri="{FF2B5EF4-FFF2-40B4-BE49-F238E27FC236}">
                      <a16:creationId xmlns:a16="http://schemas.microsoft.com/office/drawing/2014/main" id="{4AB04217-6B6E-4A37-AF8C-764E56F77768}"/>
                    </a:ext>
                  </a:extLst>
                </p:cNvPr>
                <p:cNvPicPr/>
                <p:nvPr/>
              </p:nvPicPr>
              <p:blipFill>
                <a:blip r:embed="rId244"/>
                <a:stretch>
                  <a:fillRect/>
                </a:stretch>
              </p:blipFill>
              <p:spPr>
                <a:xfrm>
                  <a:off x="8360254" y="3347260"/>
                  <a:ext cx="132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0" name="Freihand 89">
                  <a:extLst>
                    <a:ext uri="{FF2B5EF4-FFF2-40B4-BE49-F238E27FC236}">
                      <a16:creationId xmlns:a16="http://schemas.microsoft.com/office/drawing/2014/main" id="{DDFEE925-0E4C-4AA9-BD30-E4B4D9E38B21}"/>
                    </a:ext>
                  </a:extLst>
                </p14:cNvPr>
                <p14:cNvContentPartPr/>
                <p14:nvPr/>
              </p14:nvContentPartPr>
              <p14:xfrm>
                <a:off x="8600734" y="3338620"/>
                <a:ext cx="48960" cy="100800"/>
              </p14:xfrm>
            </p:contentPart>
          </mc:Choice>
          <mc:Fallback xmlns="">
            <p:pic>
              <p:nvPicPr>
                <p:cNvPr id="90" name="Freihand 89">
                  <a:extLst>
                    <a:ext uri="{FF2B5EF4-FFF2-40B4-BE49-F238E27FC236}">
                      <a16:creationId xmlns:a16="http://schemas.microsoft.com/office/drawing/2014/main" id="{DDFEE925-0E4C-4AA9-BD30-E4B4D9E38B21}"/>
                    </a:ext>
                  </a:extLst>
                </p:cNvPr>
                <p:cNvPicPr/>
                <p:nvPr/>
              </p:nvPicPr>
              <p:blipFill>
                <a:blip r:embed="rId246"/>
                <a:stretch>
                  <a:fillRect/>
                </a:stretch>
              </p:blipFill>
              <p:spPr>
                <a:xfrm>
                  <a:off x="8596414" y="3334300"/>
                  <a:ext cx="57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1" name="Freihand 90">
                  <a:extLst>
                    <a:ext uri="{FF2B5EF4-FFF2-40B4-BE49-F238E27FC236}">
                      <a16:creationId xmlns:a16="http://schemas.microsoft.com/office/drawing/2014/main" id="{FB758664-50E8-464C-9CD1-54C6D88C3BDA}"/>
                    </a:ext>
                  </a:extLst>
                </p14:cNvPr>
                <p14:cNvContentPartPr/>
                <p14:nvPr/>
              </p14:nvContentPartPr>
              <p14:xfrm>
                <a:off x="8669494" y="3441580"/>
                <a:ext cx="3600" cy="39240"/>
              </p14:xfrm>
            </p:contentPart>
          </mc:Choice>
          <mc:Fallback xmlns="">
            <p:pic>
              <p:nvPicPr>
                <p:cNvPr id="91" name="Freihand 90">
                  <a:extLst>
                    <a:ext uri="{FF2B5EF4-FFF2-40B4-BE49-F238E27FC236}">
                      <a16:creationId xmlns:a16="http://schemas.microsoft.com/office/drawing/2014/main" id="{FB758664-50E8-464C-9CD1-54C6D88C3BDA}"/>
                    </a:ext>
                  </a:extLst>
                </p:cNvPr>
                <p:cNvPicPr/>
                <p:nvPr/>
              </p:nvPicPr>
              <p:blipFill>
                <a:blip r:embed="rId248"/>
                <a:stretch>
                  <a:fillRect/>
                </a:stretch>
              </p:blipFill>
              <p:spPr>
                <a:xfrm>
                  <a:off x="8665174" y="3437260"/>
                  <a:ext cx="12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2" name="Freihand 91">
                  <a:extLst>
                    <a:ext uri="{FF2B5EF4-FFF2-40B4-BE49-F238E27FC236}">
                      <a16:creationId xmlns:a16="http://schemas.microsoft.com/office/drawing/2014/main" id="{100DD876-0486-4164-978F-A8AC2B410109}"/>
                    </a:ext>
                  </a:extLst>
                </p14:cNvPr>
                <p14:cNvContentPartPr/>
                <p14:nvPr/>
              </p14:nvContentPartPr>
              <p14:xfrm>
                <a:off x="8715574" y="3327100"/>
                <a:ext cx="94680" cy="136800"/>
              </p14:xfrm>
            </p:contentPart>
          </mc:Choice>
          <mc:Fallback xmlns="">
            <p:pic>
              <p:nvPicPr>
                <p:cNvPr id="92" name="Freihand 91">
                  <a:extLst>
                    <a:ext uri="{FF2B5EF4-FFF2-40B4-BE49-F238E27FC236}">
                      <a16:creationId xmlns:a16="http://schemas.microsoft.com/office/drawing/2014/main" id="{100DD876-0486-4164-978F-A8AC2B410109}"/>
                    </a:ext>
                  </a:extLst>
                </p:cNvPr>
                <p:cNvPicPr/>
                <p:nvPr/>
              </p:nvPicPr>
              <p:blipFill>
                <a:blip r:embed="rId250"/>
                <a:stretch>
                  <a:fillRect/>
                </a:stretch>
              </p:blipFill>
              <p:spPr>
                <a:xfrm>
                  <a:off x="8711254" y="3322780"/>
                  <a:ext cx="103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3" name="Freihand 92">
                  <a:extLst>
                    <a:ext uri="{FF2B5EF4-FFF2-40B4-BE49-F238E27FC236}">
                      <a16:creationId xmlns:a16="http://schemas.microsoft.com/office/drawing/2014/main" id="{1231AA9B-D34D-499D-B055-DE658E8ED6F2}"/>
                    </a:ext>
                  </a:extLst>
                </p14:cNvPr>
                <p14:cNvContentPartPr/>
                <p14:nvPr/>
              </p14:nvContentPartPr>
              <p14:xfrm>
                <a:off x="8958574" y="3337180"/>
                <a:ext cx="12960" cy="86040"/>
              </p14:xfrm>
            </p:contentPart>
          </mc:Choice>
          <mc:Fallback xmlns="">
            <p:pic>
              <p:nvPicPr>
                <p:cNvPr id="93" name="Freihand 92">
                  <a:extLst>
                    <a:ext uri="{FF2B5EF4-FFF2-40B4-BE49-F238E27FC236}">
                      <a16:creationId xmlns:a16="http://schemas.microsoft.com/office/drawing/2014/main" id="{1231AA9B-D34D-499D-B055-DE658E8ED6F2}"/>
                    </a:ext>
                  </a:extLst>
                </p:cNvPr>
                <p:cNvPicPr/>
                <p:nvPr/>
              </p:nvPicPr>
              <p:blipFill>
                <a:blip r:embed="rId252"/>
                <a:stretch>
                  <a:fillRect/>
                </a:stretch>
              </p:blipFill>
              <p:spPr>
                <a:xfrm>
                  <a:off x="8954254" y="3332860"/>
                  <a:ext cx="2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4" name="Freihand 93">
                  <a:extLst>
                    <a:ext uri="{FF2B5EF4-FFF2-40B4-BE49-F238E27FC236}">
                      <a16:creationId xmlns:a16="http://schemas.microsoft.com/office/drawing/2014/main" id="{18B2BEFE-8364-4110-B9DC-C1A9F337CA65}"/>
                    </a:ext>
                  </a:extLst>
                </p14:cNvPr>
                <p14:cNvContentPartPr/>
                <p14:nvPr/>
              </p14:nvContentPartPr>
              <p14:xfrm>
                <a:off x="8930854" y="3324220"/>
                <a:ext cx="95400" cy="125280"/>
              </p14:xfrm>
            </p:contentPart>
          </mc:Choice>
          <mc:Fallback xmlns="">
            <p:pic>
              <p:nvPicPr>
                <p:cNvPr id="94" name="Freihand 93">
                  <a:extLst>
                    <a:ext uri="{FF2B5EF4-FFF2-40B4-BE49-F238E27FC236}">
                      <a16:creationId xmlns:a16="http://schemas.microsoft.com/office/drawing/2014/main" id="{18B2BEFE-8364-4110-B9DC-C1A9F337CA65}"/>
                    </a:ext>
                  </a:extLst>
                </p:cNvPr>
                <p:cNvPicPr/>
                <p:nvPr/>
              </p:nvPicPr>
              <p:blipFill>
                <a:blip r:embed="rId254"/>
                <a:stretch>
                  <a:fillRect/>
                </a:stretch>
              </p:blipFill>
              <p:spPr>
                <a:xfrm>
                  <a:off x="8926534" y="3319900"/>
                  <a:ext cx="104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5" name="Freihand 94">
                  <a:extLst>
                    <a:ext uri="{FF2B5EF4-FFF2-40B4-BE49-F238E27FC236}">
                      <a16:creationId xmlns:a16="http://schemas.microsoft.com/office/drawing/2014/main" id="{CC853244-F704-4DFB-98D0-973B4BFE3CBA}"/>
                    </a:ext>
                  </a:extLst>
                </p14:cNvPr>
                <p14:cNvContentPartPr/>
                <p14:nvPr/>
              </p14:nvContentPartPr>
              <p14:xfrm>
                <a:off x="9066214" y="3352300"/>
                <a:ext cx="15120" cy="72720"/>
              </p14:xfrm>
            </p:contentPart>
          </mc:Choice>
          <mc:Fallback xmlns="">
            <p:pic>
              <p:nvPicPr>
                <p:cNvPr id="95" name="Freihand 94">
                  <a:extLst>
                    <a:ext uri="{FF2B5EF4-FFF2-40B4-BE49-F238E27FC236}">
                      <a16:creationId xmlns:a16="http://schemas.microsoft.com/office/drawing/2014/main" id="{CC853244-F704-4DFB-98D0-973B4BFE3CBA}"/>
                    </a:ext>
                  </a:extLst>
                </p:cNvPr>
                <p:cNvPicPr/>
                <p:nvPr/>
              </p:nvPicPr>
              <p:blipFill>
                <a:blip r:embed="rId256"/>
                <a:stretch>
                  <a:fillRect/>
                </a:stretch>
              </p:blipFill>
              <p:spPr>
                <a:xfrm>
                  <a:off x="9061894" y="3347980"/>
                  <a:ext cx="23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6" name="Freihand 95">
                  <a:extLst>
                    <a:ext uri="{FF2B5EF4-FFF2-40B4-BE49-F238E27FC236}">
                      <a16:creationId xmlns:a16="http://schemas.microsoft.com/office/drawing/2014/main" id="{2681A28C-51F5-419E-8B0D-BC15C81DAE2B}"/>
                    </a:ext>
                  </a:extLst>
                </p14:cNvPr>
                <p14:cNvContentPartPr/>
                <p14:nvPr/>
              </p14:nvContentPartPr>
              <p14:xfrm>
                <a:off x="9117694" y="3382540"/>
                <a:ext cx="51840" cy="74160"/>
              </p14:xfrm>
            </p:contentPart>
          </mc:Choice>
          <mc:Fallback xmlns="">
            <p:pic>
              <p:nvPicPr>
                <p:cNvPr id="96" name="Freihand 95">
                  <a:extLst>
                    <a:ext uri="{FF2B5EF4-FFF2-40B4-BE49-F238E27FC236}">
                      <a16:creationId xmlns:a16="http://schemas.microsoft.com/office/drawing/2014/main" id="{2681A28C-51F5-419E-8B0D-BC15C81DAE2B}"/>
                    </a:ext>
                  </a:extLst>
                </p:cNvPr>
                <p:cNvPicPr/>
                <p:nvPr/>
              </p:nvPicPr>
              <p:blipFill>
                <a:blip r:embed="rId258"/>
                <a:stretch>
                  <a:fillRect/>
                </a:stretch>
              </p:blipFill>
              <p:spPr>
                <a:xfrm>
                  <a:off x="9113374" y="3378220"/>
                  <a:ext cx="60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7" name="Freihand 96">
                  <a:extLst>
                    <a:ext uri="{FF2B5EF4-FFF2-40B4-BE49-F238E27FC236}">
                      <a16:creationId xmlns:a16="http://schemas.microsoft.com/office/drawing/2014/main" id="{FEB30679-6641-45C4-B549-5F9C196251B1}"/>
                    </a:ext>
                  </a:extLst>
                </p14:cNvPr>
                <p14:cNvContentPartPr/>
                <p14:nvPr/>
              </p14:nvContentPartPr>
              <p14:xfrm>
                <a:off x="9312814" y="3363820"/>
                <a:ext cx="53640" cy="57240"/>
              </p14:xfrm>
            </p:contentPart>
          </mc:Choice>
          <mc:Fallback xmlns="">
            <p:pic>
              <p:nvPicPr>
                <p:cNvPr id="97" name="Freihand 96">
                  <a:extLst>
                    <a:ext uri="{FF2B5EF4-FFF2-40B4-BE49-F238E27FC236}">
                      <a16:creationId xmlns:a16="http://schemas.microsoft.com/office/drawing/2014/main" id="{FEB30679-6641-45C4-B549-5F9C196251B1}"/>
                    </a:ext>
                  </a:extLst>
                </p:cNvPr>
                <p:cNvPicPr/>
                <p:nvPr/>
              </p:nvPicPr>
              <p:blipFill>
                <a:blip r:embed="rId260"/>
                <a:stretch>
                  <a:fillRect/>
                </a:stretch>
              </p:blipFill>
              <p:spPr>
                <a:xfrm>
                  <a:off x="9308494" y="3359500"/>
                  <a:ext cx="62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8" name="Freihand 97">
                  <a:extLst>
                    <a:ext uri="{FF2B5EF4-FFF2-40B4-BE49-F238E27FC236}">
                      <a16:creationId xmlns:a16="http://schemas.microsoft.com/office/drawing/2014/main" id="{22D3A8FA-6BE8-4FE8-8F3C-4F8982B300E1}"/>
                    </a:ext>
                  </a:extLst>
                </p14:cNvPr>
                <p14:cNvContentPartPr/>
                <p14:nvPr/>
              </p14:nvContentPartPr>
              <p14:xfrm>
                <a:off x="9269974" y="3381820"/>
                <a:ext cx="120600" cy="30960"/>
              </p14:xfrm>
            </p:contentPart>
          </mc:Choice>
          <mc:Fallback xmlns="">
            <p:pic>
              <p:nvPicPr>
                <p:cNvPr id="98" name="Freihand 97">
                  <a:extLst>
                    <a:ext uri="{FF2B5EF4-FFF2-40B4-BE49-F238E27FC236}">
                      <a16:creationId xmlns:a16="http://schemas.microsoft.com/office/drawing/2014/main" id="{22D3A8FA-6BE8-4FE8-8F3C-4F8982B300E1}"/>
                    </a:ext>
                  </a:extLst>
                </p:cNvPr>
                <p:cNvPicPr/>
                <p:nvPr/>
              </p:nvPicPr>
              <p:blipFill>
                <a:blip r:embed="rId262"/>
                <a:stretch>
                  <a:fillRect/>
                </a:stretch>
              </p:blipFill>
              <p:spPr>
                <a:xfrm>
                  <a:off x="9265654" y="3377500"/>
                  <a:ext cx="129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4" name="Freihand 133">
                  <a:extLst>
                    <a:ext uri="{FF2B5EF4-FFF2-40B4-BE49-F238E27FC236}">
                      <a16:creationId xmlns:a16="http://schemas.microsoft.com/office/drawing/2014/main" id="{6AA888FB-8FBA-4846-A9E1-58D0C28ED2DC}"/>
                    </a:ext>
                  </a:extLst>
                </p14:cNvPr>
                <p14:cNvContentPartPr/>
                <p14:nvPr/>
              </p14:nvContentPartPr>
              <p14:xfrm>
                <a:off x="9640414" y="2882140"/>
                <a:ext cx="154080" cy="50760"/>
              </p14:xfrm>
            </p:contentPart>
          </mc:Choice>
          <mc:Fallback xmlns="">
            <p:pic>
              <p:nvPicPr>
                <p:cNvPr id="134" name="Freihand 133">
                  <a:extLst>
                    <a:ext uri="{FF2B5EF4-FFF2-40B4-BE49-F238E27FC236}">
                      <a16:creationId xmlns:a16="http://schemas.microsoft.com/office/drawing/2014/main" id="{6AA888FB-8FBA-4846-A9E1-58D0C28ED2DC}"/>
                    </a:ext>
                  </a:extLst>
                </p:cNvPr>
                <p:cNvPicPr/>
                <p:nvPr/>
              </p:nvPicPr>
              <p:blipFill>
                <a:blip r:embed="rId264"/>
                <a:stretch>
                  <a:fillRect/>
                </a:stretch>
              </p:blipFill>
              <p:spPr>
                <a:xfrm>
                  <a:off x="9636094" y="2877820"/>
                  <a:ext cx="162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 name="Freihand 134">
                  <a:extLst>
                    <a:ext uri="{FF2B5EF4-FFF2-40B4-BE49-F238E27FC236}">
                      <a16:creationId xmlns:a16="http://schemas.microsoft.com/office/drawing/2014/main" id="{B0B8535B-F3C2-45EC-B943-BBB1B76579DF}"/>
                    </a:ext>
                  </a:extLst>
                </p14:cNvPr>
                <p14:cNvContentPartPr/>
                <p14:nvPr/>
              </p14:nvContentPartPr>
              <p14:xfrm>
                <a:off x="9786934" y="2831020"/>
                <a:ext cx="77040" cy="106920"/>
              </p14:xfrm>
            </p:contentPart>
          </mc:Choice>
          <mc:Fallback xmlns="">
            <p:pic>
              <p:nvPicPr>
                <p:cNvPr id="135" name="Freihand 134">
                  <a:extLst>
                    <a:ext uri="{FF2B5EF4-FFF2-40B4-BE49-F238E27FC236}">
                      <a16:creationId xmlns:a16="http://schemas.microsoft.com/office/drawing/2014/main" id="{B0B8535B-F3C2-45EC-B943-BBB1B76579DF}"/>
                    </a:ext>
                  </a:extLst>
                </p:cNvPr>
                <p:cNvPicPr/>
                <p:nvPr/>
              </p:nvPicPr>
              <p:blipFill>
                <a:blip r:embed="rId266"/>
                <a:stretch>
                  <a:fillRect/>
                </a:stretch>
              </p:blipFill>
              <p:spPr>
                <a:xfrm>
                  <a:off x="9782614" y="2826700"/>
                  <a:ext cx="85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 name="Freihand 136">
                  <a:extLst>
                    <a:ext uri="{FF2B5EF4-FFF2-40B4-BE49-F238E27FC236}">
                      <a16:creationId xmlns:a16="http://schemas.microsoft.com/office/drawing/2014/main" id="{7C7188DC-3283-48FA-B23A-FFEE9D48DC29}"/>
                    </a:ext>
                  </a:extLst>
                </p14:cNvPr>
                <p14:cNvContentPartPr/>
                <p14:nvPr/>
              </p14:nvContentPartPr>
              <p14:xfrm>
                <a:off x="10024894" y="2784580"/>
                <a:ext cx="60120" cy="100440"/>
              </p14:xfrm>
            </p:contentPart>
          </mc:Choice>
          <mc:Fallback xmlns="">
            <p:pic>
              <p:nvPicPr>
                <p:cNvPr id="137" name="Freihand 136">
                  <a:extLst>
                    <a:ext uri="{FF2B5EF4-FFF2-40B4-BE49-F238E27FC236}">
                      <a16:creationId xmlns:a16="http://schemas.microsoft.com/office/drawing/2014/main" id="{7C7188DC-3283-48FA-B23A-FFEE9D48DC29}"/>
                    </a:ext>
                  </a:extLst>
                </p:cNvPr>
                <p:cNvPicPr/>
                <p:nvPr/>
              </p:nvPicPr>
              <p:blipFill>
                <a:blip r:embed="rId268"/>
                <a:stretch>
                  <a:fillRect/>
                </a:stretch>
              </p:blipFill>
              <p:spPr>
                <a:xfrm>
                  <a:off x="10020574" y="2780260"/>
                  <a:ext cx="68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 name="Freihand 137">
                  <a:extLst>
                    <a:ext uri="{FF2B5EF4-FFF2-40B4-BE49-F238E27FC236}">
                      <a16:creationId xmlns:a16="http://schemas.microsoft.com/office/drawing/2014/main" id="{CE67BC5F-EC8C-4437-B5D6-B9C45AFCCB67}"/>
                    </a:ext>
                  </a:extLst>
                </p14:cNvPr>
                <p14:cNvContentPartPr/>
                <p14:nvPr/>
              </p14:nvContentPartPr>
              <p14:xfrm>
                <a:off x="10059094" y="2789260"/>
                <a:ext cx="26640" cy="123480"/>
              </p14:xfrm>
            </p:contentPart>
          </mc:Choice>
          <mc:Fallback xmlns="">
            <p:pic>
              <p:nvPicPr>
                <p:cNvPr id="138" name="Freihand 137">
                  <a:extLst>
                    <a:ext uri="{FF2B5EF4-FFF2-40B4-BE49-F238E27FC236}">
                      <a16:creationId xmlns:a16="http://schemas.microsoft.com/office/drawing/2014/main" id="{CE67BC5F-EC8C-4437-B5D6-B9C45AFCCB67}"/>
                    </a:ext>
                  </a:extLst>
                </p:cNvPr>
                <p:cNvPicPr/>
                <p:nvPr/>
              </p:nvPicPr>
              <p:blipFill>
                <a:blip r:embed="rId270"/>
                <a:stretch>
                  <a:fillRect/>
                </a:stretch>
              </p:blipFill>
              <p:spPr>
                <a:xfrm>
                  <a:off x="10054774" y="2784940"/>
                  <a:ext cx="35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9" name="Freihand 138">
                  <a:extLst>
                    <a:ext uri="{FF2B5EF4-FFF2-40B4-BE49-F238E27FC236}">
                      <a16:creationId xmlns:a16="http://schemas.microsoft.com/office/drawing/2014/main" id="{4332F4B3-11A0-4D81-860A-C99F0F8A56E2}"/>
                    </a:ext>
                  </a:extLst>
                </p14:cNvPr>
                <p14:cNvContentPartPr/>
                <p14:nvPr/>
              </p14:nvContentPartPr>
              <p14:xfrm>
                <a:off x="10033534" y="2855500"/>
                <a:ext cx="142920" cy="50040"/>
              </p14:xfrm>
            </p:contentPart>
          </mc:Choice>
          <mc:Fallback xmlns="">
            <p:pic>
              <p:nvPicPr>
                <p:cNvPr id="139" name="Freihand 138">
                  <a:extLst>
                    <a:ext uri="{FF2B5EF4-FFF2-40B4-BE49-F238E27FC236}">
                      <a16:creationId xmlns:a16="http://schemas.microsoft.com/office/drawing/2014/main" id="{4332F4B3-11A0-4D81-860A-C99F0F8A56E2}"/>
                    </a:ext>
                  </a:extLst>
                </p:cNvPr>
                <p:cNvPicPr/>
                <p:nvPr/>
              </p:nvPicPr>
              <p:blipFill>
                <a:blip r:embed="rId272"/>
                <a:stretch>
                  <a:fillRect/>
                </a:stretch>
              </p:blipFill>
              <p:spPr>
                <a:xfrm>
                  <a:off x="10029214" y="2851180"/>
                  <a:ext cx="151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0" name="Freihand 139">
                  <a:extLst>
                    <a:ext uri="{FF2B5EF4-FFF2-40B4-BE49-F238E27FC236}">
                      <a16:creationId xmlns:a16="http://schemas.microsoft.com/office/drawing/2014/main" id="{383D5B0D-1B39-4AE5-B0F4-42D66FFDEF3F}"/>
                    </a:ext>
                  </a:extLst>
                </p14:cNvPr>
                <p14:cNvContentPartPr/>
                <p14:nvPr/>
              </p14:nvContentPartPr>
              <p14:xfrm>
                <a:off x="10213534" y="2780620"/>
                <a:ext cx="149760" cy="124560"/>
              </p14:xfrm>
            </p:contentPart>
          </mc:Choice>
          <mc:Fallback xmlns="">
            <p:pic>
              <p:nvPicPr>
                <p:cNvPr id="140" name="Freihand 139">
                  <a:extLst>
                    <a:ext uri="{FF2B5EF4-FFF2-40B4-BE49-F238E27FC236}">
                      <a16:creationId xmlns:a16="http://schemas.microsoft.com/office/drawing/2014/main" id="{383D5B0D-1B39-4AE5-B0F4-42D66FFDEF3F}"/>
                    </a:ext>
                  </a:extLst>
                </p:cNvPr>
                <p:cNvPicPr/>
                <p:nvPr/>
              </p:nvPicPr>
              <p:blipFill>
                <a:blip r:embed="rId274"/>
                <a:stretch>
                  <a:fillRect/>
                </a:stretch>
              </p:blipFill>
              <p:spPr>
                <a:xfrm>
                  <a:off x="10209214" y="2776300"/>
                  <a:ext cx="158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1" name="Freihand 140">
                  <a:extLst>
                    <a:ext uri="{FF2B5EF4-FFF2-40B4-BE49-F238E27FC236}">
                      <a16:creationId xmlns:a16="http://schemas.microsoft.com/office/drawing/2014/main" id="{B3E9D9B4-1427-4BC7-A304-92BE8ED67CA4}"/>
                    </a:ext>
                  </a:extLst>
                </p14:cNvPr>
                <p14:cNvContentPartPr/>
                <p14:nvPr/>
              </p14:nvContentPartPr>
              <p14:xfrm>
                <a:off x="10375894" y="2780620"/>
                <a:ext cx="360" cy="360"/>
              </p14:xfrm>
            </p:contentPart>
          </mc:Choice>
          <mc:Fallback xmlns="">
            <p:pic>
              <p:nvPicPr>
                <p:cNvPr id="141" name="Freihand 140">
                  <a:extLst>
                    <a:ext uri="{FF2B5EF4-FFF2-40B4-BE49-F238E27FC236}">
                      <a16:creationId xmlns:a16="http://schemas.microsoft.com/office/drawing/2014/main" id="{B3E9D9B4-1427-4BC7-A304-92BE8ED67CA4}"/>
                    </a:ext>
                  </a:extLst>
                </p:cNvPr>
                <p:cNvPicPr/>
                <p:nvPr/>
              </p:nvPicPr>
              <p:blipFill>
                <a:blip r:embed="rId150"/>
                <a:stretch>
                  <a:fillRect/>
                </a:stretch>
              </p:blipFill>
              <p:spPr>
                <a:xfrm>
                  <a:off x="10371574" y="2776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2" name="Freihand 141">
                  <a:extLst>
                    <a:ext uri="{FF2B5EF4-FFF2-40B4-BE49-F238E27FC236}">
                      <a16:creationId xmlns:a16="http://schemas.microsoft.com/office/drawing/2014/main" id="{EADB85E9-35D7-4FBE-AA07-31754AB6755C}"/>
                    </a:ext>
                  </a:extLst>
                </p14:cNvPr>
                <p14:cNvContentPartPr/>
                <p14:nvPr/>
              </p14:nvContentPartPr>
              <p14:xfrm>
                <a:off x="10405054" y="2743540"/>
                <a:ext cx="39240" cy="139680"/>
              </p14:xfrm>
            </p:contentPart>
          </mc:Choice>
          <mc:Fallback xmlns="">
            <p:pic>
              <p:nvPicPr>
                <p:cNvPr id="142" name="Freihand 141">
                  <a:extLst>
                    <a:ext uri="{FF2B5EF4-FFF2-40B4-BE49-F238E27FC236}">
                      <a16:creationId xmlns:a16="http://schemas.microsoft.com/office/drawing/2014/main" id="{EADB85E9-35D7-4FBE-AA07-31754AB6755C}"/>
                    </a:ext>
                  </a:extLst>
                </p:cNvPr>
                <p:cNvPicPr/>
                <p:nvPr/>
              </p:nvPicPr>
              <p:blipFill>
                <a:blip r:embed="rId277"/>
                <a:stretch>
                  <a:fillRect/>
                </a:stretch>
              </p:blipFill>
              <p:spPr>
                <a:xfrm>
                  <a:off x="10400734" y="2739220"/>
                  <a:ext cx="47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3" name="Freihand 142">
                  <a:extLst>
                    <a:ext uri="{FF2B5EF4-FFF2-40B4-BE49-F238E27FC236}">
                      <a16:creationId xmlns:a16="http://schemas.microsoft.com/office/drawing/2014/main" id="{2F81136B-7101-4786-AB8F-AD0C3EF620B8}"/>
                    </a:ext>
                  </a:extLst>
                </p14:cNvPr>
                <p14:cNvContentPartPr/>
                <p14:nvPr/>
              </p14:nvContentPartPr>
              <p14:xfrm>
                <a:off x="10499014" y="2847220"/>
                <a:ext cx="142200" cy="42120"/>
              </p14:xfrm>
            </p:contentPart>
          </mc:Choice>
          <mc:Fallback xmlns="">
            <p:pic>
              <p:nvPicPr>
                <p:cNvPr id="143" name="Freihand 142">
                  <a:extLst>
                    <a:ext uri="{FF2B5EF4-FFF2-40B4-BE49-F238E27FC236}">
                      <a16:creationId xmlns:a16="http://schemas.microsoft.com/office/drawing/2014/main" id="{2F81136B-7101-4786-AB8F-AD0C3EF620B8}"/>
                    </a:ext>
                  </a:extLst>
                </p:cNvPr>
                <p:cNvPicPr/>
                <p:nvPr/>
              </p:nvPicPr>
              <p:blipFill>
                <a:blip r:embed="rId279"/>
                <a:stretch>
                  <a:fillRect/>
                </a:stretch>
              </p:blipFill>
              <p:spPr>
                <a:xfrm>
                  <a:off x="10494694" y="2842900"/>
                  <a:ext cx="150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4" name="Freihand 143">
                  <a:extLst>
                    <a:ext uri="{FF2B5EF4-FFF2-40B4-BE49-F238E27FC236}">
                      <a16:creationId xmlns:a16="http://schemas.microsoft.com/office/drawing/2014/main" id="{943D11B6-779B-4005-BD72-770A4497BBE5}"/>
                    </a:ext>
                  </a:extLst>
                </p14:cNvPr>
                <p14:cNvContentPartPr/>
                <p14:nvPr/>
              </p14:nvContentPartPr>
              <p14:xfrm>
                <a:off x="10698454" y="2808700"/>
                <a:ext cx="206640" cy="69480"/>
              </p14:xfrm>
            </p:contentPart>
          </mc:Choice>
          <mc:Fallback xmlns="">
            <p:pic>
              <p:nvPicPr>
                <p:cNvPr id="144" name="Freihand 143">
                  <a:extLst>
                    <a:ext uri="{FF2B5EF4-FFF2-40B4-BE49-F238E27FC236}">
                      <a16:creationId xmlns:a16="http://schemas.microsoft.com/office/drawing/2014/main" id="{943D11B6-779B-4005-BD72-770A4497BBE5}"/>
                    </a:ext>
                  </a:extLst>
                </p:cNvPr>
                <p:cNvPicPr/>
                <p:nvPr/>
              </p:nvPicPr>
              <p:blipFill>
                <a:blip r:embed="rId281"/>
                <a:stretch>
                  <a:fillRect/>
                </a:stretch>
              </p:blipFill>
              <p:spPr>
                <a:xfrm>
                  <a:off x="10694134" y="2804380"/>
                  <a:ext cx="215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5" name="Freihand 144">
                  <a:extLst>
                    <a:ext uri="{FF2B5EF4-FFF2-40B4-BE49-F238E27FC236}">
                      <a16:creationId xmlns:a16="http://schemas.microsoft.com/office/drawing/2014/main" id="{BC1E6379-C166-47F8-ABF6-7F90B5E266A9}"/>
                    </a:ext>
                  </a:extLst>
                </p14:cNvPr>
                <p14:cNvContentPartPr/>
                <p14:nvPr/>
              </p14:nvContentPartPr>
              <p14:xfrm>
                <a:off x="11060974" y="2773060"/>
                <a:ext cx="88920" cy="75600"/>
              </p14:xfrm>
            </p:contentPart>
          </mc:Choice>
          <mc:Fallback xmlns="">
            <p:pic>
              <p:nvPicPr>
                <p:cNvPr id="145" name="Freihand 144">
                  <a:extLst>
                    <a:ext uri="{FF2B5EF4-FFF2-40B4-BE49-F238E27FC236}">
                      <a16:creationId xmlns:a16="http://schemas.microsoft.com/office/drawing/2014/main" id="{BC1E6379-C166-47F8-ABF6-7F90B5E266A9}"/>
                    </a:ext>
                  </a:extLst>
                </p:cNvPr>
                <p:cNvPicPr/>
                <p:nvPr/>
              </p:nvPicPr>
              <p:blipFill>
                <a:blip r:embed="rId283"/>
                <a:stretch>
                  <a:fillRect/>
                </a:stretch>
              </p:blipFill>
              <p:spPr>
                <a:xfrm>
                  <a:off x="11056654" y="2768740"/>
                  <a:ext cx="97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6" name="Freihand 145">
                  <a:extLst>
                    <a:ext uri="{FF2B5EF4-FFF2-40B4-BE49-F238E27FC236}">
                      <a16:creationId xmlns:a16="http://schemas.microsoft.com/office/drawing/2014/main" id="{F368499A-377A-4522-98E6-95019976B886}"/>
                    </a:ext>
                  </a:extLst>
                </p14:cNvPr>
                <p14:cNvContentPartPr/>
                <p14:nvPr/>
              </p14:nvContentPartPr>
              <p14:xfrm>
                <a:off x="11030374" y="2810500"/>
                <a:ext cx="108720" cy="3960"/>
              </p14:xfrm>
            </p:contentPart>
          </mc:Choice>
          <mc:Fallback xmlns="">
            <p:pic>
              <p:nvPicPr>
                <p:cNvPr id="146" name="Freihand 145">
                  <a:extLst>
                    <a:ext uri="{FF2B5EF4-FFF2-40B4-BE49-F238E27FC236}">
                      <a16:creationId xmlns:a16="http://schemas.microsoft.com/office/drawing/2014/main" id="{F368499A-377A-4522-98E6-95019976B886}"/>
                    </a:ext>
                  </a:extLst>
                </p:cNvPr>
                <p:cNvPicPr/>
                <p:nvPr/>
              </p:nvPicPr>
              <p:blipFill>
                <a:blip r:embed="rId285"/>
                <a:stretch>
                  <a:fillRect/>
                </a:stretch>
              </p:blipFill>
              <p:spPr>
                <a:xfrm>
                  <a:off x="11026054" y="2806180"/>
                  <a:ext cx="117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7" name="Freihand 146">
                  <a:extLst>
                    <a:ext uri="{FF2B5EF4-FFF2-40B4-BE49-F238E27FC236}">
                      <a16:creationId xmlns:a16="http://schemas.microsoft.com/office/drawing/2014/main" id="{CBAE4E33-CE36-464C-A220-B8E8443E5D34}"/>
                    </a:ext>
                  </a:extLst>
                </p14:cNvPr>
                <p14:cNvContentPartPr/>
                <p14:nvPr/>
              </p14:nvContentPartPr>
              <p14:xfrm>
                <a:off x="11060254" y="2816620"/>
                <a:ext cx="216720" cy="9360"/>
              </p14:xfrm>
            </p:contentPart>
          </mc:Choice>
          <mc:Fallback xmlns="">
            <p:pic>
              <p:nvPicPr>
                <p:cNvPr id="147" name="Freihand 146">
                  <a:extLst>
                    <a:ext uri="{FF2B5EF4-FFF2-40B4-BE49-F238E27FC236}">
                      <a16:creationId xmlns:a16="http://schemas.microsoft.com/office/drawing/2014/main" id="{CBAE4E33-CE36-464C-A220-B8E8443E5D34}"/>
                    </a:ext>
                  </a:extLst>
                </p:cNvPr>
                <p:cNvPicPr/>
                <p:nvPr/>
              </p:nvPicPr>
              <p:blipFill>
                <a:blip r:embed="rId287"/>
                <a:stretch>
                  <a:fillRect/>
                </a:stretch>
              </p:blipFill>
              <p:spPr>
                <a:xfrm>
                  <a:off x="11055934" y="2812300"/>
                  <a:ext cx="225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8" name="Freihand 147">
                  <a:extLst>
                    <a:ext uri="{FF2B5EF4-FFF2-40B4-BE49-F238E27FC236}">
                      <a16:creationId xmlns:a16="http://schemas.microsoft.com/office/drawing/2014/main" id="{93741F9A-75B0-49C2-B0C8-905F5837CBEE}"/>
                    </a:ext>
                  </a:extLst>
                </p14:cNvPr>
                <p14:cNvContentPartPr/>
                <p14:nvPr/>
              </p14:nvContentPartPr>
              <p14:xfrm>
                <a:off x="11365174" y="2751820"/>
                <a:ext cx="95040" cy="84960"/>
              </p14:xfrm>
            </p:contentPart>
          </mc:Choice>
          <mc:Fallback xmlns="">
            <p:pic>
              <p:nvPicPr>
                <p:cNvPr id="148" name="Freihand 147">
                  <a:extLst>
                    <a:ext uri="{FF2B5EF4-FFF2-40B4-BE49-F238E27FC236}">
                      <a16:creationId xmlns:a16="http://schemas.microsoft.com/office/drawing/2014/main" id="{93741F9A-75B0-49C2-B0C8-905F5837CBEE}"/>
                    </a:ext>
                  </a:extLst>
                </p:cNvPr>
                <p:cNvPicPr/>
                <p:nvPr/>
              </p:nvPicPr>
              <p:blipFill>
                <a:blip r:embed="rId289"/>
                <a:stretch>
                  <a:fillRect/>
                </a:stretch>
              </p:blipFill>
              <p:spPr>
                <a:xfrm>
                  <a:off x="11360854" y="2747500"/>
                  <a:ext cx="103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9" name="Freihand 148">
                  <a:extLst>
                    <a:ext uri="{FF2B5EF4-FFF2-40B4-BE49-F238E27FC236}">
                      <a16:creationId xmlns:a16="http://schemas.microsoft.com/office/drawing/2014/main" id="{BDDA35B0-5D11-4751-B2AF-E8B66F485A67}"/>
                    </a:ext>
                  </a:extLst>
                </p14:cNvPr>
                <p14:cNvContentPartPr/>
                <p14:nvPr/>
              </p14:nvContentPartPr>
              <p14:xfrm>
                <a:off x="11359414" y="2797180"/>
                <a:ext cx="103320" cy="5400"/>
              </p14:xfrm>
            </p:contentPart>
          </mc:Choice>
          <mc:Fallback xmlns="">
            <p:pic>
              <p:nvPicPr>
                <p:cNvPr id="149" name="Freihand 148">
                  <a:extLst>
                    <a:ext uri="{FF2B5EF4-FFF2-40B4-BE49-F238E27FC236}">
                      <a16:creationId xmlns:a16="http://schemas.microsoft.com/office/drawing/2014/main" id="{BDDA35B0-5D11-4751-B2AF-E8B66F485A67}"/>
                    </a:ext>
                  </a:extLst>
                </p:cNvPr>
                <p:cNvPicPr/>
                <p:nvPr/>
              </p:nvPicPr>
              <p:blipFill>
                <a:blip r:embed="rId291"/>
                <a:stretch>
                  <a:fillRect/>
                </a:stretch>
              </p:blipFill>
              <p:spPr>
                <a:xfrm>
                  <a:off x="11355094" y="2792860"/>
                  <a:ext cx="111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0" name="Freihand 149">
                  <a:extLst>
                    <a:ext uri="{FF2B5EF4-FFF2-40B4-BE49-F238E27FC236}">
                      <a16:creationId xmlns:a16="http://schemas.microsoft.com/office/drawing/2014/main" id="{0C498E40-B3AB-498B-85CA-62F116F71F51}"/>
                    </a:ext>
                  </a:extLst>
                </p14:cNvPr>
                <p14:cNvContentPartPr/>
                <p14:nvPr/>
              </p14:nvContentPartPr>
              <p14:xfrm>
                <a:off x="11469574" y="2801500"/>
                <a:ext cx="200880" cy="35280"/>
              </p14:xfrm>
            </p:contentPart>
          </mc:Choice>
          <mc:Fallback xmlns="">
            <p:pic>
              <p:nvPicPr>
                <p:cNvPr id="150" name="Freihand 149">
                  <a:extLst>
                    <a:ext uri="{FF2B5EF4-FFF2-40B4-BE49-F238E27FC236}">
                      <a16:creationId xmlns:a16="http://schemas.microsoft.com/office/drawing/2014/main" id="{0C498E40-B3AB-498B-85CA-62F116F71F51}"/>
                    </a:ext>
                  </a:extLst>
                </p:cNvPr>
                <p:cNvPicPr/>
                <p:nvPr/>
              </p:nvPicPr>
              <p:blipFill>
                <a:blip r:embed="rId293"/>
                <a:stretch>
                  <a:fillRect/>
                </a:stretch>
              </p:blipFill>
              <p:spPr>
                <a:xfrm>
                  <a:off x="11465254" y="2797180"/>
                  <a:ext cx="209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1" name="Freihand 150">
                  <a:extLst>
                    <a:ext uri="{FF2B5EF4-FFF2-40B4-BE49-F238E27FC236}">
                      <a16:creationId xmlns:a16="http://schemas.microsoft.com/office/drawing/2014/main" id="{571BB197-62DC-4553-B9B0-0283470B6C44}"/>
                    </a:ext>
                  </a:extLst>
                </p14:cNvPr>
                <p14:cNvContentPartPr/>
                <p14:nvPr/>
              </p14:nvContentPartPr>
              <p14:xfrm>
                <a:off x="11712214" y="2788540"/>
                <a:ext cx="109080" cy="81360"/>
              </p14:xfrm>
            </p:contentPart>
          </mc:Choice>
          <mc:Fallback xmlns="">
            <p:pic>
              <p:nvPicPr>
                <p:cNvPr id="151" name="Freihand 150">
                  <a:extLst>
                    <a:ext uri="{FF2B5EF4-FFF2-40B4-BE49-F238E27FC236}">
                      <a16:creationId xmlns:a16="http://schemas.microsoft.com/office/drawing/2014/main" id="{571BB197-62DC-4553-B9B0-0283470B6C44}"/>
                    </a:ext>
                  </a:extLst>
                </p:cNvPr>
                <p:cNvPicPr/>
                <p:nvPr/>
              </p:nvPicPr>
              <p:blipFill>
                <a:blip r:embed="rId295"/>
                <a:stretch>
                  <a:fillRect/>
                </a:stretch>
              </p:blipFill>
              <p:spPr>
                <a:xfrm>
                  <a:off x="11707894" y="2784220"/>
                  <a:ext cx="117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3" name="Freihand 152">
                  <a:extLst>
                    <a:ext uri="{FF2B5EF4-FFF2-40B4-BE49-F238E27FC236}">
                      <a16:creationId xmlns:a16="http://schemas.microsoft.com/office/drawing/2014/main" id="{9C49469E-9D27-4C16-8F51-287B20DDC3F7}"/>
                    </a:ext>
                  </a:extLst>
                </p14:cNvPr>
                <p14:cNvContentPartPr/>
                <p14:nvPr/>
              </p14:nvContentPartPr>
              <p14:xfrm>
                <a:off x="10460494" y="3011020"/>
                <a:ext cx="140760" cy="24840"/>
              </p14:xfrm>
            </p:contentPart>
          </mc:Choice>
          <mc:Fallback xmlns="">
            <p:pic>
              <p:nvPicPr>
                <p:cNvPr id="153" name="Freihand 152">
                  <a:extLst>
                    <a:ext uri="{FF2B5EF4-FFF2-40B4-BE49-F238E27FC236}">
                      <a16:creationId xmlns:a16="http://schemas.microsoft.com/office/drawing/2014/main" id="{9C49469E-9D27-4C16-8F51-287B20DDC3F7}"/>
                    </a:ext>
                  </a:extLst>
                </p:cNvPr>
                <p:cNvPicPr/>
                <p:nvPr/>
              </p:nvPicPr>
              <p:blipFill>
                <a:blip r:embed="rId297"/>
                <a:stretch>
                  <a:fillRect/>
                </a:stretch>
              </p:blipFill>
              <p:spPr>
                <a:xfrm>
                  <a:off x="10456174" y="3006700"/>
                  <a:ext cx="149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4" name="Freihand 153">
                  <a:extLst>
                    <a:ext uri="{FF2B5EF4-FFF2-40B4-BE49-F238E27FC236}">
                      <a16:creationId xmlns:a16="http://schemas.microsoft.com/office/drawing/2014/main" id="{EABC8889-5A54-4F55-9573-3F604EE49F29}"/>
                    </a:ext>
                  </a:extLst>
                </p14:cNvPr>
                <p14:cNvContentPartPr/>
                <p14:nvPr/>
              </p14:nvContentPartPr>
              <p14:xfrm>
                <a:off x="10592254" y="2964580"/>
                <a:ext cx="54000" cy="102960"/>
              </p14:xfrm>
            </p:contentPart>
          </mc:Choice>
          <mc:Fallback xmlns="">
            <p:pic>
              <p:nvPicPr>
                <p:cNvPr id="154" name="Freihand 153">
                  <a:extLst>
                    <a:ext uri="{FF2B5EF4-FFF2-40B4-BE49-F238E27FC236}">
                      <a16:creationId xmlns:a16="http://schemas.microsoft.com/office/drawing/2014/main" id="{EABC8889-5A54-4F55-9573-3F604EE49F29}"/>
                    </a:ext>
                  </a:extLst>
                </p:cNvPr>
                <p:cNvPicPr/>
                <p:nvPr/>
              </p:nvPicPr>
              <p:blipFill>
                <a:blip r:embed="rId299"/>
                <a:stretch>
                  <a:fillRect/>
                </a:stretch>
              </p:blipFill>
              <p:spPr>
                <a:xfrm>
                  <a:off x="10587934" y="2960260"/>
                  <a:ext cx="62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5" name="Freihand 154">
                  <a:extLst>
                    <a:ext uri="{FF2B5EF4-FFF2-40B4-BE49-F238E27FC236}">
                      <a16:creationId xmlns:a16="http://schemas.microsoft.com/office/drawing/2014/main" id="{DD832B6D-39DF-453F-90DA-3467D6C65A6F}"/>
                    </a:ext>
                  </a:extLst>
                </p14:cNvPr>
                <p14:cNvContentPartPr/>
                <p14:nvPr/>
              </p14:nvContentPartPr>
              <p14:xfrm>
                <a:off x="10770454" y="2951620"/>
                <a:ext cx="50040" cy="90360"/>
              </p14:xfrm>
            </p:contentPart>
          </mc:Choice>
          <mc:Fallback xmlns="">
            <p:pic>
              <p:nvPicPr>
                <p:cNvPr id="155" name="Freihand 154">
                  <a:extLst>
                    <a:ext uri="{FF2B5EF4-FFF2-40B4-BE49-F238E27FC236}">
                      <a16:creationId xmlns:a16="http://schemas.microsoft.com/office/drawing/2014/main" id="{DD832B6D-39DF-453F-90DA-3467D6C65A6F}"/>
                    </a:ext>
                  </a:extLst>
                </p:cNvPr>
                <p:cNvPicPr/>
                <p:nvPr/>
              </p:nvPicPr>
              <p:blipFill>
                <a:blip r:embed="rId301"/>
                <a:stretch>
                  <a:fillRect/>
                </a:stretch>
              </p:blipFill>
              <p:spPr>
                <a:xfrm>
                  <a:off x="10766134" y="2947300"/>
                  <a:ext cx="58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6" name="Freihand 155">
                  <a:extLst>
                    <a:ext uri="{FF2B5EF4-FFF2-40B4-BE49-F238E27FC236}">
                      <a16:creationId xmlns:a16="http://schemas.microsoft.com/office/drawing/2014/main" id="{7E716BBE-2E47-4D46-9005-0210FDBB1D11}"/>
                    </a:ext>
                  </a:extLst>
                </p14:cNvPr>
                <p14:cNvContentPartPr/>
                <p14:nvPr/>
              </p14:nvContentPartPr>
              <p14:xfrm>
                <a:off x="10883494" y="2951980"/>
                <a:ext cx="79200" cy="96480"/>
              </p14:xfrm>
            </p:contentPart>
          </mc:Choice>
          <mc:Fallback xmlns="">
            <p:pic>
              <p:nvPicPr>
                <p:cNvPr id="156" name="Freihand 155">
                  <a:extLst>
                    <a:ext uri="{FF2B5EF4-FFF2-40B4-BE49-F238E27FC236}">
                      <a16:creationId xmlns:a16="http://schemas.microsoft.com/office/drawing/2014/main" id="{7E716BBE-2E47-4D46-9005-0210FDBB1D11}"/>
                    </a:ext>
                  </a:extLst>
                </p:cNvPr>
                <p:cNvPicPr/>
                <p:nvPr/>
              </p:nvPicPr>
              <p:blipFill>
                <a:blip r:embed="rId303"/>
                <a:stretch>
                  <a:fillRect/>
                </a:stretch>
              </p:blipFill>
              <p:spPr>
                <a:xfrm>
                  <a:off x="10879174" y="2947660"/>
                  <a:ext cx="8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7" name="Freihand 156">
                  <a:extLst>
                    <a:ext uri="{FF2B5EF4-FFF2-40B4-BE49-F238E27FC236}">
                      <a16:creationId xmlns:a16="http://schemas.microsoft.com/office/drawing/2014/main" id="{DA0C3F76-1624-4A45-A816-E8AEE52A3AD8}"/>
                    </a:ext>
                  </a:extLst>
                </p14:cNvPr>
                <p14:cNvContentPartPr/>
                <p14:nvPr/>
              </p14:nvContentPartPr>
              <p14:xfrm>
                <a:off x="10902934" y="2944780"/>
                <a:ext cx="78840" cy="7920"/>
              </p14:xfrm>
            </p:contentPart>
          </mc:Choice>
          <mc:Fallback xmlns="">
            <p:pic>
              <p:nvPicPr>
                <p:cNvPr id="157" name="Freihand 156">
                  <a:extLst>
                    <a:ext uri="{FF2B5EF4-FFF2-40B4-BE49-F238E27FC236}">
                      <a16:creationId xmlns:a16="http://schemas.microsoft.com/office/drawing/2014/main" id="{DA0C3F76-1624-4A45-A816-E8AEE52A3AD8}"/>
                    </a:ext>
                  </a:extLst>
                </p:cNvPr>
                <p:cNvPicPr/>
                <p:nvPr/>
              </p:nvPicPr>
              <p:blipFill>
                <a:blip r:embed="rId305"/>
                <a:stretch>
                  <a:fillRect/>
                </a:stretch>
              </p:blipFill>
              <p:spPr>
                <a:xfrm>
                  <a:off x="10898614" y="2940460"/>
                  <a:ext cx="87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8" name="Freihand 157">
                  <a:extLst>
                    <a:ext uri="{FF2B5EF4-FFF2-40B4-BE49-F238E27FC236}">
                      <a16:creationId xmlns:a16="http://schemas.microsoft.com/office/drawing/2014/main" id="{E1FA1F37-A8FA-40A7-A898-0C2ABCD1F6F8}"/>
                    </a:ext>
                  </a:extLst>
                </p14:cNvPr>
                <p14:cNvContentPartPr/>
                <p14:nvPr/>
              </p14:nvContentPartPr>
              <p14:xfrm>
                <a:off x="11041174" y="2988700"/>
                <a:ext cx="70200" cy="8640"/>
              </p14:xfrm>
            </p:contentPart>
          </mc:Choice>
          <mc:Fallback xmlns="">
            <p:pic>
              <p:nvPicPr>
                <p:cNvPr id="158" name="Freihand 157">
                  <a:extLst>
                    <a:ext uri="{FF2B5EF4-FFF2-40B4-BE49-F238E27FC236}">
                      <a16:creationId xmlns:a16="http://schemas.microsoft.com/office/drawing/2014/main" id="{E1FA1F37-A8FA-40A7-A898-0C2ABCD1F6F8}"/>
                    </a:ext>
                  </a:extLst>
                </p:cNvPr>
                <p:cNvPicPr/>
                <p:nvPr/>
              </p:nvPicPr>
              <p:blipFill>
                <a:blip r:embed="rId307"/>
                <a:stretch>
                  <a:fillRect/>
                </a:stretch>
              </p:blipFill>
              <p:spPr>
                <a:xfrm>
                  <a:off x="11036854" y="2984380"/>
                  <a:ext cx="78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9" name="Freihand 158">
                  <a:extLst>
                    <a:ext uri="{FF2B5EF4-FFF2-40B4-BE49-F238E27FC236}">
                      <a16:creationId xmlns:a16="http://schemas.microsoft.com/office/drawing/2014/main" id="{A8050260-F4EB-4250-8426-7247A678A407}"/>
                    </a:ext>
                  </a:extLst>
                </p14:cNvPr>
                <p14:cNvContentPartPr/>
                <p14:nvPr/>
              </p14:nvContentPartPr>
              <p14:xfrm>
                <a:off x="11179054" y="2929300"/>
                <a:ext cx="82440" cy="103680"/>
              </p14:xfrm>
            </p:contentPart>
          </mc:Choice>
          <mc:Fallback xmlns="">
            <p:pic>
              <p:nvPicPr>
                <p:cNvPr id="159" name="Freihand 158">
                  <a:extLst>
                    <a:ext uri="{FF2B5EF4-FFF2-40B4-BE49-F238E27FC236}">
                      <a16:creationId xmlns:a16="http://schemas.microsoft.com/office/drawing/2014/main" id="{A8050260-F4EB-4250-8426-7247A678A407}"/>
                    </a:ext>
                  </a:extLst>
                </p:cNvPr>
                <p:cNvPicPr/>
                <p:nvPr/>
              </p:nvPicPr>
              <p:blipFill>
                <a:blip r:embed="rId309"/>
                <a:stretch>
                  <a:fillRect/>
                </a:stretch>
              </p:blipFill>
              <p:spPr>
                <a:xfrm>
                  <a:off x="11174734" y="2924980"/>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0" name="Freihand 159">
                  <a:extLst>
                    <a:ext uri="{FF2B5EF4-FFF2-40B4-BE49-F238E27FC236}">
                      <a16:creationId xmlns:a16="http://schemas.microsoft.com/office/drawing/2014/main" id="{B377CC1F-5077-4283-9D07-D69F61DE8967}"/>
                    </a:ext>
                  </a:extLst>
                </p14:cNvPr>
                <p14:cNvContentPartPr/>
                <p14:nvPr/>
              </p14:nvContentPartPr>
              <p14:xfrm>
                <a:off x="11296054" y="2944780"/>
                <a:ext cx="89280" cy="82440"/>
              </p14:xfrm>
            </p:contentPart>
          </mc:Choice>
          <mc:Fallback xmlns="">
            <p:pic>
              <p:nvPicPr>
                <p:cNvPr id="160" name="Freihand 159">
                  <a:extLst>
                    <a:ext uri="{FF2B5EF4-FFF2-40B4-BE49-F238E27FC236}">
                      <a16:creationId xmlns:a16="http://schemas.microsoft.com/office/drawing/2014/main" id="{B377CC1F-5077-4283-9D07-D69F61DE8967}"/>
                    </a:ext>
                  </a:extLst>
                </p:cNvPr>
                <p:cNvPicPr/>
                <p:nvPr/>
              </p:nvPicPr>
              <p:blipFill>
                <a:blip r:embed="rId311"/>
                <a:stretch>
                  <a:fillRect/>
                </a:stretch>
              </p:blipFill>
              <p:spPr>
                <a:xfrm>
                  <a:off x="11291734" y="2940460"/>
                  <a:ext cx="97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1" name="Freihand 160">
                  <a:extLst>
                    <a:ext uri="{FF2B5EF4-FFF2-40B4-BE49-F238E27FC236}">
                      <a16:creationId xmlns:a16="http://schemas.microsoft.com/office/drawing/2014/main" id="{54DCFE47-F7A2-4603-B2C0-E33B43F23355}"/>
                    </a:ext>
                  </a:extLst>
                </p14:cNvPr>
                <p14:cNvContentPartPr/>
                <p14:nvPr/>
              </p14:nvContentPartPr>
              <p14:xfrm>
                <a:off x="11449414" y="2958820"/>
                <a:ext cx="82440" cy="79560"/>
              </p14:xfrm>
            </p:contentPart>
          </mc:Choice>
          <mc:Fallback xmlns="">
            <p:pic>
              <p:nvPicPr>
                <p:cNvPr id="161" name="Freihand 160">
                  <a:extLst>
                    <a:ext uri="{FF2B5EF4-FFF2-40B4-BE49-F238E27FC236}">
                      <a16:creationId xmlns:a16="http://schemas.microsoft.com/office/drawing/2014/main" id="{54DCFE47-F7A2-4603-B2C0-E33B43F23355}"/>
                    </a:ext>
                  </a:extLst>
                </p:cNvPr>
                <p:cNvPicPr/>
                <p:nvPr/>
              </p:nvPicPr>
              <p:blipFill>
                <a:blip r:embed="rId313"/>
                <a:stretch>
                  <a:fillRect/>
                </a:stretch>
              </p:blipFill>
              <p:spPr>
                <a:xfrm>
                  <a:off x="11445094" y="2954500"/>
                  <a:ext cx="91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2" name="Freihand 161">
                  <a:extLst>
                    <a:ext uri="{FF2B5EF4-FFF2-40B4-BE49-F238E27FC236}">
                      <a16:creationId xmlns:a16="http://schemas.microsoft.com/office/drawing/2014/main" id="{4844B24B-10EF-4767-85A3-783B4ADFFF17}"/>
                    </a:ext>
                  </a:extLst>
                </p14:cNvPr>
                <p14:cNvContentPartPr/>
                <p14:nvPr/>
              </p14:nvContentPartPr>
              <p14:xfrm>
                <a:off x="11410534" y="2933260"/>
                <a:ext cx="88200" cy="55080"/>
              </p14:xfrm>
            </p:contentPart>
          </mc:Choice>
          <mc:Fallback xmlns="">
            <p:pic>
              <p:nvPicPr>
                <p:cNvPr id="162" name="Freihand 161">
                  <a:extLst>
                    <a:ext uri="{FF2B5EF4-FFF2-40B4-BE49-F238E27FC236}">
                      <a16:creationId xmlns:a16="http://schemas.microsoft.com/office/drawing/2014/main" id="{4844B24B-10EF-4767-85A3-783B4ADFFF17}"/>
                    </a:ext>
                  </a:extLst>
                </p:cNvPr>
                <p:cNvPicPr/>
                <p:nvPr/>
              </p:nvPicPr>
              <p:blipFill>
                <a:blip r:embed="rId315"/>
                <a:stretch>
                  <a:fillRect/>
                </a:stretch>
              </p:blipFill>
              <p:spPr>
                <a:xfrm>
                  <a:off x="11406214" y="2928940"/>
                  <a:ext cx="96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3" name="Freihand 162">
                  <a:extLst>
                    <a:ext uri="{FF2B5EF4-FFF2-40B4-BE49-F238E27FC236}">
                      <a16:creationId xmlns:a16="http://schemas.microsoft.com/office/drawing/2014/main" id="{AFF2843D-9B6E-4675-8B15-2293AAA4C5DF}"/>
                    </a:ext>
                  </a:extLst>
                </p14:cNvPr>
                <p14:cNvContentPartPr/>
                <p14:nvPr/>
              </p14:nvContentPartPr>
              <p14:xfrm>
                <a:off x="11520694" y="3019300"/>
                <a:ext cx="73800" cy="49680"/>
              </p14:xfrm>
            </p:contentPart>
          </mc:Choice>
          <mc:Fallback xmlns="">
            <p:pic>
              <p:nvPicPr>
                <p:cNvPr id="163" name="Freihand 162">
                  <a:extLst>
                    <a:ext uri="{FF2B5EF4-FFF2-40B4-BE49-F238E27FC236}">
                      <a16:creationId xmlns:a16="http://schemas.microsoft.com/office/drawing/2014/main" id="{AFF2843D-9B6E-4675-8B15-2293AAA4C5DF}"/>
                    </a:ext>
                  </a:extLst>
                </p:cNvPr>
                <p:cNvPicPr/>
                <p:nvPr/>
              </p:nvPicPr>
              <p:blipFill>
                <a:blip r:embed="rId317"/>
                <a:stretch>
                  <a:fillRect/>
                </a:stretch>
              </p:blipFill>
              <p:spPr>
                <a:xfrm>
                  <a:off x="11516374" y="3014980"/>
                  <a:ext cx="82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5" name="Freihand 164">
                  <a:extLst>
                    <a:ext uri="{FF2B5EF4-FFF2-40B4-BE49-F238E27FC236}">
                      <a16:creationId xmlns:a16="http://schemas.microsoft.com/office/drawing/2014/main" id="{944092A7-43CB-4DE1-8CF4-5E96A575F351}"/>
                    </a:ext>
                  </a:extLst>
                </p14:cNvPr>
                <p14:cNvContentPartPr/>
                <p14:nvPr/>
              </p14:nvContentPartPr>
              <p14:xfrm>
                <a:off x="9397054" y="3561100"/>
                <a:ext cx="133200" cy="9000"/>
              </p14:xfrm>
            </p:contentPart>
          </mc:Choice>
          <mc:Fallback xmlns="">
            <p:pic>
              <p:nvPicPr>
                <p:cNvPr id="165" name="Freihand 164">
                  <a:extLst>
                    <a:ext uri="{FF2B5EF4-FFF2-40B4-BE49-F238E27FC236}">
                      <a16:creationId xmlns:a16="http://schemas.microsoft.com/office/drawing/2014/main" id="{944092A7-43CB-4DE1-8CF4-5E96A575F351}"/>
                    </a:ext>
                  </a:extLst>
                </p:cNvPr>
                <p:cNvPicPr/>
                <p:nvPr/>
              </p:nvPicPr>
              <p:blipFill>
                <a:blip r:embed="rId319"/>
                <a:stretch>
                  <a:fillRect/>
                </a:stretch>
              </p:blipFill>
              <p:spPr>
                <a:xfrm>
                  <a:off x="9392734" y="3556780"/>
                  <a:ext cx="141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6" name="Freihand 165">
                  <a:extLst>
                    <a:ext uri="{FF2B5EF4-FFF2-40B4-BE49-F238E27FC236}">
                      <a16:creationId xmlns:a16="http://schemas.microsoft.com/office/drawing/2014/main" id="{168C065C-147D-44F9-B4F0-00DEBD57ACF7}"/>
                    </a:ext>
                  </a:extLst>
                </p14:cNvPr>
                <p14:cNvContentPartPr/>
                <p14:nvPr/>
              </p14:nvContentPartPr>
              <p14:xfrm>
                <a:off x="9391654" y="3595300"/>
                <a:ext cx="174600" cy="27000"/>
              </p14:xfrm>
            </p:contentPart>
          </mc:Choice>
          <mc:Fallback xmlns="">
            <p:pic>
              <p:nvPicPr>
                <p:cNvPr id="166" name="Freihand 165">
                  <a:extLst>
                    <a:ext uri="{FF2B5EF4-FFF2-40B4-BE49-F238E27FC236}">
                      <a16:creationId xmlns:a16="http://schemas.microsoft.com/office/drawing/2014/main" id="{168C065C-147D-44F9-B4F0-00DEBD57ACF7}"/>
                    </a:ext>
                  </a:extLst>
                </p:cNvPr>
                <p:cNvPicPr/>
                <p:nvPr/>
              </p:nvPicPr>
              <p:blipFill>
                <a:blip r:embed="rId321"/>
                <a:stretch>
                  <a:fillRect/>
                </a:stretch>
              </p:blipFill>
              <p:spPr>
                <a:xfrm>
                  <a:off x="9387334" y="3590980"/>
                  <a:ext cx="183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 name="Freihand 166">
                  <a:extLst>
                    <a:ext uri="{FF2B5EF4-FFF2-40B4-BE49-F238E27FC236}">
                      <a16:creationId xmlns:a16="http://schemas.microsoft.com/office/drawing/2014/main" id="{16F73974-6439-4BAC-B00A-74528385C120}"/>
                    </a:ext>
                  </a:extLst>
                </p14:cNvPr>
                <p14:cNvContentPartPr/>
                <p14:nvPr/>
              </p14:nvContentPartPr>
              <p14:xfrm>
                <a:off x="9544294" y="3513220"/>
                <a:ext cx="87840" cy="131400"/>
              </p14:xfrm>
            </p:contentPart>
          </mc:Choice>
          <mc:Fallback xmlns="">
            <p:pic>
              <p:nvPicPr>
                <p:cNvPr id="167" name="Freihand 166">
                  <a:extLst>
                    <a:ext uri="{FF2B5EF4-FFF2-40B4-BE49-F238E27FC236}">
                      <a16:creationId xmlns:a16="http://schemas.microsoft.com/office/drawing/2014/main" id="{16F73974-6439-4BAC-B00A-74528385C120}"/>
                    </a:ext>
                  </a:extLst>
                </p:cNvPr>
                <p:cNvPicPr/>
                <p:nvPr/>
              </p:nvPicPr>
              <p:blipFill>
                <a:blip r:embed="rId323"/>
                <a:stretch>
                  <a:fillRect/>
                </a:stretch>
              </p:blipFill>
              <p:spPr>
                <a:xfrm>
                  <a:off x="9539974" y="3508900"/>
                  <a:ext cx="96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4" name="Freihand 193">
                  <a:extLst>
                    <a:ext uri="{FF2B5EF4-FFF2-40B4-BE49-F238E27FC236}">
                      <a16:creationId xmlns:a16="http://schemas.microsoft.com/office/drawing/2014/main" id="{900B1D5F-3131-420E-9B63-E0228D1D5A17}"/>
                    </a:ext>
                  </a:extLst>
                </p14:cNvPr>
                <p14:cNvContentPartPr/>
                <p14:nvPr/>
              </p14:nvContentPartPr>
              <p14:xfrm>
                <a:off x="8562934" y="2755420"/>
                <a:ext cx="371880" cy="391320"/>
              </p14:xfrm>
            </p:contentPart>
          </mc:Choice>
          <mc:Fallback xmlns="">
            <p:pic>
              <p:nvPicPr>
                <p:cNvPr id="194" name="Freihand 193">
                  <a:extLst>
                    <a:ext uri="{FF2B5EF4-FFF2-40B4-BE49-F238E27FC236}">
                      <a16:creationId xmlns:a16="http://schemas.microsoft.com/office/drawing/2014/main" id="{900B1D5F-3131-420E-9B63-E0228D1D5A17}"/>
                    </a:ext>
                  </a:extLst>
                </p:cNvPr>
                <p:cNvPicPr/>
                <p:nvPr/>
              </p:nvPicPr>
              <p:blipFill>
                <a:blip r:embed="rId325"/>
                <a:stretch>
                  <a:fillRect/>
                </a:stretch>
              </p:blipFill>
              <p:spPr>
                <a:xfrm>
                  <a:off x="8558614" y="2751100"/>
                  <a:ext cx="3805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5" name="Freihand 194">
                  <a:extLst>
                    <a:ext uri="{FF2B5EF4-FFF2-40B4-BE49-F238E27FC236}">
                      <a16:creationId xmlns:a16="http://schemas.microsoft.com/office/drawing/2014/main" id="{61A59D72-1E2B-4D70-8BC5-CD1C55A123C9}"/>
                    </a:ext>
                  </a:extLst>
                </p14:cNvPr>
                <p14:cNvContentPartPr/>
                <p14:nvPr/>
              </p14:nvContentPartPr>
              <p14:xfrm>
                <a:off x="8821054" y="2739580"/>
                <a:ext cx="154440" cy="389520"/>
              </p14:xfrm>
            </p:contentPart>
          </mc:Choice>
          <mc:Fallback xmlns="">
            <p:pic>
              <p:nvPicPr>
                <p:cNvPr id="195" name="Freihand 194">
                  <a:extLst>
                    <a:ext uri="{FF2B5EF4-FFF2-40B4-BE49-F238E27FC236}">
                      <a16:creationId xmlns:a16="http://schemas.microsoft.com/office/drawing/2014/main" id="{61A59D72-1E2B-4D70-8BC5-CD1C55A123C9}"/>
                    </a:ext>
                  </a:extLst>
                </p:cNvPr>
                <p:cNvPicPr/>
                <p:nvPr/>
              </p:nvPicPr>
              <p:blipFill>
                <a:blip r:embed="rId327"/>
                <a:stretch>
                  <a:fillRect/>
                </a:stretch>
              </p:blipFill>
              <p:spPr>
                <a:xfrm>
                  <a:off x="8816734" y="2735260"/>
                  <a:ext cx="163080" cy="39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257" name="Freihand 256">
                <a:extLst>
                  <a:ext uri="{FF2B5EF4-FFF2-40B4-BE49-F238E27FC236}">
                    <a16:creationId xmlns:a16="http://schemas.microsoft.com/office/drawing/2014/main" id="{14111146-1CFD-4EFA-B247-8E5372D3F56B}"/>
                  </a:ext>
                </a:extLst>
              </p14:cNvPr>
              <p14:cNvContentPartPr/>
              <p14:nvPr/>
            </p14:nvContentPartPr>
            <p14:xfrm>
              <a:off x="9050374" y="590020"/>
              <a:ext cx="1971720" cy="812880"/>
            </p14:xfrm>
          </p:contentPart>
        </mc:Choice>
        <mc:Fallback xmlns="">
          <p:pic>
            <p:nvPicPr>
              <p:cNvPr id="257" name="Freihand 256">
                <a:extLst>
                  <a:ext uri="{FF2B5EF4-FFF2-40B4-BE49-F238E27FC236}">
                    <a16:creationId xmlns:a16="http://schemas.microsoft.com/office/drawing/2014/main" id="{14111146-1CFD-4EFA-B247-8E5372D3F56B}"/>
                  </a:ext>
                </a:extLst>
              </p:cNvPr>
              <p:cNvPicPr/>
              <p:nvPr/>
            </p:nvPicPr>
            <p:blipFill>
              <a:blip r:embed="rId329"/>
              <a:stretch>
                <a:fillRect/>
              </a:stretch>
            </p:blipFill>
            <p:spPr>
              <a:xfrm>
                <a:off x="9046054" y="585700"/>
                <a:ext cx="1980360" cy="821520"/>
              </a:xfrm>
              <a:prstGeom prst="rect">
                <a:avLst/>
              </a:prstGeom>
            </p:spPr>
          </p:pic>
        </mc:Fallback>
      </mc:AlternateContent>
      <p:grpSp>
        <p:nvGrpSpPr>
          <p:cNvPr id="259" name="Gruppieren 258">
            <a:extLst>
              <a:ext uri="{FF2B5EF4-FFF2-40B4-BE49-F238E27FC236}">
                <a16:creationId xmlns:a16="http://schemas.microsoft.com/office/drawing/2014/main" id="{5D986434-ADB1-4015-AF3A-C8C335E19D9A}"/>
              </a:ext>
            </a:extLst>
          </p:cNvPr>
          <p:cNvGrpSpPr/>
          <p:nvPr/>
        </p:nvGrpSpPr>
        <p:grpSpPr>
          <a:xfrm>
            <a:off x="9964054" y="3232780"/>
            <a:ext cx="2050200" cy="1117080"/>
            <a:chOff x="9964054" y="3232780"/>
            <a:chExt cx="2050200" cy="1117080"/>
          </a:xfrm>
        </p:grpSpPr>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9D9BB8C4-D2A7-414E-91CA-93F65651CA9C}"/>
                    </a:ext>
                  </a:extLst>
                </p14:cNvPr>
                <p14:cNvContentPartPr/>
                <p14:nvPr/>
              </p14:nvContentPartPr>
              <p14:xfrm>
                <a:off x="9991774" y="3315580"/>
                <a:ext cx="107640" cy="9000"/>
              </p14:xfrm>
            </p:contentPart>
          </mc:Choice>
          <mc:Fallback xmlns="">
            <p:pic>
              <p:nvPicPr>
                <p:cNvPr id="197" name="Freihand 196">
                  <a:extLst>
                    <a:ext uri="{FF2B5EF4-FFF2-40B4-BE49-F238E27FC236}">
                      <a16:creationId xmlns:a16="http://schemas.microsoft.com/office/drawing/2014/main" id="{9D9BB8C4-D2A7-414E-91CA-93F65651CA9C}"/>
                    </a:ext>
                  </a:extLst>
                </p:cNvPr>
                <p:cNvPicPr/>
                <p:nvPr/>
              </p:nvPicPr>
              <p:blipFill>
                <a:blip r:embed="rId331"/>
                <a:stretch>
                  <a:fillRect/>
                </a:stretch>
              </p:blipFill>
              <p:spPr>
                <a:xfrm>
                  <a:off x="9987454" y="3311260"/>
                  <a:ext cx="116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93D33CB0-EE97-4C3D-9C48-9798826E4E02}"/>
                    </a:ext>
                  </a:extLst>
                </p14:cNvPr>
                <p14:cNvContentPartPr/>
                <p14:nvPr/>
              </p14:nvContentPartPr>
              <p14:xfrm>
                <a:off x="9979174" y="3366700"/>
                <a:ext cx="119880" cy="9360"/>
              </p14:xfrm>
            </p:contentPart>
          </mc:Choice>
          <mc:Fallback xmlns="">
            <p:pic>
              <p:nvPicPr>
                <p:cNvPr id="198" name="Freihand 197">
                  <a:extLst>
                    <a:ext uri="{FF2B5EF4-FFF2-40B4-BE49-F238E27FC236}">
                      <a16:creationId xmlns:a16="http://schemas.microsoft.com/office/drawing/2014/main" id="{93D33CB0-EE97-4C3D-9C48-9798826E4E02}"/>
                    </a:ext>
                  </a:extLst>
                </p:cNvPr>
                <p:cNvPicPr/>
                <p:nvPr/>
              </p:nvPicPr>
              <p:blipFill>
                <a:blip r:embed="rId333"/>
                <a:stretch>
                  <a:fillRect/>
                </a:stretch>
              </p:blipFill>
              <p:spPr>
                <a:xfrm>
                  <a:off x="9974854" y="3362380"/>
                  <a:ext cx="128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9" name="Freihand 198">
                  <a:extLst>
                    <a:ext uri="{FF2B5EF4-FFF2-40B4-BE49-F238E27FC236}">
                      <a16:creationId xmlns:a16="http://schemas.microsoft.com/office/drawing/2014/main" id="{E47EE3FC-DF69-4C97-B67F-F6814940E732}"/>
                    </a:ext>
                  </a:extLst>
                </p14:cNvPr>
                <p14:cNvContentPartPr/>
                <p14:nvPr/>
              </p14:nvContentPartPr>
              <p14:xfrm>
                <a:off x="10110934" y="3245740"/>
                <a:ext cx="101160" cy="155160"/>
              </p14:xfrm>
            </p:contentPart>
          </mc:Choice>
          <mc:Fallback xmlns="">
            <p:pic>
              <p:nvPicPr>
                <p:cNvPr id="199" name="Freihand 198">
                  <a:extLst>
                    <a:ext uri="{FF2B5EF4-FFF2-40B4-BE49-F238E27FC236}">
                      <a16:creationId xmlns:a16="http://schemas.microsoft.com/office/drawing/2014/main" id="{E47EE3FC-DF69-4C97-B67F-F6814940E732}"/>
                    </a:ext>
                  </a:extLst>
                </p:cNvPr>
                <p:cNvPicPr/>
                <p:nvPr/>
              </p:nvPicPr>
              <p:blipFill>
                <a:blip r:embed="rId335"/>
                <a:stretch>
                  <a:fillRect/>
                </a:stretch>
              </p:blipFill>
              <p:spPr>
                <a:xfrm>
                  <a:off x="10106614" y="3241420"/>
                  <a:ext cx="109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0" name="Freihand 199">
                  <a:extLst>
                    <a:ext uri="{FF2B5EF4-FFF2-40B4-BE49-F238E27FC236}">
                      <a16:creationId xmlns:a16="http://schemas.microsoft.com/office/drawing/2014/main" id="{34948BC1-B1B7-499D-9B14-6B6DCD5DFD6B}"/>
                    </a:ext>
                  </a:extLst>
                </p14:cNvPr>
                <p14:cNvContentPartPr/>
                <p14:nvPr/>
              </p14:nvContentPartPr>
              <p14:xfrm>
                <a:off x="10362934" y="3286060"/>
                <a:ext cx="7920" cy="99720"/>
              </p14:xfrm>
            </p:contentPart>
          </mc:Choice>
          <mc:Fallback xmlns="">
            <p:pic>
              <p:nvPicPr>
                <p:cNvPr id="200" name="Freihand 199">
                  <a:extLst>
                    <a:ext uri="{FF2B5EF4-FFF2-40B4-BE49-F238E27FC236}">
                      <a16:creationId xmlns:a16="http://schemas.microsoft.com/office/drawing/2014/main" id="{34948BC1-B1B7-499D-9B14-6B6DCD5DFD6B}"/>
                    </a:ext>
                  </a:extLst>
                </p:cNvPr>
                <p:cNvPicPr/>
                <p:nvPr/>
              </p:nvPicPr>
              <p:blipFill>
                <a:blip r:embed="rId337"/>
                <a:stretch>
                  <a:fillRect/>
                </a:stretch>
              </p:blipFill>
              <p:spPr>
                <a:xfrm>
                  <a:off x="10358614" y="3281740"/>
                  <a:ext cx="16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1" name="Freihand 200">
                  <a:extLst>
                    <a:ext uri="{FF2B5EF4-FFF2-40B4-BE49-F238E27FC236}">
                      <a16:creationId xmlns:a16="http://schemas.microsoft.com/office/drawing/2014/main" id="{182CF81E-9E2E-465E-9AAB-C94699D926CA}"/>
                    </a:ext>
                  </a:extLst>
                </p14:cNvPr>
                <p14:cNvContentPartPr/>
                <p14:nvPr/>
              </p14:nvContentPartPr>
              <p14:xfrm>
                <a:off x="10320094" y="3243940"/>
                <a:ext cx="120240" cy="145800"/>
              </p14:xfrm>
            </p:contentPart>
          </mc:Choice>
          <mc:Fallback xmlns="">
            <p:pic>
              <p:nvPicPr>
                <p:cNvPr id="201" name="Freihand 200">
                  <a:extLst>
                    <a:ext uri="{FF2B5EF4-FFF2-40B4-BE49-F238E27FC236}">
                      <a16:creationId xmlns:a16="http://schemas.microsoft.com/office/drawing/2014/main" id="{182CF81E-9E2E-465E-9AAB-C94699D926CA}"/>
                    </a:ext>
                  </a:extLst>
                </p:cNvPr>
                <p:cNvPicPr/>
                <p:nvPr/>
              </p:nvPicPr>
              <p:blipFill>
                <a:blip r:embed="rId339"/>
                <a:stretch>
                  <a:fillRect/>
                </a:stretch>
              </p:blipFill>
              <p:spPr>
                <a:xfrm>
                  <a:off x="10315774" y="3239620"/>
                  <a:ext cx="128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736B1138-5D6C-4160-8945-08EEEDAD664A}"/>
                    </a:ext>
                  </a:extLst>
                </p14:cNvPr>
                <p14:cNvContentPartPr/>
                <p14:nvPr/>
              </p14:nvContentPartPr>
              <p14:xfrm>
                <a:off x="10487494" y="3262660"/>
                <a:ext cx="24480" cy="122040"/>
              </p14:xfrm>
            </p:contentPart>
          </mc:Choice>
          <mc:Fallback xmlns="">
            <p:pic>
              <p:nvPicPr>
                <p:cNvPr id="202" name="Freihand 201">
                  <a:extLst>
                    <a:ext uri="{FF2B5EF4-FFF2-40B4-BE49-F238E27FC236}">
                      <a16:creationId xmlns:a16="http://schemas.microsoft.com/office/drawing/2014/main" id="{736B1138-5D6C-4160-8945-08EEEDAD664A}"/>
                    </a:ext>
                  </a:extLst>
                </p:cNvPr>
                <p:cNvPicPr/>
                <p:nvPr/>
              </p:nvPicPr>
              <p:blipFill>
                <a:blip r:embed="rId341"/>
                <a:stretch>
                  <a:fillRect/>
                </a:stretch>
              </p:blipFill>
              <p:spPr>
                <a:xfrm>
                  <a:off x="10483174" y="3258340"/>
                  <a:ext cx="33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423B9A0B-C26D-4691-A5B8-431909818742}"/>
                    </a:ext>
                  </a:extLst>
                </p14:cNvPr>
                <p14:cNvContentPartPr/>
                <p14:nvPr/>
              </p14:nvContentPartPr>
              <p14:xfrm>
                <a:off x="10555894" y="3269500"/>
                <a:ext cx="18000" cy="129960"/>
              </p14:xfrm>
            </p:contentPart>
          </mc:Choice>
          <mc:Fallback xmlns="">
            <p:pic>
              <p:nvPicPr>
                <p:cNvPr id="203" name="Freihand 202">
                  <a:extLst>
                    <a:ext uri="{FF2B5EF4-FFF2-40B4-BE49-F238E27FC236}">
                      <a16:creationId xmlns:a16="http://schemas.microsoft.com/office/drawing/2014/main" id="{423B9A0B-C26D-4691-A5B8-431909818742}"/>
                    </a:ext>
                  </a:extLst>
                </p:cNvPr>
                <p:cNvPicPr/>
                <p:nvPr/>
              </p:nvPicPr>
              <p:blipFill>
                <a:blip r:embed="rId343"/>
                <a:stretch>
                  <a:fillRect/>
                </a:stretch>
              </p:blipFill>
              <p:spPr>
                <a:xfrm>
                  <a:off x="10551574" y="3265180"/>
                  <a:ext cx="26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6DEE59CE-12D9-433F-A718-D489051D1D44}"/>
                    </a:ext>
                  </a:extLst>
                </p14:cNvPr>
                <p14:cNvContentPartPr/>
                <p14:nvPr/>
              </p14:nvContentPartPr>
              <p14:xfrm>
                <a:off x="10502974" y="3251860"/>
                <a:ext cx="135000" cy="75600"/>
              </p14:xfrm>
            </p:contentPart>
          </mc:Choice>
          <mc:Fallback xmlns="">
            <p:pic>
              <p:nvPicPr>
                <p:cNvPr id="204" name="Freihand 203">
                  <a:extLst>
                    <a:ext uri="{FF2B5EF4-FFF2-40B4-BE49-F238E27FC236}">
                      <a16:creationId xmlns:a16="http://schemas.microsoft.com/office/drawing/2014/main" id="{6DEE59CE-12D9-433F-A718-D489051D1D44}"/>
                    </a:ext>
                  </a:extLst>
                </p:cNvPr>
                <p:cNvPicPr/>
                <p:nvPr/>
              </p:nvPicPr>
              <p:blipFill>
                <a:blip r:embed="rId345"/>
                <a:stretch>
                  <a:fillRect/>
                </a:stretch>
              </p:blipFill>
              <p:spPr>
                <a:xfrm>
                  <a:off x="10498654" y="3247540"/>
                  <a:ext cx="143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6" name="Freihand 205">
                  <a:extLst>
                    <a:ext uri="{FF2B5EF4-FFF2-40B4-BE49-F238E27FC236}">
                      <a16:creationId xmlns:a16="http://schemas.microsoft.com/office/drawing/2014/main" id="{FB777458-B432-4977-BD8D-FB4F27D82B64}"/>
                    </a:ext>
                  </a:extLst>
                </p14:cNvPr>
                <p14:cNvContentPartPr/>
                <p14:nvPr/>
              </p14:nvContentPartPr>
              <p14:xfrm>
                <a:off x="10783414" y="3259420"/>
                <a:ext cx="120960" cy="110160"/>
              </p14:xfrm>
            </p:contentPart>
          </mc:Choice>
          <mc:Fallback xmlns="">
            <p:pic>
              <p:nvPicPr>
                <p:cNvPr id="206" name="Freihand 205">
                  <a:extLst>
                    <a:ext uri="{FF2B5EF4-FFF2-40B4-BE49-F238E27FC236}">
                      <a16:creationId xmlns:a16="http://schemas.microsoft.com/office/drawing/2014/main" id="{FB777458-B432-4977-BD8D-FB4F27D82B64}"/>
                    </a:ext>
                  </a:extLst>
                </p:cNvPr>
                <p:cNvPicPr/>
                <p:nvPr/>
              </p:nvPicPr>
              <p:blipFill>
                <a:blip r:embed="rId347"/>
                <a:stretch>
                  <a:fillRect/>
                </a:stretch>
              </p:blipFill>
              <p:spPr>
                <a:xfrm>
                  <a:off x="10779094" y="3255100"/>
                  <a:ext cx="129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7" name="Freihand 206">
                  <a:extLst>
                    <a:ext uri="{FF2B5EF4-FFF2-40B4-BE49-F238E27FC236}">
                      <a16:creationId xmlns:a16="http://schemas.microsoft.com/office/drawing/2014/main" id="{23E22CEC-C836-4B39-AFB4-3D01B0FD6432}"/>
                    </a:ext>
                  </a:extLst>
                </p14:cNvPr>
                <p14:cNvContentPartPr/>
                <p14:nvPr/>
              </p14:nvContentPartPr>
              <p14:xfrm>
                <a:off x="10757494" y="3300100"/>
                <a:ext cx="126000" cy="3240"/>
              </p14:xfrm>
            </p:contentPart>
          </mc:Choice>
          <mc:Fallback xmlns="">
            <p:pic>
              <p:nvPicPr>
                <p:cNvPr id="207" name="Freihand 206">
                  <a:extLst>
                    <a:ext uri="{FF2B5EF4-FFF2-40B4-BE49-F238E27FC236}">
                      <a16:creationId xmlns:a16="http://schemas.microsoft.com/office/drawing/2014/main" id="{23E22CEC-C836-4B39-AFB4-3D01B0FD6432}"/>
                    </a:ext>
                  </a:extLst>
                </p:cNvPr>
                <p:cNvPicPr/>
                <p:nvPr/>
              </p:nvPicPr>
              <p:blipFill>
                <a:blip r:embed="rId349"/>
                <a:stretch>
                  <a:fillRect/>
                </a:stretch>
              </p:blipFill>
              <p:spPr>
                <a:xfrm>
                  <a:off x="10753174" y="3295780"/>
                  <a:ext cx="134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8" name="Freihand 207">
                  <a:extLst>
                    <a:ext uri="{FF2B5EF4-FFF2-40B4-BE49-F238E27FC236}">
                      <a16:creationId xmlns:a16="http://schemas.microsoft.com/office/drawing/2014/main" id="{EECD926A-3FAB-4B28-9A85-3888E13DFBE1}"/>
                    </a:ext>
                  </a:extLst>
                </p14:cNvPr>
                <p14:cNvContentPartPr/>
                <p14:nvPr/>
              </p14:nvContentPartPr>
              <p14:xfrm>
                <a:off x="10755694" y="3332860"/>
                <a:ext cx="78840" cy="9000"/>
              </p14:xfrm>
            </p:contentPart>
          </mc:Choice>
          <mc:Fallback xmlns="">
            <p:pic>
              <p:nvPicPr>
                <p:cNvPr id="208" name="Freihand 207">
                  <a:extLst>
                    <a:ext uri="{FF2B5EF4-FFF2-40B4-BE49-F238E27FC236}">
                      <a16:creationId xmlns:a16="http://schemas.microsoft.com/office/drawing/2014/main" id="{EECD926A-3FAB-4B28-9A85-3888E13DFBE1}"/>
                    </a:ext>
                  </a:extLst>
                </p:cNvPr>
                <p:cNvPicPr/>
                <p:nvPr/>
              </p:nvPicPr>
              <p:blipFill>
                <a:blip r:embed="rId351"/>
                <a:stretch>
                  <a:fillRect/>
                </a:stretch>
              </p:blipFill>
              <p:spPr>
                <a:xfrm>
                  <a:off x="10751374" y="3328540"/>
                  <a:ext cx="87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9" name="Freihand 208">
                  <a:extLst>
                    <a:ext uri="{FF2B5EF4-FFF2-40B4-BE49-F238E27FC236}">
                      <a16:creationId xmlns:a16="http://schemas.microsoft.com/office/drawing/2014/main" id="{9A50071F-E7E7-4932-8750-7DC12C4C0C2D}"/>
                    </a:ext>
                  </a:extLst>
                </p14:cNvPr>
                <p14:cNvContentPartPr/>
                <p14:nvPr/>
              </p14:nvContentPartPr>
              <p14:xfrm>
                <a:off x="10957294" y="3293620"/>
                <a:ext cx="97200" cy="5040"/>
              </p14:xfrm>
            </p:contentPart>
          </mc:Choice>
          <mc:Fallback xmlns="">
            <p:pic>
              <p:nvPicPr>
                <p:cNvPr id="209" name="Freihand 208">
                  <a:extLst>
                    <a:ext uri="{FF2B5EF4-FFF2-40B4-BE49-F238E27FC236}">
                      <a16:creationId xmlns:a16="http://schemas.microsoft.com/office/drawing/2014/main" id="{9A50071F-E7E7-4932-8750-7DC12C4C0C2D}"/>
                    </a:ext>
                  </a:extLst>
                </p:cNvPr>
                <p:cNvPicPr/>
                <p:nvPr/>
              </p:nvPicPr>
              <p:blipFill>
                <a:blip r:embed="rId192"/>
                <a:stretch>
                  <a:fillRect/>
                </a:stretch>
              </p:blipFill>
              <p:spPr>
                <a:xfrm>
                  <a:off x="10952974" y="3289300"/>
                  <a:ext cx="10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0" name="Freihand 209">
                  <a:extLst>
                    <a:ext uri="{FF2B5EF4-FFF2-40B4-BE49-F238E27FC236}">
                      <a16:creationId xmlns:a16="http://schemas.microsoft.com/office/drawing/2014/main" id="{42F95407-3140-4F31-9736-40836485D9D5}"/>
                    </a:ext>
                  </a:extLst>
                </p14:cNvPr>
                <p14:cNvContentPartPr/>
                <p14:nvPr/>
              </p14:nvContentPartPr>
              <p14:xfrm>
                <a:off x="11070694" y="3232780"/>
                <a:ext cx="96120" cy="124920"/>
              </p14:xfrm>
            </p:contentPart>
          </mc:Choice>
          <mc:Fallback xmlns="">
            <p:pic>
              <p:nvPicPr>
                <p:cNvPr id="210" name="Freihand 209">
                  <a:extLst>
                    <a:ext uri="{FF2B5EF4-FFF2-40B4-BE49-F238E27FC236}">
                      <a16:creationId xmlns:a16="http://schemas.microsoft.com/office/drawing/2014/main" id="{42F95407-3140-4F31-9736-40836485D9D5}"/>
                    </a:ext>
                  </a:extLst>
                </p:cNvPr>
                <p:cNvPicPr/>
                <p:nvPr/>
              </p:nvPicPr>
              <p:blipFill>
                <a:blip r:embed="rId354"/>
                <a:stretch>
                  <a:fillRect/>
                </a:stretch>
              </p:blipFill>
              <p:spPr>
                <a:xfrm>
                  <a:off x="11066374" y="3228460"/>
                  <a:ext cx="104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 name="Freihand 210">
                  <a:extLst>
                    <a:ext uri="{FF2B5EF4-FFF2-40B4-BE49-F238E27FC236}">
                      <a16:creationId xmlns:a16="http://schemas.microsoft.com/office/drawing/2014/main" id="{27B2C26D-42BE-4946-BFCE-5BAB56057241}"/>
                    </a:ext>
                  </a:extLst>
                </p14:cNvPr>
                <p14:cNvContentPartPr/>
                <p14:nvPr/>
              </p14:nvContentPartPr>
              <p14:xfrm>
                <a:off x="11058094" y="3295060"/>
                <a:ext cx="106560" cy="6840"/>
              </p14:xfrm>
            </p:contentPart>
          </mc:Choice>
          <mc:Fallback xmlns="">
            <p:pic>
              <p:nvPicPr>
                <p:cNvPr id="211" name="Freihand 210">
                  <a:extLst>
                    <a:ext uri="{FF2B5EF4-FFF2-40B4-BE49-F238E27FC236}">
                      <a16:creationId xmlns:a16="http://schemas.microsoft.com/office/drawing/2014/main" id="{27B2C26D-42BE-4946-BFCE-5BAB56057241}"/>
                    </a:ext>
                  </a:extLst>
                </p:cNvPr>
                <p:cNvPicPr/>
                <p:nvPr/>
              </p:nvPicPr>
              <p:blipFill>
                <a:blip r:embed="rId356"/>
                <a:stretch>
                  <a:fillRect/>
                </a:stretch>
              </p:blipFill>
              <p:spPr>
                <a:xfrm>
                  <a:off x="11053774" y="3290740"/>
                  <a:ext cx="115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2" name="Freihand 211">
                  <a:extLst>
                    <a:ext uri="{FF2B5EF4-FFF2-40B4-BE49-F238E27FC236}">
                      <a16:creationId xmlns:a16="http://schemas.microsoft.com/office/drawing/2014/main" id="{BF785311-F6C7-498C-B228-124CA2B28FCA}"/>
                    </a:ext>
                  </a:extLst>
                </p14:cNvPr>
                <p14:cNvContentPartPr/>
                <p14:nvPr/>
              </p14:nvContentPartPr>
              <p14:xfrm>
                <a:off x="11198494" y="3291460"/>
                <a:ext cx="170280" cy="51120"/>
              </p14:xfrm>
            </p:contentPart>
          </mc:Choice>
          <mc:Fallback xmlns="">
            <p:pic>
              <p:nvPicPr>
                <p:cNvPr id="212" name="Freihand 211">
                  <a:extLst>
                    <a:ext uri="{FF2B5EF4-FFF2-40B4-BE49-F238E27FC236}">
                      <a16:creationId xmlns:a16="http://schemas.microsoft.com/office/drawing/2014/main" id="{BF785311-F6C7-498C-B228-124CA2B28FCA}"/>
                    </a:ext>
                  </a:extLst>
                </p:cNvPr>
                <p:cNvPicPr/>
                <p:nvPr/>
              </p:nvPicPr>
              <p:blipFill>
                <a:blip r:embed="rId358"/>
                <a:stretch>
                  <a:fillRect/>
                </a:stretch>
              </p:blipFill>
              <p:spPr>
                <a:xfrm>
                  <a:off x="11194174" y="3287140"/>
                  <a:ext cx="178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3" name="Freihand 212">
                  <a:extLst>
                    <a:ext uri="{FF2B5EF4-FFF2-40B4-BE49-F238E27FC236}">
                      <a16:creationId xmlns:a16="http://schemas.microsoft.com/office/drawing/2014/main" id="{42C67DBA-0D75-4EDE-8CE1-9BC3DBF274ED}"/>
                    </a:ext>
                  </a:extLst>
                </p14:cNvPr>
                <p14:cNvContentPartPr/>
                <p14:nvPr/>
              </p14:nvContentPartPr>
              <p14:xfrm>
                <a:off x="11368774" y="3306580"/>
                <a:ext cx="86040" cy="51840"/>
              </p14:xfrm>
            </p:contentPart>
          </mc:Choice>
          <mc:Fallback xmlns="">
            <p:pic>
              <p:nvPicPr>
                <p:cNvPr id="213" name="Freihand 212">
                  <a:extLst>
                    <a:ext uri="{FF2B5EF4-FFF2-40B4-BE49-F238E27FC236}">
                      <a16:creationId xmlns:a16="http://schemas.microsoft.com/office/drawing/2014/main" id="{42C67DBA-0D75-4EDE-8CE1-9BC3DBF274ED}"/>
                    </a:ext>
                  </a:extLst>
                </p:cNvPr>
                <p:cNvPicPr/>
                <p:nvPr/>
              </p:nvPicPr>
              <p:blipFill>
                <a:blip r:embed="rId360"/>
                <a:stretch>
                  <a:fillRect/>
                </a:stretch>
              </p:blipFill>
              <p:spPr>
                <a:xfrm>
                  <a:off x="11364454" y="3302260"/>
                  <a:ext cx="94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4" name="Freihand 213">
                  <a:extLst>
                    <a:ext uri="{FF2B5EF4-FFF2-40B4-BE49-F238E27FC236}">
                      <a16:creationId xmlns:a16="http://schemas.microsoft.com/office/drawing/2014/main" id="{A5BE49FA-69FE-4E92-80B4-9E5CD8EBBF58}"/>
                    </a:ext>
                  </a:extLst>
                </p14:cNvPr>
                <p14:cNvContentPartPr/>
                <p14:nvPr/>
              </p14:nvContentPartPr>
              <p14:xfrm>
                <a:off x="11482534" y="3282100"/>
                <a:ext cx="70920" cy="90000"/>
              </p14:xfrm>
            </p:contentPart>
          </mc:Choice>
          <mc:Fallback xmlns="">
            <p:pic>
              <p:nvPicPr>
                <p:cNvPr id="214" name="Freihand 213">
                  <a:extLst>
                    <a:ext uri="{FF2B5EF4-FFF2-40B4-BE49-F238E27FC236}">
                      <a16:creationId xmlns:a16="http://schemas.microsoft.com/office/drawing/2014/main" id="{A5BE49FA-69FE-4E92-80B4-9E5CD8EBBF58}"/>
                    </a:ext>
                  </a:extLst>
                </p:cNvPr>
                <p:cNvPicPr/>
                <p:nvPr/>
              </p:nvPicPr>
              <p:blipFill>
                <a:blip r:embed="rId362"/>
                <a:stretch>
                  <a:fillRect/>
                </a:stretch>
              </p:blipFill>
              <p:spPr>
                <a:xfrm>
                  <a:off x="11478214" y="3277780"/>
                  <a:ext cx="79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6" name="Freihand 215">
                  <a:extLst>
                    <a:ext uri="{FF2B5EF4-FFF2-40B4-BE49-F238E27FC236}">
                      <a16:creationId xmlns:a16="http://schemas.microsoft.com/office/drawing/2014/main" id="{09D9898C-791F-40E5-8290-78355409DE29}"/>
                    </a:ext>
                  </a:extLst>
                </p14:cNvPr>
                <p14:cNvContentPartPr/>
                <p14:nvPr/>
              </p14:nvContentPartPr>
              <p14:xfrm>
                <a:off x="10181494" y="3634540"/>
                <a:ext cx="151200" cy="14760"/>
              </p14:xfrm>
            </p:contentPart>
          </mc:Choice>
          <mc:Fallback xmlns="">
            <p:pic>
              <p:nvPicPr>
                <p:cNvPr id="216" name="Freihand 215">
                  <a:extLst>
                    <a:ext uri="{FF2B5EF4-FFF2-40B4-BE49-F238E27FC236}">
                      <a16:creationId xmlns:a16="http://schemas.microsoft.com/office/drawing/2014/main" id="{09D9898C-791F-40E5-8290-78355409DE29}"/>
                    </a:ext>
                  </a:extLst>
                </p:cNvPr>
                <p:cNvPicPr/>
                <p:nvPr/>
              </p:nvPicPr>
              <p:blipFill>
                <a:blip r:embed="rId364"/>
                <a:stretch>
                  <a:fillRect/>
                </a:stretch>
              </p:blipFill>
              <p:spPr>
                <a:xfrm>
                  <a:off x="10177174" y="3630220"/>
                  <a:ext cx="159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7" name="Freihand 216">
                  <a:extLst>
                    <a:ext uri="{FF2B5EF4-FFF2-40B4-BE49-F238E27FC236}">
                      <a16:creationId xmlns:a16="http://schemas.microsoft.com/office/drawing/2014/main" id="{4C1D9964-9D27-41D7-8039-17B40BF09B9B}"/>
                    </a:ext>
                  </a:extLst>
                </p14:cNvPr>
                <p14:cNvContentPartPr/>
                <p14:nvPr/>
              </p14:nvContentPartPr>
              <p14:xfrm>
                <a:off x="10187614" y="3685660"/>
                <a:ext cx="144720" cy="15120"/>
              </p14:xfrm>
            </p:contentPart>
          </mc:Choice>
          <mc:Fallback xmlns="">
            <p:pic>
              <p:nvPicPr>
                <p:cNvPr id="217" name="Freihand 216">
                  <a:extLst>
                    <a:ext uri="{FF2B5EF4-FFF2-40B4-BE49-F238E27FC236}">
                      <a16:creationId xmlns:a16="http://schemas.microsoft.com/office/drawing/2014/main" id="{4C1D9964-9D27-41D7-8039-17B40BF09B9B}"/>
                    </a:ext>
                  </a:extLst>
                </p:cNvPr>
                <p:cNvPicPr/>
                <p:nvPr/>
              </p:nvPicPr>
              <p:blipFill>
                <a:blip r:embed="rId366"/>
                <a:stretch>
                  <a:fillRect/>
                </a:stretch>
              </p:blipFill>
              <p:spPr>
                <a:xfrm>
                  <a:off x="10183294" y="3681340"/>
                  <a:ext cx="153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8" name="Freihand 217">
                  <a:extLst>
                    <a:ext uri="{FF2B5EF4-FFF2-40B4-BE49-F238E27FC236}">
                      <a16:creationId xmlns:a16="http://schemas.microsoft.com/office/drawing/2014/main" id="{06AA05E5-40C3-47EC-9F72-9842ADA269AC}"/>
                    </a:ext>
                  </a:extLst>
                </p14:cNvPr>
                <p14:cNvContentPartPr/>
                <p14:nvPr/>
              </p14:nvContentPartPr>
              <p14:xfrm>
                <a:off x="10171414" y="3498460"/>
                <a:ext cx="163800" cy="105480"/>
              </p14:xfrm>
            </p:contentPart>
          </mc:Choice>
          <mc:Fallback xmlns="">
            <p:pic>
              <p:nvPicPr>
                <p:cNvPr id="218" name="Freihand 217">
                  <a:extLst>
                    <a:ext uri="{FF2B5EF4-FFF2-40B4-BE49-F238E27FC236}">
                      <a16:creationId xmlns:a16="http://schemas.microsoft.com/office/drawing/2014/main" id="{06AA05E5-40C3-47EC-9F72-9842ADA269AC}"/>
                    </a:ext>
                  </a:extLst>
                </p:cNvPr>
                <p:cNvPicPr/>
                <p:nvPr/>
              </p:nvPicPr>
              <p:blipFill>
                <a:blip r:embed="rId368"/>
                <a:stretch>
                  <a:fillRect/>
                </a:stretch>
              </p:blipFill>
              <p:spPr>
                <a:xfrm>
                  <a:off x="10167094" y="3494140"/>
                  <a:ext cx="17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9" name="Freihand 218">
                  <a:extLst>
                    <a:ext uri="{FF2B5EF4-FFF2-40B4-BE49-F238E27FC236}">
                      <a16:creationId xmlns:a16="http://schemas.microsoft.com/office/drawing/2014/main" id="{2754359C-DDF9-4A8A-9567-C9C1CC274413}"/>
                    </a:ext>
                  </a:extLst>
                </p14:cNvPr>
                <p14:cNvContentPartPr/>
                <p14:nvPr/>
              </p14:nvContentPartPr>
              <p14:xfrm>
                <a:off x="10471654" y="3619780"/>
                <a:ext cx="83880" cy="83880"/>
              </p14:xfrm>
            </p:contentPart>
          </mc:Choice>
          <mc:Fallback xmlns="">
            <p:pic>
              <p:nvPicPr>
                <p:cNvPr id="219" name="Freihand 218">
                  <a:extLst>
                    <a:ext uri="{FF2B5EF4-FFF2-40B4-BE49-F238E27FC236}">
                      <a16:creationId xmlns:a16="http://schemas.microsoft.com/office/drawing/2014/main" id="{2754359C-DDF9-4A8A-9567-C9C1CC274413}"/>
                    </a:ext>
                  </a:extLst>
                </p:cNvPr>
                <p:cNvPicPr/>
                <p:nvPr/>
              </p:nvPicPr>
              <p:blipFill>
                <a:blip r:embed="rId370"/>
                <a:stretch>
                  <a:fillRect/>
                </a:stretch>
              </p:blipFill>
              <p:spPr>
                <a:xfrm>
                  <a:off x="10467334" y="3615460"/>
                  <a:ext cx="92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0" name="Freihand 219">
                  <a:extLst>
                    <a:ext uri="{FF2B5EF4-FFF2-40B4-BE49-F238E27FC236}">
                      <a16:creationId xmlns:a16="http://schemas.microsoft.com/office/drawing/2014/main" id="{73F20257-2E05-46B0-A490-E7599F429A67}"/>
                    </a:ext>
                  </a:extLst>
                </p14:cNvPr>
                <p14:cNvContentPartPr/>
                <p14:nvPr/>
              </p14:nvContentPartPr>
              <p14:xfrm>
                <a:off x="10572814" y="3632740"/>
                <a:ext cx="89280" cy="92520"/>
              </p14:xfrm>
            </p:contentPart>
          </mc:Choice>
          <mc:Fallback xmlns="">
            <p:pic>
              <p:nvPicPr>
                <p:cNvPr id="220" name="Freihand 219">
                  <a:extLst>
                    <a:ext uri="{FF2B5EF4-FFF2-40B4-BE49-F238E27FC236}">
                      <a16:creationId xmlns:a16="http://schemas.microsoft.com/office/drawing/2014/main" id="{73F20257-2E05-46B0-A490-E7599F429A67}"/>
                    </a:ext>
                  </a:extLst>
                </p:cNvPr>
                <p:cNvPicPr/>
                <p:nvPr/>
              </p:nvPicPr>
              <p:blipFill>
                <a:blip r:embed="rId372"/>
                <a:stretch>
                  <a:fillRect/>
                </a:stretch>
              </p:blipFill>
              <p:spPr>
                <a:xfrm>
                  <a:off x="10568494" y="3628420"/>
                  <a:ext cx="97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1" name="Freihand 220">
                  <a:extLst>
                    <a:ext uri="{FF2B5EF4-FFF2-40B4-BE49-F238E27FC236}">
                      <a16:creationId xmlns:a16="http://schemas.microsoft.com/office/drawing/2014/main" id="{030A4459-B96C-411E-A20E-DB1F8457BD16}"/>
                    </a:ext>
                  </a:extLst>
                </p14:cNvPr>
                <p14:cNvContentPartPr/>
                <p14:nvPr/>
              </p14:nvContentPartPr>
              <p14:xfrm>
                <a:off x="10699894" y="3690700"/>
                <a:ext cx="14400" cy="20880"/>
              </p14:xfrm>
            </p:contentPart>
          </mc:Choice>
          <mc:Fallback xmlns="">
            <p:pic>
              <p:nvPicPr>
                <p:cNvPr id="221" name="Freihand 220">
                  <a:extLst>
                    <a:ext uri="{FF2B5EF4-FFF2-40B4-BE49-F238E27FC236}">
                      <a16:creationId xmlns:a16="http://schemas.microsoft.com/office/drawing/2014/main" id="{030A4459-B96C-411E-A20E-DB1F8457BD16}"/>
                    </a:ext>
                  </a:extLst>
                </p:cNvPr>
                <p:cNvPicPr/>
                <p:nvPr/>
              </p:nvPicPr>
              <p:blipFill>
                <a:blip r:embed="rId374"/>
                <a:stretch>
                  <a:fillRect/>
                </a:stretch>
              </p:blipFill>
              <p:spPr>
                <a:xfrm>
                  <a:off x="10695574" y="3686380"/>
                  <a:ext cx="23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2" name="Freihand 221">
                  <a:extLst>
                    <a:ext uri="{FF2B5EF4-FFF2-40B4-BE49-F238E27FC236}">
                      <a16:creationId xmlns:a16="http://schemas.microsoft.com/office/drawing/2014/main" id="{D98F13FA-5B6E-477C-B23B-82961B069D2B}"/>
                    </a:ext>
                  </a:extLst>
                </p14:cNvPr>
                <p14:cNvContentPartPr/>
                <p14:nvPr/>
              </p14:nvContentPartPr>
              <p14:xfrm>
                <a:off x="10833814" y="3548140"/>
                <a:ext cx="103680" cy="120240"/>
              </p14:xfrm>
            </p:contentPart>
          </mc:Choice>
          <mc:Fallback xmlns="">
            <p:pic>
              <p:nvPicPr>
                <p:cNvPr id="222" name="Freihand 221">
                  <a:extLst>
                    <a:ext uri="{FF2B5EF4-FFF2-40B4-BE49-F238E27FC236}">
                      <a16:creationId xmlns:a16="http://schemas.microsoft.com/office/drawing/2014/main" id="{D98F13FA-5B6E-477C-B23B-82961B069D2B}"/>
                    </a:ext>
                  </a:extLst>
                </p:cNvPr>
                <p:cNvPicPr/>
                <p:nvPr/>
              </p:nvPicPr>
              <p:blipFill>
                <a:blip r:embed="rId376"/>
                <a:stretch>
                  <a:fillRect/>
                </a:stretch>
              </p:blipFill>
              <p:spPr>
                <a:xfrm>
                  <a:off x="10829494" y="3543820"/>
                  <a:ext cx="11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3" name="Freihand 222">
                  <a:extLst>
                    <a:ext uri="{FF2B5EF4-FFF2-40B4-BE49-F238E27FC236}">
                      <a16:creationId xmlns:a16="http://schemas.microsoft.com/office/drawing/2014/main" id="{93F29303-AE27-4E6A-8A34-97EEFB2FF7D3}"/>
                    </a:ext>
                  </a:extLst>
                </p14:cNvPr>
                <p14:cNvContentPartPr/>
                <p14:nvPr/>
              </p14:nvContentPartPr>
              <p14:xfrm>
                <a:off x="10908694" y="3603940"/>
                <a:ext cx="142200" cy="108360"/>
              </p14:xfrm>
            </p:contentPart>
          </mc:Choice>
          <mc:Fallback xmlns="">
            <p:pic>
              <p:nvPicPr>
                <p:cNvPr id="223" name="Freihand 222">
                  <a:extLst>
                    <a:ext uri="{FF2B5EF4-FFF2-40B4-BE49-F238E27FC236}">
                      <a16:creationId xmlns:a16="http://schemas.microsoft.com/office/drawing/2014/main" id="{93F29303-AE27-4E6A-8A34-97EEFB2FF7D3}"/>
                    </a:ext>
                  </a:extLst>
                </p:cNvPr>
                <p:cNvPicPr/>
                <p:nvPr/>
              </p:nvPicPr>
              <p:blipFill>
                <a:blip r:embed="rId378"/>
                <a:stretch>
                  <a:fillRect/>
                </a:stretch>
              </p:blipFill>
              <p:spPr>
                <a:xfrm>
                  <a:off x="10904374" y="3599620"/>
                  <a:ext cx="150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4" name="Freihand 223">
                  <a:extLst>
                    <a:ext uri="{FF2B5EF4-FFF2-40B4-BE49-F238E27FC236}">
                      <a16:creationId xmlns:a16="http://schemas.microsoft.com/office/drawing/2014/main" id="{0A7929A6-C1D2-4ED6-A025-EC53EA878C51}"/>
                    </a:ext>
                  </a:extLst>
                </p14:cNvPr>
                <p14:cNvContentPartPr/>
                <p14:nvPr/>
              </p14:nvContentPartPr>
              <p14:xfrm>
                <a:off x="10985374" y="3627340"/>
                <a:ext cx="68400" cy="54000"/>
              </p14:xfrm>
            </p:contentPart>
          </mc:Choice>
          <mc:Fallback xmlns="">
            <p:pic>
              <p:nvPicPr>
                <p:cNvPr id="224" name="Freihand 223">
                  <a:extLst>
                    <a:ext uri="{FF2B5EF4-FFF2-40B4-BE49-F238E27FC236}">
                      <a16:creationId xmlns:a16="http://schemas.microsoft.com/office/drawing/2014/main" id="{0A7929A6-C1D2-4ED6-A025-EC53EA878C51}"/>
                    </a:ext>
                  </a:extLst>
                </p:cNvPr>
                <p:cNvPicPr/>
                <p:nvPr/>
              </p:nvPicPr>
              <p:blipFill>
                <a:blip r:embed="rId380"/>
                <a:stretch>
                  <a:fillRect/>
                </a:stretch>
              </p:blipFill>
              <p:spPr>
                <a:xfrm>
                  <a:off x="10981054" y="3623020"/>
                  <a:ext cx="77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5" name="Freihand 224">
                  <a:extLst>
                    <a:ext uri="{FF2B5EF4-FFF2-40B4-BE49-F238E27FC236}">
                      <a16:creationId xmlns:a16="http://schemas.microsoft.com/office/drawing/2014/main" id="{7D74523F-DF9D-4E71-B157-E94B3C0B1897}"/>
                    </a:ext>
                  </a:extLst>
                </p14:cNvPr>
                <p14:cNvContentPartPr/>
                <p14:nvPr/>
              </p14:nvContentPartPr>
              <p14:xfrm>
                <a:off x="11180494" y="3567220"/>
                <a:ext cx="28080" cy="117360"/>
              </p14:xfrm>
            </p:contentPart>
          </mc:Choice>
          <mc:Fallback xmlns="">
            <p:pic>
              <p:nvPicPr>
                <p:cNvPr id="225" name="Freihand 224">
                  <a:extLst>
                    <a:ext uri="{FF2B5EF4-FFF2-40B4-BE49-F238E27FC236}">
                      <a16:creationId xmlns:a16="http://schemas.microsoft.com/office/drawing/2014/main" id="{7D74523F-DF9D-4E71-B157-E94B3C0B1897}"/>
                    </a:ext>
                  </a:extLst>
                </p:cNvPr>
                <p:cNvPicPr/>
                <p:nvPr/>
              </p:nvPicPr>
              <p:blipFill>
                <a:blip r:embed="rId382"/>
                <a:stretch>
                  <a:fillRect/>
                </a:stretch>
              </p:blipFill>
              <p:spPr>
                <a:xfrm>
                  <a:off x="11176174" y="3562900"/>
                  <a:ext cx="3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6" name="Freihand 225">
                  <a:extLst>
                    <a:ext uri="{FF2B5EF4-FFF2-40B4-BE49-F238E27FC236}">
                      <a16:creationId xmlns:a16="http://schemas.microsoft.com/office/drawing/2014/main" id="{99A134EF-6649-4E9E-ACB1-9F2430FC601B}"/>
                    </a:ext>
                  </a:extLst>
                </p14:cNvPr>
                <p14:cNvContentPartPr/>
                <p14:nvPr/>
              </p14:nvContentPartPr>
              <p14:xfrm>
                <a:off x="11120014" y="3563980"/>
                <a:ext cx="155880" cy="119880"/>
              </p14:xfrm>
            </p:contentPart>
          </mc:Choice>
          <mc:Fallback xmlns="">
            <p:pic>
              <p:nvPicPr>
                <p:cNvPr id="226" name="Freihand 225">
                  <a:extLst>
                    <a:ext uri="{FF2B5EF4-FFF2-40B4-BE49-F238E27FC236}">
                      <a16:creationId xmlns:a16="http://schemas.microsoft.com/office/drawing/2014/main" id="{99A134EF-6649-4E9E-ACB1-9F2430FC601B}"/>
                    </a:ext>
                  </a:extLst>
                </p:cNvPr>
                <p:cNvPicPr/>
                <p:nvPr/>
              </p:nvPicPr>
              <p:blipFill>
                <a:blip r:embed="rId384"/>
                <a:stretch>
                  <a:fillRect/>
                </a:stretch>
              </p:blipFill>
              <p:spPr>
                <a:xfrm>
                  <a:off x="11115694" y="3559660"/>
                  <a:ext cx="164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7" name="Freihand 226">
                  <a:extLst>
                    <a:ext uri="{FF2B5EF4-FFF2-40B4-BE49-F238E27FC236}">
                      <a16:creationId xmlns:a16="http://schemas.microsoft.com/office/drawing/2014/main" id="{7102C095-D064-4B74-84AD-050CA4D0153C}"/>
                    </a:ext>
                  </a:extLst>
                </p14:cNvPr>
                <p14:cNvContentPartPr/>
                <p14:nvPr/>
              </p14:nvContentPartPr>
              <p14:xfrm>
                <a:off x="11296054" y="3595300"/>
                <a:ext cx="135360" cy="82800"/>
              </p14:xfrm>
            </p:contentPart>
          </mc:Choice>
          <mc:Fallback xmlns="">
            <p:pic>
              <p:nvPicPr>
                <p:cNvPr id="227" name="Freihand 226">
                  <a:extLst>
                    <a:ext uri="{FF2B5EF4-FFF2-40B4-BE49-F238E27FC236}">
                      <a16:creationId xmlns:a16="http://schemas.microsoft.com/office/drawing/2014/main" id="{7102C095-D064-4B74-84AD-050CA4D0153C}"/>
                    </a:ext>
                  </a:extLst>
                </p:cNvPr>
                <p:cNvPicPr/>
                <p:nvPr/>
              </p:nvPicPr>
              <p:blipFill>
                <a:blip r:embed="rId386"/>
                <a:stretch>
                  <a:fillRect/>
                </a:stretch>
              </p:blipFill>
              <p:spPr>
                <a:xfrm>
                  <a:off x="11291734" y="3590980"/>
                  <a:ext cx="144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8" name="Freihand 227">
                  <a:extLst>
                    <a:ext uri="{FF2B5EF4-FFF2-40B4-BE49-F238E27FC236}">
                      <a16:creationId xmlns:a16="http://schemas.microsoft.com/office/drawing/2014/main" id="{5ECCE656-D01E-4D09-8CD9-A558C297B9A9}"/>
                    </a:ext>
                  </a:extLst>
                </p14:cNvPr>
                <p14:cNvContentPartPr/>
                <p14:nvPr/>
              </p14:nvContentPartPr>
              <p14:xfrm>
                <a:off x="11441854" y="3504940"/>
                <a:ext cx="81000" cy="173880"/>
              </p14:xfrm>
            </p:contentPart>
          </mc:Choice>
          <mc:Fallback xmlns="">
            <p:pic>
              <p:nvPicPr>
                <p:cNvPr id="228" name="Freihand 227">
                  <a:extLst>
                    <a:ext uri="{FF2B5EF4-FFF2-40B4-BE49-F238E27FC236}">
                      <a16:creationId xmlns:a16="http://schemas.microsoft.com/office/drawing/2014/main" id="{5ECCE656-D01E-4D09-8CD9-A558C297B9A9}"/>
                    </a:ext>
                  </a:extLst>
                </p:cNvPr>
                <p:cNvPicPr/>
                <p:nvPr/>
              </p:nvPicPr>
              <p:blipFill>
                <a:blip r:embed="rId388"/>
                <a:stretch>
                  <a:fillRect/>
                </a:stretch>
              </p:blipFill>
              <p:spPr>
                <a:xfrm>
                  <a:off x="11437534" y="3500620"/>
                  <a:ext cx="89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9" name="Freihand 228">
                  <a:extLst>
                    <a:ext uri="{FF2B5EF4-FFF2-40B4-BE49-F238E27FC236}">
                      <a16:creationId xmlns:a16="http://schemas.microsoft.com/office/drawing/2014/main" id="{6E48ADB6-FFE9-4FF0-B311-D652CA951567}"/>
                    </a:ext>
                  </a:extLst>
                </p14:cNvPr>
                <p14:cNvContentPartPr/>
                <p14:nvPr/>
              </p14:nvContentPartPr>
              <p14:xfrm>
                <a:off x="11502694" y="3576940"/>
                <a:ext cx="95040" cy="80280"/>
              </p14:xfrm>
            </p:contentPart>
          </mc:Choice>
          <mc:Fallback xmlns="">
            <p:pic>
              <p:nvPicPr>
                <p:cNvPr id="229" name="Freihand 228">
                  <a:extLst>
                    <a:ext uri="{FF2B5EF4-FFF2-40B4-BE49-F238E27FC236}">
                      <a16:creationId xmlns:a16="http://schemas.microsoft.com/office/drawing/2014/main" id="{6E48ADB6-FFE9-4FF0-B311-D652CA951567}"/>
                    </a:ext>
                  </a:extLst>
                </p:cNvPr>
                <p:cNvPicPr/>
                <p:nvPr/>
              </p:nvPicPr>
              <p:blipFill>
                <a:blip r:embed="rId390"/>
                <a:stretch>
                  <a:fillRect/>
                </a:stretch>
              </p:blipFill>
              <p:spPr>
                <a:xfrm>
                  <a:off x="11498374" y="3572620"/>
                  <a:ext cx="103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0" name="Freihand 229">
                  <a:extLst>
                    <a:ext uri="{FF2B5EF4-FFF2-40B4-BE49-F238E27FC236}">
                      <a16:creationId xmlns:a16="http://schemas.microsoft.com/office/drawing/2014/main" id="{30A44A82-1C9A-4486-8715-92C5F88BE274}"/>
                    </a:ext>
                  </a:extLst>
                </p14:cNvPr>
                <p14:cNvContentPartPr/>
                <p14:nvPr/>
              </p14:nvContentPartPr>
              <p14:xfrm>
                <a:off x="11593054" y="3498460"/>
                <a:ext cx="120960" cy="170280"/>
              </p14:xfrm>
            </p:contentPart>
          </mc:Choice>
          <mc:Fallback xmlns="">
            <p:pic>
              <p:nvPicPr>
                <p:cNvPr id="230" name="Freihand 229">
                  <a:extLst>
                    <a:ext uri="{FF2B5EF4-FFF2-40B4-BE49-F238E27FC236}">
                      <a16:creationId xmlns:a16="http://schemas.microsoft.com/office/drawing/2014/main" id="{30A44A82-1C9A-4486-8715-92C5F88BE274}"/>
                    </a:ext>
                  </a:extLst>
                </p:cNvPr>
                <p:cNvPicPr/>
                <p:nvPr/>
              </p:nvPicPr>
              <p:blipFill>
                <a:blip r:embed="rId392"/>
                <a:stretch>
                  <a:fillRect/>
                </a:stretch>
              </p:blipFill>
              <p:spPr>
                <a:xfrm>
                  <a:off x="11588734" y="3494140"/>
                  <a:ext cx="129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1" name="Freihand 230">
                  <a:extLst>
                    <a:ext uri="{FF2B5EF4-FFF2-40B4-BE49-F238E27FC236}">
                      <a16:creationId xmlns:a16="http://schemas.microsoft.com/office/drawing/2014/main" id="{BE03572D-C777-4F7E-B0B4-090ABDDA67BA}"/>
                    </a:ext>
                  </a:extLst>
                </p14:cNvPr>
                <p14:cNvContentPartPr/>
                <p14:nvPr/>
              </p14:nvContentPartPr>
              <p14:xfrm>
                <a:off x="11721574" y="3495220"/>
                <a:ext cx="37440" cy="174240"/>
              </p14:xfrm>
            </p:contentPart>
          </mc:Choice>
          <mc:Fallback xmlns="">
            <p:pic>
              <p:nvPicPr>
                <p:cNvPr id="231" name="Freihand 230">
                  <a:extLst>
                    <a:ext uri="{FF2B5EF4-FFF2-40B4-BE49-F238E27FC236}">
                      <a16:creationId xmlns:a16="http://schemas.microsoft.com/office/drawing/2014/main" id="{BE03572D-C777-4F7E-B0B4-090ABDDA67BA}"/>
                    </a:ext>
                  </a:extLst>
                </p:cNvPr>
                <p:cNvPicPr/>
                <p:nvPr/>
              </p:nvPicPr>
              <p:blipFill>
                <a:blip r:embed="rId394"/>
                <a:stretch>
                  <a:fillRect/>
                </a:stretch>
              </p:blipFill>
              <p:spPr>
                <a:xfrm>
                  <a:off x="11717254" y="3490900"/>
                  <a:ext cx="46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2" name="Freihand 231">
                  <a:extLst>
                    <a:ext uri="{FF2B5EF4-FFF2-40B4-BE49-F238E27FC236}">
                      <a16:creationId xmlns:a16="http://schemas.microsoft.com/office/drawing/2014/main" id="{91DA12E4-F9B3-4950-846C-8636FCF28D88}"/>
                    </a:ext>
                  </a:extLst>
                </p14:cNvPr>
                <p14:cNvContentPartPr/>
                <p14:nvPr/>
              </p14:nvContentPartPr>
              <p14:xfrm>
                <a:off x="11767294" y="3597100"/>
                <a:ext cx="246960" cy="172440"/>
              </p14:xfrm>
            </p:contentPart>
          </mc:Choice>
          <mc:Fallback xmlns="">
            <p:pic>
              <p:nvPicPr>
                <p:cNvPr id="232" name="Freihand 231">
                  <a:extLst>
                    <a:ext uri="{FF2B5EF4-FFF2-40B4-BE49-F238E27FC236}">
                      <a16:creationId xmlns:a16="http://schemas.microsoft.com/office/drawing/2014/main" id="{91DA12E4-F9B3-4950-846C-8636FCF28D88}"/>
                    </a:ext>
                  </a:extLst>
                </p:cNvPr>
                <p:cNvPicPr/>
                <p:nvPr/>
              </p:nvPicPr>
              <p:blipFill>
                <a:blip r:embed="rId396"/>
                <a:stretch>
                  <a:fillRect/>
                </a:stretch>
              </p:blipFill>
              <p:spPr>
                <a:xfrm>
                  <a:off x="11762974" y="3592780"/>
                  <a:ext cx="255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4" name="Freihand 233">
                  <a:extLst>
                    <a:ext uri="{FF2B5EF4-FFF2-40B4-BE49-F238E27FC236}">
                      <a16:creationId xmlns:a16="http://schemas.microsoft.com/office/drawing/2014/main" id="{9B38E81E-A83B-404A-BBDB-16441CDCF6AE}"/>
                    </a:ext>
                  </a:extLst>
                </p14:cNvPr>
                <p14:cNvContentPartPr/>
                <p14:nvPr/>
              </p14:nvContentPartPr>
              <p14:xfrm>
                <a:off x="10745614" y="3745420"/>
                <a:ext cx="1139040" cy="67320"/>
              </p14:xfrm>
            </p:contentPart>
          </mc:Choice>
          <mc:Fallback xmlns="">
            <p:pic>
              <p:nvPicPr>
                <p:cNvPr id="234" name="Freihand 233">
                  <a:extLst>
                    <a:ext uri="{FF2B5EF4-FFF2-40B4-BE49-F238E27FC236}">
                      <a16:creationId xmlns:a16="http://schemas.microsoft.com/office/drawing/2014/main" id="{9B38E81E-A83B-404A-BBDB-16441CDCF6AE}"/>
                    </a:ext>
                  </a:extLst>
                </p:cNvPr>
                <p:cNvPicPr/>
                <p:nvPr/>
              </p:nvPicPr>
              <p:blipFill>
                <a:blip r:embed="rId398"/>
                <a:stretch>
                  <a:fillRect/>
                </a:stretch>
              </p:blipFill>
              <p:spPr>
                <a:xfrm>
                  <a:off x="10741294" y="3741100"/>
                  <a:ext cx="1147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A00F0F95-6C76-412C-A7BC-C4E49348FC47}"/>
                    </a:ext>
                  </a:extLst>
                </p14:cNvPr>
                <p14:cNvContentPartPr/>
                <p14:nvPr/>
              </p14:nvContentPartPr>
              <p14:xfrm>
                <a:off x="10203814" y="3920380"/>
                <a:ext cx="160920" cy="79560"/>
              </p14:xfrm>
            </p:contentPart>
          </mc:Choice>
          <mc:Fallback xmlns="">
            <p:pic>
              <p:nvPicPr>
                <p:cNvPr id="236" name="Freihand 235">
                  <a:extLst>
                    <a:ext uri="{FF2B5EF4-FFF2-40B4-BE49-F238E27FC236}">
                      <a16:creationId xmlns:a16="http://schemas.microsoft.com/office/drawing/2014/main" id="{A00F0F95-6C76-412C-A7BC-C4E49348FC47}"/>
                    </a:ext>
                  </a:extLst>
                </p:cNvPr>
                <p:cNvPicPr/>
                <p:nvPr/>
              </p:nvPicPr>
              <p:blipFill>
                <a:blip r:embed="rId400"/>
                <a:stretch>
                  <a:fillRect/>
                </a:stretch>
              </p:blipFill>
              <p:spPr>
                <a:xfrm>
                  <a:off x="10199494" y="3916060"/>
                  <a:ext cx="169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A2179134-95FD-4D3B-9201-3511388061F5}"/>
                    </a:ext>
                  </a:extLst>
                </p14:cNvPr>
                <p14:cNvContentPartPr/>
                <p14:nvPr/>
              </p14:nvContentPartPr>
              <p14:xfrm>
                <a:off x="10193014" y="4018300"/>
                <a:ext cx="140760" cy="48240"/>
              </p14:xfrm>
            </p:contentPart>
          </mc:Choice>
          <mc:Fallback xmlns="">
            <p:pic>
              <p:nvPicPr>
                <p:cNvPr id="237" name="Freihand 236">
                  <a:extLst>
                    <a:ext uri="{FF2B5EF4-FFF2-40B4-BE49-F238E27FC236}">
                      <a16:creationId xmlns:a16="http://schemas.microsoft.com/office/drawing/2014/main" id="{A2179134-95FD-4D3B-9201-3511388061F5}"/>
                    </a:ext>
                  </a:extLst>
                </p:cNvPr>
                <p:cNvPicPr/>
                <p:nvPr/>
              </p:nvPicPr>
              <p:blipFill>
                <a:blip r:embed="rId402"/>
                <a:stretch>
                  <a:fillRect/>
                </a:stretch>
              </p:blipFill>
              <p:spPr>
                <a:xfrm>
                  <a:off x="10188694" y="4013980"/>
                  <a:ext cx="149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Freihand 238">
                  <a:extLst>
                    <a:ext uri="{FF2B5EF4-FFF2-40B4-BE49-F238E27FC236}">
                      <a16:creationId xmlns:a16="http://schemas.microsoft.com/office/drawing/2014/main" id="{E858BCBC-97A0-435D-806D-293E3FBADCFE}"/>
                    </a:ext>
                  </a:extLst>
                </p14:cNvPr>
                <p14:cNvContentPartPr/>
                <p14:nvPr/>
              </p14:nvContentPartPr>
              <p14:xfrm>
                <a:off x="10167814" y="3989140"/>
                <a:ext cx="204480" cy="46800"/>
              </p14:xfrm>
            </p:contentPart>
          </mc:Choice>
          <mc:Fallback xmlns="">
            <p:pic>
              <p:nvPicPr>
                <p:cNvPr id="239" name="Freihand 238">
                  <a:extLst>
                    <a:ext uri="{FF2B5EF4-FFF2-40B4-BE49-F238E27FC236}">
                      <a16:creationId xmlns:a16="http://schemas.microsoft.com/office/drawing/2014/main" id="{E858BCBC-97A0-435D-806D-293E3FBADCFE}"/>
                    </a:ext>
                  </a:extLst>
                </p:cNvPr>
                <p:cNvPicPr/>
                <p:nvPr/>
              </p:nvPicPr>
              <p:blipFill>
                <a:blip r:embed="rId404"/>
                <a:stretch>
                  <a:fillRect/>
                </a:stretch>
              </p:blipFill>
              <p:spPr>
                <a:xfrm>
                  <a:off x="10163494" y="3984820"/>
                  <a:ext cx="213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0" name="Freihand 239">
                  <a:extLst>
                    <a:ext uri="{FF2B5EF4-FFF2-40B4-BE49-F238E27FC236}">
                      <a16:creationId xmlns:a16="http://schemas.microsoft.com/office/drawing/2014/main" id="{BDF054ED-233E-475F-ABE3-B81D8FE3B2C4}"/>
                    </a:ext>
                  </a:extLst>
                </p14:cNvPr>
                <p14:cNvContentPartPr/>
                <p14:nvPr/>
              </p14:nvContentPartPr>
              <p14:xfrm>
                <a:off x="10335214" y="3926500"/>
                <a:ext cx="135720" cy="132120"/>
              </p14:xfrm>
            </p:contentPart>
          </mc:Choice>
          <mc:Fallback xmlns="">
            <p:pic>
              <p:nvPicPr>
                <p:cNvPr id="240" name="Freihand 239">
                  <a:extLst>
                    <a:ext uri="{FF2B5EF4-FFF2-40B4-BE49-F238E27FC236}">
                      <a16:creationId xmlns:a16="http://schemas.microsoft.com/office/drawing/2014/main" id="{BDF054ED-233E-475F-ABE3-B81D8FE3B2C4}"/>
                    </a:ext>
                  </a:extLst>
                </p:cNvPr>
                <p:cNvPicPr/>
                <p:nvPr/>
              </p:nvPicPr>
              <p:blipFill>
                <a:blip r:embed="rId406"/>
                <a:stretch>
                  <a:fillRect/>
                </a:stretch>
              </p:blipFill>
              <p:spPr>
                <a:xfrm>
                  <a:off x="10330894" y="3922180"/>
                  <a:ext cx="144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2" name="Freihand 241">
                  <a:extLst>
                    <a:ext uri="{FF2B5EF4-FFF2-40B4-BE49-F238E27FC236}">
                      <a16:creationId xmlns:a16="http://schemas.microsoft.com/office/drawing/2014/main" id="{536CAE1A-6B33-44E1-9AED-0FB4D4AEC3C9}"/>
                    </a:ext>
                  </a:extLst>
                </p14:cNvPr>
                <p14:cNvContentPartPr/>
                <p14:nvPr/>
              </p14:nvContentPartPr>
              <p14:xfrm>
                <a:off x="10498294" y="3921460"/>
                <a:ext cx="122760" cy="144720"/>
              </p14:xfrm>
            </p:contentPart>
          </mc:Choice>
          <mc:Fallback xmlns="">
            <p:pic>
              <p:nvPicPr>
                <p:cNvPr id="242" name="Freihand 241">
                  <a:extLst>
                    <a:ext uri="{FF2B5EF4-FFF2-40B4-BE49-F238E27FC236}">
                      <a16:creationId xmlns:a16="http://schemas.microsoft.com/office/drawing/2014/main" id="{536CAE1A-6B33-44E1-9AED-0FB4D4AEC3C9}"/>
                    </a:ext>
                  </a:extLst>
                </p:cNvPr>
                <p:cNvPicPr/>
                <p:nvPr/>
              </p:nvPicPr>
              <p:blipFill>
                <a:blip r:embed="rId408"/>
                <a:stretch>
                  <a:fillRect/>
                </a:stretch>
              </p:blipFill>
              <p:spPr>
                <a:xfrm>
                  <a:off x="10493974" y="3917140"/>
                  <a:ext cx="131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3" name="Freihand 242">
                  <a:extLst>
                    <a:ext uri="{FF2B5EF4-FFF2-40B4-BE49-F238E27FC236}">
                      <a16:creationId xmlns:a16="http://schemas.microsoft.com/office/drawing/2014/main" id="{E46D65FE-3554-4B6E-A90A-2100185DA946}"/>
                    </a:ext>
                  </a:extLst>
                </p14:cNvPr>
                <p14:cNvContentPartPr/>
                <p14:nvPr/>
              </p14:nvContentPartPr>
              <p14:xfrm>
                <a:off x="10666774" y="3928300"/>
                <a:ext cx="86760" cy="120600"/>
              </p14:xfrm>
            </p:contentPart>
          </mc:Choice>
          <mc:Fallback xmlns="">
            <p:pic>
              <p:nvPicPr>
                <p:cNvPr id="243" name="Freihand 242">
                  <a:extLst>
                    <a:ext uri="{FF2B5EF4-FFF2-40B4-BE49-F238E27FC236}">
                      <a16:creationId xmlns:a16="http://schemas.microsoft.com/office/drawing/2014/main" id="{E46D65FE-3554-4B6E-A90A-2100185DA946}"/>
                    </a:ext>
                  </a:extLst>
                </p:cNvPr>
                <p:cNvPicPr/>
                <p:nvPr/>
              </p:nvPicPr>
              <p:blipFill>
                <a:blip r:embed="rId410"/>
                <a:stretch>
                  <a:fillRect/>
                </a:stretch>
              </p:blipFill>
              <p:spPr>
                <a:xfrm>
                  <a:off x="10662454" y="3923980"/>
                  <a:ext cx="95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4" name="Freihand 243">
                  <a:extLst>
                    <a:ext uri="{FF2B5EF4-FFF2-40B4-BE49-F238E27FC236}">
                      <a16:creationId xmlns:a16="http://schemas.microsoft.com/office/drawing/2014/main" id="{3DB6CAE1-8244-4CB1-812C-F9AF4B7DA59C}"/>
                    </a:ext>
                  </a:extLst>
                </p14:cNvPr>
                <p14:cNvContentPartPr/>
                <p14:nvPr/>
              </p14:nvContentPartPr>
              <p14:xfrm>
                <a:off x="10690534" y="3911380"/>
                <a:ext cx="101880" cy="3600"/>
              </p14:xfrm>
            </p:contentPart>
          </mc:Choice>
          <mc:Fallback xmlns="">
            <p:pic>
              <p:nvPicPr>
                <p:cNvPr id="244" name="Freihand 243">
                  <a:extLst>
                    <a:ext uri="{FF2B5EF4-FFF2-40B4-BE49-F238E27FC236}">
                      <a16:creationId xmlns:a16="http://schemas.microsoft.com/office/drawing/2014/main" id="{3DB6CAE1-8244-4CB1-812C-F9AF4B7DA59C}"/>
                    </a:ext>
                  </a:extLst>
                </p:cNvPr>
                <p:cNvPicPr/>
                <p:nvPr/>
              </p:nvPicPr>
              <p:blipFill>
                <a:blip r:embed="rId412"/>
                <a:stretch>
                  <a:fillRect/>
                </a:stretch>
              </p:blipFill>
              <p:spPr>
                <a:xfrm>
                  <a:off x="10686214" y="3907060"/>
                  <a:ext cx="110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5" name="Freihand 244">
                  <a:extLst>
                    <a:ext uri="{FF2B5EF4-FFF2-40B4-BE49-F238E27FC236}">
                      <a16:creationId xmlns:a16="http://schemas.microsoft.com/office/drawing/2014/main" id="{0FF42D45-0774-4486-BC3E-79FAF928E9E8}"/>
                    </a:ext>
                  </a:extLst>
                </p14:cNvPr>
                <p14:cNvContentPartPr/>
                <p14:nvPr/>
              </p14:nvContentPartPr>
              <p14:xfrm>
                <a:off x="10900774" y="3963220"/>
                <a:ext cx="25200" cy="86040"/>
              </p14:xfrm>
            </p:contentPart>
          </mc:Choice>
          <mc:Fallback xmlns="">
            <p:pic>
              <p:nvPicPr>
                <p:cNvPr id="245" name="Freihand 244">
                  <a:extLst>
                    <a:ext uri="{FF2B5EF4-FFF2-40B4-BE49-F238E27FC236}">
                      <a16:creationId xmlns:a16="http://schemas.microsoft.com/office/drawing/2014/main" id="{0FF42D45-0774-4486-BC3E-79FAF928E9E8}"/>
                    </a:ext>
                  </a:extLst>
                </p:cNvPr>
                <p:cNvPicPr/>
                <p:nvPr/>
              </p:nvPicPr>
              <p:blipFill>
                <a:blip r:embed="rId414"/>
                <a:stretch>
                  <a:fillRect/>
                </a:stretch>
              </p:blipFill>
              <p:spPr>
                <a:xfrm>
                  <a:off x="10896454" y="3958900"/>
                  <a:ext cx="33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6" name="Freihand 245">
                  <a:extLst>
                    <a:ext uri="{FF2B5EF4-FFF2-40B4-BE49-F238E27FC236}">
                      <a16:creationId xmlns:a16="http://schemas.microsoft.com/office/drawing/2014/main" id="{355E0C20-52C1-45F0-ABF0-ADBAEE8FF64F}"/>
                    </a:ext>
                  </a:extLst>
                </p14:cNvPr>
                <p14:cNvContentPartPr/>
                <p14:nvPr/>
              </p14:nvContentPartPr>
              <p14:xfrm>
                <a:off x="10847854" y="3904180"/>
                <a:ext cx="142560" cy="181080"/>
              </p14:xfrm>
            </p:contentPart>
          </mc:Choice>
          <mc:Fallback xmlns="">
            <p:pic>
              <p:nvPicPr>
                <p:cNvPr id="246" name="Freihand 245">
                  <a:extLst>
                    <a:ext uri="{FF2B5EF4-FFF2-40B4-BE49-F238E27FC236}">
                      <a16:creationId xmlns:a16="http://schemas.microsoft.com/office/drawing/2014/main" id="{355E0C20-52C1-45F0-ABF0-ADBAEE8FF64F}"/>
                    </a:ext>
                  </a:extLst>
                </p:cNvPr>
                <p:cNvPicPr/>
                <p:nvPr/>
              </p:nvPicPr>
              <p:blipFill>
                <a:blip r:embed="rId416"/>
                <a:stretch>
                  <a:fillRect/>
                </a:stretch>
              </p:blipFill>
              <p:spPr>
                <a:xfrm>
                  <a:off x="10843174" y="3899860"/>
                  <a:ext cx="151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7" name="Freihand 246">
                  <a:extLst>
                    <a:ext uri="{FF2B5EF4-FFF2-40B4-BE49-F238E27FC236}">
                      <a16:creationId xmlns:a16="http://schemas.microsoft.com/office/drawing/2014/main" id="{9FB7955A-5622-47A4-A0E0-AA91FE8CA7FA}"/>
                    </a:ext>
                  </a:extLst>
                </p14:cNvPr>
                <p14:cNvContentPartPr/>
                <p14:nvPr/>
              </p14:nvContentPartPr>
              <p14:xfrm>
                <a:off x="11024974" y="3947020"/>
                <a:ext cx="20520" cy="113760"/>
              </p14:xfrm>
            </p:contentPart>
          </mc:Choice>
          <mc:Fallback xmlns="">
            <p:pic>
              <p:nvPicPr>
                <p:cNvPr id="247" name="Freihand 246">
                  <a:extLst>
                    <a:ext uri="{FF2B5EF4-FFF2-40B4-BE49-F238E27FC236}">
                      <a16:creationId xmlns:a16="http://schemas.microsoft.com/office/drawing/2014/main" id="{9FB7955A-5622-47A4-A0E0-AA91FE8CA7FA}"/>
                    </a:ext>
                  </a:extLst>
                </p:cNvPr>
                <p:cNvPicPr/>
                <p:nvPr/>
              </p:nvPicPr>
              <p:blipFill>
                <a:blip r:embed="rId418"/>
                <a:stretch>
                  <a:fillRect/>
                </a:stretch>
              </p:blipFill>
              <p:spPr>
                <a:xfrm>
                  <a:off x="11020654" y="3942700"/>
                  <a:ext cx="29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8" name="Freihand 247">
                  <a:extLst>
                    <a:ext uri="{FF2B5EF4-FFF2-40B4-BE49-F238E27FC236}">
                      <a16:creationId xmlns:a16="http://schemas.microsoft.com/office/drawing/2014/main" id="{BB67070B-1F03-492B-B6B3-CDD71233F9CC}"/>
                    </a:ext>
                  </a:extLst>
                </p14:cNvPr>
                <p14:cNvContentPartPr/>
                <p14:nvPr/>
              </p14:nvContentPartPr>
              <p14:xfrm>
                <a:off x="11078614" y="3986620"/>
                <a:ext cx="75600" cy="82800"/>
              </p14:xfrm>
            </p:contentPart>
          </mc:Choice>
          <mc:Fallback xmlns="">
            <p:pic>
              <p:nvPicPr>
                <p:cNvPr id="248" name="Freihand 247">
                  <a:extLst>
                    <a:ext uri="{FF2B5EF4-FFF2-40B4-BE49-F238E27FC236}">
                      <a16:creationId xmlns:a16="http://schemas.microsoft.com/office/drawing/2014/main" id="{BB67070B-1F03-492B-B6B3-CDD71233F9CC}"/>
                    </a:ext>
                  </a:extLst>
                </p:cNvPr>
                <p:cNvPicPr/>
                <p:nvPr/>
              </p:nvPicPr>
              <p:blipFill>
                <a:blip r:embed="rId420"/>
                <a:stretch>
                  <a:fillRect/>
                </a:stretch>
              </p:blipFill>
              <p:spPr>
                <a:xfrm>
                  <a:off x="11074294" y="3982300"/>
                  <a:ext cx="84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49" name="Freihand 248">
                  <a:extLst>
                    <a:ext uri="{FF2B5EF4-FFF2-40B4-BE49-F238E27FC236}">
                      <a16:creationId xmlns:a16="http://schemas.microsoft.com/office/drawing/2014/main" id="{E84A5BF6-2879-4102-B641-2399576222EC}"/>
                    </a:ext>
                  </a:extLst>
                </p14:cNvPr>
                <p14:cNvContentPartPr/>
                <p14:nvPr/>
              </p14:nvContentPartPr>
              <p14:xfrm>
                <a:off x="11235574" y="3978340"/>
                <a:ext cx="152280" cy="79920"/>
              </p14:xfrm>
            </p:contentPart>
          </mc:Choice>
          <mc:Fallback xmlns="">
            <p:pic>
              <p:nvPicPr>
                <p:cNvPr id="249" name="Freihand 248">
                  <a:extLst>
                    <a:ext uri="{FF2B5EF4-FFF2-40B4-BE49-F238E27FC236}">
                      <a16:creationId xmlns:a16="http://schemas.microsoft.com/office/drawing/2014/main" id="{E84A5BF6-2879-4102-B641-2399576222EC}"/>
                    </a:ext>
                  </a:extLst>
                </p:cNvPr>
                <p:cNvPicPr/>
                <p:nvPr/>
              </p:nvPicPr>
              <p:blipFill>
                <a:blip r:embed="rId422"/>
                <a:stretch>
                  <a:fillRect/>
                </a:stretch>
              </p:blipFill>
              <p:spPr>
                <a:xfrm>
                  <a:off x="11231254" y="3974020"/>
                  <a:ext cx="160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0" name="Freihand 249">
                  <a:extLst>
                    <a:ext uri="{FF2B5EF4-FFF2-40B4-BE49-F238E27FC236}">
                      <a16:creationId xmlns:a16="http://schemas.microsoft.com/office/drawing/2014/main" id="{E295BF2A-F883-4AB6-A74E-6C82513EC9F7}"/>
                    </a:ext>
                  </a:extLst>
                </p14:cNvPr>
                <p14:cNvContentPartPr/>
                <p14:nvPr/>
              </p14:nvContentPartPr>
              <p14:xfrm>
                <a:off x="11248894" y="3985900"/>
                <a:ext cx="79560" cy="14400"/>
              </p14:xfrm>
            </p:contentPart>
          </mc:Choice>
          <mc:Fallback xmlns="">
            <p:pic>
              <p:nvPicPr>
                <p:cNvPr id="250" name="Freihand 249">
                  <a:extLst>
                    <a:ext uri="{FF2B5EF4-FFF2-40B4-BE49-F238E27FC236}">
                      <a16:creationId xmlns:a16="http://schemas.microsoft.com/office/drawing/2014/main" id="{E295BF2A-F883-4AB6-A74E-6C82513EC9F7}"/>
                    </a:ext>
                  </a:extLst>
                </p:cNvPr>
                <p:cNvPicPr/>
                <p:nvPr/>
              </p:nvPicPr>
              <p:blipFill>
                <a:blip r:embed="rId424"/>
                <a:stretch>
                  <a:fillRect/>
                </a:stretch>
              </p:blipFill>
              <p:spPr>
                <a:xfrm>
                  <a:off x="11244574" y="3981580"/>
                  <a:ext cx="8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1" name="Freihand 250">
                  <a:extLst>
                    <a:ext uri="{FF2B5EF4-FFF2-40B4-BE49-F238E27FC236}">
                      <a16:creationId xmlns:a16="http://schemas.microsoft.com/office/drawing/2014/main" id="{8895B50F-3626-4C51-B0D3-DC3231A0A198}"/>
                    </a:ext>
                  </a:extLst>
                </p14:cNvPr>
                <p14:cNvContentPartPr/>
                <p14:nvPr/>
              </p14:nvContentPartPr>
              <p14:xfrm>
                <a:off x="11144134" y="4011100"/>
                <a:ext cx="208800" cy="36000"/>
              </p14:xfrm>
            </p:contentPart>
          </mc:Choice>
          <mc:Fallback xmlns="">
            <p:pic>
              <p:nvPicPr>
                <p:cNvPr id="251" name="Freihand 250">
                  <a:extLst>
                    <a:ext uri="{FF2B5EF4-FFF2-40B4-BE49-F238E27FC236}">
                      <a16:creationId xmlns:a16="http://schemas.microsoft.com/office/drawing/2014/main" id="{8895B50F-3626-4C51-B0D3-DC3231A0A198}"/>
                    </a:ext>
                  </a:extLst>
                </p:cNvPr>
                <p:cNvPicPr/>
                <p:nvPr/>
              </p:nvPicPr>
              <p:blipFill>
                <a:blip r:embed="rId426"/>
                <a:stretch>
                  <a:fillRect/>
                </a:stretch>
              </p:blipFill>
              <p:spPr>
                <a:xfrm>
                  <a:off x="11139814" y="4006780"/>
                  <a:ext cx="217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2" name="Freihand 251">
                  <a:extLst>
                    <a:ext uri="{FF2B5EF4-FFF2-40B4-BE49-F238E27FC236}">
                      <a16:creationId xmlns:a16="http://schemas.microsoft.com/office/drawing/2014/main" id="{5648DD26-CFBE-4B2C-AAFB-97757E352294}"/>
                    </a:ext>
                  </a:extLst>
                </p14:cNvPr>
                <p14:cNvContentPartPr/>
                <p14:nvPr/>
              </p14:nvContentPartPr>
              <p14:xfrm>
                <a:off x="10439614" y="4121980"/>
                <a:ext cx="747720" cy="83160"/>
              </p14:xfrm>
            </p:contentPart>
          </mc:Choice>
          <mc:Fallback xmlns="">
            <p:pic>
              <p:nvPicPr>
                <p:cNvPr id="252" name="Freihand 251">
                  <a:extLst>
                    <a:ext uri="{FF2B5EF4-FFF2-40B4-BE49-F238E27FC236}">
                      <a16:creationId xmlns:a16="http://schemas.microsoft.com/office/drawing/2014/main" id="{5648DD26-CFBE-4B2C-AAFB-97757E352294}"/>
                    </a:ext>
                  </a:extLst>
                </p:cNvPr>
                <p:cNvPicPr/>
                <p:nvPr/>
              </p:nvPicPr>
              <p:blipFill>
                <a:blip r:embed="rId428"/>
                <a:stretch>
                  <a:fillRect/>
                </a:stretch>
              </p:blipFill>
              <p:spPr>
                <a:xfrm>
                  <a:off x="10435294" y="4117660"/>
                  <a:ext cx="75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4" name="Freihand 253">
                  <a:extLst>
                    <a:ext uri="{FF2B5EF4-FFF2-40B4-BE49-F238E27FC236}">
                      <a16:creationId xmlns:a16="http://schemas.microsoft.com/office/drawing/2014/main" id="{1CA35B71-74CD-4D17-BDB1-9A7C82D68C92}"/>
                    </a:ext>
                  </a:extLst>
                </p14:cNvPr>
                <p14:cNvContentPartPr/>
                <p14:nvPr/>
              </p14:nvContentPartPr>
              <p14:xfrm>
                <a:off x="11890414" y="3450940"/>
                <a:ext cx="360" cy="360"/>
              </p14:xfrm>
            </p:contentPart>
          </mc:Choice>
          <mc:Fallback xmlns="">
            <p:pic>
              <p:nvPicPr>
                <p:cNvPr id="254" name="Freihand 253">
                  <a:extLst>
                    <a:ext uri="{FF2B5EF4-FFF2-40B4-BE49-F238E27FC236}">
                      <a16:creationId xmlns:a16="http://schemas.microsoft.com/office/drawing/2014/main" id="{1CA35B71-74CD-4D17-BDB1-9A7C82D68C92}"/>
                    </a:ext>
                  </a:extLst>
                </p:cNvPr>
                <p:cNvPicPr/>
                <p:nvPr/>
              </p:nvPicPr>
              <p:blipFill>
                <a:blip r:embed="rId150"/>
                <a:stretch>
                  <a:fillRect/>
                </a:stretch>
              </p:blipFill>
              <p:spPr>
                <a:xfrm>
                  <a:off x="11886094" y="3446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5" name="Freihand 254">
                  <a:extLst>
                    <a:ext uri="{FF2B5EF4-FFF2-40B4-BE49-F238E27FC236}">
                      <a16:creationId xmlns:a16="http://schemas.microsoft.com/office/drawing/2014/main" id="{202BDF5C-6F58-4312-976E-8E98E7541C36}"/>
                    </a:ext>
                  </a:extLst>
                </p14:cNvPr>
                <p14:cNvContentPartPr/>
                <p14:nvPr/>
              </p14:nvContentPartPr>
              <p14:xfrm>
                <a:off x="10084294" y="3314860"/>
                <a:ext cx="1915920" cy="864360"/>
              </p14:xfrm>
            </p:contentPart>
          </mc:Choice>
          <mc:Fallback xmlns="">
            <p:pic>
              <p:nvPicPr>
                <p:cNvPr id="255" name="Freihand 254">
                  <a:extLst>
                    <a:ext uri="{FF2B5EF4-FFF2-40B4-BE49-F238E27FC236}">
                      <a16:creationId xmlns:a16="http://schemas.microsoft.com/office/drawing/2014/main" id="{202BDF5C-6F58-4312-976E-8E98E7541C36}"/>
                    </a:ext>
                  </a:extLst>
                </p:cNvPr>
                <p:cNvPicPr/>
                <p:nvPr/>
              </p:nvPicPr>
              <p:blipFill>
                <a:blip r:embed="rId431"/>
                <a:stretch>
                  <a:fillRect/>
                </a:stretch>
              </p:blipFill>
              <p:spPr>
                <a:xfrm>
                  <a:off x="10079974" y="3310540"/>
                  <a:ext cx="1924560" cy="873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8" name="Freihand 257">
                  <a:extLst>
                    <a:ext uri="{FF2B5EF4-FFF2-40B4-BE49-F238E27FC236}">
                      <a16:creationId xmlns:a16="http://schemas.microsoft.com/office/drawing/2014/main" id="{8DB72B9B-62E3-4CE3-8321-4EA0255D6B00}"/>
                    </a:ext>
                  </a:extLst>
                </p14:cNvPr>
                <p14:cNvContentPartPr/>
                <p14:nvPr/>
              </p14:nvContentPartPr>
              <p14:xfrm>
                <a:off x="9964054" y="3256900"/>
                <a:ext cx="2046960" cy="1092960"/>
              </p14:xfrm>
            </p:contentPart>
          </mc:Choice>
          <mc:Fallback xmlns="">
            <p:pic>
              <p:nvPicPr>
                <p:cNvPr id="258" name="Freihand 257">
                  <a:extLst>
                    <a:ext uri="{FF2B5EF4-FFF2-40B4-BE49-F238E27FC236}">
                      <a16:creationId xmlns:a16="http://schemas.microsoft.com/office/drawing/2014/main" id="{8DB72B9B-62E3-4CE3-8321-4EA0255D6B00}"/>
                    </a:ext>
                  </a:extLst>
                </p:cNvPr>
                <p:cNvPicPr/>
                <p:nvPr/>
              </p:nvPicPr>
              <p:blipFill>
                <a:blip r:embed="rId433"/>
                <a:stretch>
                  <a:fillRect/>
                </a:stretch>
              </p:blipFill>
              <p:spPr>
                <a:xfrm>
                  <a:off x="9959734" y="3252580"/>
                  <a:ext cx="2055600" cy="1101600"/>
                </a:xfrm>
                <a:prstGeom prst="rect">
                  <a:avLst/>
                </a:prstGeom>
              </p:spPr>
            </p:pic>
          </mc:Fallback>
        </mc:AlternateContent>
      </p:grpSp>
      <p:grpSp>
        <p:nvGrpSpPr>
          <p:cNvPr id="311" name="Gruppieren 310">
            <a:extLst>
              <a:ext uri="{FF2B5EF4-FFF2-40B4-BE49-F238E27FC236}">
                <a16:creationId xmlns:a16="http://schemas.microsoft.com/office/drawing/2014/main" id="{7BC08475-80A8-4C1A-BFD7-33C712E3DEB0}"/>
              </a:ext>
            </a:extLst>
          </p:cNvPr>
          <p:cNvGrpSpPr/>
          <p:nvPr/>
        </p:nvGrpSpPr>
        <p:grpSpPr>
          <a:xfrm>
            <a:off x="5675374" y="452500"/>
            <a:ext cx="6418800" cy="5595840"/>
            <a:chOff x="5675374" y="452500"/>
            <a:chExt cx="6418800" cy="5595840"/>
          </a:xfrm>
        </p:grpSpPr>
        <mc:AlternateContent xmlns:mc="http://schemas.openxmlformats.org/markup-compatibility/2006" xmlns:p14="http://schemas.microsoft.com/office/powerpoint/2010/main">
          <mc:Choice Requires="p14">
            <p:contentPart p14:bwMode="auto" r:id="rId434">
              <p14:nvContentPartPr>
                <p14:cNvPr id="260" name="Freihand 259">
                  <a:extLst>
                    <a:ext uri="{FF2B5EF4-FFF2-40B4-BE49-F238E27FC236}">
                      <a16:creationId xmlns:a16="http://schemas.microsoft.com/office/drawing/2014/main" id="{D53597C3-E4BA-478E-882E-F3EB611CEE32}"/>
                    </a:ext>
                  </a:extLst>
                </p14:cNvPr>
                <p14:cNvContentPartPr/>
                <p14:nvPr/>
              </p14:nvContentPartPr>
              <p14:xfrm>
                <a:off x="8644294" y="452500"/>
                <a:ext cx="2353320" cy="979920"/>
              </p14:xfrm>
            </p:contentPart>
          </mc:Choice>
          <mc:Fallback xmlns="">
            <p:pic>
              <p:nvPicPr>
                <p:cNvPr id="260" name="Freihand 259">
                  <a:extLst>
                    <a:ext uri="{FF2B5EF4-FFF2-40B4-BE49-F238E27FC236}">
                      <a16:creationId xmlns:a16="http://schemas.microsoft.com/office/drawing/2014/main" id="{D53597C3-E4BA-478E-882E-F3EB611CEE32}"/>
                    </a:ext>
                  </a:extLst>
                </p:cNvPr>
                <p:cNvPicPr/>
                <p:nvPr/>
              </p:nvPicPr>
              <p:blipFill>
                <a:blip r:embed="rId435"/>
                <a:stretch>
                  <a:fillRect/>
                </a:stretch>
              </p:blipFill>
              <p:spPr>
                <a:xfrm>
                  <a:off x="8639974" y="448180"/>
                  <a:ext cx="236196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1" name="Freihand 260">
                  <a:extLst>
                    <a:ext uri="{FF2B5EF4-FFF2-40B4-BE49-F238E27FC236}">
                      <a16:creationId xmlns:a16="http://schemas.microsoft.com/office/drawing/2014/main" id="{35C0C7DD-4143-4ACD-A793-B819590F7F5A}"/>
                    </a:ext>
                  </a:extLst>
                </p14:cNvPr>
                <p14:cNvContentPartPr/>
                <p14:nvPr/>
              </p14:nvContentPartPr>
              <p14:xfrm>
                <a:off x="11629414" y="3584500"/>
                <a:ext cx="18000" cy="120960"/>
              </p14:xfrm>
            </p:contentPart>
          </mc:Choice>
          <mc:Fallback xmlns="">
            <p:pic>
              <p:nvPicPr>
                <p:cNvPr id="261" name="Freihand 260">
                  <a:extLst>
                    <a:ext uri="{FF2B5EF4-FFF2-40B4-BE49-F238E27FC236}">
                      <a16:creationId xmlns:a16="http://schemas.microsoft.com/office/drawing/2014/main" id="{35C0C7DD-4143-4ACD-A793-B819590F7F5A}"/>
                    </a:ext>
                  </a:extLst>
                </p:cNvPr>
                <p:cNvPicPr/>
                <p:nvPr/>
              </p:nvPicPr>
              <p:blipFill>
                <a:blip r:embed="rId437"/>
                <a:stretch>
                  <a:fillRect/>
                </a:stretch>
              </p:blipFill>
              <p:spPr>
                <a:xfrm>
                  <a:off x="11625094" y="3580180"/>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2" name="Freihand 261">
                  <a:extLst>
                    <a:ext uri="{FF2B5EF4-FFF2-40B4-BE49-F238E27FC236}">
                      <a16:creationId xmlns:a16="http://schemas.microsoft.com/office/drawing/2014/main" id="{119ACA3C-357C-4837-9CC3-95953099BCFA}"/>
                    </a:ext>
                  </a:extLst>
                </p14:cNvPr>
                <p14:cNvContentPartPr/>
                <p14:nvPr/>
              </p14:nvContentPartPr>
              <p14:xfrm>
                <a:off x="10034614" y="3174100"/>
                <a:ext cx="2059560" cy="1157040"/>
              </p14:xfrm>
            </p:contentPart>
          </mc:Choice>
          <mc:Fallback xmlns="">
            <p:pic>
              <p:nvPicPr>
                <p:cNvPr id="262" name="Freihand 261">
                  <a:extLst>
                    <a:ext uri="{FF2B5EF4-FFF2-40B4-BE49-F238E27FC236}">
                      <a16:creationId xmlns:a16="http://schemas.microsoft.com/office/drawing/2014/main" id="{119ACA3C-357C-4837-9CC3-95953099BCFA}"/>
                    </a:ext>
                  </a:extLst>
                </p:cNvPr>
                <p:cNvPicPr/>
                <p:nvPr/>
              </p:nvPicPr>
              <p:blipFill>
                <a:blip r:embed="rId439"/>
                <a:stretch>
                  <a:fillRect/>
                </a:stretch>
              </p:blipFill>
              <p:spPr>
                <a:xfrm>
                  <a:off x="10030294" y="3169780"/>
                  <a:ext cx="206820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3" name="Freihand 262">
                  <a:extLst>
                    <a:ext uri="{FF2B5EF4-FFF2-40B4-BE49-F238E27FC236}">
                      <a16:creationId xmlns:a16="http://schemas.microsoft.com/office/drawing/2014/main" id="{ADB4FCED-1A82-45D1-BE3E-21D0CD66B021}"/>
                    </a:ext>
                  </a:extLst>
                </p14:cNvPr>
                <p14:cNvContentPartPr/>
                <p14:nvPr/>
              </p14:nvContentPartPr>
              <p14:xfrm>
                <a:off x="9810334" y="1444300"/>
                <a:ext cx="501840" cy="2086920"/>
              </p14:xfrm>
            </p:contentPart>
          </mc:Choice>
          <mc:Fallback xmlns="">
            <p:pic>
              <p:nvPicPr>
                <p:cNvPr id="263" name="Freihand 262">
                  <a:extLst>
                    <a:ext uri="{FF2B5EF4-FFF2-40B4-BE49-F238E27FC236}">
                      <a16:creationId xmlns:a16="http://schemas.microsoft.com/office/drawing/2014/main" id="{ADB4FCED-1A82-45D1-BE3E-21D0CD66B021}"/>
                    </a:ext>
                  </a:extLst>
                </p:cNvPr>
                <p:cNvPicPr/>
                <p:nvPr/>
              </p:nvPicPr>
              <p:blipFill>
                <a:blip r:embed="rId441"/>
                <a:stretch>
                  <a:fillRect/>
                </a:stretch>
              </p:blipFill>
              <p:spPr>
                <a:xfrm>
                  <a:off x="9806014" y="1439980"/>
                  <a:ext cx="510480" cy="2095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4" name="Freihand 263">
                  <a:extLst>
                    <a:ext uri="{FF2B5EF4-FFF2-40B4-BE49-F238E27FC236}">
                      <a16:creationId xmlns:a16="http://schemas.microsoft.com/office/drawing/2014/main" id="{BC1AFA9F-E5BA-4DD8-8A80-2BEDD82B3545}"/>
                    </a:ext>
                  </a:extLst>
                </p14:cNvPr>
                <p14:cNvContentPartPr/>
                <p14:nvPr/>
              </p14:nvContentPartPr>
              <p14:xfrm>
                <a:off x="6339574" y="2780620"/>
                <a:ext cx="3614400" cy="2489760"/>
              </p14:xfrm>
            </p:contentPart>
          </mc:Choice>
          <mc:Fallback xmlns="">
            <p:pic>
              <p:nvPicPr>
                <p:cNvPr id="264" name="Freihand 263">
                  <a:extLst>
                    <a:ext uri="{FF2B5EF4-FFF2-40B4-BE49-F238E27FC236}">
                      <a16:creationId xmlns:a16="http://schemas.microsoft.com/office/drawing/2014/main" id="{BC1AFA9F-E5BA-4DD8-8A80-2BEDD82B3545}"/>
                    </a:ext>
                  </a:extLst>
                </p:cNvPr>
                <p:cNvPicPr/>
                <p:nvPr/>
              </p:nvPicPr>
              <p:blipFill>
                <a:blip r:embed="rId443"/>
                <a:stretch>
                  <a:fillRect/>
                </a:stretch>
              </p:blipFill>
              <p:spPr>
                <a:xfrm>
                  <a:off x="6335254" y="2776300"/>
                  <a:ext cx="3623040" cy="2498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6" name="Freihand 265">
                  <a:extLst>
                    <a:ext uri="{FF2B5EF4-FFF2-40B4-BE49-F238E27FC236}">
                      <a16:creationId xmlns:a16="http://schemas.microsoft.com/office/drawing/2014/main" id="{AF942DBD-0ADC-4503-A541-61CE0943426A}"/>
                    </a:ext>
                  </a:extLst>
                </p14:cNvPr>
                <p14:cNvContentPartPr/>
                <p14:nvPr/>
              </p14:nvContentPartPr>
              <p14:xfrm>
                <a:off x="5776534" y="5329060"/>
                <a:ext cx="24480" cy="126360"/>
              </p14:xfrm>
            </p:contentPart>
          </mc:Choice>
          <mc:Fallback xmlns="">
            <p:pic>
              <p:nvPicPr>
                <p:cNvPr id="266" name="Freihand 265">
                  <a:extLst>
                    <a:ext uri="{FF2B5EF4-FFF2-40B4-BE49-F238E27FC236}">
                      <a16:creationId xmlns:a16="http://schemas.microsoft.com/office/drawing/2014/main" id="{AF942DBD-0ADC-4503-A541-61CE0943426A}"/>
                    </a:ext>
                  </a:extLst>
                </p:cNvPr>
                <p:cNvPicPr/>
                <p:nvPr/>
              </p:nvPicPr>
              <p:blipFill>
                <a:blip r:embed="rId445"/>
                <a:stretch>
                  <a:fillRect/>
                </a:stretch>
              </p:blipFill>
              <p:spPr>
                <a:xfrm>
                  <a:off x="5772214" y="5324740"/>
                  <a:ext cx="33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7" name="Freihand 266">
                  <a:extLst>
                    <a:ext uri="{FF2B5EF4-FFF2-40B4-BE49-F238E27FC236}">
                      <a16:creationId xmlns:a16="http://schemas.microsoft.com/office/drawing/2014/main" id="{C297FB58-2027-42DF-A41C-E630E249CD0F}"/>
                    </a:ext>
                  </a:extLst>
                </p14:cNvPr>
                <p14:cNvContentPartPr/>
                <p14:nvPr/>
              </p14:nvContentPartPr>
              <p14:xfrm>
                <a:off x="5675374" y="5298100"/>
                <a:ext cx="150120" cy="160560"/>
              </p14:xfrm>
            </p:contentPart>
          </mc:Choice>
          <mc:Fallback xmlns="">
            <p:pic>
              <p:nvPicPr>
                <p:cNvPr id="267" name="Freihand 266">
                  <a:extLst>
                    <a:ext uri="{FF2B5EF4-FFF2-40B4-BE49-F238E27FC236}">
                      <a16:creationId xmlns:a16="http://schemas.microsoft.com/office/drawing/2014/main" id="{C297FB58-2027-42DF-A41C-E630E249CD0F}"/>
                    </a:ext>
                  </a:extLst>
                </p:cNvPr>
                <p:cNvPicPr/>
                <p:nvPr/>
              </p:nvPicPr>
              <p:blipFill>
                <a:blip r:embed="rId447"/>
                <a:stretch>
                  <a:fillRect/>
                </a:stretch>
              </p:blipFill>
              <p:spPr>
                <a:xfrm>
                  <a:off x="5671054" y="5293780"/>
                  <a:ext cx="158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8" name="Freihand 267">
                  <a:extLst>
                    <a:ext uri="{FF2B5EF4-FFF2-40B4-BE49-F238E27FC236}">
                      <a16:creationId xmlns:a16="http://schemas.microsoft.com/office/drawing/2014/main" id="{C979FE2D-85C1-4954-8D48-EADA8568064F}"/>
                    </a:ext>
                  </a:extLst>
                </p14:cNvPr>
                <p14:cNvContentPartPr/>
                <p14:nvPr/>
              </p14:nvContentPartPr>
              <p14:xfrm>
                <a:off x="5864374" y="5346340"/>
                <a:ext cx="36000" cy="54000"/>
              </p14:xfrm>
            </p:contentPart>
          </mc:Choice>
          <mc:Fallback xmlns="">
            <p:pic>
              <p:nvPicPr>
                <p:cNvPr id="268" name="Freihand 267">
                  <a:extLst>
                    <a:ext uri="{FF2B5EF4-FFF2-40B4-BE49-F238E27FC236}">
                      <a16:creationId xmlns:a16="http://schemas.microsoft.com/office/drawing/2014/main" id="{C979FE2D-85C1-4954-8D48-EADA8568064F}"/>
                    </a:ext>
                  </a:extLst>
                </p:cNvPr>
                <p:cNvPicPr/>
                <p:nvPr/>
              </p:nvPicPr>
              <p:blipFill>
                <a:blip r:embed="rId449"/>
                <a:stretch>
                  <a:fillRect/>
                </a:stretch>
              </p:blipFill>
              <p:spPr>
                <a:xfrm>
                  <a:off x="5860054" y="5342020"/>
                  <a:ext cx="44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9" name="Freihand 268">
                  <a:extLst>
                    <a:ext uri="{FF2B5EF4-FFF2-40B4-BE49-F238E27FC236}">
                      <a16:creationId xmlns:a16="http://schemas.microsoft.com/office/drawing/2014/main" id="{A3453AFD-E4E5-4C24-A5EA-62061F300864}"/>
                    </a:ext>
                  </a:extLst>
                </p14:cNvPr>
                <p14:cNvContentPartPr/>
                <p14:nvPr/>
              </p14:nvContentPartPr>
              <p14:xfrm>
                <a:off x="5920894" y="5248780"/>
                <a:ext cx="87840" cy="146520"/>
              </p14:xfrm>
            </p:contentPart>
          </mc:Choice>
          <mc:Fallback xmlns="">
            <p:pic>
              <p:nvPicPr>
                <p:cNvPr id="269" name="Freihand 268">
                  <a:extLst>
                    <a:ext uri="{FF2B5EF4-FFF2-40B4-BE49-F238E27FC236}">
                      <a16:creationId xmlns:a16="http://schemas.microsoft.com/office/drawing/2014/main" id="{A3453AFD-E4E5-4C24-A5EA-62061F300864}"/>
                    </a:ext>
                  </a:extLst>
                </p:cNvPr>
                <p:cNvPicPr/>
                <p:nvPr/>
              </p:nvPicPr>
              <p:blipFill>
                <a:blip r:embed="rId451"/>
                <a:stretch>
                  <a:fillRect/>
                </a:stretch>
              </p:blipFill>
              <p:spPr>
                <a:xfrm>
                  <a:off x="5916574" y="5244460"/>
                  <a:ext cx="96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0" name="Freihand 269">
                  <a:extLst>
                    <a:ext uri="{FF2B5EF4-FFF2-40B4-BE49-F238E27FC236}">
                      <a16:creationId xmlns:a16="http://schemas.microsoft.com/office/drawing/2014/main" id="{9C251080-1362-4083-8420-231F653D8AA2}"/>
                    </a:ext>
                  </a:extLst>
                </p14:cNvPr>
                <p14:cNvContentPartPr/>
                <p14:nvPr/>
              </p14:nvContentPartPr>
              <p14:xfrm>
                <a:off x="6121054" y="5202700"/>
                <a:ext cx="168480" cy="187200"/>
              </p14:xfrm>
            </p:contentPart>
          </mc:Choice>
          <mc:Fallback xmlns="">
            <p:pic>
              <p:nvPicPr>
                <p:cNvPr id="270" name="Freihand 269">
                  <a:extLst>
                    <a:ext uri="{FF2B5EF4-FFF2-40B4-BE49-F238E27FC236}">
                      <a16:creationId xmlns:a16="http://schemas.microsoft.com/office/drawing/2014/main" id="{9C251080-1362-4083-8420-231F653D8AA2}"/>
                    </a:ext>
                  </a:extLst>
                </p:cNvPr>
                <p:cNvPicPr/>
                <p:nvPr/>
              </p:nvPicPr>
              <p:blipFill>
                <a:blip r:embed="rId453"/>
                <a:stretch>
                  <a:fillRect/>
                </a:stretch>
              </p:blipFill>
              <p:spPr>
                <a:xfrm>
                  <a:off x="6116734" y="5198380"/>
                  <a:ext cx="177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1" name="Freihand 270">
                  <a:extLst>
                    <a:ext uri="{FF2B5EF4-FFF2-40B4-BE49-F238E27FC236}">
                      <a16:creationId xmlns:a16="http://schemas.microsoft.com/office/drawing/2014/main" id="{685EF8E3-6395-42C3-8951-05627771C9FD}"/>
                    </a:ext>
                  </a:extLst>
                </p14:cNvPr>
                <p14:cNvContentPartPr/>
                <p14:nvPr/>
              </p14:nvContentPartPr>
              <p14:xfrm>
                <a:off x="6329134" y="5202700"/>
                <a:ext cx="165240" cy="150480"/>
              </p14:xfrm>
            </p:contentPart>
          </mc:Choice>
          <mc:Fallback xmlns="">
            <p:pic>
              <p:nvPicPr>
                <p:cNvPr id="271" name="Freihand 270">
                  <a:extLst>
                    <a:ext uri="{FF2B5EF4-FFF2-40B4-BE49-F238E27FC236}">
                      <a16:creationId xmlns:a16="http://schemas.microsoft.com/office/drawing/2014/main" id="{685EF8E3-6395-42C3-8951-05627771C9FD}"/>
                    </a:ext>
                  </a:extLst>
                </p:cNvPr>
                <p:cNvPicPr/>
                <p:nvPr/>
              </p:nvPicPr>
              <p:blipFill>
                <a:blip r:embed="rId455"/>
                <a:stretch>
                  <a:fillRect/>
                </a:stretch>
              </p:blipFill>
              <p:spPr>
                <a:xfrm>
                  <a:off x="6324814" y="5198380"/>
                  <a:ext cx="173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2" name="Freihand 271">
                  <a:extLst>
                    <a:ext uri="{FF2B5EF4-FFF2-40B4-BE49-F238E27FC236}">
                      <a16:creationId xmlns:a16="http://schemas.microsoft.com/office/drawing/2014/main" id="{728F09AE-16C2-437E-94BC-140720F58257}"/>
                    </a:ext>
                  </a:extLst>
                </p14:cNvPr>
                <p14:cNvContentPartPr/>
                <p14:nvPr/>
              </p14:nvContentPartPr>
              <p14:xfrm>
                <a:off x="6530014" y="5178940"/>
                <a:ext cx="385200" cy="153000"/>
              </p14:xfrm>
            </p:contentPart>
          </mc:Choice>
          <mc:Fallback xmlns="">
            <p:pic>
              <p:nvPicPr>
                <p:cNvPr id="272" name="Freihand 271">
                  <a:extLst>
                    <a:ext uri="{FF2B5EF4-FFF2-40B4-BE49-F238E27FC236}">
                      <a16:creationId xmlns:a16="http://schemas.microsoft.com/office/drawing/2014/main" id="{728F09AE-16C2-437E-94BC-140720F58257}"/>
                    </a:ext>
                  </a:extLst>
                </p:cNvPr>
                <p:cNvPicPr/>
                <p:nvPr/>
              </p:nvPicPr>
              <p:blipFill>
                <a:blip r:embed="rId457"/>
                <a:stretch>
                  <a:fillRect/>
                </a:stretch>
              </p:blipFill>
              <p:spPr>
                <a:xfrm>
                  <a:off x="6525694" y="5174620"/>
                  <a:ext cx="393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3" name="Freihand 272">
                  <a:extLst>
                    <a:ext uri="{FF2B5EF4-FFF2-40B4-BE49-F238E27FC236}">
                      <a16:creationId xmlns:a16="http://schemas.microsoft.com/office/drawing/2014/main" id="{61D2EADD-0C93-4443-BA73-2FBDC10A82F7}"/>
                    </a:ext>
                  </a:extLst>
                </p14:cNvPr>
                <p14:cNvContentPartPr/>
                <p14:nvPr/>
              </p14:nvContentPartPr>
              <p14:xfrm>
                <a:off x="6960934" y="5255980"/>
                <a:ext cx="282600" cy="55080"/>
              </p14:xfrm>
            </p:contentPart>
          </mc:Choice>
          <mc:Fallback xmlns="">
            <p:pic>
              <p:nvPicPr>
                <p:cNvPr id="273" name="Freihand 272">
                  <a:extLst>
                    <a:ext uri="{FF2B5EF4-FFF2-40B4-BE49-F238E27FC236}">
                      <a16:creationId xmlns:a16="http://schemas.microsoft.com/office/drawing/2014/main" id="{61D2EADD-0C93-4443-BA73-2FBDC10A82F7}"/>
                    </a:ext>
                  </a:extLst>
                </p:cNvPr>
                <p:cNvPicPr/>
                <p:nvPr/>
              </p:nvPicPr>
              <p:blipFill>
                <a:blip r:embed="rId459"/>
                <a:stretch>
                  <a:fillRect/>
                </a:stretch>
              </p:blipFill>
              <p:spPr>
                <a:xfrm>
                  <a:off x="6956614" y="5251660"/>
                  <a:ext cx="291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4" name="Freihand 273">
                  <a:extLst>
                    <a:ext uri="{FF2B5EF4-FFF2-40B4-BE49-F238E27FC236}">
                      <a16:creationId xmlns:a16="http://schemas.microsoft.com/office/drawing/2014/main" id="{8DCE2696-42F4-4D6A-9D73-34961E9798EF}"/>
                    </a:ext>
                  </a:extLst>
                </p14:cNvPr>
                <p14:cNvContentPartPr/>
                <p14:nvPr/>
              </p14:nvContentPartPr>
              <p14:xfrm>
                <a:off x="7239934" y="5222140"/>
                <a:ext cx="199440" cy="210600"/>
              </p14:xfrm>
            </p:contentPart>
          </mc:Choice>
          <mc:Fallback xmlns="">
            <p:pic>
              <p:nvPicPr>
                <p:cNvPr id="274" name="Freihand 273">
                  <a:extLst>
                    <a:ext uri="{FF2B5EF4-FFF2-40B4-BE49-F238E27FC236}">
                      <a16:creationId xmlns:a16="http://schemas.microsoft.com/office/drawing/2014/main" id="{8DCE2696-42F4-4D6A-9D73-34961E9798EF}"/>
                    </a:ext>
                  </a:extLst>
                </p:cNvPr>
                <p:cNvPicPr/>
                <p:nvPr/>
              </p:nvPicPr>
              <p:blipFill>
                <a:blip r:embed="rId461"/>
                <a:stretch>
                  <a:fillRect/>
                </a:stretch>
              </p:blipFill>
              <p:spPr>
                <a:xfrm>
                  <a:off x="7235614" y="5217820"/>
                  <a:ext cx="208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DAF21316-D565-4654-B5D7-856958FD73E8}"/>
                    </a:ext>
                  </a:extLst>
                </p14:cNvPr>
                <p14:cNvContentPartPr/>
                <p14:nvPr/>
              </p14:nvContentPartPr>
              <p14:xfrm>
                <a:off x="5818654" y="5568820"/>
                <a:ext cx="133560" cy="146880"/>
              </p14:xfrm>
            </p:contentPart>
          </mc:Choice>
          <mc:Fallback xmlns="">
            <p:pic>
              <p:nvPicPr>
                <p:cNvPr id="275" name="Freihand 274">
                  <a:extLst>
                    <a:ext uri="{FF2B5EF4-FFF2-40B4-BE49-F238E27FC236}">
                      <a16:creationId xmlns:a16="http://schemas.microsoft.com/office/drawing/2014/main" id="{DAF21316-D565-4654-B5D7-856958FD73E8}"/>
                    </a:ext>
                  </a:extLst>
                </p:cNvPr>
                <p:cNvPicPr/>
                <p:nvPr/>
              </p:nvPicPr>
              <p:blipFill>
                <a:blip r:embed="rId463"/>
                <a:stretch>
                  <a:fillRect/>
                </a:stretch>
              </p:blipFill>
              <p:spPr>
                <a:xfrm>
                  <a:off x="5814334" y="5564500"/>
                  <a:ext cx="142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6" name="Freihand 275">
                  <a:extLst>
                    <a:ext uri="{FF2B5EF4-FFF2-40B4-BE49-F238E27FC236}">
                      <a16:creationId xmlns:a16="http://schemas.microsoft.com/office/drawing/2014/main" id="{908FCD9A-9806-4B3F-9AE3-019A00EC8FFF}"/>
                    </a:ext>
                  </a:extLst>
                </p14:cNvPr>
                <p14:cNvContentPartPr/>
                <p14:nvPr/>
              </p14:nvContentPartPr>
              <p14:xfrm>
                <a:off x="6017014" y="5553340"/>
                <a:ext cx="121680" cy="146520"/>
              </p14:xfrm>
            </p:contentPart>
          </mc:Choice>
          <mc:Fallback xmlns="">
            <p:pic>
              <p:nvPicPr>
                <p:cNvPr id="276" name="Freihand 275">
                  <a:extLst>
                    <a:ext uri="{FF2B5EF4-FFF2-40B4-BE49-F238E27FC236}">
                      <a16:creationId xmlns:a16="http://schemas.microsoft.com/office/drawing/2014/main" id="{908FCD9A-9806-4B3F-9AE3-019A00EC8FFF}"/>
                    </a:ext>
                  </a:extLst>
                </p:cNvPr>
                <p:cNvPicPr/>
                <p:nvPr/>
              </p:nvPicPr>
              <p:blipFill>
                <a:blip r:embed="rId465"/>
                <a:stretch>
                  <a:fillRect/>
                </a:stretch>
              </p:blipFill>
              <p:spPr>
                <a:xfrm>
                  <a:off x="6012694" y="5549020"/>
                  <a:ext cx="130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9" name="Freihand 278">
                  <a:extLst>
                    <a:ext uri="{FF2B5EF4-FFF2-40B4-BE49-F238E27FC236}">
                      <a16:creationId xmlns:a16="http://schemas.microsoft.com/office/drawing/2014/main" id="{215AC974-8C24-45FF-B574-056F4AFA9DCC}"/>
                    </a:ext>
                  </a:extLst>
                </p14:cNvPr>
                <p14:cNvContentPartPr/>
                <p14:nvPr/>
              </p14:nvContentPartPr>
              <p14:xfrm>
                <a:off x="6262894" y="5560180"/>
                <a:ext cx="252360" cy="95040"/>
              </p14:xfrm>
            </p:contentPart>
          </mc:Choice>
          <mc:Fallback xmlns="">
            <p:pic>
              <p:nvPicPr>
                <p:cNvPr id="279" name="Freihand 278">
                  <a:extLst>
                    <a:ext uri="{FF2B5EF4-FFF2-40B4-BE49-F238E27FC236}">
                      <a16:creationId xmlns:a16="http://schemas.microsoft.com/office/drawing/2014/main" id="{215AC974-8C24-45FF-B574-056F4AFA9DCC}"/>
                    </a:ext>
                  </a:extLst>
                </p:cNvPr>
                <p:cNvPicPr/>
                <p:nvPr/>
              </p:nvPicPr>
              <p:blipFill>
                <a:blip r:embed="rId467"/>
                <a:stretch>
                  <a:fillRect/>
                </a:stretch>
              </p:blipFill>
              <p:spPr>
                <a:xfrm>
                  <a:off x="6258574" y="5555860"/>
                  <a:ext cx="261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0" name="Freihand 279">
                  <a:extLst>
                    <a:ext uri="{FF2B5EF4-FFF2-40B4-BE49-F238E27FC236}">
                      <a16:creationId xmlns:a16="http://schemas.microsoft.com/office/drawing/2014/main" id="{ABC69698-760A-4CBC-9D46-60962831CCBC}"/>
                    </a:ext>
                  </a:extLst>
                </p14:cNvPr>
                <p14:cNvContentPartPr/>
                <p14:nvPr/>
              </p14:nvContentPartPr>
              <p14:xfrm>
                <a:off x="6495814" y="5493940"/>
                <a:ext cx="143640" cy="151920"/>
              </p14:xfrm>
            </p:contentPart>
          </mc:Choice>
          <mc:Fallback xmlns="">
            <p:pic>
              <p:nvPicPr>
                <p:cNvPr id="280" name="Freihand 279">
                  <a:extLst>
                    <a:ext uri="{FF2B5EF4-FFF2-40B4-BE49-F238E27FC236}">
                      <a16:creationId xmlns:a16="http://schemas.microsoft.com/office/drawing/2014/main" id="{ABC69698-760A-4CBC-9D46-60962831CCBC}"/>
                    </a:ext>
                  </a:extLst>
                </p:cNvPr>
                <p:cNvPicPr/>
                <p:nvPr/>
              </p:nvPicPr>
              <p:blipFill>
                <a:blip r:embed="rId469"/>
                <a:stretch>
                  <a:fillRect/>
                </a:stretch>
              </p:blipFill>
              <p:spPr>
                <a:xfrm>
                  <a:off x="6491494" y="5489620"/>
                  <a:ext cx="152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1" name="Freihand 280">
                  <a:extLst>
                    <a:ext uri="{FF2B5EF4-FFF2-40B4-BE49-F238E27FC236}">
                      <a16:creationId xmlns:a16="http://schemas.microsoft.com/office/drawing/2014/main" id="{B1BFED00-E26D-47E7-AD98-9E0A9AE07FDC}"/>
                    </a:ext>
                  </a:extLst>
                </p14:cNvPr>
                <p14:cNvContentPartPr/>
                <p14:nvPr/>
              </p14:nvContentPartPr>
              <p14:xfrm>
                <a:off x="6637654" y="5544340"/>
                <a:ext cx="81000" cy="219960"/>
              </p14:xfrm>
            </p:contentPart>
          </mc:Choice>
          <mc:Fallback xmlns="">
            <p:pic>
              <p:nvPicPr>
                <p:cNvPr id="281" name="Freihand 280">
                  <a:extLst>
                    <a:ext uri="{FF2B5EF4-FFF2-40B4-BE49-F238E27FC236}">
                      <a16:creationId xmlns:a16="http://schemas.microsoft.com/office/drawing/2014/main" id="{B1BFED00-E26D-47E7-AD98-9E0A9AE07FDC}"/>
                    </a:ext>
                  </a:extLst>
                </p:cNvPr>
                <p:cNvPicPr/>
                <p:nvPr/>
              </p:nvPicPr>
              <p:blipFill>
                <a:blip r:embed="rId471"/>
                <a:stretch>
                  <a:fillRect/>
                </a:stretch>
              </p:blipFill>
              <p:spPr>
                <a:xfrm>
                  <a:off x="6633334" y="5540020"/>
                  <a:ext cx="89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2" name="Freihand 281">
                  <a:extLst>
                    <a:ext uri="{FF2B5EF4-FFF2-40B4-BE49-F238E27FC236}">
                      <a16:creationId xmlns:a16="http://schemas.microsoft.com/office/drawing/2014/main" id="{3042C4C7-0D0B-47AF-8D34-8FD892E9F63D}"/>
                    </a:ext>
                  </a:extLst>
                </p14:cNvPr>
                <p14:cNvContentPartPr/>
                <p14:nvPr/>
              </p14:nvContentPartPr>
              <p14:xfrm>
                <a:off x="6745654" y="5558740"/>
                <a:ext cx="133200" cy="78840"/>
              </p14:xfrm>
            </p:contentPart>
          </mc:Choice>
          <mc:Fallback xmlns="">
            <p:pic>
              <p:nvPicPr>
                <p:cNvPr id="282" name="Freihand 281">
                  <a:extLst>
                    <a:ext uri="{FF2B5EF4-FFF2-40B4-BE49-F238E27FC236}">
                      <a16:creationId xmlns:a16="http://schemas.microsoft.com/office/drawing/2014/main" id="{3042C4C7-0D0B-47AF-8D34-8FD892E9F63D}"/>
                    </a:ext>
                  </a:extLst>
                </p:cNvPr>
                <p:cNvPicPr/>
                <p:nvPr/>
              </p:nvPicPr>
              <p:blipFill>
                <a:blip r:embed="rId473"/>
                <a:stretch>
                  <a:fillRect/>
                </a:stretch>
              </p:blipFill>
              <p:spPr>
                <a:xfrm>
                  <a:off x="6741334" y="5554420"/>
                  <a:ext cx="141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3" name="Freihand 282">
                  <a:extLst>
                    <a:ext uri="{FF2B5EF4-FFF2-40B4-BE49-F238E27FC236}">
                      <a16:creationId xmlns:a16="http://schemas.microsoft.com/office/drawing/2014/main" id="{0AAACABF-3CF2-4E32-8D1A-5F1C9F6A5A77}"/>
                    </a:ext>
                  </a:extLst>
                </p14:cNvPr>
                <p14:cNvContentPartPr/>
                <p14:nvPr/>
              </p14:nvContentPartPr>
              <p14:xfrm>
                <a:off x="6869494" y="5511220"/>
                <a:ext cx="33840" cy="32040"/>
              </p14:xfrm>
            </p:contentPart>
          </mc:Choice>
          <mc:Fallback xmlns="">
            <p:pic>
              <p:nvPicPr>
                <p:cNvPr id="283" name="Freihand 282">
                  <a:extLst>
                    <a:ext uri="{FF2B5EF4-FFF2-40B4-BE49-F238E27FC236}">
                      <a16:creationId xmlns:a16="http://schemas.microsoft.com/office/drawing/2014/main" id="{0AAACABF-3CF2-4E32-8D1A-5F1C9F6A5A77}"/>
                    </a:ext>
                  </a:extLst>
                </p:cNvPr>
                <p:cNvPicPr/>
                <p:nvPr/>
              </p:nvPicPr>
              <p:blipFill>
                <a:blip r:embed="rId475"/>
                <a:stretch>
                  <a:fillRect/>
                </a:stretch>
              </p:blipFill>
              <p:spPr>
                <a:xfrm>
                  <a:off x="6865174" y="5506900"/>
                  <a:ext cx="42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4" name="Freihand 283">
                  <a:extLst>
                    <a:ext uri="{FF2B5EF4-FFF2-40B4-BE49-F238E27FC236}">
                      <a16:creationId xmlns:a16="http://schemas.microsoft.com/office/drawing/2014/main" id="{757E49B9-A328-421A-94C1-6002FB2EC9BE}"/>
                    </a:ext>
                  </a:extLst>
                </p14:cNvPr>
                <p14:cNvContentPartPr/>
                <p14:nvPr/>
              </p14:nvContentPartPr>
              <p14:xfrm>
                <a:off x="6928174" y="5470180"/>
                <a:ext cx="264240" cy="164160"/>
              </p14:xfrm>
            </p:contentPart>
          </mc:Choice>
          <mc:Fallback xmlns="">
            <p:pic>
              <p:nvPicPr>
                <p:cNvPr id="284" name="Freihand 283">
                  <a:extLst>
                    <a:ext uri="{FF2B5EF4-FFF2-40B4-BE49-F238E27FC236}">
                      <a16:creationId xmlns:a16="http://schemas.microsoft.com/office/drawing/2014/main" id="{757E49B9-A328-421A-94C1-6002FB2EC9BE}"/>
                    </a:ext>
                  </a:extLst>
                </p:cNvPr>
                <p:cNvPicPr/>
                <p:nvPr/>
              </p:nvPicPr>
              <p:blipFill>
                <a:blip r:embed="rId477"/>
                <a:stretch>
                  <a:fillRect/>
                </a:stretch>
              </p:blipFill>
              <p:spPr>
                <a:xfrm>
                  <a:off x="6923854" y="5465860"/>
                  <a:ext cx="272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5" name="Freihand 284">
                  <a:extLst>
                    <a:ext uri="{FF2B5EF4-FFF2-40B4-BE49-F238E27FC236}">
                      <a16:creationId xmlns:a16="http://schemas.microsoft.com/office/drawing/2014/main" id="{983114DB-CEDF-4909-B42F-9E14E565A829}"/>
                    </a:ext>
                  </a:extLst>
                </p14:cNvPr>
                <p14:cNvContentPartPr/>
                <p14:nvPr/>
              </p14:nvContentPartPr>
              <p14:xfrm>
                <a:off x="7327414" y="5519140"/>
                <a:ext cx="233640" cy="89280"/>
              </p14:xfrm>
            </p:contentPart>
          </mc:Choice>
          <mc:Fallback xmlns="">
            <p:pic>
              <p:nvPicPr>
                <p:cNvPr id="285" name="Freihand 284">
                  <a:extLst>
                    <a:ext uri="{FF2B5EF4-FFF2-40B4-BE49-F238E27FC236}">
                      <a16:creationId xmlns:a16="http://schemas.microsoft.com/office/drawing/2014/main" id="{983114DB-CEDF-4909-B42F-9E14E565A829}"/>
                    </a:ext>
                  </a:extLst>
                </p:cNvPr>
                <p:cNvPicPr/>
                <p:nvPr/>
              </p:nvPicPr>
              <p:blipFill>
                <a:blip r:embed="rId479"/>
                <a:stretch>
                  <a:fillRect/>
                </a:stretch>
              </p:blipFill>
              <p:spPr>
                <a:xfrm>
                  <a:off x="7323094" y="5514820"/>
                  <a:ext cx="242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6" name="Freihand 285">
                  <a:extLst>
                    <a:ext uri="{FF2B5EF4-FFF2-40B4-BE49-F238E27FC236}">
                      <a16:creationId xmlns:a16="http://schemas.microsoft.com/office/drawing/2014/main" id="{041EAE76-3A5A-44AB-BB55-26FFF587C5E7}"/>
                    </a:ext>
                  </a:extLst>
                </p14:cNvPr>
                <p14:cNvContentPartPr/>
                <p14:nvPr/>
              </p14:nvContentPartPr>
              <p14:xfrm>
                <a:off x="7580134" y="5515540"/>
                <a:ext cx="131400" cy="212040"/>
              </p14:xfrm>
            </p:contentPart>
          </mc:Choice>
          <mc:Fallback xmlns="">
            <p:pic>
              <p:nvPicPr>
                <p:cNvPr id="286" name="Freihand 285">
                  <a:extLst>
                    <a:ext uri="{FF2B5EF4-FFF2-40B4-BE49-F238E27FC236}">
                      <a16:creationId xmlns:a16="http://schemas.microsoft.com/office/drawing/2014/main" id="{041EAE76-3A5A-44AB-BB55-26FFF587C5E7}"/>
                    </a:ext>
                  </a:extLst>
                </p:cNvPr>
                <p:cNvPicPr/>
                <p:nvPr/>
              </p:nvPicPr>
              <p:blipFill>
                <a:blip r:embed="rId481"/>
                <a:stretch>
                  <a:fillRect/>
                </a:stretch>
              </p:blipFill>
              <p:spPr>
                <a:xfrm>
                  <a:off x="7575814" y="5511220"/>
                  <a:ext cx="140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7" name="Freihand 286">
                  <a:extLst>
                    <a:ext uri="{FF2B5EF4-FFF2-40B4-BE49-F238E27FC236}">
                      <a16:creationId xmlns:a16="http://schemas.microsoft.com/office/drawing/2014/main" id="{C7D4CBB4-9547-49A0-BFA4-070D0298FA4F}"/>
                    </a:ext>
                  </a:extLst>
                </p14:cNvPr>
                <p14:cNvContentPartPr/>
                <p14:nvPr/>
              </p14:nvContentPartPr>
              <p14:xfrm>
                <a:off x="7748254" y="5410780"/>
                <a:ext cx="87480" cy="206280"/>
              </p14:xfrm>
            </p:contentPart>
          </mc:Choice>
          <mc:Fallback xmlns="">
            <p:pic>
              <p:nvPicPr>
                <p:cNvPr id="287" name="Freihand 286">
                  <a:extLst>
                    <a:ext uri="{FF2B5EF4-FFF2-40B4-BE49-F238E27FC236}">
                      <a16:creationId xmlns:a16="http://schemas.microsoft.com/office/drawing/2014/main" id="{C7D4CBB4-9547-49A0-BFA4-070D0298FA4F}"/>
                    </a:ext>
                  </a:extLst>
                </p:cNvPr>
                <p:cNvPicPr/>
                <p:nvPr/>
              </p:nvPicPr>
              <p:blipFill>
                <a:blip r:embed="rId483"/>
                <a:stretch>
                  <a:fillRect/>
                </a:stretch>
              </p:blipFill>
              <p:spPr>
                <a:xfrm>
                  <a:off x="7743934" y="5406460"/>
                  <a:ext cx="96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8" name="Freihand 287">
                  <a:extLst>
                    <a:ext uri="{FF2B5EF4-FFF2-40B4-BE49-F238E27FC236}">
                      <a16:creationId xmlns:a16="http://schemas.microsoft.com/office/drawing/2014/main" id="{67CF4ADE-FBE4-4389-8A47-5A7CD16DD88A}"/>
                    </a:ext>
                  </a:extLst>
                </p14:cNvPr>
                <p14:cNvContentPartPr/>
                <p14:nvPr/>
              </p14:nvContentPartPr>
              <p14:xfrm>
                <a:off x="7832134" y="5489980"/>
                <a:ext cx="91800" cy="55080"/>
              </p14:xfrm>
            </p:contentPart>
          </mc:Choice>
          <mc:Fallback xmlns="">
            <p:pic>
              <p:nvPicPr>
                <p:cNvPr id="288" name="Freihand 287">
                  <a:extLst>
                    <a:ext uri="{FF2B5EF4-FFF2-40B4-BE49-F238E27FC236}">
                      <a16:creationId xmlns:a16="http://schemas.microsoft.com/office/drawing/2014/main" id="{67CF4ADE-FBE4-4389-8A47-5A7CD16DD88A}"/>
                    </a:ext>
                  </a:extLst>
                </p:cNvPr>
                <p:cNvPicPr/>
                <p:nvPr/>
              </p:nvPicPr>
              <p:blipFill>
                <a:blip r:embed="rId485"/>
                <a:stretch>
                  <a:fillRect/>
                </a:stretch>
              </p:blipFill>
              <p:spPr>
                <a:xfrm>
                  <a:off x="7827814" y="5485660"/>
                  <a:ext cx="100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0" name="Freihand 289">
                  <a:extLst>
                    <a:ext uri="{FF2B5EF4-FFF2-40B4-BE49-F238E27FC236}">
                      <a16:creationId xmlns:a16="http://schemas.microsoft.com/office/drawing/2014/main" id="{8C54B243-AD48-4B22-BDC6-3681AC756CCD}"/>
                    </a:ext>
                  </a:extLst>
                </p14:cNvPr>
                <p14:cNvContentPartPr/>
                <p14:nvPr/>
              </p14:nvContentPartPr>
              <p14:xfrm>
                <a:off x="7930774" y="5328700"/>
                <a:ext cx="217800" cy="171720"/>
              </p14:xfrm>
            </p:contentPart>
          </mc:Choice>
          <mc:Fallback xmlns="">
            <p:pic>
              <p:nvPicPr>
                <p:cNvPr id="290" name="Freihand 289">
                  <a:extLst>
                    <a:ext uri="{FF2B5EF4-FFF2-40B4-BE49-F238E27FC236}">
                      <a16:creationId xmlns:a16="http://schemas.microsoft.com/office/drawing/2014/main" id="{8C54B243-AD48-4B22-BDC6-3681AC756CCD}"/>
                    </a:ext>
                  </a:extLst>
                </p:cNvPr>
                <p:cNvPicPr/>
                <p:nvPr/>
              </p:nvPicPr>
              <p:blipFill>
                <a:blip r:embed="rId487"/>
                <a:stretch>
                  <a:fillRect/>
                </a:stretch>
              </p:blipFill>
              <p:spPr>
                <a:xfrm>
                  <a:off x="7926454" y="5324380"/>
                  <a:ext cx="226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1" name="Freihand 290">
                  <a:extLst>
                    <a:ext uri="{FF2B5EF4-FFF2-40B4-BE49-F238E27FC236}">
                      <a16:creationId xmlns:a16="http://schemas.microsoft.com/office/drawing/2014/main" id="{651F3AD5-904C-4574-9A86-F1DA8EA476BF}"/>
                    </a:ext>
                  </a:extLst>
                </p14:cNvPr>
                <p14:cNvContentPartPr/>
                <p14:nvPr/>
              </p14:nvContentPartPr>
              <p14:xfrm>
                <a:off x="7787854" y="5284420"/>
                <a:ext cx="103320" cy="22680"/>
              </p14:xfrm>
            </p:contentPart>
          </mc:Choice>
          <mc:Fallback xmlns="">
            <p:pic>
              <p:nvPicPr>
                <p:cNvPr id="291" name="Freihand 290">
                  <a:extLst>
                    <a:ext uri="{FF2B5EF4-FFF2-40B4-BE49-F238E27FC236}">
                      <a16:creationId xmlns:a16="http://schemas.microsoft.com/office/drawing/2014/main" id="{651F3AD5-904C-4574-9A86-F1DA8EA476BF}"/>
                    </a:ext>
                  </a:extLst>
                </p:cNvPr>
                <p:cNvPicPr/>
                <p:nvPr/>
              </p:nvPicPr>
              <p:blipFill>
                <a:blip r:embed="rId489"/>
                <a:stretch>
                  <a:fillRect/>
                </a:stretch>
              </p:blipFill>
              <p:spPr>
                <a:xfrm>
                  <a:off x="7783534" y="5280100"/>
                  <a:ext cx="111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3" name="Freihand 292">
                  <a:extLst>
                    <a:ext uri="{FF2B5EF4-FFF2-40B4-BE49-F238E27FC236}">
                      <a16:creationId xmlns:a16="http://schemas.microsoft.com/office/drawing/2014/main" id="{6A9D1E05-FE2A-4064-806B-8585C4887F2B}"/>
                    </a:ext>
                  </a:extLst>
                </p14:cNvPr>
                <p14:cNvContentPartPr/>
                <p14:nvPr/>
              </p14:nvContentPartPr>
              <p14:xfrm>
                <a:off x="7219054" y="5609140"/>
                <a:ext cx="966240" cy="92520"/>
              </p14:xfrm>
            </p:contentPart>
          </mc:Choice>
          <mc:Fallback xmlns="">
            <p:pic>
              <p:nvPicPr>
                <p:cNvPr id="293" name="Freihand 292">
                  <a:extLst>
                    <a:ext uri="{FF2B5EF4-FFF2-40B4-BE49-F238E27FC236}">
                      <a16:creationId xmlns:a16="http://schemas.microsoft.com/office/drawing/2014/main" id="{6A9D1E05-FE2A-4064-806B-8585C4887F2B}"/>
                    </a:ext>
                  </a:extLst>
                </p:cNvPr>
                <p:cNvPicPr/>
                <p:nvPr/>
              </p:nvPicPr>
              <p:blipFill>
                <a:blip r:embed="rId491"/>
                <a:stretch>
                  <a:fillRect/>
                </a:stretch>
              </p:blipFill>
              <p:spPr>
                <a:xfrm>
                  <a:off x="7214734" y="5604820"/>
                  <a:ext cx="974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5" name="Freihand 294">
                  <a:extLst>
                    <a:ext uri="{FF2B5EF4-FFF2-40B4-BE49-F238E27FC236}">
                      <a16:creationId xmlns:a16="http://schemas.microsoft.com/office/drawing/2014/main" id="{1BE2080E-4B3E-4B61-8A42-BF4B97E1BDDE}"/>
                    </a:ext>
                  </a:extLst>
                </p14:cNvPr>
                <p14:cNvContentPartPr/>
                <p14:nvPr/>
              </p14:nvContentPartPr>
              <p14:xfrm>
                <a:off x="5747374" y="5886340"/>
                <a:ext cx="150120" cy="162000"/>
              </p14:xfrm>
            </p:contentPart>
          </mc:Choice>
          <mc:Fallback xmlns="">
            <p:pic>
              <p:nvPicPr>
                <p:cNvPr id="295" name="Freihand 294">
                  <a:extLst>
                    <a:ext uri="{FF2B5EF4-FFF2-40B4-BE49-F238E27FC236}">
                      <a16:creationId xmlns:a16="http://schemas.microsoft.com/office/drawing/2014/main" id="{1BE2080E-4B3E-4B61-8A42-BF4B97E1BDDE}"/>
                    </a:ext>
                  </a:extLst>
                </p:cNvPr>
                <p:cNvPicPr/>
                <p:nvPr/>
              </p:nvPicPr>
              <p:blipFill>
                <a:blip r:embed="rId493"/>
                <a:stretch>
                  <a:fillRect/>
                </a:stretch>
              </p:blipFill>
              <p:spPr>
                <a:xfrm>
                  <a:off x="5743054" y="5882020"/>
                  <a:ext cx="158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6" name="Freihand 295">
                  <a:extLst>
                    <a:ext uri="{FF2B5EF4-FFF2-40B4-BE49-F238E27FC236}">
                      <a16:creationId xmlns:a16="http://schemas.microsoft.com/office/drawing/2014/main" id="{51FADE30-8C0C-42FC-9A0E-D39BE99A6417}"/>
                    </a:ext>
                  </a:extLst>
                </p14:cNvPr>
                <p14:cNvContentPartPr/>
                <p14:nvPr/>
              </p14:nvContentPartPr>
              <p14:xfrm>
                <a:off x="5928454" y="5925580"/>
                <a:ext cx="278640" cy="89280"/>
              </p14:xfrm>
            </p:contentPart>
          </mc:Choice>
          <mc:Fallback xmlns="">
            <p:pic>
              <p:nvPicPr>
                <p:cNvPr id="296" name="Freihand 295">
                  <a:extLst>
                    <a:ext uri="{FF2B5EF4-FFF2-40B4-BE49-F238E27FC236}">
                      <a16:creationId xmlns:a16="http://schemas.microsoft.com/office/drawing/2014/main" id="{51FADE30-8C0C-42FC-9A0E-D39BE99A6417}"/>
                    </a:ext>
                  </a:extLst>
                </p:cNvPr>
                <p:cNvPicPr/>
                <p:nvPr/>
              </p:nvPicPr>
              <p:blipFill>
                <a:blip r:embed="rId495"/>
                <a:stretch>
                  <a:fillRect/>
                </a:stretch>
              </p:blipFill>
              <p:spPr>
                <a:xfrm>
                  <a:off x="5924134" y="5921260"/>
                  <a:ext cx="28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7" name="Freihand 296">
                  <a:extLst>
                    <a:ext uri="{FF2B5EF4-FFF2-40B4-BE49-F238E27FC236}">
                      <a16:creationId xmlns:a16="http://schemas.microsoft.com/office/drawing/2014/main" id="{E87E8D00-2A5F-4A90-882A-9A0AED8522D6}"/>
                    </a:ext>
                  </a:extLst>
                </p14:cNvPr>
                <p14:cNvContentPartPr/>
                <p14:nvPr/>
              </p14:nvContentPartPr>
              <p14:xfrm>
                <a:off x="6410854" y="5859700"/>
                <a:ext cx="28080" cy="108720"/>
              </p14:xfrm>
            </p:contentPart>
          </mc:Choice>
          <mc:Fallback xmlns="">
            <p:pic>
              <p:nvPicPr>
                <p:cNvPr id="297" name="Freihand 296">
                  <a:extLst>
                    <a:ext uri="{FF2B5EF4-FFF2-40B4-BE49-F238E27FC236}">
                      <a16:creationId xmlns:a16="http://schemas.microsoft.com/office/drawing/2014/main" id="{E87E8D00-2A5F-4A90-882A-9A0AED8522D6}"/>
                    </a:ext>
                  </a:extLst>
                </p:cNvPr>
                <p:cNvPicPr/>
                <p:nvPr/>
              </p:nvPicPr>
              <p:blipFill>
                <a:blip r:embed="rId497"/>
                <a:stretch>
                  <a:fillRect/>
                </a:stretch>
              </p:blipFill>
              <p:spPr>
                <a:xfrm>
                  <a:off x="6406534" y="5855380"/>
                  <a:ext cx="36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8" name="Freihand 297">
                  <a:extLst>
                    <a:ext uri="{FF2B5EF4-FFF2-40B4-BE49-F238E27FC236}">
                      <a16:creationId xmlns:a16="http://schemas.microsoft.com/office/drawing/2014/main" id="{0EC5008C-1C7B-414B-B037-4FCA49FE7CB2}"/>
                    </a:ext>
                  </a:extLst>
                </p14:cNvPr>
                <p14:cNvContentPartPr/>
                <p14:nvPr/>
              </p14:nvContentPartPr>
              <p14:xfrm>
                <a:off x="6361174" y="5842780"/>
                <a:ext cx="153720" cy="161280"/>
              </p14:xfrm>
            </p:contentPart>
          </mc:Choice>
          <mc:Fallback xmlns="">
            <p:pic>
              <p:nvPicPr>
                <p:cNvPr id="298" name="Freihand 297">
                  <a:extLst>
                    <a:ext uri="{FF2B5EF4-FFF2-40B4-BE49-F238E27FC236}">
                      <a16:creationId xmlns:a16="http://schemas.microsoft.com/office/drawing/2014/main" id="{0EC5008C-1C7B-414B-B037-4FCA49FE7CB2}"/>
                    </a:ext>
                  </a:extLst>
                </p:cNvPr>
                <p:cNvPicPr/>
                <p:nvPr/>
              </p:nvPicPr>
              <p:blipFill>
                <a:blip r:embed="rId499"/>
                <a:stretch>
                  <a:fillRect/>
                </a:stretch>
              </p:blipFill>
              <p:spPr>
                <a:xfrm>
                  <a:off x="6356854" y="5838460"/>
                  <a:ext cx="162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9" name="Freihand 298">
                  <a:extLst>
                    <a:ext uri="{FF2B5EF4-FFF2-40B4-BE49-F238E27FC236}">
                      <a16:creationId xmlns:a16="http://schemas.microsoft.com/office/drawing/2014/main" id="{E819D1AD-851E-4B35-BCE0-B803EB45D2CC}"/>
                    </a:ext>
                  </a:extLst>
                </p14:cNvPr>
                <p14:cNvContentPartPr/>
                <p14:nvPr/>
              </p14:nvContentPartPr>
              <p14:xfrm>
                <a:off x="6577534" y="5870500"/>
                <a:ext cx="18360" cy="96840"/>
              </p14:xfrm>
            </p:contentPart>
          </mc:Choice>
          <mc:Fallback xmlns="">
            <p:pic>
              <p:nvPicPr>
                <p:cNvPr id="299" name="Freihand 298">
                  <a:extLst>
                    <a:ext uri="{FF2B5EF4-FFF2-40B4-BE49-F238E27FC236}">
                      <a16:creationId xmlns:a16="http://schemas.microsoft.com/office/drawing/2014/main" id="{E819D1AD-851E-4B35-BCE0-B803EB45D2CC}"/>
                    </a:ext>
                  </a:extLst>
                </p:cNvPr>
                <p:cNvPicPr/>
                <p:nvPr/>
              </p:nvPicPr>
              <p:blipFill>
                <a:blip r:embed="rId501"/>
                <a:stretch>
                  <a:fillRect/>
                </a:stretch>
              </p:blipFill>
              <p:spPr>
                <a:xfrm>
                  <a:off x="6573214" y="5866180"/>
                  <a:ext cx="2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0" name="Freihand 299">
                  <a:extLst>
                    <a:ext uri="{FF2B5EF4-FFF2-40B4-BE49-F238E27FC236}">
                      <a16:creationId xmlns:a16="http://schemas.microsoft.com/office/drawing/2014/main" id="{9B921BAE-8BBD-452B-B853-13EBD636638D}"/>
                    </a:ext>
                  </a:extLst>
                </p14:cNvPr>
                <p14:cNvContentPartPr/>
                <p14:nvPr/>
              </p14:nvContentPartPr>
              <p14:xfrm>
                <a:off x="6691294" y="5850700"/>
                <a:ext cx="21960" cy="112680"/>
              </p14:xfrm>
            </p:contentPart>
          </mc:Choice>
          <mc:Fallback xmlns="">
            <p:pic>
              <p:nvPicPr>
                <p:cNvPr id="300" name="Freihand 299">
                  <a:extLst>
                    <a:ext uri="{FF2B5EF4-FFF2-40B4-BE49-F238E27FC236}">
                      <a16:creationId xmlns:a16="http://schemas.microsoft.com/office/drawing/2014/main" id="{9B921BAE-8BBD-452B-B853-13EBD636638D}"/>
                    </a:ext>
                  </a:extLst>
                </p:cNvPr>
                <p:cNvPicPr/>
                <p:nvPr/>
              </p:nvPicPr>
              <p:blipFill>
                <a:blip r:embed="rId503"/>
                <a:stretch>
                  <a:fillRect/>
                </a:stretch>
              </p:blipFill>
              <p:spPr>
                <a:xfrm>
                  <a:off x="6686974" y="5846380"/>
                  <a:ext cx="30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1" name="Freihand 300">
                  <a:extLst>
                    <a:ext uri="{FF2B5EF4-FFF2-40B4-BE49-F238E27FC236}">
                      <a16:creationId xmlns:a16="http://schemas.microsoft.com/office/drawing/2014/main" id="{543D4118-2403-48FF-BBF3-0C68F4C4E305}"/>
                    </a:ext>
                  </a:extLst>
                </p14:cNvPr>
                <p14:cNvContentPartPr/>
                <p14:nvPr/>
              </p14:nvContentPartPr>
              <p14:xfrm>
                <a:off x="6619294" y="5824780"/>
                <a:ext cx="172800" cy="70200"/>
              </p14:xfrm>
            </p:contentPart>
          </mc:Choice>
          <mc:Fallback xmlns="">
            <p:pic>
              <p:nvPicPr>
                <p:cNvPr id="301" name="Freihand 300">
                  <a:extLst>
                    <a:ext uri="{FF2B5EF4-FFF2-40B4-BE49-F238E27FC236}">
                      <a16:creationId xmlns:a16="http://schemas.microsoft.com/office/drawing/2014/main" id="{543D4118-2403-48FF-BBF3-0C68F4C4E305}"/>
                    </a:ext>
                  </a:extLst>
                </p:cNvPr>
                <p:cNvPicPr/>
                <p:nvPr/>
              </p:nvPicPr>
              <p:blipFill>
                <a:blip r:embed="rId505"/>
                <a:stretch>
                  <a:fillRect/>
                </a:stretch>
              </p:blipFill>
              <p:spPr>
                <a:xfrm>
                  <a:off x="6614974" y="5820460"/>
                  <a:ext cx="181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2" name="Freihand 301">
                  <a:extLst>
                    <a:ext uri="{FF2B5EF4-FFF2-40B4-BE49-F238E27FC236}">
                      <a16:creationId xmlns:a16="http://schemas.microsoft.com/office/drawing/2014/main" id="{489CADBF-A5E1-4D17-85B0-F081A4AA5835}"/>
                    </a:ext>
                  </a:extLst>
                </p14:cNvPr>
                <p14:cNvContentPartPr/>
                <p14:nvPr/>
              </p14:nvContentPartPr>
              <p14:xfrm>
                <a:off x="6892174" y="5830900"/>
                <a:ext cx="294120" cy="101160"/>
              </p14:xfrm>
            </p:contentPart>
          </mc:Choice>
          <mc:Fallback xmlns="">
            <p:pic>
              <p:nvPicPr>
                <p:cNvPr id="302" name="Freihand 301">
                  <a:extLst>
                    <a:ext uri="{FF2B5EF4-FFF2-40B4-BE49-F238E27FC236}">
                      <a16:creationId xmlns:a16="http://schemas.microsoft.com/office/drawing/2014/main" id="{489CADBF-A5E1-4D17-85B0-F081A4AA5835}"/>
                    </a:ext>
                  </a:extLst>
                </p:cNvPr>
                <p:cNvPicPr/>
                <p:nvPr/>
              </p:nvPicPr>
              <p:blipFill>
                <a:blip r:embed="rId507"/>
                <a:stretch>
                  <a:fillRect/>
                </a:stretch>
              </p:blipFill>
              <p:spPr>
                <a:xfrm>
                  <a:off x="6887854" y="5826580"/>
                  <a:ext cx="302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4" name="Freihand 303">
                  <a:extLst>
                    <a:ext uri="{FF2B5EF4-FFF2-40B4-BE49-F238E27FC236}">
                      <a16:creationId xmlns:a16="http://schemas.microsoft.com/office/drawing/2014/main" id="{684A6441-188C-4BD2-98CB-358255259D0A}"/>
                    </a:ext>
                  </a:extLst>
                </p14:cNvPr>
                <p14:cNvContentPartPr/>
                <p14:nvPr/>
              </p14:nvContentPartPr>
              <p14:xfrm>
                <a:off x="7265494" y="5795980"/>
                <a:ext cx="164520" cy="122760"/>
              </p14:xfrm>
            </p:contentPart>
          </mc:Choice>
          <mc:Fallback xmlns="">
            <p:pic>
              <p:nvPicPr>
                <p:cNvPr id="304" name="Freihand 303">
                  <a:extLst>
                    <a:ext uri="{FF2B5EF4-FFF2-40B4-BE49-F238E27FC236}">
                      <a16:creationId xmlns:a16="http://schemas.microsoft.com/office/drawing/2014/main" id="{684A6441-188C-4BD2-98CB-358255259D0A}"/>
                    </a:ext>
                  </a:extLst>
                </p:cNvPr>
                <p:cNvPicPr/>
                <p:nvPr/>
              </p:nvPicPr>
              <p:blipFill>
                <a:blip r:embed="rId509"/>
                <a:stretch>
                  <a:fillRect/>
                </a:stretch>
              </p:blipFill>
              <p:spPr>
                <a:xfrm>
                  <a:off x="7261174" y="5791660"/>
                  <a:ext cx="173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5" name="Freihand 304">
                  <a:extLst>
                    <a:ext uri="{FF2B5EF4-FFF2-40B4-BE49-F238E27FC236}">
                      <a16:creationId xmlns:a16="http://schemas.microsoft.com/office/drawing/2014/main" id="{D323E40E-EC1A-4B13-B673-0DB5C822E0D9}"/>
                    </a:ext>
                  </a:extLst>
                </p14:cNvPr>
                <p14:cNvContentPartPr/>
                <p14:nvPr/>
              </p14:nvContentPartPr>
              <p14:xfrm>
                <a:off x="7235974" y="5839900"/>
                <a:ext cx="149040" cy="13680"/>
              </p14:xfrm>
            </p:contentPart>
          </mc:Choice>
          <mc:Fallback xmlns="">
            <p:pic>
              <p:nvPicPr>
                <p:cNvPr id="305" name="Freihand 304">
                  <a:extLst>
                    <a:ext uri="{FF2B5EF4-FFF2-40B4-BE49-F238E27FC236}">
                      <a16:creationId xmlns:a16="http://schemas.microsoft.com/office/drawing/2014/main" id="{D323E40E-EC1A-4B13-B673-0DB5C822E0D9}"/>
                    </a:ext>
                  </a:extLst>
                </p:cNvPr>
                <p:cNvPicPr/>
                <p:nvPr/>
              </p:nvPicPr>
              <p:blipFill>
                <a:blip r:embed="rId511"/>
                <a:stretch>
                  <a:fillRect/>
                </a:stretch>
              </p:blipFill>
              <p:spPr>
                <a:xfrm>
                  <a:off x="7231654" y="5835580"/>
                  <a:ext cx="157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6" name="Freihand 305">
                  <a:extLst>
                    <a:ext uri="{FF2B5EF4-FFF2-40B4-BE49-F238E27FC236}">
                      <a16:creationId xmlns:a16="http://schemas.microsoft.com/office/drawing/2014/main" id="{ED45E7FE-DB03-44C1-A24E-323058D03E36}"/>
                    </a:ext>
                  </a:extLst>
                </p14:cNvPr>
                <p14:cNvContentPartPr/>
                <p14:nvPr/>
              </p14:nvContentPartPr>
              <p14:xfrm>
                <a:off x="7217614" y="5848180"/>
                <a:ext cx="324360" cy="29520"/>
              </p14:xfrm>
            </p:contentPart>
          </mc:Choice>
          <mc:Fallback xmlns="">
            <p:pic>
              <p:nvPicPr>
                <p:cNvPr id="306" name="Freihand 305">
                  <a:extLst>
                    <a:ext uri="{FF2B5EF4-FFF2-40B4-BE49-F238E27FC236}">
                      <a16:creationId xmlns:a16="http://schemas.microsoft.com/office/drawing/2014/main" id="{ED45E7FE-DB03-44C1-A24E-323058D03E36}"/>
                    </a:ext>
                  </a:extLst>
                </p:cNvPr>
                <p:cNvPicPr/>
                <p:nvPr/>
              </p:nvPicPr>
              <p:blipFill>
                <a:blip r:embed="rId513"/>
                <a:stretch>
                  <a:fillRect/>
                </a:stretch>
              </p:blipFill>
              <p:spPr>
                <a:xfrm>
                  <a:off x="7213294" y="5843860"/>
                  <a:ext cx="333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7" name="Freihand 306">
                  <a:extLst>
                    <a:ext uri="{FF2B5EF4-FFF2-40B4-BE49-F238E27FC236}">
                      <a16:creationId xmlns:a16="http://schemas.microsoft.com/office/drawing/2014/main" id="{0F35E3D8-1C78-4B6A-B9B6-77ABB4266000}"/>
                    </a:ext>
                  </a:extLst>
                </p14:cNvPr>
                <p14:cNvContentPartPr/>
                <p14:nvPr/>
              </p14:nvContentPartPr>
              <p14:xfrm>
                <a:off x="7570414" y="5774740"/>
                <a:ext cx="158040" cy="125640"/>
              </p14:xfrm>
            </p:contentPart>
          </mc:Choice>
          <mc:Fallback xmlns="">
            <p:pic>
              <p:nvPicPr>
                <p:cNvPr id="307" name="Freihand 306">
                  <a:extLst>
                    <a:ext uri="{FF2B5EF4-FFF2-40B4-BE49-F238E27FC236}">
                      <a16:creationId xmlns:a16="http://schemas.microsoft.com/office/drawing/2014/main" id="{0F35E3D8-1C78-4B6A-B9B6-77ABB4266000}"/>
                    </a:ext>
                  </a:extLst>
                </p:cNvPr>
                <p:cNvPicPr/>
                <p:nvPr/>
              </p:nvPicPr>
              <p:blipFill>
                <a:blip r:embed="rId515"/>
                <a:stretch>
                  <a:fillRect/>
                </a:stretch>
              </p:blipFill>
              <p:spPr>
                <a:xfrm>
                  <a:off x="7566094" y="5770420"/>
                  <a:ext cx="166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8" name="Freihand 307">
                  <a:extLst>
                    <a:ext uri="{FF2B5EF4-FFF2-40B4-BE49-F238E27FC236}">
                      <a16:creationId xmlns:a16="http://schemas.microsoft.com/office/drawing/2014/main" id="{81DC70C8-B13B-4DC9-848E-8E20869E0245}"/>
                    </a:ext>
                  </a:extLst>
                </p14:cNvPr>
                <p14:cNvContentPartPr/>
                <p14:nvPr/>
              </p14:nvContentPartPr>
              <p14:xfrm>
                <a:off x="7554574" y="5833060"/>
                <a:ext cx="155520" cy="2160"/>
              </p14:xfrm>
            </p:contentPart>
          </mc:Choice>
          <mc:Fallback xmlns="">
            <p:pic>
              <p:nvPicPr>
                <p:cNvPr id="308" name="Freihand 307">
                  <a:extLst>
                    <a:ext uri="{FF2B5EF4-FFF2-40B4-BE49-F238E27FC236}">
                      <a16:creationId xmlns:a16="http://schemas.microsoft.com/office/drawing/2014/main" id="{81DC70C8-B13B-4DC9-848E-8E20869E0245}"/>
                    </a:ext>
                  </a:extLst>
                </p:cNvPr>
                <p:cNvPicPr/>
                <p:nvPr/>
              </p:nvPicPr>
              <p:blipFill>
                <a:blip r:embed="rId517"/>
                <a:stretch>
                  <a:fillRect/>
                </a:stretch>
              </p:blipFill>
              <p:spPr>
                <a:xfrm>
                  <a:off x="7550254" y="5828740"/>
                  <a:ext cx="1641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9" name="Freihand 308">
                  <a:extLst>
                    <a:ext uri="{FF2B5EF4-FFF2-40B4-BE49-F238E27FC236}">
                      <a16:creationId xmlns:a16="http://schemas.microsoft.com/office/drawing/2014/main" id="{B263DE40-67A9-4066-8F7D-16CB68ECC695}"/>
                    </a:ext>
                  </a:extLst>
                </p14:cNvPr>
                <p14:cNvContentPartPr/>
                <p14:nvPr/>
              </p14:nvContentPartPr>
              <p14:xfrm>
                <a:off x="7716934" y="5828380"/>
                <a:ext cx="209520" cy="67680"/>
              </p14:xfrm>
            </p:contentPart>
          </mc:Choice>
          <mc:Fallback xmlns="">
            <p:pic>
              <p:nvPicPr>
                <p:cNvPr id="309" name="Freihand 308">
                  <a:extLst>
                    <a:ext uri="{FF2B5EF4-FFF2-40B4-BE49-F238E27FC236}">
                      <a16:creationId xmlns:a16="http://schemas.microsoft.com/office/drawing/2014/main" id="{B263DE40-67A9-4066-8F7D-16CB68ECC695}"/>
                    </a:ext>
                  </a:extLst>
                </p:cNvPr>
                <p:cNvPicPr/>
                <p:nvPr/>
              </p:nvPicPr>
              <p:blipFill>
                <a:blip r:embed="rId519"/>
                <a:stretch>
                  <a:fillRect/>
                </a:stretch>
              </p:blipFill>
              <p:spPr>
                <a:xfrm>
                  <a:off x="7712614" y="5824060"/>
                  <a:ext cx="218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0" name="Freihand 309">
                  <a:extLst>
                    <a:ext uri="{FF2B5EF4-FFF2-40B4-BE49-F238E27FC236}">
                      <a16:creationId xmlns:a16="http://schemas.microsoft.com/office/drawing/2014/main" id="{86FBF7B7-D138-4C6B-9239-45396CC3BD29}"/>
                    </a:ext>
                  </a:extLst>
                </p14:cNvPr>
                <p14:cNvContentPartPr/>
                <p14:nvPr/>
              </p14:nvContentPartPr>
              <p14:xfrm>
                <a:off x="7970374" y="5794900"/>
                <a:ext cx="125280" cy="103680"/>
              </p14:xfrm>
            </p:contentPart>
          </mc:Choice>
          <mc:Fallback xmlns="">
            <p:pic>
              <p:nvPicPr>
                <p:cNvPr id="310" name="Freihand 309">
                  <a:extLst>
                    <a:ext uri="{FF2B5EF4-FFF2-40B4-BE49-F238E27FC236}">
                      <a16:creationId xmlns:a16="http://schemas.microsoft.com/office/drawing/2014/main" id="{86FBF7B7-D138-4C6B-9239-45396CC3BD29}"/>
                    </a:ext>
                  </a:extLst>
                </p:cNvPr>
                <p:cNvPicPr/>
                <p:nvPr/>
              </p:nvPicPr>
              <p:blipFill>
                <a:blip r:embed="rId521"/>
                <a:stretch>
                  <a:fillRect/>
                </a:stretch>
              </p:blipFill>
              <p:spPr>
                <a:xfrm>
                  <a:off x="7966054" y="5790580"/>
                  <a:ext cx="1339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2">
            <p14:nvContentPartPr>
              <p14:cNvPr id="312" name="Freihand 311">
                <a:extLst>
                  <a:ext uri="{FF2B5EF4-FFF2-40B4-BE49-F238E27FC236}">
                    <a16:creationId xmlns:a16="http://schemas.microsoft.com/office/drawing/2014/main" id="{C78176EB-BD67-4BEB-B462-CB19513AF989}"/>
                  </a:ext>
                </a:extLst>
              </p14:cNvPr>
              <p14:cNvContentPartPr/>
              <p14:nvPr/>
            </p14:nvContentPartPr>
            <p14:xfrm>
              <a:off x="5566654" y="2597020"/>
              <a:ext cx="19800" cy="983880"/>
            </p14:xfrm>
          </p:contentPart>
        </mc:Choice>
        <mc:Fallback xmlns="">
          <p:pic>
            <p:nvPicPr>
              <p:cNvPr id="312" name="Freihand 311">
                <a:extLst>
                  <a:ext uri="{FF2B5EF4-FFF2-40B4-BE49-F238E27FC236}">
                    <a16:creationId xmlns:a16="http://schemas.microsoft.com/office/drawing/2014/main" id="{C78176EB-BD67-4BEB-B462-CB19513AF989}"/>
                  </a:ext>
                </a:extLst>
              </p:cNvPr>
              <p:cNvPicPr/>
              <p:nvPr/>
            </p:nvPicPr>
            <p:blipFill>
              <a:blip r:embed="rId523"/>
              <a:stretch>
                <a:fillRect/>
              </a:stretch>
            </p:blipFill>
            <p:spPr>
              <a:xfrm>
                <a:off x="5562334" y="2592700"/>
                <a:ext cx="284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3" name="Freihand 312">
                <a:extLst>
                  <a:ext uri="{FF2B5EF4-FFF2-40B4-BE49-F238E27FC236}">
                    <a16:creationId xmlns:a16="http://schemas.microsoft.com/office/drawing/2014/main" id="{6DAD9581-3889-473E-8854-D847472AC2BB}"/>
                  </a:ext>
                </a:extLst>
              </p14:cNvPr>
              <p14:cNvContentPartPr/>
              <p14:nvPr/>
            </p14:nvContentPartPr>
            <p14:xfrm>
              <a:off x="7067134" y="1783780"/>
              <a:ext cx="56160" cy="1270800"/>
            </p14:xfrm>
          </p:contentPart>
        </mc:Choice>
        <mc:Fallback xmlns="">
          <p:pic>
            <p:nvPicPr>
              <p:cNvPr id="313" name="Freihand 312">
                <a:extLst>
                  <a:ext uri="{FF2B5EF4-FFF2-40B4-BE49-F238E27FC236}">
                    <a16:creationId xmlns:a16="http://schemas.microsoft.com/office/drawing/2014/main" id="{6DAD9581-3889-473E-8854-D847472AC2BB}"/>
                  </a:ext>
                </a:extLst>
              </p:cNvPr>
              <p:cNvPicPr/>
              <p:nvPr/>
            </p:nvPicPr>
            <p:blipFill>
              <a:blip r:embed="rId525"/>
              <a:stretch>
                <a:fillRect/>
              </a:stretch>
            </p:blipFill>
            <p:spPr>
              <a:xfrm>
                <a:off x="7062814" y="1779460"/>
                <a:ext cx="648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4" name="Freihand 313">
                <a:extLst>
                  <a:ext uri="{FF2B5EF4-FFF2-40B4-BE49-F238E27FC236}">
                    <a16:creationId xmlns:a16="http://schemas.microsoft.com/office/drawing/2014/main" id="{330E317D-2FAE-4A6C-94E9-E728343F5827}"/>
                  </a:ext>
                </a:extLst>
              </p14:cNvPr>
              <p14:cNvContentPartPr/>
              <p14:nvPr/>
            </p14:nvContentPartPr>
            <p14:xfrm>
              <a:off x="6955534" y="1621420"/>
              <a:ext cx="513360" cy="647280"/>
            </p14:xfrm>
          </p:contentPart>
        </mc:Choice>
        <mc:Fallback xmlns="">
          <p:pic>
            <p:nvPicPr>
              <p:cNvPr id="314" name="Freihand 313">
                <a:extLst>
                  <a:ext uri="{FF2B5EF4-FFF2-40B4-BE49-F238E27FC236}">
                    <a16:creationId xmlns:a16="http://schemas.microsoft.com/office/drawing/2014/main" id="{330E317D-2FAE-4A6C-94E9-E728343F5827}"/>
                  </a:ext>
                </a:extLst>
              </p:cNvPr>
              <p:cNvPicPr/>
              <p:nvPr/>
            </p:nvPicPr>
            <p:blipFill>
              <a:blip r:embed="rId527"/>
              <a:stretch>
                <a:fillRect/>
              </a:stretch>
            </p:blipFill>
            <p:spPr>
              <a:xfrm>
                <a:off x="6951214" y="1617100"/>
                <a:ext cx="5220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5" name="Freihand 314">
                <a:extLst>
                  <a:ext uri="{FF2B5EF4-FFF2-40B4-BE49-F238E27FC236}">
                    <a16:creationId xmlns:a16="http://schemas.microsoft.com/office/drawing/2014/main" id="{8B2E76ED-251B-45BE-BEC3-AF7226C53D9F}"/>
                  </a:ext>
                </a:extLst>
              </p14:cNvPr>
              <p14:cNvContentPartPr/>
              <p14:nvPr/>
            </p14:nvContentPartPr>
            <p14:xfrm>
              <a:off x="7215814" y="1694860"/>
              <a:ext cx="324000" cy="981720"/>
            </p14:xfrm>
          </p:contentPart>
        </mc:Choice>
        <mc:Fallback xmlns="">
          <p:pic>
            <p:nvPicPr>
              <p:cNvPr id="315" name="Freihand 314">
                <a:extLst>
                  <a:ext uri="{FF2B5EF4-FFF2-40B4-BE49-F238E27FC236}">
                    <a16:creationId xmlns:a16="http://schemas.microsoft.com/office/drawing/2014/main" id="{8B2E76ED-251B-45BE-BEC3-AF7226C53D9F}"/>
                  </a:ext>
                </a:extLst>
              </p:cNvPr>
              <p:cNvPicPr/>
              <p:nvPr/>
            </p:nvPicPr>
            <p:blipFill>
              <a:blip r:embed="rId529"/>
              <a:stretch>
                <a:fillRect/>
              </a:stretch>
            </p:blipFill>
            <p:spPr>
              <a:xfrm>
                <a:off x="7211494" y="1690540"/>
                <a:ext cx="332640" cy="990360"/>
              </a:xfrm>
              <a:prstGeom prst="rect">
                <a:avLst/>
              </a:prstGeom>
            </p:spPr>
          </p:pic>
        </mc:Fallback>
      </mc:AlternateContent>
      <p:grpSp>
        <p:nvGrpSpPr>
          <p:cNvPr id="334" name="Gruppieren 333">
            <a:extLst>
              <a:ext uri="{FF2B5EF4-FFF2-40B4-BE49-F238E27FC236}">
                <a16:creationId xmlns:a16="http://schemas.microsoft.com/office/drawing/2014/main" id="{D070A2AE-75B7-40B2-A89D-E6DA06DAE89C}"/>
              </a:ext>
            </a:extLst>
          </p:cNvPr>
          <p:cNvGrpSpPr/>
          <p:nvPr/>
        </p:nvGrpSpPr>
        <p:grpSpPr>
          <a:xfrm>
            <a:off x="7306174" y="698380"/>
            <a:ext cx="1198440" cy="964080"/>
            <a:chOff x="7306174" y="698380"/>
            <a:chExt cx="1198440" cy="964080"/>
          </a:xfrm>
        </p:grpSpPr>
        <mc:AlternateContent xmlns:mc="http://schemas.openxmlformats.org/markup-compatibility/2006" xmlns:p14="http://schemas.microsoft.com/office/powerpoint/2010/main">
          <mc:Choice Requires="p14">
            <p:contentPart p14:bwMode="auto" r:id="rId530">
              <p14:nvContentPartPr>
                <p14:cNvPr id="316" name="Freihand 315">
                  <a:extLst>
                    <a:ext uri="{FF2B5EF4-FFF2-40B4-BE49-F238E27FC236}">
                      <a16:creationId xmlns:a16="http://schemas.microsoft.com/office/drawing/2014/main" id="{652E273D-2685-45BB-A419-869A6CA9B495}"/>
                    </a:ext>
                  </a:extLst>
                </p14:cNvPr>
                <p14:cNvContentPartPr/>
                <p14:nvPr/>
              </p14:nvContentPartPr>
              <p14:xfrm>
                <a:off x="7463134" y="1319020"/>
                <a:ext cx="100440" cy="293040"/>
              </p14:xfrm>
            </p:contentPart>
          </mc:Choice>
          <mc:Fallback xmlns="">
            <p:pic>
              <p:nvPicPr>
                <p:cNvPr id="316" name="Freihand 315">
                  <a:extLst>
                    <a:ext uri="{FF2B5EF4-FFF2-40B4-BE49-F238E27FC236}">
                      <a16:creationId xmlns:a16="http://schemas.microsoft.com/office/drawing/2014/main" id="{652E273D-2685-45BB-A419-869A6CA9B495}"/>
                    </a:ext>
                  </a:extLst>
                </p:cNvPr>
                <p:cNvPicPr/>
                <p:nvPr/>
              </p:nvPicPr>
              <p:blipFill>
                <a:blip r:embed="rId531"/>
                <a:stretch>
                  <a:fillRect/>
                </a:stretch>
              </p:blipFill>
              <p:spPr>
                <a:xfrm>
                  <a:off x="7458814" y="1314700"/>
                  <a:ext cx="1090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7" name="Freihand 316">
                  <a:extLst>
                    <a:ext uri="{FF2B5EF4-FFF2-40B4-BE49-F238E27FC236}">
                      <a16:creationId xmlns:a16="http://schemas.microsoft.com/office/drawing/2014/main" id="{1696477F-13BD-4506-AB56-ED72ED44BD9B}"/>
                    </a:ext>
                  </a:extLst>
                </p14:cNvPr>
                <p14:cNvContentPartPr/>
                <p14:nvPr/>
              </p14:nvContentPartPr>
              <p14:xfrm>
                <a:off x="7426054" y="1463020"/>
                <a:ext cx="185400" cy="199440"/>
              </p14:xfrm>
            </p:contentPart>
          </mc:Choice>
          <mc:Fallback xmlns="">
            <p:pic>
              <p:nvPicPr>
                <p:cNvPr id="317" name="Freihand 316">
                  <a:extLst>
                    <a:ext uri="{FF2B5EF4-FFF2-40B4-BE49-F238E27FC236}">
                      <a16:creationId xmlns:a16="http://schemas.microsoft.com/office/drawing/2014/main" id="{1696477F-13BD-4506-AB56-ED72ED44BD9B}"/>
                    </a:ext>
                  </a:extLst>
                </p:cNvPr>
                <p:cNvPicPr/>
                <p:nvPr/>
              </p:nvPicPr>
              <p:blipFill>
                <a:blip r:embed="rId533"/>
                <a:stretch>
                  <a:fillRect/>
                </a:stretch>
              </p:blipFill>
              <p:spPr>
                <a:xfrm>
                  <a:off x="7421734" y="1458700"/>
                  <a:ext cx="194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8" name="Freihand 317">
                  <a:extLst>
                    <a:ext uri="{FF2B5EF4-FFF2-40B4-BE49-F238E27FC236}">
                      <a16:creationId xmlns:a16="http://schemas.microsoft.com/office/drawing/2014/main" id="{FA76512F-E972-409A-80FC-9B10011810D3}"/>
                    </a:ext>
                  </a:extLst>
                </p14:cNvPr>
                <p14:cNvContentPartPr/>
                <p14:nvPr/>
              </p14:nvContentPartPr>
              <p14:xfrm>
                <a:off x="7306174" y="838060"/>
                <a:ext cx="190800" cy="189000"/>
              </p14:xfrm>
            </p:contentPart>
          </mc:Choice>
          <mc:Fallback xmlns="">
            <p:pic>
              <p:nvPicPr>
                <p:cNvPr id="318" name="Freihand 317">
                  <a:extLst>
                    <a:ext uri="{FF2B5EF4-FFF2-40B4-BE49-F238E27FC236}">
                      <a16:creationId xmlns:a16="http://schemas.microsoft.com/office/drawing/2014/main" id="{FA76512F-E972-409A-80FC-9B10011810D3}"/>
                    </a:ext>
                  </a:extLst>
                </p:cNvPr>
                <p:cNvPicPr/>
                <p:nvPr/>
              </p:nvPicPr>
              <p:blipFill>
                <a:blip r:embed="rId535"/>
                <a:stretch>
                  <a:fillRect/>
                </a:stretch>
              </p:blipFill>
              <p:spPr>
                <a:xfrm>
                  <a:off x="7301854" y="833740"/>
                  <a:ext cx="199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9" name="Freihand 318">
                  <a:extLst>
                    <a:ext uri="{FF2B5EF4-FFF2-40B4-BE49-F238E27FC236}">
                      <a16:creationId xmlns:a16="http://schemas.microsoft.com/office/drawing/2014/main" id="{ED172D5E-CD04-4CFA-BD04-28317C4672A5}"/>
                    </a:ext>
                  </a:extLst>
                </p14:cNvPr>
                <p14:cNvContentPartPr/>
                <p14:nvPr/>
              </p14:nvContentPartPr>
              <p14:xfrm>
                <a:off x="7497334" y="775420"/>
                <a:ext cx="265320" cy="165960"/>
              </p14:xfrm>
            </p:contentPart>
          </mc:Choice>
          <mc:Fallback xmlns="">
            <p:pic>
              <p:nvPicPr>
                <p:cNvPr id="319" name="Freihand 318">
                  <a:extLst>
                    <a:ext uri="{FF2B5EF4-FFF2-40B4-BE49-F238E27FC236}">
                      <a16:creationId xmlns:a16="http://schemas.microsoft.com/office/drawing/2014/main" id="{ED172D5E-CD04-4CFA-BD04-28317C4672A5}"/>
                    </a:ext>
                  </a:extLst>
                </p:cNvPr>
                <p:cNvPicPr/>
                <p:nvPr/>
              </p:nvPicPr>
              <p:blipFill>
                <a:blip r:embed="rId537"/>
                <a:stretch>
                  <a:fillRect/>
                </a:stretch>
              </p:blipFill>
              <p:spPr>
                <a:xfrm>
                  <a:off x="7493014" y="771100"/>
                  <a:ext cx="273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0" name="Freihand 319">
                  <a:extLst>
                    <a:ext uri="{FF2B5EF4-FFF2-40B4-BE49-F238E27FC236}">
                      <a16:creationId xmlns:a16="http://schemas.microsoft.com/office/drawing/2014/main" id="{9E441D5A-C832-4ECC-985E-9392453D542D}"/>
                    </a:ext>
                  </a:extLst>
                </p14:cNvPr>
                <p14:cNvContentPartPr/>
                <p14:nvPr/>
              </p14:nvContentPartPr>
              <p14:xfrm>
                <a:off x="7420654" y="1027780"/>
                <a:ext cx="165960" cy="142560"/>
              </p14:xfrm>
            </p:contentPart>
          </mc:Choice>
          <mc:Fallback xmlns="">
            <p:pic>
              <p:nvPicPr>
                <p:cNvPr id="320" name="Freihand 319">
                  <a:extLst>
                    <a:ext uri="{FF2B5EF4-FFF2-40B4-BE49-F238E27FC236}">
                      <a16:creationId xmlns:a16="http://schemas.microsoft.com/office/drawing/2014/main" id="{9E441D5A-C832-4ECC-985E-9392453D542D}"/>
                    </a:ext>
                  </a:extLst>
                </p:cNvPr>
                <p:cNvPicPr/>
                <p:nvPr/>
              </p:nvPicPr>
              <p:blipFill>
                <a:blip r:embed="rId539"/>
                <a:stretch>
                  <a:fillRect/>
                </a:stretch>
              </p:blipFill>
              <p:spPr>
                <a:xfrm>
                  <a:off x="7416334" y="1023460"/>
                  <a:ext cx="174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1" name="Freihand 320">
                  <a:extLst>
                    <a:ext uri="{FF2B5EF4-FFF2-40B4-BE49-F238E27FC236}">
                      <a16:creationId xmlns:a16="http://schemas.microsoft.com/office/drawing/2014/main" id="{4E548508-FC95-48D4-BF21-BBAB4D8A6D91}"/>
                    </a:ext>
                  </a:extLst>
                </p14:cNvPr>
                <p14:cNvContentPartPr/>
                <p14:nvPr/>
              </p14:nvContentPartPr>
              <p14:xfrm>
                <a:off x="7676614" y="975220"/>
                <a:ext cx="53640" cy="127080"/>
              </p14:xfrm>
            </p:contentPart>
          </mc:Choice>
          <mc:Fallback xmlns="">
            <p:pic>
              <p:nvPicPr>
                <p:cNvPr id="321" name="Freihand 320">
                  <a:extLst>
                    <a:ext uri="{FF2B5EF4-FFF2-40B4-BE49-F238E27FC236}">
                      <a16:creationId xmlns:a16="http://schemas.microsoft.com/office/drawing/2014/main" id="{4E548508-FC95-48D4-BF21-BBAB4D8A6D91}"/>
                    </a:ext>
                  </a:extLst>
                </p:cNvPr>
                <p:cNvPicPr/>
                <p:nvPr/>
              </p:nvPicPr>
              <p:blipFill>
                <a:blip r:embed="rId541"/>
                <a:stretch>
                  <a:fillRect/>
                </a:stretch>
              </p:blipFill>
              <p:spPr>
                <a:xfrm>
                  <a:off x="7672294" y="970900"/>
                  <a:ext cx="62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2" name="Freihand 321">
                  <a:extLst>
                    <a:ext uri="{FF2B5EF4-FFF2-40B4-BE49-F238E27FC236}">
                      <a16:creationId xmlns:a16="http://schemas.microsoft.com/office/drawing/2014/main" id="{850F546B-3C41-4E40-9B6B-52BEF42AC4F9}"/>
                    </a:ext>
                  </a:extLst>
                </p14:cNvPr>
                <p14:cNvContentPartPr/>
                <p14:nvPr/>
              </p14:nvContentPartPr>
              <p14:xfrm>
                <a:off x="7642414" y="969460"/>
                <a:ext cx="132840" cy="98280"/>
              </p14:xfrm>
            </p:contentPart>
          </mc:Choice>
          <mc:Fallback xmlns="">
            <p:pic>
              <p:nvPicPr>
                <p:cNvPr id="322" name="Freihand 321">
                  <a:extLst>
                    <a:ext uri="{FF2B5EF4-FFF2-40B4-BE49-F238E27FC236}">
                      <a16:creationId xmlns:a16="http://schemas.microsoft.com/office/drawing/2014/main" id="{850F546B-3C41-4E40-9B6B-52BEF42AC4F9}"/>
                    </a:ext>
                  </a:extLst>
                </p:cNvPr>
                <p:cNvPicPr/>
                <p:nvPr/>
              </p:nvPicPr>
              <p:blipFill>
                <a:blip r:embed="rId543"/>
                <a:stretch>
                  <a:fillRect/>
                </a:stretch>
              </p:blipFill>
              <p:spPr>
                <a:xfrm>
                  <a:off x="7638094" y="965140"/>
                  <a:ext cx="141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3" name="Freihand 322">
                  <a:extLst>
                    <a:ext uri="{FF2B5EF4-FFF2-40B4-BE49-F238E27FC236}">
                      <a16:creationId xmlns:a16="http://schemas.microsoft.com/office/drawing/2014/main" id="{C4A823D6-FE6A-43DD-9F35-42FBB1A075E6}"/>
                    </a:ext>
                  </a:extLst>
                </p14:cNvPr>
                <p14:cNvContentPartPr/>
                <p14:nvPr/>
              </p14:nvContentPartPr>
              <p14:xfrm>
                <a:off x="7784254" y="956860"/>
                <a:ext cx="51120" cy="59760"/>
              </p14:xfrm>
            </p:contentPart>
          </mc:Choice>
          <mc:Fallback xmlns="">
            <p:pic>
              <p:nvPicPr>
                <p:cNvPr id="323" name="Freihand 322">
                  <a:extLst>
                    <a:ext uri="{FF2B5EF4-FFF2-40B4-BE49-F238E27FC236}">
                      <a16:creationId xmlns:a16="http://schemas.microsoft.com/office/drawing/2014/main" id="{C4A823D6-FE6A-43DD-9F35-42FBB1A075E6}"/>
                    </a:ext>
                  </a:extLst>
                </p:cNvPr>
                <p:cNvPicPr/>
                <p:nvPr/>
              </p:nvPicPr>
              <p:blipFill>
                <a:blip r:embed="rId545"/>
                <a:stretch>
                  <a:fillRect/>
                </a:stretch>
              </p:blipFill>
              <p:spPr>
                <a:xfrm>
                  <a:off x="7779934" y="952540"/>
                  <a:ext cx="59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4" name="Freihand 323">
                  <a:extLst>
                    <a:ext uri="{FF2B5EF4-FFF2-40B4-BE49-F238E27FC236}">
                      <a16:creationId xmlns:a16="http://schemas.microsoft.com/office/drawing/2014/main" id="{9296D39A-48AB-47A9-9A5F-0E39A889B92D}"/>
                    </a:ext>
                  </a:extLst>
                </p14:cNvPr>
                <p14:cNvContentPartPr/>
                <p14:nvPr/>
              </p14:nvContentPartPr>
              <p14:xfrm>
                <a:off x="7856614" y="873700"/>
                <a:ext cx="162000" cy="109080"/>
              </p14:xfrm>
            </p:contentPart>
          </mc:Choice>
          <mc:Fallback xmlns="">
            <p:pic>
              <p:nvPicPr>
                <p:cNvPr id="324" name="Freihand 323">
                  <a:extLst>
                    <a:ext uri="{FF2B5EF4-FFF2-40B4-BE49-F238E27FC236}">
                      <a16:creationId xmlns:a16="http://schemas.microsoft.com/office/drawing/2014/main" id="{9296D39A-48AB-47A9-9A5F-0E39A889B92D}"/>
                    </a:ext>
                  </a:extLst>
                </p:cNvPr>
                <p:cNvPicPr/>
                <p:nvPr/>
              </p:nvPicPr>
              <p:blipFill>
                <a:blip r:embed="rId547"/>
                <a:stretch>
                  <a:fillRect/>
                </a:stretch>
              </p:blipFill>
              <p:spPr>
                <a:xfrm>
                  <a:off x="7852294" y="869380"/>
                  <a:ext cx="170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5" name="Freihand 324">
                  <a:extLst>
                    <a:ext uri="{FF2B5EF4-FFF2-40B4-BE49-F238E27FC236}">
                      <a16:creationId xmlns:a16="http://schemas.microsoft.com/office/drawing/2014/main" id="{E276AFBD-4D6F-48BF-BF87-1C1D2510298F}"/>
                    </a:ext>
                  </a:extLst>
                </p14:cNvPr>
                <p14:cNvContentPartPr/>
                <p14:nvPr/>
              </p14:nvContentPartPr>
              <p14:xfrm>
                <a:off x="7995934" y="789100"/>
                <a:ext cx="55440" cy="102960"/>
              </p14:xfrm>
            </p:contentPart>
          </mc:Choice>
          <mc:Fallback xmlns="">
            <p:pic>
              <p:nvPicPr>
                <p:cNvPr id="325" name="Freihand 324">
                  <a:extLst>
                    <a:ext uri="{FF2B5EF4-FFF2-40B4-BE49-F238E27FC236}">
                      <a16:creationId xmlns:a16="http://schemas.microsoft.com/office/drawing/2014/main" id="{E276AFBD-4D6F-48BF-BF87-1C1D2510298F}"/>
                    </a:ext>
                  </a:extLst>
                </p:cNvPr>
                <p:cNvPicPr/>
                <p:nvPr/>
              </p:nvPicPr>
              <p:blipFill>
                <a:blip r:embed="rId549"/>
                <a:stretch>
                  <a:fillRect/>
                </a:stretch>
              </p:blipFill>
              <p:spPr>
                <a:xfrm>
                  <a:off x="7991614" y="784780"/>
                  <a:ext cx="64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6" name="Freihand 325">
                  <a:extLst>
                    <a:ext uri="{FF2B5EF4-FFF2-40B4-BE49-F238E27FC236}">
                      <a16:creationId xmlns:a16="http://schemas.microsoft.com/office/drawing/2014/main" id="{130CE980-23A8-4CBF-AA63-4BDF22952F12}"/>
                    </a:ext>
                  </a:extLst>
                </p14:cNvPr>
                <p14:cNvContentPartPr/>
                <p14:nvPr/>
              </p14:nvContentPartPr>
              <p14:xfrm>
                <a:off x="8045974" y="742300"/>
                <a:ext cx="152280" cy="127800"/>
              </p14:xfrm>
            </p:contentPart>
          </mc:Choice>
          <mc:Fallback xmlns="">
            <p:pic>
              <p:nvPicPr>
                <p:cNvPr id="326" name="Freihand 325">
                  <a:extLst>
                    <a:ext uri="{FF2B5EF4-FFF2-40B4-BE49-F238E27FC236}">
                      <a16:creationId xmlns:a16="http://schemas.microsoft.com/office/drawing/2014/main" id="{130CE980-23A8-4CBF-AA63-4BDF22952F12}"/>
                    </a:ext>
                  </a:extLst>
                </p:cNvPr>
                <p:cNvPicPr/>
                <p:nvPr/>
              </p:nvPicPr>
              <p:blipFill>
                <a:blip r:embed="rId551"/>
                <a:stretch>
                  <a:fillRect/>
                </a:stretch>
              </p:blipFill>
              <p:spPr>
                <a:xfrm>
                  <a:off x="8041654" y="737980"/>
                  <a:ext cx="160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7" name="Freihand 326">
                  <a:extLst>
                    <a:ext uri="{FF2B5EF4-FFF2-40B4-BE49-F238E27FC236}">
                      <a16:creationId xmlns:a16="http://schemas.microsoft.com/office/drawing/2014/main" id="{19076876-AFE4-4EA0-9529-9F3A6BF5AFF3}"/>
                    </a:ext>
                  </a:extLst>
                </p14:cNvPr>
                <p14:cNvContentPartPr/>
                <p14:nvPr/>
              </p14:nvContentPartPr>
              <p14:xfrm>
                <a:off x="8166574" y="698380"/>
                <a:ext cx="163080" cy="83520"/>
              </p14:xfrm>
            </p:contentPart>
          </mc:Choice>
          <mc:Fallback xmlns="">
            <p:pic>
              <p:nvPicPr>
                <p:cNvPr id="327" name="Freihand 326">
                  <a:extLst>
                    <a:ext uri="{FF2B5EF4-FFF2-40B4-BE49-F238E27FC236}">
                      <a16:creationId xmlns:a16="http://schemas.microsoft.com/office/drawing/2014/main" id="{19076876-AFE4-4EA0-9529-9F3A6BF5AFF3}"/>
                    </a:ext>
                  </a:extLst>
                </p:cNvPr>
                <p:cNvPicPr/>
                <p:nvPr/>
              </p:nvPicPr>
              <p:blipFill>
                <a:blip r:embed="rId553"/>
                <a:stretch>
                  <a:fillRect/>
                </a:stretch>
              </p:blipFill>
              <p:spPr>
                <a:xfrm>
                  <a:off x="8162254" y="694060"/>
                  <a:ext cx="171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8" name="Freihand 327">
                  <a:extLst>
                    <a:ext uri="{FF2B5EF4-FFF2-40B4-BE49-F238E27FC236}">
                      <a16:creationId xmlns:a16="http://schemas.microsoft.com/office/drawing/2014/main" id="{1CBBDB45-4907-4922-BB95-EE166212EAB6}"/>
                    </a:ext>
                  </a:extLst>
                </p14:cNvPr>
                <p14:cNvContentPartPr/>
                <p14:nvPr/>
              </p14:nvContentPartPr>
              <p14:xfrm>
                <a:off x="7755454" y="1087900"/>
                <a:ext cx="210240" cy="183600"/>
              </p14:xfrm>
            </p:contentPart>
          </mc:Choice>
          <mc:Fallback xmlns="">
            <p:pic>
              <p:nvPicPr>
                <p:cNvPr id="328" name="Freihand 327">
                  <a:extLst>
                    <a:ext uri="{FF2B5EF4-FFF2-40B4-BE49-F238E27FC236}">
                      <a16:creationId xmlns:a16="http://schemas.microsoft.com/office/drawing/2014/main" id="{1CBBDB45-4907-4922-BB95-EE166212EAB6}"/>
                    </a:ext>
                  </a:extLst>
                </p:cNvPr>
                <p:cNvPicPr/>
                <p:nvPr/>
              </p:nvPicPr>
              <p:blipFill>
                <a:blip r:embed="rId555"/>
                <a:stretch>
                  <a:fillRect/>
                </a:stretch>
              </p:blipFill>
              <p:spPr>
                <a:xfrm>
                  <a:off x="7751134" y="1083580"/>
                  <a:ext cx="218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9" name="Freihand 328">
                  <a:extLst>
                    <a:ext uri="{FF2B5EF4-FFF2-40B4-BE49-F238E27FC236}">
                      <a16:creationId xmlns:a16="http://schemas.microsoft.com/office/drawing/2014/main" id="{70B4E0D7-7BB8-4D76-B041-8888256ABB1C}"/>
                    </a:ext>
                  </a:extLst>
                </p14:cNvPr>
                <p14:cNvContentPartPr/>
                <p14:nvPr/>
              </p14:nvContentPartPr>
              <p14:xfrm>
                <a:off x="7774534" y="1323700"/>
                <a:ext cx="116280" cy="119880"/>
              </p14:xfrm>
            </p:contentPart>
          </mc:Choice>
          <mc:Fallback xmlns="">
            <p:pic>
              <p:nvPicPr>
                <p:cNvPr id="329" name="Freihand 328">
                  <a:extLst>
                    <a:ext uri="{FF2B5EF4-FFF2-40B4-BE49-F238E27FC236}">
                      <a16:creationId xmlns:a16="http://schemas.microsoft.com/office/drawing/2014/main" id="{70B4E0D7-7BB8-4D76-B041-8888256ABB1C}"/>
                    </a:ext>
                  </a:extLst>
                </p:cNvPr>
                <p:cNvPicPr/>
                <p:nvPr/>
              </p:nvPicPr>
              <p:blipFill>
                <a:blip r:embed="rId557"/>
                <a:stretch>
                  <a:fillRect/>
                </a:stretch>
              </p:blipFill>
              <p:spPr>
                <a:xfrm>
                  <a:off x="7770214" y="1319380"/>
                  <a:ext cx="124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0" name="Freihand 329">
                  <a:extLst>
                    <a:ext uri="{FF2B5EF4-FFF2-40B4-BE49-F238E27FC236}">
                      <a16:creationId xmlns:a16="http://schemas.microsoft.com/office/drawing/2014/main" id="{2A822089-54B7-4FD1-9531-95D93B5BB8D9}"/>
                    </a:ext>
                  </a:extLst>
                </p14:cNvPr>
                <p14:cNvContentPartPr/>
                <p14:nvPr/>
              </p14:nvContentPartPr>
              <p14:xfrm>
                <a:off x="7895854" y="1202740"/>
                <a:ext cx="139680" cy="159120"/>
              </p14:xfrm>
            </p:contentPart>
          </mc:Choice>
          <mc:Fallback xmlns="">
            <p:pic>
              <p:nvPicPr>
                <p:cNvPr id="330" name="Freihand 329">
                  <a:extLst>
                    <a:ext uri="{FF2B5EF4-FFF2-40B4-BE49-F238E27FC236}">
                      <a16:creationId xmlns:a16="http://schemas.microsoft.com/office/drawing/2014/main" id="{2A822089-54B7-4FD1-9531-95D93B5BB8D9}"/>
                    </a:ext>
                  </a:extLst>
                </p:cNvPr>
                <p:cNvPicPr/>
                <p:nvPr/>
              </p:nvPicPr>
              <p:blipFill>
                <a:blip r:embed="rId559"/>
                <a:stretch>
                  <a:fillRect/>
                </a:stretch>
              </p:blipFill>
              <p:spPr>
                <a:xfrm>
                  <a:off x="7891534" y="1198420"/>
                  <a:ext cx="14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1" name="Freihand 330">
                  <a:extLst>
                    <a:ext uri="{FF2B5EF4-FFF2-40B4-BE49-F238E27FC236}">
                      <a16:creationId xmlns:a16="http://schemas.microsoft.com/office/drawing/2014/main" id="{6C0AEE2B-6E3D-4C10-96DE-E821DF49BC46}"/>
                    </a:ext>
                  </a:extLst>
                </p14:cNvPr>
                <p14:cNvContentPartPr/>
                <p14:nvPr/>
              </p14:nvContentPartPr>
              <p14:xfrm>
                <a:off x="8035174" y="1146940"/>
                <a:ext cx="223560" cy="154080"/>
              </p14:xfrm>
            </p:contentPart>
          </mc:Choice>
          <mc:Fallback xmlns="">
            <p:pic>
              <p:nvPicPr>
                <p:cNvPr id="331" name="Freihand 330">
                  <a:extLst>
                    <a:ext uri="{FF2B5EF4-FFF2-40B4-BE49-F238E27FC236}">
                      <a16:creationId xmlns:a16="http://schemas.microsoft.com/office/drawing/2014/main" id="{6C0AEE2B-6E3D-4C10-96DE-E821DF49BC46}"/>
                    </a:ext>
                  </a:extLst>
                </p:cNvPr>
                <p:cNvPicPr/>
                <p:nvPr/>
              </p:nvPicPr>
              <p:blipFill>
                <a:blip r:embed="rId561"/>
                <a:stretch>
                  <a:fillRect/>
                </a:stretch>
              </p:blipFill>
              <p:spPr>
                <a:xfrm>
                  <a:off x="8030854" y="1142620"/>
                  <a:ext cx="232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2" name="Freihand 331">
                  <a:extLst>
                    <a:ext uri="{FF2B5EF4-FFF2-40B4-BE49-F238E27FC236}">
                      <a16:creationId xmlns:a16="http://schemas.microsoft.com/office/drawing/2014/main" id="{FF83F268-72C3-4790-842B-F5AE75BA4B00}"/>
                    </a:ext>
                  </a:extLst>
                </p14:cNvPr>
                <p14:cNvContentPartPr/>
                <p14:nvPr/>
              </p14:nvContentPartPr>
              <p14:xfrm>
                <a:off x="8274214" y="983860"/>
                <a:ext cx="230400" cy="185040"/>
              </p14:xfrm>
            </p:contentPart>
          </mc:Choice>
          <mc:Fallback xmlns="">
            <p:pic>
              <p:nvPicPr>
                <p:cNvPr id="332" name="Freihand 331">
                  <a:extLst>
                    <a:ext uri="{FF2B5EF4-FFF2-40B4-BE49-F238E27FC236}">
                      <a16:creationId xmlns:a16="http://schemas.microsoft.com/office/drawing/2014/main" id="{FF83F268-72C3-4790-842B-F5AE75BA4B00}"/>
                    </a:ext>
                  </a:extLst>
                </p:cNvPr>
                <p:cNvPicPr/>
                <p:nvPr/>
              </p:nvPicPr>
              <p:blipFill>
                <a:blip r:embed="rId563"/>
                <a:stretch>
                  <a:fillRect/>
                </a:stretch>
              </p:blipFill>
              <p:spPr>
                <a:xfrm>
                  <a:off x="8269894" y="979540"/>
                  <a:ext cx="239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3" name="Freihand 332">
                  <a:extLst>
                    <a:ext uri="{FF2B5EF4-FFF2-40B4-BE49-F238E27FC236}">
                      <a16:creationId xmlns:a16="http://schemas.microsoft.com/office/drawing/2014/main" id="{660625F3-D252-4C31-9AB8-92A8D5B813F4}"/>
                    </a:ext>
                  </a:extLst>
                </p14:cNvPr>
                <p14:cNvContentPartPr/>
                <p14:nvPr/>
              </p14:nvContentPartPr>
              <p14:xfrm>
                <a:off x="7896574" y="1105900"/>
                <a:ext cx="597240" cy="412200"/>
              </p14:xfrm>
            </p:contentPart>
          </mc:Choice>
          <mc:Fallback xmlns="">
            <p:pic>
              <p:nvPicPr>
                <p:cNvPr id="333" name="Freihand 332">
                  <a:extLst>
                    <a:ext uri="{FF2B5EF4-FFF2-40B4-BE49-F238E27FC236}">
                      <a16:creationId xmlns:a16="http://schemas.microsoft.com/office/drawing/2014/main" id="{660625F3-D252-4C31-9AB8-92A8D5B813F4}"/>
                    </a:ext>
                  </a:extLst>
                </p:cNvPr>
                <p:cNvPicPr/>
                <p:nvPr/>
              </p:nvPicPr>
              <p:blipFill>
                <a:blip r:embed="rId565"/>
                <a:stretch>
                  <a:fillRect/>
                </a:stretch>
              </p:blipFill>
              <p:spPr>
                <a:xfrm>
                  <a:off x="7892254" y="1101580"/>
                  <a:ext cx="605880" cy="42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6">
            <p14:nvContentPartPr>
              <p14:cNvPr id="2" name="Freihand 1">
                <a:extLst>
                  <a:ext uri="{FF2B5EF4-FFF2-40B4-BE49-F238E27FC236}">
                    <a16:creationId xmlns:a16="http://schemas.microsoft.com/office/drawing/2014/main" id="{FA3798FC-82CF-47D1-9B25-E14B44081664}"/>
                  </a:ext>
                </a:extLst>
              </p14:cNvPr>
              <p14:cNvContentPartPr/>
              <p14:nvPr/>
            </p14:nvContentPartPr>
            <p14:xfrm>
              <a:off x="8509488" y="670518"/>
              <a:ext cx="2552400" cy="684000"/>
            </p14:xfrm>
          </p:contentPart>
        </mc:Choice>
        <mc:Fallback>
          <p:pic>
            <p:nvPicPr>
              <p:cNvPr id="2" name="Freihand 1">
                <a:extLst>
                  <a:ext uri="{FF2B5EF4-FFF2-40B4-BE49-F238E27FC236}">
                    <a16:creationId xmlns:a16="http://schemas.microsoft.com/office/drawing/2014/main" id="{FA3798FC-82CF-47D1-9B25-E14B44081664}"/>
                  </a:ext>
                </a:extLst>
              </p:cNvPr>
              <p:cNvPicPr/>
              <p:nvPr/>
            </p:nvPicPr>
            <p:blipFill>
              <a:blip r:embed="rId567"/>
              <a:stretch>
                <a:fillRect/>
              </a:stretch>
            </p:blipFill>
            <p:spPr>
              <a:xfrm>
                <a:off x="8505168" y="666198"/>
                <a:ext cx="2561040" cy="692640"/>
              </a:xfrm>
              <a:prstGeom prst="rect">
                <a:avLst/>
              </a:prstGeom>
            </p:spPr>
          </p:pic>
        </mc:Fallback>
      </mc:AlternateContent>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D8BF99C-4BBF-43CB-B85D-44F5E9DE0368}"/>
                  </a:ext>
                </a:extLst>
              </p14:cNvPr>
              <p14:cNvContentPartPr/>
              <p14:nvPr/>
            </p14:nvContentPartPr>
            <p14:xfrm>
              <a:off x="347014" y="261307"/>
              <a:ext cx="13680" cy="28800"/>
            </p14:xfrm>
          </p:contentPart>
        </mc:Choice>
        <mc:Fallback xmlns="">
          <p:pic>
            <p:nvPicPr>
              <p:cNvPr id="2" name="Freihand 1">
                <a:extLst>
                  <a:ext uri="{FF2B5EF4-FFF2-40B4-BE49-F238E27FC236}">
                    <a16:creationId xmlns:a16="http://schemas.microsoft.com/office/drawing/2014/main" id="{3D8BF99C-4BBF-43CB-B85D-44F5E9DE0368}"/>
                  </a:ext>
                </a:extLst>
              </p:cNvPr>
              <p:cNvPicPr/>
              <p:nvPr/>
            </p:nvPicPr>
            <p:blipFill>
              <a:blip r:embed="rId4"/>
              <a:stretch>
                <a:fillRect/>
              </a:stretch>
            </p:blipFill>
            <p:spPr>
              <a:xfrm>
                <a:off x="342694" y="256987"/>
                <a:ext cx="22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5D2EA69-9A21-43C2-AB28-2E05A4336A42}"/>
                  </a:ext>
                </a:extLst>
              </p14:cNvPr>
              <p14:cNvContentPartPr/>
              <p14:nvPr/>
            </p14:nvContentPartPr>
            <p14:xfrm>
              <a:off x="2326294" y="1516627"/>
              <a:ext cx="1605960" cy="27720"/>
            </p14:xfrm>
          </p:contentPart>
        </mc:Choice>
        <mc:Fallback xmlns="">
          <p:pic>
            <p:nvPicPr>
              <p:cNvPr id="4" name="Freihand 3">
                <a:extLst>
                  <a:ext uri="{FF2B5EF4-FFF2-40B4-BE49-F238E27FC236}">
                    <a16:creationId xmlns:a16="http://schemas.microsoft.com/office/drawing/2014/main" id="{A5D2EA69-9A21-43C2-AB28-2E05A4336A42}"/>
                  </a:ext>
                </a:extLst>
              </p:cNvPr>
              <p:cNvPicPr/>
              <p:nvPr/>
            </p:nvPicPr>
            <p:blipFill>
              <a:blip r:embed="rId6"/>
              <a:stretch>
                <a:fillRect/>
              </a:stretch>
            </p:blipFill>
            <p:spPr>
              <a:xfrm>
                <a:off x="2321974" y="1512307"/>
                <a:ext cx="1614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328C224-E62E-4192-A786-6AA4C2086FE2}"/>
                  </a:ext>
                </a:extLst>
              </p14:cNvPr>
              <p14:cNvContentPartPr/>
              <p14:nvPr/>
            </p14:nvContentPartPr>
            <p14:xfrm>
              <a:off x="4586734" y="1462627"/>
              <a:ext cx="3393360" cy="77040"/>
            </p14:xfrm>
          </p:contentPart>
        </mc:Choice>
        <mc:Fallback xmlns="">
          <p:pic>
            <p:nvPicPr>
              <p:cNvPr id="6" name="Freihand 5">
                <a:extLst>
                  <a:ext uri="{FF2B5EF4-FFF2-40B4-BE49-F238E27FC236}">
                    <a16:creationId xmlns:a16="http://schemas.microsoft.com/office/drawing/2014/main" id="{2328C224-E62E-4192-A786-6AA4C2086FE2}"/>
                  </a:ext>
                </a:extLst>
              </p:cNvPr>
              <p:cNvPicPr/>
              <p:nvPr/>
            </p:nvPicPr>
            <p:blipFill>
              <a:blip r:embed="rId8"/>
              <a:stretch>
                <a:fillRect/>
              </a:stretch>
            </p:blipFill>
            <p:spPr>
              <a:xfrm>
                <a:off x="4582414" y="1458307"/>
                <a:ext cx="3402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ACA6092-2A67-4DFF-8C5F-7888FA8C6418}"/>
                  </a:ext>
                </a:extLst>
              </p14:cNvPr>
              <p14:cNvContentPartPr/>
              <p14:nvPr/>
            </p14:nvContentPartPr>
            <p14:xfrm>
              <a:off x="4614094" y="2946907"/>
              <a:ext cx="1484640" cy="57240"/>
            </p14:xfrm>
          </p:contentPart>
        </mc:Choice>
        <mc:Fallback xmlns="">
          <p:pic>
            <p:nvPicPr>
              <p:cNvPr id="8" name="Freihand 7">
                <a:extLst>
                  <a:ext uri="{FF2B5EF4-FFF2-40B4-BE49-F238E27FC236}">
                    <a16:creationId xmlns:a16="http://schemas.microsoft.com/office/drawing/2014/main" id="{2ACA6092-2A67-4DFF-8C5F-7888FA8C6418}"/>
                  </a:ext>
                </a:extLst>
              </p:cNvPr>
              <p:cNvPicPr/>
              <p:nvPr/>
            </p:nvPicPr>
            <p:blipFill>
              <a:blip r:embed="rId10"/>
              <a:stretch>
                <a:fillRect/>
              </a:stretch>
            </p:blipFill>
            <p:spPr>
              <a:xfrm>
                <a:off x="4609774" y="2942587"/>
                <a:ext cx="1493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470732F-4074-4817-82D6-D69EC9E40B85}"/>
                  </a:ext>
                </a:extLst>
              </p14:cNvPr>
              <p14:cNvContentPartPr/>
              <p14:nvPr/>
            </p14:nvContentPartPr>
            <p14:xfrm>
              <a:off x="2309734" y="2854027"/>
              <a:ext cx="1608840" cy="99360"/>
            </p14:xfrm>
          </p:contentPart>
        </mc:Choice>
        <mc:Fallback xmlns="">
          <p:pic>
            <p:nvPicPr>
              <p:cNvPr id="9" name="Freihand 8">
                <a:extLst>
                  <a:ext uri="{FF2B5EF4-FFF2-40B4-BE49-F238E27FC236}">
                    <a16:creationId xmlns:a16="http://schemas.microsoft.com/office/drawing/2014/main" id="{3470732F-4074-4817-82D6-D69EC9E40B85}"/>
                  </a:ext>
                </a:extLst>
              </p:cNvPr>
              <p:cNvPicPr/>
              <p:nvPr/>
            </p:nvPicPr>
            <p:blipFill>
              <a:blip r:embed="rId12"/>
              <a:stretch>
                <a:fillRect/>
              </a:stretch>
            </p:blipFill>
            <p:spPr>
              <a:xfrm>
                <a:off x="2305414" y="2849707"/>
                <a:ext cx="1617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E130722-1C28-4679-A660-4B87B773F575}"/>
                  </a:ext>
                </a:extLst>
              </p14:cNvPr>
              <p14:cNvContentPartPr/>
              <p14:nvPr/>
            </p14:nvContentPartPr>
            <p14:xfrm>
              <a:off x="2354734" y="1412227"/>
              <a:ext cx="1422360" cy="180720"/>
            </p14:xfrm>
          </p:contentPart>
        </mc:Choice>
        <mc:Fallback xmlns="">
          <p:pic>
            <p:nvPicPr>
              <p:cNvPr id="10" name="Freihand 9">
                <a:extLst>
                  <a:ext uri="{FF2B5EF4-FFF2-40B4-BE49-F238E27FC236}">
                    <a16:creationId xmlns:a16="http://schemas.microsoft.com/office/drawing/2014/main" id="{1E130722-1C28-4679-A660-4B87B773F575}"/>
                  </a:ext>
                </a:extLst>
              </p:cNvPr>
              <p:cNvPicPr/>
              <p:nvPr/>
            </p:nvPicPr>
            <p:blipFill>
              <a:blip r:embed="rId14"/>
              <a:stretch>
                <a:fillRect/>
              </a:stretch>
            </p:blipFill>
            <p:spPr>
              <a:xfrm>
                <a:off x="2350414" y="1407907"/>
                <a:ext cx="1431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89BD3FA-5EA0-42ED-BE65-15755E7DFF15}"/>
                  </a:ext>
                </a:extLst>
              </p14:cNvPr>
              <p14:cNvContentPartPr/>
              <p14:nvPr/>
            </p14:nvContentPartPr>
            <p14:xfrm>
              <a:off x="3070054" y="795547"/>
              <a:ext cx="152280" cy="237960"/>
            </p14:xfrm>
          </p:contentPart>
        </mc:Choice>
        <mc:Fallback xmlns="">
          <p:pic>
            <p:nvPicPr>
              <p:cNvPr id="11" name="Freihand 10">
                <a:extLst>
                  <a:ext uri="{FF2B5EF4-FFF2-40B4-BE49-F238E27FC236}">
                    <a16:creationId xmlns:a16="http://schemas.microsoft.com/office/drawing/2014/main" id="{189BD3FA-5EA0-42ED-BE65-15755E7DFF15}"/>
                  </a:ext>
                </a:extLst>
              </p:cNvPr>
              <p:cNvPicPr/>
              <p:nvPr/>
            </p:nvPicPr>
            <p:blipFill>
              <a:blip r:embed="rId16"/>
              <a:stretch>
                <a:fillRect/>
              </a:stretch>
            </p:blipFill>
            <p:spPr>
              <a:xfrm>
                <a:off x="3065734" y="791227"/>
                <a:ext cx="160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622D160-EC0F-45D8-A6D5-F0531D005BFB}"/>
                  </a:ext>
                </a:extLst>
              </p14:cNvPr>
              <p14:cNvContentPartPr/>
              <p14:nvPr/>
            </p14:nvContentPartPr>
            <p14:xfrm>
              <a:off x="5642974" y="790867"/>
              <a:ext cx="154080" cy="174600"/>
            </p14:xfrm>
          </p:contentPart>
        </mc:Choice>
        <mc:Fallback xmlns="">
          <p:pic>
            <p:nvPicPr>
              <p:cNvPr id="12" name="Freihand 11">
                <a:extLst>
                  <a:ext uri="{FF2B5EF4-FFF2-40B4-BE49-F238E27FC236}">
                    <a16:creationId xmlns:a16="http://schemas.microsoft.com/office/drawing/2014/main" id="{0622D160-EC0F-45D8-A6D5-F0531D005BFB}"/>
                  </a:ext>
                </a:extLst>
              </p:cNvPr>
              <p:cNvPicPr/>
              <p:nvPr/>
            </p:nvPicPr>
            <p:blipFill>
              <a:blip r:embed="rId18"/>
              <a:stretch>
                <a:fillRect/>
              </a:stretch>
            </p:blipFill>
            <p:spPr>
              <a:xfrm>
                <a:off x="5638654" y="786547"/>
                <a:ext cx="162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Freihand 53">
                <a:extLst>
                  <a:ext uri="{FF2B5EF4-FFF2-40B4-BE49-F238E27FC236}">
                    <a16:creationId xmlns:a16="http://schemas.microsoft.com/office/drawing/2014/main" id="{32586EF4-8DAF-42BF-9687-D398B2CC89BD}"/>
                  </a:ext>
                </a:extLst>
              </p14:cNvPr>
              <p14:cNvContentPartPr/>
              <p14:nvPr/>
            </p14:nvContentPartPr>
            <p14:xfrm>
              <a:off x="4558294" y="1430947"/>
              <a:ext cx="2987640" cy="90360"/>
            </p14:xfrm>
          </p:contentPart>
        </mc:Choice>
        <mc:Fallback xmlns="">
          <p:pic>
            <p:nvPicPr>
              <p:cNvPr id="54" name="Freihand 53">
                <a:extLst>
                  <a:ext uri="{FF2B5EF4-FFF2-40B4-BE49-F238E27FC236}">
                    <a16:creationId xmlns:a16="http://schemas.microsoft.com/office/drawing/2014/main" id="{32586EF4-8DAF-42BF-9687-D398B2CC89BD}"/>
                  </a:ext>
                </a:extLst>
              </p:cNvPr>
              <p:cNvPicPr/>
              <p:nvPr/>
            </p:nvPicPr>
            <p:blipFill>
              <a:blip r:embed="rId20"/>
              <a:stretch>
                <a:fillRect/>
              </a:stretch>
            </p:blipFill>
            <p:spPr>
              <a:xfrm>
                <a:off x="4553974" y="1426627"/>
                <a:ext cx="2996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5" name="Freihand 54">
                <a:extLst>
                  <a:ext uri="{FF2B5EF4-FFF2-40B4-BE49-F238E27FC236}">
                    <a16:creationId xmlns:a16="http://schemas.microsoft.com/office/drawing/2014/main" id="{1427401E-BEEE-4A43-984B-D07D384E1800}"/>
                  </a:ext>
                </a:extLst>
              </p14:cNvPr>
              <p14:cNvContentPartPr/>
              <p14:nvPr/>
            </p14:nvContentPartPr>
            <p14:xfrm>
              <a:off x="4538134" y="2933587"/>
              <a:ext cx="1666080" cy="78480"/>
            </p14:xfrm>
          </p:contentPart>
        </mc:Choice>
        <mc:Fallback xmlns="">
          <p:pic>
            <p:nvPicPr>
              <p:cNvPr id="55" name="Freihand 54">
                <a:extLst>
                  <a:ext uri="{FF2B5EF4-FFF2-40B4-BE49-F238E27FC236}">
                    <a16:creationId xmlns:a16="http://schemas.microsoft.com/office/drawing/2014/main" id="{1427401E-BEEE-4A43-984B-D07D384E1800}"/>
                  </a:ext>
                </a:extLst>
              </p:cNvPr>
              <p:cNvPicPr/>
              <p:nvPr/>
            </p:nvPicPr>
            <p:blipFill>
              <a:blip r:embed="rId22"/>
              <a:stretch>
                <a:fillRect/>
              </a:stretch>
            </p:blipFill>
            <p:spPr>
              <a:xfrm>
                <a:off x="4533814" y="2929267"/>
                <a:ext cx="1674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6" name="Freihand 55">
                <a:extLst>
                  <a:ext uri="{FF2B5EF4-FFF2-40B4-BE49-F238E27FC236}">
                    <a16:creationId xmlns:a16="http://schemas.microsoft.com/office/drawing/2014/main" id="{9092143B-DF07-4032-8B14-3B2F34B97527}"/>
                  </a:ext>
                </a:extLst>
              </p14:cNvPr>
              <p14:cNvContentPartPr/>
              <p14:nvPr/>
            </p14:nvContentPartPr>
            <p14:xfrm>
              <a:off x="2299654" y="2865187"/>
              <a:ext cx="1482120" cy="72360"/>
            </p14:xfrm>
          </p:contentPart>
        </mc:Choice>
        <mc:Fallback xmlns="">
          <p:pic>
            <p:nvPicPr>
              <p:cNvPr id="56" name="Freihand 55">
                <a:extLst>
                  <a:ext uri="{FF2B5EF4-FFF2-40B4-BE49-F238E27FC236}">
                    <a16:creationId xmlns:a16="http://schemas.microsoft.com/office/drawing/2014/main" id="{9092143B-DF07-4032-8B14-3B2F34B97527}"/>
                  </a:ext>
                </a:extLst>
              </p:cNvPr>
              <p:cNvPicPr/>
              <p:nvPr/>
            </p:nvPicPr>
            <p:blipFill>
              <a:blip r:embed="rId24"/>
              <a:stretch>
                <a:fillRect/>
              </a:stretch>
            </p:blipFill>
            <p:spPr>
              <a:xfrm>
                <a:off x="2295334" y="2860867"/>
                <a:ext cx="149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Freihand 56">
                <a:extLst>
                  <a:ext uri="{FF2B5EF4-FFF2-40B4-BE49-F238E27FC236}">
                    <a16:creationId xmlns:a16="http://schemas.microsoft.com/office/drawing/2014/main" id="{9A66030C-3F0F-4FAA-95DA-434629EE54B9}"/>
                  </a:ext>
                </a:extLst>
              </p14:cNvPr>
              <p14:cNvContentPartPr/>
              <p14:nvPr/>
            </p14:nvContentPartPr>
            <p14:xfrm>
              <a:off x="5025574" y="2095147"/>
              <a:ext cx="593640" cy="597240"/>
            </p14:xfrm>
          </p:contentPart>
        </mc:Choice>
        <mc:Fallback xmlns="">
          <p:pic>
            <p:nvPicPr>
              <p:cNvPr id="57" name="Freihand 56">
                <a:extLst>
                  <a:ext uri="{FF2B5EF4-FFF2-40B4-BE49-F238E27FC236}">
                    <a16:creationId xmlns:a16="http://schemas.microsoft.com/office/drawing/2014/main" id="{9A66030C-3F0F-4FAA-95DA-434629EE54B9}"/>
                  </a:ext>
                </a:extLst>
              </p:cNvPr>
              <p:cNvPicPr/>
              <p:nvPr/>
            </p:nvPicPr>
            <p:blipFill>
              <a:blip r:embed="rId26"/>
              <a:stretch>
                <a:fillRect/>
              </a:stretch>
            </p:blipFill>
            <p:spPr>
              <a:xfrm>
                <a:off x="5021254" y="2090827"/>
                <a:ext cx="60228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0523D828-FDF9-4E8E-A948-697A3A04FD03}"/>
                  </a:ext>
                </a:extLst>
              </p14:cNvPr>
              <p14:cNvContentPartPr/>
              <p14:nvPr/>
            </p14:nvContentPartPr>
            <p14:xfrm>
              <a:off x="5441374" y="623827"/>
              <a:ext cx="446040" cy="468360"/>
            </p14:xfrm>
          </p:contentPart>
        </mc:Choice>
        <mc:Fallback xmlns="">
          <p:pic>
            <p:nvPicPr>
              <p:cNvPr id="58" name="Freihand 57">
                <a:extLst>
                  <a:ext uri="{FF2B5EF4-FFF2-40B4-BE49-F238E27FC236}">
                    <a16:creationId xmlns:a16="http://schemas.microsoft.com/office/drawing/2014/main" id="{0523D828-FDF9-4E8E-A948-697A3A04FD03}"/>
                  </a:ext>
                </a:extLst>
              </p:cNvPr>
              <p:cNvPicPr/>
              <p:nvPr/>
            </p:nvPicPr>
            <p:blipFill>
              <a:blip r:embed="rId28"/>
              <a:stretch>
                <a:fillRect/>
              </a:stretch>
            </p:blipFill>
            <p:spPr>
              <a:xfrm>
                <a:off x="5437054" y="619507"/>
                <a:ext cx="4546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 name="Freihand 60">
                <a:extLst>
                  <a:ext uri="{FF2B5EF4-FFF2-40B4-BE49-F238E27FC236}">
                    <a16:creationId xmlns:a16="http://schemas.microsoft.com/office/drawing/2014/main" id="{2127C779-0750-4A33-8947-6971C687449D}"/>
                  </a:ext>
                </a:extLst>
              </p14:cNvPr>
              <p14:cNvContentPartPr/>
              <p14:nvPr/>
            </p14:nvContentPartPr>
            <p14:xfrm>
              <a:off x="5023774" y="2127187"/>
              <a:ext cx="612720" cy="592200"/>
            </p14:xfrm>
          </p:contentPart>
        </mc:Choice>
        <mc:Fallback xmlns="">
          <p:pic>
            <p:nvPicPr>
              <p:cNvPr id="61" name="Freihand 60">
                <a:extLst>
                  <a:ext uri="{FF2B5EF4-FFF2-40B4-BE49-F238E27FC236}">
                    <a16:creationId xmlns:a16="http://schemas.microsoft.com/office/drawing/2014/main" id="{2127C779-0750-4A33-8947-6971C687449D}"/>
                  </a:ext>
                </a:extLst>
              </p:cNvPr>
              <p:cNvPicPr/>
              <p:nvPr/>
            </p:nvPicPr>
            <p:blipFill>
              <a:blip r:embed="rId30"/>
              <a:stretch>
                <a:fillRect/>
              </a:stretch>
            </p:blipFill>
            <p:spPr>
              <a:xfrm>
                <a:off x="5019454" y="2122867"/>
                <a:ext cx="621360" cy="600840"/>
              </a:xfrm>
              <a:prstGeom prst="rect">
                <a:avLst/>
              </a:prstGeom>
            </p:spPr>
          </p:pic>
        </mc:Fallback>
      </mc:AlternateContent>
      <p:grpSp>
        <p:nvGrpSpPr>
          <p:cNvPr id="65" name="Gruppieren 64">
            <a:extLst>
              <a:ext uri="{FF2B5EF4-FFF2-40B4-BE49-F238E27FC236}">
                <a16:creationId xmlns:a16="http://schemas.microsoft.com/office/drawing/2014/main" id="{2A97AC17-88AC-4692-87CB-1872BA174D98}"/>
              </a:ext>
            </a:extLst>
          </p:cNvPr>
          <p:cNvGrpSpPr/>
          <p:nvPr/>
        </p:nvGrpSpPr>
        <p:grpSpPr>
          <a:xfrm>
            <a:off x="5441734" y="228547"/>
            <a:ext cx="5576400" cy="912600"/>
            <a:chOff x="5441734" y="228547"/>
            <a:chExt cx="5576400" cy="91260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575B9B5F-1B30-4F94-B6A6-AA1EC965C85F}"/>
                    </a:ext>
                  </a:extLst>
                </p14:cNvPr>
                <p14:cNvContentPartPr/>
                <p14:nvPr/>
              </p14:nvContentPartPr>
              <p14:xfrm>
                <a:off x="5441734" y="654427"/>
                <a:ext cx="545040" cy="454680"/>
              </p14:xfrm>
            </p:contentPart>
          </mc:Choice>
          <mc:Fallback xmlns="">
            <p:pic>
              <p:nvPicPr>
                <p:cNvPr id="19" name="Freihand 18">
                  <a:extLst>
                    <a:ext uri="{FF2B5EF4-FFF2-40B4-BE49-F238E27FC236}">
                      <a16:creationId xmlns:a16="http://schemas.microsoft.com/office/drawing/2014/main" id="{575B9B5F-1B30-4F94-B6A6-AA1EC965C85F}"/>
                    </a:ext>
                  </a:extLst>
                </p:cNvPr>
                <p:cNvPicPr/>
                <p:nvPr/>
              </p:nvPicPr>
              <p:blipFill>
                <a:blip r:embed="rId32"/>
                <a:stretch>
                  <a:fillRect/>
                </a:stretch>
              </p:blipFill>
              <p:spPr>
                <a:xfrm>
                  <a:off x="5437414" y="650107"/>
                  <a:ext cx="55368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38BFFDBD-442A-4308-9A04-B1EDC2B043B5}"/>
                    </a:ext>
                  </a:extLst>
                </p14:cNvPr>
                <p14:cNvContentPartPr/>
                <p14:nvPr/>
              </p14:nvContentPartPr>
              <p14:xfrm>
                <a:off x="6127894" y="712387"/>
                <a:ext cx="403200" cy="90360"/>
              </p14:xfrm>
            </p:contentPart>
          </mc:Choice>
          <mc:Fallback xmlns="">
            <p:pic>
              <p:nvPicPr>
                <p:cNvPr id="20" name="Freihand 19">
                  <a:extLst>
                    <a:ext uri="{FF2B5EF4-FFF2-40B4-BE49-F238E27FC236}">
                      <a16:creationId xmlns:a16="http://schemas.microsoft.com/office/drawing/2014/main" id="{38BFFDBD-442A-4308-9A04-B1EDC2B043B5}"/>
                    </a:ext>
                  </a:extLst>
                </p:cNvPr>
                <p:cNvPicPr/>
                <p:nvPr/>
              </p:nvPicPr>
              <p:blipFill>
                <a:blip r:embed="rId34"/>
                <a:stretch>
                  <a:fillRect/>
                </a:stretch>
              </p:blipFill>
              <p:spPr>
                <a:xfrm>
                  <a:off x="6123574" y="708067"/>
                  <a:ext cx="411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5B82AC43-0176-4DF5-8289-D5191906F94B}"/>
                    </a:ext>
                  </a:extLst>
                </p14:cNvPr>
                <p14:cNvContentPartPr/>
                <p14:nvPr/>
              </p14:nvContentPartPr>
              <p14:xfrm>
                <a:off x="6015574" y="718507"/>
                <a:ext cx="308160" cy="178920"/>
              </p14:xfrm>
            </p:contentPart>
          </mc:Choice>
          <mc:Fallback xmlns="">
            <p:pic>
              <p:nvPicPr>
                <p:cNvPr id="21" name="Freihand 20">
                  <a:extLst>
                    <a:ext uri="{FF2B5EF4-FFF2-40B4-BE49-F238E27FC236}">
                      <a16:creationId xmlns:a16="http://schemas.microsoft.com/office/drawing/2014/main" id="{5B82AC43-0176-4DF5-8289-D5191906F94B}"/>
                    </a:ext>
                  </a:extLst>
                </p:cNvPr>
                <p:cNvPicPr/>
                <p:nvPr/>
              </p:nvPicPr>
              <p:blipFill>
                <a:blip r:embed="rId36"/>
                <a:stretch>
                  <a:fillRect/>
                </a:stretch>
              </p:blipFill>
              <p:spPr>
                <a:xfrm>
                  <a:off x="6011254" y="714187"/>
                  <a:ext cx="316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5663ED2F-24AA-4815-B355-8FF9F39BEAAA}"/>
                    </a:ext>
                  </a:extLst>
                </p14:cNvPr>
                <p14:cNvContentPartPr/>
                <p14:nvPr/>
              </p14:nvContentPartPr>
              <p14:xfrm>
                <a:off x="6801094" y="550747"/>
                <a:ext cx="101160" cy="156960"/>
              </p14:xfrm>
            </p:contentPart>
          </mc:Choice>
          <mc:Fallback xmlns="">
            <p:pic>
              <p:nvPicPr>
                <p:cNvPr id="22" name="Freihand 21">
                  <a:extLst>
                    <a:ext uri="{FF2B5EF4-FFF2-40B4-BE49-F238E27FC236}">
                      <a16:creationId xmlns:a16="http://schemas.microsoft.com/office/drawing/2014/main" id="{5663ED2F-24AA-4815-B355-8FF9F39BEAAA}"/>
                    </a:ext>
                  </a:extLst>
                </p:cNvPr>
                <p:cNvPicPr/>
                <p:nvPr/>
              </p:nvPicPr>
              <p:blipFill>
                <a:blip r:embed="rId38"/>
                <a:stretch>
                  <a:fillRect/>
                </a:stretch>
              </p:blipFill>
              <p:spPr>
                <a:xfrm>
                  <a:off x="6796774" y="546427"/>
                  <a:ext cx="109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B93ED9AA-7E17-45A3-B6D7-83C6881B6837}"/>
                    </a:ext>
                  </a:extLst>
                </p14:cNvPr>
                <p14:cNvContentPartPr/>
                <p14:nvPr/>
              </p14:nvContentPartPr>
              <p14:xfrm>
                <a:off x="6912334" y="551827"/>
                <a:ext cx="84240" cy="113400"/>
              </p14:xfrm>
            </p:contentPart>
          </mc:Choice>
          <mc:Fallback xmlns="">
            <p:pic>
              <p:nvPicPr>
                <p:cNvPr id="23" name="Freihand 22">
                  <a:extLst>
                    <a:ext uri="{FF2B5EF4-FFF2-40B4-BE49-F238E27FC236}">
                      <a16:creationId xmlns:a16="http://schemas.microsoft.com/office/drawing/2014/main" id="{B93ED9AA-7E17-45A3-B6D7-83C6881B6837}"/>
                    </a:ext>
                  </a:extLst>
                </p:cNvPr>
                <p:cNvPicPr/>
                <p:nvPr/>
              </p:nvPicPr>
              <p:blipFill>
                <a:blip r:embed="rId40"/>
                <a:stretch>
                  <a:fillRect/>
                </a:stretch>
              </p:blipFill>
              <p:spPr>
                <a:xfrm>
                  <a:off x="6908014" y="547507"/>
                  <a:ext cx="92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AD5FAD1-C3D0-4AF0-9AF9-837767DA8EC2}"/>
                    </a:ext>
                  </a:extLst>
                </p14:cNvPr>
                <p14:cNvContentPartPr/>
                <p14:nvPr/>
              </p14:nvContentPartPr>
              <p14:xfrm>
                <a:off x="7032574" y="497827"/>
                <a:ext cx="147240" cy="145080"/>
              </p14:xfrm>
            </p:contentPart>
          </mc:Choice>
          <mc:Fallback xmlns="">
            <p:pic>
              <p:nvPicPr>
                <p:cNvPr id="24" name="Freihand 23">
                  <a:extLst>
                    <a:ext uri="{FF2B5EF4-FFF2-40B4-BE49-F238E27FC236}">
                      <a16:creationId xmlns:a16="http://schemas.microsoft.com/office/drawing/2014/main" id="{2AD5FAD1-C3D0-4AF0-9AF9-837767DA8EC2}"/>
                    </a:ext>
                  </a:extLst>
                </p:cNvPr>
                <p:cNvPicPr/>
                <p:nvPr/>
              </p:nvPicPr>
              <p:blipFill>
                <a:blip r:embed="rId42"/>
                <a:stretch>
                  <a:fillRect/>
                </a:stretch>
              </p:blipFill>
              <p:spPr>
                <a:xfrm>
                  <a:off x="7028254" y="493507"/>
                  <a:ext cx="155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D7830235-3CAF-402E-AF57-C7678F314F59}"/>
                    </a:ext>
                  </a:extLst>
                </p14:cNvPr>
                <p14:cNvContentPartPr/>
                <p14:nvPr/>
              </p14:nvContentPartPr>
              <p14:xfrm>
                <a:off x="7190614" y="530227"/>
                <a:ext cx="332280" cy="165240"/>
              </p14:xfrm>
            </p:contentPart>
          </mc:Choice>
          <mc:Fallback xmlns="">
            <p:pic>
              <p:nvPicPr>
                <p:cNvPr id="25" name="Freihand 24">
                  <a:extLst>
                    <a:ext uri="{FF2B5EF4-FFF2-40B4-BE49-F238E27FC236}">
                      <a16:creationId xmlns:a16="http://schemas.microsoft.com/office/drawing/2014/main" id="{D7830235-3CAF-402E-AF57-C7678F314F59}"/>
                    </a:ext>
                  </a:extLst>
                </p:cNvPr>
                <p:cNvPicPr/>
                <p:nvPr/>
              </p:nvPicPr>
              <p:blipFill>
                <a:blip r:embed="rId44"/>
                <a:stretch>
                  <a:fillRect/>
                </a:stretch>
              </p:blipFill>
              <p:spPr>
                <a:xfrm>
                  <a:off x="7186294" y="525907"/>
                  <a:ext cx="340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88B2FC98-BBE2-4FFB-9780-245171D7A610}"/>
                    </a:ext>
                  </a:extLst>
                </p14:cNvPr>
                <p14:cNvContentPartPr/>
                <p14:nvPr/>
              </p14:nvContentPartPr>
              <p14:xfrm>
                <a:off x="7502734" y="484147"/>
                <a:ext cx="29880" cy="32400"/>
              </p14:xfrm>
            </p:contentPart>
          </mc:Choice>
          <mc:Fallback xmlns="">
            <p:pic>
              <p:nvPicPr>
                <p:cNvPr id="26" name="Freihand 25">
                  <a:extLst>
                    <a:ext uri="{FF2B5EF4-FFF2-40B4-BE49-F238E27FC236}">
                      <a16:creationId xmlns:a16="http://schemas.microsoft.com/office/drawing/2014/main" id="{88B2FC98-BBE2-4FFB-9780-245171D7A610}"/>
                    </a:ext>
                  </a:extLst>
                </p:cNvPr>
                <p:cNvPicPr/>
                <p:nvPr/>
              </p:nvPicPr>
              <p:blipFill>
                <a:blip r:embed="rId46"/>
                <a:stretch>
                  <a:fillRect/>
                </a:stretch>
              </p:blipFill>
              <p:spPr>
                <a:xfrm>
                  <a:off x="7498414" y="479827"/>
                  <a:ext cx="3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C13918E-5E41-4012-B12C-62F9EA4AA3D1}"/>
                    </a:ext>
                  </a:extLst>
                </p14:cNvPr>
                <p14:cNvContentPartPr/>
                <p14:nvPr/>
              </p14:nvContentPartPr>
              <p14:xfrm>
                <a:off x="7561054" y="521587"/>
                <a:ext cx="76680" cy="179280"/>
              </p14:xfrm>
            </p:contentPart>
          </mc:Choice>
          <mc:Fallback xmlns="">
            <p:pic>
              <p:nvPicPr>
                <p:cNvPr id="27" name="Freihand 26">
                  <a:extLst>
                    <a:ext uri="{FF2B5EF4-FFF2-40B4-BE49-F238E27FC236}">
                      <a16:creationId xmlns:a16="http://schemas.microsoft.com/office/drawing/2014/main" id="{3C13918E-5E41-4012-B12C-62F9EA4AA3D1}"/>
                    </a:ext>
                  </a:extLst>
                </p:cNvPr>
                <p:cNvPicPr/>
                <p:nvPr/>
              </p:nvPicPr>
              <p:blipFill>
                <a:blip r:embed="rId48"/>
                <a:stretch>
                  <a:fillRect/>
                </a:stretch>
              </p:blipFill>
              <p:spPr>
                <a:xfrm>
                  <a:off x="7556734" y="517267"/>
                  <a:ext cx="85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57D6711-4762-4252-B65D-A9356A9FE1EB}"/>
                    </a:ext>
                  </a:extLst>
                </p14:cNvPr>
                <p14:cNvContentPartPr/>
                <p14:nvPr/>
              </p14:nvContentPartPr>
              <p14:xfrm>
                <a:off x="7195294" y="451027"/>
                <a:ext cx="73800" cy="13320"/>
              </p14:xfrm>
            </p:contentPart>
          </mc:Choice>
          <mc:Fallback xmlns="">
            <p:pic>
              <p:nvPicPr>
                <p:cNvPr id="28" name="Freihand 27">
                  <a:extLst>
                    <a:ext uri="{FF2B5EF4-FFF2-40B4-BE49-F238E27FC236}">
                      <a16:creationId xmlns:a16="http://schemas.microsoft.com/office/drawing/2014/main" id="{457D6711-4762-4252-B65D-A9356A9FE1EB}"/>
                    </a:ext>
                  </a:extLst>
                </p:cNvPr>
                <p:cNvPicPr/>
                <p:nvPr/>
              </p:nvPicPr>
              <p:blipFill>
                <a:blip r:embed="rId50"/>
                <a:stretch>
                  <a:fillRect/>
                </a:stretch>
              </p:blipFill>
              <p:spPr>
                <a:xfrm>
                  <a:off x="7190974" y="446707"/>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5BE4847-56AC-4FC0-8041-E4CF74D4D7BB}"/>
                    </a:ext>
                  </a:extLst>
                </p14:cNvPr>
                <p14:cNvContentPartPr/>
                <p14:nvPr/>
              </p14:nvContentPartPr>
              <p14:xfrm>
                <a:off x="7809454" y="479467"/>
                <a:ext cx="121680" cy="85680"/>
              </p14:xfrm>
            </p:contentPart>
          </mc:Choice>
          <mc:Fallback xmlns="">
            <p:pic>
              <p:nvPicPr>
                <p:cNvPr id="29" name="Freihand 28">
                  <a:extLst>
                    <a:ext uri="{FF2B5EF4-FFF2-40B4-BE49-F238E27FC236}">
                      <a16:creationId xmlns:a16="http://schemas.microsoft.com/office/drawing/2014/main" id="{B5BE4847-56AC-4FC0-8041-E4CF74D4D7BB}"/>
                    </a:ext>
                  </a:extLst>
                </p:cNvPr>
                <p:cNvPicPr/>
                <p:nvPr/>
              </p:nvPicPr>
              <p:blipFill>
                <a:blip r:embed="rId52"/>
                <a:stretch>
                  <a:fillRect/>
                </a:stretch>
              </p:blipFill>
              <p:spPr>
                <a:xfrm>
                  <a:off x="7805134" y="475147"/>
                  <a:ext cx="130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F32495CA-C793-44C9-B459-F0DBAB8B93E8}"/>
                    </a:ext>
                  </a:extLst>
                </p14:cNvPr>
                <p14:cNvContentPartPr/>
                <p14:nvPr/>
              </p14:nvContentPartPr>
              <p14:xfrm>
                <a:off x="7945894" y="502147"/>
                <a:ext cx="144720" cy="39960"/>
              </p14:xfrm>
            </p:contentPart>
          </mc:Choice>
          <mc:Fallback xmlns="">
            <p:pic>
              <p:nvPicPr>
                <p:cNvPr id="30" name="Freihand 29">
                  <a:extLst>
                    <a:ext uri="{FF2B5EF4-FFF2-40B4-BE49-F238E27FC236}">
                      <a16:creationId xmlns:a16="http://schemas.microsoft.com/office/drawing/2014/main" id="{F32495CA-C793-44C9-B459-F0DBAB8B93E8}"/>
                    </a:ext>
                  </a:extLst>
                </p:cNvPr>
                <p:cNvPicPr/>
                <p:nvPr/>
              </p:nvPicPr>
              <p:blipFill>
                <a:blip r:embed="rId54"/>
                <a:stretch>
                  <a:fillRect/>
                </a:stretch>
              </p:blipFill>
              <p:spPr>
                <a:xfrm>
                  <a:off x="7941574" y="497827"/>
                  <a:ext cx="153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65B1BB7C-CCDB-487C-9C7D-6ED788F2DACF}"/>
                    </a:ext>
                  </a:extLst>
                </p14:cNvPr>
                <p14:cNvContentPartPr/>
                <p14:nvPr/>
              </p14:nvContentPartPr>
              <p14:xfrm>
                <a:off x="8311654" y="373267"/>
                <a:ext cx="108360" cy="160560"/>
              </p14:xfrm>
            </p:contentPart>
          </mc:Choice>
          <mc:Fallback xmlns="">
            <p:pic>
              <p:nvPicPr>
                <p:cNvPr id="31" name="Freihand 30">
                  <a:extLst>
                    <a:ext uri="{FF2B5EF4-FFF2-40B4-BE49-F238E27FC236}">
                      <a16:creationId xmlns:a16="http://schemas.microsoft.com/office/drawing/2014/main" id="{65B1BB7C-CCDB-487C-9C7D-6ED788F2DACF}"/>
                    </a:ext>
                  </a:extLst>
                </p:cNvPr>
                <p:cNvPicPr/>
                <p:nvPr/>
              </p:nvPicPr>
              <p:blipFill>
                <a:blip r:embed="rId56"/>
                <a:stretch>
                  <a:fillRect/>
                </a:stretch>
              </p:blipFill>
              <p:spPr>
                <a:xfrm>
                  <a:off x="8307334" y="368947"/>
                  <a:ext cx="117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48E8D6F7-EE6C-49A7-9B6D-7F2286B6B795}"/>
                    </a:ext>
                  </a:extLst>
                </p14:cNvPr>
                <p14:cNvContentPartPr/>
                <p14:nvPr/>
              </p14:nvContentPartPr>
              <p14:xfrm>
                <a:off x="8449894" y="437707"/>
                <a:ext cx="78480" cy="65520"/>
              </p14:xfrm>
            </p:contentPart>
          </mc:Choice>
          <mc:Fallback xmlns="">
            <p:pic>
              <p:nvPicPr>
                <p:cNvPr id="32" name="Freihand 31">
                  <a:extLst>
                    <a:ext uri="{FF2B5EF4-FFF2-40B4-BE49-F238E27FC236}">
                      <a16:creationId xmlns:a16="http://schemas.microsoft.com/office/drawing/2014/main" id="{48E8D6F7-EE6C-49A7-9B6D-7F2286B6B795}"/>
                    </a:ext>
                  </a:extLst>
                </p:cNvPr>
                <p:cNvPicPr/>
                <p:nvPr/>
              </p:nvPicPr>
              <p:blipFill>
                <a:blip r:embed="rId58"/>
                <a:stretch>
                  <a:fillRect/>
                </a:stretch>
              </p:blipFill>
              <p:spPr>
                <a:xfrm>
                  <a:off x="8445574" y="433387"/>
                  <a:ext cx="87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1557CD43-1431-4CC7-90FD-928D5A6BD60E}"/>
                    </a:ext>
                  </a:extLst>
                </p14:cNvPr>
                <p14:cNvContentPartPr/>
                <p14:nvPr/>
              </p14:nvContentPartPr>
              <p14:xfrm>
                <a:off x="8519734" y="331867"/>
                <a:ext cx="71640" cy="162720"/>
              </p14:xfrm>
            </p:contentPart>
          </mc:Choice>
          <mc:Fallback xmlns="">
            <p:pic>
              <p:nvPicPr>
                <p:cNvPr id="33" name="Freihand 32">
                  <a:extLst>
                    <a:ext uri="{FF2B5EF4-FFF2-40B4-BE49-F238E27FC236}">
                      <a16:creationId xmlns:a16="http://schemas.microsoft.com/office/drawing/2014/main" id="{1557CD43-1431-4CC7-90FD-928D5A6BD60E}"/>
                    </a:ext>
                  </a:extLst>
                </p:cNvPr>
                <p:cNvPicPr/>
                <p:nvPr/>
              </p:nvPicPr>
              <p:blipFill>
                <a:blip r:embed="rId60"/>
                <a:stretch>
                  <a:fillRect/>
                </a:stretch>
              </p:blipFill>
              <p:spPr>
                <a:xfrm>
                  <a:off x="8515414" y="327547"/>
                  <a:ext cx="80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67CE932C-7C5D-4507-B6E2-ADBDDF77D398}"/>
                    </a:ext>
                  </a:extLst>
                </p14:cNvPr>
                <p14:cNvContentPartPr/>
                <p14:nvPr/>
              </p14:nvContentPartPr>
              <p14:xfrm>
                <a:off x="8636734" y="415027"/>
                <a:ext cx="82800" cy="67320"/>
              </p14:xfrm>
            </p:contentPart>
          </mc:Choice>
          <mc:Fallback xmlns="">
            <p:pic>
              <p:nvPicPr>
                <p:cNvPr id="34" name="Freihand 33">
                  <a:extLst>
                    <a:ext uri="{FF2B5EF4-FFF2-40B4-BE49-F238E27FC236}">
                      <a16:creationId xmlns:a16="http://schemas.microsoft.com/office/drawing/2014/main" id="{67CE932C-7C5D-4507-B6E2-ADBDDF77D398}"/>
                    </a:ext>
                  </a:extLst>
                </p:cNvPr>
                <p:cNvPicPr/>
                <p:nvPr/>
              </p:nvPicPr>
              <p:blipFill>
                <a:blip r:embed="rId62"/>
                <a:stretch>
                  <a:fillRect/>
                </a:stretch>
              </p:blipFill>
              <p:spPr>
                <a:xfrm>
                  <a:off x="8632414" y="410707"/>
                  <a:ext cx="91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5FDC4234-68D1-4C73-B768-FD097C7CECD1}"/>
                    </a:ext>
                  </a:extLst>
                </p14:cNvPr>
                <p14:cNvContentPartPr/>
                <p14:nvPr/>
              </p14:nvContentPartPr>
              <p14:xfrm>
                <a:off x="8745094" y="408547"/>
                <a:ext cx="52560" cy="50400"/>
              </p14:xfrm>
            </p:contentPart>
          </mc:Choice>
          <mc:Fallback xmlns="">
            <p:pic>
              <p:nvPicPr>
                <p:cNvPr id="35" name="Freihand 34">
                  <a:extLst>
                    <a:ext uri="{FF2B5EF4-FFF2-40B4-BE49-F238E27FC236}">
                      <a16:creationId xmlns:a16="http://schemas.microsoft.com/office/drawing/2014/main" id="{5FDC4234-68D1-4C73-B768-FD097C7CECD1}"/>
                    </a:ext>
                  </a:extLst>
                </p:cNvPr>
                <p:cNvPicPr/>
                <p:nvPr/>
              </p:nvPicPr>
              <p:blipFill>
                <a:blip r:embed="rId64"/>
                <a:stretch>
                  <a:fillRect/>
                </a:stretch>
              </p:blipFill>
              <p:spPr>
                <a:xfrm>
                  <a:off x="8740774" y="404227"/>
                  <a:ext cx="61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06725F9F-E34A-44E5-AED7-597C3C928C49}"/>
                    </a:ext>
                  </a:extLst>
                </p14:cNvPr>
                <p14:cNvContentPartPr/>
                <p14:nvPr/>
              </p14:nvContentPartPr>
              <p14:xfrm>
                <a:off x="8832214" y="316747"/>
                <a:ext cx="91800" cy="124920"/>
              </p14:xfrm>
            </p:contentPart>
          </mc:Choice>
          <mc:Fallback xmlns="">
            <p:pic>
              <p:nvPicPr>
                <p:cNvPr id="36" name="Freihand 35">
                  <a:extLst>
                    <a:ext uri="{FF2B5EF4-FFF2-40B4-BE49-F238E27FC236}">
                      <a16:creationId xmlns:a16="http://schemas.microsoft.com/office/drawing/2014/main" id="{06725F9F-E34A-44E5-AED7-597C3C928C49}"/>
                    </a:ext>
                  </a:extLst>
                </p:cNvPr>
                <p:cNvPicPr/>
                <p:nvPr/>
              </p:nvPicPr>
              <p:blipFill>
                <a:blip r:embed="rId66"/>
                <a:stretch>
                  <a:fillRect/>
                </a:stretch>
              </p:blipFill>
              <p:spPr>
                <a:xfrm>
                  <a:off x="8827894" y="312427"/>
                  <a:ext cx="100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2A0C46F0-D55C-4F57-A572-380571C04091}"/>
                    </a:ext>
                  </a:extLst>
                </p14:cNvPr>
                <p14:cNvContentPartPr/>
                <p14:nvPr/>
              </p14:nvContentPartPr>
              <p14:xfrm>
                <a:off x="8904574" y="401707"/>
                <a:ext cx="30240" cy="46440"/>
              </p14:xfrm>
            </p:contentPart>
          </mc:Choice>
          <mc:Fallback xmlns="">
            <p:pic>
              <p:nvPicPr>
                <p:cNvPr id="37" name="Freihand 36">
                  <a:extLst>
                    <a:ext uri="{FF2B5EF4-FFF2-40B4-BE49-F238E27FC236}">
                      <a16:creationId xmlns:a16="http://schemas.microsoft.com/office/drawing/2014/main" id="{2A0C46F0-D55C-4F57-A572-380571C04091}"/>
                    </a:ext>
                  </a:extLst>
                </p:cNvPr>
                <p:cNvPicPr/>
                <p:nvPr/>
              </p:nvPicPr>
              <p:blipFill>
                <a:blip r:embed="rId68"/>
                <a:stretch>
                  <a:fillRect/>
                </a:stretch>
              </p:blipFill>
              <p:spPr>
                <a:xfrm>
                  <a:off x="8900254" y="397387"/>
                  <a:ext cx="38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2EFD5C96-628C-40F2-BCEA-16E88111E028}"/>
                    </a:ext>
                  </a:extLst>
                </p14:cNvPr>
                <p14:cNvContentPartPr/>
                <p14:nvPr/>
              </p14:nvContentPartPr>
              <p14:xfrm>
                <a:off x="8971534" y="380467"/>
                <a:ext cx="124920" cy="186840"/>
              </p14:xfrm>
            </p:contentPart>
          </mc:Choice>
          <mc:Fallback xmlns="">
            <p:pic>
              <p:nvPicPr>
                <p:cNvPr id="38" name="Freihand 37">
                  <a:extLst>
                    <a:ext uri="{FF2B5EF4-FFF2-40B4-BE49-F238E27FC236}">
                      <a16:creationId xmlns:a16="http://schemas.microsoft.com/office/drawing/2014/main" id="{2EFD5C96-628C-40F2-BCEA-16E88111E028}"/>
                    </a:ext>
                  </a:extLst>
                </p:cNvPr>
                <p:cNvPicPr/>
                <p:nvPr/>
              </p:nvPicPr>
              <p:blipFill>
                <a:blip r:embed="rId70"/>
                <a:stretch>
                  <a:fillRect/>
                </a:stretch>
              </p:blipFill>
              <p:spPr>
                <a:xfrm>
                  <a:off x="8967214" y="376147"/>
                  <a:ext cx="133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1B4C6999-364A-49F1-9822-26436FA05824}"/>
                    </a:ext>
                  </a:extLst>
                </p14:cNvPr>
                <p14:cNvContentPartPr/>
                <p14:nvPr/>
              </p14:nvContentPartPr>
              <p14:xfrm>
                <a:off x="9074494" y="351307"/>
                <a:ext cx="43560" cy="20880"/>
              </p14:xfrm>
            </p:contentPart>
          </mc:Choice>
          <mc:Fallback xmlns="">
            <p:pic>
              <p:nvPicPr>
                <p:cNvPr id="39" name="Freihand 38">
                  <a:extLst>
                    <a:ext uri="{FF2B5EF4-FFF2-40B4-BE49-F238E27FC236}">
                      <a16:creationId xmlns:a16="http://schemas.microsoft.com/office/drawing/2014/main" id="{1B4C6999-364A-49F1-9822-26436FA05824}"/>
                    </a:ext>
                  </a:extLst>
                </p:cNvPr>
                <p:cNvPicPr/>
                <p:nvPr/>
              </p:nvPicPr>
              <p:blipFill>
                <a:blip r:embed="rId72"/>
                <a:stretch>
                  <a:fillRect/>
                </a:stretch>
              </p:blipFill>
              <p:spPr>
                <a:xfrm>
                  <a:off x="9070174" y="346987"/>
                  <a:ext cx="52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6FAFEE33-5953-47DC-8A6C-FB3A32615AC9}"/>
                    </a:ext>
                  </a:extLst>
                </p14:cNvPr>
                <p14:cNvContentPartPr/>
                <p14:nvPr/>
              </p14:nvContentPartPr>
              <p14:xfrm>
                <a:off x="9128494" y="382267"/>
                <a:ext cx="41040" cy="70560"/>
              </p14:xfrm>
            </p:contentPart>
          </mc:Choice>
          <mc:Fallback xmlns="">
            <p:pic>
              <p:nvPicPr>
                <p:cNvPr id="40" name="Freihand 39">
                  <a:extLst>
                    <a:ext uri="{FF2B5EF4-FFF2-40B4-BE49-F238E27FC236}">
                      <a16:creationId xmlns:a16="http://schemas.microsoft.com/office/drawing/2014/main" id="{6FAFEE33-5953-47DC-8A6C-FB3A32615AC9}"/>
                    </a:ext>
                  </a:extLst>
                </p:cNvPr>
                <p:cNvPicPr/>
                <p:nvPr/>
              </p:nvPicPr>
              <p:blipFill>
                <a:blip r:embed="rId74"/>
                <a:stretch>
                  <a:fillRect/>
                </a:stretch>
              </p:blipFill>
              <p:spPr>
                <a:xfrm>
                  <a:off x="9124174" y="377947"/>
                  <a:ext cx="49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9C31732A-00B0-4C0A-91C9-CFCD060DE78F}"/>
                    </a:ext>
                  </a:extLst>
                </p14:cNvPr>
                <p14:cNvContentPartPr/>
                <p14:nvPr/>
              </p14:nvContentPartPr>
              <p14:xfrm>
                <a:off x="9182494" y="301267"/>
                <a:ext cx="313200" cy="143280"/>
              </p14:xfrm>
            </p:contentPart>
          </mc:Choice>
          <mc:Fallback xmlns="">
            <p:pic>
              <p:nvPicPr>
                <p:cNvPr id="41" name="Freihand 40">
                  <a:extLst>
                    <a:ext uri="{FF2B5EF4-FFF2-40B4-BE49-F238E27FC236}">
                      <a16:creationId xmlns:a16="http://schemas.microsoft.com/office/drawing/2014/main" id="{9C31732A-00B0-4C0A-91C9-CFCD060DE78F}"/>
                    </a:ext>
                  </a:extLst>
                </p:cNvPr>
                <p:cNvPicPr/>
                <p:nvPr/>
              </p:nvPicPr>
              <p:blipFill>
                <a:blip r:embed="rId76"/>
                <a:stretch>
                  <a:fillRect/>
                </a:stretch>
              </p:blipFill>
              <p:spPr>
                <a:xfrm>
                  <a:off x="9178174" y="296947"/>
                  <a:ext cx="321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FFC1327B-542E-4074-8559-B41F1AB1290D}"/>
                    </a:ext>
                  </a:extLst>
                </p14:cNvPr>
                <p14:cNvContentPartPr/>
                <p14:nvPr/>
              </p14:nvContentPartPr>
              <p14:xfrm>
                <a:off x="9712414" y="296587"/>
                <a:ext cx="11160" cy="98280"/>
              </p14:xfrm>
            </p:contentPart>
          </mc:Choice>
          <mc:Fallback xmlns="">
            <p:pic>
              <p:nvPicPr>
                <p:cNvPr id="42" name="Freihand 41">
                  <a:extLst>
                    <a:ext uri="{FF2B5EF4-FFF2-40B4-BE49-F238E27FC236}">
                      <a16:creationId xmlns:a16="http://schemas.microsoft.com/office/drawing/2014/main" id="{FFC1327B-542E-4074-8559-B41F1AB1290D}"/>
                    </a:ext>
                  </a:extLst>
                </p:cNvPr>
                <p:cNvPicPr/>
                <p:nvPr/>
              </p:nvPicPr>
              <p:blipFill>
                <a:blip r:embed="rId78"/>
                <a:stretch>
                  <a:fillRect/>
                </a:stretch>
              </p:blipFill>
              <p:spPr>
                <a:xfrm>
                  <a:off x="9708094" y="292267"/>
                  <a:ext cx="19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8F2C3043-BDA1-47EB-8A9F-1545DE40ABFB}"/>
                    </a:ext>
                  </a:extLst>
                </p14:cNvPr>
                <p14:cNvContentPartPr/>
                <p14:nvPr/>
              </p14:nvContentPartPr>
              <p14:xfrm>
                <a:off x="9707734" y="278227"/>
                <a:ext cx="136440" cy="15480"/>
              </p14:xfrm>
            </p:contentPart>
          </mc:Choice>
          <mc:Fallback xmlns="">
            <p:pic>
              <p:nvPicPr>
                <p:cNvPr id="43" name="Freihand 42">
                  <a:extLst>
                    <a:ext uri="{FF2B5EF4-FFF2-40B4-BE49-F238E27FC236}">
                      <a16:creationId xmlns:a16="http://schemas.microsoft.com/office/drawing/2014/main" id="{8F2C3043-BDA1-47EB-8A9F-1545DE40ABFB}"/>
                    </a:ext>
                  </a:extLst>
                </p:cNvPr>
                <p:cNvPicPr/>
                <p:nvPr/>
              </p:nvPicPr>
              <p:blipFill>
                <a:blip r:embed="rId80"/>
                <a:stretch>
                  <a:fillRect/>
                </a:stretch>
              </p:blipFill>
              <p:spPr>
                <a:xfrm>
                  <a:off x="9703414" y="273907"/>
                  <a:ext cx="145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88763386-AB55-482F-B975-95D17AFE8480}"/>
                    </a:ext>
                  </a:extLst>
                </p14:cNvPr>
                <p14:cNvContentPartPr/>
                <p14:nvPr/>
              </p14:nvContentPartPr>
              <p14:xfrm>
                <a:off x="9707734" y="342667"/>
                <a:ext cx="128160" cy="73800"/>
              </p14:xfrm>
            </p:contentPart>
          </mc:Choice>
          <mc:Fallback xmlns="">
            <p:pic>
              <p:nvPicPr>
                <p:cNvPr id="44" name="Freihand 43">
                  <a:extLst>
                    <a:ext uri="{FF2B5EF4-FFF2-40B4-BE49-F238E27FC236}">
                      <a16:creationId xmlns:a16="http://schemas.microsoft.com/office/drawing/2014/main" id="{88763386-AB55-482F-B975-95D17AFE8480}"/>
                    </a:ext>
                  </a:extLst>
                </p:cNvPr>
                <p:cNvPicPr/>
                <p:nvPr/>
              </p:nvPicPr>
              <p:blipFill>
                <a:blip r:embed="rId82"/>
                <a:stretch>
                  <a:fillRect/>
                </a:stretch>
              </p:blipFill>
              <p:spPr>
                <a:xfrm>
                  <a:off x="9703414" y="338347"/>
                  <a:ext cx="136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E2D6246A-68D6-43E8-AEF0-4833680B83E1}"/>
                    </a:ext>
                  </a:extLst>
                </p14:cNvPr>
                <p14:cNvContentPartPr/>
                <p14:nvPr/>
              </p14:nvContentPartPr>
              <p14:xfrm>
                <a:off x="9832654" y="281467"/>
                <a:ext cx="403200" cy="138960"/>
              </p14:xfrm>
            </p:contentPart>
          </mc:Choice>
          <mc:Fallback xmlns="">
            <p:pic>
              <p:nvPicPr>
                <p:cNvPr id="45" name="Freihand 44">
                  <a:extLst>
                    <a:ext uri="{FF2B5EF4-FFF2-40B4-BE49-F238E27FC236}">
                      <a16:creationId xmlns:a16="http://schemas.microsoft.com/office/drawing/2014/main" id="{E2D6246A-68D6-43E8-AEF0-4833680B83E1}"/>
                    </a:ext>
                  </a:extLst>
                </p:cNvPr>
                <p:cNvPicPr/>
                <p:nvPr/>
              </p:nvPicPr>
              <p:blipFill>
                <a:blip r:embed="rId84"/>
                <a:stretch>
                  <a:fillRect/>
                </a:stretch>
              </p:blipFill>
              <p:spPr>
                <a:xfrm>
                  <a:off x="9828334" y="277147"/>
                  <a:ext cx="411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F866968D-C7C9-438F-A289-8270C0AFEA7E}"/>
                    </a:ext>
                  </a:extLst>
                </p14:cNvPr>
                <p14:cNvContentPartPr/>
                <p14:nvPr/>
              </p14:nvContentPartPr>
              <p14:xfrm>
                <a:off x="10235134" y="268147"/>
                <a:ext cx="7200" cy="11160"/>
              </p14:xfrm>
            </p:contentPart>
          </mc:Choice>
          <mc:Fallback xmlns="">
            <p:pic>
              <p:nvPicPr>
                <p:cNvPr id="46" name="Freihand 45">
                  <a:extLst>
                    <a:ext uri="{FF2B5EF4-FFF2-40B4-BE49-F238E27FC236}">
                      <a16:creationId xmlns:a16="http://schemas.microsoft.com/office/drawing/2014/main" id="{F866968D-C7C9-438F-A289-8270C0AFEA7E}"/>
                    </a:ext>
                  </a:extLst>
                </p:cNvPr>
                <p:cNvPicPr/>
                <p:nvPr/>
              </p:nvPicPr>
              <p:blipFill>
                <a:blip r:embed="rId86"/>
                <a:stretch>
                  <a:fillRect/>
                </a:stretch>
              </p:blipFill>
              <p:spPr>
                <a:xfrm>
                  <a:off x="10230814" y="263827"/>
                  <a:ext cx="15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5228EDE4-255B-406A-A3F6-48C089506506}"/>
                    </a:ext>
                  </a:extLst>
                </p14:cNvPr>
                <p14:cNvContentPartPr/>
                <p14:nvPr/>
              </p14:nvContentPartPr>
              <p14:xfrm>
                <a:off x="10266814" y="344827"/>
                <a:ext cx="97920" cy="56880"/>
              </p14:xfrm>
            </p:contentPart>
          </mc:Choice>
          <mc:Fallback xmlns="">
            <p:pic>
              <p:nvPicPr>
                <p:cNvPr id="47" name="Freihand 46">
                  <a:extLst>
                    <a:ext uri="{FF2B5EF4-FFF2-40B4-BE49-F238E27FC236}">
                      <a16:creationId xmlns:a16="http://schemas.microsoft.com/office/drawing/2014/main" id="{5228EDE4-255B-406A-A3F6-48C089506506}"/>
                    </a:ext>
                  </a:extLst>
                </p:cNvPr>
                <p:cNvPicPr/>
                <p:nvPr/>
              </p:nvPicPr>
              <p:blipFill>
                <a:blip r:embed="rId88"/>
                <a:stretch>
                  <a:fillRect/>
                </a:stretch>
              </p:blipFill>
              <p:spPr>
                <a:xfrm>
                  <a:off x="10262494" y="340507"/>
                  <a:ext cx="10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A2CFE920-1EB9-42BC-950C-A1F0B0306FF3}"/>
                    </a:ext>
                  </a:extLst>
                </p14:cNvPr>
                <p14:cNvContentPartPr/>
                <p14:nvPr/>
              </p14:nvContentPartPr>
              <p14:xfrm>
                <a:off x="10347454" y="228547"/>
                <a:ext cx="116640" cy="153360"/>
              </p14:xfrm>
            </p:contentPart>
          </mc:Choice>
          <mc:Fallback xmlns="">
            <p:pic>
              <p:nvPicPr>
                <p:cNvPr id="48" name="Freihand 47">
                  <a:extLst>
                    <a:ext uri="{FF2B5EF4-FFF2-40B4-BE49-F238E27FC236}">
                      <a16:creationId xmlns:a16="http://schemas.microsoft.com/office/drawing/2014/main" id="{A2CFE920-1EB9-42BC-950C-A1F0B0306FF3}"/>
                    </a:ext>
                  </a:extLst>
                </p:cNvPr>
                <p:cNvPicPr/>
                <p:nvPr/>
              </p:nvPicPr>
              <p:blipFill>
                <a:blip r:embed="rId90"/>
                <a:stretch>
                  <a:fillRect/>
                </a:stretch>
              </p:blipFill>
              <p:spPr>
                <a:xfrm>
                  <a:off x="10343134" y="224227"/>
                  <a:ext cx="125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B611BF21-B60C-4757-94F4-BC0AAFC25F6B}"/>
                    </a:ext>
                  </a:extLst>
                </p14:cNvPr>
                <p14:cNvContentPartPr/>
                <p14:nvPr/>
              </p14:nvContentPartPr>
              <p14:xfrm>
                <a:off x="10399294" y="351667"/>
                <a:ext cx="53640" cy="27720"/>
              </p14:xfrm>
            </p:contentPart>
          </mc:Choice>
          <mc:Fallback xmlns="">
            <p:pic>
              <p:nvPicPr>
                <p:cNvPr id="49" name="Freihand 48">
                  <a:extLst>
                    <a:ext uri="{FF2B5EF4-FFF2-40B4-BE49-F238E27FC236}">
                      <a16:creationId xmlns:a16="http://schemas.microsoft.com/office/drawing/2014/main" id="{B611BF21-B60C-4757-94F4-BC0AAFC25F6B}"/>
                    </a:ext>
                  </a:extLst>
                </p:cNvPr>
                <p:cNvPicPr/>
                <p:nvPr/>
              </p:nvPicPr>
              <p:blipFill>
                <a:blip r:embed="rId92"/>
                <a:stretch>
                  <a:fillRect/>
                </a:stretch>
              </p:blipFill>
              <p:spPr>
                <a:xfrm>
                  <a:off x="10394974" y="347347"/>
                  <a:ext cx="62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320789D7-E6D1-4FAA-8481-0182C5527FCB}"/>
                    </a:ext>
                  </a:extLst>
                </p14:cNvPr>
                <p14:cNvContentPartPr/>
                <p14:nvPr/>
              </p14:nvContentPartPr>
              <p14:xfrm>
                <a:off x="10492894" y="232147"/>
                <a:ext cx="525240" cy="255600"/>
              </p14:xfrm>
            </p:contentPart>
          </mc:Choice>
          <mc:Fallback xmlns="">
            <p:pic>
              <p:nvPicPr>
                <p:cNvPr id="50" name="Freihand 49">
                  <a:extLst>
                    <a:ext uri="{FF2B5EF4-FFF2-40B4-BE49-F238E27FC236}">
                      <a16:creationId xmlns:a16="http://schemas.microsoft.com/office/drawing/2014/main" id="{320789D7-E6D1-4FAA-8481-0182C5527FCB}"/>
                    </a:ext>
                  </a:extLst>
                </p:cNvPr>
                <p:cNvPicPr/>
                <p:nvPr/>
              </p:nvPicPr>
              <p:blipFill>
                <a:blip r:embed="rId94"/>
                <a:stretch>
                  <a:fillRect/>
                </a:stretch>
              </p:blipFill>
              <p:spPr>
                <a:xfrm>
                  <a:off x="10488574" y="227827"/>
                  <a:ext cx="533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03590280-5487-4C3D-901D-6230D1DF6671}"/>
                    </a:ext>
                  </a:extLst>
                </p14:cNvPr>
                <p14:cNvContentPartPr/>
                <p14:nvPr/>
              </p14:nvContentPartPr>
              <p14:xfrm>
                <a:off x="5646574" y="731107"/>
                <a:ext cx="360" cy="360"/>
              </p14:xfrm>
            </p:contentPart>
          </mc:Choice>
          <mc:Fallback xmlns="">
            <p:pic>
              <p:nvPicPr>
                <p:cNvPr id="63" name="Freihand 62">
                  <a:extLst>
                    <a:ext uri="{FF2B5EF4-FFF2-40B4-BE49-F238E27FC236}">
                      <a16:creationId xmlns:a16="http://schemas.microsoft.com/office/drawing/2014/main" id="{03590280-5487-4C3D-901D-6230D1DF6671}"/>
                    </a:ext>
                  </a:extLst>
                </p:cNvPr>
                <p:cNvPicPr/>
                <p:nvPr/>
              </p:nvPicPr>
              <p:blipFill>
                <a:blip r:embed="rId96"/>
                <a:stretch>
                  <a:fillRect/>
                </a:stretch>
              </p:blipFill>
              <p:spPr>
                <a:xfrm>
                  <a:off x="5642254" y="726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5549E65E-1E7F-49CA-82E1-23521A6EB98F}"/>
                    </a:ext>
                  </a:extLst>
                </p14:cNvPr>
                <p14:cNvContentPartPr/>
                <p14:nvPr/>
              </p14:nvContentPartPr>
              <p14:xfrm>
                <a:off x="5486374" y="619867"/>
                <a:ext cx="423720" cy="521280"/>
              </p14:xfrm>
            </p:contentPart>
          </mc:Choice>
          <mc:Fallback xmlns="">
            <p:pic>
              <p:nvPicPr>
                <p:cNvPr id="64" name="Freihand 63">
                  <a:extLst>
                    <a:ext uri="{FF2B5EF4-FFF2-40B4-BE49-F238E27FC236}">
                      <a16:creationId xmlns:a16="http://schemas.microsoft.com/office/drawing/2014/main" id="{5549E65E-1E7F-49CA-82E1-23521A6EB98F}"/>
                    </a:ext>
                  </a:extLst>
                </p:cNvPr>
                <p:cNvPicPr/>
                <p:nvPr/>
              </p:nvPicPr>
              <p:blipFill>
                <a:blip r:embed="rId98"/>
                <a:stretch>
                  <a:fillRect/>
                </a:stretch>
              </p:blipFill>
              <p:spPr>
                <a:xfrm>
                  <a:off x="5482054" y="615547"/>
                  <a:ext cx="432360" cy="529920"/>
                </a:xfrm>
                <a:prstGeom prst="rect">
                  <a:avLst/>
                </a:prstGeom>
              </p:spPr>
            </p:pic>
          </mc:Fallback>
        </mc:AlternateContent>
      </p:grpSp>
      <p:grpSp>
        <p:nvGrpSpPr>
          <p:cNvPr id="67" name="Gruppieren 66">
            <a:extLst>
              <a:ext uri="{FF2B5EF4-FFF2-40B4-BE49-F238E27FC236}">
                <a16:creationId xmlns:a16="http://schemas.microsoft.com/office/drawing/2014/main" id="{AA81DDE9-3044-49C0-84E6-DC6FF8AFAA9B}"/>
              </a:ext>
            </a:extLst>
          </p:cNvPr>
          <p:cNvGrpSpPr/>
          <p:nvPr/>
        </p:nvGrpSpPr>
        <p:grpSpPr>
          <a:xfrm>
            <a:off x="5029174" y="2154907"/>
            <a:ext cx="561600" cy="597960"/>
            <a:chOff x="5029174" y="2154907"/>
            <a:chExt cx="561600" cy="597960"/>
          </a:xfrm>
        </p:grpSpPr>
        <mc:AlternateContent xmlns:mc="http://schemas.openxmlformats.org/markup-compatibility/2006" xmlns:p14="http://schemas.microsoft.com/office/powerpoint/2010/main">
          <mc:Choice Requires="p14">
            <p:contentPart p14:bwMode="auto" r:id="rId99">
              <p14:nvContentPartPr>
                <p14:cNvPr id="16" name="Freihand 15">
                  <a:extLst>
                    <a:ext uri="{FF2B5EF4-FFF2-40B4-BE49-F238E27FC236}">
                      <a16:creationId xmlns:a16="http://schemas.microsoft.com/office/drawing/2014/main" id="{D96FC109-4CF7-480F-AF25-36A7123A2CD0}"/>
                    </a:ext>
                  </a:extLst>
                </p14:cNvPr>
                <p14:cNvContentPartPr/>
                <p14:nvPr/>
              </p14:nvContentPartPr>
              <p14:xfrm>
                <a:off x="5194774" y="2325907"/>
                <a:ext cx="125280" cy="85680"/>
              </p14:xfrm>
            </p:contentPart>
          </mc:Choice>
          <mc:Fallback xmlns="">
            <p:pic>
              <p:nvPicPr>
                <p:cNvPr id="16" name="Freihand 15">
                  <a:extLst>
                    <a:ext uri="{FF2B5EF4-FFF2-40B4-BE49-F238E27FC236}">
                      <a16:creationId xmlns:a16="http://schemas.microsoft.com/office/drawing/2014/main" id="{D96FC109-4CF7-480F-AF25-36A7123A2CD0}"/>
                    </a:ext>
                  </a:extLst>
                </p:cNvPr>
                <p:cNvPicPr/>
                <p:nvPr/>
              </p:nvPicPr>
              <p:blipFill>
                <a:blip r:embed="rId100"/>
                <a:stretch>
                  <a:fillRect/>
                </a:stretch>
              </p:blipFill>
              <p:spPr>
                <a:xfrm>
                  <a:off x="5190454" y="2321587"/>
                  <a:ext cx="133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 name="Freihand 16">
                  <a:extLst>
                    <a:ext uri="{FF2B5EF4-FFF2-40B4-BE49-F238E27FC236}">
                      <a16:creationId xmlns:a16="http://schemas.microsoft.com/office/drawing/2014/main" id="{66EAFF52-62BE-49EF-B232-BBA102BF9488}"/>
                    </a:ext>
                  </a:extLst>
                </p14:cNvPr>
                <p14:cNvContentPartPr/>
                <p14:nvPr/>
              </p14:nvContentPartPr>
              <p14:xfrm>
                <a:off x="5250214" y="2309347"/>
                <a:ext cx="138960" cy="254880"/>
              </p14:xfrm>
            </p:contentPart>
          </mc:Choice>
          <mc:Fallback xmlns="">
            <p:pic>
              <p:nvPicPr>
                <p:cNvPr id="17" name="Freihand 16">
                  <a:extLst>
                    <a:ext uri="{FF2B5EF4-FFF2-40B4-BE49-F238E27FC236}">
                      <a16:creationId xmlns:a16="http://schemas.microsoft.com/office/drawing/2014/main" id="{66EAFF52-62BE-49EF-B232-BBA102BF9488}"/>
                    </a:ext>
                  </a:extLst>
                </p:cNvPr>
                <p:cNvPicPr/>
                <p:nvPr/>
              </p:nvPicPr>
              <p:blipFill>
                <a:blip r:embed="rId102"/>
                <a:stretch>
                  <a:fillRect/>
                </a:stretch>
              </p:blipFill>
              <p:spPr>
                <a:xfrm>
                  <a:off x="5245894" y="2305027"/>
                  <a:ext cx="1476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A7B187CA-AD40-47E5-880F-CC52C151001E}"/>
                    </a:ext>
                  </a:extLst>
                </p14:cNvPr>
                <p14:cNvContentPartPr/>
                <p14:nvPr/>
              </p14:nvContentPartPr>
              <p14:xfrm>
                <a:off x="5029174" y="2154907"/>
                <a:ext cx="561600" cy="597960"/>
              </p14:xfrm>
            </p:contentPart>
          </mc:Choice>
          <mc:Fallback xmlns="">
            <p:pic>
              <p:nvPicPr>
                <p:cNvPr id="66" name="Freihand 65">
                  <a:extLst>
                    <a:ext uri="{FF2B5EF4-FFF2-40B4-BE49-F238E27FC236}">
                      <a16:creationId xmlns:a16="http://schemas.microsoft.com/office/drawing/2014/main" id="{A7B187CA-AD40-47E5-880F-CC52C151001E}"/>
                    </a:ext>
                  </a:extLst>
                </p:cNvPr>
                <p:cNvPicPr/>
                <p:nvPr/>
              </p:nvPicPr>
              <p:blipFill>
                <a:blip r:embed="rId104"/>
                <a:stretch>
                  <a:fillRect/>
                </a:stretch>
              </p:blipFill>
              <p:spPr>
                <a:xfrm>
                  <a:off x="5024854" y="2150587"/>
                  <a:ext cx="570240" cy="60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53298A2D-5D40-49A0-8C92-8738707FC23D}"/>
                  </a:ext>
                </a:extLst>
              </p14:cNvPr>
              <p14:cNvContentPartPr/>
              <p14:nvPr/>
            </p14:nvContentPartPr>
            <p14:xfrm>
              <a:off x="2732374" y="2123587"/>
              <a:ext cx="437040" cy="574560"/>
            </p14:xfrm>
          </p:contentPart>
        </mc:Choice>
        <mc:Fallback xmlns="">
          <p:pic>
            <p:nvPicPr>
              <p:cNvPr id="68" name="Freihand 67">
                <a:extLst>
                  <a:ext uri="{FF2B5EF4-FFF2-40B4-BE49-F238E27FC236}">
                    <a16:creationId xmlns:a16="http://schemas.microsoft.com/office/drawing/2014/main" id="{53298A2D-5D40-49A0-8C92-8738707FC23D}"/>
                  </a:ext>
                </a:extLst>
              </p:cNvPr>
              <p:cNvPicPr/>
              <p:nvPr/>
            </p:nvPicPr>
            <p:blipFill>
              <a:blip r:embed="rId106"/>
              <a:stretch>
                <a:fillRect/>
              </a:stretch>
            </p:blipFill>
            <p:spPr>
              <a:xfrm>
                <a:off x="2728054" y="2119267"/>
                <a:ext cx="44568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9EB07253-EFA1-4437-BD3B-48D1DD239321}"/>
                  </a:ext>
                </a:extLst>
              </p14:cNvPr>
              <p14:cNvContentPartPr/>
              <p14:nvPr/>
            </p14:nvContentPartPr>
            <p14:xfrm>
              <a:off x="2905174" y="690427"/>
              <a:ext cx="494640" cy="473760"/>
            </p14:xfrm>
          </p:contentPart>
        </mc:Choice>
        <mc:Fallback xmlns="">
          <p:pic>
            <p:nvPicPr>
              <p:cNvPr id="70" name="Freihand 69">
                <a:extLst>
                  <a:ext uri="{FF2B5EF4-FFF2-40B4-BE49-F238E27FC236}">
                    <a16:creationId xmlns:a16="http://schemas.microsoft.com/office/drawing/2014/main" id="{9EB07253-EFA1-4437-BD3B-48D1DD239321}"/>
                  </a:ext>
                </a:extLst>
              </p:cNvPr>
              <p:cNvPicPr/>
              <p:nvPr/>
            </p:nvPicPr>
            <p:blipFill>
              <a:blip r:embed="rId108"/>
              <a:stretch>
                <a:fillRect/>
              </a:stretch>
            </p:blipFill>
            <p:spPr>
              <a:xfrm>
                <a:off x="2900854" y="686107"/>
                <a:ext cx="503280" cy="482400"/>
              </a:xfrm>
              <a:prstGeom prst="rect">
                <a:avLst/>
              </a:prstGeom>
            </p:spPr>
          </p:pic>
        </mc:Fallback>
      </mc:AlternateContent>
      <p:grpSp>
        <p:nvGrpSpPr>
          <p:cNvPr id="73" name="Gruppieren 72">
            <a:extLst>
              <a:ext uri="{FF2B5EF4-FFF2-40B4-BE49-F238E27FC236}">
                <a16:creationId xmlns:a16="http://schemas.microsoft.com/office/drawing/2014/main" id="{CAB451C5-C0AE-417E-99AA-090B018B1F13}"/>
              </a:ext>
            </a:extLst>
          </p:cNvPr>
          <p:cNvGrpSpPr/>
          <p:nvPr/>
        </p:nvGrpSpPr>
        <p:grpSpPr>
          <a:xfrm>
            <a:off x="2662534" y="586747"/>
            <a:ext cx="210960" cy="540720"/>
            <a:chOff x="2662534" y="586747"/>
            <a:chExt cx="210960" cy="540720"/>
          </a:xfrm>
        </p:grpSpPr>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46F272C9-BC97-4AAE-A823-C933DD73EF29}"/>
                    </a:ext>
                  </a:extLst>
                </p14:cNvPr>
                <p14:cNvContentPartPr/>
                <p14:nvPr/>
              </p14:nvContentPartPr>
              <p14:xfrm>
                <a:off x="2757214" y="732547"/>
                <a:ext cx="64440" cy="394920"/>
              </p14:xfrm>
            </p:contentPart>
          </mc:Choice>
          <mc:Fallback xmlns="">
            <p:pic>
              <p:nvPicPr>
                <p:cNvPr id="71" name="Freihand 70">
                  <a:extLst>
                    <a:ext uri="{FF2B5EF4-FFF2-40B4-BE49-F238E27FC236}">
                      <a16:creationId xmlns:a16="http://schemas.microsoft.com/office/drawing/2014/main" id="{46F272C9-BC97-4AAE-A823-C933DD73EF29}"/>
                    </a:ext>
                  </a:extLst>
                </p:cNvPr>
                <p:cNvPicPr/>
                <p:nvPr/>
              </p:nvPicPr>
              <p:blipFill>
                <a:blip r:embed="rId110"/>
                <a:stretch>
                  <a:fillRect/>
                </a:stretch>
              </p:blipFill>
              <p:spPr>
                <a:xfrm>
                  <a:off x="2752894" y="728227"/>
                  <a:ext cx="73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18CFDCF3-F7D6-4E16-A06E-4B240124C357}"/>
                    </a:ext>
                  </a:extLst>
                </p14:cNvPr>
                <p14:cNvContentPartPr/>
                <p14:nvPr/>
              </p14:nvContentPartPr>
              <p14:xfrm>
                <a:off x="2662534" y="586747"/>
                <a:ext cx="210960" cy="233640"/>
              </p14:xfrm>
            </p:contentPart>
          </mc:Choice>
          <mc:Fallback xmlns="">
            <p:pic>
              <p:nvPicPr>
                <p:cNvPr id="72" name="Freihand 71">
                  <a:extLst>
                    <a:ext uri="{FF2B5EF4-FFF2-40B4-BE49-F238E27FC236}">
                      <a16:creationId xmlns:a16="http://schemas.microsoft.com/office/drawing/2014/main" id="{18CFDCF3-F7D6-4E16-A06E-4B240124C357}"/>
                    </a:ext>
                  </a:extLst>
                </p:cNvPr>
                <p:cNvPicPr/>
                <p:nvPr/>
              </p:nvPicPr>
              <p:blipFill>
                <a:blip r:embed="rId112"/>
                <a:stretch>
                  <a:fillRect/>
                </a:stretch>
              </p:blipFill>
              <p:spPr>
                <a:xfrm>
                  <a:off x="2658214" y="582427"/>
                  <a:ext cx="219600" cy="242280"/>
                </a:xfrm>
                <a:prstGeom prst="rect">
                  <a:avLst/>
                </a:prstGeom>
              </p:spPr>
            </p:pic>
          </mc:Fallback>
        </mc:AlternateContent>
      </p:grpSp>
      <p:grpSp>
        <p:nvGrpSpPr>
          <p:cNvPr id="76" name="Gruppieren 75">
            <a:extLst>
              <a:ext uri="{FF2B5EF4-FFF2-40B4-BE49-F238E27FC236}">
                <a16:creationId xmlns:a16="http://schemas.microsoft.com/office/drawing/2014/main" id="{B8ECBE09-460D-48E2-B1A4-DE3B0E9F3601}"/>
              </a:ext>
            </a:extLst>
          </p:cNvPr>
          <p:cNvGrpSpPr/>
          <p:nvPr/>
        </p:nvGrpSpPr>
        <p:grpSpPr>
          <a:xfrm>
            <a:off x="2551654" y="2107387"/>
            <a:ext cx="557280" cy="417240"/>
            <a:chOff x="2551654" y="2107387"/>
            <a:chExt cx="557280" cy="417240"/>
          </a:xfrm>
        </p:grpSpPr>
        <mc:AlternateContent xmlns:mc="http://schemas.openxmlformats.org/markup-compatibility/2006" xmlns:p14="http://schemas.microsoft.com/office/powerpoint/2010/main">
          <mc:Choice Requires="p14">
            <p:contentPart p14:bwMode="auto" r:id="rId113">
              <p14:nvContentPartPr>
                <p14:cNvPr id="13" name="Freihand 12">
                  <a:extLst>
                    <a:ext uri="{FF2B5EF4-FFF2-40B4-BE49-F238E27FC236}">
                      <a16:creationId xmlns:a16="http://schemas.microsoft.com/office/drawing/2014/main" id="{C15B691E-59EF-4D50-9F66-4384E5E506EB}"/>
                    </a:ext>
                  </a:extLst>
                </p14:cNvPr>
                <p14:cNvContentPartPr/>
                <p14:nvPr/>
              </p14:nvContentPartPr>
              <p14:xfrm>
                <a:off x="3020374" y="2359747"/>
                <a:ext cx="7920" cy="154440"/>
              </p14:xfrm>
            </p:contentPart>
          </mc:Choice>
          <mc:Fallback xmlns="">
            <p:pic>
              <p:nvPicPr>
                <p:cNvPr id="13" name="Freihand 12">
                  <a:extLst>
                    <a:ext uri="{FF2B5EF4-FFF2-40B4-BE49-F238E27FC236}">
                      <a16:creationId xmlns:a16="http://schemas.microsoft.com/office/drawing/2014/main" id="{C15B691E-59EF-4D50-9F66-4384E5E506EB}"/>
                    </a:ext>
                  </a:extLst>
                </p:cNvPr>
                <p:cNvPicPr/>
                <p:nvPr/>
              </p:nvPicPr>
              <p:blipFill>
                <a:blip r:embed="rId114"/>
                <a:stretch>
                  <a:fillRect/>
                </a:stretch>
              </p:blipFill>
              <p:spPr>
                <a:xfrm>
                  <a:off x="3016054" y="2355427"/>
                  <a:ext cx="16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 name="Freihand 13">
                  <a:extLst>
                    <a:ext uri="{FF2B5EF4-FFF2-40B4-BE49-F238E27FC236}">
                      <a16:creationId xmlns:a16="http://schemas.microsoft.com/office/drawing/2014/main" id="{4C6F506D-A66D-4095-970A-4ED0C5E249FF}"/>
                    </a:ext>
                  </a:extLst>
                </p14:cNvPr>
                <p14:cNvContentPartPr/>
                <p14:nvPr/>
              </p14:nvContentPartPr>
              <p14:xfrm>
                <a:off x="2920294" y="2290987"/>
                <a:ext cx="188640" cy="130680"/>
              </p14:xfrm>
            </p:contentPart>
          </mc:Choice>
          <mc:Fallback xmlns="">
            <p:pic>
              <p:nvPicPr>
                <p:cNvPr id="14" name="Freihand 13">
                  <a:extLst>
                    <a:ext uri="{FF2B5EF4-FFF2-40B4-BE49-F238E27FC236}">
                      <a16:creationId xmlns:a16="http://schemas.microsoft.com/office/drawing/2014/main" id="{4C6F506D-A66D-4095-970A-4ED0C5E249FF}"/>
                    </a:ext>
                  </a:extLst>
                </p:cNvPr>
                <p:cNvPicPr/>
                <p:nvPr/>
              </p:nvPicPr>
              <p:blipFill>
                <a:blip r:embed="rId116"/>
                <a:stretch>
                  <a:fillRect/>
                </a:stretch>
              </p:blipFill>
              <p:spPr>
                <a:xfrm>
                  <a:off x="2915974" y="2286667"/>
                  <a:ext cx="197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7D28C48-58A8-4401-AE89-B25DE0D991FE}"/>
                    </a:ext>
                  </a:extLst>
                </p14:cNvPr>
                <p14:cNvContentPartPr/>
                <p14:nvPr/>
              </p14:nvContentPartPr>
              <p14:xfrm>
                <a:off x="2660734" y="2212147"/>
                <a:ext cx="18360" cy="312480"/>
              </p14:xfrm>
            </p:contentPart>
          </mc:Choice>
          <mc:Fallback xmlns="">
            <p:pic>
              <p:nvPicPr>
                <p:cNvPr id="74" name="Freihand 73">
                  <a:extLst>
                    <a:ext uri="{FF2B5EF4-FFF2-40B4-BE49-F238E27FC236}">
                      <a16:creationId xmlns:a16="http://schemas.microsoft.com/office/drawing/2014/main" id="{17D28C48-58A8-4401-AE89-B25DE0D991FE}"/>
                    </a:ext>
                  </a:extLst>
                </p:cNvPr>
                <p:cNvPicPr/>
                <p:nvPr/>
              </p:nvPicPr>
              <p:blipFill>
                <a:blip r:embed="rId118"/>
                <a:stretch>
                  <a:fillRect/>
                </a:stretch>
              </p:blipFill>
              <p:spPr>
                <a:xfrm>
                  <a:off x="2656414" y="2207827"/>
                  <a:ext cx="270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7FBD34D4-357D-41C6-A1FA-DCAB04EACF7A}"/>
                    </a:ext>
                  </a:extLst>
                </p14:cNvPr>
                <p14:cNvContentPartPr/>
                <p14:nvPr/>
              </p14:nvContentPartPr>
              <p14:xfrm>
                <a:off x="2551654" y="2107387"/>
                <a:ext cx="208800" cy="213120"/>
              </p14:xfrm>
            </p:contentPart>
          </mc:Choice>
          <mc:Fallback xmlns="">
            <p:pic>
              <p:nvPicPr>
                <p:cNvPr id="75" name="Freihand 74">
                  <a:extLst>
                    <a:ext uri="{FF2B5EF4-FFF2-40B4-BE49-F238E27FC236}">
                      <a16:creationId xmlns:a16="http://schemas.microsoft.com/office/drawing/2014/main" id="{7FBD34D4-357D-41C6-A1FA-DCAB04EACF7A}"/>
                    </a:ext>
                  </a:extLst>
                </p:cNvPr>
                <p:cNvPicPr/>
                <p:nvPr/>
              </p:nvPicPr>
              <p:blipFill>
                <a:blip r:embed="rId120"/>
                <a:stretch>
                  <a:fillRect/>
                </a:stretch>
              </p:blipFill>
              <p:spPr>
                <a:xfrm>
                  <a:off x="2547334" y="2103067"/>
                  <a:ext cx="217440" cy="22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15" name="Freihand 14">
                <a:extLst>
                  <a:ext uri="{FF2B5EF4-FFF2-40B4-BE49-F238E27FC236}">
                    <a16:creationId xmlns:a16="http://schemas.microsoft.com/office/drawing/2014/main" id="{0192B6BB-FDAE-4EBD-8708-1FC2DB1E0A5F}"/>
                  </a:ext>
                </a:extLst>
              </p14:cNvPr>
              <p14:cNvContentPartPr/>
              <p14:nvPr/>
            </p14:nvContentPartPr>
            <p14:xfrm>
              <a:off x="2345568" y="399296"/>
              <a:ext cx="1333440" cy="1441080"/>
            </p14:xfrm>
          </p:contentPart>
        </mc:Choice>
        <mc:Fallback>
          <p:pic>
            <p:nvPicPr>
              <p:cNvPr id="15" name="Freihand 14">
                <a:extLst>
                  <a:ext uri="{FF2B5EF4-FFF2-40B4-BE49-F238E27FC236}">
                    <a16:creationId xmlns:a16="http://schemas.microsoft.com/office/drawing/2014/main" id="{0192B6BB-FDAE-4EBD-8708-1FC2DB1E0A5F}"/>
                  </a:ext>
                </a:extLst>
              </p:cNvPr>
              <p:cNvPicPr/>
              <p:nvPr/>
            </p:nvPicPr>
            <p:blipFill>
              <a:blip r:embed="rId122"/>
              <a:stretch>
                <a:fillRect/>
              </a:stretch>
            </p:blipFill>
            <p:spPr>
              <a:xfrm>
                <a:off x="2341248" y="394976"/>
                <a:ext cx="1342080" cy="1449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 name="Freihand 17">
                <a:extLst>
                  <a:ext uri="{FF2B5EF4-FFF2-40B4-BE49-F238E27FC236}">
                    <a16:creationId xmlns:a16="http://schemas.microsoft.com/office/drawing/2014/main" id="{64480617-584A-4C60-B24E-E94D65CC5B4A}"/>
                  </a:ext>
                </a:extLst>
              </p14:cNvPr>
              <p14:cNvContentPartPr/>
              <p14:nvPr/>
            </p14:nvContentPartPr>
            <p14:xfrm>
              <a:off x="5105688" y="489656"/>
              <a:ext cx="1128600" cy="1118880"/>
            </p14:xfrm>
          </p:contentPart>
        </mc:Choice>
        <mc:Fallback>
          <p:pic>
            <p:nvPicPr>
              <p:cNvPr id="18" name="Freihand 17">
                <a:extLst>
                  <a:ext uri="{FF2B5EF4-FFF2-40B4-BE49-F238E27FC236}">
                    <a16:creationId xmlns:a16="http://schemas.microsoft.com/office/drawing/2014/main" id="{64480617-584A-4C60-B24E-E94D65CC5B4A}"/>
                  </a:ext>
                </a:extLst>
              </p:cNvPr>
              <p:cNvPicPr/>
              <p:nvPr/>
            </p:nvPicPr>
            <p:blipFill>
              <a:blip r:embed="rId124"/>
              <a:stretch>
                <a:fillRect/>
              </a:stretch>
            </p:blipFill>
            <p:spPr>
              <a:xfrm>
                <a:off x="5101368" y="485336"/>
                <a:ext cx="1137240" cy="1127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1" name="Freihand 50">
                <a:extLst>
                  <a:ext uri="{FF2B5EF4-FFF2-40B4-BE49-F238E27FC236}">
                    <a16:creationId xmlns:a16="http://schemas.microsoft.com/office/drawing/2014/main" id="{403F2B4F-A375-400B-9269-C5CB6BA0D1B8}"/>
                  </a:ext>
                </a:extLst>
              </p14:cNvPr>
              <p14:cNvContentPartPr/>
              <p14:nvPr/>
            </p14:nvContentPartPr>
            <p14:xfrm>
              <a:off x="4892568" y="2007776"/>
              <a:ext cx="772200" cy="1110240"/>
            </p14:xfrm>
          </p:contentPart>
        </mc:Choice>
        <mc:Fallback>
          <p:pic>
            <p:nvPicPr>
              <p:cNvPr id="51" name="Freihand 50">
                <a:extLst>
                  <a:ext uri="{FF2B5EF4-FFF2-40B4-BE49-F238E27FC236}">
                    <a16:creationId xmlns:a16="http://schemas.microsoft.com/office/drawing/2014/main" id="{403F2B4F-A375-400B-9269-C5CB6BA0D1B8}"/>
                  </a:ext>
                </a:extLst>
              </p:cNvPr>
              <p:cNvPicPr/>
              <p:nvPr/>
            </p:nvPicPr>
            <p:blipFill>
              <a:blip r:embed="rId126"/>
              <a:stretch>
                <a:fillRect/>
              </a:stretch>
            </p:blipFill>
            <p:spPr>
              <a:xfrm>
                <a:off x="4888248" y="2003456"/>
                <a:ext cx="780840" cy="1118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2" name="Freihand 51">
                <a:extLst>
                  <a:ext uri="{FF2B5EF4-FFF2-40B4-BE49-F238E27FC236}">
                    <a16:creationId xmlns:a16="http://schemas.microsoft.com/office/drawing/2014/main" id="{1B1FA7E4-4A62-41CF-A965-A03DF53974F5}"/>
                  </a:ext>
                </a:extLst>
              </p14:cNvPr>
              <p14:cNvContentPartPr/>
              <p14:nvPr/>
            </p14:nvContentPartPr>
            <p14:xfrm>
              <a:off x="2405328" y="510176"/>
              <a:ext cx="1165680" cy="2394360"/>
            </p14:xfrm>
          </p:contentPart>
        </mc:Choice>
        <mc:Fallback>
          <p:pic>
            <p:nvPicPr>
              <p:cNvPr id="52" name="Freihand 51">
                <a:extLst>
                  <a:ext uri="{FF2B5EF4-FFF2-40B4-BE49-F238E27FC236}">
                    <a16:creationId xmlns:a16="http://schemas.microsoft.com/office/drawing/2014/main" id="{1B1FA7E4-4A62-41CF-A965-A03DF53974F5}"/>
                  </a:ext>
                </a:extLst>
              </p:cNvPr>
              <p:cNvPicPr/>
              <p:nvPr/>
            </p:nvPicPr>
            <p:blipFill>
              <a:blip r:embed="rId128"/>
              <a:stretch>
                <a:fillRect/>
              </a:stretch>
            </p:blipFill>
            <p:spPr>
              <a:xfrm>
                <a:off x="2401008" y="505856"/>
                <a:ext cx="1174320" cy="240300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DA6E96-0CA2-4EC2-A740-E841680CCD7B}"/>
              </a:ext>
            </a:extLst>
          </p:cNvPr>
          <p:cNvGrpSpPr/>
          <p:nvPr/>
        </p:nvGrpSpPr>
        <p:grpSpPr>
          <a:xfrm>
            <a:off x="1290934" y="867220"/>
            <a:ext cx="3298320" cy="538200"/>
            <a:chOff x="1290934" y="867220"/>
            <a:chExt cx="3298320" cy="538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0D809AF-C41D-4CE0-97FA-D8B329A6033A}"/>
                    </a:ext>
                  </a:extLst>
                </p14:cNvPr>
                <p14:cNvContentPartPr/>
                <p14:nvPr/>
              </p14:nvContentPartPr>
              <p14:xfrm>
                <a:off x="1290934" y="1108060"/>
                <a:ext cx="3280680" cy="70200"/>
              </p14:xfrm>
            </p:contentPart>
          </mc:Choice>
          <mc:Fallback xmlns="">
            <p:pic>
              <p:nvPicPr>
                <p:cNvPr id="2" name="Freihand 1">
                  <a:extLst>
                    <a:ext uri="{FF2B5EF4-FFF2-40B4-BE49-F238E27FC236}">
                      <a16:creationId xmlns:a16="http://schemas.microsoft.com/office/drawing/2014/main" id="{10D809AF-C41D-4CE0-97FA-D8B329A6033A}"/>
                    </a:ext>
                  </a:extLst>
                </p:cNvPr>
                <p:cNvPicPr/>
                <p:nvPr/>
              </p:nvPicPr>
              <p:blipFill>
                <a:blip r:embed="rId4"/>
                <a:stretch>
                  <a:fillRect/>
                </a:stretch>
              </p:blipFill>
              <p:spPr>
                <a:xfrm>
                  <a:off x="1286614" y="1103740"/>
                  <a:ext cx="3289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9C235FC-2590-4795-A7DD-270E4A157D14}"/>
                    </a:ext>
                  </a:extLst>
                </p14:cNvPr>
                <p14:cNvContentPartPr/>
                <p14:nvPr/>
              </p14:nvContentPartPr>
              <p14:xfrm>
                <a:off x="3328894" y="867220"/>
                <a:ext cx="1260360" cy="538200"/>
              </p14:xfrm>
            </p:contentPart>
          </mc:Choice>
          <mc:Fallback xmlns="">
            <p:pic>
              <p:nvPicPr>
                <p:cNvPr id="4" name="Freihand 3">
                  <a:extLst>
                    <a:ext uri="{FF2B5EF4-FFF2-40B4-BE49-F238E27FC236}">
                      <a16:creationId xmlns:a16="http://schemas.microsoft.com/office/drawing/2014/main" id="{89C235FC-2590-4795-A7DD-270E4A157D14}"/>
                    </a:ext>
                  </a:extLst>
                </p:cNvPr>
                <p:cNvPicPr/>
                <p:nvPr/>
              </p:nvPicPr>
              <p:blipFill>
                <a:blip r:embed="rId6"/>
                <a:stretch>
                  <a:fillRect/>
                </a:stretch>
              </p:blipFill>
              <p:spPr>
                <a:xfrm>
                  <a:off x="3324574" y="862900"/>
                  <a:ext cx="12690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E1DAF16-5297-4B79-A693-37A90499E49D}"/>
                    </a:ext>
                  </a:extLst>
                </p14:cNvPr>
                <p14:cNvContentPartPr/>
                <p14:nvPr/>
              </p14:nvContentPartPr>
              <p14:xfrm>
                <a:off x="3376414" y="1162420"/>
                <a:ext cx="1105200" cy="30960"/>
              </p14:xfrm>
            </p:contentPart>
          </mc:Choice>
          <mc:Fallback xmlns="">
            <p:pic>
              <p:nvPicPr>
                <p:cNvPr id="7" name="Freihand 6">
                  <a:extLst>
                    <a:ext uri="{FF2B5EF4-FFF2-40B4-BE49-F238E27FC236}">
                      <a16:creationId xmlns:a16="http://schemas.microsoft.com/office/drawing/2014/main" id="{5E1DAF16-5297-4B79-A693-37A90499E49D}"/>
                    </a:ext>
                  </a:extLst>
                </p:cNvPr>
                <p:cNvPicPr/>
                <p:nvPr/>
              </p:nvPicPr>
              <p:blipFill>
                <a:blip r:embed="rId8"/>
                <a:stretch>
                  <a:fillRect/>
                </a:stretch>
              </p:blipFill>
              <p:spPr>
                <a:xfrm>
                  <a:off x="3372094" y="1158100"/>
                  <a:ext cx="111384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B24EDCFC-54BB-4946-8655-9E8F542112AB}"/>
                  </a:ext>
                </a:extLst>
              </p14:cNvPr>
              <p14:cNvContentPartPr/>
              <p14:nvPr/>
            </p14:nvContentPartPr>
            <p14:xfrm>
              <a:off x="8802694" y="915820"/>
              <a:ext cx="2161440" cy="20160"/>
            </p14:xfrm>
          </p:contentPart>
        </mc:Choice>
        <mc:Fallback xmlns="">
          <p:pic>
            <p:nvPicPr>
              <p:cNvPr id="10" name="Freihand 9">
                <a:extLst>
                  <a:ext uri="{FF2B5EF4-FFF2-40B4-BE49-F238E27FC236}">
                    <a16:creationId xmlns:a16="http://schemas.microsoft.com/office/drawing/2014/main" id="{B24EDCFC-54BB-4946-8655-9E8F542112AB}"/>
                  </a:ext>
                </a:extLst>
              </p:cNvPr>
              <p:cNvPicPr/>
              <p:nvPr/>
            </p:nvPicPr>
            <p:blipFill>
              <a:blip r:embed="rId10"/>
              <a:stretch>
                <a:fillRect/>
              </a:stretch>
            </p:blipFill>
            <p:spPr>
              <a:xfrm>
                <a:off x="8798374" y="911500"/>
                <a:ext cx="217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5E954E4-3CCA-4E2A-992E-D127DFAEC113}"/>
                  </a:ext>
                </a:extLst>
              </p14:cNvPr>
              <p14:cNvContentPartPr/>
              <p14:nvPr/>
            </p14:nvContentPartPr>
            <p14:xfrm>
              <a:off x="854974" y="1657060"/>
              <a:ext cx="1335240" cy="106560"/>
            </p14:xfrm>
          </p:contentPart>
        </mc:Choice>
        <mc:Fallback xmlns="">
          <p:pic>
            <p:nvPicPr>
              <p:cNvPr id="11" name="Freihand 10">
                <a:extLst>
                  <a:ext uri="{FF2B5EF4-FFF2-40B4-BE49-F238E27FC236}">
                    <a16:creationId xmlns:a16="http://schemas.microsoft.com/office/drawing/2014/main" id="{05E954E4-3CCA-4E2A-992E-D127DFAEC113}"/>
                  </a:ext>
                </a:extLst>
              </p:cNvPr>
              <p:cNvPicPr/>
              <p:nvPr/>
            </p:nvPicPr>
            <p:blipFill>
              <a:blip r:embed="rId12"/>
              <a:stretch>
                <a:fillRect/>
              </a:stretch>
            </p:blipFill>
            <p:spPr>
              <a:xfrm>
                <a:off x="850654" y="1652740"/>
                <a:ext cx="1343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BAC5D39-5A38-417F-B113-45FB2B1C97B9}"/>
                  </a:ext>
                </a:extLst>
              </p14:cNvPr>
              <p14:cNvContentPartPr/>
              <p14:nvPr/>
            </p14:nvContentPartPr>
            <p14:xfrm>
              <a:off x="8466814" y="2255740"/>
              <a:ext cx="552240" cy="54000"/>
            </p14:xfrm>
          </p:contentPart>
        </mc:Choice>
        <mc:Fallback xmlns="">
          <p:pic>
            <p:nvPicPr>
              <p:cNvPr id="12" name="Freihand 11">
                <a:extLst>
                  <a:ext uri="{FF2B5EF4-FFF2-40B4-BE49-F238E27FC236}">
                    <a16:creationId xmlns:a16="http://schemas.microsoft.com/office/drawing/2014/main" id="{9BAC5D39-5A38-417F-B113-45FB2B1C97B9}"/>
                  </a:ext>
                </a:extLst>
              </p:cNvPr>
              <p:cNvPicPr/>
              <p:nvPr/>
            </p:nvPicPr>
            <p:blipFill>
              <a:blip r:embed="rId14"/>
              <a:stretch>
                <a:fillRect/>
              </a:stretch>
            </p:blipFill>
            <p:spPr>
              <a:xfrm>
                <a:off x="8462494" y="2251420"/>
                <a:ext cx="560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A037F34A-23D4-491D-8F89-6F83C7F37790}"/>
                  </a:ext>
                </a:extLst>
              </p14:cNvPr>
              <p14:cNvContentPartPr/>
              <p14:nvPr/>
            </p14:nvContentPartPr>
            <p14:xfrm>
              <a:off x="6808294" y="2782780"/>
              <a:ext cx="1198800" cy="35640"/>
            </p14:xfrm>
          </p:contentPart>
        </mc:Choice>
        <mc:Fallback xmlns="">
          <p:pic>
            <p:nvPicPr>
              <p:cNvPr id="13" name="Freihand 12">
                <a:extLst>
                  <a:ext uri="{FF2B5EF4-FFF2-40B4-BE49-F238E27FC236}">
                    <a16:creationId xmlns:a16="http://schemas.microsoft.com/office/drawing/2014/main" id="{A037F34A-23D4-491D-8F89-6F83C7F37790}"/>
                  </a:ext>
                </a:extLst>
              </p:cNvPr>
              <p:cNvPicPr/>
              <p:nvPr/>
            </p:nvPicPr>
            <p:blipFill>
              <a:blip r:embed="rId16"/>
              <a:stretch>
                <a:fillRect/>
              </a:stretch>
            </p:blipFill>
            <p:spPr>
              <a:xfrm>
                <a:off x="6803974" y="2778460"/>
                <a:ext cx="120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8F3CBEDE-D24B-4FF2-890D-DA6AE3158C13}"/>
                  </a:ext>
                </a:extLst>
              </p14:cNvPr>
              <p14:cNvContentPartPr/>
              <p14:nvPr/>
            </p14:nvContentPartPr>
            <p14:xfrm>
              <a:off x="3759094" y="2815540"/>
              <a:ext cx="1569960" cy="49680"/>
            </p14:xfrm>
          </p:contentPart>
        </mc:Choice>
        <mc:Fallback xmlns="">
          <p:pic>
            <p:nvPicPr>
              <p:cNvPr id="14" name="Freihand 13">
                <a:extLst>
                  <a:ext uri="{FF2B5EF4-FFF2-40B4-BE49-F238E27FC236}">
                    <a16:creationId xmlns:a16="http://schemas.microsoft.com/office/drawing/2014/main" id="{8F3CBEDE-D24B-4FF2-890D-DA6AE3158C13}"/>
                  </a:ext>
                </a:extLst>
              </p:cNvPr>
              <p:cNvPicPr/>
              <p:nvPr/>
            </p:nvPicPr>
            <p:blipFill>
              <a:blip r:embed="rId18"/>
              <a:stretch>
                <a:fillRect/>
              </a:stretch>
            </p:blipFill>
            <p:spPr>
              <a:xfrm>
                <a:off x="3754774" y="2811220"/>
                <a:ext cx="157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96C65B8-23D1-4D18-AA67-F79988BC5349}"/>
                  </a:ext>
                </a:extLst>
              </p14:cNvPr>
              <p14:cNvContentPartPr/>
              <p14:nvPr/>
            </p14:nvContentPartPr>
            <p14:xfrm>
              <a:off x="3706534" y="3894460"/>
              <a:ext cx="1963800" cy="43560"/>
            </p14:xfrm>
          </p:contentPart>
        </mc:Choice>
        <mc:Fallback xmlns="">
          <p:pic>
            <p:nvPicPr>
              <p:cNvPr id="15" name="Freihand 14">
                <a:extLst>
                  <a:ext uri="{FF2B5EF4-FFF2-40B4-BE49-F238E27FC236}">
                    <a16:creationId xmlns:a16="http://schemas.microsoft.com/office/drawing/2014/main" id="{496C65B8-23D1-4D18-AA67-F79988BC5349}"/>
                  </a:ext>
                </a:extLst>
              </p:cNvPr>
              <p:cNvPicPr/>
              <p:nvPr/>
            </p:nvPicPr>
            <p:blipFill>
              <a:blip r:embed="rId20"/>
              <a:stretch>
                <a:fillRect/>
              </a:stretch>
            </p:blipFill>
            <p:spPr>
              <a:xfrm>
                <a:off x="3702214" y="3890140"/>
                <a:ext cx="1972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269FD39-7FDE-402F-A0CF-F0D8CF4ECDEC}"/>
                  </a:ext>
                </a:extLst>
              </p14:cNvPr>
              <p14:cNvContentPartPr/>
              <p14:nvPr/>
            </p14:nvContentPartPr>
            <p14:xfrm>
              <a:off x="9850654" y="3916420"/>
              <a:ext cx="815040" cy="41760"/>
            </p14:xfrm>
          </p:contentPart>
        </mc:Choice>
        <mc:Fallback xmlns="">
          <p:pic>
            <p:nvPicPr>
              <p:cNvPr id="16" name="Freihand 15">
                <a:extLst>
                  <a:ext uri="{FF2B5EF4-FFF2-40B4-BE49-F238E27FC236}">
                    <a16:creationId xmlns:a16="http://schemas.microsoft.com/office/drawing/2014/main" id="{5269FD39-7FDE-402F-A0CF-F0D8CF4ECDEC}"/>
                  </a:ext>
                </a:extLst>
              </p:cNvPr>
              <p:cNvPicPr/>
              <p:nvPr/>
            </p:nvPicPr>
            <p:blipFill>
              <a:blip r:embed="rId22"/>
              <a:stretch>
                <a:fillRect/>
              </a:stretch>
            </p:blipFill>
            <p:spPr>
              <a:xfrm>
                <a:off x="9846334" y="3912100"/>
                <a:ext cx="823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A7AED407-C543-4522-A153-762888A2FCDC}"/>
                  </a:ext>
                </a:extLst>
              </p14:cNvPr>
              <p14:cNvContentPartPr/>
              <p14:nvPr/>
            </p14:nvContentPartPr>
            <p14:xfrm>
              <a:off x="9802054" y="3478660"/>
              <a:ext cx="914400" cy="579600"/>
            </p14:xfrm>
          </p:contentPart>
        </mc:Choice>
        <mc:Fallback xmlns="">
          <p:pic>
            <p:nvPicPr>
              <p:cNvPr id="17" name="Freihand 16">
                <a:extLst>
                  <a:ext uri="{FF2B5EF4-FFF2-40B4-BE49-F238E27FC236}">
                    <a16:creationId xmlns:a16="http://schemas.microsoft.com/office/drawing/2014/main" id="{A7AED407-C543-4522-A153-762888A2FCDC}"/>
                  </a:ext>
                </a:extLst>
              </p:cNvPr>
              <p:cNvPicPr/>
              <p:nvPr/>
            </p:nvPicPr>
            <p:blipFill>
              <a:blip r:embed="rId24"/>
              <a:stretch>
                <a:fillRect/>
              </a:stretch>
            </p:blipFill>
            <p:spPr>
              <a:xfrm>
                <a:off x="9797734" y="3474340"/>
                <a:ext cx="92304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8ED5E90A-D15B-4749-A504-EC01C5FCADC8}"/>
                  </a:ext>
                </a:extLst>
              </p14:cNvPr>
              <p14:cNvContentPartPr/>
              <p14:nvPr/>
            </p14:nvContentPartPr>
            <p14:xfrm>
              <a:off x="524134" y="4179580"/>
              <a:ext cx="5878440" cy="115200"/>
            </p14:xfrm>
          </p:contentPart>
        </mc:Choice>
        <mc:Fallback xmlns="">
          <p:pic>
            <p:nvPicPr>
              <p:cNvPr id="18" name="Freihand 17">
                <a:extLst>
                  <a:ext uri="{FF2B5EF4-FFF2-40B4-BE49-F238E27FC236}">
                    <a16:creationId xmlns:a16="http://schemas.microsoft.com/office/drawing/2014/main" id="{8ED5E90A-D15B-4749-A504-EC01C5FCADC8}"/>
                  </a:ext>
                </a:extLst>
              </p:cNvPr>
              <p:cNvPicPr/>
              <p:nvPr/>
            </p:nvPicPr>
            <p:blipFill>
              <a:blip r:embed="rId26"/>
              <a:stretch>
                <a:fillRect/>
              </a:stretch>
            </p:blipFill>
            <p:spPr>
              <a:xfrm>
                <a:off x="519814" y="4175260"/>
                <a:ext cx="5887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BE35DF73-0931-40BF-83DE-9D8CC022EF1B}"/>
                  </a:ext>
                </a:extLst>
              </p14:cNvPr>
              <p14:cNvContentPartPr/>
              <p14:nvPr/>
            </p14:nvContentPartPr>
            <p14:xfrm>
              <a:off x="3306768" y="408798"/>
              <a:ext cx="1976760" cy="1000440"/>
            </p14:xfrm>
          </p:contentPart>
        </mc:Choice>
        <mc:Fallback>
          <p:pic>
            <p:nvPicPr>
              <p:cNvPr id="6" name="Freihand 5">
                <a:extLst>
                  <a:ext uri="{FF2B5EF4-FFF2-40B4-BE49-F238E27FC236}">
                    <a16:creationId xmlns:a16="http://schemas.microsoft.com/office/drawing/2014/main" id="{BE35DF73-0931-40BF-83DE-9D8CC022EF1B}"/>
                  </a:ext>
                </a:extLst>
              </p:cNvPr>
              <p:cNvPicPr/>
              <p:nvPr/>
            </p:nvPicPr>
            <p:blipFill>
              <a:blip r:embed="rId28"/>
              <a:stretch>
                <a:fillRect/>
              </a:stretch>
            </p:blipFill>
            <p:spPr>
              <a:xfrm>
                <a:off x="3302448" y="404478"/>
                <a:ext cx="198540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0C4417B1-4FEA-44FB-8F19-3B4571187003}"/>
                  </a:ext>
                </a:extLst>
              </p14:cNvPr>
              <p14:cNvContentPartPr/>
              <p14:nvPr/>
            </p14:nvContentPartPr>
            <p14:xfrm>
              <a:off x="186648" y="1344798"/>
              <a:ext cx="7704720" cy="513720"/>
            </p14:xfrm>
          </p:contentPart>
        </mc:Choice>
        <mc:Fallback>
          <p:pic>
            <p:nvPicPr>
              <p:cNvPr id="19" name="Freihand 18">
                <a:extLst>
                  <a:ext uri="{FF2B5EF4-FFF2-40B4-BE49-F238E27FC236}">
                    <a16:creationId xmlns:a16="http://schemas.microsoft.com/office/drawing/2014/main" id="{0C4417B1-4FEA-44FB-8F19-3B4571187003}"/>
                  </a:ext>
                </a:extLst>
              </p:cNvPr>
              <p:cNvPicPr/>
              <p:nvPr/>
            </p:nvPicPr>
            <p:blipFill>
              <a:blip r:embed="rId30"/>
              <a:stretch>
                <a:fillRect/>
              </a:stretch>
            </p:blipFill>
            <p:spPr>
              <a:xfrm>
                <a:off x="182328" y="1340478"/>
                <a:ext cx="771336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6C137BA-2084-4F42-B0BA-9657AFDCAD72}"/>
                  </a:ext>
                </a:extLst>
              </p14:cNvPr>
              <p14:cNvContentPartPr/>
              <p14:nvPr/>
            </p14:nvContentPartPr>
            <p14:xfrm>
              <a:off x="3522768" y="3846798"/>
              <a:ext cx="2475720" cy="104400"/>
            </p14:xfrm>
          </p:contentPart>
        </mc:Choice>
        <mc:Fallback>
          <p:pic>
            <p:nvPicPr>
              <p:cNvPr id="20" name="Freihand 19">
                <a:extLst>
                  <a:ext uri="{FF2B5EF4-FFF2-40B4-BE49-F238E27FC236}">
                    <a16:creationId xmlns:a16="http://schemas.microsoft.com/office/drawing/2014/main" id="{46C137BA-2084-4F42-B0BA-9657AFDCAD72}"/>
                  </a:ext>
                </a:extLst>
              </p:cNvPr>
              <p:cNvPicPr/>
              <p:nvPr/>
            </p:nvPicPr>
            <p:blipFill>
              <a:blip r:embed="rId32"/>
              <a:stretch>
                <a:fillRect/>
              </a:stretch>
            </p:blipFill>
            <p:spPr>
              <a:xfrm>
                <a:off x="3518448" y="3842478"/>
                <a:ext cx="2484360" cy="11304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E3B70B5-6B44-49D1-B2F6-9F78638B0644}"/>
                  </a:ext>
                </a:extLst>
              </p14:cNvPr>
              <p14:cNvContentPartPr/>
              <p14:nvPr/>
            </p14:nvContentPartPr>
            <p14:xfrm>
              <a:off x="3945574" y="546787"/>
              <a:ext cx="1315080" cy="527760"/>
            </p14:xfrm>
          </p:contentPart>
        </mc:Choice>
        <mc:Fallback xmlns="">
          <p:pic>
            <p:nvPicPr>
              <p:cNvPr id="2" name="Freihand 1">
                <a:extLst>
                  <a:ext uri="{FF2B5EF4-FFF2-40B4-BE49-F238E27FC236}">
                    <a16:creationId xmlns:a16="http://schemas.microsoft.com/office/drawing/2014/main" id="{9E3B70B5-6B44-49D1-B2F6-9F78638B0644}"/>
                  </a:ext>
                </a:extLst>
              </p:cNvPr>
              <p:cNvPicPr/>
              <p:nvPr/>
            </p:nvPicPr>
            <p:blipFill>
              <a:blip r:embed="rId5"/>
              <a:stretch>
                <a:fillRect/>
              </a:stretch>
            </p:blipFill>
            <p:spPr>
              <a:xfrm>
                <a:off x="3941254" y="542467"/>
                <a:ext cx="13237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F0C6AA59-363F-41F3-BD33-555298611191}"/>
                  </a:ext>
                </a:extLst>
              </p14:cNvPr>
              <p14:cNvContentPartPr/>
              <p14:nvPr/>
            </p14:nvContentPartPr>
            <p14:xfrm>
              <a:off x="3963214" y="2361187"/>
              <a:ext cx="261360" cy="43200"/>
            </p14:xfrm>
          </p:contentPart>
        </mc:Choice>
        <mc:Fallback xmlns="">
          <p:pic>
            <p:nvPicPr>
              <p:cNvPr id="9" name="Freihand 8">
                <a:extLst>
                  <a:ext uri="{FF2B5EF4-FFF2-40B4-BE49-F238E27FC236}">
                    <a16:creationId xmlns:a16="http://schemas.microsoft.com/office/drawing/2014/main" id="{F0C6AA59-363F-41F3-BD33-555298611191}"/>
                  </a:ext>
                </a:extLst>
              </p:cNvPr>
              <p:cNvPicPr/>
              <p:nvPr/>
            </p:nvPicPr>
            <p:blipFill>
              <a:blip r:embed="rId7"/>
              <a:stretch>
                <a:fillRect/>
              </a:stretch>
            </p:blipFill>
            <p:spPr>
              <a:xfrm>
                <a:off x="3958894" y="2356867"/>
                <a:ext cx="270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F35B59CA-B7C3-4ADA-B059-DBCA713CBFC6}"/>
                  </a:ext>
                </a:extLst>
              </p14:cNvPr>
              <p14:cNvContentPartPr/>
              <p14:nvPr/>
            </p14:nvContentPartPr>
            <p14:xfrm>
              <a:off x="4392334" y="2410507"/>
              <a:ext cx="294840" cy="31680"/>
            </p14:xfrm>
          </p:contentPart>
        </mc:Choice>
        <mc:Fallback xmlns="">
          <p:pic>
            <p:nvPicPr>
              <p:cNvPr id="10" name="Freihand 9">
                <a:extLst>
                  <a:ext uri="{FF2B5EF4-FFF2-40B4-BE49-F238E27FC236}">
                    <a16:creationId xmlns:a16="http://schemas.microsoft.com/office/drawing/2014/main" id="{F35B59CA-B7C3-4ADA-B059-DBCA713CBFC6}"/>
                  </a:ext>
                </a:extLst>
              </p:cNvPr>
              <p:cNvPicPr/>
              <p:nvPr/>
            </p:nvPicPr>
            <p:blipFill>
              <a:blip r:embed="rId9"/>
              <a:stretch>
                <a:fillRect/>
              </a:stretch>
            </p:blipFill>
            <p:spPr>
              <a:xfrm>
                <a:off x="4388014" y="2406187"/>
                <a:ext cx="303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9985F8BB-70BD-4C24-ACEC-E0EC81C0EE22}"/>
                  </a:ext>
                </a:extLst>
              </p14:cNvPr>
              <p14:cNvContentPartPr/>
              <p14:nvPr/>
            </p14:nvContentPartPr>
            <p14:xfrm>
              <a:off x="6044734" y="3182707"/>
              <a:ext cx="456120" cy="57600"/>
            </p14:xfrm>
          </p:contentPart>
        </mc:Choice>
        <mc:Fallback xmlns="">
          <p:pic>
            <p:nvPicPr>
              <p:cNvPr id="23" name="Freihand 22">
                <a:extLst>
                  <a:ext uri="{FF2B5EF4-FFF2-40B4-BE49-F238E27FC236}">
                    <a16:creationId xmlns:a16="http://schemas.microsoft.com/office/drawing/2014/main" id="{9985F8BB-70BD-4C24-ACEC-E0EC81C0EE22}"/>
                  </a:ext>
                </a:extLst>
              </p:cNvPr>
              <p:cNvPicPr/>
              <p:nvPr/>
            </p:nvPicPr>
            <p:blipFill>
              <a:blip r:embed="rId11"/>
              <a:stretch>
                <a:fillRect/>
              </a:stretch>
            </p:blipFill>
            <p:spPr>
              <a:xfrm>
                <a:off x="6040414" y="3178387"/>
                <a:ext cx="464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53684ED1-8EB7-403C-B06A-27D8D74D7C80}"/>
                  </a:ext>
                </a:extLst>
              </p14:cNvPr>
              <p14:cNvContentPartPr/>
              <p14:nvPr/>
            </p14:nvContentPartPr>
            <p14:xfrm>
              <a:off x="2443654" y="3255787"/>
              <a:ext cx="3357720" cy="52920"/>
            </p14:xfrm>
          </p:contentPart>
        </mc:Choice>
        <mc:Fallback xmlns="">
          <p:pic>
            <p:nvPicPr>
              <p:cNvPr id="24" name="Freihand 23">
                <a:extLst>
                  <a:ext uri="{FF2B5EF4-FFF2-40B4-BE49-F238E27FC236}">
                    <a16:creationId xmlns:a16="http://schemas.microsoft.com/office/drawing/2014/main" id="{53684ED1-8EB7-403C-B06A-27D8D74D7C80}"/>
                  </a:ext>
                </a:extLst>
              </p:cNvPr>
              <p:cNvPicPr/>
              <p:nvPr/>
            </p:nvPicPr>
            <p:blipFill>
              <a:blip r:embed="rId13"/>
              <a:stretch>
                <a:fillRect/>
              </a:stretch>
            </p:blipFill>
            <p:spPr>
              <a:xfrm>
                <a:off x="2439334" y="3251467"/>
                <a:ext cx="3366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1D652A2D-B510-43BB-9FCB-590595AB3109}"/>
                  </a:ext>
                </a:extLst>
              </p14:cNvPr>
              <p14:cNvContentPartPr/>
              <p14:nvPr/>
            </p14:nvContentPartPr>
            <p14:xfrm>
              <a:off x="8212294" y="2649187"/>
              <a:ext cx="580320" cy="674280"/>
            </p14:xfrm>
          </p:contentPart>
        </mc:Choice>
        <mc:Fallback xmlns="">
          <p:pic>
            <p:nvPicPr>
              <p:cNvPr id="30" name="Freihand 29">
                <a:extLst>
                  <a:ext uri="{FF2B5EF4-FFF2-40B4-BE49-F238E27FC236}">
                    <a16:creationId xmlns:a16="http://schemas.microsoft.com/office/drawing/2014/main" id="{1D652A2D-B510-43BB-9FCB-590595AB3109}"/>
                  </a:ext>
                </a:extLst>
              </p:cNvPr>
              <p:cNvPicPr/>
              <p:nvPr/>
            </p:nvPicPr>
            <p:blipFill>
              <a:blip r:embed="rId15"/>
              <a:stretch>
                <a:fillRect/>
              </a:stretch>
            </p:blipFill>
            <p:spPr>
              <a:xfrm>
                <a:off x="8207974" y="2644867"/>
                <a:ext cx="58896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2E590B94-CEE4-4D99-B973-815B01E2E786}"/>
                  </a:ext>
                </a:extLst>
              </p14:cNvPr>
              <p14:cNvContentPartPr/>
              <p14:nvPr/>
            </p14:nvContentPartPr>
            <p14:xfrm>
              <a:off x="3821734" y="514747"/>
              <a:ext cx="1385640" cy="542520"/>
            </p14:xfrm>
          </p:contentPart>
        </mc:Choice>
        <mc:Fallback xmlns="">
          <p:pic>
            <p:nvPicPr>
              <p:cNvPr id="39" name="Freihand 38">
                <a:extLst>
                  <a:ext uri="{FF2B5EF4-FFF2-40B4-BE49-F238E27FC236}">
                    <a16:creationId xmlns:a16="http://schemas.microsoft.com/office/drawing/2014/main" id="{2E590B94-CEE4-4D99-B973-815B01E2E786}"/>
                  </a:ext>
                </a:extLst>
              </p:cNvPr>
              <p:cNvPicPr/>
              <p:nvPr/>
            </p:nvPicPr>
            <p:blipFill>
              <a:blip r:embed="rId17"/>
              <a:stretch>
                <a:fillRect/>
              </a:stretch>
            </p:blipFill>
            <p:spPr>
              <a:xfrm>
                <a:off x="3817414" y="510427"/>
                <a:ext cx="1394280" cy="551160"/>
              </a:xfrm>
              <a:prstGeom prst="rect">
                <a:avLst/>
              </a:prstGeom>
            </p:spPr>
          </p:pic>
        </mc:Fallback>
      </mc:AlternateContent>
      <p:grpSp>
        <p:nvGrpSpPr>
          <p:cNvPr id="86" name="Gruppieren 85">
            <a:extLst>
              <a:ext uri="{FF2B5EF4-FFF2-40B4-BE49-F238E27FC236}">
                <a16:creationId xmlns:a16="http://schemas.microsoft.com/office/drawing/2014/main" id="{81A42885-C2FC-40CA-8D29-89322ACF7478}"/>
              </a:ext>
            </a:extLst>
          </p:cNvPr>
          <p:cNvGrpSpPr/>
          <p:nvPr/>
        </p:nvGrpSpPr>
        <p:grpSpPr>
          <a:xfrm>
            <a:off x="573094" y="586387"/>
            <a:ext cx="11209680" cy="6175800"/>
            <a:chOff x="573094" y="586387"/>
            <a:chExt cx="11209680" cy="6175800"/>
          </a:xfrm>
        </p:grpSpPr>
        <mc:AlternateContent xmlns:mc="http://schemas.openxmlformats.org/markup-compatibility/2006" xmlns:p14="http://schemas.microsoft.com/office/powerpoint/2010/main">
          <mc:Choice Requires="p14">
            <p:contentPart p14:bwMode="auto" r:id="rId18">
              <p14:nvContentPartPr>
                <p14:cNvPr id="3" name="Freihand 2">
                  <a:extLst>
                    <a:ext uri="{FF2B5EF4-FFF2-40B4-BE49-F238E27FC236}">
                      <a16:creationId xmlns:a16="http://schemas.microsoft.com/office/drawing/2014/main" id="{8C45F908-1898-4320-A3FF-0E3ED2554033}"/>
                    </a:ext>
                  </a:extLst>
                </p14:cNvPr>
                <p14:cNvContentPartPr/>
                <p14:nvPr/>
              </p14:nvContentPartPr>
              <p14:xfrm>
                <a:off x="5600854" y="920107"/>
                <a:ext cx="243720" cy="54000"/>
              </p14:xfrm>
            </p:contentPart>
          </mc:Choice>
          <mc:Fallback xmlns="">
            <p:pic>
              <p:nvPicPr>
                <p:cNvPr id="3" name="Freihand 2">
                  <a:extLst>
                    <a:ext uri="{FF2B5EF4-FFF2-40B4-BE49-F238E27FC236}">
                      <a16:creationId xmlns:a16="http://schemas.microsoft.com/office/drawing/2014/main" id="{8C45F908-1898-4320-A3FF-0E3ED2554033}"/>
                    </a:ext>
                  </a:extLst>
                </p:cNvPr>
                <p:cNvPicPr/>
                <p:nvPr/>
              </p:nvPicPr>
              <p:blipFill>
                <a:blip r:embed="rId19"/>
                <a:stretch>
                  <a:fillRect/>
                </a:stretch>
              </p:blipFill>
              <p:spPr>
                <a:xfrm>
                  <a:off x="5596534" y="915787"/>
                  <a:ext cx="252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FD9A12A3-1587-4F61-9CBC-88457759FB26}"/>
                    </a:ext>
                  </a:extLst>
                </p14:cNvPr>
                <p14:cNvContentPartPr/>
                <p14:nvPr/>
              </p14:nvContentPartPr>
              <p14:xfrm>
                <a:off x="6124654" y="586387"/>
                <a:ext cx="732240" cy="471600"/>
              </p14:xfrm>
            </p:contentPart>
          </mc:Choice>
          <mc:Fallback xmlns="">
            <p:pic>
              <p:nvPicPr>
                <p:cNvPr id="4" name="Freihand 3">
                  <a:extLst>
                    <a:ext uri="{FF2B5EF4-FFF2-40B4-BE49-F238E27FC236}">
                      <a16:creationId xmlns:a16="http://schemas.microsoft.com/office/drawing/2014/main" id="{FD9A12A3-1587-4F61-9CBC-88457759FB26}"/>
                    </a:ext>
                  </a:extLst>
                </p:cNvPr>
                <p:cNvPicPr/>
                <p:nvPr/>
              </p:nvPicPr>
              <p:blipFill>
                <a:blip r:embed="rId21"/>
                <a:stretch>
                  <a:fillRect/>
                </a:stretch>
              </p:blipFill>
              <p:spPr>
                <a:xfrm>
                  <a:off x="6120334" y="582067"/>
                  <a:ext cx="7408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2EA4D752-8594-42E3-8643-7A6EF4C74B69}"/>
                    </a:ext>
                  </a:extLst>
                </p14:cNvPr>
                <p14:cNvContentPartPr/>
                <p14:nvPr/>
              </p14:nvContentPartPr>
              <p14:xfrm>
                <a:off x="4799494" y="1972027"/>
                <a:ext cx="134280" cy="96120"/>
              </p14:xfrm>
            </p:contentPart>
          </mc:Choice>
          <mc:Fallback xmlns="">
            <p:pic>
              <p:nvPicPr>
                <p:cNvPr id="11" name="Freihand 10">
                  <a:extLst>
                    <a:ext uri="{FF2B5EF4-FFF2-40B4-BE49-F238E27FC236}">
                      <a16:creationId xmlns:a16="http://schemas.microsoft.com/office/drawing/2014/main" id="{2EA4D752-8594-42E3-8643-7A6EF4C74B69}"/>
                    </a:ext>
                  </a:extLst>
                </p:cNvPr>
                <p:cNvPicPr/>
                <p:nvPr/>
              </p:nvPicPr>
              <p:blipFill>
                <a:blip r:embed="rId23"/>
                <a:stretch>
                  <a:fillRect/>
                </a:stretch>
              </p:blipFill>
              <p:spPr>
                <a:xfrm>
                  <a:off x="4795174" y="1967707"/>
                  <a:ext cx="142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4A04DE29-9817-49C6-BC1B-2C58D03252CA}"/>
                    </a:ext>
                  </a:extLst>
                </p14:cNvPr>
                <p14:cNvContentPartPr/>
                <p14:nvPr/>
              </p14:nvContentPartPr>
              <p14:xfrm>
                <a:off x="4739014" y="2010547"/>
                <a:ext cx="166320" cy="111600"/>
              </p14:xfrm>
            </p:contentPart>
          </mc:Choice>
          <mc:Fallback xmlns="">
            <p:pic>
              <p:nvPicPr>
                <p:cNvPr id="12" name="Freihand 11">
                  <a:extLst>
                    <a:ext uri="{FF2B5EF4-FFF2-40B4-BE49-F238E27FC236}">
                      <a16:creationId xmlns:a16="http://schemas.microsoft.com/office/drawing/2014/main" id="{4A04DE29-9817-49C6-BC1B-2C58D03252CA}"/>
                    </a:ext>
                  </a:extLst>
                </p:cNvPr>
                <p:cNvPicPr/>
                <p:nvPr/>
              </p:nvPicPr>
              <p:blipFill>
                <a:blip r:embed="rId25"/>
                <a:stretch>
                  <a:fillRect/>
                </a:stretch>
              </p:blipFill>
              <p:spPr>
                <a:xfrm>
                  <a:off x="4734694" y="2006227"/>
                  <a:ext cx="174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D20A90A4-814B-4210-9FFF-673ACE653253}"/>
                    </a:ext>
                  </a:extLst>
                </p14:cNvPr>
                <p14:cNvContentPartPr/>
                <p14:nvPr/>
              </p14:nvContentPartPr>
              <p14:xfrm>
                <a:off x="5041774" y="1829827"/>
                <a:ext cx="114120" cy="139680"/>
              </p14:xfrm>
            </p:contentPart>
          </mc:Choice>
          <mc:Fallback xmlns="">
            <p:pic>
              <p:nvPicPr>
                <p:cNvPr id="13" name="Freihand 12">
                  <a:extLst>
                    <a:ext uri="{FF2B5EF4-FFF2-40B4-BE49-F238E27FC236}">
                      <a16:creationId xmlns:a16="http://schemas.microsoft.com/office/drawing/2014/main" id="{D20A90A4-814B-4210-9FFF-673ACE653253}"/>
                    </a:ext>
                  </a:extLst>
                </p:cNvPr>
                <p:cNvPicPr/>
                <p:nvPr/>
              </p:nvPicPr>
              <p:blipFill>
                <a:blip r:embed="rId27"/>
                <a:stretch>
                  <a:fillRect/>
                </a:stretch>
              </p:blipFill>
              <p:spPr>
                <a:xfrm>
                  <a:off x="5037454" y="1825507"/>
                  <a:ext cx="122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F5059789-E8AA-4D44-B37A-8EC244345F12}"/>
                    </a:ext>
                  </a:extLst>
                </p14:cNvPr>
                <p14:cNvContentPartPr/>
                <p14:nvPr/>
              </p14:nvContentPartPr>
              <p14:xfrm>
                <a:off x="5168854" y="1847467"/>
                <a:ext cx="293040" cy="114120"/>
              </p14:xfrm>
            </p:contentPart>
          </mc:Choice>
          <mc:Fallback xmlns="">
            <p:pic>
              <p:nvPicPr>
                <p:cNvPr id="14" name="Freihand 13">
                  <a:extLst>
                    <a:ext uri="{FF2B5EF4-FFF2-40B4-BE49-F238E27FC236}">
                      <a16:creationId xmlns:a16="http://schemas.microsoft.com/office/drawing/2014/main" id="{F5059789-E8AA-4D44-B37A-8EC244345F12}"/>
                    </a:ext>
                  </a:extLst>
                </p:cNvPr>
                <p:cNvPicPr/>
                <p:nvPr/>
              </p:nvPicPr>
              <p:blipFill>
                <a:blip r:embed="rId29"/>
                <a:stretch>
                  <a:fillRect/>
                </a:stretch>
              </p:blipFill>
              <p:spPr>
                <a:xfrm>
                  <a:off x="5164534" y="1843147"/>
                  <a:ext cx="301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8D218974-CBFA-4784-B8EB-3CEDB834773A}"/>
                    </a:ext>
                  </a:extLst>
                </p14:cNvPr>
                <p14:cNvContentPartPr/>
                <p14:nvPr/>
              </p14:nvContentPartPr>
              <p14:xfrm>
                <a:off x="5486014" y="1857907"/>
                <a:ext cx="19080" cy="16200"/>
              </p14:xfrm>
            </p:contentPart>
          </mc:Choice>
          <mc:Fallback xmlns="">
            <p:pic>
              <p:nvPicPr>
                <p:cNvPr id="15" name="Freihand 14">
                  <a:extLst>
                    <a:ext uri="{FF2B5EF4-FFF2-40B4-BE49-F238E27FC236}">
                      <a16:creationId xmlns:a16="http://schemas.microsoft.com/office/drawing/2014/main" id="{8D218974-CBFA-4784-B8EB-3CEDB834773A}"/>
                    </a:ext>
                  </a:extLst>
                </p:cNvPr>
                <p:cNvPicPr/>
                <p:nvPr/>
              </p:nvPicPr>
              <p:blipFill>
                <a:blip r:embed="rId31"/>
                <a:stretch>
                  <a:fillRect/>
                </a:stretch>
              </p:blipFill>
              <p:spPr>
                <a:xfrm>
                  <a:off x="5481694" y="1853587"/>
                  <a:ext cx="2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7C761B1B-35BF-425A-A46F-F18CD3F54691}"/>
                    </a:ext>
                  </a:extLst>
                </p14:cNvPr>
                <p14:cNvContentPartPr/>
                <p14:nvPr/>
              </p14:nvContentPartPr>
              <p14:xfrm>
                <a:off x="5482414" y="1864747"/>
                <a:ext cx="186120" cy="57600"/>
              </p14:xfrm>
            </p:contentPart>
          </mc:Choice>
          <mc:Fallback xmlns="">
            <p:pic>
              <p:nvPicPr>
                <p:cNvPr id="16" name="Freihand 15">
                  <a:extLst>
                    <a:ext uri="{FF2B5EF4-FFF2-40B4-BE49-F238E27FC236}">
                      <a16:creationId xmlns:a16="http://schemas.microsoft.com/office/drawing/2014/main" id="{7C761B1B-35BF-425A-A46F-F18CD3F54691}"/>
                    </a:ext>
                  </a:extLst>
                </p:cNvPr>
                <p:cNvPicPr/>
                <p:nvPr/>
              </p:nvPicPr>
              <p:blipFill>
                <a:blip r:embed="rId33"/>
                <a:stretch>
                  <a:fillRect/>
                </a:stretch>
              </p:blipFill>
              <p:spPr>
                <a:xfrm>
                  <a:off x="5478094" y="1860427"/>
                  <a:ext cx="194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B839D30D-A838-4A0C-9BF7-0AB3429B9E24}"/>
                    </a:ext>
                  </a:extLst>
                </p14:cNvPr>
                <p14:cNvContentPartPr/>
                <p14:nvPr/>
              </p14:nvContentPartPr>
              <p14:xfrm>
                <a:off x="5681494" y="1792027"/>
                <a:ext cx="140760" cy="113760"/>
              </p14:xfrm>
            </p:contentPart>
          </mc:Choice>
          <mc:Fallback xmlns="">
            <p:pic>
              <p:nvPicPr>
                <p:cNvPr id="17" name="Freihand 16">
                  <a:extLst>
                    <a:ext uri="{FF2B5EF4-FFF2-40B4-BE49-F238E27FC236}">
                      <a16:creationId xmlns:a16="http://schemas.microsoft.com/office/drawing/2014/main" id="{B839D30D-A838-4A0C-9BF7-0AB3429B9E24}"/>
                    </a:ext>
                  </a:extLst>
                </p:cNvPr>
                <p:cNvPicPr/>
                <p:nvPr/>
              </p:nvPicPr>
              <p:blipFill>
                <a:blip r:embed="rId35"/>
                <a:stretch>
                  <a:fillRect/>
                </a:stretch>
              </p:blipFill>
              <p:spPr>
                <a:xfrm>
                  <a:off x="5677174" y="1787707"/>
                  <a:ext cx="149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963930F5-0D5C-4422-9CD6-300F0DA2C96E}"/>
                    </a:ext>
                  </a:extLst>
                </p14:cNvPr>
                <p14:cNvContentPartPr/>
                <p14:nvPr/>
              </p14:nvContentPartPr>
              <p14:xfrm>
                <a:off x="3871054" y="1961947"/>
                <a:ext cx="428400" cy="624600"/>
              </p14:xfrm>
            </p:contentPart>
          </mc:Choice>
          <mc:Fallback xmlns="">
            <p:pic>
              <p:nvPicPr>
                <p:cNvPr id="19" name="Freihand 18">
                  <a:extLst>
                    <a:ext uri="{FF2B5EF4-FFF2-40B4-BE49-F238E27FC236}">
                      <a16:creationId xmlns:a16="http://schemas.microsoft.com/office/drawing/2014/main" id="{963930F5-0D5C-4422-9CD6-300F0DA2C96E}"/>
                    </a:ext>
                  </a:extLst>
                </p:cNvPr>
                <p:cNvPicPr/>
                <p:nvPr/>
              </p:nvPicPr>
              <p:blipFill>
                <a:blip r:embed="rId37"/>
                <a:stretch>
                  <a:fillRect/>
                </a:stretch>
              </p:blipFill>
              <p:spPr>
                <a:xfrm>
                  <a:off x="3866734" y="1957627"/>
                  <a:ext cx="43704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F4904DAA-C4F0-44E4-9D6F-BFC9253B042A}"/>
                    </a:ext>
                  </a:extLst>
                </p14:cNvPr>
                <p14:cNvContentPartPr/>
                <p14:nvPr/>
              </p14:nvContentPartPr>
              <p14:xfrm>
                <a:off x="2906974" y="919747"/>
                <a:ext cx="4357440" cy="1337400"/>
              </p14:xfrm>
            </p:contentPart>
          </mc:Choice>
          <mc:Fallback xmlns="">
            <p:pic>
              <p:nvPicPr>
                <p:cNvPr id="20" name="Freihand 19">
                  <a:extLst>
                    <a:ext uri="{FF2B5EF4-FFF2-40B4-BE49-F238E27FC236}">
                      <a16:creationId xmlns:a16="http://schemas.microsoft.com/office/drawing/2014/main" id="{F4904DAA-C4F0-44E4-9D6F-BFC9253B042A}"/>
                    </a:ext>
                  </a:extLst>
                </p:cNvPr>
                <p:cNvPicPr/>
                <p:nvPr/>
              </p:nvPicPr>
              <p:blipFill>
                <a:blip r:embed="rId39"/>
                <a:stretch>
                  <a:fillRect/>
                </a:stretch>
              </p:blipFill>
              <p:spPr>
                <a:xfrm>
                  <a:off x="2902654" y="915427"/>
                  <a:ext cx="4366080" cy="134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5FB137D1-2ECF-4D75-ABB9-E6C45288A1C6}"/>
                    </a:ext>
                  </a:extLst>
                </p14:cNvPr>
                <p14:cNvContentPartPr/>
                <p14:nvPr/>
              </p14:nvContentPartPr>
              <p14:xfrm>
                <a:off x="6762574" y="827227"/>
                <a:ext cx="329040" cy="162000"/>
              </p14:xfrm>
            </p:contentPart>
          </mc:Choice>
          <mc:Fallback xmlns="">
            <p:pic>
              <p:nvPicPr>
                <p:cNvPr id="21" name="Freihand 20">
                  <a:extLst>
                    <a:ext uri="{FF2B5EF4-FFF2-40B4-BE49-F238E27FC236}">
                      <a16:creationId xmlns:a16="http://schemas.microsoft.com/office/drawing/2014/main" id="{5FB137D1-2ECF-4D75-ABB9-E6C45288A1C6}"/>
                    </a:ext>
                  </a:extLst>
                </p:cNvPr>
                <p:cNvPicPr/>
                <p:nvPr/>
              </p:nvPicPr>
              <p:blipFill>
                <a:blip r:embed="rId41"/>
                <a:stretch>
                  <a:fillRect/>
                </a:stretch>
              </p:blipFill>
              <p:spPr>
                <a:xfrm>
                  <a:off x="6758254" y="822907"/>
                  <a:ext cx="337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4D74D726-77CD-4E7F-B5F4-C728C217F23D}"/>
                    </a:ext>
                  </a:extLst>
                </p14:cNvPr>
                <p14:cNvContentPartPr/>
                <p14:nvPr/>
              </p14:nvContentPartPr>
              <p14:xfrm>
                <a:off x="8483374" y="2446147"/>
                <a:ext cx="25920" cy="145440"/>
              </p14:xfrm>
            </p:contentPart>
          </mc:Choice>
          <mc:Fallback xmlns="">
            <p:pic>
              <p:nvPicPr>
                <p:cNvPr id="32" name="Freihand 31">
                  <a:extLst>
                    <a:ext uri="{FF2B5EF4-FFF2-40B4-BE49-F238E27FC236}">
                      <a16:creationId xmlns:a16="http://schemas.microsoft.com/office/drawing/2014/main" id="{4D74D726-77CD-4E7F-B5F4-C728C217F23D}"/>
                    </a:ext>
                  </a:extLst>
                </p:cNvPr>
                <p:cNvPicPr/>
                <p:nvPr/>
              </p:nvPicPr>
              <p:blipFill>
                <a:blip r:embed="rId43"/>
                <a:stretch>
                  <a:fillRect/>
                </a:stretch>
              </p:blipFill>
              <p:spPr>
                <a:xfrm>
                  <a:off x="8479054" y="2441827"/>
                  <a:ext cx="3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73B925BB-B778-47AD-B230-AE00FB04146B}"/>
                    </a:ext>
                  </a:extLst>
                </p14:cNvPr>
                <p14:cNvContentPartPr/>
                <p14:nvPr/>
              </p14:nvContentPartPr>
              <p14:xfrm>
                <a:off x="8426494" y="2493307"/>
                <a:ext cx="158040" cy="25200"/>
              </p14:xfrm>
            </p:contentPart>
          </mc:Choice>
          <mc:Fallback xmlns="">
            <p:pic>
              <p:nvPicPr>
                <p:cNvPr id="33" name="Freihand 32">
                  <a:extLst>
                    <a:ext uri="{FF2B5EF4-FFF2-40B4-BE49-F238E27FC236}">
                      <a16:creationId xmlns:a16="http://schemas.microsoft.com/office/drawing/2014/main" id="{73B925BB-B778-47AD-B230-AE00FB04146B}"/>
                    </a:ext>
                  </a:extLst>
                </p:cNvPr>
                <p:cNvPicPr/>
                <p:nvPr/>
              </p:nvPicPr>
              <p:blipFill>
                <a:blip r:embed="rId45"/>
                <a:stretch>
                  <a:fillRect/>
                </a:stretch>
              </p:blipFill>
              <p:spPr>
                <a:xfrm>
                  <a:off x="8422174" y="2488987"/>
                  <a:ext cx="16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D947685A-69D5-4CA5-BF66-09ED4A3A8346}"/>
                    </a:ext>
                  </a:extLst>
                </p14:cNvPr>
                <p14:cNvContentPartPr/>
                <p14:nvPr/>
              </p14:nvContentPartPr>
              <p14:xfrm>
                <a:off x="8464654" y="2413387"/>
                <a:ext cx="37440" cy="144720"/>
              </p14:xfrm>
            </p:contentPart>
          </mc:Choice>
          <mc:Fallback xmlns="">
            <p:pic>
              <p:nvPicPr>
                <p:cNvPr id="34" name="Freihand 33">
                  <a:extLst>
                    <a:ext uri="{FF2B5EF4-FFF2-40B4-BE49-F238E27FC236}">
                      <a16:creationId xmlns:a16="http://schemas.microsoft.com/office/drawing/2014/main" id="{D947685A-69D5-4CA5-BF66-09ED4A3A8346}"/>
                    </a:ext>
                  </a:extLst>
                </p:cNvPr>
                <p:cNvPicPr/>
                <p:nvPr/>
              </p:nvPicPr>
              <p:blipFill>
                <a:blip r:embed="rId47"/>
                <a:stretch>
                  <a:fillRect/>
                </a:stretch>
              </p:blipFill>
              <p:spPr>
                <a:xfrm>
                  <a:off x="8460334" y="2409067"/>
                  <a:ext cx="46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ECE2EBCE-CE4C-4FD6-A2C6-58E1948C757A}"/>
                    </a:ext>
                  </a:extLst>
                </p14:cNvPr>
                <p14:cNvContentPartPr/>
                <p14:nvPr/>
              </p14:nvContentPartPr>
              <p14:xfrm>
                <a:off x="8390134" y="2449027"/>
                <a:ext cx="164880" cy="50040"/>
              </p14:xfrm>
            </p:contentPart>
          </mc:Choice>
          <mc:Fallback xmlns="">
            <p:pic>
              <p:nvPicPr>
                <p:cNvPr id="35" name="Freihand 34">
                  <a:extLst>
                    <a:ext uri="{FF2B5EF4-FFF2-40B4-BE49-F238E27FC236}">
                      <a16:creationId xmlns:a16="http://schemas.microsoft.com/office/drawing/2014/main" id="{ECE2EBCE-CE4C-4FD6-A2C6-58E1948C757A}"/>
                    </a:ext>
                  </a:extLst>
                </p:cNvPr>
                <p:cNvPicPr/>
                <p:nvPr/>
              </p:nvPicPr>
              <p:blipFill>
                <a:blip r:embed="rId49"/>
                <a:stretch>
                  <a:fillRect/>
                </a:stretch>
              </p:blipFill>
              <p:spPr>
                <a:xfrm>
                  <a:off x="8385814" y="2444707"/>
                  <a:ext cx="173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C7445074-DEB7-4451-8311-C641F6BE9F45}"/>
                    </a:ext>
                  </a:extLst>
                </p14:cNvPr>
                <p14:cNvContentPartPr/>
                <p14:nvPr/>
              </p14:nvContentPartPr>
              <p14:xfrm>
                <a:off x="8347294" y="2559547"/>
                <a:ext cx="73800" cy="71280"/>
              </p14:xfrm>
            </p:contentPart>
          </mc:Choice>
          <mc:Fallback xmlns="">
            <p:pic>
              <p:nvPicPr>
                <p:cNvPr id="36" name="Freihand 35">
                  <a:extLst>
                    <a:ext uri="{FF2B5EF4-FFF2-40B4-BE49-F238E27FC236}">
                      <a16:creationId xmlns:a16="http://schemas.microsoft.com/office/drawing/2014/main" id="{C7445074-DEB7-4451-8311-C641F6BE9F45}"/>
                    </a:ext>
                  </a:extLst>
                </p:cNvPr>
                <p:cNvPicPr/>
                <p:nvPr/>
              </p:nvPicPr>
              <p:blipFill>
                <a:blip r:embed="rId51"/>
                <a:stretch>
                  <a:fillRect/>
                </a:stretch>
              </p:blipFill>
              <p:spPr>
                <a:xfrm>
                  <a:off x="8342974" y="2555227"/>
                  <a:ext cx="82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874B16E1-7480-42A8-8EF6-E59EED5C49F1}"/>
                    </a:ext>
                  </a:extLst>
                </p14:cNvPr>
                <p14:cNvContentPartPr/>
                <p14:nvPr/>
              </p14:nvContentPartPr>
              <p14:xfrm>
                <a:off x="8592814" y="2324467"/>
                <a:ext cx="77040" cy="81000"/>
              </p14:xfrm>
            </p:contentPart>
          </mc:Choice>
          <mc:Fallback xmlns="">
            <p:pic>
              <p:nvPicPr>
                <p:cNvPr id="37" name="Freihand 36">
                  <a:extLst>
                    <a:ext uri="{FF2B5EF4-FFF2-40B4-BE49-F238E27FC236}">
                      <a16:creationId xmlns:a16="http://schemas.microsoft.com/office/drawing/2014/main" id="{874B16E1-7480-42A8-8EF6-E59EED5C49F1}"/>
                    </a:ext>
                  </a:extLst>
                </p:cNvPr>
                <p:cNvPicPr/>
                <p:nvPr/>
              </p:nvPicPr>
              <p:blipFill>
                <a:blip r:embed="rId53"/>
                <a:stretch>
                  <a:fillRect/>
                </a:stretch>
              </p:blipFill>
              <p:spPr>
                <a:xfrm>
                  <a:off x="8588494" y="2320147"/>
                  <a:ext cx="85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68E17C40-DAB0-4003-A01A-D8F21A42E7C5}"/>
                    </a:ext>
                  </a:extLst>
                </p14:cNvPr>
                <p14:cNvContentPartPr/>
                <p14:nvPr/>
              </p14:nvContentPartPr>
              <p14:xfrm>
                <a:off x="6881014" y="3193507"/>
                <a:ext cx="320760" cy="34200"/>
              </p14:xfrm>
            </p:contentPart>
          </mc:Choice>
          <mc:Fallback xmlns="">
            <p:pic>
              <p:nvPicPr>
                <p:cNvPr id="25" name="Freihand 24">
                  <a:extLst>
                    <a:ext uri="{FF2B5EF4-FFF2-40B4-BE49-F238E27FC236}">
                      <a16:creationId xmlns:a16="http://schemas.microsoft.com/office/drawing/2014/main" id="{68E17C40-DAB0-4003-A01A-D8F21A42E7C5}"/>
                    </a:ext>
                  </a:extLst>
                </p:cNvPr>
                <p:cNvPicPr/>
                <p:nvPr/>
              </p:nvPicPr>
              <p:blipFill>
                <a:blip r:embed="rId55"/>
                <a:stretch>
                  <a:fillRect/>
                </a:stretch>
              </p:blipFill>
              <p:spPr>
                <a:xfrm>
                  <a:off x="6876694" y="3189187"/>
                  <a:ext cx="329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CDD495FD-00C2-489B-A6D0-5A82DBC7264F}"/>
                    </a:ext>
                  </a:extLst>
                </p14:cNvPr>
                <p14:cNvContentPartPr/>
                <p14:nvPr/>
              </p14:nvContentPartPr>
              <p14:xfrm>
                <a:off x="7561054" y="3198547"/>
                <a:ext cx="126360" cy="13680"/>
              </p14:xfrm>
            </p:contentPart>
          </mc:Choice>
          <mc:Fallback xmlns="">
            <p:pic>
              <p:nvPicPr>
                <p:cNvPr id="26" name="Freihand 25">
                  <a:extLst>
                    <a:ext uri="{FF2B5EF4-FFF2-40B4-BE49-F238E27FC236}">
                      <a16:creationId xmlns:a16="http://schemas.microsoft.com/office/drawing/2014/main" id="{CDD495FD-00C2-489B-A6D0-5A82DBC7264F}"/>
                    </a:ext>
                  </a:extLst>
                </p:cNvPr>
                <p:cNvPicPr/>
                <p:nvPr/>
              </p:nvPicPr>
              <p:blipFill>
                <a:blip r:embed="rId57"/>
                <a:stretch>
                  <a:fillRect/>
                </a:stretch>
              </p:blipFill>
              <p:spPr>
                <a:xfrm>
                  <a:off x="7556734" y="3194227"/>
                  <a:ext cx="135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A95E9414-A4B4-425D-916F-B1A36E62DE69}"/>
                    </a:ext>
                  </a:extLst>
                </p14:cNvPr>
                <p14:cNvContentPartPr/>
                <p14:nvPr/>
              </p14:nvContentPartPr>
              <p14:xfrm>
                <a:off x="7916014" y="3180187"/>
                <a:ext cx="154440" cy="18000"/>
              </p14:xfrm>
            </p:contentPart>
          </mc:Choice>
          <mc:Fallback xmlns="">
            <p:pic>
              <p:nvPicPr>
                <p:cNvPr id="27" name="Freihand 26">
                  <a:extLst>
                    <a:ext uri="{FF2B5EF4-FFF2-40B4-BE49-F238E27FC236}">
                      <a16:creationId xmlns:a16="http://schemas.microsoft.com/office/drawing/2014/main" id="{A95E9414-A4B4-425D-916F-B1A36E62DE69}"/>
                    </a:ext>
                  </a:extLst>
                </p:cNvPr>
                <p:cNvPicPr/>
                <p:nvPr/>
              </p:nvPicPr>
              <p:blipFill>
                <a:blip r:embed="rId59"/>
                <a:stretch>
                  <a:fillRect/>
                </a:stretch>
              </p:blipFill>
              <p:spPr>
                <a:xfrm>
                  <a:off x="7911694" y="3175867"/>
                  <a:ext cx="163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0FF9470C-E32A-4E22-9351-79950C09B11F}"/>
                    </a:ext>
                  </a:extLst>
                </p14:cNvPr>
                <p14:cNvContentPartPr/>
                <p14:nvPr/>
              </p14:nvContentPartPr>
              <p14:xfrm>
                <a:off x="8267014" y="3173707"/>
                <a:ext cx="209880" cy="34560"/>
              </p14:xfrm>
            </p:contentPart>
          </mc:Choice>
          <mc:Fallback xmlns="">
            <p:pic>
              <p:nvPicPr>
                <p:cNvPr id="28" name="Freihand 27">
                  <a:extLst>
                    <a:ext uri="{FF2B5EF4-FFF2-40B4-BE49-F238E27FC236}">
                      <a16:creationId xmlns:a16="http://schemas.microsoft.com/office/drawing/2014/main" id="{0FF9470C-E32A-4E22-9351-79950C09B11F}"/>
                    </a:ext>
                  </a:extLst>
                </p:cNvPr>
                <p:cNvPicPr/>
                <p:nvPr/>
              </p:nvPicPr>
              <p:blipFill>
                <a:blip r:embed="rId61"/>
                <a:stretch>
                  <a:fillRect/>
                </a:stretch>
              </p:blipFill>
              <p:spPr>
                <a:xfrm>
                  <a:off x="8262694" y="3169387"/>
                  <a:ext cx="218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E61F8C6C-C23D-41F0-87E8-EC0CAAD80662}"/>
                    </a:ext>
                  </a:extLst>
                </p14:cNvPr>
                <p14:cNvContentPartPr/>
                <p14:nvPr/>
              </p14:nvContentPartPr>
              <p14:xfrm>
                <a:off x="9888094" y="2949067"/>
                <a:ext cx="183960" cy="256320"/>
              </p14:xfrm>
            </p:contentPart>
          </mc:Choice>
          <mc:Fallback xmlns="">
            <p:pic>
              <p:nvPicPr>
                <p:cNvPr id="42" name="Freihand 41">
                  <a:extLst>
                    <a:ext uri="{FF2B5EF4-FFF2-40B4-BE49-F238E27FC236}">
                      <a16:creationId xmlns:a16="http://schemas.microsoft.com/office/drawing/2014/main" id="{E61F8C6C-C23D-41F0-87E8-EC0CAAD80662}"/>
                    </a:ext>
                  </a:extLst>
                </p:cNvPr>
                <p:cNvPicPr/>
                <p:nvPr/>
              </p:nvPicPr>
              <p:blipFill>
                <a:blip r:embed="rId63"/>
                <a:stretch>
                  <a:fillRect/>
                </a:stretch>
              </p:blipFill>
              <p:spPr>
                <a:xfrm>
                  <a:off x="9883774" y="2944747"/>
                  <a:ext cx="192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0E50BBA8-5C3F-48F5-8572-7CA3E748D4F8}"/>
                    </a:ext>
                  </a:extLst>
                </p14:cNvPr>
                <p14:cNvContentPartPr/>
                <p14:nvPr/>
              </p14:nvContentPartPr>
              <p14:xfrm>
                <a:off x="10107694" y="3019267"/>
                <a:ext cx="101520" cy="93960"/>
              </p14:xfrm>
            </p:contentPart>
          </mc:Choice>
          <mc:Fallback xmlns="">
            <p:pic>
              <p:nvPicPr>
                <p:cNvPr id="43" name="Freihand 42">
                  <a:extLst>
                    <a:ext uri="{FF2B5EF4-FFF2-40B4-BE49-F238E27FC236}">
                      <a16:creationId xmlns:a16="http://schemas.microsoft.com/office/drawing/2014/main" id="{0E50BBA8-5C3F-48F5-8572-7CA3E748D4F8}"/>
                    </a:ext>
                  </a:extLst>
                </p:cNvPr>
                <p:cNvPicPr/>
                <p:nvPr/>
              </p:nvPicPr>
              <p:blipFill>
                <a:blip r:embed="rId65"/>
                <a:stretch>
                  <a:fillRect/>
                </a:stretch>
              </p:blipFill>
              <p:spPr>
                <a:xfrm>
                  <a:off x="10103374" y="3014947"/>
                  <a:ext cx="110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A3A17059-D855-40CD-B466-0A70CB109BED}"/>
                    </a:ext>
                  </a:extLst>
                </p14:cNvPr>
                <p14:cNvContentPartPr/>
                <p14:nvPr/>
              </p14:nvContentPartPr>
              <p14:xfrm>
                <a:off x="10272934" y="2850787"/>
                <a:ext cx="6480" cy="268200"/>
              </p14:xfrm>
            </p:contentPart>
          </mc:Choice>
          <mc:Fallback xmlns="">
            <p:pic>
              <p:nvPicPr>
                <p:cNvPr id="44" name="Freihand 43">
                  <a:extLst>
                    <a:ext uri="{FF2B5EF4-FFF2-40B4-BE49-F238E27FC236}">
                      <a16:creationId xmlns:a16="http://schemas.microsoft.com/office/drawing/2014/main" id="{A3A17059-D855-40CD-B466-0A70CB109BED}"/>
                    </a:ext>
                  </a:extLst>
                </p:cNvPr>
                <p:cNvPicPr/>
                <p:nvPr/>
              </p:nvPicPr>
              <p:blipFill>
                <a:blip r:embed="rId67"/>
                <a:stretch>
                  <a:fillRect/>
                </a:stretch>
              </p:blipFill>
              <p:spPr>
                <a:xfrm>
                  <a:off x="10268614" y="2846467"/>
                  <a:ext cx="151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61665F2C-F91C-43C2-BAF7-399B435FA74E}"/>
                    </a:ext>
                  </a:extLst>
                </p14:cNvPr>
                <p14:cNvContentPartPr/>
                <p14:nvPr/>
              </p14:nvContentPartPr>
              <p14:xfrm>
                <a:off x="10333054" y="2929267"/>
                <a:ext cx="147240" cy="166680"/>
              </p14:xfrm>
            </p:contentPart>
          </mc:Choice>
          <mc:Fallback xmlns="">
            <p:pic>
              <p:nvPicPr>
                <p:cNvPr id="45" name="Freihand 44">
                  <a:extLst>
                    <a:ext uri="{FF2B5EF4-FFF2-40B4-BE49-F238E27FC236}">
                      <a16:creationId xmlns:a16="http://schemas.microsoft.com/office/drawing/2014/main" id="{61665F2C-F91C-43C2-BAF7-399B435FA74E}"/>
                    </a:ext>
                  </a:extLst>
                </p:cNvPr>
                <p:cNvPicPr/>
                <p:nvPr/>
              </p:nvPicPr>
              <p:blipFill>
                <a:blip r:embed="rId69"/>
                <a:stretch>
                  <a:fillRect/>
                </a:stretch>
              </p:blipFill>
              <p:spPr>
                <a:xfrm>
                  <a:off x="10328734" y="2924947"/>
                  <a:ext cx="15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3245C1E-752F-4495-916D-AD165AD720ED}"/>
                    </a:ext>
                  </a:extLst>
                </p14:cNvPr>
                <p14:cNvContentPartPr/>
                <p14:nvPr/>
              </p14:nvContentPartPr>
              <p14:xfrm>
                <a:off x="6598414" y="3437947"/>
                <a:ext cx="3200760" cy="2878560"/>
              </p14:xfrm>
            </p:contentPart>
          </mc:Choice>
          <mc:Fallback xmlns="">
            <p:pic>
              <p:nvPicPr>
                <p:cNvPr id="40" name="Freihand 39">
                  <a:extLst>
                    <a:ext uri="{FF2B5EF4-FFF2-40B4-BE49-F238E27FC236}">
                      <a16:creationId xmlns:a16="http://schemas.microsoft.com/office/drawing/2014/main" id="{23245C1E-752F-4495-916D-AD165AD720ED}"/>
                    </a:ext>
                  </a:extLst>
                </p:cNvPr>
                <p:cNvPicPr/>
                <p:nvPr/>
              </p:nvPicPr>
              <p:blipFill>
                <a:blip r:embed="rId71"/>
                <a:stretch>
                  <a:fillRect/>
                </a:stretch>
              </p:blipFill>
              <p:spPr>
                <a:xfrm>
                  <a:off x="6594094" y="3433627"/>
                  <a:ext cx="3209400" cy="2887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DD330235-097A-4CB3-B993-63F50E706A7D}"/>
                    </a:ext>
                  </a:extLst>
                </p14:cNvPr>
                <p14:cNvContentPartPr/>
                <p14:nvPr/>
              </p14:nvContentPartPr>
              <p14:xfrm>
                <a:off x="6501214" y="5973787"/>
                <a:ext cx="451800" cy="453960"/>
              </p14:xfrm>
            </p:contentPart>
          </mc:Choice>
          <mc:Fallback xmlns="">
            <p:pic>
              <p:nvPicPr>
                <p:cNvPr id="41" name="Freihand 40">
                  <a:extLst>
                    <a:ext uri="{FF2B5EF4-FFF2-40B4-BE49-F238E27FC236}">
                      <a16:creationId xmlns:a16="http://schemas.microsoft.com/office/drawing/2014/main" id="{DD330235-097A-4CB3-B993-63F50E706A7D}"/>
                    </a:ext>
                  </a:extLst>
                </p:cNvPr>
                <p:cNvPicPr/>
                <p:nvPr/>
              </p:nvPicPr>
              <p:blipFill>
                <a:blip r:embed="rId73"/>
                <a:stretch>
                  <a:fillRect/>
                </a:stretch>
              </p:blipFill>
              <p:spPr>
                <a:xfrm>
                  <a:off x="6496894" y="5969467"/>
                  <a:ext cx="46044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7C1F3032-04B6-4B34-B281-714500D23E4C}"/>
                    </a:ext>
                  </a:extLst>
                </p14:cNvPr>
                <p14:cNvContentPartPr/>
                <p14:nvPr/>
              </p14:nvContentPartPr>
              <p14:xfrm>
                <a:off x="6099454" y="5982427"/>
                <a:ext cx="143280" cy="172440"/>
              </p14:xfrm>
            </p:contentPart>
          </mc:Choice>
          <mc:Fallback xmlns="">
            <p:pic>
              <p:nvPicPr>
                <p:cNvPr id="48" name="Freihand 47">
                  <a:extLst>
                    <a:ext uri="{FF2B5EF4-FFF2-40B4-BE49-F238E27FC236}">
                      <a16:creationId xmlns:a16="http://schemas.microsoft.com/office/drawing/2014/main" id="{7C1F3032-04B6-4B34-B281-714500D23E4C}"/>
                    </a:ext>
                  </a:extLst>
                </p:cNvPr>
                <p:cNvPicPr/>
                <p:nvPr/>
              </p:nvPicPr>
              <p:blipFill>
                <a:blip r:embed="rId75"/>
                <a:stretch>
                  <a:fillRect/>
                </a:stretch>
              </p:blipFill>
              <p:spPr>
                <a:xfrm>
                  <a:off x="6095134" y="5978107"/>
                  <a:ext cx="151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CE91407D-C111-44AD-8ECB-0E5AEBB40C52}"/>
                    </a:ext>
                  </a:extLst>
                </p14:cNvPr>
                <p14:cNvContentPartPr/>
                <p14:nvPr/>
              </p14:nvContentPartPr>
              <p14:xfrm>
                <a:off x="6009094" y="6123907"/>
                <a:ext cx="78840" cy="56520"/>
              </p14:xfrm>
            </p:contentPart>
          </mc:Choice>
          <mc:Fallback xmlns="">
            <p:pic>
              <p:nvPicPr>
                <p:cNvPr id="49" name="Freihand 48">
                  <a:extLst>
                    <a:ext uri="{FF2B5EF4-FFF2-40B4-BE49-F238E27FC236}">
                      <a16:creationId xmlns:a16="http://schemas.microsoft.com/office/drawing/2014/main" id="{CE91407D-C111-44AD-8ECB-0E5AEBB40C52}"/>
                    </a:ext>
                  </a:extLst>
                </p:cNvPr>
                <p:cNvPicPr/>
                <p:nvPr/>
              </p:nvPicPr>
              <p:blipFill>
                <a:blip r:embed="rId77"/>
                <a:stretch>
                  <a:fillRect/>
                </a:stretch>
              </p:blipFill>
              <p:spPr>
                <a:xfrm>
                  <a:off x="6004774" y="6119587"/>
                  <a:ext cx="87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C47037AA-9CF3-4DE8-AE63-8E96A351B374}"/>
                    </a:ext>
                  </a:extLst>
                </p14:cNvPr>
                <p14:cNvContentPartPr/>
                <p14:nvPr/>
              </p14:nvContentPartPr>
              <p14:xfrm>
                <a:off x="6311854" y="5883067"/>
                <a:ext cx="73800" cy="77400"/>
              </p14:xfrm>
            </p:contentPart>
          </mc:Choice>
          <mc:Fallback xmlns="">
            <p:pic>
              <p:nvPicPr>
                <p:cNvPr id="50" name="Freihand 49">
                  <a:extLst>
                    <a:ext uri="{FF2B5EF4-FFF2-40B4-BE49-F238E27FC236}">
                      <a16:creationId xmlns:a16="http://schemas.microsoft.com/office/drawing/2014/main" id="{C47037AA-9CF3-4DE8-AE63-8E96A351B374}"/>
                    </a:ext>
                  </a:extLst>
                </p:cNvPr>
                <p:cNvPicPr/>
                <p:nvPr/>
              </p:nvPicPr>
              <p:blipFill>
                <a:blip r:embed="rId79"/>
                <a:stretch>
                  <a:fillRect/>
                </a:stretch>
              </p:blipFill>
              <p:spPr>
                <a:xfrm>
                  <a:off x="6307534" y="5878747"/>
                  <a:ext cx="82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B09159E2-B108-40B2-B1E3-3419BC9BDCC6}"/>
                    </a:ext>
                  </a:extLst>
                </p14:cNvPr>
                <p14:cNvContentPartPr/>
                <p14:nvPr/>
              </p14:nvContentPartPr>
              <p14:xfrm>
                <a:off x="10407214" y="2793907"/>
                <a:ext cx="68400" cy="288360"/>
              </p14:xfrm>
            </p:contentPart>
          </mc:Choice>
          <mc:Fallback xmlns="">
            <p:pic>
              <p:nvPicPr>
                <p:cNvPr id="52" name="Freihand 51">
                  <a:extLst>
                    <a:ext uri="{FF2B5EF4-FFF2-40B4-BE49-F238E27FC236}">
                      <a16:creationId xmlns:a16="http://schemas.microsoft.com/office/drawing/2014/main" id="{B09159E2-B108-40B2-B1E3-3419BC9BDCC6}"/>
                    </a:ext>
                  </a:extLst>
                </p:cNvPr>
                <p:cNvPicPr/>
                <p:nvPr/>
              </p:nvPicPr>
              <p:blipFill>
                <a:blip r:embed="rId81"/>
                <a:stretch>
                  <a:fillRect/>
                </a:stretch>
              </p:blipFill>
              <p:spPr>
                <a:xfrm>
                  <a:off x="10402894" y="2789587"/>
                  <a:ext cx="770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7C76DA34-4677-4F29-82B6-D79D7AD72B5B}"/>
                    </a:ext>
                  </a:extLst>
                </p14:cNvPr>
                <p14:cNvContentPartPr/>
                <p14:nvPr/>
              </p14:nvContentPartPr>
              <p14:xfrm>
                <a:off x="10622854" y="2839267"/>
                <a:ext cx="316440" cy="156600"/>
              </p14:xfrm>
            </p:contentPart>
          </mc:Choice>
          <mc:Fallback xmlns="">
            <p:pic>
              <p:nvPicPr>
                <p:cNvPr id="53" name="Freihand 52">
                  <a:extLst>
                    <a:ext uri="{FF2B5EF4-FFF2-40B4-BE49-F238E27FC236}">
                      <a16:creationId xmlns:a16="http://schemas.microsoft.com/office/drawing/2014/main" id="{7C76DA34-4677-4F29-82B6-D79D7AD72B5B}"/>
                    </a:ext>
                  </a:extLst>
                </p:cNvPr>
                <p:cNvPicPr/>
                <p:nvPr/>
              </p:nvPicPr>
              <p:blipFill>
                <a:blip r:embed="rId83"/>
                <a:stretch>
                  <a:fillRect/>
                </a:stretch>
              </p:blipFill>
              <p:spPr>
                <a:xfrm>
                  <a:off x="10618534" y="2834947"/>
                  <a:ext cx="325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D1AE9693-02EA-46D1-A75E-6C85A21F9D64}"/>
                    </a:ext>
                  </a:extLst>
                </p14:cNvPr>
                <p14:cNvContentPartPr/>
                <p14:nvPr/>
              </p14:nvContentPartPr>
              <p14:xfrm>
                <a:off x="10908334" y="2771947"/>
                <a:ext cx="64080" cy="27000"/>
              </p14:xfrm>
            </p:contentPart>
          </mc:Choice>
          <mc:Fallback xmlns="">
            <p:pic>
              <p:nvPicPr>
                <p:cNvPr id="54" name="Freihand 53">
                  <a:extLst>
                    <a:ext uri="{FF2B5EF4-FFF2-40B4-BE49-F238E27FC236}">
                      <a16:creationId xmlns:a16="http://schemas.microsoft.com/office/drawing/2014/main" id="{D1AE9693-02EA-46D1-A75E-6C85A21F9D64}"/>
                    </a:ext>
                  </a:extLst>
                </p:cNvPr>
                <p:cNvPicPr/>
                <p:nvPr/>
              </p:nvPicPr>
              <p:blipFill>
                <a:blip r:embed="rId85"/>
                <a:stretch>
                  <a:fillRect/>
                </a:stretch>
              </p:blipFill>
              <p:spPr>
                <a:xfrm>
                  <a:off x="10904014" y="2767627"/>
                  <a:ext cx="72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44376A33-E742-4A3D-8557-46F03DB988F2}"/>
                    </a:ext>
                  </a:extLst>
                </p14:cNvPr>
                <p14:cNvContentPartPr/>
                <p14:nvPr/>
              </p14:nvContentPartPr>
              <p14:xfrm>
                <a:off x="10994374" y="2739187"/>
                <a:ext cx="117360" cy="119880"/>
              </p14:xfrm>
            </p:contentPart>
          </mc:Choice>
          <mc:Fallback xmlns="">
            <p:pic>
              <p:nvPicPr>
                <p:cNvPr id="55" name="Freihand 54">
                  <a:extLst>
                    <a:ext uri="{FF2B5EF4-FFF2-40B4-BE49-F238E27FC236}">
                      <a16:creationId xmlns:a16="http://schemas.microsoft.com/office/drawing/2014/main" id="{44376A33-E742-4A3D-8557-46F03DB988F2}"/>
                    </a:ext>
                  </a:extLst>
                </p:cNvPr>
                <p:cNvPicPr/>
                <p:nvPr/>
              </p:nvPicPr>
              <p:blipFill>
                <a:blip r:embed="rId87"/>
                <a:stretch>
                  <a:fillRect/>
                </a:stretch>
              </p:blipFill>
              <p:spPr>
                <a:xfrm>
                  <a:off x="10990054" y="2734867"/>
                  <a:ext cx="126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1DBECA45-26A6-4814-849A-686955F378F1}"/>
                    </a:ext>
                  </a:extLst>
                </p14:cNvPr>
                <p14:cNvContentPartPr/>
                <p14:nvPr/>
              </p14:nvContentPartPr>
              <p14:xfrm>
                <a:off x="10272214" y="3241747"/>
                <a:ext cx="151560" cy="124200"/>
              </p14:xfrm>
            </p:contentPart>
          </mc:Choice>
          <mc:Fallback xmlns="">
            <p:pic>
              <p:nvPicPr>
                <p:cNvPr id="56" name="Freihand 55">
                  <a:extLst>
                    <a:ext uri="{FF2B5EF4-FFF2-40B4-BE49-F238E27FC236}">
                      <a16:creationId xmlns:a16="http://schemas.microsoft.com/office/drawing/2014/main" id="{1DBECA45-26A6-4814-849A-686955F378F1}"/>
                    </a:ext>
                  </a:extLst>
                </p:cNvPr>
                <p:cNvPicPr/>
                <p:nvPr/>
              </p:nvPicPr>
              <p:blipFill>
                <a:blip r:embed="rId89"/>
                <a:stretch>
                  <a:fillRect/>
                </a:stretch>
              </p:blipFill>
              <p:spPr>
                <a:xfrm>
                  <a:off x="10267894" y="3237427"/>
                  <a:ext cx="160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B910DB99-F465-407F-BC86-BEDE69CAC4F9}"/>
                    </a:ext>
                  </a:extLst>
                </p14:cNvPr>
                <p14:cNvContentPartPr/>
                <p14:nvPr/>
              </p14:nvContentPartPr>
              <p14:xfrm>
                <a:off x="10448614" y="3203227"/>
                <a:ext cx="229320" cy="94320"/>
              </p14:xfrm>
            </p:contentPart>
          </mc:Choice>
          <mc:Fallback xmlns="">
            <p:pic>
              <p:nvPicPr>
                <p:cNvPr id="57" name="Freihand 56">
                  <a:extLst>
                    <a:ext uri="{FF2B5EF4-FFF2-40B4-BE49-F238E27FC236}">
                      <a16:creationId xmlns:a16="http://schemas.microsoft.com/office/drawing/2014/main" id="{B910DB99-F465-407F-BC86-BEDE69CAC4F9}"/>
                    </a:ext>
                  </a:extLst>
                </p:cNvPr>
                <p:cNvPicPr/>
                <p:nvPr/>
              </p:nvPicPr>
              <p:blipFill>
                <a:blip r:embed="rId91"/>
                <a:stretch>
                  <a:fillRect/>
                </a:stretch>
              </p:blipFill>
              <p:spPr>
                <a:xfrm>
                  <a:off x="10444294" y="3198907"/>
                  <a:ext cx="237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122E5ADA-92CC-4301-BBD2-205D212C5A2D}"/>
                    </a:ext>
                  </a:extLst>
                </p14:cNvPr>
                <p14:cNvContentPartPr/>
                <p14:nvPr/>
              </p14:nvContentPartPr>
              <p14:xfrm>
                <a:off x="10666414" y="3175867"/>
                <a:ext cx="62640" cy="62640"/>
              </p14:xfrm>
            </p:contentPart>
          </mc:Choice>
          <mc:Fallback xmlns="">
            <p:pic>
              <p:nvPicPr>
                <p:cNvPr id="58" name="Freihand 57">
                  <a:extLst>
                    <a:ext uri="{FF2B5EF4-FFF2-40B4-BE49-F238E27FC236}">
                      <a16:creationId xmlns:a16="http://schemas.microsoft.com/office/drawing/2014/main" id="{122E5ADA-92CC-4301-BBD2-205D212C5A2D}"/>
                    </a:ext>
                  </a:extLst>
                </p:cNvPr>
                <p:cNvPicPr/>
                <p:nvPr/>
              </p:nvPicPr>
              <p:blipFill>
                <a:blip r:embed="rId93"/>
                <a:stretch>
                  <a:fillRect/>
                </a:stretch>
              </p:blipFill>
              <p:spPr>
                <a:xfrm>
                  <a:off x="10662094" y="3171547"/>
                  <a:ext cx="71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81AADB88-668E-4110-9092-A65418D583C9}"/>
                    </a:ext>
                  </a:extLst>
                </p14:cNvPr>
                <p14:cNvContentPartPr/>
                <p14:nvPr/>
              </p14:nvContentPartPr>
              <p14:xfrm>
                <a:off x="10767214" y="2973547"/>
                <a:ext cx="556920" cy="240480"/>
              </p14:xfrm>
            </p:contentPart>
          </mc:Choice>
          <mc:Fallback xmlns="">
            <p:pic>
              <p:nvPicPr>
                <p:cNvPr id="59" name="Freihand 58">
                  <a:extLst>
                    <a:ext uri="{FF2B5EF4-FFF2-40B4-BE49-F238E27FC236}">
                      <a16:creationId xmlns:a16="http://schemas.microsoft.com/office/drawing/2014/main" id="{81AADB88-668E-4110-9092-A65418D583C9}"/>
                    </a:ext>
                  </a:extLst>
                </p:cNvPr>
                <p:cNvPicPr/>
                <p:nvPr/>
              </p:nvPicPr>
              <p:blipFill>
                <a:blip r:embed="rId95"/>
                <a:stretch>
                  <a:fillRect/>
                </a:stretch>
              </p:blipFill>
              <p:spPr>
                <a:xfrm>
                  <a:off x="10762894" y="2969227"/>
                  <a:ext cx="565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B48949FD-F0D3-4C3C-8BD4-915DA5FD54AE}"/>
                    </a:ext>
                  </a:extLst>
                </p14:cNvPr>
                <p14:cNvContentPartPr/>
                <p14:nvPr/>
              </p14:nvContentPartPr>
              <p14:xfrm>
                <a:off x="11300014" y="2970667"/>
                <a:ext cx="21240" cy="22320"/>
              </p14:xfrm>
            </p:contentPart>
          </mc:Choice>
          <mc:Fallback xmlns="">
            <p:pic>
              <p:nvPicPr>
                <p:cNvPr id="60" name="Freihand 59">
                  <a:extLst>
                    <a:ext uri="{FF2B5EF4-FFF2-40B4-BE49-F238E27FC236}">
                      <a16:creationId xmlns:a16="http://schemas.microsoft.com/office/drawing/2014/main" id="{B48949FD-F0D3-4C3C-8BD4-915DA5FD54AE}"/>
                    </a:ext>
                  </a:extLst>
                </p:cNvPr>
                <p:cNvPicPr/>
                <p:nvPr/>
              </p:nvPicPr>
              <p:blipFill>
                <a:blip r:embed="rId97"/>
                <a:stretch>
                  <a:fillRect/>
                </a:stretch>
              </p:blipFill>
              <p:spPr>
                <a:xfrm>
                  <a:off x="11295694" y="2966347"/>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DAA51F7E-7125-4725-9EAC-F0F9C60C42C9}"/>
                    </a:ext>
                  </a:extLst>
                </p14:cNvPr>
                <p14:cNvContentPartPr/>
                <p14:nvPr/>
              </p14:nvContentPartPr>
              <p14:xfrm>
                <a:off x="11348974" y="2880667"/>
                <a:ext cx="131400" cy="186840"/>
              </p14:xfrm>
            </p:contentPart>
          </mc:Choice>
          <mc:Fallback xmlns="">
            <p:pic>
              <p:nvPicPr>
                <p:cNvPr id="61" name="Freihand 60">
                  <a:extLst>
                    <a:ext uri="{FF2B5EF4-FFF2-40B4-BE49-F238E27FC236}">
                      <a16:creationId xmlns:a16="http://schemas.microsoft.com/office/drawing/2014/main" id="{DAA51F7E-7125-4725-9EAC-F0F9C60C42C9}"/>
                    </a:ext>
                  </a:extLst>
                </p:cNvPr>
                <p:cNvPicPr/>
                <p:nvPr/>
              </p:nvPicPr>
              <p:blipFill>
                <a:blip r:embed="rId99"/>
                <a:stretch>
                  <a:fillRect/>
                </a:stretch>
              </p:blipFill>
              <p:spPr>
                <a:xfrm>
                  <a:off x="11344654" y="2876347"/>
                  <a:ext cx="140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9842A89F-A5B4-4265-B770-1A11D2FBF108}"/>
                    </a:ext>
                  </a:extLst>
                </p14:cNvPr>
                <p14:cNvContentPartPr/>
                <p14:nvPr/>
              </p14:nvContentPartPr>
              <p14:xfrm>
                <a:off x="10189414" y="3548107"/>
                <a:ext cx="114120" cy="104760"/>
              </p14:xfrm>
            </p:contentPart>
          </mc:Choice>
          <mc:Fallback xmlns="">
            <p:pic>
              <p:nvPicPr>
                <p:cNvPr id="62" name="Freihand 61">
                  <a:extLst>
                    <a:ext uri="{FF2B5EF4-FFF2-40B4-BE49-F238E27FC236}">
                      <a16:creationId xmlns:a16="http://schemas.microsoft.com/office/drawing/2014/main" id="{9842A89F-A5B4-4265-B770-1A11D2FBF108}"/>
                    </a:ext>
                  </a:extLst>
                </p:cNvPr>
                <p:cNvPicPr/>
                <p:nvPr/>
              </p:nvPicPr>
              <p:blipFill>
                <a:blip r:embed="rId101"/>
                <a:stretch>
                  <a:fillRect/>
                </a:stretch>
              </p:blipFill>
              <p:spPr>
                <a:xfrm>
                  <a:off x="10185094" y="3543787"/>
                  <a:ext cx="122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001630B4-FABF-44E1-8E4F-3ABF19DCD443}"/>
                    </a:ext>
                  </a:extLst>
                </p14:cNvPr>
                <p14:cNvContentPartPr/>
                <p14:nvPr/>
              </p14:nvContentPartPr>
              <p14:xfrm>
                <a:off x="10325854" y="3440827"/>
                <a:ext cx="28080" cy="182880"/>
              </p14:xfrm>
            </p:contentPart>
          </mc:Choice>
          <mc:Fallback xmlns="">
            <p:pic>
              <p:nvPicPr>
                <p:cNvPr id="63" name="Freihand 62">
                  <a:extLst>
                    <a:ext uri="{FF2B5EF4-FFF2-40B4-BE49-F238E27FC236}">
                      <a16:creationId xmlns:a16="http://schemas.microsoft.com/office/drawing/2014/main" id="{001630B4-FABF-44E1-8E4F-3ABF19DCD443}"/>
                    </a:ext>
                  </a:extLst>
                </p:cNvPr>
                <p:cNvPicPr/>
                <p:nvPr/>
              </p:nvPicPr>
              <p:blipFill>
                <a:blip r:embed="rId103"/>
                <a:stretch>
                  <a:fillRect/>
                </a:stretch>
              </p:blipFill>
              <p:spPr>
                <a:xfrm>
                  <a:off x="10321534" y="3436507"/>
                  <a:ext cx="36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AC7FBCDE-5DC8-4DFF-85AB-5D2F188D49AE}"/>
                    </a:ext>
                  </a:extLst>
                </p14:cNvPr>
                <p14:cNvContentPartPr/>
                <p14:nvPr/>
              </p14:nvContentPartPr>
              <p14:xfrm>
                <a:off x="10390294" y="3496627"/>
                <a:ext cx="100800" cy="102240"/>
              </p14:xfrm>
            </p:contentPart>
          </mc:Choice>
          <mc:Fallback xmlns="">
            <p:pic>
              <p:nvPicPr>
                <p:cNvPr id="64" name="Freihand 63">
                  <a:extLst>
                    <a:ext uri="{FF2B5EF4-FFF2-40B4-BE49-F238E27FC236}">
                      <a16:creationId xmlns:a16="http://schemas.microsoft.com/office/drawing/2014/main" id="{AC7FBCDE-5DC8-4DFF-85AB-5D2F188D49AE}"/>
                    </a:ext>
                  </a:extLst>
                </p:cNvPr>
                <p:cNvPicPr/>
                <p:nvPr/>
              </p:nvPicPr>
              <p:blipFill>
                <a:blip r:embed="rId105"/>
                <a:stretch>
                  <a:fillRect/>
                </a:stretch>
              </p:blipFill>
              <p:spPr>
                <a:xfrm>
                  <a:off x="10385974" y="3492307"/>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F7492FE1-5ED6-4E8F-8977-7030F6DB3BA1}"/>
                    </a:ext>
                  </a:extLst>
                </p14:cNvPr>
                <p14:cNvContentPartPr/>
                <p14:nvPr/>
              </p14:nvContentPartPr>
              <p14:xfrm>
                <a:off x="10657414" y="3430747"/>
                <a:ext cx="30600" cy="123840"/>
              </p14:xfrm>
            </p:contentPart>
          </mc:Choice>
          <mc:Fallback xmlns="">
            <p:pic>
              <p:nvPicPr>
                <p:cNvPr id="65" name="Freihand 64">
                  <a:extLst>
                    <a:ext uri="{FF2B5EF4-FFF2-40B4-BE49-F238E27FC236}">
                      <a16:creationId xmlns:a16="http://schemas.microsoft.com/office/drawing/2014/main" id="{F7492FE1-5ED6-4E8F-8977-7030F6DB3BA1}"/>
                    </a:ext>
                  </a:extLst>
                </p:cNvPr>
                <p:cNvPicPr/>
                <p:nvPr/>
              </p:nvPicPr>
              <p:blipFill>
                <a:blip r:embed="rId107"/>
                <a:stretch>
                  <a:fillRect/>
                </a:stretch>
              </p:blipFill>
              <p:spPr>
                <a:xfrm>
                  <a:off x="10653094" y="3426427"/>
                  <a:ext cx="39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649A1C13-B885-41FE-A5EB-84CA45A75C05}"/>
                    </a:ext>
                  </a:extLst>
                </p14:cNvPr>
                <p14:cNvContentPartPr/>
                <p14:nvPr/>
              </p14:nvContentPartPr>
              <p14:xfrm>
                <a:off x="10585414" y="3368827"/>
                <a:ext cx="138240" cy="71640"/>
              </p14:xfrm>
            </p:contentPart>
          </mc:Choice>
          <mc:Fallback xmlns="">
            <p:pic>
              <p:nvPicPr>
                <p:cNvPr id="66" name="Freihand 65">
                  <a:extLst>
                    <a:ext uri="{FF2B5EF4-FFF2-40B4-BE49-F238E27FC236}">
                      <a16:creationId xmlns:a16="http://schemas.microsoft.com/office/drawing/2014/main" id="{649A1C13-B885-41FE-A5EB-84CA45A75C05}"/>
                    </a:ext>
                  </a:extLst>
                </p:cNvPr>
                <p:cNvPicPr/>
                <p:nvPr/>
              </p:nvPicPr>
              <p:blipFill>
                <a:blip r:embed="rId109"/>
                <a:stretch>
                  <a:fillRect/>
                </a:stretch>
              </p:blipFill>
              <p:spPr>
                <a:xfrm>
                  <a:off x="10581094" y="3364507"/>
                  <a:ext cx="146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8075C101-5584-4534-8C11-5A8B4873B804}"/>
                    </a:ext>
                  </a:extLst>
                </p14:cNvPr>
                <p14:cNvContentPartPr/>
                <p14:nvPr/>
              </p14:nvContentPartPr>
              <p14:xfrm>
                <a:off x="10718254" y="3426067"/>
                <a:ext cx="188280" cy="88920"/>
              </p14:xfrm>
            </p:contentPart>
          </mc:Choice>
          <mc:Fallback xmlns="">
            <p:pic>
              <p:nvPicPr>
                <p:cNvPr id="67" name="Freihand 66">
                  <a:extLst>
                    <a:ext uri="{FF2B5EF4-FFF2-40B4-BE49-F238E27FC236}">
                      <a16:creationId xmlns:a16="http://schemas.microsoft.com/office/drawing/2014/main" id="{8075C101-5584-4534-8C11-5A8B4873B804}"/>
                    </a:ext>
                  </a:extLst>
                </p:cNvPr>
                <p:cNvPicPr/>
                <p:nvPr/>
              </p:nvPicPr>
              <p:blipFill>
                <a:blip r:embed="rId111"/>
                <a:stretch>
                  <a:fillRect/>
                </a:stretch>
              </p:blipFill>
              <p:spPr>
                <a:xfrm>
                  <a:off x="10713934" y="3421747"/>
                  <a:ext cx="196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84110978-BE52-45C7-AE27-9D9CCF208C21}"/>
                    </a:ext>
                  </a:extLst>
                </p14:cNvPr>
                <p14:cNvContentPartPr/>
                <p14:nvPr/>
              </p14:nvContentPartPr>
              <p14:xfrm>
                <a:off x="10927774" y="3391867"/>
                <a:ext cx="98280" cy="91440"/>
              </p14:xfrm>
            </p:contentPart>
          </mc:Choice>
          <mc:Fallback xmlns="">
            <p:pic>
              <p:nvPicPr>
                <p:cNvPr id="68" name="Freihand 67">
                  <a:extLst>
                    <a:ext uri="{FF2B5EF4-FFF2-40B4-BE49-F238E27FC236}">
                      <a16:creationId xmlns:a16="http://schemas.microsoft.com/office/drawing/2014/main" id="{84110978-BE52-45C7-AE27-9D9CCF208C21}"/>
                    </a:ext>
                  </a:extLst>
                </p:cNvPr>
                <p:cNvPicPr/>
                <p:nvPr/>
              </p:nvPicPr>
              <p:blipFill>
                <a:blip r:embed="rId113"/>
                <a:stretch>
                  <a:fillRect/>
                </a:stretch>
              </p:blipFill>
              <p:spPr>
                <a:xfrm>
                  <a:off x="10923454" y="3387547"/>
                  <a:ext cx="106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B663F811-729F-44EE-9193-CAA7640ED9BA}"/>
                    </a:ext>
                  </a:extLst>
                </p14:cNvPr>
                <p14:cNvContentPartPr/>
                <p14:nvPr/>
              </p14:nvContentPartPr>
              <p14:xfrm>
                <a:off x="11045134" y="3274867"/>
                <a:ext cx="162000" cy="179280"/>
              </p14:xfrm>
            </p:contentPart>
          </mc:Choice>
          <mc:Fallback xmlns="">
            <p:pic>
              <p:nvPicPr>
                <p:cNvPr id="69" name="Freihand 68">
                  <a:extLst>
                    <a:ext uri="{FF2B5EF4-FFF2-40B4-BE49-F238E27FC236}">
                      <a16:creationId xmlns:a16="http://schemas.microsoft.com/office/drawing/2014/main" id="{B663F811-729F-44EE-9193-CAA7640ED9BA}"/>
                    </a:ext>
                  </a:extLst>
                </p:cNvPr>
                <p:cNvPicPr/>
                <p:nvPr/>
              </p:nvPicPr>
              <p:blipFill>
                <a:blip r:embed="rId115"/>
                <a:stretch>
                  <a:fillRect/>
                </a:stretch>
              </p:blipFill>
              <p:spPr>
                <a:xfrm>
                  <a:off x="11040814" y="3270547"/>
                  <a:ext cx="170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306C6168-D593-4663-8C51-21FEB60C49B7}"/>
                    </a:ext>
                  </a:extLst>
                </p14:cNvPr>
                <p14:cNvContentPartPr/>
                <p14:nvPr/>
              </p14:nvContentPartPr>
              <p14:xfrm>
                <a:off x="11228014" y="3305107"/>
                <a:ext cx="187200" cy="100440"/>
              </p14:xfrm>
            </p:contentPart>
          </mc:Choice>
          <mc:Fallback xmlns="">
            <p:pic>
              <p:nvPicPr>
                <p:cNvPr id="70" name="Freihand 69">
                  <a:extLst>
                    <a:ext uri="{FF2B5EF4-FFF2-40B4-BE49-F238E27FC236}">
                      <a16:creationId xmlns:a16="http://schemas.microsoft.com/office/drawing/2014/main" id="{306C6168-D593-4663-8C51-21FEB60C49B7}"/>
                    </a:ext>
                  </a:extLst>
                </p:cNvPr>
                <p:cNvPicPr/>
                <p:nvPr/>
              </p:nvPicPr>
              <p:blipFill>
                <a:blip r:embed="rId117"/>
                <a:stretch>
                  <a:fillRect/>
                </a:stretch>
              </p:blipFill>
              <p:spPr>
                <a:xfrm>
                  <a:off x="11223694" y="3300787"/>
                  <a:ext cx="195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C692A5F-8612-4496-85F7-10D661FC7B8A}"/>
                    </a:ext>
                  </a:extLst>
                </p14:cNvPr>
                <p14:cNvContentPartPr/>
                <p14:nvPr/>
              </p14:nvContentPartPr>
              <p14:xfrm>
                <a:off x="11436454" y="3093067"/>
                <a:ext cx="346320" cy="285840"/>
              </p14:xfrm>
            </p:contentPart>
          </mc:Choice>
          <mc:Fallback xmlns="">
            <p:pic>
              <p:nvPicPr>
                <p:cNvPr id="71" name="Freihand 70">
                  <a:extLst>
                    <a:ext uri="{FF2B5EF4-FFF2-40B4-BE49-F238E27FC236}">
                      <a16:creationId xmlns:a16="http://schemas.microsoft.com/office/drawing/2014/main" id="{9C692A5F-8612-4496-85F7-10D661FC7B8A}"/>
                    </a:ext>
                  </a:extLst>
                </p:cNvPr>
                <p:cNvPicPr/>
                <p:nvPr/>
              </p:nvPicPr>
              <p:blipFill>
                <a:blip r:embed="rId119"/>
                <a:stretch>
                  <a:fillRect/>
                </a:stretch>
              </p:blipFill>
              <p:spPr>
                <a:xfrm>
                  <a:off x="11432134" y="3088747"/>
                  <a:ext cx="3549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4DE453BF-5247-4D33-BEBF-59FE001E0491}"/>
                    </a:ext>
                  </a:extLst>
                </p14:cNvPr>
                <p14:cNvContentPartPr/>
                <p14:nvPr/>
              </p14:nvContentPartPr>
              <p14:xfrm>
                <a:off x="11396134" y="3112507"/>
                <a:ext cx="25200" cy="1440"/>
              </p14:xfrm>
            </p:contentPart>
          </mc:Choice>
          <mc:Fallback xmlns="">
            <p:pic>
              <p:nvPicPr>
                <p:cNvPr id="72" name="Freihand 71">
                  <a:extLst>
                    <a:ext uri="{FF2B5EF4-FFF2-40B4-BE49-F238E27FC236}">
                      <a16:creationId xmlns:a16="http://schemas.microsoft.com/office/drawing/2014/main" id="{4DE453BF-5247-4D33-BEBF-59FE001E0491}"/>
                    </a:ext>
                  </a:extLst>
                </p:cNvPr>
                <p:cNvPicPr/>
                <p:nvPr/>
              </p:nvPicPr>
              <p:blipFill>
                <a:blip r:embed="rId121"/>
                <a:stretch>
                  <a:fillRect/>
                </a:stretch>
              </p:blipFill>
              <p:spPr>
                <a:xfrm>
                  <a:off x="11391814" y="3108187"/>
                  <a:ext cx="33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9A53521E-1004-4547-AEC7-97FCEB7D420D}"/>
                    </a:ext>
                  </a:extLst>
                </p14:cNvPr>
                <p14:cNvContentPartPr/>
                <p14:nvPr/>
              </p14:nvContentPartPr>
              <p14:xfrm>
                <a:off x="10299214" y="3791467"/>
                <a:ext cx="168480" cy="88920"/>
              </p14:xfrm>
            </p:contentPart>
          </mc:Choice>
          <mc:Fallback xmlns="">
            <p:pic>
              <p:nvPicPr>
                <p:cNvPr id="73" name="Freihand 72">
                  <a:extLst>
                    <a:ext uri="{FF2B5EF4-FFF2-40B4-BE49-F238E27FC236}">
                      <a16:creationId xmlns:a16="http://schemas.microsoft.com/office/drawing/2014/main" id="{9A53521E-1004-4547-AEC7-97FCEB7D420D}"/>
                    </a:ext>
                  </a:extLst>
                </p:cNvPr>
                <p:cNvPicPr/>
                <p:nvPr/>
              </p:nvPicPr>
              <p:blipFill>
                <a:blip r:embed="rId123"/>
                <a:stretch>
                  <a:fillRect/>
                </a:stretch>
              </p:blipFill>
              <p:spPr>
                <a:xfrm>
                  <a:off x="10294894" y="3787147"/>
                  <a:ext cx="177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FA373D54-D4CE-4D40-A337-395869155ED6}"/>
                    </a:ext>
                  </a:extLst>
                </p14:cNvPr>
                <p14:cNvContentPartPr/>
                <p14:nvPr/>
              </p14:nvContentPartPr>
              <p14:xfrm>
                <a:off x="10434214" y="3697867"/>
                <a:ext cx="18360" cy="9720"/>
              </p14:xfrm>
            </p:contentPart>
          </mc:Choice>
          <mc:Fallback xmlns="">
            <p:pic>
              <p:nvPicPr>
                <p:cNvPr id="74" name="Freihand 73">
                  <a:extLst>
                    <a:ext uri="{FF2B5EF4-FFF2-40B4-BE49-F238E27FC236}">
                      <a16:creationId xmlns:a16="http://schemas.microsoft.com/office/drawing/2014/main" id="{FA373D54-D4CE-4D40-A337-395869155ED6}"/>
                    </a:ext>
                  </a:extLst>
                </p:cNvPr>
                <p:cNvPicPr/>
                <p:nvPr/>
              </p:nvPicPr>
              <p:blipFill>
                <a:blip r:embed="rId125"/>
                <a:stretch>
                  <a:fillRect/>
                </a:stretch>
              </p:blipFill>
              <p:spPr>
                <a:xfrm>
                  <a:off x="10429894" y="3693547"/>
                  <a:ext cx="2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371177EF-C1B9-493D-9D86-8AC864E9B2DA}"/>
                    </a:ext>
                  </a:extLst>
                </p14:cNvPr>
                <p14:cNvContentPartPr/>
                <p14:nvPr/>
              </p14:nvContentPartPr>
              <p14:xfrm>
                <a:off x="10496854" y="3642427"/>
                <a:ext cx="188640" cy="158400"/>
              </p14:xfrm>
            </p:contentPart>
          </mc:Choice>
          <mc:Fallback xmlns="">
            <p:pic>
              <p:nvPicPr>
                <p:cNvPr id="75" name="Freihand 74">
                  <a:extLst>
                    <a:ext uri="{FF2B5EF4-FFF2-40B4-BE49-F238E27FC236}">
                      <a16:creationId xmlns:a16="http://schemas.microsoft.com/office/drawing/2014/main" id="{371177EF-C1B9-493D-9D86-8AC864E9B2DA}"/>
                    </a:ext>
                  </a:extLst>
                </p:cNvPr>
                <p:cNvPicPr/>
                <p:nvPr/>
              </p:nvPicPr>
              <p:blipFill>
                <a:blip r:embed="rId127"/>
                <a:stretch>
                  <a:fillRect/>
                </a:stretch>
              </p:blipFill>
              <p:spPr>
                <a:xfrm>
                  <a:off x="10492534" y="3638107"/>
                  <a:ext cx="19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FE199804-832F-4E08-9BC7-7DC2E9A38F95}"/>
                    </a:ext>
                  </a:extLst>
                </p14:cNvPr>
                <p14:cNvContentPartPr/>
                <p14:nvPr/>
              </p14:nvContentPartPr>
              <p14:xfrm>
                <a:off x="10730494" y="3687787"/>
                <a:ext cx="57960" cy="170640"/>
              </p14:xfrm>
            </p:contentPart>
          </mc:Choice>
          <mc:Fallback xmlns="">
            <p:pic>
              <p:nvPicPr>
                <p:cNvPr id="76" name="Freihand 75">
                  <a:extLst>
                    <a:ext uri="{FF2B5EF4-FFF2-40B4-BE49-F238E27FC236}">
                      <a16:creationId xmlns:a16="http://schemas.microsoft.com/office/drawing/2014/main" id="{FE199804-832F-4E08-9BC7-7DC2E9A38F95}"/>
                    </a:ext>
                  </a:extLst>
                </p:cNvPr>
                <p:cNvPicPr/>
                <p:nvPr/>
              </p:nvPicPr>
              <p:blipFill>
                <a:blip r:embed="rId129"/>
                <a:stretch>
                  <a:fillRect/>
                </a:stretch>
              </p:blipFill>
              <p:spPr>
                <a:xfrm>
                  <a:off x="10726174" y="3683467"/>
                  <a:ext cx="66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ED154A26-1D7C-4360-8314-81849BBCB5EF}"/>
                    </a:ext>
                  </a:extLst>
                </p14:cNvPr>
                <p14:cNvContentPartPr/>
                <p14:nvPr/>
              </p14:nvContentPartPr>
              <p14:xfrm>
                <a:off x="10807174" y="3659347"/>
                <a:ext cx="126720" cy="98640"/>
              </p14:xfrm>
            </p:contentPart>
          </mc:Choice>
          <mc:Fallback xmlns="">
            <p:pic>
              <p:nvPicPr>
                <p:cNvPr id="77" name="Freihand 76">
                  <a:extLst>
                    <a:ext uri="{FF2B5EF4-FFF2-40B4-BE49-F238E27FC236}">
                      <a16:creationId xmlns:a16="http://schemas.microsoft.com/office/drawing/2014/main" id="{ED154A26-1D7C-4360-8314-81849BBCB5EF}"/>
                    </a:ext>
                  </a:extLst>
                </p:cNvPr>
                <p:cNvPicPr/>
                <p:nvPr/>
              </p:nvPicPr>
              <p:blipFill>
                <a:blip r:embed="rId131"/>
                <a:stretch>
                  <a:fillRect/>
                </a:stretch>
              </p:blipFill>
              <p:spPr>
                <a:xfrm>
                  <a:off x="10802854" y="3655027"/>
                  <a:ext cx="135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022E48E3-4672-4AAF-9DB6-4C74956BB4A3}"/>
                    </a:ext>
                  </a:extLst>
                </p14:cNvPr>
                <p14:cNvContentPartPr/>
                <p14:nvPr/>
              </p14:nvContentPartPr>
              <p14:xfrm>
                <a:off x="10925614" y="3482227"/>
                <a:ext cx="305640" cy="269280"/>
              </p14:xfrm>
            </p:contentPart>
          </mc:Choice>
          <mc:Fallback xmlns="">
            <p:pic>
              <p:nvPicPr>
                <p:cNvPr id="79" name="Freihand 78">
                  <a:extLst>
                    <a:ext uri="{FF2B5EF4-FFF2-40B4-BE49-F238E27FC236}">
                      <a16:creationId xmlns:a16="http://schemas.microsoft.com/office/drawing/2014/main" id="{022E48E3-4672-4AAF-9DB6-4C74956BB4A3}"/>
                    </a:ext>
                  </a:extLst>
                </p:cNvPr>
                <p:cNvPicPr/>
                <p:nvPr/>
              </p:nvPicPr>
              <p:blipFill>
                <a:blip r:embed="rId133"/>
                <a:stretch>
                  <a:fillRect/>
                </a:stretch>
              </p:blipFill>
              <p:spPr>
                <a:xfrm>
                  <a:off x="10921294" y="3477907"/>
                  <a:ext cx="314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6DF09ED6-BCE1-4927-A513-0EA130EE2C07}"/>
                    </a:ext>
                  </a:extLst>
                </p14:cNvPr>
                <p14:cNvContentPartPr/>
                <p14:nvPr/>
              </p14:nvContentPartPr>
              <p14:xfrm>
                <a:off x="11066734" y="3517507"/>
                <a:ext cx="33840" cy="23040"/>
              </p14:xfrm>
            </p:contentPart>
          </mc:Choice>
          <mc:Fallback xmlns="">
            <p:pic>
              <p:nvPicPr>
                <p:cNvPr id="80" name="Freihand 79">
                  <a:extLst>
                    <a:ext uri="{FF2B5EF4-FFF2-40B4-BE49-F238E27FC236}">
                      <a16:creationId xmlns:a16="http://schemas.microsoft.com/office/drawing/2014/main" id="{6DF09ED6-BCE1-4927-A513-0EA130EE2C07}"/>
                    </a:ext>
                  </a:extLst>
                </p:cNvPr>
                <p:cNvPicPr/>
                <p:nvPr/>
              </p:nvPicPr>
              <p:blipFill>
                <a:blip r:embed="rId135"/>
                <a:stretch>
                  <a:fillRect/>
                </a:stretch>
              </p:blipFill>
              <p:spPr>
                <a:xfrm>
                  <a:off x="11062414" y="3513187"/>
                  <a:ext cx="4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FD5A859A-A2A8-406B-91E1-ABB2BB4EB442}"/>
                    </a:ext>
                  </a:extLst>
                </p14:cNvPr>
                <p14:cNvContentPartPr/>
                <p14:nvPr/>
              </p14:nvContentPartPr>
              <p14:xfrm>
                <a:off x="10449694" y="3681307"/>
                <a:ext cx="941400" cy="248400"/>
              </p14:xfrm>
            </p:contentPart>
          </mc:Choice>
          <mc:Fallback xmlns="">
            <p:pic>
              <p:nvPicPr>
                <p:cNvPr id="81" name="Freihand 80">
                  <a:extLst>
                    <a:ext uri="{FF2B5EF4-FFF2-40B4-BE49-F238E27FC236}">
                      <a16:creationId xmlns:a16="http://schemas.microsoft.com/office/drawing/2014/main" id="{FD5A859A-A2A8-406B-91E1-ABB2BB4EB442}"/>
                    </a:ext>
                  </a:extLst>
                </p:cNvPr>
                <p:cNvPicPr/>
                <p:nvPr/>
              </p:nvPicPr>
              <p:blipFill>
                <a:blip r:embed="rId137"/>
                <a:stretch>
                  <a:fillRect/>
                </a:stretch>
              </p:blipFill>
              <p:spPr>
                <a:xfrm>
                  <a:off x="10445374" y="3676987"/>
                  <a:ext cx="950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EE1F5CF0-4B5A-41F1-9E0F-A2D454093A09}"/>
                    </a:ext>
                  </a:extLst>
                </p14:cNvPr>
                <p14:cNvContentPartPr/>
                <p14:nvPr/>
              </p14:nvContentPartPr>
              <p14:xfrm>
                <a:off x="2718334" y="5851027"/>
                <a:ext cx="4024440" cy="911160"/>
              </p14:xfrm>
            </p:contentPart>
          </mc:Choice>
          <mc:Fallback xmlns="">
            <p:pic>
              <p:nvPicPr>
                <p:cNvPr id="83" name="Freihand 82">
                  <a:extLst>
                    <a:ext uri="{FF2B5EF4-FFF2-40B4-BE49-F238E27FC236}">
                      <a16:creationId xmlns:a16="http://schemas.microsoft.com/office/drawing/2014/main" id="{EE1F5CF0-4B5A-41F1-9E0F-A2D454093A09}"/>
                    </a:ext>
                  </a:extLst>
                </p:cNvPr>
                <p:cNvPicPr/>
                <p:nvPr/>
              </p:nvPicPr>
              <p:blipFill>
                <a:blip r:embed="rId139"/>
                <a:stretch>
                  <a:fillRect/>
                </a:stretch>
              </p:blipFill>
              <p:spPr>
                <a:xfrm>
                  <a:off x="2714014" y="5846707"/>
                  <a:ext cx="403308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0449614B-CACC-45D2-A794-76B5DBC7EA24}"/>
                    </a:ext>
                  </a:extLst>
                </p14:cNvPr>
                <p14:cNvContentPartPr/>
                <p14:nvPr/>
              </p14:nvContentPartPr>
              <p14:xfrm>
                <a:off x="573094" y="2794627"/>
                <a:ext cx="2198160" cy="3516840"/>
              </p14:xfrm>
            </p:contentPart>
          </mc:Choice>
          <mc:Fallback xmlns="">
            <p:pic>
              <p:nvPicPr>
                <p:cNvPr id="85" name="Freihand 84">
                  <a:extLst>
                    <a:ext uri="{FF2B5EF4-FFF2-40B4-BE49-F238E27FC236}">
                      <a16:creationId xmlns:a16="http://schemas.microsoft.com/office/drawing/2014/main" id="{0449614B-CACC-45D2-A794-76B5DBC7EA24}"/>
                    </a:ext>
                  </a:extLst>
                </p:cNvPr>
                <p:cNvPicPr/>
                <p:nvPr/>
              </p:nvPicPr>
              <p:blipFill>
                <a:blip r:embed="rId141"/>
                <a:stretch>
                  <a:fillRect/>
                </a:stretch>
              </p:blipFill>
              <p:spPr>
                <a:xfrm>
                  <a:off x="568774" y="2790307"/>
                  <a:ext cx="2206800" cy="3525480"/>
                </a:xfrm>
                <a:prstGeom prst="rect">
                  <a:avLst/>
                </a:prstGeom>
              </p:spPr>
            </p:pic>
          </mc:Fallback>
        </mc:AlternateContent>
      </p:grpSp>
      <p:grpSp>
        <p:nvGrpSpPr>
          <p:cNvPr id="113" name="Gruppieren 112">
            <a:extLst>
              <a:ext uri="{FF2B5EF4-FFF2-40B4-BE49-F238E27FC236}">
                <a16:creationId xmlns:a16="http://schemas.microsoft.com/office/drawing/2014/main" id="{19AA23AE-D6F0-4187-870F-607F72038131}"/>
              </a:ext>
            </a:extLst>
          </p:cNvPr>
          <p:cNvGrpSpPr/>
          <p:nvPr/>
        </p:nvGrpSpPr>
        <p:grpSpPr>
          <a:xfrm>
            <a:off x="375094" y="1468027"/>
            <a:ext cx="1744560" cy="1161360"/>
            <a:chOff x="375094" y="1468027"/>
            <a:chExt cx="1744560" cy="1161360"/>
          </a:xfrm>
        </p:grpSpPr>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C96AE36B-0AE4-4B72-B0C3-4665259D9A3D}"/>
                    </a:ext>
                  </a:extLst>
                </p14:cNvPr>
                <p14:cNvContentPartPr/>
                <p14:nvPr/>
              </p14:nvContentPartPr>
              <p14:xfrm>
                <a:off x="375094" y="1955107"/>
                <a:ext cx="86040" cy="266040"/>
              </p14:xfrm>
            </p:contentPart>
          </mc:Choice>
          <mc:Fallback xmlns="">
            <p:pic>
              <p:nvPicPr>
                <p:cNvPr id="87" name="Freihand 86">
                  <a:extLst>
                    <a:ext uri="{FF2B5EF4-FFF2-40B4-BE49-F238E27FC236}">
                      <a16:creationId xmlns:a16="http://schemas.microsoft.com/office/drawing/2014/main" id="{C96AE36B-0AE4-4B72-B0C3-4665259D9A3D}"/>
                    </a:ext>
                  </a:extLst>
                </p:cNvPr>
                <p:cNvPicPr/>
                <p:nvPr/>
              </p:nvPicPr>
              <p:blipFill>
                <a:blip r:embed="rId143"/>
                <a:stretch>
                  <a:fillRect/>
                </a:stretch>
              </p:blipFill>
              <p:spPr>
                <a:xfrm>
                  <a:off x="370774" y="1950787"/>
                  <a:ext cx="946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A75DDC36-34D3-4E84-8378-A2CD1157F38E}"/>
                    </a:ext>
                  </a:extLst>
                </p14:cNvPr>
                <p14:cNvContentPartPr/>
                <p14:nvPr/>
              </p14:nvContentPartPr>
              <p14:xfrm>
                <a:off x="414694" y="2139067"/>
                <a:ext cx="66240" cy="34560"/>
              </p14:xfrm>
            </p:contentPart>
          </mc:Choice>
          <mc:Fallback xmlns="">
            <p:pic>
              <p:nvPicPr>
                <p:cNvPr id="88" name="Freihand 87">
                  <a:extLst>
                    <a:ext uri="{FF2B5EF4-FFF2-40B4-BE49-F238E27FC236}">
                      <a16:creationId xmlns:a16="http://schemas.microsoft.com/office/drawing/2014/main" id="{A75DDC36-34D3-4E84-8378-A2CD1157F38E}"/>
                    </a:ext>
                  </a:extLst>
                </p:cNvPr>
                <p:cNvPicPr/>
                <p:nvPr/>
              </p:nvPicPr>
              <p:blipFill>
                <a:blip r:embed="rId145"/>
                <a:stretch>
                  <a:fillRect/>
                </a:stretch>
              </p:blipFill>
              <p:spPr>
                <a:xfrm>
                  <a:off x="410374" y="2134747"/>
                  <a:ext cx="74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1E66CD17-A377-4BA9-8C30-B87BAE8C3B85}"/>
                    </a:ext>
                  </a:extLst>
                </p14:cNvPr>
                <p14:cNvContentPartPr/>
                <p14:nvPr/>
              </p14:nvContentPartPr>
              <p14:xfrm>
                <a:off x="516934" y="1886347"/>
                <a:ext cx="51480" cy="257400"/>
              </p14:xfrm>
            </p:contentPart>
          </mc:Choice>
          <mc:Fallback xmlns="">
            <p:pic>
              <p:nvPicPr>
                <p:cNvPr id="89" name="Freihand 88">
                  <a:extLst>
                    <a:ext uri="{FF2B5EF4-FFF2-40B4-BE49-F238E27FC236}">
                      <a16:creationId xmlns:a16="http://schemas.microsoft.com/office/drawing/2014/main" id="{1E66CD17-A377-4BA9-8C30-B87BAE8C3B85}"/>
                    </a:ext>
                  </a:extLst>
                </p:cNvPr>
                <p:cNvPicPr/>
                <p:nvPr/>
              </p:nvPicPr>
              <p:blipFill>
                <a:blip r:embed="rId147"/>
                <a:stretch>
                  <a:fillRect/>
                </a:stretch>
              </p:blipFill>
              <p:spPr>
                <a:xfrm>
                  <a:off x="512614" y="1882027"/>
                  <a:ext cx="60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1863F3B6-B6FC-4488-968E-7F309F3D91B0}"/>
                    </a:ext>
                  </a:extLst>
                </p14:cNvPr>
                <p14:cNvContentPartPr/>
                <p14:nvPr/>
              </p14:nvContentPartPr>
              <p14:xfrm>
                <a:off x="590014" y="1997227"/>
                <a:ext cx="135720" cy="128520"/>
              </p14:xfrm>
            </p:contentPart>
          </mc:Choice>
          <mc:Fallback xmlns="">
            <p:pic>
              <p:nvPicPr>
                <p:cNvPr id="90" name="Freihand 89">
                  <a:extLst>
                    <a:ext uri="{FF2B5EF4-FFF2-40B4-BE49-F238E27FC236}">
                      <a16:creationId xmlns:a16="http://schemas.microsoft.com/office/drawing/2014/main" id="{1863F3B6-B6FC-4488-968E-7F309F3D91B0}"/>
                    </a:ext>
                  </a:extLst>
                </p:cNvPr>
                <p:cNvPicPr/>
                <p:nvPr/>
              </p:nvPicPr>
              <p:blipFill>
                <a:blip r:embed="rId149"/>
                <a:stretch>
                  <a:fillRect/>
                </a:stretch>
              </p:blipFill>
              <p:spPr>
                <a:xfrm>
                  <a:off x="585694" y="1992907"/>
                  <a:ext cx="144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778BA480-64E8-45E1-8A2D-ADA1EB2939EC}"/>
                    </a:ext>
                  </a:extLst>
                </p14:cNvPr>
                <p14:cNvContentPartPr/>
                <p14:nvPr/>
              </p14:nvContentPartPr>
              <p14:xfrm>
                <a:off x="716734" y="1932787"/>
                <a:ext cx="102240" cy="106920"/>
              </p14:xfrm>
            </p:contentPart>
          </mc:Choice>
          <mc:Fallback xmlns="">
            <p:pic>
              <p:nvPicPr>
                <p:cNvPr id="91" name="Freihand 90">
                  <a:extLst>
                    <a:ext uri="{FF2B5EF4-FFF2-40B4-BE49-F238E27FC236}">
                      <a16:creationId xmlns:a16="http://schemas.microsoft.com/office/drawing/2014/main" id="{778BA480-64E8-45E1-8A2D-ADA1EB2939EC}"/>
                    </a:ext>
                  </a:extLst>
                </p:cNvPr>
                <p:cNvPicPr/>
                <p:nvPr/>
              </p:nvPicPr>
              <p:blipFill>
                <a:blip r:embed="rId151"/>
                <a:stretch>
                  <a:fillRect/>
                </a:stretch>
              </p:blipFill>
              <p:spPr>
                <a:xfrm>
                  <a:off x="712414" y="1928467"/>
                  <a:ext cx="110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DF99BE13-B75E-424A-830E-C2A8DECBA0A7}"/>
                    </a:ext>
                  </a:extLst>
                </p14:cNvPr>
                <p14:cNvContentPartPr/>
                <p14:nvPr/>
              </p14:nvContentPartPr>
              <p14:xfrm>
                <a:off x="838054" y="1894267"/>
                <a:ext cx="74880" cy="92160"/>
              </p14:xfrm>
            </p:contentPart>
          </mc:Choice>
          <mc:Fallback xmlns="">
            <p:pic>
              <p:nvPicPr>
                <p:cNvPr id="92" name="Freihand 91">
                  <a:extLst>
                    <a:ext uri="{FF2B5EF4-FFF2-40B4-BE49-F238E27FC236}">
                      <a16:creationId xmlns:a16="http://schemas.microsoft.com/office/drawing/2014/main" id="{DF99BE13-B75E-424A-830E-C2A8DECBA0A7}"/>
                    </a:ext>
                  </a:extLst>
                </p:cNvPr>
                <p:cNvPicPr/>
                <p:nvPr/>
              </p:nvPicPr>
              <p:blipFill>
                <a:blip r:embed="rId153"/>
                <a:stretch>
                  <a:fillRect/>
                </a:stretch>
              </p:blipFill>
              <p:spPr>
                <a:xfrm>
                  <a:off x="833734" y="1889947"/>
                  <a:ext cx="83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30E0C443-CEEA-4C69-B9F5-6CE0C3C7F83D}"/>
                    </a:ext>
                  </a:extLst>
                </p14:cNvPr>
                <p14:cNvContentPartPr/>
                <p14:nvPr/>
              </p14:nvContentPartPr>
              <p14:xfrm>
                <a:off x="939214" y="1849987"/>
                <a:ext cx="33840" cy="97200"/>
              </p14:xfrm>
            </p:contentPart>
          </mc:Choice>
          <mc:Fallback xmlns="">
            <p:pic>
              <p:nvPicPr>
                <p:cNvPr id="93" name="Freihand 92">
                  <a:extLst>
                    <a:ext uri="{FF2B5EF4-FFF2-40B4-BE49-F238E27FC236}">
                      <a16:creationId xmlns:a16="http://schemas.microsoft.com/office/drawing/2014/main" id="{30E0C443-CEEA-4C69-B9F5-6CE0C3C7F83D}"/>
                    </a:ext>
                  </a:extLst>
                </p:cNvPr>
                <p:cNvPicPr/>
                <p:nvPr/>
              </p:nvPicPr>
              <p:blipFill>
                <a:blip r:embed="rId155"/>
                <a:stretch>
                  <a:fillRect/>
                </a:stretch>
              </p:blipFill>
              <p:spPr>
                <a:xfrm>
                  <a:off x="934894" y="1845667"/>
                  <a:ext cx="42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16CCD915-4DEE-4CF2-95F3-88C2A5284186}"/>
                    </a:ext>
                  </a:extLst>
                </p14:cNvPr>
                <p14:cNvContentPartPr/>
                <p14:nvPr/>
              </p14:nvContentPartPr>
              <p14:xfrm>
                <a:off x="913654" y="1777627"/>
                <a:ext cx="93960" cy="33480"/>
              </p14:xfrm>
            </p:contentPart>
          </mc:Choice>
          <mc:Fallback xmlns="">
            <p:pic>
              <p:nvPicPr>
                <p:cNvPr id="94" name="Freihand 93">
                  <a:extLst>
                    <a:ext uri="{FF2B5EF4-FFF2-40B4-BE49-F238E27FC236}">
                      <a16:creationId xmlns:a16="http://schemas.microsoft.com/office/drawing/2014/main" id="{16CCD915-4DEE-4CF2-95F3-88C2A5284186}"/>
                    </a:ext>
                  </a:extLst>
                </p:cNvPr>
                <p:cNvPicPr/>
                <p:nvPr/>
              </p:nvPicPr>
              <p:blipFill>
                <a:blip r:embed="rId157"/>
                <a:stretch>
                  <a:fillRect/>
                </a:stretch>
              </p:blipFill>
              <p:spPr>
                <a:xfrm>
                  <a:off x="909334" y="1773307"/>
                  <a:ext cx="10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3D436CEE-6AD2-4779-B1A7-59C0994AD5AD}"/>
                    </a:ext>
                  </a:extLst>
                </p14:cNvPr>
                <p14:cNvContentPartPr/>
                <p14:nvPr/>
              </p14:nvContentPartPr>
              <p14:xfrm>
                <a:off x="1003654" y="1794547"/>
                <a:ext cx="78840" cy="83880"/>
              </p14:xfrm>
            </p:contentPart>
          </mc:Choice>
          <mc:Fallback xmlns="">
            <p:pic>
              <p:nvPicPr>
                <p:cNvPr id="95" name="Freihand 94">
                  <a:extLst>
                    <a:ext uri="{FF2B5EF4-FFF2-40B4-BE49-F238E27FC236}">
                      <a16:creationId xmlns:a16="http://schemas.microsoft.com/office/drawing/2014/main" id="{3D436CEE-6AD2-4779-B1A7-59C0994AD5AD}"/>
                    </a:ext>
                  </a:extLst>
                </p:cNvPr>
                <p:cNvPicPr/>
                <p:nvPr/>
              </p:nvPicPr>
              <p:blipFill>
                <a:blip r:embed="rId159"/>
                <a:stretch>
                  <a:fillRect/>
                </a:stretch>
              </p:blipFill>
              <p:spPr>
                <a:xfrm>
                  <a:off x="999334" y="1790227"/>
                  <a:ext cx="87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E080887A-095B-4D74-A933-88C58D59D779}"/>
                    </a:ext>
                  </a:extLst>
                </p14:cNvPr>
                <p14:cNvContentPartPr/>
                <p14:nvPr/>
              </p14:nvContentPartPr>
              <p14:xfrm>
                <a:off x="1127854" y="1631827"/>
                <a:ext cx="135720" cy="215280"/>
              </p14:xfrm>
            </p:contentPart>
          </mc:Choice>
          <mc:Fallback xmlns="">
            <p:pic>
              <p:nvPicPr>
                <p:cNvPr id="96" name="Freihand 95">
                  <a:extLst>
                    <a:ext uri="{FF2B5EF4-FFF2-40B4-BE49-F238E27FC236}">
                      <a16:creationId xmlns:a16="http://schemas.microsoft.com/office/drawing/2014/main" id="{E080887A-095B-4D74-A933-88C58D59D779}"/>
                    </a:ext>
                  </a:extLst>
                </p:cNvPr>
                <p:cNvPicPr/>
                <p:nvPr/>
              </p:nvPicPr>
              <p:blipFill>
                <a:blip r:embed="rId161"/>
                <a:stretch>
                  <a:fillRect/>
                </a:stretch>
              </p:blipFill>
              <p:spPr>
                <a:xfrm>
                  <a:off x="1123534" y="1627507"/>
                  <a:ext cx="144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FA33A4DF-1F98-45E2-A24E-E9613D3732FC}"/>
                    </a:ext>
                  </a:extLst>
                </p14:cNvPr>
                <p14:cNvContentPartPr/>
                <p14:nvPr/>
              </p14:nvContentPartPr>
              <p14:xfrm>
                <a:off x="1308214" y="1619947"/>
                <a:ext cx="122040" cy="111960"/>
              </p14:xfrm>
            </p:contentPart>
          </mc:Choice>
          <mc:Fallback xmlns="">
            <p:pic>
              <p:nvPicPr>
                <p:cNvPr id="97" name="Freihand 96">
                  <a:extLst>
                    <a:ext uri="{FF2B5EF4-FFF2-40B4-BE49-F238E27FC236}">
                      <a16:creationId xmlns:a16="http://schemas.microsoft.com/office/drawing/2014/main" id="{FA33A4DF-1F98-45E2-A24E-E9613D3732FC}"/>
                    </a:ext>
                  </a:extLst>
                </p:cNvPr>
                <p:cNvPicPr/>
                <p:nvPr/>
              </p:nvPicPr>
              <p:blipFill>
                <a:blip r:embed="rId163"/>
                <a:stretch>
                  <a:fillRect/>
                </a:stretch>
              </p:blipFill>
              <p:spPr>
                <a:xfrm>
                  <a:off x="1303894" y="1615627"/>
                  <a:ext cx="130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1CB73A24-1CA9-47C0-AACD-F2E257D18867}"/>
                    </a:ext>
                  </a:extLst>
                </p14:cNvPr>
                <p14:cNvContentPartPr/>
                <p14:nvPr/>
              </p14:nvContentPartPr>
              <p14:xfrm>
                <a:off x="455374" y="2328427"/>
                <a:ext cx="156240" cy="164880"/>
              </p14:xfrm>
            </p:contentPart>
          </mc:Choice>
          <mc:Fallback xmlns="">
            <p:pic>
              <p:nvPicPr>
                <p:cNvPr id="98" name="Freihand 97">
                  <a:extLst>
                    <a:ext uri="{FF2B5EF4-FFF2-40B4-BE49-F238E27FC236}">
                      <a16:creationId xmlns:a16="http://schemas.microsoft.com/office/drawing/2014/main" id="{1CB73A24-1CA9-47C0-AACD-F2E257D18867}"/>
                    </a:ext>
                  </a:extLst>
                </p:cNvPr>
                <p:cNvPicPr/>
                <p:nvPr/>
              </p:nvPicPr>
              <p:blipFill>
                <a:blip r:embed="rId165"/>
                <a:stretch>
                  <a:fillRect/>
                </a:stretch>
              </p:blipFill>
              <p:spPr>
                <a:xfrm>
                  <a:off x="451054" y="2324107"/>
                  <a:ext cx="164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9AEA1295-330D-4F8E-BA3E-6D0DC43262B0}"/>
                    </a:ext>
                  </a:extLst>
                </p14:cNvPr>
                <p14:cNvContentPartPr/>
                <p14:nvPr/>
              </p14:nvContentPartPr>
              <p14:xfrm>
                <a:off x="651934" y="2302147"/>
                <a:ext cx="72360" cy="86760"/>
              </p14:xfrm>
            </p:contentPart>
          </mc:Choice>
          <mc:Fallback xmlns="">
            <p:pic>
              <p:nvPicPr>
                <p:cNvPr id="99" name="Freihand 98">
                  <a:extLst>
                    <a:ext uri="{FF2B5EF4-FFF2-40B4-BE49-F238E27FC236}">
                      <a16:creationId xmlns:a16="http://schemas.microsoft.com/office/drawing/2014/main" id="{9AEA1295-330D-4F8E-BA3E-6D0DC43262B0}"/>
                    </a:ext>
                  </a:extLst>
                </p:cNvPr>
                <p:cNvPicPr/>
                <p:nvPr/>
              </p:nvPicPr>
              <p:blipFill>
                <a:blip r:embed="rId167"/>
                <a:stretch>
                  <a:fillRect/>
                </a:stretch>
              </p:blipFill>
              <p:spPr>
                <a:xfrm>
                  <a:off x="647614" y="2297827"/>
                  <a:ext cx="8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F9F1E4FB-5751-489F-8633-17BD72055C64}"/>
                    </a:ext>
                  </a:extLst>
                </p14:cNvPr>
                <p14:cNvContentPartPr/>
                <p14:nvPr/>
              </p14:nvContentPartPr>
              <p14:xfrm>
                <a:off x="732574" y="2201707"/>
                <a:ext cx="66240" cy="122400"/>
              </p14:xfrm>
            </p:contentPart>
          </mc:Choice>
          <mc:Fallback xmlns="">
            <p:pic>
              <p:nvPicPr>
                <p:cNvPr id="100" name="Freihand 99">
                  <a:extLst>
                    <a:ext uri="{FF2B5EF4-FFF2-40B4-BE49-F238E27FC236}">
                      <a16:creationId xmlns:a16="http://schemas.microsoft.com/office/drawing/2014/main" id="{F9F1E4FB-5751-489F-8633-17BD72055C64}"/>
                    </a:ext>
                  </a:extLst>
                </p:cNvPr>
                <p:cNvPicPr/>
                <p:nvPr/>
              </p:nvPicPr>
              <p:blipFill>
                <a:blip r:embed="rId169"/>
                <a:stretch>
                  <a:fillRect/>
                </a:stretch>
              </p:blipFill>
              <p:spPr>
                <a:xfrm>
                  <a:off x="728254" y="2197387"/>
                  <a:ext cx="7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4F2B0361-7317-4EAD-BB0F-69BC51797655}"/>
                    </a:ext>
                  </a:extLst>
                </p14:cNvPr>
                <p14:cNvContentPartPr/>
                <p14:nvPr/>
              </p14:nvContentPartPr>
              <p14:xfrm>
                <a:off x="831574" y="2143027"/>
                <a:ext cx="124200" cy="160560"/>
              </p14:xfrm>
            </p:contentPart>
          </mc:Choice>
          <mc:Fallback xmlns="">
            <p:pic>
              <p:nvPicPr>
                <p:cNvPr id="101" name="Freihand 100">
                  <a:extLst>
                    <a:ext uri="{FF2B5EF4-FFF2-40B4-BE49-F238E27FC236}">
                      <a16:creationId xmlns:a16="http://schemas.microsoft.com/office/drawing/2014/main" id="{4F2B0361-7317-4EAD-BB0F-69BC51797655}"/>
                    </a:ext>
                  </a:extLst>
                </p:cNvPr>
                <p:cNvPicPr/>
                <p:nvPr/>
              </p:nvPicPr>
              <p:blipFill>
                <a:blip r:embed="rId171"/>
                <a:stretch>
                  <a:fillRect/>
                </a:stretch>
              </p:blipFill>
              <p:spPr>
                <a:xfrm>
                  <a:off x="827254" y="2138707"/>
                  <a:ext cx="132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F7C18977-0F7A-4BF8-AB35-D2B4A273DE62}"/>
                    </a:ext>
                  </a:extLst>
                </p14:cNvPr>
                <p14:cNvContentPartPr/>
                <p14:nvPr/>
              </p14:nvContentPartPr>
              <p14:xfrm>
                <a:off x="961894" y="2155267"/>
                <a:ext cx="109440" cy="59040"/>
              </p14:xfrm>
            </p:contentPart>
          </mc:Choice>
          <mc:Fallback xmlns="">
            <p:pic>
              <p:nvPicPr>
                <p:cNvPr id="102" name="Freihand 101">
                  <a:extLst>
                    <a:ext uri="{FF2B5EF4-FFF2-40B4-BE49-F238E27FC236}">
                      <a16:creationId xmlns:a16="http://schemas.microsoft.com/office/drawing/2014/main" id="{F7C18977-0F7A-4BF8-AB35-D2B4A273DE62}"/>
                    </a:ext>
                  </a:extLst>
                </p:cNvPr>
                <p:cNvPicPr/>
                <p:nvPr/>
              </p:nvPicPr>
              <p:blipFill>
                <a:blip r:embed="rId173"/>
                <a:stretch>
                  <a:fillRect/>
                </a:stretch>
              </p:blipFill>
              <p:spPr>
                <a:xfrm>
                  <a:off x="957574" y="2150947"/>
                  <a:ext cx="118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4AB59340-2384-427F-A353-393651AA43BB}"/>
                    </a:ext>
                  </a:extLst>
                </p14:cNvPr>
                <p14:cNvContentPartPr/>
                <p14:nvPr/>
              </p14:nvContentPartPr>
              <p14:xfrm>
                <a:off x="1069534" y="2087587"/>
                <a:ext cx="102600" cy="79200"/>
              </p14:xfrm>
            </p:contentPart>
          </mc:Choice>
          <mc:Fallback xmlns="">
            <p:pic>
              <p:nvPicPr>
                <p:cNvPr id="103" name="Freihand 102">
                  <a:extLst>
                    <a:ext uri="{FF2B5EF4-FFF2-40B4-BE49-F238E27FC236}">
                      <a16:creationId xmlns:a16="http://schemas.microsoft.com/office/drawing/2014/main" id="{4AB59340-2384-427F-A353-393651AA43BB}"/>
                    </a:ext>
                  </a:extLst>
                </p:cNvPr>
                <p:cNvPicPr/>
                <p:nvPr/>
              </p:nvPicPr>
              <p:blipFill>
                <a:blip r:embed="rId175"/>
                <a:stretch>
                  <a:fillRect/>
                </a:stretch>
              </p:blipFill>
              <p:spPr>
                <a:xfrm>
                  <a:off x="1065214" y="2083267"/>
                  <a:ext cx="111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CE73B8D2-336C-4522-B4DA-C0C3F1C69ACF}"/>
                    </a:ext>
                  </a:extLst>
                </p14:cNvPr>
                <p14:cNvContentPartPr/>
                <p14:nvPr/>
              </p14:nvContentPartPr>
              <p14:xfrm>
                <a:off x="1177174" y="1928827"/>
                <a:ext cx="97200" cy="179640"/>
              </p14:xfrm>
            </p:contentPart>
          </mc:Choice>
          <mc:Fallback xmlns="">
            <p:pic>
              <p:nvPicPr>
                <p:cNvPr id="104" name="Freihand 103">
                  <a:extLst>
                    <a:ext uri="{FF2B5EF4-FFF2-40B4-BE49-F238E27FC236}">
                      <a16:creationId xmlns:a16="http://schemas.microsoft.com/office/drawing/2014/main" id="{CE73B8D2-336C-4522-B4DA-C0C3F1C69ACF}"/>
                    </a:ext>
                  </a:extLst>
                </p:cNvPr>
                <p:cNvPicPr/>
                <p:nvPr/>
              </p:nvPicPr>
              <p:blipFill>
                <a:blip r:embed="rId177"/>
                <a:stretch>
                  <a:fillRect/>
                </a:stretch>
              </p:blipFill>
              <p:spPr>
                <a:xfrm>
                  <a:off x="1172854" y="1924507"/>
                  <a:ext cx="105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A637E4AE-1855-43D8-85D8-6C44561C184F}"/>
                    </a:ext>
                  </a:extLst>
                </p14:cNvPr>
                <p14:cNvContentPartPr/>
                <p14:nvPr/>
              </p14:nvContentPartPr>
              <p14:xfrm>
                <a:off x="1315774" y="1874107"/>
                <a:ext cx="135000" cy="224640"/>
              </p14:xfrm>
            </p:contentPart>
          </mc:Choice>
          <mc:Fallback xmlns="">
            <p:pic>
              <p:nvPicPr>
                <p:cNvPr id="105" name="Freihand 104">
                  <a:extLst>
                    <a:ext uri="{FF2B5EF4-FFF2-40B4-BE49-F238E27FC236}">
                      <a16:creationId xmlns:a16="http://schemas.microsoft.com/office/drawing/2014/main" id="{A637E4AE-1855-43D8-85D8-6C44561C184F}"/>
                    </a:ext>
                  </a:extLst>
                </p:cNvPr>
                <p:cNvPicPr/>
                <p:nvPr/>
              </p:nvPicPr>
              <p:blipFill>
                <a:blip r:embed="rId179"/>
                <a:stretch>
                  <a:fillRect/>
                </a:stretch>
              </p:blipFill>
              <p:spPr>
                <a:xfrm>
                  <a:off x="1311454" y="1869787"/>
                  <a:ext cx="143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21CD1DE5-C4E5-411A-B889-7781BC783DFB}"/>
                    </a:ext>
                  </a:extLst>
                </p14:cNvPr>
                <p14:cNvContentPartPr/>
                <p14:nvPr/>
              </p14:nvContentPartPr>
              <p14:xfrm>
                <a:off x="1451134" y="1844947"/>
                <a:ext cx="79200" cy="84600"/>
              </p14:xfrm>
            </p:contentPart>
          </mc:Choice>
          <mc:Fallback xmlns="">
            <p:pic>
              <p:nvPicPr>
                <p:cNvPr id="106" name="Freihand 105">
                  <a:extLst>
                    <a:ext uri="{FF2B5EF4-FFF2-40B4-BE49-F238E27FC236}">
                      <a16:creationId xmlns:a16="http://schemas.microsoft.com/office/drawing/2014/main" id="{21CD1DE5-C4E5-411A-B889-7781BC783DFB}"/>
                    </a:ext>
                  </a:extLst>
                </p:cNvPr>
                <p:cNvPicPr/>
                <p:nvPr/>
              </p:nvPicPr>
              <p:blipFill>
                <a:blip r:embed="rId181"/>
                <a:stretch>
                  <a:fillRect/>
                </a:stretch>
              </p:blipFill>
              <p:spPr>
                <a:xfrm>
                  <a:off x="1446814" y="1840627"/>
                  <a:ext cx="87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2EB54693-FF04-47BD-AA8D-64E32A15DF7C}"/>
                    </a:ext>
                  </a:extLst>
                </p14:cNvPr>
                <p14:cNvContentPartPr/>
                <p14:nvPr/>
              </p14:nvContentPartPr>
              <p14:xfrm>
                <a:off x="1572454" y="1743427"/>
                <a:ext cx="153720" cy="241200"/>
              </p14:xfrm>
            </p:contentPart>
          </mc:Choice>
          <mc:Fallback xmlns="">
            <p:pic>
              <p:nvPicPr>
                <p:cNvPr id="107" name="Freihand 106">
                  <a:extLst>
                    <a:ext uri="{FF2B5EF4-FFF2-40B4-BE49-F238E27FC236}">
                      <a16:creationId xmlns:a16="http://schemas.microsoft.com/office/drawing/2014/main" id="{2EB54693-FF04-47BD-AA8D-64E32A15DF7C}"/>
                    </a:ext>
                  </a:extLst>
                </p:cNvPr>
                <p:cNvPicPr/>
                <p:nvPr/>
              </p:nvPicPr>
              <p:blipFill>
                <a:blip r:embed="rId183"/>
                <a:stretch>
                  <a:fillRect/>
                </a:stretch>
              </p:blipFill>
              <p:spPr>
                <a:xfrm>
                  <a:off x="1568134" y="1739107"/>
                  <a:ext cx="162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A8C37147-97D3-434D-9425-C5BB80263AD3}"/>
                    </a:ext>
                  </a:extLst>
                </p14:cNvPr>
                <p14:cNvContentPartPr/>
                <p14:nvPr/>
              </p14:nvContentPartPr>
              <p14:xfrm>
                <a:off x="1746334" y="1550107"/>
                <a:ext cx="219600" cy="278280"/>
              </p14:xfrm>
            </p:contentPart>
          </mc:Choice>
          <mc:Fallback xmlns="">
            <p:pic>
              <p:nvPicPr>
                <p:cNvPr id="108" name="Freihand 107">
                  <a:extLst>
                    <a:ext uri="{FF2B5EF4-FFF2-40B4-BE49-F238E27FC236}">
                      <a16:creationId xmlns:a16="http://schemas.microsoft.com/office/drawing/2014/main" id="{A8C37147-97D3-434D-9425-C5BB80263AD3}"/>
                    </a:ext>
                  </a:extLst>
                </p:cNvPr>
                <p:cNvPicPr/>
                <p:nvPr/>
              </p:nvPicPr>
              <p:blipFill>
                <a:blip r:embed="rId185"/>
                <a:stretch>
                  <a:fillRect/>
                </a:stretch>
              </p:blipFill>
              <p:spPr>
                <a:xfrm>
                  <a:off x="1742014" y="1545787"/>
                  <a:ext cx="228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Freihand 108">
                  <a:extLst>
                    <a:ext uri="{FF2B5EF4-FFF2-40B4-BE49-F238E27FC236}">
                      <a16:creationId xmlns:a16="http://schemas.microsoft.com/office/drawing/2014/main" id="{75FB9EBE-412E-43D8-B0A2-0A570A4E811D}"/>
                    </a:ext>
                  </a:extLst>
                </p14:cNvPr>
                <p14:cNvContentPartPr/>
                <p14:nvPr/>
              </p14:nvContentPartPr>
              <p14:xfrm>
                <a:off x="1902934" y="1468027"/>
                <a:ext cx="128160" cy="149760"/>
              </p14:xfrm>
            </p:contentPart>
          </mc:Choice>
          <mc:Fallback xmlns="">
            <p:pic>
              <p:nvPicPr>
                <p:cNvPr id="109" name="Freihand 108">
                  <a:extLst>
                    <a:ext uri="{FF2B5EF4-FFF2-40B4-BE49-F238E27FC236}">
                      <a16:creationId xmlns:a16="http://schemas.microsoft.com/office/drawing/2014/main" id="{75FB9EBE-412E-43D8-B0A2-0A570A4E811D}"/>
                    </a:ext>
                  </a:extLst>
                </p:cNvPr>
                <p:cNvPicPr/>
                <p:nvPr/>
              </p:nvPicPr>
              <p:blipFill>
                <a:blip r:embed="rId187"/>
                <a:stretch>
                  <a:fillRect/>
                </a:stretch>
              </p:blipFill>
              <p:spPr>
                <a:xfrm>
                  <a:off x="1898614" y="1463707"/>
                  <a:ext cx="13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Freihand 109">
                  <a:extLst>
                    <a:ext uri="{FF2B5EF4-FFF2-40B4-BE49-F238E27FC236}">
                      <a16:creationId xmlns:a16="http://schemas.microsoft.com/office/drawing/2014/main" id="{F09DF415-1E8D-48D8-B859-4C73E5940148}"/>
                    </a:ext>
                  </a:extLst>
                </p14:cNvPr>
                <p14:cNvContentPartPr/>
                <p14:nvPr/>
              </p14:nvContentPartPr>
              <p14:xfrm>
                <a:off x="1672534" y="1951507"/>
                <a:ext cx="360" cy="360"/>
              </p14:xfrm>
            </p:contentPart>
          </mc:Choice>
          <mc:Fallback xmlns="">
            <p:pic>
              <p:nvPicPr>
                <p:cNvPr id="110" name="Freihand 109">
                  <a:extLst>
                    <a:ext uri="{FF2B5EF4-FFF2-40B4-BE49-F238E27FC236}">
                      <a16:creationId xmlns:a16="http://schemas.microsoft.com/office/drawing/2014/main" id="{F09DF415-1E8D-48D8-B859-4C73E5940148}"/>
                    </a:ext>
                  </a:extLst>
                </p:cNvPr>
                <p:cNvPicPr/>
                <p:nvPr/>
              </p:nvPicPr>
              <p:blipFill>
                <a:blip r:embed="rId189"/>
                <a:stretch>
                  <a:fillRect/>
                </a:stretch>
              </p:blipFill>
              <p:spPr>
                <a:xfrm>
                  <a:off x="1668214" y="1947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1" name="Freihand 110">
                  <a:extLst>
                    <a:ext uri="{FF2B5EF4-FFF2-40B4-BE49-F238E27FC236}">
                      <a16:creationId xmlns:a16="http://schemas.microsoft.com/office/drawing/2014/main" id="{5DE957B6-4223-4D29-9633-060140919671}"/>
                    </a:ext>
                  </a:extLst>
                </p14:cNvPr>
                <p14:cNvContentPartPr/>
                <p14:nvPr/>
              </p14:nvContentPartPr>
              <p14:xfrm>
                <a:off x="560494" y="1654147"/>
                <a:ext cx="1506960" cy="975240"/>
              </p14:xfrm>
            </p:contentPart>
          </mc:Choice>
          <mc:Fallback xmlns="">
            <p:pic>
              <p:nvPicPr>
                <p:cNvPr id="111" name="Freihand 110">
                  <a:extLst>
                    <a:ext uri="{FF2B5EF4-FFF2-40B4-BE49-F238E27FC236}">
                      <a16:creationId xmlns:a16="http://schemas.microsoft.com/office/drawing/2014/main" id="{5DE957B6-4223-4D29-9633-060140919671}"/>
                    </a:ext>
                  </a:extLst>
                </p:cNvPr>
                <p:cNvPicPr/>
                <p:nvPr/>
              </p:nvPicPr>
              <p:blipFill>
                <a:blip r:embed="rId191"/>
                <a:stretch>
                  <a:fillRect/>
                </a:stretch>
              </p:blipFill>
              <p:spPr>
                <a:xfrm>
                  <a:off x="556174" y="1649827"/>
                  <a:ext cx="151560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2" name="Freihand 111">
                  <a:extLst>
                    <a:ext uri="{FF2B5EF4-FFF2-40B4-BE49-F238E27FC236}">
                      <a16:creationId xmlns:a16="http://schemas.microsoft.com/office/drawing/2014/main" id="{CE692FD6-C1A1-46C0-808C-AD25595EE418}"/>
                    </a:ext>
                  </a:extLst>
                </p14:cNvPr>
                <p14:cNvContentPartPr/>
                <p14:nvPr/>
              </p14:nvContentPartPr>
              <p14:xfrm>
                <a:off x="2074654" y="1525627"/>
                <a:ext cx="45000" cy="28800"/>
              </p14:xfrm>
            </p:contentPart>
          </mc:Choice>
          <mc:Fallback xmlns="">
            <p:pic>
              <p:nvPicPr>
                <p:cNvPr id="112" name="Freihand 111">
                  <a:extLst>
                    <a:ext uri="{FF2B5EF4-FFF2-40B4-BE49-F238E27FC236}">
                      <a16:creationId xmlns:a16="http://schemas.microsoft.com/office/drawing/2014/main" id="{CE692FD6-C1A1-46C0-808C-AD25595EE418}"/>
                    </a:ext>
                  </a:extLst>
                </p:cNvPr>
                <p:cNvPicPr/>
                <p:nvPr/>
              </p:nvPicPr>
              <p:blipFill>
                <a:blip r:embed="rId193"/>
                <a:stretch>
                  <a:fillRect/>
                </a:stretch>
              </p:blipFill>
              <p:spPr>
                <a:xfrm>
                  <a:off x="2070334" y="1521307"/>
                  <a:ext cx="5364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14" name="Freihand 113">
                <a:extLst>
                  <a:ext uri="{FF2B5EF4-FFF2-40B4-BE49-F238E27FC236}">
                    <a16:creationId xmlns:a16="http://schemas.microsoft.com/office/drawing/2014/main" id="{326D4F60-21B6-423B-9ACA-E3F355BDC29D}"/>
                  </a:ext>
                </a:extLst>
              </p14:cNvPr>
              <p14:cNvContentPartPr/>
              <p14:nvPr/>
            </p14:nvContentPartPr>
            <p14:xfrm>
              <a:off x="170974" y="1161307"/>
              <a:ext cx="2343960" cy="1605240"/>
            </p14:xfrm>
          </p:contentPart>
        </mc:Choice>
        <mc:Fallback xmlns="">
          <p:pic>
            <p:nvPicPr>
              <p:cNvPr id="114" name="Freihand 113">
                <a:extLst>
                  <a:ext uri="{FF2B5EF4-FFF2-40B4-BE49-F238E27FC236}">
                    <a16:creationId xmlns:a16="http://schemas.microsoft.com/office/drawing/2014/main" id="{326D4F60-21B6-423B-9ACA-E3F355BDC29D}"/>
                  </a:ext>
                </a:extLst>
              </p:cNvPr>
              <p:cNvPicPr/>
              <p:nvPr/>
            </p:nvPicPr>
            <p:blipFill>
              <a:blip r:embed="rId195"/>
              <a:stretch>
                <a:fillRect/>
              </a:stretch>
            </p:blipFill>
            <p:spPr>
              <a:xfrm>
                <a:off x="166654" y="1156987"/>
                <a:ext cx="2352600" cy="1613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5" name="Freihand 114">
                <a:extLst>
                  <a:ext uri="{FF2B5EF4-FFF2-40B4-BE49-F238E27FC236}">
                    <a16:creationId xmlns:a16="http://schemas.microsoft.com/office/drawing/2014/main" id="{58FB2B59-808B-434E-804F-1AE55ED33B12}"/>
                  </a:ext>
                </a:extLst>
              </p14:cNvPr>
              <p14:cNvContentPartPr/>
              <p14:nvPr/>
            </p14:nvContentPartPr>
            <p14:xfrm>
              <a:off x="2617174" y="5722507"/>
              <a:ext cx="4509000" cy="1112400"/>
            </p14:xfrm>
          </p:contentPart>
        </mc:Choice>
        <mc:Fallback xmlns="">
          <p:pic>
            <p:nvPicPr>
              <p:cNvPr id="115" name="Freihand 114">
                <a:extLst>
                  <a:ext uri="{FF2B5EF4-FFF2-40B4-BE49-F238E27FC236}">
                    <a16:creationId xmlns:a16="http://schemas.microsoft.com/office/drawing/2014/main" id="{58FB2B59-808B-434E-804F-1AE55ED33B12}"/>
                  </a:ext>
                </a:extLst>
              </p:cNvPr>
              <p:cNvPicPr/>
              <p:nvPr/>
            </p:nvPicPr>
            <p:blipFill>
              <a:blip r:embed="rId197"/>
              <a:stretch>
                <a:fillRect/>
              </a:stretch>
            </p:blipFill>
            <p:spPr>
              <a:xfrm>
                <a:off x="2612854" y="5718187"/>
                <a:ext cx="451764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6" name="Freihand 115">
                <a:extLst>
                  <a:ext uri="{FF2B5EF4-FFF2-40B4-BE49-F238E27FC236}">
                    <a16:creationId xmlns:a16="http://schemas.microsoft.com/office/drawing/2014/main" id="{E40CEE80-2C63-4ECF-952E-5E2AAC4E1719}"/>
                  </a:ext>
                </a:extLst>
              </p14:cNvPr>
              <p14:cNvContentPartPr/>
              <p14:nvPr/>
            </p14:nvContentPartPr>
            <p14:xfrm>
              <a:off x="2565334" y="5807467"/>
              <a:ext cx="4916880" cy="952200"/>
            </p14:xfrm>
          </p:contentPart>
        </mc:Choice>
        <mc:Fallback xmlns="">
          <p:pic>
            <p:nvPicPr>
              <p:cNvPr id="116" name="Freihand 115">
                <a:extLst>
                  <a:ext uri="{FF2B5EF4-FFF2-40B4-BE49-F238E27FC236}">
                    <a16:creationId xmlns:a16="http://schemas.microsoft.com/office/drawing/2014/main" id="{E40CEE80-2C63-4ECF-952E-5E2AAC4E1719}"/>
                  </a:ext>
                </a:extLst>
              </p:cNvPr>
              <p:cNvPicPr/>
              <p:nvPr/>
            </p:nvPicPr>
            <p:blipFill>
              <a:blip r:embed="rId199"/>
              <a:stretch>
                <a:fillRect/>
              </a:stretch>
            </p:blipFill>
            <p:spPr>
              <a:xfrm>
                <a:off x="2561014" y="5803147"/>
                <a:ext cx="4925520" cy="960840"/>
              </a:xfrm>
              <a:prstGeom prst="rect">
                <a:avLst/>
              </a:prstGeom>
            </p:spPr>
          </p:pic>
        </mc:Fallback>
      </mc:AlternateContent>
      <p:grpSp>
        <p:nvGrpSpPr>
          <p:cNvPr id="22" name="Gruppieren 21">
            <a:extLst>
              <a:ext uri="{FF2B5EF4-FFF2-40B4-BE49-F238E27FC236}">
                <a16:creationId xmlns:a16="http://schemas.microsoft.com/office/drawing/2014/main" id="{904A3B37-B0CC-4CCC-95A8-6FB2A5641A10}"/>
              </a:ext>
            </a:extLst>
          </p:cNvPr>
          <p:cNvGrpSpPr/>
          <p:nvPr/>
        </p:nvGrpSpPr>
        <p:grpSpPr>
          <a:xfrm>
            <a:off x="6679608" y="2724896"/>
            <a:ext cx="2110320" cy="724320"/>
            <a:chOff x="6679608" y="2724896"/>
            <a:chExt cx="2110320" cy="724320"/>
          </a:xfrm>
        </p:grpSpPr>
        <mc:AlternateContent xmlns:mc="http://schemas.openxmlformats.org/markup-compatibility/2006">
          <mc:Choice xmlns:p14="http://schemas.microsoft.com/office/powerpoint/2010/main" Requires="p14">
            <p:contentPart p14:bwMode="auto" r:id="rId200">
              <p14:nvContentPartPr>
                <p14:cNvPr id="5" name="Freihand 4">
                  <a:extLst>
                    <a:ext uri="{FF2B5EF4-FFF2-40B4-BE49-F238E27FC236}">
                      <a16:creationId xmlns:a16="http://schemas.microsoft.com/office/drawing/2014/main" id="{287742AF-AB71-4661-A641-BC65039C4733}"/>
                    </a:ext>
                  </a:extLst>
                </p14:cNvPr>
                <p14:cNvContentPartPr/>
                <p14:nvPr/>
              </p14:nvContentPartPr>
              <p14:xfrm>
                <a:off x="6679608" y="2724896"/>
                <a:ext cx="2110320" cy="724320"/>
              </p14:xfrm>
            </p:contentPart>
          </mc:Choice>
          <mc:Fallback>
            <p:pic>
              <p:nvPicPr>
                <p:cNvPr id="5" name="Freihand 4">
                  <a:extLst>
                    <a:ext uri="{FF2B5EF4-FFF2-40B4-BE49-F238E27FC236}">
                      <a16:creationId xmlns:a16="http://schemas.microsoft.com/office/drawing/2014/main" id="{287742AF-AB71-4661-A641-BC65039C4733}"/>
                    </a:ext>
                  </a:extLst>
                </p:cNvPr>
                <p:cNvPicPr/>
                <p:nvPr/>
              </p:nvPicPr>
              <p:blipFill>
                <a:blip r:embed="rId201"/>
                <a:stretch>
                  <a:fillRect/>
                </a:stretch>
              </p:blipFill>
              <p:spPr>
                <a:xfrm>
                  <a:off x="6675288" y="2720576"/>
                  <a:ext cx="211896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 name="Freihand 17">
                  <a:extLst>
                    <a:ext uri="{FF2B5EF4-FFF2-40B4-BE49-F238E27FC236}">
                      <a16:creationId xmlns:a16="http://schemas.microsoft.com/office/drawing/2014/main" id="{AD03E505-2849-4E0E-8F1B-BF1BBFEAD224}"/>
                    </a:ext>
                  </a:extLst>
                </p14:cNvPr>
                <p14:cNvContentPartPr/>
                <p14:nvPr/>
              </p14:nvContentPartPr>
              <p14:xfrm>
                <a:off x="8150568" y="2768816"/>
                <a:ext cx="528480" cy="612720"/>
              </p14:xfrm>
            </p:contentPart>
          </mc:Choice>
          <mc:Fallback>
            <p:pic>
              <p:nvPicPr>
                <p:cNvPr id="18" name="Freihand 17">
                  <a:extLst>
                    <a:ext uri="{FF2B5EF4-FFF2-40B4-BE49-F238E27FC236}">
                      <a16:creationId xmlns:a16="http://schemas.microsoft.com/office/drawing/2014/main" id="{AD03E505-2849-4E0E-8F1B-BF1BBFEAD224}"/>
                    </a:ext>
                  </a:extLst>
                </p:cNvPr>
                <p:cNvPicPr/>
                <p:nvPr/>
              </p:nvPicPr>
              <p:blipFill>
                <a:blip r:embed="rId203"/>
                <a:stretch>
                  <a:fillRect/>
                </a:stretch>
              </p:blipFill>
              <p:spPr>
                <a:xfrm>
                  <a:off x="8145888" y="2764496"/>
                  <a:ext cx="537120" cy="62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29" name="Freihand 28">
                <a:extLst>
                  <a:ext uri="{FF2B5EF4-FFF2-40B4-BE49-F238E27FC236}">
                    <a16:creationId xmlns:a16="http://schemas.microsoft.com/office/drawing/2014/main" id="{75F99E8D-2BEA-407D-9A7F-D4794AD3D68A}"/>
                  </a:ext>
                </a:extLst>
              </p14:cNvPr>
              <p14:cNvContentPartPr/>
              <p14:nvPr/>
            </p14:nvContentPartPr>
            <p14:xfrm>
              <a:off x="2690808" y="5872016"/>
              <a:ext cx="4212720" cy="878040"/>
            </p14:xfrm>
          </p:contentPart>
        </mc:Choice>
        <mc:Fallback>
          <p:pic>
            <p:nvPicPr>
              <p:cNvPr id="29" name="Freihand 28">
                <a:extLst>
                  <a:ext uri="{FF2B5EF4-FFF2-40B4-BE49-F238E27FC236}">
                    <a16:creationId xmlns:a16="http://schemas.microsoft.com/office/drawing/2014/main" id="{75F99E8D-2BEA-407D-9A7F-D4794AD3D68A}"/>
                  </a:ext>
                </a:extLst>
              </p:cNvPr>
              <p:cNvPicPr/>
              <p:nvPr/>
            </p:nvPicPr>
            <p:blipFill>
              <a:blip r:embed="rId205"/>
              <a:stretch>
                <a:fillRect/>
              </a:stretch>
            </p:blipFill>
            <p:spPr>
              <a:xfrm>
                <a:off x="2686488" y="5867696"/>
                <a:ext cx="4221360" cy="88668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CF673DF-9784-4EB4-AD7A-5D305583CCFD}"/>
                  </a:ext>
                </a:extLst>
              </p14:cNvPr>
              <p14:cNvContentPartPr/>
              <p14:nvPr/>
            </p14:nvContentPartPr>
            <p14:xfrm>
              <a:off x="5491414" y="939907"/>
              <a:ext cx="1282680" cy="86760"/>
            </p14:xfrm>
          </p:contentPart>
        </mc:Choice>
        <mc:Fallback xmlns="">
          <p:pic>
            <p:nvPicPr>
              <p:cNvPr id="2" name="Freihand 1">
                <a:extLst>
                  <a:ext uri="{FF2B5EF4-FFF2-40B4-BE49-F238E27FC236}">
                    <a16:creationId xmlns:a16="http://schemas.microsoft.com/office/drawing/2014/main" id="{5CF673DF-9784-4EB4-AD7A-5D305583CCFD}"/>
                  </a:ext>
                </a:extLst>
              </p:cNvPr>
              <p:cNvPicPr/>
              <p:nvPr/>
            </p:nvPicPr>
            <p:blipFill>
              <a:blip r:embed="rId5"/>
              <a:stretch>
                <a:fillRect/>
              </a:stretch>
            </p:blipFill>
            <p:spPr>
              <a:xfrm>
                <a:off x="5487094" y="935587"/>
                <a:ext cx="129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Freihand 62">
                <a:extLst>
                  <a:ext uri="{FF2B5EF4-FFF2-40B4-BE49-F238E27FC236}">
                    <a16:creationId xmlns:a16="http://schemas.microsoft.com/office/drawing/2014/main" id="{2543A50D-6B28-4F6B-91A7-CC6EA9CACD5F}"/>
                  </a:ext>
                </a:extLst>
              </p14:cNvPr>
              <p14:cNvContentPartPr/>
              <p14:nvPr/>
            </p14:nvContentPartPr>
            <p14:xfrm>
              <a:off x="9845254" y="1116667"/>
              <a:ext cx="330480" cy="16560"/>
            </p14:xfrm>
          </p:contentPart>
        </mc:Choice>
        <mc:Fallback xmlns="">
          <p:pic>
            <p:nvPicPr>
              <p:cNvPr id="63" name="Freihand 62">
                <a:extLst>
                  <a:ext uri="{FF2B5EF4-FFF2-40B4-BE49-F238E27FC236}">
                    <a16:creationId xmlns:a16="http://schemas.microsoft.com/office/drawing/2014/main" id="{2543A50D-6B28-4F6B-91A7-CC6EA9CACD5F}"/>
                  </a:ext>
                </a:extLst>
              </p:cNvPr>
              <p:cNvPicPr/>
              <p:nvPr/>
            </p:nvPicPr>
            <p:blipFill>
              <a:blip r:embed="rId7"/>
              <a:stretch>
                <a:fillRect/>
              </a:stretch>
            </p:blipFill>
            <p:spPr>
              <a:xfrm>
                <a:off x="9840934" y="1112347"/>
                <a:ext cx="339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5" name="Freihand 64">
                <a:extLst>
                  <a:ext uri="{FF2B5EF4-FFF2-40B4-BE49-F238E27FC236}">
                    <a16:creationId xmlns:a16="http://schemas.microsoft.com/office/drawing/2014/main" id="{85F43A01-D8D6-4EF8-8157-F581223CBEC8}"/>
                  </a:ext>
                </a:extLst>
              </p14:cNvPr>
              <p14:cNvContentPartPr/>
              <p14:nvPr/>
            </p14:nvContentPartPr>
            <p14:xfrm>
              <a:off x="7114294" y="974107"/>
              <a:ext cx="3376800" cy="99720"/>
            </p14:xfrm>
          </p:contentPart>
        </mc:Choice>
        <mc:Fallback xmlns="">
          <p:pic>
            <p:nvPicPr>
              <p:cNvPr id="65" name="Freihand 64">
                <a:extLst>
                  <a:ext uri="{FF2B5EF4-FFF2-40B4-BE49-F238E27FC236}">
                    <a16:creationId xmlns:a16="http://schemas.microsoft.com/office/drawing/2014/main" id="{85F43A01-D8D6-4EF8-8157-F581223CBEC8}"/>
                  </a:ext>
                </a:extLst>
              </p:cNvPr>
              <p:cNvPicPr/>
              <p:nvPr/>
            </p:nvPicPr>
            <p:blipFill>
              <a:blip r:embed="rId9"/>
              <a:stretch>
                <a:fillRect/>
              </a:stretch>
            </p:blipFill>
            <p:spPr>
              <a:xfrm>
                <a:off x="7109974" y="969787"/>
                <a:ext cx="3385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2" name="Freihand 301">
                <a:extLst>
                  <a:ext uri="{FF2B5EF4-FFF2-40B4-BE49-F238E27FC236}">
                    <a16:creationId xmlns:a16="http://schemas.microsoft.com/office/drawing/2014/main" id="{FF0EC00B-D96A-496F-9ABE-4F2F12F11D62}"/>
                  </a:ext>
                </a:extLst>
              </p14:cNvPr>
              <p14:cNvContentPartPr/>
              <p14:nvPr/>
            </p14:nvContentPartPr>
            <p14:xfrm>
              <a:off x="9773614" y="651907"/>
              <a:ext cx="882000" cy="408240"/>
            </p14:xfrm>
          </p:contentPart>
        </mc:Choice>
        <mc:Fallback xmlns="">
          <p:pic>
            <p:nvPicPr>
              <p:cNvPr id="302" name="Freihand 301">
                <a:extLst>
                  <a:ext uri="{FF2B5EF4-FFF2-40B4-BE49-F238E27FC236}">
                    <a16:creationId xmlns:a16="http://schemas.microsoft.com/office/drawing/2014/main" id="{FF0EC00B-D96A-496F-9ABE-4F2F12F11D62}"/>
                  </a:ext>
                </a:extLst>
              </p:cNvPr>
              <p:cNvPicPr/>
              <p:nvPr/>
            </p:nvPicPr>
            <p:blipFill>
              <a:blip r:embed="rId11"/>
              <a:stretch>
                <a:fillRect/>
              </a:stretch>
            </p:blipFill>
            <p:spPr>
              <a:xfrm>
                <a:off x="9769294" y="647587"/>
                <a:ext cx="8906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4" name="Freihand 303">
                <a:extLst>
                  <a:ext uri="{FF2B5EF4-FFF2-40B4-BE49-F238E27FC236}">
                    <a16:creationId xmlns:a16="http://schemas.microsoft.com/office/drawing/2014/main" id="{6EEF2114-948D-4456-B0E1-D189FCB492F3}"/>
                  </a:ext>
                </a:extLst>
              </p14:cNvPr>
              <p14:cNvContentPartPr/>
              <p14:nvPr/>
            </p14:nvContentPartPr>
            <p14:xfrm>
              <a:off x="1501894" y="2570707"/>
              <a:ext cx="1573560" cy="83880"/>
            </p14:xfrm>
          </p:contentPart>
        </mc:Choice>
        <mc:Fallback xmlns="">
          <p:pic>
            <p:nvPicPr>
              <p:cNvPr id="304" name="Freihand 303">
                <a:extLst>
                  <a:ext uri="{FF2B5EF4-FFF2-40B4-BE49-F238E27FC236}">
                    <a16:creationId xmlns:a16="http://schemas.microsoft.com/office/drawing/2014/main" id="{6EEF2114-948D-4456-B0E1-D189FCB492F3}"/>
                  </a:ext>
                </a:extLst>
              </p:cNvPr>
              <p:cNvPicPr/>
              <p:nvPr/>
            </p:nvPicPr>
            <p:blipFill>
              <a:blip r:embed="rId13"/>
              <a:stretch>
                <a:fillRect/>
              </a:stretch>
            </p:blipFill>
            <p:spPr>
              <a:xfrm>
                <a:off x="1497574" y="2566387"/>
                <a:ext cx="1582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5" name="Freihand 314">
                <a:extLst>
                  <a:ext uri="{FF2B5EF4-FFF2-40B4-BE49-F238E27FC236}">
                    <a16:creationId xmlns:a16="http://schemas.microsoft.com/office/drawing/2014/main" id="{80828E04-2CE6-440A-945A-B2A3F6C851D7}"/>
                  </a:ext>
                </a:extLst>
              </p14:cNvPr>
              <p14:cNvContentPartPr/>
              <p14:nvPr/>
            </p14:nvContentPartPr>
            <p14:xfrm>
              <a:off x="304534" y="4426867"/>
              <a:ext cx="8349480" cy="1149120"/>
            </p14:xfrm>
          </p:contentPart>
        </mc:Choice>
        <mc:Fallback xmlns="">
          <p:pic>
            <p:nvPicPr>
              <p:cNvPr id="315" name="Freihand 314">
                <a:extLst>
                  <a:ext uri="{FF2B5EF4-FFF2-40B4-BE49-F238E27FC236}">
                    <a16:creationId xmlns:a16="http://schemas.microsoft.com/office/drawing/2014/main" id="{80828E04-2CE6-440A-945A-B2A3F6C851D7}"/>
                  </a:ext>
                </a:extLst>
              </p:cNvPr>
              <p:cNvPicPr/>
              <p:nvPr/>
            </p:nvPicPr>
            <p:blipFill>
              <a:blip r:embed="rId15"/>
              <a:stretch>
                <a:fillRect/>
              </a:stretch>
            </p:blipFill>
            <p:spPr>
              <a:xfrm>
                <a:off x="300214" y="4422547"/>
                <a:ext cx="835812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6" name="Freihand 315">
                <a:extLst>
                  <a:ext uri="{FF2B5EF4-FFF2-40B4-BE49-F238E27FC236}">
                    <a16:creationId xmlns:a16="http://schemas.microsoft.com/office/drawing/2014/main" id="{5516AD95-A0BB-4146-8C1C-C4002BAC9E68}"/>
                  </a:ext>
                </a:extLst>
              </p14:cNvPr>
              <p14:cNvContentPartPr/>
              <p14:nvPr/>
            </p14:nvContentPartPr>
            <p14:xfrm>
              <a:off x="6104494" y="4322467"/>
              <a:ext cx="1569960" cy="909000"/>
            </p14:xfrm>
          </p:contentPart>
        </mc:Choice>
        <mc:Fallback xmlns="">
          <p:pic>
            <p:nvPicPr>
              <p:cNvPr id="316" name="Freihand 315">
                <a:extLst>
                  <a:ext uri="{FF2B5EF4-FFF2-40B4-BE49-F238E27FC236}">
                    <a16:creationId xmlns:a16="http://schemas.microsoft.com/office/drawing/2014/main" id="{5516AD95-A0BB-4146-8C1C-C4002BAC9E68}"/>
                  </a:ext>
                </a:extLst>
              </p:cNvPr>
              <p:cNvPicPr/>
              <p:nvPr/>
            </p:nvPicPr>
            <p:blipFill>
              <a:blip r:embed="rId17"/>
              <a:stretch>
                <a:fillRect/>
              </a:stretch>
            </p:blipFill>
            <p:spPr>
              <a:xfrm>
                <a:off x="6100174" y="4318147"/>
                <a:ext cx="157860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7" name="Freihand 316">
                <a:extLst>
                  <a:ext uri="{FF2B5EF4-FFF2-40B4-BE49-F238E27FC236}">
                    <a16:creationId xmlns:a16="http://schemas.microsoft.com/office/drawing/2014/main" id="{3F2C9EDF-195D-4F19-B618-908288C72582}"/>
                  </a:ext>
                </a:extLst>
              </p14:cNvPr>
              <p14:cNvContentPartPr/>
              <p14:nvPr/>
            </p14:nvContentPartPr>
            <p14:xfrm>
              <a:off x="1521334" y="2582947"/>
              <a:ext cx="1483200" cy="84600"/>
            </p14:xfrm>
          </p:contentPart>
        </mc:Choice>
        <mc:Fallback xmlns="">
          <p:pic>
            <p:nvPicPr>
              <p:cNvPr id="317" name="Freihand 316">
                <a:extLst>
                  <a:ext uri="{FF2B5EF4-FFF2-40B4-BE49-F238E27FC236}">
                    <a16:creationId xmlns:a16="http://schemas.microsoft.com/office/drawing/2014/main" id="{3F2C9EDF-195D-4F19-B618-908288C72582}"/>
                  </a:ext>
                </a:extLst>
              </p:cNvPr>
              <p:cNvPicPr/>
              <p:nvPr/>
            </p:nvPicPr>
            <p:blipFill>
              <a:blip r:embed="rId19"/>
              <a:stretch>
                <a:fillRect/>
              </a:stretch>
            </p:blipFill>
            <p:spPr>
              <a:xfrm>
                <a:off x="1517014" y="2578627"/>
                <a:ext cx="1491840" cy="93240"/>
              </a:xfrm>
              <a:prstGeom prst="rect">
                <a:avLst/>
              </a:prstGeom>
            </p:spPr>
          </p:pic>
        </mc:Fallback>
      </mc:AlternateContent>
      <p:grpSp>
        <p:nvGrpSpPr>
          <p:cNvPr id="322" name="Gruppieren 321">
            <a:extLst>
              <a:ext uri="{FF2B5EF4-FFF2-40B4-BE49-F238E27FC236}">
                <a16:creationId xmlns:a16="http://schemas.microsoft.com/office/drawing/2014/main" id="{DC8B1FF0-1833-417D-BAE2-DF75564BCE66}"/>
              </a:ext>
            </a:extLst>
          </p:cNvPr>
          <p:cNvGrpSpPr/>
          <p:nvPr/>
        </p:nvGrpSpPr>
        <p:grpSpPr>
          <a:xfrm>
            <a:off x="1131454" y="62947"/>
            <a:ext cx="11049480" cy="4105440"/>
            <a:chOff x="1131454" y="62947"/>
            <a:chExt cx="11049480" cy="4105440"/>
          </a:xfrm>
        </p:grpSpPr>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B93E93F3-4A7B-46D0-988D-207C5A5A6E89}"/>
                    </a:ext>
                  </a:extLst>
                </p14:cNvPr>
                <p14:cNvContentPartPr/>
                <p14:nvPr/>
              </p14:nvContentPartPr>
              <p14:xfrm>
                <a:off x="2667574" y="475507"/>
                <a:ext cx="2277000" cy="736560"/>
              </p14:xfrm>
            </p:contentPart>
          </mc:Choice>
          <mc:Fallback xmlns="">
            <p:pic>
              <p:nvPicPr>
                <p:cNvPr id="10" name="Freihand 9">
                  <a:extLst>
                    <a:ext uri="{FF2B5EF4-FFF2-40B4-BE49-F238E27FC236}">
                      <a16:creationId xmlns:a16="http://schemas.microsoft.com/office/drawing/2014/main" id="{B93E93F3-4A7B-46D0-988D-207C5A5A6E89}"/>
                    </a:ext>
                  </a:extLst>
                </p:cNvPr>
                <p:cNvPicPr/>
                <p:nvPr/>
              </p:nvPicPr>
              <p:blipFill>
                <a:blip r:embed="rId21"/>
                <a:stretch>
                  <a:fillRect/>
                </a:stretch>
              </p:blipFill>
              <p:spPr>
                <a:xfrm>
                  <a:off x="2663254" y="471187"/>
                  <a:ext cx="228564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32077030-EA7B-4DBB-991F-36A6FB0D85A3}"/>
                    </a:ext>
                  </a:extLst>
                </p14:cNvPr>
                <p14:cNvContentPartPr/>
                <p14:nvPr/>
              </p14:nvContentPartPr>
              <p14:xfrm>
                <a:off x="2656774" y="1088947"/>
                <a:ext cx="244080" cy="46800"/>
              </p14:xfrm>
            </p:contentPart>
          </mc:Choice>
          <mc:Fallback xmlns="">
            <p:pic>
              <p:nvPicPr>
                <p:cNvPr id="11" name="Freihand 10">
                  <a:extLst>
                    <a:ext uri="{FF2B5EF4-FFF2-40B4-BE49-F238E27FC236}">
                      <a16:creationId xmlns:a16="http://schemas.microsoft.com/office/drawing/2014/main" id="{32077030-EA7B-4DBB-991F-36A6FB0D85A3}"/>
                    </a:ext>
                  </a:extLst>
                </p:cNvPr>
                <p:cNvPicPr/>
                <p:nvPr/>
              </p:nvPicPr>
              <p:blipFill>
                <a:blip r:embed="rId23"/>
                <a:stretch>
                  <a:fillRect/>
                </a:stretch>
              </p:blipFill>
              <p:spPr>
                <a:xfrm>
                  <a:off x="2652454" y="1084627"/>
                  <a:ext cx="252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A0DE7B54-5E92-4719-BD98-E9E5D365635D}"/>
                    </a:ext>
                  </a:extLst>
                </p14:cNvPr>
                <p14:cNvContentPartPr/>
                <p14:nvPr/>
              </p14:nvContentPartPr>
              <p14:xfrm>
                <a:off x="2839294" y="1016587"/>
                <a:ext cx="170640" cy="169920"/>
              </p14:xfrm>
            </p:contentPart>
          </mc:Choice>
          <mc:Fallback xmlns="">
            <p:pic>
              <p:nvPicPr>
                <p:cNvPr id="12" name="Freihand 11">
                  <a:extLst>
                    <a:ext uri="{FF2B5EF4-FFF2-40B4-BE49-F238E27FC236}">
                      <a16:creationId xmlns:a16="http://schemas.microsoft.com/office/drawing/2014/main" id="{A0DE7B54-5E92-4719-BD98-E9E5D365635D}"/>
                    </a:ext>
                  </a:extLst>
                </p:cNvPr>
                <p:cNvPicPr/>
                <p:nvPr/>
              </p:nvPicPr>
              <p:blipFill>
                <a:blip r:embed="rId25"/>
                <a:stretch>
                  <a:fillRect/>
                </a:stretch>
              </p:blipFill>
              <p:spPr>
                <a:xfrm>
                  <a:off x="2834974" y="1012267"/>
                  <a:ext cx="179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D4BEF127-A592-4F77-A9EC-1D65090ABE62}"/>
                    </a:ext>
                  </a:extLst>
                </p14:cNvPr>
                <p14:cNvContentPartPr/>
                <p14:nvPr/>
              </p14:nvContentPartPr>
              <p14:xfrm>
                <a:off x="1131454" y="1178587"/>
                <a:ext cx="135000" cy="80640"/>
              </p14:xfrm>
            </p:contentPart>
          </mc:Choice>
          <mc:Fallback xmlns="">
            <p:pic>
              <p:nvPicPr>
                <p:cNvPr id="13" name="Freihand 12">
                  <a:extLst>
                    <a:ext uri="{FF2B5EF4-FFF2-40B4-BE49-F238E27FC236}">
                      <a16:creationId xmlns:a16="http://schemas.microsoft.com/office/drawing/2014/main" id="{D4BEF127-A592-4F77-A9EC-1D65090ABE62}"/>
                    </a:ext>
                  </a:extLst>
                </p:cNvPr>
                <p:cNvPicPr/>
                <p:nvPr/>
              </p:nvPicPr>
              <p:blipFill>
                <a:blip r:embed="rId27"/>
                <a:stretch>
                  <a:fillRect/>
                </a:stretch>
              </p:blipFill>
              <p:spPr>
                <a:xfrm>
                  <a:off x="1127134" y="1174267"/>
                  <a:ext cx="143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A7B4D6E6-0C90-4176-A132-DF8442FD27F1}"/>
                    </a:ext>
                  </a:extLst>
                </p14:cNvPr>
                <p14:cNvContentPartPr/>
                <p14:nvPr/>
              </p14:nvContentPartPr>
              <p14:xfrm>
                <a:off x="1301374" y="1093267"/>
                <a:ext cx="102240" cy="130320"/>
              </p14:xfrm>
            </p:contentPart>
          </mc:Choice>
          <mc:Fallback xmlns="">
            <p:pic>
              <p:nvPicPr>
                <p:cNvPr id="14" name="Freihand 13">
                  <a:extLst>
                    <a:ext uri="{FF2B5EF4-FFF2-40B4-BE49-F238E27FC236}">
                      <a16:creationId xmlns:a16="http://schemas.microsoft.com/office/drawing/2014/main" id="{A7B4D6E6-0C90-4176-A132-DF8442FD27F1}"/>
                    </a:ext>
                  </a:extLst>
                </p:cNvPr>
                <p:cNvPicPr/>
                <p:nvPr/>
              </p:nvPicPr>
              <p:blipFill>
                <a:blip r:embed="rId29"/>
                <a:stretch>
                  <a:fillRect/>
                </a:stretch>
              </p:blipFill>
              <p:spPr>
                <a:xfrm>
                  <a:off x="1297054" y="1088947"/>
                  <a:ext cx="110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B6817ADD-3EE4-4A45-ACB2-B96A373531FA}"/>
                    </a:ext>
                  </a:extLst>
                </p14:cNvPr>
                <p14:cNvContentPartPr/>
                <p14:nvPr/>
              </p14:nvContentPartPr>
              <p14:xfrm>
                <a:off x="1433494" y="1148347"/>
                <a:ext cx="94680" cy="73080"/>
              </p14:xfrm>
            </p:contentPart>
          </mc:Choice>
          <mc:Fallback xmlns="">
            <p:pic>
              <p:nvPicPr>
                <p:cNvPr id="15" name="Freihand 14">
                  <a:extLst>
                    <a:ext uri="{FF2B5EF4-FFF2-40B4-BE49-F238E27FC236}">
                      <a16:creationId xmlns:a16="http://schemas.microsoft.com/office/drawing/2014/main" id="{B6817ADD-3EE4-4A45-ACB2-B96A373531FA}"/>
                    </a:ext>
                  </a:extLst>
                </p:cNvPr>
                <p:cNvPicPr/>
                <p:nvPr/>
              </p:nvPicPr>
              <p:blipFill>
                <a:blip r:embed="rId31"/>
                <a:stretch>
                  <a:fillRect/>
                </a:stretch>
              </p:blipFill>
              <p:spPr>
                <a:xfrm>
                  <a:off x="1429174" y="1144027"/>
                  <a:ext cx="103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FC15FC19-85E1-4AB5-8E65-8BEDF6ABC929}"/>
                    </a:ext>
                  </a:extLst>
                </p14:cNvPr>
                <p14:cNvContentPartPr/>
                <p14:nvPr/>
              </p14:nvContentPartPr>
              <p14:xfrm>
                <a:off x="1599814" y="1087147"/>
                <a:ext cx="133920" cy="128520"/>
              </p14:xfrm>
            </p:contentPart>
          </mc:Choice>
          <mc:Fallback xmlns="">
            <p:pic>
              <p:nvPicPr>
                <p:cNvPr id="16" name="Freihand 15">
                  <a:extLst>
                    <a:ext uri="{FF2B5EF4-FFF2-40B4-BE49-F238E27FC236}">
                      <a16:creationId xmlns:a16="http://schemas.microsoft.com/office/drawing/2014/main" id="{FC15FC19-85E1-4AB5-8E65-8BEDF6ABC929}"/>
                    </a:ext>
                  </a:extLst>
                </p:cNvPr>
                <p:cNvPicPr/>
                <p:nvPr/>
              </p:nvPicPr>
              <p:blipFill>
                <a:blip r:embed="rId33"/>
                <a:stretch>
                  <a:fillRect/>
                </a:stretch>
              </p:blipFill>
              <p:spPr>
                <a:xfrm>
                  <a:off x="1595494" y="1082827"/>
                  <a:ext cx="142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254A9650-27F8-444D-A045-CCCEFADF6607}"/>
                    </a:ext>
                  </a:extLst>
                </p14:cNvPr>
                <p14:cNvContentPartPr/>
                <p14:nvPr/>
              </p14:nvContentPartPr>
              <p14:xfrm>
                <a:off x="1725094" y="1133227"/>
                <a:ext cx="210600" cy="60120"/>
              </p14:xfrm>
            </p:contentPart>
          </mc:Choice>
          <mc:Fallback xmlns="">
            <p:pic>
              <p:nvPicPr>
                <p:cNvPr id="17" name="Freihand 16">
                  <a:extLst>
                    <a:ext uri="{FF2B5EF4-FFF2-40B4-BE49-F238E27FC236}">
                      <a16:creationId xmlns:a16="http://schemas.microsoft.com/office/drawing/2014/main" id="{254A9650-27F8-444D-A045-CCCEFADF6607}"/>
                    </a:ext>
                  </a:extLst>
                </p:cNvPr>
                <p:cNvPicPr/>
                <p:nvPr/>
              </p:nvPicPr>
              <p:blipFill>
                <a:blip r:embed="rId35"/>
                <a:stretch>
                  <a:fillRect/>
                </a:stretch>
              </p:blipFill>
              <p:spPr>
                <a:xfrm>
                  <a:off x="1720774" y="1128907"/>
                  <a:ext cx="219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5EA80727-43D3-4432-939E-9C331626AA31}"/>
                    </a:ext>
                  </a:extLst>
                </p14:cNvPr>
                <p14:cNvContentPartPr/>
                <p14:nvPr/>
              </p14:nvContentPartPr>
              <p14:xfrm>
                <a:off x="1954054" y="1086427"/>
                <a:ext cx="60840" cy="46800"/>
              </p14:xfrm>
            </p:contentPart>
          </mc:Choice>
          <mc:Fallback xmlns="">
            <p:pic>
              <p:nvPicPr>
                <p:cNvPr id="18" name="Freihand 17">
                  <a:extLst>
                    <a:ext uri="{FF2B5EF4-FFF2-40B4-BE49-F238E27FC236}">
                      <a16:creationId xmlns:a16="http://schemas.microsoft.com/office/drawing/2014/main" id="{5EA80727-43D3-4432-939E-9C331626AA31}"/>
                    </a:ext>
                  </a:extLst>
                </p:cNvPr>
                <p:cNvPicPr/>
                <p:nvPr/>
              </p:nvPicPr>
              <p:blipFill>
                <a:blip r:embed="rId37"/>
                <a:stretch>
                  <a:fillRect/>
                </a:stretch>
              </p:blipFill>
              <p:spPr>
                <a:xfrm>
                  <a:off x="1949734" y="1082107"/>
                  <a:ext cx="69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E6C57428-4990-4547-99F1-592ABE525229}"/>
                    </a:ext>
                  </a:extLst>
                </p14:cNvPr>
                <p14:cNvContentPartPr/>
                <p14:nvPr/>
              </p14:nvContentPartPr>
              <p14:xfrm>
                <a:off x="1986814" y="1134307"/>
                <a:ext cx="108720" cy="55080"/>
              </p14:xfrm>
            </p:contentPart>
          </mc:Choice>
          <mc:Fallback xmlns="">
            <p:pic>
              <p:nvPicPr>
                <p:cNvPr id="19" name="Freihand 18">
                  <a:extLst>
                    <a:ext uri="{FF2B5EF4-FFF2-40B4-BE49-F238E27FC236}">
                      <a16:creationId xmlns:a16="http://schemas.microsoft.com/office/drawing/2014/main" id="{E6C57428-4990-4547-99F1-592ABE525229}"/>
                    </a:ext>
                  </a:extLst>
                </p:cNvPr>
                <p:cNvPicPr/>
                <p:nvPr/>
              </p:nvPicPr>
              <p:blipFill>
                <a:blip r:embed="rId39"/>
                <a:stretch>
                  <a:fillRect/>
                </a:stretch>
              </p:blipFill>
              <p:spPr>
                <a:xfrm>
                  <a:off x="1982494" y="1129987"/>
                  <a:ext cx="117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9A866578-ACEF-4E17-BC4E-ABE785258B7A}"/>
                    </a:ext>
                  </a:extLst>
                </p14:cNvPr>
                <p14:cNvContentPartPr/>
                <p14:nvPr/>
              </p14:nvContentPartPr>
              <p14:xfrm>
                <a:off x="2098414" y="1055107"/>
                <a:ext cx="111960" cy="137880"/>
              </p14:xfrm>
            </p:contentPart>
          </mc:Choice>
          <mc:Fallback xmlns="">
            <p:pic>
              <p:nvPicPr>
                <p:cNvPr id="20" name="Freihand 19">
                  <a:extLst>
                    <a:ext uri="{FF2B5EF4-FFF2-40B4-BE49-F238E27FC236}">
                      <a16:creationId xmlns:a16="http://schemas.microsoft.com/office/drawing/2014/main" id="{9A866578-ACEF-4E17-BC4E-ABE785258B7A}"/>
                    </a:ext>
                  </a:extLst>
                </p:cNvPr>
                <p:cNvPicPr/>
                <p:nvPr/>
              </p:nvPicPr>
              <p:blipFill>
                <a:blip r:embed="rId41"/>
                <a:stretch>
                  <a:fillRect/>
                </a:stretch>
              </p:blipFill>
              <p:spPr>
                <a:xfrm>
                  <a:off x="2094094" y="1050787"/>
                  <a:ext cx="120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72239853-03D1-477F-9227-C0DB988CF7CD}"/>
                    </a:ext>
                  </a:extLst>
                </p14:cNvPr>
                <p14:cNvContentPartPr/>
                <p14:nvPr/>
              </p14:nvContentPartPr>
              <p14:xfrm>
                <a:off x="2222254" y="1119187"/>
                <a:ext cx="204840" cy="60480"/>
              </p14:xfrm>
            </p:contentPart>
          </mc:Choice>
          <mc:Fallback xmlns="">
            <p:pic>
              <p:nvPicPr>
                <p:cNvPr id="21" name="Freihand 20">
                  <a:extLst>
                    <a:ext uri="{FF2B5EF4-FFF2-40B4-BE49-F238E27FC236}">
                      <a16:creationId xmlns:a16="http://schemas.microsoft.com/office/drawing/2014/main" id="{72239853-03D1-477F-9227-C0DB988CF7CD}"/>
                    </a:ext>
                  </a:extLst>
                </p:cNvPr>
                <p:cNvPicPr/>
                <p:nvPr/>
              </p:nvPicPr>
              <p:blipFill>
                <a:blip r:embed="rId43"/>
                <a:stretch>
                  <a:fillRect/>
                </a:stretch>
              </p:blipFill>
              <p:spPr>
                <a:xfrm>
                  <a:off x="2217934" y="1114867"/>
                  <a:ext cx="213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B313C377-BC32-4199-9C57-C7D8729E424E}"/>
                    </a:ext>
                  </a:extLst>
                </p14:cNvPr>
                <p14:cNvContentPartPr/>
                <p14:nvPr/>
              </p14:nvContentPartPr>
              <p14:xfrm>
                <a:off x="1667854" y="1245907"/>
                <a:ext cx="147960" cy="103320"/>
              </p14:xfrm>
            </p:contentPart>
          </mc:Choice>
          <mc:Fallback xmlns="">
            <p:pic>
              <p:nvPicPr>
                <p:cNvPr id="22" name="Freihand 21">
                  <a:extLst>
                    <a:ext uri="{FF2B5EF4-FFF2-40B4-BE49-F238E27FC236}">
                      <a16:creationId xmlns:a16="http://schemas.microsoft.com/office/drawing/2014/main" id="{B313C377-BC32-4199-9C57-C7D8729E424E}"/>
                    </a:ext>
                  </a:extLst>
                </p:cNvPr>
                <p:cNvPicPr/>
                <p:nvPr/>
              </p:nvPicPr>
              <p:blipFill>
                <a:blip r:embed="rId45"/>
                <a:stretch>
                  <a:fillRect/>
                </a:stretch>
              </p:blipFill>
              <p:spPr>
                <a:xfrm>
                  <a:off x="1663534" y="1241587"/>
                  <a:ext cx="156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9C5958EC-A596-4256-86C2-E1A5FFABEB33}"/>
                    </a:ext>
                  </a:extLst>
                </p14:cNvPr>
                <p14:cNvContentPartPr/>
                <p14:nvPr/>
              </p14:nvContentPartPr>
              <p14:xfrm>
                <a:off x="1746334" y="1318267"/>
                <a:ext cx="113400" cy="41400"/>
              </p14:xfrm>
            </p:contentPart>
          </mc:Choice>
          <mc:Fallback xmlns="">
            <p:pic>
              <p:nvPicPr>
                <p:cNvPr id="23" name="Freihand 22">
                  <a:extLst>
                    <a:ext uri="{FF2B5EF4-FFF2-40B4-BE49-F238E27FC236}">
                      <a16:creationId xmlns:a16="http://schemas.microsoft.com/office/drawing/2014/main" id="{9C5958EC-A596-4256-86C2-E1A5FFABEB33}"/>
                    </a:ext>
                  </a:extLst>
                </p:cNvPr>
                <p:cNvPicPr/>
                <p:nvPr/>
              </p:nvPicPr>
              <p:blipFill>
                <a:blip r:embed="rId47"/>
                <a:stretch>
                  <a:fillRect/>
                </a:stretch>
              </p:blipFill>
              <p:spPr>
                <a:xfrm>
                  <a:off x="1742014" y="1313947"/>
                  <a:ext cx="122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778F18B1-EAC8-4420-8AEA-A2D3EC149216}"/>
                    </a:ext>
                  </a:extLst>
                </p14:cNvPr>
                <p14:cNvContentPartPr/>
                <p14:nvPr/>
              </p14:nvContentPartPr>
              <p14:xfrm>
                <a:off x="1835974" y="1305667"/>
                <a:ext cx="193680" cy="32760"/>
              </p14:xfrm>
            </p:contentPart>
          </mc:Choice>
          <mc:Fallback xmlns="">
            <p:pic>
              <p:nvPicPr>
                <p:cNvPr id="24" name="Freihand 23">
                  <a:extLst>
                    <a:ext uri="{FF2B5EF4-FFF2-40B4-BE49-F238E27FC236}">
                      <a16:creationId xmlns:a16="http://schemas.microsoft.com/office/drawing/2014/main" id="{778F18B1-EAC8-4420-8AEA-A2D3EC149216}"/>
                    </a:ext>
                  </a:extLst>
                </p:cNvPr>
                <p:cNvPicPr/>
                <p:nvPr/>
              </p:nvPicPr>
              <p:blipFill>
                <a:blip r:embed="rId49"/>
                <a:stretch>
                  <a:fillRect/>
                </a:stretch>
              </p:blipFill>
              <p:spPr>
                <a:xfrm>
                  <a:off x="1831654" y="1301347"/>
                  <a:ext cx="20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FBCB4074-C528-4A90-8C74-1B15455D1D10}"/>
                    </a:ext>
                  </a:extLst>
                </p14:cNvPr>
                <p14:cNvContentPartPr/>
                <p14:nvPr/>
              </p14:nvContentPartPr>
              <p14:xfrm>
                <a:off x="2069254" y="1280467"/>
                <a:ext cx="81000" cy="79200"/>
              </p14:xfrm>
            </p:contentPart>
          </mc:Choice>
          <mc:Fallback xmlns="">
            <p:pic>
              <p:nvPicPr>
                <p:cNvPr id="25" name="Freihand 24">
                  <a:extLst>
                    <a:ext uri="{FF2B5EF4-FFF2-40B4-BE49-F238E27FC236}">
                      <a16:creationId xmlns:a16="http://schemas.microsoft.com/office/drawing/2014/main" id="{FBCB4074-C528-4A90-8C74-1B15455D1D10}"/>
                    </a:ext>
                  </a:extLst>
                </p:cNvPr>
                <p:cNvPicPr/>
                <p:nvPr/>
              </p:nvPicPr>
              <p:blipFill>
                <a:blip r:embed="rId51"/>
                <a:stretch>
                  <a:fillRect/>
                </a:stretch>
              </p:blipFill>
              <p:spPr>
                <a:xfrm>
                  <a:off x="2064934" y="1276147"/>
                  <a:ext cx="89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76018D47-A8DB-4D8D-8B21-D2A06BF21D9B}"/>
                    </a:ext>
                  </a:extLst>
                </p14:cNvPr>
                <p14:cNvContentPartPr/>
                <p14:nvPr/>
              </p14:nvContentPartPr>
              <p14:xfrm>
                <a:off x="2203894" y="1289827"/>
                <a:ext cx="168120" cy="34200"/>
              </p14:xfrm>
            </p:contentPart>
          </mc:Choice>
          <mc:Fallback xmlns="">
            <p:pic>
              <p:nvPicPr>
                <p:cNvPr id="26" name="Freihand 25">
                  <a:extLst>
                    <a:ext uri="{FF2B5EF4-FFF2-40B4-BE49-F238E27FC236}">
                      <a16:creationId xmlns:a16="http://schemas.microsoft.com/office/drawing/2014/main" id="{76018D47-A8DB-4D8D-8B21-D2A06BF21D9B}"/>
                    </a:ext>
                  </a:extLst>
                </p:cNvPr>
                <p:cNvPicPr/>
                <p:nvPr/>
              </p:nvPicPr>
              <p:blipFill>
                <a:blip r:embed="rId53"/>
                <a:stretch>
                  <a:fillRect/>
                </a:stretch>
              </p:blipFill>
              <p:spPr>
                <a:xfrm>
                  <a:off x="2199574" y="1285507"/>
                  <a:ext cx="176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68E3D3F5-595B-4BF5-90EE-5430BC3B2850}"/>
                    </a:ext>
                  </a:extLst>
                </p14:cNvPr>
                <p14:cNvContentPartPr/>
                <p14:nvPr/>
              </p14:nvContentPartPr>
              <p14:xfrm>
                <a:off x="1886734" y="1246267"/>
                <a:ext cx="77040" cy="5400"/>
              </p14:xfrm>
            </p:contentPart>
          </mc:Choice>
          <mc:Fallback xmlns="">
            <p:pic>
              <p:nvPicPr>
                <p:cNvPr id="27" name="Freihand 26">
                  <a:extLst>
                    <a:ext uri="{FF2B5EF4-FFF2-40B4-BE49-F238E27FC236}">
                      <a16:creationId xmlns:a16="http://schemas.microsoft.com/office/drawing/2014/main" id="{68E3D3F5-595B-4BF5-90EE-5430BC3B2850}"/>
                    </a:ext>
                  </a:extLst>
                </p:cNvPr>
                <p:cNvPicPr/>
                <p:nvPr/>
              </p:nvPicPr>
              <p:blipFill>
                <a:blip r:embed="rId55"/>
                <a:stretch>
                  <a:fillRect/>
                </a:stretch>
              </p:blipFill>
              <p:spPr>
                <a:xfrm>
                  <a:off x="1882414" y="1241947"/>
                  <a:ext cx="85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Freihand 27">
                  <a:extLst>
                    <a:ext uri="{FF2B5EF4-FFF2-40B4-BE49-F238E27FC236}">
                      <a16:creationId xmlns:a16="http://schemas.microsoft.com/office/drawing/2014/main" id="{A30B29C0-4FC9-40D3-9767-4A031186533C}"/>
                    </a:ext>
                  </a:extLst>
                </p14:cNvPr>
                <p14:cNvContentPartPr/>
                <p14:nvPr/>
              </p14:nvContentPartPr>
              <p14:xfrm>
                <a:off x="2507734" y="1272187"/>
                <a:ext cx="158760" cy="69840"/>
              </p14:xfrm>
            </p:contentPart>
          </mc:Choice>
          <mc:Fallback xmlns="">
            <p:pic>
              <p:nvPicPr>
                <p:cNvPr id="28" name="Freihand 27">
                  <a:extLst>
                    <a:ext uri="{FF2B5EF4-FFF2-40B4-BE49-F238E27FC236}">
                      <a16:creationId xmlns:a16="http://schemas.microsoft.com/office/drawing/2014/main" id="{A30B29C0-4FC9-40D3-9767-4A031186533C}"/>
                    </a:ext>
                  </a:extLst>
                </p:cNvPr>
                <p:cNvPicPr/>
                <p:nvPr/>
              </p:nvPicPr>
              <p:blipFill>
                <a:blip r:embed="rId57"/>
                <a:stretch>
                  <a:fillRect/>
                </a:stretch>
              </p:blipFill>
              <p:spPr>
                <a:xfrm>
                  <a:off x="2503414" y="1267867"/>
                  <a:ext cx="167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Freihand 28">
                  <a:extLst>
                    <a:ext uri="{FF2B5EF4-FFF2-40B4-BE49-F238E27FC236}">
                      <a16:creationId xmlns:a16="http://schemas.microsoft.com/office/drawing/2014/main" id="{273FD2FD-E1DB-4AD6-BE13-F0AEFB46ACC2}"/>
                    </a:ext>
                  </a:extLst>
                </p14:cNvPr>
                <p14:cNvContentPartPr/>
                <p14:nvPr/>
              </p14:nvContentPartPr>
              <p14:xfrm>
                <a:off x="2671534" y="1236187"/>
                <a:ext cx="28080" cy="27000"/>
              </p14:xfrm>
            </p:contentPart>
          </mc:Choice>
          <mc:Fallback xmlns="">
            <p:pic>
              <p:nvPicPr>
                <p:cNvPr id="29" name="Freihand 28">
                  <a:extLst>
                    <a:ext uri="{FF2B5EF4-FFF2-40B4-BE49-F238E27FC236}">
                      <a16:creationId xmlns:a16="http://schemas.microsoft.com/office/drawing/2014/main" id="{273FD2FD-E1DB-4AD6-BE13-F0AEFB46ACC2}"/>
                    </a:ext>
                  </a:extLst>
                </p:cNvPr>
                <p:cNvPicPr/>
                <p:nvPr/>
              </p:nvPicPr>
              <p:blipFill>
                <a:blip r:embed="rId59"/>
                <a:stretch>
                  <a:fillRect/>
                </a:stretch>
              </p:blipFill>
              <p:spPr>
                <a:xfrm>
                  <a:off x="2667214" y="1231867"/>
                  <a:ext cx="36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F634551B-9E46-4E7F-8DF0-2E19CD1315A0}"/>
                    </a:ext>
                  </a:extLst>
                </p14:cNvPr>
                <p14:cNvContentPartPr/>
                <p14:nvPr/>
              </p14:nvContentPartPr>
              <p14:xfrm>
                <a:off x="2742814" y="1194787"/>
                <a:ext cx="102600" cy="121320"/>
              </p14:xfrm>
            </p:contentPart>
          </mc:Choice>
          <mc:Fallback xmlns="">
            <p:pic>
              <p:nvPicPr>
                <p:cNvPr id="30" name="Freihand 29">
                  <a:extLst>
                    <a:ext uri="{FF2B5EF4-FFF2-40B4-BE49-F238E27FC236}">
                      <a16:creationId xmlns:a16="http://schemas.microsoft.com/office/drawing/2014/main" id="{F634551B-9E46-4E7F-8DF0-2E19CD1315A0}"/>
                    </a:ext>
                  </a:extLst>
                </p:cNvPr>
                <p:cNvPicPr/>
                <p:nvPr/>
              </p:nvPicPr>
              <p:blipFill>
                <a:blip r:embed="rId61"/>
                <a:stretch>
                  <a:fillRect/>
                </a:stretch>
              </p:blipFill>
              <p:spPr>
                <a:xfrm>
                  <a:off x="2738494" y="1190467"/>
                  <a:ext cx="111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D518DE63-4A1D-4A32-B1B9-42DCB5729A39}"/>
                    </a:ext>
                  </a:extLst>
                </p14:cNvPr>
                <p14:cNvContentPartPr/>
                <p14:nvPr/>
              </p14:nvContentPartPr>
              <p14:xfrm>
                <a:off x="2902654" y="1190467"/>
                <a:ext cx="277920" cy="223200"/>
              </p14:xfrm>
            </p:contentPart>
          </mc:Choice>
          <mc:Fallback xmlns="">
            <p:pic>
              <p:nvPicPr>
                <p:cNvPr id="31" name="Freihand 30">
                  <a:extLst>
                    <a:ext uri="{FF2B5EF4-FFF2-40B4-BE49-F238E27FC236}">
                      <a16:creationId xmlns:a16="http://schemas.microsoft.com/office/drawing/2014/main" id="{D518DE63-4A1D-4A32-B1B9-42DCB5729A39}"/>
                    </a:ext>
                  </a:extLst>
                </p:cNvPr>
                <p:cNvPicPr/>
                <p:nvPr/>
              </p:nvPicPr>
              <p:blipFill>
                <a:blip r:embed="rId63"/>
                <a:stretch>
                  <a:fillRect/>
                </a:stretch>
              </p:blipFill>
              <p:spPr>
                <a:xfrm>
                  <a:off x="2898334" y="1186147"/>
                  <a:ext cx="286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D8F4BFF3-0262-4FED-8BD5-F5C01745F11B}"/>
                    </a:ext>
                  </a:extLst>
                </p14:cNvPr>
                <p14:cNvContentPartPr/>
                <p14:nvPr/>
              </p14:nvContentPartPr>
              <p14:xfrm>
                <a:off x="3195694" y="1180387"/>
                <a:ext cx="32040" cy="42120"/>
              </p14:xfrm>
            </p:contentPart>
          </mc:Choice>
          <mc:Fallback xmlns="">
            <p:pic>
              <p:nvPicPr>
                <p:cNvPr id="32" name="Freihand 31">
                  <a:extLst>
                    <a:ext uri="{FF2B5EF4-FFF2-40B4-BE49-F238E27FC236}">
                      <a16:creationId xmlns:a16="http://schemas.microsoft.com/office/drawing/2014/main" id="{D8F4BFF3-0262-4FED-8BD5-F5C01745F11B}"/>
                    </a:ext>
                  </a:extLst>
                </p:cNvPr>
                <p:cNvPicPr/>
                <p:nvPr/>
              </p:nvPicPr>
              <p:blipFill>
                <a:blip r:embed="rId65"/>
                <a:stretch>
                  <a:fillRect/>
                </a:stretch>
              </p:blipFill>
              <p:spPr>
                <a:xfrm>
                  <a:off x="3191374" y="1176067"/>
                  <a:ext cx="40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8CA03DFB-E90E-438A-8DE5-3DD4810CCEEA}"/>
                    </a:ext>
                  </a:extLst>
                </p14:cNvPr>
                <p14:cNvContentPartPr/>
                <p14:nvPr/>
              </p14:nvContentPartPr>
              <p14:xfrm>
                <a:off x="3238174" y="1140427"/>
                <a:ext cx="109080" cy="138240"/>
              </p14:xfrm>
            </p:contentPart>
          </mc:Choice>
          <mc:Fallback xmlns="">
            <p:pic>
              <p:nvPicPr>
                <p:cNvPr id="33" name="Freihand 32">
                  <a:extLst>
                    <a:ext uri="{FF2B5EF4-FFF2-40B4-BE49-F238E27FC236}">
                      <a16:creationId xmlns:a16="http://schemas.microsoft.com/office/drawing/2014/main" id="{8CA03DFB-E90E-438A-8DE5-3DD4810CCEEA}"/>
                    </a:ext>
                  </a:extLst>
                </p:cNvPr>
                <p:cNvPicPr/>
                <p:nvPr/>
              </p:nvPicPr>
              <p:blipFill>
                <a:blip r:embed="rId67"/>
                <a:stretch>
                  <a:fillRect/>
                </a:stretch>
              </p:blipFill>
              <p:spPr>
                <a:xfrm>
                  <a:off x="3233854" y="1136107"/>
                  <a:ext cx="117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90AB184E-FF81-4B96-B6F2-8C5EB1117077}"/>
                    </a:ext>
                  </a:extLst>
                </p14:cNvPr>
                <p14:cNvContentPartPr/>
                <p14:nvPr/>
              </p14:nvContentPartPr>
              <p14:xfrm>
                <a:off x="3419614" y="1202707"/>
                <a:ext cx="96840" cy="79560"/>
              </p14:xfrm>
            </p:contentPart>
          </mc:Choice>
          <mc:Fallback xmlns="">
            <p:pic>
              <p:nvPicPr>
                <p:cNvPr id="34" name="Freihand 33">
                  <a:extLst>
                    <a:ext uri="{FF2B5EF4-FFF2-40B4-BE49-F238E27FC236}">
                      <a16:creationId xmlns:a16="http://schemas.microsoft.com/office/drawing/2014/main" id="{90AB184E-FF81-4B96-B6F2-8C5EB1117077}"/>
                    </a:ext>
                  </a:extLst>
                </p:cNvPr>
                <p:cNvPicPr/>
                <p:nvPr/>
              </p:nvPicPr>
              <p:blipFill>
                <a:blip r:embed="rId69"/>
                <a:stretch>
                  <a:fillRect/>
                </a:stretch>
              </p:blipFill>
              <p:spPr>
                <a:xfrm>
                  <a:off x="3415294" y="1198387"/>
                  <a:ext cx="105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09D3A648-B5BF-4107-B575-DCE43E946AC6}"/>
                    </a:ext>
                  </a:extLst>
                </p14:cNvPr>
                <p14:cNvContentPartPr/>
                <p14:nvPr/>
              </p14:nvContentPartPr>
              <p14:xfrm>
                <a:off x="3413494" y="1230067"/>
                <a:ext cx="75600" cy="13680"/>
              </p14:xfrm>
            </p:contentPart>
          </mc:Choice>
          <mc:Fallback xmlns="">
            <p:pic>
              <p:nvPicPr>
                <p:cNvPr id="35" name="Freihand 34">
                  <a:extLst>
                    <a:ext uri="{FF2B5EF4-FFF2-40B4-BE49-F238E27FC236}">
                      <a16:creationId xmlns:a16="http://schemas.microsoft.com/office/drawing/2014/main" id="{09D3A648-B5BF-4107-B575-DCE43E946AC6}"/>
                    </a:ext>
                  </a:extLst>
                </p:cNvPr>
                <p:cNvPicPr/>
                <p:nvPr/>
              </p:nvPicPr>
              <p:blipFill>
                <a:blip r:embed="rId71"/>
                <a:stretch>
                  <a:fillRect/>
                </a:stretch>
              </p:blipFill>
              <p:spPr>
                <a:xfrm>
                  <a:off x="3409174" y="1225747"/>
                  <a:ext cx="84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D704FFB5-68C3-4ECF-BB24-FB127B65D659}"/>
                    </a:ext>
                  </a:extLst>
                </p14:cNvPr>
                <p14:cNvContentPartPr/>
                <p14:nvPr/>
              </p14:nvContentPartPr>
              <p14:xfrm>
                <a:off x="3521854" y="1128907"/>
                <a:ext cx="277920" cy="136800"/>
              </p14:xfrm>
            </p:contentPart>
          </mc:Choice>
          <mc:Fallback xmlns="">
            <p:pic>
              <p:nvPicPr>
                <p:cNvPr id="36" name="Freihand 35">
                  <a:extLst>
                    <a:ext uri="{FF2B5EF4-FFF2-40B4-BE49-F238E27FC236}">
                      <a16:creationId xmlns:a16="http://schemas.microsoft.com/office/drawing/2014/main" id="{D704FFB5-68C3-4ECF-BB24-FB127B65D659}"/>
                    </a:ext>
                  </a:extLst>
                </p:cNvPr>
                <p:cNvPicPr/>
                <p:nvPr/>
              </p:nvPicPr>
              <p:blipFill>
                <a:blip r:embed="rId73"/>
                <a:stretch>
                  <a:fillRect/>
                </a:stretch>
              </p:blipFill>
              <p:spPr>
                <a:xfrm>
                  <a:off x="3517534" y="1124587"/>
                  <a:ext cx="286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ADD17243-EDDC-4E71-9ACD-971F20639B92}"/>
                    </a:ext>
                  </a:extLst>
                </p14:cNvPr>
                <p14:cNvContentPartPr/>
                <p14:nvPr/>
              </p14:nvContentPartPr>
              <p14:xfrm>
                <a:off x="3812014" y="1128547"/>
                <a:ext cx="18360" cy="42120"/>
              </p14:xfrm>
            </p:contentPart>
          </mc:Choice>
          <mc:Fallback xmlns="">
            <p:pic>
              <p:nvPicPr>
                <p:cNvPr id="37" name="Freihand 36">
                  <a:extLst>
                    <a:ext uri="{FF2B5EF4-FFF2-40B4-BE49-F238E27FC236}">
                      <a16:creationId xmlns:a16="http://schemas.microsoft.com/office/drawing/2014/main" id="{ADD17243-EDDC-4E71-9ACD-971F20639B92}"/>
                    </a:ext>
                  </a:extLst>
                </p:cNvPr>
                <p:cNvPicPr/>
                <p:nvPr/>
              </p:nvPicPr>
              <p:blipFill>
                <a:blip r:embed="rId75"/>
                <a:stretch>
                  <a:fillRect/>
                </a:stretch>
              </p:blipFill>
              <p:spPr>
                <a:xfrm>
                  <a:off x="3807694" y="1124227"/>
                  <a:ext cx="27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Freihand 37">
                  <a:extLst>
                    <a:ext uri="{FF2B5EF4-FFF2-40B4-BE49-F238E27FC236}">
                      <a16:creationId xmlns:a16="http://schemas.microsoft.com/office/drawing/2014/main" id="{41671C95-0A26-400E-B02A-EACBDCB6FA0B}"/>
                    </a:ext>
                  </a:extLst>
                </p14:cNvPr>
                <p14:cNvContentPartPr/>
                <p14:nvPr/>
              </p14:nvContentPartPr>
              <p14:xfrm>
                <a:off x="3824614" y="1187227"/>
                <a:ext cx="114480" cy="173160"/>
              </p14:xfrm>
            </p:contentPart>
          </mc:Choice>
          <mc:Fallback xmlns="">
            <p:pic>
              <p:nvPicPr>
                <p:cNvPr id="38" name="Freihand 37">
                  <a:extLst>
                    <a:ext uri="{FF2B5EF4-FFF2-40B4-BE49-F238E27FC236}">
                      <a16:creationId xmlns:a16="http://schemas.microsoft.com/office/drawing/2014/main" id="{41671C95-0A26-400E-B02A-EACBDCB6FA0B}"/>
                    </a:ext>
                  </a:extLst>
                </p:cNvPr>
                <p:cNvPicPr/>
                <p:nvPr/>
              </p:nvPicPr>
              <p:blipFill>
                <a:blip r:embed="rId77"/>
                <a:stretch>
                  <a:fillRect/>
                </a:stretch>
              </p:blipFill>
              <p:spPr>
                <a:xfrm>
                  <a:off x="3820294" y="1182907"/>
                  <a:ext cx="123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556E6425-3B3E-4527-8D07-7660759621A3}"/>
                    </a:ext>
                  </a:extLst>
                </p14:cNvPr>
                <p14:cNvContentPartPr/>
                <p14:nvPr/>
              </p14:nvContentPartPr>
              <p14:xfrm>
                <a:off x="4004254" y="1162747"/>
                <a:ext cx="280800" cy="88920"/>
              </p14:xfrm>
            </p:contentPart>
          </mc:Choice>
          <mc:Fallback xmlns="">
            <p:pic>
              <p:nvPicPr>
                <p:cNvPr id="40" name="Freihand 39">
                  <a:extLst>
                    <a:ext uri="{FF2B5EF4-FFF2-40B4-BE49-F238E27FC236}">
                      <a16:creationId xmlns:a16="http://schemas.microsoft.com/office/drawing/2014/main" id="{556E6425-3B3E-4527-8D07-7660759621A3}"/>
                    </a:ext>
                  </a:extLst>
                </p:cNvPr>
                <p:cNvPicPr/>
                <p:nvPr/>
              </p:nvPicPr>
              <p:blipFill>
                <a:blip r:embed="rId79"/>
                <a:stretch>
                  <a:fillRect/>
                </a:stretch>
              </p:blipFill>
              <p:spPr>
                <a:xfrm>
                  <a:off x="3999934" y="1158427"/>
                  <a:ext cx="28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D788B29C-F36C-47DB-8DD9-C09E049FE212}"/>
                    </a:ext>
                  </a:extLst>
                </p14:cNvPr>
                <p14:cNvContentPartPr/>
                <p14:nvPr/>
              </p14:nvContentPartPr>
              <p14:xfrm>
                <a:off x="4331854" y="1104787"/>
                <a:ext cx="426600" cy="112680"/>
              </p14:xfrm>
            </p:contentPart>
          </mc:Choice>
          <mc:Fallback xmlns="">
            <p:pic>
              <p:nvPicPr>
                <p:cNvPr id="41" name="Freihand 40">
                  <a:extLst>
                    <a:ext uri="{FF2B5EF4-FFF2-40B4-BE49-F238E27FC236}">
                      <a16:creationId xmlns:a16="http://schemas.microsoft.com/office/drawing/2014/main" id="{D788B29C-F36C-47DB-8DD9-C09E049FE212}"/>
                    </a:ext>
                  </a:extLst>
                </p:cNvPr>
                <p:cNvPicPr/>
                <p:nvPr/>
              </p:nvPicPr>
              <p:blipFill>
                <a:blip r:embed="rId81"/>
                <a:stretch>
                  <a:fillRect/>
                </a:stretch>
              </p:blipFill>
              <p:spPr>
                <a:xfrm>
                  <a:off x="4327534" y="1100467"/>
                  <a:ext cx="43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EB0BAF56-5D18-44D6-960F-013AAF727B9F}"/>
                    </a:ext>
                  </a:extLst>
                </p14:cNvPr>
                <p14:cNvContentPartPr/>
                <p14:nvPr/>
              </p14:nvContentPartPr>
              <p14:xfrm>
                <a:off x="4000294" y="1086067"/>
                <a:ext cx="50760" cy="4320"/>
              </p14:xfrm>
            </p:contentPart>
          </mc:Choice>
          <mc:Fallback xmlns="">
            <p:pic>
              <p:nvPicPr>
                <p:cNvPr id="42" name="Freihand 41">
                  <a:extLst>
                    <a:ext uri="{FF2B5EF4-FFF2-40B4-BE49-F238E27FC236}">
                      <a16:creationId xmlns:a16="http://schemas.microsoft.com/office/drawing/2014/main" id="{EB0BAF56-5D18-44D6-960F-013AAF727B9F}"/>
                    </a:ext>
                  </a:extLst>
                </p:cNvPr>
                <p:cNvPicPr/>
                <p:nvPr/>
              </p:nvPicPr>
              <p:blipFill>
                <a:blip r:embed="rId83"/>
                <a:stretch>
                  <a:fillRect/>
                </a:stretch>
              </p:blipFill>
              <p:spPr>
                <a:xfrm>
                  <a:off x="3995974" y="1081747"/>
                  <a:ext cx="59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B790AF50-BF84-42E3-A5C8-54D1ABA04B95}"/>
                    </a:ext>
                  </a:extLst>
                </p14:cNvPr>
                <p14:cNvContentPartPr/>
                <p14:nvPr/>
              </p14:nvContentPartPr>
              <p14:xfrm>
                <a:off x="4135654" y="1089667"/>
                <a:ext cx="54000" cy="14760"/>
              </p14:xfrm>
            </p:contentPart>
          </mc:Choice>
          <mc:Fallback xmlns="">
            <p:pic>
              <p:nvPicPr>
                <p:cNvPr id="43" name="Freihand 42">
                  <a:extLst>
                    <a:ext uri="{FF2B5EF4-FFF2-40B4-BE49-F238E27FC236}">
                      <a16:creationId xmlns:a16="http://schemas.microsoft.com/office/drawing/2014/main" id="{B790AF50-BF84-42E3-A5C8-54D1ABA04B95}"/>
                    </a:ext>
                  </a:extLst>
                </p:cNvPr>
                <p:cNvPicPr/>
                <p:nvPr/>
              </p:nvPicPr>
              <p:blipFill>
                <a:blip r:embed="rId85"/>
                <a:stretch>
                  <a:fillRect/>
                </a:stretch>
              </p:blipFill>
              <p:spPr>
                <a:xfrm>
                  <a:off x="4131334" y="1085347"/>
                  <a:ext cx="62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EAB43976-9CFD-4DF9-9D24-50DAD3783D50}"/>
                    </a:ext>
                  </a:extLst>
                </p14:cNvPr>
                <p14:cNvContentPartPr/>
                <p14:nvPr/>
              </p14:nvContentPartPr>
              <p14:xfrm>
                <a:off x="4936654" y="1038907"/>
                <a:ext cx="23760" cy="229680"/>
              </p14:xfrm>
            </p:contentPart>
          </mc:Choice>
          <mc:Fallback xmlns="">
            <p:pic>
              <p:nvPicPr>
                <p:cNvPr id="44" name="Freihand 43">
                  <a:extLst>
                    <a:ext uri="{FF2B5EF4-FFF2-40B4-BE49-F238E27FC236}">
                      <a16:creationId xmlns:a16="http://schemas.microsoft.com/office/drawing/2014/main" id="{EAB43976-9CFD-4DF9-9D24-50DAD3783D50}"/>
                    </a:ext>
                  </a:extLst>
                </p:cNvPr>
                <p:cNvPicPr/>
                <p:nvPr/>
              </p:nvPicPr>
              <p:blipFill>
                <a:blip r:embed="rId87"/>
                <a:stretch>
                  <a:fillRect/>
                </a:stretch>
              </p:blipFill>
              <p:spPr>
                <a:xfrm>
                  <a:off x="4932334" y="1034587"/>
                  <a:ext cx="32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3" name="Freihand 112">
                  <a:extLst>
                    <a:ext uri="{FF2B5EF4-FFF2-40B4-BE49-F238E27FC236}">
                      <a16:creationId xmlns:a16="http://schemas.microsoft.com/office/drawing/2014/main" id="{A7CB2821-72E3-44DE-ABCE-DB75DDCA0638}"/>
                    </a:ext>
                  </a:extLst>
                </p14:cNvPr>
                <p14:cNvContentPartPr/>
                <p14:nvPr/>
              </p14:nvContentPartPr>
              <p14:xfrm>
                <a:off x="10222534" y="143227"/>
                <a:ext cx="4320" cy="35640"/>
              </p14:xfrm>
            </p:contentPart>
          </mc:Choice>
          <mc:Fallback xmlns="">
            <p:pic>
              <p:nvPicPr>
                <p:cNvPr id="113" name="Freihand 112">
                  <a:extLst>
                    <a:ext uri="{FF2B5EF4-FFF2-40B4-BE49-F238E27FC236}">
                      <a16:creationId xmlns:a16="http://schemas.microsoft.com/office/drawing/2014/main" id="{A7CB2821-72E3-44DE-ABCE-DB75DDCA0638}"/>
                    </a:ext>
                  </a:extLst>
                </p:cNvPr>
                <p:cNvPicPr/>
                <p:nvPr/>
              </p:nvPicPr>
              <p:blipFill>
                <a:blip r:embed="rId89"/>
                <a:stretch>
                  <a:fillRect/>
                </a:stretch>
              </p:blipFill>
              <p:spPr>
                <a:xfrm>
                  <a:off x="10218214" y="138907"/>
                  <a:ext cx="12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4" name="Freihand 113">
                  <a:extLst>
                    <a:ext uri="{FF2B5EF4-FFF2-40B4-BE49-F238E27FC236}">
                      <a16:creationId xmlns:a16="http://schemas.microsoft.com/office/drawing/2014/main" id="{8435516B-B48A-4C4D-AD5D-626615EBDC20}"/>
                    </a:ext>
                  </a:extLst>
                </p14:cNvPr>
                <p14:cNvContentPartPr/>
                <p14:nvPr/>
              </p14:nvContentPartPr>
              <p14:xfrm>
                <a:off x="10247734" y="75547"/>
                <a:ext cx="153000" cy="156600"/>
              </p14:xfrm>
            </p:contentPart>
          </mc:Choice>
          <mc:Fallback xmlns="">
            <p:pic>
              <p:nvPicPr>
                <p:cNvPr id="114" name="Freihand 113">
                  <a:extLst>
                    <a:ext uri="{FF2B5EF4-FFF2-40B4-BE49-F238E27FC236}">
                      <a16:creationId xmlns:a16="http://schemas.microsoft.com/office/drawing/2014/main" id="{8435516B-B48A-4C4D-AD5D-626615EBDC20}"/>
                    </a:ext>
                  </a:extLst>
                </p:cNvPr>
                <p:cNvPicPr/>
                <p:nvPr/>
              </p:nvPicPr>
              <p:blipFill>
                <a:blip r:embed="rId91"/>
                <a:stretch>
                  <a:fillRect/>
                </a:stretch>
              </p:blipFill>
              <p:spPr>
                <a:xfrm>
                  <a:off x="10243414" y="71227"/>
                  <a:ext cx="161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5" name="Freihand 114">
                  <a:extLst>
                    <a:ext uri="{FF2B5EF4-FFF2-40B4-BE49-F238E27FC236}">
                      <a16:creationId xmlns:a16="http://schemas.microsoft.com/office/drawing/2014/main" id="{4632CFB8-42EF-4249-A74C-D10E6648C9CB}"/>
                    </a:ext>
                  </a:extLst>
                </p14:cNvPr>
                <p14:cNvContentPartPr/>
                <p14:nvPr/>
              </p14:nvContentPartPr>
              <p14:xfrm>
                <a:off x="10465174" y="84187"/>
                <a:ext cx="64800" cy="142560"/>
              </p14:xfrm>
            </p:contentPart>
          </mc:Choice>
          <mc:Fallback xmlns="">
            <p:pic>
              <p:nvPicPr>
                <p:cNvPr id="115" name="Freihand 114">
                  <a:extLst>
                    <a:ext uri="{FF2B5EF4-FFF2-40B4-BE49-F238E27FC236}">
                      <a16:creationId xmlns:a16="http://schemas.microsoft.com/office/drawing/2014/main" id="{4632CFB8-42EF-4249-A74C-D10E6648C9CB}"/>
                    </a:ext>
                  </a:extLst>
                </p:cNvPr>
                <p:cNvPicPr/>
                <p:nvPr/>
              </p:nvPicPr>
              <p:blipFill>
                <a:blip r:embed="rId93"/>
                <a:stretch>
                  <a:fillRect/>
                </a:stretch>
              </p:blipFill>
              <p:spPr>
                <a:xfrm>
                  <a:off x="10460854" y="79867"/>
                  <a:ext cx="73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6" name="Freihand 115">
                  <a:extLst>
                    <a:ext uri="{FF2B5EF4-FFF2-40B4-BE49-F238E27FC236}">
                      <a16:creationId xmlns:a16="http://schemas.microsoft.com/office/drawing/2014/main" id="{D9E3AE01-4A5B-49C6-B46B-7597AAF1F0E5}"/>
                    </a:ext>
                  </a:extLst>
                </p14:cNvPr>
                <p14:cNvContentPartPr/>
                <p14:nvPr/>
              </p14:nvContentPartPr>
              <p14:xfrm>
                <a:off x="10582174" y="111907"/>
                <a:ext cx="93960" cy="114480"/>
              </p14:xfrm>
            </p:contentPart>
          </mc:Choice>
          <mc:Fallback xmlns="">
            <p:pic>
              <p:nvPicPr>
                <p:cNvPr id="116" name="Freihand 115">
                  <a:extLst>
                    <a:ext uri="{FF2B5EF4-FFF2-40B4-BE49-F238E27FC236}">
                      <a16:creationId xmlns:a16="http://schemas.microsoft.com/office/drawing/2014/main" id="{D9E3AE01-4A5B-49C6-B46B-7597AAF1F0E5}"/>
                    </a:ext>
                  </a:extLst>
                </p:cNvPr>
                <p:cNvPicPr/>
                <p:nvPr/>
              </p:nvPicPr>
              <p:blipFill>
                <a:blip r:embed="rId95"/>
                <a:stretch>
                  <a:fillRect/>
                </a:stretch>
              </p:blipFill>
              <p:spPr>
                <a:xfrm>
                  <a:off x="10577854" y="107587"/>
                  <a:ext cx="102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7" name="Freihand 116">
                  <a:extLst>
                    <a:ext uri="{FF2B5EF4-FFF2-40B4-BE49-F238E27FC236}">
                      <a16:creationId xmlns:a16="http://schemas.microsoft.com/office/drawing/2014/main" id="{3414EB3B-2422-455D-808D-89CCA6946CF7}"/>
                    </a:ext>
                  </a:extLst>
                </p14:cNvPr>
                <p14:cNvContentPartPr/>
                <p14:nvPr/>
              </p14:nvContentPartPr>
              <p14:xfrm>
                <a:off x="10582174" y="130627"/>
                <a:ext cx="103320" cy="55800"/>
              </p14:xfrm>
            </p:contentPart>
          </mc:Choice>
          <mc:Fallback xmlns="">
            <p:pic>
              <p:nvPicPr>
                <p:cNvPr id="117" name="Freihand 116">
                  <a:extLst>
                    <a:ext uri="{FF2B5EF4-FFF2-40B4-BE49-F238E27FC236}">
                      <a16:creationId xmlns:a16="http://schemas.microsoft.com/office/drawing/2014/main" id="{3414EB3B-2422-455D-808D-89CCA6946CF7}"/>
                    </a:ext>
                  </a:extLst>
                </p:cNvPr>
                <p:cNvPicPr/>
                <p:nvPr/>
              </p:nvPicPr>
              <p:blipFill>
                <a:blip r:embed="rId97"/>
                <a:stretch>
                  <a:fillRect/>
                </a:stretch>
              </p:blipFill>
              <p:spPr>
                <a:xfrm>
                  <a:off x="10577854" y="126307"/>
                  <a:ext cx="111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8" name="Freihand 117">
                  <a:extLst>
                    <a:ext uri="{FF2B5EF4-FFF2-40B4-BE49-F238E27FC236}">
                      <a16:creationId xmlns:a16="http://schemas.microsoft.com/office/drawing/2014/main" id="{649C79EC-A159-441D-B52F-C4DE3FE32C48}"/>
                    </a:ext>
                  </a:extLst>
                </p14:cNvPr>
                <p14:cNvContentPartPr/>
                <p14:nvPr/>
              </p14:nvContentPartPr>
              <p14:xfrm>
                <a:off x="10769014" y="148987"/>
                <a:ext cx="12960" cy="25200"/>
              </p14:xfrm>
            </p:contentPart>
          </mc:Choice>
          <mc:Fallback xmlns="">
            <p:pic>
              <p:nvPicPr>
                <p:cNvPr id="118" name="Freihand 117">
                  <a:extLst>
                    <a:ext uri="{FF2B5EF4-FFF2-40B4-BE49-F238E27FC236}">
                      <a16:creationId xmlns:a16="http://schemas.microsoft.com/office/drawing/2014/main" id="{649C79EC-A159-441D-B52F-C4DE3FE32C48}"/>
                    </a:ext>
                  </a:extLst>
                </p:cNvPr>
                <p:cNvPicPr/>
                <p:nvPr/>
              </p:nvPicPr>
              <p:blipFill>
                <a:blip r:embed="rId99"/>
                <a:stretch>
                  <a:fillRect/>
                </a:stretch>
              </p:blipFill>
              <p:spPr>
                <a:xfrm>
                  <a:off x="10764694" y="144667"/>
                  <a:ext cx="2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 name="Freihand 118">
                  <a:extLst>
                    <a:ext uri="{FF2B5EF4-FFF2-40B4-BE49-F238E27FC236}">
                      <a16:creationId xmlns:a16="http://schemas.microsoft.com/office/drawing/2014/main" id="{290B7EDB-3421-496B-9C85-D6BA9DC43193}"/>
                    </a:ext>
                  </a:extLst>
                </p14:cNvPr>
                <p14:cNvContentPartPr/>
                <p14:nvPr/>
              </p14:nvContentPartPr>
              <p14:xfrm>
                <a:off x="10831654" y="112627"/>
                <a:ext cx="101880" cy="136800"/>
              </p14:xfrm>
            </p:contentPart>
          </mc:Choice>
          <mc:Fallback xmlns="">
            <p:pic>
              <p:nvPicPr>
                <p:cNvPr id="119" name="Freihand 118">
                  <a:extLst>
                    <a:ext uri="{FF2B5EF4-FFF2-40B4-BE49-F238E27FC236}">
                      <a16:creationId xmlns:a16="http://schemas.microsoft.com/office/drawing/2014/main" id="{290B7EDB-3421-496B-9C85-D6BA9DC43193}"/>
                    </a:ext>
                  </a:extLst>
                </p:cNvPr>
                <p:cNvPicPr/>
                <p:nvPr/>
              </p:nvPicPr>
              <p:blipFill>
                <a:blip r:embed="rId101"/>
                <a:stretch>
                  <a:fillRect/>
                </a:stretch>
              </p:blipFill>
              <p:spPr>
                <a:xfrm>
                  <a:off x="10827334" y="1083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0" name="Freihand 119">
                  <a:extLst>
                    <a:ext uri="{FF2B5EF4-FFF2-40B4-BE49-F238E27FC236}">
                      <a16:creationId xmlns:a16="http://schemas.microsoft.com/office/drawing/2014/main" id="{1F33833F-864D-4C8E-86D5-E155CA4DF54F}"/>
                    </a:ext>
                  </a:extLst>
                </p14:cNvPr>
                <p14:cNvContentPartPr/>
                <p14:nvPr/>
              </p14:nvContentPartPr>
              <p14:xfrm>
                <a:off x="10922374" y="62947"/>
                <a:ext cx="83520" cy="225360"/>
              </p14:xfrm>
            </p:contentPart>
          </mc:Choice>
          <mc:Fallback xmlns="">
            <p:pic>
              <p:nvPicPr>
                <p:cNvPr id="120" name="Freihand 119">
                  <a:extLst>
                    <a:ext uri="{FF2B5EF4-FFF2-40B4-BE49-F238E27FC236}">
                      <a16:creationId xmlns:a16="http://schemas.microsoft.com/office/drawing/2014/main" id="{1F33833F-864D-4C8E-86D5-E155CA4DF54F}"/>
                    </a:ext>
                  </a:extLst>
                </p:cNvPr>
                <p:cNvPicPr/>
                <p:nvPr/>
              </p:nvPicPr>
              <p:blipFill>
                <a:blip r:embed="rId103"/>
                <a:stretch>
                  <a:fillRect/>
                </a:stretch>
              </p:blipFill>
              <p:spPr>
                <a:xfrm>
                  <a:off x="10918054" y="58627"/>
                  <a:ext cx="92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2" name="Freihand 121">
                  <a:extLst>
                    <a:ext uri="{FF2B5EF4-FFF2-40B4-BE49-F238E27FC236}">
                      <a16:creationId xmlns:a16="http://schemas.microsoft.com/office/drawing/2014/main" id="{81622836-6F0C-4D38-A1B6-F23C64553CF1}"/>
                    </a:ext>
                  </a:extLst>
                </p14:cNvPr>
                <p14:cNvContentPartPr/>
                <p14:nvPr/>
              </p14:nvContentPartPr>
              <p14:xfrm>
                <a:off x="11066734" y="161587"/>
                <a:ext cx="90360" cy="12600"/>
              </p14:xfrm>
            </p:contentPart>
          </mc:Choice>
          <mc:Fallback xmlns="">
            <p:pic>
              <p:nvPicPr>
                <p:cNvPr id="122" name="Freihand 121">
                  <a:extLst>
                    <a:ext uri="{FF2B5EF4-FFF2-40B4-BE49-F238E27FC236}">
                      <a16:creationId xmlns:a16="http://schemas.microsoft.com/office/drawing/2014/main" id="{81622836-6F0C-4D38-A1B6-F23C64553CF1}"/>
                    </a:ext>
                  </a:extLst>
                </p:cNvPr>
                <p:cNvPicPr/>
                <p:nvPr/>
              </p:nvPicPr>
              <p:blipFill>
                <a:blip r:embed="rId105"/>
                <a:stretch>
                  <a:fillRect/>
                </a:stretch>
              </p:blipFill>
              <p:spPr>
                <a:xfrm>
                  <a:off x="11062414" y="157267"/>
                  <a:ext cx="99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3" name="Freihand 122">
                  <a:extLst>
                    <a:ext uri="{FF2B5EF4-FFF2-40B4-BE49-F238E27FC236}">
                      <a16:creationId xmlns:a16="http://schemas.microsoft.com/office/drawing/2014/main" id="{AC1F51C4-E6ED-4F25-A6FF-B4A93DFE253A}"/>
                    </a:ext>
                  </a:extLst>
                </p14:cNvPr>
                <p14:cNvContentPartPr/>
                <p14:nvPr/>
              </p14:nvContentPartPr>
              <p14:xfrm>
                <a:off x="11079694" y="187867"/>
                <a:ext cx="73800" cy="9360"/>
              </p14:xfrm>
            </p:contentPart>
          </mc:Choice>
          <mc:Fallback xmlns="">
            <p:pic>
              <p:nvPicPr>
                <p:cNvPr id="123" name="Freihand 122">
                  <a:extLst>
                    <a:ext uri="{FF2B5EF4-FFF2-40B4-BE49-F238E27FC236}">
                      <a16:creationId xmlns:a16="http://schemas.microsoft.com/office/drawing/2014/main" id="{AC1F51C4-E6ED-4F25-A6FF-B4A93DFE253A}"/>
                    </a:ext>
                  </a:extLst>
                </p:cNvPr>
                <p:cNvPicPr/>
                <p:nvPr/>
              </p:nvPicPr>
              <p:blipFill>
                <a:blip r:embed="rId107"/>
                <a:stretch>
                  <a:fillRect/>
                </a:stretch>
              </p:blipFill>
              <p:spPr>
                <a:xfrm>
                  <a:off x="11075374" y="183547"/>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5" name="Freihand 124">
                  <a:extLst>
                    <a:ext uri="{FF2B5EF4-FFF2-40B4-BE49-F238E27FC236}">
                      <a16:creationId xmlns:a16="http://schemas.microsoft.com/office/drawing/2014/main" id="{B1706D51-4414-4F34-8B23-A70618DD0988}"/>
                    </a:ext>
                  </a:extLst>
                </p14:cNvPr>
                <p14:cNvContentPartPr/>
                <p14:nvPr/>
              </p14:nvContentPartPr>
              <p14:xfrm>
                <a:off x="11236294" y="69787"/>
                <a:ext cx="159120" cy="137880"/>
              </p14:xfrm>
            </p:contentPart>
          </mc:Choice>
          <mc:Fallback xmlns="">
            <p:pic>
              <p:nvPicPr>
                <p:cNvPr id="125" name="Freihand 124">
                  <a:extLst>
                    <a:ext uri="{FF2B5EF4-FFF2-40B4-BE49-F238E27FC236}">
                      <a16:creationId xmlns:a16="http://schemas.microsoft.com/office/drawing/2014/main" id="{B1706D51-4414-4F34-8B23-A70618DD0988}"/>
                    </a:ext>
                  </a:extLst>
                </p:cNvPr>
                <p:cNvPicPr/>
                <p:nvPr/>
              </p:nvPicPr>
              <p:blipFill>
                <a:blip r:embed="rId109"/>
                <a:stretch>
                  <a:fillRect/>
                </a:stretch>
              </p:blipFill>
              <p:spPr>
                <a:xfrm>
                  <a:off x="11231974" y="65467"/>
                  <a:ext cx="167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7" name="Freihand 126">
                  <a:extLst>
                    <a:ext uri="{FF2B5EF4-FFF2-40B4-BE49-F238E27FC236}">
                      <a16:creationId xmlns:a16="http://schemas.microsoft.com/office/drawing/2014/main" id="{975D1247-E3BC-4A0E-8FE4-E5D0F4ED41CE}"/>
                    </a:ext>
                  </a:extLst>
                </p14:cNvPr>
                <p14:cNvContentPartPr/>
                <p14:nvPr/>
              </p14:nvContentPartPr>
              <p14:xfrm>
                <a:off x="11431054" y="114787"/>
                <a:ext cx="97920" cy="104040"/>
              </p14:xfrm>
            </p:contentPart>
          </mc:Choice>
          <mc:Fallback xmlns="">
            <p:pic>
              <p:nvPicPr>
                <p:cNvPr id="127" name="Freihand 126">
                  <a:extLst>
                    <a:ext uri="{FF2B5EF4-FFF2-40B4-BE49-F238E27FC236}">
                      <a16:creationId xmlns:a16="http://schemas.microsoft.com/office/drawing/2014/main" id="{975D1247-E3BC-4A0E-8FE4-E5D0F4ED41CE}"/>
                    </a:ext>
                  </a:extLst>
                </p:cNvPr>
                <p:cNvPicPr/>
                <p:nvPr/>
              </p:nvPicPr>
              <p:blipFill>
                <a:blip r:embed="rId111"/>
                <a:stretch>
                  <a:fillRect/>
                </a:stretch>
              </p:blipFill>
              <p:spPr>
                <a:xfrm>
                  <a:off x="11426734" y="110467"/>
                  <a:ext cx="106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8" name="Freihand 127">
                  <a:extLst>
                    <a:ext uri="{FF2B5EF4-FFF2-40B4-BE49-F238E27FC236}">
                      <a16:creationId xmlns:a16="http://schemas.microsoft.com/office/drawing/2014/main" id="{F77C013A-B874-4800-B5A4-6FBC22EA1FAC}"/>
                    </a:ext>
                  </a:extLst>
                </p14:cNvPr>
                <p14:cNvContentPartPr/>
                <p14:nvPr/>
              </p14:nvContentPartPr>
              <p14:xfrm>
                <a:off x="11438614" y="134227"/>
                <a:ext cx="100440" cy="69840"/>
              </p14:xfrm>
            </p:contentPart>
          </mc:Choice>
          <mc:Fallback xmlns="">
            <p:pic>
              <p:nvPicPr>
                <p:cNvPr id="128" name="Freihand 127">
                  <a:extLst>
                    <a:ext uri="{FF2B5EF4-FFF2-40B4-BE49-F238E27FC236}">
                      <a16:creationId xmlns:a16="http://schemas.microsoft.com/office/drawing/2014/main" id="{F77C013A-B874-4800-B5A4-6FBC22EA1FAC}"/>
                    </a:ext>
                  </a:extLst>
                </p:cNvPr>
                <p:cNvPicPr/>
                <p:nvPr/>
              </p:nvPicPr>
              <p:blipFill>
                <a:blip r:embed="rId113"/>
                <a:stretch>
                  <a:fillRect/>
                </a:stretch>
              </p:blipFill>
              <p:spPr>
                <a:xfrm>
                  <a:off x="11434294" y="129907"/>
                  <a:ext cx="109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9" name="Freihand 128">
                  <a:extLst>
                    <a:ext uri="{FF2B5EF4-FFF2-40B4-BE49-F238E27FC236}">
                      <a16:creationId xmlns:a16="http://schemas.microsoft.com/office/drawing/2014/main" id="{36162457-E892-4C21-B5E7-F23ECE62ED32}"/>
                    </a:ext>
                  </a:extLst>
                </p14:cNvPr>
                <p14:cNvContentPartPr/>
                <p14:nvPr/>
              </p14:nvContentPartPr>
              <p14:xfrm>
                <a:off x="11643094" y="145387"/>
                <a:ext cx="9720" cy="73080"/>
              </p14:xfrm>
            </p:contentPart>
          </mc:Choice>
          <mc:Fallback xmlns="">
            <p:pic>
              <p:nvPicPr>
                <p:cNvPr id="129" name="Freihand 128">
                  <a:extLst>
                    <a:ext uri="{FF2B5EF4-FFF2-40B4-BE49-F238E27FC236}">
                      <a16:creationId xmlns:a16="http://schemas.microsoft.com/office/drawing/2014/main" id="{36162457-E892-4C21-B5E7-F23ECE62ED32}"/>
                    </a:ext>
                  </a:extLst>
                </p:cNvPr>
                <p:cNvPicPr/>
                <p:nvPr/>
              </p:nvPicPr>
              <p:blipFill>
                <a:blip r:embed="rId115"/>
                <a:stretch>
                  <a:fillRect/>
                </a:stretch>
              </p:blipFill>
              <p:spPr>
                <a:xfrm>
                  <a:off x="11638774" y="141067"/>
                  <a:ext cx="18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0" name="Freihand 129">
                  <a:extLst>
                    <a:ext uri="{FF2B5EF4-FFF2-40B4-BE49-F238E27FC236}">
                      <a16:creationId xmlns:a16="http://schemas.microsoft.com/office/drawing/2014/main" id="{E08ABA3A-96CD-445A-8B53-A1AA9338D920}"/>
                    </a:ext>
                  </a:extLst>
                </p14:cNvPr>
                <p14:cNvContentPartPr/>
                <p14:nvPr/>
              </p14:nvContentPartPr>
              <p14:xfrm>
                <a:off x="11602414" y="160867"/>
                <a:ext cx="110520" cy="11880"/>
              </p14:xfrm>
            </p:contentPart>
          </mc:Choice>
          <mc:Fallback xmlns="">
            <p:pic>
              <p:nvPicPr>
                <p:cNvPr id="130" name="Freihand 129">
                  <a:extLst>
                    <a:ext uri="{FF2B5EF4-FFF2-40B4-BE49-F238E27FC236}">
                      <a16:creationId xmlns:a16="http://schemas.microsoft.com/office/drawing/2014/main" id="{E08ABA3A-96CD-445A-8B53-A1AA9338D920}"/>
                    </a:ext>
                  </a:extLst>
                </p:cNvPr>
                <p:cNvPicPr/>
                <p:nvPr/>
              </p:nvPicPr>
              <p:blipFill>
                <a:blip r:embed="rId117"/>
                <a:stretch>
                  <a:fillRect/>
                </a:stretch>
              </p:blipFill>
              <p:spPr>
                <a:xfrm>
                  <a:off x="11598094" y="156547"/>
                  <a:ext cx="119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1" name="Freihand 130">
                  <a:extLst>
                    <a:ext uri="{FF2B5EF4-FFF2-40B4-BE49-F238E27FC236}">
                      <a16:creationId xmlns:a16="http://schemas.microsoft.com/office/drawing/2014/main" id="{4D78C05D-DD36-4FFA-ACA6-4BEB4FCA54D1}"/>
                    </a:ext>
                  </a:extLst>
                </p14:cNvPr>
                <p14:cNvContentPartPr/>
                <p14:nvPr/>
              </p14:nvContentPartPr>
              <p14:xfrm>
                <a:off x="11751094" y="90667"/>
                <a:ext cx="115560" cy="130320"/>
              </p14:xfrm>
            </p:contentPart>
          </mc:Choice>
          <mc:Fallback xmlns="">
            <p:pic>
              <p:nvPicPr>
                <p:cNvPr id="131" name="Freihand 130">
                  <a:extLst>
                    <a:ext uri="{FF2B5EF4-FFF2-40B4-BE49-F238E27FC236}">
                      <a16:creationId xmlns:a16="http://schemas.microsoft.com/office/drawing/2014/main" id="{4D78C05D-DD36-4FFA-ACA6-4BEB4FCA54D1}"/>
                    </a:ext>
                  </a:extLst>
                </p:cNvPr>
                <p:cNvPicPr/>
                <p:nvPr/>
              </p:nvPicPr>
              <p:blipFill>
                <a:blip r:embed="rId119"/>
                <a:stretch>
                  <a:fillRect/>
                </a:stretch>
              </p:blipFill>
              <p:spPr>
                <a:xfrm>
                  <a:off x="11746774" y="8634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2" name="Freihand 131">
                  <a:extLst>
                    <a:ext uri="{FF2B5EF4-FFF2-40B4-BE49-F238E27FC236}">
                      <a16:creationId xmlns:a16="http://schemas.microsoft.com/office/drawing/2014/main" id="{4CB0A0F2-D345-478D-B224-A10E58E42BB9}"/>
                    </a:ext>
                  </a:extLst>
                </p14:cNvPr>
                <p14:cNvContentPartPr/>
                <p14:nvPr/>
              </p14:nvContentPartPr>
              <p14:xfrm>
                <a:off x="11915614" y="140707"/>
                <a:ext cx="79200" cy="170640"/>
              </p14:xfrm>
            </p:contentPart>
          </mc:Choice>
          <mc:Fallback xmlns="">
            <p:pic>
              <p:nvPicPr>
                <p:cNvPr id="132" name="Freihand 131">
                  <a:extLst>
                    <a:ext uri="{FF2B5EF4-FFF2-40B4-BE49-F238E27FC236}">
                      <a16:creationId xmlns:a16="http://schemas.microsoft.com/office/drawing/2014/main" id="{4CB0A0F2-D345-478D-B224-A10E58E42BB9}"/>
                    </a:ext>
                  </a:extLst>
                </p:cNvPr>
                <p:cNvPicPr/>
                <p:nvPr/>
              </p:nvPicPr>
              <p:blipFill>
                <a:blip r:embed="rId121"/>
                <a:stretch>
                  <a:fillRect/>
                </a:stretch>
              </p:blipFill>
              <p:spPr>
                <a:xfrm>
                  <a:off x="11911294" y="136387"/>
                  <a:ext cx="87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 name="Freihand 173">
                  <a:extLst>
                    <a:ext uri="{FF2B5EF4-FFF2-40B4-BE49-F238E27FC236}">
                      <a16:creationId xmlns:a16="http://schemas.microsoft.com/office/drawing/2014/main" id="{51E256F5-DBD8-489A-886E-7537BA975536}"/>
                    </a:ext>
                  </a:extLst>
                </p14:cNvPr>
                <p14:cNvContentPartPr/>
                <p14:nvPr/>
              </p14:nvContentPartPr>
              <p14:xfrm>
                <a:off x="10182214" y="354547"/>
                <a:ext cx="78840" cy="168840"/>
              </p14:xfrm>
            </p:contentPart>
          </mc:Choice>
          <mc:Fallback xmlns="">
            <p:pic>
              <p:nvPicPr>
                <p:cNvPr id="174" name="Freihand 173">
                  <a:extLst>
                    <a:ext uri="{FF2B5EF4-FFF2-40B4-BE49-F238E27FC236}">
                      <a16:creationId xmlns:a16="http://schemas.microsoft.com/office/drawing/2014/main" id="{51E256F5-DBD8-489A-886E-7537BA975536}"/>
                    </a:ext>
                  </a:extLst>
                </p:cNvPr>
                <p:cNvPicPr/>
                <p:nvPr/>
              </p:nvPicPr>
              <p:blipFill>
                <a:blip r:embed="rId123"/>
                <a:stretch>
                  <a:fillRect/>
                </a:stretch>
              </p:blipFill>
              <p:spPr>
                <a:xfrm>
                  <a:off x="10177894" y="350227"/>
                  <a:ext cx="87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5" name="Freihand 174">
                  <a:extLst>
                    <a:ext uri="{FF2B5EF4-FFF2-40B4-BE49-F238E27FC236}">
                      <a16:creationId xmlns:a16="http://schemas.microsoft.com/office/drawing/2014/main" id="{247EB858-93C8-409F-B3DD-4F400288A318}"/>
                    </a:ext>
                  </a:extLst>
                </p14:cNvPr>
                <p14:cNvContentPartPr/>
                <p14:nvPr/>
              </p14:nvContentPartPr>
              <p14:xfrm>
                <a:off x="10275094" y="341587"/>
                <a:ext cx="64800" cy="114840"/>
              </p14:xfrm>
            </p:contentPart>
          </mc:Choice>
          <mc:Fallback xmlns="">
            <p:pic>
              <p:nvPicPr>
                <p:cNvPr id="175" name="Freihand 174">
                  <a:extLst>
                    <a:ext uri="{FF2B5EF4-FFF2-40B4-BE49-F238E27FC236}">
                      <a16:creationId xmlns:a16="http://schemas.microsoft.com/office/drawing/2014/main" id="{247EB858-93C8-409F-B3DD-4F400288A318}"/>
                    </a:ext>
                  </a:extLst>
                </p:cNvPr>
                <p:cNvPicPr/>
                <p:nvPr/>
              </p:nvPicPr>
              <p:blipFill>
                <a:blip r:embed="rId125"/>
                <a:stretch>
                  <a:fillRect/>
                </a:stretch>
              </p:blipFill>
              <p:spPr>
                <a:xfrm>
                  <a:off x="10270774" y="337267"/>
                  <a:ext cx="73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6" name="Freihand 175">
                  <a:extLst>
                    <a:ext uri="{FF2B5EF4-FFF2-40B4-BE49-F238E27FC236}">
                      <a16:creationId xmlns:a16="http://schemas.microsoft.com/office/drawing/2014/main" id="{7D935B27-C6CA-4CA3-9549-811988152CC6}"/>
                    </a:ext>
                  </a:extLst>
                </p14:cNvPr>
                <p14:cNvContentPartPr/>
                <p14:nvPr/>
              </p14:nvContentPartPr>
              <p14:xfrm>
                <a:off x="10337374" y="363907"/>
                <a:ext cx="89640" cy="104400"/>
              </p14:xfrm>
            </p:contentPart>
          </mc:Choice>
          <mc:Fallback xmlns="">
            <p:pic>
              <p:nvPicPr>
                <p:cNvPr id="176" name="Freihand 175">
                  <a:extLst>
                    <a:ext uri="{FF2B5EF4-FFF2-40B4-BE49-F238E27FC236}">
                      <a16:creationId xmlns:a16="http://schemas.microsoft.com/office/drawing/2014/main" id="{7D935B27-C6CA-4CA3-9549-811988152CC6}"/>
                    </a:ext>
                  </a:extLst>
                </p:cNvPr>
                <p:cNvPicPr/>
                <p:nvPr/>
              </p:nvPicPr>
              <p:blipFill>
                <a:blip r:embed="rId127"/>
                <a:stretch>
                  <a:fillRect/>
                </a:stretch>
              </p:blipFill>
              <p:spPr>
                <a:xfrm>
                  <a:off x="10333054" y="359587"/>
                  <a:ext cx="98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7" name="Freihand 176">
                  <a:extLst>
                    <a:ext uri="{FF2B5EF4-FFF2-40B4-BE49-F238E27FC236}">
                      <a16:creationId xmlns:a16="http://schemas.microsoft.com/office/drawing/2014/main" id="{405EB47B-04D2-48BF-B45A-25D1F2811A72}"/>
                    </a:ext>
                  </a:extLst>
                </p14:cNvPr>
                <p14:cNvContentPartPr/>
                <p14:nvPr/>
              </p14:nvContentPartPr>
              <p14:xfrm>
                <a:off x="10443574" y="358507"/>
                <a:ext cx="34560" cy="102240"/>
              </p14:xfrm>
            </p:contentPart>
          </mc:Choice>
          <mc:Fallback xmlns="">
            <p:pic>
              <p:nvPicPr>
                <p:cNvPr id="177" name="Freihand 176">
                  <a:extLst>
                    <a:ext uri="{FF2B5EF4-FFF2-40B4-BE49-F238E27FC236}">
                      <a16:creationId xmlns:a16="http://schemas.microsoft.com/office/drawing/2014/main" id="{405EB47B-04D2-48BF-B45A-25D1F2811A72}"/>
                    </a:ext>
                  </a:extLst>
                </p:cNvPr>
                <p:cNvPicPr/>
                <p:nvPr/>
              </p:nvPicPr>
              <p:blipFill>
                <a:blip r:embed="rId129"/>
                <a:stretch>
                  <a:fillRect/>
                </a:stretch>
              </p:blipFill>
              <p:spPr>
                <a:xfrm>
                  <a:off x="10439254" y="354187"/>
                  <a:ext cx="43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8" name="Freihand 177">
                  <a:extLst>
                    <a:ext uri="{FF2B5EF4-FFF2-40B4-BE49-F238E27FC236}">
                      <a16:creationId xmlns:a16="http://schemas.microsoft.com/office/drawing/2014/main" id="{25B03BF3-B44A-48D7-B318-8F1B0D47139A}"/>
                    </a:ext>
                  </a:extLst>
                </p14:cNvPr>
                <p14:cNvContentPartPr/>
                <p14:nvPr/>
              </p14:nvContentPartPr>
              <p14:xfrm>
                <a:off x="10585414" y="371827"/>
                <a:ext cx="109440" cy="36000"/>
              </p14:xfrm>
            </p:contentPart>
          </mc:Choice>
          <mc:Fallback xmlns="">
            <p:pic>
              <p:nvPicPr>
                <p:cNvPr id="178" name="Freihand 177">
                  <a:extLst>
                    <a:ext uri="{FF2B5EF4-FFF2-40B4-BE49-F238E27FC236}">
                      <a16:creationId xmlns:a16="http://schemas.microsoft.com/office/drawing/2014/main" id="{25B03BF3-B44A-48D7-B318-8F1B0D47139A}"/>
                    </a:ext>
                  </a:extLst>
                </p:cNvPr>
                <p:cNvPicPr/>
                <p:nvPr/>
              </p:nvPicPr>
              <p:blipFill>
                <a:blip r:embed="rId131"/>
                <a:stretch>
                  <a:fillRect/>
                </a:stretch>
              </p:blipFill>
              <p:spPr>
                <a:xfrm>
                  <a:off x="10581094" y="367507"/>
                  <a:ext cx="118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9" name="Freihand 178">
                  <a:extLst>
                    <a:ext uri="{FF2B5EF4-FFF2-40B4-BE49-F238E27FC236}">
                      <a16:creationId xmlns:a16="http://schemas.microsoft.com/office/drawing/2014/main" id="{520AA242-DDF7-4EB5-A713-DC4944A4CB9A}"/>
                    </a:ext>
                  </a:extLst>
                </p14:cNvPr>
                <p14:cNvContentPartPr/>
                <p14:nvPr/>
              </p14:nvContentPartPr>
              <p14:xfrm>
                <a:off x="10765054" y="317467"/>
                <a:ext cx="140400" cy="102600"/>
              </p14:xfrm>
            </p:contentPart>
          </mc:Choice>
          <mc:Fallback xmlns="">
            <p:pic>
              <p:nvPicPr>
                <p:cNvPr id="179" name="Freihand 178">
                  <a:extLst>
                    <a:ext uri="{FF2B5EF4-FFF2-40B4-BE49-F238E27FC236}">
                      <a16:creationId xmlns:a16="http://schemas.microsoft.com/office/drawing/2014/main" id="{520AA242-DDF7-4EB5-A713-DC4944A4CB9A}"/>
                    </a:ext>
                  </a:extLst>
                </p:cNvPr>
                <p:cNvPicPr/>
                <p:nvPr/>
              </p:nvPicPr>
              <p:blipFill>
                <a:blip r:embed="rId133"/>
                <a:stretch>
                  <a:fillRect/>
                </a:stretch>
              </p:blipFill>
              <p:spPr>
                <a:xfrm>
                  <a:off x="10760734" y="313147"/>
                  <a:ext cx="149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80" name="Freihand 179">
                  <a:extLst>
                    <a:ext uri="{FF2B5EF4-FFF2-40B4-BE49-F238E27FC236}">
                      <a16:creationId xmlns:a16="http://schemas.microsoft.com/office/drawing/2014/main" id="{64F6F946-23FD-479D-8C23-708407225572}"/>
                    </a:ext>
                  </a:extLst>
                </p14:cNvPr>
                <p14:cNvContentPartPr/>
                <p14:nvPr/>
              </p14:nvContentPartPr>
              <p14:xfrm>
                <a:off x="10988254" y="376867"/>
                <a:ext cx="52200" cy="65160"/>
              </p14:xfrm>
            </p:contentPart>
          </mc:Choice>
          <mc:Fallback xmlns="">
            <p:pic>
              <p:nvPicPr>
                <p:cNvPr id="180" name="Freihand 179">
                  <a:extLst>
                    <a:ext uri="{FF2B5EF4-FFF2-40B4-BE49-F238E27FC236}">
                      <a16:creationId xmlns:a16="http://schemas.microsoft.com/office/drawing/2014/main" id="{64F6F946-23FD-479D-8C23-708407225572}"/>
                    </a:ext>
                  </a:extLst>
                </p:cNvPr>
                <p:cNvPicPr/>
                <p:nvPr/>
              </p:nvPicPr>
              <p:blipFill>
                <a:blip r:embed="rId135"/>
                <a:stretch>
                  <a:fillRect/>
                </a:stretch>
              </p:blipFill>
              <p:spPr>
                <a:xfrm>
                  <a:off x="10983934" y="372547"/>
                  <a:ext cx="60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1" name="Freihand 180">
                  <a:extLst>
                    <a:ext uri="{FF2B5EF4-FFF2-40B4-BE49-F238E27FC236}">
                      <a16:creationId xmlns:a16="http://schemas.microsoft.com/office/drawing/2014/main" id="{821E7F61-D7BC-43B8-B583-2B6975E069B1}"/>
                    </a:ext>
                  </a:extLst>
                </p14:cNvPr>
                <p14:cNvContentPartPr/>
                <p14:nvPr/>
              </p14:nvContentPartPr>
              <p14:xfrm>
                <a:off x="10985374" y="384787"/>
                <a:ext cx="83160" cy="40680"/>
              </p14:xfrm>
            </p:contentPart>
          </mc:Choice>
          <mc:Fallback xmlns="">
            <p:pic>
              <p:nvPicPr>
                <p:cNvPr id="181" name="Freihand 180">
                  <a:extLst>
                    <a:ext uri="{FF2B5EF4-FFF2-40B4-BE49-F238E27FC236}">
                      <a16:creationId xmlns:a16="http://schemas.microsoft.com/office/drawing/2014/main" id="{821E7F61-D7BC-43B8-B583-2B6975E069B1}"/>
                    </a:ext>
                  </a:extLst>
                </p:cNvPr>
                <p:cNvPicPr/>
                <p:nvPr/>
              </p:nvPicPr>
              <p:blipFill>
                <a:blip r:embed="rId137"/>
                <a:stretch>
                  <a:fillRect/>
                </a:stretch>
              </p:blipFill>
              <p:spPr>
                <a:xfrm>
                  <a:off x="10981054" y="380467"/>
                  <a:ext cx="91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83" name="Freihand 182">
                  <a:extLst>
                    <a:ext uri="{FF2B5EF4-FFF2-40B4-BE49-F238E27FC236}">
                      <a16:creationId xmlns:a16="http://schemas.microsoft.com/office/drawing/2014/main" id="{7DA1BEF1-2DB8-44AF-851F-33CF127854A8}"/>
                    </a:ext>
                  </a:extLst>
                </p14:cNvPr>
                <p14:cNvContentPartPr/>
                <p14:nvPr/>
              </p14:nvContentPartPr>
              <p14:xfrm>
                <a:off x="10849654" y="551827"/>
                <a:ext cx="46800" cy="172080"/>
              </p14:xfrm>
            </p:contentPart>
          </mc:Choice>
          <mc:Fallback xmlns="">
            <p:pic>
              <p:nvPicPr>
                <p:cNvPr id="183" name="Freihand 182">
                  <a:extLst>
                    <a:ext uri="{FF2B5EF4-FFF2-40B4-BE49-F238E27FC236}">
                      <a16:creationId xmlns:a16="http://schemas.microsoft.com/office/drawing/2014/main" id="{7DA1BEF1-2DB8-44AF-851F-33CF127854A8}"/>
                    </a:ext>
                  </a:extLst>
                </p:cNvPr>
                <p:cNvPicPr/>
                <p:nvPr/>
              </p:nvPicPr>
              <p:blipFill>
                <a:blip r:embed="rId139"/>
                <a:stretch>
                  <a:fillRect/>
                </a:stretch>
              </p:blipFill>
              <p:spPr>
                <a:xfrm>
                  <a:off x="10845334" y="547507"/>
                  <a:ext cx="55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4" name="Freihand 183">
                  <a:extLst>
                    <a:ext uri="{FF2B5EF4-FFF2-40B4-BE49-F238E27FC236}">
                      <a16:creationId xmlns:a16="http://schemas.microsoft.com/office/drawing/2014/main" id="{5D33308E-9042-49CB-B75D-CA65DCAF7500}"/>
                    </a:ext>
                  </a:extLst>
                </p14:cNvPr>
                <p14:cNvContentPartPr/>
                <p14:nvPr/>
              </p14:nvContentPartPr>
              <p14:xfrm>
                <a:off x="10817254" y="497107"/>
                <a:ext cx="157680" cy="144720"/>
              </p14:xfrm>
            </p:contentPart>
          </mc:Choice>
          <mc:Fallback xmlns="">
            <p:pic>
              <p:nvPicPr>
                <p:cNvPr id="184" name="Freihand 183">
                  <a:extLst>
                    <a:ext uri="{FF2B5EF4-FFF2-40B4-BE49-F238E27FC236}">
                      <a16:creationId xmlns:a16="http://schemas.microsoft.com/office/drawing/2014/main" id="{5D33308E-9042-49CB-B75D-CA65DCAF7500}"/>
                    </a:ext>
                  </a:extLst>
                </p:cNvPr>
                <p:cNvPicPr/>
                <p:nvPr/>
              </p:nvPicPr>
              <p:blipFill>
                <a:blip r:embed="rId141"/>
                <a:stretch>
                  <a:fillRect/>
                </a:stretch>
              </p:blipFill>
              <p:spPr>
                <a:xfrm>
                  <a:off x="10812934" y="492787"/>
                  <a:ext cx="16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86" name="Freihand 185">
                  <a:extLst>
                    <a:ext uri="{FF2B5EF4-FFF2-40B4-BE49-F238E27FC236}">
                      <a16:creationId xmlns:a16="http://schemas.microsoft.com/office/drawing/2014/main" id="{A4E675DD-2F00-43F3-A527-A48ED68107CC}"/>
                    </a:ext>
                  </a:extLst>
                </p14:cNvPr>
                <p14:cNvContentPartPr/>
                <p14:nvPr/>
              </p14:nvContentPartPr>
              <p14:xfrm>
                <a:off x="11027494" y="566947"/>
                <a:ext cx="70560" cy="107280"/>
              </p14:xfrm>
            </p:contentPart>
          </mc:Choice>
          <mc:Fallback xmlns="">
            <p:pic>
              <p:nvPicPr>
                <p:cNvPr id="186" name="Freihand 185">
                  <a:extLst>
                    <a:ext uri="{FF2B5EF4-FFF2-40B4-BE49-F238E27FC236}">
                      <a16:creationId xmlns:a16="http://schemas.microsoft.com/office/drawing/2014/main" id="{A4E675DD-2F00-43F3-A527-A48ED68107CC}"/>
                    </a:ext>
                  </a:extLst>
                </p:cNvPr>
                <p:cNvPicPr/>
                <p:nvPr/>
              </p:nvPicPr>
              <p:blipFill>
                <a:blip r:embed="rId143"/>
                <a:stretch>
                  <a:fillRect/>
                </a:stretch>
              </p:blipFill>
              <p:spPr>
                <a:xfrm>
                  <a:off x="11023174" y="562627"/>
                  <a:ext cx="79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87" name="Freihand 186">
                  <a:extLst>
                    <a:ext uri="{FF2B5EF4-FFF2-40B4-BE49-F238E27FC236}">
                      <a16:creationId xmlns:a16="http://schemas.microsoft.com/office/drawing/2014/main" id="{65BC3DCA-17A2-42E7-9AE5-B9B3328CDAEB}"/>
                    </a:ext>
                  </a:extLst>
                </p14:cNvPr>
                <p14:cNvContentPartPr/>
                <p14:nvPr/>
              </p14:nvContentPartPr>
              <p14:xfrm>
                <a:off x="11103814" y="568387"/>
                <a:ext cx="97200" cy="90720"/>
              </p14:xfrm>
            </p:contentPart>
          </mc:Choice>
          <mc:Fallback xmlns="">
            <p:pic>
              <p:nvPicPr>
                <p:cNvPr id="187" name="Freihand 186">
                  <a:extLst>
                    <a:ext uri="{FF2B5EF4-FFF2-40B4-BE49-F238E27FC236}">
                      <a16:creationId xmlns:a16="http://schemas.microsoft.com/office/drawing/2014/main" id="{65BC3DCA-17A2-42E7-9AE5-B9B3328CDAEB}"/>
                    </a:ext>
                  </a:extLst>
                </p:cNvPr>
                <p:cNvPicPr/>
                <p:nvPr/>
              </p:nvPicPr>
              <p:blipFill>
                <a:blip r:embed="rId145"/>
                <a:stretch>
                  <a:fillRect/>
                </a:stretch>
              </p:blipFill>
              <p:spPr>
                <a:xfrm>
                  <a:off x="11099494" y="564067"/>
                  <a:ext cx="105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8" name="Freihand 187">
                  <a:extLst>
                    <a:ext uri="{FF2B5EF4-FFF2-40B4-BE49-F238E27FC236}">
                      <a16:creationId xmlns:a16="http://schemas.microsoft.com/office/drawing/2014/main" id="{DF5BE74B-171E-4925-B02C-CBD20E987AED}"/>
                    </a:ext>
                  </a:extLst>
                </p14:cNvPr>
                <p14:cNvContentPartPr/>
                <p14:nvPr/>
              </p14:nvContentPartPr>
              <p14:xfrm>
                <a:off x="11231614" y="535267"/>
                <a:ext cx="35280" cy="140760"/>
              </p14:xfrm>
            </p:contentPart>
          </mc:Choice>
          <mc:Fallback xmlns="">
            <p:pic>
              <p:nvPicPr>
                <p:cNvPr id="188" name="Freihand 187">
                  <a:extLst>
                    <a:ext uri="{FF2B5EF4-FFF2-40B4-BE49-F238E27FC236}">
                      <a16:creationId xmlns:a16="http://schemas.microsoft.com/office/drawing/2014/main" id="{DF5BE74B-171E-4925-B02C-CBD20E987AED}"/>
                    </a:ext>
                  </a:extLst>
                </p:cNvPr>
                <p:cNvPicPr/>
                <p:nvPr/>
              </p:nvPicPr>
              <p:blipFill>
                <a:blip r:embed="rId147"/>
                <a:stretch>
                  <a:fillRect/>
                </a:stretch>
              </p:blipFill>
              <p:spPr>
                <a:xfrm>
                  <a:off x="11227294" y="530947"/>
                  <a:ext cx="43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9" name="Freihand 188">
                  <a:extLst>
                    <a:ext uri="{FF2B5EF4-FFF2-40B4-BE49-F238E27FC236}">
                      <a16:creationId xmlns:a16="http://schemas.microsoft.com/office/drawing/2014/main" id="{7F4FED8D-9AF0-469D-AC38-FBF2C9C71B81}"/>
                    </a:ext>
                  </a:extLst>
                </p14:cNvPr>
                <p14:cNvContentPartPr/>
                <p14:nvPr/>
              </p14:nvContentPartPr>
              <p14:xfrm>
                <a:off x="11347174" y="594667"/>
                <a:ext cx="118800" cy="3960"/>
              </p14:xfrm>
            </p:contentPart>
          </mc:Choice>
          <mc:Fallback xmlns="">
            <p:pic>
              <p:nvPicPr>
                <p:cNvPr id="189" name="Freihand 188">
                  <a:extLst>
                    <a:ext uri="{FF2B5EF4-FFF2-40B4-BE49-F238E27FC236}">
                      <a16:creationId xmlns:a16="http://schemas.microsoft.com/office/drawing/2014/main" id="{7F4FED8D-9AF0-469D-AC38-FBF2C9C71B81}"/>
                    </a:ext>
                  </a:extLst>
                </p:cNvPr>
                <p:cNvPicPr/>
                <p:nvPr/>
              </p:nvPicPr>
              <p:blipFill>
                <a:blip r:embed="rId149"/>
                <a:stretch>
                  <a:fillRect/>
                </a:stretch>
              </p:blipFill>
              <p:spPr>
                <a:xfrm>
                  <a:off x="11342854" y="590347"/>
                  <a:ext cx="127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90" name="Freihand 189">
                  <a:extLst>
                    <a:ext uri="{FF2B5EF4-FFF2-40B4-BE49-F238E27FC236}">
                      <a16:creationId xmlns:a16="http://schemas.microsoft.com/office/drawing/2014/main" id="{DF0C4374-6DF3-4523-B120-4DEDB87EE2BC}"/>
                    </a:ext>
                  </a:extLst>
                </p14:cNvPr>
                <p14:cNvContentPartPr/>
                <p14:nvPr/>
              </p14:nvContentPartPr>
              <p14:xfrm>
                <a:off x="11379934" y="630667"/>
                <a:ext cx="111240" cy="6840"/>
              </p14:xfrm>
            </p:contentPart>
          </mc:Choice>
          <mc:Fallback xmlns="">
            <p:pic>
              <p:nvPicPr>
                <p:cNvPr id="190" name="Freihand 189">
                  <a:extLst>
                    <a:ext uri="{FF2B5EF4-FFF2-40B4-BE49-F238E27FC236}">
                      <a16:creationId xmlns:a16="http://schemas.microsoft.com/office/drawing/2014/main" id="{DF0C4374-6DF3-4523-B120-4DEDB87EE2BC}"/>
                    </a:ext>
                  </a:extLst>
                </p:cNvPr>
                <p:cNvPicPr/>
                <p:nvPr/>
              </p:nvPicPr>
              <p:blipFill>
                <a:blip r:embed="rId151"/>
                <a:stretch>
                  <a:fillRect/>
                </a:stretch>
              </p:blipFill>
              <p:spPr>
                <a:xfrm>
                  <a:off x="11375614" y="626347"/>
                  <a:ext cx="119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2" name="Freihand 191">
                  <a:extLst>
                    <a:ext uri="{FF2B5EF4-FFF2-40B4-BE49-F238E27FC236}">
                      <a16:creationId xmlns:a16="http://schemas.microsoft.com/office/drawing/2014/main" id="{EBE0404A-DAA6-4894-B824-C36BABDCB60A}"/>
                    </a:ext>
                  </a:extLst>
                </p14:cNvPr>
                <p14:cNvContentPartPr/>
                <p14:nvPr/>
              </p14:nvContentPartPr>
              <p14:xfrm>
                <a:off x="11606734" y="423307"/>
                <a:ext cx="82080" cy="125640"/>
              </p14:xfrm>
            </p:contentPart>
          </mc:Choice>
          <mc:Fallback xmlns="">
            <p:pic>
              <p:nvPicPr>
                <p:cNvPr id="192" name="Freihand 191">
                  <a:extLst>
                    <a:ext uri="{FF2B5EF4-FFF2-40B4-BE49-F238E27FC236}">
                      <a16:creationId xmlns:a16="http://schemas.microsoft.com/office/drawing/2014/main" id="{EBE0404A-DAA6-4894-B824-C36BABDCB60A}"/>
                    </a:ext>
                  </a:extLst>
                </p:cNvPr>
                <p:cNvPicPr/>
                <p:nvPr/>
              </p:nvPicPr>
              <p:blipFill>
                <a:blip r:embed="rId153"/>
                <a:stretch>
                  <a:fillRect/>
                </a:stretch>
              </p:blipFill>
              <p:spPr>
                <a:xfrm>
                  <a:off x="11602414" y="418987"/>
                  <a:ext cx="90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93" name="Freihand 192">
                  <a:extLst>
                    <a:ext uri="{FF2B5EF4-FFF2-40B4-BE49-F238E27FC236}">
                      <a16:creationId xmlns:a16="http://schemas.microsoft.com/office/drawing/2014/main" id="{58287796-6762-4E33-B905-DEDC988442FC}"/>
                    </a:ext>
                  </a:extLst>
                </p14:cNvPr>
                <p14:cNvContentPartPr/>
                <p14:nvPr/>
              </p14:nvContentPartPr>
              <p14:xfrm>
                <a:off x="11582974" y="584587"/>
                <a:ext cx="140760" cy="7200"/>
              </p14:xfrm>
            </p:contentPart>
          </mc:Choice>
          <mc:Fallback xmlns="">
            <p:pic>
              <p:nvPicPr>
                <p:cNvPr id="193" name="Freihand 192">
                  <a:extLst>
                    <a:ext uri="{FF2B5EF4-FFF2-40B4-BE49-F238E27FC236}">
                      <a16:creationId xmlns:a16="http://schemas.microsoft.com/office/drawing/2014/main" id="{58287796-6762-4E33-B905-DEDC988442FC}"/>
                    </a:ext>
                  </a:extLst>
                </p:cNvPr>
                <p:cNvPicPr/>
                <p:nvPr/>
              </p:nvPicPr>
              <p:blipFill>
                <a:blip r:embed="rId155"/>
                <a:stretch>
                  <a:fillRect/>
                </a:stretch>
              </p:blipFill>
              <p:spPr>
                <a:xfrm>
                  <a:off x="11578654" y="580267"/>
                  <a:ext cx="149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4" name="Freihand 193">
                  <a:extLst>
                    <a:ext uri="{FF2B5EF4-FFF2-40B4-BE49-F238E27FC236}">
                      <a16:creationId xmlns:a16="http://schemas.microsoft.com/office/drawing/2014/main" id="{4A41CC17-DEE8-446C-8315-AB22E07DF62A}"/>
                    </a:ext>
                  </a:extLst>
                </p14:cNvPr>
                <p14:cNvContentPartPr/>
                <p14:nvPr/>
              </p14:nvContentPartPr>
              <p14:xfrm>
                <a:off x="11602054" y="640027"/>
                <a:ext cx="74880" cy="93960"/>
              </p14:xfrm>
            </p:contentPart>
          </mc:Choice>
          <mc:Fallback xmlns="">
            <p:pic>
              <p:nvPicPr>
                <p:cNvPr id="194" name="Freihand 193">
                  <a:extLst>
                    <a:ext uri="{FF2B5EF4-FFF2-40B4-BE49-F238E27FC236}">
                      <a16:creationId xmlns:a16="http://schemas.microsoft.com/office/drawing/2014/main" id="{4A41CC17-DEE8-446C-8315-AB22E07DF62A}"/>
                    </a:ext>
                  </a:extLst>
                </p:cNvPr>
                <p:cNvPicPr/>
                <p:nvPr/>
              </p:nvPicPr>
              <p:blipFill>
                <a:blip r:embed="rId157"/>
                <a:stretch>
                  <a:fillRect/>
                </a:stretch>
              </p:blipFill>
              <p:spPr>
                <a:xfrm>
                  <a:off x="11597734" y="635707"/>
                  <a:ext cx="83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95" name="Freihand 194">
                  <a:extLst>
                    <a:ext uri="{FF2B5EF4-FFF2-40B4-BE49-F238E27FC236}">
                      <a16:creationId xmlns:a16="http://schemas.microsoft.com/office/drawing/2014/main" id="{E5FA4F59-6877-4284-BCE5-4B05D097C54C}"/>
                    </a:ext>
                  </a:extLst>
                </p14:cNvPr>
                <p14:cNvContentPartPr/>
                <p14:nvPr/>
              </p14:nvContentPartPr>
              <p14:xfrm>
                <a:off x="11585134" y="640387"/>
                <a:ext cx="125280" cy="81360"/>
              </p14:xfrm>
            </p:contentPart>
          </mc:Choice>
          <mc:Fallback xmlns="">
            <p:pic>
              <p:nvPicPr>
                <p:cNvPr id="195" name="Freihand 194">
                  <a:extLst>
                    <a:ext uri="{FF2B5EF4-FFF2-40B4-BE49-F238E27FC236}">
                      <a16:creationId xmlns:a16="http://schemas.microsoft.com/office/drawing/2014/main" id="{E5FA4F59-6877-4284-BCE5-4B05D097C54C}"/>
                    </a:ext>
                  </a:extLst>
                </p:cNvPr>
                <p:cNvPicPr/>
                <p:nvPr/>
              </p:nvPicPr>
              <p:blipFill>
                <a:blip r:embed="rId159"/>
                <a:stretch>
                  <a:fillRect/>
                </a:stretch>
              </p:blipFill>
              <p:spPr>
                <a:xfrm>
                  <a:off x="11580814" y="636067"/>
                  <a:ext cx="133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 name="Freihand 2">
                  <a:extLst>
                    <a:ext uri="{FF2B5EF4-FFF2-40B4-BE49-F238E27FC236}">
                      <a16:creationId xmlns:a16="http://schemas.microsoft.com/office/drawing/2014/main" id="{D20B6E01-866E-47A4-8167-AA5387922D41}"/>
                    </a:ext>
                  </a:extLst>
                </p14:cNvPr>
                <p14:cNvContentPartPr/>
                <p14:nvPr/>
              </p14:nvContentPartPr>
              <p14:xfrm>
                <a:off x="6106294" y="1065547"/>
                <a:ext cx="3052800" cy="212400"/>
              </p14:xfrm>
            </p:contentPart>
          </mc:Choice>
          <mc:Fallback xmlns="">
            <p:pic>
              <p:nvPicPr>
                <p:cNvPr id="3" name="Freihand 2">
                  <a:extLst>
                    <a:ext uri="{FF2B5EF4-FFF2-40B4-BE49-F238E27FC236}">
                      <a16:creationId xmlns:a16="http://schemas.microsoft.com/office/drawing/2014/main" id="{D20B6E01-866E-47A4-8167-AA5387922D41}"/>
                    </a:ext>
                  </a:extLst>
                </p:cNvPr>
                <p:cNvPicPr/>
                <p:nvPr/>
              </p:nvPicPr>
              <p:blipFill>
                <a:blip r:embed="rId161"/>
                <a:stretch>
                  <a:fillRect/>
                </a:stretch>
              </p:blipFill>
              <p:spPr>
                <a:xfrm>
                  <a:off x="6101974" y="1061227"/>
                  <a:ext cx="3061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 name="Freihand 4">
                  <a:extLst>
                    <a:ext uri="{FF2B5EF4-FFF2-40B4-BE49-F238E27FC236}">
                      <a16:creationId xmlns:a16="http://schemas.microsoft.com/office/drawing/2014/main" id="{B326BF10-38D7-4216-ABC7-3B66E5775DA3}"/>
                    </a:ext>
                  </a:extLst>
                </p14:cNvPr>
                <p14:cNvContentPartPr/>
                <p14:nvPr/>
              </p14:nvContentPartPr>
              <p14:xfrm>
                <a:off x="9097174" y="1198027"/>
                <a:ext cx="162000" cy="154800"/>
              </p14:xfrm>
            </p:contentPart>
          </mc:Choice>
          <mc:Fallback xmlns="">
            <p:pic>
              <p:nvPicPr>
                <p:cNvPr id="5" name="Freihand 4">
                  <a:extLst>
                    <a:ext uri="{FF2B5EF4-FFF2-40B4-BE49-F238E27FC236}">
                      <a16:creationId xmlns:a16="http://schemas.microsoft.com/office/drawing/2014/main" id="{B326BF10-38D7-4216-ABC7-3B66E5775DA3}"/>
                    </a:ext>
                  </a:extLst>
                </p:cNvPr>
                <p:cNvPicPr/>
                <p:nvPr/>
              </p:nvPicPr>
              <p:blipFill>
                <a:blip r:embed="rId163"/>
                <a:stretch>
                  <a:fillRect/>
                </a:stretch>
              </p:blipFill>
              <p:spPr>
                <a:xfrm>
                  <a:off x="9092854" y="1193707"/>
                  <a:ext cx="170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2" name="Freihand 51">
                  <a:extLst>
                    <a:ext uri="{FF2B5EF4-FFF2-40B4-BE49-F238E27FC236}">
                      <a16:creationId xmlns:a16="http://schemas.microsoft.com/office/drawing/2014/main" id="{0EC8C5D0-8390-4E47-B92B-FFA1C68B11C0}"/>
                    </a:ext>
                  </a:extLst>
                </p14:cNvPr>
                <p14:cNvContentPartPr/>
                <p14:nvPr/>
              </p14:nvContentPartPr>
              <p14:xfrm>
                <a:off x="10447534" y="1218187"/>
                <a:ext cx="166320" cy="7560"/>
              </p14:xfrm>
            </p:contentPart>
          </mc:Choice>
          <mc:Fallback xmlns="">
            <p:pic>
              <p:nvPicPr>
                <p:cNvPr id="52" name="Freihand 51">
                  <a:extLst>
                    <a:ext uri="{FF2B5EF4-FFF2-40B4-BE49-F238E27FC236}">
                      <a16:creationId xmlns:a16="http://schemas.microsoft.com/office/drawing/2014/main" id="{0EC8C5D0-8390-4E47-B92B-FFA1C68B11C0}"/>
                    </a:ext>
                  </a:extLst>
                </p:cNvPr>
                <p:cNvPicPr/>
                <p:nvPr/>
              </p:nvPicPr>
              <p:blipFill>
                <a:blip r:embed="rId165"/>
                <a:stretch>
                  <a:fillRect/>
                </a:stretch>
              </p:blipFill>
              <p:spPr>
                <a:xfrm>
                  <a:off x="10443214" y="1213867"/>
                  <a:ext cx="174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3" name="Freihand 52">
                  <a:extLst>
                    <a:ext uri="{FF2B5EF4-FFF2-40B4-BE49-F238E27FC236}">
                      <a16:creationId xmlns:a16="http://schemas.microsoft.com/office/drawing/2014/main" id="{78A3A082-292D-4BA1-B626-4C931CFFDFB4}"/>
                    </a:ext>
                  </a:extLst>
                </p14:cNvPr>
                <p14:cNvContentPartPr/>
                <p14:nvPr/>
              </p14:nvContentPartPr>
              <p14:xfrm>
                <a:off x="10473094" y="1263547"/>
                <a:ext cx="142200" cy="6120"/>
              </p14:xfrm>
            </p:contentPart>
          </mc:Choice>
          <mc:Fallback xmlns="">
            <p:pic>
              <p:nvPicPr>
                <p:cNvPr id="53" name="Freihand 52">
                  <a:extLst>
                    <a:ext uri="{FF2B5EF4-FFF2-40B4-BE49-F238E27FC236}">
                      <a16:creationId xmlns:a16="http://schemas.microsoft.com/office/drawing/2014/main" id="{78A3A082-292D-4BA1-B626-4C931CFFDFB4}"/>
                    </a:ext>
                  </a:extLst>
                </p:cNvPr>
                <p:cNvPicPr/>
                <p:nvPr/>
              </p:nvPicPr>
              <p:blipFill>
                <a:blip r:embed="rId167"/>
                <a:stretch>
                  <a:fillRect/>
                </a:stretch>
              </p:blipFill>
              <p:spPr>
                <a:xfrm>
                  <a:off x="10468774" y="1259227"/>
                  <a:ext cx="150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4" name="Freihand 53">
                  <a:extLst>
                    <a:ext uri="{FF2B5EF4-FFF2-40B4-BE49-F238E27FC236}">
                      <a16:creationId xmlns:a16="http://schemas.microsoft.com/office/drawing/2014/main" id="{E4E94F3F-7260-455C-B38F-B78F3D800313}"/>
                    </a:ext>
                  </a:extLst>
                </p14:cNvPr>
                <p14:cNvContentPartPr/>
                <p14:nvPr/>
              </p14:nvContentPartPr>
              <p14:xfrm>
                <a:off x="10726894" y="1118827"/>
                <a:ext cx="173160" cy="139680"/>
              </p14:xfrm>
            </p:contentPart>
          </mc:Choice>
          <mc:Fallback xmlns="">
            <p:pic>
              <p:nvPicPr>
                <p:cNvPr id="54" name="Freihand 53">
                  <a:extLst>
                    <a:ext uri="{FF2B5EF4-FFF2-40B4-BE49-F238E27FC236}">
                      <a16:creationId xmlns:a16="http://schemas.microsoft.com/office/drawing/2014/main" id="{E4E94F3F-7260-455C-B38F-B78F3D800313}"/>
                    </a:ext>
                  </a:extLst>
                </p:cNvPr>
                <p:cNvPicPr/>
                <p:nvPr/>
              </p:nvPicPr>
              <p:blipFill>
                <a:blip r:embed="rId169"/>
                <a:stretch>
                  <a:fillRect/>
                </a:stretch>
              </p:blipFill>
              <p:spPr>
                <a:xfrm>
                  <a:off x="10722574" y="1114507"/>
                  <a:ext cx="181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5" name="Freihand 54">
                  <a:extLst>
                    <a:ext uri="{FF2B5EF4-FFF2-40B4-BE49-F238E27FC236}">
                      <a16:creationId xmlns:a16="http://schemas.microsoft.com/office/drawing/2014/main" id="{2D2DEF97-B845-4832-AB52-AFC47C54C8E6}"/>
                    </a:ext>
                  </a:extLst>
                </p14:cNvPr>
                <p14:cNvContentPartPr/>
                <p14:nvPr/>
              </p14:nvContentPartPr>
              <p14:xfrm>
                <a:off x="10948654" y="1093987"/>
                <a:ext cx="95040" cy="195480"/>
              </p14:xfrm>
            </p:contentPart>
          </mc:Choice>
          <mc:Fallback xmlns="">
            <p:pic>
              <p:nvPicPr>
                <p:cNvPr id="55" name="Freihand 54">
                  <a:extLst>
                    <a:ext uri="{FF2B5EF4-FFF2-40B4-BE49-F238E27FC236}">
                      <a16:creationId xmlns:a16="http://schemas.microsoft.com/office/drawing/2014/main" id="{2D2DEF97-B845-4832-AB52-AFC47C54C8E6}"/>
                    </a:ext>
                  </a:extLst>
                </p:cNvPr>
                <p:cNvPicPr/>
                <p:nvPr/>
              </p:nvPicPr>
              <p:blipFill>
                <a:blip r:embed="rId171"/>
                <a:stretch>
                  <a:fillRect/>
                </a:stretch>
              </p:blipFill>
              <p:spPr>
                <a:xfrm>
                  <a:off x="10944334" y="1089667"/>
                  <a:ext cx="103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6" name="Freihand 55">
                  <a:extLst>
                    <a:ext uri="{FF2B5EF4-FFF2-40B4-BE49-F238E27FC236}">
                      <a16:creationId xmlns:a16="http://schemas.microsoft.com/office/drawing/2014/main" id="{F5619021-454D-4981-9EC5-3E501A391E6F}"/>
                    </a:ext>
                  </a:extLst>
                </p14:cNvPr>
                <p14:cNvContentPartPr/>
                <p14:nvPr/>
              </p14:nvContentPartPr>
              <p14:xfrm>
                <a:off x="11127934" y="1129267"/>
                <a:ext cx="30960" cy="123480"/>
              </p14:xfrm>
            </p:contentPart>
          </mc:Choice>
          <mc:Fallback xmlns="">
            <p:pic>
              <p:nvPicPr>
                <p:cNvPr id="56" name="Freihand 55">
                  <a:extLst>
                    <a:ext uri="{FF2B5EF4-FFF2-40B4-BE49-F238E27FC236}">
                      <a16:creationId xmlns:a16="http://schemas.microsoft.com/office/drawing/2014/main" id="{F5619021-454D-4981-9EC5-3E501A391E6F}"/>
                    </a:ext>
                  </a:extLst>
                </p:cNvPr>
                <p:cNvPicPr/>
                <p:nvPr/>
              </p:nvPicPr>
              <p:blipFill>
                <a:blip r:embed="rId173"/>
                <a:stretch>
                  <a:fillRect/>
                </a:stretch>
              </p:blipFill>
              <p:spPr>
                <a:xfrm>
                  <a:off x="11123614" y="1124947"/>
                  <a:ext cx="39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7" name="Freihand 56">
                  <a:extLst>
                    <a:ext uri="{FF2B5EF4-FFF2-40B4-BE49-F238E27FC236}">
                      <a16:creationId xmlns:a16="http://schemas.microsoft.com/office/drawing/2014/main" id="{D1DF59EB-2D59-4170-A33F-7EF392CF8E84}"/>
                    </a:ext>
                  </a:extLst>
                </p14:cNvPr>
                <p14:cNvContentPartPr/>
                <p14:nvPr/>
              </p14:nvContentPartPr>
              <p14:xfrm>
                <a:off x="11076814" y="1114147"/>
                <a:ext cx="142920" cy="83520"/>
              </p14:xfrm>
            </p:contentPart>
          </mc:Choice>
          <mc:Fallback xmlns="">
            <p:pic>
              <p:nvPicPr>
                <p:cNvPr id="57" name="Freihand 56">
                  <a:extLst>
                    <a:ext uri="{FF2B5EF4-FFF2-40B4-BE49-F238E27FC236}">
                      <a16:creationId xmlns:a16="http://schemas.microsoft.com/office/drawing/2014/main" id="{D1DF59EB-2D59-4170-A33F-7EF392CF8E84}"/>
                    </a:ext>
                  </a:extLst>
                </p:cNvPr>
                <p:cNvPicPr/>
                <p:nvPr/>
              </p:nvPicPr>
              <p:blipFill>
                <a:blip r:embed="rId175"/>
                <a:stretch>
                  <a:fillRect/>
                </a:stretch>
              </p:blipFill>
              <p:spPr>
                <a:xfrm>
                  <a:off x="11072494" y="1109827"/>
                  <a:ext cx="151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8" name="Freihand 57">
                  <a:extLst>
                    <a:ext uri="{FF2B5EF4-FFF2-40B4-BE49-F238E27FC236}">
                      <a16:creationId xmlns:a16="http://schemas.microsoft.com/office/drawing/2014/main" id="{43FE75AB-A9B7-4D17-864B-C5B5714EF389}"/>
                    </a:ext>
                  </a:extLst>
                </p14:cNvPr>
                <p14:cNvContentPartPr/>
                <p14:nvPr/>
              </p14:nvContentPartPr>
              <p14:xfrm>
                <a:off x="11258974" y="1207027"/>
                <a:ext cx="2520" cy="5400"/>
              </p14:xfrm>
            </p:contentPart>
          </mc:Choice>
          <mc:Fallback xmlns="">
            <p:pic>
              <p:nvPicPr>
                <p:cNvPr id="58" name="Freihand 57">
                  <a:extLst>
                    <a:ext uri="{FF2B5EF4-FFF2-40B4-BE49-F238E27FC236}">
                      <a16:creationId xmlns:a16="http://schemas.microsoft.com/office/drawing/2014/main" id="{43FE75AB-A9B7-4D17-864B-C5B5714EF389}"/>
                    </a:ext>
                  </a:extLst>
                </p:cNvPr>
                <p:cNvPicPr/>
                <p:nvPr/>
              </p:nvPicPr>
              <p:blipFill>
                <a:blip r:embed="rId177"/>
                <a:stretch>
                  <a:fillRect/>
                </a:stretch>
              </p:blipFill>
              <p:spPr>
                <a:xfrm>
                  <a:off x="11254654" y="1202707"/>
                  <a:ext cx="111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9" name="Freihand 58">
                  <a:extLst>
                    <a:ext uri="{FF2B5EF4-FFF2-40B4-BE49-F238E27FC236}">
                      <a16:creationId xmlns:a16="http://schemas.microsoft.com/office/drawing/2014/main" id="{4D28A3AD-3762-40DB-8D8C-8AB6611C2B8A}"/>
                    </a:ext>
                  </a:extLst>
                </p14:cNvPr>
                <p14:cNvContentPartPr/>
                <p14:nvPr/>
              </p14:nvContentPartPr>
              <p14:xfrm>
                <a:off x="11330614" y="1133587"/>
                <a:ext cx="106200" cy="156600"/>
              </p14:xfrm>
            </p:contentPart>
          </mc:Choice>
          <mc:Fallback xmlns="">
            <p:pic>
              <p:nvPicPr>
                <p:cNvPr id="59" name="Freihand 58">
                  <a:extLst>
                    <a:ext uri="{FF2B5EF4-FFF2-40B4-BE49-F238E27FC236}">
                      <a16:creationId xmlns:a16="http://schemas.microsoft.com/office/drawing/2014/main" id="{4D28A3AD-3762-40DB-8D8C-8AB6611C2B8A}"/>
                    </a:ext>
                  </a:extLst>
                </p:cNvPr>
                <p:cNvPicPr/>
                <p:nvPr/>
              </p:nvPicPr>
              <p:blipFill>
                <a:blip r:embed="rId179"/>
                <a:stretch>
                  <a:fillRect/>
                </a:stretch>
              </p:blipFill>
              <p:spPr>
                <a:xfrm>
                  <a:off x="11326294" y="1129267"/>
                  <a:ext cx="114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0" name="Freihand 59">
                  <a:extLst>
                    <a:ext uri="{FF2B5EF4-FFF2-40B4-BE49-F238E27FC236}">
                      <a16:creationId xmlns:a16="http://schemas.microsoft.com/office/drawing/2014/main" id="{6234114B-E404-4978-AE0D-D20B81A147AB}"/>
                    </a:ext>
                  </a:extLst>
                </p14:cNvPr>
                <p14:cNvContentPartPr/>
                <p14:nvPr/>
              </p14:nvContentPartPr>
              <p14:xfrm>
                <a:off x="11419174" y="1069867"/>
                <a:ext cx="114480" cy="252360"/>
              </p14:xfrm>
            </p:contentPart>
          </mc:Choice>
          <mc:Fallback xmlns="">
            <p:pic>
              <p:nvPicPr>
                <p:cNvPr id="60" name="Freihand 59">
                  <a:extLst>
                    <a:ext uri="{FF2B5EF4-FFF2-40B4-BE49-F238E27FC236}">
                      <a16:creationId xmlns:a16="http://schemas.microsoft.com/office/drawing/2014/main" id="{6234114B-E404-4978-AE0D-D20B81A147AB}"/>
                    </a:ext>
                  </a:extLst>
                </p:cNvPr>
                <p:cNvPicPr/>
                <p:nvPr/>
              </p:nvPicPr>
              <p:blipFill>
                <a:blip r:embed="rId181"/>
                <a:stretch>
                  <a:fillRect/>
                </a:stretch>
              </p:blipFill>
              <p:spPr>
                <a:xfrm>
                  <a:off x="11414854" y="1065547"/>
                  <a:ext cx="123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 name="Freihand 45">
                  <a:extLst>
                    <a:ext uri="{FF2B5EF4-FFF2-40B4-BE49-F238E27FC236}">
                      <a16:creationId xmlns:a16="http://schemas.microsoft.com/office/drawing/2014/main" id="{FA73F3D3-2934-41EC-BBCF-9469DF127B11}"/>
                    </a:ext>
                  </a:extLst>
                </p14:cNvPr>
                <p14:cNvContentPartPr/>
                <p14:nvPr/>
              </p14:nvContentPartPr>
              <p14:xfrm>
                <a:off x="9534574" y="1191907"/>
                <a:ext cx="151920" cy="143280"/>
              </p14:xfrm>
            </p:contentPart>
          </mc:Choice>
          <mc:Fallback xmlns="">
            <p:pic>
              <p:nvPicPr>
                <p:cNvPr id="46" name="Freihand 45">
                  <a:extLst>
                    <a:ext uri="{FF2B5EF4-FFF2-40B4-BE49-F238E27FC236}">
                      <a16:creationId xmlns:a16="http://schemas.microsoft.com/office/drawing/2014/main" id="{FA73F3D3-2934-41EC-BBCF-9469DF127B11}"/>
                    </a:ext>
                  </a:extLst>
                </p:cNvPr>
                <p:cNvPicPr/>
                <p:nvPr/>
              </p:nvPicPr>
              <p:blipFill>
                <a:blip r:embed="rId183"/>
                <a:stretch>
                  <a:fillRect/>
                </a:stretch>
              </p:blipFill>
              <p:spPr>
                <a:xfrm>
                  <a:off x="9530254" y="1187587"/>
                  <a:ext cx="160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 name="Freihand 46">
                  <a:extLst>
                    <a:ext uri="{FF2B5EF4-FFF2-40B4-BE49-F238E27FC236}">
                      <a16:creationId xmlns:a16="http://schemas.microsoft.com/office/drawing/2014/main" id="{FCA5D159-59BA-4C10-81BB-D23B0483BA2C}"/>
                    </a:ext>
                  </a:extLst>
                </p14:cNvPr>
                <p14:cNvContentPartPr/>
                <p14:nvPr/>
              </p14:nvContentPartPr>
              <p14:xfrm>
                <a:off x="9724294" y="1168147"/>
                <a:ext cx="81720" cy="170280"/>
              </p14:xfrm>
            </p:contentPart>
          </mc:Choice>
          <mc:Fallback xmlns="">
            <p:pic>
              <p:nvPicPr>
                <p:cNvPr id="47" name="Freihand 46">
                  <a:extLst>
                    <a:ext uri="{FF2B5EF4-FFF2-40B4-BE49-F238E27FC236}">
                      <a16:creationId xmlns:a16="http://schemas.microsoft.com/office/drawing/2014/main" id="{FCA5D159-59BA-4C10-81BB-D23B0483BA2C}"/>
                    </a:ext>
                  </a:extLst>
                </p:cNvPr>
                <p:cNvPicPr/>
                <p:nvPr/>
              </p:nvPicPr>
              <p:blipFill>
                <a:blip r:embed="rId185"/>
                <a:stretch>
                  <a:fillRect/>
                </a:stretch>
              </p:blipFill>
              <p:spPr>
                <a:xfrm>
                  <a:off x="9719974" y="1163827"/>
                  <a:ext cx="90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 name="Freihand 47">
                  <a:extLst>
                    <a:ext uri="{FF2B5EF4-FFF2-40B4-BE49-F238E27FC236}">
                      <a16:creationId xmlns:a16="http://schemas.microsoft.com/office/drawing/2014/main" id="{C6D59C63-3843-44D2-AA7E-4B4F6DF80991}"/>
                    </a:ext>
                  </a:extLst>
                </p14:cNvPr>
                <p14:cNvContentPartPr/>
                <p14:nvPr/>
              </p14:nvContentPartPr>
              <p14:xfrm>
                <a:off x="9847774" y="1175347"/>
                <a:ext cx="129600" cy="142200"/>
              </p14:xfrm>
            </p:contentPart>
          </mc:Choice>
          <mc:Fallback xmlns="">
            <p:pic>
              <p:nvPicPr>
                <p:cNvPr id="48" name="Freihand 47">
                  <a:extLst>
                    <a:ext uri="{FF2B5EF4-FFF2-40B4-BE49-F238E27FC236}">
                      <a16:creationId xmlns:a16="http://schemas.microsoft.com/office/drawing/2014/main" id="{C6D59C63-3843-44D2-AA7E-4B4F6DF80991}"/>
                    </a:ext>
                  </a:extLst>
                </p:cNvPr>
                <p:cNvPicPr/>
                <p:nvPr/>
              </p:nvPicPr>
              <p:blipFill>
                <a:blip r:embed="rId187"/>
                <a:stretch>
                  <a:fillRect/>
                </a:stretch>
              </p:blipFill>
              <p:spPr>
                <a:xfrm>
                  <a:off x="9843454" y="1171027"/>
                  <a:ext cx="138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 name="Freihand 48">
                  <a:extLst>
                    <a:ext uri="{FF2B5EF4-FFF2-40B4-BE49-F238E27FC236}">
                      <a16:creationId xmlns:a16="http://schemas.microsoft.com/office/drawing/2014/main" id="{3D53DF4F-F2BD-4ADC-AEDC-2C30E534884E}"/>
                    </a:ext>
                  </a:extLst>
                </p14:cNvPr>
                <p14:cNvContentPartPr/>
                <p14:nvPr/>
              </p14:nvContentPartPr>
              <p14:xfrm>
                <a:off x="10017334" y="1264267"/>
                <a:ext cx="20520" cy="16560"/>
              </p14:xfrm>
            </p:contentPart>
          </mc:Choice>
          <mc:Fallback xmlns="">
            <p:pic>
              <p:nvPicPr>
                <p:cNvPr id="49" name="Freihand 48">
                  <a:extLst>
                    <a:ext uri="{FF2B5EF4-FFF2-40B4-BE49-F238E27FC236}">
                      <a16:creationId xmlns:a16="http://schemas.microsoft.com/office/drawing/2014/main" id="{3D53DF4F-F2BD-4ADC-AEDC-2C30E534884E}"/>
                    </a:ext>
                  </a:extLst>
                </p:cNvPr>
                <p:cNvPicPr/>
                <p:nvPr/>
              </p:nvPicPr>
              <p:blipFill>
                <a:blip r:embed="rId189"/>
                <a:stretch>
                  <a:fillRect/>
                </a:stretch>
              </p:blipFill>
              <p:spPr>
                <a:xfrm>
                  <a:off x="10013014" y="1259947"/>
                  <a:ext cx="29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0" name="Freihand 49">
                  <a:extLst>
                    <a:ext uri="{FF2B5EF4-FFF2-40B4-BE49-F238E27FC236}">
                      <a16:creationId xmlns:a16="http://schemas.microsoft.com/office/drawing/2014/main" id="{D6123B24-6ADC-4F88-88C2-6608601F7C75}"/>
                    </a:ext>
                  </a:extLst>
                </p14:cNvPr>
                <p14:cNvContentPartPr/>
                <p14:nvPr/>
              </p14:nvContentPartPr>
              <p14:xfrm>
                <a:off x="10096174" y="1185427"/>
                <a:ext cx="124920" cy="110880"/>
              </p14:xfrm>
            </p:contentPart>
          </mc:Choice>
          <mc:Fallback xmlns="">
            <p:pic>
              <p:nvPicPr>
                <p:cNvPr id="50" name="Freihand 49">
                  <a:extLst>
                    <a:ext uri="{FF2B5EF4-FFF2-40B4-BE49-F238E27FC236}">
                      <a16:creationId xmlns:a16="http://schemas.microsoft.com/office/drawing/2014/main" id="{D6123B24-6ADC-4F88-88C2-6608601F7C75}"/>
                    </a:ext>
                  </a:extLst>
                </p:cNvPr>
                <p:cNvPicPr/>
                <p:nvPr/>
              </p:nvPicPr>
              <p:blipFill>
                <a:blip r:embed="rId191"/>
                <a:stretch>
                  <a:fillRect/>
                </a:stretch>
              </p:blipFill>
              <p:spPr>
                <a:xfrm>
                  <a:off x="10091854" y="1181107"/>
                  <a:ext cx="133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1" name="Freihand 50">
                  <a:extLst>
                    <a:ext uri="{FF2B5EF4-FFF2-40B4-BE49-F238E27FC236}">
                      <a16:creationId xmlns:a16="http://schemas.microsoft.com/office/drawing/2014/main" id="{6808C27B-0308-48F1-8EEF-E7F5946345BE}"/>
                    </a:ext>
                  </a:extLst>
                </p14:cNvPr>
                <p14:cNvContentPartPr/>
                <p14:nvPr/>
              </p14:nvContentPartPr>
              <p14:xfrm>
                <a:off x="10241254" y="1123507"/>
                <a:ext cx="74880" cy="193680"/>
              </p14:xfrm>
            </p:contentPart>
          </mc:Choice>
          <mc:Fallback xmlns="">
            <p:pic>
              <p:nvPicPr>
                <p:cNvPr id="51" name="Freihand 50">
                  <a:extLst>
                    <a:ext uri="{FF2B5EF4-FFF2-40B4-BE49-F238E27FC236}">
                      <a16:creationId xmlns:a16="http://schemas.microsoft.com/office/drawing/2014/main" id="{6808C27B-0308-48F1-8EEF-E7F5946345BE}"/>
                    </a:ext>
                  </a:extLst>
                </p:cNvPr>
                <p:cNvPicPr/>
                <p:nvPr/>
              </p:nvPicPr>
              <p:blipFill>
                <a:blip r:embed="rId193"/>
                <a:stretch>
                  <a:fillRect/>
                </a:stretch>
              </p:blipFill>
              <p:spPr>
                <a:xfrm>
                  <a:off x="10236934" y="1119187"/>
                  <a:ext cx="83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7" name="Freihand 66">
                  <a:extLst>
                    <a:ext uri="{FF2B5EF4-FFF2-40B4-BE49-F238E27FC236}">
                      <a16:creationId xmlns:a16="http://schemas.microsoft.com/office/drawing/2014/main" id="{A2CE8221-ED38-47D1-92A2-6384254CC5A5}"/>
                    </a:ext>
                  </a:extLst>
                </p14:cNvPr>
                <p14:cNvContentPartPr/>
                <p14:nvPr/>
              </p14:nvContentPartPr>
              <p14:xfrm>
                <a:off x="8773894" y="1604107"/>
                <a:ext cx="176760" cy="21960"/>
              </p14:xfrm>
            </p:contentPart>
          </mc:Choice>
          <mc:Fallback xmlns="">
            <p:pic>
              <p:nvPicPr>
                <p:cNvPr id="67" name="Freihand 66">
                  <a:extLst>
                    <a:ext uri="{FF2B5EF4-FFF2-40B4-BE49-F238E27FC236}">
                      <a16:creationId xmlns:a16="http://schemas.microsoft.com/office/drawing/2014/main" id="{A2CE8221-ED38-47D1-92A2-6384254CC5A5}"/>
                    </a:ext>
                  </a:extLst>
                </p:cNvPr>
                <p:cNvPicPr/>
                <p:nvPr/>
              </p:nvPicPr>
              <p:blipFill>
                <a:blip r:embed="rId195"/>
                <a:stretch>
                  <a:fillRect/>
                </a:stretch>
              </p:blipFill>
              <p:spPr>
                <a:xfrm>
                  <a:off x="8769574" y="1599787"/>
                  <a:ext cx="185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8" name="Freihand 67">
                  <a:extLst>
                    <a:ext uri="{FF2B5EF4-FFF2-40B4-BE49-F238E27FC236}">
                      <a16:creationId xmlns:a16="http://schemas.microsoft.com/office/drawing/2014/main" id="{E8B28399-CE4C-4C7D-AAD8-A0B5FA57B04F}"/>
                    </a:ext>
                  </a:extLst>
                </p14:cNvPr>
                <p14:cNvContentPartPr/>
                <p14:nvPr/>
              </p14:nvContentPartPr>
              <p14:xfrm>
                <a:off x="8921854" y="1563067"/>
                <a:ext cx="114120" cy="129600"/>
              </p14:xfrm>
            </p:contentPart>
          </mc:Choice>
          <mc:Fallback xmlns="">
            <p:pic>
              <p:nvPicPr>
                <p:cNvPr id="68" name="Freihand 67">
                  <a:extLst>
                    <a:ext uri="{FF2B5EF4-FFF2-40B4-BE49-F238E27FC236}">
                      <a16:creationId xmlns:a16="http://schemas.microsoft.com/office/drawing/2014/main" id="{E8B28399-CE4C-4C7D-AAD8-A0B5FA57B04F}"/>
                    </a:ext>
                  </a:extLst>
                </p:cNvPr>
                <p:cNvPicPr/>
                <p:nvPr/>
              </p:nvPicPr>
              <p:blipFill>
                <a:blip r:embed="rId197"/>
                <a:stretch>
                  <a:fillRect/>
                </a:stretch>
              </p:blipFill>
              <p:spPr>
                <a:xfrm>
                  <a:off x="8917534" y="1558747"/>
                  <a:ext cx="122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0" name="Freihand 69">
                  <a:extLst>
                    <a:ext uri="{FF2B5EF4-FFF2-40B4-BE49-F238E27FC236}">
                      <a16:creationId xmlns:a16="http://schemas.microsoft.com/office/drawing/2014/main" id="{8031A139-CEFF-4210-8CE8-C3FB81392DC5}"/>
                    </a:ext>
                  </a:extLst>
                </p14:cNvPr>
                <p14:cNvContentPartPr/>
                <p14:nvPr/>
              </p14:nvContentPartPr>
              <p14:xfrm>
                <a:off x="9188974" y="1488907"/>
                <a:ext cx="77760" cy="142920"/>
              </p14:xfrm>
            </p:contentPart>
          </mc:Choice>
          <mc:Fallback xmlns="">
            <p:pic>
              <p:nvPicPr>
                <p:cNvPr id="70" name="Freihand 69">
                  <a:extLst>
                    <a:ext uri="{FF2B5EF4-FFF2-40B4-BE49-F238E27FC236}">
                      <a16:creationId xmlns:a16="http://schemas.microsoft.com/office/drawing/2014/main" id="{8031A139-CEFF-4210-8CE8-C3FB81392DC5}"/>
                    </a:ext>
                  </a:extLst>
                </p:cNvPr>
                <p:cNvPicPr/>
                <p:nvPr/>
              </p:nvPicPr>
              <p:blipFill>
                <a:blip r:embed="rId199"/>
                <a:stretch>
                  <a:fillRect/>
                </a:stretch>
              </p:blipFill>
              <p:spPr>
                <a:xfrm>
                  <a:off x="9184654" y="1484587"/>
                  <a:ext cx="86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1" name="Freihand 70">
                  <a:extLst>
                    <a:ext uri="{FF2B5EF4-FFF2-40B4-BE49-F238E27FC236}">
                      <a16:creationId xmlns:a16="http://schemas.microsoft.com/office/drawing/2014/main" id="{AFDD2484-0813-4235-9037-6298DFE2E7AD}"/>
                    </a:ext>
                  </a:extLst>
                </p14:cNvPr>
                <p14:cNvContentPartPr/>
                <p14:nvPr/>
              </p14:nvContentPartPr>
              <p14:xfrm>
                <a:off x="9321094" y="1573507"/>
                <a:ext cx="12960" cy="51480"/>
              </p14:xfrm>
            </p:contentPart>
          </mc:Choice>
          <mc:Fallback xmlns="">
            <p:pic>
              <p:nvPicPr>
                <p:cNvPr id="71" name="Freihand 70">
                  <a:extLst>
                    <a:ext uri="{FF2B5EF4-FFF2-40B4-BE49-F238E27FC236}">
                      <a16:creationId xmlns:a16="http://schemas.microsoft.com/office/drawing/2014/main" id="{AFDD2484-0813-4235-9037-6298DFE2E7AD}"/>
                    </a:ext>
                  </a:extLst>
                </p:cNvPr>
                <p:cNvPicPr/>
                <p:nvPr/>
              </p:nvPicPr>
              <p:blipFill>
                <a:blip r:embed="rId201"/>
                <a:stretch>
                  <a:fillRect/>
                </a:stretch>
              </p:blipFill>
              <p:spPr>
                <a:xfrm>
                  <a:off x="9316774" y="1569187"/>
                  <a:ext cx="21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2" name="Freihand 71">
                  <a:extLst>
                    <a:ext uri="{FF2B5EF4-FFF2-40B4-BE49-F238E27FC236}">
                      <a16:creationId xmlns:a16="http://schemas.microsoft.com/office/drawing/2014/main" id="{DA065720-6503-4934-9B31-5952D83EA1DA}"/>
                    </a:ext>
                  </a:extLst>
                </p14:cNvPr>
                <p14:cNvContentPartPr/>
                <p14:nvPr/>
              </p14:nvContentPartPr>
              <p14:xfrm>
                <a:off x="9381934" y="1475587"/>
                <a:ext cx="24840" cy="141480"/>
              </p14:xfrm>
            </p:contentPart>
          </mc:Choice>
          <mc:Fallback xmlns="">
            <p:pic>
              <p:nvPicPr>
                <p:cNvPr id="72" name="Freihand 71">
                  <a:extLst>
                    <a:ext uri="{FF2B5EF4-FFF2-40B4-BE49-F238E27FC236}">
                      <a16:creationId xmlns:a16="http://schemas.microsoft.com/office/drawing/2014/main" id="{DA065720-6503-4934-9B31-5952D83EA1DA}"/>
                    </a:ext>
                  </a:extLst>
                </p:cNvPr>
                <p:cNvPicPr/>
                <p:nvPr/>
              </p:nvPicPr>
              <p:blipFill>
                <a:blip r:embed="rId203"/>
                <a:stretch>
                  <a:fillRect/>
                </a:stretch>
              </p:blipFill>
              <p:spPr>
                <a:xfrm>
                  <a:off x="9377614" y="1471267"/>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3" name="Freihand 72">
                  <a:extLst>
                    <a:ext uri="{FF2B5EF4-FFF2-40B4-BE49-F238E27FC236}">
                      <a16:creationId xmlns:a16="http://schemas.microsoft.com/office/drawing/2014/main" id="{30F76784-0B13-4E33-8E06-6FBAE95183DE}"/>
                    </a:ext>
                  </a:extLst>
                </p14:cNvPr>
                <p14:cNvContentPartPr/>
                <p14:nvPr/>
              </p14:nvContentPartPr>
              <p14:xfrm>
                <a:off x="9441334" y="1484587"/>
                <a:ext cx="106920" cy="130320"/>
              </p14:xfrm>
            </p:contentPart>
          </mc:Choice>
          <mc:Fallback xmlns="">
            <p:pic>
              <p:nvPicPr>
                <p:cNvPr id="73" name="Freihand 72">
                  <a:extLst>
                    <a:ext uri="{FF2B5EF4-FFF2-40B4-BE49-F238E27FC236}">
                      <a16:creationId xmlns:a16="http://schemas.microsoft.com/office/drawing/2014/main" id="{30F76784-0B13-4E33-8E06-6FBAE95183DE}"/>
                    </a:ext>
                  </a:extLst>
                </p:cNvPr>
                <p:cNvPicPr/>
                <p:nvPr/>
              </p:nvPicPr>
              <p:blipFill>
                <a:blip r:embed="rId205"/>
                <a:stretch>
                  <a:fillRect/>
                </a:stretch>
              </p:blipFill>
              <p:spPr>
                <a:xfrm>
                  <a:off x="9437014" y="1480267"/>
                  <a:ext cx="11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4" name="Freihand 73">
                  <a:extLst>
                    <a:ext uri="{FF2B5EF4-FFF2-40B4-BE49-F238E27FC236}">
                      <a16:creationId xmlns:a16="http://schemas.microsoft.com/office/drawing/2014/main" id="{03B61673-99DC-48DB-AFB5-A0EEB541EC9E}"/>
                    </a:ext>
                  </a:extLst>
                </p14:cNvPr>
                <p14:cNvContentPartPr/>
                <p14:nvPr/>
              </p14:nvContentPartPr>
              <p14:xfrm>
                <a:off x="9583894" y="1526707"/>
                <a:ext cx="64800" cy="75240"/>
              </p14:xfrm>
            </p:contentPart>
          </mc:Choice>
          <mc:Fallback xmlns="">
            <p:pic>
              <p:nvPicPr>
                <p:cNvPr id="74" name="Freihand 73">
                  <a:extLst>
                    <a:ext uri="{FF2B5EF4-FFF2-40B4-BE49-F238E27FC236}">
                      <a16:creationId xmlns:a16="http://schemas.microsoft.com/office/drawing/2014/main" id="{03B61673-99DC-48DB-AFB5-A0EEB541EC9E}"/>
                    </a:ext>
                  </a:extLst>
                </p:cNvPr>
                <p:cNvPicPr/>
                <p:nvPr/>
              </p:nvPicPr>
              <p:blipFill>
                <a:blip r:embed="rId207"/>
                <a:stretch>
                  <a:fillRect/>
                </a:stretch>
              </p:blipFill>
              <p:spPr>
                <a:xfrm>
                  <a:off x="9579574" y="1522387"/>
                  <a:ext cx="73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5" name="Freihand 74">
                  <a:extLst>
                    <a:ext uri="{FF2B5EF4-FFF2-40B4-BE49-F238E27FC236}">
                      <a16:creationId xmlns:a16="http://schemas.microsoft.com/office/drawing/2014/main" id="{87FBF1D8-D059-476C-8F64-341957BE81AB}"/>
                    </a:ext>
                  </a:extLst>
                </p14:cNvPr>
                <p14:cNvContentPartPr/>
                <p14:nvPr/>
              </p14:nvContentPartPr>
              <p14:xfrm>
                <a:off x="9282574" y="1449667"/>
                <a:ext cx="360" cy="360"/>
              </p14:xfrm>
            </p:contentPart>
          </mc:Choice>
          <mc:Fallback xmlns="">
            <p:pic>
              <p:nvPicPr>
                <p:cNvPr id="75" name="Freihand 74">
                  <a:extLst>
                    <a:ext uri="{FF2B5EF4-FFF2-40B4-BE49-F238E27FC236}">
                      <a16:creationId xmlns:a16="http://schemas.microsoft.com/office/drawing/2014/main" id="{87FBF1D8-D059-476C-8F64-341957BE81AB}"/>
                    </a:ext>
                  </a:extLst>
                </p:cNvPr>
                <p:cNvPicPr/>
                <p:nvPr/>
              </p:nvPicPr>
              <p:blipFill>
                <a:blip r:embed="rId209"/>
                <a:stretch>
                  <a:fillRect/>
                </a:stretch>
              </p:blipFill>
              <p:spPr>
                <a:xfrm>
                  <a:off x="9278254" y="144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6" name="Freihand 75">
                  <a:extLst>
                    <a:ext uri="{FF2B5EF4-FFF2-40B4-BE49-F238E27FC236}">
                      <a16:creationId xmlns:a16="http://schemas.microsoft.com/office/drawing/2014/main" id="{0847B0F5-E74F-47B0-B14B-8F11F8A381E3}"/>
                    </a:ext>
                  </a:extLst>
                </p14:cNvPr>
                <p14:cNvContentPartPr/>
                <p14:nvPr/>
              </p14:nvContentPartPr>
              <p14:xfrm>
                <a:off x="9825094" y="1450027"/>
                <a:ext cx="135720" cy="133560"/>
              </p14:xfrm>
            </p:contentPart>
          </mc:Choice>
          <mc:Fallback xmlns="">
            <p:pic>
              <p:nvPicPr>
                <p:cNvPr id="76" name="Freihand 75">
                  <a:extLst>
                    <a:ext uri="{FF2B5EF4-FFF2-40B4-BE49-F238E27FC236}">
                      <a16:creationId xmlns:a16="http://schemas.microsoft.com/office/drawing/2014/main" id="{0847B0F5-E74F-47B0-B14B-8F11F8A381E3}"/>
                    </a:ext>
                  </a:extLst>
                </p:cNvPr>
                <p:cNvPicPr/>
                <p:nvPr/>
              </p:nvPicPr>
              <p:blipFill>
                <a:blip r:embed="rId211"/>
                <a:stretch>
                  <a:fillRect/>
                </a:stretch>
              </p:blipFill>
              <p:spPr>
                <a:xfrm>
                  <a:off x="9820774" y="1445707"/>
                  <a:ext cx="144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7" name="Freihand 76">
                  <a:extLst>
                    <a:ext uri="{FF2B5EF4-FFF2-40B4-BE49-F238E27FC236}">
                      <a16:creationId xmlns:a16="http://schemas.microsoft.com/office/drawing/2014/main" id="{C0C6F820-A1FA-4AB3-9242-152CA138B268}"/>
                    </a:ext>
                  </a:extLst>
                </p14:cNvPr>
                <p14:cNvContentPartPr/>
                <p14:nvPr/>
              </p14:nvContentPartPr>
              <p14:xfrm>
                <a:off x="9852814" y="1471987"/>
                <a:ext cx="235800" cy="113040"/>
              </p14:xfrm>
            </p:contentPart>
          </mc:Choice>
          <mc:Fallback xmlns="">
            <p:pic>
              <p:nvPicPr>
                <p:cNvPr id="77" name="Freihand 76">
                  <a:extLst>
                    <a:ext uri="{FF2B5EF4-FFF2-40B4-BE49-F238E27FC236}">
                      <a16:creationId xmlns:a16="http://schemas.microsoft.com/office/drawing/2014/main" id="{C0C6F820-A1FA-4AB3-9242-152CA138B268}"/>
                    </a:ext>
                  </a:extLst>
                </p:cNvPr>
                <p:cNvPicPr/>
                <p:nvPr/>
              </p:nvPicPr>
              <p:blipFill>
                <a:blip r:embed="rId213"/>
                <a:stretch>
                  <a:fillRect/>
                </a:stretch>
              </p:blipFill>
              <p:spPr>
                <a:xfrm>
                  <a:off x="9848494" y="1467667"/>
                  <a:ext cx="244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8" name="Freihand 77">
                  <a:extLst>
                    <a:ext uri="{FF2B5EF4-FFF2-40B4-BE49-F238E27FC236}">
                      <a16:creationId xmlns:a16="http://schemas.microsoft.com/office/drawing/2014/main" id="{DF2EC50F-07EE-4B90-8853-CAE8435DFA16}"/>
                    </a:ext>
                  </a:extLst>
                </p14:cNvPr>
                <p14:cNvContentPartPr/>
                <p14:nvPr/>
              </p14:nvContentPartPr>
              <p14:xfrm>
                <a:off x="10113454" y="1505107"/>
                <a:ext cx="207360" cy="75960"/>
              </p14:xfrm>
            </p:contentPart>
          </mc:Choice>
          <mc:Fallback xmlns="">
            <p:pic>
              <p:nvPicPr>
                <p:cNvPr id="78" name="Freihand 77">
                  <a:extLst>
                    <a:ext uri="{FF2B5EF4-FFF2-40B4-BE49-F238E27FC236}">
                      <a16:creationId xmlns:a16="http://schemas.microsoft.com/office/drawing/2014/main" id="{DF2EC50F-07EE-4B90-8853-CAE8435DFA16}"/>
                    </a:ext>
                  </a:extLst>
                </p:cNvPr>
                <p:cNvPicPr/>
                <p:nvPr/>
              </p:nvPicPr>
              <p:blipFill>
                <a:blip r:embed="rId215"/>
                <a:stretch>
                  <a:fillRect/>
                </a:stretch>
              </p:blipFill>
              <p:spPr>
                <a:xfrm>
                  <a:off x="10109134" y="1500787"/>
                  <a:ext cx="216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9" name="Freihand 78">
                  <a:extLst>
                    <a:ext uri="{FF2B5EF4-FFF2-40B4-BE49-F238E27FC236}">
                      <a16:creationId xmlns:a16="http://schemas.microsoft.com/office/drawing/2014/main" id="{B84FABF8-29AB-4BA9-97B6-7919321E626E}"/>
                    </a:ext>
                  </a:extLst>
                </p14:cNvPr>
                <p14:cNvContentPartPr/>
                <p14:nvPr/>
              </p14:nvContentPartPr>
              <p14:xfrm>
                <a:off x="10335574" y="1495387"/>
                <a:ext cx="84600" cy="95760"/>
              </p14:xfrm>
            </p:contentPart>
          </mc:Choice>
          <mc:Fallback xmlns="">
            <p:pic>
              <p:nvPicPr>
                <p:cNvPr id="79" name="Freihand 78">
                  <a:extLst>
                    <a:ext uri="{FF2B5EF4-FFF2-40B4-BE49-F238E27FC236}">
                      <a16:creationId xmlns:a16="http://schemas.microsoft.com/office/drawing/2014/main" id="{B84FABF8-29AB-4BA9-97B6-7919321E626E}"/>
                    </a:ext>
                  </a:extLst>
                </p:cNvPr>
                <p:cNvPicPr/>
                <p:nvPr/>
              </p:nvPicPr>
              <p:blipFill>
                <a:blip r:embed="rId217"/>
                <a:stretch>
                  <a:fillRect/>
                </a:stretch>
              </p:blipFill>
              <p:spPr>
                <a:xfrm>
                  <a:off x="10331254" y="1491067"/>
                  <a:ext cx="93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0" name="Freihand 79">
                  <a:extLst>
                    <a:ext uri="{FF2B5EF4-FFF2-40B4-BE49-F238E27FC236}">
                      <a16:creationId xmlns:a16="http://schemas.microsoft.com/office/drawing/2014/main" id="{BD4449EE-6090-4A64-93E7-0C8C21230705}"/>
                    </a:ext>
                  </a:extLst>
                </p14:cNvPr>
                <p14:cNvContentPartPr/>
                <p14:nvPr/>
              </p14:nvContentPartPr>
              <p14:xfrm>
                <a:off x="10433494" y="1441747"/>
                <a:ext cx="97200" cy="126720"/>
              </p14:xfrm>
            </p:contentPart>
          </mc:Choice>
          <mc:Fallback xmlns="">
            <p:pic>
              <p:nvPicPr>
                <p:cNvPr id="80" name="Freihand 79">
                  <a:extLst>
                    <a:ext uri="{FF2B5EF4-FFF2-40B4-BE49-F238E27FC236}">
                      <a16:creationId xmlns:a16="http://schemas.microsoft.com/office/drawing/2014/main" id="{BD4449EE-6090-4A64-93E7-0C8C21230705}"/>
                    </a:ext>
                  </a:extLst>
                </p:cNvPr>
                <p:cNvPicPr/>
                <p:nvPr/>
              </p:nvPicPr>
              <p:blipFill>
                <a:blip r:embed="rId219"/>
                <a:stretch>
                  <a:fillRect/>
                </a:stretch>
              </p:blipFill>
              <p:spPr>
                <a:xfrm>
                  <a:off x="10429174" y="1437427"/>
                  <a:ext cx="105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1" name="Freihand 80">
                  <a:extLst>
                    <a:ext uri="{FF2B5EF4-FFF2-40B4-BE49-F238E27FC236}">
                      <a16:creationId xmlns:a16="http://schemas.microsoft.com/office/drawing/2014/main" id="{82CD0322-7BCF-4E18-B0B7-D5479E108AAB}"/>
                    </a:ext>
                  </a:extLst>
                </p14:cNvPr>
                <p14:cNvContentPartPr/>
                <p14:nvPr/>
              </p14:nvContentPartPr>
              <p14:xfrm>
                <a:off x="10715734" y="1444987"/>
                <a:ext cx="129960" cy="107280"/>
              </p14:xfrm>
            </p:contentPart>
          </mc:Choice>
          <mc:Fallback xmlns="">
            <p:pic>
              <p:nvPicPr>
                <p:cNvPr id="81" name="Freihand 80">
                  <a:extLst>
                    <a:ext uri="{FF2B5EF4-FFF2-40B4-BE49-F238E27FC236}">
                      <a16:creationId xmlns:a16="http://schemas.microsoft.com/office/drawing/2014/main" id="{82CD0322-7BCF-4E18-B0B7-D5479E108AAB}"/>
                    </a:ext>
                  </a:extLst>
                </p:cNvPr>
                <p:cNvPicPr/>
                <p:nvPr/>
              </p:nvPicPr>
              <p:blipFill>
                <a:blip r:embed="rId221"/>
                <a:stretch>
                  <a:fillRect/>
                </a:stretch>
              </p:blipFill>
              <p:spPr>
                <a:xfrm>
                  <a:off x="10711414" y="1440667"/>
                  <a:ext cx="138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2" name="Freihand 81">
                  <a:extLst>
                    <a:ext uri="{FF2B5EF4-FFF2-40B4-BE49-F238E27FC236}">
                      <a16:creationId xmlns:a16="http://schemas.microsoft.com/office/drawing/2014/main" id="{E3BD918B-9973-4EF9-A468-48C822D18433}"/>
                    </a:ext>
                  </a:extLst>
                </p14:cNvPr>
                <p14:cNvContentPartPr/>
                <p14:nvPr/>
              </p14:nvContentPartPr>
              <p14:xfrm>
                <a:off x="10843174" y="1485667"/>
                <a:ext cx="200520" cy="77400"/>
              </p14:xfrm>
            </p:contentPart>
          </mc:Choice>
          <mc:Fallback xmlns="">
            <p:pic>
              <p:nvPicPr>
                <p:cNvPr id="82" name="Freihand 81">
                  <a:extLst>
                    <a:ext uri="{FF2B5EF4-FFF2-40B4-BE49-F238E27FC236}">
                      <a16:creationId xmlns:a16="http://schemas.microsoft.com/office/drawing/2014/main" id="{E3BD918B-9973-4EF9-A468-48C822D18433}"/>
                    </a:ext>
                  </a:extLst>
                </p:cNvPr>
                <p:cNvPicPr/>
                <p:nvPr/>
              </p:nvPicPr>
              <p:blipFill>
                <a:blip r:embed="rId223"/>
                <a:stretch>
                  <a:fillRect/>
                </a:stretch>
              </p:blipFill>
              <p:spPr>
                <a:xfrm>
                  <a:off x="10838854" y="1481347"/>
                  <a:ext cx="209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3" name="Freihand 82">
                  <a:extLst>
                    <a:ext uri="{FF2B5EF4-FFF2-40B4-BE49-F238E27FC236}">
                      <a16:creationId xmlns:a16="http://schemas.microsoft.com/office/drawing/2014/main" id="{B992A20A-89AC-49BB-9885-FCF51B339B4B}"/>
                    </a:ext>
                  </a:extLst>
                </p14:cNvPr>
                <p14:cNvContentPartPr/>
                <p14:nvPr/>
              </p14:nvContentPartPr>
              <p14:xfrm>
                <a:off x="11153494" y="1429867"/>
                <a:ext cx="124920" cy="121320"/>
              </p14:xfrm>
            </p:contentPart>
          </mc:Choice>
          <mc:Fallback xmlns="">
            <p:pic>
              <p:nvPicPr>
                <p:cNvPr id="83" name="Freihand 82">
                  <a:extLst>
                    <a:ext uri="{FF2B5EF4-FFF2-40B4-BE49-F238E27FC236}">
                      <a16:creationId xmlns:a16="http://schemas.microsoft.com/office/drawing/2014/main" id="{B992A20A-89AC-49BB-9885-FCF51B339B4B}"/>
                    </a:ext>
                  </a:extLst>
                </p:cNvPr>
                <p:cNvPicPr/>
                <p:nvPr/>
              </p:nvPicPr>
              <p:blipFill>
                <a:blip r:embed="rId225"/>
                <a:stretch>
                  <a:fillRect/>
                </a:stretch>
              </p:blipFill>
              <p:spPr>
                <a:xfrm>
                  <a:off x="11149174" y="1425547"/>
                  <a:ext cx="133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4" name="Freihand 83">
                  <a:extLst>
                    <a:ext uri="{FF2B5EF4-FFF2-40B4-BE49-F238E27FC236}">
                      <a16:creationId xmlns:a16="http://schemas.microsoft.com/office/drawing/2014/main" id="{012227DB-6CAB-418A-B7F8-4CF7BC44C0AC}"/>
                    </a:ext>
                  </a:extLst>
                </p14:cNvPr>
                <p14:cNvContentPartPr/>
                <p14:nvPr/>
              </p14:nvContentPartPr>
              <p14:xfrm>
                <a:off x="11266534" y="1481347"/>
                <a:ext cx="72360" cy="182520"/>
              </p14:xfrm>
            </p:contentPart>
          </mc:Choice>
          <mc:Fallback xmlns="">
            <p:pic>
              <p:nvPicPr>
                <p:cNvPr id="84" name="Freihand 83">
                  <a:extLst>
                    <a:ext uri="{FF2B5EF4-FFF2-40B4-BE49-F238E27FC236}">
                      <a16:creationId xmlns:a16="http://schemas.microsoft.com/office/drawing/2014/main" id="{012227DB-6CAB-418A-B7F8-4CF7BC44C0AC}"/>
                    </a:ext>
                  </a:extLst>
                </p:cNvPr>
                <p:cNvPicPr/>
                <p:nvPr/>
              </p:nvPicPr>
              <p:blipFill>
                <a:blip r:embed="rId227"/>
                <a:stretch>
                  <a:fillRect/>
                </a:stretch>
              </p:blipFill>
              <p:spPr>
                <a:xfrm>
                  <a:off x="11262214" y="1477027"/>
                  <a:ext cx="81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5" name="Freihand 84">
                  <a:extLst>
                    <a:ext uri="{FF2B5EF4-FFF2-40B4-BE49-F238E27FC236}">
                      <a16:creationId xmlns:a16="http://schemas.microsoft.com/office/drawing/2014/main" id="{9CEA07EC-C44E-4C0E-ACA6-F75FF0FF4434}"/>
                    </a:ext>
                  </a:extLst>
                </p14:cNvPr>
                <p14:cNvContentPartPr/>
                <p14:nvPr/>
              </p14:nvContentPartPr>
              <p14:xfrm>
                <a:off x="11345014" y="1468387"/>
                <a:ext cx="157680" cy="69480"/>
              </p14:xfrm>
            </p:contentPart>
          </mc:Choice>
          <mc:Fallback xmlns="">
            <p:pic>
              <p:nvPicPr>
                <p:cNvPr id="85" name="Freihand 84">
                  <a:extLst>
                    <a:ext uri="{FF2B5EF4-FFF2-40B4-BE49-F238E27FC236}">
                      <a16:creationId xmlns:a16="http://schemas.microsoft.com/office/drawing/2014/main" id="{9CEA07EC-C44E-4C0E-ACA6-F75FF0FF4434}"/>
                    </a:ext>
                  </a:extLst>
                </p:cNvPr>
                <p:cNvPicPr/>
                <p:nvPr/>
              </p:nvPicPr>
              <p:blipFill>
                <a:blip r:embed="rId229"/>
                <a:stretch>
                  <a:fillRect/>
                </a:stretch>
              </p:blipFill>
              <p:spPr>
                <a:xfrm>
                  <a:off x="11340694" y="1464067"/>
                  <a:ext cx="166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6" name="Freihand 85">
                  <a:extLst>
                    <a:ext uri="{FF2B5EF4-FFF2-40B4-BE49-F238E27FC236}">
                      <a16:creationId xmlns:a16="http://schemas.microsoft.com/office/drawing/2014/main" id="{38203C2B-FCF4-4DAC-BA76-6248A095D01A}"/>
                    </a:ext>
                  </a:extLst>
                </p14:cNvPr>
                <p14:cNvContentPartPr/>
                <p14:nvPr/>
              </p14:nvContentPartPr>
              <p14:xfrm>
                <a:off x="11518534" y="1364707"/>
                <a:ext cx="90360" cy="159840"/>
              </p14:xfrm>
            </p:contentPart>
          </mc:Choice>
          <mc:Fallback xmlns="">
            <p:pic>
              <p:nvPicPr>
                <p:cNvPr id="86" name="Freihand 85">
                  <a:extLst>
                    <a:ext uri="{FF2B5EF4-FFF2-40B4-BE49-F238E27FC236}">
                      <a16:creationId xmlns:a16="http://schemas.microsoft.com/office/drawing/2014/main" id="{38203C2B-FCF4-4DAC-BA76-6248A095D01A}"/>
                    </a:ext>
                  </a:extLst>
                </p:cNvPr>
                <p:cNvPicPr/>
                <p:nvPr/>
              </p:nvPicPr>
              <p:blipFill>
                <a:blip r:embed="rId231"/>
                <a:stretch>
                  <a:fillRect/>
                </a:stretch>
              </p:blipFill>
              <p:spPr>
                <a:xfrm>
                  <a:off x="11514214" y="1360387"/>
                  <a:ext cx="99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9" name="Freihand 88">
                  <a:extLst>
                    <a:ext uri="{FF2B5EF4-FFF2-40B4-BE49-F238E27FC236}">
                      <a16:creationId xmlns:a16="http://schemas.microsoft.com/office/drawing/2014/main" id="{304F1872-25E5-4F8D-B404-D32B35863990}"/>
                    </a:ext>
                  </a:extLst>
                </p14:cNvPr>
                <p14:cNvContentPartPr/>
                <p14:nvPr/>
              </p14:nvContentPartPr>
              <p14:xfrm>
                <a:off x="11599174" y="1452547"/>
                <a:ext cx="7920" cy="8280"/>
              </p14:xfrm>
            </p:contentPart>
          </mc:Choice>
          <mc:Fallback xmlns="">
            <p:pic>
              <p:nvPicPr>
                <p:cNvPr id="89" name="Freihand 88">
                  <a:extLst>
                    <a:ext uri="{FF2B5EF4-FFF2-40B4-BE49-F238E27FC236}">
                      <a16:creationId xmlns:a16="http://schemas.microsoft.com/office/drawing/2014/main" id="{304F1872-25E5-4F8D-B404-D32B35863990}"/>
                    </a:ext>
                  </a:extLst>
                </p:cNvPr>
                <p:cNvPicPr/>
                <p:nvPr/>
              </p:nvPicPr>
              <p:blipFill>
                <a:blip r:embed="rId233"/>
                <a:stretch>
                  <a:fillRect/>
                </a:stretch>
              </p:blipFill>
              <p:spPr>
                <a:xfrm>
                  <a:off x="11594854" y="1448227"/>
                  <a:ext cx="1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0" name="Freihand 89">
                  <a:extLst>
                    <a:ext uri="{FF2B5EF4-FFF2-40B4-BE49-F238E27FC236}">
                      <a16:creationId xmlns:a16="http://schemas.microsoft.com/office/drawing/2014/main" id="{50F3B734-3DB9-493D-B73F-BB7AEDDD640A}"/>
                    </a:ext>
                  </a:extLst>
                </p14:cNvPr>
                <p14:cNvContentPartPr/>
                <p14:nvPr/>
              </p14:nvContentPartPr>
              <p14:xfrm>
                <a:off x="11572174" y="1331587"/>
                <a:ext cx="268560" cy="196920"/>
              </p14:xfrm>
            </p:contentPart>
          </mc:Choice>
          <mc:Fallback xmlns="">
            <p:pic>
              <p:nvPicPr>
                <p:cNvPr id="90" name="Freihand 89">
                  <a:extLst>
                    <a:ext uri="{FF2B5EF4-FFF2-40B4-BE49-F238E27FC236}">
                      <a16:creationId xmlns:a16="http://schemas.microsoft.com/office/drawing/2014/main" id="{50F3B734-3DB9-493D-B73F-BB7AEDDD640A}"/>
                    </a:ext>
                  </a:extLst>
                </p:cNvPr>
                <p:cNvPicPr/>
                <p:nvPr/>
              </p:nvPicPr>
              <p:blipFill>
                <a:blip r:embed="rId235"/>
                <a:stretch>
                  <a:fillRect/>
                </a:stretch>
              </p:blipFill>
              <p:spPr>
                <a:xfrm>
                  <a:off x="11567854" y="1327267"/>
                  <a:ext cx="277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1" name="Freihand 90">
                  <a:extLst>
                    <a:ext uri="{FF2B5EF4-FFF2-40B4-BE49-F238E27FC236}">
                      <a16:creationId xmlns:a16="http://schemas.microsoft.com/office/drawing/2014/main" id="{D143F496-BA79-4390-A2C6-ED663E3C8FC8}"/>
                    </a:ext>
                  </a:extLst>
                </p14:cNvPr>
                <p14:cNvContentPartPr/>
                <p14:nvPr/>
              </p14:nvContentPartPr>
              <p14:xfrm>
                <a:off x="11850814" y="1441747"/>
                <a:ext cx="92160" cy="79920"/>
              </p14:xfrm>
            </p:contentPart>
          </mc:Choice>
          <mc:Fallback xmlns="">
            <p:pic>
              <p:nvPicPr>
                <p:cNvPr id="91" name="Freihand 90">
                  <a:extLst>
                    <a:ext uri="{FF2B5EF4-FFF2-40B4-BE49-F238E27FC236}">
                      <a16:creationId xmlns:a16="http://schemas.microsoft.com/office/drawing/2014/main" id="{D143F496-BA79-4390-A2C6-ED663E3C8FC8}"/>
                    </a:ext>
                  </a:extLst>
                </p:cNvPr>
                <p:cNvPicPr/>
                <p:nvPr/>
              </p:nvPicPr>
              <p:blipFill>
                <a:blip r:embed="rId237"/>
                <a:stretch>
                  <a:fillRect/>
                </a:stretch>
              </p:blipFill>
              <p:spPr>
                <a:xfrm>
                  <a:off x="11846494" y="1437427"/>
                  <a:ext cx="100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2" name="Freihand 91">
                  <a:extLst>
                    <a:ext uri="{FF2B5EF4-FFF2-40B4-BE49-F238E27FC236}">
                      <a16:creationId xmlns:a16="http://schemas.microsoft.com/office/drawing/2014/main" id="{7570B3B6-888D-4FEF-85FA-4138A2066CCA}"/>
                    </a:ext>
                  </a:extLst>
                </p14:cNvPr>
                <p14:cNvContentPartPr/>
                <p14:nvPr/>
              </p14:nvContentPartPr>
              <p14:xfrm>
                <a:off x="11455534" y="1298827"/>
                <a:ext cx="360" cy="360"/>
              </p14:xfrm>
            </p:contentPart>
          </mc:Choice>
          <mc:Fallback xmlns="">
            <p:pic>
              <p:nvPicPr>
                <p:cNvPr id="92" name="Freihand 91">
                  <a:extLst>
                    <a:ext uri="{FF2B5EF4-FFF2-40B4-BE49-F238E27FC236}">
                      <a16:creationId xmlns:a16="http://schemas.microsoft.com/office/drawing/2014/main" id="{7570B3B6-888D-4FEF-85FA-4138A2066CCA}"/>
                    </a:ext>
                  </a:extLst>
                </p:cNvPr>
                <p:cNvPicPr/>
                <p:nvPr/>
              </p:nvPicPr>
              <p:blipFill>
                <a:blip r:embed="rId209"/>
                <a:stretch>
                  <a:fillRect/>
                </a:stretch>
              </p:blipFill>
              <p:spPr>
                <a:xfrm>
                  <a:off x="11451214" y="129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4" name="Freihand 93">
                  <a:extLst>
                    <a:ext uri="{FF2B5EF4-FFF2-40B4-BE49-F238E27FC236}">
                      <a16:creationId xmlns:a16="http://schemas.microsoft.com/office/drawing/2014/main" id="{B4B3B035-7C53-4E9E-9D6F-E3F3963CE667}"/>
                    </a:ext>
                  </a:extLst>
                </p14:cNvPr>
                <p14:cNvContentPartPr/>
                <p14:nvPr/>
              </p14:nvContentPartPr>
              <p14:xfrm>
                <a:off x="8835454" y="1799587"/>
                <a:ext cx="205920" cy="174600"/>
              </p14:xfrm>
            </p:contentPart>
          </mc:Choice>
          <mc:Fallback xmlns="">
            <p:pic>
              <p:nvPicPr>
                <p:cNvPr id="94" name="Freihand 93">
                  <a:extLst>
                    <a:ext uri="{FF2B5EF4-FFF2-40B4-BE49-F238E27FC236}">
                      <a16:creationId xmlns:a16="http://schemas.microsoft.com/office/drawing/2014/main" id="{B4B3B035-7C53-4E9E-9D6F-E3F3963CE667}"/>
                    </a:ext>
                  </a:extLst>
                </p:cNvPr>
                <p:cNvPicPr/>
                <p:nvPr/>
              </p:nvPicPr>
              <p:blipFill>
                <a:blip r:embed="rId240"/>
                <a:stretch>
                  <a:fillRect/>
                </a:stretch>
              </p:blipFill>
              <p:spPr>
                <a:xfrm>
                  <a:off x="8831134" y="1795267"/>
                  <a:ext cx="214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5" name="Freihand 94">
                  <a:extLst>
                    <a:ext uri="{FF2B5EF4-FFF2-40B4-BE49-F238E27FC236}">
                      <a16:creationId xmlns:a16="http://schemas.microsoft.com/office/drawing/2014/main" id="{03D22A74-A595-48FB-B8B2-CC8551751BBF}"/>
                    </a:ext>
                  </a:extLst>
                </p14:cNvPr>
                <p14:cNvContentPartPr/>
                <p14:nvPr/>
              </p14:nvContentPartPr>
              <p14:xfrm>
                <a:off x="9141454" y="1804987"/>
                <a:ext cx="74880" cy="162000"/>
              </p14:xfrm>
            </p:contentPart>
          </mc:Choice>
          <mc:Fallback xmlns="">
            <p:pic>
              <p:nvPicPr>
                <p:cNvPr id="95" name="Freihand 94">
                  <a:extLst>
                    <a:ext uri="{FF2B5EF4-FFF2-40B4-BE49-F238E27FC236}">
                      <a16:creationId xmlns:a16="http://schemas.microsoft.com/office/drawing/2014/main" id="{03D22A74-A595-48FB-B8B2-CC8551751BBF}"/>
                    </a:ext>
                  </a:extLst>
                </p:cNvPr>
                <p:cNvPicPr/>
                <p:nvPr/>
              </p:nvPicPr>
              <p:blipFill>
                <a:blip r:embed="rId242"/>
                <a:stretch>
                  <a:fillRect/>
                </a:stretch>
              </p:blipFill>
              <p:spPr>
                <a:xfrm>
                  <a:off x="9137134" y="1800667"/>
                  <a:ext cx="83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6" name="Freihand 95">
                  <a:extLst>
                    <a:ext uri="{FF2B5EF4-FFF2-40B4-BE49-F238E27FC236}">
                      <a16:creationId xmlns:a16="http://schemas.microsoft.com/office/drawing/2014/main" id="{91DF878F-A7ED-4EA1-97DD-7302DF9BB557}"/>
                    </a:ext>
                  </a:extLst>
                </p14:cNvPr>
                <p14:cNvContentPartPr/>
                <p14:nvPr/>
              </p14:nvContentPartPr>
              <p14:xfrm>
                <a:off x="9289414" y="1815787"/>
                <a:ext cx="140040" cy="111600"/>
              </p14:xfrm>
            </p:contentPart>
          </mc:Choice>
          <mc:Fallback xmlns="">
            <p:pic>
              <p:nvPicPr>
                <p:cNvPr id="96" name="Freihand 95">
                  <a:extLst>
                    <a:ext uri="{FF2B5EF4-FFF2-40B4-BE49-F238E27FC236}">
                      <a16:creationId xmlns:a16="http://schemas.microsoft.com/office/drawing/2014/main" id="{91DF878F-A7ED-4EA1-97DD-7302DF9BB557}"/>
                    </a:ext>
                  </a:extLst>
                </p:cNvPr>
                <p:cNvPicPr/>
                <p:nvPr/>
              </p:nvPicPr>
              <p:blipFill>
                <a:blip r:embed="rId244"/>
                <a:stretch>
                  <a:fillRect/>
                </a:stretch>
              </p:blipFill>
              <p:spPr>
                <a:xfrm>
                  <a:off x="9285094" y="1811467"/>
                  <a:ext cx="148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7" name="Freihand 96">
                  <a:extLst>
                    <a:ext uri="{FF2B5EF4-FFF2-40B4-BE49-F238E27FC236}">
                      <a16:creationId xmlns:a16="http://schemas.microsoft.com/office/drawing/2014/main" id="{0215CC69-162F-4987-A262-05B8DF172457}"/>
                    </a:ext>
                  </a:extLst>
                </p14:cNvPr>
                <p14:cNvContentPartPr/>
                <p14:nvPr/>
              </p14:nvContentPartPr>
              <p14:xfrm>
                <a:off x="9480214" y="1887787"/>
                <a:ext cx="360" cy="360"/>
              </p14:xfrm>
            </p:contentPart>
          </mc:Choice>
          <mc:Fallback xmlns="">
            <p:pic>
              <p:nvPicPr>
                <p:cNvPr id="97" name="Freihand 96">
                  <a:extLst>
                    <a:ext uri="{FF2B5EF4-FFF2-40B4-BE49-F238E27FC236}">
                      <a16:creationId xmlns:a16="http://schemas.microsoft.com/office/drawing/2014/main" id="{0215CC69-162F-4987-A262-05B8DF172457}"/>
                    </a:ext>
                  </a:extLst>
                </p:cNvPr>
                <p:cNvPicPr/>
                <p:nvPr/>
              </p:nvPicPr>
              <p:blipFill>
                <a:blip r:embed="rId209"/>
                <a:stretch>
                  <a:fillRect/>
                </a:stretch>
              </p:blipFill>
              <p:spPr>
                <a:xfrm>
                  <a:off x="9475894" y="188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8" name="Freihand 97">
                  <a:extLst>
                    <a:ext uri="{FF2B5EF4-FFF2-40B4-BE49-F238E27FC236}">
                      <a16:creationId xmlns:a16="http://schemas.microsoft.com/office/drawing/2014/main" id="{E281E4F0-D9BF-4EAC-B7E5-B0BEC7A944EB}"/>
                    </a:ext>
                  </a:extLst>
                </p14:cNvPr>
                <p14:cNvContentPartPr/>
                <p14:nvPr/>
              </p14:nvContentPartPr>
              <p14:xfrm>
                <a:off x="9586414" y="1817947"/>
                <a:ext cx="98280" cy="81720"/>
              </p14:xfrm>
            </p:contentPart>
          </mc:Choice>
          <mc:Fallback xmlns="">
            <p:pic>
              <p:nvPicPr>
                <p:cNvPr id="98" name="Freihand 97">
                  <a:extLst>
                    <a:ext uri="{FF2B5EF4-FFF2-40B4-BE49-F238E27FC236}">
                      <a16:creationId xmlns:a16="http://schemas.microsoft.com/office/drawing/2014/main" id="{E281E4F0-D9BF-4EAC-B7E5-B0BEC7A944EB}"/>
                    </a:ext>
                  </a:extLst>
                </p:cNvPr>
                <p:cNvPicPr/>
                <p:nvPr/>
              </p:nvPicPr>
              <p:blipFill>
                <a:blip r:embed="rId247"/>
                <a:stretch>
                  <a:fillRect/>
                </a:stretch>
              </p:blipFill>
              <p:spPr>
                <a:xfrm>
                  <a:off x="9582094" y="1813627"/>
                  <a:ext cx="106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9" name="Freihand 98">
                  <a:extLst>
                    <a:ext uri="{FF2B5EF4-FFF2-40B4-BE49-F238E27FC236}">
                      <a16:creationId xmlns:a16="http://schemas.microsoft.com/office/drawing/2014/main" id="{D407D34B-95D3-4F8B-87DA-B6D8A49C6C1E}"/>
                    </a:ext>
                  </a:extLst>
                </p14:cNvPr>
                <p14:cNvContentPartPr/>
                <p14:nvPr/>
              </p14:nvContentPartPr>
              <p14:xfrm>
                <a:off x="9697654" y="1761067"/>
                <a:ext cx="69480" cy="190800"/>
              </p14:xfrm>
            </p:contentPart>
          </mc:Choice>
          <mc:Fallback xmlns="">
            <p:pic>
              <p:nvPicPr>
                <p:cNvPr id="99" name="Freihand 98">
                  <a:extLst>
                    <a:ext uri="{FF2B5EF4-FFF2-40B4-BE49-F238E27FC236}">
                      <a16:creationId xmlns:a16="http://schemas.microsoft.com/office/drawing/2014/main" id="{D407D34B-95D3-4F8B-87DA-B6D8A49C6C1E}"/>
                    </a:ext>
                  </a:extLst>
                </p:cNvPr>
                <p:cNvPicPr/>
                <p:nvPr/>
              </p:nvPicPr>
              <p:blipFill>
                <a:blip r:embed="rId249"/>
                <a:stretch>
                  <a:fillRect/>
                </a:stretch>
              </p:blipFill>
              <p:spPr>
                <a:xfrm>
                  <a:off x="9693334" y="1756747"/>
                  <a:ext cx="78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1" name="Freihand 100">
                  <a:extLst>
                    <a:ext uri="{FF2B5EF4-FFF2-40B4-BE49-F238E27FC236}">
                      <a16:creationId xmlns:a16="http://schemas.microsoft.com/office/drawing/2014/main" id="{559090B6-8187-4281-9A91-5C296545CF22}"/>
                    </a:ext>
                  </a:extLst>
                </p14:cNvPr>
                <p14:cNvContentPartPr/>
                <p14:nvPr/>
              </p14:nvContentPartPr>
              <p14:xfrm>
                <a:off x="10079614" y="1828387"/>
                <a:ext cx="154080" cy="9000"/>
              </p14:xfrm>
            </p:contentPart>
          </mc:Choice>
          <mc:Fallback xmlns="">
            <p:pic>
              <p:nvPicPr>
                <p:cNvPr id="101" name="Freihand 100">
                  <a:extLst>
                    <a:ext uri="{FF2B5EF4-FFF2-40B4-BE49-F238E27FC236}">
                      <a16:creationId xmlns:a16="http://schemas.microsoft.com/office/drawing/2014/main" id="{559090B6-8187-4281-9A91-5C296545CF22}"/>
                    </a:ext>
                  </a:extLst>
                </p:cNvPr>
                <p:cNvPicPr/>
                <p:nvPr/>
              </p:nvPicPr>
              <p:blipFill>
                <a:blip r:embed="rId251"/>
                <a:stretch>
                  <a:fillRect/>
                </a:stretch>
              </p:blipFill>
              <p:spPr>
                <a:xfrm>
                  <a:off x="10075294" y="1824067"/>
                  <a:ext cx="162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2" name="Freihand 101">
                  <a:extLst>
                    <a:ext uri="{FF2B5EF4-FFF2-40B4-BE49-F238E27FC236}">
                      <a16:creationId xmlns:a16="http://schemas.microsoft.com/office/drawing/2014/main" id="{3845E42C-1EF1-4DFB-B56D-A11F5A43DF0A}"/>
                    </a:ext>
                  </a:extLst>
                </p14:cNvPr>
                <p14:cNvContentPartPr/>
                <p14:nvPr/>
              </p14:nvContentPartPr>
              <p14:xfrm>
                <a:off x="10110934" y="1871587"/>
                <a:ext cx="148320" cy="6120"/>
              </p14:xfrm>
            </p:contentPart>
          </mc:Choice>
          <mc:Fallback xmlns="">
            <p:pic>
              <p:nvPicPr>
                <p:cNvPr id="102" name="Freihand 101">
                  <a:extLst>
                    <a:ext uri="{FF2B5EF4-FFF2-40B4-BE49-F238E27FC236}">
                      <a16:creationId xmlns:a16="http://schemas.microsoft.com/office/drawing/2014/main" id="{3845E42C-1EF1-4DFB-B56D-A11F5A43DF0A}"/>
                    </a:ext>
                  </a:extLst>
                </p:cNvPr>
                <p:cNvPicPr/>
                <p:nvPr/>
              </p:nvPicPr>
              <p:blipFill>
                <a:blip r:embed="rId253"/>
                <a:stretch>
                  <a:fillRect/>
                </a:stretch>
              </p:blipFill>
              <p:spPr>
                <a:xfrm>
                  <a:off x="10106614" y="1867267"/>
                  <a:ext cx="156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3" name="Freihand 102">
                  <a:extLst>
                    <a:ext uri="{FF2B5EF4-FFF2-40B4-BE49-F238E27FC236}">
                      <a16:creationId xmlns:a16="http://schemas.microsoft.com/office/drawing/2014/main" id="{647BA24D-3EEF-4850-8070-FB57DD6071C4}"/>
                    </a:ext>
                  </a:extLst>
                </p14:cNvPr>
                <p14:cNvContentPartPr/>
                <p14:nvPr/>
              </p14:nvContentPartPr>
              <p14:xfrm>
                <a:off x="10367254" y="1747027"/>
                <a:ext cx="198720" cy="130680"/>
              </p14:xfrm>
            </p:contentPart>
          </mc:Choice>
          <mc:Fallback xmlns="">
            <p:pic>
              <p:nvPicPr>
                <p:cNvPr id="103" name="Freihand 102">
                  <a:extLst>
                    <a:ext uri="{FF2B5EF4-FFF2-40B4-BE49-F238E27FC236}">
                      <a16:creationId xmlns:a16="http://schemas.microsoft.com/office/drawing/2014/main" id="{647BA24D-3EEF-4850-8070-FB57DD6071C4}"/>
                    </a:ext>
                  </a:extLst>
                </p:cNvPr>
                <p:cNvPicPr/>
                <p:nvPr/>
              </p:nvPicPr>
              <p:blipFill>
                <a:blip r:embed="rId255"/>
                <a:stretch>
                  <a:fillRect/>
                </a:stretch>
              </p:blipFill>
              <p:spPr>
                <a:xfrm>
                  <a:off x="10362934" y="1742707"/>
                  <a:ext cx="207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4" name="Freihand 103">
                  <a:extLst>
                    <a:ext uri="{FF2B5EF4-FFF2-40B4-BE49-F238E27FC236}">
                      <a16:creationId xmlns:a16="http://schemas.microsoft.com/office/drawing/2014/main" id="{FC221ED1-292F-4A43-B416-C341384CD47B}"/>
                    </a:ext>
                  </a:extLst>
                </p14:cNvPr>
                <p14:cNvContentPartPr/>
                <p14:nvPr/>
              </p14:nvContentPartPr>
              <p14:xfrm>
                <a:off x="10738054" y="1834867"/>
                <a:ext cx="360" cy="360"/>
              </p14:xfrm>
            </p:contentPart>
          </mc:Choice>
          <mc:Fallback xmlns="">
            <p:pic>
              <p:nvPicPr>
                <p:cNvPr id="104" name="Freihand 103">
                  <a:extLst>
                    <a:ext uri="{FF2B5EF4-FFF2-40B4-BE49-F238E27FC236}">
                      <a16:creationId xmlns:a16="http://schemas.microsoft.com/office/drawing/2014/main" id="{FC221ED1-292F-4A43-B416-C341384CD47B}"/>
                    </a:ext>
                  </a:extLst>
                </p:cNvPr>
                <p:cNvPicPr/>
                <p:nvPr/>
              </p:nvPicPr>
              <p:blipFill>
                <a:blip r:embed="rId209"/>
                <a:stretch>
                  <a:fillRect/>
                </a:stretch>
              </p:blipFill>
              <p:spPr>
                <a:xfrm>
                  <a:off x="10733734" y="183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5" name="Freihand 104">
                  <a:extLst>
                    <a:ext uri="{FF2B5EF4-FFF2-40B4-BE49-F238E27FC236}">
                      <a16:creationId xmlns:a16="http://schemas.microsoft.com/office/drawing/2014/main" id="{E06EDFC4-FCFF-4B79-8F0D-A688B8497175}"/>
                    </a:ext>
                  </a:extLst>
                </p14:cNvPr>
                <p14:cNvContentPartPr/>
                <p14:nvPr/>
              </p14:nvContentPartPr>
              <p14:xfrm>
                <a:off x="10732654" y="1746307"/>
                <a:ext cx="106560" cy="146160"/>
              </p14:xfrm>
            </p:contentPart>
          </mc:Choice>
          <mc:Fallback xmlns="">
            <p:pic>
              <p:nvPicPr>
                <p:cNvPr id="105" name="Freihand 104">
                  <a:extLst>
                    <a:ext uri="{FF2B5EF4-FFF2-40B4-BE49-F238E27FC236}">
                      <a16:creationId xmlns:a16="http://schemas.microsoft.com/office/drawing/2014/main" id="{E06EDFC4-FCFF-4B79-8F0D-A688B8497175}"/>
                    </a:ext>
                  </a:extLst>
                </p:cNvPr>
                <p:cNvPicPr/>
                <p:nvPr/>
              </p:nvPicPr>
              <p:blipFill>
                <a:blip r:embed="rId258"/>
                <a:stretch>
                  <a:fillRect/>
                </a:stretch>
              </p:blipFill>
              <p:spPr>
                <a:xfrm>
                  <a:off x="10728334" y="1741987"/>
                  <a:ext cx="11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6" name="Freihand 105">
                  <a:extLst>
                    <a:ext uri="{FF2B5EF4-FFF2-40B4-BE49-F238E27FC236}">
                      <a16:creationId xmlns:a16="http://schemas.microsoft.com/office/drawing/2014/main" id="{632190FD-0E43-4F6D-98B2-3AC39DB8484C}"/>
                    </a:ext>
                  </a:extLst>
                </p14:cNvPr>
                <p14:cNvContentPartPr/>
                <p14:nvPr/>
              </p14:nvContentPartPr>
              <p14:xfrm>
                <a:off x="10933894" y="1776547"/>
                <a:ext cx="18000" cy="83520"/>
              </p14:xfrm>
            </p:contentPart>
          </mc:Choice>
          <mc:Fallback xmlns="">
            <p:pic>
              <p:nvPicPr>
                <p:cNvPr id="106" name="Freihand 105">
                  <a:extLst>
                    <a:ext uri="{FF2B5EF4-FFF2-40B4-BE49-F238E27FC236}">
                      <a16:creationId xmlns:a16="http://schemas.microsoft.com/office/drawing/2014/main" id="{632190FD-0E43-4F6D-98B2-3AC39DB8484C}"/>
                    </a:ext>
                  </a:extLst>
                </p:cNvPr>
                <p:cNvPicPr/>
                <p:nvPr/>
              </p:nvPicPr>
              <p:blipFill>
                <a:blip r:embed="rId260"/>
                <a:stretch>
                  <a:fillRect/>
                </a:stretch>
              </p:blipFill>
              <p:spPr>
                <a:xfrm>
                  <a:off x="10929574" y="1772227"/>
                  <a:ext cx="26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7" name="Freihand 106">
                  <a:extLst>
                    <a:ext uri="{FF2B5EF4-FFF2-40B4-BE49-F238E27FC236}">
                      <a16:creationId xmlns:a16="http://schemas.microsoft.com/office/drawing/2014/main" id="{22179A55-E3D0-42F5-9F73-39E3FB5C6695}"/>
                    </a:ext>
                  </a:extLst>
                </p14:cNvPr>
                <p14:cNvContentPartPr/>
                <p14:nvPr/>
              </p14:nvContentPartPr>
              <p14:xfrm>
                <a:off x="10873054" y="1744867"/>
                <a:ext cx="142920" cy="72360"/>
              </p14:xfrm>
            </p:contentPart>
          </mc:Choice>
          <mc:Fallback xmlns="">
            <p:pic>
              <p:nvPicPr>
                <p:cNvPr id="107" name="Freihand 106">
                  <a:extLst>
                    <a:ext uri="{FF2B5EF4-FFF2-40B4-BE49-F238E27FC236}">
                      <a16:creationId xmlns:a16="http://schemas.microsoft.com/office/drawing/2014/main" id="{22179A55-E3D0-42F5-9F73-39E3FB5C6695}"/>
                    </a:ext>
                  </a:extLst>
                </p:cNvPr>
                <p:cNvPicPr/>
                <p:nvPr/>
              </p:nvPicPr>
              <p:blipFill>
                <a:blip r:embed="rId262"/>
                <a:stretch>
                  <a:fillRect/>
                </a:stretch>
              </p:blipFill>
              <p:spPr>
                <a:xfrm>
                  <a:off x="10868734" y="1740547"/>
                  <a:ext cx="151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8" name="Freihand 107">
                  <a:extLst>
                    <a:ext uri="{FF2B5EF4-FFF2-40B4-BE49-F238E27FC236}">
                      <a16:creationId xmlns:a16="http://schemas.microsoft.com/office/drawing/2014/main" id="{F2D9A785-3B56-424F-AFB2-ACDF5B5CD5DD}"/>
                    </a:ext>
                  </a:extLst>
                </p14:cNvPr>
                <p14:cNvContentPartPr/>
                <p14:nvPr/>
              </p14:nvContentPartPr>
              <p14:xfrm>
                <a:off x="11049454" y="1825507"/>
                <a:ext cx="11160" cy="7200"/>
              </p14:xfrm>
            </p:contentPart>
          </mc:Choice>
          <mc:Fallback xmlns="">
            <p:pic>
              <p:nvPicPr>
                <p:cNvPr id="108" name="Freihand 107">
                  <a:extLst>
                    <a:ext uri="{FF2B5EF4-FFF2-40B4-BE49-F238E27FC236}">
                      <a16:creationId xmlns:a16="http://schemas.microsoft.com/office/drawing/2014/main" id="{F2D9A785-3B56-424F-AFB2-ACDF5B5CD5DD}"/>
                    </a:ext>
                  </a:extLst>
                </p:cNvPr>
                <p:cNvPicPr/>
                <p:nvPr/>
              </p:nvPicPr>
              <p:blipFill>
                <a:blip r:embed="rId264"/>
                <a:stretch>
                  <a:fillRect/>
                </a:stretch>
              </p:blipFill>
              <p:spPr>
                <a:xfrm>
                  <a:off x="11045134" y="1821187"/>
                  <a:ext cx="19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9" name="Freihand 108">
                  <a:extLst>
                    <a:ext uri="{FF2B5EF4-FFF2-40B4-BE49-F238E27FC236}">
                      <a16:creationId xmlns:a16="http://schemas.microsoft.com/office/drawing/2014/main" id="{0A05AEB9-165E-4306-89E8-12C6D2B247E2}"/>
                    </a:ext>
                  </a:extLst>
                </p14:cNvPr>
                <p14:cNvContentPartPr/>
                <p14:nvPr/>
              </p14:nvContentPartPr>
              <p14:xfrm>
                <a:off x="11149534" y="1772227"/>
                <a:ext cx="118800" cy="109080"/>
              </p14:xfrm>
            </p:contentPart>
          </mc:Choice>
          <mc:Fallback xmlns="">
            <p:pic>
              <p:nvPicPr>
                <p:cNvPr id="109" name="Freihand 108">
                  <a:extLst>
                    <a:ext uri="{FF2B5EF4-FFF2-40B4-BE49-F238E27FC236}">
                      <a16:creationId xmlns:a16="http://schemas.microsoft.com/office/drawing/2014/main" id="{0A05AEB9-165E-4306-89E8-12C6D2B247E2}"/>
                    </a:ext>
                  </a:extLst>
                </p:cNvPr>
                <p:cNvPicPr/>
                <p:nvPr/>
              </p:nvPicPr>
              <p:blipFill>
                <a:blip r:embed="rId266"/>
                <a:stretch>
                  <a:fillRect/>
                </a:stretch>
              </p:blipFill>
              <p:spPr>
                <a:xfrm>
                  <a:off x="11145214" y="1767907"/>
                  <a:ext cx="12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0" name="Freihand 109">
                  <a:extLst>
                    <a:ext uri="{FF2B5EF4-FFF2-40B4-BE49-F238E27FC236}">
                      <a16:creationId xmlns:a16="http://schemas.microsoft.com/office/drawing/2014/main" id="{D3E24D2F-D6F1-45F9-8F13-870AA9150B34}"/>
                    </a:ext>
                  </a:extLst>
                </p14:cNvPr>
                <p14:cNvContentPartPr/>
                <p14:nvPr/>
              </p14:nvContentPartPr>
              <p14:xfrm>
                <a:off x="11222614" y="1722187"/>
                <a:ext cx="104400" cy="222840"/>
              </p14:xfrm>
            </p:contentPart>
          </mc:Choice>
          <mc:Fallback xmlns="">
            <p:pic>
              <p:nvPicPr>
                <p:cNvPr id="110" name="Freihand 109">
                  <a:extLst>
                    <a:ext uri="{FF2B5EF4-FFF2-40B4-BE49-F238E27FC236}">
                      <a16:creationId xmlns:a16="http://schemas.microsoft.com/office/drawing/2014/main" id="{D3E24D2F-D6F1-45F9-8F13-870AA9150B34}"/>
                    </a:ext>
                  </a:extLst>
                </p:cNvPr>
                <p:cNvPicPr/>
                <p:nvPr/>
              </p:nvPicPr>
              <p:blipFill>
                <a:blip r:embed="rId268"/>
                <a:stretch>
                  <a:fillRect/>
                </a:stretch>
              </p:blipFill>
              <p:spPr>
                <a:xfrm>
                  <a:off x="11218294" y="1717867"/>
                  <a:ext cx="113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4" name="Freihand 133">
                  <a:extLst>
                    <a:ext uri="{FF2B5EF4-FFF2-40B4-BE49-F238E27FC236}">
                      <a16:creationId xmlns:a16="http://schemas.microsoft.com/office/drawing/2014/main" id="{9E368EE0-55A5-4EE4-8D28-D59040DB1AA9}"/>
                    </a:ext>
                  </a:extLst>
                </p14:cNvPr>
                <p14:cNvContentPartPr/>
                <p14:nvPr/>
              </p14:nvContentPartPr>
              <p14:xfrm>
                <a:off x="9603334" y="2153827"/>
                <a:ext cx="99720" cy="20520"/>
              </p14:xfrm>
            </p:contentPart>
          </mc:Choice>
          <mc:Fallback xmlns="">
            <p:pic>
              <p:nvPicPr>
                <p:cNvPr id="134" name="Freihand 133">
                  <a:extLst>
                    <a:ext uri="{FF2B5EF4-FFF2-40B4-BE49-F238E27FC236}">
                      <a16:creationId xmlns:a16="http://schemas.microsoft.com/office/drawing/2014/main" id="{9E368EE0-55A5-4EE4-8D28-D59040DB1AA9}"/>
                    </a:ext>
                  </a:extLst>
                </p:cNvPr>
                <p:cNvPicPr/>
                <p:nvPr/>
              </p:nvPicPr>
              <p:blipFill>
                <a:blip r:embed="rId270"/>
                <a:stretch>
                  <a:fillRect/>
                </a:stretch>
              </p:blipFill>
              <p:spPr>
                <a:xfrm>
                  <a:off x="9599014" y="2149507"/>
                  <a:ext cx="108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5" name="Freihand 134">
                  <a:extLst>
                    <a:ext uri="{FF2B5EF4-FFF2-40B4-BE49-F238E27FC236}">
                      <a16:creationId xmlns:a16="http://schemas.microsoft.com/office/drawing/2014/main" id="{A7B56CE3-D901-48BD-B01D-48C704732A6B}"/>
                    </a:ext>
                  </a:extLst>
                </p14:cNvPr>
                <p14:cNvContentPartPr/>
                <p14:nvPr/>
              </p14:nvContentPartPr>
              <p14:xfrm>
                <a:off x="9586054" y="2201707"/>
                <a:ext cx="105120" cy="20520"/>
              </p14:xfrm>
            </p:contentPart>
          </mc:Choice>
          <mc:Fallback xmlns="">
            <p:pic>
              <p:nvPicPr>
                <p:cNvPr id="135" name="Freihand 134">
                  <a:extLst>
                    <a:ext uri="{FF2B5EF4-FFF2-40B4-BE49-F238E27FC236}">
                      <a16:creationId xmlns:a16="http://schemas.microsoft.com/office/drawing/2014/main" id="{A7B56CE3-D901-48BD-B01D-48C704732A6B}"/>
                    </a:ext>
                  </a:extLst>
                </p:cNvPr>
                <p:cNvPicPr/>
                <p:nvPr/>
              </p:nvPicPr>
              <p:blipFill>
                <a:blip r:embed="rId272"/>
                <a:stretch>
                  <a:fillRect/>
                </a:stretch>
              </p:blipFill>
              <p:spPr>
                <a:xfrm>
                  <a:off x="9581734" y="2197387"/>
                  <a:ext cx="113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6" name="Freihand 135">
                  <a:extLst>
                    <a:ext uri="{FF2B5EF4-FFF2-40B4-BE49-F238E27FC236}">
                      <a16:creationId xmlns:a16="http://schemas.microsoft.com/office/drawing/2014/main" id="{ECE2AC5F-6AF7-4BAB-B82C-F7D4E8144A35}"/>
                    </a:ext>
                  </a:extLst>
                </p14:cNvPr>
                <p14:cNvContentPartPr/>
                <p14:nvPr/>
              </p14:nvContentPartPr>
              <p14:xfrm>
                <a:off x="9714214" y="2141587"/>
                <a:ext cx="69480" cy="104040"/>
              </p14:xfrm>
            </p:contentPart>
          </mc:Choice>
          <mc:Fallback xmlns="">
            <p:pic>
              <p:nvPicPr>
                <p:cNvPr id="136" name="Freihand 135">
                  <a:extLst>
                    <a:ext uri="{FF2B5EF4-FFF2-40B4-BE49-F238E27FC236}">
                      <a16:creationId xmlns:a16="http://schemas.microsoft.com/office/drawing/2014/main" id="{ECE2AC5F-6AF7-4BAB-B82C-F7D4E8144A35}"/>
                    </a:ext>
                  </a:extLst>
                </p:cNvPr>
                <p:cNvPicPr/>
                <p:nvPr/>
              </p:nvPicPr>
              <p:blipFill>
                <a:blip r:embed="rId274"/>
                <a:stretch>
                  <a:fillRect/>
                </a:stretch>
              </p:blipFill>
              <p:spPr>
                <a:xfrm>
                  <a:off x="9709894" y="2137267"/>
                  <a:ext cx="78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 name="Freihand 136">
                  <a:extLst>
                    <a:ext uri="{FF2B5EF4-FFF2-40B4-BE49-F238E27FC236}">
                      <a16:creationId xmlns:a16="http://schemas.microsoft.com/office/drawing/2014/main" id="{90C4CC1E-0411-42BF-905B-2664B5AB9EE6}"/>
                    </a:ext>
                  </a:extLst>
                </p14:cNvPr>
                <p14:cNvContentPartPr/>
                <p14:nvPr/>
              </p14:nvContentPartPr>
              <p14:xfrm>
                <a:off x="10010134" y="2089387"/>
                <a:ext cx="155520" cy="125640"/>
              </p14:xfrm>
            </p:contentPart>
          </mc:Choice>
          <mc:Fallback xmlns="">
            <p:pic>
              <p:nvPicPr>
                <p:cNvPr id="137" name="Freihand 136">
                  <a:extLst>
                    <a:ext uri="{FF2B5EF4-FFF2-40B4-BE49-F238E27FC236}">
                      <a16:creationId xmlns:a16="http://schemas.microsoft.com/office/drawing/2014/main" id="{90C4CC1E-0411-42BF-905B-2664B5AB9EE6}"/>
                    </a:ext>
                  </a:extLst>
                </p:cNvPr>
                <p:cNvPicPr/>
                <p:nvPr/>
              </p:nvPicPr>
              <p:blipFill>
                <a:blip r:embed="rId276"/>
                <a:stretch>
                  <a:fillRect/>
                </a:stretch>
              </p:blipFill>
              <p:spPr>
                <a:xfrm>
                  <a:off x="10005814" y="2085067"/>
                  <a:ext cx="164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 name="Freihand 137">
                  <a:extLst>
                    <a:ext uri="{FF2B5EF4-FFF2-40B4-BE49-F238E27FC236}">
                      <a16:creationId xmlns:a16="http://schemas.microsoft.com/office/drawing/2014/main" id="{1E55BAF2-E046-418F-A861-6D68E1BD3154}"/>
                    </a:ext>
                  </a:extLst>
                </p14:cNvPr>
                <p14:cNvContentPartPr/>
                <p14:nvPr/>
              </p14:nvContentPartPr>
              <p14:xfrm>
                <a:off x="10273654" y="2083267"/>
                <a:ext cx="86400" cy="108000"/>
              </p14:xfrm>
            </p:contentPart>
          </mc:Choice>
          <mc:Fallback xmlns="">
            <p:pic>
              <p:nvPicPr>
                <p:cNvPr id="138" name="Freihand 137">
                  <a:extLst>
                    <a:ext uri="{FF2B5EF4-FFF2-40B4-BE49-F238E27FC236}">
                      <a16:creationId xmlns:a16="http://schemas.microsoft.com/office/drawing/2014/main" id="{1E55BAF2-E046-418F-A861-6D68E1BD3154}"/>
                    </a:ext>
                  </a:extLst>
                </p:cNvPr>
                <p:cNvPicPr/>
                <p:nvPr/>
              </p:nvPicPr>
              <p:blipFill>
                <a:blip r:embed="rId278"/>
                <a:stretch>
                  <a:fillRect/>
                </a:stretch>
              </p:blipFill>
              <p:spPr>
                <a:xfrm>
                  <a:off x="10269334" y="2078947"/>
                  <a:ext cx="95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9" name="Freihand 138">
                  <a:extLst>
                    <a:ext uri="{FF2B5EF4-FFF2-40B4-BE49-F238E27FC236}">
                      <a16:creationId xmlns:a16="http://schemas.microsoft.com/office/drawing/2014/main" id="{E6A97FB3-5D4B-44C1-AC29-EB2FAD67C493}"/>
                    </a:ext>
                  </a:extLst>
                </p14:cNvPr>
                <p14:cNvContentPartPr/>
                <p14:nvPr/>
              </p14:nvContentPartPr>
              <p14:xfrm>
                <a:off x="10483894" y="2111347"/>
                <a:ext cx="11160" cy="82800"/>
              </p14:xfrm>
            </p:contentPart>
          </mc:Choice>
          <mc:Fallback xmlns="">
            <p:pic>
              <p:nvPicPr>
                <p:cNvPr id="139" name="Freihand 138">
                  <a:extLst>
                    <a:ext uri="{FF2B5EF4-FFF2-40B4-BE49-F238E27FC236}">
                      <a16:creationId xmlns:a16="http://schemas.microsoft.com/office/drawing/2014/main" id="{E6A97FB3-5D4B-44C1-AC29-EB2FAD67C493}"/>
                    </a:ext>
                  </a:extLst>
                </p:cNvPr>
                <p:cNvPicPr/>
                <p:nvPr/>
              </p:nvPicPr>
              <p:blipFill>
                <a:blip r:embed="rId280"/>
                <a:stretch>
                  <a:fillRect/>
                </a:stretch>
              </p:blipFill>
              <p:spPr>
                <a:xfrm>
                  <a:off x="10479574" y="2107027"/>
                  <a:ext cx="19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0" name="Freihand 139">
                  <a:extLst>
                    <a:ext uri="{FF2B5EF4-FFF2-40B4-BE49-F238E27FC236}">
                      <a16:creationId xmlns:a16="http://schemas.microsoft.com/office/drawing/2014/main" id="{9E0B2F2D-AE26-4DD0-A02E-FBCE60F129E8}"/>
                    </a:ext>
                  </a:extLst>
                </p14:cNvPr>
                <p14:cNvContentPartPr/>
                <p14:nvPr/>
              </p14:nvContentPartPr>
              <p14:xfrm>
                <a:off x="10454374" y="2145187"/>
                <a:ext cx="84960" cy="360"/>
              </p14:xfrm>
            </p:contentPart>
          </mc:Choice>
          <mc:Fallback xmlns="">
            <p:pic>
              <p:nvPicPr>
                <p:cNvPr id="140" name="Freihand 139">
                  <a:extLst>
                    <a:ext uri="{FF2B5EF4-FFF2-40B4-BE49-F238E27FC236}">
                      <a16:creationId xmlns:a16="http://schemas.microsoft.com/office/drawing/2014/main" id="{9E0B2F2D-AE26-4DD0-A02E-FBCE60F129E8}"/>
                    </a:ext>
                  </a:extLst>
                </p:cNvPr>
                <p:cNvPicPr/>
                <p:nvPr/>
              </p:nvPicPr>
              <p:blipFill>
                <a:blip r:embed="rId282"/>
                <a:stretch>
                  <a:fillRect/>
                </a:stretch>
              </p:blipFill>
              <p:spPr>
                <a:xfrm>
                  <a:off x="10450054" y="2140867"/>
                  <a:ext cx="93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 name="Freihand 140">
                  <a:extLst>
                    <a:ext uri="{FF2B5EF4-FFF2-40B4-BE49-F238E27FC236}">
                      <a16:creationId xmlns:a16="http://schemas.microsoft.com/office/drawing/2014/main" id="{6B166F4D-7C9F-4C75-AF96-6A8974CB354E}"/>
                    </a:ext>
                  </a:extLst>
                </p14:cNvPr>
                <p14:cNvContentPartPr/>
                <p14:nvPr/>
              </p14:nvContentPartPr>
              <p14:xfrm>
                <a:off x="10569214" y="2063107"/>
                <a:ext cx="117720" cy="109800"/>
              </p14:xfrm>
            </p:contentPart>
          </mc:Choice>
          <mc:Fallback xmlns="">
            <p:pic>
              <p:nvPicPr>
                <p:cNvPr id="141" name="Freihand 140">
                  <a:extLst>
                    <a:ext uri="{FF2B5EF4-FFF2-40B4-BE49-F238E27FC236}">
                      <a16:creationId xmlns:a16="http://schemas.microsoft.com/office/drawing/2014/main" id="{6B166F4D-7C9F-4C75-AF96-6A8974CB354E}"/>
                    </a:ext>
                  </a:extLst>
                </p:cNvPr>
                <p:cNvPicPr/>
                <p:nvPr/>
              </p:nvPicPr>
              <p:blipFill>
                <a:blip r:embed="rId284"/>
                <a:stretch>
                  <a:fillRect/>
                </a:stretch>
              </p:blipFill>
              <p:spPr>
                <a:xfrm>
                  <a:off x="10564894" y="2058787"/>
                  <a:ext cx="126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2" name="Freihand 141">
                  <a:extLst>
                    <a:ext uri="{FF2B5EF4-FFF2-40B4-BE49-F238E27FC236}">
                      <a16:creationId xmlns:a16="http://schemas.microsoft.com/office/drawing/2014/main" id="{409704B7-EE83-4BFE-A5E7-FE0DE0E94C9D}"/>
                    </a:ext>
                  </a:extLst>
                </p14:cNvPr>
                <p14:cNvContentPartPr/>
                <p14:nvPr/>
              </p14:nvContentPartPr>
              <p14:xfrm>
                <a:off x="10745614" y="2098387"/>
                <a:ext cx="104400" cy="75600"/>
              </p14:xfrm>
            </p:contentPart>
          </mc:Choice>
          <mc:Fallback xmlns="">
            <p:pic>
              <p:nvPicPr>
                <p:cNvPr id="142" name="Freihand 141">
                  <a:extLst>
                    <a:ext uri="{FF2B5EF4-FFF2-40B4-BE49-F238E27FC236}">
                      <a16:creationId xmlns:a16="http://schemas.microsoft.com/office/drawing/2014/main" id="{409704B7-EE83-4BFE-A5E7-FE0DE0E94C9D}"/>
                    </a:ext>
                  </a:extLst>
                </p:cNvPr>
                <p:cNvPicPr/>
                <p:nvPr/>
              </p:nvPicPr>
              <p:blipFill>
                <a:blip r:embed="rId286"/>
                <a:stretch>
                  <a:fillRect/>
                </a:stretch>
              </p:blipFill>
              <p:spPr>
                <a:xfrm>
                  <a:off x="10741294" y="2094067"/>
                  <a:ext cx="113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3" name="Freihand 142">
                  <a:extLst>
                    <a:ext uri="{FF2B5EF4-FFF2-40B4-BE49-F238E27FC236}">
                      <a16:creationId xmlns:a16="http://schemas.microsoft.com/office/drawing/2014/main" id="{E7212AF8-94FD-4CAB-993A-D15518B409FE}"/>
                    </a:ext>
                  </a:extLst>
                </p14:cNvPr>
                <p14:cNvContentPartPr/>
                <p14:nvPr/>
              </p14:nvContentPartPr>
              <p14:xfrm>
                <a:off x="10955854" y="2117467"/>
                <a:ext cx="127440" cy="10080"/>
              </p14:xfrm>
            </p:contentPart>
          </mc:Choice>
          <mc:Fallback xmlns="">
            <p:pic>
              <p:nvPicPr>
                <p:cNvPr id="143" name="Freihand 142">
                  <a:extLst>
                    <a:ext uri="{FF2B5EF4-FFF2-40B4-BE49-F238E27FC236}">
                      <a16:creationId xmlns:a16="http://schemas.microsoft.com/office/drawing/2014/main" id="{E7212AF8-94FD-4CAB-993A-D15518B409FE}"/>
                    </a:ext>
                  </a:extLst>
                </p:cNvPr>
                <p:cNvPicPr/>
                <p:nvPr/>
              </p:nvPicPr>
              <p:blipFill>
                <a:blip r:embed="rId288"/>
                <a:stretch>
                  <a:fillRect/>
                </a:stretch>
              </p:blipFill>
              <p:spPr>
                <a:xfrm>
                  <a:off x="10951534" y="2113147"/>
                  <a:ext cx="136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4" name="Freihand 143">
                  <a:extLst>
                    <a:ext uri="{FF2B5EF4-FFF2-40B4-BE49-F238E27FC236}">
                      <a16:creationId xmlns:a16="http://schemas.microsoft.com/office/drawing/2014/main" id="{A190751F-D2C6-4E47-A5C4-1C352992A3FA}"/>
                    </a:ext>
                  </a:extLst>
                </p14:cNvPr>
                <p14:cNvContentPartPr/>
                <p14:nvPr/>
              </p14:nvContentPartPr>
              <p14:xfrm>
                <a:off x="10983574" y="2151667"/>
                <a:ext cx="122040" cy="9720"/>
              </p14:xfrm>
            </p:contentPart>
          </mc:Choice>
          <mc:Fallback xmlns="">
            <p:pic>
              <p:nvPicPr>
                <p:cNvPr id="144" name="Freihand 143">
                  <a:extLst>
                    <a:ext uri="{FF2B5EF4-FFF2-40B4-BE49-F238E27FC236}">
                      <a16:creationId xmlns:a16="http://schemas.microsoft.com/office/drawing/2014/main" id="{A190751F-D2C6-4E47-A5C4-1C352992A3FA}"/>
                    </a:ext>
                  </a:extLst>
                </p:cNvPr>
                <p:cNvPicPr/>
                <p:nvPr/>
              </p:nvPicPr>
              <p:blipFill>
                <a:blip r:embed="rId290"/>
                <a:stretch>
                  <a:fillRect/>
                </a:stretch>
              </p:blipFill>
              <p:spPr>
                <a:xfrm>
                  <a:off x="10979254" y="2147347"/>
                  <a:ext cx="13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5" name="Freihand 144">
                  <a:extLst>
                    <a:ext uri="{FF2B5EF4-FFF2-40B4-BE49-F238E27FC236}">
                      <a16:creationId xmlns:a16="http://schemas.microsoft.com/office/drawing/2014/main" id="{E4DACC04-6021-457E-B427-6DC91E1A19AA}"/>
                    </a:ext>
                  </a:extLst>
                </p14:cNvPr>
                <p14:cNvContentPartPr/>
                <p14:nvPr/>
              </p14:nvContentPartPr>
              <p14:xfrm>
                <a:off x="11162134" y="2042587"/>
                <a:ext cx="140760" cy="116280"/>
              </p14:xfrm>
            </p:contentPart>
          </mc:Choice>
          <mc:Fallback xmlns="">
            <p:pic>
              <p:nvPicPr>
                <p:cNvPr id="145" name="Freihand 144">
                  <a:extLst>
                    <a:ext uri="{FF2B5EF4-FFF2-40B4-BE49-F238E27FC236}">
                      <a16:creationId xmlns:a16="http://schemas.microsoft.com/office/drawing/2014/main" id="{E4DACC04-6021-457E-B427-6DC91E1A19AA}"/>
                    </a:ext>
                  </a:extLst>
                </p:cNvPr>
                <p:cNvPicPr/>
                <p:nvPr/>
              </p:nvPicPr>
              <p:blipFill>
                <a:blip r:embed="rId292"/>
                <a:stretch>
                  <a:fillRect/>
                </a:stretch>
              </p:blipFill>
              <p:spPr>
                <a:xfrm>
                  <a:off x="11157814" y="2038267"/>
                  <a:ext cx="149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8" name="Freihand 147">
                  <a:extLst>
                    <a:ext uri="{FF2B5EF4-FFF2-40B4-BE49-F238E27FC236}">
                      <a16:creationId xmlns:a16="http://schemas.microsoft.com/office/drawing/2014/main" id="{B10276D6-2B39-4A85-BCFC-5454F9179099}"/>
                    </a:ext>
                  </a:extLst>
                </p14:cNvPr>
                <p14:cNvContentPartPr/>
                <p14:nvPr/>
              </p14:nvContentPartPr>
              <p14:xfrm>
                <a:off x="11374894" y="2093347"/>
                <a:ext cx="89280" cy="151200"/>
              </p14:xfrm>
            </p:contentPart>
          </mc:Choice>
          <mc:Fallback xmlns="">
            <p:pic>
              <p:nvPicPr>
                <p:cNvPr id="148" name="Freihand 147">
                  <a:extLst>
                    <a:ext uri="{FF2B5EF4-FFF2-40B4-BE49-F238E27FC236}">
                      <a16:creationId xmlns:a16="http://schemas.microsoft.com/office/drawing/2014/main" id="{B10276D6-2B39-4A85-BCFC-5454F9179099}"/>
                    </a:ext>
                  </a:extLst>
                </p:cNvPr>
                <p:cNvPicPr/>
                <p:nvPr/>
              </p:nvPicPr>
              <p:blipFill>
                <a:blip r:embed="rId294"/>
                <a:stretch>
                  <a:fillRect/>
                </a:stretch>
              </p:blipFill>
              <p:spPr>
                <a:xfrm>
                  <a:off x="11370574" y="2089027"/>
                  <a:ext cx="97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9" name="Freihand 148">
                  <a:extLst>
                    <a:ext uri="{FF2B5EF4-FFF2-40B4-BE49-F238E27FC236}">
                      <a16:creationId xmlns:a16="http://schemas.microsoft.com/office/drawing/2014/main" id="{4AAFDC04-B6CB-47A2-8C77-4B4498B5B5CA}"/>
                    </a:ext>
                  </a:extLst>
                </p14:cNvPr>
                <p14:cNvContentPartPr/>
                <p14:nvPr/>
              </p14:nvContentPartPr>
              <p14:xfrm>
                <a:off x="11523934" y="2078587"/>
                <a:ext cx="8280" cy="79560"/>
              </p14:xfrm>
            </p:contentPart>
          </mc:Choice>
          <mc:Fallback xmlns="">
            <p:pic>
              <p:nvPicPr>
                <p:cNvPr id="149" name="Freihand 148">
                  <a:extLst>
                    <a:ext uri="{FF2B5EF4-FFF2-40B4-BE49-F238E27FC236}">
                      <a16:creationId xmlns:a16="http://schemas.microsoft.com/office/drawing/2014/main" id="{4AAFDC04-B6CB-47A2-8C77-4B4498B5B5CA}"/>
                    </a:ext>
                  </a:extLst>
                </p:cNvPr>
                <p:cNvPicPr/>
                <p:nvPr/>
              </p:nvPicPr>
              <p:blipFill>
                <a:blip r:embed="rId296"/>
                <a:stretch>
                  <a:fillRect/>
                </a:stretch>
              </p:blipFill>
              <p:spPr>
                <a:xfrm>
                  <a:off x="11519614" y="2074267"/>
                  <a:ext cx="16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0" name="Freihand 149">
                  <a:extLst>
                    <a:ext uri="{FF2B5EF4-FFF2-40B4-BE49-F238E27FC236}">
                      <a16:creationId xmlns:a16="http://schemas.microsoft.com/office/drawing/2014/main" id="{BAF4DA6D-0D94-42A6-A4B2-C7B8D65B9A94}"/>
                    </a:ext>
                  </a:extLst>
                </p14:cNvPr>
                <p14:cNvContentPartPr/>
                <p14:nvPr/>
              </p14:nvContentPartPr>
              <p14:xfrm>
                <a:off x="11491174" y="2114587"/>
                <a:ext cx="74880" cy="6120"/>
              </p14:xfrm>
            </p:contentPart>
          </mc:Choice>
          <mc:Fallback xmlns="">
            <p:pic>
              <p:nvPicPr>
                <p:cNvPr id="150" name="Freihand 149">
                  <a:extLst>
                    <a:ext uri="{FF2B5EF4-FFF2-40B4-BE49-F238E27FC236}">
                      <a16:creationId xmlns:a16="http://schemas.microsoft.com/office/drawing/2014/main" id="{BAF4DA6D-0D94-42A6-A4B2-C7B8D65B9A94}"/>
                    </a:ext>
                  </a:extLst>
                </p:cNvPr>
                <p:cNvPicPr/>
                <p:nvPr/>
              </p:nvPicPr>
              <p:blipFill>
                <a:blip r:embed="rId55"/>
                <a:stretch>
                  <a:fillRect/>
                </a:stretch>
              </p:blipFill>
              <p:spPr>
                <a:xfrm>
                  <a:off x="11486494" y="2110267"/>
                  <a:ext cx="83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1" name="Freihand 150">
                  <a:extLst>
                    <a:ext uri="{FF2B5EF4-FFF2-40B4-BE49-F238E27FC236}">
                      <a16:creationId xmlns:a16="http://schemas.microsoft.com/office/drawing/2014/main" id="{4C80D173-3704-4F68-BB0D-ECC91BEACDCC}"/>
                    </a:ext>
                  </a:extLst>
                </p14:cNvPr>
                <p14:cNvContentPartPr/>
                <p14:nvPr/>
              </p14:nvContentPartPr>
              <p14:xfrm>
                <a:off x="11668294" y="2014507"/>
                <a:ext cx="137520" cy="117360"/>
              </p14:xfrm>
            </p:contentPart>
          </mc:Choice>
          <mc:Fallback xmlns="">
            <p:pic>
              <p:nvPicPr>
                <p:cNvPr id="151" name="Freihand 150">
                  <a:extLst>
                    <a:ext uri="{FF2B5EF4-FFF2-40B4-BE49-F238E27FC236}">
                      <a16:creationId xmlns:a16="http://schemas.microsoft.com/office/drawing/2014/main" id="{4C80D173-3704-4F68-BB0D-ECC91BEACDCC}"/>
                    </a:ext>
                  </a:extLst>
                </p:cNvPr>
                <p:cNvPicPr/>
                <p:nvPr/>
              </p:nvPicPr>
              <p:blipFill>
                <a:blip r:embed="rId299"/>
                <a:stretch>
                  <a:fillRect/>
                </a:stretch>
              </p:blipFill>
              <p:spPr>
                <a:xfrm>
                  <a:off x="11663974" y="2010187"/>
                  <a:ext cx="146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2" name="Freihand 151">
                  <a:extLst>
                    <a:ext uri="{FF2B5EF4-FFF2-40B4-BE49-F238E27FC236}">
                      <a16:creationId xmlns:a16="http://schemas.microsoft.com/office/drawing/2014/main" id="{CF7D1881-752B-4B7B-A4DB-44094464D0DA}"/>
                    </a:ext>
                  </a:extLst>
                </p14:cNvPr>
                <p14:cNvContentPartPr/>
                <p14:nvPr/>
              </p14:nvContentPartPr>
              <p14:xfrm>
                <a:off x="11858734" y="2063107"/>
                <a:ext cx="79560" cy="40680"/>
              </p14:xfrm>
            </p:contentPart>
          </mc:Choice>
          <mc:Fallback xmlns="">
            <p:pic>
              <p:nvPicPr>
                <p:cNvPr id="152" name="Freihand 151">
                  <a:extLst>
                    <a:ext uri="{FF2B5EF4-FFF2-40B4-BE49-F238E27FC236}">
                      <a16:creationId xmlns:a16="http://schemas.microsoft.com/office/drawing/2014/main" id="{CF7D1881-752B-4B7B-A4DB-44094464D0DA}"/>
                    </a:ext>
                  </a:extLst>
                </p:cNvPr>
                <p:cNvPicPr/>
                <p:nvPr/>
              </p:nvPicPr>
              <p:blipFill>
                <a:blip r:embed="rId301"/>
                <a:stretch>
                  <a:fillRect/>
                </a:stretch>
              </p:blipFill>
              <p:spPr>
                <a:xfrm>
                  <a:off x="11854414" y="2058787"/>
                  <a:ext cx="88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3" name="Freihand 152">
                  <a:extLst>
                    <a:ext uri="{FF2B5EF4-FFF2-40B4-BE49-F238E27FC236}">
                      <a16:creationId xmlns:a16="http://schemas.microsoft.com/office/drawing/2014/main" id="{34B38720-53EE-4A29-8845-1E0EE5D4B9FE}"/>
                    </a:ext>
                  </a:extLst>
                </p14:cNvPr>
                <p14:cNvContentPartPr/>
                <p14:nvPr/>
              </p14:nvContentPartPr>
              <p14:xfrm>
                <a:off x="11873494" y="2057707"/>
                <a:ext cx="90360" cy="155520"/>
              </p14:xfrm>
            </p:contentPart>
          </mc:Choice>
          <mc:Fallback xmlns="">
            <p:pic>
              <p:nvPicPr>
                <p:cNvPr id="153" name="Freihand 152">
                  <a:extLst>
                    <a:ext uri="{FF2B5EF4-FFF2-40B4-BE49-F238E27FC236}">
                      <a16:creationId xmlns:a16="http://schemas.microsoft.com/office/drawing/2014/main" id="{34B38720-53EE-4A29-8845-1E0EE5D4B9FE}"/>
                    </a:ext>
                  </a:extLst>
                </p:cNvPr>
                <p:cNvPicPr/>
                <p:nvPr/>
              </p:nvPicPr>
              <p:blipFill>
                <a:blip r:embed="rId303"/>
                <a:stretch>
                  <a:fillRect/>
                </a:stretch>
              </p:blipFill>
              <p:spPr>
                <a:xfrm>
                  <a:off x="11869174" y="2053387"/>
                  <a:ext cx="99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5" name="Freihand 154">
                  <a:extLst>
                    <a:ext uri="{FF2B5EF4-FFF2-40B4-BE49-F238E27FC236}">
                      <a16:creationId xmlns:a16="http://schemas.microsoft.com/office/drawing/2014/main" id="{879FF033-1CB3-41CF-A7E5-8DE9865656A3}"/>
                    </a:ext>
                  </a:extLst>
                </p14:cNvPr>
                <p14:cNvContentPartPr/>
                <p14:nvPr/>
              </p14:nvContentPartPr>
              <p14:xfrm>
                <a:off x="9898534" y="2350027"/>
                <a:ext cx="91440" cy="126360"/>
              </p14:xfrm>
            </p:contentPart>
          </mc:Choice>
          <mc:Fallback xmlns="">
            <p:pic>
              <p:nvPicPr>
                <p:cNvPr id="155" name="Freihand 154">
                  <a:extLst>
                    <a:ext uri="{FF2B5EF4-FFF2-40B4-BE49-F238E27FC236}">
                      <a16:creationId xmlns:a16="http://schemas.microsoft.com/office/drawing/2014/main" id="{879FF033-1CB3-41CF-A7E5-8DE9865656A3}"/>
                    </a:ext>
                  </a:extLst>
                </p:cNvPr>
                <p:cNvPicPr/>
                <p:nvPr/>
              </p:nvPicPr>
              <p:blipFill>
                <a:blip r:embed="rId305"/>
                <a:stretch>
                  <a:fillRect/>
                </a:stretch>
              </p:blipFill>
              <p:spPr>
                <a:xfrm>
                  <a:off x="9894214" y="2345707"/>
                  <a:ext cx="100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6" name="Freihand 155">
                  <a:extLst>
                    <a:ext uri="{FF2B5EF4-FFF2-40B4-BE49-F238E27FC236}">
                      <a16:creationId xmlns:a16="http://schemas.microsoft.com/office/drawing/2014/main" id="{A68E0B82-0E62-4DA0-9C95-9E3ACB454A0A}"/>
                    </a:ext>
                  </a:extLst>
                </p14:cNvPr>
                <p14:cNvContentPartPr/>
                <p14:nvPr/>
              </p14:nvContentPartPr>
              <p14:xfrm>
                <a:off x="9992494" y="2415187"/>
                <a:ext cx="12960" cy="61560"/>
              </p14:xfrm>
            </p:contentPart>
          </mc:Choice>
          <mc:Fallback xmlns="">
            <p:pic>
              <p:nvPicPr>
                <p:cNvPr id="156" name="Freihand 155">
                  <a:extLst>
                    <a:ext uri="{FF2B5EF4-FFF2-40B4-BE49-F238E27FC236}">
                      <a16:creationId xmlns:a16="http://schemas.microsoft.com/office/drawing/2014/main" id="{A68E0B82-0E62-4DA0-9C95-9E3ACB454A0A}"/>
                    </a:ext>
                  </a:extLst>
                </p:cNvPr>
                <p:cNvPicPr/>
                <p:nvPr/>
              </p:nvPicPr>
              <p:blipFill>
                <a:blip r:embed="rId307"/>
                <a:stretch>
                  <a:fillRect/>
                </a:stretch>
              </p:blipFill>
              <p:spPr>
                <a:xfrm>
                  <a:off x="9988174" y="2410867"/>
                  <a:ext cx="2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7" name="Freihand 156">
                  <a:extLst>
                    <a:ext uri="{FF2B5EF4-FFF2-40B4-BE49-F238E27FC236}">
                      <a16:creationId xmlns:a16="http://schemas.microsoft.com/office/drawing/2014/main" id="{B51D94AC-0C07-4DF0-9E49-CBEA39715941}"/>
                    </a:ext>
                  </a:extLst>
                </p14:cNvPr>
                <p14:cNvContentPartPr/>
                <p14:nvPr/>
              </p14:nvContentPartPr>
              <p14:xfrm>
                <a:off x="10042894" y="2332387"/>
                <a:ext cx="6840" cy="142920"/>
              </p14:xfrm>
            </p:contentPart>
          </mc:Choice>
          <mc:Fallback xmlns="">
            <p:pic>
              <p:nvPicPr>
                <p:cNvPr id="157" name="Freihand 156">
                  <a:extLst>
                    <a:ext uri="{FF2B5EF4-FFF2-40B4-BE49-F238E27FC236}">
                      <a16:creationId xmlns:a16="http://schemas.microsoft.com/office/drawing/2014/main" id="{B51D94AC-0C07-4DF0-9E49-CBEA39715941}"/>
                    </a:ext>
                  </a:extLst>
                </p:cNvPr>
                <p:cNvPicPr/>
                <p:nvPr/>
              </p:nvPicPr>
              <p:blipFill>
                <a:blip r:embed="rId309"/>
                <a:stretch>
                  <a:fillRect/>
                </a:stretch>
              </p:blipFill>
              <p:spPr>
                <a:xfrm>
                  <a:off x="10038574" y="2328067"/>
                  <a:ext cx="1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8" name="Freihand 157">
                  <a:extLst>
                    <a:ext uri="{FF2B5EF4-FFF2-40B4-BE49-F238E27FC236}">
                      <a16:creationId xmlns:a16="http://schemas.microsoft.com/office/drawing/2014/main" id="{DDDEB9CB-3172-4D0B-B03A-BDACD79A566B}"/>
                    </a:ext>
                  </a:extLst>
                </p14:cNvPr>
                <p14:cNvContentPartPr/>
                <p14:nvPr/>
              </p14:nvContentPartPr>
              <p14:xfrm>
                <a:off x="9971614" y="2351107"/>
                <a:ext cx="7920" cy="6120"/>
              </p14:xfrm>
            </p:contentPart>
          </mc:Choice>
          <mc:Fallback xmlns="">
            <p:pic>
              <p:nvPicPr>
                <p:cNvPr id="158" name="Freihand 157">
                  <a:extLst>
                    <a:ext uri="{FF2B5EF4-FFF2-40B4-BE49-F238E27FC236}">
                      <a16:creationId xmlns:a16="http://schemas.microsoft.com/office/drawing/2014/main" id="{DDDEB9CB-3172-4D0B-B03A-BDACD79A566B}"/>
                    </a:ext>
                  </a:extLst>
                </p:cNvPr>
                <p:cNvPicPr/>
                <p:nvPr/>
              </p:nvPicPr>
              <p:blipFill>
                <a:blip r:embed="rId311"/>
                <a:stretch>
                  <a:fillRect/>
                </a:stretch>
              </p:blipFill>
              <p:spPr>
                <a:xfrm>
                  <a:off x="9967294" y="2346787"/>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9" name="Freihand 158">
                  <a:extLst>
                    <a:ext uri="{FF2B5EF4-FFF2-40B4-BE49-F238E27FC236}">
                      <a16:creationId xmlns:a16="http://schemas.microsoft.com/office/drawing/2014/main" id="{57A00E43-C759-4C26-B2CE-8F420E8A9EA5}"/>
                    </a:ext>
                  </a:extLst>
                </p14:cNvPr>
                <p14:cNvContentPartPr/>
                <p14:nvPr/>
              </p14:nvContentPartPr>
              <p14:xfrm>
                <a:off x="10069174" y="2361547"/>
                <a:ext cx="87120" cy="99360"/>
              </p14:xfrm>
            </p:contentPart>
          </mc:Choice>
          <mc:Fallback xmlns="">
            <p:pic>
              <p:nvPicPr>
                <p:cNvPr id="159" name="Freihand 158">
                  <a:extLst>
                    <a:ext uri="{FF2B5EF4-FFF2-40B4-BE49-F238E27FC236}">
                      <a16:creationId xmlns:a16="http://schemas.microsoft.com/office/drawing/2014/main" id="{57A00E43-C759-4C26-B2CE-8F420E8A9EA5}"/>
                    </a:ext>
                  </a:extLst>
                </p:cNvPr>
                <p:cNvPicPr/>
                <p:nvPr/>
              </p:nvPicPr>
              <p:blipFill>
                <a:blip r:embed="rId313"/>
                <a:stretch>
                  <a:fillRect/>
                </a:stretch>
              </p:blipFill>
              <p:spPr>
                <a:xfrm>
                  <a:off x="10064854" y="2357227"/>
                  <a:ext cx="95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0" name="Freihand 159">
                  <a:extLst>
                    <a:ext uri="{FF2B5EF4-FFF2-40B4-BE49-F238E27FC236}">
                      <a16:creationId xmlns:a16="http://schemas.microsoft.com/office/drawing/2014/main" id="{5DE83577-F783-4B89-848A-816774EBB539}"/>
                    </a:ext>
                  </a:extLst>
                </p14:cNvPr>
                <p14:cNvContentPartPr/>
                <p14:nvPr/>
              </p14:nvContentPartPr>
              <p14:xfrm>
                <a:off x="10158814" y="2391427"/>
                <a:ext cx="100440" cy="65520"/>
              </p14:xfrm>
            </p:contentPart>
          </mc:Choice>
          <mc:Fallback xmlns="">
            <p:pic>
              <p:nvPicPr>
                <p:cNvPr id="160" name="Freihand 159">
                  <a:extLst>
                    <a:ext uri="{FF2B5EF4-FFF2-40B4-BE49-F238E27FC236}">
                      <a16:creationId xmlns:a16="http://schemas.microsoft.com/office/drawing/2014/main" id="{5DE83577-F783-4B89-848A-816774EBB539}"/>
                    </a:ext>
                  </a:extLst>
                </p:cNvPr>
                <p:cNvPicPr/>
                <p:nvPr/>
              </p:nvPicPr>
              <p:blipFill>
                <a:blip r:embed="rId315"/>
                <a:stretch>
                  <a:fillRect/>
                </a:stretch>
              </p:blipFill>
              <p:spPr>
                <a:xfrm>
                  <a:off x="10154494" y="2387107"/>
                  <a:ext cx="109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1" name="Freihand 160">
                  <a:extLst>
                    <a:ext uri="{FF2B5EF4-FFF2-40B4-BE49-F238E27FC236}">
                      <a16:creationId xmlns:a16="http://schemas.microsoft.com/office/drawing/2014/main" id="{1DA63071-4869-495A-BCC0-E53AFEA5D80B}"/>
                    </a:ext>
                  </a:extLst>
                </p14:cNvPr>
                <p14:cNvContentPartPr/>
                <p14:nvPr/>
              </p14:nvContentPartPr>
              <p14:xfrm>
                <a:off x="10305694" y="2314027"/>
                <a:ext cx="78120" cy="122760"/>
              </p14:xfrm>
            </p:contentPart>
          </mc:Choice>
          <mc:Fallback xmlns="">
            <p:pic>
              <p:nvPicPr>
                <p:cNvPr id="161" name="Freihand 160">
                  <a:extLst>
                    <a:ext uri="{FF2B5EF4-FFF2-40B4-BE49-F238E27FC236}">
                      <a16:creationId xmlns:a16="http://schemas.microsoft.com/office/drawing/2014/main" id="{1DA63071-4869-495A-BCC0-E53AFEA5D80B}"/>
                    </a:ext>
                  </a:extLst>
                </p:cNvPr>
                <p:cNvPicPr/>
                <p:nvPr/>
              </p:nvPicPr>
              <p:blipFill>
                <a:blip r:embed="rId317"/>
                <a:stretch>
                  <a:fillRect/>
                </a:stretch>
              </p:blipFill>
              <p:spPr>
                <a:xfrm>
                  <a:off x="10301374" y="2309707"/>
                  <a:ext cx="86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2" name="Freihand 161">
                  <a:extLst>
                    <a:ext uri="{FF2B5EF4-FFF2-40B4-BE49-F238E27FC236}">
                      <a16:creationId xmlns:a16="http://schemas.microsoft.com/office/drawing/2014/main" id="{B6258589-1CA2-41E8-A563-F859ACC33CD1}"/>
                    </a:ext>
                  </a:extLst>
                </p14:cNvPr>
                <p14:cNvContentPartPr/>
                <p14:nvPr/>
              </p14:nvContentPartPr>
              <p14:xfrm>
                <a:off x="10376254" y="2290267"/>
                <a:ext cx="411480" cy="132120"/>
              </p14:xfrm>
            </p:contentPart>
          </mc:Choice>
          <mc:Fallback xmlns="">
            <p:pic>
              <p:nvPicPr>
                <p:cNvPr id="162" name="Freihand 161">
                  <a:extLst>
                    <a:ext uri="{FF2B5EF4-FFF2-40B4-BE49-F238E27FC236}">
                      <a16:creationId xmlns:a16="http://schemas.microsoft.com/office/drawing/2014/main" id="{B6258589-1CA2-41E8-A563-F859ACC33CD1}"/>
                    </a:ext>
                  </a:extLst>
                </p:cNvPr>
                <p:cNvPicPr/>
                <p:nvPr/>
              </p:nvPicPr>
              <p:blipFill>
                <a:blip r:embed="rId319"/>
                <a:stretch>
                  <a:fillRect/>
                </a:stretch>
              </p:blipFill>
              <p:spPr>
                <a:xfrm>
                  <a:off x="10371934" y="2285947"/>
                  <a:ext cx="420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3" name="Freihand 162">
                  <a:extLst>
                    <a:ext uri="{FF2B5EF4-FFF2-40B4-BE49-F238E27FC236}">
                      <a16:creationId xmlns:a16="http://schemas.microsoft.com/office/drawing/2014/main" id="{E73FA53C-0CA3-407B-90DE-5DC5AB1B655A}"/>
                    </a:ext>
                  </a:extLst>
                </p14:cNvPr>
                <p14:cNvContentPartPr/>
                <p14:nvPr/>
              </p14:nvContentPartPr>
              <p14:xfrm>
                <a:off x="10800694" y="2348587"/>
                <a:ext cx="68040" cy="57960"/>
              </p14:xfrm>
            </p:contentPart>
          </mc:Choice>
          <mc:Fallback xmlns="">
            <p:pic>
              <p:nvPicPr>
                <p:cNvPr id="163" name="Freihand 162">
                  <a:extLst>
                    <a:ext uri="{FF2B5EF4-FFF2-40B4-BE49-F238E27FC236}">
                      <a16:creationId xmlns:a16="http://schemas.microsoft.com/office/drawing/2014/main" id="{E73FA53C-0CA3-407B-90DE-5DC5AB1B655A}"/>
                    </a:ext>
                  </a:extLst>
                </p:cNvPr>
                <p:cNvPicPr/>
                <p:nvPr/>
              </p:nvPicPr>
              <p:blipFill>
                <a:blip r:embed="rId321"/>
                <a:stretch>
                  <a:fillRect/>
                </a:stretch>
              </p:blipFill>
              <p:spPr>
                <a:xfrm>
                  <a:off x="10796374" y="2344267"/>
                  <a:ext cx="76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4" name="Freihand 163">
                  <a:extLst>
                    <a:ext uri="{FF2B5EF4-FFF2-40B4-BE49-F238E27FC236}">
                      <a16:creationId xmlns:a16="http://schemas.microsoft.com/office/drawing/2014/main" id="{23322157-3C7B-4823-AC0B-71A14FE48842}"/>
                    </a:ext>
                  </a:extLst>
                </p14:cNvPr>
                <p14:cNvContentPartPr/>
                <p14:nvPr/>
              </p14:nvContentPartPr>
              <p14:xfrm>
                <a:off x="11043334" y="2346427"/>
                <a:ext cx="8280" cy="83880"/>
              </p14:xfrm>
            </p:contentPart>
          </mc:Choice>
          <mc:Fallback xmlns="">
            <p:pic>
              <p:nvPicPr>
                <p:cNvPr id="164" name="Freihand 163">
                  <a:extLst>
                    <a:ext uri="{FF2B5EF4-FFF2-40B4-BE49-F238E27FC236}">
                      <a16:creationId xmlns:a16="http://schemas.microsoft.com/office/drawing/2014/main" id="{23322157-3C7B-4823-AC0B-71A14FE48842}"/>
                    </a:ext>
                  </a:extLst>
                </p:cNvPr>
                <p:cNvPicPr/>
                <p:nvPr/>
              </p:nvPicPr>
              <p:blipFill>
                <a:blip r:embed="rId323"/>
                <a:stretch>
                  <a:fillRect/>
                </a:stretch>
              </p:blipFill>
              <p:spPr>
                <a:xfrm>
                  <a:off x="11039014" y="2342107"/>
                  <a:ext cx="16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5" name="Freihand 164">
                  <a:extLst>
                    <a:ext uri="{FF2B5EF4-FFF2-40B4-BE49-F238E27FC236}">
                      <a16:creationId xmlns:a16="http://schemas.microsoft.com/office/drawing/2014/main" id="{DC255E51-83F5-48AA-8B7C-B24558DA250D}"/>
                    </a:ext>
                  </a:extLst>
                </p14:cNvPr>
                <p14:cNvContentPartPr/>
                <p14:nvPr/>
              </p14:nvContentPartPr>
              <p14:xfrm>
                <a:off x="10975294" y="2329507"/>
                <a:ext cx="116640" cy="69480"/>
              </p14:xfrm>
            </p:contentPart>
          </mc:Choice>
          <mc:Fallback xmlns="">
            <p:pic>
              <p:nvPicPr>
                <p:cNvPr id="165" name="Freihand 164">
                  <a:extLst>
                    <a:ext uri="{FF2B5EF4-FFF2-40B4-BE49-F238E27FC236}">
                      <a16:creationId xmlns:a16="http://schemas.microsoft.com/office/drawing/2014/main" id="{DC255E51-83F5-48AA-8B7C-B24558DA250D}"/>
                    </a:ext>
                  </a:extLst>
                </p:cNvPr>
                <p:cNvPicPr/>
                <p:nvPr/>
              </p:nvPicPr>
              <p:blipFill>
                <a:blip r:embed="rId325"/>
                <a:stretch>
                  <a:fillRect/>
                </a:stretch>
              </p:blipFill>
              <p:spPr>
                <a:xfrm>
                  <a:off x="10970974" y="2325187"/>
                  <a:ext cx="125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Freihand 165">
                  <a:extLst>
                    <a:ext uri="{FF2B5EF4-FFF2-40B4-BE49-F238E27FC236}">
                      <a16:creationId xmlns:a16="http://schemas.microsoft.com/office/drawing/2014/main" id="{4FA4537E-5B5B-4D05-BE02-89755228DC94}"/>
                    </a:ext>
                  </a:extLst>
                </p14:cNvPr>
                <p14:cNvContentPartPr/>
                <p14:nvPr/>
              </p14:nvContentPartPr>
              <p14:xfrm>
                <a:off x="11123254" y="2356867"/>
                <a:ext cx="23760" cy="47160"/>
              </p14:xfrm>
            </p:contentPart>
          </mc:Choice>
          <mc:Fallback xmlns="">
            <p:pic>
              <p:nvPicPr>
                <p:cNvPr id="166" name="Freihand 165">
                  <a:extLst>
                    <a:ext uri="{FF2B5EF4-FFF2-40B4-BE49-F238E27FC236}">
                      <a16:creationId xmlns:a16="http://schemas.microsoft.com/office/drawing/2014/main" id="{4FA4537E-5B5B-4D05-BE02-89755228DC94}"/>
                    </a:ext>
                  </a:extLst>
                </p:cNvPr>
                <p:cNvPicPr/>
                <p:nvPr/>
              </p:nvPicPr>
              <p:blipFill>
                <a:blip r:embed="rId327"/>
                <a:stretch>
                  <a:fillRect/>
                </a:stretch>
              </p:blipFill>
              <p:spPr>
                <a:xfrm>
                  <a:off x="11118934" y="2352547"/>
                  <a:ext cx="32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Freihand 166">
                  <a:extLst>
                    <a:ext uri="{FF2B5EF4-FFF2-40B4-BE49-F238E27FC236}">
                      <a16:creationId xmlns:a16="http://schemas.microsoft.com/office/drawing/2014/main" id="{30FC4495-A6F8-41BC-AFD0-5D1E5F4FEED3}"/>
                    </a:ext>
                  </a:extLst>
                </p14:cNvPr>
                <p14:cNvContentPartPr/>
                <p14:nvPr/>
              </p14:nvContentPartPr>
              <p14:xfrm>
                <a:off x="11159254" y="2274067"/>
                <a:ext cx="351000" cy="147960"/>
              </p14:xfrm>
            </p:contentPart>
          </mc:Choice>
          <mc:Fallback xmlns="">
            <p:pic>
              <p:nvPicPr>
                <p:cNvPr id="167" name="Freihand 166">
                  <a:extLst>
                    <a:ext uri="{FF2B5EF4-FFF2-40B4-BE49-F238E27FC236}">
                      <a16:creationId xmlns:a16="http://schemas.microsoft.com/office/drawing/2014/main" id="{30FC4495-A6F8-41BC-AFD0-5D1E5F4FEED3}"/>
                    </a:ext>
                  </a:extLst>
                </p:cNvPr>
                <p:cNvPicPr/>
                <p:nvPr/>
              </p:nvPicPr>
              <p:blipFill>
                <a:blip r:embed="rId329"/>
                <a:stretch>
                  <a:fillRect/>
                </a:stretch>
              </p:blipFill>
              <p:spPr>
                <a:xfrm>
                  <a:off x="11154934" y="2269747"/>
                  <a:ext cx="359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8" name="Freihand 167">
                  <a:extLst>
                    <a:ext uri="{FF2B5EF4-FFF2-40B4-BE49-F238E27FC236}">
                      <a16:creationId xmlns:a16="http://schemas.microsoft.com/office/drawing/2014/main" id="{34F48C17-DFCA-45BA-A495-DAD95EBF4227}"/>
                    </a:ext>
                  </a:extLst>
                </p14:cNvPr>
                <p14:cNvContentPartPr/>
                <p14:nvPr/>
              </p14:nvContentPartPr>
              <p14:xfrm>
                <a:off x="11531854" y="2248147"/>
                <a:ext cx="120600" cy="128160"/>
              </p14:xfrm>
            </p:contentPart>
          </mc:Choice>
          <mc:Fallback xmlns="">
            <p:pic>
              <p:nvPicPr>
                <p:cNvPr id="168" name="Freihand 167">
                  <a:extLst>
                    <a:ext uri="{FF2B5EF4-FFF2-40B4-BE49-F238E27FC236}">
                      <a16:creationId xmlns:a16="http://schemas.microsoft.com/office/drawing/2014/main" id="{34F48C17-DFCA-45BA-A495-DAD95EBF4227}"/>
                    </a:ext>
                  </a:extLst>
                </p:cNvPr>
                <p:cNvPicPr/>
                <p:nvPr/>
              </p:nvPicPr>
              <p:blipFill>
                <a:blip r:embed="rId331"/>
                <a:stretch>
                  <a:fillRect/>
                </a:stretch>
              </p:blipFill>
              <p:spPr>
                <a:xfrm>
                  <a:off x="11527534" y="2243827"/>
                  <a:ext cx="12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9" name="Freihand 168">
                  <a:extLst>
                    <a:ext uri="{FF2B5EF4-FFF2-40B4-BE49-F238E27FC236}">
                      <a16:creationId xmlns:a16="http://schemas.microsoft.com/office/drawing/2014/main" id="{4F48A571-F707-4C7D-A917-9716EF888F1D}"/>
                    </a:ext>
                  </a:extLst>
                </p14:cNvPr>
                <p14:cNvContentPartPr/>
                <p14:nvPr/>
              </p14:nvContentPartPr>
              <p14:xfrm>
                <a:off x="11679814" y="2278387"/>
                <a:ext cx="19800" cy="59400"/>
              </p14:xfrm>
            </p:contentPart>
          </mc:Choice>
          <mc:Fallback xmlns="">
            <p:pic>
              <p:nvPicPr>
                <p:cNvPr id="169" name="Freihand 168">
                  <a:extLst>
                    <a:ext uri="{FF2B5EF4-FFF2-40B4-BE49-F238E27FC236}">
                      <a16:creationId xmlns:a16="http://schemas.microsoft.com/office/drawing/2014/main" id="{4F48A571-F707-4C7D-A917-9716EF888F1D}"/>
                    </a:ext>
                  </a:extLst>
                </p:cNvPr>
                <p:cNvPicPr/>
                <p:nvPr/>
              </p:nvPicPr>
              <p:blipFill>
                <a:blip r:embed="rId333"/>
                <a:stretch>
                  <a:fillRect/>
                </a:stretch>
              </p:blipFill>
              <p:spPr>
                <a:xfrm>
                  <a:off x="11675494" y="2274067"/>
                  <a:ext cx="28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0" name="Freihand 169">
                  <a:extLst>
                    <a:ext uri="{FF2B5EF4-FFF2-40B4-BE49-F238E27FC236}">
                      <a16:creationId xmlns:a16="http://schemas.microsoft.com/office/drawing/2014/main" id="{EC458D3B-4C6F-46B4-BEE9-ADDE6B5C3976}"/>
                    </a:ext>
                  </a:extLst>
                </p14:cNvPr>
                <p14:cNvContentPartPr/>
                <p14:nvPr/>
              </p14:nvContentPartPr>
              <p14:xfrm>
                <a:off x="11697814" y="2271907"/>
                <a:ext cx="201600" cy="109080"/>
              </p14:xfrm>
            </p:contentPart>
          </mc:Choice>
          <mc:Fallback xmlns="">
            <p:pic>
              <p:nvPicPr>
                <p:cNvPr id="170" name="Freihand 169">
                  <a:extLst>
                    <a:ext uri="{FF2B5EF4-FFF2-40B4-BE49-F238E27FC236}">
                      <a16:creationId xmlns:a16="http://schemas.microsoft.com/office/drawing/2014/main" id="{EC458D3B-4C6F-46B4-BEE9-ADDE6B5C3976}"/>
                    </a:ext>
                  </a:extLst>
                </p:cNvPr>
                <p:cNvPicPr/>
                <p:nvPr/>
              </p:nvPicPr>
              <p:blipFill>
                <a:blip r:embed="rId335"/>
                <a:stretch>
                  <a:fillRect/>
                </a:stretch>
              </p:blipFill>
              <p:spPr>
                <a:xfrm>
                  <a:off x="11693494" y="2267587"/>
                  <a:ext cx="210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1" name="Freihand 170">
                  <a:extLst>
                    <a:ext uri="{FF2B5EF4-FFF2-40B4-BE49-F238E27FC236}">
                      <a16:creationId xmlns:a16="http://schemas.microsoft.com/office/drawing/2014/main" id="{BEEFE4C7-745B-4D06-B780-693568B1410B}"/>
                    </a:ext>
                  </a:extLst>
                </p14:cNvPr>
                <p14:cNvContentPartPr/>
                <p14:nvPr/>
              </p14:nvContentPartPr>
              <p14:xfrm>
                <a:off x="11670454" y="2194507"/>
                <a:ext cx="14400" cy="20520"/>
              </p14:xfrm>
            </p:contentPart>
          </mc:Choice>
          <mc:Fallback xmlns="">
            <p:pic>
              <p:nvPicPr>
                <p:cNvPr id="171" name="Freihand 170">
                  <a:extLst>
                    <a:ext uri="{FF2B5EF4-FFF2-40B4-BE49-F238E27FC236}">
                      <a16:creationId xmlns:a16="http://schemas.microsoft.com/office/drawing/2014/main" id="{BEEFE4C7-745B-4D06-B780-693568B1410B}"/>
                    </a:ext>
                  </a:extLst>
                </p:cNvPr>
                <p:cNvPicPr/>
                <p:nvPr/>
              </p:nvPicPr>
              <p:blipFill>
                <a:blip r:embed="rId337"/>
                <a:stretch>
                  <a:fillRect/>
                </a:stretch>
              </p:blipFill>
              <p:spPr>
                <a:xfrm>
                  <a:off x="11666134" y="2190187"/>
                  <a:ext cx="23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2" name="Freihand 171">
                  <a:extLst>
                    <a:ext uri="{FF2B5EF4-FFF2-40B4-BE49-F238E27FC236}">
                      <a16:creationId xmlns:a16="http://schemas.microsoft.com/office/drawing/2014/main" id="{FF48E4BC-0B7F-45A8-AB03-586036FD2898}"/>
                    </a:ext>
                  </a:extLst>
                </p14:cNvPr>
                <p14:cNvContentPartPr/>
                <p14:nvPr/>
              </p14:nvContentPartPr>
              <p14:xfrm>
                <a:off x="11125414" y="2229427"/>
                <a:ext cx="32040" cy="2880"/>
              </p14:xfrm>
            </p:contentPart>
          </mc:Choice>
          <mc:Fallback xmlns="">
            <p:pic>
              <p:nvPicPr>
                <p:cNvPr id="172" name="Freihand 171">
                  <a:extLst>
                    <a:ext uri="{FF2B5EF4-FFF2-40B4-BE49-F238E27FC236}">
                      <a16:creationId xmlns:a16="http://schemas.microsoft.com/office/drawing/2014/main" id="{FF48E4BC-0B7F-45A8-AB03-586036FD2898}"/>
                    </a:ext>
                  </a:extLst>
                </p:cNvPr>
                <p:cNvPicPr/>
                <p:nvPr/>
              </p:nvPicPr>
              <p:blipFill>
                <a:blip r:embed="rId339"/>
                <a:stretch>
                  <a:fillRect/>
                </a:stretch>
              </p:blipFill>
              <p:spPr>
                <a:xfrm>
                  <a:off x="11121094" y="2225107"/>
                  <a:ext cx="40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773C7403-0730-4D89-898D-C6F62D043147}"/>
                    </a:ext>
                  </a:extLst>
                </p14:cNvPr>
                <p14:cNvContentPartPr/>
                <p14:nvPr/>
              </p14:nvContentPartPr>
              <p14:xfrm>
                <a:off x="9616654" y="2701387"/>
                <a:ext cx="95400" cy="5400"/>
              </p14:xfrm>
            </p:contentPart>
          </mc:Choice>
          <mc:Fallback xmlns="">
            <p:pic>
              <p:nvPicPr>
                <p:cNvPr id="197" name="Freihand 196">
                  <a:extLst>
                    <a:ext uri="{FF2B5EF4-FFF2-40B4-BE49-F238E27FC236}">
                      <a16:creationId xmlns:a16="http://schemas.microsoft.com/office/drawing/2014/main" id="{773C7403-0730-4D89-898D-C6F62D043147}"/>
                    </a:ext>
                  </a:extLst>
                </p:cNvPr>
                <p:cNvPicPr/>
                <p:nvPr/>
              </p:nvPicPr>
              <p:blipFill>
                <a:blip r:embed="rId341"/>
                <a:stretch>
                  <a:fillRect/>
                </a:stretch>
              </p:blipFill>
              <p:spPr>
                <a:xfrm>
                  <a:off x="9612334" y="2697067"/>
                  <a:ext cx="104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90E19E43-7436-4F63-8C8E-B2886D39F2E3}"/>
                    </a:ext>
                  </a:extLst>
                </p14:cNvPr>
                <p14:cNvContentPartPr/>
                <p14:nvPr/>
              </p14:nvContentPartPr>
              <p14:xfrm>
                <a:off x="9598654" y="2743147"/>
                <a:ext cx="109800" cy="7560"/>
              </p14:xfrm>
            </p:contentPart>
          </mc:Choice>
          <mc:Fallback xmlns="">
            <p:pic>
              <p:nvPicPr>
                <p:cNvPr id="198" name="Freihand 197">
                  <a:extLst>
                    <a:ext uri="{FF2B5EF4-FFF2-40B4-BE49-F238E27FC236}">
                      <a16:creationId xmlns:a16="http://schemas.microsoft.com/office/drawing/2014/main" id="{90E19E43-7436-4F63-8C8E-B2886D39F2E3}"/>
                    </a:ext>
                  </a:extLst>
                </p:cNvPr>
                <p:cNvPicPr/>
                <p:nvPr/>
              </p:nvPicPr>
              <p:blipFill>
                <a:blip r:embed="rId343"/>
                <a:stretch>
                  <a:fillRect/>
                </a:stretch>
              </p:blipFill>
              <p:spPr>
                <a:xfrm>
                  <a:off x="9594334" y="2738827"/>
                  <a:ext cx="118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0" name="Freihand 199">
                  <a:extLst>
                    <a:ext uri="{FF2B5EF4-FFF2-40B4-BE49-F238E27FC236}">
                      <a16:creationId xmlns:a16="http://schemas.microsoft.com/office/drawing/2014/main" id="{D5FBA45E-1FDB-4805-B473-1CE3ABD3DE54}"/>
                    </a:ext>
                  </a:extLst>
                </p14:cNvPr>
                <p14:cNvContentPartPr/>
                <p14:nvPr/>
              </p14:nvContentPartPr>
              <p14:xfrm>
                <a:off x="9694774" y="2642707"/>
                <a:ext cx="154080" cy="147240"/>
              </p14:xfrm>
            </p:contentPart>
          </mc:Choice>
          <mc:Fallback xmlns="">
            <p:pic>
              <p:nvPicPr>
                <p:cNvPr id="200" name="Freihand 199">
                  <a:extLst>
                    <a:ext uri="{FF2B5EF4-FFF2-40B4-BE49-F238E27FC236}">
                      <a16:creationId xmlns:a16="http://schemas.microsoft.com/office/drawing/2014/main" id="{D5FBA45E-1FDB-4805-B473-1CE3ABD3DE54}"/>
                    </a:ext>
                  </a:extLst>
                </p:cNvPr>
                <p:cNvPicPr/>
                <p:nvPr/>
              </p:nvPicPr>
              <p:blipFill>
                <a:blip r:embed="rId345"/>
                <a:stretch>
                  <a:fillRect/>
                </a:stretch>
              </p:blipFill>
              <p:spPr>
                <a:xfrm>
                  <a:off x="9690454" y="2638387"/>
                  <a:ext cx="162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2" name="Freihand 201">
                  <a:extLst>
                    <a:ext uri="{FF2B5EF4-FFF2-40B4-BE49-F238E27FC236}">
                      <a16:creationId xmlns:a16="http://schemas.microsoft.com/office/drawing/2014/main" id="{A5F94C6D-D350-4D41-81A0-A1E2AF290C29}"/>
                    </a:ext>
                  </a:extLst>
                </p14:cNvPr>
                <p14:cNvContentPartPr/>
                <p14:nvPr/>
              </p14:nvContentPartPr>
              <p14:xfrm>
                <a:off x="10005454" y="2563507"/>
                <a:ext cx="94320" cy="112320"/>
              </p14:xfrm>
            </p:contentPart>
          </mc:Choice>
          <mc:Fallback xmlns="">
            <p:pic>
              <p:nvPicPr>
                <p:cNvPr id="202" name="Freihand 201">
                  <a:extLst>
                    <a:ext uri="{FF2B5EF4-FFF2-40B4-BE49-F238E27FC236}">
                      <a16:creationId xmlns:a16="http://schemas.microsoft.com/office/drawing/2014/main" id="{A5F94C6D-D350-4D41-81A0-A1E2AF290C29}"/>
                    </a:ext>
                  </a:extLst>
                </p:cNvPr>
                <p:cNvPicPr/>
                <p:nvPr/>
              </p:nvPicPr>
              <p:blipFill>
                <a:blip r:embed="rId347"/>
                <a:stretch>
                  <a:fillRect/>
                </a:stretch>
              </p:blipFill>
              <p:spPr>
                <a:xfrm>
                  <a:off x="10001134" y="2559187"/>
                  <a:ext cx="102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3" name="Freihand 202">
                  <a:extLst>
                    <a:ext uri="{FF2B5EF4-FFF2-40B4-BE49-F238E27FC236}">
                      <a16:creationId xmlns:a16="http://schemas.microsoft.com/office/drawing/2014/main" id="{E9E2AA18-1723-4B9B-B7CB-2C94671CF157}"/>
                    </a:ext>
                  </a:extLst>
                </p14:cNvPr>
                <p14:cNvContentPartPr/>
                <p14:nvPr/>
              </p14:nvContentPartPr>
              <p14:xfrm>
                <a:off x="9960454" y="2694547"/>
                <a:ext cx="217440" cy="25200"/>
              </p14:xfrm>
            </p:contentPart>
          </mc:Choice>
          <mc:Fallback xmlns="">
            <p:pic>
              <p:nvPicPr>
                <p:cNvPr id="203" name="Freihand 202">
                  <a:extLst>
                    <a:ext uri="{FF2B5EF4-FFF2-40B4-BE49-F238E27FC236}">
                      <a16:creationId xmlns:a16="http://schemas.microsoft.com/office/drawing/2014/main" id="{E9E2AA18-1723-4B9B-B7CB-2C94671CF157}"/>
                    </a:ext>
                  </a:extLst>
                </p:cNvPr>
                <p:cNvPicPr/>
                <p:nvPr/>
              </p:nvPicPr>
              <p:blipFill>
                <a:blip r:embed="rId349"/>
                <a:stretch>
                  <a:fillRect/>
                </a:stretch>
              </p:blipFill>
              <p:spPr>
                <a:xfrm>
                  <a:off x="9956134" y="2690227"/>
                  <a:ext cx="226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4" name="Freihand 203">
                  <a:extLst>
                    <a:ext uri="{FF2B5EF4-FFF2-40B4-BE49-F238E27FC236}">
                      <a16:creationId xmlns:a16="http://schemas.microsoft.com/office/drawing/2014/main" id="{63517EAF-42B6-46D4-8725-806498FED8AE}"/>
                    </a:ext>
                  </a:extLst>
                </p14:cNvPr>
                <p14:cNvContentPartPr/>
                <p14:nvPr/>
              </p14:nvContentPartPr>
              <p14:xfrm>
                <a:off x="9971614" y="2764027"/>
                <a:ext cx="111600" cy="127800"/>
              </p14:xfrm>
            </p:contentPart>
          </mc:Choice>
          <mc:Fallback xmlns="">
            <p:pic>
              <p:nvPicPr>
                <p:cNvPr id="204" name="Freihand 203">
                  <a:extLst>
                    <a:ext uri="{FF2B5EF4-FFF2-40B4-BE49-F238E27FC236}">
                      <a16:creationId xmlns:a16="http://schemas.microsoft.com/office/drawing/2014/main" id="{63517EAF-42B6-46D4-8725-806498FED8AE}"/>
                    </a:ext>
                  </a:extLst>
                </p:cNvPr>
                <p:cNvPicPr/>
                <p:nvPr/>
              </p:nvPicPr>
              <p:blipFill>
                <a:blip r:embed="rId351"/>
                <a:stretch>
                  <a:fillRect/>
                </a:stretch>
              </p:blipFill>
              <p:spPr>
                <a:xfrm>
                  <a:off x="9967294" y="2759707"/>
                  <a:ext cx="12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6" name="Freihand 205">
                  <a:extLst>
                    <a:ext uri="{FF2B5EF4-FFF2-40B4-BE49-F238E27FC236}">
                      <a16:creationId xmlns:a16="http://schemas.microsoft.com/office/drawing/2014/main" id="{8F100D7B-6BA8-4960-9F84-2C907654188A}"/>
                    </a:ext>
                  </a:extLst>
                </p14:cNvPr>
                <p14:cNvContentPartPr/>
                <p14:nvPr/>
              </p14:nvContentPartPr>
              <p14:xfrm>
                <a:off x="10213894" y="2684467"/>
                <a:ext cx="15840" cy="36000"/>
              </p14:xfrm>
            </p:contentPart>
          </mc:Choice>
          <mc:Fallback xmlns="">
            <p:pic>
              <p:nvPicPr>
                <p:cNvPr id="206" name="Freihand 205">
                  <a:extLst>
                    <a:ext uri="{FF2B5EF4-FFF2-40B4-BE49-F238E27FC236}">
                      <a16:creationId xmlns:a16="http://schemas.microsoft.com/office/drawing/2014/main" id="{8F100D7B-6BA8-4960-9F84-2C907654188A}"/>
                    </a:ext>
                  </a:extLst>
                </p:cNvPr>
                <p:cNvPicPr/>
                <p:nvPr/>
              </p:nvPicPr>
              <p:blipFill>
                <a:blip r:embed="rId353"/>
                <a:stretch>
                  <a:fillRect/>
                </a:stretch>
              </p:blipFill>
              <p:spPr>
                <a:xfrm>
                  <a:off x="10209574" y="2680147"/>
                  <a:ext cx="2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8" name="Freihand 207">
                  <a:extLst>
                    <a:ext uri="{FF2B5EF4-FFF2-40B4-BE49-F238E27FC236}">
                      <a16:creationId xmlns:a16="http://schemas.microsoft.com/office/drawing/2014/main" id="{5EB8C763-F95A-42A9-8CF8-6E71D2B674B1}"/>
                    </a:ext>
                  </a:extLst>
                </p14:cNvPr>
                <p14:cNvContentPartPr/>
                <p14:nvPr/>
              </p14:nvContentPartPr>
              <p14:xfrm>
                <a:off x="10255654" y="2582947"/>
                <a:ext cx="79200" cy="129960"/>
              </p14:xfrm>
            </p:contentPart>
          </mc:Choice>
          <mc:Fallback xmlns="">
            <p:pic>
              <p:nvPicPr>
                <p:cNvPr id="208" name="Freihand 207">
                  <a:extLst>
                    <a:ext uri="{FF2B5EF4-FFF2-40B4-BE49-F238E27FC236}">
                      <a16:creationId xmlns:a16="http://schemas.microsoft.com/office/drawing/2014/main" id="{5EB8C763-F95A-42A9-8CF8-6E71D2B674B1}"/>
                    </a:ext>
                  </a:extLst>
                </p:cNvPr>
                <p:cNvPicPr/>
                <p:nvPr/>
              </p:nvPicPr>
              <p:blipFill>
                <a:blip r:embed="rId355"/>
                <a:stretch>
                  <a:fillRect/>
                </a:stretch>
              </p:blipFill>
              <p:spPr>
                <a:xfrm>
                  <a:off x="10251334" y="2578627"/>
                  <a:ext cx="8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9" name="Freihand 208">
                  <a:extLst>
                    <a:ext uri="{FF2B5EF4-FFF2-40B4-BE49-F238E27FC236}">
                      <a16:creationId xmlns:a16="http://schemas.microsoft.com/office/drawing/2014/main" id="{096EB023-48F9-45B5-A3EC-5C040C9D1F8D}"/>
                    </a:ext>
                  </a:extLst>
                </p14:cNvPr>
                <p14:cNvContentPartPr/>
                <p14:nvPr/>
              </p14:nvContentPartPr>
              <p14:xfrm>
                <a:off x="10366894" y="2568187"/>
                <a:ext cx="95040" cy="141480"/>
              </p14:xfrm>
            </p:contentPart>
          </mc:Choice>
          <mc:Fallback xmlns="">
            <p:pic>
              <p:nvPicPr>
                <p:cNvPr id="209" name="Freihand 208">
                  <a:extLst>
                    <a:ext uri="{FF2B5EF4-FFF2-40B4-BE49-F238E27FC236}">
                      <a16:creationId xmlns:a16="http://schemas.microsoft.com/office/drawing/2014/main" id="{096EB023-48F9-45B5-A3EC-5C040C9D1F8D}"/>
                    </a:ext>
                  </a:extLst>
                </p:cNvPr>
                <p:cNvPicPr/>
                <p:nvPr/>
              </p:nvPicPr>
              <p:blipFill>
                <a:blip r:embed="rId357"/>
                <a:stretch>
                  <a:fillRect/>
                </a:stretch>
              </p:blipFill>
              <p:spPr>
                <a:xfrm>
                  <a:off x="10362574" y="2563867"/>
                  <a:ext cx="103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0" name="Freihand 209">
                  <a:extLst>
                    <a:ext uri="{FF2B5EF4-FFF2-40B4-BE49-F238E27FC236}">
                      <a16:creationId xmlns:a16="http://schemas.microsoft.com/office/drawing/2014/main" id="{DCF09A21-FC3E-4015-AB4B-A8790686FE3B}"/>
                    </a:ext>
                  </a:extLst>
                </p14:cNvPr>
                <p14:cNvContentPartPr/>
                <p14:nvPr/>
              </p14:nvContentPartPr>
              <p14:xfrm>
                <a:off x="10551934" y="2675467"/>
                <a:ext cx="11160" cy="88560"/>
              </p14:xfrm>
            </p:contentPart>
          </mc:Choice>
          <mc:Fallback xmlns="">
            <p:pic>
              <p:nvPicPr>
                <p:cNvPr id="210" name="Freihand 209">
                  <a:extLst>
                    <a:ext uri="{FF2B5EF4-FFF2-40B4-BE49-F238E27FC236}">
                      <a16:creationId xmlns:a16="http://schemas.microsoft.com/office/drawing/2014/main" id="{DCF09A21-FC3E-4015-AB4B-A8790686FE3B}"/>
                    </a:ext>
                  </a:extLst>
                </p:cNvPr>
                <p:cNvPicPr/>
                <p:nvPr/>
              </p:nvPicPr>
              <p:blipFill>
                <a:blip r:embed="rId359"/>
                <a:stretch>
                  <a:fillRect/>
                </a:stretch>
              </p:blipFill>
              <p:spPr>
                <a:xfrm>
                  <a:off x="10547614" y="2671147"/>
                  <a:ext cx="1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1" name="Freihand 210">
                  <a:extLst>
                    <a:ext uri="{FF2B5EF4-FFF2-40B4-BE49-F238E27FC236}">
                      <a16:creationId xmlns:a16="http://schemas.microsoft.com/office/drawing/2014/main" id="{E95C291C-96CA-4C08-8293-1345C2E23D62}"/>
                    </a:ext>
                  </a:extLst>
                </p14:cNvPr>
                <p14:cNvContentPartPr/>
                <p14:nvPr/>
              </p14:nvContentPartPr>
              <p14:xfrm>
                <a:off x="10508734" y="2697067"/>
                <a:ext cx="115200" cy="18000"/>
              </p14:xfrm>
            </p:contentPart>
          </mc:Choice>
          <mc:Fallback xmlns="">
            <p:pic>
              <p:nvPicPr>
                <p:cNvPr id="211" name="Freihand 210">
                  <a:extLst>
                    <a:ext uri="{FF2B5EF4-FFF2-40B4-BE49-F238E27FC236}">
                      <a16:creationId xmlns:a16="http://schemas.microsoft.com/office/drawing/2014/main" id="{E95C291C-96CA-4C08-8293-1345C2E23D62}"/>
                    </a:ext>
                  </a:extLst>
                </p:cNvPr>
                <p:cNvPicPr/>
                <p:nvPr/>
              </p:nvPicPr>
              <p:blipFill>
                <a:blip r:embed="rId361"/>
                <a:stretch>
                  <a:fillRect/>
                </a:stretch>
              </p:blipFill>
              <p:spPr>
                <a:xfrm>
                  <a:off x="10504414" y="2692747"/>
                  <a:ext cx="123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3" name="Freihand 212">
                  <a:extLst>
                    <a:ext uri="{FF2B5EF4-FFF2-40B4-BE49-F238E27FC236}">
                      <a16:creationId xmlns:a16="http://schemas.microsoft.com/office/drawing/2014/main" id="{E4435E2E-1482-4692-9C9F-936F8F9E148F}"/>
                    </a:ext>
                  </a:extLst>
                </p14:cNvPr>
                <p14:cNvContentPartPr/>
                <p14:nvPr/>
              </p14:nvContentPartPr>
              <p14:xfrm>
                <a:off x="10685134" y="2545867"/>
                <a:ext cx="64080" cy="111960"/>
              </p14:xfrm>
            </p:contentPart>
          </mc:Choice>
          <mc:Fallback xmlns="">
            <p:pic>
              <p:nvPicPr>
                <p:cNvPr id="213" name="Freihand 212">
                  <a:extLst>
                    <a:ext uri="{FF2B5EF4-FFF2-40B4-BE49-F238E27FC236}">
                      <a16:creationId xmlns:a16="http://schemas.microsoft.com/office/drawing/2014/main" id="{E4435E2E-1482-4692-9C9F-936F8F9E148F}"/>
                    </a:ext>
                  </a:extLst>
                </p:cNvPr>
                <p:cNvPicPr/>
                <p:nvPr/>
              </p:nvPicPr>
              <p:blipFill>
                <a:blip r:embed="rId363"/>
                <a:stretch>
                  <a:fillRect/>
                </a:stretch>
              </p:blipFill>
              <p:spPr>
                <a:xfrm>
                  <a:off x="10680814" y="2541547"/>
                  <a:ext cx="72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4" name="Freihand 213">
                  <a:extLst>
                    <a:ext uri="{FF2B5EF4-FFF2-40B4-BE49-F238E27FC236}">
                      <a16:creationId xmlns:a16="http://schemas.microsoft.com/office/drawing/2014/main" id="{CB8037CE-0A46-4CF6-87FF-F1D9AC8EA339}"/>
                    </a:ext>
                  </a:extLst>
                </p14:cNvPr>
                <p14:cNvContentPartPr/>
                <p14:nvPr/>
              </p14:nvContentPartPr>
              <p14:xfrm>
                <a:off x="10670374" y="2689147"/>
                <a:ext cx="106920" cy="3960"/>
              </p14:xfrm>
            </p:contentPart>
          </mc:Choice>
          <mc:Fallback xmlns="">
            <p:pic>
              <p:nvPicPr>
                <p:cNvPr id="214" name="Freihand 213">
                  <a:extLst>
                    <a:ext uri="{FF2B5EF4-FFF2-40B4-BE49-F238E27FC236}">
                      <a16:creationId xmlns:a16="http://schemas.microsoft.com/office/drawing/2014/main" id="{CB8037CE-0A46-4CF6-87FF-F1D9AC8EA339}"/>
                    </a:ext>
                  </a:extLst>
                </p:cNvPr>
                <p:cNvPicPr/>
                <p:nvPr/>
              </p:nvPicPr>
              <p:blipFill>
                <a:blip r:embed="rId365"/>
                <a:stretch>
                  <a:fillRect/>
                </a:stretch>
              </p:blipFill>
              <p:spPr>
                <a:xfrm>
                  <a:off x="10666054" y="2684827"/>
                  <a:ext cx="115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5" name="Freihand 214">
                  <a:extLst>
                    <a:ext uri="{FF2B5EF4-FFF2-40B4-BE49-F238E27FC236}">
                      <a16:creationId xmlns:a16="http://schemas.microsoft.com/office/drawing/2014/main" id="{6386CDE0-3E47-46C5-82A5-C0B600B24637}"/>
                    </a:ext>
                  </a:extLst>
                </p14:cNvPr>
                <p14:cNvContentPartPr/>
                <p14:nvPr/>
              </p14:nvContentPartPr>
              <p14:xfrm>
                <a:off x="10675054" y="2735227"/>
                <a:ext cx="78480" cy="96120"/>
              </p14:xfrm>
            </p:contentPart>
          </mc:Choice>
          <mc:Fallback xmlns="">
            <p:pic>
              <p:nvPicPr>
                <p:cNvPr id="215" name="Freihand 214">
                  <a:extLst>
                    <a:ext uri="{FF2B5EF4-FFF2-40B4-BE49-F238E27FC236}">
                      <a16:creationId xmlns:a16="http://schemas.microsoft.com/office/drawing/2014/main" id="{6386CDE0-3E47-46C5-82A5-C0B600B24637}"/>
                    </a:ext>
                  </a:extLst>
                </p:cNvPr>
                <p:cNvPicPr/>
                <p:nvPr/>
              </p:nvPicPr>
              <p:blipFill>
                <a:blip r:embed="rId367"/>
                <a:stretch>
                  <a:fillRect/>
                </a:stretch>
              </p:blipFill>
              <p:spPr>
                <a:xfrm>
                  <a:off x="10670734" y="2730907"/>
                  <a:ext cx="87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6" name="Freihand 215">
                  <a:extLst>
                    <a:ext uri="{FF2B5EF4-FFF2-40B4-BE49-F238E27FC236}">
                      <a16:creationId xmlns:a16="http://schemas.microsoft.com/office/drawing/2014/main" id="{B1C31D4A-8CE4-4D49-AA90-9DC29B24E327}"/>
                    </a:ext>
                  </a:extLst>
                </p14:cNvPr>
                <p14:cNvContentPartPr/>
                <p14:nvPr/>
              </p14:nvContentPartPr>
              <p14:xfrm>
                <a:off x="10812214" y="2578987"/>
                <a:ext cx="108000" cy="139320"/>
              </p14:xfrm>
            </p:contentPart>
          </mc:Choice>
          <mc:Fallback xmlns="">
            <p:pic>
              <p:nvPicPr>
                <p:cNvPr id="216" name="Freihand 215">
                  <a:extLst>
                    <a:ext uri="{FF2B5EF4-FFF2-40B4-BE49-F238E27FC236}">
                      <a16:creationId xmlns:a16="http://schemas.microsoft.com/office/drawing/2014/main" id="{B1C31D4A-8CE4-4D49-AA90-9DC29B24E327}"/>
                    </a:ext>
                  </a:extLst>
                </p:cNvPr>
                <p:cNvPicPr/>
                <p:nvPr/>
              </p:nvPicPr>
              <p:blipFill>
                <a:blip r:embed="rId369"/>
                <a:stretch>
                  <a:fillRect/>
                </a:stretch>
              </p:blipFill>
              <p:spPr>
                <a:xfrm>
                  <a:off x="10807894" y="2574667"/>
                  <a:ext cx="116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7" name="Freihand 216">
                  <a:extLst>
                    <a:ext uri="{FF2B5EF4-FFF2-40B4-BE49-F238E27FC236}">
                      <a16:creationId xmlns:a16="http://schemas.microsoft.com/office/drawing/2014/main" id="{CD19618D-A05C-43CB-94B2-EC02F7F9FD17}"/>
                    </a:ext>
                  </a:extLst>
                </p14:cNvPr>
                <p14:cNvContentPartPr/>
                <p14:nvPr/>
              </p14:nvContentPartPr>
              <p14:xfrm>
                <a:off x="10930294" y="2636227"/>
                <a:ext cx="72720" cy="77040"/>
              </p14:xfrm>
            </p:contentPart>
          </mc:Choice>
          <mc:Fallback xmlns="">
            <p:pic>
              <p:nvPicPr>
                <p:cNvPr id="217" name="Freihand 216">
                  <a:extLst>
                    <a:ext uri="{FF2B5EF4-FFF2-40B4-BE49-F238E27FC236}">
                      <a16:creationId xmlns:a16="http://schemas.microsoft.com/office/drawing/2014/main" id="{CD19618D-A05C-43CB-94B2-EC02F7F9FD17}"/>
                    </a:ext>
                  </a:extLst>
                </p:cNvPr>
                <p:cNvPicPr/>
                <p:nvPr/>
              </p:nvPicPr>
              <p:blipFill>
                <a:blip r:embed="rId371"/>
                <a:stretch>
                  <a:fillRect/>
                </a:stretch>
              </p:blipFill>
              <p:spPr>
                <a:xfrm>
                  <a:off x="10925974" y="2631907"/>
                  <a:ext cx="81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8" name="Freihand 217">
                  <a:extLst>
                    <a:ext uri="{FF2B5EF4-FFF2-40B4-BE49-F238E27FC236}">
                      <a16:creationId xmlns:a16="http://schemas.microsoft.com/office/drawing/2014/main" id="{2B25AF93-8D65-4BDE-BBFF-D82B93F5A17D}"/>
                    </a:ext>
                  </a:extLst>
                </p14:cNvPr>
                <p14:cNvContentPartPr/>
                <p14:nvPr/>
              </p14:nvContentPartPr>
              <p14:xfrm>
                <a:off x="11085814" y="2648827"/>
                <a:ext cx="87480" cy="5400"/>
              </p14:xfrm>
            </p:contentPart>
          </mc:Choice>
          <mc:Fallback xmlns="">
            <p:pic>
              <p:nvPicPr>
                <p:cNvPr id="218" name="Freihand 217">
                  <a:extLst>
                    <a:ext uri="{FF2B5EF4-FFF2-40B4-BE49-F238E27FC236}">
                      <a16:creationId xmlns:a16="http://schemas.microsoft.com/office/drawing/2014/main" id="{2B25AF93-8D65-4BDE-BBFF-D82B93F5A17D}"/>
                    </a:ext>
                  </a:extLst>
                </p:cNvPr>
                <p:cNvPicPr/>
                <p:nvPr/>
              </p:nvPicPr>
              <p:blipFill>
                <a:blip r:embed="rId373"/>
                <a:stretch>
                  <a:fillRect/>
                </a:stretch>
              </p:blipFill>
              <p:spPr>
                <a:xfrm>
                  <a:off x="11081494" y="2644507"/>
                  <a:ext cx="96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9" name="Freihand 218">
                  <a:extLst>
                    <a:ext uri="{FF2B5EF4-FFF2-40B4-BE49-F238E27FC236}">
                      <a16:creationId xmlns:a16="http://schemas.microsoft.com/office/drawing/2014/main" id="{38C30ACD-A52F-4367-99CF-3F549CA56EFA}"/>
                    </a:ext>
                  </a:extLst>
                </p14:cNvPr>
                <p14:cNvContentPartPr/>
                <p14:nvPr/>
              </p14:nvContentPartPr>
              <p14:xfrm>
                <a:off x="11057374" y="2683747"/>
                <a:ext cx="134640" cy="11880"/>
              </p14:xfrm>
            </p:contentPart>
          </mc:Choice>
          <mc:Fallback xmlns="">
            <p:pic>
              <p:nvPicPr>
                <p:cNvPr id="219" name="Freihand 218">
                  <a:extLst>
                    <a:ext uri="{FF2B5EF4-FFF2-40B4-BE49-F238E27FC236}">
                      <a16:creationId xmlns:a16="http://schemas.microsoft.com/office/drawing/2014/main" id="{38C30ACD-A52F-4367-99CF-3F549CA56EFA}"/>
                    </a:ext>
                  </a:extLst>
                </p:cNvPr>
                <p:cNvPicPr/>
                <p:nvPr/>
              </p:nvPicPr>
              <p:blipFill>
                <a:blip r:embed="rId375"/>
                <a:stretch>
                  <a:fillRect/>
                </a:stretch>
              </p:blipFill>
              <p:spPr>
                <a:xfrm>
                  <a:off x="11053054" y="2679427"/>
                  <a:ext cx="143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1" name="Freihand 220">
                  <a:extLst>
                    <a:ext uri="{FF2B5EF4-FFF2-40B4-BE49-F238E27FC236}">
                      <a16:creationId xmlns:a16="http://schemas.microsoft.com/office/drawing/2014/main" id="{33A1F7B7-1137-4FB2-8E82-BB87CE84982D}"/>
                    </a:ext>
                  </a:extLst>
                </p14:cNvPr>
                <p14:cNvContentPartPr/>
                <p14:nvPr/>
              </p14:nvContentPartPr>
              <p14:xfrm>
                <a:off x="11211454" y="2524987"/>
                <a:ext cx="91080" cy="117360"/>
              </p14:xfrm>
            </p:contentPart>
          </mc:Choice>
          <mc:Fallback xmlns="">
            <p:pic>
              <p:nvPicPr>
                <p:cNvPr id="221" name="Freihand 220">
                  <a:extLst>
                    <a:ext uri="{FF2B5EF4-FFF2-40B4-BE49-F238E27FC236}">
                      <a16:creationId xmlns:a16="http://schemas.microsoft.com/office/drawing/2014/main" id="{33A1F7B7-1137-4FB2-8E82-BB87CE84982D}"/>
                    </a:ext>
                  </a:extLst>
                </p:cNvPr>
                <p:cNvPicPr/>
                <p:nvPr/>
              </p:nvPicPr>
              <p:blipFill>
                <a:blip r:embed="rId377"/>
                <a:stretch>
                  <a:fillRect/>
                </a:stretch>
              </p:blipFill>
              <p:spPr>
                <a:xfrm>
                  <a:off x="11207134" y="2520667"/>
                  <a:ext cx="99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2" name="Freihand 221">
                  <a:extLst>
                    <a:ext uri="{FF2B5EF4-FFF2-40B4-BE49-F238E27FC236}">
                      <a16:creationId xmlns:a16="http://schemas.microsoft.com/office/drawing/2014/main" id="{45CDE0EF-D7C0-4E32-822A-A6895886F6EA}"/>
                    </a:ext>
                  </a:extLst>
                </p14:cNvPr>
                <p14:cNvContentPartPr/>
                <p14:nvPr/>
              </p14:nvContentPartPr>
              <p14:xfrm>
                <a:off x="11220814" y="2655667"/>
                <a:ext cx="98640" cy="7200"/>
              </p14:xfrm>
            </p:contentPart>
          </mc:Choice>
          <mc:Fallback xmlns="">
            <p:pic>
              <p:nvPicPr>
                <p:cNvPr id="222" name="Freihand 221">
                  <a:extLst>
                    <a:ext uri="{FF2B5EF4-FFF2-40B4-BE49-F238E27FC236}">
                      <a16:creationId xmlns:a16="http://schemas.microsoft.com/office/drawing/2014/main" id="{45CDE0EF-D7C0-4E32-822A-A6895886F6EA}"/>
                    </a:ext>
                  </a:extLst>
                </p:cNvPr>
                <p:cNvPicPr/>
                <p:nvPr/>
              </p:nvPicPr>
              <p:blipFill>
                <a:blip r:embed="rId379"/>
                <a:stretch>
                  <a:fillRect/>
                </a:stretch>
              </p:blipFill>
              <p:spPr>
                <a:xfrm>
                  <a:off x="11216494" y="2651347"/>
                  <a:ext cx="107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3" name="Freihand 222">
                  <a:extLst>
                    <a:ext uri="{FF2B5EF4-FFF2-40B4-BE49-F238E27FC236}">
                      <a16:creationId xmlns:a16="http://schemas.microsoft.com/office/drawing/2014/main" id="{5ED13C6D-306F-4472-879C-935CD37629B2}"/>
                    </a:ext>
                  </a:extLst>
                </p14:cNvPr>
                <p14:cNvContentPartPr/>
                <p14:nvPr/>
              </p14:nvContentPartPr>
              <p14:xfrm>
                <a:off x="11221534" y="2710387"/>
                <a:ext cx="80640" cy="161640"/>
              </p14:xfrm>
            </p:contentPart>
          </mc:Choice>
          <mc:Fallback xmlns="">
            <p:pic>
              <p:nvPicPr>
                <p:cNvPr id="223" name="Freihand 222">
                  <a:extLst>
                    <a:ext uri="{FF2B5EF4-FFF2-40B4-BE49-F238E27FC236}">
                      <a16:creationId xmlns:a16="http://schemas.microsoft.com/office/drawing/2014/main" id="{5ED13C6D-306F-4472-879C-935CD37629B2}"/>
                    </a:ext>
                  </a:extLst>
                </p:cNvPr>
                <p:cNvPicPr/>
                <p:nvPr/>
              </p:nvPicPr>
              <p:blipFill>
                <a:blip r:embed="rId381"/>
                <a:stretch>
                  <a:fillRect/>
                </a:stretch>
              </p:blipFill>
              <p:spPr>
                <a:xfrm>
                  <a:off x="11217214" y="2706067"/>
                  <a:ext cx="89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4" name="Freihand 223">
                  <a:extLst>
                    <a:ext uri="{FF2B5EF4-FFF2-40B4-BE49-F238E27FC236}">
                      <a16:creationId xmlns:a16="http://schemas.microsoft.com/office/drawing/2014/main" id="{6C217A8C-2798-4A3C-ABC0-83B0320E2C4B}"/>
                    </a:ext>
                  </a:extLst>
                </p14:cNvPr>
                <p14:cNvContentPartPr/>
                <p14:nvPr/>
              </p14:nvContentPartPr>
              <p14:xfrm>
                <a:off x="11347174" y="2598787"/>
                <a:ext cx="89640" cy="111600"/>
              </p14:xfrm>
            </p:contentPart>
          </mc:Choice>
          <mc:Fallback xmlns="">
            <p:pic>
              <p:nvPicPr>
                <p:cNvPr id="224" name="Freihand 223">
                  <a:extLst>
                    <a:ext uri="{FF2B5EF4-FFF2-40B4-BE49-F238E27FC236}">
                      <a16:creationId xmlns:a16="http://schemas.microsoft.com/office/drawing/2014/main" id="{6C217A8C-2798-4A3C-ABC0-83B0320E2C4B}"/>
                    </a:ext>
                  </a:extLst>
                </p:cNvPr>
                <p:cNvPicPr/>
                <p:nvPr/>
              </p:nvPicPr>
              <p:blipFill>
                <a:blip r:embed="rId383"/>
                <a:stretch>
                  <a:fillRect/>
                </a:stretch>
              </p:blipFill>
              <p:spPr>
                <a:xfrm>
                  <a:off x="11342854" y="2594467"/>
                  <a:ext cx="98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5" name="Freihand 224">
                  <a:extLst>
                    <a:ext uri="{FF2B5EF4-FFF2-40B4-BE49-F238E27FC236}">
                      <a16:creationId xmlns:a16="http://schemas.microsoft.com/office/drawing/2014/main" id="{B2170D24-72A1-40D3-8557-54994FAA6D9A}"/>
                    </a:ext>
                  </a:extLst>
                </p14:cNvPr>
                <p14:cNvContentPartPr/>
                <p14:nvPr/>
              </p14:nvContentPartPr>
              <p14:xfrm>
                <a:off x="11468134" y="2570707"/>
                <a:ext cx="18000" cy="121320"/>
              </p14:xfrm>
            </p:contentPart>
          </mc:Choice>
          <mc:Fallback xmlns="">
            <p:pic>
              <p:nvPicPr>
                <p:cNvPr id="225" name="Freihand 224">
                  <a:extLst>
                    <a:ext uri="{FF2B5EF4-FFF2-40B4-BE49-F238E27FC236}">
                      <a16:creationId xmlns:a16="http://schemas.microsoft.com/office/drawing/2014/main" id="{B2170D24-72A1-40D3-8557-54994FAA6D9A}"/>
                    </a:ext>
                  </a:extLst>
                </p:cNvPr>
                <p:cNvPicPr/>
                <p:nvPr/>
              </p:nvPicPr>
              <p:blipFill>
                <a:blip r:embed="rId385"/>
                <a:stretch>
                  <a:fillRect/>
                </a:stretch>
              </p:blipFill>
              <p:spPr>
                <a:xfrm>
                  <a:off x="11463814" y="2566387"/>
                  <a:ext cx="2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6" name="Freihand 225">
                  <a:extLst>
                    <a:ext uri="{FF2B5EF4-FFF2-40B4-BE49-F238E27FC236}">
                      <a16:creationId xmlns:a16="http://schemas.microsoft.com/office/drawing/2014/main" id="{D0B2852D-5BD5-4BEF-A77C-66C416894349}"/>
                    </a:ext>
                  </a:extLst>
                </p14:cNvPr>
                <p14:cNvContentPartPr/>
                <p14:nvPr/>
              </p14:nvContentPartPr>
              <p14:xfrm>
                <a:off x="11421694" y="2562067"/>
                <a:ext cx="97920" cy="64080"/>
              </p14:xfrm>
            </p:contentPart>
          </mc:Choice>
          <mc:Fallback xmlns="">
            <p:pic>
              <p:nvPicPr>
                <p:cNvPr id="226" name="Freihand 225">
                  <a:extLst>
                    <a:ext uri="{FF2B5EF4-FFF2-40B4-BE49-F238E27FC236}">
                      <a16:creationId xmlns:a16="http://schemas.microsoft.com/office/drawing/2014/main" id="{D0B2852D-5BD5-4BEF-A77C-66C416894349}"/>
                    </a:ext>
                  </a:extLst>
                </p:cNvPr>
                <p:cNvPicPr/>
                <p:nvPr/>
              </p:nvPicPr>
              <p:blipFill>
                <a:blip r:embed="rId387"/>
                <a:stretch>
                  <a:fillRect/>
                </a:stretch>
              </p:blipFill>
              <p:spPr>
                <a:xfrm>
                  <a:off x="11417374" y="2557747"/>
                  <a:ext cx="106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7" name="Freihand 226">
                  <a:extLst>
                    <a:ext uri="{FF2B5EF4-FFF2-40B4-BE49-F238E27FC236}">
                      <a16:creationId xmlns:a16="http://schemas.microsoft.com/office/drawing/2014/main" id="{0D88915D-A9EF-4258-B2A2-479C32197A2B}"/>
                    </a:ext>
                  </a:extLst>
                </p14:cNvPr>
                <p14:cNvContentPartPr/>
                <p14:nvPr/>
              </p14:nvContentPartPr>
              <p14:xfrm>
                <a:off x="11627614" y="2625427"/>
                <a:ext cx="19800" cy="92160"/>
              </p14:xfrm>
            </p:contentPart>
          </mc:Choice>
          <mc:Fallback xmlns="">
            <p:pic>
              <p:nvPicPr>
                <p:cNvPr id="227" name="Freihand 226">
                  <a:extLst>
                    <a:ext uri="{FF2B5EF4-FFF2-40B4-BE49-F238E27FC236}">
                      <a16:creationId xmlns:a16="http://schemas.microsoft.com/office/drawing/2014/main" id="{0D88915D-A9EF-4258-B2A2-479C32197A2B}"/>
                    </a:ext>
                  </a:extLst>
                </p:cNvPr>
                <p:cNvPicPr/>
                <p:nvPr/>
              </p:nvPicPr>
              <p:blipFill>
                <a:blip r:embed="rId389"/>
                <a:stretch>
                  <a:fillRect/>
                </a:stretch>
              </p:blipFill>
              <p:spPr>
                <a:xfrm>
                  <a:off x="11623294" y="2621107"/>
                  <a:ext cx="28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8" name="Freihand 227">
                  <a:extLst>
                    <a:ext uri="{FF2B5EF4-FFF2-40B4-BE49-F238E27FC236}">
                      <a16:creationId xmlns:a16="http://schemas.microsoft.com/office/drawing/2014/main" id="{181262D7-DA50-43FD-88B5-62FA18CC8B82}"/>
                    </a:ext>
                  </a:extLst>
                </p14:cNvPr>
                <p14:cNvContentPartPr/>
                <p14:nvPr/>
              </p14:nvContentPartPr>
              <p14:xfrm>
                <a:off x="11595934" y="2650627"/>
                <a:ext cx="113400" cy="24480"/>
              </p14:xfrm>
            </p:contentPart>
          </mc:Choice>
          <mc:Fallback xmlns="">
            <p:pic>
              <p:nvPicPr>
                <p:cNvPr id="228" name="Freihand 227">
                  <a:extLst>
                    <a:ext uri="{FF2B5EF4-FFF2-40B4-BE49-F238E27FC236}">
                      <a16:creationId xmlns:a16="http://schemas.microsoft.com/office/drawing/2014/main" id="{181262D7-DA50-43FD-88B5-62FA18CC8B82}"/>
                    </a:ext>
                  </a:extLst>
                </p:cNvPr>
                <p:cNvPicPr/>
                <p:nvPr/>
              </p:nvPicPr>
              <p:blipFill>
                <a:blip r:embed="rId391"/>
                <a:stretch>
                  <a:fillRect/>
                </a:stretch>
              </p:blipFill>
              <p:spPr>
                <a:xfrm>
                  <a:off x="11591614" y="2646307"/>
                  <a:ext cx="12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9" name="Freihand 228">
                  <a:extLst>
                    <a:ext uri="{FF2B5EF4-FFF2-40B4-BE49-F238E27FC236}">
                      <a16:creationId xmlns:a16="http://schemas.microsoft.com/office/drawing/2014/main" id="{46030BB9-B522-4E04-871F-17579D7C3BA4}"/>
                    </a:ext>
                  </a:extLst>
                </p14:cNvPr>
                <p14:cNvContentPartPr/>
                <p14:nvPr/>
              </p14:nvContentPartPr>
              <p14:xfrm>
                <a:off x="11758654" y="2499067"/>
                <a:ext cx="70560" cy="135720"/>
              </p14:xfrm>
            </p:contentPart>
          </mc:Choice>
          <mc:Fallback xmlns="">
            <p:pic>
              <p:nvPicPr>
                <p:cNvPr id="229" name="Freihand 228">
                  <a:extLst>
                    <a:ext uri="{FF2B5EF4-FFF2-40B4-BE49-F238E27FC236}">
                      <a16:creationId xmlns:a16="http://schemas.microsoft.com/office/drawing/2014/main" id="{46030BB9-B522-4E04-871F-17579D7C3BA4}"/>
                    </a:ext>
                  </a:extLst>
                </p:cNvPr>
                <p:cNvPicPr/>
                <p:nvPr/>
              </p:nvPicPr>
              <p:blipFill>
                <a:blip r:embed="rId393"/>
                <a:stretch>
                  <a:fillRect/>
                </a:stretch>
              </p:blipFill>
              <p:spPr>
                <a:xfrm>
                  <a:off x="11754334" y="2494747"/>
                  <a:ext cx="79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0" name="Freihand 229">
                  <a:extLst>
                    <a:ext uri="{FF2B5EF4-FFF2-40B4-BE49-F238E27FC236}">
                      <a16:creationId xmlns:a16="http://schemas.microsoft.com/office/drawing/2014/main" id="{C4DCFDF7-E92F-4398-822C-D2312BD8D397}"/>
                    </a:ext>
                  </a:extLst>
                </p14:cNvPr>
                <p14:cNvContentPartPr/>
                <p14:nvPr/>
              </p14:nvContentPartPr>
              <p14:xfrm>
                <a:off x="11747134" y="2638747"/>
                <a:ext cx="116640" cy="20160"/>
              </p14:xfrm>
            </p:contentPart>
          </mc:Choice>
          <mc:Fallback xmlns="">
            <p:pic>
              <p:nvPicPr>
                <p:cNvPr id="230" name="Freihand 229">
                  <a:extLst>
                    <a:ext uri="{FF2B5EF4-FFF2-40B4-BE49-F238E27FC236}">
                      <a16:creationId xmlns:a16="http://schemas.microsoft.com/office/drawing/2014/main" id="{C4DCFDF7-E92F-4398-822C-D2312BD8D397}"/>
                    </a:ext>
                  </a:extLst>
                </p:cNvPr>
                <p:cNvPicPr/>
                <p:nvPr/>
              </p:nvPicPr>
              <p:blipFill>
                <a:blip r:embed="rId395"/>
                <a:stretch>
                  <a:fillRect/>
                </a:stretch>
              </p:blipFill>
              <p:spPr>
                <a:xfrm>
                  <a:off x="11742814" y="2634427"/>
                  <a:ext cx="125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1" name="Freihand 230">
                  <a:extLst>
                    <a:ext uri="{FF2B5EF4-FFF2-40B4-BE49-F238E27FC236}">
                      <a16:creationId xmlns:a16="http://schemas.microsoft.com/office/drawing/2014/main" id="{78F521E1-3A25-4E08-A7C8-F017ADC47D43}"/>
                    </a:ext>
                  </a:extLst>
                </p14:cNvPr>
                <p14:cNvContentPartPr/>
                <p14:nvPr/>
              </p14:nvContentPartPr>
              <p14:xfrm>
                <a:off x="11756134" y="2726227"/>
                <a:ext cx="66960" cy="126000"/>
              </p14:xfrm>
            </p:contentPart>
          </mc:Choice>
          <mc:Fallback xmlns="">
            <p:pic>
              <p:nvPicPr>
                <p:cNvPr id="231" name="Freihand 230">
                  <a:extLst>
                    <a:ext uri="{FF2B5EF4-FFF2-40B4-BE49-F238E27FC236}">
                      <a16:creationId xmlns:a16="http://schemas.microsoft.com/office/drawing/2014/main" id="{78F521E1-3A25-4E08-A7C8-F017ADC47D43}"/>
                    </a:ext>
                  </a:extLst>
                </p:cNvPr>
                <p:cNvPicPr/>
                <p:nvPr/>
              </p:nvPicPr>
              <p:blipFill>
                <a:blip r:embed="rId397"/>
                <a:stretch>
                  <a:fillRect/>
                </a:stretch>
              </p:blipFill>
              <p:spPr>
                <a:xfrm>
                  <a:off x="11751814" y="2721907"/>
                  <a:ext cx="75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2" name="Freihand 231">
                  <a:extLst>
                    <a:ext uri="{FF2B5EF4-FFF2-40B4-BE49-F238E27FC236}">
                      <a16:creationId xmlns:a16="http://schemas.microsoft.com/office/drawing/2014/main" id="{3E6BD452-9C9B-43B2-BAAC-9F31B505C0FB}"/>
                    </a:ext>
                  </a:extLst>
                </p14:cNvPr>
                <p14:cNvContentPartPr/>
                <p14:nvPr/>
              </p14:nvContentPartPr>
              <p14:xfrm>
                <a:off x="11873854" y="2561707"/>
                <a:ext cx="93240" cy="131040"/>
              </p14:xfrm>
            </p:contentPart>
          </mc:Choice>
          <mc:Fallback xmlns="">
            <p:pic>
              <p:nvPicPr>
                <p:cNvPr id="232" name="Freihand 231">
                  <a:extLst>
                    <a:ext uri="{FF2B5EF4-FFF2-40B4-BE49-F238E27FC236}">
                      <a16:creationId xmlns:a16="http://schemas.microsoft.com/office/drawing/2014/main" id="{3E6BD452-9C9B-43B2-BAAC-9F31B505C0FB}"/>
                    </a:ext>
                  </a:extLst>
                </p:cNvPr>
                <p:cNvPicPr/>
                <p:nvPr/>
              </p:nvPicPr>
              <p:blipFill>
                <a:blip r:embed="rId399"/>
                <a:stretch>
                  <a:fillRect/>
                </a:stretch>
              </p:blipFill>
              <p:spPr>
                <a:xfrm>
                  <a:off x="11869534" y="2557387"/>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3" name="Freihand 232">
                  <a:extLst>
                    <a:ext uri="{FF2B5EF4-FFF2-40B4-BE49-F238E27FC236}">
                      <a16:creationId xmlns:a16="http://schemas.microsoft.com/office/drawing/2014/main" id="{FAC4D688-7232-48F3-8E06-72A0E14861A8}"/>
                    </a:ext>
                  </a:extLst>
                </p14:cNvPr>
                <p14:cNvContentPartPr/>
                <p14:nvPr/>
              </p14:nvContentPartPr>
              <p14:xfrm>
                <a:off x="11981854" y="2628667"/>
                <a:ext cx="66240" cy="47520"/>
              </p14:xfrm>
            </p:contentPart>
          </mc:Choice>
          <mc:Fallback xmlns="">
            <p:pic>
              <p:nvPicPr>
                <p:cNvPr id="233" name="Freihand 232">
                  <a:extLst>
                    <a:ext uri="{FF2B5EF4-FFF2-40B4-BE49-F238E27FC236}">
                      <a16:creationId xmlns:a16="http://schemas.microsoft.com/office/drawing/2014/main" id="{FAC4D688-7232-48F3-8E06-72A0E14861A8}"/>
                    </a:ext>
                  </a:extLst>
                </p:cNvPr>
                <p:cNvPicPr/>
                <p:nvPr/>
              </p:nvPicPr>
              <p:blipFill>
                <a:blip r:embed="rId401"/>
                <a:stretch>
                  <a:fillRect/>
                </a:stretch>
              </p:blipFill>
              <p:spPr>
                <a:xfrm>
                  <a:off x="11977534" y="2624347"/>
                  <a:ext cx="74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4" name="Freihand 233">
                  <a:extLst>
                    <a:ext uri="{FF2B5EF4-FFF2-40B4-BE49-F238E27FC236}">
                      <a16:creationId xmlns:a16="http://schemas.microsoft.com/office/drawing/2014/main" id="{8A295BE1-1326-4005-9CB5-536C39FB44E4}"/>
                    </a:ext>
                  </a:extLst>
                </p14:cNvPr>
                <p14:cNvContentPartPr/>
                <p14:nvPr/>
              </p14:nvContentPartPr>
              <p14:xfrm>
                <a:off x="11994454" y="2613187"/>
                <a:ext cx="63000" cy="156600"/>
              </p14:xfrm>
            </p:contentPart>
          </mc:Choice>
          <mc:Fallback xmlns="">
            <p:pic>
              <p:nvPicPr>
                <p:cNvPr id="234" name="Freihand 233">
                  <a:extLst>
                    <a:ext uri="{FF2B5EF4-FFF2-40B4-BE49-F238E27FC236}">
                      <a16:creationId xmlns:a16="http://schemas.microsoft.com/office/drawing/2014/main" id="{8A295BE1-1326-4005-9CB5-536C39FB44E4}"/>
                    </a:ext>
                  </a:extLst>
                </p:cNvPr>
                <p:cNvPicPr/>
                <p:nvPr/>
              </p:nvPicPr>
              <p:blipFill>
                <a:blip r:embed="rId403"/>
                <a:stretch>
                  <a:fillRect/>
                </a:stretch>
              </p:blipFill>
              <p:spPr>
                <a:xfrm>
                  <a:off x="11990134" y="2608867"/>
                  <a:ext cx="71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6" name="Freihand 235">
                  <a:extLst>
                    <a:ext uri="{FF2B5EF4-FFF2-40B4-BE49-F238E27FC236}">
                      <a16:creationId xmlns:a16="http://schemas.microsoft.com/office/drawing/2014/main" id="{8AE642A7-12FA-4E2D-88CC-2CB2F6704405}"/>
                    </a:ext>
                  </a:extLst>
                </p14:cNvPr>
                <p14:cNvContentPartPr/>
                <p14:nvPr/>
              </p14:nvContentPartPr>
              <p14:xfrm>
                <a:off x="9539614" y="2380627"/>
                <a:ext cx="2641320" cy="676080"/>
              </p14:xfrm>
            </p:contentPart>
          </mc:Choice>
          <mc:Fallback xmlns="">
            <p:pic>
              <p:nvPicPr>
                <p:cNvPr id="236" name="Freihand 235">
                  <a:extLst>
                    <a:ext uri="{FF2B5EF4-FFF2-40B4-BE49-F238E27FC236}">
                      <a16:creationId xmlns:a16="http://schemas.microsoft.com/office/drawing/2014/main" id="{8AE642A7-12FA-4E2D-88CC-2CB2F6704405}"/>
                    </a:ext>
                  </a:extLst>
                </p:cNvPr>
                <p:cNvPicPr/>
                <p:nvPr/>
              </p:nvPicPr>
              <p:blipFill>
                <a:blip r:embed="rId405"/>
                <a:stretch>
                  <a:fillRect/>
                </a:stretch>
              </p:blipFill>
              <p:spPr>
                <a:xfrm>
                  <a:off x="9535294" y="2376307"/>
                  <a:ext cx="26499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7" name="Freihand 236">
                  <a:extLst>
                    <a:ext uri="{FF2B5EF4-FFF2-40B4-BE49-F238E27FC236}">
                      <a16:creationId xmlns:a16="http://schemas.microsoft.com/office/drawing/2014/main" id="{B773EED0-D11D-4EDC-A164-BF161EFEB388}"/>
                    </a:ext>
                  </a:extLst>
                </p14:cNvPr>
                <p14:cNvContentPartPr/>
                <p14:nvPr/>
              </p14:nvContentPartPr>
              <p14:xfrm>
                <a:off x="8177014" y="1078507"/>
                <a:ext cx="1582560" cy="1485720"/>
              </p14:xfrm>
            </p:contentPart>
          </mc:Choice>
          <mc:Fallback xmlns="">
            <p:pic>
              <p:nvPicPr>
                <p:cNvPr id="237" name="Freihand 236">
                  <a:extLst>
                    <a:ext uri="{FF2B5EF4-FFF2-40B4-BE49-F238E27FC236}">
                      <a16:creationId xmlns:a16="http://schemas.microsoft.com/office/drawing/2014/main" id="{B773EED0-D11D-4EDC-A164-BF161EFEB388}"/>
                    </a:ext>
                  </a:extLst>
                </p:cNvPr>
                <p:cNvPicPr/>
                <p:nvPr/>
              </p:nvPicPr>
              <p:blipFill>
                <a:blip r:embed="rId407"/>
                <a:stretch>
                  <a:fillRect/>
                </a:stretch>
              </p:blipFill>
              <p:spPr>
                <a:xfrm>
                  <a:off x="8172694" y="1074187"/>
                  <a:ext cx="1591200" cy="1494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8" name="Freihand 237">
                  <a:extLst>
                    <a:ext uri="{FF2B5EF4-FFF2-40B4-BE49-F238E27FC236}">
                      <a16:creationId xmlns:a16="http://schemas.microsoft.com/office/drawing/2014/main" id="{62274E99-B95F-436C-B628-814DAC28C0A1}"/>
                    </a:ext>
                  </a:extLst>
                </p14:cNvPr>
                <p14:cNvContentPartPr/>
                <p14:nvPr/>
              </p14:nvContentPartPr>
              <p14:xfrm>
                <a:off x="8081974" y="984547"/>
                <a:ext cx="257040" cy="196920"/>
              </p14:xfrm>
            </p:contentPart>
          </mc:Choice>
          <mc:Fallback xmlns="">
            <p:pic>
              <p:nvPicPr>
                <p:cNvPr id="238" name="Freihand 237">
                  <a:extLst>
                    <a:ext uri="{FF2B5EF4-FFF2-40B4-BE49-F238E27FC236}">
                      <a16:creationId xmlns:a16="http://schemas.microsoft.com/office/drawing/2014/main" id="{62274E99-B95F-436C-B628-814DAC28C0A1}"/>
                    </a:ext>
                  </a:extLst>
                </p:cNvPr>
                <p:cNvPicPr/>
                <p:nvPr/>
              </p:nvPicPr>
              <p:blipFill>
                <a:blip r:embed="rId409"/>
                <a:stretch>
                  <a:fillRect/>
                </a:stretch>
              </p:blipFill>
              <p:spPr>
                <a:xfrm>
                  <a:off x="8077654" y="980227"/>
                  <a:ext cx="265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0" name="Freihand 239">
                  <a:extLst>
                    <a:ext uri="{FF2B5EF4-FFF2-40B4-BE49-F238E27FC236}">
                      <a16:creationId xmlns:a16="http://schemas.microsoft.com/office/drawing/2014/main" id="{3E4C192A-3C58-45F6-BB64-C66ECF444665}"/>
                    </a:ext>
                  </a:extLst>
                </p14:cNvPr>
                <p14:cNvContentPartPr/>
                <p14:nvPr/>
              </p14:nvContentPartPr>
              <p14:xfrm>
                <a:off x="7065694" y="589987"/>
                <a:ext cx="940680" cy="555840"/>
              </p14:xfrm>
            </p:contentPart>
          </mc:Choice>
          <mc:Fallback xmlns="">
            <p:pic>
              <p:nvPicPr>
                <p:cNvPr id="240" name="Freihand 239">
                  <a:extLst>
                    <a:ext uri="{FF2B5EF4-FFF2-40B4-BE49-F238E27FC236}">
                      <a16:creationId xmlns:a16="http://schemas.microsoft.com/office/drawing/2014/main" id="{3E4C192A-3C58-45F6-BB64-C66ECF444665}"/>
                    </a:ext>
                  </a:extLst>
                </p:cNvPr>
                <p:cNvPicPr/>
                <p:nvPr/>
              </p:nvPicPr>
              <p:blipFill>
                <a:blip r:embed="rId411"/>
                <a:stretch>
                  <a:fillRect/>
                </a:stretch>
              </p:blipFill>
              <p:spPr>
                <a:xfrm>
                  <a:off x="7061374" y="585667"/>
                  <a:ext cx="9493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7343B4C3-E8E3-4F4A-8B31-ABC86C0CCCB5}"/>
                    </a:ext>
                  </a:extLst>
                </p14:cNvPr>
                <p14:cNvContentPartPr/>
                <p14:nvPr/>
              </p14:nvContentPartPr>
              <p14:xfrm>
                <a:off x="7557094" y="1173547"/>
                <a:ext cx="2857680" cy="2160720"/>
              </p14:xfrm>
            </p:contentPart>
          </mc:Choice>
          <mc:Fallback xmlns="">
            <p:pic>
              <p:nvPicPr>
                <p:cNvPr id="242" name="Freihand 241">
                  <a:extLst>
                    <a:ext uri="{FF2B5EF4-FFF2-40B4-BE49-F238E27FC236}">
                      <a16:creationId xmlns:a16="http://schemas.microsoft.com/office/drawing/2014/main" id="{7343B4C3-E8E3-4F4A-8B31-ABC86C0CCCB5}"/>
                    </a:ext>
                  </a:extLst>
                </p:cNvPr>
                <p:cNvPicPr/>
                <p:nvPr/>
              </p:nvPicPr>
              <p:blipFill>
                <a:blip r:embed="rId413"/>
                <a:stretch>
                  <a:fillRect/>
                </a:stretch>
              </p:blipFill>
              <p:spPr>
                <a:xfrm>
                  <a:off x="7552774" y="1169227"/>
                  <a:ext cx="286632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3" name="Freihand 242">
                  <a:extLst>
                    <a:ext uri="{FF2B5EF4-FFF2-40B4-BE49-F238E27FC236}">
                      <a16:creationId xmlns:a16="http://schemas.microsoft.com/office/drawing/2014/main" id="{3A809172-86D6-44FF-B834-186A4049F737}"/>
                    </a:ext>
                  </a:extLst>
                </p14:cNvPr>
                <p14:cNvContentPartPr/>
                <p14:nvPr/>
              </p14:nvContentPartPr>
              <p14:xfrm>
                <a:off x="10410814" y="3343267"/>
                <a:ext cx="174600" cy="153000"/>
              </p14:xfrm>
            </p:contentPart>
          </mc:Choice>
          <mc:Fallback xmlns="">
            <p:pic>
              <p:nvPicPr>
                <p:cNvPr id="243" name="Freihand 242">
                  <a:extLst>
                    <a:ext uri="{FF2B5EF4-FFF2-40B4-BE49-F238E27FC236}">
                      <a16:creationId xmlns:a16="http://schemas.microsoft.com/office/drawing/2014/main" id="{3A809172-86D6-44FF-B834-186A4049F737}"/>
                    </a:ext>
                  </a:extLst>
                </p:cNvPr>
                <p:cNvPicPr/>
                <p:nvPr/>
              </p:nvPicPr>
              <p:blipFill>
                <a:blip r:embed="rId415"/>
                <a:stretch>
                  <a:fillRect/>
                </a:stretch>
              </p:blipFill>
              <p:spPr>
                <a:xfrm>
                  <a:off x="10406494" y="3338947"/>
                  <a:ext cx="183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4" name="Freihand 243">
                  <a:extLst>
                    <a:ext uri="{FF2B5EF4-FFF2-40B4-BE49-F238E27FC236}">
                      <a16:creationId xmlns:a16="http://schemas.microsoft.com/office/drawing/2014/main" id="{F25B8EF1-9904-4826-A784-D11587163704}"/>
                    </a:ext>
                  </a:extLst>
                </p14:cNvPr>
                <p14:cNvContentPartPr/>
                <p14:nvPr/>
              </p14:nvContentPartPr>
              <p14:xfrm>
                <a:off x="10770814" y="3347227"/>
                <a:ext cx="84600" cy="118800"/>
              </p14:xfrm>
            </p:contentPart>
          </mc:Choice>
          <mc:Fallback xmlns="">
            <p:pic>
              <p:nvPicPr>
                <p:cNvPr id="244" name="Freihand 243">
                  <a:extLst>
                    <a:ext uri="{FF2B5EF4-FFF2-40B4-BE49-F238E27FC236}">
                      <a16:creationId xmlns:a16="http://schemas.microsoft.com/office/drawing/2014/main" id="{F25B8EF1-9904-4826-A784-D11587163704}"/>
                    </a:ext>
                  </a:extLst>
                </p:cNvPr>
                <p:cNvPicPr/>
                <p:nvPr/>
              </p:nvPicPr>
              <p:blipFill>
                <a:blip r:embed="rId417"/>
                <a:stretch>
                  <a:fillRect/>
                </a:stretch>
              </p:blipFill>
              <p:spPr>
                <a:xfrm>
                  <a:off x="10766494" y="3342907"/>
                  <a:ext cx="93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6" name="Freihand 245">
                  <a:extLst>
                    <a:ext uri="{FF2B5EF4-FFF2-40B4-BE49-F238E27FC236}">
                      <a16:creationId xmlns:a16="http://schemas.microsoft.com/office/drawing/2014/main" id="{D3FF3F1C-9243-4C03-A27A-5C561B96F96A}"/>
                    </a:ext>
                  </a:extLst>
                </p14:cNvPr>
                <p14:cNvContentPartPr/>
                <p14:nvPr/>
              </p14:nvContentPartPr>
              <p14:xfrm>
                <a:off x="10816534" y="3281347"/>
                <a:ext cx="172080" cy="203760"/>
              </p14:xfrm>
            </p:contentPart>
          </mc:Choice>
          <mc:Fallback xmlns="">
            <p:pic>
              <p:nvPicPr>
                <p:cNvPr id="246" name="Freihand 245">
                  <a:extLst>
                    <a:ext uri="{FF2B5EF4-FFF2-40B4-BE49-F238E27FC236}">
                      <a16:creationId xmlns:a16="http://schemas.microsoft.com/office/drawing/2014/main" id="{D3FF3F1C-9243-4C03-A27A-5C561B96F96A}"/>
                    </a:ext>
                  </a:extLst>
                </p:cNvPr>
                <p:cNvPicPr/>
                <p:nvPr/>
              </p:nvPicPr>
              <p:blipFill>
                <a:blip r:embed="rId419"/>
                <a:stretch>
                  <a:fillRect/>
                </a:stretch>
              </p:blipFill>
              <p:spPr>
                <a:xfrm>
                  <a:off x="10812214" y="3277027"/>
                  <a:ext cx="180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7" name="Freihand 246">
                  <a:extLst>
                    <a:ext uri="{FF2B5EF4-FFF2-40B4-BE49-F238E27FC236}">
                      <a16:creationId xmlns:a16="http://schemas.microsoft.com/office/drawing/2014/main" id="{97FC68D2-7CC9-41E8-9C3C-A030DCE59AD4}"/>
                    </a:ext>
                  </a:extLst>
                </p14:cNvPr>
                <p14:cNvContentPartPr/>
                <p14:nvPr/>
              </p14:nvContentPartPr>
              <p14:xfrm>
                <a:off x="11036494" y="3338227"/>
                <a:ext cx="94680" cy="126720"/>
              </p14:xfrm>
            </p:contentPart>
          </mc:Choice>
          <mc:Fallback xmlns="">
            <p:pic>
              <p:nvPicPr>
                <p:cNvPr id="247" name="Freihand 246">
                  <a:extLst>
                    <a:ext uri="{FF2B5EF4-FFF2-40B4-BE49-F238E27FC236}">
                      <a16:creationId xmlns:a16="http://schemas.microsoft.com/office/drawing/2014/main" id="{97FC68D2-7CC9-41E8-9C3C-A030DCE59AD4}"/>
                    </a:ext>
                  </a:extLst>
                </p:cNvPr>
                <p:cNvPicPr/>
                <p:nvPr/>
              </p:nvPicPr>
              <p:blipFill>
                <a:blip r:embed="rId421"/>
                <a:stretch>
                  <a:fillRect/>
                </a:stretch>
              </p:blipFill>
              <p:spPr>
                <a:xfrm>
                  <a:off x="11032174" y="3333907"/>
                  <a:ext cx="103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8" name="Freihand 247">
                  <a:extLst>
                    <a:ext uri="{FF2B5EF4-FFF2-40B4-BE49-F238E27FC236}">
                      <a16:creationId xmlns:a16="http://schemas.microsoft.com/office/drawing/2014/main" id="{379B2DAB-FF32-4679-96BC-939151BDFBA9}"/>
                    </a:ext>
                  </a:extLst>
                </p14:cNvPr>
                <p14:cNvContentPartPr/>
                <p14:nvPr/>
              </p14:nvContentPartPr>
              <p14:xfrm>
                <a:off x="11123254" y="3386107"/>
                <a:ext cx="328320" cy="219960"/>
              </p14:xfrm>
            </p:contentPart>
          </mc:Choice>
          <mc:Fallback xmlns="">
            <p:pic>
              <p:nvPicPr>
                <p:cNvPr id="248" name="Freihand 247">
                  <a:extLst>
                    <a:ext uri="{FF2B5EF4-FFF2-40B4-BE49-F238E27FC236}">
                      <a16:creationId xmlns:a16="http://schemas.microsoft.com/office/drawing/2014/main" id="{379B2DAB-FF32-4679-96BC-939151BDFBA9}"/>
                    </a:ext>
                  </a:extLst>
                </p:cNvPr>
                <p:cNvPicPr/>
                <p:nvPr/>
              </p:nvPicPr>
              <p:blipFill>
                <a:blip r:embed="rId423"/>
                <a:stretch>
                  <a:fillRect/>
                </a:stretch>
              </p:blipFill>
              <p:spPr>
                <a:xfrm>
                  <a:off x="11118934" y="3381787"/>
                  <a:ext cx="336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0" name="Freihand 249">
                  <a:extLst>
                    <a:ext uri="{FF2B5EF4-FFF2-40B4-BE49-F238E27FC236}">
                      <a16:creationId xmlns:a16="http://schemas.microsoft.com/office/drawing/2014/main" id="{46D904B9-71C2-4EE2-844E-980A8F8537D3}"/>
                    </a:ext>
                  </a:extLst>
                </p14:cNvPr>
                <p14:cNvContentPartPr/>
                <p14:nvPr/>
              </p14:nvContentPartPr>
              <p14:xfrm>
                <a:off x="11533294" y="3331387"/>
                <a:ext cx="231120" cy="104040"/>
              </p14:xfrm>
            </p:contentPart>
          </mc:Choice>
          <mc:Fallback xmlns="">
            <p:pic>
              <p:nvPicPr>
                <p:cNvPr id="250" name="Freihand 249">
                  <a:extLst>
                    <a:ext uri="{FF2B5EF4-FFF2-40B4-BE49-F238E27FC236}">
                      <a16:creationId xmlns:a16="http://schemas.microsoft.com/office/drawing/2014/main" id="{46D904B9-71C2-4EE2-844E-980A8F8537D3}"/>
                    </a:ext>
                  </a:extLst>
                </p:cNvPr>
                <p:cNvPicPr/>
                <p:nvPr/>
              </p:nvPicPr>
              <p:blipFill>
                <a:blip r:embed="rId425"/>
                <a:stretch>
                  <a:fillRect/>
                </a:stretch>
              </p:blipFill>
              <p:spPr>
                <a:xfrm>
                  <a:off x="11528974" y="3327067"/>
                  <a:ext cx="239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1" name="Freihand 250">
                  <a:extLst>
                    <a:ext uri="{FF2B5EF4-FFF2-40B4-BE49-F238E27FC236}">
                      <a16:creationId xmlns:a16="http://schemas.microsoft.com/office/drawing/2014/main" id="{F2828697-1792-4ADD-A80B-367359AC6A84}"/>
                    </a:ext>
                  </a:extLst>
                </p14:cNvPr>
                <p14:cNvContentPartPr/>
                <p14:nvPr/>
              </p14:nvContentPartPr>
              <p14:xfrm>
                <a:off x="11698174" y="3289987"/>
                <a:ext cx="5760" cy="5400"/>
              </p14:xfrm>
            </p:contentPart>
          </mc:Choice>
          <mc:Fallback xmlns="">
            <p:pic>
              <p:nvPicPr>
                <p:cNvPr id="251" name="Freihand 250">
                  <a:extLst>
                    <a:ext uri="{FF2B5EF4-FFF2-40B4-BE49-F238E27FC236}">
                      <a16:creationId xmlns:a16="http://schemas.microsoft.com/office/drawing/2014/main" id="{F2828697-1792-4ADD-A80B-367359AC6A84}"/>
                    </a:ext>
                  </a:extLst>
                </p:cNvPr>
                <p:cNvPicPr/>
                <p:nvPr/>
              </p:nvPicPr>
              <p:blipFill>
                <a:blip r:embed="rId427"/>
                <a:stretch>
                  <a:fillRect/>
                </a:stretch>
              </p:blipFill>
              <p:spPr>
                <a:xfrm>
                  <a:off x="11693854" y="3285667"/>
                  <a:ext cx="14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2" name="Freihand 251">
                  <a:extLst>
                    <a:ext uri="{FF2B5EF4-FFF2-40B4-BE49-F238E27FC236}">
                      <a16:creationId xmlns:a16="http://schemas.microsoft.com/office/drawing/2014/main" id="{97266B32-E215-4B13-B6F6-034CE39CEEE6}"/>
                    </a:ext>
                  </a:extLst>
                </p14:cNvPr>
                <p14:cNvContentPartPr/>
                <p14:nvPr/>
              </p14:nvContentPartPr>
              <p14:xfrm>
                <a:off x="11782054" y="3327067"/>
                <a:ext cx="215640" cy="80640"/>
              </p14:xfrm>
            </p:contentPart>
          </mc:Choice>
          <mc:Fallback xmlns="">
            <p:pic>
              <p:nvPicPr>
                <p:cNvPr id="252" name="Freihand 251">
                  <a:extLst>
                    <a:ext uri="{FF2B5EF4-FFF2-40B4-BE49-F238E27FC236}">
                      <a16:creationId xmlns:a16="http://schemas.microsoft.com/office/drawing/2014/main" id="{97266B32-E215-4B13-B6F6-034CE39CEEE6}"/>
                    </a:ext>
                  </a:extLst>
                </p:cNvPr>
                <p:cNvPicPr/>
                <p:nvPr/>
              </p:nvPicPr>
              <p:blipFill>
                <a:blip r:embed="rId429"/>
                <a:stretch>
                  <a:fillRect/>
                </a:stretch>
              </p:blipFill>
              <p:spPr>
                <a:xfrm>
                  <a:off x="11777734" y="3322747"/>
                  <a:ext cx="22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3" name="Freihand 252">
                  <a:extLst>
                    <a:ext uri="{FF2B5EF4-FFF2-40B4-BE49-F238E27FC236}">
                      <a16:creationId xmlns:a16="http://schemas.microsoft.com/office/drawing/2014/main" id="{C7ECE2F6-9AE0-4241-9E0D-F1D6825B6731}"/>
                    </a:ext>
                  </a:extLst>
                </p14:cNvPr>
                <p14:cNvContentPartPr/>
                <p14:nvPr/>
              </p14:nvContentPartPr>
              <p14:xfrm>
                <a:off x="10722574" y="3578347"/>
                <a:ext cx="163440" cy="163440"/>
              </p14:xfrm>
            </p:contentPart>
          </mc:Choice>
          <mc:Fallback xmlns="">
            <p:pic>
              <p:nvPicPr>
                <p:cNvPr id="253" name="Freihand 252">
                  <a:extLst>
                    <a:ext uri="{FF2B5EF4-FFF2-40B4-BE49-F238E27FC236}">
                      <a16:creationId xmlns:a16="http://schemas.microsoft.com/office/drawing/2014/main" id="{C7ECE2F6-9AE0-4241-9E0D-F1D6825B6731}"/>
                    </a:ext>
                  </a:extLst>
                </p:cNvPr>
                <p:cNvPicPr/>
                <p:nvPr/>
              </p:nvPicPr>
              <p:blipFill>
                <a:blip r:embed="rId431"/>
                <a:stretch>
                  <a:fillRect/>
                </a:stretch>
              </p:blipFill>
              <p:spPr>
                <a:xfrm>
                  <a:off x="10718254" y="3574027"/>
                  <a:ext cx="172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4" name="Freihand 253">
                  <a:extLst>
                    <a:ext uri="{FF2B5EF4-FFF2-40B4-BE49-F238E27FC236}">
                      <a16:creationId xmlns:a16="http://schemas.microsoft.com/office/drawing/2014/main" id="{BBAEDF96-E3D9-4D18-9332-B3BC33DD57EC}"/>
                    </a:ext>
                  </a:extLst>
                </p14:cNvPr>
                <p14:cNvContentPartPr/>
                <p14:nvPr/>
              </p14:nvContentPartPr>
              <p14:xfrm>
                <a:off x="10924174" y="3613267"/>
                <a:ext cx="70200" cy="101880"/>
              </p14:xfrm>
            </p:contentPart>
          </mc:Choice>
          <mc:Fallback xmlns="">
            <p:pic>
              <p:nvPicPr>
                <p:cNvPr id="254" name="Freihand 253">
                  <a:extLst>
                    <a:ext uri="{FF2B5EF4-FFF2-40B4-BE49-F238E27FC236}">
                      <a16:creationId xmlns:a16="http://schemas.microsoft.com/office/drawing/2014/main" id="{BBAEDF96-E3D9-4D18-9332-B3BC33DD57EC}"/>
                    </a:ext>
                  </a:extLst>
                </p:cNvPr>
                <p:cNvPicPr/>
                <p:nvPr/>
              </p:nvPicPr>
              <p:blipFill>
                <a:blip r:embed="rId433"/>
                <a:stretch>
                  <a:fillRect/>
                </a:stretch>
              </p:blipFill>
              <p:spPr>
                <a:xfrm>
                  <a:off x="10919854" y="3608947"/>
                  <a:ext cx="78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5" name="Freihand 254">
                  <a:extLst>
                    <a:ext uri="{FF2B5EF4-FFF2-40B4-BE49-F238E27FC236}">
                      <a16:creationId xmlns:a16="http://schemas.microsoft.com/office/drawing/2014/main" id="{260C3052-710B-4100-80C6-3F9D86A92763}"/>
                    </a:ext>
                  </a:extLst>
                </p14:cNvPr>
                <p14:cNvContentPartPr/>
                <p14:nvPr/>
              </p14:nvContentPartPr>
              <p14:xfrm>
                <a:off x="10992214" y="3576547"/>
                <a:ext cx="162000" cy="183600"/>
              </p14:xfrm>
            </p:contentPart>
          </mc:Choice>
          <mc:Fallback xmlns="">
            <p:pic>
              <p:nvPicPr>
                <p:cNvPr id="255" name="Freihand 254">
                  <a:extLst>
                    <a:ext uri="{FF2B5EF4-FFF2-40B4-BE49-F238E27FC236}">
                      <a16:creationId xmlns:a16="http://schemas.microsoft.com/office/drawing/2014/main" id="{260C3052-710B-4100-80C6-3F9D86A92763}"/>
                    </a:ext>
                  </a:extLst>
                </p:cNvPr>
                <p:cNvPicPr/>
                <p:nvPr/>
              </p:nvPicPr>
              <p:blipFill>
                <a:blip r:embed="rId435"/>
                <a:stretch>
                  <a:fillRect/>
                </a:stretch>
              </p:blipFill>
              <p:spPr>
                <a:xfrm>
                  <a:off x="10987894" y="3572227"/>
                  <a:ext cx="170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6" name="Freihand 255">
                  <a:extLst>
                    <a:ext uri="{FF2B5EF4-FFF2-40B4-BE49-F238E27FC236}">
                      <a16:creationId xmlns:a16="http://schemas.microsoft.com/office/drawing/2014/main" id="{1E69D52D-5C91-432F-83C6-9ABC137BACFC}"/>
                    </a:ext>
                  </a:extLst>
                </p14:cNvPr>
                <p14:cNvContentPartPr/>
                <p14:nvPr/>
              </p14:nvContentPartPr>
              <p14:xfrm>
                <a:off x="11195974" y="3621907"/>
                <a:ext cx="65520" cy="59760"/>
              </p14:xfrm>
            </p:contentPart>
          </mc:Choice>
          <mc:Fallback xmlns="">
            <p:pic>
              <p:nvPicPr>
                <p:cNvPr id="256" name="Freihand 255">
                  <a:extLst>
                    <a:ext uri="{FF2B5EF4-FFF2-40B4-BE49-F238E27FC236}">
                      <a16:creationId xmlns:a16="http://schemas.microsoft.com/office/drawing/2014/main" id="{1E69D52D-5C91-432F-83C6-9ABC137BACFC}"/>
                    </a:ext>
                  </a:extLst>
                </p:cNvPr>
                <p:cNvPicPr/>
                <p:nvPr/>
              </p:nvPicPr>
              <p:blipFill>
                <a:blip r:embed="rId437"/>
                <a:stretch>
                  <a:fillRect/>
                </a:stretch>
              </p:blipFill>
              <p:spPr>
                <a:xfrm>
                  <a:off x="11191654" y="3617587"/>
                  <a:ext cx="74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7" name="Freihand 256">
                  <a:extLst>
                    <a:ext uri="{FF2B5EF4-FFF2-40B4-BE49-F238E27FC236}">
                      <a16:creationId xmlns:a16="http://schemas.microsoft.com/office/drawing/2014/main" id="{B1304C92-2E58-4688-B2BB-726FF9860C71}"/>
                    </a:ext>
                  </a:extLst>
                </p14:cNvPr>
                <p14:cNvContentPartPr/>
                <p14:nvPr/>
              </p14:nvContentPartPr>
              <p14:xfrm>
                <a:off x="11003014" y="3561787"/>
                <a:ext cx="117360" cy="1800"/>
              </p14:xfrm>
            </p:contentPart>
          </mc:Choice>
          <mc:Fallback xmlns="">
            <p:pic>
              <p:nvPicPr>
                <p:cNvPr id="257" name="Freihand 256">
                  <a:extLst>
                    <a:ext uri="{FF2B5EF4-FFF2-40B4-BE49-F238E27FC236}">
                      <a16:creationId xmlns:a16="http://schemas.microsoft.com/office/drawing/2014/main" id="{B1304C92-2E58-4688-B2BB-726FF9860C71}"/>
                    </a:ext>
                  </a:extLst>
                </p:cNvPr>
                <p:cNvPicPr/>
                <p:nvPr/>
              </p:nvPicPr>
              <p:blipFill>
                <a:blip r:embed="rId439"/>
                <a:stretch>
                  <a:fillRect/>
                </a:stretch>
              </p:blipFill>
              <p:spPr>
                <a:xfrm>
                  <a:off x="10998694" y="3557467"/>
                  <a:ext cx="126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8" name="Freihand 257">
                  <a:extLst>
                    <a:ext uri="{FF2B5EF4-FFF2-40B4-BE49-F238E27FC236}">
                      <a16:creationId xmlns:a16="http://schemas.microsoft.com/office/drawing/2014/main" id="{4CD0EF97-87FB-424A-B6E8-F91C9DF0A4C3}"/>
                    </a:ext>
                  </a:extLst>
                </p14:cNvPr>
                <p14:cNvContentPartPr/>
                <p14:nvPr/>
              </p14:nvContentPartPr>
              <p14:xfrm>
                <a:off x="11346454" y="3617947"/>
                <a:ext cx="76680" cy="216000"/>
              </p14:xfrm>
            </p:contentPart>
          </mc:Choice>
          <mc:Fallback xmlns="">
            <p:pic>
              <p:nvPicPr>
                <p:cNvPr id="258" name="Freihand 257">
                  <a:extLst>
                    <a:ext uri="{FF2B5EF4-FFF2-40B4-BE49-F238E27FC236}">
                      <a16:creationId xmlns:a16="http://schemas.microsoft.com/office/drawing/2014/main" id="{4CD0EF97-87FB-424A-B6E8-F91C9DF0A4C3}"/>
                    </a:ext>
                  </a:extLst>
                </p:cNvPr>
                <p:cNvPicPr/>
                <p:nvPr/>
              </p:nvPicPr>
              <p:blipFill>
                <a:blip r:embed="rId441"/>
                <a:stretch>
                  <a:fillRect/>
                </a:stretch>
              </p:blipFill>
              <p:spPr>
                <a:xfrm>
                  <a:off x="11342134" y="3613627"/>
                  <a:ext cx="85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9" name="Freihand 258">
                  <a:extLst>
                    <a:ext uri="{FF2B5EF4-FFF2-40B4-BE49-F238E27FC236}">
                      <a16:creationId xmlns:a16="http://schemas.microsoft.com/office/drawing/2014/main" id="{528601AE-CE20-4EBC-9AC7-09B92F9A6704}"/>
                    </a:ext>
                  </a:extLst>
                </p14:cNvPr>
                <p14:cNvContentPartPr/>
                <p14:nvPr/>
              </p14:nvContentPartPr>
              <p14:xfrm>
                <a:off x="11472094" y="3601747"/>
                <a:ext cx="87840" cy="83520"/>
              </p14:xfrm>
            </p:contentPart>
          </mc:Choice>
          <mc:Fallback xmlns="">
            <p:pic>
              <p:nvPicPr>
                <p:cNvPr id="259" name="Freihand 258">
                  <a:extLst>
                    <a:ext uri="{FF2B5EF4-FFF2-40B4-BE49-F238E27FC236}">
                      <a16:creationId xmlns:a16="http://schemas.microsoft.com/office/drawing/2014/main" id="{528601AE-CE20-4EBC-9AC7-09B92F9A6704}"/>
                    </a:ext>
                  </a:extLst>
                </p:cNvPr>
                <p:cNvPicPr/>
                <p:nvPr/>
              </p:nvPicPr>
              <p:blipFill>
                <a:blip r:embed="rId443"/>
                <a:stretch>
                  <a:fillRect/>
                </a:stretch>
              </p:blipFill>
              <p:spPr>
                <a:xfrm>
                  <a:off x="11467774" y="3597427"/>
                  <a:ext cx="96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0" name="Freihand 259">
                  <a:extLst>
                    <a:ext uri="{FF2B5EF4-FFF2-40B4-BE49-F238E27FC236}">
                      <a16:creationId xmlns:a16="http://schemas.microsoft.com/office/drawing/2014/main" id="{684BA421-6E30-41A9-A205-6744B5A68D05}"/>
                    </a:ext>
                  </a:extLst>
                </p14:cNvPr>
                <p14:cNvContentPartPr/>
                <p14:nvPr/>
              </p14:nvContentPartPr>
              <p14:xfrm>
                <a:off x="11561734" y="3512467"/>
                <a:ext cx="81720" cy="170640"/>
              </p14:xfrm>
            </p:contentPart>
          </mc:Choice>
          <mc:Fallback xmlns="">
            <p:pic>
              <p:nvPicPr>
                <p:cNvPr id="260" name="Freihand 259">
                  <a:extLst>
                    <a:ext uri="{FF2B5EF4-FFF2-40B4-BE49-F238E27FC236}">
                      <a16:creationId xmlns:a16="http://schemas.microsoft.com/office/drawing/2014/main" id="{684BA421-6E30-41A9-A205-6744B5A68D05}"/>
                    </a:ext>
                  </a:extLst>
                </p:cNvPr>
                <p:cNvPicPr/>
                <p:nvPr/>
              </p:nvPicPr>
              <p:blipFill>
                <a:blip r:embed="rId445"/>
                <a:stretch>
                  <a:fillRect/>
                </a:stretch>
              </p:blipFill>
              <p:spPr>
                <a:xfrm>
                  <a:off x="11557414" y="3508147"/>
                  <a:ext cx="90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1" name="Freihand 260">
                  <a:extLst>
                    <a:ext uri="{FF2B5EF4-FFF2-40B4-BE49-F238E27FC236}">
                      <a16:creationId xmlns:a16="http://schemas.microsoft.com/office/drawing/2014/main" id="{794C6E75-68DB-468D-BF60-73E4DD334E4A}"/>
                    </a:ext>
                  </a:extLst>
                </p14:cNvPr>
                <p14:cNvContentPartPr/>
                <p14:nvPr/>
              </p14:nvContentPartPr>
              <p14:xfrm>
                <a:off x="11646334" y="3501667"/>
                <a:ext cx="283320" cy="167400"/>
              </p14:xfrm>
            </p:contentPart>
          </mc:Choice>
          <mc:Fallback xmlns="">
            <p:pic>
              <p:nvPicPr>
                <p:cNvPr id="261" name="Freihand 260">
                  <a:extLst>
                    <a:ext uri="{FF2B5EF4-FFF2-40B4-BE49-F238E27FC236}">
                      <a16:creationId xmlns:a16="http://schemas.microsoft.com/office/drawing/2014/main" id="{794C6E75-68DB-468D-BF60-73E4DD334E4A}"/>
                    </a:ext>
                  </a:extLst>
                </p:cNvPr>
                <p:cNvPicPr/>
                <p:nvPr/>
              </p:nvPicPr>
              <p:blipFill>
                <a:blip r:embed="rId447"/>
                <a:stretch>
                  <a:fillRect/>
                </a:stretch>
              </p:blipFill>
              <p:spPr>
                <a:xfrm>
                  <a:off x="11642014" y="3497347"/>
                  <a:ext cx="291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2" name="Freihand 261">
                  <a:extLst>
                    <a:ext uri="{FF2B5EF4-FFF2-40B4-BE49-F238E27FC236}">
                      <a16:creationId xmlns:a16="http://schemas.microsoft.com/office/drawing/2014/main" id="{FA460A7F-1351-40C8-B070-52B58543ED84}"/>
                    </a:ext>
                  </a:extLst>
                </p14:cNvPr>
                <p14:cNvContentPartPr/>
                <p14:nvPr/>
              </p14:nvContentPartPr>
              <p14:xfrm>
                <a:off x="11774854" y="3441547"/>
                <a:ext cx="12960" cy="18000"/>
              </p14:xfrm>
            </p:contentPart>
          </mc:Choice>
          <mc:Fallback xmlns="">
            <p:pic>
              <p:nvPicPr>
                <p:cNvPr id="262" name="Freihand 261">
                  <a:extLst>
                    <a:ext uri="{FF2B5EF4-FFF2-40B4-BE49-F238E27FC236}">
                      <a16:creationId xmlns:a16="http://schemas.microsoft.com/office/drawing/2014/main" id="{FA460A7F-1351-40C8-B070-52B58543ED84}"/>
                    </a:ext>
                  </a:extLst>
                </p:cNvPr>
                <p:cNvPicPr/>
                <p:nvPr/>
              </p:nvPicPr>
              <p:blipFill>
                <a:blip r:embed="rId449"/>
                <a:stretch>
                  <a:fillRect/>
                </a:stretch>
              </p:blipFill>
              <p:spPr>
                <a:xfrm>
                  <a:off x="11770174" y="3437227"/>
                  <a:ext cx="21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4" name="Freihand 263">
                  <a:extLst>
                    <a:ext uri="{FF2B5EF4-FFF2-40B4-BE49-F238E27FC236}">
                      <a16:creationId xmlns:a16="http://schemas.microsoft.com/office/drawing/2014/main" id="{85908211-0510-4D4D-9218-891D9EA0BC3B}"/>
                    </a:ext>
                  </a:extLst>
                </p14:cNvPr>
                <p14:cNvContentPartPr/>
                <p14:nvPr/>
              </p14:nvContentPartPr>
              <p14:xfrm>
                <a:off x="10708894" y="3828547"/>
                <a:ext cx="247320" cy="107280"/>
              </p14:xfrm>
            </p:contentPart>
          </mc:Choice>
          <mc:Fallback xmlns="">
            <p:pic>
              <p:nvPicPr>
                <p:cNvPr id="264" name="Freihand 263">
                  <a:extLst>
                    <a:ext uri="{FF2B5EF4-FFF2-40B4-BE49-F238E27FC236}">
                      <a16:creationId xmlns:a16="http://schemas.microsoft.com/office/drawing/2014/main" id="{85908211-0510-4D4D-9218-891D9EA0BC3B}"/>
                    </a:ext>
                  </a:extLst>
                </p:cNvPr>
                <p:cNvPicPr/>
                <p:nvPr/>
              </p:nvPicPr>
              <p:blipFill>
                <a:blip r:embed="rId451"/>
                <a:stretch>
                  <a:fillRect/>
                </a:stretch>
              </p:blipFill>
              <p:spPr>
                <a:xfrm>
                  <a:off x="10704574" y="3824227"/>
                  <a:ext cx="255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5" name="Freihand 264">
                  <a:extLst>
                    <a:ext uri="{FF2B5EF4-FFF2-40B4-BE49-F238E27FC236}">
                      <a16:creationId xmlns:a16="http://schemas.microsoft.com/office/drawing/2014/main" id="{5CA00439-FEFE-4155-9C6D-5E0B07969E91}"/>
                    </a:ext>
                  </a:extLst>
                </p14:cNvPr>
                <p14:cNvContentPartPr/>
                <p14:nvPr/>
              </p14:nvContentPartPr>
              <p14:xfrm>
                <a:off x="10969894" y="3783547"/>
                <a:ext cx="79560" cy="122760"/>
              </p14:xfrm>
            </p:contentPart>
          </mc:Choice>
          <mc:Fallback xmlns="">
            <p:pic>
              <p:nvPicPr>
                <p:cNvPr id="265" name="Freihand 264">
                  <a:extLst>
                    <a:ext uri="{FF2B5EF4-FFF2-40B4-BE49-F238E27FC236}">
                      <a16:creationId xmlns:a16="http://schemas.microsoft.com/office/drawing/2014/main" id="{5CA00439-FEFE-4155-9C6D-5E0B07969E91}"/>
                    </a:ext>
                  </a:extLst>
                </p:cNvPr>
                <p:cNvPicPr/>
                <p:nvPr/>
              </p:nvPicPr>
              <p:blipFill>
                <a:blip r:embed="rId453"/>
                <a:stretch>
                  <a:fillRect/>
                </a:stretch>
              </p:blipFill>
              <p:spPr>
                <a:xfrm>
                  <a:off x="10965574" y="3779227"/>
                  <a:ext cx="88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6" name="Freihand 265">
                  <a:extLst>
                    <a:ext uri="{FF2B5EF4-FFF2-40B4-BE49-F238E27FC236}">
                      <a16:creationId xmlns:a16="http://schemas.microsoft.com/office/drawing/2014/main" id="{59E2308C-3D41-42C5-9F8A-7F29D81BF693}"/>
                    </a:ext>
                  </a:extLst>
                </p14:cNvPr>
                <p14:cNvContentPartPr/>
                <p14:nvPr/>
              </p14:nvContentPartPr>
              <p14:xfrm>
                <a:off x="10768294" y="3784627"/>
                <a:ext cx="11880" cy="75240"/>
              </p14:xfrm>
            </p:contentPart>
          </mc:Choice>
          <mc:Fallback xmlns="">
            <p:pic>
              <p:nvPicPr>
                <p:cNvPr id="266" name="Freihand 265">
                  <a:extLst>
                    <a:ext uri="{FF2B5EF4-FFF2-40B4-BE49-F238E27FC236}">
                      <a16:creationId xmlns:a16="http://schemas.microsoft.com/office/drawing/2014/main" id="{59E2308C-3D41-42C5-9F8A-7F29D81BF693}"/>
                    </a:ext>
                  </a:extLst>
                </p:cNvPr>
                <p:cNvPicPr/>
                <p:nvPr/>
              </p:nvPicPr>
              <p:blipFill>
                <a:blip r:embed="rId455"/>
                <a:stretch>
                  <a:fillRect/>
                </a:stretch>
              </p:blipFill>
              <p:spPr>
                <a:xfrm>
                  <a:off x="10763974" y="3780307"/>
                  <a:ext cx="2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49B585CD-7D8C-454D-B378-F4A8754A2B58}"/>
                    </a:ext>
                  </a:extLst>
                </p14:cNvPr>
                <p14:cNvContentPartPr/>
                <p14:nvPr/>
              </p14:nvContentPartPr>
              <p14:xfrm>
                <a:off x="11163214" y="3814507"/>
                <a:ext cx="226080" cy="89280"/>
              </p14:xfrm>
            </p:contentPart>
          </mc:Choice>
          <mc:Fallback xmlns="">
            <p:pic>
              <p:nvPicPr>
                <p:cNvPr id="268" name="Freihand 267">
                  <a:extLst>
                    <a:ext uri="{FF2B5EF4-FFF2-40B4-BE49-F238E27FC236}">
                      <a16:creationId xmlns:a16="http://schemas.microsoft.com/office/drawing/2014/main" id="{49B585CD-7D8C-454D-B378-F4A8754A2B58}"/>
                    </a:ext>
                  </a:extLst>
                </p:cNvPr>
                <p:cNvPicPr/>
                <p:nvPr/>
              </p:nvPicPr>
              <p:blipFill>
                <a:blip r:embed="rId457"/>
                <a:stretch>
                  <a:fillRect/>
                </a:stretch>
              </p:blipFill>
              <p:spPr>
                <a:xfrm>
                  <a:off x="11158894" y="3810187"/>
                  <a:ext cx="234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9" name="Freihand 268">
                  <a:extLst>
                    <a:ext uri="{FF2B5EF4-FFF2-40B4-BE49-F238E27FC236}">
                      <a16:creationId xmlns:a16="http://schemas.microsoft.com/office/drawing/2014/main" id="{9FC19BEA-B914-49E7-AC3B-4833F3E9515E}"/>
                    </a:ext>
                  </a:extLst>
                </p14:cNvPr>
                <p14:cNvContentPartPr/>
                <p14:nvPr/>
              </p14:nvContentPartPr>
              <p14:xfrm>
                <a:off x="11544094" y="3835027"/>
                <a:ext cx="71640" cy="58680"/>
              </p14:xfrm>
            </p:contentPart>
          </mc:Choice>
          <mc:Fallback xmlns="">
            <p:pic>
              <p:nvPicPr>
                <p:cNvPr id="269" name="Freihand 268">
                  <a:extLst>
                    <a:ext uri="{FF2B5EF4-FFF2-40B4-BE49-F238E27FC236}">
                      <a16:creationId xmlns:a16="http://schemas.microsoft.com/office/drawing/2014/main" id="{9FC19BEA-B914-49E7-AC3B-4833F3E9515E}"/>
                    </a:ext>
                  </a:extLst>
                </p:cNvPr>
                <p:cNvPicPr/>
                <p:nvPr/>
              </p:nvPicPr>
              <p:blipFill>
                <a:blip r:embed="rId459"/>
                <a:stretch>
                  <a:fillRect/>
                </a:stretch>
              </p:blipFill>
              <p:spPr>
                <a:xfrm>
                  <a:off x="11539774" y="3830707"/>
                  <a:ext cx="80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0" name="Freihand 269">
                  <a:extLst>
                    <a:ext uri="{FF2B5EF4-FFF2-40B4-BE49-F238E27FC236}">
                      <a16:creationId xmlns:a16="http://schemas.microsoft.com/office/drawing/2014/main" id="{DA187259-D008-4E54-86E0-5D78AB8351D7}"/>
                    </a:ext>
                  </a:extLst>
                </p14:cNvPr>
                <p14:cNvContentPartPr/>
                <p14:nvPr/>
              </p14:nvContentPartPr>
              <p14:xfrm>
                <a:off x="11641294" y="3793267"/>
                <a:ext cx="52920" cy="83520"/>
              </p14:xfrm>
            </p:contentPart>
          </mc:Choice>
          <mc:Fallback xmlns="">
            <p:pic>
              <p:nvPicPr>
                <p:cNvPr id="270" name="Freihand 269">
                  <a:extLst>
                    <a:ext uri="{FF2B5EF4-FFF2-40B4-BE49-F238E27FC236}">
                      <a16:creationId xmlns:a16="http://schemas.microsoft.com/office/drawing/2014/main" id="{DA187259-D008-4E54-86E0-5D78AB8351D7}"/>
                    </a:ext>
                  </a:extLst>
                </p:cNvPr>
                <p:cNvPicPr/>
                <p:nvPr/>
              </p:nvPicPr>
              <p:blipFill>
                <a:blip r:embed="rId461"/>
                <a:stretch>
                  <a:fillRect/>
                </a:stretch>
              </p:blipFill>
              <p:spPr>
                <a:xfrm>
                  <a:off x="11636974" y="3788947"/>
                  <a:ext cx="61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1" name="Freihand 270">
                  <a:extLst>
                    <a:ext uri="{FF2B5EF4-FFF2-40B4-BE49-F238E27FC236}">
                      <a16:creationId xmlns:a16="http://schemas.microsoft.com/office/drawing/2014/main" id="{59E0178B-8919-4C87-AD3E-8911A2E30495}"/>
                    </a:ext>
                  </a:extLst>
                </p14:cNvPr>
                <p14:cNvContentPartPr/>
                <p14:nvPr/>
              </p14:nvContentPartPr>
              <p14:xfrm>
                <a:off x="11698174" y="3820267"/>
                <a:ext cx="48600" cy="66600"/>
              </p14:xfrm>
            </p:contentPart>
          </mc:Choice>
          <mc:Fallback xmlns="">
            <p:pic>
              <p:nvPicPr>
                <p:cNvPr id="271" name="Freihand 270">
                  <a:extLst>
                    <a:ext uri="{FF2B5EF4-FFF2-40B4-BE49-F238E27FC236}">
                      <a16:creationId xmlns:a16="http://schemas.microsoft.com/office/drawing/2014/main" id="{59E0178B-8919-4C87-AD3E-8911A2E30495}"/>
                    </a:ext>
                  </a:extLst>
                </p:cNvPr>
                <p:cNvPicPr/>
                <p:nvPr/>
              </p:nvPicPr>
              <p:blipFill>
                <a:blip r:embed="rId463"/>
                <a:stretch>
                  <a:fillRect/>
                </a:stretch>
              </p:blipFill>
              <p:spPr>
                <a:xfrm>
                  <a:off x="11693854" y="3815947"/>
                  <a:ext cx="57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2" name="Freihand 271">
                  <a:extLst>
                    <a:ext uri="{FF2B5EF4-FFF2-40B4-BE49-F238E27FC236}">
                      <a16:creationId xmlns:a16="http://schemas.microsoft.com/office/drawing/2014/main" id="{A6488DA4-2CE8-4C0A-B736-566D1904CFC6}"/>
                    </a:ext>
                  </a:extLst>
                </p14:cNvPr>
                <p14:cNvContentPartPr/>
                <p14:nvPr/>
              </p14:nvContentPartPr>
              <p14:xfrm>
                <a:off x="11761894" y="3834667"/>
                <a:ext cx="41040" cy="67680"/>
              </p14:xfrm>
            </p:contentPart>
          </mc:Choice>
          <mc:Fallback xmlns="">
            <p:pic>
              <p:nvPicPr>
                <p:cNvPr id="272" name="Freihand 271">
                  <a:extLst>
                    <a:ext uri="{FF2B5EF4-FFF2-40B4-BE49-F238E27FC236}">
                      <a16:creationId xmlns:a16="http://schemas.microsoft.com/office/drawing/2014/main" id="{A6488DA4-2CE8-4C0A-B736-566D1904CFC6}"/>
                    </a:ext>
                  </a:extLst>
                </p:cNvPr>
                <p:cNvPicPr/>
                <p:nvPr/>
              </p:nvPicPr>
              <p:blipFill>
                <a:blip r:embed="rId465"/>
                <a:stretch>
                  <a:fillRect/>
                </a:stretch>
              </p:blipFill>
              <p:spPr>
                <a:xfrm>
                  <a:off x="11757574" y="3830347"/>
                  <a:ext cx="49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3" name="Freihand 272">
                  <a:extLst>
                    <a:ext uri="{FF2B5EF4-FFF2-40B4-BE49-F238E27FC236}">
                      <a16:creationId xmlns:a16="http://schemas.microsoft.com/office/drawing/2014/main" id="{5DAA3CB2-A201-4AE6-ADF0-6386EE0B9152}"/>
                    </a:ext>
                  </a:extLst>
                </p14:cNvPr>
                <p14:cNvContentPartPr/>
                <p14:nvPr/>
              </p14:nvContentPartPr>
              <p14:xfrm>
                <a:off x="11863414" y="3721987"/>
                <a:ext cx="254160" cy="131400"/>
              </p14:xfrm>
            </p:contentPart>
          </mc:Choice>
          <mc:Fallback xmlns="">
            <p:pic>
              <p:nvPicPr>
                <p:cNvPr id="273" name="Freihand 272">
                  <a:extLst>
                    <a:ext uri="{FF2B5EF4-FFF2-40B4-BE49-F238E27FC236}">
                      <a16:creationId xmlns:a16="http://schemas.microsoft.com/office/drawing/2014/main" id="{5DAA3CB2-A201-4AE6-ADF0-6386EE0B9152}"/>
                    </a:ext>
                  </a:extLst>
                </p:cNvPr>
                <p:cNvPicPr/>
                <p:nvPr/>
              </p:nvPicPr>
              <p:blipFill>
                <a:blip r:embed="rId467"/>
                <a:stretch>
                  <a:fillRect/>
                </a:stretch>
              </p:blipFill>
              <p:spPr>
                <a:xfrm>
                  <a:off x="11859094" y="3717667"/>
                  <a:ext cx="262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4" name="Freihand 273">
                  <a:extLst>
                    <a:ext uri="{FF2B5EF4-FFF2-40B4-BE49-F238E27FC236}">
                      <a16:creationId xmlns:a16="http://schemas.microsoft.com/office/drawing/2014/main" id="{C1DAA4A1-AF14-46DE-8109-62E54807CF1C}"/>
                    </a:ext>
                  </a:extLst>
                </p14:cNvPr>
                <p14:cNvContentPartPr/>
                <p14:nvPr/>
              </p14:nvContentPartPr>
              <p14:xfrm>
                <a:off x="10460494" y="4026547"/>
                <a:ext cx="318960" cy="95040"/>
              </p14:xfrm>
            </p:contentPart>
          </mc:Choice>
          <mc:Fallback xmlns="">
            <p:pic>
              <p:nvPicPr>
                <p:cNvPr id="274" name="Freihand 273">
                  <a:extLst>
                    <a:ext uri="{FF2B5EF4-FFF2-40B4-BE49-F238E27FC236}">
                      <a16:creationId xmlns:a16="http://schemas.microsoft.com/office/drawing/2014/main" id="{C1DAA4A1-AF14-46DE-8109-62E54807CF1C}"/>
                    </a:ext>
                  </a:extLst>
                </p:cNvPr>
                <p:cNvPicPr/>
                <p:nvPr/>
              </p:nvPicPr>
              <p:blipFill>
                <a:blip r:embed="rId469"/>
                <a:stretch>
                  <a:fillRect/>
                </a:stretch>
              </p:blipFill>
              <p:spPr>
                <a:xfrm>
                  <a:off x="10456174" y="4022227"/>
                  <a:ext cx="327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5" name="Freihand 274">
                  <a:extLst>
                    <a:ext uri="{FF2B5EF4-FFF2-40B4-BE49-F238E27FC236}">
                      <a16:creationId xmlns:a16="http://schemas.microsoft.com/office/drawing/2014/main" id="{78E8D1E5-3953-4AF3-880A-2241305CC933}"/>
                    </a:ext>
                  </a:extLst>
                </p14:cNvPr>
                <p14:cNvContentPartPr/>
                <p14:nvPr/>
              </p14:nvContentPartPr>
              <p14:xfrm>
                <a:off x="10764694" y="3939787"/>
                <a:ext cx="86760" cy="164520"/>
              </p14:xfrm>
            </p:contentPart>
          </mc:Choice>
          <mc:Fallback xmlns="">
            <p:pic>
              <p:nvPicPr>
                <p:cNvPr id="275" name="Freihand 274">
                  <a:extLst>
                    <a:ext uri="{FF2B5EF4-FFF2-40B4-BE49-F238E27FC236}">
                      <a16:creationId xmlns:a16="http://schemas.microsoft.com/office/drawing/2014/main" id="{78E8D1E5-3953-4AF3-880A-2241305CC933}"/>
                    </a:ext>
                  </a:extLst>
                </p:cNvPr>
                <p:cNvPicPr/>
                <p:nvPr/>
              </p:nvPicPr>
              <p:blipFill>
                <a:blip r:embed="rId471"/>
                <a:stretch>
                  <a:fillRect/>
                </a:stretch>
              </p:blipFill>
              <p:spPr>
                <a:xfrm>
                  <a:off x="10760374" y="3935467"/>
                  <a:ext cx="95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6" name="Freihand 275">
                  <a:extLst>
                    <a:ext uri="{FF2B5EF4-FFF2-40B4-BE49-F238E27FC236}">
                      <a16:creationId xmlns:a16="http://schemas.microsoft.com/office/drawing/2014/main" id="{7CEA6A1A-CF52-4A9B-9A95-B16E309BF545}"/>
                    </a:ext>
                  </a:extLst>
                </p14:cNvPr>
                <p14:cNvContentPartPr/>
                <p14:nvPr/>
              </p14:nvContentPartPr>
              <p14:xfrm>
                <a:off x="10456534" y="3983347"/>
                <a:ext cx="137520" cy="138240"/>
              </p14:xfrm>
            </p:contentPart>
          </mc:Choice>
          <mc:Fallback xmlns="">
            <p:pic>
              <p:nvPicPr>
                <p:cNvPr id="276" name="Freihand 275">
                  <a:extLst>
                    <a:ext uri="{FF2B5EF4-FFF2-40B4-BE49-F238E27FC236}">
                      <a16:creationId xmlns:a16="http://schemas.microsoft.com/office/drawing/2014/main" id="{7CEA6A1A-CF52-4A9B-9A95-B16E309BF545}"/>
                    </a:ext>
                  </a:extLst>
                </p:cNvPr>
                <p:cNvPicPr/>
                <p:nvPr/>
              </p:nvPicPr>
              <p:blipFill>
                <a:blip r:embed="rId473"/>
                <a:stretch>
                  <a:fillRect/>
                </a:stretch>
              </p:blipFill>
              <p:spPr>
                <a:xfrm>
                  <a:off x="10452214" y="3979027"/>
                  <a:ext cx="146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8" name="Freihand 277">
                  <a:extLst>
                    <a:ext uri="{FF2B5EF4-FFF2-40B4-BE49-F238E27FC236}">
                      <a16:creationId xmlns:a16="http://schemas.microsoft.com/office/drawing/2014/main" id="{B44F03F1-F1E2-4C9C-AC2C-0A10E2E383C4}"/>
                    </a:ext>
                  </a:extLst>
                </p14:cNvPr>
                <p14:cNvContentPartPr/>
                <p14:nvPr/>
              </p14:nvContentPartPr>
              <p14:xfrm>
                <a:off x="10939294" y="4064707"/>
                <a:ext cx="122760" cy="9720"/>
              </p14:xfrm>
            </p:contentPart>
          </mc:Choice>
          <mc:Fallback xmlns="">
            <p:pic>
              <p:nvPicPr>
                <p:cNvPr id="278" name="Freihand 277">
                  <a:extLst>
                    <a:ext uri="{FF2B5EF4-FFF2-40B4-BE49-F238E27FC236}">
                      <a16:creationId xmlns:a16="http://schemas.microsoft.com/office/drawing/2014/main" id="{B44F03F1-F1E2-4C9C-AC2C-0A10E2E383C4}"/>
                    </a:ext>
                  </a:extLst>
                </p:cNvPr>
                <p:cNvPicPr/>
                <p:nvPr/>
              </p:nvPicPr>
              <p:blipFill>
                <a:blip r:embed="rId475"/>
                <a:stretch>
                  <a:fillRect/>
                </a:stretch>
              </p:blipFill>
              <p:spPr>
                <a:xfrm>
                  <a:off x="10934974" y="4060387"/>
                  <a:ext cx="13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9" name="Freihand 278">
                  <a:extLst>
                    <a:ext uri="{FF2B5EF4-FFF2-40B4-BE49-F238E27FC236}">
                      <a16:creationId xmlns:a16="http://schemas.microsoft.com/office/drawing/2014/main" id="{CE1563EA-0D49-46E9-B94F-30B4599E403B}"/>
                    </a:ext>
                  </a:extLst>
                </p14:cNvPr>
                <p14:cNvContentPartPr/>
                <p14:nvPr/>
              </p14:nvContentPartPr>
              <p14:xfrm>
                <a:off x="10919494" y="4099627"/>
                <a:ext cx="136800" cy="18000"/>
              </p14:xfrm>
            </p:contentPart>
          </mc:Choice>
          <mc:Fallback xmlns="">
            <p:pic>
              <p:nvPicPr>
                <p:cNvPr id="279" name="Freihand 278">
                  <a:extLst>
                    <a:ext uri="{FF2B5EF4-FFF2-40B4-BE49-F238E27FC236}">
                      <a16:creationId xmlns:a16="http://schemas.microsoft.com/office/drawing/2014/main" id="{CE1563EA-0D49-46E9-B94F-30B4599E403B}"/>
                    </a:ext>
                  </a:extLst>
                </p:cNvPr>
                <p:cNvPicPr/>
                <p:nvPr/>
              </p:nvPicPr>
              <p:blipFill>
                <a:blip r:embed="rId477"/>
                <a:stretch>
                  <a:fillRect/>
                </a:stretch>
              </p:blipFill>
              <p:spPr>
                <a:xfrm>
                  <a:off x="10915174" y="4095307"/>
                  <a:ext cx="145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0" name="Freihand 279">
                  <a:extLst>
                    <a:ext uri="{FF2B5EF4-FFF2-40B4-BE49-F238E27FC236}">
                      <a16:creationId xmlns:a16="http://schemas.microsoft.com/office/drawing/2014/main" id="{DB8764BB-CC71-418A-B217-2790D6ADE4EC}"/>
                    </a:ext>
                  </a:extLst>
                </p14:cNvPr>
                <p14:cNvContentPartPr/>
                <p14:nvPr/>
              </p14:nvContentPartPr>
              <p14:xfrm>
                <a:off x="10937134" y="3955267"/>
                <a:ext cx="132120" cy="77760"/>
              </p14:xfrm>
            </p:contentPart>
          </mc:Choice>
          <mc:Fallback xmlns="">
            <p:pic>
              <p:nvPicPr>
                <p:cNvPr id="280" name="Freihand 279">
                  <a:extLst>
                    <a:ext uri="{FF2B5EF4-FFF2-40B4-BE49-F238E27FC236}">
                      <a16:creationId xmlns:a16="http://schemas.microsoft.com/office/drawing/2014/main" id="{DB8764BB-CC71-418A-B217-2790D6ADE4EC}"/>
                    </a:ext>
                  </a:extLst>
                </p:cNvPr>
                <p:cNvPicPr/>
                <p:nvPr/>
              </p:nvPicPr>
              <p:blipFill>
                <a:blip r:embed="rId479"/>
                <a:stretch>
                  <a:fillRect/>
                </a:stretch>
              </p:blipFill>
              <p:spPr>
                <a:xfrm>
                  <a:off x="10932814" y="3950947"/>
                  <a:ext cx="14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2" name="Freihand 281">
                  <a:extLst>
                    <a:ext uri="{FF2B5EF4-FFF2-40B4-BE49-F238E27FC236}">
                      <a16:creationId xmlns:a16="http://schemas.microsoft.com/office/drawing/2014/main" id="{43C4D2EE-228B-463F-B89E-D5F0BEDAE94E}"/>
                    </a:ext>
                  </a:extLst>
                </p14:cNvPr>
                <p14:cNvContentPartPr/>
                <p14:nvPr/>
              </p14:nvContentPartPr>
              <p14:xfrm>
                <a:off x="11159614" y="3973627"/>
                <a:ext cx="132480" cy="144720"/>
              </p14:xfrm>
            </p:contentPart>
          </mc:Choice>
          <mc:Fallback xmlns="">
            <p:pic>
              <p:nvPicPr>
                <p:cNvPr id="282" name="Freihand 281">
                  <a:extLst>
                    <a:ext uri="{FF2B5EF4-FFF2-40B4-BE49-F238E27FC236}">
                      <a16:creationId xmlns:a16="http://schemas.microsoft.com/office/drawing/2014/main" id="{43C4D2EE-228B-463F-B89E-D5F0BEDAE94E}"/>
                    </a:ext>
                  </a:extLst>
                </p:cNvPr>
                <p:cNvPicPr/>
                <p:nvPr/>
              </p:nvPicPr>
              <p:blipFill>
                <a:blip r:embed="rId481"/>
                <a:stretch>
                  <a:fillRect/>
                </a:stretch>
              </p:blipFill>
              <p:spPr>
                <a:xfrm>
                  <a:off x="11155294" y="3969307"/>
                  <a:ext cx="141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3" name="Freihand 282">
                  <a:extLst>
                    <a:ext uri="{FF2B5EF4-FFF2-40B4-BE49-F238E27FC236}">
                      <a16:creationId xmlns:a16="http://schemas.microsoft.com/office/drawing/2014/main" id="{61816607-4AF5-4641-8E55-3D86C6AE8932}"/>
                    </a:ext>
                  </a:extLst>
                </p14:cNvPr>
                <p14:cNvContentPartPr/>
                <p14:nvPr/>
              </p14:nvContentPartPr>
              <p14:xfrm>
                <a:off x="11293174" y="4018627"/>
                <a:ext cx="69120" cy="91080"/>
              </p14:xfrm>
            </p:contentPart>
          </mc:Choice>
          <mc:Fallback xmlns="">
            <p:pic>
              <p:nvPicPr>
                <p:cNvPr id="283" name="Freihand 282">
                  <a:extLst>
                    <a:ext uri="{FF2B5EF4-FFF2-40B4-BE49-F238E27FC236}">
                      <a16:creationId xmlns:a16="http://schemas.microsoft.com/office/drawing/2014/main" id="{61816607-4AF5-4641-8E55-3D86C6AE8932}"/>
                    </a:ext>
                  </a:extLst>
                </p:cNvPr>
                <p:cNvPicPr/>
                <p:nvPr/>
              </p:nvPicPr>
              <p:blipFill>
                <a:blip r:embed="rId483"/>
                <a:stretch>
                  <a:fillRect/>
                </a:stretch>
              </p:blipFill>
              <p:spPr>
                <a:xfrm>
                  <a:off x="11288854" y="4014307"/>
                  <a:ext cx="77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4" name="Freihand 283">
                  <a:extLst>
                    <a:ext uri="{FF2B5EF4-FFF2-40B4-BE49-F238E27FC236}">
                      <a16:creationId xmlns:a16="http://schemas.microsoft.com/office/drawing/2014/main" id="{41524B3A-1DA9-41BA-B6DC-E8ED958BAA94}"/>
                    </a:ext>
                  </a:extLst>
                </p14:cNvPr>
                <p14:cNvContentPartPr/>
                <p14:nvPr/>
              </p14:nvContentPartPr>
              <p14:xfrm>
                <a:off x="11389294" y="3957787"/>
                <a:ext cx="64440" cy="144720"/>
              </p14:xfrm>
            </p:contentPart>
          </mc:Choice>
          <mc:Fallback xmlns="">
            <p:pic>
              <p:nvPicPr>
                <p:cNvPr id="284" name="Freihand 283">
                  <a:extLst>
                    <a:ext uri="{FF2B5EF4-FFF2-40B4-BE49-F238E27FC236}">
                      <a16:creationId xmlns:a16="http://schemas.microsoft.com/office/drawing/2014/main" id="{41524B3A-1DA9-41BA-B6DC-E8ED958BAA94}"/>
                    </a:ext>
                  </a:extLst>
                </p:cNvPr>
                <p:cNvPicPr/>
                <p:nvPr/>
              </p:nvPicPr>
              <p:blipFill>
                <a:blip r:embed="rId485"/>
                <a:stretch>
                  <a:fillRect/>
                </a:stretch>
              </p:blipFill>
              <p:spPr>
                <a:xfrm>
                  <a:off x="11384974" y="3953467"/>
                  <a:ext cx="73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5" name="Freihand 284">
                  <a:extLst>
                    <a:ext uri="{FF2B5EF4-FFF2-40B4-BE49-F238E27FC236}">
                      <a16:creationId xmlns:a16="http://schemas.microsoft.com/office/drawing/2014/main" id="{B0D9DF71-6EF1-464D-A88B-9DEDDEC4E73C}"/>
                    </a:ext>
                  </a:extLst>
                </p14:cNvPr>
                <p14:cNvContentPartPr/>
                <p14:nvPr/>
              </p14:nvContentPartPr>
              <p14:xfrm>
                <a:off x="11461294" y="4012507"/>
                <a:ext cx="62280" cy="104040"/>
              </p14:xfrm>
            </p:contentPart>
          </mc:Choice>
          <mc:Fallback xmlns="">
            <p:pic>
              <p:nvPicPr>
                <p:cNvPr id="285" name="Freihand 284">
                  <a:extLst>
                    <a:ext uri="{FF2B5EF4-FFF2-40B4-BE49-F238E27FC236}">
                      <a16:creationId xmlns:a16="http://schemas.microsoft.com/office/drawing/2014/main" id="{B0D9DF71-6EF1-464D-A88B-9DEDDEC4E73C}"/>
                    </a:ext>
                  </a:extLst>
                </p:cNvPr>
                <p:cNvPicPr/>
                <p:nvPr/>
              </p:nvPicPr>
              <p:blipFill>
                <a:blip r:embed="rId487"/>
                <a:stretch>
                  <a:fillRect/>
                </a:stretch>
              </p:blipFill>
              <p:spPr>
                <a:xfrm>
                  <a:off x="11456974" y="4008187"/>
                  <a:ext cx="70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6" name="Freihand 285">
                  <a:extLst>
                    <a:ext uri="{FF2B5EF4-FFF2-40B4-BE49-F238E27FC236}">
                      <a16:creationId xmlns:a16="http://schemas.microsoft.com/office/drawing/2014/main" id="{BDED0915-A199-4911-828D-511DCBA55A0F}"/>
                    </a:ext>
                  </a:extLst>
                </p14:cNvPr>
                <p14:cNvContentPartPr/>
                <p14:nvPr/>
              </p14:nvContentPartPr>
              <p14:xfrm>
                <a:off x="11530054" y="3934747"/>
                <a:ext cx="208440" cy="162360"/>
              </p14:xfrm>
            </p:contentPart>
          </mc:Choice>
          <mc:Fallback xmlns="">
            <p:pic>
              <p:nvPicPr>
                <p:cNvPr id="286" name="Freihand 285">
                  <a:extLst>
                    <a:ext uri="{FF2B5EF4-FFF2-40B4-BE49-F238E27FC236}">
                      <a16:creationId xmlns:a16="http://schemas.microsoft.com/office/drawing/2014/main" id="{BDED0915-A199-4911-828D-511DCBA55A0F}"/>
                    </a:ext>
                  </a:extLst>
                </p:cNvPr>
                <p:cNvPicPr/>
                <p:nvPr/>
              </p:nvPicPr>
              <p:blipFill>
                <a:blip r:embed="rId489"/>
                <a:stretch>
                  <a:fillRect/>
                </a:stretch>
              </p:blipFill>
              <p:spPr>
                <a:xfrm>
                  <a:off x="11525734" y="3930427"/>
                  <a:ext cx="217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7" name="Freihand 286">
                  <a:extLst>
                    <a:ext uri="{FF2B5EF4-FFF2-40B4-BE49-F238E27FC236}">
                      <a16:creationId xmlns:a16="http://schemas.microsoft.com/office/drawing/2014/main" id="{66E0D90F-55C5-491C-9D4A-FB83881BCB97}"/>
                    </a:ext>
                  </a:extLst>
                </p14:cNvPr>
                <p14:cNvContentPartPr/>
                <p14:nvPr/>
              </p14:nvContentPartPr>
              <p14:xfrm>
                <a:off x="11742454" y="4011427"/>
                <a:ext cx="39960" cy="90360"/>
              </p14:xfrm>
            </p:contentPart>
          </mc:Choice>
          <mc:Fallback xmlns="">
            <p:pic>
              <p:nvPicPr>
                <p:cNvPr id="287" name="Freihand 286">
                  <a:extLst>
                    <a:ext uri="{FF2B5EF4-FFF2-40B4-BE49-F238E27FC236}">
                      <a16:creationId xmlns:a16="http://schemas.microsoft.com/office/drawing/2014/main" id="{66E0D90F-55C5-491C-9D4A-FB83881BCB97}"/>
                    </a:ext>
                  </a:extLst>
                </p:cNvPr>
                <p:cNvPicPr/>
                <p:nvPr/>
              </p:nvPicPr>
              <p:blipFill>
                <a:blip r:embed="rId491"/>
                <a:stretch>
                  <a:fillRect/>
                </a:stretch>
              </p:blipFill>
              <p:spPr>
                <a:xfrm>
                  <a:off x="11738134" y="4007107"/>
                  <a:ext cx="48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8" name="Freihand 287">
                  <a:extLst>
                    <a:ext uri="{FF2B5EF4-FFF2-40B4-BE49-F238E27FC236}">
                      <a16:creationId xmlns:a16="http://schemas.microsoft.com/office/drawing/2014/main" id="{E9CAC33A-CD5F-4E2A-A990-32725A58A976}"/>
                    </a:ext>
                  </a:extLst>
                </p14:cNvPr>
                <p14:cNvContentPartPr/>
                <p14:nvPr/>
              </p14:nvContentPartPr>
              <p14:xfrm>
                <a:off x="11789614" y="4011427"/>
                <a:ext cx="71640" cy="93960"/>
              </p14:xfrm>
            </p:contentPart>
          </mc:Choice>
          <mc:Fallback xmlns="">
            <p:pic>
              <p:nvPicPr>
                <p:cNvPr id="288" name="Freihand 287">
                  <a:extLst>
                    <a:ext uri="{FF2B5EF4-FFF2-40B4-BE49-F238E27FC236}">
                      <a16:creationId xmlns:a16="http://schemas.microsoft.com/office/drawing/2014/main" id="{E9CAC33A-CD5F-4E2A-A990-32725A58A976}"/>
                    </a:ext>
                  </a:extLst>
                </p:cNvPr>
                <p:cNvPicPr/>
                <p:nvPr/>
              </p:nvPicPr>
              <p:blipFill>
                <a:blip r:embed="rId493"/>
                <a:stretch>
                  <a:fillRect/>
                </a:stretch>
              </p:blipFill>
              <p:spPr>
                <a:xfrm>
                  <a:off x="11785294" y="4007107"/>
                  <a:ext cx="80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9" name="Freihand 288">
                  <a:extLst>
                    <a:ext uri="{FF2B5EF4-FFF2-40B4-BE49-F238E27FC236}">
                      <a16:creationId xmlns:a16="http://schemas.microsoft.com/office/drawing/2014/main" id="{4FED5B09-D9AC-4E41-80A7-95543AC57FF1}"/>
                    </a:ext>
                  </a:extLst>
                </p14:cNvPr>
                <p14:cNvContentPartPr/>
                <p14:nvPr/>
              </p14:nvContentPartPr>
              <p14:xfrm>
                <a:off x="11851534" y="3937267"/>
                <a:ext cx="219960" cy="149760"/>
              </p14:xfrm>
            </p:contentPart>
          </mc:Choice>
          <mc:Fallback xmlns="">
            <p:pic>
              <p:nvPicPr>
                <p:cNvPr id="289" name="Freihand 288">
                  <a:extLst>
                    <a:ext uri="{FF2B5EF4-FFF2-40B4-BE49-F238E27FC236}">
                      <a16:creationId xmlns:a16="http://schemas.microsoft.com/office/drawing/2014/main" id="{4FED5B09-D9AC-4E41-80A7-95543AC57FF1}"/>
                    </a:ext>
                  </a:extLst>
                </p:cNvPr>
                <p:cNvPicPr/>
                <p:nvPr/>
              </p:nvPicPr>
              <p:blipFill>
                <a:blip r:embed="rId495"/>
                <a:stretch>
                  <a:fillRect/>
                </a:stretch>
              </p:blipFill>
              <p:spPr>
                <a:xfrm>
                  <a:off x="11847214" y="3932947"/>
                  <a:ext cx="228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0" name="Freihand 289">
                  <a:extLst>
                    <a:ext uri="{FF2B5EF4-FFF2-40B4-BE49-F238E27FC236}">
                      <a16:creationId xmlns:a16="http://schemas.microsoft.com/office/drawing/2014/main" id="{B962FBC8-577F-4FEC-806C-341E68A57B57}"/>
                    </a:ext>
                  </a:extLst>
                </p14:cNvPr>
                <p14:cNvContentPartPr/>
                <p14:nvPr/>
              </p14:nvContentPartPr>
              <p14:xfrm>
                <a:off x="11131894" y="4139227"/>
                <a:ext cx="957600" cy="29160"/>
              </p14:xfrm>
            </p:contentPart>
          </mc:Choice>
          <mc:Fallback xmlns="">
            <p:pic>
              <p:nvPicPr>
                <p:cNvPr id="290" name="Freihand 289">
                  <a:extLst>
                    <a:ext uri="{FF2B5EF4-FFF2-40B4-BE49-F238E27FC236}">
                      <a16:creationId xmlns:a16="http://schemas.microsoft.com/office/drawing/2014/main" id="{B962FBC8-577F-4FEC-806C-341E68A57B57}"/>
                    </a:ext>
                  </a:extLst>
                </p:cNvPr>
                <p:cNvPicPr/>
                <p:nvPr/>
              </p:nvPicPr>
              <p:blipFill>
                <a:blip r:embed="rId497"/>
                <a:stretch>
                  <a:fillRect/>
                </a:stretch>
              </p:blipFill>
              <p:spPr>
                <a:xfrm>
                  <a:off x="11127574" y="4134907"/>
                  <a:ext cx="966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2" name="Freihand 291">
                  <a:extLst>
                    <a:ext uri="{FF2B5EF4-FFF2-40B4-BE49-F238E27FC236}">
                      <a16:creationId xmlns:a16="http://schemas.microsoft.com/office/drawing/2014/main" id="{FFD7EEDE-4495-4E7E-AA16-B9CBC593E415}"/>
                    </a:ext>
                  </a:extLst>
                </p14:cNvPr>
                <p14:cNvContentPartPr/>
                <p14:nvPr/>
              </p14:nvContentPartPr>
              <p14:xfrm>
                <a:off x="7167574" y="994627"/>
                <a:ext cx="3124440" cy="109800"/>
              </p14:xfrm>
            </p:contentPart>
          </mc:Choice>
          <mc:Fallback xmlns="">
            <p:pic>
              <p:nvPicPr>
                <p:cNvPr id="292" name="Freihand 291">
                  <a:extLst>
                    <a:ext uri="{FF2B5EF4-FFF2-40B4-BE49-F238E27FC236}">
                      <a16:creationId xmlns:a16="http://schemas.microsoft.com/office/drawing/2014/main" id="{FFD7EEDE-4495-4E7E-AA16-B9CBC593E415}"/>
                    </a:ext>
                  </a:extLst>
                </p:cNvPr>
                <p:cNvPicPr/>
                <p:nvPr/>
              </p:nvPicPr>
              <p:blipFill>
                <a:blip r:embed="rId499"/>
                <a:stretch>
                  <a:fillRect/>
                </a:stretch>
              </p:blipFill>
              <p:spPr>
                <a:xfrm>
                  <a:off x="7163254" y="990307"/>
                  <a:ext cx="3133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4" name="Freihand 293">
                  <a:extLst>
                    <a:ext uri="{FF2B5EF4-FFF2-40B4-BE49-F238E27FC236}">
                      <a16:creationId xmlns:a16="http://schemas.microsoft.com/office/drawing/2014/main" id="{8F42A976-5EE6-4D50-B87A-20398C3D3916}"/>
                    </a:ext>
                  </a:extLst>
                </p14:cNvPr>
                <p14:cNvContentPartPr/>
                <p14:nvPr/>
              </p14:nvContentPartPr>
              <p14:xfrm>
                <a:off x="6927454" y="580267"/>
                <a:ext cx="1139760" cy="582480"/>
              </p14:xfrm>
            </p:contentPart>
          </mc:Choice>
          <mc:Fallback xmlns="">
            <p:pic>
              <p:nvPicPr>
                <p:cNvPr id="294" name="Freihand 293">
                  <a:extLst>
                    <a:ext uri="{FF2B5EF4-FFF2-40B4-BE49-F238E27FC236}">
                      <a16:creationId xmlns:a16="http://schemas.microsoft.com/office/drawing/2014/main" id="{8F42A976-5EE6-4D50-B87A-20398C3D3916}"/>
                    </a:ext>
                  </a:extLst>
                </p:cNvPr>
                <p:cNvPicPr/>
                <p:nvPr/>
              </p:nvPicPr>
              <p:blipFill>
                <a:blip r:embed="rId501"/>
                <a:stretch>
                  <a:fillRect/>
                </a:stretch>
              </p:blipFill>
              <p:spPr>
                <a:xfrm>
                  <a:off x="6923134" y="575947"/>
                  <a:ext cx="114840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6" name="Freihand 295">
                  <a:extLst>
                    <a:ext uri="{FF2B5EF4-FFF2-40B4-BE49-F238E27FC236}">
                      <a16:creationId xmlns:a16="http://schemas.microsoft.com/office/drawing/2014/main" id="{86347990-14C6-4D88-B05B-E2D32806F3FF}"/>
                    </a:ext>
                  </a:extLst>
                </p14:cNvPr>
                <p14:cNvContentPartPr/>
                <p14:nvPr/>
              </p14:nvContentPartPr>
              <p14:xfrm>
                <a:off x="8006014" y="585307"/>
                <a:ext cx="847800" cy="519480"/>
              </p14:xfrm>
            </p:contentPart>
          </mc:Choice>
          <mc:Fallback xmlns="">
            <p:pic>
              <p:nvPicPr>
                <p:cNvPr id="296" name="Freihand 295">
                  <a:extLst>
                    <a:ext uri="{FF2B5EF4-FFF2-40B4-BE49-F238E27FC236}">
                      <a16:creationId xmlns:a16="http://schemas.microsoft.com/office/drawing/2014/main" id="{86347990-14C6-4D88-B05B-E2D32806F3FF}"/>
                    </a:ext>
                  </a:extLst>
                </p:cNvPr>
                <p:cNvPicPr/>
                <p:nvPr/>
              </p:nvPicPr>
              <p:blipFill>
                <a:blip r:embed="rId503"/>
                <a:stretch>
                  <a:fillRect/>
                </a:stretch>
              </p:blipFill>
              <p:spPr>
                <a:xfrm>
                  <a:off x="8001694" y="580987"/>
                  <a:ext cx="85644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8" name="Freihand 297">
                  <a:extLst>
                    <a:ext uri="{FF2B5EF4-FFF2-40B4-BE49-F238E27FC236}">
                      <a16:creationId xmlns:a16="http://schemas.microsoft.com/office/drawing/2014/main" id="{758D18BF-481B-4666-A1A1-B2C736B7E91F}"/>
                    </a:ext>
                  </a:extLst>
                </p14:cNvPr>
                <p14:cNvContentPartPr/>
                <p14:nvPr/>
              </p14:nvContentPartPr>
              <p14:xfrm>
                <a:off x="8114734" y="618067"/>
                <a:ext cx="833400" cy="451800"/>
              </p14:xfrm>
            </p:contentPart>
          </mc:Choice>
          <mc:Fallback xmlns="">
            <p:pic>
              <p:nvPicPr>
                <p:cNvPr id="298" name="Freihand 297">
                  <a:extLst>
                    <a:ext uri="{FF2B5EF4-FFF2-40B4-BE49-F238E27FC236}">
                      <a16:creationId xmlns:a16="http://schemas.microsoft.com/office/drawing/2014/main" id="{758D18BF-481B-4666-A1A1-B2C736B7E91F}"/>
                    </a:ext>
                  </a:extLst>
                </p:cNvPr>
                <p:cNvPicPr/>
                <p:nvPr/>
              </p:nvPicPr>
              <p:blipFill>
                <a:blip r:embed="rId505"/>
                <a:stretch>
                  <a:fillRect/>
                </a:stretch>
              </p:blipFill>
              <p:spPr>
                <a:xfrm>
                  <a:off x="8110414" y="613747"/>
                  <a:ext cx="8420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0" name="Freihand 299">
                  <a:extLst>
                    <a:ext uri="{FF2B5EF4-FFF2-40B4-BE49-F238E27FC236}">
                      <a16:creationId xmlns:a16="http://schemas.microsoft.com/office/drawing/2014/main" id="{D8E5044D-D591-427A-B374-13BF426C6BBE}"/>
                    </a:ext>
                  </a:extLst>
                </p14:cNvPr>
                <p14:cNvContentPartPr/>
                <p14:nvPr/>
              </p14:nvContentPartPr>
              <p14:xfrm>
                <a:off x="8959294" y="602947"/>
                <a:ext cx="760320" cy="490320"/>
              </p14:xfrm>
            </p:contentPart>
          </mc:Choice>
          <mc:Fallback xmlns="">
            <p:pic>
              <p:nvPicPr>
                <p:cNvPr id="300" name="Freihand 299">
                  <a:extLst>
                    <a:ext uri="{FF2B5EF4-FFF2-40B4-BE49-F238E27FC236}">
                      <a16:creationId xmlns:a16="http://schemas.microsoft.com/office/drawing/2014/main" id="{D8E5044D-D591-427A-B374-13BF426C6BBE}"/>
                    </a:ext>
                  </a:extLst>
                </p:cNvPr>
                <p:cNvPicPr/>
                <p:nvPr/>
              </p:nvPicPr>
              <p:blipFill>
                <a:blip r:embed="rId507"/>
                <a:stretch>
                  <a:fillRect/>
                </a:stretch>
              </p:blipFill>
              <p:spPr>
                <a:xfrm>
                  <a:off x="8954974" y="598627"/>
                  <a:ext cx="76896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5" name="Freihand 304">
                  <a:extLst>
                    <a:ext uri="{FF2B5EF4-FFF2-40B4-BE49-F238E27FC236}">
                      <a16:creationId xmlns:a16="http://schemas.microsoft.com/office/drawing/2014/main" id="{C9D5AA4D-4640-40E1-81BE-E6D5478E70F3}"/>
                    </a:ext>
                  </a:extLst>
                </p14:cNvPr>
                <p14:cNvContentPartPr/>
                <p14:nvPr/>
              </p14:nvContentPartPr>
              <p14:xfrm>
                <a:off x="3418174" y="2599147"/>
                <a:ext cx="3260880" cy="81000"/>
              </p14:xfrm>
            </p:contentPart>
          </mc:Choice>
          <mc:Fallback xmlns="">
            <p:pic>
              <p:nvPicPr>
                <p:cNvPr id="305" name="Freihand 304">
                  <a:extLst>
                    <a:ext uri="{FF2B5EF4-FFF2-40B4-BE49-F238E27FC236}">
                      <a16:creationId xmlns:a16="http://schemas.microsoft.com/office/drawing/2014/main" id="{C9D5AA4D-4640-40E1-81BE-E6D5478E70F3}"/>
                    </a:ext>
                  </a:extLst>
                </p:cNvPr>
                <p:cNvPicPr/>
                <p:nvPr/>
              </p:nvPicPr>
              <p:blipFill>
                <a:blip r:embed="rId509"/>
                <a:stretch>
                  <a:fillRect/>
                </a:stretch>
              </p:blipFill>
              <p:spPr>
                <a:xfrm>
                  <a:off x="3413854" y="2594827"/>
                  <a:ext cx="3269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6" name="Freihand 305">
                  <a:extLst>
                    <a:ext uri="{FF2B5EF4-FFF2-40B4-BE49-F238E27FC236}">
                      <a16:creationId xmlns:a16="http://schemas.microsoft.com/office/drawing/2014/main" id="{10244931-2192-4D9E-B0AC-6FA87CDD7883}"/>
                    </a:ext>
                  </a:extLst>
                </p14:cNvPr>
                <p14:cNvContentPartPr/>
                <p14:nvPr/>
              </p14:nvContentPartPr>
              <p14:xfrm>
                <a:off x="7404814" y="2629387"/>
                <a:ext cx="2336400" cy="89640"/>
              </p14:xfrm>
            </p:contentPart>
          </mc:Choice>
          <mc:Fallback xmlns="">
            <p:pic>
              <p:nvPicPr>
                <p:cNvPr id="306" name="Freihand 305">
                  <a:extLst>
                    <a:ext uri="{FF2B5EF4-FFF2-40B4-BE49-F238E27FC236}">
                      <a16:creationId xmlns:a16="http://schemas.microsoft.com/office/drawing/2014/main" id="{10244931-2192-4D9E-B0AC-6FA87CDD7883}"/>
                    </a:ext>
                  </a:extLst>
                </p:cNvPr>
                <p:cNvPicPr/>
                <p:nvPr/>
              </p:nvPicPr>
              <p:blipFill>
                <a:blip r:embed="rId511"/>
                <a:stretch>
                  <a:fillRect/>
                </a:stretch>
              </p:blipFill>
              <p:spPr>
                <a:xfrm>
                  <a:off x="7400494" y="2625067"/>
                  <a:ext cx="2345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8" name="Freihand 307">
                  <a:extLst>
                    <a:ext uri="{FF2B5EF4-FFF2-40B4-BE49-F238E27FC236}">
                      <a16:creationId xmlns:a16="http://schemas.microsoft.com/office/drawing/2014/main" id="{3C57C216-D708-4BC7-A551-F74EA45E80E2}"/>
                    </a:ext>
                  </a:extLst>
                </p14:cNvPr>
                <p14:cNvContentPartPr/>
                <p14:nvPr/>
              </p14:nvContentPartPr>
              <p14:xfrm>
                <a:off x="7356934" y="2613187"/>
                <a:ext cx="2180160" cy="104760"/>
              </p14:xfrm>
            </p:contentPart>
          </mc:Choice>
          <mc:Fallback xmlns="">
            <p:pic>
              <p:nvPicPr>
                <p:cNvPr id="308" name="Freihand 307">
                  <a:extLst>
                    <a:ext uri="{FF2B5EF4-FFF2-40B4-BE49-F238E27FC236}">
                      <a16:creationId xmlns:a16="http://schemas.microsoft.com/office/drawing/2014/main" id="{3C57C216-D708-4BC7-A551-F74EA45E80E2}"/>
                    </a:ext>
                  </a:extLst>
                </p:cNvPr>
                <p:cNvPicPr/>
                <p:nvPr/>
              </p:nvPicPr>
              <p:blipFill>
                <a:blip r:embed="rId513"/>
                <a:stretch>
                  <a:fillRect/>
                </a:stretch>
              </p:blipFill>
              <p:spPr>
                <a:xfrm>
                  <a:off x="7352614" y="2608867"/>
                  <a:ext cx="2188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0" name="Freihand 309">
                  <a:extLst>
                    <a:ext uri="{FF2B5EF4-FFF2-40B4-BE49-F238E27FC236}">
                      <a16:creationId xmlns:a16="http://schemas.microsoft.com/office/drawing/2014/main" id="{ACCB956E-AC40-4DB9-8956-C39771201905}"/>
                    </a:ext>
                  </a:extLst>
                </p14:cNvPr>
                <p14:cNvContentPartPr/>
                <p14:nvPr/>
              </p14:nvContentPartPr>
              <p14:xfrm>
                <a:off x="3488734" y="2623987"/>
                <a:ext cx="3579120" cy="78480"/>
              </p14:xfrm>
            </p:contentPart>
          </mc:Choice>
          <mc:Fallback xmlns="">
            <p:pic>
              <p:nvPicPr>
                <p:cNvPr id="310" name="Freihand 309">
                  <a:extLst>
                    <a:ext uri="{FF2B5EF4-FFF2-40B4-BE49-F238E27FC236}">
                      <a16:creationId xmlns:a16="http://schemas.microsoft.com/office/drawing/2014/main" id="{ACCB956E-AC40-4DB9-8956-C39771201905}"/>
                    </a:ext>
                  </a:extLst>
                </p:cNvPr>
                <p:cNvPicPr/>
                <p:nvPr/>
              </p:nvPicPr>
              <p:blipFill>
                <a:blip r:embed="rId515"/>
                <a:stretch>
                  <a:fillRect/>
                </a:stretch>
              </p:blipFill>
              <p:spPr>
                <a:xfrm>
                  <a:off x="3484414" y="2619667"/>
                  <a:ext cx="3587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2" name="Freihand 311">
                  <a:extLst>
                    <a:ext uri="{FF2B5EF4-FFF2-40B4-BE49-F238E27FC236}">
                      <a16:creationId xmlns:a16="http://schemas.microsoft.com/office/drawing/2014/main" id="{2E2661F9-DAA4-4BD6-AFE1-C58467624ED3}"/>
                    </a:ext>
                  </a:extLst>
                </p14:cNvPr>
                <p14:cNvContentPartPr/>
                <p14:nvPr/>
              </p14:nvContentPartPr>
              <p14:xfrm>
                <a:off x="1448974" y="2015227"/>
                <a:ext cx="1804680" cy="819360"/>
              </p14:xfrm>
            </p:contentPart>
          </mc:Choice>
          <mc:Fallback xmlns="">
            <p:pic>
              <p:nvPicPr>
                <p:cNvPr id="312" name="Freihand 311">
                  <a:extLst>
                    <a:ext uri="{FF2B5EF4-FFF2-40B4-BE49-F238E27FC236}">
                      <a16:creationId xmlns:a16="http://schemas.microsoft.com/office/drawing/2014/main" id="{2E2661F9-DAA4-4BD6-AFE1-C58467624ED3}"/>
                    </a:ext>
                  </a:extLst>
                </p:cNvPr>
                <p:cNvPicPr/>
                <p:nvPr/>
              </p:nvPicPr>
              <p:blipFill>
                <a:blip r:embed="rId517"/>
                <a:stretch>
                  <a:fillRect/>
                </a:stretch>
              </p:blipFill>
              <p:spPr>
                <a:xfrm>
                  <a:off x="1444654" y="2010907"/>
                  <a:ext cx="181332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3" name="Freihand 312">
                  <a:extLst>
                    <a:ext uri="{FF2B5EF4-FFF2-40B4-BE49-F238E27FC236}">
                      <a16:creationId xmlns:a16="http://schemas.microsoft.com/office/drawing/2014/main" id="{9F8058FA-8619-4547-B785-ABD2AE5B6470}"/>
                    </a:ext>
                  </a:extLst>
                </p14:cNvPr>
                <p14:cNvContentPartPr/>
                <p14:nvPr/>
              </p14:nvContentPartPr>
              <p14:xfrm>
                <a:off x="3402694" y="1940707"/>
                <a:ext cx="3090240" cy="1010520"/>
              </p14:xfrm>
            </p:contentPart>
          </mc:Choice>
          <mc:Fallback xmlns="">
            <p:pic>
              <p:nvPicPr>
                <p:cNvPr id="313" name="Freihand 312">
                  <a:extLst>
                    <a:ext uri="{FF2B5EF4-FFF2-40B4-BE49-F238E27FC236}">
                      <a16:creationId xmlns:a16="http://schemas.microsoft.com/office/drawing/2014/main" id="{9F8058FA-8619-4547-B785-ABD2AE5B6470}"/>
                    </a:ext>
                  </a:extLst>
                </p:cNvPr>
                <p:cNvPicPr/>
                <p:nvPr/>
              </p:nvPicPr>
              <p:blipFill>
                <a:blip r:embed="rId519"/>
                <a:stretch>
                  <a:fillRect/>
                </a:stretch>
              </p:blipFill>
              <p:spPr>
                <a:xfrm>
                  <a:off x="3398374" y="1936387"/>
                  <a:ext cx="309888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8" name="Freihand 317">
                  <a:extLst>
                    <a:ext uri="{FF2B5EF4-FFF2-40B4-BE49-F238E27FC236}">
                      <a16:creationId xmlns:a16="http://schemas.microsoft.com/office/drawing/2014/main" id="{1A5681A8-3064-43AF-B755-132F15B06434}"/>
                    </a:ext>
                  </a:extLst>
                </p14:cNvPr>
                <p14:cNvContentPartPr/>
                <p14:nvPr/>
              </p14:nvContentPartPr>
              <p14:xfrm>
                <a:off x="3477934" y="2645587"/>
                <a:ext cx="3112560" cy="193680"/>
              </p14:xfrm>
            </p:contentPart>
          </mc:Choice>
          <mc:Fallback xmlns="">
            <p:pic>
              <p:nvPicPr>
                <p:cNvPr id="318" name="Freihand 317">
                  <a:extLst>
                    <a:ext uri="{FF2B5EF4-FFF2-40B4-BE49-F238E27FC236}">
                      <a16:creationId xmlns:a16="http://schemas.microsoft.com/office/drawing/2014/main" id="{1A5681A8-3064-43AF-B755-132F15B06434}"/>
                    </a:ext>
                  </a:extLst>
                </p:cNvPr>
                <p:cNvPicPr/>
                <p:nvPr/>
              </p:nvPicPr>
              <p:blipFill>
                <a:blip r:embed="rId521"/>
                <a:stretch>
                  <a:fillRect/>
                </a:stretch>
              </p:blipFill>
              <p:spPr>
                <a:xfrm>
                  <a:off x="3473614" y="2641267"/>
                  <a:ext cx="3121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0" name="Freihand 319">
                  <a:extLst>
                    <a:ext uri="{FF2B5EF4-FFF2-40B4-BE49-F238E27FC236}">
                      <a16:creationId xmlns:a16="http://schemas.microsoft.com/office/drawing/2014/main" id="{70DC6376-D178-44FF-ABB1-25C0B87D1173}"/>
                    </a:ext>
                  </a:extLst>
                </p14:cNvPr>
                <p14:cNvContentPartPr/>
                <p14:nvPr/>
              </p14:nvContentPartPr>
              <p14:xfrm>
                <a:off x="1582894" y="2628667"/>
                <a:ext cx="1768320" cy="83160"/>
              </p14:xfrm>
            </p:contentPart>
          </mc:Choice>
          <mc:Fallback xmlns="">
            <p:pic>
              <p:nvPicPr>
                <p:cNvPr id="320" name="Freihand 319">
                  <a:extLst>
                    <a:ext uri="{FF2B5EF4-FFF2-40B4-BE49-F238E27FC236}">
                      <a16:creationId xmlns:a16="http://schemas.microsoft.com/office/drawing/2014/main" id="{70DC6376-D178-44FF-ABB1-25C0B87D1173}"/>
                    </a:ext>
                  </a:extLst>
                </p:cNvPr>
                <p:cNvPicPr/>
                <p:nvPr/>
              </p:nvPicPr>
              <p:blipFill>
                <a:blip r:embed="rId523"/>
                <a:stretch>
                  <a:fillRect/>
                </a:stretch>
              </p:blipFill>
              <p:spPr>
                <a:xfrm>
                  <a:off x="1578574" y="2624347"/>
                  <a:ext cx="1776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1" name="Freihand 320">
                  <a:extLst>
                    <a:ext uri="{FF2B5EF4-FFF2-40B4-BE49-F238E27FC236}">
                      <a16:creationId xmlns:a16="http://schemas.microsoft.com/office/drawing/2014/main" id="{C928EDBB-63F9-4093-8DF0-9762CE664F40}"/>
                    </a:ext>
                  </a:extLst>
                </p14:cNvPr>
                <p14:cNvContentPartPr/>
                <p14:nvPr/>
              </p14:nvContentPartPr>
              <p14:xfrm>
                <a:off x="3345814" y="2665027"/>
                <a:ext cx="3166200" cy="72360"/>
              </p14:xfrm>
            </p:contentPart>
          </mc:Choice>
          <mc:Fallback xmlns="">
            <p:pic>
              <p:nvPicPr>
                <p:cNvPr id="321" name="Freihand 320">
                  <a:extLst>
                    <a:ext uri="{FF2B5EF4-FFF2-40B4-BE49-F238E27FC236}">
                      <a16:creationId xmlns:a16="http://schemas.microsoft.com/office/drawing/2014/main" id="{C928EDBB-63F9-4093-8DF0-9762CE664F40}"/>
                    </a:ext>
                  </a:extLst>
                </p:cNvPr>
                <p:cNvPicPr/>
                <p:nvPr/>
              </p:nvPicPr>
              <p:blipFill>
                <a:blip r:embed="rId525"/>
                <a:stretch>
                  <a:fillRect/>
                </a:stretch>
              </p:blipFill>
              <p:spPr>
                <a:xfrm>
                  <a:off x="3341494" y="2660707"/>
                  <a:ext cx="3174840" cy="8100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8C94E3-0C87-4A1D-B574-7D1B92271144}"/>
                  </a:ext>
                </a:extLst>
              </p14:cNvPr>
              <p14:cNvContentPartPr/>
              <p14:nvPr/>
            </p14:nvContentPartPr>
            <p14:xfrm>
              <a:off x="23734" y="996787"/>
              <a:ext cx="2009520" cy="91800"/>
            </p14:xfrm>
          </p:contentPart>
        </mc:Choice>
        <mc:Fallback xmlns="">
          <p:pic>
            <p:nvPicPr>
              <p:cNvPr id="2" name="Freihand 1">
                <a:extLst>
                  <a:ext uri="{FF2B5EF4-FFF2-40B4-BE49-F238E27FC236}">
                    <a16:creationId xmlns:a16="http://schemas.microsoft.com/office/drawing/2014/main" id="{728C94E3-0C87-4A1D-B574-7D1B92271144}"/>
                  </a:ext>
                </a:extLst>
              </p:cNvPr>
              <p:cNvPicPr/>
              <p:nvPr/>
            </p:nvPicPr>
            <p:blipFill>
              <a:blip r:embed="rId4"/>
              <a:stretch>
                <a:fillRect/>
              </a:stretch>
            </p:blipFill>
            <p:spPr>
              <a:xfrm>
                <a:off x="19414" y="992467"/>
                <a:ext cx="201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04B7C09-C420-4C5A-B9C1-C8F866F1352A}"/>
                  </a:ext>
                </a:extLst>
              </p14:cNvPr>
              <p14:cNvContentPartPr/>
              <p14:nvPr/>
            </p14:nvContentPartPr>
            <p14:xfrm>
              <a:off x="132094" y="4150387"/>
              <a:ext cx="3102840" cy="178920"/>
            </p14:xfrm>
          </p:contentPart>
        </mc:Choice>
        <mc:Fallback xmlns="">
          <p:pic>
            <p:nvPicPr>
              <p:cNvPr id="3" name="Freihand 2">
                <a:extLst>
                  <a:ext uri="{FF2B5EF4-FFF2-40B4-BE49-F238E27FC236}">
                    <a16:creationId xmlns:a16="http://schemas.microsoft.com/office/drawing/2014/main" id="{004B7C09-C420-4C5A-B9C1-C8F866F1352A}"/>
                  </a:ext>
                </a:extLst>
              </p:cNvPr>
              <p:cNvPicPr/>
              <p:nvPr/>
            </p:nvPicPr>
            <p:blipFill>
              <a:blip r:embed="rId6"/>
              <a:stretch>
                <a:fillRect/>
              </a:stretch>
            </p:blipFill>
            <p:spPr>
              <a:xfrm>
                <a:off x="127774" y="4146067"/>
                <a:ext cx="3111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43D42F4-78C4-4A83-9AEB-2C7B3CFF6BA6}"/>
                  </a:ext>
                </a:extLst>
              </p14:cNvPr>
              <p14:cNvContentPartPr/>
              <p14:nvPr/>
            </p14:nvContentPartPr>
            <p14:xfrm>
              <a:off x="219214" y="984547"/>
              <a:ext cx="1947960" cy="57240"/>
            </p14:xfrm>
          </p:contentPart>
        </mc:Choice>
        <mc:Fallback xmlns="">
          <p:pic>
            <p:nvPicPr>
              <p:cNvPr id="5" name="Freihand 4">
                <a:extLst>
                  <a:ext uri="{FF2B5EF4-FFF2-40B4-BE49-F238E27FC236}">
                    <a16:creationId xmlns:a16="http://schemas.microsoft.com/office/drawing/2014/main" id="{143D42F4-78C4-4A83-9AEB-2C7B3CFF6BA6}"/>
                  </a:ext>
                </a:extLst>
              </p:cNvPr>
              <p:cNvPicPr/>
              <p:nvPr/>
            </p:nvPicPr>
            <p:blipFill>
              <a:blip r:embed="rId8"/>
              <a:stretch>
                <a:fillRect/>
              </a:stretch>
            </p:blipFill>
            <p:spPr>
              <a:xfrm>
                <a:off x="214894" y="980227"/>
                <a:ext cx="1956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C66D408-FD9F-472D-ABC7-BD98BA4A8FD2}"/>
                  </a:ext>
                </a:extLst>
              </p14:cNvPr>
              <p14:cNvContentPartPr/>
              <p14:nvPr/>
            </p14:nvContentPartPr>
            <p14:xfrm>
              <a:off x="1015174" y="2274067"/>
              <a:ext cx="2033280" cy="53640"/>
            </p14:xfrm>
          </p:contentPart>
        </mc:Choice>
        <mc:Fallback xmlns="">
          <p:pic>
            <p:nvPicPr>
              <p:cNvPr id="8" name="Freihand 7">
                <a:extLst>
                  <a:ext uri="{FF2B5EF4-FFF2-40B4-BE49-F238E27FC236}">
                    <a16:creationId xmlns:a16="http://schemas.microsoft.com/office/drawing/2014/main" id="{FC66D408-FD9F-472D-ABC7-BD98BA4A8FD2}"/>
                  </a:ext>
                </a:extLst>
              </p:cNvPr>
              <p:cNvPicPr/>
              <p:nvPr/>
            </p:nvPicPr>
            <p:blipFill>
              <a:blip r:embed="rId10"/>
              <a:stretch>
                <a:fillRect/>
              </a:stretch>
            </p:blipFill>
            <p:spPr>
              <a:xfrm>
                <a:off x="1010854" y="2269747"/>
                <a:ext cx="2041920" cy="62280"/>
              </a:xfrm>
              <a:prstGeom prst="rect">
                <a:avLst/>
              </a:prstGeom>
            </p:spPr>
          </p:pic>
        </mc:Fallback>
      </mc:AlternateContent>
      <p:grpSp>
        <p:nvGrpSpPr>
          <p:cNvPr id="11" name="Gruppieren 10">
            <a:extLst>
              <a:ext uri="{FF2B5EF4-FFF2-40B4-BE49-F238E27FC236}">
                <a16:creationId xmlns:a16="http://schemas.microsoft.com/office/drawing/2014/main" id="{C301EE9D-C2F2-4D58-81BD-E9F76CC564D5}"/>
              </a:ext>
            </a:extLst>
          </p:cNvPr>
          <p:cNvGrpSpPr/>
          <p:nvPr/>
        </p:nvGrpSpPr>
        <p:grpSpPr>
          <a:xfrm>
            <a:off x="921574" y="2548747"/>
            <a:ext cx="4232520" cy="140760"/>
            <a:chOff x="921574" y="2548747"/>
            <a:chExt cx="4232520" cy="1407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5789CEA-4A9A-4DDB-86B1-5C19BB325F88}"/>
                    </a:ext>
                  </a:extLst>
                </p14:cNvPr>
                <p14:cNvContentPartPr/>
                <p14:nvPr/>
              </p14:nvContentPartPr>
              <p14:xfrm>
                <a:off x="921574" y="2569627"/>
                <a:ext cx="1190880" cy="119880"/>
              </p14:xfrm>
            </p:contentPart>
          </mc:Choice>
          <mc:Fallback xmlns="">
            <p:pic>
              <p:nvPicPr>
                <p:cNvPr id="9" name="Freihand 8">
                  <a:extLst>
                    <a:ext uri="{FF2B5EF4-FFF2-40B4-BE49-F238E27FC236}">
                      <a16:creationId xmlns:a16="http://schemas.microsoft.com/office/drawing/2014/main" id="{85789CEA-4A9A-4DDB-86B1-5C19BB325F88}"/>
                    </a:ext>
                  </a:extLst>
                </p:cNvPr>
                <p:cNvPicPr/>
                <p:nvPr/>
              </p:nvPicPr>
              <p:blipFill>
                <a:blip r:embed="rId12"/>
                <a:stretch>
                  <a:fillRect/>
                </a:stretch>
              </p:blipFill>
              <p:spPr>
                <a:xfrm>
                  <a:off x="917254" y="2565307"/>
                  <a:ext cx="119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A500E3C-8BAD-44A9-839C-42EBB08F46C9}"/>
                    </a:ext>
                  </a:extLst>
                </p14:cNvPr>
                <p14:cNvContentPartPr/>
                <p14:nvPr/>
              </p14:nvContentPartPr>
              <p14:xfrm>
                <a:off x="2272654" y="2548747"/>
                <a:ext cx="2881440" cy="93960"/>
              </p14:xfrm>
            </p:contentPart>
          </mc:Choice>
          <mc:Fallback xmlns="">
            <p:pic>
              <p:nvPicPr>
                <p:cNvPr id="10" name="Freihand 9">
                  <a:extLst>
                    <a:ext uri="{FF2B5EF4-FFF2-40B4-BE49-F238E27FC236}">
                      <a16:creationId xmlns:a16="http://schemas.microsoft.com/office/drawing/2014/main" id="{8A500E3C-8BAD-44A9-839C-42EBB08F46C9}"/>
                    </a:ext>
                  </a:extLst>
                </p:cNvPr>
                <p:cNvPicPr/>
                <p:nvPr/>
              </p:nvPicPr>
              <p:blipFill>
                <a:blip r:embed="rId14"/>
                <a:stretch>
                  <a:fillRect/>
                </a:stretch>
              </p:blipFill>
              <p:spPr>
                <a:xfrm>
                  <a:off x="2268334" y="2544427"/>
                  <a:ext cx="289008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C76F644-18FE-4DA2-8877-DD54CCAB0F63}"/>
                  </a:ext>
                </a:extLst>
              </p14:cNvPr>
              <p14:cNvContentPartPr/>
              <p14:nvPr/>
            </p14:nvContentPartPr>
            <p14:xfrm>
              <a:off x="986734" y="2934307"/>
              <a:ext cx="1169280" cy="70920"/>
            </p14:xfrm>
          </p:contentPart>
        </mc:Choice>
        <mc:Fallback xmlns="">
          <p:pic>
            <p:nvPicPr>
              <p:cNvPr id="12" name="Freihand 11">
                <a:extLst>
                  <a:ext uri="{FF2B5EF4-FFF2-40B4-BE49-F238E27FC236}">
                    <a16:creationId xmlns:a16="http://schemas.microsoft.com/office/drawing/2014/main" id="{AC76F644-18FE-4DA2-8877-DD54CCAB0F63}"/>
                  </a:ext>
                </a:extLst>
              </p:cNvPr>
              <p:cNvPicPr/>
              <p:nvPr/>
            </p:nvPicPr>
            <p:blipFill>
              <a:blip r:embed="rId16"/>
              <a:stretch>
                <a:fillRect/>
              </a:stretch>
            </p:blipFill>
            <p:spPr>
              <a:xfrm>
                <a:off x="982414" y="2929987"/>
                <a:ext cx="1177920" cy="79560"/>
              </a:xfrm>
              <a:prstGeom prst="rect">
                <a:avLst/>
              </a:prstGeom>
            </p:spPr>
          </p:pic>
        </mc:Fallback>
      </mc:AlternateContent>
      <p:grpSp>
        <p:nvGrpSpPr>
          <p:cNvPr id="15" name="Gruppieren 14">
            <a:extLst>
              <a:ext uri="{FF2B5EF4-FFF2-40B4-BE49-F238E27FC236}">
                <a16:creationId xmlns:a16="http://schemas.microsoft.com/office/drawing/2014/main" id="{3A05154F-BB77-4E02-B5A2-524638F2FC18}"/>
              </a:ext>
            </a:extLst>
          </p:cNvPr>
          <p:cNvGrpSpPr/>
          <p:nvPr/>
        </p:nvGrpSpPr>
        <p:grpSpPr>
          <a:xfrm>
            <a:off x="215254" y="3542347"/>
            <a:ext cx="6107040" cy="728640"/>
            <a:chOff x="215254" y="3542347"/>
            <a:chExt cx="6107040" cy="72864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85615CB-A806-4316-884D-274D8229FFFD}"/>
                    </a:ext>
                  </a:extLst>
                </p14:cNvPr>
                <p14:cNvContentPartPr/>
                <p14:nvPr/>
              </p14:nvContentPartPr>
              <p14:xfrm>
                <a:off x="215254" y="4128787"/>
                <a:ext cx="2685960" cy="100080"/>
              </p14:xfrm>
            </p:contentPart>
          </mc:Choice>
          <mc:Fallback xmlns="">
            <p:pic>
              <p:nvPicPr>
                <p:cNvPr id="13" name="Freihand 12">
                  <a:extLst>
                    <a:ext uri="{FF2B5EF4-FFF2-40B4-BE49-F238E27FC236}">
                      <a16:creationId xmlns:a16="http://schemas.microsoft.com/office/drawing/2014/main" id="{585615CB-A806-4316-884D-274D8229FFFD}"/>
                    </a:ext>
                  </a:extLst>
                </p:cNvPr>
                <p:cNvPicPr/>
                <p:nvPr/>
              </p:nvPicPr>
              <p:blipFill>
                <a:blip r:embed="rId18"/>
                <a:stretch>
                  <a:fillRect/>
                </a:stretch>
              </p:blipFill>
              <p:spPr>
                <a:xfrm>
                  <a:off x="210934" y="4124467"/>
                  <a:ext cx="2694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B3AECFC7-D816-4F62-9808-23C4EDF1E6A0}"/>
                    </a:ext>
                  </a:extLst>
                </p14:cNvPr>
                <p14:cNvContentPartPr/>
                <p14:nvPr/>
              </p14:nvContentPartPr>
              <p14:xfrm>
                <a:off x="4638574" y="3542347"/>
                <a:ext cx="1683720" cy="728640"/>
              </p14:xfrm>
            </p:contentPart>
          </mc:Choice>
          <mc:Fallback xmlns="">
            <p:pic>
              <p:nvPicPr>
                <p:cNvPr id="14" name="Freihand 13">
                  <a:extLst>
                    <a:ext uri="{FF2B5EF4-FFF2-40B4-BE49-F238E27FC236}">
                      <a16:creationId xmlns:a16="http://schemas.microsoft.com/office/drawing/2014/main" id="{B3AECFC7-D816-4F62-9808-23C4EDF1E6A0}"/>
                    </a:ext>
                  </a:extLst>
                </p:cNvPr>
                <p:cNvPicPr/>
                <p:nvPr/>
              </p:nvPicPr>
              <p:blipFill>
                <a:blip r:embed="rId20"/>
                <a:stretch>
                  <a:fillRect/>
                </a:stretch>
              </p:blipFill>
              <p:spPr>
                <a:xfrm>
                  <a:off x="4634254" y="3538027"/>
                  <a:ext cx="1692360" cy="73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4DD41EF-FD0F-40E2-928F-5908229219F5}"/>
                  </a:ext>
                </a:extLst>
              </p14:cNvPr>
              <p14:cNvContentPartPr/>
              <p14:nvPr/>
            </p14:nvContentPartPr>
            <p14:xfrm>
              <a:off x="961174" y="5807827"/>
              <a:ext cx="1407960" cy="74520"/>
            </p14:xfrm>
          </p:contentPart>
        </mc:Choice>
        <mc:Fallback xmlns="">
          <p:pic>
            <p:nvPicPr>
              <p:cNvPr id="16" name="Freihand 15">
                <a:extLst>
                  <a:ext uri="{FF2B5EF4-FFF2-40B4-BE49-F238E27FC236}">
                    <a16:creationId xmlns:a16="http://schemas.microsoft.com/office/drawing/2014/main" id="{64DD41EF-FD0F-40E2-928F-5908229219F5}"/>
                  </a:ext>
                </a:extLst>
              </p:cNvPr>
              <p:cNvPicPr/>
              <p:nvPr/>
            </p:nvPicPr>
            <p:blipFill>
              <a:blip r:embed="rId22"/>
              <a:stretch>
                <a:fillRect/>
              </a:stretch>
            </p:blipFill>
            <p:spPr>
              <a:xfrm>
                <a:off x="956854" y="5803507"/>
                <a:ext cx="1416600" cy="8316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B3A7AB-5060-4EC4-AA10-D12951F41141}"/>
                  </a:ext>
                </a:extLst>
              </p14:cNvPr>
              <p14:cNvContentPartPr/>
              <p14:nvPr/>
            </p14:nvContentPartPr>
            <p14:xfrm>
              <a:off x="5057974" y="1841707"/>
              <a:ext cx="3840840" cy="36000"/>
            </p14:xfrm>
          </p:contentPart>
        </mc:Choice>
        <mc:Fallback xmlns="">
          <p:pic>
            <p:nvPicPr>
              <p:cNvPr id="2" name="Freihand 1">
                <a:extLst>
                  <a:ext uri="{FF2B5EF4-FFF2-40B4-BE49-F238E27FC236}">
                    <a16:creationId xmlns:a16="http://schemas.microsoft.com/office/drawing/2014/main" id="{CEB3A7AB-5060-4EC4-AA10-D12951F41141}"/>
                  </a:ext>
                </a:extLst>
              </p:cNvPr>
              <p:cNvPicPr/>
              <p:nvPr/>
            </p:nvPicPr>
            <p:blipFill>
              <a:blip r:embed="rId4"/>
              <a:stretch>
                <a:fillRect/>
              </a:stretch>
            </p:blipFill>
            <p:spPr>
              <a:xfrm>
                <a:off x="5053654" y="1837387"/>
                <a:ext cx="3849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1C4A9A-C9F7-4829-A3F5-8256DF05DD3E}"/>
                  </a:ext>
                </a:extLst>
              </p14:cNvPr>
              <p14:cNvContentPartPr/>
              <p14:nvPr/>
            </p14:nvContentPartPr>
            <p14:xfrm>
              <a:off x="1729054" y="3052027"/>
              <a:ext cx="2677320" cy="85680"/>
            </p14:xfrm>
          </p:contentPart>
        </mc:Choice>
        <mc:Fallback xmlns="">
          <p:pic>
            <p:nvPicPr>
              <p:cNvPr id="3" name="Freihand 2">
                <a:extLst>
                  <a:ext uri="{FF2B5EF4-FFF2-40B4-BE49-F238E27FC236}">
                    <a16:creationId xmlns:a16="http://schemas.microsoft.com/office/drawing/2014/main" id="{D51C4A9A-C9F7-4829-A3F5-8256DF05DD3E}"/>
                  </a:ext>
                </a:extLst>
              </p:cNvPr>
              <p:cNvPicPr/>
              <p:nvPr/>
            </p:nvPicPr>
            <p:blipFill>
              <a:blip r:embed="rId6"/>
              <a:stretch>
                <a:fillRect/>
              </a:stretch>
            </p:blipFill>
            <p:spPr>
              <a:xfrm>
                <a:off x="1724734" y="3047707"/>
                <a:ext cx="2685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9DBA8D8-105F-4E9F-AC8E-B2AED0512050}"/>
                  </a:ext>
                </a:extLst>
              </p14:cNvPr>
              <p14:cNvContentPartPr/>
              <p14:nvPr/>
            </p14:nvContentPartPr>
            <p14:xfrm>
              <a:off x="1276174" y="2440027"/>
              <a:ext cx="4425840" cy="979200"/>
            </p14:xfrm>
          </p:contentPart>
        </mc:Choice>
        <mc:Fallback xmlns="">
          <p:pic>
            <p:nvPicPr>
              <p:cNvPr id="4" name="Freihand 3">
                <a:extLst>
                  <a:ext uri="{FF2B5EF4-FFF2-40B4-BE49-F238E27FC236}">
                    <a16:creationId xmlns:a16="http://schemas.microsoft.com/office/drawing/2014/main" id="{19DBA8D8-105F-4E9F-AC8E-B2AED0512050}"/>
                  </a:ext>
                </a:extLst>
              </p:cNvPr>
              <p:cNvPicPr/>
              <p:nvPr/>
            </p:nvPicPr>
            <p:blipFill>
              <a:blip r:embed="rId8"/>
              <a:stretch>
                <a:fillRect/>
              </a:stretch>
            </p:blipFill>
            <p:spPr>
              <a:xfrm>
                <a:off x="1271854" y="2435707"/>
                <a:ext cx="4434480" cy="98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C0591BB-32DD-4222-9753-5850E95ACCA2}"/>
                  </a:ext>
                </a:extLst>
              </p14:cNvPr>
              <p14:cNvContentPartPr/>
              <p14:nvPr/>
            </p14:nvContentPartPr>
            <p14:xfrm>
              <a:off x="1530888" y="2430776"/>
              <a:ext cx="9115920" cy="1667160"/>
            </p14:xfrm>
          </p:contentPart>
        </mc:Choice>
        <mc:Fallback>
          <p:pic>
            <p:nvPicPr>
              <p:cNvPr id="5" name="Freihand 4">
                <a:extLst>
                  <a:ext uri="{FF2B5EF4-FFF2-40B4-BE49-F238E27FC236}">
                    <a16:creationId xmlns:a16="http://schemas.microsoft.com/office/drawing/2014/main" id="{EC0591BB-32DD-4222-9753-5850E95ACCA2}"/>
                  </a:ext>
                </a:extLst>
              </p:cNvPr>
              <p:cNvPicPr/>
              <p:nvPr/>
            </p:nvPicPr>
            <p:blipFill>
              <a:blip r:embed="rId10"/>
              <a:stretch>
                <a:fillRect/>
              </a:stretch>
            </p:blipFill>
            <p:spPr>
              <a:xfrm>
                <a:off x="1526568" y="2426456"/>
                <a:ext cx="9124560" cy="167580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4B37CC3-9C85-42E3-8D57-2C2ADBA6BC38}"/>
                  </a:ext>
                </a:extLst>
              </p14:cNvPr>
              <p14:cNvContentPartPr/>
              <p14:nvPr/>
            </p14:nvContentPartPr>
            <p14:xfrm>
              <a:off x="5333208" y="1681616"/>
              <a:ext cx="2283480" cy="605520"/>
            </p14:xfrm>
          </p:contentPart>
        </mc:Choice>
        <mc:Fallback>
          <p:pic>
            <p:nvPicPr>
              <p:cNvPr id="2" name="Freihand 1">
                <a:extLst>
                  <a:ext uri="{FF2B5EF4-FFF2-40B4-BE49-F238E27FC236}">
                    <a16:creationId xmlns:a16="http://schemas.microsoft.com/office/drawing/2014/main" id="{D4B37CC3-9C85-42E3-8D57-2C2ADBA6BC38}"/>
                  </a:ext>
                </a:extLst>
              </p:cNvPr>
              <p:cNvPicPr/>
              <p:nvPr/>
            </p:nvPicPr>
            <p:blipFill>
              <a:blip r:embed="rId5"/>
              <a:stretch>
                <a:fillRect/>
              </a:stretch>
            </p:blipFill>
            <p:spPr>
              <a:xfrm>
                <a:off x="5328888" y="1677296"/>
                <a:ext cx="229212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AEAE628-E389-4E84-976B-C5770F00460B}"/>
                  </a:ext>
                </a:extLst>
              </p14:cNvPr>
              <p14:cNvContentPartPr/>
              <p14:nvPr/>
            </p14:nvContentPartPr>
            <p14:xfrm>
              <a:off x="5453808" y="2154296"/>
              <a:ext cx="4308480" cy="575640"/>
            </p14:xfrm>
          </p:contentPart>
        </mc:Choice>
        <mc:Fallback>
          <p:pic>
            <p:nvPicPr>
              <p:cNvPr id="4" name="Freihand 3">
                <a:extLst>
                  <a:ext uri="{FF2B5EF4-FFF2-40B4-BE49-F238E27FC236}">
                    <a16:creationId xmlns:a16="http://schemas.microsoft.com/office/drawing/2014/main" id="{FAEAE628-E389-4E84-976B-C5770F00460B}"/>
                  </a:ext>
                </a:extLst>
              </p:cNvPr>
              <p:cNvPicPr/>
              <p:nvPr/>
            </p:nvPicPr>
            <p:blipFill>
              <a:blip r:embed="rId7"/>
              <a:stretch>
                <a:fillRect/>
              </a:stretch>
            </p:blipFill>
            <p:spPr>
              <a:xfrm>
                <a:off x="5449488" y="2149976"/>
                <a:ext cx="431712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6EA232C4-111C-4DFC-A4FF-749D3145ABA9}"/>
                  </a:ext>
                </a:extLst>
              </p14:cNvPr>
              <p14:cNvContentPartPr/>
              <p14:nvPr/>
            </p14:nvContentPartPr>
            <p14:xfrm>
              <a:off x="5358408" y="2491256"/>
              <a:ext cx="4199040" cy="855000"/>
            </p14:xfrm>
          </p:contentPart>
        </mc:Choice>
        <mc:Fallback>
          <p:pic>
            <p:nvPicPr>
              <p:cNvPr id="8" name="Freihand 7">
                <a:extLst>
                  <a:ext uri="{FF2B5EF4-FFF2-40B4-BE49-F238E27FC236}">
                    <a16:creationId xmlns:a16="http://schemas.microsoft.com/office/drawing/2014/main" id="{6EA232C4-111C-4DFC-A4FF-749D3145ABA9}"/>
                  </a:ext>
                </a:extLst>
              </p:cNvPr>
              <p:cNvPicPr/>
              <p:nvPr/>
            </p:nvPicPr>
            <p:blipFill>
              <a:blip r:embed="rId9"/>
              <a:stretch>
                <a:fillRect/>
              </a:stretch>
            </p:blipFill>
            <p:spPr>
              <a:xfrm>
                <a:off x="5354088" y="2486936"/>
                <a:ext cx="4207680" cy="86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B3CA9C3-56E2-43D9-A72C-B332A37E70FA}"/>
                  </a:ext>
                </a:extLst>
              </p14:cNvPr>
              <p14:cNvContentPartPr/>
              <p14:nvPr/>
            </p14:nvContentPartPr>
            <p14:xfrm>
              <a:off x="1730328" y="1683416"/>
              <a:ext cx="3852720" cy="563760"/>
            </p14:xfrm>
          </p:contentPart>
        </mc:Choice>
        <mc:Fallback>
          <p:pic>
            <p:nvPicPr>
              <p:cNvPr id="9" name="Freihand 8">
                <a:extLst>
                  <a:ext uri="{FF2B5EF4-FFF2-40B4-BE49-F238E27FC236}">
                    <a16:creationId xmlns:a16="http://schemas.microsoft.com/office/drawing/2014/main" id="{0B3CA9C3-56E2-43D9-A72C-B332A37E70FA}"/>
                  </a:ext>
                </a:extLst>
              </p:cNvPr>
              <p:cNvPicPr/>
              <p:nvPr/>
            </p:nvPicPr>
            <p:blipFill>
              <a:blip r:embed="rId11"/>
              <a:stretch>
                <a:fillRect/>
              </a:stretch>
            </p:blipFill>
            <p:spPr>
              <a:xfrm>
                <a:off x="1726008" y="1679096"/>
                <a:ext cx="386136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5044308-E3CB-4830-AB9C-0CBE4EE90995}"/>
                  </a:ext>
                </a:extLst>
              </p14:cNvPr>
              <p14:cNvContentPartPr/>
              <p14:nvPr/>
            </p14:nvContentPartPr>
            <p14:xfrm>
              <a:off x="1675608" y="2134496"/>
              <a:ext cx="3282480" cy="633960"/>
            </p14:xfrm>
          </p:contentPart>
        </mc:Choice>
        <mc:Fallback>
          <p:pic>
            <p:nvPicPr>
              <p:cNvPr id="10" name="Freihand 9">
                <a:extLst>
                  <a:ext uri="{FF2B5EF4-FFF2-40B4-BE49-F238E27FC236}">
                    <a16:creationId xmlns:a16="http://schemas.microsoft.com/office/drawing/2014/main" id="{95044308-E3CB-4830-AB9C-0CBE4EE90995}"/>
                  </a:ext>
                </a:extLst>
              </p:cNvPr>
              <p:cNvPicPr/>
              <p:nvPr/>
            </p:nvPicPr>
            <p:blipFill>
              <a:blip r:embed="rId13"/>
              <a:stretch>
                <a:fillRect/>
              </a:stretch>
            </p:blipFill>
            <p:spPr>
              <a:xfrm>
                <a:off x="1671288" y="2130176"/>
                <a:ext cx="329112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683A8FDF-FBED-4A2F-AEF9-2C1B9E8403AD}"/>
                  </a:ext>
                </a:extLst>
              </p14:cNvPr>
              <p14:cNvContentPartPr/>
              <p14:nvPr/>
            </p14:nvContentPartPr>
            <p14:xfrm>
              <a:off x="1668768" y="2664056"/>
              <a:ext cx="3609360" cy="587160"/>
            </p14:xfrm>
          </p:contentPart>
        </mc:Choice>
        <mc:Fallback>
          <p:pic>
            <p:nvPicPr>
              <p:cNvPr id="11" name="Freihand 10">
                <a:extLst>
                  <a:ext uri="{FF2B5EF4-FFF2-40B4-BE49-F238E27FC236}">
                    <a16:creationId xmlns:a16="http://schemas.microsoft.com/office/drawing/2014/main" id="{683A8FDF-FBED-4A2F-AEF9-2C1B9E8403AD}"/>
                  </a:ext>
                </a:extLst>
              </p:cNvPr>
              <p:cNvPicPr/>
              <p:nvPr/>
            </p:nvPicPr>
            <p:blipFill>
              <a:blip r:embed="rId15"/>
              <a:stretch>
                <a:fillRect/>
              </a:stretch>
            </p:blipFill>
            <p:spPr>
              <a:xfrm>
                <a:off x="1664448" y="2659736"/>
                <a:ext cx="3618000" cy="595800"/>
              </a:xfrm>
              <a:prstGeom prst="rect">
                <a:avLst/>
              </a:prstGeom>
            </p:spPr>
          </p:pic>
        </mc:Fallback>
      </mc:AlternateContent>
      <p:grpSp>
        <p:nvGrpSpPr>
          <p:cNvPr id="15" name="Gruppieren 14">
            <a:extLst>
              <a:ext uri="{FF2B5EF4-FFF2-40B4-BE49-F238E27FC236}">
                <a16:creationId xmlns:a16="http://schemas.microsoft.com/office/drawing/2014/main" id="{30DF9E86-E865-49AC-85B0-9823A2A88D4C}"/>
              </a:ext>
            </a:extLst>
          </p:cNvPr>
          <p:cNvGrpSpPr/>
          <p:nvPr/>
        </p:nvGrpSpPr>
        <p:grpSpPr>
          <a:xfrm>
            <a:off x="5184888" y="4770416"/>
            <a:ext cx="2351520" cy="106200"/>
            <a:chOff x="5184888" y="4770416"/>
            <a:chExt cx="2351520" cy="106200"/>
          </a:xfrm>
        </p:grpSpPr>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BD06E294-735E-4E2E-86E0-AC5A6414A28B}"/>
                    </a:ext>
                  </a:extLst>
                </p14:cNvPr>
                <p14:cNvContentPartPr/>
                <p14:nvPr/>
              </p14:nvContentPartPr>
              <p14:xfrm>
                <a:off x="5644968" y="4846376"/>
                <a:ext cx="75600" cy="3600"/>
              </p14:xfrm>
            </p:contentPart>
          </mc:Choice>
          <mc:Fallback>
            <p:pic>
              <p:nvPicPr>
                <p:cNvPr id="12" name="Freihand 11">
                  <a:extLst>
                    <a:ext uri="{FF2B5EF4-FFF2-40B4-BE49-F238E27FC236}">
                      <a16:creationId xmlns:a16="http://schemas.microsoft.com/office/drawing/2014/main" id="{BD06E294-735E-4E2E-86E0-AC5A6414A28B}"/>
                    </a:ext>
                  </a:extLst>
                </p:cNvPr>
                <p:cNvPicPr/>
                <p:nvPr/>
              </p:nvPicPr>
              <p:blipFill>
                <a:blip r:embed="rId17"/>
                <a:stretch>
                  <a:fillRect/>
                </a:stretch>
              </p:blipFill>
              <p:spPr>
                <a:xfrm>
                  <a:off x="5640648" y="4842056"/>
                  <a:ext cx="84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18E34BAD-E660-4B0E-9780-0397261780E6}"/>
                    </a:ext>
                  </a:extLst>
                </p14:cNvPr>
                <p14:cNvContentPartPr/>
                <p14:nvPr/>
              </p14:nvContentPartPr>
              <p14:xfrm>
                <a:off x="5184888" y="4770416"/>
                <a:ext cx="2351520" cy="106200"/>
              </p14:xfrm>
            </p:contentPart>
          </mc:Choice>
          <mc:Fallback>
            <p:pic>
              <p:nvPicPr>
                <p:cNvPr id="13" name="Freihand 12">
                  <a:extLst>
                    <a:ext uri="{FF2B5EF4-FFF2-40B4-BE49-F238E27FC236}">
                      <a16:creationId xmlns:a16="http://schemas.microsoft.com/office/drawing/2014/main" id="{18E34BAD-E660-4B0E-9780-0397261780E6}"/>
                    </a:ext>
                  </a:extLst>
                </p:cNvPr>
                <p:cNvPicPr/>
                <p:nvPr/>
              </p:nvPicPr>
              <p:blipFill>
                <a:blip r:embed="rId19"/>
                <a:stretch>
                  <a:fillRect/>
                </a:stretch>
              </p:blipFill>
              <p:spPr>
                <a:xfrm>
                  <a:off x="5180568" y="4766096"/>
                  <a:ext cx="236016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53E8166-650B-4957-9259-CED242A5496A}"/>
                  </a:ext>
                </a:extLst>
              </p14:cNvPr>
              <p14:cNvContentPartPr/>
              <p14:nvPr/>
            </p14:nvContentPartPr>
            <p14:xfrm>
              <a:off x="1616928" y="1689176"/>
              <a:ext cx="3869640" cy="577440"/>
            </p14:xfrm>
          </p:contentPart>
        </mc:Choice>
        <mc:Fallback>
          <p:pic>
            <p:nvPicPr>
              <p:cNvPr id="14" name="Freihand 13">
                <a:extLst>
                  <a:ext uri="{FF2B5EF4-FFF2-40B4-BE49-F238E27FC236}">
                    <a16:creationId xmlns:a16="http://schemas.microsoft.com/office/drawing/2014/main" id="{A53E8166-650B-4957-9259-CED242A5496A}"/>
                  </a:ext>
                </a:extLst>
              </p:cNvPr>
              <p:cNvPicPr/>
              <p:nvPr/>
            </p:nvPicPr>
            <p:blipFill>
              <a:blip r:embed="rId21"/>
              <a:stretch>
                <a:fillRect/>
              </a:stretch>
            </p:blipFill>
            <p:spPr>
              <a:xfrm>
                <a:off x="1612608" y="1684856"/>
                <a:ext cx="3878280" cy="58608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8E0B3003-DE3E-41AA-945C-1C5C6E10932C}"/>
                  </a:ext>
                </a:extLst>
              </p14:cNvPr>
              <p14:cNvContentPartPr/>
              <p14:nvPr/>
            </p14:nvContentPartPr>
            <p14:xfrm>
              <a:off x="1647027" y="2628960"/>
              <a:ext cx="2122200" cy="82440"/>
            </p14:xfrm>
          </p:contentPart>
        </mc:Choice>
        <mc:Fallback xmlns="">
          <p:pic>
            <p:nvPicPr>
              <p:cNvPr id="36" name="Freihand 35">
                <a:extLst>
                  <a:ext uri="{FF2B5EF4-FFF2-40B4-BE49-F238E27FC236}">
                    <a16:creationId xmlns:a16="http://schemas.microsoft.com/office/drawing/2014/main" id="{8E0B3003-DE3E-41AA-945C-1C5C6E10932C}"/>
                  </a:ext>
                </a:extLst>
              </p:cNvPr>
              <p:cNvPicPr/>
              <p:nvPr/>
            </p:nvPicPr>
            <p:blipFill>
              <a:blip r:embed="rId4"/>
              <a:stretch>
                <a:fillRect/>
              </a:stretch>
            </p:blipFill>
            <p:spPr>
              <a:xfrm>
                <a:off x="1642707" y="2624640"/>
                <a:ext cx="213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A89690E5-F36A-4A1A-A910-F9D979E7CD1B}"/>
                  </a:ext>
                </a:extLst>
              </p14:cNvPr>
              <p14:cNvContentPartPr/>
              <p14:nvPr/>
            </p14:nvContentPartPr>
            <p14:xfrm>
              <a:off x="1637667" y="3359400"/>
              <a:ext cx="2126520" cy="109800"/>
            </p14:xfrm>
          </p:contentPart>
        </mc:Choice>
        <mc:Fallback xmlns="">
          <p:pic>
            <p:nvPicPr>
              <p:cNvPr id="37" name="Freihand 36">
                <a:extLst>
                  <a:ext uri="{FF2B5EF4-FFF2-40B4-BE49-F238E27FC236}">
                    <a16:creationId xmlns:a16="http://schemas.microsoft.com/office/drawing/2014/main" id="{A89690E5-F36A-4A1A-A910-F9D979E7CD1B}"/>
                  </a:ext>
                </a:extLst>
              </p:cNvPr>
              <p:cNvPicPr/>
              <p:nvPr/>
            </p:nvPicPr>
            <p:blipFill>
              <a:blip r:embed="rId6"/>
              <a:stretch>
                <a:fillRect/>
              </a:stretch>
            </p:blipFill>
            <p:spPr>
              <a:xfrm>
                <a:off x="1633347" y="3355080"/>
                <a:ext cx="2135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 name="Freihand 183">
                <a:extLst>
                  <a:ext uri="{FF2B5EF4-FFF2-40B4-BE49-F238E27FC236}">
                    <a16:creationId xmlns:a16="http://schemas.microsoft.com/office/drawing/2014/main" id="{A941309A-685A-4B93-9EB4-6F78A37ECD37}"/>
                  </a:ext>
                </a:extLst>
              </p14:cNvPr>
              <p14:cNvContentPartPr/>
              <p14:nvPr/>
            </p14:nvContentPartPr>
            <p14:xfrm>
              <a:off x="1746747" y="4930440"/>
              <a:ext cx="1982880" cy="199080"/>
            </p14:xfrm>
          </p:contentPart>
        </mc:Choice>
        <mc:Fallback xmlns="">
          <p:pic>
            <p:nvPicPr>
              <p:cNvPr id="184" name="Freihand 183">
                <a:extLst>
                  <a:ext uri="{FF2B5EF4-FFF2-40B4-BE49-F238E27FC236}">
                    <a16:creationId xmlns:a16="http://schemas.microsoft.com/office/drawing/2014/main" id="{A941309A-685A-4B93-9EB4-6F78A37ECD37}"/>
                  </a:ext>
                </a:extLst>
              </p:cNvPr>
              <p:cNvPicPr/>
              <p:nvPr/>
            </p:nvPicPr>
            <p:blipFill>
              <a:blip r:embed="rId8"/>
              <a:stretch>
                <a:fillRect/>
              </a:stretch>
            </p:blipFill>
            <p:spPr>
              <a:xfrm>
                <a:off x="1742427" y="4926120"/>
                <a:ext cx="1991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1" name="Freihand 260">
                <a:extLst>
                  <a:ext uri="{FF2B5EF4-FFF2-40B4-BE49-F238E27FC236}">
                    <a16:creationId xmlns:a16="http://schemas.microsoft.com/office/drawing/2014/main" id="{CF8DEA05-D657-4930-9092-9318F84271CA}"/>
                  </a:ext>
                </a:extLst>
              </p14:cNvPr>
              <p14:cNvContentPartPr/>
              <p14:nvPr/>
            </p14:nvContentPartPr>
            <p14:xfrm>
              <a:off x="1940067" y="5675280"/>
              <a:ext cx="2314440" cy="69480"/>
            </p14:xfrm>
          </p:contentPart>
        </mc:Choice>
        <mc:Fallback xmlns="">
          <p:pic>
            <p:nvPicPr>
              <p:cNvPr id="261" name="Freihand 260">
                <a:extLst>
                  <a:ext uri="{FF2B5EF4-FFF2-40B4-BE49-F238E27FC236}">
                    <a16:creationId xmlns:a16="http://schemas.microsoft.com/office/drawing/2014/main" id="{CF8DEA05-D657-4930-9092-9318F84271CA}"/>
                  </a:ext>
                </a:extLst>
              </p:cNvPr>
              <p:cNvPicPr/>
              <p:nvPr/>
            </p:nvPicPr>
            <p:blipFill>
              <a:blip r:embed="rId10"/>
              <a:stretch>
                <a:fillRect/>
              </a:stretch>
            </p:blipFill>
            <p:spPr>
              <a:xfrm>
                <a:off x="1935747" y="5670960"/>
                <a:ext cx="2323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9" name="Freihand 368">
                <a:extLst>
                  <a:ext uri="{FF2B5EF4-FFF2-40B4-BE49-F238E27FC236}">
                    <a16:creationId xmlns:a16="http://schemas.microsoft.com/office/drawing/2014/main" id="{D26C1E91-DCAE-4296-8405-B02B3C61E465}"/>
                  </a:ext>
                </a:extLst>
              </p14:cNvPr>
              <p14:cNvContentPartPr/>
              <p14:nvPr/>
            </p14:nvContentPartPr>
            <p14:xfrm>
              <a:off x="1427067" y="1339440"/>
              <a:ext cx="7888680" cy="224640"/>
            </p14:xfrm>
          </p:contentPart>
        </mc:Choice>
        <mc:Fallback xmlns="">
          <p:pic>
            <p:nvPicPr>
              <p:cNvPr id="369" name="Freihand 368">
                <a:extLst>
                  <a:ext uri="{FF2B5EF4-FFF2-40B4-BE49-F238E27FC236}">
                    <a16:creationId xmlns:a16="http://schemas.microsoft.com/office/drawing/2014/main" id="{D26C1E91-DCAE-4296-8405-B02B3C61E465}"/>
                  </a:ext>
                </a:extLst>
              </p:cNvPr>
              <p:cNvPicPr/>
              <p:nvPr/>
            </p:nvPicPr>
            <p:blipFill>
              <a:blip r:embed="rId12"/>
              <a:stretch>
                <a:fillRect/>
              </a:stretch>
            </p:blipFill>
            <p:spPr>
              <a:xfrm>
                <a:off x="1422747" y="1335120"/>
                <a:ext cx="7897320" cy="233280"/>
              </a:xfrm>
              <a:prstGeom prst="rect">
                <a:avLst/>
              </a:prstGeom>
            </p:spPr>
          </p:pic>
        </mc:Fallback>
      </mc:AlternateContent>
      <p:grpSp>
        <p:nvGrpSpPr>
          <p:cNvPr id="407" name="Gruppieren 406">
            <a:extLst>
              <a:ext uri="{FF2B5EF4-FFF2-40B4-BE49-F238E27FC236}">
                <a16:creationId xmlns:a16="http://schemas.microsoft.com/office/drawing/2014/main" id="{3CE88348-BAC6-4FFE-A7FE-F0535578B383}"/>
              </a:ext>
            </a:extLst>
          </p:cNvPr>
          <p:cNvGrpSpPr/>
          <p:nvPr/>
        </p:nvGrpSpPr>
        <p:grpSpPr>
          <a:xfrm>
            <a:off x="212067" y="1338360"/>
            <a:ext cx="11508840" cy="5304600"/>
            <a:chOff x="212067" y="1338360"/>
            <a:chExt cx="11508840" cy="5304600"/>
          </a:xfrm>
        </p:grpSpPr>
        <mc:AlternateContent xmlns:mc="http://schemas.openxmlformats.org/markup-compatibility/2006" xmlns:p14="http://schemas.microsoft.com/office/powerpoint/2010/main">
          <mc:Choice Requires="p14">
            <p:contentPart p14:bwMode="auto" r:id="rId13">
              <p14:nvContentPartPr>
                <p14:cNvPr id="96" name="Freihand 95">
                  <a:extLst>
                    <a:ext uri="{FF2B5EF4-FFF2-40B4-BE49-F238E27FC236}">
                      <a16:creationId xmlns:a16="http://schemas.microsoft.com/office/drawing/2014/main" id="{F6FEB555-64CB-494C-B521-495168D6C7DF}"/>
                    </a:ext>
                  </a:extLst>
                </p14:cNvPr>
                <p14:cNvContentPartPr/>
                <p14:nvPr/>
              </p14:nvContentPartPr>
              <p14:xfrm>
                <a:off x="1766547" y="4180560"/>
                <a:ext cx="2532600" cy="40320"/>
              </p14:xfrm>
            </p:contentPart>
          </mc:Choice>
          <mc:Fallback xmlns="">
            <p:pic>
              <p:nvPicPr>
                <p:cNvPr id="96" name="Freihand 95">
                  <a:extLst>
                    <a:ext uri="{FF2B5EF4-FFF2-40B4-BE49-F238E27FC236}">
                      <a16:creationId xmlns:a16="http://schemas.microsoft.com/office/drawing/2014/main" id="{F6FEB555-64CB-494C-B521-495168D6C7DF}"/>
                    </a:ext>
                  </a:extLst>
                </p:cNvPr>
                <p:cNvPicPr/>
                <p:nvPr/>
              </p:nvPicPr>
              <p:blipFill>
                <a:blip r:embed="rId14"/>
                <a:stretch>
                  <a:fillRect/>
                </a:stretch>
              </p:blipFill>
              <p:spPr>
                <a:xfrm>
                  <a:off x="1762227" y="4176240"/>
                  <a:ext cx="254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AFA94E48-FB58-458F-B505-147AA962A349}"/>
                    </a:ext>
                  </a:extLst>
                </p14:cNvPr>
                <p14:cNvContentPartPr/>
                <p14:nvPr/>
              </p14:nvContentPartPr>
              <p14:xfrm>
                <a:off x="9302067" y="1604040"/>
                <a:ext cx="97920" cy="1068840"/>
              </p14:xfrm>
            </p:contentPart>
          </mc:Choice>
          <mc:Fallback xmlns="">
            <p:pic>
              <p:nvPicPr>
                <p:cNvPr id="7" name="Freihand 6">
                  <a:extLst>
                    <a:ext uri="{FF2B5EF4-FFF2-40B4-BE49-F238E27FC236}">
                      <a16:creationId xmlns:a16="http://schemas.microsoft.com/office/drawing/2014/main" id="{AFA94E48-FB58-458F-B505-147AA962A349}"/>
                    </a:ext>
                  </a:extLst>
                </p:cNvPr>
                <p:cNvPicPr/>
                <p:nvPr/>
              </p:nvPicPr>
              <p:blipFill>
                <a:blip r:embed="rId16"/>
                <a:stretch>
                  <a:fillRect/>
                </a:stretch>
              </p:blipFill>
              <p:spPr>
                <a:xfrm>
                  <a:off x="9297747" y="1599720"/>
                  <a:ext cx="106560" cy="10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F842FE1-E63D-4CF4-935C-BA68F1C4D1AD}"/>
                    </a:ext>
                  </a:extLst>
                </p14:cNvPr>
                <p14:cNvContentPartPr/>
                <p14:nvPr/>
              </p14:nvContentPartPr>
              <p14:xfrm>
                <a:off x="8970147" y="2580360"/>
                <a:ext cx="2130840" cy="54000"/>
              </p14:xfrm>
            </p:contentPart>
          </mc:Choice>
          <mc:Fallback xmlns="">
            <p:pic>
              <p:nvPicPr>
                <p:cNvPr id="8" name="Freihand 7">
                  <a:extLst>
                    <a:ext uri="{FF2B5EF4-FFF2-40B4-BE49-F238E27FC236}">
                      <a16:creationId xmlns:a16="http://schemas.microsoft.com/office/drawing/2014/main" id="{4F842FE1-E63D-4CF4-935C-BA68F1C4D1AD}"/>
                    </a:ext>
                  </a:extLst>
                </p:cNvPr>
                <p:cNvPicPr/>
                <p:nvPr/>
              </p:nvPicPr>
              <p:blipFill>
                <a:blip r:embed="rId18"/>
                <a:stretch>
                  <a:fillRect/>
                </a:stretch>
              </p:blipFill>
              <p:spPr>
                <a:xfrm>
                  <a:off x="8965827" y="2576040"/>
                  <a:ext cx="2139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2372D247-DEB2-4F77-B2B1-9CEDA569E7EB}"/>
                    </a:ext>
                  </a:extLst>
                </p14:cNvPr>
                <p14:cNvContentPartPr/>
                <p14:nvPr/>
              </p14:nvContentPartPr>
              <p14:xfrm>
                <a:off x="11032587" y="2494320"/>
                <a:ext cx="254160" cy="195480"/>
              </p14:xfrm>
            </p:contentPart>
          </mc:Choice>
          <mc:Fallback xmlns="">
            <p:pic>
              <p:nvPicPr>
                <p:cNvPr id="9" name="Freihand 8">
                  <a:extLst>
                    <a:ext uri="{FF2B5EF4-FFF2-40B4-BE49-F238E27FC236}">
                      <a16:creationId xmlns:a16="http://schemas.microsoft.com/office/drawing/2014/main" id="{2372D247-DEB2-4F77-B2B1-9CEDA569E7EB}"/>
                    </a:ext>
                  </a:extLst>
                </p:cNvPr>
                <p:cNvPicPr/>
                <p:nvPr/>
              </p:nvPicPr>
              <p:blipFill>
                <a:blip r:embed="rId20"/>
                <a:stretch>
                  <a:fillRect/>
                </a:stretch>
              </p:blipFill>
              <p:spPr>
                <a:xfrm>
                  <a:off x="11028267" y="2490000"/>
                  <a:ext cx="262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7D551C2-C1CD-4675-9F10-C8E5126DD140}"/>
                    </a:ext>
                  </a:extLst>
                </p14:cNvPr>
                <p14:cNvContentPartPr/>
                <p14:nvPr/>
              </p14:nvContentPartPr>
              <p14:xfrm>
                <a:off x="9239067" y="1438800"/>
                <a:ext cx="255240" cy="189720"/>
              </p14:xfrm>
            </p:contentPart>
          </mc:Choice>
          <mc:Fallback xmlns="">
            <p:pic>
              <p:nvPicPr>
                <p:cNvPr id="11" name="Freihand 10">
                  <a:extLst>
                    <a:ext uri="{FF2B5EF4-FFF2-40B4-BE49-F238E27FC236}">
                      <a16:creationId xmlns:a16="http://schemas.microsoft.com/office/drawing/2014/main" id="{E7D551C2-C1CD-4675-9F10-C8E5126DD140}"/>
                    </a:ext>
                  </a:extLst>
                </p:cNvPr>
                <p:cNvPicPr/>
                <p:nvPr/>
              </p:nvPicPr>
              <p:blipFill>
                <a:blip r:embed="rId22"/>
                <a:stretch>
                  <a:fillRect/>
                </a:stretch>
              </p:blipFill>
              <p:spPr>
                <a:xfrm>
                  <a:off x="9234747" y="1434480"/>
                  <a:ext cx="26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5FA7E91E-6B5B-403C-B9E6-236AA3A7DF7F}"/>
                    </a:ext>
                  </a:extLst>
                </p14:cNvPr>
                <p14:cNvContentPartPr/>
                <p14:nvPr/>
              </p14:nvContentPartPr>
              <p14:xfrm>
                <a:off x="9039987" y="1414680"/>
                <a:ext cx="160200" cy="221040"/>
              </p14:xfrm>
            </p:contentPart>
          </mc:Choice>
          <mc:Fallback xmlns="">
            <p:pic>
              <p:nvPicPr>
                <p:cNvPr id="12" name="Freihand 11">
                  <a:extLst>
                    <a:ext uri="{FF2B5EF4-FFF2-40B4-BE49-F238E27FC236}">
                      <a16:creationId xmlns:a16="http://schemas.microsoft.com/office/drawing/2014/main" id="{5FA7E91E-6B5B-403C-B9E6-236AA3A7DF7F}"/>
                    </a:ext>
                  </a:extLst>
                </p:cNvPr>
                <p:cNvPicPr/>
                <p:nvPr/>
              </p:nvPicPr>
              <p:blipFill>
                <a:blip r:embed="rId24"/>
                <a:stretch>
                  <a:fillRect/>
                </a:stretch>
              </p:blipFill>
              <p:spPr>
                <a:xfrm>
                  <a:off x="9035667" y="1410360"/>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F00ECA3-B0D5-46AC-AE67-7DD8A3BCFBF9}"/>
                    </a:ext>
                  </a:extLst>
                </p14:cNvPr>
                <p14:cNvContentPartPr/>
                <p14:nvPr/>
              </p14:nvContentPartPr>
              <p14:xfrm>
                <a:off x="10879587" y="2731200"/>
                <a:ext cx="110160" cy="163440"/>
              </p14:xfrm>
            </p:contentPart>
          </mc:Choice>
          <mc:Fallback xmlns="">
            <p:pic>
              <p:nvPicPr>
                <p:cNvPr id="13" name="Freihand 12">
                  <a:extLst>
                    <a:ext uri="{FF2B5EF4-FFF2-40B4-BE49-F238E27FC236}">
                      <a16:creationId xmlns:a16="http://schemas.microsoft.com/office/drawing/2014/main" id="{8F00ECA3-B0D5-46AC-AE67-7DD8A3BCFBF9}"/>
                    </a:ext>
                  </a:extLst>
                </p:cNvPr>
                <p:cNvPicPr/>
                <p:nvPr/>
              </p:nvPicPr>
              <p:blipFill>
                <a:blip r:embed="rId26"/>
                <a:stretch>
                  <a:fillRect/>
                </a:stretch>
              </p:blipFill>
              <p:spPr>
                <a:xfrm>
                  <a:off x="10875267" y="2726880"/>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A6FDC38-BD21-47EA-9E96-037A8FBD6F83}"/>
                    </a:ext>
                  </a:extLst>
                </p14:cNvPr>
                <p14:cNvContentPartPr/>
                <p14:nvPr/>
              </p14:nvContentPartPr>
              <p14:xfrm>
                <a:off x="10888947" y="2729040"/>
                <a:ext cx="149040" cy="87480"/>
              </p14:xfrm>
            </p:contentPart>
          </mc:Choice>
          <mc:Fallback xmlns="">
            <p:pic>
              <p:nvPicPr>
                <p:cNvPr id="14" name="Freihand 13">
                  <a:extLst>
                    <a:ext uri="{FF2B5EF4-FFF2-40B4-BE49-F238E27FC236}">
                      <a16:creationId xmlns:a16="http://schemas.microsoft.com/office/drawing/2014/main" id="{8A6FDC38-BD21-47EA-9E96-037A8FBD6F83}"/>
                    </a:ext>
                  </a:extLst>
                </p:cNvPr>
                <p:cNvPicPr/>
                <p:nvPr/>
              </p:nvPicPr>
              <p:blipFill>
                <a:blip r:embed="rId28"/>
                <a:stretch>
                  <a:fillRect/>
                </a:stretch>
              </p:blipFill>
              <p:spPr>
                <a:xfrm>
                  <a:off x="10884627" y="2724720"/>
                  <a:ext cx="157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B2EA59F-69AC-4975-8F03-17225C7ECE51}"/>
                    </a:ext>
                  </a:extLst>
                </p14:cNvPr>
                <p14:cNvContentPartPr/>
                <p14:nvPr/>
              </p14:nvContentPartPr>
              <p14:xfrm>
                <a:off x="9694467" y="1559760"/>
                <a:ext cx="1285560" cy="815040"/>
              </p14:xfrm>
            </p:contentPart>
          </mc:Choice>
          <mc:Fallback xmlns="">
            <p:pic>
              <p:nvPicPr>
                <p:cNvPr id="15" name="Freihand 14">
                  <a:extLst>
                    <a:ext uri="{FF2B5EF4-FFF2-40B4-BE49-F238E27FC236}">
                      <a16:creationId xmlns:a16="http://schemas.microsoft.com/office/drawing/2014/main" id="{FB2EA59F-69AC-4975-8F03-17225C7ECE51}"/>
                    </a:ext>
                  </a:extLst>
                </p:cNvPr>
                <p:cNvPicPr/>
                <p:nvPr/>
              </p:nvPicPr>
              <p:blipFill>
                <a:blip r:embed="rId30"/>
                <a:stretch>
                  <a:fillRect/>
                </a:stretch>
              </p:blipFill>
              <p:spPr>
                <a:xfrm>
                  <a:off x="9690147" y="1555440"/>
                  <a:ext cx="129420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03C3664-AC5D-44C5-A2A8-AB687845D066}"/>
                    </a:ext>
                  </a:extLst>
                </p14:cNvPr>
                <p14:cNvContentPartPr/>
                <p14:nvPr/>
              </p14:nvContentPartPr>
              <p14:xfrm>
                <a:off x="9893547" y="1438800"/>
                <a:ext cx="989640" cy="964800"/>
              </p14:xfrm>
            </p:contentPart>
          </mc:Choice>
          <mc:Fallback xmlns="">
            <p:pic>
              <p:nvPicPr>
                <p:cNvPr id="17" name="Freihand 16">
                  <a:extLst>
                    <a:ext uri="{FF2B5EF4-FFF2-40B4-BE49-F238E27FC236}">
                      <a16:creationId xmlns:a16="http://schemas.microsoft.com/office/drawing/2014/main" id="{B03C3664-AC5D-44C5-A2A8-AB687845D066}"/>
                    </a:ext>
                  </a:extLst>
                </p:cNvPr>
                <p:cNvPicPr/>
                <p:nvPr/>
              </p:nvPicPr>
              <p:blipFill>
                <a:blip r:embed="rId32"/>
                <a:stretch>
                  <a:fillRect/>
                </a:stretch>
              </p:blipFill>
              <p:spPr>
                <a:xfrm>
                  <a:off x="9889227" y="1434480"/>
                  <a:ext cx="998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FC6E0001-955E-417B-B0CA-8CEF1596D211}"/>
                    </a:ext>
                  </a:extLst>
                </p14:cNvPr>
                <p14:cNvContentPartPr/>
                <p14:nvPr/>
              </p14:nvContentPartPr>
              <p14:xfrm>
                <a:off x="11120787" y="1366440"/>
                <a:ext cx="164520" cy="175320"/>
              </p14:xfrm>
            </p:contentPart>
          </mc:Choice>
          <mc:Fallback xmlns="">
            <p:pic>
              <p:nvPicPr>
                <p:cNvPr id="18" name="Freihand 17">
                  <a:extLst>
                    <a:ext uri="{FF2B5EF4-FFF2-40B4-BE49-F238E27FC236}">
                      <a16:creationId xmlns:a16="http://schemas.microsoft.com/office/drawing/2014/main" id="{FC6E0001-955E-417B-B0CA-8CEF1596D211}"/>
                    </a:ext>
                  </a:extLst>
                </p:cNvPr>
                <p:cNvPicPr/>
                <p:nvPr/>
              </p:nvPicPr>
              <p:blipFill>
                <a:blip r:embed="rId34"/>
                <a:stretch>
                  <a:fillRect/>
                </a:stretch>
              </p:blipFill>
              <p:spPr>
                <a:xfrm>
                  <a:off x="11116467" y="1362120"/>
                  <a:ext cx="173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A7F82455-C19D-4E65-B89C-A32424F5DBFD}"/>
                    </a:ext>
                  </a:extLst>
                </p14:cNvPr>
                <p14:cNvContentPartPr/>
                <p14:nvPr/>
              </p14:nvContentPartPr>
              <p14:xfrm>
                <a:off x="11255067" y="1338360"/>
                <a:ext cx="25920" cy="209160"/>
              </p14:xfrm>
            </p:contentPart>
          </mc:Choice>
          <mc:Fallback xmlns="">
            <p:pic>
              <p:nvPicPr>
                <p:cNvPr id="19" name="Freihand 18">
                  <a:extLst>
                    <a:ext uri="{FF2B5EF4-FFF2-40B4-BE49-F238E27FC236}">
                      <a16:creationId xmlns:a16="http://schemas.microsoft.com/office/drawing/2014/main" id="{A7F82455-C19D-4E65-B89C-A32424F5DBFD}"/>
                    </a:ext>
                  </a:extLst>
                </p:cNvPr>
                <p:cNvPicPr/>
                <p:nvPr/>
              </p:nvPicPr>
              <p:blipFill>
                <a:blip r:embed="rId36"/>
                <a:stretch>
                  <a:fillRect/>
                </a:stretch>
              </p:blipFill>
              <p:spPr>
                <a:xfrm>
                  <a:off x="11250747" y="1334040"/>
                  <a:ext cx="34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5BF5473F-BCD8-4174-AA4E-742301B4A117}"/>
                    </a:ext>
                  </a:extLst>
                </p14:cNvPr>
                <p14:cNvContentPartPr/>
                <p14:nvPr/>
              </p14:nvContentPartPr>
              <p14:xfrm>
                <a:off x="11162907" y="1430880"/>
                <a:ext cx="155880" cy="16560"/>
              </p14:xfrm>
            </p:contentPart>
          </mc:Choice>
          <mc:Fallback xmlns="">
            <p:pic>
              <p:nvPicPr>
                <p:cNvPr id="20" name="Freihand 19">
                  <a:extLst>
                    <a:ext uri="{FF2B5EF4-FFF2-40B4-BE49-F238E27FC236}">
                      <a16:creationId xmlns:a16="http://schemas.microsoft.com/office/drawing/2014/main" id="{5BF5473F-BCD8-4174-AA4E-742301B4A117}"/>
                    </a:ext>
                  </a:extLst>
                </p:cNvPr>
                <p:cNvPicPr/>
                <p:nvPr/>
              </p:nvPicPr>
              <p:blipFill>
                <a:blip r:embed="rId38"/>
                <a:stretch>
                  <a:fillRect/>
                </a:stretch>
              </p:blipFill>
              <p:spPr>
                <a:xfrm>
                  <a:off x="11158587" y="1426560"/>
                  <a:ext cx="164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37023730-A1D3-41A8-B4E5-B60F68B54FD8}"/>
                    </a:ext>
                  </a:extLst>
                </p14:cNvPr>
                <p14:cNvContentPartPr/>
                <p14:nvPr/>
              </p14:nvContentPartPr>
              <p14:xfrm>
                <a:off x="11072547" y="2230440"/>
                <a:ext cx="35640" cy="156240"/>
              </p14:xfrm>
            </p:contentPart>
          </mc:Choice>
          <mc:Fallback xmlns="">
            <p:pic>
              <p:nvPicPr>
                <p:cNvPr id="22" name="Freihand 21">
                  <a:extLst>
                    <a:ext uri="{FF2B5EF4-FFF2-40B4-BE49-F238E27FC236}">
                      <a16:creationId xmlns:a16="http://schemas.microsoft.com/office/drawing/2014/main" id="{37023730-A1D3-41A8-B4E5-B60F68B54FD8}"/>
                    </a:ext>
                  </a:extLst>
                </p:cNvPr>
                <p:cNvPicPr/>
                <p:nvPr/>
              </p:nvPicPr>
              <p:blipFill>
                <a:blip r:embed="rId40"/>
                <a:stretch>
                  <a:fillRect/>
                </a:stretch>
              </p:blipFill>
              <p:spPr>
                <a:xfrm>
                  <a:off x="11068227" y="2226120"/>
                  <a:ext cx="4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187CDDAA-8419-4DF9-863F-1A6527074E31}"/>
                    </a:ext>
                  </a:extLst>
                </p14:cNvPr>
                <p14:cNvContentPartPr/>
                <p14:nvPr/>
              </p14:nvContentPartPr>
              <p14:xfrm>
                <a:off x="11087667" y="2165640"/>
                <a:ext cx="172080" cy="164160"/>
              </p14:xfrm>
            </p:contentPart>
          </mc:Choice>
          <mc:Fallback xmlns="">
            <p:pic>
              <p:nvPicPr>
                <p:cNvPr id="23" name="Freihand 22">
                  <a:extLst>
                    <a:ext uri="{FF2B5EF4-FFF2-40B4-BE49-F238E27FC236}">
                      <a16:creationId xmlns:a16="http://schemas.microsoft.com/office/drawing/2014/main" id="{187CDDAA-8419-4DF9-863F-1A6527074E31}"/>
                    </a:ext>
                  </a:extLst>
                </p:cNvPr>
                <p:cNvPicPr/>
                <p:nvPr/>
              </p:nvPicPr>
              <p:blipFill>
                <a:blip r:embed="rId42"/>
                <a:stretch>
                  <a:fillRect/>
                </a:stretch>
              </p:blipFill>
              <p:spPr>
                <a:xfrm>
                  <a:off x="11083347" y="2161320"/>
                  <a:ext cx="180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1C93322-F863-4936-8C6B-192CE4D53BC4}"/>
                    </a:ext>
                  </a:extLst>
                </p14:cNvPr>
                <p14:cNvContentPartPr/>
                <p14:nvPr/>
              </p14:nvContentPartPr>
              <p14:xfrm>
                <a:off x="9262107" y="2025600"/>
                <a:ext cx="308880" cy="21600"/>
              </p14:xfrm>
            </p:contentPart>
          </mc:Choice>
          <mc:Fallback xmlns="">
            <p:pic>
              <p:nvPicPr>
                <p:cNvPr id="25" name="Freihand 24">
                  <a:extLst>
                    <a:ext uri="{FF2B5EF4-FFF2-40B4-BE49-F238E27FC236}">
                      <a16:creationId xmlns:a16="http://schemas.microsoft.com/office/drawing/2014/main" id="{21C93322-F863-4936-8C6B-192CE4D53BC4}"/>
                    </a:ext>
                  </a:extLst>
                </p:cNvPr>
                <p:cNvPicPr/>
                <p:nvPr/>
              </p:nvPicPr>
              <p:blipFill>
                <a:blip r:embed="rId44"/>
                <a:stretch>
                  <a:fillRect/>
                </a:stretch>
              </p:blipFill>
              <p:spPr>
                <a:xfrm>
                  <a:off x="9257787" y="2021280"/>
                  <a:ext cx="317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331F4D3-45FF-4F81-82DA-5177A3A7204A}"/>
                    </a:ext>
                  </a:extLst>
                </p14:cNvPr>
                <p14:cNvContentPartPr/>
                <p14:nvPr/>
              </p14:nvContentPartPr>
              <p14:xfrm>
                <a:off x="9858267" y="1970880"/>
                <a:ext cx="485280" cy="21600"/>
              </p14:xfrm>
            </p:contentPart>
          </mc:Choice>
          <mc:Fallback xmlns="">
            <p:pic>
              <p:nvPicPr>
                <p:cNvPr id="26" name="Freihand 25">
                  <a:extLst>
                    <a:ext uri="{FF2B5EF4-FFF2-40B4-BE49-F238E27FC236}">
                      <a16:creationId xmlns:a16="http://schemas.microsoft.com/office/drawing/2014/main" id="{B331F4D3-45FF-4F81-82DA-5177A3A7204A}"/>
                    </a:ext>
                  </a:extLst>
                </p:cNvPr>
                <p:cNvPicPr/>
                <p:nvPr/>
              </p:nvPicPr>
              <p:blipFill>
                <a:blip r:embed="rId46"/>
                <a:stretch>
                  <a:fillRect/>
                </a:stretch>
              </p:blipFill>
              <p:spPr>
                <a:xfrm>
                  <a:off x="9853947" y="1966560"/>
                  <a:ext cx="49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5D0A0D1-925F-45D5-8DF3-9477CFB3300A}"/>
                    </a:ext>
                  </a:extLst>
                </p14:cNvPr>
                <p14:cNvContentPartPr/>
                <p14:nvPr/>
              </p14:nvContentPartPr>
              <p14:xfrm>
                <a:off x="10266147" y="2016240"/>
                <a:ext cx="54720" cy="267120"/>
              </p14:xfrm>
            </p:contentPart>
          </mc:Choice>
          <mc:Fallback xmlns="">
            <p:pic>
              <p:nvPicPr>
                <p:cNvPr id="27" name="Freihand 26">
                  <a:extLst>
                    <a:ext uri="{FF2B5EF4-FFF2-40B4-BE49-F238E27FC236}">
                      <a16:creationId xmlns:a16="http://schemas.microsoft.com/office/drawing/2014/main" id="{15D0A0D1-925F-45D5-8DF3-9477CFB3300A}"/>
                    </a:ext>
                  </a:extLst>
                </p:cNvPr>
                <p:cNvPicPr/>
                <p:nvPr/>
              </p:nvPicPr>
              <p:blipFill>
                <a:blip r:embed="rId48"/>
                <a:stretch>
                  <a:fillRect/>
                </a:stretch>
              </p:blipFill>
              <p:spPr>
                <a:xfrm>
                  <a:off x="10261827" y="2011920"/>
                  <a:ext cx="63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29C7051-096E-4CFD-A18C-0F64A323AE25}"/>
                    </a:ext>
                  </a:extLst>
                </p14:cNvPr>
                <p14:cNvContentPartPr/>
                <p14:nvPr/>
              </p14:nvContentPartPr>
              <p14:xfrm>
                <a:off x="10332387" y="2464080"/>
                <a:ext cx="49680" cy="186120"/>
              </p14:xfrm>
            </p:contentPart>
          </mc:Choice>
          <mc:Fallback xmlns="">
            <p:pic>
              <p:nvPicPr>
                <p:cNvPr id="28" name="Freihand 27">
                  <a:extLst>
                    <a:ext uri="{FF2B5EF4-FFF2-40B4-BE49-F238E27FC236}">
                      <a16:creationId xmlns:a16="http://schemas.microsoft.com/office/drawing/2014/main" id="{829C7051-096E-4CFD-A18C-0F64A323AE25}"/>
                    </a:ext>
                  </a:extLst>
                </p:cNvPr>
                <p:cNvPicPr/>
                <p:nvPr/>
              </p:nvPicPr>
              <p:blipFill>
                <a:blip r:embed="rId50"/>
                <a:stretch>
                  <a:fillRect/>
                </a:stretch>
              </p:blipFill>
              <p:spPr>
                <a:xfrm>
                  <a:off x="10328067" y="2459760"/>
                  <a:ext cx="58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5BCC68C-FF14-4418-A942-75ADCF2F41BE}"/>
                    </a:ext>
                  </a:extLst>
                </p14:cNvPr>
                <p14:cNvContentPartPr/>
                <p14:nvPr/>
              </p14:nvContentPartPr>
              <p14:xfrm>
                <a:off x="8937387" y="2018040"/>
                <a:ext cx="75960" cy="194400"/>
              </p14:xfrm>
            </p:contentPart>
          </mc:Choice>
          <mc:Fallback xmlns="">
            <p:pic>
              <p:nvPicPr>
                <p:cNvPr id="29" name="Freihand 28">
                  <a:extLst>
                    <a:ext uri="{FF2B5EF4-FFF2-40B4-BE49-F238E27FC236}">
                      <a16:creationId xmlns:a16="http://schemas.microsoft.com/office/drawing/2014/main" id="{F5BCC68C-FF14-4418-A942-75ADCF2F41BE}"/>
                    </a:ext>
                  </a:extLst>
                </p:cNvPr>
                <p:cNvPicPr/>
                <p:nvPr/>
              </p:nvPicPr>
              <p:blipFill>
                <a:blip r:embed="rId52"/>
                <a:stretch>
                  <a:fillRect/>
                </a:stretch>
              </p:blipFill>
              <p:spPr>
                <a:xfrm>
                  <a:off x="8933067" y="2013720"/>
                  <a:ext cx="84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E19681F-3EA3-48B0-BA07-BE3D41B3672A}"/>
                    </a:ext>
                  </a:extLst>
                </p14:cNvPr>
                <p14:cNvContentPartPr/>
                <p14:nvPr/>
              </p14:nvContentPartPr>
              <p14:xfrm>
                <a:off x="9055827" y="1900680"/>
                <a:ext cx="154800" cy="165960"/>
              </p14:xfrm>
            </p:contentPart>
          </mc:Choice>
          <mc:Fallback xmlns="">
            <p:pic>
              <p:nvPicPr>
                <p:cNvPr id="30" name="Freihand 29">
                  <a:extLst>
                    <a:ext uri="{FF2B5EF4-FFF2-40B4-BE49-F238E27FC236}">
                      <a16:creationId xmlns:a16="http://schemas.microsoft.com/office/drawing/2014/main" id="{8E19681F-3EA3-48B0-BA07-BE3D41B3672A}"/>
                    </a:ext>
                  </a:extLst>
                </p:cNvPr>
                <p:cNvPicPr/>
                <p:nvPr/>
              </p:nvPicPr>
              <p:blipFill>
                <a:blip r:embed="rId54"/>
                <a:stretch>
                  <a:fillRect/>
                </a:stretch>
              </p:blipFill>
              <p:spPr>
                <a:xfrm>
                  <a:off x="9051507" y="1896360"/>
                  <a:ext cx="163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33C8C8F9-98F0-4B9B-AFEF-8A2C87036DA9}"/>
                    </a:ext>
                  </a:extLst>
                </p14:cNvPr>
                <p14:cNvContentPartPr/>
                <p14:nvPr/>
              </p14:nvContentPartPr>
              <p14:xfrm>
                <a:off x="10173267" y="2802480"/>
                <a:ext cx="105840" cy="113400"/>
              </p14:xfrm>
            </p:contentPart>
          </mc:Choice>
          <mc:Fallback xmlns="">
            <p:pic>
              <p:nvPicPr>
                <p:cNvPr id="32" name="Freihand 31">
                  <a:extLst>
                    <a:ext uri="{FF2B5EF4-FFF2-40B4-BE49-F238E27FC236}">
                      <a16:creationId xmlns:a16="http://schemas.microsoft.com/office/drawing/2014/main" id="{33C8C8F9-98F0-4B9B-AFEF-8A2C87036DA9}"/>
                    </a:ext>
                  </a:extLst>
                </p:cNvPr>
                <p:cNvPicPr/>
                <p:nvPr/>
              </p:nvPicPr>
              <p:blipFill>
                <a:blip r:embed="rId56"/>
                <a:stretch>
                  <a:fillRect/>
                </a:stretch>
              </p:blipFill>
              <p:spPr>
                <a:xfrm>
                  <a:off x="10168947" y="2798160"/>
                  <a:ext cx="11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39849FC7-07DF-4FCE-9453-486BFE8BB07C}"/>
                    </a:ext>
                  </a:extLst>
                </p14:cNvPr>
                <p14:cNvContentPartPr/>
                <p14:nvPr/>
              </p14:nvContentPartPr>
              <p14:xfrm>
                <a:off x="10196307" y="2802840"/>
                <a:ext cx="107280" cy="93240"/>
              </p14:xfrm>
            </p:contentPart>
          </mc:Choice>
          <mc:Fallback xmlns="">
            <p:pic>
              <p:nvPicPr>
                <p:cNvPr id="33" name="Freihand 32">
                  <a:extLst>
                    <a:ext uri="{FF2B5EF4-FFF2-40B4-BE49-F238E27FC236}">
                      <a16:creationId xmlns:a16="http://schemas.microsoft.com/office/drawing/2014/main" id="{39849FC7-07DF-4FCE-9453-486BFE8BB07C}"/>
                    </a:ext>
                  </a:extLst>
                </p:cNvPr>
                <p:cNvPicPr/>
                <p:nvPr/>
              </p:nvPicPr>
              <p:blipFill>
                <a:blip r:embed="rId58"/>
                <a:stretch>
                  <a:fillRect/>
                </a:stretch>
              </p:blipFill>
              <p:spPr>
                <a:xfrm>
                  <a:off x="10191987" y="2798520"/>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5E98E3FE-74CB-4940-81DA-C9D324EA7BD5}"/>
                    </a:ext>
                  </a:extLst>
                </p14:cNvPr>
                <p14:cNvContentPartPr/>
                <p14:nvPr/>
              </p14:nvContentPartPr>
              <p14:xfrm>
                <a:off x="10305747" y="2712480"/>
                <a:ext cx="180000" cy="116640"/>
              </p14:xfrm>
            </p:contentPart>
          </mc:Choice>
          <mc:Fallback xmlns="">
            <p:pic>
              <p:nvPicPr>
                <p:cNvPr id="34" name="Freihand 33">
                  <a:extLst>
                    <a:ext uri="{FF2B5EF4-FFF2-40B4-BE49-F238E27FC236}">
                      <a16:creationId xmlns:a16="http://schemas.microsoft.com/office/drawing/2014/main" id="{5E98E3FE-74CB-4940-81DA-C9D324EA7BD5}"/>
                    </a:ext>
                  </a:extLst>
                </p:cNvPr>
                <p:cNvPicPr/>
                <p:nvPr/>
              </p:nvPicPr>
              <p:blipFill>
                <a:blip r:embed="rId60"/>
                <a:stretch>
                  <a:fillRect/>
                </a:stretch>
              </p:blipFill>
              <p:spPr>
                <a:xfrm>
                  <a:off x="10301427" y="2708160"/>
                  <a:ext cx="188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7" name="Freihand 96">
                  <a:extLst>
                    <a:ext uri="{FF2B5EF4-FFF2-40B4-BE49-F238E27FC236}">
                      <a16:creationId xmlns:a16="http://schemas.microsoft.com/office/drawing/2014/main" id="{D2ABB486-7EBF-4423-869D-49813812BDC3}"/>
                    </a:ext>
                  </a:extLst>
                </p14:cNvPr>
                <p14:cNvContentPartPr/>
                <p14:nvPr/>
              </p14:nvContentPartPr>
              <p14:xfrm>
                <a:off x="4318587" y="3695640"/>
                <a:ext cx="279360" cy="146520"/>
              </p14:xfrm>
            </p:contentPart>
          </mc:Choice>
          <mc:Fallback xmlns="">
            <p:pic>
              <p:nvPicPr>
                <p:cNvPr id="97" name="Freihand 96">
                  <a:extLst>
                    <a:ext uri="{FF2B5EF4-FFF2-40B4-BE49-F238E27FC236}">
                      <a16:creationId xmlns:a16="http://schemas.microsoft.com/office/drawing/2014/main" id="{D2ABB486-7EBF-4423-869D-49813812BDC3}"/>
                    </a:ext>
                  </a:extLst>
                </p:cNvPr>
                <p:cNvPicPr/>
                <p:nvPr/>
              </p:nvPicPr>
              <p:blipFill>
                <a:blip r:embed="rId62"/>
                <a:stretch>
                  <a:fillRect/>
                </a:stretch>
              </p:blipFill>
              <p:spPr>
                <a:xfrm>
                  <a:off x="4314267" y="3691320"/>
                  <a:ext cx="288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EE2611C6-A0D7-4CCD-906C-FF17CED0F31C}"/>
                    </a:ext>
                  </a:extLst>
                </p14:cNvPr>
                <p14:cNvContentPartPr/>
                <p14:nvPr/>
              </p14:nvContentPartPr>
              <p14:xfrm>
                <a:off x="4219587" y="3678000"/>
                <a:ext cx="189000" cy="207360"/>
              </p14:xfrm>
            </p:contentPart>
          </mc:Choice>
          <mc:Fallback xmlns="">
            <p:pic>
              <p:nvPicPr>
                <p:cNvPr id="98" name="Freihand 97">
                  <a:extLst>
                    <a:ext uri="{FF2B5EF4-FFF2-40B4-BE49-F238E27FC236}">
                      <a16:creationId xmlns:a16="http://schemas.microsoft.com/office/drawing/2014/main" id="{EE2611C6-A0D7-4CCD-906C-FF17CED0F31C}"/>
                    </a:ext>
                  </a:extLst>
                </p:cNvPr>
                <p:cNvPicPr/>
                <p:nvPr/>
              </p:nvPicPr>
              <p:blipFill>
                <a:blip r:embed="rId64"/>
                <a:stretch>
                  <a:fillRect/>
                </a:stretch>
              </p:blipFill>
              <p:spPr>
                <a:xfrm>
                  <a:off x="4215267" y="3673680"/>
                  <a:ext cx="197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C164812-368F-44F2-A7E4-CBB3C87F1DDF}"/>
                    </a:ext>
                  </a:extLst>
                </p14:cNvPr>
                <p14:cNvContentPartPr/>
                <p14:nvPr/>
              </p14:nvContentPartPr>
              <p14:xfrm>
                <a:off x="3653307" y="2168520"/>
                <a:ext cx="785880" cy="269280"/>
              </p14:xfrm>
            </p:contentPart>
          </mc:Choice>
          <mc:Fallback xmlns="">
            <p:pic>
              <p:nvPicPr>
                <p:cNvPr id="38" name="Freihand 37">
                  <a:extLst>
                    <a:ext uri="{FF2B5EF4-FFF2-40B4-BE49-F238E27FC236}">
                      <a16:creationId xmlns:a16="http://schemas.microsoft.com/office/drawing/2014/main" id="{EC164812-368F-44F2-A7E4-CBB3C87F1DDF}"/>
                    </a:ext>
                  </a:extLst>
                </p:cNvPr>
                <p:cNvPicPr/>
                <p:nvPr/>
              </p:nvPicPr>
              <p:blipFill>
                <a:blip r:embed="rId66"/>
                <a:stretch>
                  <a:fillRect/>
                </a:stretch>
              </p:blipFill>
              <p:spPr>
                <a:xfrm>
                  <a:off x="3648987" y="2164200"/>
                  <a:ext cx="794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6773CDEE-F8F6-4382-A1BB-6B0610271662}"/>
                    </a:ext>
                  </a:extLst>
                </p14:cNvPr>
                <p14:cNvContentPartPr/>
                <p14:nvPr/>
              </p14:nvContentPartPr>
              <p14:xfrm>
                <a:off x="4306707" y="2073120"/>
                <a:ext cx="258840" cy="133560"/>
              </p14:xfrm>
            </p:contentPart>
          </mc:Choice>
          <mc:Fallback xmlns="">
            <p:pic>
              <p:nvPicPr>
                <p:cNvPr id="39" name="Freihand 38">
                  <a:extLst>
                    <a:ext uri="{FF2B5EF4-FFF2-40B4-BE49-F238E27FC236}">
                      <a16:creationId xmlns:a16="http://schemas.microsoft.com/office/drawing/2014/main" id="{6773CDEE-F8F6-4382-A1BB-6B0610271662}"/>
                    </a:ext>
                  </a:extLst>
                </p:cNvPr>
                <p:cNvPicPr/>
                <p:nvPr/>
              </p:nvPicPr>
              <p:blipFill>
                <a:blip r:embed="rId68"/>
                <a:stretch>
                  <a:fillRect/>
                </a:stretch>
              </p:blipFill>
              <p:spPr>
                <a:xfrm>
                  <a:off x="4302387" y="2068800"/>
                  <a:ext cx="267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4BFD7E55-86CB-4FDF-AB2F-467826841010}"/>
                    </a:ext>
                  </a:extLst>
                </p14:cNvPr>
                <p14:cNvContentPartPr/>
                <p14:nvPr/>
              </p14:nvContentPartPr>
              <p14:xfrm>
                <a:off x="4800627" y="1816440"/>
                <a:ext cx="301320" cy="294480"/>
              </p14:xfrm>
            </p:contentPart>
          </mc:Choice>
          <mc:Fallback xmlns="">
            <p:pic>
              <p:nvPicPr>
                <p:cNvPr id="40" name="Freihand 39">
                  <a:extLst>
                    <a:ext uri="{FF2B5EF4-FFF2-40B4-BE49-F238E27FC236}">
                      <a16:creationId xmlns:a16="http://schemas.microsoft.com/office/drawing/2014/main" id="{4BFD7E55-86CB-4FDF-AB2F-467826841010}"/>
                    </a:ext>
                  </a:extLst>
                </p:cNvPr>
                <p:cNvPicPr/>
                <p:nvPr/>
              </p:nvPicPr>
              <p:blipFill>
                <a:blip r:embed="rId70"/>
                <a:stretch>
                  <a:fillRect/>
                </a:stretch>
              </p:blipFill>
              <p:spPr>
                <a:xfrm>
                  <a:off x="4796307" y="1812120"/>
                  <a:ext cx="3099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EB4BCE8-D4B9-4102-8B65-03E5D6C377AD}"/>
                    </a:ext>
                  </a:extLst>
                </p14:cNvPr>
                <p14:cNvContentPartPr/>
                <p14:nvPr/>
              </p14:nvContentPartPr>
              <p14:xfrm>
                <a:off x="4995027" y="1798800"/>
                <a:ext cx="53280" cy="25200"/>
              </p14:xfrm>
            </p:contentPart>
          </mc:Choice>
          <mc:Fallback xmlns="">
            <p:pic>
              <p:nvPicPr>
                <p:cNvPr id="41" name="Freihand 40">
                  <a:extLst>
                    <a:ext uri="{FF2B5EF4-FFF2-40B4-BE49-F238E27FC236}">
                      <a16:creationId xmlns:a16="http://schemas.microsoft.com/office/drawing/2014/main" id="{BEB4BCE8-D4B9-4102-8B65-03E5D6C377AD}"/>
                    </a:ext>
                  </a:extLst>
                </p:cNvPr>
                <p:cNvPicPr/>
                <p:nvPr/>
              </p:nvPicPr>
              <p:blipFill>
                <a:blip r:embed="rId72"/>
                <a:stretch>
                  <a:fillRect/>
                </a:stretch>
              </p:blipFill>
              <p:spPr>
                <a:xfrm>
                  <a:off x="4990707" y="1794480"/>
                  <a:ext cx="61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2CE3D96-868E-472A-8660-C54EC9CABBC3}"/>
                    </a:ext>
                  </a:extLst>
                </p14:cNvPr>
                <p14:cNvContentPartPr/>
                <p14:nvPr/>
              </p14:nvContentPartPr>
              <p14:xfrm>
                <a:off x="5286267" y="1730040"/>
                <a:ext cx="423000" cy="194400"/>
              </p14:xfrm>
            </p:contentPart>
          </mc:Choice>
          <mc:Fallback xmlns="">
            <p:pic>
              <p:nvPicPr>
                <p:cNvPr id="42" name="Freihand 41">
                  <a:extLst>
                    <a:ext uri="{FF2B5EF4-FFF2-40B4-BE49-F238E27FC236}">
                      <a16:creationId xmlns:a16="http://schemas.microsoft.com/office/drawing/2014/main" id="{92CE3D96-868E-472A-8660-C54EC9CABBC3}"/>
                    </a:ext>
                  </a:extLst>
                </p:cNvPr>
                <p:cNvPicPr/>
                <p:nvPr/>
              </p:nvPicPr>
              <p:blipFill>
                <a:blip r:embed="rId74"/>
                <a:stretch>
                  <a:fillRect/>
                </a:stretch>
              </p:blipFill>
              <p:spPr>
                <a:xfrm>
                  <a:off x="5281947" y="1725720"/>
                  <a:ext cx="431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4B50C39-4854-4A49-B49C-119D3CE1F867}"/>
                    </a:ext>
                  </a:extLst>
                </p14:cNvPr>
                <p14:cNvContentPartPr/>
                <p14:nvPr/>
              </p14:nvContentPartPr>
              <p14:xfrm>
                <a:off x="5951547" y="1695840"/>
                <a:ext cx="14760" cy="134280"/>
              </p14:xfrm>
            </p:contentPart>
          </mc:Choice>
          <mc:Fallback xmlns="">
            <p:pic>
              <p:nvPicPr>
                <p:cNvPr id="43" name="Freihand 42">
                  <a:extLst>
                    <a:ext uri="{FF2B5EF4-FFF2-40B4-BE49-F238E27FC236}">
                      <a16:creationId xmlns:a16="http://schemas.microsoft.com/office/drawing/2014/main" id="{94B50C39-4854-4A49-B49C-119D3CE1F867}"/>
                    </a:ext>
                  </a:extLst>
                </p:cNvPr>
                <p:cNvPicPr/>
                <p:nvPr/>
              </p:nvPicPr>
              <p:blipFill>
                <a:blip r:embed="rId76"/>
                <a:stretch>
                  <a:fillRect/>
                </a:stretch>
              </p:blipFill>
              <p:spPr>
                <a:xfrm>
                  <a:off x="5947227" y="1691520"/>
                  <a:ext cx="23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62342FC0-EC49-4502-89E4-B983C1844C82}"/>
                    </a:ext>
                  </a:extLst>
                </p14:cNvPr>
                <p14:cNvContentPartPr/>
                <p14:nvPr/>
              </p14:nvContentPartPr>
              <p14:xfrm>
                <a:off x="5859387" y="1642200"/>
                <a:ext cx="205920" cy="42840"/>
              </p14:xfrm>
            </p:contentPart>
          </mc:Choice>
          <mc:Fallback xmlns="">
            <p:pic>
              <p:nvPicPr>
                <p:cNvPr id="44" name="Freihand 43">
                  <a:extLst>
                    <a:ext uri="{FF2B5EF4-FFF2-40B4-BE49-F238E27FC236}">
                      <a16:creationId xmlns:a16="http://schemas.microsoft.com/office/drawing/2014/main" id="{62342FC0-EC49-4502-89E4-B983C1844C82}"/>
                    </a:ext>
                  </a:extLst>
                </p:cNvPr>
                <p:cNvPicPr/>
                <p:nvPr/>
              </p:nvPicPr>
              <p:blipFill>
                <a:blip r:embed="rId78"/>
                <a:stretch>
                  <a:fillRect/>
                </a:stretch>
              </p:blipFill>
              <p:spPr>
                <a:xfrm>
                  <a:off x="5855067" y="1637880"/>
                  <a:ext cx="21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EE9A4DAE-3009-4535-926B-FEB926112955}"/>
                    </a:ext>
                  </a:extLst>
                </p14:cNvPr>
                <p14:cNvContentPartPr/>
                <p14:nvPr/>
              </p14:nvContentPartPr>
              <p14:xfrm>
                <a:off x="6059907" y="1691520"/>
                <a:ext cx="325080" cy="85680"/>
              </p14:xfrm>
            </p:contentPart>
          </mc:Choice>
          <mc:Fallback xmlns="">
            <p:pic>
              <p:nvPicPr>
                <p:cNvPr id="45" name="Freihand 44">
                  <a:extLst>
                    <a:ext uri="{FF2B5EF4-FFF2-40B4-BE49-F238E27FC236}">
                      <a16:creationId xmlns:a16="http://schemas.microsoft.com/office/drawing/2014/main" id="{EE9A4DAE-3009-4535-926B-FEB926112955}"/>
                    </a:ext>
                  </a:extLst>
                </p:cNvPr>
                <p:cNvPicPr/>
                <p:nvPr/>
              </p:nvPicPr>
              <p:blipFill>
                <a:blip r:embed="rId80"/>
                <a:stretch>
                  <a:fillRect/>
                </a:stretch>
              </p:blipFill>
              <p:spPr>
                <a:xfrm>
                  <a:off x="6055587" y="1687200"/>
                  <a:ext cx="333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8800535-86D3-4CA3-9B24-D4A470838974}"/>
                    </a:ext>
                  </a:extLst>
                </p14:cNvPr>
                <p14:cNvContentPartPr/>
                <p14:nvPr/>
              </p14:nvContentPartPr>
              <p14:xfrm>
                <a:off x="6415587" y="1686120"/>
                <a:ext cx="102240" cy="63720"/>
              </p14:xfrm>
            </p:contentPart>
          </mc:Choice>
          <mc:Fallback xmlns="">
            <p:pic>
              <p:nvPicPr>
                <p:cNvPr id="46" name="Freihand 45">
                  <a:extLst>
                    <a:ext uri="{FF2B5EF4-FFF2-40B4-BE49-F238E27FC236}">
                      <a16:creationId xmlns:a16="http://schemas.microsoft.com/office/drawing/2014/main" id="{08800535-86D3-4CA3-9B24-D4A470838974}"/>
                    </a:ext>
                  </a:extLst>
                </p:cNvPr>
                <p:cNvPicPr/>
                <p:nvPr/>
              </p:nvPicPr>
              <p:blipFill>
                <a:blip r:embed="rId82"/>
                <a:stretch>
                  <a:fillRect/>
                </a:stretch>
              </p:blipFill>
              <p:spPr>
                <a:xfrm>
                  <a:off x="6411267" y="1681800"/>
                  <a:ext cx="11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CC799DC4-9D45-4969-A6B8-EF6692D739E2}"/>
                    </a:ext>
                  </a:extLst>
                </p14:cNvPr>
                <p14:cNvContentPartPr/>
                <p14:nvPr/>
              </p14:nvContentPartPr>
              <p14:xfrm>
                <a:off x="6552027" y="1606200"/>
                <a:ext cx="189360" cy="114840"/>
              </p14:xfrm>
            </p:contentPart>
          </mc:Choice>
          <mc:Fallback xmlns="">
            <p:pic>
              <p:nvPicPr>
                <p:cNvPr id="47" name="Freihand 46">
                  <a:extLst>
                    <a:ext uri="{FF2B5EF4-FFF2-40B4-BE49-F238E27FC236}">
                      <a16:creationId xmlns:a16="http://schemas.microsoft.com/office/drawing/2014/main" id="{CC799DC4-9D45-4969-A6B8-EF6692D739E2}"/>
                    </a:ext>
                  </a:extLst>
                </p:cNvPr>
                <p:cNvPicPr/>
                <p:nvPr/>
              </p:nvPicPr>
              <p:blipFill>
                <a:blip r:embed="rId84"/>
                <a:stretch>
                  <a:fillRect/>
                </a:stretch>
              </p:blipFill>
              <p:spPr>
                <a:xfrm>
                  <a:off x="6547707" y="1601880"/>
                  <a:ext cx="19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8A21D42B-E638-4D43-BEEF-7B4430A55473}"/>
                    </a:ext>
                  </a:extLst>
                </p14:cNvPr>
                <p14:cNvContentPartPr/>
                <p14:nvPr/>
              </p14:nvContentPartPr>
              <p14:xfrm>
                <a:off x="6885387" y="1520160"/>
                <a:ext cx="450000" cy="255960"/>
              </p14:xfrm>
            </p:contentPart>
          </mc:Choice>
          <mc:Fallback xmlns="">
            <p:pic>
              <p:nvPicPr>
                <p:cNvPr id="48" name="Freihand 47">
                  <a:extLst>
                    <a:ext uri="{FF2B5EF4-FFF2-40B4-BE49-F238E27FC236}">
                      <a16:creationId xmlns:a16="http://schemas.microsoft.com/office/drawing/2014/main" id="{8A21D42B-E638-4D43-BEEF-7B4430A55473}"/>
                    </a:ext>
                  </a:extLst>
                </p:cNvPr>
                <p:cNvPicPr/>
                <p:nvPr/>
              </p:nvPicPr>
              <p:blipFill>
                <a:blip r:embed="rId86"/>
                <a:stretch>
                  <a:fillRect/>
                </a:stretch>
              </p:blipFill>
              <p:spPr>
                <a:xfrm>
                  <a:off x="6881067" y="1515840"/>
                  <a:ext cx="458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11619E6-AC1F-472C-B187-BE46153FF20B}"/>
                    </a:ext>
                  </a:extLst>
                </p14:cNvPr>
                <p14:cNvContentPartPr/>
                <p14:nvPr/>
              </p14:nvContentPartPr>
              <p14:xfrm>
                <a:off x="7459587" y="1510800"/>
                <a:ext cx="142200" cy="144720"/>
              </p14:xfrm>
            </p:contentPart>
          </mc:Choice>
          <mc:Fallback xmlns="">
            <p:pic>
              <p:nvPicPr>
                <p:cNvPr id="49" name="Freihand 48">
                  <a:extLst>
                    <a:ext uri="{FF2B5EF4-FFF2-40B4-BE49-F238E27FC236}">
                      <a16:creationId xmlns:a16="http://schemas.microsoft.com/office/drawing/2014/main" id="{A11619E6-AC1F-472C-B187-BE46153FF20B}"/>
                    </a:ext>
                  </a:extLst>
                </p:cNvPr>
                <p:cNvPicPr/>
                <p:nvPr/>
              </p:nvPicPr>
              <p:blipFill>
                <a:blip r:embed="rId88"/>
                <a:stretch>
                  <a:fillRect/>
                </a:stretch>
              </p:blipFill>
              <p:spPr>
                <a:xfrm>
                  <a:off x="7455267" y="1506480"/>
                  <a:ext cx="150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D2CFC15A-7634-4F97-BBC2-B1A1A166420D}"/>
                    </a:ext>
                  </a:extLst>
                </p14:cNvPr>
                <p14:cNvContentPartPr/>
                <p14:nvPr/>
              </p14:nvContentPartPr>
              <p14:xfrm>
                <a:off x="7614027" y="1594320"/>
                <a:ext cx="191520" cy="48960"/>
              </p14:xfrm>
            </p:contentPart>
          </mc:Choice>
          <mc:Fallback xmlns="">
            <p:pic>
              <p:nvPicPr>
                <p:cNvPr id="51" name="Freihand 50">
                  <a:extLst>
                    <a:ext uri="{FF2B5EF4-FFF2-40B4-BE49-F238E27FC236}">
                      <a16:creationId xmlns:a16="http://schemas.microsoft.com/office/drawing/2014/main" id="{D2CFC15A-7634-4F97-BBC2-B1A1A166420D}"/>
                    </a:ext>
                  </a:extLst>
                </p:cNvPr>
                <p:cNvPicPr/>
                <p:nvPr/>
              </p:nvPicPr>
              <p:blipFill>
                <a:blip r:embed="rId90"/>
                <a:stretch>
                  <a:fillRect/>
                </a:stretch>
              </p:blipFill>
              <p:spPr>
                <a:xfrm>
                  <a:off x="7609707" y="1590000"/>
                  <a:ext cx="200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0D7BB2B5-DE04-428E-83D1-03926D709958}"/>
                    </a:ext>
                  </a:extLst>
                </p14:cNvPr>
                <p14:cNvContentPartPr/>
                <p14:nvPr/>
              </p14:nvContentPartPr>
              <p14:xfrm>
                <a:off x="7800507" y="1468680"/>
                <a:ext cx="107640" cy="162720"/>
              </p14:xfrm>
            </p:contentPart>
          </mc:Choice>
          <mc:Fallback xmlns="">
            <p:pic>
              <p:nvPicPr>
                <p:cNvPr id="52" name="Freihand 51">
                  <a:extLst>
                    <a:ext uri="{FF2B5EF4-FFF2-40B4-BE49-F238E27FC236}">
                      <a16:creationId xmlns:a16="http://schemas.microsoft.com/office/drawing/2014/main" id="{0D7BB2B5-DE04-428E-83D1-03926D709958}"/>
                    </a:ext>
                  </a:extLst>
                </p:cNvPr>
                <p:cNvPicPr/>
                <p:nvPr/>
              </p:nvPicPr>
              <p:blipFill>
                <a:blip r:embed="rId92"/>
                <a:stretch>
                  <a:fillRect/>
                </a:stretch>
              </p:blipFill>
              <p:spPr>
                <a:xfrm>
                  <a:off x="7796187" y="1464360"/>
                  <a:ext cx="116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1DABDBE1-4FBA-4ECF-942D-A8188865582B}"/>
                    </a:ext>
                  </a:extLst>
                </p14:cNvPr>
                <p14:cNvContentPartPr/>
                <p14:nvPr/>
              </p14:nvContentPartPr>
              <p14:xfrm>
                <a:off x="7861707" y="1618440"/>
                <a:ext cx="38520" cy="25920"/>
              </p14:xfrm>
            </p:contentPart>
          </mc:Choice>
          <mc:Fallback xmlns="">
            <p:pic>
              <p:nvPicPr>
                <p:cNvPr id="53" name="Freihand 52">
                  <a:extLst>
                    <a:ext uri="{FF2B5EF4-FFF2-40B4-BE49-F238E27FC236}">
                      <a16:creationId xmlns:a16="http://schemas.microsoft.com/office/drawing/2014/main" id="{1DABDBE1-4FBA-4ECF-942D-A8188865582B}"/>
                    </a:ext>
                  </a:extLst>
                </p:cNvPr>
                <p:cNvPicPr/>
                <p:nvPr/>
              </p:nvPicPr>
              <p:blipFill>
                <a:blip r:embed="rId94"/>
                <a:stretch>
                  <a:fillRect/>
                </a:stretch>
              </p:blipFill>
              <p:spPr>
                <a:xfrm>
                  <a:off x="7857387" y="1614120"/>
                  <a:ext cx="47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B55AF65A-8575-4CFE-8637-81082D746EFE}"/>
                    </a:ext>
                  </a:extLst>
                </p14:cNvPr>
                <p14:cNvContentPartPr/>
                <p14:nvPr/>
              </p14:nvContentPartPr>
              <p14:xfrm>
                <a:off x="7940907" y="1482720"/>
                <a:ext cx="266040" cy="159840"/>
              </p14:xfrm>
            </p:contentPart>
          </mc:Choice>
          <mc:Fallback xmlns="">
            <p:pic>
              <p:nvPicPr>
                <p:cNvPr id="54" name="Freihand 53">
                  <a:extLst>
                    <a:ext uri="{FF2B5EF4-FFF2-40B4-BE49-F238E27FC236}">
                      <a16:creationId xmlns:a16="http://schemas.microsoft.com/office/drawing/2014/main" id="{B55AF65A-8575-4CFE-8637-81082D746EFE}"/>
                    </a:ext>
                  </a:extLst>
                </p:cNvPr>
                <p:cNvPicPr/>
                <p:nvPr/>
              </p:nvPicPr>
              <p:blipFill>
                <a:blip r:embed="rId96"/>
                <a:stretch>
                  <a:fillRect/>
                </a:stretch>
              </p:blipFill>
              <p:spPr>
                <a:xfrm>
                  <a:off x="7936587" y="1478400"/>
                  <a:ext cx="274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CD42E999-B7E6-4000-B020-9D569F832BED}"/>
                    </a:ext>
                  </a:extLst>
                </p14:cNvPr>
                <p14:cNvContentPartPr/>
                <p14:nvPr/>
              </p14:nvContentPartPr>
              <p14:xfrm>
                <a:off x="7654707" y="1433400"/>
                <a:ext cx="39600" cy="2160"/>
              </p14:xfrm>
            </p:contentPart>
          </mc:Choice>
          <mc:Fallback xmlns="">
            <p:pic>
              <p:nvPicPr>
                <p:cNvPr id="55" name="Freihand 54">
                  <a:extLst>
                    <a:ext uri="{FF2B5EF4-FFF2-40B4-BE49-F238E27FC236}">
                      <a16:creationId xmlns:a16="http://schemas.microsoft.com/office/drawing/2014/main" id="{CD42E999-B7E6-4000-B020-9D569F832BED}"/>
                    </a:ext>
                  </a:extLst>
                </p:cNvPr>
                <p:cNvPicPr/>
                <p:nvPr/>
              </p:nvPicPr>
              <p:blipFill>
                <a:blip r:embed="rId98"/>
                <a:stretch>
                  <a:fillRect/>
                </a:stretch>
              </p:blipFill>
              <p:spPr>
                <a:xfrm>
                  <a:off x="7650387" y="1429080"/>
                  <a:ext cx="48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E86B2204-F908-44B2-9364-137DCB2578F3}"/>
                    </a:ext>
                  </a:extLst>
                </p14:cNvPr>
                <p14:cNvContentPartPr/>
                <p14:nvPr/>
              </p14:nvContentPartPr>
              <p14:xfrm>
                <a:off x="7745427" y="1436280"/>
                <a:ext cx="20160" cy="1440"/>
              </p14:xfrm>
            </p:contentPart>
          </mc:Choice>
          <mc:Fallback xmlns="">
            <p:pic>
              <p:nvPicPr>
                <p:cNvPr id="56" name="Freihand 55">
                  <a:extLst>
                    <a:ext uri="{FF2B5EF4-FFF2-40B4-BE49-F238E27FC236}">
                      <a16:creationId xmlns:a16="http://schemas.microsoft.com/office/drawing/2014/main" id="{E86B2204-F908-44B2-9364-137DCB2578F3}"/>
                    </a:ext>
                  </a:extLst>
                </p:cNvPr>
                <p:cNvPicPr/>
                <p:nvPr/>
              </p:nvPicPr>
              <p:blipFill>
                <a:blip r:embed="rId100"/>
                <a:stretch>
                  <a:fillRect/>
                </a:stretch>
              </p:blipFill>
              <p:spPr>
                <a:xfrm>
                  <a:off x="7741107" y="1431960"/>
                  <a:ext cx="28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D7D830B4-D51D-4D26-BB2B-E13DC05C37A8}"/>
                    </a:ext>
                  </a:extLst>
                </p14:cNvPr>
                <p14:cNvContentPartPr/>
                <p14:nvPr/>
              </p14:nvContentPartPr>
              <p14:xfrm>
                <a:off x="6996627" y="1784040"/>
                <a:ext cx="1280520" cy="48240"/>
              </p14:xfrm>
            </p:contentPart>
          </mc:Choice>
          <mc:Fallback xmlns="">
            <p:pic>
              <p:nvPicPr>
                <p:cNvPr id="57" name="Freihand 56">
                  <a:extLst>
                    <a:ext uri="{FF2B5EF4-FFF2-40B4-BE49-F238E27FC236}">
                      <a16:creationId xmlns:a16="http://schemas.microsoft.com/office/drawing/2014/main" id="{D7D830B4-D51D-4D26-BB2B-E13DC05C37A8}"/>
                    </a:ext>
                  </a:extLst>
                </p:cNvPr>
                <p:cNvPicPr/>
                <p:nvPr/>
              </p:nvPicPr>
              <p:blipFill>
                <a:blip r:embed="rId102"/>
                <a:stretch>
                  <a:fillRect/>
                </a:stretch>
              </p:blipFill>
              <p:spPr>
                <a:xfrm>
                  <a:off x="6992307" y="1779720"/>
                  <a:ext cx="1289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84D846C2-7157-4298-89DE-2647D241A9F3}"/>
                    </a:ext>
                  </a:extLst>
                </p14:cNvPr>
                <p14:cNvContentPartPr/>
                <p14:nvPr/>
              </p14:nvContentPartPr>
              <p14:xfrm>
                <a:off x="3692187" y="2986440"/>
                <a:ext cx="440280" cy="130680"/>
              </p14:xfrm>
            </p:contentPart>
          </mc:Choice>
          <mc:Fallback xmlns="">
            <p:pic>
              <p:nvPicPr>
                <p:cNvPr id="59" name="Freihand 58">
                  <a:extLst>
                    <a:ext uri="{FF2B5EF4-FFF2-40B4-BE49-F238E27FC236}">
                      <a16:creationId xmlns:a16="http://schemas.microsoft.com/office/drawing/2014/main" id="{84D846C2-7157-4298-89DE-2647D241A9F3}"/>
                    </a:ext>
                  </a:extLst>
                </p:cNvPr>
                <p:cNvPicPr/>
                <p:nvPr/>
              </p:nvPicPr>
              <p:blipFill>
                <a:blip r:embed="rId104"/>
                <a:stretch>
                  <a:fillRect/>
                </a:stretch>
              </p:blipFill>
              <p:spPr>
                <a:xfrm>
                  <a:off x="3687867" y="2982120"/>
                  <a:ext cx="448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0356D8C1-B9E6-4B3A-BA07-F7384BA54558}"/>
                    </a:ext>
                  </a:extLst>
                </p14:cNvPr>
                <p14:cNvContentPartPr/>
                <p14:nvPr/>
              </p14:nvContentPartPr>
              <p14:xfrm>
                <a:off x="4103667" y="2893920"/>
                <a:ext cx="137880" cy="165240"/>
              </p14:xfrm>
            </p:contentPart>
          </mc:Choice>
          <mc:Fallback xmlns="">
            <p:pic>
              <p:nvPicPr>
                <p:cNvPr id="60" name="Freihand 59">
                  <a:extLst>
                    <a:ext uri="{FF2B5EF4-FFF2-40B4-BE49-F238E27FC236}">
                      <a16:creationId xmlns:a16="http://schemas.microsoft.com/office/drawing/2014/main" id="{0356D8C1-B9E6-4B3A-BA07-F7384BA54558}"/>
                    </a:ext>
                  </a:extLst>
                </p:cNvPr>
                <p:cNvPicPr/>
                <p:nvPr/>
              </p:nvPicPr>
              <p:blipFill>
                <a:blip r:embed="rId106"/>
                <a:stretch>
                  <a:fillRect/>
                </a:stretch>
              </p:blipFill>
              <p:spPr>
                <a:xfrm>
                  <a:off x="4099347" y="2889600"/>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EF154645-90AB-4E5E-9713-D241500B1925}"/>
                    </a:ext>
                  </a:extLst>
                </p14:cNvPr>
                <p14:cNvContentPartPr/>
                <p14:nvPr/>
              </p14:nvContentPartPr>
              <p14:xfrm>
                <a:off x="4421187" y="2738760"/>
                <a:ext cx="254160" cy="262800"/>
              </p14:xfrm>
            </p:contentPart>
          </mc:Choice>
          <mc:Fallback xmlns="">
            <p:pic>
              <p:nvPicPr>
                <p:cNvPr id="61" name="Freihand 60">
                  <a:extLst>
                    <a:ext uri="{FF2B5EF4-FFF2-40B4-BE49-F238E27FC236}">
                      <a16:creationId xmlns:a16="http://schemas.microsoft.com/office/drawing/2014/main" id="{EF154645-90AB-4E5E-9713-D241500B1925}"/>
                    </a:ext>
                  </a:extLst>
                </p:cNvPr>
                <p:cNvPicPr/>
                <p:nvPr/>
              </p:nvPicPr>
              <p:blipFill>
                <a:blip r:embed="rId108"/>
                <a:stretch>
                  <a:fillRect/>
                </a:stretch>
              </p:blipFill>
              <p:spPr>
                <a:xfrm>
                  <a:off x="4416867" y="2734440"/>
                  <a:ext cx="2628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FFF0BA29-5CA9-4A01-8CAB-C460B7BE21EA}"/>
                    </a:ext>
                  </a:extLst>
                </p14:cNvPr>
                <p14:cNvContentPartPr/>
                <p14:nvPr/>
              </p14:nvContentPartPr>
              <p14:xfrm>
                <a:off x="4572387" y="2670000"/>
                <a:ext cx="40320" cy="2880"/>
              </p14:xfrm>
            </p:contentPart>
          </mc:Choice>
          <mc:Fallback xmlns="">
            <p:pic>
              <p:nvPicPr>
                <p:cNvPr id="62" name="Freihand 61">
                  <a:extLst>
                    <a:ext uri="{FF2B5EF4-FFF2-40B4-BE49-F238E27FC236}">
                      <a16:creationId xmlns:a16="http://schemas.microsoft.com/office/drawing/2014/main" id="{FFF0BA29-5CA9-4A01-8CAB-C460B7BE21EA}"/>
                    </a:ext>
                  </a:extLst>
                </p:cNvPr>
                <p:cNvPicPr/>
                <p:nvPr/>
              </p:nvPicPr>
              <p:blipFill>
                <a:blip r:embed="rId98"/>
                <a:stretch>
                  <a:fillRect/>
                </a:stretch>
              </p:blipFill>
              <p:spPr>
                <a:xfrm>
                  <a:off x="4568067" y="2665680"/>
                  <a:ext cx="48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D6FB9CC1-044F-4E78-86CE-6948BD7F2A62}"/>
                    </a:ext>
                  </a:extLst>
                </p14:cNvPr>
                <p14:cNvContentPartPr/>
                <p14:nvPr/>
              </p14:nvContentPartPr>
              <p14:xfrm>
                <a:off x="4842027" y="2644800"/>
                <a:ext cx="317520" cy="151200"/>
              </p14:xfrm>
            </p:contentPart>
          </mc:Choice>
          <mc:Fallback xmlns="">
            <p:pic>
              <p:nvPicPr>
                <p:cNvPr id="63" name="Freihand 62">
                  <a:extLst>
                    <a:ext uri="{FF2B5EF4-FFF2-40B4-BE49-F238E27FC236}">
                      <a16:creationId xmlns:a16="http://schemas.microsoft.com/office/drawing/2014/main" id="{D6FB9CC1-044F-4E78-86CE-6948BD7F2A62}"/>
                    </a:ext>
                  </a:extLst>
                </p:cNvPr>
                <p:cNvPicPr/>
                <p:nvPr/>
              </p:nvPicPr>
              <p:blipFill>
                <a:blip r:embed="rId111"/>
                <a:stretch>
                  <a:fillRect/>
                </a:stretch>
              </p:blipFill>
              <p:spPr>
                <a:xfrm>
                  <a:off x="4837707" y="2640480"/>
                  <a:ext cx="326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8D6EF461-7305-4E74-BE00-91513A96FD0E}"/>
                    </a:ext>
                  </a:extLst>
                </p14:cNvPr>
                <p14:cNvContentPartPr/>
                <p14:nvPr/>
              </p14:nvContentPartPr>
              <p14:xfrm>
                <a:off x="5133627" y="2544000"/>
                <a:ext cx="360" cy="360"/>
              </p14:xfrm>
            </p:contentPart>
          </mc:Choice>
          <mc:Fallback xmlns="">
            <p:pic>
              <p:nvPicPr>
                <p:cNvPr id="64" name="Freihand 63">
                  <a:extLst>
                    <a:ext uri="{FF2B5EF4-FFF2-40B4-BE49-F238E27FC236}">
                      <a16:creationId xmlns:a16="http://schemas.microsoft.com/office/drawing/2014/main" id="{8D6EF461-7305-4E74-BE00-91513A96FD0E}"/>
                    </a:ext>
                  </a:extLst>
                </p:cNvPr>
                <p:cNvPicPr/>
                <p:nvPr/>
              </p:nvPicPr>
              <p:blipFill>
                <a:blip r:embed="rId113"/>
                <a:stretch>
                  <a:fillRect/>
                </a:stretch>
              </p:blipFill>
              <p:spPr>
                <a:xfrm>
                  <a:off x="5129307" y="253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301FF1E2-53E6-41D4-8E9A-A42FCDD45587}"/>
                    </a:ext>
                  </a:extLst>
                </p14:cNvPr>
                <p14:cNvContentPartPr/>
                <p14:nvPr/>
              </p14:nvContentPartPr>
              <p14:xfrm>
                <a:off x="5476707" y="2517000"/>
                <a:ext cx="5040" cy="164880"/>
              </p14:xfrm>
            </p:contentPart>
          </mc:Choice>
          <mc:Fallback xmlns="">
            <p:pic>
              <p:nvPicPr>
                <p:cNvPr id="65" name="Freihand 64">
                  <a:extLst>
                    <a:ext uri="{FF2B5EF4-FFF2-40B4-BE49-F238E27FC236}">
                      <a16:creationId xmlns:a16="http://schemas.microsoft.com/office/drawing/2014/main" id="{301FF1E2-53E6-41D4-8E9A-A42FCDD45587}"/>
                    </a:ext>
                  </a:extLst>
                </p:cNvPr>
                <p:cNvPicPr/>
                <p:nvPr/>
              </p:nvPicPr>
              <p:blipFill>
                <a:blip r:embed="rId115"/>
                <a:stretch>
                  <a:fillRect/>
                </a:stretch>
              </p:blipFill>
              <p:spPr>
                <a:xfrm>
                  <a:off x="5472387" y="2512680"/>
                  <a:ext cx="13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CD78D028-D434-424E-A770-CBF566FA8087}"/>
                    </a:ext>
                  </a:extLst>
                </p14:cNvPr>
                <p14:cNvContentPartPr/>
                <p14:nvPr/>
              </p14:nvContentPartPr>
              <p14:xfrm>
                <a:off x="5348187" y="2513040"/>
                <a:ext cx="196920" cy="154440"/>
              </p14:xfrm>
            </p:contentPart>
          </mc:Choice>
          <mc:Fallback xmlns="">
            <p:pic>
              <p:nvPicPr>
                <p:cNvPr id="66" name="Freihand 65">
                  <a:extLst>
                    <a:ext uri="{FF2B5EF4-FFF2-40B4-BE49-F238E27FC236}">
                      <a16:creationId xmlns:a16="http://schemas.microsoft.com/office/drawing/2014/main" id="{CD78D028-D434-424E-A770-CBF566FA8087}"/>
                    </a:ext>
                  </a:extLst>
                </p:cNvPr>
                <p:cNvPicPr/>
                <p:nvPr/>
              </p:nvPicPr>
              <p:blipFill>
                <a:blip r:embed="rId117"/>
                <a:stretch>
                  <a:fillRect/>
                </a:stretch>
              </p:blipFill>
              <p:spPr>
                <a:xfrm>
                  <a:off x="5343867" y="2508720"/>
                  <a:ext cx="205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A78182C0-87D6-40D2-A71B-F7D0426B8ABB}"/>
                    </a:ext>
                  </a:extLst>
                </p14:cNvPr>
                <p14:cNvContentPartPr/>
                <p14:nvPr/>
              </p14:nvContentPartPr>
              <p14:xfrm>
                <a:off x="5569227" y="2516640"/>
                <a:ext cx="133200" cy="69120"/>
              </p14:xfrm>
            </p:contentPart>
          </mc:Choice>
          <mc:Fallback xmlns="">
            <p:pic>
              <p:nvPicPr>
                <p:cNvPr id="67" name="Freihand 66">
                  <a:extLst>
                    <a:ext uri="{FF2B5EF4-FFF2-40B4-BE49-F238E27FC236}">
                      <a16:creationId xmlns:a16="http://schemas.microsoft.com/office/drawing/2014/main" id="{A78182C0-87D6-40D2-A71B-F7D0426B8ABB}"/>
                    </a:ext>
                  </a:extLst>
                </p:cNvPr>
                <p:cNvPicPr/>
                <p:nvPr/>
              </p:nvPicPr>
              <p:blipFill>
                <a:blip r:embed="rId119"/>
                <a:stretch>
                  <a:fillRect/>
                </a:stretch>
              </p:blipFill>
              <p:spPr>
                <a:xfrm>
                  <a:off x="5564907" y="2512320"/>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5728D6E1-AACB-4C97-8D04-E447B1EEA682}"/>
                    </a:ext>
                  </a:extLst>
                </p14:cNvPr>
                <p14:cNvContentPartPr/>
                <p14:nvPr/>
              </p14:nvContentPartPr>
              <p14:xfrm>
                <a:off x="5727987" y="2494320"/>
                <a:ext cx="102240" cy="97920"/>
              </p14:xfrm>
            </p:contentPart>
          </mc:Choice>
          <mc:Fallback xmlns="">
            <p:pic>
              <p:nvPicPr>
                <p:cNvPr id="68" name="Freihand 67">
                  <a:extLst>
                    <a:ext uri="{FF2B5EF4-FFF2-40B4-BE49-F238E27FC236}">
                      <a16:creationId xmlns:a16="http://schemas.microsoft.com/office/drawing/2014/main" id="{5728D6E1-AACB-4C97-8D04-E447B1EEA682}"/>
                    </a:ext>
                  </a:extLst>
                </p:cNvPr>
                <p:cNvPicPr/>
                <p:nvPr/>
              </p:nvPicPr>
              <p:blipFill>
                <a:blip r:embed="rId121"/>
                <a:stretch>
                  <a:fillRect/>
                </a:stretch>
              </p:blipFill>
              <p:spPr>
                <a:xfrm>
                  <a:off x="5723667" y="2490000"/>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4806FE2-3907-4D6F-94F1-BDB809044865}"/>
                    </a:ext>
                  </a:extLst>
                </p14:cNvPr>
                <p14:cNvContentPartPr/>
                <p14:nvPr/>
              </p14:nvContentPartPr>
              <p14:xfrm>
                <a:off x="5793147" y="2355360"/>
                <a:ext cx="93600" cy="217440"/>
              </p14:xfrm>
            </p:contentPart>
          </mc:Choice>
          <mc:Fallback xmlns="">
            <p:pic>
              <p:nvPicPr>
                <p:cNvPr id="69" name="Freihand 68">
                  <a:extLst>
                    <a:ext uri="{FF2B5EF4-FFF2-40B4-BE49-F238E27FC236}">
                      <a16:creationId xmlns:a16="http://schemas.microsoft.com/office/drawing/2014/main" id="{D4806FE2-3907-4D6F-94F1-BDB809044865}"/>
                    </a:ext>
                  </a:extLst>
                </p:cNvPr>
                <p:cNvPicPr/>
                <p:nvPr/>
              </p:nvPicPr>
              <p:blipFill>
                <a:blip r:embed="rId123"/>
                <a:stretch>
                  <a:fillRect/>
                </a:stretch>
              </p:blipFill>
              <p:spPr>
                <a:xfrm>
                  <a:off x="5788827" y="2351040"/>
                  <a:ext cx="102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5596E4A0-5AD7-4F33-8AB9-24505E74D9C7}"/>
                    </a:ext>
                  </a:extLst>
                </p14:cNvPr>
                <p14:cNvContentPartPr/>
                <p14:nvPr/>
              </p14:nvContentPartPr>
              <p14:xfrm>
                <a:off x="5900067" y="2403240"/>
                <a:ext cx="126720" cy="135720"/>
              </p14:xfrm>
            </p:contentPart>
          </mc:Choice>
          <mc:Fallback xmlns="">
            <p:pic>
              <p:nvPicPr>
                <p:cNvPr id="70" name="Freihand 69">
                  <a:extLst>
                    <a:ext uri="{FF2B5EF4-FFF2-40B4-BE49-F238E27FC236}">
                      <a16:creationId xmlns:a16="http://schemas.microsoft.com/office/drawing/2014/main" id="{5596E4A0-5AD7-4F33-8AB9-24505E74D9C7}"/>
                    </a:ext>
                  </a:extLst>
                </p:cNvPr>
                <p:cNvPicPr/>
                <p:nvPr/>
              </p:nvPicPr>
              <p:blipFill>
                <a:blip r:embed="rId125"/>
                <a:stretch>
                  <a:fillRect/>
                </a:stretch>
              </p:blipFill>
              <p:spPr>
                <a:xfrm>
                  <a:off x="5895747" y="2398920"/>
                  <a:ext cx="13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E861EA35-22C4-402E-A8E2-2C66D497EDA7}"/>
                    </a:ext>
                  </a:extLst>
                </p14:cNvPr>
                <p14:cNvContentPartPr/>
                <p14:nvPr/>
              </p14:nvContentPartPr>
              <p14:xfrm>
                <a:off x="6032907" y="2275080"/>
                <a:ext cx="111600" cy="198000"/>
              </p14:xfrm>
            </p:contentPart>
          </mc:Choice>
          <mc:Fallback xmlns="">
            <p:pic>
              <p:nvPicPr>
                <p:cNvPr id="71" name="Freihand 70">
                  <a:extLst>
                    <a:ext uri="{FF2B5EF4-FFF2-40B4-BE49-F238E27FC236}">
                      <a16:creationId xmlns:a16="http://schemas.microsoft.com/office/drawing/2014/main" id="{E861EA35-22C4-402E-A8E2-2C66D497EDA7}"/>
                    </a:ext>
                  </a:extLst>
                </p:cNvPr>
                <p:cNvPicPr/>
                <p:nvPr/>
              </p:nvPicPr>
              <p:blipFill>
                <a:blip r:embed="rId127"/>
                <a:stretch>
                  <a:fillRect/>
                </a:stretch>
              </p:blipFill>
              <p:spPr>
                <a:xfrm>
                  <a:off x="6028587" y="2270760"/>
                  <a:ext cx="12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73B17B46-AD9C-45EC-87F2-34C5A5054C2D}"/>
                    </a:ext>
                  </a:extLst>
                </p14:cNvPr>
                <p14:cNvContentPartPr/>
                <p14:nvPr/>
              </p14:nvContentPartPr>
              <p14:xfrm>
                <a:off x="6196347" y="2346000"/>
                <a:ext cx="216720" cy="209160"/>
              </p14:xfrm>
            </p:contentPart>
          </mc:Choice>
          <mc:Fallback xmlns="">
            <p:pic>
              <p:nvPicPr>
                <p:cNvPr id="72" name="Freihand 71">
                  <a:extLst>
                    <a:ext uri="{FF2B5EF4-FFF2-40B4-BE49-F238E27FC236}">
                      <a16:creationId xmlns:a16="http://schemas.microsoft.com/office/drawing/2014/main" id="{73B17B46-AD9C-45EC-87F2-34C5A5054C2D}"/>
                    </a:ext>
                  </a:extLst>
                </p:cNvPr>
                <p:cNvPicPr/>
                <p:nvPr/>
              </p:nvPicPr>
              <p:blipFill>
                <a:blip r:embed="rId129"/>
                <a:stretch>
                  <a:fillRect/>
                </a:stretch>
              </p:blipFill>
              <p:spPr>
                <a:xfrm>
                  <a:off x="6192027" y="2341680"/>
                  <a:ext cx="225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E4CD4C1D-689C-4530-8BC6-8D6782F399E1}"/>
                    </a:ext>
                  </a:extLst>
                </p14:cNvPr>
                <p14:cNvContentPartPr/>
                <p14:nvPr/>
              </p14:nvContentPartPr>
              <p14:xfrm>
                <a:off x="6603867" y="2283360"/>
                <a:ext cx="100800" cy="85320"/>
              </p14:xfrm>
            </p:contentPart>
          </mc:Choice>
          <mc:Fallback xmlns="">
            <p:pic>
              <p:nvPicPr>
                <p:cNvPr id="73" name="Freihand 72">
                  <a:extLst>
                    <a:ext uri="{FF2B5EF4-FFF2-40B4-BE49-F238E27FC236}">
                      <a16:creationId xmlns:a16="http://schemas.microsoft.com/office/drawing/2014/main" id="{E4CD4C1D-689C-4530-8BC6-8D6782F399E1}"/>
                    </a:ext>
                  </a:extLst>
                </p:cNvPr>
                <p:cNvPicPr/>
                <p:nvPr/>
              </p:nvPicPr>
              <p:blipFill>
                <a:blip r:embed="rId131"/>
                <a:stretch>
                  <a:fillRect/>
                </a:stretch>
              </p:blipFill>
              <p:spPr>
                <a:xfrm>
                  <a:off x="6599547" y="2279040"/>
                  <a:ext cx="10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F3FDB9DB-D8C1-41DA-B988-53E5990A8CCC}"/>
                    </a:ext>
                  </a:extLst>
                </p14:cNvPr>
                <p14:cNvContentPartPr/>
                <p14:nvPr/>
              </p14:nvContentPartPr>
              <p14:xfrm>
                <a:off x="6732387" y="2184000"/>
                <a:ext cx="105840" cy="165600"/>
              </p14:xfrm>
            </p:contentPart>
          </mc:Choice>
          <mc:Fallback xmlns="">
            <p:pic>
              <p:nvPicPr>
                <p:cNvPr id="74" name="Freihand 73">
                  <a:extLst>
                    <a:ext uri="{FF2B5EF4-FFF2-40B4-BE49-F238E27FC236}">
                      <a16:creationId xmlns:a16="http://schemas.microsoft.com/office/drawing/2014/main" id="{F3FDB9DB-D8C1-41DA-B988-53E5990A8CCC}"/>
                    </a:ext>
                  </a:extLst>
                </p:cNvPr>
                <p:cNvPicPr/>
                <p:nvPr/>
              </p:nvPicPr>
              <p:blipFill>
                <a:blip r:embed="rId133"/>
                <a:stretch>
                  <a:fillRect/>
                </a:stretch>
              </p:blipFill>
              <p:spPr>
                <a:xfrm>
                  <a:off x="6728067" y="2179680"/>
                  <a:ext cx="114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E49478D2-AF8F-43F6-B52F-1000FD5A88D9}"/>
                    </a:ext>
                  </a:extLst>
                </p14:cNvPr>
                <p14:cNvContentPartPr/>
                <p14:nvPr/>
              </p14:nvContentPartPr>
              <p14:xfrm>
                <a:off x="6837147" y="2227200"/>
                <a:ext cx="136080" cy="83880"/>
              </p14:xfrm>
            </p:contentPart>
          </mc:Choice>
          <mc:Fallback xmlns="">
            <p:pic>
              <p:nvPicPr>
                <p:cNvPr id="75" name="Freihand 74">
                  <a:extLst>
                    <a:ext uri="{FF2B5EF4-FFF2-40B4-BE49-F238E27FC236}">
                      <a16:creationId xmlns:a16="http://schemas.microsoft.com/office/drawing/2014/main" id="{E49478D2-AF8F-43F6-B52F-1000FD5A88D9}"/>
                    </a:ext>
                  </a:extLst>
                </p:cNvPr>
                <p:cNvPicPr/>
                <p:nvPr/>
              </p:nvPicPr>
              <p:blipFill>
                <a:blip r:embed="rId135"/>
                <a:stretch>
                  <a:fillRect/>
                </a:stretch>
              </p:blipFill>
              <p:spPr>
                <a:xfrm>
                  <a:off x="6832827" y="2222880"/>
                  <a:ext cx="144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644A43FE-FCCA-4BC8-9685-3C3D9BC52062}"/>
                    </a:ext>
                  </a:extLst>
                </p14:cNvPr>
                <p14:cNvContentPartPr/>
                <p14:nvPr/>
              </p14:nvContentPartPr>
              <p14:xfrm>
                <a:off x="7139547" y="2232600"/>
                <a:ext cx="221760" cy="59760"/>
              </p14:xfrm>
            </p:contentPart>
          </mc:Choice>
          <mc:Fallback xmlns="">
            <p:pic>
              <p:nvPicPr>
                <p:cNvPr id="76" name="Freihand 75">
                  <a:extLst>
                    <a:ext uri="{FF2B5EF4-FFF2-40B4-BE49-F238E27FC236}">
                      <a16:creationId xmlns:a16="http://schemas.microsoft.com/office/drawing/2014/main" id="{644A43FE-FCCA-4BC8-9685-3C3D9BC52062}"/>
                    </a:ext>
                  </a:extLst>
                </p:cNvPr>
                <p:cNvPicPr/>
                <p:nvPr/>
              </p:nvPicPr>
              <p:blipFill>
                <a:blip r:embed="rId137"/>
                <a:stretch>
                  <a:fillRect/>
                </a:stretch>
              </p:blipFill>
              <p:spPr>
                <a:xfrm>
                  <a:off x="7135227" y="2228280"/>
                  <a:ext cx="230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ED83CB15-39BA-448B-9FCF-F0DE777A58AA}"/>
                    </a:ext>
                  </a:extLst>
                </p14:cNvPr>
                <p14:cNvContentPartPr/>
                <p14:nvPr/>
              </p14:nvContentPartPr>
              <p14:xfrm>
                <a:off x="7373547" y="2195160"/>
                <a:ext cx="70920" cy="76680"/>
              </p14:xfrm>
            </p:contentPart>
          </mc:Choice>
          <mc:Fallback xmlns="">
            <p:pic>
              <p:nvPicPr>
                <p:cNvPr id="77" name="Freihand 76">
                  <a:extLst>
                    <a:ext uri="{FF2B5EF4-FFF2-40B4-BE49-F238E27FC236}">
                      <a16:creationId xmlns:a16="http://schemas.microsoft.com/office/drawing/2014/main" id="{ED83CB15-39BA-448B-9FCF-F0DE777A58AA}"/>
                    </a:ext>
                  </a:extLst>
                </p:cNvPr>
                <p:cNvPicPr/>
                <p:nvPr/>
              </p:nvPicPr>
              <p:blipFill>
                <a:blip r:embed="rId139"/>
                <a:stretch>
                  <a:fillRect/>
                </a:stretch>
              </p:blipFill>
              <p:spPr>
                <a:xfrm>
                  <a:off x="7369227" y="2190840"/>
                  <a:ext cx="79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BAE1936D-F93E-4A19-AC10-85CBC1DEA9F5}"/>
                    </a:ext>
                  </a:extLst>
                </p14:cNvPr>
                <p14:cNvContentPartPr/>
                <p14:nvPr/>
              </p14:nvContentPartPr>
              <p14:xfrm>
                <a:off x="7459227" y="2149080"/>
                <a:ext cx="208800" cy="254160"/>
              </p14:xfrm>
            </p:contentPart>
          </mc:Choice>
          <mc:Fallback xmlns="">
            <p:pic>
              <p:nvPicPr>
                <p:cNvPr id="79" name="Freihand 78">
                  <a:extLst>
                    <a:ext uri="{FF2B5EF4-FFF2-40B4-BE49-F238E27FC236}">
                      <a16:creationId xmlns:a16="http://schemas.microsoft.com/office/drawing/2014/main" id="{BAE1936D-F93E-4A19-AC10-85CBC1DEA9F5}"/>
                    </a:ext>
                  </a:extLst>
                </p:cNvPr>
                <p:cNvPicPr/>
                <p:nvPr/>
              </p:nvPicPr>
              <p:blipFill>
                <a:blip r:embed="rId141"/>
                <a:stretch>
                  <a:fillRect/>
                </a:stretch>
              </p:blipFill>
              <p:spPr>
                <a:xfrm>
                  <a:off x="7454907" y="2144760"/>
                  <a:ext cx="2174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E229A554-0A81-42E4-BBD2-E6D94DCBF705}"/>
                    </a:ext>
                  </a:extLst>
                </p14:cNvPr>
                <p14:cNvContentPartPr/>
                <p14:nvPr/>
              </p14:nvContentPartPr>
              <p14:xfrm>
                <a:off x="7686027" y="2104800"/>
                <a:ext cx="20880" cy="61200"/>
              </p14:xfrm>
            </p:contentPart>
          </mc:Choice>
          <mc:Fallback xmlns="">
            <p:pic>
              <p:nvPicPr>
                <p:cNvPr id="80" name="Freihand 79">
                  <a:extLst>
                    <a:ext uri="{FF2B5EF4-FFF2-40B4-BE49-F238E27FC236}">
                      <a16:creationId xmlns:a16="http://schemas.microsoft.com/office/drawing/2014/main" id="{E229A554-0A81-42E4-BBD2-E6D94DCBF705}"/>
                    </a:ext>
                  </a:extLst>
                </p:cNvPr>
                <p:cNvPicPr/>
                <p:nvPr/>
              </p:nvPicPr>
              <p:blipFill>
                <a:blip r:embed="rId143"/>
                <a:stretch>
                  <a:fillRect/>
                </a:stretch>
              </p:blipFill>
              <p:spPr>
                <a:xfrm>
                  <a:off x="7681707" y="2100480"/>
                  <a:ext cx="29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26054886-B234-49E5-AD8F-0E5D29E789E5}"/>
                    </a:ext>
                  </a:extLst>
                </p14:cNvPr>
                <p14:cNvContentPartPr/>
                <p14:nvPr/>
              </p14:nvContentPartPr>
              <p14:xfrm>
                <a:off x="7729947" y="2056560"/>
                <a:ext cx="169920" cy="169200"/>
              </p14:xfrm>
            </p:contentPart>
          </mc:Choice>
          <mc:Fallback xmlns="">
            <p:pic>
              <p:nvPicPr>
                <p:cNvPr id="81" name="Freihand 80">
                  <a:extLst>
                    <a:ext uri="{FF2B5EF4-FFF2-40B4-BE49-F238E27FC236}">
                      <a16:creationId xmlns:a16="http://schemas.microsoft.com/office/drawing/2014/main" id="{26054886-B234-49E5-AD8F-0E5D29E789E5}"/>
                    </a:ext>
                  </a:extLst>
                </p:cNvPr>
                <p:cNvPicPr/>
                <p:nvPr/>
              </p:nvPicPr>
              <p:blipFill>
                <a:blip r:embed="rId145"/>
                <a:stretch>
                  <a:fillRect/>
                </a:stretch>
              </p:blipFill>
              <p:spPr>
                <a:xfrm>
                  <a:off x="7725627" y="2052240"/>
                  <a:ext cx="178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3340E8B-8B90-4BD5-BD47-330625F441D4}"/>
                    </a:ext>
                  </a:extLst>
                </p14:cNvPr>
                <p14:cNvContentPartPr/>
                <p14:nvPr/>
              </p14:nvContentPartPr>
              <p14:xfrm>
                <a:off x="7360947" y="2027400"/>
                <a:ext cx="200520" cy="18360"/>
              </p14:xfrm>
            </p:contentPart>
          </mc:Choice>
          <mc:Fallback xmlns="">
            <p:pic>
              <p:nvPicPr>
                <p:cNvPr id="82" name="Freihand 81">
                  <a:extLst>
                    <a:ext uri="{FF2B5EF4-FFF2-40B4-BE49-F238E27FC236}">
                      <a16:creationId xmlns:a16="http://schemas.microsoft.com/office/drawing/2014/main" id="{03340E8B-8B90-4BD5-BD47-330625F441D4}"/>
                    </a:ext>
                  </a:extLst>
                </p:cNvPr>
                <p:cNvPicPr/>
                <p:nvPr/>
              </p:nvPicPr>
              <p:blipFill>
                <a:blip r:embed="rId147"/>
                <a:stretch>
                  <a:fillRect/>
                </a:stretch>
              </p:blipFill>
              <p:spPr>
                <a:xfrm>
                  <a:off x="7356627" y="2023080"/>
                  <a:ext cx="20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D0F2DFC4-263A-4C45-9342-AC25D7641A7F}"/>
                    </a:ext>
                  </a:extLst>
                </p14:cNvPr>
                <p14:cNvContentPartPr/>
                <p14:nvPr/>
              </p14:nvContentPartPr>
              <p14:xfrm>
                <a:off x="6563187" y="2578560"/>
                <a:ext cx="28800" cy="218520"/>
              </p14:xfrm>
            </p:contentPart>
          </mc:Choice>
          <mc:Fallback xmlns="">
            <p:pic>
              <p:nvPicPr>
                <p:cNvPr id="83" name="Freihand 82">
                  <a:extLst>
                    <a:ext uri="{FF2B5EF4-FFF2-40B4-BE49-F238E27FC236}">
                      <a16:creationId xmlns:a16="http://schemas.microsoft.com/office/drawing/2014/main" id="{D0F2DFC4-263A-4C45-9342-AC25D7641A7F}"/>
                    </a:ext>
                  </a:extLst>
                </p:cNvPr>
                <p:cNvPicPr/>
                <p:nvPr/>
              </p:nvPicPr>
              <p:blipFill>
                <a:blip r:embed="rId149"/>
                <a:stretch>
                  <a:fillRect/>
                </a:stretch>
              </p:blipFill>
              <p:spPr>
                <a:xfrm>
                  <a:off x="6558867" y="2574240"/>
                  <a:ext cx="37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B48384B3-5337-484A-BDEB-A66244FA596E}"/>
                    </a:ext>
                  </a:extLst>
                </p14:cNvPr>
                <p14:cNvContentPartPr/>
                <p14:nvPr/>
              </p14:nvContentPartPr>
              <p14:xfrm>
                <a:off x="6478947" y="2533200"/>
                <a:ext cx="160560" cy="116280"/>
              </p14:xfrm>
            </p:contentPart>
          </mc:Choice>
          <mc:Fallback xmlns="">
            <p:pic>
              <p:nvPicPr>
                <p:cNvPr id="84" name="Freihand 83">
                  <a:extLst>
                    <a:ext uri="{FF2B5EF4-FFF2-40B4-BE49-F238E27FC236}">
                      <a16:creationId xmlns:a16="http://schemas.microsoft.com/office/drawing/2014/main" id="{B48384B3-5337-484A-BDEB-A66244FA596E}"/>
                    </a:ext>
                  </a:extLst>
                </p:cNvPr>
                <p:cNvPicPr/>
                <p:nvPr/>
              </p:nvPicPr>
              <p:blipFill>
                <a:blip r:embed="rId151"/>
                <a:stretch>
                  <a:fillRect/>
                </a:stretch>
              </p:blipFill>
              <p:spPr>
                <a:xfrm>
                  <a:off x="6474627" y="2528880"/>
                  <a:ext cx="169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D58BE3F8-DE83-485D-84AB-0BF15569714C}"/>
                    </a:ext>
                  </a:extLst>
                </p14:cNvPr>
                <p14:cNvContentPartPr/>
                <p14:nvPr/>
              </p14:nvContentPartPr>
              <p14:xfrm>
                <a:off x="6672267" y="2574600"/>
                <a:ext cx="190800" cy="102960"/>
              </p14:xfrm>
            </p:contentPart>
          </mc:Choice>
          <mc:Fallback xmlns="">
            <p:pic>
              <p:nvPicPr>
                <p:cNvPr id="85" name="Freihand 84">
                  <a:extLst>
                    <a:ext uri="{FF2B5EF4-FFF2-40B4-BE49-F238E27FC236}">
                      <a16:creationId xmlns:a16="http://schemas.microsoft.com/office/drawing/2014/main" id="{D58BE3F8-DE83-485D-84AB-0BF15569714C}"/>
                    </a:ext>
                  </a:extLst>
                </p:cNvPr>
                <p:cNvPicPr/>
                <p:nvPr/>
              </p:nvPicPr>
              <p:blipFill>
                <a:blip r:embed="rId153"/>
                <a:stretch>
                  <a:fillRect/>
                </a:stretch>
              </p:blipFill>
              <p:spPr>
                <a:xfrm>
                  <a:off x="6667947" y="2570280"/>
                  <a:ext cx="19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9BF49173-6EA3-4EB5-95C9-C902415A777F}"/>
                    </a:ext>
                  </a:extLst>
                </p14:cNvPr>
                <p14:cNvContentPartPr/>
                <p14:nvPr/>
              </p14:nvContentPartPr>
              <p14:xfrm>
                <a:off x="6878547" y="2495760"/>
                <a:ext cx="137880" cy="147240"/>
              </p14:xfrm>
            </p:contentPart>
          </mc:Choice>
          <mc:Fallback xmlns="">
            <p:pic>
              <p:nvPicPr>
                <p:cNvPr id="86" name="Freihand 85">
                  <a:extLst>
                    <a:ext uri="{FF2B5EF4-FFF2-40B4-BE49-F238E27FC236}">
                      <a16:creationId xmlns:a16="http://schemas.microsoft.com/office/drawing/2014/main" id="{9BF49173-6EA3-4EB5-95C9-C902415A777F}"/>
                    </a:ext>
                  </a:extLst>
                </p:cNvPr>
                <p:cNvPicPr/>
                <p:nvPr/>
              </p:nvPicPr>
              <p:blipFill>
                <a:blip r:embed="rId155"/>
                <a:stretch>
                  <a:fillRect/>
                </a:stretch>
              </p:blipFill>
              <p:spPr>
                <a:xfrm>
                  <a:off x="6874227" y="2491440"/>
                  <a:ext cx="146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4DD3E610-4D5F-4B89-B279-1A726ED88741}"/>
                    </a:ext>
                  </a:extLst>
                </p14:cNvPr>
                <p14:cNvContentPartPr/>
                <p14:nvPr/>
              </p14:nvContentPartPr>
              <p14:xfrm>
                <a:off x="7036947" y="2504040"/>
                <a:ext cx="268920" cy="144000"/>
              </p14:xfrm>
            </p:contentPart>
          </mc:Choice>
          <mc:Fallback xmlns="">
            <p:pic>
              <p:nvPicPr>
                <p:cNvPr id="87" name="Freihand 86">
                  <a:extLst>
                    <a:ext uri="{FF2B5EF4-FFF2-40B4-BE49-F238E27FC236}">
                      <a16:creationId xmlns:a16="http://schemas.microsoft.com/office/drawing/2014/main" id="{4DD3E610-4D5F-4B89-B279-1A726ED88741}"/>
                    </a:ext>
                  </a:extLst>
                </p:cNvPr>
                <p:cNvPicPr/>
                <p:nvPr/>
              </p:nvPicPr>
              <p:blipFill>
                <a:blip r:embed="rId157"/>
                <a:stretch>
                  <a:fillRect/>
                </a:stretch>
              </p:blipFill>
              <p:spPr>
                <a:xfrm>
                  <a:off x="7032627" y="2499720"/>
                  <a:ext cx="277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1D7D0F10-623F-412F-BD82-59A51FE7682B}"/>
                    </a:ext>
                  </a:extLst>
                </p14:cNvPr>
                <p14:cNvContentPartPr/>
                <p14:nvPr/>
              </p14:nvContentPartPr>
              <p14:xfrm>
                <a:off x="7286787" y="2431680"/>
                <a:ext cx="106200" cy="151920"/>
              </p14:xfrm>
            </p:contentPart>
          </mc:Choice>
          <mc:Fallback xmlns="">
            <p:pic>
              <p:nvPicPr>
                <p:cNvPr id="88" name="Freihand 87">
                  <a:extLst>
                    <a:ext uri="{FF2B5EF4-FFF2-40B4-BE49-F238E27FC236}">
                      <a16:creationId xmlns:a16="http://schemas.microsoft.com/office/drawing/2014/main" id="{1D7D0F10-623F-412F-BD82-59A51FE7682B}"/>
                    </a:ext>
                  </a:extLst>
                </p:cNvPr>
                <p:cNvPicPr/>
                <p:nvPr/>
              </p:nvPicPr>
              <p:blipFill>
                <a:blip r:embed="rId159"/>
                <a:stretch>
                  <a:fillRect/>
                </a:stretch>
              </p:blipFill>
              <p:spPr>
                <a:xfrm>
                  <a:off x="7282467" y="2427360"/>
                  <a:ext cx="114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209C86F7-3DE8-4DDA-906F-89664F3584BD}"/>
                    </a:ext>
                  </a:extLst>
                </p14:cNvPr>
                <p14:cNvContentPartPr/>
                <p14:nvPr/>
              </p14:nvContentPartPr>
              <p14:xfrm>
                <a:off x="7380747" y="2350680"/>
                <a:ext cx="516960" cy="219600"/>
              </p14:xfrm>
            </p:contentPart>
          </mc:Choice>
          <mc:Fallback xmlns="">
            <p:pic>
              <p:nvPicPr>
                <p:cNvPr id="89" name="Freihand 88">
                  <a:extLst>
                    <a:ext uri="{FF2B5EF4-FFF2-40B4-BE49-F238E27FC236}">
                      <a16:creationId xmlns:a16="http://schemas.microsoft.com/office/drawing/2014/main" id="{209C86F7-3DE8-4DDA-906F-89664F3584BD}"/>
                    </a:ext>
                  </a:extLst>
                </p:cNvPr>
                <p:cNvPicPr/>
                <p:nvPr/>
              </p:nvPicPr>
              <p:blipFill>
                <a:blip r:embed="rId161"/>
                <a:stretch>
                  <a:fillRect/>
                </a:stretch>
              </p:blipFill>
              <p:spPr>
                <a:xfrm>
                  <a:off x="7376427" y="2346360"/>
                  <a:ext cx="525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05DF9B45-BF90-49F4-85EE-99B1960CA696}"/>
                    </a:ext>
                  </a:extLst>
                </p14:cNvPr>
                <p14:cNvContentPartPr/>
                <p14:nvPr/>
              </p14:nvContentPartPr>
              <p14:xfrm>
                <a:off x="7912467" y="2343840"/>
                <a:ext cx="54000" cy="25200"/>
              </p14:xfrm>
            </p:contentPart>
          </mc:Choice>
          <mc:Fallback xmlns="">
            <p:pic>
              <p:nvPicPr>
                <p:cNvPr id="90" name="Freihand 89">
                  <a:extLst>
                    <a:ext uri="{FF2B5EF4-FFF2-40B4-BE49-F238E27FC236}">
                      <a16:creationId xmlns:a16="http://schemas.microsoft.com/office/drawing/2014/main" id="{05DF9B45-BF90-49F4-85EE-99B1960CA696}"/>
                    </a:ext>
                  </a:extLst>
                </p:cNvPr>
                <p:cNvPicPr/>
                <p:nvPr/>
              </p:nvPicPr>
              <p:blipFill>
                <a:blip r:embed="rId163"/>
                <a:stretch>
                  <a:fillRect/>
                </a:stretch>
              </p:blipFill>
              <p:spPr>
                <a:xfrm>
                  <a:off x="7908147" y="2339520"/>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0EB7DBD2-2A73-4B33-B603-988B377B9DCC}"/>
                    </a:ext>
                  </a:extLst>
                </p14:cNvPr>
                <p14:cNvContentPartPr/>
                <p14:nvPr/>
              </p14:nvContentPartPr>
              <p14:xfrm>
                <a:off x="7917507" y="2373000"/>
                <a:ext cx="125640" cy="91080"/>
              </p14:xfrm>
            </p:contentPart>
          </mc:Choice>
          <mc:Fallback xmlns="">
            <p:pic>
              <p:nvPicPr>
                <p:cNvPr id="91" name="Freihand 90">
                  <a:extLst>
                    <a:ext uri="{FF2B5EF4-FFF2-40B4-BE49-F238E27FC236}">
                      <a16:creationId xmlns:a16="http://schemas.microsoft.com/office/drawing/2014/main" id="{0EB7DBD2-2A73-4B33-B603-988B377B9DCC}"/>
                    </a:ext>
                  </a:extLst>
                </p:cNvPr>
                <p:cNvPicPr/>
                <p:nvPr/>
              </p:nvPicPr>
              <p:blipFill>
                <a:blip r:embed="rId165"/>
                <a:stretch>
                  <a:fillRect/>
                </a:stretch>
              </p:blipFill>
              <p:spPr>
                <a:xfrm>
                  <a:off x="7913187" y="2368680"/>
                  <a:ext cx="134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D59C8C5D-0CA4-49A0-946A-C795084CC09E}"/>
                    </a:ext>
                  </a:extLst>
                </p14:cNvPr>
                <p14:cNvContentPartPr/>
                <p14:nvPr/>
              </p14:nvContentPartPr>
              <p14:xfrm>
                <a:off x="8006787" y="2331960"/>
                <a:ext cx="102240" cy="117360"/>
              </p14:xfrm>
            </p:contentPart>
          </mc:Choice>
          <mc:Fallback xmlns="">
            <p:pic>
              <p:nvPicPr>
                <p:cNvPr id="92" name="Freihand 91">
                  <a:extLst>
                    <a:ext uri="{FF2B5EF4-FFF2-40B4-BE49-F238E27FC236}">
                      <a16:creationId xmlns:a16="http://schemas.microsoft.com/office/drawing/2014/main" id="{D59C8C5D-0CA4-49A0-946A-C795084CC09E}"/>
                    </a:ext>
                  </a:extLst>
                </p:cNvPr>
                <p:cNvPicPr/>
                <p:nvPr/>
              </p:nvPicPr>
              <p:blipFill>
                <a:blip r:embed="rId167"/>
                <a:stretch>
                  <a:fillRect/>
                </a:stretch>
              </p:blipFill>
              <p:spPr>
                <a:xfrm>
                  <a:off x="8002467" y="2327640"/>
                  <a:ext cx="11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F573C660-FADC-496E-B661-80CA03AD1E17}"/>
                    </a:ext>
                  </a:extLst>
                </p14:cNvPr>
                <p14:cNvContentPartPr/>
                <p14:nvPr/>
              </p14:nvContentPartPr>
              <p14:xfrm>
                <a:off x="8094267" y="2332320"/>
                <a:ext cx="89280" cy="105120"/>
              </p14:xfrm>
            </p:contentPart>
          </mc:Choice>
          <mc:Fallback xmlns="">
            <p:pic>
              <p:nvPicPr>
                <p:cNvPr id="93" name="Freihand 92">
                  <a:extLst>
                    <a:ext uri="{FF2B5EF4-FFF2-40B4-BE49-F238E27FC236}">
                      <a16:creationId xmlns:a16="http://schemas.microsoft.com/office/drawing/2014/main" id="{F573C660-FADC-496E-B661-80CA03AD1E17}"/>
                    </a:ext>
                  </a:extLst>
                </p:cNvPr>
                <p:cNvPicPr/>
                <p:nvPr/>
              </p:nvPicPr>
              <p:blipFill>
                <a:blip r:embed="rId169"/>
                <a:stretch>
                  <a:fillRect/>
                </a:stretch>
              </p:blipFill>
              <p:spPr>
                <a:xfrm>
                  <a:off x="8089947" y="2328000"/>
                  <a:ext cx="97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BACE4EDD-7299-4FED-92B9-D9C9E46CBD66}"/>
                    </a:ext>
                  </a:extLst>
                </p14:cNvPr>
                <p14:cNvContentPartPr/>
                <p14:nvPr/>
              </p14:nvContentPartPr>
              <p14:xfrm>
                <a:off x="7389387" y="2382000"/>
                <a:ext cx="74880" cy="28440"/>
              </p14:xfrm>
            </p:contentPart>
          </mc:Choice>
          <mc:Fallback xmlns="">
            <p:pic>
              <p:nvPicPr>
                <p:cNvPr id="94" name="Freihand 93">
                  <a:extLst>
                    <a:ext uri="{FF2B5EF4-FFF2-40B4-BE49-F238E27FC236}">
                      <a16:creationId xmlns:a16="http://schemas.microsoft.com/office/drawing/2014/main" id="{BACE4EDD-7299-4FED-92B9-D9C9E46CBD66}"/>
                    </a:ext>
                  </a:extLst>
                </p:cNvPr>
                <p:cNvPicPr/>
                <p:nvPr/>
              </p:nvPicPr>
              <p:blipFill>
                <a:blip r:embed="rId171"/>
                <a:stretch>
                  <a:fillRect/>
                </a:stretch>
              </p:blipFill>
              <p:spPr>
                <a:xfrm>
                  <a:off x="7385067" y="2377680"/>
                  <a:ext cx="83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5083552F-5C4E-476C-9C13-C631F1C705D9}"/>
                    </a:ext>
                  </a:extLst>
                </p14:cNvPr>
                <p14:cNvContentPartPr/>
                <p14:nvPr/>
              </p14:nvContentPartPr>
              <p14:xfrm>
                <a:off x="7495947" y="2866560"/>
                <a:ext cx="380880" cy="100800"/>
              </p14:xfrm>
            </p:contentPart>
          </mc:Choice>
          <mc:Fallback xmlns="">
            <p:pic>
              <p:nvPicPr>
                <p:cNvPr id="113" name="Freihand 112">
                  <a:extLst>
                    <a:ext uri="{FF2B5EF4-FFF2-40B4-BE49-F238E27FC236}">
                      <a16:creationId xmlns:a16="http://schemas.microsoft.com/office/drawing/2014/main" id="{5083552F-5C4E-476C-9C13-C631F1C705D9}"/>
                    </a:ext>
                  </a:extLst>
                </p:cNvPr>
                <p:cNvPicPr/>
                <p:nvPr/>
              </p:nvPicPr>
              <p:blipFill>
                <a:blip r:embed="rId173"/>
                <a:stretch>
                  <a:fillRect/>
                </a:stretch>
              </p:blipFill>
              <p:spPr>
                <a:xfrm>
                  <a:off x="7491627" y="2862240"/>
                  <a:ext cx="389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E9A28856-0338-40FC-AF6E-D8741FF5B6B7}"/>
                    </a:ext>
                  </a:extLst>
                </p14:cNvPr>
                <p14:cNvContentPartPr/>
                <p14:nvPr/>
              </p14:nvContentPartPr>
              <p14:xfrm>
                <a:off x="7891587" y="2819760"/>
                <a:ext cx="117360" cy="93960"/>
              </p14:xfrm>
            </p:contentPart>
          </mc:Choice>
          <mc:Fallback xmlns="">
            <p:pic>
              <p:nvPicPr>
                <p:cNvPr id="114" name="Freihand 113">
                  <a:extLst>
                    <a:ext uri="{FF2B5EF4-FFF2-40B4-BE49-F238E27FC236}">
                      <a16:creationId xmlns:a16="http://schemas.microsoft.com/office/drawing/2014/main" id="{E9A28856-0338-40FC-AF6E-D8741FF5B6B7}"/>
                    </a:ext>
                  </a:extLst>
                </p:cNvPr>
                <p:cNvPicPr/>
                <p:nvPr/>
              </p:nvPicPr>
              <p:blipFill>
                <a:blip r:embed="rId175"/>
                <a:stretch>
                  <a:fillRect/>
                </a:stretch>
              </p:blipFill>
              <p:spPr>
                <a:xfrm>
                  <a:off x="7887267" y="2815440"/>
                  <a:ext cx="126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06230E6C-5163-4482-81AE-ABC586E9917D}"/>
                    </a:ext>
                  </a:extLst>
                </p14:cNvPr>
                <p14:cNvContentPartPr/>
                <p14:nvPr/>
              </p14:nvContentPartPr>
              <p14:xfrm>
                <a:off x="8001387" y="2780520"/>
                <a:ext cx="96480" cy="118080"/>
              </p14:xfrm>
            </p:contentPart>
          </mc:Choice>
          <mc:Fallback xmlns="">
            <p:pic>
              <p:nvPicPr>
                <p:cNvPr id="115" name="Freihand 114">
                  <a:extLst>
                    <a:ext uri="{FF2B5EF4-FFF2-40B4-BE49-F238E27FC236}">
                      <a16:creationId xmlns:a16="http://schemas.microsoft.com/office/drawing/2014/main" id="{06230E6C-5163-4482-81AE-ABC586E9917D}"/>
                    </a:ext>
                  </a:extLst>
                </p:cNvPr>
                <p:cNvPicPr/>
                <p:nvPr/>
              </p:nvPicPr>
              <p:blipFill>
                <a:blip r:embed="rId177"/>
                <a:stretch>
                  <a:fillRect/>
                </a:stretch>
              </p:blipFill>
              <p:spPr>
                <a:xfrm>
                  <a:off x="7997067" y="2776200"/>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CB2D9456-8B65-4C64-968F-051EC377B896}"/>
                    </a:ext>
                  </a:extLst>
                </p14:cNvPr>
                <p14:cNvContentPartPr/>
                <p14:nvPr/>
              </p14:nvContentPartPr>
              <p14:xfrm>
                <a:off x="8092107" y="2801040"/>
                <a:ext cx="212040" cy="45360"/>
              </p14:xfrm>
            </p:contentPart>
          </mc:Choice>
          <mc:Fallback xmlns="">
            <p:pic>
              <p:nvPicPr>
                <p:cNvPr id="116" name="Freihand 115">
                  <a:extLst>
                    <a:ext uri="{FF2B5EF4-FFF2-40B4-BE49-F238E27FC236}">
                      <a16:creationId xmlns:a16="http://schemas.microsoft.com/office/drawing/2014/main" id="{CB2D9456-8B65-4C64-968F-051EC377B896}"/>
                    </a:ext>
                  </a:extLst>
                </p:cNvPr>
                <p:cNvPicPr/>
                <p:nvPr/>
              </p:nvPicPr>
              <p:blipFill>
                <a:blip r:embed="rId179"/>
                <a:stretch>
                  <a:fillRect/>
                </a:stretch>
              </p:blipFill>
              <p:spPr>
                <a:xfrm>
                  <a:off x="8087787" y="2796720"/>
                  <a:ext cx="220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3518C87A-0792-4EDB-B0BA-E76DB3140126}"/>
                    </a:ext>
                  </a:extLst>
                </p14:cNvPr>
                <p14:cNvContentPartPr/>
                <p14:nvPr/>
              </p14:nvContentPartPr>
              <p14:xfrm>
                <a:off x="7962867" y="2659920"/>
                <a:ext cx="77760" cy="11880"/>
              </p14:xfrm>
            </p:contentPart>
          </mc:Choice>
          <mc:Fallback xmlns="">
            <p:pic>
              <p:nvPicPr>
                <p:cNvPr id="117" name="Freihand 116">
                  <a:extLst>
                    <a:ext uri="{FF2B5EF4-FFF2-40B4-BE49-F238E27FC236}">
                      <a16:creationId xmlns:a16="http://schemas.microsoft.com/office/drawing/2014/main" id="{3518C87A-0792-4EDB-B0BA-E76DB3140126}"/>
                    </a:ext>
                  </a:extLst>
                </p:cNvPr>
                <p:cNvPicPr/>
                <p:nvPr/>
              </p:nvPicPr>
              <p:blipFill>
                <a:blip r:embed="rId181"/>
                <a:stretch>
                  <a:fillRect/>
                </a:stretch>
              </p:blipFill>
              <p:spPr>
                <a:xfrm>
                  <a:off x="7958547" y="2655600"/>
                  <a:ext cx="86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B32EF4F2-F8BA-42E8-B1C8-29A0CECE6904}"/>
                    </a:ext>
                  </a:extLst>
                </p14:cNvPr>
                <p14:cNvContentPartPr/>
                <p14:nvPr/>
              </p14:nvContentPartPr>
              <p14:xfrm>
                <a:off x="4812147" y="3411600"/>
                <a:ext cx="292320" cy="148680"/>
              </p14:xfrm>
            </p:contentPart>
          </mc:Choice>
          <mc:Fallback xmlns="">
            <p:pic>
              <p:nvPicPr>
                <p:cNvPr id="100" name="Freihand 99">
                  <a:extLst>
                    <a:ext uri="{FF2B5EF4-FFF2-40B4-BE49-F238E27FC236}">
                      <a16:creationId xmlns:a16="http://schemas.microsoft.com/office/drawing/2014/main" id="{B32EF4F2-F8BA-42E8-B1C8-29A0CECE6904}"/>
                    </a:ext>
                  </a:extLst>
                </p:cNvPr>
                <p:cNvPicPr/>
                <p:nvPr/>
              </p:nvPicPr>
              <p:blipFill>
                <a:blip r:embed="rId183"/>
                <a:stretch>
                  <a:fillRect/>
                </a:stretch>
              </p:blipFill>
              <p:spPr>
                <a:xfrm>
                  <a:off x="4807827" y="3407280"/>
                  <a:ext cx="300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E946DA45-BEC1-4D0D-863D-0A8116C7D81E}"/>
                    </a:ext>
                  </a:extLst>
                </p14:cNvPr>
                <p14:cNvContentPartPr/>
                <p14:nvPr/>
              </p14:nvContentPartPr>
              <p14:xfrm>
                <a:off x="5063067" y="3318360"/>
                <a:ext cx="360" cy="360"/>
              </p14:xfrm>
            </p:contentPart>
          </mc:Choice>
          <mc:Fallback xmlns="">
            <p:pic>
              <p:nvPicPr>
                <p:cNvPr id="101" name="Freihand 100">
                  <a:extLst>
                    <a:ext uri="{FF2B5EF4-FFF2-40B4-BE49-F238E27FC236}">
                      <a16:creationId xmlns:a16="http://schemas.microsoft.com/office/drawing/2014/main" id="{E946DA45-BEC1-4D0D-863D-0A8116C7D81E}"/>
                    </a:ext>
                  </a:extLst>
                </p:cNvPr>
                <p:cNvPicPr/>
                <p:nvPr/>
              </p:nvPicPr>
              <p:blipFill>
                <a:blip r:embed="rId113"/>
                <a:stretch>
                  <a:fillRect/>
                </a:stretch>
              </p:blipFill>
              <p:spPr>
                <a:xfrm>
                  <a:off x="5058747" y="331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EA781896-E049-4BC9-8153-2E8F9163D46B}"/>
                    </a:ext>
                  </a:extLst>
                </p14:cNvPr>
                <p14:cNvContentPartPr/>
                <p14:nvPr/>
              </p14:nvContentPartPr>
              <p14:xfrm>
                <a:off x="5241987" y="3224760"/>
                <a:ext cx="144360" cy="211680"/>
              </p14:xfrm>
            </p:contentPart>
          </mc:Choice>
          <mc:Fallback xmlns="">
            <p:pic>
              <p:nvPicPr>
                <p:cNvPr id="102" name="Freihand 101">
                  <a:extLst>
                    <a:ext uri="{FF2B5EF4-FFF2-40B4-BE49-F238E27FC236}">
                      <a16:creationId xmlns:a16="http://schemas.microsoft.com/office/drawing/2014/main" id="{EA781896-E049-4BC9-8153-2E8F9163D46B}"/>
                    </a:ext>
                  </a:extLst>
                </p:cNvPr>
                <p:cNvPicPr/>
                <p:nvPr/>
              </p:nvPicPr>
              <p:blipFill>
                <a:blip r:embed="rId186"/>
                <a:stretch>
                  <a:fillRect/>
                </a:stretch>
              </p:blipFill>
              <p:spPr>
                <a:xfrm>
                  <a:off x="5237667" y="3220440"/>
                  <a:ext cx="15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BD82E199-FC45-4231-B36E-05886656762E}"/>
                    </a:ext>
                  </a:extLst>
                </p14:cNvPr>
                <p14:cNvContentPartPr/>
                <p14:nvPr/>
              </p14:nvContentPartPr>
              <p14:xfrm>
                <a:off x="5432067" y="3251760"/>
                <a:ext cx="277200" cy="117000"/>
              </p14:xfrm>
            </p:contentPart>
          </mc:Choice>
          <mc:Fallback xmlns="">
            <p:pic>
              <p:nvPicPr>
                <p:cNvPr id="103" name="Freihand 102">
                  <a:extLst>
                    <a:ext uri="{FF2B5EF4-FFF2-40B4-BE49-F238E27FC236}">
                      <a16:creationId xmlns:a16="http://schemas.microsoft.com/office/drawing/2014/main" id="{BD82E199-FC45-4231-B36E-05886656762E}"/>
                    </a:ext>
                  </a:extLst>
                </p:cNvPr>
                <p:cNvPicPr/>
                <p:nvPr/>
              </p:nvPicPr>
              <p:blipFill>
                <a:blip r:embed="rId188"/>
                <a:stretch>
                  <a:fillRect/>
                </a:stretch>
              </p:blipFill>
              <p:spPr>
                <a:xfrm>
                  <a:off x="5427747" y="3247440"/>
                  <a:ext cx="28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7591E11B-7E3C-4985-9B6F-65336AA73C4E}"/>
                    </a:ext>
                  </a:extLst>
                </p14:cNvPr>
                <p14:cNvContentPartPr/>
                <p14:nvPr/>
              </p14:nvContentPartPr>
              <p14:xfrm>
                <a:off x="5711067" y="3179760"/>
                <a:ext cx="149400" cy="136440"/>
              </p14:xfrm>
            </p:contentPart>
          </mc:Choice>
          <mc:Fallback xmlns="">
            <p:pic>
              <p:nvPicPr>
                <p:cNvPr id="104" name="Freihand 103">
                  <a:extLst>
                    <a:ext uri="{FF2B5EF4-FFF2-40B4-BE49-F238E27FC236}">
                      <a16:creationId xmlns:a16="http://schemas.microsoft.com/office/drawing/2014/main" id="{7591E11B-7E3C-4985-9B6F-65336AA73C4E}"/>
                    </a:ext>
                  </a:extLst>
                </p:cNvPr>
                <p:cNvPicPr/>
                <p:nvPr/>
              </p:nvPicPr>
              <p:blipFill>
                <a:blip r:embed="rId190"/>
                <a:stretch>
                  <a:fillRect/>
                </a:stretch>
              </p:blipFill>
              <p:spPr>
                <a:xfrm>
                  <a:off x="5706747" y="3175440"/>
                  <a:ext cx="158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4F514B4A-DDE7-4A18-8077-0CC3E292672A}"/>
                    </a:ext>
                  </a:extLst>
                </p14:cNvPr>
                <p14:cNvContentPartPr/>
                <p14:nvPr/>
              </p14:nvContentPartPr>
              <p14:xfrm>
                <a:off x="5861907" y="3057720"/>
                <a:ext cx="190440" cy="219960"/>
              </p14:xfrm>
            </p:contentPart>
          </mc:Choice>
          <mc:Fallback xmlns="">
            <p:pic>
              <p:nvPicPr>
                <p:cNvPr id="105" name="Freihand 104">
                  <a:extLst>
                    <a:ext uri="{FF2B5EF4-FFF2-40B4-BE49-F238E27FC236}">
                      <a16:creationId xmlns:a16="http://schemas.microsoft.com/office/drawing/2014/main" id="{4F514B4A-DDE7-4A18-8077-0CC3E292672A}"/>
                    </a:ext>
                  </a:extLst>
                </p:cNvPr>
                <p:cNvPicPr/>
                <p:nvPr/>
              </p:nvPicPr>
              <p:blipFill>
                <a:blip r:embed="rId192"/>
                <a:stretch>
                  <a:fillRect/>
                </a:stretch>
              </p:blipFill>
              <p:spPr>
                <a:xfrm>
                  <a:off x="5857587" y="3053400"/>
                  <a:ext cx="199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6" name="Freihand 105">
                  <a:extLst>
                    <a:ext uri="{FF2B5EF4-FFF2-40B4-BE49-F238E27FC236}">
                      <a16:creationId xmlns:a16="http://schemas.microsoft.com/office/drawing/2014/main" id="{2DAE0CED-78CA-49BA-9F32-D58B406EE486}"/>
                    </a:ext>
                  </a:extLst>
                </p14:cNvPr>
                <p14:cNvContentPartPr/>
                <p14:nvPr/>
              </p14:nvContentPartPr>
              <p14:xfrm>
                <a:off x="6093387" y="3060960"/>
                <a:ext cx="284400" cy="281880"/>
              </p14:xfrm>
            </p:contentPart>
          </mc:Choice>
          <mc:Fallback xmlns="">
            <p:pic>
              <p:nvPicPr>
                <p:cNvPr id="106" name="Freihand 105">
                  <a:extLst>
                    <a:ext uri="{FF2B5EF4-FFF2-40B4-BE49-F238E27FC236}">
                      <a16:creationId xmlns:a16="http://schemas.microsoft.com/office/drawing/2014/main" id="{2DAE0CED-78CA-49BA-9F32-D58B406EE486}"/>
                    </a:ext>
                  </a:extLst>
                </p:cNvPr>
                <p:cNvPicPr/>
                <p:nvPr/>
              </p:nvPicPr>
              <p:blipFill>
                <a:blip r:embed="rId194"/>
                <a:stretch>
                  <a:fillRect/>
                </a:stretch>
              </p:blipFill>
              <p:spPr>
                <a:xfrm>
                  <a:off x="6089067" y="3056640"/>
                  <a:ext cx="293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 name="Freihand 106">
                  <a:extLst>
                    <a:ext uri="{FF2B5EF4-FFF2-40B4-BE49-F238E27FC236}">
                      <a16:creationId xmlns:a16="http://schemas.microsoft.com/office/drawing/2014/main" id="{82A2837B-9DA2-4306-BA93-D28C9C6F12F7}"/>
                    </a:ext>
                  </a:extLst>
                </p14:cNvPr>
                <p14:cNvContentPartPr/>
                <p14:nvPr/>
              </p14:nvContentPartPr>
              <p14:xfrm>
                <a:off x="6357987" y="2963040"/>
                <a:ext cx="95040" cy="194760"/>
              </p14:xfrm>
            </p:contentPart>
          </mc:Choice>
          <mc:Fallback xmlns="">
            <p:pic>
              <p:nvPicPr>
                <p:cNvPr id="107" name="Freihand 106">
                  <a:extLst>
                    <a:ext uri="{FF2B5EF4-FFF2-40B4-BE49-F238E27FC236}">
                      <a16:creationId xmlns:a16="http://schemas.microsoft.com/office/drawing/2014/main" id="{82A2837B-9DA2-4306-BA93-D28C9C6F12F7}"/>
                    </a:ext>
                  </a:extLst>
                </p:cNvPr>
                <p:cNvPicPr/>
                <p:nvPr/>
              </p:nvPicPr>
              <p:blipFill>
                <a:blip r:embed="rId196"/>
                <a:stretch>
                  <a:fillRect/>
                </a:stretch>
              </p:blipFill>
              <p:spPr>
                <a:xfrm>
                  <a:off x="6353667" y="2958720"/>
                  <a:ext cx="103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340E14B0-1305-4868-A90F-7E254737ACF8}"/>
                    </a:ext>
                  </a:extLst>
                </p14:cNvPr>
                <p14:cNvContentPartPr/>
                <p14:nvPr/>
              </p14:nvContentPartPr>
              <p14:xfrm>
                <a:off x="6437547" y="3068880"/>
                <a:ext cx="136800" cy="51840"/>
              </p14:xfrm>
            </p:contentPart>
          </mc:Choice>
          <mc:Fallback xmlns="">
            <p:pic>
              <p:nvPicPr>
                <p:cNvPr id="108" name="Freihand 107">
                  <a:extLst>
                    <a:ext uri="{FF2B5EF4-FFF2-40B4-BE49-F238E27FC236}">
                      <a16:creationId xmlns:a16="http://schemas.microsoft.com/office/drawing/2014/main" id="{340E14B0-1305-4868-A90F-7E254737ACF8}"/>
                    </a:ext>
                  </a:extLst>
                </p:cNvPr>
                <p:cNvPicPr/>
                <p:nvPr/>
              </p:nvPicPr>
              <p:blipFill>
                <a:blip r:embed="rId198"/>
                <a:stretch>
                  <a:fillRect/>
                </a:stretch>
              </p:blipFill>
              <p:spPr>
                <a:xfrm>
                  <a:off x="6433227" y="3064560"/>
                  <a:ext cx="145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6071A32E-AE2E-4FA5-B2A6-F20A134DF081}"/>
                    </a:ext>
                  </a:extLst>
                </p14:cNvPr>
                <p14:cNvContentPartPr/>
                <p14:nvPr/>
              </p14:nvContentPartPr>
              <p14:xfrm>
                <a:off x="6557787" y="2985720"/>
                <a:ext cx="367920" cy="95760"/>
              </p14:xfrm>
            </p:contentPart>
          </mc:Choice>
          <mc:Fallback xmlns="">
            <p:pic>
              <p:nvPicPr>
                <p:cNvPr id="109" name="Freihand 108">
                  <a:extLst>
                    <a:ext uri="{FF2B5EF4-FFF2-40B4-BE49-F238E27FC236}">
                      <a16:creationId xmlns:a16="http://schemas.microsoft.com/office/drawing/2014/main" id="{6071A32E-AE2E-4FA5-B2A6-F20A134DF081}"/>
                    </a:ext>
                  </a:extLst>
                </p:cNvPr>
                <p:cNvPicPr/>
                <p:nvPr/>
              </p:nvPicPr>
              <p:blipFill>
                <a:blip r:embed="rId200"/>
                <a:stretch>
                  <a:fillRect/>
                </a:stretch>
              </p:blipFill>
              <p:spPr>
                <a:xfrm>
                  <a:off x="6553467" y="2981400"/>
                  <a:ext cx="376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39D04014-A8DE-4EF6-B8D1-2052B46011F9}"/>
                    </a:ext>
                  </a:extLst>
                </p14:cNvPr>
                <p14:cNvContentPartPr/>
                <p14:nvPr/>
              </p14:nvContentPartPr>
              <p14:xfrm>
                <a:off x="6858747" y="2909040"/>
                <a:ext cx="32400" cy="12600"/>
              </p14:xfrm>
            </p:contentPart>
          </mc:Choice>
          <mc:Fallback xmlns="">
            <p:pic>
              <p:nvPicPr>
                <p:cNvPr id="110" name="Freihand 109">
                  <a:extLst>
                    <a:ext uri="{FF2B5EF4-FFF2-40B4-BE49-F238E27FC236}">
                      <a16:creationId xmlns:a16="http://schemas.microsoft.com/office/drawing/2014/main" id="{39D04014-A8DE-4EF6-B8D1-2052B46011F9}"/>
                    </a:ext>
                  </a:extLst>
                </p:cNvPr>
                <p:cNvPicPr/>
                <p:nvPr/>
              </p:nvPicPr>
              <p:blipFill>
                <a:blip r:embed="rId202"/>
                <a:stretch>
                  <a:fillRect/>
                </a:stretch>
              </p:blipFill>
              <p:spPr>
                <a:xfrm>
                  <a:off x="6854427" y="2904720"/>
                  <a:ext cx="41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F9A7FE9-16DF-4435-BE39-31BFEC8EB77C}"/>
                    </a:ext>
                  </a:extLst>
                </p14:cNvPr>
                <p14:cNvContentPartPr/>
                <p14:nvPr/>
              </p14:nvContentPartPr>
              <p14:xfrm>
                <a:off x="6948027" y="2954040"/>
                <a:ext cx="101520" cy="98280"/>
              </p14:xfrm>
            </p:contentPart>
          </mc:Choice>
          <mc:Fallback xmlns="">
            <p:pic>
              <p:nvPicPr>
                <p:cNvPr id="111" name="Freihand 110">
                  <a:extLst>
                    <a:ext uri="{FF2B5EF4-FFF2-40B4-BE49-F238E27FC236}">
                      <a16:creationId xmlns:a16="http://schemas.microsoft.com/office/drawing/2014/main" id="{8F9A7FE9-16DF-4435-BE39-31BFEC8EB77C}"/>
                    </a:ext>
                  </a:extLst>
                </p:cNvPr>
                <p:cNvPicPr/>
                <p:nvPr/>
              </p:nvPicPr>
              <p:blipFill>
                <a:blip r:embed="rId204"/>
                <a:stretch>
                  <a:fillRect/>
                </a:stretch>
              </p:blipFill>
              <p:spPr>
                <a:xfrm>
                  <a:off x="6943707" y="2949720"/>
                  <a:ext cx="11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C97A5F97-C7B3-430B-9E9C-F72BE986BE4F}"/>
                    </a:ext>
                  </a:extLst>
                </p14:cNvPr>
                <p14:cNvContentPartPr/>
                <p14:nvPr/>
              </p14:nvContentPartPr>
              <p14:xfrm>
                <a:off x="7088067" y="2916960"/>
                <a:ext cx="188280" cy="82800"/>
              </p14:xfrm>
            </p:contentPart>
          </mc:Choice>
          <mc:Fallback xmlns="">
            <p:pic>
              <p:nvPicPr>
                <p:cNvPr id="112" name="Freihand 111">
                  <a:extLst>
                    <a:ext uri="{FF2B5EF4-FFF2-40B4-BE49-F238E27FC236}">
                      <a16:creationId xmlns:a16="http://schemas.microsoft.com/office/drawing/2014/main" id="{C97A5F97-C7B3-430B-9E9C-F72BE986BE4F}"/>
                    </a:ext>
                  </a:extLst>
                </p:cNvPr>
                <p:cNvPicPr/>
                <p:nvPr/>
              </p:nvPicPr>
              <p:blipFill>
                <a:blip r:embed="rId206"/>
                <a:stretch>
                  <a:fillRect/>
                </a:stretch>
              </p:blipFill>
              <p:spPr>
                <a:xfrm>
                  <a:off x="7083747" y="2912640"/>
                  <a:ext cx="196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FB482E39-AE55-47CD-8D46-D2B871E8E2B2}"/>
                    </a:ext>
                  </a:extLst>
                </p14:cNvPr>
                <p14:cNvContentPartPr/>
                <p14:nvPr/>
              </p14:nvContentPartPr>
              <p14:xfrm>
                <a:off x="5194467" y="3583320"/>
                <a:ext cx="421200" cy="91080"/>
              </p14:xfrm>
            </p:contentPart>
          </mc:Choice>
          <mc:Fallback xmlns="">
            <p:pic>
              <p:nvPicPr>
                <p:cNvPr id="119" name="Freihand 118">
                  <a:extLst>
                    <a:ext uri="{FF2B5EF4-FFF2-40B4-BE49-F238E27FC236}">
                      <a16:creationId xmlns:a16="http://schemas.microsoft.com/office/drawing/2014/main" id="{FB482E39-AE55-47CD-8D46-D2B871E8E2B2}"/>
                    </a:ext>
                  </a:extLst>
                </p:cNvPr>
                <p:cNvPicPr/>
                <p:nvPr/>
              </p:nvPicPr>
              <p:blipFill>
                <a:blip r:embed="rId208"/>
                <a:stretch>
                  <a:fillRect/>
                </a:stretch>
              </p:blipFill>
              <p:spPr>
                <a:xfrm>
                  <a:off x="5190147" y="3579000"/>
                  <a:ext cx="429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B985153-4135-45A2-B4D2-2001BAE2F99E}"/>
                    </a:ext>
                  </a:extLst>
                </p14:cNvPr>
                <p14:cNvContentPartPr/>
                <p14:nvPr/>
              </p14:nvContentPartPr>
              <p14:xfrm>
                <a:off x="5565627" y="3490440"/>
                <a:ext cx="49320" cy="35640"/>
              </p14:xfrm>
            </p:contentPart>
          </mc:Choice>
          <mc:Fallback xmlns="">
            <p:pic>
              <p:nvPicPr>
                <p:cNvPr id="120" name="Freihand 119">
                  <a:extLst>
                    <a:ext uri="{FF2B5EF4-FFF2-40B4-BE49-F238E27FC236}">
                      <a16:creationId xmlns:a16="http://schemas.microsoft.com/office/drawing/2014/main" id="{7B985153-4135-45A2-B4D2-2001BAE2F99E}"/>
                    </a:ext>
                  </a:extLst>
                </p:cNvPr>
                <p:cNvPicPr/>
                <p:nvPr/>
              </p:nvPicPr>
              <p:blipFill>
                <a:blip r:embed="rId210"/>
                <a:stretch>
                  <a:fillRect/>
                </a:stretch>
              </p:blipFill>
              <p:spPr>
                <a:xfrm>
                  <a:off x="5561307" y="3486120"/>
                  <a:ext cx="5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D79D8781-73DB-4F29-A5C2-48A88ECC120D}"/>
                    </a:ext>
                  </a:extLst>
                </p14:cNvPr>
                <p14:cNvContentPartPr/>
                <p14:nvPr/>
              </p14:nvContentPartPr>
              <p14:xfrm>
                <a:off x="5682987" y="3499800"/>
                <a:ext cx="111600" cy="108000"/>
              </p14:xfrm>
            </p:contentPart>
          </mc:Choice>
          <mc:Fallback xmlns="">
            <p:pic>
              <p:nvPicPr>
                <p:cNvPr id="121" name="Freihand 120">
                  <a:extLst>
                    <a:ext uri="{FF2B5EF4-FFF2-40B4-BE49-F238E27FC236}">
                      <a16:creationId xmlns:a16="http://schemas.microsoft.com/office/drawing/2014/main" id="{D79D8781-73DB-4F29-A5C2-48A88ECC120D}"/>
                    </a:ext>
                  </a:extLst>
                </p:cNvPr>
                <p:cNvPicPr/>
                <p:nvPr/>
              </p:nvPicPr>
              <p:blipFill>
                <a:blip r:embed="rId212"/>
                <a:stretch>
                  <a:fillRect/>
                </a:stretch>
              </p:blipFill>
              <p:spPr>
                <a:xfrm>
                  <a:off x="5678667" y="3495480"/>
                  <a:ext cx="1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FE40C64F-3F69-43A9-B1E4-8373747C0BE7}"/>
                    </a:ext>
                  </a:extLst>
                </p14:cNvPr>
                <p14:cNvContentPartPr/>
                <p14:nvPr/>
              </p14:nvContentPartPr>
              <p14:xfrm>
                <a:off x="5963787" y="3469560"/>
                <a:ext cx="141840" cy="85320"/>
              </p14:xfrm>
            </p:contentPart>
          </mc:Choice>
          <mc:Fallback xmlns="">
            <p:pic>
              <p:nvPicPr>
                <p:cNvPr id="122" name="Freihand 121">
                  <a:extLst>
                    <a:ext uri="{FF2B5EF4-FFF2-40B4-BE49-F238E27FC236}">
                      <a16:creationId xmlns:a16="http://schemas.microsoft.com/office/drawing/2014/main" id="{FE40C64F-3F69-43A9-B1E4-8373747C0BE7}"/>
                    </a:ext>
                  </a:extLst>
                </p:cNvPr>
                <p:cNvPicPr/>
                <p:nvPr/>
              </p:nvPicPr>
              <p:blipFill>
                <a:blip r:embed="rId214"/>
                <a:stretch>
                  <a:fillRect/>
                </a:stretch>
              </p:blipFill>
              <p:spPr>
                <a:xfrm>
                  <a:off x="5959467" y="3465240"/>
                  <a:ext cx="15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72754514-287F-4C88-A6ED-0BD0374EA931}"/>
                    </a:ext>
                  </a:extLst>
                </p14:cNvPr>
                <p14:cNvContentPartPr/>
                <p14:nvPr/>
              </p14:nvContentPartPr>
              <p14:xfrm>
                <a:off x="6101667" y="3351120"/>
                <a:ext cx="202680" cy="167400"/>
              </p14:xfrm>
            </p:contentPart>
          </mc:Choice>
          <mc:Fallback xmlns="">
            <p:pic>
              <p:nvPicPr>
                <p:cNvPr id="123" name="Freihand 122">
                  <a:extLst>
                    <a:ext uri="{FF2B5EF4-FFF2-40B4-BE49-F238E27FC236}">
                      <a16:creationId xmlns:a16="http://schemas.microsoft.com/office/drawing/2014/main" id="{72754514-287F-4C88-A6ED-0BD0374EA931}"/>
                    </a:ext>
                  </a:extLst>
                </p:cNvPr>
                <p:cNvPicPr/>
                <p:nvPr/>
              </p:nvPicPr>
              <p:blipFill>
                <a:blip r:embed="rId216"/>
                <a:stretch>
                  <a:fillRect/>
                </a:stretch>
              </p:blipFill>
              <p:spPr>
                <a:xfrm>
                  <a:off x="6097347" y="3346800"/>
                  <a:ext cx="211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300681C7-1ED8-4203-B3E3-19AB9D194B50}"/>
                    </a:ext>
                  </a:extLst>
                </p14:cNvPr>
                <p14:cNvContentPartPr/>
                <p14:nvPr/>
              </p14:nvContentPartPr>
              <p14:xfrm>
                <a:off x="6367707" y="3338160"/>
                <a:ext cx="140760" cy="150120"/>
              </p14:xfrm>
            </p:contentPart>
          </mc:Choice>
          <mc:Fallback xmlns="">
            <p:pic>
              <p:nvPicPr>
                <p:cNvPr id="124" name="Freihand 123">
                  <a:extLst>
                    <a:ext uri="{FF2B5EF4-FFF2-40B4-BE49-F238E27FC236}">
                      <a16:creationId xmlns:a16="http://schemas.microsoft.com/office/drawing/2014/main" id="{300681C7-1ED8-4203-B3E3-19AB9D194B50}"/>
                    </a:ext>
                  </a:extLst>
                </p:cNvPr>
                <p:cNvPicPr/>
                <p:nvPr/>
              </p:nvPicPr>
              <p:blipFill>
                <a:blip r:embed="rId218"/>
                <a:stretch>
                  <a:fillRect/>
                </a:stretch>
              </p:blipFill>
              <p:spPr>
                <a:xfrm>
                  <a:off x="6363387" y="3333840"/>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457EC412-7BC3-47D4-81B7-8634818E141D}"/>
                    </a:ext>
                  </a:extLst>
                </p14:cNvPr>
                <p14:cNvContentPartPr/>
                <p14:nvPr/>
              </p14:nvContentPartPr>
              <p14:xfrm>
                <a:off x="6493707" y="3336000"/>
                <a:ext cx="360" cy="360"/>
              </p14:xfrm>
            </p:contentPart>
          </mc:Choice>
          <mc:Fallback xmlns="">
            <p:pic>
              <p:nvPicPr>
                <p:cNvPr id="125" name="Freihand 124">
                  <a:extLst>
                    <a:ext uri="{FF2B5EF4-FFF2-40B4-BE49-F238E27FC236}">
                      <a16:creationId xmlns:a16="http://schemas.microsoft.com/office/drawing/2014/main" id="{457EC412-7BC3-47D4-81B7-8634818E141D}"/>
                    </a:ext>
                  </a:extLst>
                </p:cNvPr>
                <p:cNvPicPr/>
                <p:nvPr/>
              </p:nvPicPr>
              <p:blipFill>
                <a:blip r:embed="rId113"/>
                <a:stretch>
                  <a:fillRect/>
                </a:stretch>
              </p:blipFill>
              <p:spPr>
                <a:xfrm>
                  <a:off x="6489387" y="333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B831165D-4C6E-4C9A-BD8A-6AD9A634967F}"/>
                    </a:ext>
                  </a:extLst>
                </p14:cNvPr>
                <p14:cNvContentPartPr/>
                <p14:nvPr/>
              </p14:nvContentPartPr>
              <p14:xfrm>
                <a:off x="6523227" y="3251760"/>
                <a:ext cx="188640" cy="198720"/>
              </p14:xfrm>
            </p:contentPart>
          </mc:Choice>
          <mc:Fallback xmlns="">
            <p:pic>
              <p:nvPicPr>
                <p:cNvPr id="126" name="Freihand 125">
                  <a:extLst>
                    <a:ext uri="{FF2B5EF4-FFF2-40B4-BE49-F238E27FC236}">
                      <a16:creationId xmlns:a16="http://schemas.microsoft.com/office/drawing/2014/main" id="{B831165D-4C6E-4C9A-BD8A-6AD9A634967F}"/>
                    </a:ext>
                  </a:extLst>
                </p:cNvPr>
                <p:cNvPicPr/>
                <p:nvPr/>
              </p:nvPicPr>
              <p:blipFill>
                <a:blip r:embed="rId221"/>
                <a:stretch>
                  <a:fillRect/>
                </a:stretch>
              </p:blipFill>
              <p:spPr>
                <a:xfrm>
                  <a:off x="6518907" y="3247440"/>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5772CC4A-4CDB-4AED-8185-94856BA8EAD1}"/>
                    </a:ext>
                  </a:extLst>
                </p14:cNvPr>
                <p14:cNvContentPartPr/>
                <p14:nvPr/>
              </p14:nvContentPartPr>
              <p14:xfrm>
                <a:off x="6756867" y="3305040"/>
                <a:ext cx="148680" cy="122400"/>
              </p14:xfrm>
            </p:contentPart>
          </mc:Choice>
          <mc:Fallback xmlns="">
            <p:pic>
              <p:nvPicPr>
                <p:cNvPr id="127" name="Freihand 126">
                  <a:extLst>
                    <a:ext uri="{FF2B5EF4-FFF2-40B4-BE49-F238E27FC236}">
                      <a16:creationId xmlns:a16="http://schemas.microsoft.com/office/drawing/2014/main" id="{5772CC4A-4CDB-4AED-8185-94856BA8EAD1}"/>
                    </a:ext>
                  </a:extLst>
                </p:cNvPr>
                <p:cNvPicPr/>
                <p:nvPr/>
              </p:nvPicPr>
              <p:blipFill>
                <a:blip r:embed="rId223"/>
                <a:stretch>
                  <a:fillRect/>
                </a:stretch>
              </p:blipFill>
              <p:spPr>
                <a:xfrm>
                  <a:off x="6752547" y="3300720"/>
                  <a:ext cx="157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9" name="Freihand 128">
                  <a:extLst>
                    <a:ext uri="{FF2B5EF4-FFF2-40B4-BE49-F238E27FC236}">
                      <a16:creationId xmlns:a16="http://schemas.microsoft.com/office/drawing/2014/main" id="{3DF1AE68-AAD7-46B1-84EC-08E5549CD922}"/>
                    </a:ext>
                  </a:extLst>
                </p14:cNvPr>
                <p14:cNvContentPartPr/>
                <p14:nvPr/>
              </p14:nvContentPartPr>
              <p14:xfrm>
                <a:off x="7076547" y="3222240"/>
                <a:ext cx="221040" cy="131400"/>
              </p14:xfrm>
            </p:contentPart>
          </mc:Choice>
          <mc:Fallback xmlns="">
            <p:pic>
              <p:nvPicPr>
                <p:cNvPr id="129" name="Freihand 128">
                  <a:extLst>
                    <a:ext uri="{FF2B5EF4-FFF2-40B4-BE49-F238E27FC236}">
                      <a16:creationId xmlns:a16="http://schemas.microsoft.com/office/drawing/2014/main" id="{3DF1AE68-AAD7-46B1-84EC-08E5549CD922}"/>
                    </a:ext>
                  </a:extLst>
                </p:cNvPr>
                <p:cNvPicPr/>
                <p:nvPr/>
              </p:nvPicPr>
              <p:blipFill>
                <a:blip r:embed="rId225"/>
                <a:stretch>
                  <a:fillRect/>
                </a:stretch>
              </p:blipFill>
              <p:spPr>
                <a:xfrm>
                  <a:off x="7072227" y="3217920"/>
                  <a:ext cx="229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0" name="Freihand 129">
                  <a:extLst>
                    <a:ext uri="{FF2B5EF4-FFF2-40B4-BE49-F238E27FC236}">
                      <a16:creationId xmlns:a16="http://schemas.microsoft.com/office/drawing/2014/main" id="{7B039345-CC94-4134-8988-BA402828284D}"/>
                    </a:ext>
                  </a:extLst>
                </p14:cNvPr>
                <p14:cNvContentPartPr/>
                <p14:nvPr/>
              </p14:nvContentPartPr>
              <p14:xfrm>
                <a:off x="7298307" y="3161040"/>
                <a:ext cx="195840" cy="161640"/>
              </p14:xfrm>
            </p:contentPart>
          </mc:Choice>
          <mc:Fallback xmlns="">
            <p:pic>
              <p:nvPicPr>
                <p:cNvPr id="130" name="Freihand 129">
                  <a:extLst>
                    <a:ext uri="{FF2B5EF4-FFF2-40B4-BE49-F238E27FC236}">
                      <a16:creationId xmlns:a16="http://schemas.microsoft.com/office/drawing/2014/main" id="{7B039345-CC94-4134-8988-BA402828284D}"/>
                    </a:ext>
                  </a:extLst>
                </p:cNvPr>
                <p:cNvPicPr/>
                <p:nvPr/>
              </p:nvPicPr>
              <p:blipFill>
                <a:blip r:embed="rId227"/>
                <a:stretch>
                  <a:fillRect/>
                </a:stretch>
              </p:blipFill>
              <p:spPr>
                <a:xfrm>
                  <a:off x="7293987" y="3156720"/>
                  <a:ext cx="204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AF216503-0844-4818-A682-EE23ADB2E4F3}"/>
                    </a:ext>
                  </a:extLst>
                </p14:cNvPr>
                <p14:cNvContentPartPr/>
                <p14:nvPr/>
              </p14:nvContentPartPr>
              <p14:xfrm>
                <a:off x="7486587" y="3221160"/>
                <a:ext cx="108360" cy="81720"/>
              </p14:xfrm>
            </p:contentPart>
          </mc:Choice>
          <mc:Fallback xmlns="">
            <p:pic>
              <p:nvPicPr>
                <p:cNvPr id="131" name="Freihand 130">
                  <a:extLst>
                    <a:ext uri="{FF2B5EF4-FFF2-40B4-BE49-F238E27FC236}">
                      <a16:creationId xmlns:a16="http://schemas.microsoft.com/office/drawing/2014/main" id="{AF216503-0844-4818-A682-EE23ADB2E4F3}"/>
                    </a:ext>
                  </a:extLst>
                </p:cNvPr>
                <p:cNvPicPr/>
                <p:nvPr/>
              </p:nvPicPr>
              <p:blipFill>
                <a:blip r:embed="rId229"/>
                <a:stretch>
                  <a:fillRect/>
                </a:stretch>
              </p:blipFill>
              <p:spPr>
                <a:xfrm>
                  <a:off x="7482267" y="3216840"/>
                  <a:ext cx="11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584170FA-177A-48BF-B6CB-A56E75C38BEF}"/>
                    </a:ext>
                  </a:extLst>
                </p14:cNvPr>
                <p14:cNvContentPartPr/>
                <p14:nvPr/>
              </p14:nvContentPartPr>
              <p14:xfrm>
                <a:off x="7601067" y="3087960"/>
                <a:ext cx="163800" cy="190080"/>
              </p14:xfrm>
            </p:contentPart>
          </mc:Choice>
          <mc:Fallback xmlns="">
            <p:pic>
              <p:nvPicPr>
                <p:cNvPr id="132" name="Freihand 131">
                  <a:extLst>
                    <a:ext uri="{FF2B5EF4-FFF2-40B4-BE49-F238E27FC236}">
                      <a16:creationId xmlns:a16="http://schemas.microsoft.com/office/drawing/2014/main" id="{584170FA-177A-48BF-B6CB-A56E75C38BEF}"/>
                    </a:ext>
                  </a:extLst>
                </p:cNvPr>
                <p:cNvPicPr/>
                <p:nvPr/>
              </p:nvPicPr>
              <p:blipFill>
                <a:blip r:embed="rId231"/>
                <a:stretch>
                  <a:fillRect/>
                </a:stretch>
              </p:blipFill>
              <p:spPr>
                <a:xfrm>
                  <a:off x="7596747" y="3083640"/>
                  <a:ext cx="172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Freihand 132">
                  <a:extLst>
                    <a:ext uri="{FF2B5EF4-FFF2-40B4-BE49-F238E27FC236}">
                      <a16:creationId xmlns:a16="http://schemas.microsoft.com/office/drawing/2014/main" id="{C2D2676D-762A-48E6-BA91-5DD30A78A3D9}"/>
                    </a:ext>
                  </a:extLst>
                </p14:cNvPr>
                <p14:cNvContentPartPr/>
                <p14:nvPr/>
              </p14:nvContentPartPr>
              <p14:xfrm>
                <a:off x="7842627" y="3157080"/>
                <a:ext cx="186120" cy="98640"/>
              </p14:xfrm>
            </p:contentPart>
          </mc:Choice>
          <mc:Fallback xmlns="">
            <p:pic>
              <p:nvPicPr>
                <p:cNvPr id="133" name="Freihand 132">
                  <a:extLst>
                    <a:ext uri="{FF2B5EF4-FFF2-40B4-BE49-F238E27FC236}">
                      <a16:creationId xmlns:a16="http://schemas.microsoft.com/office/drawing/2014/main" id="{C2D2676D-762A-48E6-BA91-5DD30A78A3D9}"/>
                    </a:ext>
                  </a:extLst>
                </p:cNvPr>
                <p:cNvPicPr/>
                <p:nvPr/>
              </p:nvPicPr>
              <p:blipFill>
                <a:blip r:embed="rId233"/>
                <a:stretch>
                  <a:fillRect/>
                </a:stretch>
              </p:blipFill>
              <p:spPr>
                <a:xfrm>
                  <a:off x="7838307" y="3152760"/>
                  <a:ext cx="19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Freihand 133">
                  <a:extLst>
                    <a:ext uri="{FF2B5EF4-FFF2-40B4-BE49-F238E27FC236}">
                      <a16:creationId xmlns:a16="http://schemas.microsoft.com/office/drawing/2014/main" id="{E180E9DE-D6E3-4A45-B98E-1114BD09FB43}"/>
                    </a:ext>
                  </a:extLst>
                </p14:cNvPr>
                <p14:cNvContentPartPr/>
                <p14:nvPr/>
              </p14:nvContentPartPr>
              <p14:xfrm>
                <a:off x="8034507" y="3005160"/>
                <a:ext cx="388080" cy="300600"/>
              </p14:xfrm>
            </p:contentPart>
          </mc:Choice>
          <mc:Fallback xmlns="">
            <p:pic>
              <p:nvPicPr>
                <p:cNvPr id="134" name="Freihand 133">
                  <a:extLst>
                    <a:ext uri="{FF2B5EF4-FFF2-40B4-BE49-F238E27FC236}">
                      <a16:creationId xmlns:a16="http://schemas.microsoft.com/office/drawing/2014/main" id="{E180E9DE-D6E3-4A45-B98E-1114BD09FB43}"/>
                    </a:ext>
                  </a:extLst>
                </p:cNvPr>
                <p:cNvPicPr/>
                <p:nvPr/>
              </p:nvPicPr>
              <p:blipFill>
                <a:blip r:embed="rId235"/>
                <a:stretch>
                  <a:fillRect/>
                </a:stretch>
              </p:blipFill>
              <p:spPr>
                <a:xfrm>
                  <a:off x="8030187" y="3000840"/>
                  <a:ext cx="396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 name="Freihand 134">
                  <a:extLst>
                    <a:ext uri="{FF2B5EF4-FFF2-40B4-BE49-F238E27FC236}">
                      <a16:creationId xmlns:a16="http://schemas.microsoft.com/office/drawing/2014/main" id="{123AEA8A-635A-40AA-8394-381050D117AF}"/>
                    </a:ext>
                  </a:extLst>
                </p14:cNvPr>
                <p14:cNvContentPartPr/>
                <p14:nvPr/>
              </p14:nvContentPartPr>
              <p14:xfrm>
                <a:off x="7844787" y="3033600"/>
                <a:ext cx="129960" cy="8280"/>
              </p14:xfrm>
            </p:contentPart>
          </mc:Choice>
          <mc:Fallback xmlns="">
            <p:pic>
              <p:nvPicPr>
                <p:cNvPr id="135" name="Freihand 134">
                  <a:extLst>
                    <a:ext uri="{FF2B5EF4-FFF2-40B4-BE49-F238E27FC236}">
                      <a16:creationId xmlns:a16="http://schemas.microsoft.com/office/drawing/2014/main" id="{123AEA8A-635A-40AA-8394-381050D117AF}"/>
                    </a:ext>
                  </a:extLst>
                </p:cNvPr>
                <p:cNvPicPr/>
                <p:nvPr/>
              </p:nvPicPr>
              <p:blipFill>
                <a:blip r:embed="rId237"/>
                <a:stretch>
                  <a:fillRect/>
                </a:stretch>
              </p:blipFill>
              <p:spPr>
                <a:xfrm>
                  <a:off x="7840467" y="3029280"/>
                  <a:ext cx="138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15DA5CBC-82B3-4E63-9B37-5C360718DABF}"/>
                    </a:ext>
                  </a:extLst>
                </p14:cNvPr>
                <p14:cNvContentPartPr/>
                <p14:nvPr/>
              </p14:nvContentPartPr>
              <p14:xfrm>
                <a:off x="8559747" y="2950440"/>
                <a:ext cx="73800" cy="163440"/>
              </p14:xfrm>
            </p:contentPart>
          </mc:Choice>
          <mc:Fallback xmlns="">
            <p:pic>
              <p:nvPicPr>
                <p:cNvPr id="137" name="Freihand 136">
                  <a:extLst>
                    <a:ext uri="{FF2B5EF4-FFF2-40B4-BE49-F238E27FC236}">
                      <a16:creationId xmlns:a16="http://schemas.microsoft.com/office/drawing/2014/main" id="{15DA5CBC-82B3-4E63-9B37-5C360718DABF}"/>
                    </a:ext>
                  </a:extLst>
                </p:cNvPr>
                <p:cNvPicPr/>
                <p:nvPr/>
              </p:nvPicPr>
              <p:blipFill>
                <a:blip r:embed="rId239"/>
                <a:stretch>
                  <a:fillRect/>
                </a:stretch>
              </p:blipFill>
              <p:spPr>
                <a:xfrm>
                  <a:off x="8555427" y="2946120"/>
                  <a:ext cx="82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91898FAC-36B1-4BA5-9A39-A692C383E48C}"/>
                    </a:ext>
                  </a:extLst>
                </p14:cNvPr>
                <p14:cNvContentPartPr/>
                <p14:nvPr/>
              </p14:nvContentPartPr>
              <p14:xfrm>
                <a:off x="8645787" y="3007320"/>
                <a:ext cx="95400" cy="95760"/>
              </p14:xfrm>
            </p:contentPart>
          </mc:Choice>
          <mc:Fallback xmlns="">
            <p:pic>
              <p:nvPicPr>
                <p:cNvPr id="138" name="Freihand 137">
                  <a:extLst>
                    <a:ext uri="{FF2B5EF4-FFF2-40B4-BE49-F238E27FC236}">
                      <a16:creationId xmlns:a16="http://schemas.microsoft.com/office/drawing/2014/main" id="{91898FAC-36B1-4BA5-9A39-A692C383E48C}"/>
                    </a:ext>
                  </a:extLst>
                </p:cNvPr>
                <p:cNvPicPr/>
                <p:nvPr/>
              </p:nvPicPr>
              <p:blipFill>
                <a:blip r:embed="rId241"/>
                <a:stretch>
                  <a:fillRect/>
                </a:stretch>
              </p:blipFill>
              <p:spPr>
                <a:xfrm>
                  <a:off x="8641467" y="3003000"/>
                  <a:ext cx="104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35B0535A-832B-4937-A1FD-381403A8FE70}"/>
                    </a:ext>
                  </a:extLst>
                </p14:cNvPr>
                <p14:cNvContentPartPr/>
                <p14:nvPr/>
              </p14:nvContentPartPr>
              <p14:xfrm>
                <a:off x="8769267" y="2992200"/>
                <a:ext cx="3600" cy="20160"/>
              </p14:xfrm>
            </p:contentPart>
          </mc:Choice>
          <mc:Fallback xmlns="">
            <p:pic>
              <p:nvPicPr>
                <p:cNvPr id="139" name="Freihand 138">
                  <a:extLst>
                    <a:ext uri="{FF2B5EF4-FFF2-40B4-BE49-F238E27FC236}">
                      <a16:creationId xmlns:a16="http://schemas.microsoft.com/office/drawing/2014/main" id="{35B0535A-832B-4937-A1FD-381403A8FE70}"/>
                    </a:ext>
                  </a:extLst>
                </p:cNvPr>
                <p:cNvPicPr/>
                <p:nvPr/>
              </p:nvPicPr>
              <p:blipFill>
                <a:blip r:embed="rId243"/>
                <a:stretch>
                  <a:fillRect/>
                </a:stretch>
              </p:blipFill>
              <p:spPr>
                <a:xfrm>
                  <a:off x="8764947" y="2987880"/>
                  <a:ext cx="12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F1FCD163-418D-40F1-B00D-FBBEB9854ADD}"/>
                    </a:ext>
                  </a:extLst>
                </p14:cNvPr>
                <p14:cNvContentPartPr/>
                <p14:nvPr/>
              </p14:nvContentPartPr>
              <p14:xfrm>
                <a:off x="8734707" y="2936400"/>
                <a:ext cx="126720" cy="296280"/>
              </p14:xfrm>
            </p:contentPart>
          </mc:Choice>
          <mc:Fallback xmlns="">
            <p:pic>
              <p:nvPicPr>
                <p:cNvPr id="140" name="Freihand 139">
                  <a:extLst>
                    <a:ext uri="{FF2B5EF4-FFF2-40B4-BE49-F238E27FC236}">
                      <a16:creationId xmlns:a16="http://schemas.microsoft.com/office/drawing/2014/main" id="{F1FCD163-418D-40F1-B00D-FBBEB9854ADD}"/>
                    </a:ext>
                  </a:extLst>
                </p:cNvPr>
                <p:cNvPicPr/>
                <p:nvPr/>
              </p:nvPicPr>
              <p:blipFill>
                <a:blip r:embed="rId245"/>
                <a:stretch>
                  <a:fillRect/>
                </a:stretch>
              </p:blipFill>
              <p:spPr>
                <a:xfrm>
                  <a:off x="8730387" y="2932080"/>
                  <a:ext cx="135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0FFF55E6-700C-4ABF-860E-D40A1BF90B01}"/>
                    </a:ext>
                  </a:extLst>
                </p14:cNvPr>
                <p14:cNvContentPartPr/>
                <p14:nvPr/>
              </p14:nvContentPartPr>
              <p14:xfrm>
                <a:off x="8920827" y="3028200"/>
                <a:ext cx="360" cy="360"/>
              </p14:xfrm>
            </p:contentPart>
          </mc:Choice>
          <mc:Fallback xmlns="">
            <p:pic>
              <p:nvPicPr>
                <p:cNvPr id="141" name="Freihand 140">
                  <a:extLst>
                    <a:ext uri="{FF2B5EF4-FFF2-40B4-BE49-F238E27FC236}">
                      <a16:creationId xmlns:a16="http://schemas.microsoft.com/office/drawing/2014/main" id="{0FFF55E6-700C-4ABF-860E-D40A1BF90B01}"/>
                    </a:ext>
                  </a:extLst>
                </p:cNvPr>
                <p:cNvPicPr/>
                <p:nvPr/>
              </p:nvPicPr>
              <p:blipFill>
                <a:blip r:embed="rId113"/>
                <a:stretch>
                  <a:fillRect/>
                </a:stretch>
              </p:blipFill>
              <p:spPr>
                <a:xfrm>
                  <a:off x="8916507" y="3023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4B4EB105-C9B9-43B5-9F3A-EFADDC38917B}"/>
                    </a:ext>
                  </a:extLst>
                </p14:cNvPr>
                <p14:cNvContentPartPr/>
                <p14:nvPr/>
              </p14:nvContentPartPr>
              <p14:xfrm>
                <a:off x="9038907" y="2935320"/>
                <a:ext cx="176040" cy="138240"/>
              </p14:xfrm>
            </p:contentPart>
          </mc:Choice>
          <mc:Fallback xmlns="">
            <p:pic>
              <p:nvPicPr>
                <p:cNvPr id="142" name="Freihand 141">
                  <a:extLst>
                    <a:ext uri="{FF2B5EF4-FFF2-40B4-BE49-F238E27FC236}">
                      <a16:creationId xmlns:a16="http://schemas.microsoft.com/office/drawing/2014/main" id="{4B4EB105-C9B9-43B5-9F3A-EFADDC38917B}"/>
                    </a:ext>
                  </a:extLst>
                </p:cNvPr>
                <p:cNvPicPr/>
                <p:nvPr/>
              </p:nvPicPr>
              <p:blipFill>
                <a:blip r:embed="rId248"/>
                <a:stretch>
                  <a:fillRect/>
                </a:stretch>
              </p:blipFill>
              <p:spPr>
                <a:xfrm>
                  <a:off x="9034587" y="2931000"/>
                  <a:ext cx="18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CC5D2465-C5E4-4C61-BA4F-2F432E1AD8AC}"/>
                    </a:ext>
                  </a:extLst>
                </p14:cNvPr>
                <p14:cNvContentPartPr/>
                <p14:nvPr/>
              </p14:nvContentPartPr>
              <p14:xfrm>
                <a:off x="9222867" y="2970240"/>
                <a:ext cx="106920" cy="111600"/>
              </p14:xfrm>
            </p:contentPart>
          </mc:Choice>
          <mc:Fallback xmlns="">
            <p:pic>
              <p:nvPicPr>
                <p:cNvPr id="143" name="Freihand 142">
                  <a:extLst>
                    <a:ext uri="{FF2B5EF4-FFF2-40B4-BE49-F238E27FC236}">
                      <a16:creationId xmlns:a16="http://schemas.microsoft.com/office/drawing/2014/main" id="{CC5D2465-C5E4-4C61-BA4F-2F432E1AD8AC}"/>
                    </a:ext>
                  </a:extLst>
                </p:cNvPr>
                <p:cNvPicPr/>
                <p:nvPr/>
              </p:nvPicPr>
              <p:blipFill>
                <a:blip r:embed="rId250"/>
                <a:stretch>
                  <a:fillRect/>
                </a:stretch>
              </p:blipFill>
              <p:spPr>
                <a:xfrm>
                  <a:off x="9218547" y="2965920"/>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6CFC4839-0B93-41B1-A93C-F5860846A900}"/>
                    </a:ext>
                  </a:extLst>
                </p14:cNvPr>
                <p14:cNvContentPartPr/>
                <p14:nvPr/>
              </p14:nvContentPartPr>
              <p14:xfrm>
                <a:off x="9406827" y="2934960"/>
                <a:ext cx="187920" cy="215640"/>
              </p14:xfrm>
            </p:contentPart>
          </mc:Choice>
          <mc:Fallback xmlns="">
            <p:pic>
              <p:nvPicPr>
                <p:cNvPr id="144" name="Freihand 143">
                  <a:extLst>
                    <a:ext uri="{FF2B5EF4-FFF2-40B4-BE49-F238E27FC236}">
                      <a16:creationId xmlns:a16="http://schemas.microsoft.com/office/drawing/2014/main" id="{6CFC4839-0B93-41B1-A93C-F5860846A900}"/>
                    </a:ext>
                  </a:extLst>
                </p:cNvPr>
                <p:cNvPicPr/>
                <p:nvPr/>
              </p:nvPicPr>
              <p:blipFill>
                <a:blip r:embed="rId252"/>
                <a:stretch>
                  <a:fillRect/>
                </a:stretch>
              </p:blipFill>
              <p:spPr>
                <a:xfrm>
                  <a:off x="9402507" y="2930640"/>
                  <a:ext cx="196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C7724F80-E44E-43ED-A2E5-6A5157DD31E7}"/>
                    </a:ext>
                  </a:extLst>
                </p14:cNvPr>
                <p14:cNvContentPartPr/>
                <p14:nvPr/>
              </p14:nvContentPartPr>
              <p14:xfrm>
                <a:off x="9590427" y="2987160"/>
                <a:ext cx="339840" cy="177480"/>
              </p14:xfrm>
            </p:contentPart>
          </mc:Choice>
          <mc:Fallback xmlns="">
            <p:pic>
              <p:nvPicPr>
                <p:cNvPr id="145" name="Freihand 144">
                  <a:extLst>
                    <a:ext uri="{FF2B5EF4-FFF2-40B4-BE49-F238E27FC236}">
                      <a16:creationId xmlns:a16="http://schemas.microsoft.com/office/drawing/2014/main" id="{C7724F80-E44E-43ED-A2E5-6A5157DD31E7}"/>
                    </a:ext>
                  </a:extLst>
                </p:cNvPr>
                <p:cNvPicPr/>
                <p:nvPr/>
              </p:nvPicPr>
              <p:blipFill>
                <a:blip r:embed="rId254"/>
                <a:stretch>
                  <a:fillRect/>
                </a:stretch>
              </p:blipFill>
              <p:spPr>
                <a:xfrm>
                  <a:off x="9586107" y="2982840"/>
                  <a:ext cx="348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77028953-4C6B-4D6B-A871-ED65E593D3DE}"/>
                    </a:ext>
                  </a:extLst>
                </p14:cNvPr>
                <p14:cNvContentPartPr/>
                <p14:nvPr/>
              </p14:nvContentPartPr>
              <p14:xfrm>
                <a:off x="9904347" y="3067440"/>
                <a:ext cx="79920" cy="96120"/>
              </p14:xfrm>
            </p:contentPart>
          </mc:Choice>
          <mc:Fallback xmlns="">
            <p:pic>
              <p:nvPicPr>
                <p:cNvPr id="146" name="Freihand 145">
                  <a:extLst>
                    <a:ext uri="{FF2B5EF4-FFF2-40B4-BE49-F238E27FC236}">
                      <a16:creationId xmlns:a16="http://schemas.microsoft.com/office/drawing/2014/main" id="{77028953-4C6B-4D6B-A871-ED65E593D3DE}"/>
                    </a:ext>
                  </a:extLst>
                </p:cNvPr>
                <p:cNvPicPr/>
                <p:nvPr/>
              </p:nvPicPr>
              <p:blipFill>
                <a:blip r:embed="rId256"/>
                <a:stretch>
                  <a:fillRect/>
                </a:stretch>
              </p:blipFill>
              <p:spPr>
                <a:xfrm>
                  <a:off x="9900027" y="3063120"/>
                  <a:ext cx="88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F54404EC-2812-47C1-8F02-3C9EEA00F863}"/>
                    </a:ext>
                  </a:extLst>
                </p14:cNvPr>
                <p14:cNvContentPartPr/>
                <p14:nvPr/>
              </p14:nvContentPartPr>
              <p14:xfrm>
                <a:off x="10048347" y="3053400"/>
                <a:ext cx="180000" cy="205200"/>
              </p14:xfrm>
            </p:contentPart>
          </mc:Choice>
          <mc:Fallback xmlns="">
            <p:pic>
              <p:nvPicPr>
                <p:cNvPr id="147" name="Freihand 146">
                  <a:extLst>
                    <a:ext uri="{FF2B5EF4-FFF2-40B4-BE49-F238E27FC236}">
                      <a16:creationId xmlns:a16="http://schemas.microsoft.com/office/drawing/2014/main" id="{F54404EC-2812-47C1-8F02-3C9EEA00F863}"/>
                    </a:ext>
                  </a:extLst>
                </p:cNvPr>
                <p:cNvPicPr/>
                <p:nvPr/>
              </p:nvPicPr>
              <p:blipFill>
                <a:blip r:embed="rId258"/>
                <a:stretch>
                  <a:fillRect/>
                </a:stretch>
              </p:blipFill>
              <p:spPr>
                <a:xfrm>
                  <a:off x="10044027" y="3049080"/>
                  <a:ext cx="188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C09B1883-E78F-47F5-A370-67F219C523AD}"/>
                    </a:ext>
                  </a:extLst>
                </p14:cNvPr>
                <p14:cNvContentPartPr/>
                <p14:nvPr/>
              </p14:nvContentPartPr>
              <p14:xfrm>
                <a:off x="10263267" y="3070680"/>
                <a:ext cx="208440" cy="166680"/>
              </p14:xfrm>
            </p:contentPart>
          </mc:Choice>
          <mc:Fallback xmlns="">
            <p:pic>
              <p:nvPicPr>
                <p:cNvPr id="148" name="Freihand 147">
                  <a:extLst>
                    <a:ext uri="{FF2B5EF4-FFF2-40B4-BE49-F238E27FC236}">
                      <a16:creationId xmlns:a16="http://schemas.microsoft.com/office/drawing/2014/main" id="{C09B1883-E78F-47F5-A370-67F219C523AD}"/>
                    </a:ext>
                  </a:extLst>
                </p:cNvPr>
                <p:cNvPicPr/>
                <p:nvPr/>
              </p:nvPicPr>
              <p:blipFill>
                <a:blip r:embed="rId260"/>
                <a:stretch>
                  <a:fillRect/>
                </a:stretch>
              </p:blipFill>
              <p:spPr>
                <a:xfrm>
                  <a:off x="10258947" y="3066360"/>
                  <a:ext cx="217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2F7EB0C7-D171-46E8-9D8F-A454E7A323B3}"/>
                    </a:ext>
                  </a:extLst>
                </p14:cNvPr>
                <p14:cNvContentPartPr/>
                <p14:nvPr/>
              </p14:nvContentPartPr>
              <p14:xfrm>
                <a:off x="10454787" y="3072840"/>
                <a:ext cx="198720" cy="165240"/>
              </p14:xfrm>
            </p:contentPart>
          </mc:Choice>
          <mc:Fallback xmlns="">
            <p:pic>
              <p:nvPicPr>
                <p:cNvPr id="149" name="Freihand 148">
                  <a:extLst>
                    <a:ext uri="{FF2B5EF4-FFF2-40B4-BE49-F238E27FC236}">
                      <a16:creationId xmlns:a16="http://schemas.microsoft.com/office/drawing/2014/main" id="{2F7EB0C7-D171-46E8-9D8F-A454E7A323B3}"/>
                    </a:ext>
                  </a:extLst>
                </p:cNvPr>
                <p:cNvPicPr/>
                <p:nvPr/>
              </p:nvPicPr>
              <p:blipFill>
                <a:blip r:embed="rId262"/>
                <a:stretch>
                  <a:fillRect/>
                </a:stretch>
              </p:blipFill>
              <p:spPr>
                <a:xfrm>
                  <a:off x="10450467" y="3068520"/>
                  <a:ext cx="207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D9650B82-4975-48BB-9FB8-69B7C70936CA}"/>
                    </a:ext>
                  </a:extLst>
                </p14:cNvPr>
                <p14:cNvContentPartPr/>
                <p14:nvPr/>
              </p14:nvContentPartPr>
              <p14:xfrm>
                <a:off x="10742427" y="3033240"/>
                <a:ext cx="126000" cy="177120"/>
              </p14:xfrm>
            </p:contentPart>
          </mc:Choice>
          <mc:Fallback xmlns="">
            <p:pic>
              <p:nvPicPr>
                <p:cNvPr id="150" name="Freihand 149">
                  <a:extLst>
                    <a:ext uri="{FF2B5EF4-FFF2-40B4-BE49-F238E27FC236}">
                      <a16:creationId xmlns:a16="http://schemas.microsoft.com/office/drawing/2014/main" id="{D9650B82-4975-48BB-9FB8-69B7C70936CA}"/>
                    </a:ext>
                  </a:extLst>
                </p:cNvPr>
                <p:cNvPicPr/>
                <p:nvPr/>
              </p:nvPicPr>
              <p:blipFill>
                <a:blip r:embed="rId264"/>
                <a:stretch>
                  <a:fillRect/>
                </a:stretch>
              </p:blipFill>
              <p:spPr>
                <a:xfrm>
                  <a:off x="10738107" y="3028920"/>
                  <a:ext cx="134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CA31D28B-13FC-46B4-B8E3-6F8431912B9E}"/>
                    </a:ext>
                  </a:extLst>
                </p14:cNvPr>
                <p14:cNvContentPartPr/>
                <p14:nvPr/>
              </p14:nvContentPartPr>
              <p14:xfrm>
                <a:off x="10878147" y="3125040"/>
                <a:ext cx="97920" cy="101880"/>
              </p14:xfrm>
            </p:contentPart>
          </mc:Choice>
          <mc:Fallback xmlns="">
            <p:pic>
              <p:nvPicPr>
                <p:cNvPr id="151" name="Freihand 150">
                  <a:extLst>
                    <a:ext uri="{FF2B5EF4-FFF2-40B4-BE49-F238E27FC236}">
                      <a16:creationId xmlns:a16="http://schemas.microsoft.com/office/drawing/2014/main" id="{CA31D28B-13FC-46B4-B8E3-6F8431912B9E}"/>
                    </a:ext>
                  </a:extLst>
                </p:cNvPr>
                <p:cNvPicPr/>
                <p:nvPr/>
              </p:nvPicPr>
              <p:blipFill>
                <a:blip r:embed="rId266"/>
                <a:stretch>
                  <a:fillRect/>
                </a:stretch>
              </p:blipFill>
              <p:spPr>
                <a:xfrm>
                  <a:off x="10873827" y="3120720"/>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951DF5B9-3BCD-438F-920D-E2382737E4CC}"/>
                    </a:ext>
                  </a:extLst>
                </p14:cNvPr>
                <p14:cNvContentPartPr/>
                <p14:nvPr/>
              </p14:nvContentPartPr>
              <p14:xfrm>
                <a:off x="10982907" y="3007320"/>
                <a:ext cx="105480" cy="179640"/>
              </p14:xfrm>
            </p:contentPart>
          </mc:Choice>
          <mc:Fallback xmlns="">
            <p:pic>
              <p:nvPicPr>
                <p:cNvPr id="152" name="Freihand 151">
                  <a:extLst>
                    <a:ext uri="{FF2B5EF4-FFF2-40B4-BE49-F238E27FC236}">
                      <a16:creationId xmlns:a16="http://schemas.microsoft.com/office/drawing/2014/main" id="{951DF5B9-3BCD-438F-920D-E2382737E4CC}"/>
                    </a:ext>
                  </a:extLst>
                </p:cNvPr>
                <p:cNvPicPr/>
                <p:nvPr/>
              </p:nvPicPr>
              <p:blipFill>
                <a:blip r:embed="rId268"/>
                <a:stretch>
                  <a:fillRect/>
                </a:stretch>
              </p:blipFill>
              <p:spPr>
                <a:xfrm>
                  <a:off x="10978587" y="3003000"/>
                  <a:ext cx="114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2DD5F71F-A1A3-4C52-8BDE-FDA34D2B0676}"/>
                    </a:ext>
                  </a:extLst>
                </p14:cNvPr>
                <p14:cNvContentPartPr/>
                <p14:nvPr/>
              </p14:nvContentPartPr>
              <p14:xfrm>
                <a:off x="11109267" y="3098400"/>
                <a:ext cx="204480" cy="93960"/>
              </p14:xfrm>
            </p:contentPart>
          </mc:Choice>
          <mc:Fallback xmlns="">
            <p:pic>
              <p:nvPicPr>
                <p:cNvPr id="154" name="Freihand 153">
                  <a:extLst>
                    <a:ext uri="{FF2B5EF4-FFF2-40B4-BE49-F238E27FC236}">
                      <a16:creationId xmlns:a16="http://schemas.microsoft.com/office/drawing/2014/main" id="{2DD5F71F-A1A3-4C52-8BDE-FDA34D2B0676}"/>
                    </a:ext>
                  </a:extLst>
                </p:cNvPr>
                <p:cNvPicPr/>
                <p:nvPr/>
              </p:nvPicPr>
              <p:blipFill>
                <a:blip r:embed="rId270"/>
                <a:stretch>
                  <a:fillRect/>
                </a:stretch>
              </p:blipFill>
              <p:spPr>
                <a:xfrm>
                  <a:off x="11104947" y="3094080"/>
                  <a:ext cx="21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9A581946-6F48-45BA-A3ED-8D9112BB01F8}"/>
                    </a:ext>
                  </a:extLst>
                </p14:cNvPr>
                <p14:cNvContentPartPr/>
                <p14:nvPr/>
              </p14:nvContentPartPr>
              <p14:xfrm>
                <a:off x="11339307" y="3169680"/>
                <a:ext cx="32400" cy="95040"/>
              </p14:xfrm>
            </p:contentPart>
          </mc:Choice>
          <mc:Fallback xmlns="">
            <p:pic>
              <p:nvPicPr>
                <p:cNvPr id="155" name="Freihand 154">
                  <a:extLst>
                    <a:ext uri="{FF2B5EF4-FFF2-40B4-BE49-F238E27FC236}">
                      <a16:creationId xmlns:a16="http://schemas.microsoft.com/office/drawing/2014/main" id="{9A581946-6F48-45BA-A3ED-8D9112BB01F8}"/>
                    </a:ext>
                  </a:extLst>
                </p:cNvPr>
                <p:cNvPicPr/>
                <p:nvPr/>
              </p:nvPicPr>
              <p:blipFill>
                <a:blip r:embed="rId272"/>
                <a:stretch>
                  <a:fillRect/>
                </a:stretch>
              </p:blipFill>
              <p:spPr>
                <a:xfrm>
                  <a:off x="11334987" y="3165360"/>
                  <a:ext cx="4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5EC3339B-DEF8-40DC-A0FE-95B3FBB07775}"/>
                    </a:ext>
                  </a:extLst>
                </p14:cNvPr>
                <p14:cNvContentPartPr/>
                <p14:nvPr/>
              </p14:nvContentPartPr>
              <p14:xfrm>
                <a:off x="8554347" y="3254280"/>
                <a:ext cx="122400" cy="146880"/>
              </p14:xfrm>
            </p:contentPart>
          </mc:Choice>
          <mc:Fallback xmlns="">
            <p:pic>
              <p:nvPicPr>
                <p:cNvPr id="156" name="Freihand 155">
                  <a:extLst>
                    <a:ext uri="{FF2B5EF4-FFF2-40B4-BE49-F238E27FC236}">
                      <a16:creationId xmlns:a16="http://schemas.microsoft.com/office/drawing/2014/main" id="{5EC3339B-DEF8-40DC-A0FE-95B3FBB07775}"/>
                    </a:ext>
                  </a:extLst>
                </p:cNvPr>
                <p:cNvPicPr/>
                <p:nvPr/>
              </p:nvPicPr>
              <p:blipFill>
                <a:blip r:embed="rId274"/>
                <a:stretch>
                  <a:fillRect/>
                </a:stretch>
              </p:blipFill>
              <p:spPr>
                <a:xfrm>
                  <a:off x="8550027" y="3249960"/>
                  <a:ext cx="131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F2F52565-8195-406A-B9EE-CC534A08168A}"/>
                    </a:ext>
                  </a:extLst>
                </p14:cNvPr>
                <p14:cNvContentPartPr/>
                <p14:nvPr/>
              </p14:nvContentPartPr>
              <p14:xfrm>
                <a:off x="8682507" y="3297840"/>
                <a:ext cx="309240" cy="80280"/>
              </p14:xfrm>
            </p:contentPart>
          </mc:Choice>
          <mc:Fallback xmlns="">
            <p:pic>
              <p:nvPicPr>
                <p:cNvPr id="157" name="Freihand 156">
                  <a:extLst>
                    <a:ext uri="{FF2B5EF4-FFF2-40B4-BE49-F238E27FC236}">
                      <a16:creationId xmlns:a16="http://schemas.microsoft.com/office/drawing/2014/main" id="{F2F52565-8195-406A-B9EE-CC534A08168A}"/>
                    </a:ext>
                  </a:extLst>
                </p:cNvPr>
                <p:cNvPicPr/>
                <p:nvPr/>
              </p:nvPicPr>
              <p:blipFill>
                <a:blip r:embed="rId276"/>
                <a:stretch>
                  <a:fillRect/>
                </a:stretch>
              </p:blipFill>
              <p:spPr>
                <a:xfrm>
                  <a:off x="8678187" y="3293520"/>
                  <a:ext cx="317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47822FBA-95E6-4F1A-BC52-CCE7C613CDC4}"/>
                    </a:ext>
                  </a:extLst>
                </p14:cNvPr>
                <p14:cNvContentPartPr/>
                <p14:nvPr/>
              </p14:nvContentPartPr>
              <p14:xfrm>
                <a:off x="9026667" y="3222600"/>
                <a:ext cx="192960" cy="141120"/>
              </p14:xfrm>
            </p:contentPart>
          </mc:Choice>
          <mc:Fallback xmlns="">
            <p:pic>
              <p:nvPicPr>
                <p:cNvPr id="158" name="Freihand 157">
                  <a:extLst>
                    <a:ext uri="{FF2B5EF4-FFF2-40B4-BE49-F238E27FC236}">
                      <a16:creationId xmlns:a16="http://schemas.microsoft.com/office/drawing/2014/main" id="{47822FBA-95E6-4F1A-BC52-CCE7C613CDC4}"/>
                    </a:ext>
                  </a:extLst>
                </p:cNvPr>
                <p:cNvPicPr/>
                <p:nvPr/>
              </p:nvPicPr>
              <p:blipFill>
                <a:blip r:embed="rId278"/>
                <a:stretch>
                  <a:fillRect/>
                </a:stretch>
              </p:blipFill>
              <p:spPr>
                <a:xfrm>
                  <a:off x="9022347" y="3218280"/>
                  <a:ext cx="201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1962E866-1A45-430E-B86F-456498158137}"/>
                    </a:ext>
                  </a:extLst>
                </p14:cNvPr>
                <p14:cNvContentPartPr/>
                <p14:nvPr/>
              </p14:nvContentPartPr>
              <p14:xfrm>
                <a:off x="9114147" y="3138720"/>
                <a:ext cx="26640" cy="3240"/>
              </p14:xfrm>
            </p:contentPart>
          </mc:Choice>
          <mc:Fallback xmlns="">
            <p:pic>
              <p:nvPicPr>
                <p:cNvPr id="159" name="Freihand 158">
                  <a:extLst>
                    <a:ext uri="{FF2B5EF4-FFF2-40B4-BE49-F238E27FC236}">
                      <a16:creationId xmlns:a16="http://schemas.microsoft.com/office/drawing/2014/main" id="{1962E866-1A45-430E-B86F-456498158137}"/>
                    </a:ext>
                  </a:extLst>
                </p:cNvPr>
                <p:cNvPicPr/>
                <p:nvPr/>
              </p:nvPicPr>
              <p:blipFill>
                <a:blip r:embed="rId280"/>
                <a:stretch>
                  <a:fillRect/>
                </a:stretch>
              </p:blipFill>
              <p:spPr>
                <a:xfrm>
                  <a:off x="9109827" y="3134400"/>
                  <a:ext cx="35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3C33BECD-D309-4577-83D9-8681197AD4AF}"/>
                    </a:ext>
                  </a:extLst>
                </p14:cNvPr>
                <p14:cNvContentPartPr/>
                <p14:nvPr/>
              </p14:nvContentPartPr>
              <p14:xfrm>
                <a:off x="9283707" y="3268680"/>
                <a:ext cx="312840" cy="152640"/>
              </p14:xfrm>
            </p:contentPart>
          </mc:Choice>
          <mc:Fallback xmlns="">
            <p:pic>
              <p:nvPicPr>
                <p:cNvPr id="160" name="Freihand 159">
                  <a:extLst>
                    <a:ext uri="{FF2B5EF4-FFF2-40B4-BE49-F238E27FC236}">
                      <a16:creationId xmlns:a16="http://schemas.microsoft.com/office/drawing/2014/main" id="{3C33BECD-D309-4577-83D9-8681197AD4AF}"/>
                    </a:ext>
                  </a:extLst>
                </p:cNvPr>
                <p:cNvPicPr/>
                <p:nvPr/>
              </p:nvPicPr>
              <p:blipFill>
                <a:blip r:embed="rId282"/>
                <a:stretch>
                  <a:fillRect/>
                </a:stretch>
              </p:blipFill>
              <p:spPr>
                <a:xfrm>
                  <a:off x="9279387" y="3264360"/>
                  <a:ext cx="321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E3D216D2-9EB4-4C81-BE06-435DA5C66209}"/>
                    </a:ext>
                  </a:extLst>
                </p14:cNvPr>
                <p14:cNvContentPartPr/>
                <p14:nvPr/>
              </p14:nvContentPartPr>
              <p14:xfrm>
                <a:off x="9611307" y="3274800"/>
                <a:ext cx="20880" cy="2880"/>
              </p14:xfrm>
            </p:contentPart>
          </mc:Choice>
          <mc:Fallback xmlns="">
            <p:pic>
              <p:nvPicPr>
                <p:cNvPr id="161" name="Freihand 160">
                  <a:extLst>
                    <a:ext uri="{FF2B5EF4-FFF2-40B4-BE49-F238E27FC236}">
                      <a16:creationId xmlns:a16="http://schemas.microsoft.com/office/drawing/2014/main" id="{E3D216D2-9EB4-4C81-BE06-435DA5C66209}"/>
                    </a:ext>
                  </a:extLst>
                </p:cNvPr>
                <p:cNvPicPr/>
                <p:nvPr/>
              </p:nvPicPr>
              <p:blipFill>
                <a:blip r:embed="rId100"/>
                <a:stretch>
                  <a:fillRect/>
                </a:stretch>
              </p:blipFill>
              <p:spPr>
                <a:xfrm>
                  <a:off x="9606987" y="3270480"/>
                  <a:ext cx="29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2" name="Freihand 161">
                  <a:extLst>
                    <a:ext uri="{FF2B5EF4-FFF2-40B4-BE49-F238E27FC236}">
                      <a16:creationId xmlns:a16="http://schemas.microsoft.com/office/drawing/2014/main" id="{DFD745B1-0FC6-4DBE-ACE6-7965C44EBF02}"/>
                    </a:ext>
                  </a:extLst>
                </p14:cNvPr>
                <p14:cNvContentPartPr/>
                <p14:nvPr/>
              </p14:nvContentPartPr>
              <p14:xfrm>
                <a:off x="9681147" y="3261480"/>
                <a:ext cx="180000" cy="175320"/>
              </p14:xfrm>
            </p:contentPart>
          </mc:Choice>
          <mc:Fallback xmlns="">
            <p:pic>
              <p:nvPicPr>
                <p:cNvPr id="162" name="Freihand 161">
                  <a:extLst>
                    <a:ext uri="{FF2B5EF4-FFF2-40B4-BE49-F238E27FC236}">
                      <a16:creationId xmlns:a16="http://schemas.microsoft.com/office/drawing/2014/main" id="{DFD745B1-0FC6-4DBE-ACE6-7965C44EBF02}"/>
                    </a:ext>
                  </a:extLst>
                </p:cNvPr>
                <p:cNvPicPr/>
                <p:nvPr/>
              </p:nvPicPr>
              <p:blipFill>
                <a:blip r:embed="rId285"/>
                <a:stretch>
                  <a:fillRect/>
                </a:stretch>
              </p:blipFill>
              <p:spPr>
                <a:xfrm>
                  <a:off x="9676827" y="3257160"/>
                  <a:ext cx="188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3" name="Freihand 162">
                  <a:extLst>
                    <a:ext uri="{FF2B5EF4-FFF2-40B4-BE49-F238E27FC236}">
                      <a16:creationId xmlns:a16="http://schemas.microsoft.com/office/drawing/2014/main" id="{BB43DFAB-5556-4B6C-9369-AFE7BE08E20F}"/>
                    </a:ext>
                  </a:extLst>
                </p14:cNvPr>
                <p14:cNvContentPartPr/>
                <p14:nvPr/>
              </p14:nvContentPartPr>
              <p14:xfrm>
                <a:off x="9832707" y="3365880"/>
                <a:ext cx="292680" cy="86760"/>
              </p14:xfrm>
            </p:contentPart>
          </mc:Choice>
          <mc:Fallback xmlns="">
            <p:pic>
              <p:nvPicPr>
                <p:cNvPr id="163" name="Freihand 162">
                  <a:extLst>
                    <a:ext uri="{FF2B5EF4-FFF2-40B4-BE49-F238E27FC236}">
                      <a16:creationId xmlns:a16="http://schemas.microsoft.com/office/drawing/2014/main" id="{BB43DFAB-5556-4B6C-9369-AFE7BE08E20F}"/>
                    </a:ext>
                  </a:extLst>
                </p:cNvPr>
                <p:cNvPicPr/>
                <p:nvPr/>
              </p:nvPicPr>
              <p:blipFill>
                <a:blip r:embed="rId287"/>
                <a:stretch>
                  <a:fillRect/>
                </a:stretch>
              </p:blipFill>
              <p:spPr>
                <a:xfrm>
                  <a:off x="9828387" y="3361560"/>
                  <a:ext cx="30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7D8A03C6-5DFC-4386-BD44-FBF2A9D16AAE}"/>
                    </a:ext>
                  </a:extLst>
                </p14:cNvPr>
                <p14:cNvContentPartPr/>
                <p14:nvPr/>
              </p14:nvContentPartPr>
              <p14:xfrm>
                <a:off x="10130067" y="3370200"/>
                <a:ext cx="90720" cy="75240"/>
              </p14:xfrm>
            </p:contentPart>
          </mc:Choice>
          <mc:Fallback xmlns="">
            <p:pic>
              <p:nvPicPr>
                <p:cNvPr id="164" name="Freihand 163">
                  <a:extLst>
                    <a:ext uri="{FF2B5EF4-FFF2-40B4-BE49-F238E27FC236}">
                      <a16:creationId xmlns:a16="http://schemas.microsoft.com/office/drawing/2014/main" id="{7D8A03C6-5DFC-4386-BD44-FBF2A9D16AAE}"/>
                    </a:ext>
                  </a:extLst>
                </p:cNvPr>
                <p:cNvPicPr/>
                <p:nvPr/>
              </p:nvPicPr>
              <p:blipFill>
                <a:blip r:embed="rId289"/>
                <a:stretch>
                  <a:fillRect/>
                </a:stretch>
              </p:blipFill>
              <p:spPr>
                <a:xfrm>
                  <a:off x="10125747" y="3365880"/>
                  <a:ext cx="99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389C90B4-9448-4BFC-8402-8AA87F2E654A}"/>
                    </a:ext>
                  </a:extLst>
                </p14:cNvPr>
                <p14:cNvContentPartPr/>
                <p14:nvPr/>
              </p14:nvContentPartPr>
              <p14:xfrm>
                <a:off x="10223307" y="3284520"/>
                <a:ext cx="154080" cy="180720"/>
              </p14:xfrm>
            </p:contentPart>
          </mc:Choice>
          <mc:Fallback xmlns="">
            <p:pic>
              <p:nvPicPr>
                <p:cNvPr id="165" name="Freihand 164">
                  <a:extLst>
                    <a:ext uri="{FF2B5EF4-FFF2-40B4-BE49-F238E27FC236}">
                      <a16:creationId xmlns:a16="http://schemas.microsoft.com/office/drawing/2014/main" id="{389C90B4-9448-4BFC-8402-8AA87F2E654A}"/>
                    </a:ext>
                  </a:extLst>
                </p:cNvPr>
                <p:cNvPicPr/>
                <p:nvPr/>
              </p:nvPicPr>
              <p:blipFill>
                <a:blip r:embed="rId291"/>
                <a:stretch>
                  <a:fillRect/>
                </a:stretch>
              </p:blipFill>
              <p:spPr>
                <a:xfrm>
                  <a:off x="10218987" y="3280200"/>
                  <a:ext cx="162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287B83D9-EBC4-4DD7-ADB0-BA413DD18365}"/>
                    </a:ext>
                  </a:extLst>
                </p14:cNvPr>
                <p14:cNvContentPartPr/>
                <p14:nvPr/>
              </p14:nvContentPartPr>
              <p14:xfrm>
                <a:off x="10504107" y="3293880"/>
                <a:ext cx="347760" cy="187560"/>
              </p14:xfrm>
            </p:contentPart>
          </mc:Choice>
          <mc:Fallback xmlns="">
            <p:pic>
              <p:nvPicPr>
                <p:cNvPr id="166" name="Freihand 165">
                  <a:extLst>
                    <a:ext uri="{FF2B5EF4-FFF2-40B4-BE49-F238E27FC236}">
                      <a16:creationId xmlns:a16="http://schemas.microsoft.com/office/drawing/2014/main" id="{287B83D9-EBC4-4DD7-ADB0-BA413DD18365}"/>
                    </a:ext>
                  </a:extLst>
                </p:cNvPr>
                <p:cNvPicPr/>
                <p:nvPr/>
              </p:nvPicPr>
              <p:blipFill>
                <a:blip r:embed="rId293"/>
                <a:stretch>
                  <a:fillRect/>
                </a:stretch>
              </p:blipFill>
              <p:spPr>
                <a:xfrm>
                  <a:off x="10499787" y="3289560"/>
                  <a:ext cx="356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Freihand 166">
                  <a:extLst>
                    <a:ext uri="{FF2B5EF4-FFF2-40B4-BE49-F238E27FC236}">
                      <a16:creationId xmlns:a16="http://schemas.microsoft.com/office/drawing/2014/main" id="{5EEC2B52-9A58-4ACF-B22E-9CAD4CB8B9AA}"/>
                    </a:ext>
                  </a:extLst>
                </p14:cNvPr>
                <p14:cNvContentPartPr/>
                <p14:nvPr/>
              </p14:nvContentPartPr>
              <p14:xfrm>
                <a:off x="10866987" y="3293520"/>
                <a:ext cx="383040" cy="160200"/>
              </p14:xfrm>
            </p:contentPart>
          </mc:Choice>
          <mc:Fallback xmlns="">
            <p:pic>
              <p:nvPicPr>
                <p:cNvPr id="167" name="Freihand 166">
                  <a:extLst>
                    <a:ext uri="{FF2B5EF4-FFF2-40B4-BE49-F238E27FC236}">
                      <a16:creationId xmlns:a16="http://schemas.microsoft.com/office/drawing/2014/main" id="{5EEC2B52-9A58-4ACF-B22E-9CAD4CB8B9AA}"/>
                    </a:ext>
                  </a:extLst>
                </p:cNvPr>
                <p:cNvPicPr/>
                <p:nvPr/>
              </p:nvPicPr>
              <p:blipFill>
                <a:blip r:embed="rId295"/>
                <a:stretch>
                  <a:fillRect/>
                </a:stretch>
              </p:blipFill>
              <p:spPr>
                <a:xfrm>
                  <a:off x="10862667" y="3289200"/>
                  <a:ext cx="391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Freihand 167">
                  <a:extLst>
                    <a:ext uri="{FF2B5EF4-FFF2-40B4-BE49-F238E27FC236}">
                      <a16:creationId xmlns:a16="http://schemas.microsoft.com/office/drawing/2014/main" id="{9C3444F9-567E-4C02-829D-FD074FD48E95}"/>
                    </a:ext>
                  </a:extLst>
                </p14:cNvPr>
                <p14:cNvContentPartPr/>
                <p14:nvPr/>
              </p14:nvContentPartPr>
              <p14:xfrm>
                <a:off x="11257227" y="3319800"/>
                <a:ext cx="13320" cy="38520"/>
              </p14:xfrm>
            </p:contentPart>
          </mc:Choice>
          <mc:Fallback xmlns="">
            <p:pic>
              <p:nvPicPr>
                <p:cNvPr id="168" name="Freihand 167">
                  <a:extLst>
                    <a:ext uri="{FF2B5EF4-FFF2-40B4-BE49-F238E27FC236}">
                      <a16:creationId xmlns:a16="http://schemas.microsoft.com/office/drawing/2014/main" id="{9C3444F9-567E-4C02-829D-FD074FD48E95}"/>
                    </a:ext>
                  </a:extLst>
                </p:cNvPr>
                <p:cNvPicPr/>
                <p:nvPr/>
              </p:nvPicPr>
              <p:blipFill>
                <a:blip r:embed="rId297"/>
                <a:stretch>
                  <a:fillRect/>
                </a:stretch>
              </p:blipFill>
              <p:spPr>
                <a:xfrm>
                  <a:off x="11252907" y="3315480"/>
                  <a:ext cx="21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 name="Freihand 168">
                  <a:extLst>
                    <a:ext uri="{FF2B5EF4-FFF2-40B4-BE49-F238E27FC236}">
                      <a16:creationId xmlns:a16="http://schemas.microsoft.com/office/drawing/2014/main" id="{E5616E40-AA07-4168-8FB0-07396A886158}"/>
                    </a:ext>
                  </a:extLst>
                </p14:cNvPr>
                <p14:cNvContentPartPr/>
                <p14:nvPr/>
              </p14:nvContentPartPr>
              <p14:xfrm>
                <a:off x="11290707" y="3307560"/>
                <a:ext cx="209160" cy="169200"/>
              </p14:xfrm>
            </p:contentPart>
          </mc:Choice>
          <mc:Fallback xmlns="">
            <p:pic>
              <p:nvPicPr>
                <p:cNvPr id="169" name="Freihand 168">
                  <a:extLst>
                    <a:ext uri="{FF2B5EF4-FFF2-40B4-BE49-F238E27FC236}">
                      <a16:creationId xmlns:a16="http://schemas.microsoft.com/office/drawing/2014/main" id="{E5616E40-AA07-4168-8FB0-07396A886158}"/>
                    </a:ext>
                  </a:extLst>
                </p:cNvPr>
                <p:cNvPicPr/>
                <p:nvPr/>
              </p:nvPicPr>
              <p:blipFill>
                <a:blip r:embed="rId299"/>
                <a:stretch>
                  <a:fillRect/>
                </a:stretch>
              </p:blipFill>
              <p:spPr>
                <a:xfrm>
                  <a:off x="11286387" y="3303240"/>
                  <a:ext cx="21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0" name="Freihand 169">
                  <a:extLst>
                    <a:ext uri="{FF2B5EF4-FFF2-40B4-BE49-F238E27FC236}">
                      <a16:creationId xmlns:a16="http://schemas.microsoft.com/office/drawing/2014/main" id="{619AD1EC-DBE4-423D-ABA2-C55997535906}"/>
                    </a:ext>
                  </a:extLst>
                </p14:cNvPr>
                <p14:cNvContentPartPr/>
                <p14:nvPr/>
              </p14:nvContentPartPr>
              <p14:xfrm>
                <a:off x="10958787" y="3256440"/>
                <a:ext cx="114480" cy="4320"/>
              </p14:xfrm>
            </p:contentPart>
          </mc:Choice>
          <mc:Fallback xmlns="">
            <p:pic>
              <p:nvPicPr>
                <p:cNvPr id="170" name="Freihand 169">
                  <a:extLst>
                    <a:ext uri="{FF2B5EF4-FFF2-40B4-BE49-F238E27FC236}">
                      <a16:creationId xmlns:a16="http://schemas.microsoft.com/office/drawing/2014/main" id="{619AD1EC-DBE4-423D-ABA2-C55997535906}"/>
                    </a:ext>
                  </a:extLst>
                </p:cNvPr>
                <p:cNvPicPr/>
                <p:nvPr/>
              </p:nvPicPr>
              <p:blipFill>
                <a:blip r:embed="rId301"/>
                <a:stretch>
                  <a:fillRect/>
                </a:stretch>
              </p:blipFill>
              <p:spPr>
                <a:xfrm>
                  <a:off x="10954467" y="3252120"/>
                  <a:ext cx="123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1" name="Freihand 170">
                  <a:extLst>
                    <a:ext uri="{FF2B5EF4-FFF2-40B4-BE49-F238E27FC236}">
                      <a16:creationId xmlns:a16="http://schemas.microsoft.com/office/drawing/2014/main" id="{54729545-9A96-480C-9BCA-14332E5CCFD8}"/>
                    </a:ext>
                  </a:extLst>
                </p14:cNvPr>
                <p14:cNvContentPartPr/>
                <p14:nvPr/>
              </p14:nvContentPartPr>
              <p14:xfrm>
                <a:off x="10053027" y="3619320"/>
                <a:ext cx="104400" cy="151560"/>
              </p14:xfrm>
            </p:contentPart>
          </mc:Choice>
          <mc:Fallback xmlns="">
            <p:pic>
              <p:nvPicPr>
                <p:cNvPr id="171" name="Freihand 170">
                  <a:extLst>
                    <a:ext uri="{FF2B5EF4-FFF2-40B4-BE49-F238E27FC236}">
                      <a16:creationId xmlns:a16="http://schemas.microsoft.com/office/drawing/2014/main" id="{54729545-9A96-480C-9BCA-14332E5CCFD8}"/>
                    </a:ext>
                  </a:extLst>
                </p:cNvPr>
                <p:cNvPicPr/>
                <p:nvPr/>
              </p:nvPicPr>
              <p:blipFill>
                <a:blip r:embed="rId303"/>
                <a:stretch>
                  <a:fillRect/>
                </a:stretch>
              </p:blipFill>
              <p:spPr>
                <a:xfrm>
                  <a:off x="10048707" y="3615000"/>
                  <a:ext cx="113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2" name="Freihand 171">
                  <a:extLst>
                    <a:ext uri="{FF2B5EF4-FFF2-40B4-BE49-F238E27FC236}">
                      <a16:creationId xmlns:a16="http://schemas.microsoft.com/office/drawing/2014/main" id="{2D0FD0A9-8433-40AF-BDAF-05B66F642462}"/>
                    </a:ext>
                  </a:extLst>
                </p14:cNvPr>
                <p14:cNvContentPartPr/>
                <p14:nvPr/>
              </p14:nvContentPartPr>
              <p14:xfrm>
                <a:off x="10185147" y="3557400"/>
                <a:ext cx="66600" cy="201960"/>
              </p14:xfrm>
            </p:contentPart>
          </mc:Choice>
          <mc:Fallback xmlns="">
            <p:pic>
              <p:nvPicPr>
                <p:cNvPr id="172" name="Freihand 171">
                  <a:extLst>
                    <a:ext uri="{FF2B5EF4-FFF2-40B4-BE49-F238E27FC236}">
                      <a16:creationId xmlns:a16="http://schemas.microsoft.com/office/drawing/2014/main" id="{2D0FD0A9-8433-40AF-BDAF-05B66F642462}"/>
                    </a:ext>
                  </a:extLst>
                </p:cNvPr>
                <p:cNvPicPr/>
                <p:nvPr/>
              </p:nvPicPr>
              <p:blipFill>
                <a:blip r:embed="rId305"/>
                <a:stretch>
                  <a:fillRect/>
                </a:stretch>
              </p:blipFill>
              <p:spPr>
                <a:xfrm>
                  <a:off x="10180827" y="3553080"/>
                  <a:ext cx="75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3" name="Freihand 172">
                  <a:extLst>
                    <a:ext uri="{FF2B5EF4-FFF2-40B4-BE49-F238E27FC236}">
                      <a16:creationId xmlns:a16="http://schemas.microsoft.com/office/drawing/2014/main" id="{FFFFC285-EA36-42EE-B2B0-FD18730FA303}"/>
                    </a:ext>
                  </a:extLst>
                </p14:cNvPr>
                <p14:cNvContentPartPr/>
                <p14:nvPr/>
              </p14:nvContentPartPr>
              <p14:xfrm>
                <a:off x="10245627" y="3572520"/>
                <a:ext cx="292320" cy="168480"/>
              </p14:xfrm>
            </p:contentPart>
          </mc:Choice>
          <mc:Fallback xmlns="">
            <p:pic>
              <p:nvPicPr>
                <p:cNvPr id="173" name="Freihand 172">
                  <a:extLst>
                    <a:ext uri="{FF2B5EF4-FFF2-40B4-BE49-F238E27FC236}">
                      <a16:creationId xmlns:a16="http://schemas.microsoft.com/office/drawing/2014/main" id="{FFFFC285-EA36-42EE-B2B0-FD18730FA303}"/>
                    </a:ext>
                  </a:extLst>
                </p:cNvPr>
                <p:cNvPicPr/>
                <p:nvPr/>
              </p:nvPicPr>
              <p:blipFill>
                <a:blip r:embed="rId307"/>
                <a:stretch>
                  <a:fillRect/>
                </a:stretch>
              </p:blipFill>
              <p:spPr>
                <a:xfrm>
                  <a:off x="10241307" y="3568200"/>
                  <a:ext cx="300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 name="Freihand 173">
                  <a:extLst>
                    <a:ext uri="{FF2B5EF4-FFF2-40B4-BE49-F238E27FC236}">
                      <a16:creationId xmlns:a16="http://schemas.microsoft.com/office/drawing/2014/main" id="{BA6C5716-3562-45C8-8179-2E92C4C9D65A}"/>
                    </a:ext>
                  </a:extLst>
                </p14:cNvPr>
                <p14:cNvContentPartPr/>
                <p14:nvPr/>
              </p14:nvContentPartPr>
              <p14:xfrm>
                <a:off x="10398987" y="3607440"/>
                <a:ext cx="100080" cy="37080"/>
              </p14:xfrm>
            </p:contentPart>
          </mc:Choice>
          <mc:Fallback xmlns="">
            <p:pic>
              <p:nvPicPr>
                <p:cNvPr id="174" name="Freihand 173">
                  <a:extLst>
                    <a:ext uri="{FF2B5EF4-FFF2-40B4-BE49-F238E27FC236}">
                      <a16:creationId xmlns:a16="http://schemas.microsoft.com/office/drawing/2014/main" id="{BA6C5716-3562-45C8-8179-2E92C4C9D65A}"/>
                    </a:ext>
                  </a:extLst>
                </p:cNvPr>
                <p:cNvPicPr/>
                <p:nvPr/>
              </p:nvPicPr>
              <p:blipFill>
                <a:blip r:embed="rId309"/>
                <a:stretch>
                  <a:fillRect/>
                </a:stretch>
              </p:blipFill>
              <p:spPr>
                <a:xfrm>
                  <a:off x="10394667" y="3603120"/>
                  <a:ext cx="108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5" name="Freihand 174">
                  <a:extLst>
                    <a:ext uri="{FF2B5EF4-FFF2-40B4-BE49-F238E27FC236}">
                      <a16:creationId xmlns:a16="http://schemas.microsoft.com/office/drawing/2014/main" id="{63C39389-8E15-420E-AE14-203F8E01B7B1}"/>
                    </a:ext>
                  </a:extLst>
                </p14:cNvPr>
                <p14:cNvContentPartPr/>
                <p14:nvPr/>
              </p14:nvContentPartPr>
              <p14:xfrm>
                <a:off x="10568187" y="3530760"/>
                <a:ext cx="217800" cy="226440"/>
              </p14:xfrm>
            </p:contentPart>
          </mc:Choice>
          <mc:Fallback xmlns="">
            <p:pic>
              <p:nvPicPr>
                <p:cNvPr id="175" name="Freihand 174">
                  <a:extLst>
                    <a:ext uri="{FF2B5EF4-FFF2-40B4-BE49-F238E27FC236}">
                      <a16:creationId xmlns:a16="http://schemas.microsoft.com/office/drawing/2014/main" id="{63C39389-8E15-420E-AE14-203F8E01B7B1}"/>
                    </a:ext>
                  </a:extLst>
                </p:cNvPr>
                <p:cNvPicPr/>
                <p:nvPr/>
              </p:nvPicPr>
              <p:blipFill>
                <a:blip r:embed="rId311"/>
                <a:stretch>
                  <a:fillRect/>
                </a:stretch>
              </p:blipFill>
              <p:spPr>
                <a:xfrm>
                  <a:off x="10563867" y="3526440"/>
                  <a:ext cx="226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6" name="Freihand 175">
                  <a:extLst>
                    <a:ext uri="{FF2B5EF4-FFF2-40B4-BE49-F238E27FC236}">
                      <a16:creationId xmlns:a16="http://schemas.microsoft.com/office/drawing/2014/main" id="{46876ACC-A93D-4D53-B249-6729EEF12A52}"/>
                    </a:ext>
                  </a:extLst>
                </p14:cNvPr>
                <p14:cNvContentPartPr/>
                <p14:nvPr/>
              </p14:nvContentPartPr>
              <p14:xfrm>
                <a:off x="10772667" y="3634800"/>
                <a:ext cx="28080" cy="19080"/>
              </p14:xfrm>
            </p:contentPart>
          </mc:Choice>
          <mc:Fallback xmlns="">
            <p:pic>
              <p:nvPicPr>
                <p:cNvPr id="176" name="Freihand 175">
                  <a:extLst>
                    <a:ext uri="{FF2B5EF4-FFF2-40B4-BE49-F238E27FC236}">
                      <a16:creationId xmlns:a16="http://schemas.microsoft.com/office/drawing/2014/main" id="{46876ACC-A93D-4D53-B249-6729EEF12A52}"/>
                    </a:ext>
                  </a:extLst>
                </p:cNvPr>
                <p:cNvPicPr/>
                <p:nvPr/>
              </p:nvPicPr>
              <p:blipFill>
                <a:blip r:embed="rId313"/>
                <a:stretch>
                  <a:fillRect/>
                </a:stretch>
              </p:blipFill>
              <p:spPr>
                <a:xfrm>
                  <a:off x="10768347" y="3630480"/>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7" name="Freihand 176">
                  <a:extLst>
                    <a:ext uri="{FF2B5EF4-FFF2-40B4-BE49-F238E27FC236}">
                      <a16:creationId xmlns:a16="http://schemas.microsoft.com/office/drawing/2014/main" id="{7CB39F7B-7B35-4BB1-B3D4-5A79844D9408}"/>
                    </a:ext>
                  </a:extLst>
                </p14:cNvPr>
                <p14:cNvContentPartPr/>
                <p14:nvPr/>
              </p14:nvContentPartPr>
              <p14:xfrm>
                <a:off x="10816587" y="3594840"/>
                <a:ext cx="108720" cy="117000"/>
              </p14:xfrm>
            </p:contentPart>
          </mc:Choice>
          <mc:Fallback xmlns="">
            <p:pic>
              <p:nvPicPr>
                <p:cNvPr id="177" name="Freihand 176">
                  <a:extLst>
                    <a:ext uri="{FF2B5EF4-FFF2-40B4-BE49-F238E27FC236}">
                      <a16:creationId xmlns:a16="http://schemas.microsoft.com/office/drawing/2014/main" id="{7CB39F7B-7B35-4BB1-B3D4-5A79844D9408}"/>
                    </a:ext>
                  </a:extLst>
                </p:cNvPr>
                <p:cNvPicPr/>
                <p:nvPr/>
              </p:nvPicPr>
              <p:blipFill>
                <a:blip r:embed="rId315"/>
                <a:stretch>
                  <a:fillRect/>
                </a:stretch>
              </p:blipFill>
              <p:spPr>
                <a:xfrm>
                  <a:off x="10812267" y="3590520"/>
                  <a:ext cx="11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8" name="Freihand 177">
                  <a:extLst>
                    <a:ext uri="{FF2B5EF4-FFF2-40B4-BE49-F238E27FC236}">
                      <a16:creationId xmlns:a16="http://schemas.microsoft.com/office/drawing/2014/main" id="{00CF55B8-3EDD-4C0C-A2DB-DA9AEC3B268E}"/>
                    </a:ext>
                  </a:extLst>
                </p14:cNvPr>
                <p14:cNvContentPartPr/>
                <p14:nvPr/>
              </p14:nvContentPartPr>
              <p14:xfrm>
                <a:off x="10961307" y="3644160"/>
                <a:ext cx="201960" cy="68760"/>
              </p14:xfrm>
            </p:contentPart>
          </mc:Choice>
          <mc:Fallback xmlns="">
            <p:pic>
              <p:nvPicPr>
                <p:cNvPr id="178" name="Freihand 177">
                  <a:extLst>
                    <a:ext uri="{FF2B5EF4-FFF2-40B4-BE49-F238E27FC236}">
                      <a16:creationId xmlns:a16="http://schemas.microsoft.com/office/drawing/2014/main" id="{00CF55B8-3EDD-4C0C-A2DB-DA9AEC3B268E}"/>
                    </a:ext>
                  </a:extLst>
                </p:cNvPr>
                <p:cNvPicPr/>
                <p:nvPr/>
              </p:nvPicPr>
              <p:blipFill>
                <a:blip r:embed="rId317"/>
                <a:stretch>
                  <a:fillRect/>
                </a:stretch>
              </p:blipFill>
              <p:spPr>
                <a:xfrm>
                  <a:off x="10956987" y="3639840"/>
                  <a:ext cx="21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9" name="Freihand 178">
                  <a:extLst>
                    <a:ext uri="{FF2B5EF4-FFF2-40B4-BE49-F238E27FC236}">
                      <a16:creationId xmlns:a16="http://schemas.microsoft.com/office/drawing/2014/main" id="{059C647E-3413-4A2A-8695-46C50165F5D8}"/>
                    </a:ext>
                  </a:extLst>
                </p14:cNvPr>
                <p14:cNvContentPartPr/>
                <p14:nvPr/>
              </p14:nvContentPartPr>
              <p14:xfrm>
                <a:off x="11227347" y="3555600"/>
                <a:ext cx="144360" cy="167040"/>
              </p14:xfrm>
            </p:contentPart>
          </mc:Choice>
          <mc:Fallback xmlns="">
            <p:pic>
              <p:nvPicPr>
                <p:cNvPr id="179" name="Freihand 178">
                  <a:extLst>
                    <a:ext uri="{FF2B5EF4-FFF2-40B4-BE49-F238E27FC236}">
                      <a16:creationId xmlns:a16="http://schemas.microsoft.com/office/drawing/2014/main" id="{059C647E-3413-4A2A-8695-46C50165F5D8}"/>
                    </a:ext>
                  </a:extLst>
                </p:cNvPr>
                <p:cNvPicPr/>
                <p:nvPr/>
              </p:nvPicPr>
              <p:blipFill>
                <a:blip r:embed="rId319"/>
                <a:stretch>
                  <a:fillRect/>
                </a:stretch>
              </p:blipFill>
              <p:spPr>
                <a:xfrm>
                  <a:off x="11223027" y="3551280"/>
                  <a:ext cx="15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0" name="Freihand 179">
                  <a:extLst>
                    <a:ext uri="{FF2B5EF4-FFF2-40B4-BE49-F238E27FC236}">
                      <a16:creationId xmlns:a16="http://schemas.microsoft.com/office/drawing/2014/main" id="{2FC124D5-6F5C-45C9-B9C7-0416930F2DB2}"/>
                    </a:ext>
                  </a:extLst>
                </p14:cNvPr>
                <p14:cNvContentPartPr/>
                <p14:nvPr/>
              </p14:nvContentPartPr>
              <p14:xfrm>
                <a:off x="11301867" y="3662880"/>
                <a:ext cx="58680" cy="52200"/>
              </p14:xfrm>
            </p:contentPart>
          </mc:Choice>
          <mc:Fallback xmlns="">
            <p:pic>
              <p:nvPicPr>
                <p:cNvPr id="180" name="Freihand 179">
                  <a:extLst>
                    <a:ext uri="{FF2B5EF4-FFF2-40B4-BE49-F238E27FC236}">
                      <a16:creationId xmlns:a16="http://schemas.microsoft.com/office/drawing/2014/main" id="{2FC124D5-6F5C-45C9-B9C7-0416930F2DB2}"/>
                    </a:ext>
                  </a:extLst>
                </p:cNvPr>
                <p:cNvPicPr/>
                <p:nvPr/>
              </p:nvPicPr>
              <p:blipFill>
                <a:blip r:embed="rId321"/>
                <a:stretch>
                  <a:fillRect/>
                </a:stretch>
              </p:blipFill>
              <p:spPr>
                <a:xfrm>
                  <a:off x="11297547" y="3658560"/>
                  <a:ext cx="6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1" name="Freihand 180">
                  <a:extLst>
                    <a:ext uri="{FF2B5EF4-FFF2-40B4-BE49-F238E27FC236}">
                      <a16:creationId xmlns:a16="http://schemas.microsoft.com/office/drawing/2014/main" id="{C6AF7F6F-C59B-46E6-AD78-CEBFC7981616}"/>
                    </a:ext>
                  </a:extLst>
                </p14:cNvPr>
                <p14:cNvContentPartPr/>
                <p14:nvPr/>
              </p14:nvContentPartPr>
              <p14:xfrm>
                <a:off x="11347587" y="3632280"/>
                <a:ext cx="266040" cy="92160"/>
              </p14:xfrm>
            </p:contentPart>
          </mc:Choice>
          <mc:Fallback xmlns="">
            <p:pic>
              <p:nvPicPr>
                <p:cNvPr id="181" name="Freihand 180">
                  <a:extLst>
                    <a:ext uri="{FF2B5EF4-FFF2-40B4-BE49-F238E27FC236}">
                      <a16:creationId xmlns:a16="http://schemas.microsoft.com/office/drawing/2014/main" id="{C6AF7F6F-C59B-46E6-AD78-CEBFC7981616}"/>
                    </a:ext>
                  </a:extLst>
                </p:cNvPr>
                <p:cNvPicPr/>
                <p:nvPr/>
              </p:nvPicPr>
              <p:blipFill>
                <a:blip r:embed="rId323"/>
                <a:stretch>
                  <a:fillRect/>
                </a:stretch>
              </p:blipFill>
              <p:spPr>
                <a:xfrm>
                  <a:off x="11343267" y="3627960"/>
                  <a:ext cx="274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2" name="Freihand 181">
                  <a:extLst>
                    <a:ext uri="{FF2B5EF4-FFF2-40B4-BE49-F238E27FC236}">
                      <a16:creationId xmlns:a16="http://schemas.microsoft.com/office/drawing/2014/main" id="{AFF5A378-30CA-433D-9A21-1B8CAF49F6B7}"/>
                    </a:ext>
                  </a:extLst>
                </p14:cNvPr>
                <p14:cNvContentPartPr/>
                <p14:nvPr/>
              </p14:nvContentPartPr>
              <p14:xfrm>
                <a:off x="11615427" y="3647400"/>
                <a:ext cx="105480" cy="82080"/>
              </p14:xfrm>
            </p:contentPart>
          </mc:Choice>
          <mc:Fallback xmlns="">
            <p:pic>
              <p:nvPicPr>
                <p:cNvPr id="182" name="Freihand 181">
                  <a:extLst>
                    <a:ext uri="{FF2B5EF4-FFF2-40B4-BE49-F238E27FC236}">
                      <a16:creationId xmlns:a16="http://schemas.microsoft.com/office/drawing/2014/main" id="{AFF5A378-30CA-433D-9A21-1B8CAF49F6B7}"/>
                    </a:ext>
                  </a:extLst>
                </p:cNvPr>
                <p:cNvPicPr/>
                <p:nvPr/>
              </p:nvPicPr>
              <p:blipFill>
                <a:blip r:embed="rId325"/>
                <a:stretch>
                  <a:fillRect/>
                </a:stretch>
              </p:blipFill>
              <p:spPr>
                <a:xfrm>
                  <a:off x="11611107" y="3643080"/>
                  <a:ext cx="11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5" name="Freihand 184">
                  <a:extLst>
                    <a:ext uri="{FF2B5EF4-FFF2-40B4-BE49-F238E27FC236}">
                      <a16:creationId xmlns:a16="http://schemas.microsoft.com/office/drawing/2014/main" id="{BA772A3B-4665-46FA-ACE8-F9C2385FD466}"/>
                    </a:ext>
                  </a:extLst>
                </p14:cNvPr>
                <p14:cNvContentPartPr/>
                <p14:nvPr/>
              </p14:nvContentPartPr>
              <p14:xfrm>
                <a:off x="3881187" y="4553160"/>
                <a:ext cx="433800" cy="120240"/>
              </p14:xfrm>
            </p:contentPart>
          </mc:Choice>
          <mc:Fallback xmlns="">
            <p:pic>
              <p:nvPicPr>
                <p:cNvPr id="185" name="Freihand 184">
                  <a:extLst>
                    <a:ext uri="{FF2B5EF4-FFF2-40B4-BE49-F238E27FC236}">
                      <a16:creationId xmlns:a16="http://schemas.microsoft.com/office/drawing/2014/main" id="{BA772A3B-4665-46FA-ACE8-F9C2385FD466}"/>
                    </a:ext>
                  </a:extLst>
                </p:cNvPr>
                <p:cNvPicPr/>
                <p:nvPr/>
              </p:nvPicPr>
              <p:blipFill>
                <a:blip r:embed="rId327"/>
                <a:stretch>
                  <a:fillRect/>
                </a:stretch>
              </p:blipFill>
              <p:spPr>
                <a:xfrm>
                  <a:off x="3876867" y="4548840"/>
                  <a:ext cx="442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6" name="Freihand 185">
                  <a:extLst>
                    <a:ext uri="{FF2B5EF4-FFF2-40B4-BE49-F238E27FC236}">
                      <a16:creationId xmlns:a16="http://schemas.microsoft.com/office/drawing/2014/main" id="{037AE8E5-8235-413E-921F-07D366ADEA12}"/>
                    </a:ext>
                  </a:extLst>
                </p14:cNvPr>
                <p14:cNvContentPartPr/>
                <p14:nvPr/>
              </p14:nvContentPartPr>
              <p14:xfrm>
                <a:off x="3669867" y="4500960"/>
                <a:ext cx="291960" cy="270720"/>
              </p14:xfrm>
            </p:contentPart>
          </mc:Choice>
          <mc:Fallback xmlns="">
            <p:pic>
              <p:nvPicPr>
                <p:cNvPr id="186" name="Freihand 185">
                  <a:extLst>
                    <a:ext uri="{FF2B5EF4-FFF2-40B4-BE49-F238E27FC236}">
                      <a16:creationId xmlns:a16="http://schemas.microsoft.com/office/drawing/2014/main" id="{037AE8E5-8235-413E-921F-07D366ADEA12}"/>
                    </a:ext>
                  </a:extLst>
                </p:cNvPr>
                <p:cNvPicPr/>
                <p:nvPr/>
              </p:nvPicPr>
              <p:blipFill>
                <a:blip r:embed="rId329"/>
                <a:stretch>
                  <a:fillRect/>
                </a:stretch>
              </p:blipFill>
              <p:spPr>
                <a:xfrm>
                  <a:off x="3665547" y="4496640"/>
                  <a:ext cx="300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Freihand 187">
                  <a:extLst>
                    <a:ext uri="{FF2B5EF4-FFF2-40B4-BE49-F238E27FC236}">
                      <a16:creationId xmlns:a16="http://schemas.microsoft.com/office/drawing/2014/main" id="{A9C34EDE-087E-4A3F-84D1-F45F30267A24}"/>
                    </a:ext>
                  </a:extLst>
                </p14:cNvPr>
                <p14:cNvContentPartPr/>
                <p14:nvPr/>
              </p14:nvContentPartPr>
              <p14:xfrm>
                <a:off x="4518387" y="4301880"/>
                <a:ext cx="93600" cy="304560"/>
              </p14:xfrm>
            </p:contentPart>
          </mc:Choice>
          <mc:Fallback xmlns="">
            <p:pic>
              <p:nvPicPr>
                <p:cNvPr id="188" name="Freihand 187">
                  <a:extLst>
                    <a:ext uri="{FF2B5EF4-FFF2-40B4-BE49-F238E27FC236}">
                      <a16:creationId xmlns:a16="http://schemas.microsoft.com/office/drawing/2014/main" id="{A9C34EDE-087E-4A3F-84D1-F45F30267A24}"/>
                    </a:ext>
                  </a:extLst>
                </p:cNvPr>
                <p:cNvPicPr/>
                <p:nvPr/>
              </p:nvPicPr>
              <p:blipFill>
                <a:blip r:embed="rId331"/>
                <a:stretch>
                  <a:fillRect/>
                </a:stretch>
              </p:blipFill>
              <p:spPr>
                <a:xfrm>
                  <a:off x="4514067" y="4297560"/>
                  <a:ext cx="102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9" name="Freihand 188">
                  <a:extLst>
                    <a:ext uri="{FF2B5EF4-FFF2-40B4-BE49-F238E27FC236}">
                      <a16:creationId xmlns:a16="http://schemas.microsoft.com/office/drawing/2014/main" id="{6D523B52-83B6-4721-A4D9-BF177B39E320}"/>
                    </a:ext>
                  </a:extLst>
                </p14:cNvPr>
                <p14:cNvContentPartPr/>
                <p14:nvPr/>
              </p14:nvContentPartPr>
              <p14:xfrm>
                <a:off x="4644747" y="4342200"/>
                <a:ext cx="266760" cy="166320"/>
              </p14:xfrm>
            </p:contentPart>
          </mc:Choice>
          <mc:Fallback xmlns="">
            <p:pic>
              <p:nvPicPr>
                <p:cNvPr id="189" name="Freihand 188">
                  <a:extLst>
                    <a:ext uri="{FF2B5EF4-FFF2-40B4-BE49-F238E27FC236}">
                      <a16:creationId xmlns:a16="http://schemas.microsoft.com/office/drawing/2014/main" id="{6D523B52-83B6-4721-A4D9-BF177B39E320}"/>
                    </a:ext>
                  </a:extLst>
                </p:cNvPr>
                <p:cNvPicPr/>
                <p:nvPr/>
              </p:nvPicPr>
              <p:blipFill>
                <a:blip r:embed="rId333"/>
                <a:stretch>
                  <a:fillRect/>
                </a:stretch>
              </p:blipFill>
              <p:spPr>
                <a:xfrm>
                  <a:off x="4640427" y="4337880"/>
                  <a:ext cx="275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0" name="Freihand 189">
                  <a:extLst>
                    <a:ext uri="{FF2B5EF4-FFF2-40B4-BE49-F238E27FC236}">
                      <a16:creationId xmlns:a16="http://schemas.microsoft.com/office/drawing/2014/main" id="{F1A7EA05-45BA-4B42-92F3-D57184C51C7A}"/>
                    </a:ext>
                  </a:extLst>
                </p14:cNvPr>
                <p14:cNvContentPartPr/>
                <p14:nvPr/>
              </p14:nvContentPartPr>
              <p14:xfrm>
                <a:off x="4719627" y="4230240"/>
                <a:ext cx="68760" cy="37800"/>
              </p14:xfrm>
            </p:contentPart>
          </mc:Choice>
          <mc:Fallback xmlns="">
            <p:pic>
              <p:nvPicPr>
                <p:cNvPr id="190" name="Freihand 189">
                  <a:extLst>
                    <a:ext uri="{FF2B5EF4-FFF2-40B4-BE49-F238E27FC236}">
                      <a16:creationId xmlns:a16="http://schemas.microsoft.com/office/drawing/2014/main" id="{F1A7EA05-45BA-4B42-92F3-D57184C51C7A}"/>
                    </a:ext>
                  </a:extLst>
                </p:cNvPr>
                <p:cNvPicPr/>
                <p:nvPr/>
              </p:nvPicPr>
              <p:blipFill>
                <a:blip r:embed="rId335"/>
                <a:stretch>
                  <a:fillRect/>
                </a:stretch>
              </p:blipFill>
              <p:spPr>
                <a:xfrm>
                  <a:off x="4715307" y="4225920"/>
                  <a:ext cx="77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Freihand 191">
                  <a:extLst>
                    <a:ext uri="{FF2B5EF4-FFF2-40B4-BE49-F238E27FC236}">
                      <a16:creationId xmlns:a16="http://schemas.microsoft.com/office/drawing/2014/main" id="{5E1BAFE4-C951-4DFF-A451-897C5ABD2C90}"/>
                    </a:ext>
                  </a:extLst>
                </p14:cNvPr>
                <p14:cNvContentPartPr/>
                <p14:nvPr/>
              </p14:nvContentPartPr>
              <p14:xfrm>
                <a:off x="5092947" y="4217280"/>
                <a:ext cx="298800" cy="169200"/>
              </p14:xfrm>
            </p:contentPart>
          </mc:Choice>
          <mc:Fallback xmlns="">
            <p:pic>
              <p:nvPicPr>
                <p:cNvPr id="192" name="Freihand 191">
                  <a:extLst>
                    <a:ext uri="{FF2B5EF4-FFF2-40B4-BE49-F238E27FC236}">
                      <a16:creationId xmlns:a16="http://schemas.microsoft.com/office/drawing/2014/main" id="{5E1BAFE4-C951-4DFF-A451-897C5ABD2C90}"/>
                    </a:ext>
                  </a:extLst>
                </p:cNvPr>
                <p:cNvPicPr/>
                <p:nvPr/>
              </p:nvPicPr>
              <p:blipFill>
                <a:blip r:embed="rId337"/>
                <a:stretch>
                  <a:fillRect/>
                </a:stretch>
              </p:blipFill>
              <p:spPr>
                <a:xfrm>
                  <a:off x="5088627" y="4212960"/>
                  <a:ext cx="307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3" name="Freihand 192">
                  <a:extLst>
                    <a:ext uri="{FF2B5EF4-FFF2-40B4-BE49-F238E27FC236}">
                      <a16:creationId xmlns:a16="http://schemas.microsoft.com/office/drawing/2014/main" id="{95DB1488-19FB-499D-B619-3958434E2496}"/>
                    </a:ext>
                  </a:extLst>
                </p14:cNvPr>
                <p14:cNvContentPartPr/>
                <p14:nvPr/>
              </p14:nvContentPartPr>
              <p14:xfrm>
                <a:off x="5323707" y="4162200"/>
                <a:ext cx="26280" cy="10080"/>
              </p14:xfrm>
            </p:contentPart>
          </mc:Choice>
          <mc:Fallback xmlns="">
            <p:pic>
              <p:nvPicPr>
                <p:cNvPr id="193" name="Freihand 192">
                  <a:extLst>
                    <a:ext uri="{FF2B5EF4-FFF2-40B4-BE49-F238E27FC236}">
                      <a16:creationId xmlns:a16="http://schemas.microsoft.com/office/drawing/2014/main" id="{95DB1488-19FB-499D-B619-3958434E2496}"/>
                    </a:ext>
                  </a:extLst>
                </p:cNvPr>
                <p:cNvPicPr/>
                <p:nvPr/>
              </p:nvPicPr>
              <p:blipFill>
                <a:blip r:embed="rId339"/>
                <a:stretch>
                  <a:fillRect/>
                </a:stretch>
              </p:blipFill>
              <p:spPr>
                <a:xfrm>
                  <a:off x="5319387" y="41578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4" name="Freihand 193">
                  <a:extLst>
                    <a:ext uri="{FF2B5EF4-FFF2-40B4-BE49-F238E27FC236}">
                      <a16:creationId xmlns:a16="http://schemas.microsoft.com/office/drawing/2014/main" id="{D0CFD636-DAC2-4F79-8F94-8BA2A429609C}"/>
                    </a:ext>
                  </a:extLst>
                </p14:cNvPr>
                <p14:cNvContentPartPr/>
                <p14:nvPr/>
              </p14:nvContentPartPr>
              <p14:xfrm>
                <a:off x="5614587" y="4162560"/>
                <a:ext cx="94680" cy="165240"/>
              </p14:xfrm>
            </p:contentPart>
          </mc:Choice>
          <mc:Fallback xmlns="">
            <p:pic>
              <p:nvPicPr>
                <p:cNvPr id="194" name="Freihand 193">
                  <a:extLst>
                    <a:ext uri="{FF2B5EF4-FFF2-40B4-BE49-F238E27FC236}">
                      <a16:creationId xmlns:a16="http://schemas.microsoft.com/office/drawing/2014/main" id="{D0CFD636-DAC2-4F79-8F94-8BA2A429609C}"/>
                    </a:ext>
                  </a:extLst>
                </p:cNvPr>
                <p:cNvPicPr/>
                <p:nvPr/>
              </p:nvPicPr>
              <p:blipFill>
                <a:blip r:embed="rId341"/>
                <a:stretch>
                  <a:fillRect/>
                </a:stretch>
              </p:blipFill>
              <p:spPr>
                <a:xfrm>
                  <a:off x="5610267" y="4158240"/>
                  <a:ext cx="103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5" name="Freihand 194">
                  <a:extLst>
                    <a:ext uri="{FF2B5EF4-FFF2-40B4-BE49-F238E27FC236}">
                      <a16:creationId xmlns:a16="http://schemas.microsoft.com/office/drawing/2014/main" id="{6BFA1A24-B2C5-46C5-8DF5-E447ECC7749B}"/>
                    </a:ext>
                  </a:extLst>
                </p14:cNvPr>
                <p14:cNvContentPartPr/>
                <p14:nvPr/>
              </p14:nvContentPartPr>
              <p14:xfrm>
                <a:off x="5582187" y="4219080"/>
                <a:ext cx="95400" cy="2880"/>
              </p14:xfrm>
            </p:contentPart>
          </mc:Choice>
          <mc:Fallback xmlns="">
            <p:pic>
              <p:nvPicPr>
                <p:cNvPr id="195" name="Freihand 194">
                  <a:extLst>
                    <a:ext uri="{FF2B5EF4-FFF2-40B4-BE49-F238E27FC236}">
                      <a16:creationId xmlns:a16="http://schemas.microsoft.com/office/drawing/2014/main" id="{6BFA1A24-B2C5-46C5-8DF5-E447ECC7749B}"/>
                    </a:ext>
                  </a:extLst>
                </p:cNvPr>
                <p:cNvPicPr/>
                <p:nvPr/>
              </p:nvPicPr>
              <p:blipFill>
                <a:blip r:embed="rId343"/>
                <a:stretch>
                  <a:fillRect/>
                </a:stretch>
              </p:blipFill>
              <p:spPr>
                <a:xfrm>
                  <a:off x="5577867" y="4214760"/>
                  <a:ext cx="104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6" name="Freihand 195">
                  <a:extLst>
                    <a:ext uri="{FF2B5EF4-FFF2-40B4-BE49-F238E27FC236}">
                      <a16:creationId xmlns:a16="http://schemas.microsoft.com/office/drawing/2014/main" id="{A0F36ED4-AF2A-49FE-8C7E-796092AC035C}"/>
                    </a:ext>
                  </a:extLst>
                </p14:cNvPr>
                <p14:cNvContentPartPr/>
                <p14:nvPr/>
              </p14:nvContentPartPr>
              <p14:xfrm>
                <a:off x="5704947" y="4167960"/>
                <a:ext cx="233640" cy="97200"/>
              </p14:xfrm>
            </p:contentPart>
          </mc:Choice>
          <mc:Fallback xmlns="">
            <p:pic>
              <p:nvPicPr>
                <p:cNvPr id="196" name="Freihand 195">
                  <a:extLst>
                    <a:ext uri="{FF2B5EF4-FFF2-40B4-BE49-F238E27FC236}">
                      <a16:creationId xmlns:a16="http://schemas.microsoft.com/office/drawing/2014/main" id="{A0F36ED4-AF2A-49FE-8C7E-796092AC035C}"/>
                    </a:ext>
                  </a:extLst>
                </p:cNvPr>
                <p:cNvPicPr/>
                <p:nvPr/>
              </p:nvPicPr>
              <p:blipFill>
                <a:blip r:embed="rId345"/>
                <a:stretch>
                  <a:fillRect/>
                </a:stretch>
              </p:blipFill>
              <p:spPr>
                <a:xfrm>
                  <a:off x="5700627" y="4163640"/>
                  <a:ext cx="242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7" name="Freihand 196">
                  <a:extLst>
                    <a:ext uri="{FF2B5EF4-FFF2-40B4-BE49-F238E27FC236}">
                      <a16:creationId xmlns:a16="http://schemas.microsoft.com/office/drawing/2014/main" id="{F8449CA2-53A5-4A3E-94B9-F1F217574CB9}"/>
                    </a:ext>
                  </a:extLst>
                </p14:cNvPr>
                <p14:cNvContentPartPr/>
                <p14:nvPr/>
              </p14:nvContentPartPr>
              <p14:xfrm>
                <a:off x="5940747" y="4032960"/>
                <a:ext cx="244800" cy="204120"/>
              </p14:xfrm>
            </p:contentPart>
          </mc:Choice>
          <mc:Fallback xmlns="">
            <p:pic>
              <p:nvPicPr>
                <p:cNvPr id="197" name="Freihand 196">
                  <a:extLst>
                    <a:ext uri="{FF2B5EF4-FFF2-40B4-BE49-F238E27FC236}">
                      <a16:creationId xmlns:a16="http://schemas.microsoft.com/office/drawing/2014/main" id="{F8449CA2-53A5-4A3E-94B9-F1F217574CB9}"/>
                    </a:ext>
                  </a:extLst>
                </p:cNvPr>
                <p:cNvPicPr/>
                <p:nvPr/>
              </p:nvPicPr>
              <p:blipFill>
                <a:blip r:embed="rId347"/>
                <a:stretch>
                  <a:fillRect/>
                </a:stretch>
              </p:blipFill>
              <p:spPr>
                <a:xfrm>
                  <a:off x="5936427" y="4028640"/>
                  <a:ext cx="253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8" name="Freihand 197">
                  <a:extLst>
                    <a:ext uri="{FF2B5EF4-FFF2-40B4-BE49-F238E27FC236}">
                      <a16:creationId xmlns:a16="http://schemas.microsoft.com/office/drawing/2014/main" id="{ABDFD990-B3FC-42B3-AF8F-D44D6E76FDEE}"/>
                    </a:ext>
                  </a:extLst>
                </p14:cNvPr>
                <p14:cNvContentPartPr/>
                <p14:nvPr/>
              </p14:nvContentPartPr>
              <p14:xfrm>
                <a:off x="6137667" y="4021080"/>
                <a:ext cx="64800" cy="47520"/>
              </p14:xfrm>
            </p:contentPart>
          </mc:Choice>
          <mc:Fallback xmlns="">
            <p:pic>
              <p:nvPicPr>
                <p:cNvPr id="198" name="Freihand 197">
                  <a:extLst>
                    <a:ext uri="{FF2B5EF4-FFF2-40B4-BE49-F238E27FC236}">
                      <a16:creationId xmlns:a16="http://schemas.microsoft.com/office/drawing/2014/main" id="{ABDFD990-B3FC-42B3-AF8F-D44D6E76FDEE}"/>
                    </a:ext>
                  </a:extLst>
                </p:cNvPr>
                <p:cNvPicPr/>
                <p:nvPr/>
              </p:nvPicPr>
              <p:blipFill>
                <a:blip r:embed="rId349"/>
                <a:stretch>
                  <a:fillRect/>
                </a:stretch>
              </p:blipFill>
              <p:spPr>
                <a:xfrm>
                  <a:off x="6133347" y="4016760"/>
                  <a:ext cx="73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9" name="Freihand 198">
                  <a:extLst>
                    <a:ext uri="{FF2B5EF4-FFF2-40B4-BE49-F238E27FC236}">
                      <a16:creationId xmlns:a16="http://schemas.microsoft.com/office/drawing/2014/main" id="{1F848E1D-9331-4AE7-86A4-19FE8C8512AB}"/>
                    </a:ext>
                  </a:extLst>
                </p14:cNvPr>
                <p14:cNvContentPartPr/>
                <p14:nvPr/>
              </p14:nvContentPartPr>
              <p14:xfrm>
                <a:off x="6236307" y="3944040"/>
                <a:ext cx="228960" cy="195120"/>
              </p14:xfrm>
            </p:contentPart>
          </mc:Choice>
          <mc:Fallback xmlns="">
            <p:pic>
              <p:nvPicPr>
                <p:cNvPr id="199" name="Freihand 198">
                  <a:extLst>
                    <a:ext uri="{FF2B5EF4-FFF2-40B4-BE49-F238E27FC236}">
                      <a16:creationId xmlns:a16="http://schemas.microsoft.com/office/drawing/2014/main" id="{1F848E1D-9331-4AE7-86A4-19FE8C8512AB}"/>
                    </a:ext>
                  </a:extLst>
                </p:cNvPr>
                <p:cNvPicPr/>
                <p:nvPr/>
              </p:nvPicPr>
              <p:blipFill>
                <a:blip r:embed="rId351"/>
                <a:stretch>
                  <a:fillRect/>
                </a:stretch>
              </p:blipFill>
              <p:spPr>
                <a:xfrm>
                  <a:off x="6231987" y="3939720"/>
                  <a:ext cx="237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C8F44808-9A4A-4BCE-9C36-C48420D32CF9}"/>
                    </a:ext>
                  </a:extLst>
                </p14:cNvPr>
                <p14:cNvContentPartPr/>
                <p14:nvPr/>
              </p14:nvContentPartPr>
              <p14:xfrm>
                <a:off x="5882427" y="3903720"/>
                <a:ext cx="360" cy="360"/>
              </p14:xfrm>
            </p:contentPart>
          </mc:Choice>
          <mc:Fallback xmlns="">
            <p:pic>
              <p:nvPicPr>
                <p:cNvPr id="200" name="Freihand 199">
                  <a:extLst>
                    <a:ext uri="{FF2B5EF4-FFF2-40B4-BE49-F238E27FC236}">
                      <a16:creationId xmlns:a16="http://schemas.microsoft.com/office/drawing/2014/main" id="{C8F44808-9A4A-4BCE-9C36-C48420D32CF9}"/>
                    </a:ext>
                  </a:extLst>
                </p:cNvPr>
                <p:cNvPicPr/>
                <p:nvPr/>
              </p:nvPicPr>
              <p:blipFill>
                <a:blip r:embed="rId113"/>
                <a:stretch>
                  <a:fillRect/>
                </a:stretch>
              </p:blipFill>
              <p:spPr>
                <a:xfrm>
                  <a:off x="5878107" y="3899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2" name="Freihand 201">
                  <a:extLst>
                    <a:ext uri="{FF2B5EF4-FFF2-40B4-BE49-F238E27FC236}">
                      <a16:creationId xmlns:a16="http://schemas.microsoft.com/office/drawing/2014/main" id="{91A2BB10-A94D-43FF-9AA0-02035EAF6979}"/>
                    </a:ext>
                  </a:extLst>
                </p14:cNvPr>
                <p14:cNvContentPartPr/>
                <p14:nvPr/>
              </p14:nvContentPartPr>
              <p14:xfrm>
                <a:off x="6634827" y="3928560"/>
                <a:ext cx="157680" cy="183960"/>
              </p14:xfrm>
            </p:contentPart>
          </mc:Choice>
          <mc:Fallback xmlns="">
            <p:pic>
              <p:nvPicPr>
                <p:cNvPr id="202" name="Freihand 201">
                  <a:extLst>
                    <a:ext uri="{FF2B5EF4-FFF2-40B4-BE49-F238E27FC236}">
                      <a16:creationId xmlns:a16="http://schemas.microsoft.com/office/drawing/2014/main" id="{91A2BB10-A94D-43FF-9AA0-02035EAF6979}"/>
                    </a:ext>
                  </a:extLst>
                </p:cNvPr>
                <p:cNvPicPr/>
                <p:nvPr/>
              </p:nvPicPr>
              <p:blipFill>
                <a:blip r:embed="rId354"/>
                <a:stretch>
                  <a:fillRect/>
                </a:stretch>
              </p:blipFill>
              <p:spPr>
                <a:xfrm>
                  <a:off x="6630507" y="3924240"/>
                  <a:ext cx="166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3" name="Freihand 202">
                  <a:extLst>
                    <a:ext uri="{FF2B5EF4-FFF2-40B4-BE49-F238E27FC236}">
                      <a16:creationId xmlns:a16="http://schemas.microsoft.com/office/drawing/2014/main" id="{FF42DD8C-2626-4E0A-ADE0-6F4CA6502C59}"/>
                    </a:ext>
                  </a:extLst>
                </p14:cNvPr>
                <p14:cNvContentPartPr/>
                <p14:nvPr/>
              </p14:nvContentPartPr>
              <p14:xfrm>
                <a:off x="6808707" y="3935040"/>
                <a:ext cx="118800" cy="165960"/>
              </p14:xfrm>
            </p:contentPart>
          </mc:Choice>
          <mc:Fallback xmlns="">
            <p:pic>
              <p:nvPicPr>
                <p:cNvPr id="203" name="Freihand 202">
                  <a:extLst>
                    <a:ext uri="{FF2B5EF4-FFF2-40B4-BE49-F238E27FC236}">
                      <a16:creationId xmlns:a16="http://schemas.microsoft.com/office/drawing/2014/main" id="{FF42DD8C-2626-4E0A-ADE0-6F4CA6502C59}"/>
                    </a:ext>
                  </a:extLst>
                </p:cNvPr>
                <p:cNvPicPr/>
                <p:nvPr/>
              </p:nvPicPr>
              <p:blipFill>
                <a:blip r:embed="rId356"/>
                <a:stretch>
                  <a:fillRect/>
                </a:stretch>
              </p:blipFill>
              <p:spPr>
                <a:xfrm>
                  <a:off x="6804387" y="3930720"/>
                  <a:ext cx="12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4" name="Freihand 203">
                  <a:extLst>
                    <a:ext uri="{FF2B5EF4-FFF2-40B4-BE49-F238E27FC236}">
                      <a16:creationId xmlns:a16="http://schemas.microsoft.com/office/drawing/2014/main" id="{BBB804E2-5D83-4E20-82F9-4C4ED309CAA4}"/>
                    </a:ext>
                  </a:extLst>
                </p14:cNvPr>
                <p14:cNvContentPartPr/>
                <p14:nvPr/>
              </p14:nvContentPartPr>
              <p14:xfrm>
                <a:off x="6929307" y="4014240"/>
                <a:ext cx="144720" cy="76680"/>
              </p14:xfrm>
            </p:contentPart>
          </mc:Choice>
          <mc:Fallback xmlns="">
            <p:pic>
              <p:nvPicPr>
                <p:cNvPr id="204" name="Freihand 203">
                  <a:extLst>
                    <a:ext uri="{FF2B5EF4-FFF2-40B4-BE49-F238E27FC236}">
                      <a16:creationId xmlns:a16="http://schemas.microsoft.com/office/drawing/2014/main" id="{BBB804E2-5D83-4E20-82F9-4C4ED309CAA4}"/>
                    </a:ext>
                  </a:extLst>
                </p:cNvPr>
                <p:cNvPicPr/>
                <p:nvPr/>
              </p:nvPicPr>
              <p:blipFill>
                <a:blip r:embed="rId358"/>
                <a:stretch>
                  <a:fillRect/>
                </a:stretch>
              </p:blipFill>
              <p:spPr>
                <a:xfrm>
                  <a:off x="6924987" y="4009920"/>
                  <a:ext cx="153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5" name="Freihand 204">
                  <a:extLst>
                    <a:ext uri="{FF2B5EF4-FFF2-40B4-BE49-F238E27FC236}">
                      <a16:creationId xmlns:a16="http://schemas.microsoft.com/office/drawing/2014/main" id="{1D4FD606-394B-450A-9AD9-9B5B65727664}"/>
                    </a:ext>
                  </a:extLst>
                </p14:cNvPr>
                <p14:cNvContentPartPr/>
                <p14:nvPr/>
              </p14:nvContentPartPr>
              <p14:xfrm>
                <a:off x="7067547" y="3902280"/>
                <a:ext cx="141120" cy="199440"/>
              </p14:xfrm>
            </p:contentPart>
          </mc:Choice>
          <mc:Fallback xmlns="">
            <p:pic>
              <p:nvPicPr>
                <p:cNvPr id="205" name="Freihand 204">
                  <a:extLst>
                    <a:ext uri="{FF2B5EF4-FFF2-40B4-BE49-F238E27FC236}">
                      <a16:creationId xmlns:a16="http://schemas.microsoft.com/office/drawing/2014/main" id="{1D4FD606-394B-450A-9AD9-9B5B65727664}"/>
                    </a:ext>
                  </a:extLst>
                </p:cNvPr>
                <p:cNvPicPr/>
                <p:nvPr/>
              </p:nvPicPr>
              <p:blipFill>
                <a:blip r:embed="rId360"/>
                <a:stretch>
                  <a:fillRect/>
                </a:stretch>
              </p:blipFill>
              <p:spPr>
                <a:xfrm>
                  <a:off x="7063227" y="3897960"/>
                  <a:ext cx="149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6" name="Freihand 205">
                  <a:extLst>
                    <a:ext uri="{FF2B5EF4-FFF2-40B4-BE49-F238E27FC236}">
                      <a16:creationId xmlns:a16="http://schemas.microsoft.com/office/drawing/2014/main" id="{EEE895B0-70FF-48CE-BD94-9E184C70F1BE}"/>
                    </a:ext>
                  </a:extLst>
                </p14:cNvPr>
                <p14:cNvContentPartPr/>
                <p14:nvPr/>
              </p14:nvContentPartPr>
              <p14:xfrm>
                <a:off x="7223787" y="3991920"/>
                <a:ext cx="115560" cy="63720"/>
              </p14:xfrm>
            </p:contentPart>
          </mc:Choice>
          <mc:Fallback xmlns="">
            <p:pic>
              <p:nvPicPr>
                <p:cNvPr id="206" name="Freihand 205">
                  <a:extLst>
                    <a:ext uri="{FF2B5EF4-FFF2-40B4-BE49-F238E27FC236}">
                      <a16:creationId xmlns:a16="http://schemas.microsoft.com/office/drawing/2014/main" id="{EEE895B0-70FF-48CE-BD94-9E184C70F1BE}"/>
                    </a:ext>
                  </a:extLst>
                </p:cNvPr>
                <p:cNvPicPr/>
                <p:nvPr/>
              </p:nvPicPr>
              <p:blipFill>
                <a:blip r:embed="rId362"/>
                <a:stretch>
                  <a:fillRect/>
                </a:stretch>
              </p:blipFill>
              <p:spPr>
                <a:xfrm>
                  <a:off x="7219467" y="398760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7" name="Freihand 206">
                  <a:extLst>
                    <a:ext uri="{FF2B5EF4-FFF2-40B4-BE49-F238E27FC236}">
                      <a16:creationId xmlns:a16="http://schemas.microsoft.com/office/drawing/2014/main" id="{25EBF044-ED19-4AB0-A5E1-CBD3A3424A7D}"/>
                    </a:ext>
                  </a:extLst>
                </p14:cNvPr>
                <p14:cNvContentPartPr/>
                <p14:nvPr/>
              </p14:nvContentPartPr>
              <p14:xfrm>
                <a:off x="7324227" y="3983280"/>
                <a:ext cx="90720" cy="206640"/>
              </p14:xfrm>
            </p:contentPart>
          </mc:Choice>
          <mc:Fallback xmlns="">
            <p:pic>
              <p:nvPicPr>
                <p:cNvPr id="207" name="Freihand 206">
                  <a:extLst>
                    <a:ext uri="{FF2B5EF4-FFF2-40B4-BE49-F238E27FC236}">
                      <a16:creationId xmlns:a16="http://schemas.microsoft.com/office/drawing/2014/main" id="{25EBF044-ED19-4AB0-A5E1-CBD3A3424A7D}"/>
                    </a:ext>
                  </a:extLst>
                </p:cNvPr>
                <p:cNvPicPr/>
                <p:nvPr/>
              </p:nvPicPr>
              <p:blipFill>
                <a:blip r:embed="rId364"/>
                <a:stretch>
                  <a:fillRect/>
                </a:stretch>
              </p:blipFill>
              <p:spPr>
                <a:xfrm>
                  <a:off x="7319907" y="3978960"/>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8" name="Freihand 207">
                  <a:extLst>
                    <a:ext uri="{FF2B5EF4-FFF2-40B4-BE49-F238E27FC236}">
                      <a16:creationId xmlns:a16="http://schemas.microsoft.com/office/drawing/2014/main" id="{B87834EE-D5ED-4187-A594-AF1219CC6252}"/>
                    </a:ext>
                  </a:extLst>
                </p14:cNvPr>
                <p14:cNvContentPartPr/>
                <p14:nvPr/>
              </p14:nvContentPartPr>
              <p14:xfrm>
                <a:off x="7414947" y="3877440"/>
                <a:ext cx="115920" cy="191880"/>
              </p14:xfrm>
            </p:contentPart>
          </mc:Choice>
          <mc:Fallback xmlns="">
            <p:pic>
              <p:nvPicPr>
                <p:cNvPr id="208" name="Freihand 207">
                  <a:extLst>
                    <a:ext uri="{FF2B5EF4-FFF2-40B4-BE49-F238E27FC236}">
                      <a16:creationId xmlns:a16="http://schemas.microsoft.com/office/drawing/2014/main" id="{B87834EE-D5ED-4187-A594-AF1219CC6252}"/>
                    </a:ext>
                  </a:extLst>
                </p:cNvPr>
                <p:cNvPicPr/>
                <p:nvPr/>
              </p:nvPicPr>
              <p:blipFill>
                <a:blip r:embed="rId366"/>
                <a:stretch>
                  <a:fillRect/>
                </a:stretch>
              </p:blipFill>
              <p:spPr>
                <a:xfrm>
                  <a:off x="7410627" y="3873120"/>
                  <a:ext cx="124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9" name="Freihand 208">
                  <a:extLst>
                    <a:ext uri="{FF2B5EF4-FFF2-40B4-BE49-F238E27FC236}">
                      <a16:creationId xmlns:a16="http://schemas.microsoft.com/office/drawing/2014/main" id="{DC78E55F-7587-4596-AA7A-FEFD502CFB39}"/>
                    </a:ext>
                  </a:extLst>
                </p14:cNvPr>
                <p14:cNvContentPartPr/>
                <p14:nvPr/>
              </p14:nvContentPartPr>
              <p14:xfrm>
                <a:off x="7526907" y="3957360"/>
                <a:ext cx="196560" cy="102240"/>
              </p14:xfrm>
            </p:contentPart>
          </mc:Choice>
          <mc:Fallback xmlns="">
            <p:pic>
              <p:nvPicPr>
                <p:cNvPr id="209" name="Freihand 208">
                  <a:extLst>
                    <a:ext uri="{FF2B5EF4-FFF2-40B4-BE49-F238E27FC236}">
                      <a16:creationId xmlns:a16="http://schemas.microsoft.com/office/drawing/2014/main" id="{DC78E55F-7587-4596-AA7A-FEFD502CFB39}"/>
                    </a:ext>
                  </a:extLst>
                </p:cNvPr>
                <p:cNvPicPr/>
                <p:nvPr/>
              </p:nvPicPr>
              <p:blipFill>
                <a:blip r:embed="rId368"/>
                <a:stretch>
                  <a:fillRect/>
                </a:stretch>
              </p:blipFill>
              <p:spPr>
                <a:xfrm>
                  <a:off x="7522587" y="3953040"/>
                  <a:ext cx="205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0" name="Freihand 209">
                  <a:extLst>
                    <a:ext uri="{FF2B5EF4-FFF2-40B4-BE49-F238E27FC236}">
                      <a16:creationId xmlns:a16="http://schemas.microsoft.com/office/drawing/2014/main" id="{2EE44EFC-586C-4CC0-B7B1-B9EAB7C96B7A}"/>
                    </a:ext>
                  </a:extLst>
                </p14:cNvPr>
                <p14:cNvContentPartPr/>
                <p14:nvPr/>
              </p14:nvContentPartPr>
              <p14:xfrm>
                <a:off x="7726707" y="3870240"/>
                <a:ext cx="140400" cy="171360"/>
              </p14:xfrm>
            </p:contentPart>
          </mc:Choice>
          <mc:Fallback xmlns="">
            <p:pic>
              <p:nvPicPr>
                <p:cNvPr id="210" name="Freihand 209">
                  <a:extLst>
                    <a:ext uri="{FF2B5EF4-FFF2-40B4-BE49-F238E27FC236}">
                      <a16:creationId xmlns:a16="http://schemas.microsoft.com/office/drawing/2014/main" id="{2EE44EFC-586C-4CC0-B7B1-B9EAB7C96B7A}"/>
                    </a:ext>
                  </a:extLst>
                </p:cNvPr>
                <p:cNvPicPr/>
                <p:nvPr/>
              </p:nvPicPr>
              <p:blipFill>
                <a:blip r:embed="rId370"/>
                <a:stretch>
                  <a:fillRect/>
                </a:stretch>
              </p:blipFill>
              <p:spPr>
                <a:xfrm>
                  <a:off x="7722387" y="3865920"/>
                  <a:ext cx="149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 name="Freihand 210">
                  <a:extLst>
                    <a:ext uri="{FF2B5EF4-FFF2-40B4-BE49-F238E27FC236}">
                      <a16:creationId xmlns:a16="http://schemas.microsoft.com/office/drawing/2014/main" id="{B102FA2B-C276-49FE-973C-1518AAE10481}"/>
                    </a:ext>
                  </a:extLst>
                </p14:cNvPr>
                <p14:cNvContentPartPr/>
                <p14:nvPr/>
              </p14:nvContentPartPr>
              <p14:xfrm>
                <a:off x="7800507" y="4003440"/>
                <a:ext cx="50040" cy="32760"/>
              </p14:xfrm>
            </p:contentPart>
          </mc:Choice>
          <mc:Fallback xmlns="">
            <p:pic>
              <p:nvPicPr>
                <p:cNvPr id="211" name="Freihand 210">
                  <a:extLst>
                    <a:ext uri="{FF2B5EF4-FFF2-40B4-BE49-F238E27FC236}">
                      <a16:creationId xmlns:a16="http://schemas.microsoft.com/office/drawing/2014/main" id="{B102FA2B-C276-49FE-973C-1518AAE10481}"/>
                    </a:ext>
                  </a:extLst>
                </p:cNvPr>
                <p:cNvPicPr/>
                <p:nvPr/>
              </p:nvPicPr>
              <p:blipFill>
                <a:blip r:embed="rId372"/>
                <a:stretch>
                  <a:fillRect/>
                </a:stretch>
              </p:blipFill>
              <p:spPr>
                <a:xfrm>
                  <a:off x="7796187" y="3999120"/>
                  <a:ext cx="58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2" name="Freihand 211">
                  <a:extLst>
                    <a:ext uri="{FF2B5EF4-FFF2-40B4-BE49-F238E27FC236}">
                      <a16:creationId xmlns:a16="http://schemas.microsoft.com/office/drawing/2014/main" id="{C0E5A2BD-C95B-4907-A071-240C28A7BBF8}"/>
                    </a:ext>
                  </a:extLst>
                </p14:cNvPr>
                <p14:cNvContentPartPr/>
                <p14:nvPr/>
              </p14:nvContentPartPr>
              <p14:xfrm>
                <a:off x="7901667" y="3865920"/>
                <a:ext cx="294120" cy="196920"/>
              </p14:xfrm>
            </p:contentPart>
          </mc:Choice>
          <mc:Fallback xmlns="">
            <p:pic>
              <p:nvPicPr>
                <p:cNvPr id="212" name="Freihand 211">
                  <a:extLst>
                    <a:ext uri="{FF2B5EF4-FFF2-40B4-BE49-F238E27FC236}">
                      <a16:creationId xmlns:a16="http://schemas.microsoft.com/office/drawing/2014/main" id="{C0E5A2BD-C95B-4907-A071-240C28A7BBF8}"/>
                    </a:ext>
                  </a:extLst>
                </p:cNvPr>
                <p:cNvPicPr/>
                <p:nvPr/>
              </p:nvPicPr>
              <p:blipFill>
                <a:blip r:embed="rId374"/>
                <a:stretch>
                  <a:fillRect/>
                </a:stretch>
              </p:blipFill>
              <p:spPr>
                <a:xfrm>
                  <a:off x="7897347" y="3861600"/>
                  <a:ext cx="302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3" name="Freihand 212">
                  <a:extLst>
                    <a:ext uri="{FF2B5EF4-FFF2-40B4-BE49-F238E27FC236}">
                      <a16:creationId xmlns:a16="http://schemas.microsoft.com/office/drawing/2014/main" id="{CED66BCF-1996-4780-BCDB-64CB6D5567B1}"/>
                    </a:ext>
                  </a:extLst>
                </p14:cNvPr>
                <p14:cNvContentPartPr/>
                <p14:nvPr/>
              </p14:nvContentPartPr>
              <p14:xfrm>
                <a:off x="8045307" y="3798240"/>
                <a:ext cx="360" cy="360"/>
              </p14:xfrm>
            </p:contentPart>
          </mc:Choice>
          <mc:Fallback xmlns="">
            <p:pic>
              <p:nvPicPr>
                <p:cNvPr id="213" name="Freihand 212">
                  <a:extLst>
                    <a:ext uri="{FF2B5EF4-FFF2-40B4-BE49-F238E27FC236}">
                      <a16:creationId xmlns:a16="http://schemas.microsoft.com/office/drawing/2014/main" id="{CED66BCF-1996-4780-BCDB-64CB6D5567B1}"/>
                    </a:ext>
                  </a:extLst>
                </p:cNvPr>
                <p:cNvPicPr/>
                <p:nvPr/>
              </p:nvPicPr>
              <p:blipFill>
                <a:blip r:embed="rId113"/>
                <a:stretch>
                  <a:fillRect/>
                </a:stretch>
              </p:blipFill>
              <p:spPr>
                <a:xfrm>
                  <a:off x="8040987" y="3793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CBF75924-9B73-445F-9E29-2BB3726D5867}"/>
                    </a:ext>
                  </a:extLst>
                </p14:cNvPr>
                <p14:cNvContentPartPr/>
                <p14:nvPr/>
              </p14:nvContentPartPr>
              <p14:xfrm>
                <a:off x="6672267" y="3790680"/>
                <a:ext cx="73080" cy="51480"/>
              </p14:xfrm>
            </p:contentPart>
          </mc:Choice>
          <mc:Fallback xmlns="">
            <p:pic>
              <p:nvPicPr>
                <p:cNvPr id="214" name="Freihand 213">
                  <a:extLst>
                    <a:ext uri="{FF2B5EF4-FFF2-40B4-BE49-F238E27FC236}">
                      <a16:creationId xmlns:a16="http://schemas.microsoft.com/office/drawing/2014/main" id="{CBF75924-9B73-445F-9E29-2BB3726D5867}"/>
                    </a:ext>
                  </a:extLst>
                </p:cNvPr>
                <p:cNvPicPr/>
                <p:nvPr/>
              </p:nvPicPr>
              <p:blipFill>
                <a:blip r:embed="rId377"/>
                <a:stretch>
                  <a:fillRect/>
                </a:stretch>
              </p:blipFill>
              <p:spPr>
                <a:xfrm>
                  <a:off x="6667947" y="3786360"/>
                  <a:ext cx="81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7D4C1EFB-9A09-41A1-A550-CEB698FE08C8}"/>
                    </a:ext>
                  </a:extLst>
                </p14:cNvPr>
                <p14:cNvContentPartPr/>
                <p14:nvPr/>
              </p14:nvContentPartPr>
              <p14:xfrm>
                <a:off x="4539267" y="4711560"/>
                <a:ext cx="86040" cy="138240"/>
              </p14:xfrm>
            </p:contentPart>
          </mc:Choice>
          <mc:Fallback xmlns="">
            <p:pic>
              <p:nvPicPr>
                <p:cNvPr id="216" name="Freihand 215">
                  <a:extLst>
                    <a:ext uri="{FF2B5EF4-FFF2-40B4-BE49-F238E27FC236}">
                      <a16:creationId xmlns:a16="http://schemas.microsoft.com/office/drawing/2014/main" id="{7D4C1EFB-9A09-41A1-A550-CEB698FE08C8}"/>
                    </a:ext>
                  </a:extLst>
                </p:cNvPr>
                <p:cNvPicPr/>
                <p:nvPr/>
              </p:nvPicPr>
              <p:blipFill>
                <a:blip r:embed="rId379"/>
                <a:stretch>
                  <a:fillRect/>
                </a:stretch>
              </p:blipFill>
              <p:spPr>
                <a:xfrm>
                  <a:off x="4534947" y="4707240"/>
                  <a:ext cx="9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C9F9C555-0AFE-4F1B-8856-E758CA05EDC3}"/>
                    </a:ext>
                  </a:extLst>
                </p14:cNvPr>
                <p14:cNvContentPartPr/>
                <p14:nvPr/>
              </p14:nvContentPartPr>
              <p14:xfrm>
                <a:off x="4520187" y="4760520"/>
                <a:ext cx="89280" cy="34560"/>
              </p14:xfrm>
            </p:contentPart>
          </mc:Choice>
          <mc:Fallback xmlns="">
            <p:pic>
              <p:nvPicPr>
                <p:cNvPr id="217" name="Freihand 216">
                  <a:extLst>
                    <a:ext uri="{FF2B5EF4-FFF2-40B4-BE49-F238E27FC236}">
                      <a16:creationId xmlns:a16="http://schemas.microsoft.com/office/drawing/2014/main" id="{C9F9C555-0AFE-4F1B-8856-E758CA05EDC3}"/>
                    </a:ext>
                  </a:extLst>
                </p:cNvPr>
                <p:cNvPicPr/>
                <p:nvPr/>
              </p:nvPicPr>
              <p:blipFill>
                <a:blip r:embed="rId381"/>
                <a:stretch>
                  <a:fillRect/>
                </a:stretch>
              </p:blipFill>
              <p:spPr>
                <a:xfrm>
                  <a:off x="4515867" y="4756200"/>
                  <a:ext cx="97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A8983459-BDDA-4228-A4A6-F02121B925F8}"/>
                    </a:ext>
                  </a:extLst>
                </p14:cNvPr>
                <p14:cNvContentPartPr/>
                <p14:nvPr/>
              </p14:nvContentPartPr>
              <p14:xfrm>
                <a:off x="4709547" y="4739280"/>
                <a:ext cx="30960" cy="52920"/>
              </p14:xfrm>
            </p:contentPart>
          </mc:Choice>
          <mc:Fallback xmlns="">
            <p:pic>
              <p:nvPicPr>
                <p:cNvPr id="218" name="Freihand 217">
                  <a:extLst>
                    <a:ext uri="{FF2B5EF4-FFF2-40B4-BE49-F238E27FC236}">
                      <a16:creationId xmlns:a16="http://schemas.microsoft.com/office/drawing/2014/main" id="{A8983459-BDDA-4228-A4A6-F02121B925F8}"/>
                    </a:ext>
                  </a:extLst>
                </p:cNvPr>
                <p:cNvPicPr/>
                <p:nvPr/>
              </p:nvPicPr>
              <p:blipFill>
                <a:blip r:embed="rId383"/>
                <a:stretch>
                  <a:fillRect/>
                </a:stretch>
              </p:blipFill>
              <p:spPr>
                <a:xfrm>
                  <a:off x="4705227" y="4734960"/>
                  <a:ext cx="3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A32217FD-CE19-4951-A939-D952C4E1F920}"/>
                    </a:ext>
                  </a:extLst>
                </p14:cNvPr>
                <p14:cNvContentPartPr/>
                <p14:nvPr/>
              </p14:nvContentPartPr>
              <p14:xfrm>
                <a:off x="4812147" y="4634160"/>
                <a:ext cx="26280" cy="132120"/>
              </p14:xfrm>
            </p:contentPart>
          </mc:Choice>
          <mc:Fallback xmlns="">
            <p:pic>
              <p:nvPicPr>
                <p:cNvPr id="219" name="Freihand 218">
                  <a:extLst>
                    <a:ext uri="{FF2B5EF4-FFF2-40B4-BE49-F238E27FC236}">
                      <a16:creationId xmlns:a16="http://schemas.microsoft.com/office/drawing/2014/main" id="{A32217FD-CE19-4951-A939-D952C4E1F920}"/>
                    </a:ext>
                  </a:extLst>
                </p:cNvPr>
                <p:cNvPicPr/>
                <p:nvPr/>
              </p:nvPicPr>
              <p:blipFill>
                <a:blip r:embed="rId385"/>
                <a:stretch>
                  <a:fillRect/>
                </a:stretch>
              </p:blipFill>
              <p:spPr>
                <a:xfrm>
                  <a:off x="4807827" y="4629840"/>
                  <a:ext cx="34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B2D289CC-0CB5-4063-9251-D63C6A33A148}"/>
                    </a:ext>
                  </a:extLst>
                </p14:cNvPr>
                <p14:cNvContentPartPr/>
                <p14:nvPr/>
              </p14:nvContentPartPr>
              <p14:xfrm>
                <a:off x="4745547" y="4604640"/>
                <a:ext cx="238320" cy="157680"/>
              </p14:xfrm>
            </p:contentPart>
          </mc:Choice>
          <mc:Fallback xmlns="">
            <p:pic>
              <p:nvPicPr>
                <p:cNvPr id="220" name="Freihand 219">
                  <a:extLst>
                    <a:ext uri="{FF2B5EF4-FFF2-40B4-BE49-F238E27FC236}">
                      <a16:creationId xmlns:a16="http://schemas.microsoft.com/office/drawing/2014/main" id="{B2D289CC-0CB5-4063-9251-D63C6A33A148}"/>
                    </a:ext>
                  </a:extLst>
                </p:cNvPr>
                <p:cNvPicPr/>
                <p:nvPr/>
              </p:nvPicPr>
              <p:blipFill>
                <a:blip r:embed="rId387"/>
                <a:stretch>
                  <a:fillRect/>
                </a:stretch>
              </p:blipFill>
              <p:spPr>
                <a:xfrm>
                  <a:off x="4741227" y="4600320"/>
                  <a:ext cx="24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1" name="Freihand 220">
                  <a:extLst>
                    <a:ext uri="{FF2B5EF4-FFF2-40B4-BE49-F238E27FC236}">
                      <a16:creationId xmlns:a16="http://schemas.microsoft.com/office/drawing/2014/main" id="{B9AC7E8E-588B-4499-B9C4-A528A29D35F8}"/>
                    </a:ext>
                  </a:extLst>
                </p14:cNvPr>
                <p14:cNvContentPartPr/>
                <p14:nvPr/>
              </p14:nvContentPartPr>
              <p14:xfrm>
                <a:off x="5184747" y="4509240"/>
                <a:ext cx="96480" cy="141480"/>
              </p14:xfrm>
            </p:contentPart>
          </mc:Choice>
          <mc:Fallback xmlns="">
            <p:pic>
              <p:nvPicPr>
                <p:cNvPr id="221" name="Freihand 220">
                  <a:extLst>
                    <a:ext uri="{FF2B5EF4-FFF2-40B4-BE49-F238E27FC236}">
                      <a16:creationId xmlns:a16="http://schemas.microsoft.com/office/drawing/2014/main" id="{B9AC7E8E-588B-4499-B9C4-A528A29D35F8}"/>
                    </a:ext>
                  </a:extLst>
                </p:cNvPr>
                <p:cNvPicPr/>
                <p:nvPr/>
              </p:nvPicPr>
              <p:blipFill>
                <a:blip r:embed="rId389"/>
                <a:stretch>
                  <a:fillRect/>
                </a:stretch>
              </p:blipFill>
              <p:spPr>
                <a:xfrm>
                  <a:off x="5180427" y="4504920"/>
                  <a:ext cx="105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2" name="Freihand 221">
                  <a:extLst>
                    <a:ext uri="{FF2B5EF4-FFF2-40B4-BE49-F238E27FC236}">
                      <a16:creationId xmlns:a16="http://schemas.microsoft.com/office/drawing/2014/main" id="{548C7050-B5D3-416F-844C-8626886536C3}"/>
                    </a:ext>
                  </a:extLst>
                </p14:cNvPr>
                <p14:cNvContentPartPr/>
                <p14:nvPr/>
              </p14:nvContentPartPr>
              <p14:xfrm>
                <a:off x="5325147" y="4548480"/>
                <a:ext cx="214560" cy="91080"/>
              </p14:xfrm>
            </p:contentPart>
          </mc:Choice>
          <mc:Fallback xmlns="">
            <p:pic>
              <p:nvPicPr>
                <p:cNvPr id="222" name="Freihand 221">
                  <a:extLst>
                    <a:ext uri="{FF2B5EF4-FFF2-40B4-BE49-F238E27FC236}">
                      <a16:creationId xmlns:a16="http://schemas.microsoft.com/office/drawing/2014/main" id="{548C7050-B5D3-416F-844C-8626886536C3}"/>
                    </a:ext>
                  </a:extLst>
                </p:cNvPr>
                <p:cNvPicPr/>
                <p:nvPr/>
              </p:nvPicPr>
              <p:blipFill>
                <a:blip r:embed="rId391"/>
                <a:stretch>
                  <a:fillRect/>
                </a:stretch>
              </p:blipFill>
              <p:spPr>
                <a:xfrm>
                  <a:off x="5320827" y="4544160"/>
                  <a:ext cx="223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3" name="Freihand 222">
                  <a:extLst>
                    <a:ext uri="{FF2B5EF4-FFF2-40B4-BE49-F238E27FC236}">
                      <a16:creationId xmlns:a16="http://schemas.microsoft.com/office/drawing/2014/main" id="{A1A15B41-B72A-487E-9733-ADACF0AC1370}"/>
                    </a:ext>
                  </a:extLst>
                </p14:cNvPr>
                <p14:cNvContentPartPr/>
                <p14:nvPr/>
              </p14:nvContentPartPr>
              <p14:xfrm>
                <a:off x="5544387" y="4457400"/>
                <a:ext cx="158040" cy="140400"/>
              </p14:xfrm>
            </p:contentPart>
          </mc:Choice>
          <mc:Fallback xmlns="">
            <p:pic>
              <p:nvPicPr>
                <p:cNvPr id="223" name="Freihand 222">
                  <a:extLst>
                    <a:ext uri="{FF2B5EF4-FFF2-40B4-BE49-F238E27FC236}">
                      <a16:creationId xmlns:a16="http://schemas.microsoft.com/office/drawing/2014/main" id="{A1A15B41-B72A-487E-9733-ADACF0AC1370}"/>
                    </a:ext>
                  </a:extLst>
                </p:cNvPr>
                <p:cNvPicPr/>
                <p:nvPr/>
              </p:nvPicPr>
              <p:blipFill>
                <a:blip r:embed="rId393"/>
                <a:stretch>
                  <a:fillRect/>
                </a:stretch>
              </p:blipFill>
              <p:spPr>
                <a:xfrm>
                  <a:off x="5540067" y="4453080"/>
                  <a:ext cx="166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FA9FC5BB-3394-48E5-8F78-FBD96DD9C1FD}"/>
                    </a:ext>
                  </a:extLst>
                </p14:cNvPr>
                <p14:cNvContentPartPr/>
                <p14:nvPr/>
              </p14:nvContentPartPr>
              <p14:xfrm>
                <a:off x="5870187" y="4375320"/>
                <a:ext cx="84600" cy="160920"/>
              </p14:xfrm>
            </p:contentPart>
          </mc:Choice>
          <mc:Fallback xmlns="">
            <p:pic>
              <p:nvPicPr>
                <p:cNvPr id="226" name="Freihand 225">
                  <a:extLst>
                    <a:ext uri="{FF2B5EF4-FFF2-40B4-BE49-F238E27FC236}">
                      <a16:creationId xmlns:a16="http://schemas.microsoft.com/office/drawing/2014/main" id="{FA9FC5BB-3394-48E5-8F78-FBD96DD9C1FD}"/>
                    </a:ext>
                  </a:extLst>
                </p:cNvPr>
                <p:cNvPicPr/>
                <p:nvPr/>
              </p:nvPicPr>
              <p:blipFill>
                <a:blip r:embed="rId395"/>
                <a:stretch>
                  <a:fillRect/>
                </a:stretch>
              </p:blipFill>
              <p:spPr>
                <a:xfrm>
                  <a:off x="5865867" y="4371000"/>
                  <a:ext cx="93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2D7CDD7C-344E-426C-A46C-EC7C5AA10E6A}"/>
                    </a:ext>
                  </a:extLst>
                </p14:cNvPr>
                <p14:cNvContentPartPr/>
                <p14:nvPr/>
              </p14:nvContentPartPr>
              <p14:xfrm>
                <a:off x="5969907" y="4366320"/>
                <a:ext cx="181080" cy="153720"/>
              </p14:xfrm>
            </p:contentPart>
          </mc:Choice>
          <mc:Fallback xmlns="">
            <p:pic>
              <p:nvPicPr>
                <p:cNvPr id="227" name="Freihand 226">
                  <a:extLst>
                    <a:ext uri="{FF2B5EF4-FFF2-40B4-BE49-F238E27FC236}">
                      <a16:creationId xmlns:a16="http://schemas.microsoft.com/office/drawing/2014/main" id="{2D7CDD7C-344E-426C-A46C-EC7C5AA10E6A}"/>
                    </a:ext>
                  </a:extLst>
                </p:cNvPr>
                <p:cNvPicPr/>
                <p:nvPr/>
              </p:nvPicPr>
              <p:blipFill>
                <a:blip r:embed="rId397"/>
                <a:stretch>
                  <a:fillRect/>
                </a:stretch>
              </p:blipFill>
              <p:spPr>
                <a:xfrm>
                  <a:off x="5965587" y="4362000"/>
                  <a:ext cx="189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4D1B793C-7DEE-42F8-8544-EBD68840983F}"/>
                    </a:ext>
                  </a:extLst>
                </p14:cNvPr>
                <p14:cNvContentPartPr/>
                <p14:nvPr/>
              </p14:nvContentPartPr>
              <p14:xfrm>
                <a:off x="6163227" y="4346160"/>
                <a:ext cx="83880" cy="155880"/>
              </p14:xfrm>
            </p:contentPart>
          </mc:Choice>
          <mc:Fallback xmlns="">
            <p:pic>
              <p:nvPicPr>
                <p:cNvPr id="228" name="Freihand 227">
                  <a:extLst>
                    <a:ext uri="{FF2B5EF4-FFF2-40B4-BE49-F238E27FC236}">
                      <a16:creationId xmlns:a16="http://schemas.microsoft.com/office/drawing/2014/main" id="{4D1B793C-7DEE-42F8-8544-EBD68840983F}"/>
                    </a:ext>
                  </a:extLst>
                </p:cNvPr>
                <p:cNvPicPr/>
                <p:nvPr/>
              </p:nvPicPr>
              <p:blipFill>
                <a:blip r:embed="rId399"/>
                <a:stretch>
                  <a:fillRect/>
                </a:stretch>
              </p:blipFill>
              <p:spPr>
                <a:xfrm>
                  <a:off x="6158907" y="4341840"/>
                  <a:ext cx="92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6A3DB541-F850-4BC8-86F9-7F8C1F2F340A}"/>
                    </a:ext>
                  </a:extLst>
                </p14:cNvPr>
                <p14:cNvContentPartPr/>
                <p14:nvPr/>
              </p14:nvContentPartPr>
              <p14:xfrm>
                <a:off x="6277347" y="4326000"/>
                <a:ext cx="18000" cy="165960"/>
              </p14:xfrm>
            </p:contentPart>
          </mc:Choice>
          <mc:Fallback xmlns="">
            <p:pic>
              <p:nvPicPr>
                <p:cNvPr id="229" name="Freihand 228">
                  <a:extLst>
                    <a:ext uri="{FF2B5EF4-FFF2-40B4-BE49-F238E27FC236}">
                      <a16:creationId xmlns:a16="http://schemas.microsoft.com/office/drawing/2014/main" id="{6A3DB541-F850-4BC8-86F9-7F8C1F2F340A}"/>
                    </a:ext>
                  </a:extLst>
                </p:cNvPr>
                <p:cNvPicPr/>
                <p:nvPr/>
              </p:nvPicPr>
              <p:blipFill>
                <a:blip r:embed="rId401"/>
                <a:stretch>
                  <a:fillRect/>
                </a:stretch>
              </p:blipFill>
              <p:spPr>
                <a:xfrm>
                  <a:off x="6273027" y="4321680"/>
                  <a:ext cx="26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0" name="Freihand 229">
                  <a:extLst>
                    <a:ext uri="{FF2B5EF4-FFF2-40B4-BE49-F238E27FC236}">
                      <a16:creationId xmlns:a16="http://schemas.microsoft.com/office/drawing/2014/main" id="{9CFB300F-638A-4392-A187-B16C9DA36CFE}"/>
                    </a:ext>
                  </a:extLst>
                </p14:cNvPr>
                <p14:cNvContentPartPr/>
                <p14:nvPr/>
              </p14:nvContentPartPr>
              <p14:xfrm>
                <a:off x="6453387" y="4382520"/>
                <a:ext cx="135000" cy="196920"/>
              </p14:xfrm>
            </p:contentPart>
          </mc:Choice>
          <mc:Fallback xmlns="">
            <p:pic>
              <p:nvPicPr>
                <p:cNvPr id="230" name="Freihand 229">
                  <a:extLst>
                    <a:ext uri="{FF2B5EF4-FFF2-40B4-BE49-F238E27FC236}">
                      <a16:creationId xmlns:a16="http://schemas.microsoft.com/office/drawing/2014/main" id="{9CFB300F-638A-4392-A187-B16C9DA36CFE}"/>
                    </a:ext>
                  </a:extLst>
                </p:cNvPr>
                <p:cNvPicPr/>
                <p:nvPr/>
              </p:nvPicPr>
              <p:blipFill>
                <a:blip r:embed="rId403"/>
                <a:stretch>
                  <a:fillRect/>
                </a:stretch>
              </p:blipFill>
              <p:spPr>
                <a:xfrm>
                  <a:off x="6449067" y="4378200"/>
                  <a:ext cx="143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1" name="Freihand 230">
                  <a:extLst>
                    <a:ext uri="{FF2B5EF4-FFF2-40B4-BE49-F238E27FC236}">
                      <a16:creationId xmlns:a16="http://schemas.microsoft.com/office/drawing/2014/main" id="{457C2E22-7229-4BD7-90CE-822FC1287AA7}"/>
                    </a:ext>
                  </a:extLst>
                </p14:cNvPr>
                <p14:cNvContentPartPr/>
                <p14:nvPr/>
              </p14:nvContentPartPr>
              <p14:xfrm>
                <a:off x="6624027" y="4366680"/>
                <a:ext cx="273960" cy="195120"/>
              </p14:xfrm>
            </p:contentPart>
          </mc:Choice>
          <mc:Fallback xmlns="">
            <p:pic>
              <p:nvPicPr>
                <p:cNvPr id="231" name="Freihand 230">
                  <a:extLst>
                    <a:ext uri="{FF2B5EF4-FFF2-40B4-BE49-F238E27FC236}">
                      <a16:creationId xmlns:a16="http://schemas.microsoft.com/office/drawing/2014/main" id="{457C2E22-7229-4BD7-90CE-822FC1287AA7}"/>
                    </a:ext>
                  </a:extLst>
                </p:cNvPr>
                <p:cNvPicPr/>
                <p:nvPr/>
              </p:nvPicPr>
              <p:blipFill>
                <a:blip r:embed="rId405"/>
                <a:stretch>
                  <a:fillRect/>
                </a:stretch>
              </p:blipFill>
              <p:spPr>
                <a:xfrm>
                  <a:off x="6619707" y="4362360"/>
                  <a:ext cx="282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2" name="Freihand 231">
                  <a:extLst>
                    <a:ext uri="{FF2B5EF4-FFF2-40B4-BE49-F238E27FC236}">
                      <a16:creationId xmlns:a16="http://schemas.microsoft.com/office/drawing/2014/main" id="{8DD0506D-0C66-4C3D-9176-32465E23EEA4}"/>
                    </a:ext>
                  </a:extLst>
                </p14:cNvPr>
                <p14:cNvContentPartPr/>
                <p14:nvPr/>
              </p14:nvContentPartPr>
              <p14:xfrm>
                <a:off x="7007427" y="4290360"/>
                <a:ext cx="145800" cy="169560"/>
              </p14:xfrm>
            </p:contentPart>
          </mc:Choice>
          <mc:Fallback xmlns="">
            <p:pic>
              <p:nvPicPr>
                <p:cNvPr id="232" name="Freihand 231">
                  <a:extLst>
                    <a:ext uri="{FF2B5EF4-FFF2-40B4-BE49-F238E27FC236}">
                      <a16:creationId xmlns:a16="http://schemas.microsoft.com/office/drawing/2014/main" id="{8DD0506D-0C66-4C3D-9176-32465E23EEA4}"/>
                    </a:ext>
                  </a:extLst>
                </p:cNvPr>
                <p:cNvPicPr/>
                <p:nvPr/>
              </p:nvPicPr>
              <p:blipFill>
                <a:blip r:embed="rId407"/>
                <a:stretch>
                  <a:fillRect/>
                </a:stretch>
              </p:blipFill>
              <p:spPr>
                <a:xfrm>
                  <a:off x="7003107" y="4286040"/>
                  <a:ext cx="1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3" name="Freihand 232">
                  <a:extLst>
                    <a:ext uri="{FF2B5EF4-FFF2-40B4-BE49-F238E27FC236}">
                      <a16:creationId xmlns:a16="http://schemas.microsoft.com/office/drawing/2014/main" id="{BAEFDA33-7C51-45B5-B159-D9B1B11C065A}"/>
                    </a:ext>
                  </a:extLst>
                </p14:cNvPr>
                <p14:cNvContentPartPr/>
                <p14:nvPr/>
              </p14:nvContentPartPr>
              <p14:xfrm>
                <a:off x="7204347" y="4331760"/>
                <a:ext cx="88560" cy="99720"/>
              </p14:xfrm>
            </p:contentPart>
          </mc:Choice>
          <mc:Fallback xmlns="">
            <p:pic>
              <p:nvPicPr>
                <p:cNvPr id="233" name="Freihand 232">
                  <a:extLst>
                    <a:ext uri="{FF2B5EF4-FFF2-40B4-BE49-F238E27FC236}">
                      <a16:creationId xmlns:a16="http://schemas.microsoft.com/office/drawing/2014/main" id="{BAEFDA33-7C51-45B5-B159-D9B1B11C065A}"/>
                    </a:ext>
                  </a:extLst>
                </p:cNvPr>
                <p:cNvPicPr/>
                <p:nvPr/>
              </p:nvPicPr>
              <p:blipFill>
                <a:blip r:embed="rId409"/>
                <a:stretch>
                  <a:fillRect/>
                </a:stretch>
              </p:blipFill>
              <p:spPr>
                <a:xfrm>
                  <a:off x="7200027" y="4327440"/>
                  <a:ext cx="97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4" name="Freihand 233">
                  <a:extLst>
                    <a:ext uri="{FF2B5EF4-FFF2-40B4-BE49-F238E27FC236}">
                      <a16:creationId xmlns:a16="http://schemas.microsoft.com/office/drawing/2014/main" id="{06141653-E63C-4ED1-87D0-FB5023232702}"/>
                    </a:ext>
                  </a:extLst>
                </p14:cNvPr>
                <p14:cNvContentPartPr/>
                <p14:nvPr/>
              </p14:nvContentPartPr>
              <p14:xfrm>
                <a:off x="7322067" y="4218360"/>
                <a:ext cx="135000" cy="194040"/>
              </p14:xfrm>
            </p:contentPart>
          </mc:Choice>
          <mc:Fallback xmlns="">
            <p:pic>
              <p:nvPicPr>
                <p:cNvPr id="234" name="Freihand 233">
                  <a:extLst>
                    <a:ext uri="{FF2B5EF4-FFF2-40B4-BE49-F238E27FC236}">
                      <a16:creationId xmlns:a16="http://schemas.microsoft.com/office/drawing/2014/main" id="{06141653-E63C-4ED1-87D0-FB5023232702}"/>
                    </a:ext>
                  </a:extLst>
                </p:cNvPr>
                <p:cNvPicPr/>
                <p:nvPr/>
              </p:nvPicPr>
              <p:blipFill>
                <a:blip r:embed="rId411"/>
                <a:stretch>
                  <a:fillRect/>
                </a:stretch>
              </p:blipFill>
              <p:spPr>
                <a:xfrm>
                  <a:off x="7317747" y="4214040"/>
                  <a:ext cx="143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5" name="Freihand 234">
                  <a:extLst>
                    <a:ext uri="{FF2B5EF4-FFF2-40B4-BE49-F238E27FC236}">
                      <a16:creationId xmlns:a16="http://schemas.microsoft.com/office/drawing/2014/main" id="{58726D15-E136-4651-BF24-6F15E1A0D03C}"/>
                    </a:ext>
                  </a:extLst>
                </p14:cNvPr>
                <p14:cNvContentPartPr/>
                <p14:nvPr/>
              </p14:nvContentPartPr>
              <p14:xfrm>
                <a:off x="7459587" y="4215120"/>
                <a:ext cx="169200" cy="151920"/>
              </p14:xfrm>
            </p:contentPart>
          </mc:Choice>
          <mc:Fallback xmlns="">
            <p:pic>
              <p:nvPicPr>
                <p:cNvPr id="235" name="Freihand 234">
                  <a:extLst>
                    <a:ext uri="{FF2B5EF4-FFF2-40B4-BE49-F238E27FC236}">
                      <a16:creationId xmlns:a16="http://schemas.microsoft.com/office/drawing/2014/main" id="{58726D15-E136-4651-BF24-6F15E1A0D03C}"/>
                    </a:ext>
                  </a:extLst>
                </p:cNvPr>
                <p:cNvPicPr/>
                <p:nvPr/>
              </p:nvPicPr>
              <p:blipFill>
                <a:blip r:embed="rId413"/>
                <a:stretch>
                  <a:fillRect/>
                </a:stretch>
              </p:blipFill>
              <p:spPr>
                <a:xfrm>
                  <a:off x="7455267" y="4210800"/>
                  <a:ext cx="177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6" name="Freihand 235">
                  <a:extLst>
                    <a:ext uri="{FF2B5EF4-FFF2-40B4-BE49-F238E27FC236}">
                      <a16:creationId xmlns:a16="http://schemas.microsoft.com/office/drawing/2014/main" id="{B8A402C7-C55F-4D74-B0E4-828045CE74C4}"/>
                    </a:ext>
                  </a:extLst>
                </p14:cNvPr>
                <p14:cNvContentPartPr/>
                <p14:nvPr/>
              </p14:nvContentPartPr>
              <p14:xfrm>
                <a:off x="7779987" y="4291440"/>
                <a:ext cx="227160" cy="68400"/>
              </p14:xfrm>
            </p:contentPart>
          </mc:Choice>
          <mc:Fallback xmlns="">
            <p:pic>
              <p:nvPicPr>
                <p:cNvPr id="236" name="Freihand 235">
                  <a:extLst>
                    <a:ext uri="{FF2B5EF4-FFF2-40B4-BE49-F238E27FC236}">
                      <a16:creationId xmlns:a16="http://schemas.microsoft.com/office/drawing/2014/main" id="{B8A402C7-C55F-4D74-B0E4-828045CE74C4}"/>
                    </a:ext>
                  </a:extLst>
                </p:cNvPr>
                <p:cNvPicPr/>
                <p:nvPr/>
              </p:nvPicPr>
              <p:blipFill>
                <a:blip r:embed="rId415"/>
                <a:stretch>
                  <a:fillRect/>
                </a:stretch>
              </p:blipFill>
              <p:spPr>
                <a:xfrm>
                  <a:off x="7775667" y="4287120"/>
                  <a:ext cx="235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7" name="Freihand 236">
                  <a:extLst>
                    <a:ext uri="{FF2B5EF4-FFF2-40B4-BE49-F238E27FC236}">
                      <a16:creationId xmlns:a16="http://schemas.microsoft.com/office/drawing/2014/main" id="{52FF2C2B-7E09-4F8D-B58A-D4BBFD5288C8}"/>
                    </a:ext>
                  </a:extLst>
                </p14:cNvPr>
                <p14:cNvContentPartPr/>
                <p14:nvPr/>
              </p14:nvContentPartPr>
              <p14:xfrm>
                <a:off x="8018307" y="4198560"/>
                <a:ext cx="186120" cy="135720"/>
              </p14:xfrm>
            </p:contentPart>
          </mc:Choice>
          <mc:Fallback xmlns="">
            <p:pic>
              <p:nvPicPr>
                <p:cNvPr id="237" name="Freihand 236">
                  <a:extLst>
                    <a:ext uri="{FF2B5EF4-FFF2-40B4-BE49-F238E27FC236}">
                      <a16:creationId xmlns:a16="http://schemas.microsoft.com/office/drawing/2014/main" id="{52FF2C2B-7E09-4F8D-B58A-D4BBFD5288C8}"/>
                    </a:ext>
                  </a:extLst>
                </p:cNvPr>
                <p:cNvPicPr/>
                <p:nvPr/>
              </p:nvPicPr>
              <p:blipFill>
                <a:blip r:embed="rId417"/>
                <a:stretch>
                  <a:fillRect/>
                </a:stretch>
              </p:blipFill>
              <p:spPr>
                <a:xfrm>
                  <a:off x="8013987" y="4194240"/>
                  <a:ext cx="194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8" name="Freihand 237">
                  <a:extLst>
                    <a:ext uri="{FF2B5EF4-FFF2-40B4-BE49-F238E27FC236}">
                      <a16:creationId xmlns:a16="http://schemas.microsoft.com/office/drawing/2014/main" id="{91461B13-75CB-45D3-ACC8-45D9B51ECDE8}"/>
                    </a:ext>
                  </a:extLst>
                </p14:cNvPr>
                <p14:cNvContentPartPr/>
                <p14:nvPr/>
              </p14:nvContentPartPr>
              <p14:xfrm>
                <a:off x="5894307" y="4698600"/>
                <a:ext cx="177120" cy="97200"/>
              </p14:xfrm>
            </p:contentPart>
          </mc:Choice>
          <mc:Fallback xmlns="">
            <p:pic>
              <p:nvPicPr>
                <p:cNvPr id="238" name="Freihand 237">
                  <a:extLst>
                    <a:ext uri="{FF2B5EF4-FFF2-40B4-BE49-F238E27FC236}">
                      <a16:creationId xmlns:a16="http://schemas.microsoft.com/office/drawing/2014/main" id="{91461B13-75CB-45D3-ACC8-45D9B51ECDE8}"/>
                    </a:ext>
                  </a:extLst>
                </p:cNvPr>
                <p:cNvPicPr/>
                <p:nvPr/>
              </p:nvPicPr>
              <p:blipFill>
                <a:blip r:embed="rId419"/>
                <a:stretch>
                  <a:fillRect/>
                </a:stretch>
              </p:blipFill>
              <p:spPr>
                <a:xfrm>
                  <a:off x="5889987" y="4694280"/>
                  <a:ext cx="18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Freihand 238">
                  <a:extLst>
                    <a:ext uri="{FF2B5EF4-FFF2-40B4-BE49-F238E27FC236}">
                      <a16:creationId xmlns:a16="http://schemas.microsoft.com/office/drawing/2014/main" id="{68A2F848-C653-4124-972E-38328C45E7A1}"/>
                    </a:ext>
                  </a:extLst>
                </p14:cNvPr>
                <p14:cNvContentPartPr/>
                <p14:nvPr/>
              </p14:nvContentPartPr>
              <p14:xfrm>
                <a:off x="6080067" y="4704000"/>
                <a:ext cx="150840" cy="49320"/>
              </p14:xfrm>
            </p:contentPart>
          </mc:Choice>
          <mc:Fallback xmlns="">
            <p:pic>
              <p:nvPicPr>
                <p:cNvPr id="239" name="Freihand 238">
                  <a:extLst>
                    <a:ext uri="{FF2B5EF4-FFF2-40B4-BE49-F238E27FC236}">
                      <a16:creationId xmlns:a16="http://schemas.microsoft.com/office/drawing/2014/main" id="{68A2F848-C653-4124-972E-38328C45E7A1}"/>
                    </a:ext>
                  </a:extLst>
                </p:cNvPr>
                <p:cNvPicPr/>
                <p:nvPr/>
              </p:nvPicPr>
              <p:blipFill>
                <a:blip r:embed="rId421"/>
                <a:stretch>
                  <a:fillRect/>
                </a:stretch>
              </p:blipFill>
              <p:spPr>
                <a:xfrm>
                  <a:off x="6075747" y="4699680"/>
                  <a:ext cx="159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0" name="Freihand 239">
                  <a:extLst>
                    <a:ext uri="{FF2B5EF4-FFF2-40B4-BE49-F238E27FC236}">
                      <a16:creationId xmlns:a16="http://schemas.microsoft.com/office/drawing/2014/main" id="{8F0C2EB3-A836-4A80-A3A5-28EC89A19BEC}"/>
                    </a:ext>
                  </a:extLst>
                </p14:cNvPr>
                <p14:cNvContentPartPr/>
                <p14:nvPr/>
              </p14:nvContentPartPr>
              <p14:xfrm>
                <a:off x="6230187" y="4681320"/>
                <a:ext cx="249120" cy="140400"/>
              </p14:xfrm>
            </p:contentPart>
          </mc:Choice>
          <mc:Fallback xmlns="">
            <p:pic>
              <p:nvPicPr>
                <p:cNvPr id="240" name="Freihand 239">
                  <a:extLst>
                    <a:ext uri="{FF2B5EF4-FFF2-40B4-BE49-F238E27FC236}">
                      <a16:creationId xmlns:a16="http://schemas.microsoft.com/office/drawing/2014/main" id="{8F0C2EB3-A836-4A80-A3A5-28EC89A19BEC}"/>
                    </a:ext>
                  </a:extLst>
                </p:cNvPr>
                <p:cNvPicPr/>
                <p:nvPr/>
              </p:nvPicPr>
              <p:blipFill>
                <a:blip r:embed="rId423"/>
                <a:stretch>
                  <a:fillRect/>
                </a:stretch>
              </p:blipFill>
              <p:spPr>
                <a:xfrm>
                  <a:off x="6225867" y="4677000"/>
                  <a:ext cx="257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3" name="Freihand 242">
                  <a:extLst>
                    <a:ext uri="{FF2B5EF4-FFF2-40B4-BE49-F238E27FC236}">
                      <a16:creationId xmlns:a16="http://schemas.microsoft.com/office/drawing/2014/main" id="{C4AF5BB0-9BAD-493E-A4CA-82078D629E40}"/>
                    </a:ext>
                  </a:extLst>
                </p14:cNvPr>
                <p14:cNvContentPartPr/>
                <p14:nvPr/>
              </p14:nvContentPartPr>
              <p14:xfrm>
                <a:off x="5235507" y="4607520"/>
                <a:ext cx="560880" cy="128520"/>
              </p14:xfrm>
            </p:contentPart>
          </mc:Choice>
          <mc:Fallback xmlns="">
            <p:pic>
              <p:nvPicPr>
                <p:cNvPr id="243" name="Freihand 242">
                  <a:extLst>
                    <a:ext uri="{FF2B5EF4-FFF2-40B4-BE49-F238E27FC236}">
                      <a16:creationId xmlns:a16="http://schemas.microsoft.com/office/drawing/2014/main" id="{C4AF5BB0-9BAD-493E-A4CA-82078D629E40}"/>
                    </a:ext>
                  </a:extLst>
                </p:cNvPr>
                <p:cNvPicPr/>
                <p:nvPr/>
              </p:nvPicPr>
              <p:blipFill>
                <a:blip r:embed="rId425"/>
                <a:stretch>
                  <a:fillRect/>
                </a:stretch>
              </p:blipFill>
              <p:spPr>
                <a:xfrm>
                  <a:off x="5231187" y="4603200"/>
                  <a:ext cx="56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4" name="Freihand 243">
                  <a:extLst>
                    <a:ext uri="{FF2B5EF4-FFF2-40B4-BE49-F238E27FC236}">
                      <a16:creationId xmlns:a16="http://schemas.microsoft.com/office/drawing/2014/main" id="{3477DFFC-67A3-4696-A118-E4A5AD60043F}"/>
                    </a:ext>
                  </a:extLst>
                </p14:cNvPr>
                <p14:cNvContentPartPr/>
                <p14:nvPr/>
              </p14:nvContentPartPr>
              <p14:xfrm>
                <a:off x="5958027" y="4773120"/>
                <a:ext cx="589320" cy="136080"/>
              </p14:xfrm>
            </p:contentPart>
          </mc:Choice>
          <mc:Fallback xmlns="">
            <p:pic>
              <p:nvPicPr>
                <p:cNvPr id="244" name="Freihand 243">
                  <a:extLst>
                    <a:ext uri="{FF2B5EF4-FFF2-40B4-BE49-F238E27FC236}">
                      <a16:creationId xmlns:a16="http://schemas.microsoft.com/office/drawing/2014/main" id="{3477DFFC-67A3-4696-A118-E4A5AD60043F}"/>
                    </a:ext>
                  </a:extLst>
                </p:cNvPr>
                <p:cNvPicPr/>
                <p:nvPr/>
              </p:nvPicPr>
              <p:blipFill>
                <a:blip r:embed="rId427"/>
                <a:stretch>
                  <a:fillRect/>
                </a:stretch>
              </p:blipFill>
              <p:spPr>
                <a:xfrm>
                  <a:off x="5953707" y="4768800"/>
                  <a:ext cx="597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6" name="Freihand 245">
                  <a:extLst>
                    <a:ext uri="{FF2B5EF4-FFF2-40B4-BE49-F238E27FC236}">
                      <a16:creationId xmlns:a16="http://schemas.microsoft.com/office/drawing/2014/main" id="{D1FCC58E-9101-4EB6-8750-6BF265C47B04}"/>
                    </a:ext>
                  </a:extLst>
                </p14:cNvPr>
                <p14:cNvContentPartPr/>
                <p14:nvPr/>
              </p14:nvContentPartPr>
              <p14:xfrm>
                <a:off x="6736707" y="4583400"/>
                <a:ext cx="129960" cy="199080"/>
              </p14:xfrm>
            </p:contentPart>
          </mc:Choice>
          <mc:Fallback xmlns="">
            <p:pic>
              <p:nvPicPr>
                <p:cNvPr id="246" name="Freihand 245">
                  <a:extLst>
                    <a:ext uri="{FF2B5EF4-FFF2-40B4-BE49-F238E27FC236}">
                      <a16:creationId xmlns:a16="http://schemas.microsoft.com/office/drawing/2014/main" id="{D1FCC58E-9101-4EB6-8750-6BF265C47B04}"/>
                    </a:ext>
                  </a:extLst>
                </p:cNvPr>
                <p:cNvPicPr/>
                <p:nvPr/>
              </p:nvPicPr>
              <p:blipFill>
                <a:blip r:embed="rId429"/>
                <a:stretch>
                  <a:fillRect/>
                </a:stretch>
              </p:blipFill>
              <p:spPr>
                <a:xfrm>
                  <a:off x="6732387" y="4579080"/>
                  <a:ext cx="13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734E6F6E-65D4-43E0-864D-C57CF5D828CE}"/>
                    </a:ext>
                  </a:extLst>
                </p14:cNvPr>
                <p14:cNvContentPartPr/>
                <p14:nvPr/>
              </p14:nvContentPartPr>
              <p14:xfrm>
                <a:off x="7318827" y="4177320"/>
                <a:ext cx="138600" cy="188280"/>
              </p14:xfrm>
            </p:contentPart>
          </mc:Choice>
          <mc:Fallback xmlns="">
            <p:pic>
              <p:nvPicPr>
                <p:cNvPr id="247" name="Freihand 246">
                  <a:extLst>
                    <a:ext uri="{FF2B5EF4-FFF2-40B4-BE49-F238E27FC236}">
                      <a16:creationId xmlns:a16="http://schemas.microsoft.com/office/drawing/2014/main" id="{734E6F6E-65D4-43E0-864D-C57CF5D828CE}"/>
                    </a:ext>
                  </a:extLst>
                </p:cNvPr>
                <p:cNvPicPr/>
                <p:nvPr/>
              </p:nvPicPr>
              <p:blipFill>
                <a:blip r:embed="rId431"/>
                <a:stretch>
                  <a:fillRect/>
                </a:stretch>
              </p:blipFill>
              <p:spPr>
                <a:xfrm>
                  <a:off x="7314507" y="4173000"/>
                  <a:ext cx="147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1543C840-61BE-4FB4-B22E-5E7BD078CDE3}"/>
                    </a:ext>
                  </a:extLst>
                </p14:cNvPr>
                <p14:cNvContentPartPr/>
                <p14:nvPr/>
              </p14:nvContentPartPr>
              <p14:xfrm>
                <a:off x="6888267" y="4636680"/>
                <a:ext cx="100440" cy="94320"/>
              </p14:xfrm>
            </p:contentPart>
          </mc:Choice>
          <mc:Fallback xmlns="">
            <p:pic>
              <p:nvPicPr>
                <p:cNvPr id="249" name="Freihand 248">
                  <a:extLst>
                    <a:ext uri="{FF2B5EF4-FFF2-40B4-BE49-F238E27FC236}">
                      <a16:creationId xmlns:a16="http://schemas.microsoft.com/office/drawing/2014/main" id="{1543C840-61BE-4FB4-B22E-5E7BD078CDE3}"/>
                    </a:ext>
                  </a:extLst>
                </p:cNvPr>
                <p:cNvPicPr/>
                <p:nvPr/>
              </p:nvPicPr>
              <p:blipFill>
                <a:blip r:embed="rId433"/>
                <a:stretch>
                  <a:fillRect/>
                </a:stretch>
              </p:blipFill>
              <p:spPr>
                <a:xfrm>
                  <a:off x="6883947" y="4632360"/>
                  <a:ext cx="10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0" name="Freihand 249">
                  <a:extLst>
                    <a:ext uri="{FF2B5EF4-FFF2-40B4-BE49-F238E27FC236}">
                      <a16:creationId xmlns:a16="http://schemas.microsoft.com/office/drawing/2014/main" id="{D1E2F07A-BD31-4E43-96A7-7E78BDA73075}"/>
                    </a:ext>
                  </a:extLst>
                </p14:cNvPr>
                <p14:cNvContentPartPr/>
                <p14:nvPr/>
              </p14:nvContentPartPr>
              <p14:xfrm>
                <a:off x="6993027" y="4534800"/>
                <a:ext cx="67680" cy="164160"/>
              </p14:xfrm>
            </p:contentPart>
          </mc:Choice>
          <mc:Fallback xmlns="">
            <p:pic>
              <p:nvPicPr>
                <p:cNvPr id="250" name="Freihand 249">
                  <a:extLst>
                    <a:ext uri="{FF2B5EF4-FFF2-40B4-BE49-F238E27FC236}">
                      <a16:creationId xmlns:a16="http://schemas.microsoft.com/office/drawing/2014/main" id="{D1E2F07A-BD31-4E43-96A7-7E78BDA73075}"/>
                    </a:ext>
                  </a:extLst>
                </p:cNvPr>
                <p:cNvPicPr/>
                <p:nvPr/>
              </p:nvPicPr>
              <p:blipFill>
                <a:blip r:embed="rId435"/>
                <a:stretch>
                  <a:fillRect/>
                </a:stretch>
              </p:blipFill>
              <p:spPr>
                <a:xfrm>
                  <a:off x="6988707" y="4530480"/>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2" name="Freihand 251">
                  <a:extLst>
                    <a:ext uri="{FF2B5EF4-FFF2-40B4-BE49-F238E27FC236}">
                      <a16:creationId xmlns:a16="http://schemas.microsoft.com/office/drawing/2014/main" id="{3FADC543-B1F8-4693-9022-5A7D6A3E92EF}"/>
                    </a:ext>
                  </a:extLst>
                </p14:cNvPr>
                <p14:cNvContentPartPr/>
                <p14:nvPr/>
              </p14:nvContentPartPr>
              <p14:xfrm>
                <a:off x="7089507" y="4551720"/>
                <a:ext cx="109440" cy="126720"/>
              </p14:xfrm>
            </p:contentPart>
          </mc:Choice>
          <mc:Fallback xmlns="">
            <p:pic>
              <p:nvPicPr>
                <p:cNvPr id="252" name="Freihand 251">
                  <a:extLst>
                    <a:ext uri="{FF2B5EF4-FFF2-40B4-BE49-F238E27FC236}">
                      <a16:creationId xmlns:a16="http://schemas.microsoft.com/office/drawing/2014/main" id="{3FADC543-B1F8-4693-9022-5A7D6A3E92EF}"/>
                    </a:ext>
                  </a:extLst>
                </p:cNvPr>
                <p:cNvPicPr/>
                <p:nvPr/>
              </p:nvPicPr>
              <p:blipFill>
                <a:blip r:embed="rId437"/>
                <a:stretch>
                  <a:fillRect/>
                </a:stretch>
              </p:blipFill>
              <p:spPr>
                <a:xfrm>
                  <a:off x="7085187" y="4547400"/>
                  <a:ext cx="11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3" name="Freihand 252">
                  <a:extLst>
                    <a:ext uri="{FF2B5EF4-FFF2-40B4-BE49-F238E27FC236}">
                      <a16:creationId xmlns:a16="http://schemas.microsoft.com/office/drawing/2014/main" id="{5936BE1F-63A2-477D-B792-B3194710E9DF}"/>
                    </a:ext>
                  </a:extLst>
                </p14:cNvPr>
                <p14:cNvContentPartPr/>
                <p14:nvPr/>
              </p14:nvContentPartPr>
              <p14:xfrm>
                <a:off x="7354107" y="4570080"/>
                <a:ext cx="97920" cy="225360"/>
              </p14:xfrm>
            </p:contentPart>
          </mc:Choice>
          <mc:Fallback xmlns="">
            <p:pic>
              <p:nvPicPr>
                <p:cNvPr id="253" name="Freihand 252">
                  <a:extLst>
                    <a:ext uri="{FF2B5EF4-FFF2-40B4-BE49-F238E27FC236}">
                      <a16:creationId xmlns:a16="http://schemas.microsoft.com/office/drawing/2014/main" id="{5936BE1F-63A2-477D-B792-B3194710E9DF}"/>
                    </a:ext>
                  </a:extLst>
                </p:cNvPr>
                <p:cNvPicPr/>
                <p:nvPr/>
              </p:nvPicPr>
              <p:blipFill>
                <a:blip r:embed="rId439"/>
                <a:stretch>
                  <a:fillRect/>
                </a:stretch>
              </p:blipFill>
              <p:spPr>
                <a:xfrm>
                  <a:off x="7349787" y="4565760"/>
                  <a:ext cx="106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4" name="Freihand 253">
                  <a:extLst>
                    <a:ext uri="{FF2B5EF4-FFF2-40B4-BE49-F238E27FC236}">
                      <a16:creationId xmlns:a16="http://schemas.microsoft.com/office/drawing/2014/main" id="{F24E89AB-4042-486F-9CE9-53CDC7D45984}"/>
                    </a:ext>
                  </a:extLst>
                </p14:cNvPr>
                <p14:cNvContentPartPr/>
                <p14:nvPr/>
              </p14:nvContentPartPr>
              <p14:xfrm>
                <a:off x="7497027" y="4563240"/>
                <a:ext cx="92520" cy="82800"/>
              </p14:xfrm>
            </p:contentPart>
          </mc:Choice>
          <mc:Fallback xmlns="">
            <p:pic>
              <p:nvPicPr>
                <p:cNvPr id="254" name="Freihand 253">
                  <a:extLst>
                    <a:ext uri="{FF2B5EF4-FFF2-40B4-BE49-F238E27FC236}">
                      <a16:creationId xmlns:a16="http://schemas.microsoft.com/office/drawing/2014/main" id="{F24E89AB-4042-486F-9CE9-53CDC7D45984}"/>
                    </a:ext>
                  </a:extLst>
                </p:cNvPr>
                <p:cNvPicPr/>
                <p:nvPr/>
              </p:nvPicPr>
              <p:blipFill>
                <a:blip r:embed="rId441"/>
                <a:stretch>
                  <a:fillRect/>
                </a:stretch>
              </p:blipFill>
              <p:spPr>
                <a:xfrm>
                  <a:off x="7492707" y="4558920"/>
                  <a:ext cx="10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5" name="Freihand 254">
                  <a:extLst>
                    <a:ext uri="{FF2B5EF4-FFF2-40B4-BE49-F238E27FC236}">
                      <a16:creationId xmlns:a16="http://schemas.microsoft.com/office/drawing/2014/main" id="{73DCFD2C-CBAE-4415-A330-166CED6D3028}"/>
                    </a:ext>
                  </a:extLst>
                </p14:cNvPr>
                <p14:cNvContentPartPr/>
                <p14:nvPr/>
              </p14:nvContentPartPr>
              <p14:xfrm>
                <a:off x="7630947" y="4539120"/>
                <a:ext cx="250920" cy="204840"/>
              </p14:xfrm>
            </p:contentPart>
          </mc:Choice>
          <mc:Fallback xmlns="">
            <p:pic>
              <p:nvPicPr>
                <p:cNvPr id="255" name="Freihand 254">
                  <a:extLst>
                    <a:ext uri="{FF2B5EF4-FFF2-40B4-BE49-F238E27FC236}">
                      <a16:creationId xmlns:a16="http://schemas.microsoft.com/office/drawing/2014/main" id="{73DCFD2C-CBAE-4415-A330-166CED6D3028}"/>
                    </a:ext>
                  </a:extLst>
                </p:cNvPr>
                <p:cNvPicPr/>
                <p:nvPr/>
              </p:nvPicPr>
              <p:blipFill>
                <a:blip r:embed="rId443"/>
                <a:stretch>
                  <a:fillRect/>
                </a:stretch>
              </p:blipFill>
              <p:spPr>
                <a:xfrm>
                  <a:off x="7626627" y="4534800"/>
                  <a:ext cx="259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6" name="Freihand 255">
                  <a:extLst>
                    <a:ext uri="{FF2B5EF4-FFF2-40B4-BE49-F238E27FC236}">
                      <a16:creationId xmlns:a16="http://schemas.microsoft.com/office/drawing/2014/main" id="{814750B7-8C52-4E3C-88B4-BEBD74BF85E3}"/>
                    </a:ext>
                  </a:extLst>
                </p14:cNvPr>
                <p14:cNvContentPartPr/>
                <p14:nvPr/>
              </p14:nvContentPartPr>
              <p14:xfrm>
                <a:off x="7974387" y="4405560"/>
                <a:ext cx="153000" cy="131400"/>
              </p14:xfrm>
            </p:contentPart>
          </mc:Choice>
          <mc:Fallback xmlns="">
            <p:pic>
              <p:nvPicPr>
                <p:cNvPr id="256" name="Freihand 255">
                  <a:extLst>
                    <a:ext uri="{FF2B5EF4-FFF2-40B4-BE49-F238E27FC236}">
                      <a16:creationId xmlns:a16="http://schemas.microsoft.com/office/drawing/2014/main" id="{814750B7-8C52-4E3C-88B4-BEBD74BF85E3}"/>
                    </a:ext>
                  </a:extLst>
                </p:cNvPr>
                <p:cNvPicPr/>
                <p:nvPr/>
              </p:nvPicPr>
              <p:blipFill>
                <a:blip r:embed="rId445"/>
                <a:stretch>
                  <a:fillRect/>
                </a:stretch>
              </p:blipFill>
              <p:spPr>
                <a:xfrm>
                  <a:off x="7970067" y="4401240"/>
                  <a:ext cx="16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7" name="Freihand 256">
                  <a:extLst>
                    <a:ext uri="{FF2B5EF4-FFF2-40B4-BE49-F238E27FC236}">
                      <a16:creationId xmlns:a16="http://schemas.microsoft.com/office/drawing/2014/main" id="{34B95E68-41A6-4B2D-A3D9-5788174CFABE}"/>
                    </a:ext>
                  </a:extLst>
                </p14:cNvPr>
                <p14:cNvContentPartPr/>
                <p14:nvPr/>
              </p14:nvContentPartPr>
              <p14:xfrm>
                <a:off x="8180307" y="4365960"/>
                <a:ext cx="360" cy="360"/>
              </p14:xfrm>
            </p:contentPart>
          </mc:Choice>
          <mc:Fallback xmlns="">
            <p:pic>
              <p:nvPicPr>
                <p:cNvPr id="257" name="Freihand 256">
                  <a:extLst>
                    <a:ext uri="{FF2B5EF4-FFF2-40B4-BE49-F238E27FC236}">
                      <a16:creationId xmlns:a16="http://schemas.microsoft.com/office/drawing/2014/main" id="{34B95E68-41A6-4B2D-A3D9-5788174CFABE}"/>
                    </a:ext>
                  </a:extLst>
                </p:cNvPr>
                <p:cNvPicPr/>
                <p:nvPr/>
              </p:nvPicPr>
              <p:blipFill>
                <a:blip r:embed="rId113"/>
                <a:stretch>
                  <a:fillRect/>
                </a:stretch>
              </p:blipFill>
              <p:spPr>
                <a:xfrm>
                  <a:off x="8175987" y="4361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AEA9ACB2-0883-4250-8054-E45DBAFFAFC5}"/>
                    </a:ext>
                  </a:extLst>
                </p14:cNvPr>
                <p14:cNvContentPartPr/>
                <p14:nvPr/>
              </p14:nvContentPartPr>
              <p14:xfrm>
                <a:off x="8178507" y="4329240"/>
                <a:ext cx="41040" cy="188640"/>
              </p14:xfrm>
            </p:contentPart>
          </mc:Choice>
          <mc:Fallback xmlns="">
            <p:pic>
              <p:nvPicPr>
                <p:cNvPr id="258" name="Freihand 257">
                  <a:extLst>
                    <a:ext uri="{FF2B5EF4-FFF2-40B4-BE49-F238E27FC236}">
                      <a16:creationId xmlns:a16="http://schemas.microsoft.com/office/drawing/2014/main" id="{AEA9ACB2-0883-4250-8054-E45DBAFFAFC5}"/>
                    </a:ext>
                  </a:extLst>
                </p:cNvPr>
                <p:cNvPicPr/>
                <p:nvPr/>
              </p:nvPicPr>
              <p:blipFill>
                <a:blip r:embed="rId448"/>
                <a:stretch>
                  <a:fillRect/>
                </a:stretch>
              </p:blipFill>
              <p:spPr>
                <a:xfrm>
                  <a:off x="8174187" y="4324920"/>
                  <a:ext cx="49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 name="Freihand 258">
                  <a:extLst>
                    <a:ext uri="{FF2B5EF4-FFF2-40B4-BE49-F238E27FC236}">
                      <a16:creationId xmlns:a16="http://schemas.microsoft.com/office/drawing/2014/main" id="{5A1A693A-31F5-4AF9-B73C-ADA3CE9891A1}"/>
                    </a:ext>
                  </a:extLst>
                </p14:cNvPr>
                <p14:cNvContentPartPr/>
                <p14:nvPr/>
              </p14:nvContentPartPr>
              <p14:xfrm>
                <a:off x="8228187" y="4319520"/>
                <a:ext cx="174240" cy="184320"/>
              </p14:xfrm>
            </p:contentPart>
          </mc:Choice>
          <mc:Fallback xmlns="">
            <p:pic>
              <p:nvPicPr>
                <p:cNvPr id="259" name="Freihand 258">
                  <a:extLst>
                    <a:ext uri="{FF2B5EF4-FFF2-40B4-BE49-F238E27FC236}">
                      <a16:creationId xmlns:a16="http://schemas.microsoft.com/office/drawing/2014/main" id="{5A1A693A-31F5-4AF9-B73C-ADA3CE9891A1}"/>
                    </a:ext>
                  </a:extLst>
                </p:cNvPr>
                <p:cNvPicPr/>
                <p:nvPr/>
              </p:nvPicPr>
              <p:blipFill>
                <a:blip r:embed="rId450"/>
                <a:stretch>
                  <a:fillRect/>
                </a:stretch>
              </p:blipFill>
              <p:spPr>
                <a:xfrm>
                  <a:off x="8223867" y="4315200"/>
                  <a:ext cx="182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2" name="Freihand 261">
                  <a:extLst>
                    <a:ext uri="{FF2B5EF4-FFF2-40B4-BE49-F238E27FC236}">
                      <a16:creationId xmlns:a16="http://schemas.microsoft.com/office/drawing/2014/main" id="{FA09D9E3-277E-4356-A3AE-BA35106BCDD7}"/>
                    </a:ext>
                  </a:extLst>
                </p14:cNvPr>
                <p14:cNvContentPartPr/>
                <p14:nvPr/>
              </p14:nvContentPartPr>
              <p14:xfrm>
                <a:off x="6734187" y="4028280"/>
                <a:ext cx="1484640" cy="113040"/>
              </p14:xfrm>
            </p:contentPart>
          </mc:Choice>
          <mc:Fallback xmlns="">
            <p:pic>
              <p:nvPicPr>
                <p:cNvPr id="262" name="Freihand 261">
                  <a:extLst>
                    <a:ext uri="{FF2B5EF4-FFF2-40B4-BE49-F238E27FC236}">
                      <a16:creationId xmlns:a16="http://schemas.microsoft.com/office/drawing/2014/main" id="{FA09D9E3-277E-4356-A3AE-BA35106BCDD7}"/>
                    </a:ext>
                  </a:extLst>
                </p:cNvPr>
                <p:cNvPicPr/>
                <p:nvPr/>
              </p:nvPicPr>
              <p:blipFill>
                <a:blip r:embed="rId452"/>
                <a:stretch>
                  <a:fillRect/>
                </a:stretch>
              </p:blipFill>
              <p:spPr>
                <a:xfrm>
                  <a:off x="6729867" y="4023960"/>
                  <a:ext cx="149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3" name="Freihand 262">
                  <a:extLst>
                    <a:ext uri="{FF2B5EF4-FFF2-40B4-BE49-F238E27FC236}">
                      <a16:creationId xmlns:a16="http://schemas.microsoft.com/office/drawing/2014/main" id="{871B08F0-4CEF-42F6-AC98-87FCFF46CDAE}"/>
                    </a:ext>
                  </a:extLst>
                </p14:cNvPr>
                <p14:cNvContentPartPr/>
                <p14:nvPr/>
              </p14:nvContentPartPr>
              <p14:xfrm>
                <a:off x="4329387" y="4067880"/>
                <a:ext cx="2486880" cy="1392840"/>
              </p14:xfrm>
            </p:contentPart>
          </mc:Choice>
          <mc:Fallback xmlns="">
            <p:pic>
              <p:nvPicPr>
                <p:cNvPr id="263" name="Freihand 262">
                  <a:extLst>
                    <a:ext uri="{FF2B5EF4-FFF2-40B4-BE49-F238E27FC236}">
                      <a16:creationId xmlns:a16="http://schemas.microsoft.com/office/drawing/2014/main" id="{871B08F0-4CEF-42F6-AC98-87FCFF46CDAE}"/>
                    </a:ext>
                  </a:extLst>
                </p:cNvPr>
                <p:cNvPicPr/>
                <p:nvPr/>
              </p:nvPicPr>
              <p:blipFill>
                <a:blip r:embed="rId454"/>
                <a:stretch>
                  <a:fillRect/>
                </a:stretch>
              </p:blipFill>
              <p:spPr>
                <a:xfrm>
                  <a:off x="4325067" y="4063560"/>
                  <a:ext cx="2495520" cy="140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4" name="Freihand 263">
                  <a:extLst>
                    <a:ext uri="{FF2B5EF4-FFF2-40B4-BE49-F238E27FC236}">
                      <a16:creationId xmlns:a16="http://schemas.microsoft.com/office/drawing/2014/main" id="{2CAD1DC9-43C1-4872-BF75-BDF3C02B72A8}"/>
                    </a:ext>
                  </a:extLst>
                </p14:cNvPr>
                <p14:cNvContentPartPr/>
                <p14:nvPr/>
              </p14:nvContentPartPr>
              <p14:xfrm>
                <a:off x="4201587" y="5311320"/>
                <a:ext cx="245520" cy="165960"/>
              </p14:xfrm>
            </p:contentPart>
          </mc:Choice>
          <mc:Fallback xmlns="">
            <p:pic>
              <p:nvPicPr>
                <p:cNvPr id="264" name="Freihand 263">
                  <a:extLst>
                    <a:ext uri="{FF2B5EF4-FFF2-40B4-BE49-F238E27FC236}">
                      <a16:creationId xmlns:a16="http://schemas.microsoft.com/office/drawing/2014/main" id="{2CAD1DC9-43C1-4872-BF75-BDF3C02B72A8}"/>
                    </a:ext>
                  </a:extLst>
                </p:cNvPr>
                <p:cNvPicPr/>
                <p:nvPr/>
              </p:nvPicPr>
              <p:blipFill>
                <a:blip r:embed="rId456"/>
                <a:stretch>
                  <a:fillRect/>
                </a:stretch>
              </p:blipFill>
              <p:spPr>
                <a:xfrm>
                  <a:off x="4197267" y="5307000"/>
                  <a:ext cx="25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6" name="Freihand 265">
                  <a:extLst>
                    <a:ext uri="{FF2B5EF4-FFF2-40B4-BE49-F238E27FC236}">
                      <a16:creationId xmlns:a16="http://schemas.microsoft.com/office/drawing/2014/main" id="{9FA0BED4-D377-4CC6-9186-17E73C2B9A89}"/>
                    </a:ext>
                  </a:extLst>
                </p14:cNvPr>
                <p14:cNvContentPartPr/>
                <p14:nvPr/>
              </p14:nvContentPartPr>
              <p14:xfrm>
                <a:off x="4428747" y="5598600"/>
                <a:ext cx="159120" cy="101880"/>
              </p14:xfrm>
            </p:contentPart>
          </mc:Choice>
          <mc:Fallback xmlns="">
            <p:pic>
              <p:nvPicPr>
                <p:cNvPr id="266" name="Freihand 265">
                  <a:extLst>
                    <a:ext uri="{FF2B5EF4-FFF2-40B4-BE49-F238E27FC236}">
                      <a16:creationId xmlns:a16="http://schemas.microsoft.com/office/drawing/2014/main" id="{9FA0BED4-D377-4CC6-9186-17E73C2B9A89}"/>
                    </a:ext>
                  </a:extLst>
                </p:cNvPr>
                <p:cNvPicPr/>
                <p:nvPr/>
              </p:nvPicPr>
              <p:blipFill>
                <a:blip r:embed="rId458"/>
                <a:stretch>
                  <a:fillRect/>
                </a:stretch>
              </p:blipFill>
              <p:spPr>
                <a:xfrm>
                  <a:off x="4424427" y="5594280"/>
                  <a:ext cx="16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7" name="Freihand 266">
                  <a:extLst>
                    <a:ext uri="{FF2B5EF4-FFF2-40B4-BE49-F238E27FC236}">
                      <a16:creationId xmlns:a16="http://schemas.microsoft.com/office/drawing/2014/main" id="{4453AB51-DC53-4101-B0C4-2AC57B7C79DA}"/>
                    </a:ext>
                  </a:extLst>
                </p14:cNvPr>
                <p14:cNvContentPartPr/>
                <p14:nvPr/>
              </p14:nvContentPartPr>
              <p14:xfrm>
                <a:off x="4599747" y="5551440"/>
                <a:ext cx="96120" cy="170640"/>
              </p14:xfrm>
            </p:contentPart>
          </mc:Choice>
          <mc:Fallback xmlns="">
            <p:pic>
              <p:nvPicPr>
                <p:cNvPr id="267" name="Freihand 266">
                  <a:extLst>
                    <a:ext uri="{FF2B5EF4-FFF2-40B4-BE49-F238E27FC236}">
                      <a16:creationId xmlns:a16="http://schemas.microsoft.com/office/drawing/2014/main" id="{4453AB51-DC53-4101-B0C4-2AC57B7C79DA}"/>
                    </a:ext>
                  </a:extLst>
                </p:cNvPr>
                <p:cNvPicPr/>
                <p:nvPr/>
              </p:nvPicPr>
              <p:blipFill>
                <a:blip r:embed="rId460"/>
                <a:stretch>
                  <a:fillRect/>
                </a:stretch>
              </p:blipFill>
              <p:spPr>
                <a:xfrm>
                  <a:off x="4595427" y="5547120"/>
                  <a:ext cx="10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8" name="Freihand 267">
                  <a:extLst>
                    <a:ext uri="{FF2B5EF4-FFF2-40B4-BE49-F238E27FC236}">
                      <a16:creationId xmlns:a16="http://schemas.microsoft.com/office/drawing/2014/main" id="{DC40AB2F-925E-43DC-9D79-98503E651021}"/>
                    </a:ext>
                  </a:extLst>
                </p14:cNvPr>
                <p14:cNvContentPartPr/>
                <p14:nvPr/>
              </p14:nvContentPartPr>
              <p14:xfrm>
                <a:off x="4696587" y="5613360"/>
                <a:ext cx="237960" cy="61920"/>
              </p14:xfrm>
            </p:contentPart>
          </mc:Choice>
          <mc:Fallback xmlns="">
            <p:pic>
              <p:nvPicPr>
                <p:cNvPr id="268" name="Freihand 267">
                  <a:extLst>
                    <a:ext uri="{FF2B5EF4-FFF2-40B4-BE49-F238E27FC236}">
                      <a16:creationId xmlns:a16="http://schemas.microsoft.com/office/drawing/2014/main" id="{DC40AB2F-925E-43DC-9D79-98503E651021}"/>
                    </a:ext>
                  </a:extLst>
                </p:cNvPr>
                <p:cNvPicPr/>
                <p:nvPr/>
              </p:nvPicPr>
              <p:blipFill>
                <a:blip r:embed="rId462"/>
                <a:stretch>
                  <a:fillRect/>
                </a:stretch>
              </p:blipFill>
              <p:spPr>
                <a:xfrm>
                  <a:off x="4692267" y="5609040"/>
                  <a:ext cx="24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9" name="Freihand 268">
                  <a:extLst>
                    <a:ext uri="{FF2B5EF4-FFF2-40B4-BE49-F238E27FC236}">
                      <a16:creationId xmlns:a16="http://schemas.microsoft.com/office/drawing/2014/main" id="{FEB9E61F-D16B-4CEC-89CD-82450F192B31}"/>
                    </a:ext>
                  </a:extLst>
                </p14:cNvPr>
                <p14:cNvContentPartPr/>
                <p14:nvPr/>
              </p14:nvContentPartPr>
              <p14:xfrm>
                <a:off x="5176827" y="5586360"/>
                <a:ext cx="117360" cy="168120"/>
              </p14:xfrm>
            </p:contentPart>
          </mc:Choice>
          <mc:Fallback xmlns="">
            <p:pic>
              <p:nvPicPr>
                <p:cNvPr id="269" name="Freihand 268">
                  <a:extLst>
                    <a:ext uri="{FF2B5EF4-FFF2-40B4-BE49-F238E27FC236}">
                      <a16:creationId xmlns:a16="http://schemas.microsoft.com/office/drawing/2014/main" id="{FEB9E61F-D16B-4CEC-89CD-82450F192B31}"/>
                    </a:ext>
                  </a:extLst>
                </p:cNvPr>
                <p:cNvPicPr/>
                <p:nvPr/>
              </p:nvPicPr>
              <p:blipFill>
                <a:blip r:embed="rId464"/>
                <a:stretch>
                  <a:fillRect/>
                </a:stretch>
              </p:blipFill>
              <p:spPr>
                <a:xfrm>
                  <a:off x="5172507" y="5582040"/>
                  <a:ext cx="126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0" name="Freihand 269">
                  <a:extLst>
                    <a:ext uri="{FF2B5EF4-FFF2-40B4-BE49-F238E27FC236}">
                      <a16:creationId xmlns:a16="http://schemas.microsoft.com/office/drawing/2014/main" id="{34FF102B-A0E7-4A23-9CED-4B9E4CE73B06}"/>
                    </a:ext>
                  </a:extLst>
                </p14:cNvPr>
                <p14:cNvContentPartPr/>
                <p14:nvPr/>
              </p14:nvContentPartPr>
              <p14:xfrm>
                <a:off x="5352507" y="5458560"/>
                <a:ext cx="121320" cy="187560"/>
              </p14:xfrm>
            </p:contentPart>
          </mc:Choice>
          <mc:Fallback xmlns="">
            <p:pic>
              <p:nvPicPr>
                <p:cNvPr id="270" name="Freihand 269">
                  <a:extLst>
                    <a:ext uri="{FF2B5EF4-FFF2-40B4-BE49-F238E27FC236}">
                      <a16:creationId xmlns:a16="http://schemas.microsoft.com/office/drawing/2014/main" id="{34FF102B-A0E7-4A23-9CED-4B9E4CE73B06}"/>
                    </a:ext>
                  </a:extLst>
                </p:cNvPr>
                <p:cNvPicPr/>
                <p:nvPr/>
              </p:nvPicPr>
              <p:blipFill>
                <a:blip r:embed="rId466"/>
                <a:stretch>
                  <a:fillRect/>
                </a:stretch>
              </p:blipFill>
              <p:spPr>
                <a:xfrm>
                  <a:off x="5348187" y="5454240"/>
                  <a:ext cx="129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1" name="Freihand 270">
                  <a:extLst>
                    <a:ext uri="{FF2B5EF4-FFF2-40B4-BE49-F238E27FC236}">
                      <a16:creationId xmlns:a16="http://schemas.microsoft.com/office/drawing/2014/main" id="{C01E178C-1781-41AD-A97E-DA82D81B7271}"/>
                    </a:ext>
                  </a:extLst>
                </p14:cNvPr>
                <p14:cNvContentPartPr/>
                <p14:nvPr/>
              </p14:nvContentPartPr>
              <p14:xfrm>
                <a:off x="5479227" y="5551440"/>
                <a:ext cx="90360" cy="240120"/>
              </p14:xfrm>
            </p:contentPart>
          </mc:Choice>
          <mc:Fallback xmlns="">
            <p:pic>
              <p:nvPicPr>
                <p:cNvPr id="271" name="Freihand 270">
                  <a:extLst>
                    <a:ext uri="{FF2B5EF4-FFF2-40B4-BE49-F238E27FC236}">
                      <a16:creationId xmlns:a16="http://schemas.microsoft.com/office/drawing/2014/main" id="{C01E178C-1781-41AD-A97E-DA82D81B7271}"/>
                    </a:ext>
                  </a:extLst>
                </p:cNvPr>
                <p:cNvPicPr/>
                <p:nvPr/>
              </p:nvPicPr>
              <p:blipFill>
                <a:blip r:embed="rId468"/>
                <a:stretch>
                  <a:fillRect/>
                </a:stretch>
              </p:blipFill>
              <p:spPr>
                <a:xfrm>
                  <a:off x="5474907" y="5547120"/>
                  <a:ext cx="9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2" name="Freihand 271">
                  <a:extLst>
                    <a:ext uri="{FF2B5EF4-FFF2-40B4-BE49-F238E27FC236}">
                      <a16:creationId xmlns:a16="http://schemas.microsoft.com/office/drawing/2014/main" id="{52961ADE-27BF-4443-A6B6-21C7434DCF4C}"/>
                    </a:ext>
                  </a:extLst>
                </p14:cNvPr>
                <p14:cNvContentPartPr/>
                <p14:nvPr/>
              </p14:nvContentPartPr>
              <p14:xfrm>
                <a:off x="5603787" y="5545680"/>
                <a:ext cx="88920" cy="105120"/>
              </p14:xfrm>
            </p:contentPart>
          </mc:Choice>
          <mc:Fallback xmlns="">
            <p:pic>
              <p:nvPicPr>
                <p:cNvPr id="272" name="Freihand 271">
                  <a:extLst>
                    <a:ext uri="{FF2B5EF4-FFF2-40B4-BE49-F238E27FC236}">
                      <a16:creationId xmlns:a16="http://schemas.microsoft.com/office/drawing/2014/main" id="{52961ADE-27BF-4443-A6B6-21C7434DCF4C}"/>
                    </a:ext>
                  </a:extLst>
                </p:cNvPr>
                <p:cNvPicPr/>
                <p:nvPr/>
              </p:nvPicPr>
              <p:blipFill>
                <a:blip r:embed="rId470"/>
                <a:stretch>
                  <a:fillRect/>
                </a:stretch>
              </p:blipFill>
              <p:spPr>
                <a:xfrm>
                  <a:off x="5599467" y="5541360"/>
                  <a:ext cx="97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3" name="Freihand 272">
                  <a:extLst>
                    <a:ext uri="{FF2B5EF4-FFF2-40B4-BE49-F238E27FC236}">
                      <a16:creationId xmlns:a16="http://schemas.microsoft.com/office/drawing/2014/main" id="{3C3201C8-5DE6-44C7-904C-66F2F0BACA3C}"/>
                    </a:ext>
                  </a:extLst>
                </p14:cNvPr>
                <p14:cNvContentPartPr/>
                <p14:nvPr/>
              </p14:nvContentPartPr>
              <p14:xfrm>
                <a:off x="5751747" y="5463240"/>
                <a:ext cx="63360" cy="155520"/>
              </p14:xfrm>
            </p:contentPart>
          </mc:Choice>
          <mc:Fallback xmlns="">
            <p:pic>
              <p:nvPicPr>
                <p:cNvPr id="273" name="Freihand 272">
                  <a:extLst>
                    <a:ext uri="{FF2B5EF4-FFF2-40B4-BE49-F238E27FC236}">
                      <a16:creationId xmlns:a16="http://schemas.microsoft.com/office/drawing/2014/main" id="{3C3201C8-5DE6-44C7-904C-66F2F0BACA3C}"/>
                    </a:ext>
                  </a:extLst>
                </p:cNvPr>
                <p:cNvPicPr/>
                <p:nvPr/>
              </p:nvPicPr>
              <p:blipFill>
                <a:blip r:embed="rId472"/>
                <a:stretch>
                  <a:fillRect/>
                </a:stretch>
              </p:blipFill>
              <p:spPr>
                <a:xfrm>
                  <a:off x="5747427" y="5458920"/>
                  <a:ext cx="72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4" name="Freihand 273">
                  <a:extLst>
                    <a:ext uri="{FF2B5EF4-FFF2-40B4-BE49-F238E27FC236}">
                      <a16:creationId xmlns:a16="http://schemas.microsoft.com/office/drawing/2014/main" id="{8440F089-998D-41C0-B38B-EE08644AAB90}"/>
                    </a:ext>
                  </a:extLst>
                </p14:cNvPr>
                <p14:cNvContentPartPr/>
                <p14:nvPr/>
              </p14:nvContentPartPr>
              <p14:xfrm>
                <a:off x="5830947" y="5520840"/>
                <a:ext cx="91440" cy="87840"/>
              </p14:xfrm>
            </p:contentPart>
          </mc:Choice>
          <mc:Fallback xmlns="">
            <p:pic>
              <p:nvPicPr>
                <p:cNvPr id="274" name="Freihand 273">
                  <a:extLst>
                    <a:ext uri="{FF2B5EF4-FFF2-40B4-BE49-F238E27FC236}">
                      <a16:creationId xmlns:a16="http://schemas.microsoft.com/office/drawing/2014/main" id="{8440F089-998D-41C0-B38B-EE08644AAB90}"/>
                    </a:ext>
                  </a:extLst>
                </p:cNvPr>
                <p:cNvPicPr/>
                <p:nvPr/>
              </p:nvPicPr>
              <p:blipFill>
                <a:blip r:embed="rId474"/>
                <a:stretch>
                  <a:fillRect/>
                </a:stretch>
              </p:blipFill>
              <p:spPr>
                <a:xfrm>
                  <a:off x="5826627" y="5516520"/>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5" name="Freihand 274">
                  <a:extLst>
                    <a:ext uri="{FF2B5EF4-FFF2-40B4-BE49-F238E27FC236}">
                      <a16:creationId xmlns:a16="http://schemas.microsoft.com/office/drawing/2014/main" id="{CE30A23A-D5A3-46B0-9057-62A575CE94CB}"/>
                    </a:ext>
                  </a:extLst>
                </p14:cNvPr>
                <p14:cNvContentPartPr/>
                <p14:nvPr/>
              </p14:nvContentPartPr>
              <p14:xfrm>
                <a:off x="5956587" y="5441280"/>
                <a:ext cx="226800" cy="141480"/>
              </p14:xfrm>
            </p:contentPart>
          </mc:Choice>
          <mc:Fallback xmlns="">
            <p:pic>
              <p:nvPicPr>
                <p:cNvPr id="275" name="Freihand 274">
                  <a:extLst>
                    <a:ext uri="{FF2B5EF4-FFF2-40B4-BE49-F238E27FC236}">
                      <a16:creationId xmlns:a16="http://schemas.microsoft.com/office/drawing/2014/main" id="{CE30A23A-D5A3-46B0-9057-62A575CE94CB}"/>
                    </a:ext>
                  </a:extLst>
                </p:cNvPr>
                <p:cNvPicPr/>
                <p:nvPr/>
              </p:nvPicPr>
              <p:blipFill>
                <a:blip r:embed="rId476"/>
                <a:stretch>
                  <a:fillRect/>
                </a:stretch>
              </p:blipFill>
              <p:spPr>
                <a:xfrm>
                  <a:off x="5952267" y="5436960"/>
                  <a:ext cx="23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6" name="Freihand 275">
                  <a:extLst>
                    <a:ext uri="{FF2B5EF4-FFF2-40B4-BE49-F238E27FC236}">
                      <a16:creationId xmlns:a16="http://schemas.microsoft.com/office/drawing/2014/main" id="{5057C024-0485-4C6D-ACD3-E86C7E2FB25D}"/>
                    </a:ext>
                  </a:extLst>
                </p14:cNvPr>
                <p14:cNvContentPartPr/>
                <p14:nvPr/>
              </p14:nvContentPartPr>
              <p14:xfrm>
                <a:off x="6375987" y="5401680"/>
                <a:ext cx="172440" cy="159840"/>
              </p14:xfrm>
            </p:contentPart>
          </mc:Choice>
          <mc:Fallback xmlns="">
            <p:pic>
              <p:nvPicPr>
                <p:cNvPr id="276" name="Freihand 275">
                  <a:extLst>
                    <a:ext uri="{FF2B5EF4-FFF2-40B4-BE49-F238E27FC236}">
                      <a16:creationId xmlns:a16="http://schemas.microsoft.com/office/drawing/2014/main" id="{5057C024-0485-4C6D-ACD3-E86C7E2FB25D}"/>
                    </a:ext>
                  </a:extLst>
                </p:cNvPr>
                <p:cNvPicPr/>
                <p:nvPr/>
              </p:nvPicPr>
              <p:blipFill>
                <a:blip r:embed="rId478"/>
                <a:stretch>
                  <a:fillRect/>
                </a:stretch>
              </p:blipFill>
              <p:spPr>
                <a:xfrm>
                  <a:off x="6371667" y="5397360"/>
                  <a:ext cx="181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7" name="Freihand 276">
                  <a:extLst>
                    <a:ext uri="{FF2B5EF4-FFF2-40B4-BE49-F238E27FC236}">
                      <a16:creationId xmlns:a16="http://schemas.microsoft.com/office/drawing/2014/main" id="{D41FAFEE-26F4-462F-A19A-C8EC2D2D868F}"/>
                    </a:ext>
                  </a:extLst>
                </p14:cNvPr>
                <p14:cNvContentPartPr/>
                <p14:nvPr/>
              </p14:nvContentPartPr>
              <p14:xfrm>
                <a:off x="6582267" y="5372160"/>
                <a:ext cx="119880" cy="160560"/>
              </p14:xfrm>
            </p:contentPart>
          </mc:Choice>
          <mc:Fallback xmlns="">
            <p:pic>
              <p:nvPicPr>
                <p:cNvPr id="277" name="Freihand 276">
                  <a:extLst>
                    <a:ext uri="{FF2B5EF4-FFF2-40B4-BE49-F238E27FC236}">
                      <a16:creationId xmlns:a16="http://schemas.microsoft.com/office/drawing/2014/main" id="{D41FAFEE-26F4-462F-A19A-C8EC2D2D868F}"/>
                    </a:ext>
                  </a:extLst>
                </p:cNvPr>
                <p:cNvPicPr/>
                <p:nvPr/>
              </p:nvPicPr>
              <p:blipFill>
                <a:blip r:embed="rId480"/>
                <a:stretch>
                  <a:fillRect/>
                </a:stretch>
              </p:blipFill>
              <p:spPr>
                <a:xfrm>
                  <a:off x="6577947" y="5367840"/>
                  <a:ext cx="128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8" name="Freihand 277">
                  <a:extLst>
                    <a:ext uri="{FF2B5EF4-FFF2-40B4-BE49-F238E27FC236}">
                      <a16:creationId xmlns:a16="http://schemas.microsoft.com/office/drawing/2014/main" id="{953B572B-1650-43FC-BA84-7D210538E428}"/>
                    </a:ext>
                  </a:extLst>
                </p14:cNvPr>
                <p14:cNvContentPartPr/>
                <p14:nvPr/>
              </p14:nvContentPartPr>
              <p14:xfrm>
                <a:off x="6715107" y="5406000"/>
                <a:ext cx="164520" cy="96480"/>
              </p14:xfrm>
            </p:contentPart>
          </mc:Choice>
          <mc:Fallback xmlns="">
            <p:pic>
              <p:nvPicPr>
                <p:cNvPr id="278" name="Freihand 277">
                  <a:extLst>
                    <a:ext uri="{FF2B5EF4-FFF2-40B4-BE49-F238E27FC236}">
                      <a16:creationId xmlns:a16="http://schemas.microsoft.com/office/drawing/2014/main" id="{953B572B-1650-43FC-BA84-7D210538E428}"/>
                    </a:ext>
                  </a:extLst>
                </p:cNvPr>
                <p:cNvPicPr/>
                <p:nvPr/>
              </p:nvPicPr>
              <p:blipFill>
                <a:blip r:embed="rId482"/>
                <a:stretch>
                  <a:fillRect/>
                </a:stretch>
              </p:blipFill>
              <p:spPr>
                <a:xfrm>
                  <a:off x="6710787" y="5401680"/>
                  <a:ext cx="17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9" name="Freihand 278">
                  <a:extLst>
                    <a:ext uri="{FF2B5EF4-FFF2-40B4-BE49-F238E27FC236}">
                      <a16:creationId xmlns:a16="http://schemas.microsoft.com/office/drawing/2014/main" id="{3DE556D4-5243-4200-A271-A7967BA8FAE9}"/>
                    </a:ext>
                  </a:extLst>
                </p14:cNvPr>
                <p14:cNvContentPartPr/>
                <p14:nvPr/>
              </p14:nvContentPartPr>
              <p14:xfrm>
                <a:off x="6440787" y="5235720"/>
                <a:ext cx="180720" cy="12240"/>
              </p14:xfrm>
            </p:contentPart>
          </mc:Choice>
          <mc:Fallback xmlns="">
            <p:pic>
              <p:nvPicPr>
                <p:cNvPr id="279" name="Freihand 278">
                  <a:extLst>
                    <a:ext uri="{FF2B5EF4-FFF2-40B4-BE49-F238E27FC236}">
                      <a16:creationId xmlns:a16="http://schemas.microsoft.com/office/drawing/2014/main" id="{3DE556D4-5243-4200-A271-A7967BA8FAE9}"/>
                    </a:ext>
                  </a:extLst>
                </p:cNvPr>
                <p:cNvPicPr/>
                <p:nvPr/>
              </p:nvPicPr>
              <p:blipFill>
                <a:blip r:embed="rId484"/>
                <a:stretch>
                  <a:fillRect/>
                </a:stretch>
              </p:blipFill>
              <p:spPr>
                <a:xfrm>
                  <a:off x="6436467" y="5231400"/>
                  <a:ext cx="189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0" name="Freihand 279">
                  <a:extLst>
                    <a:ext uri="{FF2B5EF4-FFF2-40B4-BE49-F238E27FC236}">
                      <a16:creationId xmlns:a16="http://schemas.microsoft.com/office/drawing/2014/main" id="{EAFA9F15-331F-4414-A99E-2E8056CCE284}"/>
                    </a:ext>
                  </a:extLst>
                </p14:cNvPr>
                <p14:cNvContentPartPr/>
                <p14:nvPr/>
              </p14:nvContentPartPr>
              <p14:xfrm>
                <a:off x="5153067" y="5725680"/>
                <a:ext cx="959040" cy="94680"/>
              </p14:xfrm>
            </p:contentPart>
          </mc:Choice>
          <mc:Fallback xmlns="">
            <p:pic>
              <p:nvPicPr>
                <p:cNvPr id="280" name="Freihand 279">
                  <a:extLst>
                    <a:ext uri="{FF2B5EF4-FFF2-40B4-BE49-F238E27FC236}">
                      <a16:creationId xmlns:a16="http://schemas.microsoft.com/office/drawing/2014/main" id="{EAFA9F15-331F-4414-A99E-2E8056CCE284}"/>
                    </a:ext>
                  </a:extLst>
                </p:cNvPr>
                <p:cNvPicPr/>
                <p:nvPr/>
              </p:nvPicPr>
              <p:blipFill>
                <a:blip r:embed="rId486"/>
                <a:stretch>
                  <a:fillRect/>
                </a:stretch>
              </p:blipFill>
              <p:spPr>
                <a:xfrm>
                  <a:off x="5148747" y="5721360"/>
                  <a:ext cx="967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1" name="Freihand 280">
                  <a:extLst>
                    <a:ext uri="{FF2B5EF4-FFF2-40B4-BE49-F238E27FC236}">
                      <a16:creationId xmlns:a16="http://schemas.microsoft.com/office/drawing/2014/main" id="{CAB95109-0204-45F4-A6E8-8866262CD21E}"/>
                    </a:ext>
                  </a:extLst>
                </p14:cNvPr>
                <p14:cNvContentPartPr/>
                <p14:nvPr/>
              </p14:nvContentPartPr>
              <p14:xfrm>
                <a:off x="6891867" y="5273520"/>
                <a:ext cx="203400" cy="221760"/>
              </p14:xfrm>
            </p:contentPart>
          </mc:Choice>
          <mc:Fallback xmlns="">
            <p:pic>
              <p:nvPicPr>
                <p:cNvPr id="281" name="Freihand 280">
                  <a:extLst>
                    <a:ext uri="{FF2B5EF4-FFF2-40B4-BE49-F238E27FC236}">
                      <a16:creationId xmlns:a16="http://schemas.microsoft.com/office/drawing/2014/main" id="{CAB95109-0204-45F4-A6E8-8866262CD21E}"/>
                    </a:ext>
                  </a:extLst>
                </p:cNvPr>
                <p:cNvPicPr/>
                <p:nvPr/>
              </p:nvPicPr>
              <p:blipFill>
                <a:blip r:embed="rId488"/>
                <a:stretch>
                  <a:fillRect/>
                </a:stretch>
              </p:blipFill>
              <p:spPr>
                <a:xfrm>
                  <a:off x="6887547" y="5269200"/>
                  <a:ext cx="212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2" name="Freihand 281">
                  <a:extLst>
                    <a:ext uri="{FF2B5EF4-FFF2-40B4-BE49-F238E27FC236}">
                      <a16:creationId xmlns:a16="http://schemas.microsoft.com/office/drawing/2014/main" id="{BB0EFE13-164B-403D-A731-3F815D1FF354}"/>
                    </a:ext>
                  </a:extLst>
                </p14:cNvPr>
                <p14:cNvContentPartPr/>
                <p14:nvPr/>
              </p14:nvContentPartPr>
              <p14:xfrm>
                <a:off x="7080867" y="5398800"/>
                <a:ext cx="116280" cy="81720"/>
              </p14:xfrm>
            </p:contentPart>
          </mc:Choice>
          <mc:Fallback xmlns="">
            <p:pic>
              <p:nvPicPr>
                <p:cNvPr id="282" name="Freihand 281">
                  <a:extLst>
                    <a:ext uri="{FF2B5EF4-FFF2-40B4-BE49-F238E27FC236}">
                      <a16:creationId xmlns:a16="http://schemas.microsoft.com/office/drawing/2014/main" id="{BB0EFE13-164B-403D-A731-3F815D1FF354}"/>
                    </a:ext>
                  </a:extLst>
                </p:cNvPr>
                <p:cNvPicPr/>
                <p:nvPr/>
              </p:nvPicPr>
              <p:blipFill>
                <a:blip r:embed="rId490"/>
                <a:stretch>
                  <a:fillRect/>
                </a:stretch>
              </p:blipFill>
              <p:spPr>
                <a:xfrm>
                  <a:off x="7076547" y="5394480"/>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3" name="Freihand 282">
                  <a:extLst>
                    <a:ext uri="{FF2B5EF4-FFF2-40B4-BE49-F238E27FC236}">
                      <a16:creationId xmlns:a16="http://schemas.microsoft.com/office/drawing/2014/main" id="{E4A558F7-D6D6-4A47-8CE4-718BB16122DA}"/>
                    </a:ext>
                  </a:extLst>
                </p14:cNvPr>
                <p14:cNvContentPartPr/>
                <p14:nvPr/>
              </p14:nvContentPartPr>
              <p14:xfrm>
                <a:off x="7206507" y="5388360"/>
                <a:ext cx="99000" cy="233280"/>
              </p14:xfrm>
            </p:contentPart>
          </mc:Choice>
          <mc:Fallback xmlns="">
            <p:pic>
              <p:nvPicPr>
                <p:cNvPr id="283" name="Freihand 282">
                  <a:extLst>
                    <a:ext uri="{FF2B5EF4-FFF2-40B4-BE49-F238E27FC236}">
                      <a16:creationId xmlns:a16="http://schemas.microsoft.com/office/drawing/2014/main" id="{E4A558F7-D6D6-4A47-8CE4-718BB16122DA}"/>
                    </a:ext>
                  </a:extLst>
                </p:cNvPr>
                <p:cNvPicPr/>
                <p:nvPr/>
              </p:nvPicPr>
              <p:blipFill>
                <a:blip r:embed="rId492"/>
                <a:stretch>
                  <a:fillRect/>
                </a:stretch>
              </p:blipFill>
              <p:spPr>
                <a:xfrm>
                  <a:off x="7202187" y="5384040"/>
                  <a:ext cx="107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84" name="Freihand 283">
                  <a:extLst>
                    <a:ext uri="{FF2B5EF4-FFF2-40B4-BE49-F238E27FC236}">
                      <a16:creationId xmlns:a16="http://schemas.microsoft.com/office/drawing/2014/main" id="{EB6F4E71-B723-4AD0-B6D9-1D4FB8A8699B}"/>
                    </a:ext>
                  </a:extLst>
                </p14:cNvPr>
                <p14:cNvContentPartPr/>
                <p14:nvPr/>
              </p14:nvContentPartPr>
              <p14:xfrm>
                <a:off x="7380027" y="5257320"/>
                <a:ext cx="114840" cy="192240"/>
              </p14:xfrm>
            </p:contentPart>
          </mc:Choice>
          <mc:Fallback xmlns="">
            <p:pic>
              <p:nvPicPr>
                <p:cNvPr id="284" name="Freihand 283">
                  <a:extLst>
                    <a:ext uri="{FF2B5EF4-FFF2-40B4-BE49-F238E27FC236}">
                      <a16:creationId xmlns:a16="http://schemas.microsoft.com/office/drawing/2014/main" id="{EB6F4E71-B723-4AD0-B6D9-1D4FB8A8699B}"/>
                    </a:ext>
                  </a:extLst>
                </p:cNvPr>
                <p:cNvPicPr/>
                <p:nvPr/>
              </p:nvPicPr>
              <p:blipFill>
                <a:blip r:embed="rId494"/>
                <a:stretch>
                  <a:fillRect/>
                </a:stretch>
              </p:blipFill>
              <p:spPr>
                <a:xfrm>
                  <a:off x="7375707" y="5253000"/>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87" name="Freihand 286">
                  <a:extLst>
                    <a:ext uri="{FF2B5EF4-FFF2-40B4-BE49-F238E27FC236}">
                      <a16:creationId xmlns:a16="http://schemas.microsoft.com/office/drawing/2014/main" id="{80AEC039-2563-4A43-861F-2F42D01B029B}"/>
                    </a:ext>
                  </a:extLst>
                </p14:cNvPr>
                <p14:cNvContentPartPr/>
                <p14:nvPr/>
              </p14:nvContentPartPr>
              <p14:xfrm>
                <a:off x="7494147" y="5344080"/>
                <a:ext cx="201600" cy="81360"/>
              </p14:xfrm>
            </p:contentPart>
          </mc:Choice>
          <mc:Fallback xmlns="">
            <p:pic>
              <p:nvPicPr>
                <p:cNvPr id="287" name="Freihand 286">
                  <a:extLst>
                    <a:ext uri="{FF2B5EF4-FFF2-40B4-BE49-F238E27FC236}">
                      <a16:creationId xmlns:a16="http://schemas.microsoft.com/office/drawing/2014/main" id="{80AEC039-2563-4A43-861F-2F42D01B029B}"/>
                    </a:ext>
                  </a:extLst>
                </p:cNvPr>
                <p:cNvPicPr/>
                <p:nvPr/>
              </p:nvPicPr>
              <p:blipFill>
                <a:blip r:embed="rId496"/>
                <a:stretch>
                  <a:fillRect/>
                </a:stretch>
              </p:blipFill>
              <p:spPr>
                <a:xfrm>
                  <a:off x="7489827" y="5339760"/>
                  <a:ext cx="21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8" name="Freihand 287">
                  <a:extLst>
                    <a:ext uri="{FF2B5EF4-FFF2-40B4-BE49-F238E27FC236}">
                      <a16:creationId xmlns:a16="http://schemas.microsoft.com/office/drawing/2014/main" id="{B0F5CE50-D287-46A1-BB58-A48A5835956D}"/>
                    </a:ext>
                  </a:extLst>
                </p14:cNvPr>
                <p14:cNvContentPartPr/>
                <p14:nvPr/>
              </p14:nvContentPartPr>
              <p14:xfrm>
                <a:off x="7695387" y="5216280"/>
                <a:ext cx="127080" cy="181440"/>
              </p14:xfrm>
            </p:contentPart>
          </mc:Choice>
          <mc:Fallback xmlns="">
            <p:pic>
              <p:nvPicPr>
                <p:cNvPr id="288" name="Freihand 287">
                  <a:extLst>
                    <a:ext uri="{FF2B5EF4-FFF2-40B4-BE49-F238E27FC236}">
                      <a16:creationId xmlns:a16="http://schemas.microsoft.com/office/drawing/2014/main" id="{B0F5CE50-D287-46A1-BB58-A48A5835956D}"/>
                    </a:ext>
                  </a:extLst>
                </p:cNvPr>
                <p:cNvPicPr/>
                <p:nvPr/>
              </p:nvPicPr>
              <p:blipFill>
                <a:blip r:embed="rId498"/>
                <a:stretch>
                  <a:fillRect/>
                </a:stretch>
              </p:blipFill>
              <p:spPr>
                <a:xfrm>
                  <a:off x="7691067" y="5211960"/>
                  <a:ext cx="135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9" name="Freihand 288">
                  <a:extLst>
                    <a:ext uri="{FF2B5EF4-FFF2-40B4-BE49-F238E27FC236}">
                      <a16:creationId xmlns:a16="http://schemas.microsoft.com/office/drawing/2014/main" id="{E659AF31-89DE-408C-A172-F14B005579B1}"/>
                    </a:ext>
                  </a:extLst>
                </p14:cNvPr>
                <p14:cNvContentPartPr/>
                <p14:nvPr/>
              </p14:nvContentPartPr>
              <p14:xfrm>
                <a:off x="7782147" y="5343000"/>
                <a:ext cx="29520" cy="55800"/>
              </p14:xfrm>
            </p:contentPart>
          </mc:Choice>
          <mc:Fallback xmlns="">
            <p:pic>
              <p:nvPicPr>
                <p:cNvPr id="289" name="Freihand 288">
                  <a:extLst>
                    <a:ext uri="{FF2B5EF4-FFF2-40B4-BE49-F238E27FC236}">
                      <a16:creationId xmlns:a16="http://schemas.microsoft.com/office/drawing/2014/main" id="{E659AF31-89DE-408C-A172-F14B005579B1}"/>
                    </a:ext>
                  </a:extLst>
                </p:cNvPr>
                <p:cNvPicPr/>
                <p:nvPr/>
              </p:nvPicPr>
              <p:blipFill>
                <a:blip r:embed="rId500"/>
                <a:stretch>
                  <a:fillRect/>
                </a:stretch>
              </p:blipFill>
              <p:spPr>
                <a:xfrm>
                  <a:off x="7777827" y="5338680"/>
                  <a:ext cx="38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0" name="Freihand 289">
                  <a:extLst>
                    <a:ext uri="{FF2B5EF4-FFF2-40B4-BE49-F238E27FC236}">
                      <a16:creationId xmlns:a16="http://schemas.microsoft.com/office/drawing/2014/main" id="{3B397702-F10C-451B-8196-E2F11DDA7A4C}"/>
                    </a:ext>
                  </a:extLst>
                </p14:cNvPr>
                <p14:cNvContentPartPr/>
                <p14:nvPr/>
              </p14:nvContentPartPr>
              <p14:xfrm>
                <a:off x="7842627" y="5232480"/>
                <a:ext cx="291240" cy="168480"/>
              </p14:xfrm>
            </p:contentPart>
          </mc:Choice>
          <mc:Fallback xmlns="">
            <p:pic>
              <p:nvPicPr>
                <p:cNvPr id="290" name="Freihand 289">
                  <a:extLst>
                    <a:ext uri="{FF2B5EF4-FFF2-40B4-BE49-F238E27FC236}">
                      <a16:creationId xmlns:a16="http://schemas.microsoft.com/office/drawing/2014/main" id="{3B397702-F10C-451B-8196-E2F11DDA7A4C}"/>
                    </a:ext>
                  </a:extLst>
                </p:cNvPr>
                <p:cNvPicPr/>
                <p:nvPr/>
              </p:nvPicPr>
              <p:blipFill>
                <a:blip r:embed="rId502"/>
                <a:stretch>
                  <a:fillRect/>
                </a:stretch>
              </p:blipFill>
              <p:spPr>
                <a:xfrm>
                  <a:off x="7838307" y="5228160"/>
                  <a:ext cx="29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1" name="Freihand 290">
                  <a:extLst>
                    <a:ext uri="{FF2B5EF4-FFF2-40B4-BE49-F238E27FC236}">
                      <a16:creationId xmlns:a16="http://schemas.microsoft.com/office/drawing/2014/main" id="{897BA53A-42B7-4CFD-A2E2-5227D636DBB1}"/>
                    </a:ext>
                  </a:extLst>
                </p14:cNvPr>
                <p14:cNvContentPartPr/>
                <p14:nvPr/>
              </p14:nvContentPartPr>
              <p14:xfrm>
                <a:off x="8010747" y="5142840"/>
                <a:ext cx="132120" cy="145440"/>
              </p14:xfrm>
            </p:contentPart>
          </mc:Choice>
          <mc:Fallback xmlns="">
            <p:pic>
              <p:nvPicPr>
                <p:cNvPr id="291" name="Freihand 290">
                  <a:extLst>
                    <a:ext uri="{FF2B5EF4-FFF2-40B4-BE49-F238E27FC236}">
                      <a16:creationId xmlns:a16="http://schemas.microsoft.com/office/drawing/2014/main" id="{897BA53A-42B7-4CFD-A2E2-5227D636DBB1}"/>
                    </a:ext>
                  </a:extLst>
                </p:cNvPr>
                <p:cNvPicPr/>
                <p:nvPr/>
              </p:nvPicPr>
              <p:blipFill>
                <a:blip r:embed="rId504"/>
                <a:stretch>
                  <a:fillRect/>
                </a:stretch>
              </p:blipFill>
              <p:spPr>
                <a:xfrm>
                  <a:off x="8006427" y="5138520"/>
                  <a:ext cx="14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3" name="Freihand 292">
                  <a:extLst>
                    <a:ext uri="{FF2B5EF4-FFF2-40B4-BE49-F238E27FC236}">
                      <a16:creationId xmlns:a16="http://schemas.microsoft.com/office/drawing/2014/main" id="{6674E1C8-7804-4E48-9FBB-C6DABD481627}"/>
                    </a:ext>
                  </a:extLst>
                </p14:cNvPr>
                <p14:cNvContentPartPr/>
                <p14:nvPr/>
              </p14:nvContentPartPr>
              <p14:xfrm>
                <a:off x="4941387" y="5949240"/>
                <a:ext cx="109080" cy="125640"/>
              </p14:xfrm>
            </p:contentPart>
          </mc:Choice>
          <mc:Fallback xmlns="">
            <p:pic>
              <p:nvPicPr>
                <p:cNvPr id="293" name="Freihand 292">
                  <a:extLst>
                    <a:ext uri="{FF2B5EF4-FFF2-40B4-BE49-F238E27FC236}">
                      <a16:creationId xmlns:a16="http://schemas.microsoft.com/office/drawing/2014/main" id="{6674E1C8-7804-4E48-9FBB-C6DABD481627}"/>
                    </a:ext>
                  </a:extLst>
                </p:cNvPr>
                <p:cNvPicPr/>
                <p:nvPr/>
              </p:nvPicPr>
              <p:blipFill>
                <a:blip r:embed="rId506"/>
                <a:stretch>
                  <a:fillRect/>
                </a:stretch>
              </p:blipFill>
              <p:spPr>
                <a:xfrm>
                  <a:off x="4937067" y="5944920"/>
                  <a:ext cx="11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4" name="Freihand 293">
                  <a:extLst>
                    <a:ext uri="{FF2B5EF4-FFF2-40B4-BE49-F238E27FC236}">
                      <a16:creationId xmlns:a16="http://schemas.microsoft.com/office/drawing/2014/main" id="{2B3F6DAC-A303-4540-80F4-E175B9F224E6}"/>
                    </a:ext>
                  </a:extLst>
                </p14:cNvPr>
                <p14:cNvContentPartPr/>
                <p14:nvPr/>
              </p14:nvContentPartPr>
              <p14:xfrm>
                <a:off x="4958667" y="5980560"/>
                <a:ext cx="230400" cy="66960"/>
              </p14:xfrm>
            </p:contentPart>
          </mc:Choice>
          <mc:Fallback xmlns="">
            <p:pic>
              <p:nvPicPr>
                <p:cNvPr id="294" name="Freihand 293">
                  <a:extLst>
                    <a:ext uri="{FF2B5EF4-FFF2-40B4-BE49-F238E27FC236}">
                      <a16:creationId xmlns:a16="http://schemas.microsoft.com/office/drawing/2014/main" id="{2B3F6DAC-A303-4540-80F4-E175B9F224E6}"/>
                    </a:ext>
                  </a:extLst>
                </p:cNvPr>
                <p:cNvPicPr/>
                <p:nvPr/>
              </p:nvPicPr>
              <p:blipFill>
                <a:blip r:embed="rId508"/>
                <a:stretch>
                  <a:fillRect/>
                </a:stretch>
              </p:blipFill>
              <p:spPr>
                <a:xfrm>
                  <a:off x="4954347" y="5976240"/>
                  <a:ext cx="239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5" name="Freihand 294">
                  <a:extLst>
                    <a:ext uri="{FF2B5EF4-FFF2-40B4-BE49-F238E27FC236}">
                      <a16:creationId xmlns:a16="http://schemas.microsoft.com/office/drawing/2014/main" id="{4FE8056A-07FE-4BD1-A2E8-1AC9427EA092}"/>
                    </a:ext>
                  </a:extLst>
                </p14:cNvPr>
                <p14:cNvContentPartPr/>
                <p14:nvPr/>
              </p14:nvContentPartPr>
              <p14:xfrm>
                <a:off x="5277987" y="5902080"/>
                <a:ext cx="2520" cy="81360"/>
              </p14:xfrm>
            </p:contentPart>
          </mc:Choice>
          <mc:Fallback xmlns="">
            <p:pic>
              <p:nvPicPr>
                <p:cNvPr id="295" name="Freihand 294">
                  <a:extLst>
                    <a:ext uri="{FF2B5EF4-FFF2-40B4-BE49-F238E27FC236}">
                      <a16:creationId xmlns:a16="http://schemas.microsoft.com/office/drawing/2014/main" id="{4FE8056A-07FE-4BD1-A2E8-1AC9427EA092}"/>
                    </a:ext>
                  </a:extLst>
                </p:cNvPr>
                <p:cNvPicPr/>
                <p:nvPr/>
              </p:nvPicPr>
              <p:blipFill>
                <a:blip r:embed="rId510"/>
                <a:stretch>
                  <a:fillRect/>
                </a:stretch>
              </p:blipFill>
              <p:spPr>
                <a:xfrm>
                  <a:off x="5273667" y="5897760"/>
                  <a:ext cx="11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6" name="Freihand 295">
                  <a:extLst>
                    <a:ext uri="{FF2B5EF4-FFF2-40B4-BE49-F238E27FC236}">
                      <a16:creationId xmlns:a16="http://schemas.microsoft.com/office/drawing/2014/main" id="{24BBCD26-F4B6-4EE9-A108-60ED90AEDE11}"/>
                    </a:ext>
                  </a:extLst>
                </p14:cNvPr>
                <p14:cNvContentPartPr/>
                <p14:nvPr/>
              </p14:nvContentPartPr>
              <p14:xfrm>
                <a:off x="5194107" y="5854920"/>
                <a:ext cx="147240" cy="166680"/>
              </p14:xfrm>
            </p:contentPart>
          </mc:Choice>
          <mc:Fallback xmlns="">
            <p:pic>
              <p:nvPicPr>
                <p:cNvPr id="296" name="Freihand 295">
                  <a:extLst>
                    <a:ext uri="{FF2B5EF4-FFF2-40B4-BE49-F238E27FC236}">
                      <a16:creationId xmlns:a16="http://schemas.microsoft.com/office/drawing/2014/main" id="{24BBCD26-F4B6-4EE9-A108-60ED90AEDE11}"/>
                    </a:ext>
                  </a:extLst>
                </p:cNvPr>
                <p:cNvPicPr/>
                <p:nvPr/>
              </p:nvPicPr>
              <p:blipFill>
                <a:blip r:embed="rId512"/>
                <a:stretch>
                  <a:fillRect/>
                </a:stretch>
              </p:blipFill>
              <p:spPr>
                <a:xfrm>
                  <a:off x="5189787" y="5850600"/>
                  <a:ext cx="15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7" name="Freihand 296">
                  <a:extLst>
                    <a:ext uri="{FF2B5EF4-FFF2-40B4-BE49-F238E27FC236}">
                      <a16:creationId xmlns:a16="http://schemas.microsoft.com/office/drawing/2014/main" id="{F60E0A06-F305-48A2-A8DC-C83015B97C67}"/>
                    </a:ext>
                  </a:extLst>
                </p14:cNvPr>
                <p14:cNvContentPartPr/>
                <p14:nvPr/>
              </p14:nvContentPartPr>
              <p14:xfrm>
                <a:off x="5380587" y="5988840"/>
                <a:ext cx="360" cy="360"/>
              </p14:xfrm>
            </p:contentPart>
          </mc:Choice>
          <mc:Fallback xmlns="">
            <p:pic>
              <p:nvPicPr>
                <p:cNvPr id="297" name="Freihand 296">
                  <a:extLst>
                    <a:ext uri="{FF2B5EF4-FFF2-40B4-BE49-F238E27FC236}">
                      <a16:creationId xmlns:a16="http://schemas.microsoft.com/office/drawing/2014/main" id="{F60E0A06-F305-48A2-A8DC-C83015B97C67}"/>
                    </a:ext>
                  </a:extLst>
                </p:cNvPr>
                <p:cNvPicPr/>
                <p:nvPr/>
              </p:nvPicPr>
              <p:blipFill>
                <a:blip r:embed="rId113"/>
                <a:stretch>
                  <a:fillRect/>
                </a:stretch>
              </p:blipFill>
              <p:spPr>
                <a:xfrm>
                  <a:off x="5376267" y="5984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8" name="Freihand 297">
                  <a:extLst>
                    <a:ext uri="{FF2B5EF4-FFF2-40B4-BE49-F238E27FC236}">
                      <a16:creationId xmlns:a16="http://schemas.microsoft.com/office/drawing/2014/main" id="{0C9013AA-6E17-4516-99A1-03622B9CD887}"/>
                    </a:ext>
                  </a:extLst>
                </p14:cNvPr>
                <p14:cNvContentPartPr/>
                <p14:nvPr/>
              </p14:nvContentPartPr>
              <p14:xfrm>
                <a:off x="5568867" y="5810640"/>
                <a:ext cx="92520" cy="135000"/>
              </p14:xfrm>
            </p:contentPart>
          </mc:Choice>
          <mc:Fallback xmlns="">
            <p:pic>
              <p:nvPicPr>
                <p:cNvPr id="298" name="Freihand 297">
                  <a:extLst>
                    <a:ext uri="{FF2B5EF4-FFF2-40B4-BE49-F238E27FC236}">
                      <a16:creationId xmlns:a16="http://schemas.microsoft.com/office/drawing/2014/main" id="{0C9013AA-6E17-4516-99A1-03622B9CD887}"/>
                    </a:ext>
                  </a:extLst>
                </p:cNvPr>
                <p:cNvPicPr/>
                <p:nvPr/>
              </p:nvPicPr>
              <p:blipFill>
                <a:blip r:embed="rId515"/>
                <a:stretch>
                  <a:fillRect/>
                </a:stretch>
              </p:blipFill>
              <p:spPr>
                <a:xfrm>
                  <a:off x="5564547" y="5806320"/>
                  <a:ext cx="10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9" name="Freihand 298">
                  <a:extLst>
                    <a:ext uri="{FF2B5EF4-FFF2-40B4-BE49-F238E27FC236}">
                      <a16:creationId xmlns:a16="http://schemas.microsoft.com/office/drawing/2014/main" id="{A5ED78B2-E926-4E43-A951-6B469B9C600F}"/>
                    </a:ext>
                  </a:extLst>
                </p14:cNvPr>
                <p14:cNvContentPartPr/>
                <p14:nvPr/>
              </p14:nvContentPartPr>
              <p14:xfrm>
                <a:off x="5635467" y="5886240"/>
                <a:ext cx="37080" cy="55440"/>
              </p14:xfrm>
            </p:contentPart>
          </mc:Choice>
          <mc:Fallback xmlns="">
            <p:pic>
              <p:nvPicPr>
                <p:cNvPr id="299" name="Freihand 298">
                  <a:extLst>
                    <a:ext uri="{FF2B5EF4-FFF2-40B4-BE49-F238E27FC236}">
                      <a16:creationId xmlns:a16="http://schemas.microsoft.com/office/drawing/2014/main" id="{A5ED78B2-E926-4E43-A951-6B469B9C600F}"/>
                    </a:ext>
                  </a:extLst>
                </p:cNvPr>
                <p:cNvPicPr/>
                <p:nvPr/>
              </p:nvPicPr>
              <p:blipFill>
                <a:blip r:embed="rId517"/>
                <a:stretch>
                  <a:fillRect/>
                </a:stretch>
              </p:blipFill>
              <p:spPr>
                <a:xfrm>
                  <a:off x="5631147" y="5881920"/>
                  <a:ext cx="45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0" name="Freihand 299">
                  <a:extLst>
                    <a:ext uri="{FF2B5EF4-FFF2-40B4-BE49-F238E27FC236}">
                      <a16:creationId xmlns:a16="http://schemas.microsoft.com/office/drawing/2014/main" id="{DB8B863F-6CE7-4C5D-B923-35AFD648393F}"/>
                    </a:ext>
                  </a:extLst>
                </p14:cNvPr>
                <p14:cNvContentPartPr/>
                <p14:nvPr/>
              </p14:nvContentPartPr>
              <p14:xfrm>
                <a:off x="5465547" y="5962560"/>
                <a:ext cx="63000" cy="87840"/>
              </p14:xfrm>
            </p:contentPart>
          </mc:Choice>
          <mc:Fallback xmlns="">
            <p:pic>
              <p:nvPicPr>
                <p:cNvPr id="300" name="Freihand 299">
                  <a:extLst>
                    <a:ext uri="{FF2B5EF4-FFF2-40B4-BE49-F238E27FC236}">
                      <a16:creationId xmlns:a16="http://schemas.microsoft.com/office/drawing/2014/main" id="{DB8B863F-6CE7-4C5D-B923-35AFD648393F}"/>
                    </a:ext>
                  </a:extLst>
                </p:cNvPr>
                <p:cNvPicPr/>
                <p:nvPr/>
              </p:nvPicPr>
              <p:blipFill>
                <a:blip r:embed="rId519"/>
                <a:stretch>
                  <a:fillRect/>
                </a:stretch>
              </p:blipFill>
              <p:spPr>
                <a:xfrm>
                  <a:off x="5461227" y="5958240"/>
                  <a:ext cx="7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1" name="Freihand 300">
                  <a:extLst>
                    <a:ext uri="{FF2B5EF4-FFF2-40B4-BE49-F238E27FC236}">
                      <a16:creationId xmlns:a16="http://schemas.microsoft.com/office/drawing/2014/main" id="{E812D316-BB0A-40F5-8A94-CB6AD977E35D}"/>
                    </a:ext>
                  </a:extLst>
                </p14:cNvPr>
                <p14:cNvContentPartPr/>
                <p14:nvPr/>
              </p14:nvContentPartPr>
              <p14:xfrm>
                <a:off x="5676507" y="5799480"/>
                <a:ext cx="26640" cy="150840"/>
              </p14:xfrm>
            </p:contentPart>
          </mc:Choice>
          <mc:Fallback xmlns="">
            <p:pic>
              <p:nvPicPr>
                <p:cNvPr id="301" name="Freihand 300">
                  <a:extLst>
                    <a:ext uri="{FF2B5EF4-FFF2-40B4-BE49-F238E27FC236}">
                      <a16:creationId xmlns:a16="http://schemas.microsoft.com/office/drawing/2014/main" id="{E812D316-BB0A-40F5-8A94-CB6AD977E35D}"/>
                    </a:ext>
                  </a:extLst>
                </p:cNvPr>
                <p:cNvPicPr/>
                <p:nvPr/>
              </p:nvPicPr>
              <p:blipFill>
                <a:blip r:embed="rId521"/>
                <a:stretch>
                  <a:fillRect/>
                </a:stretch>
              </p:blipFill>
              <p:spPr>
                <a:xfrm>
                  <a:off x="5672187" y="5795160"/>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2" name="Freihand 301">
                  <a:extLst>
                    <a:ext uri="{FF2B5EF4-FFF2-40B4-BE49-F238E27FC236}">
                      <a16:creationId xmlns:a16="http://schemas.microsoft.com/office/drawing/2014/main" id="{6E1C3925-6E8D-48F3-8935-92E47CEED09C}"/>
                    </a:ext>
                  </a:extLst>
                </p14:cNvPr>
                <p14:cNvContentPartPr/>
                <p14:nvPr/>
              </p14:nvContentPartPr>
              <p14:xfrm>
                <a:off x="5735187" y="5839800"/>
                <a:ext cx="300240" cy="99360"/>
              </p14:xfrm>
            </p:contentPart>
          </mc:Choice>
          <mc:Fallback xmlns="">
            <p:pic>
              <p:nvPicPr>
                <p:cNvPr id="302" name="Freihand 301">
                  <a:extLst>
                    <a:ext uri="{FF2B5EF4-FFF2-40B4-BE49-F238E27FC236}">
                      <a16:creationId xmlns:a16="http://schemas.microsoft.com/office/drawing/2014/main" id="{6E1C3925-6E8D-48F3-8935-92E47CEED09C}"/>
                    </a:ext>
                  </a:extLst>
                </p:cNvPr>
                <p:cNvPicPr/>
                <p:nvPr/>
              </p:nvPicPr>
              <p:blipFill>
                <a:blip r:embed="rId523"/>
                <a:stretch>
                  <a:fillRect/>
                </a:stretch>
              </p:blipFill>
              <p:spPr>
                <a:xfrm>
                  <a:off x="5730867" y="5835480"/>
                  <a:ext cx="30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3" name="Freihand 302">
                  <a:extLst>
                    <a:ext uri="{FF2B5EF4-FFF2-40B4-BE49-F238E27FC236}">
                      <a16:creationId xmlns:a16="http://schemas.microsoft.com/office/drawing/2014/main" id="{B2A1114D-BD96-41E9-BB6A-B14C9F7EF537}"/>
                    </a:ext>
                  </a:extLst>
                </p14:cNvPr>
                <p14:cNvContentPartPr/>
                <p14:nvPr/>
              </p14:nvContentPartPr>
              <p14:xfrm>
                <a:off x="5951187" y="5784000"/>
                <a:ext cx="360" cy="360"/>
              </p14:xfrm>
            </p:contentPart>
          </mc:Choice>
          <mc:Fallback xmlns="">
            <p:pic>
              <p:nvPicPr>
                <p:cNvPr id="303" name="Freihand 302">
                  <a:extLst>
                    <a:ext uri="{FF2B5EF4-FFF2-40B4-BE49-F238E27FC236}">
                      <a16:creationId xmlns:a16="http://schemas.microsoft.com/office/drawing/2014/main" id="{B2A1114D-BD96-41E9-BB6A-B14C9F7EF537}"/>
                    </a:ext>
                  </a:extLst>
                </p:cNvPr>
                <p:cNvPicPr/>
                <p:nvPr/>
              </p:nvPicPr>
              <p:blipFill>
                <a:blip r:embed="rId113"/>
                <a:stretch>
                  <a:fillRect/>
                </a:stretch>
              </p:blipFill>
              <p:spPr>
                <a:xfrm>
                  <a:off x="5946867" y="577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4" name="Freihand 303">
                  <a:extLst>
                    <a:ext uri="{FF2B5EF4-FFF2-40B4-BE49-F238E27FC236}">
                      <a16:creationId xmlns:a16="http://schemas.microsoft.com/office/drawing/2014/main" id="{B39C02D0-2CAD-4D39-9C6F-1F224028ED4D}"/>
                    </a:ext>
                  </a:extLst>
                </p14:cNvPr>
                <p14:cNvContentPartPr/>
                <p14:nvPr/>
              </p14:nvContentPartPr>
              <p14:xfrm>
                <a:off x="6096987" y="5737200"/>
                <a:ext cx="73800" cy="44280"/>
              </p14:xfrm>
            </p:contentPart>
          </mc:Choice>
          <mc:Fallback xmlns="">
            <p:pic>
              <p:nvPicPr>
                <p:cNvPr id="304" name="Freihand 303">
                  <a:extLst>
                    <a:ext uri="{FF2B5EF4-FFF2-40B4-BE49-F238E27FC236}">
                      <a16:creationId xmlns:a16="http://schemas.microsoft.com/office/drawing/2014/main" id="{B39C02D0-2CAD-4D39-9C6F-1F224028ED4D}"/>
                    </a:ext>
                  </a:extLst>
                </p:cNvPr>
                <p:cNvPicPr/>
                <p:nvPr/>
              </p:nvPicPr>
              <p:blipFill>
                <a:blip r:embed="rId526"/>
                <a:stretch>
                  <a:fillRect/>
                </a:stretch>
              </p:blipFill>
              <p:spPr>
                <a:xfrm>
                  <a:off x="6092667" y="5732880"/>
                  <a:ext cx="8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5" name="Freihand 304">
                  <a:extLst>
                    <a:ext uri="{FF2B5EF4-FFF2-40B4-BE49-F238E27FC236}">
                      <a16:creationId xmlns:a16="http://schemas.microsoft.com/office/drawing/2014/main" id="{904684E1-A11C-4117-AB62-DF17CD9ED756}"/>
                    </a:ext>
                  </a:extLst>
                </p14:cNvPr>
                <p14:cNvContentPartPr/>
                <p14:nvPr/>
              </p14:nvContentPartPr>
              <p14:xfrm>
                <a:off x="6298947" y="5731440"/>
                <a:ext cx="107280" cy="184320"/>
              </p14:xfrm>
            </p:contentPart>
          </mc:Choice>
          <mc:Fallback xmlns="">
            <p:pic>
              <p:nvPicPr>
                <p:cNvPr id="305" name="Freihand 304">
                  <a:extLst>
                    <a:ext uri="{FF2B5EF4-FFF2-40B4-BE49-F238E27FC236}">
                      <a16:creationId xmlns:a16="http://schemas.microsoft.com/office/drawing/2014/main" id="{904684E1-A11C-4117-AB62-DF17CD9ED756}"/>
                    </a:ext>
                  </a:extLst>
                </p:cNvPr>
                <p:cNvPicPr/>
                <p:nvPr/>
              </p:nvPicPr>
              <p:blipFill>
                <a:blip r:embed="rId528"/>
                <a:stretch>
                  <a:fillRect/>
                </a:stretch>
              </p:blipFill>
              <p:spPr>
                <a:xfrm>
                  <a:off x="6294627" y="5727120"/>
                  <a:ext cx="115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6" name="Freihand 305">
                  <a:extLst>
                    <a:ext uri="{FF2B5EF4-FFF2-40B4-BE49-F238E27FC236}">
                      <a16:creationId xmlns:a16="http://schemas.microsoft.com/office/drawing/2014/main" id="{FB179985-316F-42AE-8505-1323D537AB6A}"/>
                    </a:ext>
                  </a:extLst>
                </p14:cNvPr>
                <p14:cNvContentPartPr/>
                <p14:nvPr/>
              </p14:nvContentPartPr>
              <p14:xfrm>
                <a:off x="6432507" y="5711280"/>
                <a:ext cx="199440" cy="159480"/>
              </p14:xfrm>
            </p:contentPart>
          </mc:Choice>
          <mc:Fallback xmlns="">
            <p:pic>
              <p:nvPicPr>
                <p:cNvPr id="306" name="Freihand 305">
                  <a:extLst>
                    <a:ext uri="{FF2B5EF4-FFF2-40B4-BE49-F238E27FC236}">
                      <a16:creationId xmlns:a16="http://schemas.microsoft.com/office/drawing/2014/main" id="{FB179985-316F-42AE-8505-1323D537AB6A}"/>
                    </a:ext>
                  </a:extLst>
                </p:cNvPr>
                <p:cNvPicPr/>
                <p:nvPr/>
              </p:nvPicPr>
              <p:blipFill>
                <a:blip r:embed="rId530"/>
                <a:stretch>
                  <a:fillRect/>
                </a:stretch>
              </p:blipFill>
              <p:spPr>
                <a:xfrm>
                  <a:off x="6428187" y="5706960"/>
                  <a:ext cx="208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7" name="Freihand 306">
                  <a:extLst>
                    <a:ext uri="{FF2B5EF4-FFF2-40B4-BE49-F238E27FC236}">
                      <a16:creationId xmlns:a16="http://schemas.microsoft.com/office/drawing/2014/main" id="{4A735CA3-9A04-4B1A-82A4-32BE46A7690B}"/>
                    </a:ext>
                  </a:extLst>
                </p14:cNvPr>
                <p14:cNvContentPartPr/>
                <p14:nvPr/>
              </p14:nvContentPartPr>
              <p14:xfrm>
                <a:off x="6618627" y="5689320"/>
                <a:ext cx="139320" cy="150120"/>
              </p14:xfrm>
            </p:contentPart>
          </mc:Choice>
          <mc:Fallback xmlns="">
            <p:pic>
              <p:nvPicPr>
                <p:cNvPr id="307" name="Freihand 306">
                  <a:extLst>
                    <a:ext uri="{FF2B5EF4-FFF2-40B4-BE49-F238E27FC236}">
                      <a16:creationId xmlns:a16="http://schemas.microsoft.com/office/drawing/2014/main" id="{4A735CA3-9A04-4B1A-82A4-32BE46A7690B}"/>
                    </a:ext>
                  </a:extLst>
                </p:cNvPr>
                <p:cNvPicPr/>
                <p:nvPr/>
              </p:nvPicPr>
              <p:blipFill>
                <a:blip r:embed="rId532"/>
                <a:stretch>
                  <a:fillRect/>
                </a:stretch>
              </p:blipFill>
              <p:spPr>
                <a:xfrm>
                  <a:off x="6614307" y="5685000"/>
                  <a:ext cx="147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8" name="Freihand 307">
                  <a:extLst>
                    <a:ext uri="{FF2B5EF4-FFF2-40B4-BE49-F238E27FC236}">
                      <a16:creationId xmlns:a16="http://schemas.microsoft.com/office/drawing/2014/main" id="{92BC4C27-ABF8-4858-AAE0-9112366F67A8}"/>
                    </a:ext>
                  </a:extLst>
                </p14:cNvPr>
                <p14:cNvContentPartPr/>
                <p14:nvPr/>
              </p14:nvContentPartPr>
              <p14:xfrm>
                <a:off x="6781347" y="5658720"/>
                <a:ext cx="118080" cy="135720"/>
              </p14:xfrm>
            </p:contentPart>
          </mc:Choice>
          <mc:Fallback xmlns="">
            <p:pic>
              <p:nvPicPr>
                <p:cNvPr id="308" name="Freihand 307">
                  <a:extLst>
                    <a:ext uri="{FF2B5EF4-FFF2-40B4-BE49-F238E27FC236}">
                      <a16:creationId xmlns:a16="http://schemas.microsoft.com/office/drawing/2014/main" id="{92BC4C27-ABF8-4858-AAE0-9112366F67A8}"/>
                    </a:ext>
                  </a:extLst>
                </p:cNvPr>
                <p:cNvPicPr/>
                <p:nvPr/>
              </p:nvPicPr>
              <p:blipFill>
                <a:blip r:embed="rId534"/>
                <a:stretch>
                  <a:fillRect/>
                </a:stretch>
              </p:blipFill>
              <p:spPr>
                <a:xfrm>
                  <a:off x="6777027" y="5654400"/>
                  <a:ext cx="126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9" name="Freihand 308">
                  <a:extLst>
                    <a:ext uri="{FF2B5EF4-FFF2-40B4-BE49-F238E27FC236}">
                      <a16:creationId xmlns:a16="http://schemas.microsoft.com/office/drawing/2014/main" id="{F04183AE-F4BC-4AFB-9154-42F134F1264F}"/>
                    </a:ext>
                  </a:extLst>
                </p14:cNvPr>
                <p14:cNvContentPartPr/>
                <p14:nvPr/>
              </p14:nvContentPartPr>
              <p14:xfrm>
                <a:off x="6824907" y="5739000"/>
                <a:ext cx="47880" cy="69480"/>
              </p14:xfrm>
            </p:contentPart>
          </mc:Choice>
          <mc:Fallback xmlns="">
            <p:pic>
              <p:nvPicPr>
                <p:cNvPr id="309" name="Freihand 308">
                  <a:extLst>
                    <a:ext uri="{FF2B5EF4-FFF2-40B4-BE49-F238E27FC236}">
                      <a16:creationId xmlns:a16="http://schemas.microsoft.com/office/drawing/2014/main" id="{F04183AE-F4BC-4AFB-9154-42F134F1264F}"/>
                    </a:ext>
                  </a:extLst>
                </p:cNvPr>
                <p:cNvPicPr/>
                <p:nvPr/>
              </p:nvPicPr>
              <p:blipFill>
                <a:blip r:embed="rId536"/>
                <a:stretch>
                  <a:fillRect/>
                </a:stretch>
              </p:blipFill>
              <p:spPr>
                <a:xfrm>
                  <a:off x="6820587" y="5734680"/>
                  <a:ext cx="5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0" name="Freihand 309">
                  <a:extLst>
                    <a:ext uri="{FF2B5EF4-FFF2-40B4-BE49-F238E27FC236}">
                      <a16:creationId xmlns:a16="http://schemas.microsoft.com/office/drawing/2014/main" id="{282151DE-2118-448E-A338-D7EF78FF05FE}"/>
                    </a:ext>
                  </a:extLst>
                </p14:cNvPr>
                <p14:cNvContentPartPr/>
                <p14:nvPr/>
              </p14:nvContentPartPr>
              <p14:xfrm>
                <a:off x="6906987" y="5647920"/>
                <a:ext cx="286920" cy="145800"/>
              </p14:xfrm>
            </p:contentPart>
          </mc:Choice>
          <mc:Fallback xmlns="">
            <p:pic>
              <p:nvPicPr>
                <p:cNvPr id="310" name="Freihand 309">
                  <a:extLst>
                    <a:ext uri="{FF2B5EF4-FFF2-40B4-BE49-F238E27FC236}">
                      <a16:creationId xmlns:a16="http://schemas.microsoft.com/office/drawing/2014/main" id="{282151DE-2118-448E-A338-D7EF78FF05FE}"/>
                    </a:ext>
                  </a:extLst>
                </p:cNvPr>
                <p:cNvPicPr/>
                <p:nvPr/>
              </p:nvPicPr>
              <p:blipFill>
                <a:blip r:embed="rId538"/>
                <a:stretch>
                  <a:fillRect/>
                </a:stretch>
              </p:blipFill>
              <p:spPr>
                <a:xfrm>
                  <a:off x="6902667" y="5643600"/>
                  <a:ext cx="29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1" name="Freihand 310">
                  <a:extLst>
                    <a:ext uri="{FF2B5EF4-FFF2-40B4-BE49-F238E27FC236}">
                      <a16:creationId xmlns:a16="http://schemas.microsoft.com/office/drawing/2014/main" id="{B043B41D-F191-4C3F-BC0B-2E3B39BD0B8E}"/>
                    </a:ext>
                  </a:extLst>
                </p14:cNvPr>
                <p14:cNvContentPartPr/>
                <p14:nvPr/>
              </p14:nvContentPartPr>
              <p14:xfrm>
                <a:off x="7214787" y="5704440"/>
                <a:ext cx="88200" cy="156240"/>
              </p14:xfrm>
            </p:contentPart>
          </mc:Choice>
          <mc:Fallback xmlns="">
            <p:pic>
              <p:nvPicPr>
                <p:cNvPr id="311" name="Freihand 310">
                  <a:extLst>
                    <a:ext uri="{FF2B5EF4-FFF2-40B4-BE49-F238E27FC236}">
                      <a16:creationId xmlns:a16="http://schemas.microsoft.com/office/drawing/2014/main" id="{B043B41D-F191-4C3F-BC0B-2E3B39BD0B8E}"/>
                    </a:ext>
                  </a:extLst>
                </p:cNvPr>
                <p:cNvPicPr/>
                <p:nvPr/>
              </p:nvPicPr>
              <p:blipFill>
                <a:blip r:embed="rId540"/>
                <a:stretch>
                  <a:fillRect/>
                </a:stretch>
              </p:blipFill>
              <p:spPr>
                <a:xfrm>
                  <a:off x="7210467" y="5700120"/>
                  <a:ext cx="96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2" name="Freihand 311">
                  <a:extLst>
                    <a:ext uri="{FF2B5EF4-FFF2-40B4-BE49-F238E27FC236}">
                      <a16:creationId xmlns:a16="http://schemas.microsoft.com/office/drawing/2014/main" id="{39D26117-894A-4D67-9C7A-16D5C04B2184}"/>
                    </a:ext>
                  </a:extLst>
                </p14:cNvPr>
                <p14:cNvContentPartPr/>
                <p14:nvPr/>
              </p14:nvContentPartPr>
              <p14:xfrm>
                <a:off x="7332507" y="5673840"/>
                <a:ext cx="178560" cy="67680"/>
              </p14:xfrm>
            </p:contentPart>
          </mc:Choice>
          <mc:Fallback xmlns="">
            <p:pic>
              <p:nvPicPr>
                <p:cNvPr id="312" name="Freihand 311">
                  <a:extLst>
                    <a:ext uri="{FF2B5EF4-FFF2-40B4-BE49-F238E27FC236}">
                      <a16:creationId xmlns:a16="http://schemas.microsoft.com/office/drawing/2014/main" id="{39D26117-894A-4D67-9C7A-16D5C04B2184}"/>
                    </a:ext>
                  </a:extLst>
                </p:cNvPr>
                <p:cNvPicPr/>
                <p:nvPr/>
              </p:nvPicPr>
              <p:blipFill>
                <a:blip r:embed="rId542"/>
                <a:stretch>
                  <a:fillRect/>
                </a:stretch>
              </p:blipFill>
              <p:spPr>
                <a:xfrm>
                  <a:off x="7328187" y="5669520"/>
                  <a:ext cx="18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3" name="Freihand 312">
                  <a:extLst>
                    <a:ext uri="{FF2B5EF4-FFF2-40B4-BE49-F238E27FC236}">
                      <a16:creationId xmlns:a16="http://schemas.microsoft.com/office/drawing/2014/main" id="{BD1CFA97-E149-4970-B7BB-ADCA9A7BAC7B}"/>
                    </a:ext>
                  </a:extLst>
                </p14:cNvPr>
                <p14:cNvContentPartPr/>
                <p14:nvPr/>
              </p14:nvContentPartPr>
              <p14:xfrm>
                <a:off x="7558227" y="5591040"/>
                <a:ext cx="67680" cy="189000"/>
              </p14:xfrm>
            </p:contentPart>
          </mc:Choice>
          <mc:Fallback xmlns="">
            <p:pic>
              <p:nvPicPr>
                <p:cNvPr id="313" name="Freihand 312">
                  <a:extLst>
                    <a:ext uri="{FF2B5EF4-FFF2-40B4-BE49-F238E27FC236}">
                      <a16:creationId xmlns:a16="http://schemas.microsoft.com/office/drawing/2014/main" id="{BD1CFA97-E149-4970-B7BB-ADCA9A7BAC7B}"/>
                    </a:ext>
                  </a:extLst>
                </p:cNvPr>
                <p:cNvPicPr/>
                <p:nvPr/>
              </p:nvPicPr>
              <p:blipFill>
                <a:blip r:embed="rId544"/>
                <a:stretch>
                  <a:fillRect/>
                </a:stretch>
              </p:blipFill>
              <p:spPr>
                <a:xfrm>
                  <a:off x="7553907" y="5586720"/>
                  <a:ext cx="76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4" name="Freihand 313">
                  <a:extLst>
                    <a:ext uri="{FF2B5EF4-FFF2-40B4-BE49-F238E27FC236}">
                      <a16:creationId xmlns:a16="http://schemas.microsoft.com/office/drawing/2014/main" id="{0831EAAB-44C3-438E-B710-1EA7791E42B0}"/>
                    </a:ext>
                  </a:extLst>
                </p14:cNvPr>
                <p14:cNvContentPartPr/>
                <p14:nvPr/>
              </p14:nvContentPartPr>
              <p14:xfrm>
                <a:off x="7648587" y="5590680"/>
                <a:ext cx="260640" cy="143280"/>
              </p14:xfrm>
            </p:contentPart>
          </mc:Choice>
          <mc:Fallback xmlns="">
            <p:pic>
              <p:nvPicPr>
                <p:cNvPr id="314" name="Freihand 313">
                  <a:extLst>
                    <a:ext uri="{FF2B5EF4-FFF2-40B4-BE49-F238E27FC236}">
                      <a16:creationId xmlns:a16="http://schemas.microsoft.com/office/drawing/2014/main" id="{0831EAAB-44C3-438E-B710-1EA7791E42B0}"/>
                    </a:ext>
                  </a:extLst>
                </p:cNvPr>
                <p:cNvPicPr/>
                <p:nvPr/>
              </p:nvPicPr>
              <p:blipFill>
                <a:blip r:embed="rId546"/>
                <a:stretch>
                  <a:fillRect/>
                </a:stretch>
              </p:blipFill>
              <p:spPr>
                <a:xfrm>
                  <a:off x="7644267" y="5586360"/>
                  <a:ext cx="269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5" name="Freihand 314">
                  <a:extLst>
                    <a:ext uri="{FF2B5EF4-FFF2-40B4-BE49-F238E27FC236}">
                      <a16:creationId xmlns:a16="http://schemas.microsoft.com/office/drawing/2014/main" id="{65CAE698-3B0F-4ECA-A8BD-0DE31DE64C8F}"/>
                    </a:ext>
                  </a:extLst>
                </p14:cNvPr>
                <p14:cNvContentPartPr/>
                <p14:nvPr/>
              </p14:nvContentPartPr>
              <p14:xfrm>
                <a:off x="7974387" y="5592480"/>
                <a:ext cx="80280" cy="94320"/>
              </p14:xfrm>
            </p:contentPart>
          </mc:Choice>
          <mc:Fallback xmlns="">
            <p:pic>
              <p:nvPicPr>
                <p:cNvPr id="315" name="Freihand 314">
                  <a:extLst>
                    <a:ext uri="{FF2B5EF4-FFF2-40B4-BE49-F238E27FC236}">
                      <a16:creationId xmlns:a16="http://schemas.microsoft.com/office/drawing/2014/main" id="{65CAE698-3B0F-4ECA-A8BD-0DE31DE64C8F}"/>
                    </a:ext>
                  </a:extLst>
                </p:cNvPr>
                <p:cNvPicPr/>
                <p:nvPr/>
              </p:nvPicPr>
              <p:blipFill>
                <a:blip r:embed="rId548"/>
                <a:stretch>
                  <a:fillRect/>
                </a:stretch>
              </p:blipFill>
              <p:spPr>
                <a:xfrm>
                  <a:off x="7970067" y="5588160"/>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6" name="Freihand 315">
                  <a:extLst>
                    <a:ext uri="{FF2B5EF4-FFF2-40B4-BE49-F238E27FC236}">
                      <a16:creationId xmlns:a16="http://schemas.microsoft.com/office/drawing/2014/main" id="{7DE0F0AC-6A80-4E1D-B716-59D7F1AF8F7B}"/>
                    </a:ext>
                  </a:extLst>
                </p14:cNvPr>
                <p14:cNvContentPartPr/>
                <p14:nvPr/>
              </p14:nvContentPartPr>
              <p14:xfrm>
                <a:off x="7980867" y="5633160"/>
                <a:ext cx="60840" cy="360"/>
              </p14:xfrm>
            </p:contentPart>
          </mc:Choice>
          <mc:Fallback xmlns="">
            <p:pic>
              <p:nvPicPr>
                <p:cNvPr id="316" name="Freihand 315">
                  <a:extLst>
                    <a:ext uri="{FF2B5EF4-FFF2-40B4-BE49-F238E27FC236}">
                      <a16:creationId xmlns:a16="http://schemas.microsoft.com/office/drawing/2014/main" id="{7DE0F0AC-6A80-4E1D-B716-59D7F1AF8F7B}"/>
                    </a:ext>
                  </a:extLst>
                </p:cNvPr>
                <p:cNvPicPr/>
                <p:nvPr/>
              </p:nvPicPr>
              <p:blipFill>
                <a:blip r:embed="rId550"/>
                <a:stretch>
                  <a:fillRect/>
                </a:stretch>
              </p:blipFill>
              <p:spPr>
                <a:xfrm>
                  <a:off x="7976547" y="5628840"/>
                  <a:ext cx="694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7" name="Freihand 316">
                  <a:extLst>
                    <a:ext uri="{FF2B5EF4-FFF2-40B4-BE49-F238E27FC236}">
                      <a16:creationId xmlns:a16="http://schemas.microsoft.com/office/drawing/2014/main" id="{42F0C3B9-31B6-4D3C-8CEF-BD31C12289FD}"/>
                    </a:ext>
                  </a:extLst>
                </p14:cNvPr>
                <p14:cNvContentPartPr/>
                <p14:nvPr/>
              </p14:nvContentPartPr>
              <p14:xfrm>
                <a:off x="8097147" y="5593560"/>
                <a:ext cx="199440" cy="77040"/>
              </p14:xfrm>
            </p:contentPart>
          </mc:Choice>
          <mc:Fallback xmlns="">
            <p:pic>
              <p:nvPicPr>
                <p:cNvPr id="317" name="Freihand 316">
                  <a:extLst>
                    <a:ext uri="{FF2B5EF4-FFF2-40B4-BE49-F238E27FC236}">
                      <a16:creationId xmlns:a16="http://schemas.microsoft.com/office/drawing/2014/main" id="{42F0C3B9-31B6-4D3C-8CEF-BD31C12289FD}"/>
                    </a:ext>
                  </a:extLst>
                </p:cNvPr>
                <p:cNvPicPr/>
                <p:nvPr/>
              </p:nvPicPr>
              <p:blipFill>
                <a:blip r:embed="rId552"/>
                <a:stretch>
                  <a:fillRect/>
                </a:stretch>
              </p:blipFill>
              <p:spPr>
                <a:xfrm>
                  <a:off x="8092827" y="5589240"/>
                  <a:ext cx="208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8" name="Freihand 317">
                  <a:extLst>
                    <a:ext uri="{FF2B5EF4-FFF2-40B4-BE49-F238E27FC236}">
                      <a16:creationId xmlns:a16="http://schemas.microsoft.com/office/drawing/2014/main" id="{0AFFF277-EF55-4B1F-80B4-03B48016D2E2}"/>
                    </a:ext>
                  </a:extLst>
                </p14:cNvPr>
                <p14:cNvContentPartPr/>
                <p14:nvPr/>
              </p14:nvContentPartPr>
              <p14:xfrm>
                <a:off x="7835067" y="5508240"/>
                <a:ext cx="142920" cy="13680"/>
              </p14:xfrm>
            </p:contentPart>
          </mc:Choice>
          <mc:Fallback xmlns="">
            <p:pic>
              <p:nvPicPr>
                <p:cNvPr id="318" name="Freihand 317">
                  <a:extLst>
                    <a:ext uri="{FF2B5EF4-FFF2-40B4-BE49-F238E27FC236}">
                      <a16:creationId xmlns:a16="http://schemas.microsoft.com/office/drawing/2014/main" id="{0AFFF277-EF55-4B1F-80B4-03B48016D2E2}"/>
                    </a:ext>
                  </a:extLst>
                </p:cNvPr>
                <p:cNvPicPr/>
                <p:nvPr/>
              </p:nvPicPr>
              <p:blipFill>
                <a:blip r:embed="rId554"/>
                <a:stretch>
                  <a:fillRect/>
                </a:stretch>
              </p:blipFill>
              <p:spPr>
                <a:xfrm>
                  <a:off x="7830747" y="5503920"/>
                  <a:ext cx="15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9" name="Freihand 318">
                  <a:extLst>
                    <a:ext uri="{FF2B5EF4-FFF2-40B4-BE49-F238E27FC236}">
                      <a16:creationId xmlns:a16="http://schemas.microsoft.com/office/drawing/2014/main" id="{96ACEB6E-3CDA-402A-864D-93BFC1494F54}"/>
                    </a:ext>
                  </a:extLst>
                </p14:cNvPr>
                <p14:cNvContentPartPr/>
                <p14:nvPr/>
              </p14:nvContentPartPr>
              <p14:xfrm>
                <a:off x="5731947" y="6152280"/>
                <a:ext cx="143640" cy="207000"/>
              </p14:xfrm>
            </p:contentPart>
          </mc:Choice>
          <mc:Fallback xmlns="">
            <p:pic>
              <p:nvPicPr>
                <p:cNvPr id="319" name="Freihand 318">
                  <a:extLst>
                    <a:ext uri="{FF2B5EF4-FFF2-40B4-BE49-F238E27FC236}">
                      <a16:creationId xmlns:a16="http://schemas.microsoft.com/office/drawing/2014/main" id="{96ACEB6E-3CDA-402A-864D-93BFC1494F54}"/>
                    </a:ext>
                  </a:extLst>
                </p:cNvPr>
                <p:cNvPicPr/>
                <p:nvPr/>
              </p:nvPicPr>
              <p:blipFill>
                <a:blip r:embed="rId556"/>
                <a:stretch>
                  <a:fillRect/>
                </a:stretch>
              </p:blipFill>
              <p:spPr>
                <a:xfrm>
                  <a:off x="5727627" y="6147960"/>
                  <a:ext cx="152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0" name="Freihand 319">
                  <a:extLst>
                    <a:ext uri="{FF2B5EF4-FFF2-40B4-BE49-F238E27FC236}">
                      <a16:creationId xmlns:a16="http://schemas.microsoft.com/office/drawing/2014/main" id="{1F055340-8FDB-4653-BCDF-7E1D72D48E05}"/>
                    </a:ext>
                  </a:extLst>
                </p14:cNvPr>
                <p14:cNvContentPartPr/>
                <p14:nvPr/>
              </p14:nvContentPartPr>
              <p14:xfrm>
                <a:off x="5871627" y="6131760"/>
                <a:ext cx="246240" cy="186120"/>
              </p14:xfrm>
            </p:contentPart>
          </mc:Choice>
          <mc:Fallback xmlns="">
            <p:pic>
              <p:nvPicPr>
                <p:cNvPr id="320" name="Freihand 319">
                  <a:extLst>
                    <a:ext uri="{FF2B5EF4-FFF2-40B4-BE49-F238E27FC236}">
                      <a16:creationId xmlns:a16="http://schemas.microsoft.com/office/drawing/2014/main" id="{1F055340-8FDB-4653-BCDF-7E1D72D48E05}"/>
                    </a:ext>
                  </a:extLst>
                </p:cNvPr>
                <p:cNvPicPr/>
                <p:nvPr/>
              </p:nvPicPr>
              <p:blipFill>
                <a:blip r:embed="rId558"/>
                <a:stretch>
                  <a:fillRect/>
                </a:stretch>
              </p:blipFill>
              <p:spPr>
                <a:xfrm>
                  <a:off x="5867307" y="6127440"/>
                  <a:ext cx="254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1" name="Freihand 320">
                  <a:extLst>
                    <a:ext uri="{FF2B5EF4-FFF2-40B4-BE49-F238E27FC236}">
                      <a16:creationId xmlns:a16="http://schemas.microsoft.com/office/drawing/2014/main" id="{BEFF6E4B-746E-48DA-ACB0-CE36AB35CE3A}"/>
                    </a:ext>
                  </a:extLst>
                </p14:cNvPr>
                <p14:cNvContentPartPr/>
                <p14:nvPr/>
              </p14:nvContentPartPr>
              <p14:xfrm>
                <a:off x="6314067" y="6002520"/>
                <a:ext cx="273240" cy="170280"/>
              </p14:xfrm>
            </p:contentPart>
          </mc:Choice>
          <mc:Fallback xmlns="">
            <p:pic>
              <p:nvPicPr>
                <p:cNvPr id="321" name="Freihand 320">
                  <a:extLst>
                    <a:ext uri="{FF2B5EF4-FFF2-40B4-BE49-F238E27FC236}">
                      <a16:creationId xmlns:a16="http://schemas.microsoft.com/office/drawing/2014/main" id="{BEFF6E4B-746E-48DA-ACB0-CE36AB35CE3A}"/>
                    </a:ext>
                  </a:extLst>
                </p:cNvPr>
                <p:cNvPicPr/>
                <p:nvPr/>
              </p:nvPicPr>
              <p:blipFill>
                <a:blip r:embed="rId560"/>
                <a:stretch>
                  <a:fillRect/>
                </a:stretch>
              </p:blipFill>
              <p:spPr>
                <a:xfrm>
                  <a:off x="6309747" y="5998200"/>
                  <a:ext cx="281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2" name="Freihand 321">
                  <a:extLst>
                    <a:ext uri="{FF2B5EF4-FFF2-40B4-BE49-F238E27FC236}">
                      <a16:creationId xmlns:a16="http://schemas.microsoft.com/office/drawing/2014/main" id="{B6CAE6A2-D8AE-44AD-8A65-A738B9C6C626}"/>
                    </a:ext>
                  </a:extLst>
                </p14:cNvPr>
                <p14:cNvContentPartPr/>
                <p14:nvPr/>
              </p14:nvContentPartPr>
              <p14:xfrm>
                <a:off x="6565707" y="6064080"/>
                <a:ext cx="103320" cy="72360"/>
              </p14:xfrm>
            </p:contentPart>
          </mc:Choice>
          <mc:Fallback xmlns="">
            <p:pic>
              <p:nvPicPr>
                <p:cNvPr id="322" name="Freihand 321">
                  <a:extLst>
                    <a:ext uri="{FF2B5EF4-FFF2-40B4-BE49-F238E27FC236}">
                      <a16:creationId xmlns:a16="http://schemas.microsoft.com/office/drawing/2014/main" id="{B6CAE6A2-D8AE-44AD-8A65-A738B9C6C626}"/>
                    </a:ext>
                  </a:extLst>
                </p:cNvPr>
                <p:cNvPicPr/>
                <p:nvPr/>
              </p:nvPicPr>
              <p:blipFill>
                <a:blip r:embed="rId562"/>
                <a:stretch>
                  <a:fillRect/>
                </a:stretch>
              </p:blipFill>
              <p:spPr>
                <a:xfrm>
                  <a:off x="6561387" y="6059760"/>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3" name="Freihand 322">
                  <a:extLst>
                    <a:ext uri="{FF2B5EF4-FFF2-40B4-BE49-F238E27FC236}">
                      <a16:creationId xmlns:a16="http://schemas.microsoft.com/office/drawing/2014/main" id="{F798F96F-EFB5-4415-8257-AB11910725EF}"/>
                    </a:ext>
                  </a:extLst>
                </p14:cNvPr>
                <p14:cNvContentPartPr/>
                <p14:nvPr/>
              </p14:nvContentPartPr>
              <p14:xfrm>
                <a:off x="6703947" y="5964360"/>
                <a:ext cx="268200" cy="169560"/>
              </p14:xfrm>
            </p:contentPart>
          </mc:Choice>
          <mc:Fallback xmlns="">
            <p:pic>
              <p:nvPicPr>
                <p:cNvPr id="323" name="Freihand 322">
                  <a:extLst>
                    <a:ext uri="{FF2B5EF4-FFF2-40B4-BE49-F238E27FC236}">
                      <a16:creationId xmlns:a16="http://schemas.microsoft.com/office/drawing/2014/main" id="{F798F96F-EFB5-4415-8257-AB11910725EF}"/>
                    </a:ext>
                  </a:extLst>
                </p:cNvPr>
                <p:cNvPicPr/>
                <p:nvPr/>
              </p:nvPicPr>
              <p:blipFill>
                <a:blip r:embed="rId564"/>
                <a:stretch>
                  <a:fillRect/>
                </a:stretch>
              </p:blipFill>
              <p:spPr>
                <a:xfrm>
                  <a:off x="6699627" y="5960040"/>
                  <a:ext cx="276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4" name="Freihand 323">
                  <a:extLst>
                    <a:ext uri="{FF2B5EF4-FFF2-40B4-BE49-F238E27FC236}">
                      <a16:creationId xmlns:a16="http://schemas.microsoft.com/office/drawing/2014/main" id="{BE00EEB2-8C64-406C-B7BF-7FEFA1C635B8}"/>
                    </a:ext>
                  </a:extLst>
                </p14:cNvPr>
                <p14:cNvContentPartPr/>
                <p14:nvPr/>
              </p14:nvContentPartPr>
              <p14:xfrm>
                <a:off x="6837867" y="5906760"/>
                <a:ext cx="14040" cy="12240"/>
              </p14:xfrm>
            </p:contentPart>
          </mc:Choice>
          <mc:Fallback xmlns="">
            <p:pic>
              <p:nvPicPr>
                <p:cNvPr id="324" name="Freihand 323">
                  <a:extLst>
                    <a:ext uri="{FF2B5EF4-FFF2-40B4-BE49-F238E27FC236}">
                      <a16:creationId xmlns:a16="http://schemas.microsoft.com/office/drawing/2014/main" id="{BE00EEB2-8C64-406C-B7BF-7FEFA1C635B8}"/>
                    </a:ext>
                  </a:extLst>
                </p:cNvPr>
                <p:cNvPicPr/>
                <p:nvPr/>
              </p:nvPicPr>
              <p:blipFill>
                <a:blip r:embed="rId566"/>
                <a:stretch>
                  <a:fillRect/>
                </a:stretch>
              </p:blipFill>
              <p:spPr>
                <a:xfrm>
                  <a:off x="6833547" y="5902440"/>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5" name="Freihand 324">
                  <a:extLst>
                    <a:ext uri="{FF2B5EF4-FFF2-40B4-BE49-F238E27FC236}">
                      <a16:creationId xmlns:a16="http://schemas.microsoft.com/office/drawing/2014/main" id="{6B03E375-EC5D-45BC-ACDD-526F81F4EE54}"/>
                    </a:ext>
                  </a:extLst>
                </p14:cNvPr>
                <p14:cNvContentPartPr/>
                <p14:nvPr/>
              </p14:nvContentPartPr>
              <p14:xfrm>
                <a:off x="7125507" y="5914320"/>
                <a:ext cx="505800" cy="189360"/>
              </p14:xfrm>
            </p:contentPart>
          </mc:Choice>
          <mc:Fallback xmlns="">
            <p:pic>
              <p:nvPicPr>
                <p:cNvPr id="325" name="Freihand 324">
                  <a:extLst>
                    <a:ext uri="{FF2B5EF4-FFF2-40B4-BE49-F238E27FC236}">
                      <a16:creationId xmlns:a16="http://schemas.microsoft.com/office/drawing/2014/main" id="{6B03E375-EC5D-45BC-ACDD-526F81F4EE54}"/>
                    </a:ext>
                  </a:extLst>
                </p:cNvPr>
                <p:cNvPicPr/>
                <p:nvPr/>
              </p:nvPicPr>
              <p:blipFill>
                <a:blip r:embed="rId568"/>
                <a:stretch>
                  <a:fillRect/>
                </a:stretch>
              </p:blipFill>
              <p:spPr>
                <a:xfrm>
                  <a:off x="7121187" y="5910000"/>
                  <a:ext cx="514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6" name="Freihand 325">
                  <a:extLst>
                    <a:ext uri="{FF2B5EF4-FFF2-40B4-BE49-F238E27FC236}">
                      <a16:creationId xmlns:a16="http://schemas.microsoft.com/office/drawing/2014/main" id="{1712A34C-A6B1-47F0-9979-90E9D5099E81}"/>
                    </a:ext>
                  </a:extLst>
                </p14:cNvPr>
                <p14:cNvContentPartPr/>
                <p14:nvPr/>
              </p14:nvContentPartPr>
              <p14:xfrm>
                <a:off x="7335027" y="5821800"/>
                <a:ext cx="11160" cy="3960"/>
              </p14:xfrm>
            </p:contentPart>
          </mc:Choice>
          <mc:Fallback xmlns="">
            <p:pic>
              <p:nvPicPr>
                <p:cNvPr id="326" name="Freihand 325">
                  <a:extLst>
                    <a:ext uri="{FF2B5EF4-FFF2-40B4-BE49-F238E27FC236}">
                      <a16:creationId xmlns:a16="http://schemas.microsoft.com/office/drawing/2014/main" id="{1712A34C-A6B1-47F0-9979-90E9D5099E81}"/>
                    </a:ext>
                  </a:extLst>
                </p:cNvPr>
                <p:cNvPicPr/>
                <p:nvPr/>
              </p:nvPicPr>
              <p:blipFill>
                <a:blip r:embed="rId570"/>
                <a:stretch>
                  <a:fillRect/>
                </a:stretch>
              </p:blipFill>
              <p:spPr>
                <a:xfrm>
                  <a:off x="7330707" y="5817480"/>
                  <a:ext cx="19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8" name="Freihand 327">
                  <a:extLst>
                    <a:ext uri="{FF2B5EF4-FFF2-40B4-BE49-F238E27FC236}">
                      <a16:creationId xmlns:a16="http://schemas.microsoft.com/office/drawing/2014/main" id="{F5945FB8-8334-4B97-ABA9-5C25BE808462}"/>
                    </a:ext>
                  </a:extLst>
                </p14:cNvPr>
                <p14:cNvContentPartPr/>
                <p14:nvPr/>
              </p14:nvContentPartPr>
              <p14:xfrm>
                <a:off x="6575787" y="6053640"/>
                <a:ext cx="75600" cy="75960"/>
              </p14:xfrm>
            </p:contentPart>
          </mc:Choice>
          <mc:Fallback xmlns="">
            <p:pic>
              <p:nvPicPr>
                <p:cNvPr id="328" name="Freihand 327">
                  <a:extLst>
                    <a:ext uri="{FF2B5EF4-FFF2-40B4-BE49-F238E27FC236}">
                      <a16:creationId xmlns:a16="http://schemas.microsoft.com/office/drawing/2014/main" id="{F5945FB8-8334-4B97-ABA9-5C25BE808462}"/>
                    </a:ext>
                  </a:extLst>
                </p:cNvPr>
                <p:cNvPicPr/>
                <p:nvPr/>
              </p:nvPicPr>
              <p:blipFill>
                <a:blip r:embed="rId572"/>
                <a:stretch>
                  <a:fillRect/>
                </a:stretch>
              </p:blipFill>
              <p:spPr>
                <a:xfrm>
                  <a:off x="6571467" y="6049320"/>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9" name="Freihand 328">
                  <a:extLst>
                    <a:ext uri="{FF2B5EF4-FFF2-40B4-BE49-F238E27FC236}">
                      <a16:creationId xmlns:a16="http://schemas.microsoft.com/office/drawing/2014/main" id="{5C95524A-E01C-4C59-9B08-7F4CFFAEDF8E}"/>
                    </a:ext>
                  </a:extLst>
                </p14:cNvPr>
                <p14:cNvContentPartPr/>
                <p14:nvPr/>
              </p14:nvContentPartPr>
              <p14:xfrm>
                <a:off x="6853707" y="6207360"/>
                <a:ext cx="159120" cy="178560"/>
              </p14:xfrm>
            </p:contentPart>
          </mc:Choice>
          <mc:Fallback xmlns="">
            <p:pic>
              <p:nvPicPr>
                <p:cNvPr id="329" name="Freihand 328">
                  <a:extLst>
                    <a:ext uri="{FF2B5EF4-FFF2-40B4-BE49-F238E27FC236}">
                      <a16:creationId xmlns:a16="http://schemas.microsoft.com/office/drawing/2014/main" id="{5C95524A-E01C-4C59-9B08-7F4CFFAEDF8E}"/>
                    </a:ext>
                  </a:extLst>
                </p:cNvPr>
                <p:cNvPicPr/>
                <p:nvPr/>
              </p:nvPicPr>
              <p:blipFill>
                <a:blip r:embed="rId574"/>
                <a:stretch>
                  <a:fillRect/>
                </a:stretch>
              </p:blipFill>
              <p:spPr>
                <a:xfrm>
                  <a:off x="6849387" y="6203040"/>
                  <a:ext cx="167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0" name="Freihand 329">
                  <a:extLst>
                    <a:ext uri="{FF2B5EF4-FFF2-40B4-BE49-F238E27FC236}">
                      <a16:creationId xmlns:a16="http://schemas.microsoft.com/office/drawing/2014/main" id="{FF96109F-D493-4F61-850E-D7D8106EEE89}"/>
                    </a:ext>
                  </a:extLst>
                </p14:cNvPr>
                <p14:cNvContentPartPr/>
                <p14:nvPr/>
              </p14:nvContentPartPr>
              <p14:xfrm>
                <a:off x="7036587" y="6205200"/>
                <a:ext cx="297000" cy="149040"/>
              </p14:xfrm>
            </p:contentPart>
          </mc:Choice>
          <mc:Fallback xmlns="">
            <p:pic>
              <p:nvPicPr>
                <p:cNvPr id="330" name="Freihand 329">
                  <a:extLst>
                    <a:ext uri="{FF2B5EF4-FFF2-40B4-BE49-F238E27FC236}">
                      <a16:creationId xmlns:a16="http://schemas.microsoft.com/office/drawing/2014/main" id="{FF96109F-D493-4F61-850E-D7D8106EEE89}"/>
                    </a:ext>
                  </a:extLst>
                </p:cNvPr>
                <p:cNvPicPr/>
                <p:nvPr/>
              </p:nvPicPr>
              <p:blipFill>
                <a:blip r:embed="rId576"/>
                <a:stretch>
                  <a:fillRect/>
                </a:stretch>
              </p:blipFill>
              <p:spPr>
                <a:xfrm>
                  <a:off x="7032267" y="6200880"/>
                  <a:ext cx="30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1" name="Freihand 330">
                  <a:extLst>
                    <a:ext uri="{FF2B5EF4-FFF2-40B4-BE49-F238E27FC236}">
                      <a16:creationId xmlns:a16="http://schemas.microsoft.com/office/drawing/2014/main" id="{4E501A19-C4DA-45C4-8936-98DD07B01C62}"/>
                    </a:ext>
                  </a:extLst>
                </p14:cNvPr>
                <p14:cNvContentPartPr/>
                <p14:nvPr/>
              </p14:nvContentPartPr>
              <p14:xfrm>
                <a:off x="7019667" y="6183240"/>
                <a:ext cx="90720" cy="61920"/>
              </p14:xfrm>
            </p:contentPart>
          </mc:Choice>
          <mc:Fallback xmlns="">
            <p:pic>
              <p:nvPicPr>
                <p:cNvPr id="331" name="Freihand 330">
                  <a:extLst>
                    <a:ext uri="{FF2B5EF4-FFF2-40B4-BE49-F238E27FC236}">
                      <a16:creationId xmlns:a16="http://schemas.microsoft.com/office/drawing/2014/main" id="{4E501A19-C4DA-45C4-8936-98DD07B01C62}"/>
                    </a:ext>
                  </a:extLst>
                </p:cNvPr>
                <p:cNvPicPr/>
                <p:nvPr/>
              </p:nvPicPr>
              <p:blipFill>
                <a:blip r:embed="rId578"/>
                <a:stretch>
                  <a:fillRect/>
                </a:stretch>
              </p:blipFill>
              <p:spPr>
                <a:xfrm>
                  <a:off x="7015347" y="6178920"/>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3" name="Freihand 332">
                  <a:extLst>
                    <a:ext uri="{FF2B5EF4-FFF2-40B4-BE49-F238E27FC236}">
                      <a16:creationId xmlns:a16="http://schemas.microsoft.com/office/drawing/2014/main" id="{011308DE-5D95-49C3-801B-DD6FEBDFF5C5}"/>
                    </a:ext>
                  </a:extLst>
                </p14:cNvPr>
                <p14:cNvContentPartPr/>
                <p14:nvPr/>
              </p14:nvContentPartPr>
              <p14:xfrm>
                <a:off x="6216867" y="6174600"/>
                <a:ext cx="87480" cy="78480"/>
              </p14:xfrm>
            </p:contentPart>
          </mc:Choice>
          <mc:Fallback xmlns="">
            <p:pic>
              <p:nvPicPr>
                <p:cNvPr id="333" name="Freihand 332">
                  <a:extLst>
                    <a:ext uri="{FF2B5EF4-FFF2-40B4-BE49-F238E27FC236}">
                      <a16:creationId xmlns:a16="http://schemas.microsoft.com/office/drawing/2014/main" id="{011308DE-5D95-49C3-801B-DD6FEBDFF5C5}"/>
                    </a:ext>
                  </a:extLst>
                </p:cNvPr>
                <p:cNvPicPr/>
                <p:nvPr/>
              </p:nvPicPr>
              <p:blipFill>
                <a:blip r:embed="rId580"/>
                <a:stretch>
                  <a:fillRect/>
                </a:stretch>
              </p:blipFill>
              <p:spPr>
                <a:xfrm>
                  <a:off x="6212547" y="6170280"/>
                  <a:ext cx="96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4" name="Freihand 333">
                  <a:extLst>
                    <a:ext uri="{FF2B5EF4-FFF2-40B4-BE49-F238E27FC236}">
                      <a16:creationId xmlns:a16="http://schemas.microsoft.com/office/drawing/2014/main" id="{CAC488FB-9CFA-494B-BB93-F0EFAD54C220}"/>
                    </a:ext>
                  </a:extLst>
                </p14:cNvPr>
                <p14:cNvContentPartPr/>
                <p14:nvPr/>
              </p14:nvContentPartPr>
              <p14:xfrm>
                <a:off x="6984387" y="5895960"/>
                <a:ext cx="53640" cy="40320"/>
              </p14:xfrm>
            </p:contentPart>
          </mc:Choice>
          <mc:Fallback xmlns="">
            <p:pic>
              <p:nvPicPr>
                <p:cNvPr id="334" name="Freihand 333">
                  <a:extLst>
                    <a:ext uri="{FF2B5EF4-FFF2-40B4-BE49-F238E27FC236}">
                      <a16:creationId xmlns:a16="http://schemas.microsoft.com/office/drawing/2014/main" id="{CAC488FB-9CFA-494B-BB93-F0EFAD54C220}"/>
                    </a:ext>
                  </a:extLst>
                </p:cNvPr>
                <p:cNvPicPr/>
                <p:nvPr/>
              </p:nvPicPr>
              <p:blipFill>
                <a:blip r:embed="rId582"/>
                <a:stretch>
                  <a:fillRect/>
                </a:stretch>
              </p:blipFill>
              <p:spPr>
                <a:xfrm>
                  <a:off x="6980067" y="5891640"/>
                  <a:ext cx="62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6" name="Freihand 335">
                  <a:extLst>
                    <a:ext uri="{FF2B5EF4-FFF2-40B4-BE49-F238E27FC236}">
                      <a16:creationId xmlns:a16="http://schemas.microsoft.com/office/drawing/2014/main" id="{8E0ECFB3-241B-4E98-B793-8D116D1BAB70}"/>
                    </a:ext>
                  </a:extLst>
                </p14:cNvPr>
                <p14:cNvContentPartPr/>
                <p14:nvPr/>
              </p14:nvContentPartPr>
              <p14:xfrm>
                <a:off x="232947" y="6281880"/>
                <a:ext cx="219600" cy="3960"/>
              </p14:xfrm>
            </p:contentPart>
          </mc:Choice>
          <mc:Fallback xmlns="">
            <p:pic>
              <p:nvPicPr>
                <p:cNvPr id="336" name="Freihand 335">
                  <a:extLst>
                    <a:ext uri="{FF2B5EF4-FFF2-40B4-BE49-F238E27FC236}">
                      <a16:creationId xmlns:a16="http://schemas.microsoft.com/office/drawing/2014/main" id="{8E0ECFB3-241B-4E98-B793-8D116D1BAB70}"/>
                    </a:ext>
                  </a:extLst>
                </p:cNvPr>
                <p:cNvPicPr/>
                <p:nvPr/>
              </p:nvPicPr>
              <p:blipFill>
                <a:blip r:embed="rId584"/>
                <a:stretch>
                  <a:fillRect/>
                </a:stretch>
              </p:blipFill>
              <p:spPr>
                <a:xfrm>
                  <a:off x="228627" y="6277560"/>
                  <a:ext cx="228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7" name="Freihand 336">
                  <a:extLst>
                    <a:ext uri="{FF2B5EF4-FFF2-40B4-BE49-F238E27FC236}">
                      <a16:creationId xmlns:a16="http://schemas.microsoft.com/office/drawing/2014/main" id="{CFE17720-2096-45DD-9E9D-78D4A6525DBA}"/>
                    </a:ext>
                  </a:extLst>
                </p14:cNvPr>
                <p14:cNvContentPartPr/>
                <p14:nvPr/>
              </p14:nvContentPartPr>
              <p14:xfrm>
                <a:off x="212067" y="6307800"/>
                <a:ext cx="156960" cy="17280"/>
              </p14:xfrm>
            </p:contentPart>
          </mc:Choice>
          <mc:Fallback xmlns="">
            <p:pic>
              <p:nvPicPr>
                <p:cNvPr id="337" name="Freihand 336">
                  <a:extLst>
                    <a:ext uri="{FF2B5EF4-FFF2-40B4-BE49-F238E27FC236}">
                      <a16:creationId xmlns:a16="http://schemas.microsoft.com/office/drawing/2014/main" id="{CFE17720-2096-45DD-9E9D-78D4A6525DBA}"/>
                    </a:ext>
                  </a:extLst>
                </p:cNvPr>
                <p:cNvPicPr/>
                <p:nvPr/>
              </p:nvPicPr>
              <p:blipFill>
                <a:blip r:embed="rId586"/>
                <a:stretch>
                  <a:fillRect/>
                </a:stretch>
              </p:blipFill>
              <p:spPr>
                <a:xfrm>
                  <a:off x="207747" y="6303480"/>
                  <a:ext cx="165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8" name="Freihand 337">
                  <a:extLst>
                    <a:ext uri="{FF2B5EF4-FFF2-40B4-BE49-F238E27FC236}">
                      <a16:creationId xmlns:a16="http://schemas.microsoft.com/office/drawing/2014/main" id="{4EDEB08D-C9CD-4A7A-AE40-3D340A7C57BE}"/>
                    </a:ext>
                  </a:extLst>
                </p14:cNvPr>
                <p14:cNvContentPartPr/>
                <p14:nvPr/>
              </p14:nvContentPartPr>
              <p14:xfrm>
                <a:off x="486027" y="6194760"/>
                <a:ext cx="134280" cy="168120"/>
              </p14:xfrm>
            </p:contentPart>
          </mc:Choice>
          <mc:Fallback xmlns="">
            <p:pic>
              <p:nvPicPr>
                <p:cNvPr id="338" name="Freihand 337">
                  <a:extLst>
                    <a:ext uri="{FF2B5EF4-FFF2-40B4-BE49-F238E27FC236}">
                      <a16:creationId xmlns:a16="http://schemas.microsoft.com/office/drawing/2014/main" id="{4EDEB08D-C9CD-4A7A-AE40-3D340A7C57BE}"/>
                    </a:ext>
                  </a:extLst>
                </p:cNvPr>
                <p:cNvPicPr/>
                <p:nvPr/>
              </p:nvPicPr>
              <p:blipFill>
                <a:blip r:embed="rId588"/>
                <a:stretch>
                  <a:fillRect/>
                </a:stretch>
              </p:blipFill>
              <p:spPr>
                <a:xfrm>
                  <a:off x="481707" y="6190440"/>
                  <a:ext cx="142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9" name="Freihand 338">
                  <a:extLst>
                    <a:ext uri="{FF2B5EF4-FFF2-40B4-BE49-F238E27FC236}">
                      <a16:creationId xmlns:a16="http://schemas.microsoft.com/office/drawing/2014/main" id="{55990D2D-2753-4D99-A350-1F9D26A773DA}"/>
                    </a:ext>
                  </a:extLst>
                </p14:cNvPr>
                <p14:cNvContentPartPr/>
                <p14:nvPr/>
              </p14:nvContentPartPr>
              <p14:xfrm>
                <a:off x="784827" y="6242280"/>
                <a:ext cx="133920" cy="78840"/>
              </p14:xfrm>
            </p:contentPart>
          </mc:Choice>
          <mc:Fallback xmlns="">
            <p:pic>
              <p:nvPicPr>
                <p:cNvPr id="339" name="Freihand 338">
                  <a:extLst>
                    <a:ext uri="{FF2B5EF4-FFF2-40B4-BE49-F238E27FC236}">
                      <a16:creationId xmlns:a16="http://schemas.microsoft.com/office/drawing/2014/main" id="{55990D2D-2753-4D99-A350-1F9D26A773DA}"/>
                    </a:ext>
                  </a:extLst>
                </p:cNvPr>
                <p:cNvPicPr/>
                <p:nvPr/>
              </p:nvPicPr>
              <p:blipFill>
                <a:blip r:embed="rId590"/>
                <a:stretch>
                  <a:fillRect/>
                </a:stretch>
              </p:blipFill>
              <p:spPr>
                <a:xfrm>
                  <a:off x="780507" y="6237960"/>
                  <a:ext cx="14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40" name="Freihand 339">
                  <a:extLst>
                    <a:ext uri="{FF2B5EF4-FFF2-40B4-BE49-F238E27FC236}">
                      <a16:creationId xmlns:a16="http://schemas.microsoft.com/office/drawing/2014/main" id="{2DABE42E-2AE2-4B48-9768-1BCCFED32C0E}"/>
                    </a:ext>
                  </a:extLst>
                </p14:cNvPr>
                <p14:cNvContentPartPr/>
                <p14:nvPr/>
              </p14:nvContentPartPr>
              <p14:xfrm>
                <a:off x="979947" y="6124200"/>
                <a:ext cx="144360" cy="166320"/>
              </p14:xfrm>
            </p:contentPart>
          </mc:Choice>
          <mc:Fallback xmlns="">
            <p:pic>
              <p:nvPicPr>
                <p:cNvPr id="340" name="Freihand 339">
                  <a:extLst>
                    <a:ext uri="{FF2B5EF4-FFF2-40B4-BE49-F238E27FC236}">
                      <a16:creationId xmlns:a16="http://schemas.microsoft.com/office/drawing/2014/main" id="{2DABE42E-2AE2-4B48-9768-1BCCFED32C0E}"/>
                    </a:ext>
                  </a:extLst>
                </p:cNvPr>
                <p:cNvPicPr/>
                <p:nvPr/>
              </p:nvPicPr>
              <p:blipFill>
                <a:blip r:embed="rId592"/>
                <a:stretch>
                  <a:fillRect/>
                </a:stretch>
              </p:blipFill>
              <p:spPr>
                <a:xfrm>
                  <a:off x="975627" y="6119880"/>
                  <a:ext cx="153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42" name="Freihand 341">
                  <a:extLst>
                    <a:ext uri="{FF2B5EF4-FFF2-40B4-BE49-F238E27FC236}">
                      <a16:creationId xmlns:a16="http://schemas.microsoft.com/office/drawing/2014/main" id="{B4CC0093-76B7-4D4F-8984-405EB3D5C91C}"/>
                    </a:ext>
                  </a:extLst>
                </p14:cNvPr>
                <p14:cNvContentPartPr/>
                <p14:nvPr/>
              </p14:nvContentPartPr>
              <p14:xfrm>
                <a:off x="1325547" y="6144720"/>
                <a:ext cx="298800" cy="104400"/>
              </p14:xfrm>
            </p:contentPart>
          </mc:Choice>
          <mc:Fallback xmlns="">
            <p:pic>
              <p:nvPicPr>
                <p:cNvPr id="342" name="Freihand 341">
                  <a:extLst>
                    <a:ext uri="{FF2B5EF4-FFF2-40B4-BE49-F238E27FC236}">
                      <a16:creationId xmlns:a16="http://schemas.microsoft.com/office/drawing/2014/main" id="{B4CC0093-76B7-4D4F-8984-405EB3D5C91C}"/>
                    </a:ext>
                  </a:extLst>
                </p:cNvPr>
                <p:cNvPicPr/>
                <p:nvPr/>
              </p:nvPicPr>
              <p:blipFill>
                <a:blip r:embed="rId594"/>
                <a:stretch>
                  <a:fillRect/>
                </a:stretch>
              </p:blipFill>
              <p:spPr>
                <a:xfrm>
                  <a:off x="1321227" y="6140400"/>
                  <a:ext cx="307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3" name="Freihand 342">
                  <a:extLst>
                    <a:ext uri="{FF2B5EF4-FFF2-40B4-BE49-F238E27FC236}">
                      <a16:creationId xmlns:a16="http://schemas.microsoft.com/office/drawing/2014/main" id="{75E3C824-5A76-4FC4-BBED-24C37F8021B3}"/>
                    </a:ext>
                  </a:extLst>
                </p14:cNvPr>
                <p14:cNvContentPartPr/>
                <p14:nvPr/>
              </p14:nvContentPartPr>
              <p14:xfrm>
                <a:off x="1600227" y="6126360"/>
                <a:ext cx="41040" cy="21600"/>
              </p14:xfrm>
            </p:contentPart>
          </mc:Choice>
          <mc:Fallback xmlns="">
            <p:pic>
              <p:nvPicPr>
                <p:cNvPr id="343" name="Freihand 342">
                  <a:extLst>
                    <a:ext uri="{FF2B5EF4-FFF2-40B4-BE49-F238E27FC236}">
                      <a16:creationId xmlns:a16="http://schemas.microsoft.com/office/drawing/2014/main" id="{75E3C824-5A76-4FC4-BBED-24C37F8021B3}"/>
                    </a:ext>
                  </a:extLst>
                </p:cNvPr>
                <p:cNvPicPr/>
                <p:nvPr/>
              </p:nvPicPr>
              <p:blipFill>
                <a:blip r:embed="rId596"/>
                <a:stretch>
                  <a:fillRect/>
                </a:stretch>
              </p:blipFill>
              <p:spPr>
                <a:xfrm>
                  <a:off x="1595907" y="6122040"/>
                  <a:ext cx="4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4" name="Freihand 343">
                  <a:extLst>
                    <a:ext uri="{FF2B5EF4-FFF2-40B4-BE49-F238E27FC236}">
                      <a16:creationId xmlns:a16="http://schemas.microsoft.com/office/drawing/2014/main" id="{A5B2038D-941E-4B48-B046-32D807FE1C02}"/>
                    </a:ext>
                  </a:extLst>
                </p14:cNvPr>
                <p14:cNvContentPartPr/>
                <p14:nvPr/>
              </p14:nvContentPartPr>
              <p14:xfrm>
                <a:off x="1634067" y="6153360"/>
                <a:ext cx="87840" cy="111240"/>
              </p14:xfrm>
            </p:contentPart>
          </mc:Choice>
          <mc:Fallback xmlns="">
            <p:pic>
              <p:nvPicPr>
                <p:cNvPr id="344" name="Freihand 343">
                  <a:extLst>
                    <a:ext uri="{FF2B5EF4-FFF2-40B4-BE49-F238E27FC236}">
                      <a16:creationId xmlns:a16="http://schemas.microsoft.com/office/drawing/2014/main" id="{A5B2038D-941E-4B48-B046-32D807FE1C02}"/>
                    </a:ext>
                  </a:extLst>
                </p:cNvPr>
                <p:cNvPicPr/>
                <p:nvPr/>
              </p:nvPicPr>
              <p:blipFill>
                <a:blip r:embed="rId598"/>
                <a:stretch>
                  <a:fillRect/>
                </a:stretch>
              </p:blipFill>
              <p:spPr>
                <a:xfrm>
                  <a:off x="1629747" y="6149040"/>
                  <a:ext cx="96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5" name="Freihand 344">
                  <a:extLst>
                    <a:ext uri="{FF2B5EF4-FFF2-40B4-BE49-F238E27FC236}">
                      <a16:creationId xmlns:a16="http://schemas.microsoft.com/office/drawing/2014/main" id="{DFF4E4B1-EA49-4986-B1D6-C0202A98B9D3}"/>
                    </a:ext>
                  </a:extLst>
                </p14:cNvPr>
                <p14:cNvContentPartPr/>
                <p14:nvPr/>
              </p14:nvContentPartPr>
              <p14:xfrm>
                <a:off x="1738107" y="6139680"/>
                <a:ext cx="121680" cy="109080"/>
              </p14:xfrm>
            </p:contentPart>
          </mc:Choice>
          <mc:Fallback xmlns="">
            <p:pic>
              <p:nvPicPr>
                <p:cNvPr id="345" name="Freihand 344">
                  <a:extLst>
                    <a:ext uri="{FF2B5EF4-FFF2-40B4-BE49-F238E27FC236}">
                      <a16:creationId xmlns:a16="http://schemas.microsoft.com/office/drawing/2014/main" id="{DFF4E4B1-EA49-4986-B1D6-C0202A98B9D3}"/>
                    </a:ext>
                  </a:extLst>
                </p:cNvPr>
                <p:cNvPicPr/>
                <p:nvPr/>
              </p:nvPicPr>
              <p:blipFill>
                <a:blip r:embed="rId600"/>
                <a:stretch>
                  <a:fillRect/>
                </a:stretch>
              </p:blipFill>
              <p:spPr>
                <a:xfrm>
                  <a:off x="1733787" y="6135360"/>
                  <a:ext cx="130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6" name="Freihand 345">
                  <a:extLst>
                    <a:ext uri="{FF2B5EF4-FFF2-40B4-BE49-F238E27FC236}">
                      <a16:creationId xmlns:a16="http://schemas.microsoft.com/office/drawing/2014/main" id="{DD2CA3AC-DB2B-4679-9173-B8BA8146E580}"/>
                    </a:ext>
                  </a:extLst>
                </p14:cNvPr>
                <p14:cNvContentPartPr/>
                <p14:nvPr/>
              </p14:nvContentPartPr>
              <p14:xfrm>
                <a:off x="2084427" y="6037800"/>
                <a:ext cx="208800" cy="175680"/>
              </p14:xfrm>
            </p:contentPart>
          </mc:Choice>
          <mc:Fallback xmlns="">
            <p:pic>
              <p:nvPicPr>
                <p:cNvPr id="346" name="Freihand 345">
                  <a:extLst>
                    <a:ext uri="{FF2B5EF4-FFF2-40B4-BE49-F238E27FC236}">
                      <a16:creationId xmlns:a16="http://schemas.microsoft.com/office/drawing/2014/main" id="{DD2CA3AC-DB2B-4679-9173-B8BA8146E580}"/>
                    </a:ext>
                  </a:extLst>
                </p:cNvPr>
                <p:cNvPicPr/>
                <p:nvPr/>
              </p:nvPicPr>
              <p:blipFill>
                <a:blip r:embed="rId602"/>
                <a:stretch>
                  <a:fillRect/>
                </a:stretch>
              </p:blipFill>
              <p:spPr>
                <a:xfrm>
                  <a:off x="2080107" y="6033480"/>
                  <a:ext cx="21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7" name="Freihand 346">
                  <a:extLst>
                    <a:ext uri="{FF2B5EF4-FFF2-40B4-BE49-F238E27FC236}">
                      <a16:creationId xmlns:a16="http://schemas.microsoft.com/office/drawing/2014/main" id="{143D8327-84A1-4221-8988-3B992EFE2EC7}"/>
                    </a:ext>
                  </a:extLst>
                </p14:cNvPr>
                <p14:cNvContentPartPr/>
                <p14:nvPr/>
              </p14:nvContentPartPr>
              <p14:xfrm>
                <a:off x="2304387" y="6072360"/>
                <a:ext cx="28080" cy="38160"/>
              </p14:xfrm>
            </p:contentPart>
          </mc:Choice>
          <mc:Fallback xmlns="">
            <p:pic>
              <p:nvPicPr>
                <p:cNvPr id="347" name="Freihand 346">
                  <a:extLst>
                    <a:ext uri="{FF2B5EF4-FFF2-40B4-BE49-F238E27FC236}">
                      <a16:creationId xmlns:a16="http://schemas.microsoft.com/office/drawing/2014/main" id="{143D8327-84A1-4221-8988-3B992EFE2EC7}"/>
                    </a:ext>
                  </a:extLst>
                </p:cNvPr>
                <p:cNvPicPr/>
                <p:nvPr/>
              </p:nvPicPr>
              <p:blipFill>
                <a:blip r:embed="rId604"/>
                <a:stretch>
                  <a:fillRect/>
                </a:stretch>
              </p:blipFill>
              <p:spPr>
                <a:xfrm>
                  <a:off x="2300067" y="6068040"/>
                  <a:ext cx="36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8" name="Freihand 347">
                  <a:extLst>
                    <a:ext uri="{FF2B5EF4-FFF2-40B4-BE49-F238E27FC236}">
                      <a16:creationId xmlns:a16="http://schemas.microsoft.com/office/drawing/2014/main" id="{2C186275-642A-4FD5-BDA5-9457658F9FB8}"/>
                    </a:ext>
                  </a:extLst>
                </p14:cNvPr>
                <p14:cNvContentPartPr/>
                <p14:nvPr/>
              </p14:nvContentPartPr>
              <p14:xfrm>
                <a:off x="2310867" y="6124920"/>
                <a:ext cx="294120" cy="201240"/>
              </p14:xfrm>
            </p:contentPart>
          </mc:Choice>
          <mc:Fallback xmlns="">
            <p:pic>
              <p:nvPicPr>
                <p:cNvPr id="348" name="Freihand 347">
                  <a:extLst>
                    <a:ext uri="{FF2B5EF4-FFF2-40B4-BE49-F238E27FC236}">
                      <a16:creationId xmlns:a16="http://schemas.microsoft.com/office/drawing/2014/main" id="{2C186275-642A-4FD5-BDA5-9457658F9FB8}"/>
                    </a:ext>
                  </a:extLst>
                </p:cNvPr>
                <p:cNvPicPr/>
                <p:nvPr/>
              </p:nvPicPr>
              <p:blipFill>
                <a:blip r:embed="rId606"/>
                <a:stretch>
                  <a:fillRect/>
                </a:stretch>
              </p:blipFill>
              <p:spPr>
                <a:xfrm>
                  <a:off x="2306547" y="6120600"/>
                  <a:ext cx="302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9" name="Freihand 348">
                  <a:extLst>
                    <a:ext uri="{FF2B5EF4-FFF2-40B4-BE49-F238E27FC236}">
                      <a16:creationId xmlns:a16="http://schemas.microsoft.com/office/drawing/2014/main" id="{65D11FE5-6881-4835-9AAF-E3A19C8D41F5}"/>
                    </a:ext>
                  </a:extLst>
                </p14:cNvPr>
                <p14:cNvContentPartPr/>
                <p14:nvPr/>
              </p14:nvContentPartPr>
              <p14:xfrm>
                <a:off x="2620107" y="6103680"/>
                <a:ext cx="90360" cy="83880"/>
              </p14:xfrm>
            </p:contentPart>
          </mc:Choice>
          <mc:Fallback xmlns="">
            <p:pic>
              <p:nvPicPr>
                <p:cNvPr id="349" name="Freihand 348">
                  <a:extLst>
                    <a:ext uri="{FF2B5EF4-FFF2-40B4-BE49-F238E27FC236}">
                      <a16:creationId xmlns:a16="http://schemas.microsoft.com/office/drawing/2014/main" id="{65D11FE5-6881-4835-9AAF-E3A19C8D41F5}"/>
                    </a:ext>
                  </a:extLst>
                </p:cNvPr>
                <p:cNvPicPr/>
                <p:nvPr/>
              </p:nvPicPr>
              <p:blipFill>
                <a:blip r:embed="rId608"/>
                <a:stretch>
                  <a:fillRect/>
                </a:stretch>
              </p:blipFill>
              <p:spPr>
                <a:xfrm>
                  <a:off x="2615787" y="6099360"/>
                  <a:ext cx="9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50" name="Freihand 349">
                  <a:extLst>
                    <a:ext uri="{FF2B5EF4-FFF2-40B4-BE49-F238E27FC236}">
                      <a16:creationId xmlns:a16="http://schemas.microsoft.com/office/drawing/2014/main" id="{16DCE844-B124-4FB2-BA83-4CF9818F299D}"/>
                    </a:ext>
                  </a:extLst>
                </p14:cNvPr>
                <p14:cNvContentPartPr/>
                <p14:nvPr/>
              </p14:nvContentPartPr>
              <p14:xfrm>
                <a:off x="2746827" y="6019800"/>
                <a:ext cx="178200" cy="147600"/>
              </p14:xfrm>
            </p:contentPart>
          </mc:Choice>
          <mc:Fallback xmlns="">
            <p:pic>
              <p:nvPicPr>
                <p:cNvPr id="350" name="Freihand 349">
                  <a:extLst>
                    <a:ext uri="{FF2B5EF4-FFF2-40B4-BE49-F238E27FC236}">
                      <a16:creationId xmlns:a16="http://schemas.microsoft.com/office/drawing/2014/main" id="{16DCE844-B124-4FB2-BA83-4CF9818F299D}"/>
                    </a:ext>
                  </a:extLst>
                </p:cNvPr>
                <p:cNvPicPr/>
                <p:nvPr/>
              </p:nvPicPr>
              <p:blipFill>
                <a:blip r:embed="rId610"/>
                <a:stretch>
                  <a:fillRect/>
                </a:stretch>
              </p:blipFill>
              <p:spPr>
                <a:xfrm>
                  <a:off x="2742507" y="6015480"/>
                  <a:ext cx="18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1" name="Freihand 350">
                  <a:extLst>
                    <a:ext uri="{FF2B5EF4-FFF2-40B4-BE49-F238E27FC236}">
                      <a16:creationId xmlns:a16="http://schemas.microsoft.com/office/drawing/2014/main" id="{70CE36DC-47EA-4D7A-A5B4-8645B3F3B84B}"/>
                    </a:ext>
                  </a:extLst>
                </p14:cNvPr>
                <p14:cNvContentPartPr/>
                <p14:nvPr/>
              </p14:nvContentPartPr>
              <p14:xfrm>
                <a:off x="2922867" y="6009000"/>
                <a:ext cx="573840" cy="185040"/>
              </p14:xfrm>
            </p:contentPart>
          </mc:Choice>
          <mc:Fallback xmlns="">
            <p:pic>
              <p:nvPicPr>
                <p:cNvPr id="351" name="Freihand 350">
                  <a:extLst>
                    <a:ext uri="{FF2B5EF4-FFF2-40B4-BE49-F238E27FC236}">
                      <a16:creationId xmlns:a16="http://schemas.microsoft.com/office/drawing/2014/main" id="{70CE36DC-47EA-4D7A-A5B4-8645B3F3B84B}"/>
                    </a:ext>
                  </a:extLst>
                </p:cNvPr>
                <p:cNvPicPr/>
                <p:nvPr/>
              </p:nvPicPr>
              <p:blipFill>
                <a:blip r:embed="rId612"/>
                <a:stretch>
                  <a:fillRect/>
                </a:stretch>
              </p:blipFill>
              <p:spPr>
                <a:xfrm>
                  <a:off x="2918547" y="6004680"/>
                  <a:ext cx="582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2" name="Freihand 351">
                  <a:extLst>
                    <a:ext uri="{FF2B5EF4-FFF2-40B4-BE49-F238E27FC236}">
                      <a16:creationId xmlns:a16="http://schemas.microsoft.com/office/drawing/2014/main" id="{48F44EDC-3EA7-4EF3-9174-0D426F1DB69C}"/>
                    </a:ext>
                  </a:extLst>
                </p14:cNvPr>
                <p14:cNvContentPartPr/>
                <p14:nvPr/>
              </p14:nvContentPartPr>
              <p14:xfrm>
                <a:off x="930627" y="6393480"/>
                <a:ext cx="316440" cy="249480"/>
              </p14:xfrm>
            </p:contentPart>
          </mc:Choice>
          <mc:Fallback xmlns="">
            <p:pic>
              <p:nvPicPr>
                <p:cNvPr id="352" name="Freihand 351">
                  <a:extLst>
                    <a:ext uri="{FF2B5EF4-FFF2-40B4-BE49-F238E27FC236}">
                      <a16:creationId xmlns:a16="http://schemas.microsoft.com/office/drawing/2014/main" id="{48F44EDC-3EA7-4EF3-9174-0D426F1DB69C}"/>
                    </a:ext>
                  </a:extLst>
                </p:cNvPr>
                <p:cNvPicPr/>
                <p:nvPr/>
              </p:nvPicPr>
              <p:blipFill>
                <a:blip r:embed="rId614"/>
                <a:stretch>
                  <a:fillRect/>
                </a:stretch>
              </p:blipFill>
              <p:spPr>
                <a:xfrm>
                  <a:off x="926307" y="6389160"/>
                  <a:ext cx="325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3" name="Freihand 352">
                  <a:extLst>
                    <a:ext uri="{FF2B5EF4-FFF2-40B4-BE49-F238E27FC236}">
                      <a16:creationId xmlns:a16="http://schemas.microsoft.com/office/drawing/2014/main" id="{0C7B50C0-CDBF-4AC8-86BB-7312E5E50AC2}"/>
                    </a:ext>
                  </a:extLst>
                </p14:cNvPr>
                <p14:cNvContentPartPr/>
                <p14:nvPr/>
              </p14:nvContentPartPr>
              <p14:xfrm>
                <a:off x="1222227" y="6455760"/>
                <a:ext cx="149400" cy="83520"/>
              </p14:xfrm>
            </p:contentPart>
          </mc:Choice>
          <mc:Fallback xmlns="">
            <p:pic>
              <p:nvPicPr>
                <p:cNvPr id="353" name="Freihand 352">
                  <a:extLst>
                    <a:ext uri="{FF2B5EF4-FFF2-40B4-BE49-F238E27FC236}">
                      <a16:creationId xmlns:a16="http://schemas.microsoft.com/office/drawing/2014/main" id="{0C7B50C0-CDBF-4AC8-86BB-7312E5E50AC2}"/>
                    </a:ext>
                  </a:extLst>
                </p:cNvPr>
                <p:cNvPicPr/>
                <p:nvPr/>
              </p:nvPicPr>
              <p:blipFill>
                <a:blip r:embed="rId616"/>
                <a:stretch>
                  <a:fillRect/>
                </a:stretch>
              </p:blipFill>
              <p:spPr>
                <a:xfrm>
                  <a:off x="1217907" y="6451440"/>
                  <a:ext cx="158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4" name="Freihand 353">
                  <a:extLst>
                    <a:ext uri="{FF2B5EF4-FFF2-40B4-BE49-F238E27FC236}">
                      <a16:creationId xmlns:a16="http://schemas.microsoft.com/office/drawing/2014/main" id="{D72CFADB-4352-499E-885B-A34BC7ABCD9C}"/>
                    </a:ext>
                  </a:extLst>
                </p14:cNvPr>
                <p14:cNvContentPartPr/>
                <p14:nvPr/>
              </p14:nvContentPartPr>
              <p14:xfrm>
                <a:off x="1408707" y="6370080"/>
                <a:ext cx="137520" cy="153720"/>
              </p14:xfrm>
            </p:contentPart>
          </mc:Choice>
          <mc:Fallback xmlns="">
            <p:pic>
              <p:nvPicPr>
                <p:cNvPr id="354" name="Freihand 353">
                  <a:extLst>
                    <a:ext uri="{FF2B5EF4-FFF2-40B4-BE49-F238E27FC236}">
                      <a16:creationId xmlns:a16="http://schemas.microsoft.com/office/drawing/2014/main" id="{D72CFADB-4352-499E-885B-A34BC7ABCD9C}"/>
                    </a:ext>
                  </a:extLst>
                </p:cNvPr>
                <p:cNvPicPr/>
                <p:nvPr/>
              </p:nvPicPr>
              <p:blipFill>
                <a:blip r:embed="rId618"/>
                <a:stretch>
                  <a:fillRect/>
                </a:stretch>
              </p:blipFill>
              <p:spPr>
                <a:xfrm>
                  <a:off x="1404387" y="6365760"/>
                  <a:ext cx="146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5" name="Freihand 354">
                  <a:extLst>
                    <a:ext uri="{FF2B5EF4-FFF2-40B4-BE49-F238E27FC236}">
                      <a16:creationId xmlns:a16="http://schemas.microsoft.com/office/drawing/2014/main" id="{ECCA90A9-D759-4814-9DF7-AD5C7631F21F}"/>
                    </a:ext>
                  </a:extLst>
                </p14:cNvPr>
                <p14:cNvContentPartPr/>
                <p14:nvPr/>
              </p14:nvContentPartPr>
              <p14:xfrm>
                <a:off x="1323387" y="6373320"/>
                <a:ext cx="104040" cy="6480"/>
              </p14:xfrm>
            </p:contentPart>
          </mc:Choice>
          <mc:Fallback xmlns="">
            <p:pic>
              <p:nvPicPr>
                <p:cNvPr id="355" name="Freihand 354">
                  <a:extLst>
                    <a:ext uri="{FF2B5EF4-FFF2-40B4-BE49-F238E27FC236}">
                      <a16:creationId xmlns:a16="http://schemas.microsoft.com/office/drawing/2014/main" id="{ECCA90A9-D759-4814-9DF7-AD5C7631F21F}"/>
                    </a:ext>
                  </a:extLst>
                </p:cNvPr>
                <p:cNvPicPr/>
                <p:nvPr/>
              </p:nvPicPr>
              <p:blipFill>
                <a:blip r:embed="rId620"/>
                <a:stretch>
                  <a:fillRect/>
                </a:stretch>
              </p:blipFill>
              <p:spPr>
                <a:xfrm>
                  <a:off x="1319067" y="6368640"/>
                  <a:ext cx="11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6" name="Freihand 355">
                  <a:extLst>
                    <a:ext uri="{FF2B5EF4-FFF2-40B4-BE49-F238E27FC236}">
                      <a16:creationId xmlns:a16="http://schemas.microsoft.com/office/drawing/2014/main" id="{3B39F93A-7C2B-4BB0-B418-AB09D0446D5F}"/>
                    </a:ext>
                  </a:extLst>
                </p14:cNvPr>
                <p14:cNvContentPartPr/>
                <p14:nvPr/>
              </p14:nvContentPartPr>
              <p14:xfrm>
                <a:off x="1621467" y="6336240"/>
                <a:ext cx="69480" cy="183960"/>
              </p14:xfrm>
            </p:contentPart>
          </mc:Choice>
          <mc:Fallback xmlns="">
            <p:pic>
              <p:nvPicPr>
                <p:cNvPr id="356" name="Freihand 355">
                  <a:extLst>
                    <a:ext uri="{FF2B5EF4-FFF2-40B4-BE49-F238E27FC236}">
                      <a16:creationId xmlns:a16="http://schemas.microsoft.com/office/drawing/2014/main" id="{3B39F93A-7C2B-4BB0-B418-AB09D0446D5F}"/>
                    </a:ext>
                  </a:extLst>
                </p:cNvPr>
                <p:cNvPicPr/>
                <p:nvPr/>
              </p:nvPicPr>
              <p:blipFill>
                <a:blip r:embed="rId622"/>
                <a:stretch>
                  <a:fillRect/>
                </a:stretch>
              </p:blipFill>
              <p:spPr>
                <a:xfrm>
                  <a:off x="1617147" y="6331920"/>
                  <a:ext cx="78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7" name="Freihand 356">
                  <a:extLst>
                    <a:ext uri="{FF2B5EF4-FFF2-40B4-BE49-F238E27FC236}">
                      <a16:creationId xmlns:a16="http://schemas.microsoft.com/office/drawing/2014/main" id="{27AB1DE7-DA40-4487-A18C-9B059FDA61FE}"/>
                    </a:ext>
                  </a:extLst>
                </p14:cNvPr>
                <p14:cNvContentPartPr/>
                <p14:nvPr/>
              </p14:nvContentPartPr>
              <p14:xfrm>
                <a:off x="1900827" y="6404640"/>
                <a:ext cx="119160" cy="93960"/>
              </p14:xfrm>
            </p:contentPart>
          </mc:Choice>
          <mc:Fallback xmlns="">
            <p:pic>
              <p:nvPicPr>
                <p:cNvPr id="357" name="Freihand 356">
                  <a:extLst>
                    <a:ext uri="{FF2B5EF4-FFF2-40B4-BE49-F238E27FC236}">
                      <a16:creationId xmlns:a16="http://schemas.microsoft.com/office/drawing/2014/main" id="{27AB1DE7-DA40-4487-A18C-9B059FDA61FE}"/>
                    </a:ext>
                  </a:extLst>
                </p:cNvPr>
                <p:cNvPicPr/>
                <p:nvPr/>
              </p:nvPicPr>
              <p:blipFill>
                <a:blip r:embed="rId624"/>
                <a:stretch>
                  <a:fillRect/>
                </a:stretch>
              </p:blipFill>
              <p:spPr>
                <a:xfrm>
                  <a:off x="1896507" y="6400320"/>
                  <a:ext cx="12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8" name="Freihand 357">
                  <a:extLst>
                    <a:ext uri="{FF2B5EF4-FFF2-40B4-BE49-F238E27FC236}">
                      <a16:creationId xmlns:a16="http://schemas.microsoft.com/office/drawing/2014/main" id="{49FA7E06-FA3D-49D4-B133-BDD8792249D5}"/>
                    </a:ext>
                  </a:extLst>
                </p14:cNvPr>
                <p14:cNvContentPartPr/>
                <p14:nvPr/>
              </p14:nvContentPartPr>
              <p14:xfrm>
                <a:off x="1935387" y="6435960"/>
                <a:ext cx="214200" cy="55800"/>
              </p14:xfrm>
            </p:contentPart>
          </mc:Choice>
          <mc:Fallback xmlns="">
            <p:pic>
              <p:nvPicPr>
                <p:cNvPr id="358" name="Freihand 357">
                  <a:extLst>
                    <a:ext uri="{FF2B5EF4-FFF2-40B4-BE49-F238E27FC236}">
                      <a16:creationId xmlns:a16="http://schemas.microsoft.com/office/drawing/2014/main" id="{49FA7E06-FA3D-49D4-B133-BDD8792249D5}"/>
                    </a:ext>
                  </a:extLst>
                </p:cNvPr>
                <p:cNvPicPr/>
                <p:nvPr/>
              </p:nvPicPr>
              <p:blipFill>
                <a:blip r:embed="rId626"/>
                <a:stretch>
                  <a:fillRect/>
                </a:stretch>
              </p:blipFill>
              <p:spPr>
                <a:xfrm>
                  <a:off x="1931067" y="6431640"/>
                  <a:ext cx="22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9" name="Freihand 358">
                  <a:extLst>
                    <a:ext uri="{FF2B5EF4-FFF2-40B4-BE49-F238E27FC236}">
                      <a16:creationId xmlns:a16="http://schemas.microsoft.com/office/drawing/2014/main" id="{30E6679D-2ADE-44D8-9711-1C066DE00ACD}"/>
                    </a:ext>
                  </a:extLst>
                </p14:cNvPr>
                <p14:cNvContentPartPr/>
                <p14:nvPr/>
              </p14:nvContentPartPr>
              <p14:xfrm>
                <a:off x="2242827" y="6372600"/>
                <a:ext cx="22680" cy="134280"/>
              </p14:xfrm>
            </p:contentPart>
          </mc:Choice>
          <mc:Fallback xmlns="">
            <p:pic>
              <p:nvPicPr>
                <p:cNvPr id="359" name="Freihand 358">
                  <a:extLst>
                    <a:ext uri="{FF2B5EF4-FFF2-40B4-BE49-F238E27FC236}">
                      <a16:creationId xmlns:a16="http://schemas.microsoft.com/office/drawing/2014/main" id="{30E6679D-2ADE-44D8-9711-1C066DE00ACD}"/>
                    </a:ext>
                  </a:extLst>
                </p:cNvPr>
                <p:cNvPicPr/>
                <p:nvPr/>
              </p:nvPicPr>
              <p:blipFill>
                <a:blip r:embed="rId628"/>
                <a:stretch>
                  <a:fillRect/>
                </a:stretch>
              </p:blipFill>
              <p:spPr>
                <a:xfrm>
                  <a:off x="2238507" y="636828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0" name="Freihand 359">
                  <a:extLst>
                    <a:ext uri="{FF2B5EF4-FFF2-40B4-BE49-F238E27FC236}">
                      <a16:creationId xmlns:a16="http://schemas.microsoft.com/office/drawing/2014/main" id="{09189F7C-A1D0-45EE-8C34-CFCD0F286058}"/>
                    </a:ext>
                  </a:extLst>
                </p14:cNvPr>
                <p14:cNvContentPartPr/>
                <p14:nvPr/>
              </p14:nvContentPartPr>
              <p14:xfrm>
                <a:off x="2161827" y="6350640"/>
                <a:ext cx="186120" cy="165960"/>
              </p14:xfrm>
            </p:contentPart>
          </mc:Choice>
          <mc:Fallback xmlns="">
            <p:pic>
              <p:nvPicPr>
                <p:cNvPr id="360" name="Freihand 359">
                  <a:extLst>
                    <a:ext uri="{FF2B5EF4-FFF2-40B4-BE49-F238E27FC236}">
                      <a16:creationId xmlns:a16="http://schemas.microsoft.com/office/drawing/2014/main" id="{09189F7C-A1D0-45EE-8C34-CFCD0F286058}"/>
                    </a:ext>
                  </a:extLst>
                </p:cNvPr>
                <p:cNvPicPr/>
                <p:nvPr/>
              </p:nvPicPr>
              <p:blipFill>
                <a:blip r:embed="rId630"/>
                <a:stretch>
                  <a:fillRect/>
                </a:stretch>
              </p:blipFill>
              <p:spPr>
                <a:xfrm>
                  <a:off x="2157507" y="6346320"/>
                  <a:ext cx="19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1" name="Freihand 360">
                  <a:extLst>
                    <a:ext uri="{FF2B5EF4-FFF2-40B4-BE49-F238E27FC236}">
                      <a16:creationId xmlns:a16="http://schemas.microsoft.com/office/drawing/2014/main" id="{504622BD-E451-4A82-86FE-795673B5F2D3}"/>
                    </a:ext>
                  </a:extLst>
                </p14:cNvPr>
                <p14:cNvContentPartPr/>
                <p14:nvPr/>
              </p14:nvContentPartPr>
              <p14:xfrm>
                <a:off x="2401587" y="6469440"/>
                <a:ext cx="360" cy="360"/>
              </p14:xfrm>
            </p:contentPart>
          </mc:Choice>
          <mc:Fallback xmlns="">
            <p:pic>
              <p:nvPicPr>
                <p:cNvPr id="361" name="Freihand 360">
                  <a:extLst>
                    <a:ext uri="{FF2B5EF4-FFF2-40B4-BE49-F238E27FC236}">
                      <a16:creationId xmlns:a16="http://schemas.microsoft.com/office/drawing/2014/main" id="{504622BD-E451-4A82-86FE-795673B5F2D3}"/>
                    </a:ext>
                  </a:extLst>
                </p:cNvPr>
                <p:cNvPicPr/>
                <p:nvPr/>
              </p:nvPicPr>
              <p:blipFill>
                <a:blip r:embed="rId113"/>
                <a:stretch>
                  <a:fillRect/>
                </a:stretch>
              </p:blipFill>
              <p:spPr>
                <a:xfrm>
                  <a:off x="2397267" y="6465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2" name="Freihand 361">
                  <a:extLst>
                    <a:ext uri="{FF2B5EF4-FFF2-40B4-BE49-F238E27FC236}">
                      <a16:creationId xmlns:a16="http://schemas.microsoft.com/office/drawing/2014/main" id="{26BEB293-FB1A-4A06-9AA9-041D5B7AEBF3}"/>
                    </a:ext>
                  </a:extLst>
                </p14:cNvPr>
                <p14:cNvContentPartPr/>
                <p14:nvPr/>
              </p14:nvContentPartPr>
              <p14:xfrm>
                <a:off x="2661867" y="6325440"/>
                <a:ext cx="176040" cy="165960"/>
              </p14:xfrm>
            </p:contentPart>
          </mc:Choice>
          <mc:Fallback xmlns="">
            <p:pic>
              <p:nvPicPr>
                <p:cNvPr id="362" name="Freihand 361">
                  <a:extLst>
                    <a:ext uri="{FF2B5EF4-FFF2-40B4-BE49-F238E27FC236}">
                      <a16:creationId xmlns:a16="http://schemas.microsoft.com/office/drawing/2014/main" id="{26BEB293-FB1A-4A06-9AA9-041D5B7AEBF3}"/>
                    </a:ext>
                  </a:extLst>
                </p:cNvPr>
                <p:cNvPicPr/>
                <p:nvPr/>
              </p:nvPicPr>
              <p:blipFill>
                <a:blip r:embed="rId633"/>
                <a:stretch>
                  <a:fillRect/>
                </a:stretch>
              </p:blipFill>
              <p:spPr>
                <a:xfrm>
                  <a:off x="2657547" y="6321120"/>
                  <a:ext cx="184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3" name="Freihand 362">
                  <a:extLst>
                    <a:ext uri="{FF2B5EF4-FFF2-40B4-BE49-F238E27FC236}">
                      <a16:creationId xmlns:a16="http://schemas.microsoft.com/office/drawing/2014/main" id="{3E25953D-2836-462B-8969-13AE27550AEC}"/>
                    </a:ext>
                  </a:extLst>
                </p14:cNvPr>
                <p14:cNvContentPartPr/>
                <p14:nvPr/>
              </p14:nvContentPartPr>
              <p14:xfrm>
                <a:off x="2885787" y="6388440"/>
                <a:ext cx="118440" cy="59760"/>
              </p14:xfrm>
            </p:contentPart>
          </mc:Choice>
          <mc:Fallback xmlns="">
            <p:pic>
              <p:nvPicPr>
                <p:cNvPr id="363" name="Freihand 362">
                  <a:extLst>
                    <a:ext uri="{FF2B5EF4-FFF2-40B4-BE49-F238E27FC236}">
                      <a16:creationId xmlns:a16="http://schemas.microsoft.com/office/drawing/2014/main" id="{3E25953D-2836-462B-8969-13AE27550AEC}"/>
                    </a:ext>
                  </a:extLst>
                </p:cNvPr>
                <p:cNvPicPr/>
                <p:nvPr/>
              </p:nvPicPr>
              <p:blipFill>
                <a:blip r:embed="rId635"/>
                <a:stretch>
                  <a:fillRect/>
                </a:stretch>
              </p:blipFill>
              <p:spPr>
                <a:xfrm>
                  <a:off x="2881467" y="6384120"/>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4" name="Freihand 363">
                  <a:extLst>
                    <a:ext uri="{FF2B5EF4-FFF2-40B4-BE49-F238E27FC236}">
                      <a16:creationId xmlns:a16="http://schemas.microsoft.com/office/drawing/2014/main" id="{0F2B6354-570A-4B8F-AE7D-063E1C6946A7}"/>
                    </a:ext>
                  </a:extLst>
                </p14:cNvPr>
                <p14:cNvContentPartPr/>
                <p14:nvPr/>
              </p14:nvContentPartPr>
              <p14:xfrm>
                <a:off x="3104307" y="6318960"/>
                <a:ext cx="14040" cy="18360"/>
              </p14:xfrm>
            </p:contentPart>
          </mc:Choice>
          <mc:Fallback xmlns="">
            <p:pic>
              <p:nvPicPr>
                <p:cNvPr id="364" name="Freihand 363">
                  <a:extLst>
                    <a:ext uri="{FF2B5EF4-FFF2-40B4-BE49-F238E27FC236}">
                      <a16:creationId xmlns:a16="http://schemas.microsoft.com/office/drawing/2014/main" id="{0F2B6354-570A-4B8F-AE7D-063E1C6946A7}"/>
                    </a:ext>
                  </a:extLst>
                </p:cNvPr>
                <p:cNvPicPr/>
                <p:nvPr/>
              </p:nvPicPr>
              <p:blipFill>
                <a:blip r:embed="rId637"/>
                <a:stretch>
                  <a:fillRect/>
                </a:stretch>
              </p:blipFill>
              <p:spPr>
                <a:xfrm>
                  <a:off x="3099987" y="6314640"/>
                  <a:ext cx="22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5" name="Freihand 364">
                  <a:extLst>
                    <a:ext uri="{FF2B5EF4-FFF2-40B4-BE49-F238E27FC236}">
                      <a16:creationId xmlns:a16="http://schemas.microsoft.com/office/drawing/2014/main" id="{05C87AD2-97C8-46D9-ABF2-D14183118EF9}"/>
                    </a:ext>
                  </a:extLst>
                </p14:cNvPr>
                <p14:cNvContentPartPr/>
                <p14:nvPr/>
              </p14:nvContentPartPr>
              <p14:xfrm>
                <a:off x="3048147" y="6262800"/>
                <a:ext cx="44280" cy="193680"/>
              </p14:xfrm>
            </p:contentPart>
          </mc:Choice>
          <mc:Fallback xmlns="">
            <p:pic>
              <p:nvPicPr>
                <p:cNvPr id="365" name="Freihand 364">
                  <a:extLst>
                    <a:ext uri="{FF2B5EF4-FFF2-40B4-BE49-F238E27FC236}">
                      <a16:creationId xmlns:a16="http://schemas.microsoft.com/office/drawing/2014/main" id="{05C87AD2-97C8-46D9-ABF2-D14183118EF9}"/>
                    </a:ext>
                  </a:extLst>
                </p:cNvPr>
                <p:cNvPicPr/>
                <p:nvPr/>
              </p:nvPicPr>
              <p:blipFill>
                <a:blip r:embed="rId639"/>
                <a:stretch>
                  <a:fillRect/>
                </a:stretch>
              </p:blipFill>
              <p:spPr>
                <a:xfrm>
                  <a:off x="3043827" y="6258480"/>
                  <a:ext cx="52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6" name="Freihand 365">
                  <a:extLst>
                    <a:ext uri="{FF2B5EF4-FFF2-40B4-BE49-F238E27FC236}">
                      <a16:creationId xmlns:a16="http://schemas.microsoft.com/office/drawing/2014/main" id="{B4D1A11B-1C27-4069-AAA9-5C8F8150A8EF}"/>
                    </a:ext>
                  </a:extLst>
                </p14:cNvPr>
                <p14:cNvContentPartPr/>
                <p14:nvPr/>
              </p14:nvContentPartPr>
              <p14:xfrm>
                <a:off x="3115827" y="6305280"/>
                <a:ext cx="240480" cy="150120"/>
              </p14:xfrm>
            </p:contentPart>
          </mc:Choice>
          <mc:Fallback xmlns="">
            <p:pic>
              <p:nvPicPr>
                <p:cNvPr id="366" name="Freihand 365">
                  <a:extLst>
                    <a:ext uri="{FF2B5EF4-FFF2-40B4-BE49-F238E27FC236}">
                      <a16:creationId xmlns:a16="http://schemas.microsoft.com/office/drawing/2014/main" id="{B4D1A11B-1C27-4069-AAA9-5C8F8150A8EF}"/>
                    </a:ext>
                  </a:extLst>
                </p:cNvPr>
                <p:cNvPicPr/>
                <p:nvPr/>
              </p:nvPicPr>
              <p:blipFill>
                <a:blip r:embed="rId641"/>
                <a:stretch>
                  <a:fillRect/>
                </a:stretch>
              </p:blipFill>
              <p:spPr>
                <a:xfrm>
                  <a:off x="3111507" y="6300960"/>
                  <a:ext cx="249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7" name="Freihand 366">
                  <a:extLst>
                    <a:ext uri="{FF2B5EF4-FFF2-40B4-BE49-F238E27FC236}">
                      <a16:creationId xmlns:a16="http://schemas.microsoft.com/office/drawing/2014/main" id="{E4728145-445E-4FA4-A2ED-F98D9D356985}"/>
                    </a:ext>
                  </a:extLst>
                </p14:cNvPr>
                <p14:cNvContentPartPr/>
                <p14:nvPr/>
              </p14:nvContentPartPr>
              <p14:xfrm>
                <a:off x="2585187" y="6516960"/>
                <a:ext cx="1010880" cy="49320"/>
              </p14:xfrm>
            </p:contentPart>
          </mc:Choice>
          <mc:Fallback xmlns="">
            <p:pic>
              <p:nvPicPr>
                <p:cNvPr id="367" name="Freihand 366">
                  <a:extLst>
                    <a:ext uri="{FF2B5EF4-FFF2-40B4-BE49-F238E27FC236}">
                      <a16:creationId xmlns:a16="http://schemas.microsoft.com/office/drawing/2014/main" id="{E4728145-445E-4FA4-A2ED-F98D9D356985}"/>
                    </a:ext>
                  </a:extLst>
                </p:cNvPr>
                <p:cNvPicPr/>
                <p:nvPr/>
              </p:nvPicPr>
              <p:blipFill>
                <a:blip r:embed="rId643"/>
                <a:stretch>
                  <a:fillRect/>
                </a:stretch>
              </p:blipFill>
              <p:spPr>
                <a:xfrm>
                  <a:off x="2580867" y="6512640"/>
                  <a:ext cx="1019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1" name="Freihand 370">
                  <a:extLst>
                    <a:ext uri="{FF2B5EF4-FFF2-40B4-BE49-F238E27FC236}">
                      <a16:creationId xmlns:a16="http://schemas.microsoft.com/office/drawing/2014/main" id="{7FFCE25D-9578-4811-AA55-034FA0320139}"/>
                    </a:ext>
                  </a:extLst>
                </p14:cNvPr>
                <p14:cNvContentPartPr/>
                <p14:nvPr/>
              </p14:nvContentPartPr>
              <p14:xfrm>
                <a:off x="3801987" y="6439200"/>
                <a:ext cx="158040" cy="172800"/>
              </p14:xfrm>
            </p:contentPart>
          </mc:Choice>
          <mc:Fallback xmlns="">
            <p:pic>
              <p:nvPicPr>
                <p:cNvPr id="371" name="Freihand 370">
                  <a:extLst>
                    <a:ext uri="{FF2B5EF4-FFF2-40B4-BE49-F238E27FC236}">
                      <a16:creationId xmlns:a16="http://schemas.microsoft.com/office/drawing/2014/main" id="{7FFCE25D-9578-4811-AA55-034FA0320139}"/>
                    </a:ext>
                  </a:extLst>
                </p:cNvPr>
                <p:cNvPicPr/>
                <p:nvPr/>
              </p:nvPicPr>
              <p:blipFill>
                <a:blip r:embed="rId645"/>
                <a:stretch>
                  <a:fillRect/>
                </a:stretch>
              </p:blipFill>
              <p:spPr>
                <a:xfrm>
                  <a:off x="3797667" y="6434880"/>
                  <a:ext cx="166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2" name="Freihand 371">
                  <a:extLst>
                    <a:ext uri="{FF2B5EF4-FFF2-40B4-BE49-F238E27FC236}">
                      <a16:creationId xmlns:a16="http://schemas.microsoft.com/office/drawing/2014/main" id="{D6A6DC45-1C83-4C4F-AFC7-294D76075B30}"/>
                    </a:ext>
                  </a:extLst>
                </p14:cNvPr>
                <p14:cNvContentPartPr/>
                <p14:nvPr/>
              </p14:nvContentPartPr>
              <p14:xfrm>
                <a:off x="3969027" y="6382680"/>
                <a:ext cx="387360" cy="173160"/>
              </p14:xfrm>
            </p:contentPart>
          </mc:Choice>
          <mc:Fallback xmlns="">
            <p:pic>
              <p:nvPicPr>
                <p:cNvPr id="372" name="Freihand 371">
                  <a:extLst>
                    <a:ext uri="{FF2B5EF4-FFF2-40B4-BE49-F238E27FC236}">
                      <a16:creationId xmlns:a16="http://schemas.microsoft.com/office/drawing/2014/main" id="{D6A6DC45-1C83-4C4F-AFC7-294D76075B30}"/>
                    </a:ext>
                  </a:extLst>
                </p:cNvPr>
                <p:cNvPicPr/>
                <p:nvPr/>
              </p:nvPicPr>
              <p:blipFill>
                <a:blip r:embed="rId647"/>
                <a:stretch>
                  <a:fillRect/>
                </a:stretch>
              </p:blipFill>
              <p:spPr>
                <a:xfrm>
                  <a:off x="3964707" y="6378360"/>
                  <a:ext cx="39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3" name="Freihand 372">
                  <a:extLst>
                    <a:ext uri="{FF2B5EF4-FFF2-40B4-BE49-F238E27FC236}">
                      <a16:creationId xmlns:a16="http://schemas.microsoft.com/office/drawing/2014/main" id="{B3C29AF4-1CD9-4F94-9380-D9B0EBDD8432}"/>
                    </a:ext>
                  </a:extLst>
                </p14:cNvPr>
                <p14:cNvContentPartPr/>
                <p14:nvPr/>
              </p14:nvContentPartPr>
              <p14:xfrm>
                <a:off x="4561227" y="6345600"/>
                <a:ext cx="129240" cy="204840"/>
              </p14:xfrm>
            </p:contentPart>
          </mc:Choice>
          <mc:Fallback xmlns="">
            <p:pic>
              <p:nvPicPr>
                <p:cNvPr id="373" name="Freihand 372">
                  <a:extLst>
                    <a:ext uri="{FF2B5EF4-FFF2-40B4-BE49-F238E27FC236}">
                      <a16:creationId xmlns:a16="http://schemas.microsoft.com/office/drawing/2014/main" id="{B3C29AF4-1CD9-4F94-9380-D9B0EBDD8432}"/>
                    </a:ext>
                  </a:extLst>
                </p:cNvPr>
                <p:cNvPicPr/>
                <p:nvPr/>
              </p:nvPicPr>
              <p:blipFill>
                <a:blip r:embed="rId649"/>
                <a:stretch>
                  <a:fillRect/>
                </a:stretch>
              </p:blipFill>
              <p:spPr>
                <a:xfrm>
                  <a:off x="4556907" y="6341280"/>
                  <a:ext cx="137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4" name="Freihand 373">
                  <a:extLst>
                    <a:ext uri="{FF2B5EF4-FFF2-40B4-BE49-F238E27FC236}">
                      <a16:creationId xmlns:a16="http://schemas.microsoft.com/office/drawing/2014/main" id="{39F29588-62D8-4BA3-98BA-8EFA5929F33C}"/>
                    </a:ext>
                  </a:extLst>
                </p14:cNvPr>
                <p14:cNvContentPartPr/>
                <p14:nvPr/>
              </p14:nvContentPartPr>
              <p14:xfrm>
                <a:off x="4581387" y="6439560"/>
                <a:ext cx="175320" cy="94680"/>
              </p14:xfrm>
            </p:contentPart>
          </mc:Choice>
          <mc:Fallback xmlns="">
            <p:pic>
              <p:nvPicPr>
                <p:cNvPr id="374" name="Freihand 373">
                  <a:extLst>
                    <a:ext uri="{FF2B5EF4-FFF2-40B4-BE49-F238E27FC236}">
                      <a16:creationId xmlns:a16="http://schemas.microsoft.com/office/drawing/2014/main" id="{39F29588-62D8-4BA3-98BA-8EFA5929F33C}"/>
                    </a:ext>
                  </a:extLst>
                </p:cNvPr>
                <p:cNvPicPr/>
                <p:nvPr/>
              </p:nvPicPr>
              <p:blipFill>
                <a:blip r:embed="rId651"/>
                <a:stretch>
                  <a:fillRect/>
                </a:stretch>
              </p:blipFill>
              <p:spPr>
                <a:xfrm>
                  <a:off x="4577067" y="6435240"/>
                  <a:ext cx="18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75" name="Freihand 374">
                  <a:extLst>
                    <a:ext uri="{FF2B5EF4-FFF2-40B4-BE49-F238E27FC236}">
                      <a16:creationId xmlns:a16="http://schemas.microsoft.com/office/drawing/2014/main" id="{B805EDE4-0ED0-4CC5-BB7E-344450116531}"/>
                    </a:ext>
                  </a:extLst>
                </p14:cNvPr>
                <p14:cNvContentPartPr/>
                <p14:nvPr/>
              </p14:nvContentPartPr>
              <p14:xfrm>
                <a:off x="4763187" y="6391680"/>
                <a:ext cx="30240" cy="36720"/>
              </p14:xfrm>
            </p:contentPart>
          </mc:Choice>
          <mc:Fallback xmlns="">
            <p:pic>
              <p:nvPicPr>
                <p:cNvPr id="375" name="Freihand 374">
                  <a:extLst>
                    <a:ext uri="{FF2B5EF4-FFF2-40B4-BE49-F238E27FC236}">
                      <a16:creationId xmlns:a16="http://schemas.microsoft.com/office/drawing/2014/main" id="{B805EDE4-0ED0-4CC5-BB7E-344450116531}"/>
                    </a:ext>
                  </a:extLst>
                </p:cNvPr>
                <p:cNvPicPr/>
                <p:nvPr/>
              </p:nvPicPr>
              <p:blipFill>
                <a:blip r:embed="rId653"/>
                <a:stretch>
                  <a:fillRect/>
                </a:stretch>
              </p:blipFill>
              <p:spPr>
                <a:xfrm>
                  <a:off x="4758867" y="6387360"/>
                  <a:ext cx="38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76" name="Freihand 375">
                  <a:extLst>
                    <a:ext uri="{FF2B5EF4-FFF2-40B4-BE49-F238E27FC236}">
                      <a16:creationId xmlns:a16="http://schemas.microsoft.com/office/drawing/2014/main" id="{E3805048-9C92-4978-B99E-EA81335C2CC3}"/>
                    </a:ext>
                  </a:extLst>
                </p14:cNvPr>
                <p14:cNvContentPartPr/>
                <p14:nvPr/>
              </p14:nvContentPartPr>
              <p14:xfrm>
                <a:off x="4796667" y="6459000"/>
                <a:ext cx="75960" cy="176400"/>
              </p14:xfrm>
            </p:contentPart>
          </mc:Choice>
          <mc:Fallback xmlns="">
            <p:pic>
              <p:nvPicPr>
                <p:cNvPr id="376" name="Freihand 375">
                  <a:extLst>
                    <a:ext uri="{FF2B5EF4-FFF2-40B4-BE49-F238E27FC236}">
                      <a16:creationId xmlns:a16="http://schemas.microsoft.com/office/drawing/2014/main" id="{E3805048-9C92-4978-B99E-EA81335C2CC3}"/>
                    </a:ext>
                  </a:extLst>
                </p:cNvPr>
                <p:cNvPicPr/>
                <p:nvPr/>
              </p:nvPicPr>
              <p:blipFill>
                <a:blip r:embed="rId655"/>
                <a:stretch>
                  <a:fillRect/>
                </a:stretch>
              </p:blipFill>
              <p:spPr>
                <a:xfrm>
                  <a:off x="4792347" y="6454680"/>
                  <a:ext cx="84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77" name="Freihand 376">
                  <a:extLst>
                    <a:ext uri="{FF2B5EF4-FFF2-40B4-BE49-F238E27FC236}">
                      <a16:creationId xmlns:a16="http://schemas.microsoft.com/office/drawing/2014/main" id="{96BAD1EE-95DE-4D27-8154-28571660C6DD}"/>
                    </a:ext>
                  </a:extLst>
                </p14:cNvPr>
                <p14:cNvContentPartPr/>
                <p14:nvPr/>
              </p14:nvContentPartPr>
              <p14:xfrm>
                <a:off x="4893867" y="6434520"/>
                <a:ext cx="322560" cy="88560"/>
              </p14:xfrm>
            </p:contentPart>
          </mc:Choice>
          <mc:Fallback xmlns="">
            <p:pic>
              <p:nvPicPr>
                <p:cNvPr id="377" name="Freihand 376">
                  <a:extLst>
                    <a:ext uri="{FF2B5EF4-FFF2-40B4-BE49-F238E27FC236}">
                      <a16:creationId xmlns:a16="http://schemas.microsoft.com/office/drawing/2014/main" id="{96BAD1EE-95DE-4D27-8154-28571660C6DD}"/>
                    </a:ext>
                  </a:extLst>
                </p:cNvPr>
                <p:cNvPicPr/>
                <p:nvPr/>
              </p:nvPicPr>
              <p:blipFill>
                <a:blip r:embed="rId657"/>
                <a:stretch>
                  <a:fillRect/>
                </a:stretch>
              </p:blipFill>
              <p:spPr>
                <a:xfrm>
                  <a:off x="4889547" y="6430200"/>
                  <a:ext cx="331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78" name="Freihand 377">
                  <a:extLst>
                    <a:ext uri="{FF2B5EF4-FFF2-40B4-BE49-F238E27FC236}">
                      <a16:creationId xmlns:a16="http://schemas.microsoft.com/office/drawing/2014/main" id="{C0F46D46-0B98-4FA3-A1AE-64A99A9FFE85}"/>
                    </a:ext>
                  </a:extLst>
                </p14:cNvPr>
                <p14:cNvContentPartPr/>
                <p14:nvPr/>
              </p14:nvContentPartPr>
              <p14:xfrm>
                <a:off x="5236587" y="6348840"/>
                <a:ext cx="157680" cy="182520"/>
              </p14:xfrm>
            </p:contentPart>
          </mc:Choice>
          <mc:Fallback xmlns="">
            <p:pic>
              <p:nvPicPr>
                <p:cNvPr id="378" name="Freihand 377">
                  <a:extLst>
                    <a:ext uri="{FF2B5EF4-FFF2-40B4-BE49-F238E27FC236}">
                      <a16:creationId xmlns:a16="http://schemas.microsoft.com/office/drawing/2014/main" id="{C0F46D46-0B98-4FA3-A1AE-64A99A9FFE85}"/>
                    </a:ext>
                  </a:extLst>
                </p:cNvPr>
                <p:cNvPicPr/>
                <p:nvPr/>
              </p:nvPicPr>
              <p:blipFill>
                <a:blip r:embed="rId659"/>
                <a:stretch>
                  <a:fillRect/>
                </a:stretch>
              </p:blipFill>
              <p:spPr>
                <a:xfrm>
                  <a:off x="5232267" y="6344520"/>
                  <a:ext cx="166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9" name="Freihand 378">
                  <a:extLst>
                    <a:ext uri="{FF2B5EF4-FFF2-40B4-BE49-F238E27FC236}">
                      <a16:creationId xmlns:a16="http://schemas.microsoft.com/office/drawing/2014/main" id="{4BE870F1-0362-4316-A82D-2C5F7008A715}"/>
                    </a:ext>
                  </a:extLst>
                </p14:cNvPr>
                <p14:cNvContentPartPr/>
                <p14:nvPr/>
              </p14:nvContentPartPr>
              <p14:xfrm>
                <a:off x="5244147" y="6420480"/>
                <a:ext cx="51840" cy="29520"/>
              </p14:xfrm>
            </p:contentPart>
          </mc:Choice>
          <mc:Fallback xmlns="">
            <p:pic>
              <p:nvPicPr>
                <p:cNvPr id="379" name="Freihand 378">
                  <a:extLst>
                    <a:ext uri="{FF2B5EF4-FFF2-40B4-BE49-F238E27FC236}">
                      <a16:creationId xmlns:a16="http://schemas.microsoft.com/office/drawing/2014/main" id="{4BE870F1-0362-4316-A82D-2C5F7008A715}"/>
                    </a:ext>
                  </a:extLst>
                </p:cNvPr>
                <p:cNvPicPr/>
                <p:nvPr/>
              </p:nvPicPr>
              <p:blipFill>
                <a:blip r:embed="rId661"/>
                <a:stretch>
                  <a:fillRect/>
                </a:stretch>
              </p:blipFill>
              <p:spPr>
                <a:xfrm>
                  <a:off x="5239827" y="6416160"/>
                  <a:ext cx="60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0" name="Freihand 379">
                  <a:extLst>
                    <a:ext uri="{FF2B5EF4-FFF2-40B4-BE49-F238E27FC236}">
                      <a16:creationId xmlns:a16="http://schemas.microsoft.com/office/drawing/2014/main" id="{A678EAC8-8551-4CCB-9ABE-BFB443606068}"/>
                    </a:ext>
                  </a:extLst>
                </p14:cNvPr>
                <p14:cNvContentPartPr/>
                <p14:nvPr/>
              </p14:nvContentPartPr>
              <p14:xfrm>
                <a:off x="5401827" y="6430200"/>
                <a:ext cx="127440" cy="81360"/>
              </p14:xfrm>
            </p:contentPart>
          </mc:Choice>
          <mc:Fallback xmlns="">
            <p:pic>
              <p:nvPicPr>
                <p:cNvPr id="380" name="Freihand 379">
                  <a:extLst>
                    <a:ext uri="{FF2B5EF4-FFF2-40B4-BE49-F238E27FC236}">
                      <a16:creationId xmlns:a16="http://schemas.microsoft.com/office/drawing/2014/main" id="{A678EAC8-8551-4CCB-9ABE-BFB443606068}"/>
                    </a:ext>
                  </a:extLst>
                </p:cNvPr>
                <p:cNvPicPr/>
                <p:nvPr/>
              </p:nvPicPr>
              <p:blipFill>
                <a:blip r:embed="rId663"/>
                <a:stretch>
                  <a:fillRect/>
                </a:stretch>
              </p:blipFill>
              <p:spPr>
                <a:xfrm>
                  <a:off x="5397507" y="6425880"/>
                  <a:ext cx="136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1" name="Freihand 380">
                  <a:extLst>
                    <a:ext uri="{FF2B5EF4-FFF2-40B4-BE49-F238E27FC236}">
                      <a16:creationId xmlns:a16="http://schemas.microsoft.com/office/drawing/2014/main" id="{D869C50B-D57D-410B-8F3E-BB533AADFDED}"/>
                    </a:ext>
                  </a:extLst>
                </p14:cNvPr>
                <p14:cNvContentPartPr/>
                <p14:nvPr/>
              </p14:nvContentPartPr>
              <p14:xfrm>
                <a:off x="5592627" y="6476640"/>
                <a:ext cx="151200" cy="69480"/>
              </p14:xfrm>
            </p:contentPart>
          </mc:Choice>
          <mc:Fallback xmlns="">
            <p:pic>
              <p:nvPicPr>
                <p:cNvPr id="381" name="Freihand 380">
                  <a:extLst>
                    <a:ext uri="{FF2B5EF4-FFF2-40B4-BE49-F238E27FC236}">
                      <a16:creationId xmlns:a16="http://schemas.microsoft.com/office/drawing/2014/main" id="{D869C50B-D57D-410B-8F3E-BB533AADFDED}"/>
                    </a:ext>
                  </a:extLst>
                </p:cNvPr>
                <p:cNvPicPr/>
                <p:nvPr/>
              </p:nvPicPr>
              <p:blipFill>
                <a:blip r:embed="rId665"/>
                <a:stretch>
                  <a:fillRect/>
                </a:stretch>
              </p:blipFill>
              <p:spPr>
                <a:xfrm>
                  <a:off x="5588307" y="6472320"/>
                  <a:ext cx="159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2" name="Freihand 381">
                  <a:extLst>
                    <a:ext uri="{FF2B5EF4-FFF2-40B4-BE49-F238E27FC236}">
                      <a16:creationId xmlns:a16="http://schemas.microsoft.com/office/drawing/2014/main" id="{7BD2EFFE-EAC8-4D13-BEE5-F899B57F4486}"/>
                    </a:ext>
                  </a:extLst>
                </p14:cNvPr>
                <p14:cNvContentPartPr/>
                <p14:nvPr/>
              </p14:nvContentPartPr>
              <p14:xfrm>
                <a:off x="5736267" y="6380160"/>
                <a:ext cx="240480" cy="157680"/>
              </p14:xfrm>
            </p:contentPart>
          </mc:Choice>
          <mc:Fallback xmlns="">
            <p:pic>
              <p:nvPicPr>
                <p:cNvPr id="382" name="Freihand 381">
                  <a:extLst>
                    <a:ext uri="{FF2B5EF4-FFF2-40B4-BE49-F238E27FC236}">
                      <a16:creationId xmlns:a16="http://schemas.microsoft.com/office/drawing/2014/main" id="{7BD2EFFE-EAC8-4D13-BEE5-F899B57F4486}"/>
                    </a:ext>
                  </a:extLst>
                </p:cNvPr>
                <p:cNvPicPr/>
                <p:nvPr/>
              </p:nvPicPr>
              <p:blipFill>
                <a:blip r:embed="rId667"/>
                <a:stretch>
                  <a:fillRect/>
                </a:stretch>
              </p:blipFill>
              <p:spPr>
                <a:xfrm>
                  <a:off x="5731947" y="6375840"/>
                  <a:ext cx="249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83" name="Freihand 382">
                  <a:extLst>
                    <a:ext uri="{FF2B5EF4-FFF2-40B4-BE49-F238E27FC236}">
                      <a16:creationId xmlns:a16="http://schemas.microsoft.com/office/drawing/2014/main" id="{937570EA-67B5-48C4-92AC-1814D2853B14}"/>
                    </a:ext>
                  </a:extLst>
                </p14:cNvPr>
                <p14:cNvContentPartPr/>
                <p14:nvPr/>
              </p14:nvContentPartPr>
              <p14:xfrm>
                <a:off x="6002667" y="6454320"/>
                <a:ext cx="262440" cy="136440"/>
              </p14:xfrm>
            </p:contentPart>
          </mc:Choice>
          <mc:Fallback xmlns="">
            <p:pic>
              <p:nvPicPr>
                <p:cNvPr id="383" name="Freihand 382">
                  <a:extLst>
                    <a:ext uri="{FF2B5EF4-FFF2-40B4-BE49-F238E27FC236}">
                      <a16:creationId xmlns:a16="http://schemas.microsoft.com/office/drawing/2014/main" id="{937570EA-67B5-48C4-92AC-1814D2853B14}"/>
                    </a:ext>
                  </a:extLst>
                </p:cNvPr>
                <p:cNvPicPr/>
                <p:nvPr/>
              </p:nvPicPr>
              <p:blipFill>
                <a:blip r:embed="rId669"/>
                <a:stretch>
                  <a:fillRect/>
                </a:stretch>
              </p:blipFill>
              <p:spPr>
                <a:xfrm>
                  <a:off x="5998347" y="6450000"/>
                  <a:ext cx="27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4" name="Freihand 383">
                  <a:extLst>
                    <a:ext uri="{FF2B5EF4-FFF2-40B4-BE49-F238E27FC236}">
                      <a16:creationId xmlns:a16="http://schemas.microsoft.com/office/drawing/2014/main" id="{7D7CF1A1-23A4-4199-BEA6-0EB93A70175A}"/>
                    </a:ext>
                  </a:extLst>
                </p14:cNvPr>
                <p14:cNvContentPartPr/>
                <p14:nvPr/>
              </p14:nvContentPartPr>
              <p14:xfrm>
                <a:off x="5786307" y="6366840"/>
                <a:ext cx="103320" cy="14760"/>
              </p14:xfrm>
            </p:contentPart>
          </mc:Choice>
          <mc:Fallback xmlns="">
            <p:pic>
              <p:nvPicPr>
                <p:cNvPr id="384" name="Freihand 383">
                  <a:extLst>
                    <a:ext uri="{FF2B5EF4-FFF2-40B4-BE49-F238E27FC236}">
                      <a16:creationId xmlns:a16="http://schemas.microsoft.com/office/drawing/2014/main" id="{7D7CF1A1-23A4-4199-BEA6-0EB93A70175A}"/>
                    </a:ext>
                  </a:extLst>
                </p:cNvPr>
                <p:cNvPicPr/>
                <p:nvPr/>
              </p:nvPicPr>
              <p:blipFill>
                <a:blip r:embed="rId671"/>
                <a:stretch>
                  <a:fillRect/>
                </a:stretch>
              </p:blipFill>
              <p:spPr>
                <a:xfrm>
                  <a:off x="5781987" y="6362520"/>
                  <a:ext cx="111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5" name="Freihand 384">
                  <a:extLst>
                    <a:ext uri="{FF2B5EF4-FFF2-40B4-BE49-F238E27FC236}">
                      <a16:creationId xmlns:a16="http://schemas.microsoft.com/office/drawing/2014/main" id="{F08C22B6-960F-4040-84D5-6794498CC612}"/>
                    </a:ext>
                  </a:extLst>
                </p14:cNvPr>
                <p14:cNvContentPartPr/>
                <p14:nvPr/>
              </p14:nvContentPartPr>
              <p14:xfrm>
                <a:off x="6410187" y="6445680"/>
                <a:ext cx="149040" cy="57600"/>
              </p14:xfrm>
            </p:contentPart>
          </mc:Choice>
          <mc:Fallback xmlns="">
            <p:pic>
              <p:nvPicPr>
                <p:cNvPr id="385" name="Freihand 384">
                  <a:extLst>
                    <a:ext uri="{FF2B5EF4-FFF2-40B4-BE49-F238E27FC236}">
                      <a16:creationId xmlns:a16="http://schemas.microsoft.com/office/drawing/2014/main" id="{F08C22B6-960F-4040-84D5-6794498CC612}"/>
                    </a:ext>
                  </a:extLst>
                </p:cNvPr>
                <p:cNvPicPr/>
                <p:nvPr/>
              </p:nvPicPr>
              <p:blipFill>
                <a:blip r:embed="rId673"/>
                <a:stretch>
                  <a:fillRect/>
                </a:stretch>
              </p:blipFill>
              <p:spPr>
                <a:xfrm>
                  <a:off x="6405867" y="6441360"/>
                  <a:ext cx="15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86" name="Freihand 385">
                  <a:extLst>
                    <a:ext uri="{FF2B5EF4-FFF2-40B4-BE49-F238E27FC236}">
                      <a16:creationId xmlns:a16="http://schemas.microsoft.com/office/drawing/2014/main" id="{0C308CAB-C839-4A63-B2DA-73ED1FDB26A1}"/>
                    </a:ext>
                  </a:extLst>
                </p14:cNvPr>
                <p14:cNvContentPartPr/>
                <p14:nvPr/>
              </p14:nvContentPartPr>
              <p14:xfrm>
                <a:off x="6519627" y="6385560"/>
                <a:ext cx="16560" cy="14400"/>
              </p14:xfrm>
            </p:contentPart>
          </mc:Choice>
          <mc:Fallback xmlns="">
            <p:pic>
              <p:nvPicPr>
                <p:cNvPr id="386" name="Freihand 385">
                  <a:extLst>
                    <a:ext uri="{FF2B5EF4-FFF2-40B4-BE49-F238E27FC236}">
                      <a16:creationId xmlns:a16="http://schemas.microsoft.com/office/drawing/2014/main" id="{0C308CAB-C839-4A63-B2DA-73ED1FDB26A1}"/>
                    </a:ext>
                  </a:extLst>
                </p:cNvPr>
                <p:cNvPicPr/>
                <p:nvPr/>
              </p:nvPicPr>
              <p:blipFill>
                <a:blip r:embed="rId675"/>
                <a:stretch>
                  <a:fillRect/>
                </a:stretch>
              </p:blipFill>
              <p:spPr>
                <a:xfrm>
                  <a:off x="6515307" y="6381240"/>
                  <a:ext cx="2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7" name="Freihand 386">
                  <a:extLst>
                    <a:ext uri="{FF2B5EF4-FFF2-40B4-BE49-F238E27FC236}">
                      <a16:creationId xmlns:a16="http://schemas.microsoft.com/office/drawing/2014/main" id="{6432372A-5743-4EDB-8A4F-46983CA3AC7A}"/>
                    </a:ext>
                  </a:extLst>
                </p14:cNvPr>
                <p14:cNvContentPartPr/>
                <p14:nvPr/>
              </p14:nvContentPartPr>
              <p14:xfrm>
                <a:off x="6621507" y="6402120"/>
                <a:ext cx="167400" cy="124920"/>
              </p14:xfrm>
            </p:contentPart>
          </mc:Choice>
          <mc:Fallback xmlns="">
            <p:pic>
              <p:nvPicPr>
                <p:cNvPr id="387" name="Freihand 386">
                  <a:extLst>
                    <a:ext uri="{FF2B5EF4-FFF2-40B4-BE49-F238E27FC236}">
                      <a16:creationId xmlns:a16="http://schemas.microsoft.com/office/drawing/2014/main" id="{6432372A-5743-4EDB-8A4F-46983CA3AC7A}"/>
                    </a:ext>
                  </a:extLst>
                </p:cNvPr>
                <p:cNvPicPr/>
                <p:nvPr/>
              </p:nvPicPr>
              <p:blipFill>
                <a:blip r:embed="rId677"/>
                <a:stretch>
                  <a:fillRect/>
                </a:stretch>
              </p:blipFill>
              <p:spPr>
                <a:xfrm>
                  <a:off x="6617187" y="6397800"/>
                  <a:ext cx="176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8" name="Freihand 387">
                  <a:extLst>
                    <a:ext uri="{FF2B5EF4-FFF2-40B4-BE49-F238E27FC236}">
                      <a16:creationId xmlns:a16="http://schemas.microsoft.com/office/drawing/2014/main" id="{8F679F68-7922-4C92-8CCE-69AD6ADE2D27}"/>
                    </a:ext>
                  </a:extLst>
                </p14:cNvPr>
                <p14:cNvContentPartPr/>
                <p14:nvPr/>
              </p14:nvContentPartPr>
              <p14:xfrm>
                <a:off x="6812667" y="6389160"/>
                <a:ext cx="222120" cy="134280"/>
              </p14:xfrm>
            </p:contentPart>
          </mc:Choice>
          <mc:Fallback xmlns="">
            <p:pic>
              <p:nvPicPr>
                <p:cNvPr id="388" name="Freihand 387">
                  <a:extLst>
                    <a:ext uri="{FF2B5EF4-FFF2-40B4-BE49-F238E27FC236}">
                      <a16:creationId xmlns:a16="http://schemas.microsoft.com/office/drawing/2014/main" id="{8F679F68-7922-4C92-8CCE-69AD6ADE2D27}"/>
                    </a:ext>
                  </a:extLst>
                </p:cNvPr>
                <p:cNvPicPr/>
                <p:nvPr/>
              </p:nvPicPr>
              <p:blipFill>
                <a:blip r:embed="rId679"/>
                <a:stretch>
                  <a:fillRect/>
                </a:stretch>
              </p:blipFill>
              <p:spPr>
                <a:xfrm>
                  <a:off x="6808347" y="6384840"/>
                  <a:ext cx="23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0" name="Freihand 389">
                  <a:extLst>
                    <a:ext uri="{FF2B5EF4-FFF2-40B4-BE49-F238E27FC236}">
                      <a16:creationId xmlns:a16="http://schemas.microsoft.com/office/drawing/2014/main" id="{F1D542E0-77EA-469A-B6BC-1DCCEB14E866}"/>
                    </a:ext>
                  </a:extLst>
                </p14:cNvPr>
                <p14:cNvContentPartPr/>
                <p14:nvPr/>
              </p14:nvContentPartPr>
              <p14:xfrm>
                <a:off x="7136667" y="6376560"/>
                <a:ext cx="206280" cy="144000"/>
              </p14:xfrm>
            </p:contentPart>
          </mc:Choice>
          <mc:Fallback xmlns="">
            <p:pic>
              <p:nvPicPr>
                <p:cNvPr id="390" name="Freihand 389">
                  <a:extLst>
                    <a:ext uri="{FF2B5EF4-FFF2-40B4-BE49-F238E27FC236}">
                      <a16:creationId xmlns:a16="http://schemas.microsoft.com/office/drawing/2014/main" id="{F1D542E0-77EA-469A-B6BC-1DCCEB14E866}"/>
                    </a:ext>
                  </a:extLst>
                </p:cNvPr>
                <p:cNvPicPr/>
                <p:nvPr/>
              </p:nvPicPr>
              <p:blipFill>
                <a:blip r:embed="rId681"/>
                <a:stretch>
                  <a:fillRect/>
                </a:stretch>
              </p:blipFill>
              <p:spPr>
                <a:xfrm>
                  <a:off x="7132347" y="6372240"/>
                  <a:ext cx="21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1" name="Freihand 390">
                  <a:extLst>
                    <a:ext uri="{FF2B5EF4-FFF2-40B4-BE49-F238E27FC236}">
                      <a16:creationId xmlns:a16="http://schemas.microsoft.com/office/drawing/2014/main" id="{669091BE-C879-4996-9BF2-8EE1EF365575}"/>
                    </a:ext>
                  </a:extLst>
                </p14:cNvPr>
                <p14:cNvContentPartPr/>
                <p14:nvPr/>
              </p14:nvContentPartPr>
              <p14:xfrm>
                <a:off x="7310547" y="6363960"/>
                <a:ext cx="141120" cy="180000"/>
              </p14:xfrm>
            </p:contentPart>
          </mc:Choice>
          <mc:Fallback xmlns="">
            <p:pic>
              <p:nvPicPr>
                <p:cNvPr id="391" name="Freihand 390">
                  <a:extLst>
                    <a:ext uri="{FF2B5EF4-FFF2-40B4-BE49-F238E27FC236}">
                      <a16:creationId xmlns:a16="http://schemas.microsoft.com/office/drawing/2014/main" id="{669091BE-C879-4996-9BF2-8EE1EF365575}"/>
                    </a:ext>
                  </a:extLst>
                </p:cNvPr>
                <p:cNvPicPr/>
                <p:nvPr/>
              </p:nvPicPr>
              <p:blipFill>
                <a:blip r:embed="rId683"/>
                <a:stretch>
                  <a:fillRect/>
                </a:stretch>
              </p:blipFill>
              <p:spPr>
                <a:xfrm>
                  <a:off x="7306227" y="6359640"/>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2" name="Freihand 391">
                  <a:extLst>
                    <a:ext uri="{FF2B5EF4-FFF2-40B4-BE49-F238E27FC236}">
                      <a16:creationId xmlns:a16="http://schemas.microsoft.com/office/drawing/2014/main" id="{C8BE92DD-EEA5-403A-9C86-8F660017FD19}"/>
                    </a:ext>
                  </a:extLst>
                </p14:cNvPr>
                <p14:cNvContentPartPr/>
                <p14:nvPr/>
              </p14:nvContentPartPr>
              <p14:xfrm>
                <a:off x="7499547" y="6349920"/>
                <a:ext cx="100080" cy="91440"/>
              </p14:xfrm>
            </p:contentPart>
          </mc:Choice>
          <mc:Fallback xmlns="">
            <p:pic>
              <p:nvPicPr>
                <p:cNvPr id="392" name="Freihand 391">
                  <a:extLst>
                    <a:ext uri="{FF2B5EF4-FFF2-40B4-BE49-F238E27FC236}">
                      <a16:creationId xmlns:a16="http://schemas.microsoft.com/office/drawing/2014/main" id="{C8BE92DD-EEA5-403A-9C86-8F660017FD19}"/>
                    </a:ext>
                  </a:extLst>
                </p:cNvPr>
                <p:cNvPicPr/>
                <p:nvPr/>
              </p:nvPicPr>
              <p:blipFill>
                <a:blip r:embed="rId685"/>
                <a:stretch>
                  <a:fillRect/>
                </a:stretch>
              </p:blipFill>
              <p:spPr>
                <a:xfrm>
                  <a:off x="7495227" y="6345600"/>
                  <a:ext cx="108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93" name="Freihand 392">
                  <a:extLst>
                    <a:ext uri="{FF2B5EF4-FFF2-40B4-BE49-F238E27FC236}">
                      <a16:creationId xmlns:a16="http://schemas.microsoft.com/office/drawing/2014/main" id="{53094B27-6AEB-4519-8955-EB06CA3B2DD1}"/>
                    </a:ext>
                  </a:extLst>
                </p14:cNvPr>
                <p14:cNvContentPartPr/>
                <p14:nvPr/>
              </p14:nvContentPartPr>
              <p14:xfrm>
                <a:off x="7551387" y="6370800"/>
                <a:ext cx="38880" cy="119160"/>
              </p14:xfrm>
            </p:contentPart>
          </mc:Choice>
          <mc:Fallback xmlns="">
            <p:pic>
              <p:nvPicPr>
                <p:cNvPr id="393" name="Freihand 392">
                  <a:extLst>
                    <a:ext uri="{FF2B5EF4-FFF2-40B4-BE49-F238E27FC236}">
                      <a16:creationId xmlns:a16="http://schemas.microsoft.com/office/drawing/2014/main" id="{53094B27-6AEB-4519-8955-EB06CA3B2DD1}"/>
                    </a:ext>
                  </a:extLst>
                </p:cNvPr>
                <p:cNvPicPr/>
                <p:nvPr/>
              </p:nvPicPr>
              <p:blipFill>
                <a:blip r:embed="rId687"/>
                <a:stretch>
                  <a:fillRect/>
                </a:stretch>
              </p:blipFill>
              <p:spPr>
                <a:xfrm>
                  <a:off x="7547067" y="6366480"/>
                  <a:ext cx="4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4" name="Freihand 393">
                  <a:extLst>
                    <a:ext uri="{FF2B5EF4-FFF2-40B4-BE49-F238E27FC236}">
                      <a16:creationId xmlns:a16="http://schemas.microsoft.com/office/drawing/2014/main" id="{A84A88A7-90F3-4EF3-9E95-3A348556D6CB}"/>
                    </a:ext>
                  </a:extLst>
                </p14:cNvPr>
                <p14:cNvContentPartPr/>
                <p14:nvPr/>
              </p14:nvContentPartPr>
              <p14:xfrm>
                <a:off x="7637787" y="6315360"/>
                <a:ext cx="166680" cy="187200"/>
              </p14:xfrm>
            </p:contentPart>
          </mc:Choice>
          <mc:Fallback xmlns="">
            <p:pic>
              <p:nvPicPr>
                <p:cNvPr id="394" name="Freihand 393">
                  <a:extLst>
                    <a:ext uri="{FF2B5EF4-FFF2-40B4-BE49-F238E27FC236}">
                      <a16:creationId xmlns:a16="http://schemas.microsoft.com/office/drawing/2014/main" id="{A84A88A7-90F3-4EF3-9E95-3A348556D6CB}"/>
                    </a:ext>
                  </a:extLst>
                </p:cNvPr>
                <p:cNvPicPr/>
                <p:nvPr/>
              </p:nvPicPr>
              <p:blipFill>
                <a:blip r:embed="rId689"/>
                <a:stretch>
                  <a:fillRect/>
                </a:stretch>
              </p:blipFill>
              <p:spPr>
                <a:xfrm>
                  <a:off x="7633467" y="6311040"/>
                  <a:ext cx="17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5" name="Freihand 394">
                  <a:extLst>
                    <a:ext uri="{FF2B5EF4-FFF2-40B4-BE49-F238E27FC236}">
                      <a16:creationId xmlns:a16="http://schemas.microsoft.com/office/drawing/2014/main" id="{E2CFD572-3DF6-4956-89CD-40F81CBD056E}"/>
                    </a:ext>
                  </a:extLst>
                </p14:cNvPr>
                <p14:cNvContentPartPr/>
                <p14:nvPr/>
              </p14:nvContentPartPr>
              <p14:xfrm>
                <a:off x="7779627" y="6290160"/>
                <a:ext cx="91440" cy="230040"/>
              </p14:xfrm>
            </p:contentPart>
          </mc:Choice>
          <mc:Fallback xmlns="">
            <p:pic>
              <p:nvPicPr>
                <p:cNvPr id="395" name="Freihand 394">
                  <a:extLst>
                    <a:ext uri="{FF2B5EF4-FFF2-40B4-BE49-F238E27FC236}">
                      <a16:creationId xmlns:a16="http://schemas.microsoft.com/office/drawing/2014/main" id="{E2CFD572-3DF6-4956-89CD-40F81CBD056E}"/>
                    </a:ext>
                  </a:extLst>
                </p:cNvPr>
                <p:cNvPicPr/>
                <p:nvPr/>
              </p:nvPicPr>
              <p:blipFill>
                <a:blip r:embed="rId691"/>
                <a:stretch>
                  <a:fillRect/>
                </a:stretch>
              </p:blipFill>
              <p:spPr>
                <a:xfrm>
                  <a:off x="7775307" y="6285840"/>
                  <a:ext cx="100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6" name="Freihand 395">
                  <a:extLst>
                    <a:ext uri="{FF2B5EF4-FFF2-40B4-BE49-F238E27FC236}">
                      <a16:creationId xmlns:a16="http://schemas.microsoft.com/office/drawing/2014/main" id="{602B9BCC-20B9-4ADC-BBB6-70DE2559EE1C}"/>
                    </a:ext>
                  </a:extLst>
                </p14:cNvPr>
                <p14:cNvContentPartPr/>
                <p14:nvPr/>
              </p14:nvContentPartPr>
              <p14:xfrm>
                <a:off x="7842267" y="6321840"/>
                <a:ext cx="115560" cy="180360"/>
              </p14:xfrm>
            </p:contentPart>
          </mc:Choice>
          <mc:Fallback xmlns="">
            <p:pic>
              <p:nvPicPr>
                <p:cNvPr id="396" name="Freihand 395">
                  <a:extLst>
                    <a:ext uri="{FF2B5EF4-FFF2-40B4-BE49-F238E27FC236}">
                      <a16:creationId xmlns:a16="http://schemas.microsoft.com/office/drawing/2014/main" id="{602B9BCC-20B9-4ADC-BBB6-70DE2559EE1C}"/>
                    </a:ext>
                  </a:extLst>
                </p:cNvPr>
                <p:cNvPicPr/>
                <p:nvPr/>
              </p:nvPicPr>
              <p:blipFill>
                <a:blip r:embed="rId693"/>
                <a:stretch>
                  <a:fillRect/>
                </a:stretch>
              </p:blipFill>
              <p:spPr>
                <a:xfrm>
                  <a:off x="7837947" y="6317520"/>
                  <a:ext cx="124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7" name="Freihand 396">
                  <a:extLst>
                    <a:ext uri="{FF2B5EF4-FFF2-40B4-BE49-F238E27FC236}">
                      <a16:creationId xmlns:a16="http://schemas.microsoft.com/office/drawing/2014/main" id="{B480C97F-181F-4762-83BC-91F39F28151F}"/>
                    </a:ext>
                  </a:extLst>
                </p14:cNvPr>
                <p14:cNvContentPartPr/>
                <p14:nvPr/>
              </p14:nvContentPartPr>
              <p14:xfrm>
                <a:off x="7958187" y="6326520"/>
                <a:ext cx="123120" cy="134640"/>
              </p14:xfrm>
            </p:contentPart>
          </mc:Choice>
          <mc:Fallback xmlns="">
            <p:pic>
              <p:nvPicPr>
                <p:cNvPr id="397" name="Freihand 396">
                  <a:extLst>
                    <a:ext uri="{FF2B5EF4-FFF2-40B4-BE49-F238E27FC236}">
                      <a16:creationId xmlns:a16="http://schemas.microsoft.com/office/drawing/2014/main" id="{B480C97F-181F-4762-83BC-91F39F28151F}"/>
                    </a:ext>
                  </a:extLst>
                </p:cNvPr>
                <p:cNvPicPr/>
                <p:nvPr/>
              </p:nvPicPr>
              <p:blipFill>
                <a:blip r:embed="rId695"/>
                <a:stretch>
                  <a:fillRect/>
                </a:stretch>
              </p:blipFill>
              <p:spPr>
                <a:xfrm>
                  <a:off x="7953867" y="6322200"/>
                  <a:ext cx="13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9" name="Freihand 398">
                  <a:extLst>
                    <a:ext uri="{FF2B5EF4-FFF2-40B4-BE49-F238E27FC236}">
                      <a16:creationId xmlns:a16="http://schemas.microsoft.com/office/drawing/2014/main" id="{D76B1572-AF4D-4E87-91AC-E946405E52A3}"/>
                    </a:ext>
                  </a:extLst>
                </p14:cNvPr>
                <p14:cNvContentPartPr/>
                <p14:nvPr/>
              </p14:nvContentPartPr>
              <p14:xfrm>
                <a:off x="8120907" y="6430200"/>
                <a:ext cx="66960" cy="9360"/>
              </p14:xfrm>
            </p:contentPart>
          </mc:Choice>
          <mc:Fallback xmlns="">
            <p:pic>
              <p:nvPicPr>
                <p:cNvPr id="399" name="Freihand 398">
                  <a:extLst>
                    <a:ext uri="{FF2B5EF4-FFF2-40B4-BE49-F238E27FC236}">
                      <a16:creationId xmlns:a16="http://schemas.microsoft.com/office/drawing/2014/main" id="{D76B1572-AF4D-4E87-91AC-E946405E52A3}"/>
                    </a:ext>
                  </a:extLst>
                </p:cNvPr>
                <p:cNvPicPr/>
                <p:nvPr/>
              </p:nvPicPr>
              <p:blipFill>
                <a:blip r:embed="rId697"/>
                <a:stretch>
                  <a:fillRect/>
                </a:stretch>
              </p:blipFill>
              <p:spPr>
                <a:xfrm>
                  <a:off x="8116587" y="6425880"/>
                  <a:ext cx="75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0" name="Freihand 399">
                  <a:extLst>
                    <a:ext uri="{FF2B5EF4-FFF2-40B4-BE49-F238E27FC236}">
                      <a16:creationId xmlns:a16="http://schemas.microsoft.com/office/drawing/2014/main" id="{C25ACABD-74AB-450E-A150-D02677562811}"/>
                    </a:ext>
                  </a:extLst>
                </p14:cNvPr>
                <p14:cNvContentPartPr/>
                <p14:nvPr/>
              </p14:nvContentPartPr>
              <p14:xfrm>
                <a:off x="8221347" y="6435600"/>
                <a:ext cx="26280" cy="11160"/>
              </p14:xfrm>
            </p:contentPart>
          </mc:Choice>
          <mc:Fallback xmlns="">
            <p:pic>
              <p:nvPicPr>
                <p:cNvPr id="400" name="Freihand 399">
                  <a:extLst>
                    <a:ext uri="{FF2B5EF4-FFF2-40B4-BE49-F238E27FC236}">
                      <a16:creationId xmlns:a16="http://schemas.microsoft.com/office/drawing/2014/main" id="{C25ACABD-74AB-450E-A150-D02677562811}"/>
                    </a:ext>
                  </a:extLst>
                </p:cNvPr>
                <p:cNvPicPr/>
                <p:nvPr/>
              </p:nvPicPr>
              <p:blipFill>
                <a:blip r:embed="rId699"/>
                <a:stretch>
                  <a:fillRect/>
                </a:stretch>
              </p:blipFill>
              <p:spPr>
                <a:xfrm>
                  <a:off x="8217027" y="6431280"/>
                  <a:ext cx="34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1" name="Freihand 400">
                  <a:extLst>
                    <a:ext uri="{FF2B5EF4-FFF2-40B4-BE49-F238E27FC236}">
                      <a16:creationId xmlns:a16="http://schemas.microsoft.com/office/drawing/2014/main" id="{F9930D4E-FD31-4B5D-83EC-03CE52E1F27E}"/>
                    </a:ext>
                  </a:extLst>
                </p14:cNvPr>
                <p14:cNvContentPartPr/>
                <p14:nvPr/>
              </p14:nvContentPartPr>
              <p14:xfrm>
                <a:off x="8283627" y="6304920"/>
                <a:ext cx="73080" cy="110160"/>
              </p14:xfrm>
            </p:contentPart>
          </mc:Choice>
          <mc:Fallback xmlns="">
            <p:pic>
              <p:nvPicPr>
                <p:cNvPr id="401" name="Freihand 400">
                  <a:extLst>
                    <a:ext uri="{FF2B5EF4-FFF2-40B4-BE49-F238E27FC236}">
                      <a16:creationId xmlns:a16="http://schemas.microsoft.com/office/drawing/2014/main" id="{F9930D4E-FD31-4B5D-83EC-03CE52E1F27E}"/>
                    </a:ext>
                  </a:extLst>
                </p:cNvPr>
                <p:cNvPicPr/>
                <p:nvPr/>
              </p:nvPicPr>
              <p:blipFill>
                <a:blip r:embed="rId701"/>
                <a:stretch>
                  <a:fillRect/>
                </a:stretch>
              </p:blipFill>
              <p:spPr>
                <a:xfrm>
                  <a:off x="8279307" y="6300600"/>
                  <a:ext cx="8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02" name="Freihand 401">
                  <a:extLst>
                    <a:ext uri="{FF2B5EF4-FFF2-40B4-BE49-F238E27FC236}">
                      <a16:creationId xmlns:a16="http://schemas.microsoft.com/office/drawing/2014/main" id="{EB1A0164-7D75-4259-82D6-D285DC9048E3}"/>
                    </a:ext>
                  </a:extLst>
                </p14:cNvPr>
                <p14:cNvContentPartPr/>
                <p14:nvPr/>
              </p14:nvContentPartPr>
              <p14:xfrm>
                <a:off x="8341947" y="6367560"/>
                <a:ext cx="27360" cy="85680"/>
              </p14:xfrm>
            </p:contentPart>
          </mc:Choice>
          <mc:Fallback xmlns="">
            <p:pic>
              <p:nvPicPr>
                <p:cNvPr id="402" name="Freihand 401">
                  <a:extLst>
                    <a:ext uri="{FF2B5EF4-FFF2-40B4-BE49-F238E27FC236}">
                      <a16:creationId xmlns:a16="http://schemas.microsoft.com/office/drawing/2014/main" id="{EB1A0164-7D75-4259-82D6-D285DC9048E3}"/>
                    </a:ext>
                  </a:extLst>
                </p:cNvPr>
                <p:cNvPicPr/>
                <p:nvPr/>
              </p:nvPicPr>
              <p:blipFill>
                <a:blip r:embed="rId703"/>
                <a:stretch>
                  <a:fillRect/>
                </a:stretch>
              </p:blipFill>
              <p:spPr>
                <a:xfrm>
                  <a:off x="8337627" y="6363240"/>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3" name="Freihand 402">
                  <a:extLst>
                    <a:ext uri="{FF2B5EF4-FFF2-40B4-BE49-F238E27FC236}">
                      <a16:creationId xmlns:a16="http://schemas.microsoft.com/office/drawing/2014/main" id="{2A9372C7-1648-40F4-A347-608AD266AF73}"/>
                    </a:ext>
                  </a:extLst>
                </p14:cNvPr>
                <p14:cNvContentPartPr/>
                <p14:nvPr/>
              </p14:nvContentPartPr>
              <p14:xfrm>
                <a:off x="8377227" y="6317160"/>
                <a:ext cx="137160" cy="161640"/>
              </p14:xfrm>
            </p:contentPart>
          </mc:Choice>
          <mc:Fallback xmlns="">
            <p:pic>
              <p:nvPicPr>
                <p:cNvPr id="403" name="Freihand 402">
                  <a:extLst>
                    <a:ext uri="{FF2B5EF4-FFF2-40B4-BE49-F238E27FC236}">
                      <a16:creationId xmlns:a16="http://schemas.microsoft.com/office/drawing/2014/main" id="{2A9372C7-1648-40F4-A347-608AD266AF73}"/>
                    </a:ext>
                  </a:extLst>
                </p:cNvPr>
                <p:cNvPicPr/>
                <p:nvPr/>
              </p:nvPicPr>
              <p:blipFill>
                <a:blip r:embed="rId705"/>
                <a:stretch>
                  <a:fillRect/>
                </a:stretch>
              </p:blipFill>
              <p:spPr>
                <a:xfrm>
                  <a:off x="8372907" y="6312840"/>
                  <a:ext cx="145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4" name="Freihand 403">
                  <a:extLst>
                    <a:ext uri="{FF2B5EF4-FFF2-40B4-BE49-F238E27FC236}">
                      <a16:creationId xmlns:a16="http://schemas.microsoft.com/office/drawing/2014/main" id="{83605376-B41D-446F-B460-7C8ED3DA9CEB}"/>
                    </a:ext>
                  </a:extLst>
                </p14:cNvPr>
                <p14:cNvContentPartPr/>
                <p14:nvPr/>
              </p14:nvContentPartPr>
              <p14:xfrm>
                <a:off x="7740747" y="6501840"/>
                <a:ext cx="786240" cy="61920"/>
              </p14:xfrm>
            </p:contentPart>
          </mc:Choice>
          <mc:Fallback xmlns="">
            <p:pic>
              <p:nvPicPr>
                <p:cNvPr id="404" name="Freihand 403">
                  <a:extLst>
                    <a:ext uri="{FF2B5EF4-FFF2-40B4-BE49-F238E27FC236}">
                      <a16:creationId xmlns:a16="http://schemas.microsoft.com/office/drawing/2014/main" id="{83605376-B41D-446F-B460-7C8ED3DA9CEB}"/>
                    </a:ext>
                  </a:extLst>
                </p:cNvPr>
                <p:cNvPicPr/>
                <p:nvPr/>
              </p:nvPicPr>
              <p:blipFill>
                <a:blip r:embed="rId707"/>
                <a:stretch>
                  <a:fillRect/>
                </a:stretch>
              </p:blipFill>
              <p:spPr>
                <a:xfrm>
                  <a:off x="7736427" y="6497520"/>
                  <a:ext cx="794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05" name="Freihand 404">
                  <a:extLst>
                    <a:ext uri="{FF2B5EF4-FFF2-40B4-BE49-F238E27FC236}">
                      <a16:creationId xmlns:a16="http://schemas.microsoft.com/office/drawing/2014/main" id="{25E90EB0-376D-4277-9398-5D6359DF0130}"/>
                    </a:ext>
                  </a:extLst>
                </p14:cNvPr>
                <p14:cNvContentPartPr/>
                <p14:nvPr/>
              </p14:nvContentPartPr>
              <p14:xfrm>
                <a:off x="8405667" y="6005400"/>
                <a:ext cx="28080" cy="207000"/>
              </p14:xfrm>
            </p:contentPart>
          </mc:Choice>
          <mc:Fallback xmlns="">
            <p:pic>
              <p:nvPicPr>
                <p:cNvPr id="405" name="Freihand 404">
                  <a:extLst>
                    <a:ext uri="{FF2B5EF4-FFF2-40B4-BE49-F238E27FC236}">
                      <a16:creationId xmlns:a16="http://schemas.microsoft.com/office/drawing/2014/main" id="{25E90EB0-376D-4277-9398-5D6359DF0130}"/>
                    </a:ext>
                  </a:extLst>
                </p:cNvPr>
                <p:cNvPicPr/>
                <p:nvPr/>
              </p:nvPicPr>
              <p:blipFill>
                <a:blip r:embed="rId709"/>
                <a:stretch>
                  <a:fillRect/>
                </a:stretch>
              </p:blipFill>
              <p:spPr>
                <a:xfrm>
                  <a:off x="8401347" y="6001080"/>
                  <a:ext cx="3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06" name="Freihand 405">
                  <a:extLst>
                    <a:ext uri="{FF2B5EF4-FFF2-40B4-BE49-F238E27FC236}">
                      <a16:creationId xmlns:a16="http://schemas.microsoft.com/office/drawing/2014/main" id="{D3B3CFFD-7106-466C-A500-922FE70FBF0E}"/>
                    </a:ext>
                  </a:extLst>
                </p14:cNvPr>
                <p14:cNvContentPartPr/>
                <p14:nvPr/>
              </p14:nvContentPartPr>
              <p14:xfrm>
                <a:off x="8325387" y="6137520"/>
                <a:ext cx="259920" cy="119520"/>
              </p14:xfrm>
            </p:contentPart>
          </mc:Choice>
          <mc:Fallback xmlns="">
            <p:pic>
              <p:nvPicPr>
                <p:cNvPr id="406" name="Freihand 405">
                  <a:extLst>
                    <a:ext uri="{FF2B5EF4-FFF2-40B4-BE49-F238E27FC236}">
                      <a16:creationId xmlns:a16="http://schemas.microsoft.com/office/drawing/2014/main" id="{D3B3CFFD-7106-466C-A500-922FE70FBF0E}"/>
                    </a:ext>
                  </a:extLst>
                </p:cNvPr>
                <p:cNvPicPr/>
                <p:nvPr/>
              </p:nvPicPr>
              <p:blipFill>
                <a:blip r:embed="rId711"/>
                <a:stretch>
                  <a:fillRect/>
                </a:stretch>
              </p:blipFill>
              <p:spPr>
                <a:xfrm>
                  <a:off x="8321067" y="6133200"/>
                  <a:ext cx="268560" cy="128160"/>
                </a:xfrm>
                <a:prstGeom prst="rect">
                  <a:avLst/>
                </a:prstGeom>
              </p:spPr>
            </p:pic>
          </mc:Fallback>
        </mc:AlternateContent>
      </p:grpSp>
      <p:grpSp>
        <p:nvGrpSpPr>
          <p:cNvPr id="419" name="Gruppieren 418">
            <a:extLst>
              <a:ext uri="{FF2B5EF4-FFF2-40B4-BE49-F238E27FC236}">
                <a16:creationId xmlns:a16="http://schemas.microsoft.com/office/drawing/2014/main" id="{2F69D3AE-AA3B-4032-A3E8-3D668A51609C}"/>
              </a:ext>
            </a:extLst>
          </p:cNvPr>
          <p:cNvGrpSpPr/>
          <p:nvPr/>
        </p:nvGrpSpPr>
        <p:grpSpPr>
          <a:xfrm>
            <a:off x="8291187" y="5596800"/>
            <a:ext cx="467280" cy="465480"/>
            <a:chOff x="8291187" y="5596800"/>
            <a:chExt cx="467280" cy="465480"/>
          </a:xfrm>
        </p:grpSpPr>
        <mc:AlternateContent xmlns:mc="http://schemas.openxmlformats.org/markup-compatibility/2006" xmlns:p14="http://schemas.microsoft.com/office/powerpoint/2010/main">
          <mc:Choice Requires="p14">
            <p:contentPart p14:bwMode="auto" r:id="rId712">
              <p14:nvContentPartPr>
                <p14:cNvPr id="408" name="Freihand 407">
                  <a:extLst>
                    <a:ext uri="{FF2B5EF4-FFF2-40B4-BE49-F238E27FC236}">
                      <a16:creationId xmlns:a16="http://schemas.microsoft.com/office/drawing/2014/main" id="{D86C2750-9C07-4A1D-8175-9378A3E6C2CF}"/>
                    </a:ext>
                  </a:extLst>
                </p14:cNvPr>
                <p14:cNvContentPartPr/>
                <p14:nvPr/>
              </p14:nvContentPartPr>
              <p14:xfrm>
                <a:off x="8431587" y="5836200"/>
                <a:ext cx="132840" cy="201600"/>
              </p14:xfrm>
            </p:contentPart>
          </mc:Choice>
          <mc:Fallback xmlns="">
            <p:pic>
              <p:nvPicPr>
                <p:cNvPr id="408" name="Freihand 407">
                  <a:extLst>
                    <a:ext uri="{FF2B5EF4-FFF2-40B4-BE49-F238E27FC236}">
                      <a16:creationId xmlns:a16="http://schemas.microsoft.com/office/drawing/2014/main" id="{D86C2750-9C07-4A1D-8175-9378A3E6C2CF}"/>
                    </a:ext>
                  </a:extLst>
                </p:cNvPr>
                <p:cNvPicPr/>
                <p:nvPr/>
              </p:nvPicPr>
              <p:blipFill>
                <a:blip r:embed="rId713"/>
                <a:stretch>
                  <a:fillRect/>
                </a:stretch>
              </p:blipFill>
              <p:spPr>
                <a:xfrm>
                  <a:off x="8427267" y="5831880"/>
                  <a:ext cx="14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09" name="Freihand 408">
                  <a:extLst>
                    <a:ext uri="{FF2B5EF4-FFF2-40B4-BE49-F238E27FC236}">
                      <a16:creationId xmlns:a16="http://schemas.microsoft.com/office/drawing/2014/main" id="{171C7540-1D9C-48AD-AC1C-4012B0669AED}"/>
                    </a:ext>
                  </a:extLst>
                </p14:cNvPr>
                <p14:cNvContentPartPr/>
                <p14:nvPr/>
              </p14:nvContentPartPr>
              <p14:xfrm>
                <a:off x="8416467" y="5869680"/>
                <a:ext cx="152280" cy="105480"/>
              </p14:xfrm>
            </p:contentPart>
          </mc:Choice>
          <mc:Fallback xmlns="">
            <p:pic>
              <p:nvPicPr>
                <p:cNvPr id="409" name="Freihand 408">
                  <a:extLst>
                    <a:ext uri="{FF2B5EF4-FFF2-40B4-BE49-F238E27FC236}">
                      <a16:creationId xmlns:a16="http://schemas.microsoft.com/office/drawing/2014/main" id="{171C7540-1D9C-48AD-AC1C-4012B0669AED}"/>
                    </a:ext>
                  </a:extLst>
                </p:cNvPr>
                <p:cNvPicPr/>
                <p:nvPr/>
              </p:nvPicPr>
              <p:blipFill>
                <a:blip r:embed="rId715"/>
                <a:stretch>
                  <a:fillRect/>
                </a:stretch>
              </p:blipFill>
              <p:spPr>
                <a:xfrm>
                  <a:off x="8412147" y="5865360"/>
                  <a:ext cx="160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0" name="Freihand 409">
                  <a:extLst>
                    <a:ext uri="{FF2B5EF4-FFF2-40B4-BE49-F238E27FC236}">
                      <a16:creationId xmlns:a16="http://schemas.microsoft.com/office/drawing/2014/main" id="{6AF54FF7-4C72-4A57-A1E9-AA19F8021016}"/>
                    </a:ext>
                  </a:extLst>
                </p14:cNvPr>
                <p14:cNvContentPartPr/>
                <p14:nvPr/>
              </p14:nvContentPartPr>
              <p14:xfrm>
                <a:off x="8371467" y="5749800"/>
                <a:ext cx="169560" cy="266760"/>
              </p14:xfrm>
            </p:contentPart>
          </mc:Choice>
          <mc:Fallback xmlns="">
            <p:pic>
              <p:nvPicPr>
                <p:cNvPr id="410" name="Freihand 409">
                  <a:extLst>
                    <a:ext uri="{FF2B5EF4-FFF2-40B4-BE49-F238E27FC236}">
                      <a16:creationId xmlns:a16="http://schemas.microsoft.com/office/drawing/2014/main" id="{6AF54FF7-4C72-4A57-A1E9-AA19F8021016}"/>
                    </a:ext>
                  </a:extLst>
                </p:cNvPr>
                <p:cNvPicPr/>
                <p:nvPr/>
              </p:nvPicPr>
              <p:blipFill>
                <a:blip r:embed="rId717"/>
                <a:stretch>
                  <a:fillRect/>
                </a:stretch>
              </p:blipFill>
              <p:spPr>
                <a:xfrm>
                  <a:off x="8367147" y="5745480"/>
                  <a:ext cx="178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1" name="Freihand 410">
                  <a:extLst>
                    <a:ext uri="{FF2B5EF4-FFF2-40B4-BE49-F238E27FC236}">
                      <a16:creationId xmlns:a16="http://schemas.microsoft.com/office/drawing/2014/main" id="{E717E029-0E9A-4C15-96F0-5777D390691A}"/>
                    </a:ext>
                  </a:extLst>
                </p14:cNvPr>
                <p14:cNvContentPartPr/>
                <p14:nvPr/>
              </p14:nvContentPartPr>
              <p14:xfrm>
                <a:off x="8359587" y="5837640"/>
                <a:ext cx="144360" cy="16200"/>
              </p14:xfrm>
            </p:contentPart>
          </mc:Choice>
          <mc:Fallback xmlns="">
            <p:pic>
              <p:nvPicPr>
                <p:cNvPr id="411" name="Freihand 410">
                  <a:extLst>
                    <a:ext uri="{FF2B5EF4-FFF2-40B4-BE49-F238E27FC236}">
                      <a16:creationId xmlns:a16="http://schemas.microsoft.com/office/drawing/2014/main" id="{E717E029-0E9A-4C15-96F0-5777D390691A}"/>
                    </a:ext>
                  </a:extLst>
                </p:cNvPr>
                <p:cNvPicPr/>
                <p:nvPr/>
              </p:nvPicPr>
              <p:blipFill>
                <a:blip r:embed="rId719"/>
                <a:stretch>
                  <a:fillRect/>
                </a:stretch>
              </p:blipFill>
              <p:spPr>
                <a:xfrm>
                  <a:off x="8355267" y="5833320"/>
                  <a:ext cx="153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12" name="Freihand 411">
                  <a:extLst>
                    <a:ext uri="{FF2B5EF4-FFF2-40B4-BE49-F238E27FC236}">
                      <a16:creationId xmlns:a16="http://schemas.microsoft.com/office/drawing/2014/main" id="{EC703B3E-01F3-4FA9-B77B-622C655EF97C}"/>
                    </a:ext>
                  </a:extLst>
                </p14:cNvPr>
                <p14:cNvContentPartPr/>
                <p14:nvPr/>
              </p14:nvContentPartPr>
              <p14:xfrm>
                <a:off x="8291187" y="5596800"/>
                <a:ext cx="467280" cy="465480"/>
              </p14:xfrm>
            </p:contentPart>
          </mc:Choice>
          <mc:Fallback xmlns="">
            <p:pic>
              <p:nvPicPr>
                <p:cNvPr id="412" name="Freihand 411">
                  <a:extLst>
                    <a:ext uri="{FF2B5EF4-FFF2-40B4-BE49-F238E27FC236}">
                      <a16:creationId xmlns:a16="http://schemas.microsoft.com/office/drawing/2014/main" id="{EC703B3E-01F3-4FA9-B77B-622C655EF97C}"/>
                    </a:ext>
                  </a:extLst>
                </p:cNvPr>
                <p:cNvPicPr/>
                <p:nvPr/>
              </p:nvPicPr>
              <p:blipFill>
                <a:blip r:embed="rId721"/>
                <a:stretch>
                  <a:fillRect/>
                </a:stretch>
              </p:blipFill>
              <p:spPr>
                <a:xfrm>
                  <a:off x="8286867" y="5592480"/>
                  <a:ext cx="475920" cy="47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2">
            <p14:nvContentPartPr>
              <p14:cNvPr id="490" name="Freihand 489">
                <a:extLst>
                  <a:ext uri="{FF2B5EF4-FFF2-40B4-BE49-F238E27FC236}">
                    <a16:creationId xmlns:a16="http://schemas.microsoft.com/office/drawing/2014/main" id="{5EF37C9F-415F-4FCD-88EE-C5A4888164A4}"/>
                  </a:ext>
                </a:extLst>
              </p14:cNvPr>
              <p14:cNvContentPartPr/>
              <p14:nvPr/>
            </p14:nvContentPartPr>
            <p14:xfrm>
              <a:off x="8923347" y="990240"/>
              <a:ext cx="2295720" cy="67680"/>
            </p14:xfrm>
          </p:contentPart>
        </mc:Choice>
        <mc:Fallback xmlns="">
          <p:pic>
            <p:nvPicPr>
              <p:cNvPr id="490" name="Freihand 489">
                <a:extLst>
                  <a:ext uri="{FF2B5EF4-FFF2-40B4-BE49-F238E27FC236}">
                    <a16:creationId xmlns:a16="http://schemas.microsoft.com/office/drawing/2014/main" id="{5EF37C9F-415F-4FCD-88EE-C5A4888164A4}"/>
                  </a:ext>
                </a:extLst>
              </p:cNvPr>
              <p:cNvPicPr/>
              <p:nvPr/>
            </p:nvPicPr>
            <p:blipFill>
              <a:blip r:embed="rId723"/>
              <a:stretch>
                <a:fillRect/>
              </a:stretch>
            </p:blipFill>
            <p:spPr>
              <a:xfrm>
                <a:off x="8919027" y="985920"/>
                <a:ext cx="2304360" cy="76320"/>
              </a:xfrm>
              <a:prstGeom prst="rect">
                <a:avLst/>
              </a:prstGeom>
            </p:spPr>
          </p:pic>
        </mc:Fallback>
      </mc:AlternateContent>
      <p:grpSp>
        <p:nvGrpSpPr>
          <p:cNvPr id="492" name="Gruppieren 491">
            <a:extLst>
              <a:ext uri="{FF2B5EF4-FFF2-40B4-BE49-F238E27FC236}">
                <a16:creationId xmlns:a16="http://schemas.microsoft.com/office/drawing/2014/main" id="{794EC1CA-BCB1-4D81-9C36-B640E8A22B51}"/>
              </a:ext>
            </a:extLst>
          </p:cNvPr>
          <p:cNvGrpSpPr/>
          <p:nvPr/>
        </p:nvGrpSpPr>
        <p:grpSpPr>
          <a:xfrm>
            <a:off x="8514387" y="19320"/>
            <a:ext cx="3504960" cy="1257840"/>
            <a:chOff x="8514387" y="19320"/>
            <a:chExt cx="3504960" cy="1257840"/>
          </a:xfrm>
        </p:grpSpPr>
        <mc:AlternateContent xmlns:mc="http://schemas.openxmlformats.org/markup-compatibility/2006" xmlns:p14="http://schemas.microsoft.com/office/powerpoint/2010/main">
          <mc:Choice Requires="p14">
            <p:contentPart p14:bwMode="auto" r:id="rId724">
              <p14:nvContentPartPr>
                <p14:cNvPr id="2" name="Freihand 1">
                  <a:extLst>
                    <a:ext uri="{FF2B5EF4-FFF2-40B4-BE49-F238E27FC236}">
                      <a16:creationId xmlns:a16="http://schemas.microsoft.com/office/drawing/2014/main" id="{3FB5EF88-8401-4FAB-B4B0-D4E07D217939}"/>
                    </a:ext>
                  </a:extLst>
                </p14:cNvPr>
                <p14:cNvContentPartPr/>
                <p14:nvPr/>
              </p14:nvContentPartPr>
              <p14:xfrm>
                <a:off x="11591667" y="228480"/>
                <a:ext cx="82800" cy="188640"/>
              </p14:xfrm>
            </p:contentPart>
          </mc:Choice>
          <mc:Fallback xmlns="">
            <p:pic>
              <p:nvPicPr>
                <p:cNvPr id="2" name="Freihand 1">
                  <a:extLst>
                    <a:ext uri="{FF2B5EF4-FFF2-40B4-BE49-F238E27FC236}">
                      <a16:creationId xmlns:a16="http://schemas.microsoft.com/office/drawing/2014/main" id="{3FB5EF88-8401-4FAB-B4B0-D4E07D217939}"/>
                    </a:ext>
                  </a:extLst>
                </p:cNvPr>
                <p:cNvPicPr/>
                <p:nvPr/>
              </p:nvPicPr>
              <p:blipFill>
                <a:blip r:embed="rId725"/>
                <a:stretch>
                  <a:fillRect/>
                </a:stretch>
              </p:blipFill>
              <p:spPr>
                <a:xfrm>
                  <a:off x="11587347" y="224160"/>
                  <a:ext cx="91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 name="Freihand 4">
                  <a:extLst>
                    <a:ext uri="{FF2B5EF4-FFF2-40B4-BE49-F238E27FC236}">
                      <a16:creationId xmlns:a16="http://schemas.microsoft.com/office/drawing/2014/main" id="{7F8D3BEF-0F99-436F-9651-B278F4565688}"/>
                    </a:ext>
                  </a:extLst>
                </p14:cNvPr>
                <p14:cNvContentPartPr/>
                <p14:nvPr/>
              </p14:nvContentPartPr>
              <p14:xfrm>
                <a:off x="11500227" y="275640"/>
                <a:ext cx="226440" cy="156240"/>
              </p14:xfrm>
            </p:contentPart>
          </mc:Choice>
          <mc:Fallback xmlns="">
            <p:pic>
              <p:nvPicPr>
                <p:cNvPr id="5" name="Freihand 4">
                  <a:extLst>
                    <a:ext uri="{FF2B5EF4-FFF2-40B4-BE49-F238E27FC236}">
                      <a16:creationId xmlns:a16="http://schemas.microsoft.com/office/drawing/2014/main" id="{7F8D3BEF-0F99-436F-9651-B278F4565688}"/>
                    </a:ext>
                  </a:extLst>
                </p:cNvPr>
                <p:cNvPicPr/>
                <p:nvPr/>
              </p:nvPicPr>
              <p:blipFill>
                <a:blip r:embed="rId727"/>
                <a:stretch>
                  <a:fillRect/>
                </a:stretch>
              </p:blipFill>
              <p:spPr>
                <a:xfrm>
                  <a:off x="11495907" y="271320"/>
                  <a:ext cx="23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13" name="Freihand 412">
                  <a:extLst>
                    <a:ext uri="{FF2B5EF4-FFF2-40B4-BE49-F238E27FC236}">
                      <a16:creationId xmlns:a16="http://schemas.microsoft.com/office/drawing/2014/main" id="{CBF5E898-CD35-4F6B-ADC6-E5E384ADE4E8}"/>
                    </a:ext>
                  </a:extLst>
                </p14:cNvPr>
                <p14:cNvContentPartPr/>
                <p14:nvPr/>
              </p14:nvContentPartPr>
              <p14:xfrm>
                <a:off x="8666307" y="169440"/>
                <a:ext cx="108000" cy="134640"/>
              </p14:xfrm>
            </p:contentPart>
          </mc:Choice>
          <mc:Fallback xmlns="">
            <p:pic>
              <p:nvPicPr>
                <p:cNvPr id="413" name="Freihand 412">
                  <a:extLst>
                    <a:ext uri="{FF2B5EF4-FFF2-40B4-BE49-F238E27FC236}">
                      <a16:creationId xmlns:a16="http://schemas.microsoft.com/office/drawing/2014/main" id="{CBF5E898-CD35-4F6B-ADC6-E5E384ADE4E8}"/>
                    </a:ext>
                  </a:extLst>
                </p:cNvPr>
                <p:cNvPicPr/>
                <p:nvPr/>
              </p:nvPicPr>
              <p:blipFill>
                <a:blip r:embed="rId729"/>
                <a:stretch>
                  <a:fillRect/>
                </a:stretch>
              </p:blipFill>
              <p:spPr>
                <a:xfrm>
                  <a:off x="8661987" y="165120"/>
                  <a:ext cx="11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14" name="Freihand 413">
                  <a:extLst>
                    <a:ext uri="{FF2B5EF4-FFF2-40B4-BE49-F238E27FC236}">
                      <a16:creationId xmlns:a16="http://schemas.microsoft.com/office/drawing/2014/main" id="{A840910A-0F62-47E5-9C10-F735D1EFADFD}"/>
                    </a:ext>
                  </a:extLst>
                </p14:cNvPr>
                <p14:cNvContentPartPr/>
                <p14:nvPr/>
              </p14:nvContentPartPr>
              <p14:xfrm>
                <a:off x="8637867" y="207600"/>
                <a:ext cx="119160" cy="52200"/>
              </p14:xfrm>
            </p:contentPart>
          </mc:Choice>
          <mc:Fallback xmlns="">
            <p:pic>
              <p:nvPicPr>
                <p:cNvPr id="414" name="Freihand 413">
                  <a:extLst>
                    <a:ext uri="{FF2B5EF4-FFF2-40B4-BE49-F238E27FC236}">
                      <a16:creationId xmlns:a16="http://schemas.microsoft.com/office/drawing/2014/main" id="{A840910A-0F62-47E5-9C10-F735D1EFADFD}"/>
                    </a:ext>
                  </a:extLst>
                </p:cNvPr>
                <p:cNvPicPr/>
                <p:nvPr/>
              </p:nvPicPr>
              <p:blipFill>
                <a:blip r:embed="rId731"/>
                <a:stretch>
                  <a:fillRect/>
                </a:stretch>
              </p:blipFill>
              <p:spPr>
                <a:xfrm>
                  <a:off x="8633547" y="203280"/>
                  <a:ext cx="127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15" name="Freihand 414">
                  <a:extLst>
                    <a:ext uri="{FF2B5EF4-FFF2-40B4-BE49-F238E27FC236}">
                      <a16:creationId xmlns:a16="http://schemas.microsoft.com/office/drawing/2014/main" id="{8CF5931A-D1D7-4BE6-A371-5D2FCB2C0B64}"/>
                    </a:ext>
                  </a:extLst>
                </p14:cNvPr>
                <p14:cNvContentPartPr/>
                <p14:nvPr/>
              </p14:nvContentPartPr>
              <p14:xfrm>
                <a:off x="8655507" y="111840"/>
                <a:ext cx="100800" cy="199800"/>
              </p14:xfrm>
            </p:contentPart>
          </mc:Choice>
          <mc:Fallback xmlns="">
            <p:pic>
              <p:nvPicPr>
                <p:cNvPr id="415" name="Freihand 414">
                  <a:extLst>
                    <a:ext uri="{FF2B5EF4-FFF2-40B4-BE49-F238E27FC236}">
                      <a16:creationId xmlns:a16="http://schemas.microsoft.com/office/drawing/2014/main" id="{8CF5931A-D1D7-4BE6-A371-5D2FCB2C0B64}"/>
                    </a:ext>
                  </a:extLst>
                </p:cNvPr>
                <p:cNvPicPr/>
                <p:nvPr/>
              </p:nvPicPr>
              <p:blipFill>
                <a:blip r:embed="rId733"/>
                <a:stretch>
                  <a:fillRect/>
                </a:stretch>
              </p:blipFill>
              <p:spPr>
                <a:xfrm>
                  <a:off x="8651187" y="107520"/>
                  <a:ext cx="109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16" name="Freihand 415">
                  <a:extLst>
                    <a:ext uri="{FF2B5EF4-FFF2-40B4-BE49-F238E27FC236}">
                      <a16:creationId xmlns:a16="http://schemas.microsoft.com/office/drawing/2014/main" id="{436260C3-2BC9-4E75-AF40-FCB7D2B36669}"/>
                    </a:ext>
                  </a:extLst>
                </p14:cNvPr>
                <p14:cNvContentPartPr/>
                <p14:nvPr/>
              </p14:nvContentPartPr>
              <p14:xfrm>
                <a:off x="8549667" y="182400"/>
                <a:ext cx="108360" cy="23760"/>
              </p14:xfrm>
            </p:contentPart>
          </mc:Choice>
          <mc:Fallback xmlns="">
            <p:pic>
              <p:nvPicPr>
                <p:cNvPr id="416" name="Freihand 415">
                  <a:extLst>
                    <a:ext uri="{FF2B5EF4-FFF2-40B4-BE49-F238E27FC236}">
                      <a16:creationId xmlns:a16="http://schemas.microsoft.com/office/drawing/2014/main" id="{436260C3-2BC9-4E75-AF40-FCB7D2B36669}"/>
                    </a:ext>
                  </a:extLst>
                </p:cNvPr>
                <p:cNvPicPr/>
                <p:nvPr/>
              </p:nvPicPr>
              <p:blipFill>
                <a:blip r:embed="rId735"/>
                <a:stretch>
                  <a:fillRect/>
                </a:stretch>
              </p:blipFill>
              <p:spPr>
                <a:xfrm>
                  <a:off x="8545347" y="178080"/>
                  <a:ext cx="117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17" name="Freihand 416">
                  <a:extLst>
                    <a:ext uri="{FF2B5EF4-FFF2-40B4-BE49-F238E27FC236}">
                      <a16:creationId xmlns:a16="http://schemas.microsoft.com/office/drawing/2014/main" id="{CC21210D-5A66-49EF-8CE3-78E0FB8DA457}"/>
                    </a:ext>
                  </a:extLst>
                </p14:cNvPr>
                <p14:cNvContentPartPr/>
                <p14:nvPr/>
              </p14:nvContentPartPr>
              <p14:xfrm>
                <a:off x="8514387" y="72600"/>
                <a:ext cx="330840" cy="311760"/>
              </p14:xfrm>
            </p:contentPart>
          </mc:Choice>
          <mc:Fallback xmlns="">
            <p:pic>
              <p:nvPicPr>
                <p:cNvPr id="417" name="Freihand 416">
                  <a:extLst>
                    <a:ext uri="{FF2B5EF4-FFF2-40B4-BE49-F238E27FC236}">
                      <a16:creationId xmlns:a16="http://schemas.microsoft.com/office/drawing/2014/main" id="{CC21210D-5A66-49EF-8CE3-78E0FB8DA457}"/>
                    </a:ext>
                  </a:extLst>
                </p:cNvPr>
                <p:cNvPicPr/>
                <p:nvPr/>
              </p:nvPicPr>
              <p:blipFill>
                <a:blip r:embed="rId737"/>
                <a:stretch>
                  <a:fillRect/>
                </a:stretch>
              </p:blipFill>
              <p:spPr>
                <a:xfrm>
                  <a:off x="8510067" y="68280"/>
                  <a:ext cx="3394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20" name="Freihand 419">
                  <a:extLst>
                    <a:ext uri="{FF2B5EF4-FFF2-40B4-BE49-F238E27FC236}">
                      <a16:creationId xmlns:a16="http://schemas.microsoft.com/office/drawing/2014/main" id="{7A7D10EC-B2F9-4AAA-A88A-624C5439D45A}"/>
                    </a:ext>
                  </a:extLst>
                </p14:cNvPr>
                <p14:cNvContentPartPr/>
                <p14:nvPr/>
              </p14:nvContentPartPr>
              <p14:xfrm>
                <a:off x="8980947" y="69720"/>
                <a:ext cx="169200" cy="187920"/>
              </p14:xfrm>
            </p:contentPart>
          </mc:Choice>
          <mc:Fallback xmlns="">
            <p:pic>
              <p:nvPicPr>
                <p:cNvPr id="420" name="Freihand 419">
                  <a:extLst>
                    <a:ext uri="{FF2B5EF4-FFF2-40B4-BE49-F238E27FC236}">
                      <a16:creationId xmlns:a16="http://schemas.microsoft.com/office/drawing/2014/main" id="{7A7D10EC-B2F9-4AAA-A88A-624C5439D45A}"/>
                    </a:ext>
                  </a:extLst>
                </p:cNvPr>
                <p:cNvPicPr/>
                <p:nvPr/>
              </p:nvPicPr>
              <p:blipFill>
                <a:blip r:embed="rId739"/>
                <a:stretch>
                  <a:fillRect/>
                </a:stretch>
              </p:blipFill>
              <p:spPr>
                <a:xfrm>
                  <a:off x="8976627" y="65400"/>
                  <a:ext cx="17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21" name="Freihand 420">
                  <a:extLst>
                    <a:ext uri="{FF2B5EF4-FFF2-40B4-BE49-F238E27FC236}">
                      <a16:creationId xmlns:a16="http://schemas.microsoft.com/office/drawing/2014/main" id="{CFE6C692-27EE-43C6-8ECA-984105B46C0E}"/>
                    </a:ext>
                  </a:extLst>
                </p14:cNvPr>
                <p14:cNvContentPartPr/>
                <p14:nvPr/>
              </p14:nvContentPartPr>
              <p14:xfrm>
                <a:off x="9346707" y="67200"/>
                <a:ext cx="153720" cy="181800"/>
              </p14:xfrm>
            </p:contentPart>
          </mc:Choice>
          <mc:Fallback xmlns="">
            <p:pic>
              <p:nvPicPr>
                <p:cNvPr id="421" name="Freihand 420">
                  <a:extLst>
                    <a:ext uri="{FF2B5EF4-FFF2-40B4-BE49-F238E27FC236}">
                      <a16:creationId xmlns:a16="http://schemas.microsoft.com/office/drawing/2014/main" id="{CFE6C692-27EE-43C6-8ECA-984105B46C0E}"/>
                    </a:ext>
                  </a:extLst>
                </p:cNvPr>
                <p:cNvPicPr/>
                <p:nvPr/>
              </p:nvPicPr>
              <p:blipFill>
                <a:blip r:embed="rId741"/>
                <a:stretch>
                  <a:fillRect/>
                </a:stretch>
              </p:blipFill>
              <p:spPr>
                <a:xfrm>
                  <a:off x="9342387" y="62880"/>
                  <a:ext cx="162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22" name="Freihand 421">
                  <a:extLst>
                    <a:ext uri="{FF2B5EF4-FFF2-40B4-BE49-F238E27FC236}">
                      <a16:creationId xmlns:a16="http://schemas.microsoft.com/office/drawing/2014/main" id="{6C9DFF2D-6670-49E6-8357-19C1959C63D5}"/>
                    </a:ext>
                  </a:extLst>
                </p14:cNvPr>
                <p14:cNvContentPartPr/>
                <p14:nvPr/>
              </p14:nvContentPartPr>
              <p14:xfrm>
                <a:off x="9497907" y="71160"/>
                <a:ext cx="189000" cy="240480"/>
              </p14:xfrm>
            </p:contentPart>
          </mc:Choice>
          <mc:Fallback xmlns="">
            <p:pic>
              <p:nvPicPr>
                <p:cNvPr id="422" name="Freihand 421">
                  <a:extLst>
                    <a:ext uri="{FF2B5EF4-FFF2-40B4-BE49-F238E27FC236}">
                      <a16:creationId xmlns:a16="http://schemas.microsoft.com/office/drawing/2014/main" id="{6C9DFF2D-6670-49E6-8357-19C1959C63D5}"/>
                    </a:ext>
                  </a:extLst>
                </p:cNvPr>
                <p:cNvPicPr/>
                <p:nvPr/>
              </p:nvPicPr>
              <p:blipFill>
                <a:blip r:embed="rId743"/>
                <a:stretch>
                  <a:fillRect/>
                </a:stretch>
              </p:blipFill>
              <p:spPr>
                <a:xfrm>
                  <a:off x="9493587" y="66840"/>
                  <a:ext cx="197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23" name="Freihand 422">
                  <a:extLst>
                    <a:ext uri="{FF2B5EF4-FFF2-40B4-BE49-F238E27FC236}">
                      <a16:creationId xmlns:a16="http://schemas.microsoft.com/office/drawing/2014/main" id="{1AB93C90-5A2E-45C1-A27C-BEB95C09E2F5}"/>
                    </a:ext>
                  </a:extLst>
                </p14:cNvPr>
                <p14:cNvContentPartPr/>
                <p14:nvPr/>
              </p14:nvContentPartPr>
              <p14:xfrm>
                <a:off x="9721107" y="95640"/>
                <a:ext cx="13320" cy="35280"/>
              </p14:xfrm>
            </p:contentPart>
          </mc:Choice>
          <mc:Fallback xmlns="">
            <p:pic>
              <p:nvPicPr>
                <p:cNvPr id="423" name="Freihand 422">
                  <a:extLst>
                    <a:ext uri="{FF2B5EF4-FFF2-40B4-BE49-F238E27FC236}">
                      <a16:creationId xmlns:a16="http://schemas.microsoft.com/office/drawing/2014/main" id="{1AB93C90-5A2E-45C1-A27C-BEB95C09E2F5}"/>
                    </a:ext>
                  </a:extLst>
                </p:cNvPr>
                <p:cNvPicPr/>
                <p:nvPr/>
              </p:nvPicPr>
              <p:blipFill>
                <a:blip r:embed="rId745"/>
                <a:stretch>
                  <a:fillRect/>
                </a:stretch>
              </p:blipFill>
              <p:spPr>
                <a:xfrm>
                  <a:off x="9716787" y="91320"/>
                  <a:ext cx="21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24" name="Freihand 423">
                  <a:extLst>
                    <a:ext uri="{FF2B5EF4-FFF2-40B4-BE49-F238E27FC236}">
                      <a16:creationId xmlns:a16="http://schemas.microsoft.com/office/drawing/2014/main" id="{5C6481C8-494E-4559-87E1-B61239BAE7B9}"/>
                    </a:ext>
                  </a:extLst>
                </p14:cNvPr>
                <p14:cNvContentPartPr/>
                <p14:nvPr/>
              </p14:nvContentPartPr>
              <p14:xfrm>
                <a:off x="9754587" y="142440"/>
                <a:ext cx="192240" cy="92880"/>
              </p14:xfrm>
            </p:contentPart>
          </mc:Choice>
          <mc:Fallback xmlns="">
            <p:pic>
              <p:nvPicPr>
                <p:cNvPr id="424" name="Freihand 423">
                  <a:extLst>
                    <a:ext uri="{FF2B5EF4-FFF2-40B4-BE49-F238E27FC236}">
                      <a16:creationId xmlns:a16="http://schemas.microsoft.com/office/drawing/2014/main" id="{5C6481C8-494E-4559-87E1-B61239BAE7B9}"/>
                    </a:ext>
                  </a:extLst>
                </p:cNvPr>
                <p:cNvPicPr/>
                <p:nvPr/>
              </p:nvPicPr>
              <p:blipFill>
                <a:blip r:embed="rId747"/>
                <a:stretch>
                  <a:fillRect/>
                </a:stretch>
              </p:blipFill>
              <p:spPr>
                <a:xfrm>
                  <a:off x="9750267" y="138120"/>
                  <a:ext cx="200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5" name="Freihand 424">
                  <a:extLst>
                    <a:ext uri="{FF2B5EF4-FFF2-40B4-BE49-F238E27FC236}">
                      <a16:creationId xmlns:a16="http://schemas.microsoft.com/office/drawing/2014/main" id="{B9CE19DC-3CFC-4A1C-823D-A0F1F799ABCD}"/>
                    </a:ext>
                  </a:extLst>
                </p14:cNvPr>
                <p14:cNvContentPartPr/>
                <p14:nvPr/>
              </p14:nvContentPartPr>
              <p14:xfrm>
                <a:off x="10109547" y="127320"/>
                <a:ext cx="282240" cy="81000"/>
              </p14:xfrm>
            </p:contentPart>
          </mc:Choice>
          <mc:Fallback xmlns="">
            <p:pic>
              <p:nvPicPr>
                <p:cNvPr id="425" name="Freihand 424">
                  <a:extLst>
                    <a:ext uri="{FF2B5EF4-FFF2-40B4-BE49-F238E27FC236}">
                      <a16:creationId xmlns:a16="http://schemas.microsoft.com/office/drawing/2014/main" id="{B9CE19DC-3CFC-4A1C-823D-A0F1F799ABCD}"/>
                    </a:ext>
                  </a:extLst>
                </p:cNvPr>
                <p:cNvPicPr/>
                <p:nvPr/>
              </p:nvPicPr>
              <p:blipFill>
                <a:blip r:embed="rId749"/>
                <a:stretch>
                  <a:fillRect/>
                </a:stretch>
              </p:blipFill>
              <p:spPr>
                <a:xfrm>
                  <a:off x="10105227" y="123000"/>
                  <a:ext cx="290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6" name="Freihand 425">
                  <a:extLst>
                    <a:ext uri="{FF2B5EF4-FFF2-40B4-BE49-F238E27FC236}">
                      <a16:creationId xmlns:a16="http://schemas.microsoft.com/office/drawing/2014/main" id="{326D9A2B-AC6C-4DCB-8E47-FA29D395E803}"/>
                    </a:ext>
                  </a:extLst>
                </p14:cNvPr>
                <p14:cNvContentPartPr/>
                <p14:nvPr/>
              </p14:nvContentPartPr>
              <p14:xfrm>
                <a:off x="10382787" y="88800"/>
                <a:ext cx="15120" cy="27360"/>
              </p14:xfrm>
            </p:contentPart>
          </mc:Choice>
          <mc:Fallback xmlns="">
            <p:pic>
              <p:nvPicPr>
                <p:cNvPr id="426" name="Freihand 425">
                  <a:extLst>
                    <a:ext uri="{FF2B5EF4-FFF2-40B4-BE49-F238E27FC236}">
                      <a16:creationId xmlns:a16="http://schemas.microsoft.com/office/drawing/2014/main" id="{326D9A2B-AC6C-4DCB-8E47-FA29D395E803}"/>
                    </a:ext>
                  </a:extLst>
                </p:cNvPr>
                <p:cNvPicPr/>
                <p:nvPr/>
              </p:nvPicPr>
              <p:blipFill>
                <a:blip r:embed="rId751"/>
                <a:stretch>
                  <a:fillRect/>
                </a:stretch>
              </p:blipFill>
              <p:spPr>
                <a:xfrm>
                  <a:off x="10378467" y="84480"/>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7" name="Freihand 426">
                  <a:extLst>
                    <a:ext uri="{FF2B5EF4-FFF2-40B4-BE49-F238E27FC236}">
                      <a16:creationId xmlns:a16="http://schemas.microsoft.com/office/drawing/2014/main" id="{ECAA4233-16A1-460D-9BC4-0E24FE705A2A}"/>
                    </a:ext>
                  </a:extLst>
                </p14:cNvPr>
                <p14:cNvContentPartPr/>
                <p14:nvPr/>
              </p14:nvContentPartPr>
              <p14:xfrm>
                <a:off x="10428867" y="79800"/>
                <a:ext cx="146160" cy="123840"/>
              </p14:xfrm>
            </p:contentPart>
          </mc:Choice>
          <mc:Fallback xmlns="">
            <p:pic>
              <p:nvPicPr>
                <p:cNvPr id="427" name="Freihand 426">
                  <a:extLst>
                    <a:ext uri="{FF2B5EF4-FFF2-40B4-BE49-F238E27FC236}">
                      <a16:creationId xmlns:a16="http://schemas.microsoft.com/office/drawing/2014/main" id="{ECAA4233-16A1-460D-9BC4-0E24FE705A2A}"/>
                    </a:ext>
                  </a:extLst>
                </p:cNvPr>
                <p:cNvPicPr/>
                <p:nvPr/>
              </p:nvPicPr>
              <p:blipFill>
                <a:blip r:embed="rId753"/>
                <a:stretch>
                  <a:fillRect/>
                </a:stretch>
              </p:blipFill>
              <p:spPr>
                <a:xfrm>
                  <a:off x="10424547" y="75480"/>
                  <a:ext cx="154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8" name="Freihand 427">
                  <a:extLst>
                    <a:ext uri="{FF2B5EF4-FFF2-40B4-BE49-F238E27FC236}">
                      <a16:creationId xmlns:a16="http://schemas.microsoft.com/office/drawing/2014/main" id="{38A25899-C969-4F2F-A3E7-926F144B10D8}"/>
                    </a:ext>
                  </a:extLst>
                </p14:cNvPr>
                <p14:cNvContentPartPr/>
                <p14:nvPr/>
              </p14:nvContentPartPr>
              <p14:xfrm>
                <a:off x="10731627" y="79440"/>
                <a:ext cx="263520" cy="159480"/>
              </p14:xfrm>
            </p:contentPart>
          </mc:Choice>
          <mc:Fallback xmlns="">
            <p:pic>
              <p:nvPicPr>
                <p:cNvPr id="428" name="Freihand 427">
                  <a:extLst>
                    <a:ext uri="{FF2B5EF4-FFF2-40B4-BE49-F238E27FC236}">
                      <a16:creationId xmlns:a16="http://schemas.microsoft.com/office/drawing/2014/main" id="{38A25899-C969-4F2F-A3E7-926F144B10D8}"/>
                    </a:ext>
                  </a:extLst>
                </p:cNvPr>
                <p:cNvPicPr/>
                <p:nvPr/>
              </p:nvPicPr>
              <p:blipFill>
                <a:blip r:embed="rId755"/>
                <a:stretch>
                  <a:fillRect/>
                </a:stretch>
              </p:blipFill>
              <p:spPr>
                <a:xfrm>
                  <a:off x="10727307" y="75120"/>
                  <a:ext cx="272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9" name="Freihand 428">
                  <a:extLst>
                    <a:ext uri="{FF2B5EF4-FFF2-40B4-BE49-F238E27FC236}">
                      <a16:creationId xmlns:a16="http://schemas.microsoft.com/office/drawing/2014/main" id="{1877DF09-DEB5-404C-92C5-AD733AC23D27}"/>
                    </a:ext>
                  </a:extLst>
                </p14:cNvPr>
                <p14:cNvContentPartPr/>
                <p14:nvPr/>
              </p14:nvContentPartPr>
              <p14:xfrm>
                <a:off x="10926747" y="19320"/>
                <a:ext cx="360" cy="360"/>
              </p14:xfrm>
            </p:contentPart>
          </mc:Choice>
          <mc:Fallback xmlns="">
            <p:pic>
              <p:nvPicPr>
                <p:cNvPr id="429" name="Freihand 428">
                  <a:extLst>
                    <a:ext uri="{FF2B5EF4-FFF2-40B4-BE49-F238E27FC236}">
                      <a16:creationId xmlns:a16="http://schemas.microsoft.com/office/drawing/2014/main" id="{1877DF09-DEB5-404C-92C5-AD733AC23D27}"/>
                    </a:ext>
                  </a:extLst>
                </p:cNvPr>
                <p:cNvPicPr/>
                <p:nvPr/>
              </p:nvPicPr>
              <p:blipFill>
                <a:blip r:embed="rId113"/>
                <a:stretch>
                  <a:fillRect/>
                </a:stretch>
              </p:blipFill>
              <p:spPr>
                <a:xfrm>
                  <a:off x="10922427" y="15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0" name="Freihand 429">
                  <a:extLst>
                    <a:ext uri="{FF2B5EF4-FFF2-40B4-BE49-F238E27FC236}">
                      <a16:creationId xmlns:a16="http://schemas.microsoft.com/office/drawing/2014/main" id="{FB1428BD-FC16-479A-AEA8-1BECAFA71AF6}"/>
                    </a:ext>
                  </a:extLst>
                </p14:cNvPr>
                <p14:cNvContentPartPr/>
                <p14:nvPr/>
              </p14:nvContentPartPr>
              <p14:xfrm>
                <a:off x="11018907" y="114000"/>
                <a:ext cx="357120" cy="102600"/>
              </p14:xfrm>
            </p:contentPart>
          </mc:Choice>
          <mc:Fallback xmlns="">
            <p:pic>
              <p:nvPicPr>
                <p:cNvPr id="430" name="Freihand 429">
                  <a:extLst>
                    <a:ext uri="{FF2B5EF4-FFF2-40B4-BE49-F238E27FC236}">
                      <a16:creationId xmlns:a16="http://schemas.microsoft.com/office/drawing/2014/main" id="{FB1428BD-FC16-479A-AEA8-1BECAFA71AF6}"/>
                    </a:ext>
                  </a:extLst>
                </p:cNvPr>
                <p:cNvPicPr/>
                <p:nvPr/>
              </p:nvPicPr>
              <p:blipFill>
                <a:blip r:embed="rId758"/>
                <a:stretch>
                  <a:fillRect/>
                </a:stretch>
              </p:blipFill>
              <p:spPr>
                <a:xfrm>
                  <a:off x="11014587" y="109680"/>
                  <a:ext cx="365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1" name="Freihand 430">
                  <a:extLst>
                    <a:ext uri="{FF2B5EF4-FFF2-40B4-BE49-F238E27FC236}">
                      <a16:creationId xmlns:a16="http://schemas.microsoft.com/office/drawing/2014/main" id="{536281DA-3183-4806-BB52-89DDB548E8CE}"/>
                    </a:ext>
                  </a:extLst>
                </p14:cNvPr>
                <p14:cNvContentPartPr/>
                <p14:nvPr/>
              </p14:nvContentPartPr>
              <p14:xfrm>
                <a:off x="11382867" y="86280"/>
                <a:ext cx="360" cy="360"/>
              </p14:xfrm>
            </p:contentPart>
          </mc:Choice>
          <mc:Fallback xmlns="">
            <p:pic>
              <p:nvPicPr>
                <p:cNvPr id="431" name="Freihand 430">
                  <a:extLst>
                    <a:ext uri="{FF2B5EF4-FFF2-40B4-BE49-F238E27FC236}">
                      <a16:creationId xmlns:a16="http://schemas.microsoft.com/office/drawing/2014/main" id="{536281DA-3183-4806-BB52-89DDB548E8CE}"/>
                    </a:ext>
                  </a:extLst>
                </p:cNvPr>
                <p:cNvPicPr/>
                <p:nvPr/>
              </p:nvPicPr>
              <p:blipFill>
                <a:blip r:embed="rId113"/>
                <a:stretch>
                  <a:fillRect/>
                </a:stretch>
              </p:blipFill>
              <p:spPr>
                <a:xfrm>
                  <a:off x="11378547" y="81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2" name="Freihand 431">
                  <a:extLst>
                    <a:ext uri="{FF2B5EF4-FFF2-40B4-BE49-F238E27FC236}">
                      <a16:creationId xmlns:a16="http://schemas.microsoft.com/office/drawing/2014/main" id="{64B046C7-2E2B-4420-95EB-B370934A8A08}"/>
                    </a:ext>
                  </a:extLst>
                </p14:cNvPr>
                <p14:cNvContentPartPr/>
                <p14:nvPr/>
              </p14:nvContentPartPr>
              <p14:xfrm>
                <a:off x="11401587" y="129480"/>
                <a:ext cx="105120" cy="100080"/>
              </p14:xfrm>
            </p:contentPart>
          </mc:Choice>
          <mc:Fallback xmlns="">
            <p:pic>
              <p:nvPicPr>
                <p:cNvPr id="432" name="Freihand 431">
                  <a:extLst>
                    <a:ext uri="{FF2B5EF4-FFF2-40B4-BE49-F238E27FC236}">
                      <a16:creationId xmlns:a16="http://schemas.microsoft.com/office/drawing/2014/main" id="{64B046C7-2E2B-4420-95EB-B370934A8A08}"/>
                    </a:ext>
                  </a:extLst>
                </p:cNvPr>
                <p:cNvPicPr/>
                <p:nvPr/>
              </p:nvPicPr>
              <p:blipFill>
                <a:blip r:embed="rId761"/>
                <a:stretch>
                  <a:fillRect/>
                </a:stretch>
              </p:blipFill>
              <p:spPr>
                <a:xfrm>
                  <a:off x="11397267" y="125160"/>
                  <a:ext cx="11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33" name="Freihand 432">
                  <a:extLst>
                    <a:ext uri="{FF2B5EF4-FFF2-40B4-BE49-F238E27FC236}">
                      <a16:creationId xmlns:a16="http://schemas.microsoft.com/office/drawing/2014/main" id="{E93E2AE4-8FE3-4704-8C99-3D9C580772F3}"/>
                    </a:ext>
                  </a:extLst>
                </p14:cNvPr>
                <p14:cNvContentPartPr/>
                <p14:nvPr/>
              </p14:nvContentPartPr>
              <p14:xfrm>
                <a:off x="11510667" y="119760"/>
                <a:ext cx="169560" cy="97200"/>
              </p14:xfrm>
            </p:contentPart>
          </mc:Choice>
          <mc:Fallback xmlns="">
            <p:pic>
              <p:nvPicPr>
                <p:cNvPr id="433" name="Freihand 432">
                  <a:extLst>
                    <a:ext uri="{FF2B5EF4-FFF2-40B4-BE49-F238E27FC236}">
                      <a16:creationId xmlns:a16="http://schemas.microsoft.com/office/drawing/2014/main" id="{E93E2AE4-8FE3-4704-8C99-3D9C580772F3}"/>
                    </a:ext>
                  </a:extLst>
                </p:cNvPr>
                <p:cNvPicPr/>
                <p:nvPr/>
              </p:nvPicPr>
              <p:blipFill>
                <a:blip r:embed="rId763"/>
                <a:stretch>
                  <a:fillRect/>
                </a:stretch>
              </p:blipFill>
              <p:spPr>
                <a:xfrm>
                  <a:off x="11506347" y="115440"/>
                  <a:ext cx="17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5" name="Freihand 434">
                  <a:extLst>
                    <a:ext uri="{FF2B5EF4-FFF2-40B4-BE49-F238E27FC236}">
                      <a16:creationId xmlns:a16="http://schemas.microsoft.com/office/drawing/2014/main" id="{9228BC1F-D4E9-434B-8134-C47EBCD6BE54}"/>
                    </a:ext>
                  </a:extLst>
                </p14:cNvPr>
                <p14:cNvContentPartPr/>
                <p14:nvPr/>
              </p14:nvContentPartPr>
              <p14:xfrm>
                <a:off x="10259667" y="131640"/>
                <a:ext cx="67680" cy="74160"/>
              </p14:xfrm>
            </p:contentPart>
          </mc:Choice>
          <mc:Fallback xmlns="">
            <p:pic>
              <p:nvPicPr>
                <p:cNvPr id="435" name="Freihand 434">
                  <a:extLst>
                    <a:ext uri="{FF2B5EF4-FFF2-40B4-BE49-F238E27FC236}">
                      <a16:creationId xmlns:a16="http://schemas.microsoft.com/office/drawing/2014/main" id="{9228BC1F-D4E9-434B-8134-C47EBCD6BE54}"/>
                    </a:ext>
                  </a:extLst>
                </p:cNvPr>
                <p:cNvPicPr/>
                <p:nvPr/>
              </p:nvPicPr>
              <p:blipFill>
                <a:blip r:embed="rId765"/>
                <a:stretch>
                  <a:fillRect/>
                </a:stretch>
              </p:blipFill>
              <p:spPr>
                <a:xfrm>
                  <a:off x="10255347" y="127320"/>
                  <a:ext cx="76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6" name="Freihand 435">
                  <a:extLst>
                    <a:ext uri="{FF2B5EF4-FFF2-40B4-BE49-F238E27FC236}">
                      <a16:creationId xmlns:a16="http://schemas.microsoft.com/office/drawing/2014/main" id="{1072152C-FBE2-4C8D-9151-4DDB9F56153F}"/>
                    </a:ext>
                  </a:extLst>
                </p14:cNvPr>
                <p14:cNvContentPartPr/>
                <p14:nvPr/>
              </p14:nvContentPartPr>
              <p14:xfrm>
                <a:off x="10532547" y="134520"/>
                <a:ext cx="97560" cy="82800"/>
              </p14:xfrm>
            </p:contentPart>
          </mc:Choice>
          <mc:Fallback xmlns="">
            <p:pic>
              <p:nvPicPr>
                <p:cNvPr id="436" name="Freihand 435">
                  <a:extLst>
                    <a:ext uri="{FF2B5EF4-FFF2-40B4-BE49-F238E27FC236}">
                      <a16:creationId xmlns:a16="http://schemas.microsoft.com/office/drawing/2014/main" id="{1072152C-FBE2-4C8D-9151-4DDB9F56153F}"/>
                    </a:ext>
                  </a:extLst>
                </p:cNvPr>
                <p:cNvPicPr/>
                <p:nvPr/>
              </p:nvPicPr>
              <p:blipFill>
                <a:blip r:embed="rId767"/>
                <a:stretch>
                  <a:fillRect/>
                </a:stretch>
              </p:blipFill>
              <p:spPr>
                <a:xfrm>
                  <a:off x="10528227" y="130200"/>
                  <a:ext cx="106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8" name="Freihand 437">
                  <a:extLst>
                    <a:ext uri="{FF2B5EF4-FFF2-40B4-BE49-F238E27FC236}">
                      <a16:creationId xmlns:a16="http://schemas.microsoft.com/office/drawing/2014/main" id="{41235C1B-DAB1-4538-8EFD-56707F5D6836}"/>
                    </a:ext>
                  </a:extLst>
                </p14:cNvPr>
                <p14:cNvContentPartPr/>
                <p14:nvPr/>
              </p14:nvContentPartPr>
              <p14:xfrm>
                <a:off x="8903907" y="310920"/>
                <a:ext cx="92880" cy="143280"/>
              </p14:xfrm>
            </p:contentPart>
          </mc:Choice>
          <mc:Fallback xmlns="">
            <p:pic>
              <p:nvPicPr>
                <p:cNvPr id="438" name="Freihand 437">
                  <a:extLst>
                    <a:ext uri="{FF2B5EF4-FFF2-40B4-BE49-F238E27FC236}">
                      <a16:creationId xmlns:a16="http://schemas.microsoft.com/office/drawing/2014/main" id="{41235C1B-DAB1-4538-8EFD-56707F5D6836}"/>
                    </a:ext>
                  </a:extLst>
                </p:cNvPr>
                <p:cNvPicPr/>
                <p:nvPr/>
              </p:nvPicPr>
              <p:blipFill>
                <a:blip r:embed="rId769"/>
                <a:stretch>
                  <a:fillRect/>
                </a:stretch>
              </p:blipFill>
              <p:spPr>
                <a:xfrm>
                  <a:off x="8899587" y="306600"/>
                  <a:ext cx="10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9" name="Freihand 438">
                  <a:extLst>
                    <a:ext uri="{FF2B5EF4-FFF2-40B4-BE49-F238E27FC236}">
                      <a16:creationId xmlns:a16="http://schemas.microsoft.com/office/drawing/2014/main" id="{EDD79325-A68F-4426-8F4F-35E7FC781F47}"/>
                    </a:ext>
                  </a:extLst>
                </p14:cNvPr>
                <p14:cNvContentPartPr/>
                <p14:nvPr/>
              </p14:nvContentPartPr>
              <p14:xfrm>
                <a:off x="8934147" y="327480"/>
                <a:ext cx="61920" cy="157320"/>
              </p14:xfrm>
            </p:contentPart>
          </mc:Choice>
          <mc:Fallback xmlns="">
            <p:pic>
              <p:nvPicPr>
                <p:cNvPr id="439" name="Freihand 438">
                  <a:extLst>
                    <a:ext uri="{FF2B5EF4-FFF2-40B4-BE49-F238E27FC236}">
                      <a16:creationId xmlns:a16="http://schemas.microsoft.com/office/drawing/2014/main" id="{EDD79325-A68F-4426-8F4F-35E7FC781F47}"/>
                    </a:ext>
                  </a:extLst>
                </p:cNvPr>
                <p:cNvPicPr/>
                <p:nvPr/>
              </p:nvPicPr>
              <p:blipFill>
                <a:blip r:embed="rId771"/>
                <a:stretch>
                  <a:fillRect/>
                </a:stretch>
              </p:blipFill>
              <p:spPr>
                <a:xfrm>
                  <a:off x="8929827" y="323160"/>
                  <a:ext cx="70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40" name="Freihand 439">
                  <a:extLst>
                    <a:ext uri="{FF2B5EF4-FFF2-40B4-BE49-F238E27FC236}">
                      <a16:creationId xmlns:a16="http://schemas.microsoft.com/office/drawing/2014/main" id="{AB915B70-BA14-4432-8596-99A28F8CA5C1}"/>
                    </a:ext>
                  </a:extLst>
                </p14:cNvPr>
                <p14:cNvContentPartPr/>
                <p14:nvPr/>
              </p14:nvContentPartPr>
              <p14:xfrm>
                <a:off x="9004707" y="388680"/>
                <a:ext cx="60120" cy="78840"/>
              </p14:xfrm>
            </p:contentPart>
          </mc:Choice>
          <mc:Fallback xmlns="">
            <p:pic>
              <p:nvPicPr>
                <p:cNvPr id="440" name="Freihand 439">
                  <a:extLst>
                    <a:ext uri="{FF2B5EF4-FFF2-40B4-BE49-F238E27FC236}">
                      <a16:creationId xmlns:a16="http://schemas.microsoft.com/office/drawing/2014/main" id="{AB915B70-BA14-4432-8596-99A28F8CA5C1}"/>
                    </a:ext>
                  </a:extLst>
                </p:cNvPr>
                <p:cNvPicPr/>
                <p:nvPr/>
              </p:nvPicPr>
              <p:blipFill>
                <a:blip r:embed="rId773"/>
                <a:stretch>
                  <a:fillRect/>
                </a:stretch>
              </p:blipFill>
              <p:spPr>
                <a:xfrm>
                  <a:off x="9000387" y="384360"/>
                  <a:ext cx="68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1" name="Freihand 440">
                  <a:extLst>
                    <a:ext uri="{FF2B5EF4-FFF2-40B4-BE49-F238E27FC236}">
                      <a16:creationId xmlns:a16="http://schemas.microsoft.com/office/drawing/2014/main" id="{C937E862-5EB3-471A-A15C-5FC1257B1200}"/>
                    </a:ext>
                  </a:extLst>
                </p14:cNvPr>
                <p14:cNvContentPartPr/>
                <p14:nvPr/>
              </p14:nvContentPartPr>
              <p14:xfrm>
                <a:off x="9056547" y="383280"/>
                <a:ext cx="65160" cy="164520"/>
              </p14:xfrm>
            </p:contentPart>
          </mc:Choice>
          <mc:Fallback xmlns="">
            <p:pic>
              <p:nvPicPr>
                <p:cNvPr id="441" name="Freihand 440">
                  <a:extLst>
                    <a:ext uri="{FF2B5EF4-FFF2-40B4-BE49-F238E27FC236}">
                      <a16:creationId xmlns:a16="http://schemas.microsoft.com/office/drawing/2014/main" id="{C937E862-5EB3-471A-A15C-5FC1257B1200}"/>
                    </a:ext>
                  </a:extLst>
                </p:cNvPr>
                <p:cNvPicPr/>
                <p:nvPr/>
              </p:nvPicPr>
              <p:blipFill>
                <a:blip r:embed="rId775"/>
                <a:stretch>
                  <a:fillRect/>
                </a:stretch>
              </p:blipFill>
              <p:spPr>
                <a:xfrm>
                  <a:off x="9052227" y="378960"/>
                  <a:ext cx="7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42" name="Freihand 441">
                  <a:extLst>
                    <a:ext uri="{FF2B5EF4-FFF2-40B4-BE49-F238E27FC236}">
                      <a16:creationId xmlns:a16="http://schemas.microsoft.com/office/drawing/2014/main" id="{612C7210-AFD7-4733-B4F7-9E8949C523EC}"/>
                    </a:ext>
                  </a:extLst>
                </p14:cNvPr>
                <p14:cNvContentPartPr/>
                <p14:nvPr/>
              </p14:nvContentPartPr>
              <p14:xfrm>
                <a:off x="9164187" y="364920"/>
                <a:ext cx="182520" cy="76320"/>
              </p14:xfrm>
            </p:contentPart>
          </mc:Choice>
          <mc:Fallback xmlns="">
            <p:pic>
              <p:nvPicPr>
                <p:cNvPr id="442" name="Freihand 441">
                  <a:extLst>
                    <a:ext uri="{FF2B5EF4-FFF2-40B4-BE49-F238E27FC236}">
                      <a16:creationId xmlns:a16="http://schemas.microsoft.com/office/drawing/2014/main" id="{612C7210-AFD7-4733-B4F7-9E8949C523EC}"/>
                    </a:ext>
                  </a:extLst>
                </p:cNvPr>
                <p:cNvPicPr/>
                <p:nvPr/>
              </p:nvPicPr>
              <p:blipFill>
                <a:blip r:embed="rId777"/>
                <a:stretch>
                  <a:fillRect/>
                </a:stretch>
              </p:blipFill>
              <p:spPr>
                <a:xfrm>
                  <a:off x="9159867" y="360600"/>
                  <a:ext cx="191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43" name="Freihand 442">
                  <a:extLst>
                    <a:ext uri="{FF2B5EF4-FFF2-40B4-BE49-F238E27FC236}">
                      <a16:creationId xmlns:a16="http://schemas.microsoft.com/office/drawing/2014/main" id="{C8D863D1-37D1-4059-8B5F-C5EEDFD9EC74}"/>
                    </a:ext>
                  </a:extLst>
                </p14:cNvPr>
                <p14:cNvContentPartPr/>
                <p14:nvPr/>
              </p14:nvContentPartPr>
              <p14:xfrm>
                <a:off x="9328347" y="330720"/>
                <a:ext cx="360" cy="360"/>
              </p14:xfrm>
            </p:contentPart>
          </mc:Choice>
          <mc:Fallback xmlns="">
            <p:pic>
              <p:nvPicPr>
                <p:cNvPr id="443" name="Freihand 442">
                  <a:extLst>
                    <a:ext uri="{FF2B5EF4-FFF2-40B4-BE49-F238E27FC236}">
                      <a16:creationId xmlns:a16="http://schemas.microsoft.com/office/drawing/2014/main" id="{C8D863D1-37D1-4059-8B5F-C5EEDFD9EC74}"/>
                    </a:ext>
                  </a:extLst>
                </p:cNvPr>
                <p:cNvPicPr/>
                <p:nvPr/>
              </p:nvPicPr>
              <p:blipFill>
                <a:blip r:embed="rId113"/>
                <a:stretch>
                  <a:fillRect/>
                </a:stretch>
              </p:blipFill>
              <p:spPr>
                <a:xfrm>
                  <a:off x="9324027" y="326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44" name="Freihand 443">
                  <a:extLst>
                    <a:ext uri="{FF2B5EF4-FFF2-40B4-BE49-F238E27FC236}">
                      <a16:creationId xmlns:a16="http://schemas.microsoft.com/office/drawing/2014/main" id="{8928643B-6683-4BDD-A864-227016937B9A}"/>
                    </a:ext>
                  </a:extLst>
                </p14:cNvPr>
                <p14:cNvContentPartPr/>
                <p14:nvPr/>
              </p14:nvContentPartPr>
              <p14:xfrm>
                <a:off x="9367587" y="389400"/>
                <a:ext cx="70920" cy="90720"/>
              </p14:xfrm>
            </p:contentPart>
          </mc:Choice>
          <mc:Fallback xmlns="">
            <p:pic>
              <p:nvPicPr>
                <p:cNvPr id="444" name="Freihand 443">
                  <a:extLst>
                    <a:ext uri="{FF2B5EF4-FFF2-40B4-BE49-F238E27FC236}">
                      <a16:creationId xmlns:a16="http://schemas.microsoft.com/office/drawing/2014/main" id="{8928643B-6683-4BDD-A864-227016937B9A}"/>
                    </a:ext>
                  </a:extLst>
                </p:cNvPr>
                <p:cNvPicPr/>
                <p:nvPr/>
              </p:nvPicPr>
              <p:blipFill>
                <a:blip r:embed="rId780"/>
                <a:stretch>
                  <a:fillRect/>
                </a:stretch>
              </p:blipFill>
              <p:spPr>
                <a:xfrm>
                  <a:off x="9363267" y="385080"/>
                  <a:ext cx="7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45" name="Freihand 444">
                  <a:extLst>
                    <a:ext uri="{FF2B5EF4-FFF2-40B4-BE49-F238E27FC236}">
                      <a16:creationId xmlns:a16="http://schemas.microsoft.com/office/drawing/2014/main" id="{22E0F5A2-B9E2-44C6-B6A9-79EC092DC56E}"/>
                    </a:ext>
                  </a:extLst>
                </p14:cNvPr>
                <p14:cNvContentPartPr/>
                <p14:nvPr/>
              </p14:nvContentPartPr>
              <p14:xfrm>
                <a:off x="9435627" y="308040"/>
                <a:ext cx="221400" cy="130680"/>
              </p14:xfrm>
            </p:contentPart>
          </mc:Choice>
          <mc:Fallback xmlns="">
            <p:pic>
              <p:nvPicPr>
                <p:cNvPr id="445" name="Freihand 444">
                  <a:extLst>
                    <a:ext uri="{FF2B5EF4-FFF2-40B4-BE49-F238E27FC236}">
                      <a16:creationId xmlns:a16="http://schemas.microsoft.com/office/drawing/2014/main" id="{22E0F5A2-B9E2-44C6-B6A9-79EC092DC56E}"/>
                    </a:ext>
                  </a:extLst>
                </p:cNvPr>
                <p:cNvPicPr/>
                <p:nvPr/>
              </p:nvPicPr>
              <p:blipFill>
                <a:blip r:embed="rId782"/>
                <a:stretch>
                  <a:fillRect/>
                </a:stretch>
              </p:blipFill>
              <p:spPr>
                <a:xfrm>
                  <a:off x="9431307" y="303720"/>
                  <a:ext cx="23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46" name="Freihand 445">
                  <a:extLst>
                    <a:ext uri="{FF2B5EF4-FFF2-40B4-BE49-F238E27FC236}">
                      <a16:creationId xmlns:a16="http://schemas.microsoft.com/office/drawing/2014/main" id="{00C4074C-3058-421A-832C-A96A3FF87D5D}"/>
                    </a:ext>
                  </a:extLst>
                </p14:cNvPr>
                <p14:cNvContentPartPr/>
                <p14:nvPr/>
              </p14:nvContentPartPr>
              <p14:xfrm>
                <a:off x="9664227" y="319560"/>
                <a:ext cx="360" cy="360"/>
              </p14:xfrm>
            </p:contentPart>
          </mc:Choice>
          <mc:Fallback xmlns="">
            <p:pic>
              <p:nvPicPr>
                <p:cNvPr id="446" name="Freihand 445">
                  <a:extLst>
                    <a:ext uri="{FF2B5EF4-FFF2-40B4-BE49-F238E27FC236}">
                      <a16:creationId xmlns:a16="http://schemas.microsoft.com/office/drawing/2014/main" id="{00C4074C-3058-421A-832C-A96A3FF87D5D}"/>
                    </a:ext>
                  </a:extLst>
                </p:cNvPr>
                <p:cNvPicPr/>
                <p:nvPr/>
              </p:nvPicPr>
              <p:blipFill>
                <a:blip r:embed="rId113"/>
                <a:stretch>
                  <a:fillRect/>
                </a:stretch>
              </p:blipFill>
              <p:spPr>
                <a:xfrm>
                  <a:off x="9659907" y="315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47" name="Freihand 446">
                  <a:extLst>
                    <a:ext uri="{FF2B5EF4-FFF2-40B4-BE49-F238E27FC236}">
                      <a16:creationId xmlns:a16="http://schemas.microsoft.com/office/drawing/2014/main" id="{AE0B79F9-C68B-4233-92E1-84E837E07CD4}"/>
                    </a:ext>
                  </a:extLst>
                </p14:cNvPr>
                <p14:cNvContentPartPr/>
                <p14:nvPr/>
              </p14:nvContentPartPr>
              <p14:xfrm>
                <a:off x="9688707" y="285360"/>
                <a:ext cx="260640" cy="223200"/>
              </p14:xfrm>
            </p:contentPart>
          </mc:Choice>
          <mc:Fallback xmlns="">
            <p:pic>
              <p:nvPicPr>
                <p:cNvPr id="447" name="Freihand 446">
                  <a:extLst>
                    <a:ext uri="{FF2B5EF4-FFF2-40B4-BE49-F238E27FC236}">
                      <a16:creationId xmlns:a16="http://schemas.microsoft.com/office/drawing/2014/main" id="{AE0B79F9-C68B-4233-92E1-84E837E07CD4}"/>
                    </a:ext>
                  </a:extLst>
                </p:cNvPr>
                <p:cNvPicPr/>
                <p:nvPr/>
              </p:nvPicPr>
              <p:blipFill>
                <a:blip r:embed="rId785"/>
                <a:stretch>
                  <a:fillRect/>
                </a:stretch>
              </p:blipFill>
              <p:spPr>
                <a:xfrm>
                  <a:off x="9684387" y="281040"/>
                  <a:ext cx="269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48" name="Freihand 447">
                  <a:extLst>
                    <a:ext uri="{FF2B5EF4-FFF2-40B4-BE49-F238E27FC236}">
                      <a16:creationId xmlns:a16="http://schemas.microsoft.com/office/drawing/2014/main" id="{E9CE235E-5036-4982-A912-451625818626}"/>
                    </a:ext>
                  </a:extLst>
                </p14:cNvPr>
                <p14:cNvContentPartPr/>
                <p14:nvPr/>
              </p14:nvContentPartPr>
              <p14:xfrm>
                <a:off x="10035027" y="293640"/>
                <a:ext cx="190800" cy="141480"/>
              </p14:xfrm>
            </p:contentPart>
          </mc:Choice>
          <mc:Fallback xmlns="">
            <p:pic>
              <p:nvPicPr>
                <p:cNvPr id="448" name="Freihand 447">
                  <a:extLst>
                    <a:ext uri="{FF2B5EF4-FFF2-40B4-BE49-F238E27FC236}">
                      <a16:creationId xmlns:a16="http://schemas.microsoft.com/office/drawing/2014/main" id="{E9CE235E-5036-4982-A912-451625818626}"/>
                    </a:ext>
                  </a:extLst>
                </p:cNvPr>
                <p:cNvPicPr/>
                <p:nvPr/>
              </p:nvPicPr>
              <p:blipFill>
                <a:blip r:embed="rId787"/>
                <a:stretch>
                  <a:fillRect/>
                </a:stretch>
              </p:blipFill>
              <p:spPr>
                <a:xfrm>
                  <a:off x="10030707" y="289320"/>
                  <a:ext cx="199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49" name="Freihand 448">
                  <a:extLst>
                    <a:ext uri="{FF2B5EF4-FFF2-40B4-BE49-F238E27FC236}">
                      <a16:creationId xmlns:a16="http://schemas.microsoft.com/office/drawing/2014/main" id="{5BE9A808-82C4-4BC0-A51B-745689A87CEA}"/>
                    </a:ext>
                  </a:extLst>
                </p14:cNvPr>
                <p14:cNvContentPartPr/>
                <p14:nvPr/>
              </p14:nvContentPartPr>
              <p14:xfrm>
                <a:off x="10229427" y="355200"/>
                <a:ext cx="95760" cy="84960"/>
              </p14:xfrm>
            </p:contentPart>
          </mc:Choice>
          <mc:Fallback xmlns="">
            <p:pic>
              <p:nvPicPr>
                <p:cNvPr id="449" name="Freihand 448">
                  <a:extLst>
                    <a:ext uri="{FF2B5EF4-FFF2-40B4-BE49-F238E27FC236}">
                      <a16:creationId xmlns:a16="http://schemas.microsoft.com/office/drawing/2014/main" id="{5BE9A808-82C4-4BC0-A51B-745689A87CEA}"/>
                    </a:ext>
                  </a:extLst>
                </p:cNvPr>
                <p:cNvPicPr/>
                <p:nvPr/>
              </p:nvPicPr>
              <p:blipFill>
                <a:blip r:embed="rId789"/>
                <a:stretch>
                  <a:fillRect/>
                </a:stretch>
              </p:blipFill>
              <p:spPr>
                <a:xfrm>
                  <a:off x="10225107" y="350880"/>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50" name="Freihand 449">
                  <a:extLst>
                    <a:ext uri="{FF2B5EF4-FFF2-40B4-BE49-F238E27FC236}">
                      <a16:creationId xmlns:a16="http://schemas.microsoft.com/office/drawing/2014/main" id="{0817B8A6-4646-44D4-8683-444B9C9A0D41}"/>
                    </a:ext>
                  </a:extLst>
                </p14:cNvPr>
                <p14:cNvContentPartPr/>
                <p14:nvPr/>
              </p14:nvContentPartPr>
              <p14:xfrm>
                <a:off x="10434267" y="291120"/>
                <a:ext cx="134640" cy="175320"/>
              </p14:xfrm>
            </p:contentPart>
          </mc:Choice>
          <mc:Fallback xmlns="">
            <p:pic>
              <p:nvPicPr>
                <p:cNvPr id="450" name="Freihand 449">
                  <a:extLst>
                    <a:ext uri="{FF2B5EF4-FFF2-40B4-BE49-F238E27FC236}">
                      <a16:creationId xmlns:a16="http://schemas.microsoft.com/office/drawing/2014/main" id="{0817B8A6-4646-44D4-8683-444B9C9A0D41}"/>
                    </a:ext>
                  </a:extLst>
                </p:cNvPr>
                <p:cNvPicPr/>
                <p:nvPr/>
              </p:nvPicPr>
              <p:blipFill>
                <a:blip r:embed="rId791"/>
                <a:stretch>
                  <a:fillRect/>
                </a:stretch>
              </p:blipFill>
              <p:spPr>
                <a:xfrm>
                  <a:off x="10429947" y="286800"/>
                  <a:ext cx="143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51" name="Freihand 450">
                  <a:extLst>
                    <a:ext uri="{FF2B5EF4-FFF2-40B4-BE49-F238E27FC236}">
                      <a16:creationId xmlns:a16="http://schemas.microsoft.com/office/drawing/2014/main" id="{528ADB9E-758C-4A01-8A24-30C019137FBB}"/>
                    </a:ext>
                  </a:extLst>
                </p14:cNvPr>
                <p14:cNvContentPartPr/>
                <p14:nvPr/>
              </p14:nvContentPartPr>
              <p14:xfrm>
                <a:off x="10602747" y="292200"/>
                <a:ext cx="193680" cy="155520"/>
              </p14:xfrm>
            </p:contentPart>
          </mc:Choice>
          <mc:Fallback xmlns="">
            <p:pic>
              <p:nvPicPr>
                <p:cNvPr id="451" name="Freihand 450">
                  <a:extLst>
                    <a:ext uri="{FF2B5EF4-FFF2-40B4-BE49-F238E27FC236}">
                      <a16:creationId xmlns:a16="http://schemas.microsoft.com/office/drawing/2014/main" id="{528ADB9E-758C-4A01-8A24-30C019137FBB}"/>
                    </a:ext>
                  </a:extLst>
                </p:cNvPr>
                <p:cNvPicPr/>
                <p:nvPr/>
              </p:nvPicPr>
              <p:blipFill>
                <a:blip r:embed="rId793"/>
                <a:stretch>
                  <a:fillRect/>
                </a:stretch>
              </p:blipFill>
              <p:spPr>
                <a:xfrm>
                  <a:off x="10598427" y="287880"/>
                  <a:ext cx="20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52" name="Freihand 451">
                  <a:extLst>
                    <a:ext uri="{FF2B5EF4-FFF2-40B4-BE49-F238E27FC236}">
                      <a16:creationId xmlns:a16="http://schemas.microsoft.com/office/drawing/2014/main" id="{79DF8F3D-79FA-4749-A584-9B3A411E555D}"/>
                    </a:ext>
                  </a:extLst>
                </p14:cNvPr>
                <p14:cNvContentPartPr/>
                <p14:nvPr/>
              </p14:nvContentPartPr>
              <p14:xfrm>
                <a:off x="10749987" y="299760"/>
                <a:ext cx="162720" cy="142200"/>
              </p14:xfrm>
            </p:contentPart>
          </mc:Choice>
          <mc:Fallback xmlns="">
            <p:pic>
              <p:nvPicPr>
                <p:cNvPr id="452" name="Freihand 451">
                  <a:extLst>
                    <a:ext uri="{FF2B5EF4-FFF2-40B4-BE49-F238E27FC236}">
                      <a16:creationId xmlns:a16="http://schemas.microsoft.com/office/drawing/2014/main" id="{79DF8F3D-79FA-4749-A584-9B3A411E555D}"/>
                    </a:ext>
                  </a:extLst>
                </p:cNvPr>
                <p:cNvPicPr/>
                <p:nvPr/>
              </p:nvPicPr>
              <p:blipFill>
                <a:blip r:embed="rId795"/>
                <a:stretch>
                  <a:fillRect/>
                </a:stretch>
              </p:blipFill>
              <p:spPr>
                <a:xfrm>
                  <a:off x="10745667" y="295440"/>
                  <a:ext cx="17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53" name="Freihand 452">
                  <a:extLst>
                    <a:ext uri="{FF2B5EF4-FFF2-40B4-BE49-F238E27FC236}">
                      <a16:creationId xmlns:a16="http://schemas.microsoft.com/office/drawing/2014/main" id="{A88B3AF0-4F79-4C3A-8E02-9662796F9376}"/>
                    </a:ext>
                  </a:extLst>
                </p14:cNvPr>
                <p14:cNvContentPartPr/>
                <p14:nvPr/>
              </p14:nvContentPartPr>
              <p14:xfrm>
                <a:off x="10997307" y="305880"/>
                <a:ext cx="72720" cy="146160"/>
              </p14:xfrm>
            </p:contentPart>
          </mc:Choice>
          <mc:Fallback xmlns="">
            <p:pic>
              <p:nvPicPr>
                <p:cNvPr id="453" name="Freihand 452">
                  <a:extLst>
                    <a:ext uri="{FF2B5EF4-FFF2-40B4-BE49-F238E27FC236}">
                      <a16:creationId xmlns:a16="http://schemas.microsoft.com/office/drawing/2014/main" id="{A88B3AF0-4F79-4C3A-8E02-9662796F9376}"/>
                    </a:ext>
                  </a:extLst>
                </p:cNvPr>
                <p:cNvPicPr/>
                <p:nvPr/>
              </p:nvPicPr>
              <p:blipFill>
                <a:blip r:embed="rId797"/>
                <a:stretch>
                  <a:fillRect/>
                </a:stretch>
              </p:blipFill>
              <p:spPr>
                <a:xfrm>
                  <a:off x="10992987" y="301560"/>
                  <a:ext cx="81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54" name="Freihand 453">
                  <a:extLst>
                    <a:ext uri="{FF2B5EF4-FFF2-40B4-BE49-F238E27FC236}">
                      <a16:creationId xmlns:a16="http://schemas.microsoft.com/office/drawing/2014/main" id="{6BC2438A-5475-48F8-8628-9E084C45A847}"/>
                    </a:ext>
                  </a:extLst>
                </p14:cNvPr>
                <p14:cNvContentPartPr/>
                <p14:nvPr/>
              </p14:nvContentPartPr>
              <p14:xfrm>
                <a:off x="11067147" y="371760"/>
                <a:ext cx="61920" cy="75960"/>
              </p14:xfrm>
            </p:contentPart>
          </mc:Choice>
          <mc:Fallback xmlns="">
            <p:pic>
              <p:nvPicPr>
                <p:cNvPr id="454" name="Freihand 453">
                  <a:extLst>
                    <a:ext uri="{FF2B5EF4-FFF2-40B4-BE49-F238E27FC236}">
                      <a16:creationId xmlns:a16="http://schemas.microsoft.com/office/drawing/2014/main" id="{6BC2438A-5475-48F8-8628-9E084C45A847}"/>
                    </a:ext>
                  </a:extLst>
                </p:cNvPr>
                <p:cNvPicPr/>
                <p:nvPr/>
              </p:nvPicPr>
              <p:blipFill>
                <a:blip r:embed="rId799"/>
                <a:stretch>
                  <a:fillRect/>
                </a:stretch>
              </p:blipFill>
              <p:spPr>
                <a:xfrm>
                  <a:off x="11062827" y="367440"/>
                  <a:ext cx="7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55" name="Freihand 454">
                  <a:extLst>
                    <a:ext uri="{FF2B5EF4-FFF2-40B4-BE49-F238E27FC236}">
                      <a16:creationId xmlns:a16="http://schemas.microsoft.com/office/drawing/2014/main" id="{5900A275-59BC-4A1C-99B7-C5B89CF33452}"/>
                    </a:ext>
                  </a:extLst>
                </p14:cNvPr>
                <p14:cNvContentPartPr/>
                <p14:nvPr/>
              </p14:nvContentPartPr>
              <p14:xfrm>
                <a:off x="11156067" y="369960"/>
                <a:ext cx="140760" cy="83880"/>
              </p14:xfrm>
            </p:contentPart>
          </mc:Choice>
          <mc:Fallback xmlns="">
            <p:pic>
              <p:nvPicPr>
                <p:cNvPr id="455" name="Freihand 454">
                  <a:extLst>
                    <a:ext uri="{FF2B5EF4-FFF2-40B4-BE49-F238E27FC236}">
                      <a16:creationId xmlns:a16="http://schemas.microsoft.com/office/drawing/2014/main" id="{5900A275-59BC-4A1C-99B7-C5B89CF33452}"/>
                    </a:ext>
                  </a:extLst>
                </p:cNvPr>
                <p:cNvPicPr/>
                <p:nvPr/>
              </p:nvPicPr>
              <p:blipFill>
                <a:blip r:embed="rId801"/>
                <a:stretch>
                  <a:fillRect/>
                </a:stretch>
              </p:blipFill>
              <p:spPr>
                <a:xfrm>
                  <a:off x="11151747" y="365640"/>
                  <a:ext cx="149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56" name="Freihand 455">
                  <a:extLst>
                    <a:ext uri="{FF2B5EF4-FFF2-40B4-BE49-F238E27FC236}">
                      <a16:creationId xmlns:a16="http://schemas.microsoft.com/office/drawing/2014/main" id="{CB80783A-357A-4CBA-92AD-38BD827B2519}"/>
                    </a:ext>
                  </a:extLst>
                </p14:cNvPr>
                <p14:cNvContentPartPr/>
                <p14:nvPr/>
              </p14:nvContentPartPr>
              <p14:xfrm>
                <a:off x="11325987" y="287160"/>
                <a:ext cx="144000" cy="163440"/>
              </p14:xfrm>
            </p:contentPart>
          </mc:Choice>
          <mc:Fallback xmlns="">
            <p:pic>
              <p:nvPicPr>
                <p:cNvPr id="456" name="Freihand 455">
                  <a:extLst>
                    <a:ext uri="{FF2B5EF4-FFF2-40B4-BE49-F238E27FC236}">
                      <a16:creationId xmlns:a16="http://schemas.microsoft.com/office/drawing/2014/main" id="{CB80783A-357A-4CBA-92AD-38BD827B2519}"/>
                    </a:ext>
                  </a:extLst>
                </p:cNvPr>
                <p:cNvPicPr/>
                <p:nvPr/>
              </p:nvPicPr>
              <p:blipFill>
                <a:blip r:embed="rId803"/>
                <a:stretch>
                  <a:fillRect/>
                </a:stretch>
              </p:blipFill>
              <p:spPr>
                <a:xfrm>
                  <a:off x="11321667" y="282840"/>
                  <a:ext cx="152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57" name="Freihand 456">
                  <a:extLst>
                    <a:ext uri="{FF2B5EF4-FFF2-40B4-BE49-F238E27FC236}">
                      <a16:creationId xmlns:a16="http://schemas.microsoft.com/office/drawing/2014/main" id="{C861C1EF-3F7A-4E7C-8114-F2F52B259954}"/>
                    </a:ext>
                  </a:extLst>
                </p14:cNvPr>
                <p14:cNvContentPartPr/>
                <p14:nvPr/>
              </p14:nvContentPartPr>
              <p14:xfrm>
                <a:off x="11272347" y="298320"/>
                <a:ext cx="120600" cy="8280"/>
              </p14:xfrm>
            </p:contentPart>
          </mc:Choice>
          <mc:Fallback xmlns="">
            <p:pic>
              <p:nvPicPr>
                <p:cNvPr id="457" name="Freihand 456">
                  <a:extLst>
                    <a:ext uri="{FF2B5EF4-FFF2-40B4-BE49-F238E27FC236}">
                      <a16:creationId xmlns:a16="http://schemas.microsoft.com/office/drawing/2014/main" id="{C861C1EF-3F7A-4E7C-8114-F2F52B259954}"/>
                    </a:ext>
                  </a:extLst>
                </p:cNvPr>
                <p:cNvPicPr/>
                <p:nvPr/>
              </p:nvPicPr>
              <p:blipFill>
                <a:blip r:embed="rId805"/>
                <a:stretch>
                  <a:fillRect/>
                </a:stretch>
              </p:blipFill>
              <p:spPr>
                <a:xfrm>
                  <a:off x="11268027" y="294000"/>
                  <a:ext cx="129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59" name="Freihand 458">
                  <a:extLst>
                    <a:ext uri="{FF2B5EF4-FFF2-40B4-BE49-F238E27FC236}">
                      <a16:creationId xmlns:a16="http://schemas.microsoft.com/office/drawing/2014/main" id="{10BAC079-C3DA-4F93-9C6D-C5AA6DE9B6AA}"/>
                    </a:ext>
                  </a:extLst>
                </p14:cNvPr>
                <p14:cNvContentPartPr/>
                <p14:nvPr/>
              </p14:nvContentPartPr>
              <p14:xfrm>
                <a:off x="8691507" y="622320"/>
                <a:ext cx="112320" cy="3960"/>
              </p14:xfrm>
            </p:contentPart>
          </mc:Choice>
          <mc:Fallback xmlns="">
            <p:pic>
              <p:nvPicPr>
                <p:cNvPr id="459" name="Freihand 458">
                  <a:extLst>
                    <a:ext uri="{FF2B5EF4-FFF2-40B4-BE49-F238E27FC236}">
                      <a16:creationId xmlns:a16="http://schemas.microsoft.com/office/drawing/2014/main" id="{10BAC079-C3DA-4F93-9C6D-C5AA6DE9B6AA}"/>
                    </a:ext>
                  </a:extLst>
                </p:cNvPr>
                <p:cNvPicPr/>
                <p:nvPr/>
              </p:nvPicPr>
              <p:blipFill>
                <a:blip r:embed="rId807"/>
                <a:stretch>
                  <a:fillRect/>
                </a:stretch>
              </p:blipFill>
              <p:spPr>
                <a:xfrm>
                  <a:off x="8687187" y="618000"/>
                  <a:ext cx="12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60" name="Freihand 459">
                  <a:extLst>
                    <a:ext uri="{FF2B5EF4-FFF2-40B4-BE49-F238E27FC236}">
                      <a16:creationId xmlns:a16="http://schemas.microsoft.com/office/drawing/2014/main" id="{B9D96F30-7465-4898-BCA7-B1A36FFE292F}"/>
                    </a:ext>
                  </a:extLst>
                </p14:cNvPr>
                <p14:cNvContentPartPr/>
                <p14:nvPr/>
              </p14:nvContentPartPr>
              <p14:xfrm>
                <a:off x="9020547" y="625920"/>
                <a:ext cx="192960" cy="10080"/>
              </p14:xfrm>
            </p:contentPart>
          </mc:Choice>
          <mc:Fallback xmlns="">
            <p:pic>
              <p:nvPicPr>
                <p:cNvPr id="460" name="Freihand 459">
                  <a:extLst>
                    <a:ext uri="{FF2B5EF4-FFF2-40B4-BE49-F238E27FC236}">
                      <a16:creationId xmlns:a16="http://schemas.microsoft.com/office/drawing/2014/main" id="{B9D96F30-7465-4898-BCA7-B1A36FFE292F}"/>
                    </a:ext>
                  </a:extLst>
                </p:cNvPr>
                <p:cNvPicPr/>
                <p:nvPr/>
              </p:nvPicPr>
              <p:blipFill>
                <a:blip r:embed="rId809"/>
                <a:stretch>
                  <a:fillRect/>
                </a:stretch>
              </p:blipFill>
              <p:spPr>
                <a:xfrm>
                  <a:off x="9016227" y="621600"/>
                  <a:ext cx="201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61" name="Freihand 460">
                  <a:extLst>
                    <a:ext uri="{FF2B5EF4-FFF2-40B4-BE49-F238E27FC236}">
                      <a16:creationId xmlns:a16="http://schemas.microsoft.com/office/drawing/2014/main" id="{D75C5994-0EB9-422F-A7A0-DBE61E4D7C54}"/>
                    </a:ext>
                  </a:extLst>
                </p14:cNvPr>
                <p14:cNvContentPartPr/>
                <p14:nvPr/>
              </p14:nvContentPartPr>
              <p14:xfrm>
                <a:off x="9371907" y="598560"/>
                <a:ext cx="1680840" cy="32400"/>
              </p14:xfrm>
            </p:contentPart>
          </mc:Choice>
          <mc:Fallback xmlns="">
            <p:pic>
              <p:nvPicPr>
                <p:cNvPr id="461" name="Freihand 460">
                  <a:extLst>
                    <a:ext uri="{FF2B5EF4-FFF2-40B4-BE49-F238E27FC236}">
                      <a16:creationId xmlns:a16="http://schemas.microsoft.com/office/drawing/2014/main" id="{D75C5994-0EB9-422F-A7A0-DBE61E4D7C54}"/>
                    </a:ext>
                  </a:extLst>
                </p:cNvPr>
                <p:cNvPicPr/>
                <p:nvPr/>
              </p:nvPicPr>
              <p:blipFill>
                <a:blip r:embed="rId811"/>
                <a:stretch>
                  <a:fillRect/>
                </a:stretch>
              </p:blipFill>
              <p:spPr>
                <a:xfrm>
                  <a:off x="9367587" y="594240"/>
                  <a:ext cx="168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2" name="Freihand 461">
                  <a:extLst>
                    <a:ext uri="{FF2B5EF4-FFF2-40B4-BE49-F238E27FC236}">
                      <a16:creationId xmlns:a16="http://schemas.microsoft.com/office/drawing/2014/main" id="{9C22819F-AC18-4310-A327-7582AF7AF8CF}"/>
                    </a:ext>
                  </a:extLst>
                </p14:cNvPr>
                <p14:cNvContentPartPr/>
                <p14:nvPr/>
              </p14:nvContentPartPr>
              <p14:xfrm>
                <a:off x="11399067" y="635280"/>
                <a:ext cx="564840" cy="58680"/>
              </p14:xfrm>
            </p:contentPart>
          </mc:Choice>
          <mc:Fallback xmlns="">
            <p:pic>
              <p:nvPicPr>
                <p:cNvPr id="462" name="Freihand 461">
                  <a:extLst>
                    <a:ext uri="{FF2B5EF4-FFF2-40B4-BE49-F238E27FC236}">
                      <a16:creationId xmlns:a16="http://schemas.microsoft.com/office/drawing/2014/main" id="{9C22819F-AC18-4310-A327-7582AF7AF8CF}"/>
                    </a:ext>
                  </a:extLst>
                </p:cNvPr>
                <p:cNvPicPr/>
                <p:nvPr/>
              </p:nvPicPr>
              <p:blipFill>
                <a:blip r:embed="rId813"/>
                <a:stretch>
                  <a:fillRect/>
                </a:stretch>
              </p:blipFill>
              <p:spPr>
                <a:xfrm>
                  <a:off x="11394747" y="630960"/>
                  <a:ext cx="573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4" name="Freihand 463">
                  <a:extLst>
                    <a:ext uri="{FF2B5EF4-FFF2-40B4-BE49-F238E27FC236}">
                      <a16:creationId xmlns:a16="http://schemas.microsoft.com/office/drawing/2014/main" id="{8F7F1925-C0EE-4FA6-84DB-8CA164C99458}"/>
                    </a:ext>
                  </a:extLst>
                </p14:cNvPr>
                <p14:cNvContentPartPr/>
                <p14:nvPr/>
              </p14:nvContentPartPr>
              <p14:xfrm>
                <a:off x="8649387" y="838680"/>
                <a:ext cx="236520" cy="16560"/>
              </p14:xfrm>
            </p:contentPart>
          </mc:Choice>
          <mc:Fallback xmlns="">
            <p:pic>
              <p:nvPicPr>
                <p:cNvPr id="464" name="Freihand 463">
                  <a:extLst>
                    <a:ext uri="{FF2B5EF4-FFF2-40B4-BE49-F238E27FC236}">
                      <a16:creationId xmlns:a16="http://schemas.microsoft.com/office/drawing/2014/main" id="{8F7F1925-C0EE-4FA6-84DB-8CA164C99458}"/>
                    </a:ext>
                  </a:extLst>
                </p:cNvPr>
                <p:cNvPicPr/>
                <p:nvPr/>
              </p:nvPicPr>
              <p:blipFill>
                <a:blip r:embed="rId815"/>
                <a:stretch>
                  <a:fillRect/>
                </a:stretch>
              </p:blipFill>
              <p:spPr>
                <a:xfrm>
                  <a:off x="8645067" y="834360"/>
                  <a:ext cx="245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5" name="Freihand 464">
                  <a:extLst>
                    <a:ext uri="{FF2B5EF4-FFF2-40B4-BE49-F238E27FC236}">
                      <a16:creationId xmlns:a16="http://schemas.microsoft.com/office/drawing/2014/main" id="{756A355D-EE93-4EEB-A748-68DD9F7B5FA3}"/>
                    </a:ext>
                  </a:extLst>
                </p14:cNvPr>
                <p14:cNvContentPartPr/>
                <p14:nvPr/>
              </p14:nvContentPartPr>
              <p14:xfrm>
                <a:off x="8859627" y="773520"/>
                <a:ext cx="91800" cy="131400"/>
              </p14:xfrm>
            </p:contentPart>
          </mc:Choice>
          <mc:Fallback xmlns="">
            <p:pic>
              <p:nvPicPr>
                <p:cNvPr id="465" name="Freihand 464">
                  <a:extLst>
                    <a:ext uri="{FF2B5EF4-FFF2-40B4-BE49-F238E27FC236}">
                      <a16:creationId xmlns:a16="http://schemas.microsoft.com/office/drawing/2014/main" id="{756A355D-EE93-4EEB-A748-68DD9F7B5FA3}"/>
                    </a:ext>
                  </a:extLst>
                </p:cNvPr>
                <p:cNvPicPr/>
                <p:nvPr/>
              </p:nvPicPr>
              <p:blipFill>
                <a:blip r:embed="rId817"/>
                <a:stretch>
                  <a:fillRect/>
                </a:stretch>
              </p:blipFill>
              <p:spPr>
                <a:xfrm>
                  <a:off x="8855307" y="769200"/>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6" name="Freihand 465">
                  <a:extLst>
                    <a:ext uri="{FF2B5EF4-FFF2-40B4-BE49-F238E27FC236}">
                      <a16:creationId xmlns:a16="http://schemas.microsoft.com/office/drawing/2014/main" id="{8BB4BCC1-223A-42A7-9112-731EE5627227}"/>
                    </a:ext>
                  </a:extLst>
                </p14:cNvPr>
                <p14:cNvContentPartPr/>
                <p14:nvPr/>
              </p14:nvContentPartPr>
              <p14:xfrm>
                <a:off x="9074187" y="771000"/>
                <a:ext cx="194040" cy="97560"/>
              </p14:xfrm>
            </p:contentPart>
          </mc:Choice>
          <mc:Fallback xmlns="">
            <p:pic>
              <p:nvPicPr>
                <p:cNvPr id="466" name="Freihand 465">
                  <a:extLst>
                    <a:ext uri="{FF2B5EF4-FFF2-40B4-BE49-F238E27FC236}">
                      <a16:creationId xmlns:a16="http://schemas.microsoft.com/office/drawing/2014/main" id="{8BB4BCC1-223A-42A7-9112-731EE5627227}"/>
                    </a:ext>
                  </a:extLst>
                </p:cNvPr>
                <p:cNvPicPr/>
                <p:nvPr/>
              </p:nvPicPr>
              <p:blipFill>
                <a:blip r:embed="rId819"/>
                <a:stretch>
                  <a:fillRect/>
                </a:stretch>
              </p:blipFill>
              <p:spPr>
                <a:xfrm>
                  <a:off x="9069867" y="766680"/>
                  <a:ext cx="20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7" name="Freihand 466">
                  <a:extLst>
                    <a:ext uri="{FF2B5EF4-FFF2-40B4-BE49-F238E27FC236}">
                      <a16:creationId xmlns:a16="http://schemas.microsoft.com/office/drawing/2014/main" id="{C1CAEB06-619D-4108-81D2-DB9C3D797ED5}"/>
                    </a:ext>
                  </a:extLst>
                </p14:cNvPr>
                <p14:cNvContentPartPr/>
                <p14:nvPr/>
              </p14:nvContentPartPr>
              <p14:xfrm>
                <a:off x="9286227" y="756600"/>
                <a:ext cx="20880" cy="19800"/>
              </p14:xfrm>
            </p:contentPart>
          </mc:Choice>
          <mc:Fallback xmlns="">
            <p:pic>
              <p:nvPicPr>
                <p:cNvPr id="467" name="Freihand 466">
                  <a:extLst>
                    <a:ext uri="{FF2B5EF4-FFF2-40B4-BE49-F238E27FC236}">
                      <a16:creationId xmlns:a16="http://schemas.microsoft.com/office/drawing/2014/main" id="{C1CAEB06-619D-4108-81D2-DB9C3D797ED5}"/>
                    </a:ext>
                  </a:extLst>
                </p:cNvPr>
                <p:cNvPicPr/>
                <p:nvPr/>
              </p:nvPicPr>
              <p:blipFill>
                <a:blip r:embed="rId821"/>
                <a:stretch>
                  <a:fillRect/>
                </a:stretch>
              </p:blipFill>
              <p:spPr>
                <a:xfrm>
                  <a:off x="9281907" y="752280"/>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8" name="Freihand 467">
                  <a:extLst>
                    <a:ext uri="{FF2B5EF4-FFF2-40B4-BE49-F238E27FC236}">
                      <a16:creationId xmlns:a16="http://schemas.microsoft.com/office/drawing/2014/main" id="{16A81202-2DA1-4C99-8A18-39FCF7E99F8F}"/>
                    </a:ext>
                  </a:extLst>
                </p14:cNvPr>
                <p14:cNvContentPartPr/>
                <p14:nvPr/>
              </p14:nvContentPartPr>
              <p14:xfrm>
                <a:off x="9294867" y="783600"/>
                <a:ext cx="140760" cy="187200"/>
              </p14:xfrm>
            </p:contentPart>
          </mc:Choice>
          <mc:Fallback xmlns="">
            <p:pic>
              <p:nvPicPr>
                <p:cNvPr id="468" name="Freihand 467">
                  <a:extLst>
                    <a:ext uri="{FF2B5EF4-FFF2-40B4-BE49-F238E27FC236}">
                      <a16:creationId xmlns:a16="http://schemas.microsoft.com/office/drawing/2014/main" id="{16A81202-2DA1-4C99-8A18-39FCF7E99F8F}"/>
                    </a:ext>
                  </a:extLst>
                </p:cNvPr>
                <p:cNvPicPr/>
                <p:nvPr/>
              </p:nvPicPr>
              <p:blipFill>
                <a:blip r:embed="rId823"/>
                <a:stretch>
                  <a:fillRect/>
                </a:stretch>
              </p:blipFill>
              <p:spPr>
                <a:xfrm>
                  <a:off x="9290547" y="779280"/>
                  <a:ext cx="14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9" name="Freihand 468">
                  <a:extLst>
                    <a:ext uri="{FF2B5EF4-FFF2-40B4-BE49-F238E27FC236}">
                      <a16:creationId xmlns:a16="http://schemas.microsoft.com/office/drawing/2014/main" id="{89FD48EB-5589-4342-A47E-1679393926EF}"/>
                    </a:ext>
                  </a:extLst>
                </p14:cNvPr>
                <p14:cNvContentPartPr/>
                <p14:nvPr/>
              </p14:nvContentPartPr>
              <p14:xfrm>
                <a:off x="9437787" y="781080"/>
                <a:ext cx="32760" cy="103320"/>
              </p14:xfrm>
            </p:contentPart>
          </mc:Choice>
          <mc:Fallback xmlns="">
            <p:pic>
              <p:nvPicPr>
                <p:cNvPr id="469" name="Freihand 468">
                  <a:extLst>
                    <a:ext uri="{FF2B5EF4-FFF2-40B4-BE49-F238E27FC236}">
                      <a16:creationId xmlns:a16="http://schemas.microsoft.com/office/drawing/2014/main" id="{89FD48EB-5589-4342-A47E-1679393926EF}"/>
                    </a:ext>
                  </a:extLst>
                </p:cNvPr>
                <p:cNvPicPr/>
                <p:nvPr/>
              </p:nvPicPr>
              <p:blipFill>
                <a:blip r:embed="rId825"/>
                <a:stretch>
                  <a:fillRect/>
                </a:stretch>
              </p:blipFill>
              <p:spPr>
                <a:xfrm>
                  <a:off x="9433467" y="776760"/>
                  <a:ext cx="41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0" name="Freihand 469">
                  <a:extLst>
                    <a:ext uri="{FF2B5EF4-FFF2-40B4-BE49-F238E27FC236}">
                      <a16:creationId xmlns:a16="http://schemas.microsoft.com/office/drawing/2014/main" id="{260EDA97-3FDC-40FD-BF84-C84A7D2C8FB2}"/>
                    </a:ext>
                  </a:extLst>
                </p14:cNvPr>
                <p14:cNvContentPartPr/>
                <p14:nvPr/>
              </p14:nvContentPartPr>
              <p14:xfrm>
                <a:off x="9507627" y="718080"/>
                <a:ext cx="167400" cy="142560"/>
              </p14:xfrm>
            </p:contentPart>
          </mc:Choice>
          <mc:Fallback xmlns="">
            <p:pic>
              <p:nvPicPr>
                <p:cNvPr id="470" name="Freihand 469">
                  <a:extLst>
                    <a:ext uri="{FF2B5EF4-FFF2-40B4-BE49-F238E27FC236}">
                      <a16:creationId xmlns:a16="http://schemas.microsoft.com/office/drawing/2014/main" id="{260EDA97-3FDC-40FD-BF84-C84A7D2C8FB2}"/>
                    </a:ext>
                  </a:extLst>
                </p:cNvPr>
                <p:cNvPicPr/>
                <p:nvPr/>
              </p:nvPicPr>
              <p:blipFill>
                <a:blip r:embed="rId827"/>
                <a:stretch>
                  <a:fillRect/>
                </a:stretch>
              </p:blipFill>
              <p:spPr>
                <a:xfrm>
                  <a:off x="9503307" y="713760"/>
                  <a:ext cx="176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1" name="Freihand 470">
                  <a:extLst>
                    <a:ext uri="{FF2B5EF4-FFF2-40B4-BE49-F238E27FC236}">
                      <a16:creationId xmlns:a16="http://schemas.microsoft.com/office/drawing/2014/main" id="{0CE11C97-7C6D-4B67-BBF9-ABEC6089BF8F}"/>
                    </a:ext>
                  </a:extLst>
                </p14:cNvPr>
                <p14:cNvContentPartPr/>
                <p14:nvPr/>
              </p14:nvContentPartPr>
              <p14:xfrm>
                <a:off x="9631107" y="719520"/>
                <a:ext cx="212760" cy="133920"/>
              </p14:xfrm>
            </p:contentPart>
          </mc:Choice>
          <mc:Fallback xmlns="">
            <p:pic>
              <p:nvPicPr>
                <p:cNvPr id="471" name="Freihand 470">
                  <a:extLst>
                    <a:ext uri="{FF2B5EF4-FFF2-40B4-BE49-F238E27FC236}">
                      <a16:creationId xmlns:a16="http://schemas.microsoft.com/office/drawing/2014/main" id="{0CE11C97-7C6D-4B67-BBF9-ABEC6089BF8F}"/>
                    </a:ext>
                  </a:extLst>
                </p:cNvPr>
                <p:cNvPicPr/>
                <p:nvPr/>
              </p:nvPicPr>
              <p:blipFill>
                <a:blip r:embed="rId829"/>
                <a:stretch>
                  <a:fillRect/>
                </a:stretch>
              </p:blipFill>
              <p:spPr>
                <a:xfrm>
                  <a:off x="9626787" y="715200"/>
                  <a:ext cx="22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2" name="Freihand 471">
                  <a:extLst>
                    <a:ext uri="{FF2B5EF4-FFF2-40B4-BE49-F238E27FC236}">
                      <a16:creationId xmlns:a16="http://schemas.microsoft.com/office/drawing/2014/main" id="{C97C32FC-1B6D-41E0-B29F-ADE43F11C420}"/>
                    </a:ext>
                  </a:extLst>
                </p14:cNvPr>
                <p14:cNvContentPartPr/>
                <p14:nvPr/>
              </p14:nvContentPartPr>
              <p14:xfrm>
                <a:off x="9420867" y="675960"/>
                <a:ext cx="75600" cy="8640"/>
              </p14:xfrm>
            </p:contentPart>
          </mc:Choice>
          <mc:Fallback xmlns="">
            <p:pic>
              <p:nvPicPr>
                <p:cNvPr id="472" name="Freihand 471">
                  <a:extLst>
                    <a:ext uri="{FF2B5EF4-FFF2-40B4-BE49-F238E27FC236}">
                      <a16:creationId xmlns:a16="http://schemas.microsoft.com/office/drawing/2014/main" id="{C97C32FC-1B6D-41E0-B29F-ADE43F11C420}"/>
                    </a:ext>
                  </a:extLst>
                </p:cNvPr>
                <p:cNvPicPr/>
                <p:nvPr/>
              </p:nvPicPr>
              <p:blipFill>
                <a:blip r:embed="rId831"/>
                <a:stretch>
                  <a:fillRect/>
                </a:stretch>
              </p:blipFill>
              <p:spPr>
                <a:xfrm>
                  <a:off x="9416547" y="671640"/>
                  <a:ext cx="84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3" name="Freihand 472">
                  <a:extLst>
                    <a:ext uri="{FF2B5EF4-FFF2-40B4-BE49-F238E27FC236}">
                      <a16:creationId xmlns:a16="http://schemas.microsoft.com/office/drawing/2014/main" id="{B6146444-AF6E-4CD1-9AB0-44E089FB11BB}"/>
                    </a:ext>
                  </a:extLst>
                </p14:cNvPr>
                <p14:cNvContentPartPr/>
                <p14:nvPr/>
              </p14:nvContentPartPr>
              <p14:xfrm>
                <a:off x="9974907" y="712680"/>
                <a:ext cx="228600" cy="112680"/>
              </p14:xfrm>
            </p:contentPart>
          </mc:Choice>
          <mc:Fallback xmlns="">
            <p:pic>
              <p:nvPicPr>
                <p:cNvPr id="473" name="Freihand 472">
                  <a:extLst>
                    <a:ext uri="{FF2B5EF4-FFF2-40B4-BE49-F238E27FC236}">
                      <a16:creationId xmlns:a16="http://schemas.microsoft.com/office/drawing/2014/main" id="{B6146444-AF6E-4CD1-9AB0-44E089FB11BB}"/>
                    </a:ext>
                  </a:extLst>
                </p:cNvPr>
                <p:cNvPicPr/>
                <p:nvPr/>
              </p:nvPicPr>
              <p:blipFill>
                <a:blip r:embed="rId833"/>
                <a:stretch>
                  <a:fillRect/>
                </a:stretch>
              </p:blipFill>
              <p:spPr>
                <a:xfrm>
                  <a:off x="9970587" y="708360"/>
                  <a:ext cx="237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4" name="Freihand 473">
                  <a:extLst>
                    <a:ext uri="{FF2B5EF4-FFF2-40B4-BE49-F238E27FC236}">
                      <a16:creationId xmlns:a16="http://schemas.microsoft.com/office/drawing/2014/main" id="{9EA49236-D527-4831-B814-5368FF9E6892}"/>
                    </a:ext>
                  </a:extLst>
                </p14:cNvPr>
                <p14:cNvContentPartPr/>
                <p14:nvPr/>
              </p14:nvContentPartPr>
              <p14:xfrm>
                <a:off x="10211427" y="778920"/>
                <a:ext cx="93600" cy="48240"/>
              </p14:xfrm>
            </p:contentPart>
          </mc:Choice>
          <mc:Fallback xmlns="">
            <p:pic>
              <p:nvPicPr>
                <p:cNvPr id="474" name="Freihand 473">
                  <a:extLst>
                    <a:ext uri="{FF2B5EF4-FFF2-40B4-BE49-F238E27FC236}">
                      <a16:creationId xmlns:a16="http://schemas.microsoft.com/office/drawing/2014/main" id="{9EA49236-D527-4831-B814-5368FF9E6892}"/>
                    </a:ext>
                  </a:extLst>
                </p:cNvPr>
                <p:cNvPicPr/>
                <p:nvPr/>
              </p:nvPicPr>
              <p:blipFill>
                <a:blip r:embed="rId835"/>
                <a:stretch>
                  <a:fillRect/>
                </a:stretch>
              </p:blipFill>
              <p:spPr>
                <a:xfrm>
                  <a:off x="10207107" y="774600"/>
                  <a:ext cx="102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5" name="Freihand 474">
                  <a:extLst>
                    <a:ext uri="{FF2B5EF4-FFF2-40B4-BE49-F238E27FC236}">
                      <a16:creationId xmlns:a16="http://schemas.microsoft.com/office/drawing/2014/main" id="{1F787E6C-AE27-4AE7-99E4-2FE91B8BEC1F}"/>
                    </a:ext>
                  </a:extLst>
                </p14:cNvPr>
                <p14:cNvContentPartPr/>
                <p14:nvPr/>
              </p14:nvContentPartPr>
              <p14:xfrm>
                <a:off x="10325187" y="710160"/>
                <a:ext cx="554760" cy="220320"/>
              </p14:xfrm>
            </p:contentPart>
          </mc:Choice>
          <mc:Fallback xmlns="">
            <p:pic>
              <p:nvPicPr>
                <p:cNvPr id="475" name="Freihand 474">
                  <a:extLst>
                    <a:ext uri="{FF2B5EF4-FFF2-40B4-BE49-F238E27FC236}">
                      <a16:creationId xmlns:a16="http://schemas.microsoft.com/office/drawing/2014/main" id="{1F787E6C-AE27-4AE7-99E4-2FE91B8BEC1F}"/>
                    </a:ext>
                  </a:extLst>
                </p:cNvPr>
                <p:cNvPicPr/>
                <p:nvPr/>
              </p:nvPicPr>
              <p:blipFill>
                <a:blip r:embed="rId837"/>
                <a:stretch>
                  <a:fillRect/>
                </a:stretch>
              </p:blipFill>
              <p:spPr>
                <a:xfrm>
                  <a:off x="10320867" y="705840"/>
                  <a:ext cx="563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6" name="Freihand 475">
                  <a:extLst>
                    <a:ext uri="{FF2B5EF4-FFF2-40B4-BE49-F238E27FC236}">
                      <a16:creationId xmlns:a16="http://schemas.microsoft.com/office/drawing/2014/main" id="{2896EA7A-A58E-4CD5-9B20-5BE1CB5EEA49}"/>
                    </a:ext>
                  </a:extLst>
                </p14:cNvPr>
                <p14:cNvContentPartPr/>
                <p14:nvPr/>
              </p14:nvContentPartPr>
              <p14:xfrm>
                <a:off x="11007027" y="754800"/>
                <a:ext cx="102960" cy="85320"/>
              </p14:xfrm>
            </p:contentPart>
          </mc:Choice>
          <mc:Fallback xmlns="">
            <p:pic>
              <p:nvPicPr>
                <p:cNvPr id="476" name="Freihand 475">
                  <a:extLst>
                    <a:ext uri="{FF2B5EF4-FFF2-40B4-BE49-F238E27FC236}">
                      <a16:creationId xmlns:a16="http://schemas.microsoft.com/office/drawing/2014/main" id="{2896EA7A-A58E-4CD5-9B20-5BE1CB5EEA49}"/>
                    </a:ext>
                  </a:extLst>
                </p:cNvPr>
                <p:cNvPicPr/>
                <p:nvPr/>
              </p:nvPicPr>
              <p:blipFill>
                <a:blip r:embed="rId839"/>
                <a:stretch>
                  <a:fillRect/>
                </a:stretch>
              </p:blipFill>
              <p:spPr>
                <a:xfrm>
                  <a:off x="11002707" y="750480"/>
                  <a:ext cx="11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7" name="Freihand 476">
                  <a:extLst>
                    <a:ext uri="{FF2B5EF4-FFF2-40B4-BE49-F238E27FC236}">
                      <a16:creationId xmlns:a16="http://schemas.microsoft.com/office/drawing/2014/main" id="{72DD9B4C-EB55-4F27-BEBB-EE83A28CD947}"/>
                    </a:ext>
                  </a:extLst>
                </p14:cNvPr>
                <p14:cNvContentPartPr/>
                <p14:nvPr/>
              </p14:nvContentPartPr>
              <p14:xfrm>
                <a:off x="11052387" y="766680"/>
                <a:ext cx="161280" cy="41400"/>
              </p14:xfrm>
            </p:contentPart>
          </mc:Choice>
          <mc:Fallback xmlns="">
            <p:pic>
              <p:nvPicPr>
                <p:cNvPr id="477" name="Freihand 476">
                  <a:extLst>
                    <a:ext uri="{FF2B5EF4-FFF2-40B4-BE49-F238E27FC236}">
                      <a16:creationId xmlns:a16="http://schemas.microsoft.com/office/drawing/2014/main" id="{72DD9B4C-EB55-4F27-BEBB-EE83A28CD947}"/>
                    </a:ext>
                  </a:extLst>
                </p:cNvPr>
                <p:cNvPicPr/>
                <p:nvPr/>
              </p:nvPicPr>
              <p:blipFill>
                <a:blip r:embed="rId841"/>
                <a:stretch>
                  <a:fillRect/>
                </a:stretch>
              </p:blipFill>
              <p:spPr>
                <a:xfrm>
                  <a:off x="11048067" y="762360"/>
                  <a:ext cx="169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8" name="Freihand 477">
                  <a:extLst>
                    <a:ext uri="{FF2B5EF4-FFF2-40B4-BE49-F238E27FC236}">
                      <a16:creationId xmlns:a16="http://schemas.microsoft.com/office/drawing/2014/main" id="{80EC3702-9440-4471-8872-0E9A9E63B903}"/>
                    </a:ext>
                  </a:extLst>
                </p14:cNvPr>
                <p14:cNvContentPartPr/>
                <p14:nvPr/>
              </p14:nvContentPartPr>
              <p14:xfrm>
                <a:off x="11249667" y="718080"/>
                <a:ext cx="43200" cy="91440"/>
              </p14:xfrm>
            </p:contentPart>
          </mc:Choice>
          <mc:Fallback xmlns="">
            <p:pic>
              <p:nvPicPr>
                <p:cNvPr id="478" name="Freihand 477">
                  <a:extLst>
                    <a:ext uri="{FF2B5EF4-FFF2-40B4-BE49-F238E27FC236}">
                      <a16:creationId xmlns:a16="http://schemas.microsoft.com/office/drawing/2014/main" id="{80EC3702-9440-4471-8872-0E9A9E63B903}"/>
                    </a:ext>
                  </a:extLst>
                </p:cNvPr>
                <p:cNvPicPr/>
                <p:nvPr/>
              </p:nvPicPr>
              <p:blipFill>
                <a:blip r:embed="rId843"/>
                <a:stretch>
                  <a:fillRect/>
                </a:stretch>
              </p:blipFill>
              <p:spPr>
                <a:xfrm>
                  <a:off x="11245347" y="713760"/>
                  <a:ext cx="51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9" name="Freihand 478">
                  <a:extLst>
                    <a:ext uri="{FF2B5EF4-FFF2-40B4-BE49-F238E27FC236}">
                      <a16:creationId xmlns:a16="http://schemas.microsoft.com/office/drawing/2014/main" id="{7DE48C18-1F01-402E-AD97-0D1586BCD169}"/>
                    </a:ext>
                  </a:extLst>
                </p14:cNvPr>
                <p14:cNvContentPartPr/>
                <p14:nvPr/>
              </p14:nvContentPartPr>
              <p14:xfrm>
                <a:off x="11223387" y="723840"/>
                <a:ext cx="171360" cy="106560"/>
              </p14:xfrm>
            </p:contentPart>
          </mc:Choice>
          <mc:Fallback xmlns="">
            <p:pic>
              <p:nvPicPr>
                <p:cNvPr id="479" name="Freihand 478">
                  <a:extLst>
                    <a:ext uri="{FF2B5EF4-FFF2-40B4-BE49-F238E27FC236}">
                      <a16:creationId xmlns:a16="http://schemas.microsoft.com/office/drawing/2014/main" id="{7DE48C18-1F01-402E-AD97-0D1586BCD169}"/>
                    </a:ext>
                  </a:extLst>
                </p:cNvPr>
                <p:cNvPicPr/>
                <p:nvPr/>
              </p:nvPicPr>
              <p:blipFill>
                <a:blip r:embed="rId845"/>
                <a:stretch>
                  <a:fillRect/>
                </a:stretch>
              </p:blipFill>
              <p:spPr>
                <a:xfrm>
                  <a:off x="11219067" y="719520"/>
                  <a:ext cx="180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0" name="Freihand 479">
                  <a:extLst>
                    <a:ext uri="{FF2B5EF4-FFF2-40B4-BE49-F238E27FC236}">
                      <a16:creationId xmlns:a16="http://schemas.microsoft.com/office/drawing/2014/main" id="{C5033B48-E0E0-41CA-BF65-79AE79811773}"/>
                    </a:ext>
                  </a:extLst>
                </p14:cNvPr>
                <p14:cNvContentPartPr/>
                <p14:nvPr/>
              </p14:nvContentPartPr>
              <p14:xfrm>
                <a:off x="11525067" y="716280"/>
                <a:ext cx="22680" cy="97920"/>
              </p14:xfrm>
            </p:contentPart>
          </mc:Choice>
          <mc:Fallback xmlns="">
            <p:pic>
              <p:nvPicPr>
                <p:cNvPr id="480" name="Freihand 479">
                  <a:extLst>
                    <a:ext uri="{FF2B5EF4-FFF2-40B4-BE49-F238E27FC236}">
                      <a16:creationId xmlns:a16="http://schemas.microsoft.com/office/drawing/2014/main" id="{C5033B48-E0E0-41CA-BF65-79AE79811773}"/>
                    </a:ext>
                  </a:extLst>
                </p:cNvPr>
                <p:cNvPicPr/>
                <p:nvPr/>
              </p:nvPicPr>
              <p:blipFill>
                <a:blip r:embed="rId847"/>
                <a:stretch>
                  <a:fillRect/>
                </a:stretch>
              </p:blipFill>
              <p:spPr>
                <a:xfrm>
                  <a:off x="11520747" y="711960"/>
                  <a:ext cx="31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81" name="Freihand 480">
                  <a:extLst>
                    <a:ext uri="{FF2B5EF4-FFF2-40B4-BE49-F238E27FC236}">
                      <a16:creationId xmlns:a16="http://schemas.microsoft.com/office/drawing/2014/main" id="{4A476C17-3A1F-4A24-9556-EE520150A243}"/>
                    </a:ext>
                  </a:extLst>
                </p14:cNvPr>
                <p14:cNvContentPartPr/>
                <p14:nvPr/>
              </p14:nvContentPartPr>
              <p14:xfrm>
                <a:off x="11493387" y="699720"/>
                <a:ext cx="96120" cy="124920"/>
              </p14:xfrm>
            </p:contentPart>
          </mc:Choice>
          <mc:Fallback xmlns="">
            <p:pic>
              <p:nvPicPr>
                <p:cNvPr id="481" name="Freihand 480">
                  <a:extLst>
                    <a:ext uri="{FF2B5EF4-FFF2-40B4-BE49-F238E27FC236}">
                      <a16:creationId xmlns:a16="http://schemas.microsoft.com/office/drawing/2014/main" id="{4A476C17-3A1F-4A24-9556-EE520150A243}"/>
                    </a:ext>
                  </a:extLst>
                </p:cNvPr>
                <p:cNvPicPr/>
                <p:nvPr/>
              </p:nvPicPr>
              <p:blipFill>
                <a:blip r:embed="rId849"/>
                <a:stretch>
                  <a:fillRect/>
                </a:stretch>
              </p:blipFill>
              <p:spPr>
                <a:xfrm>
                  <a:off x="11489067" y="695400"/>
                  <a:ext cx="104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82" name="Freihand 481">
                  <a:extLst>
                    <a:ext uri="{FF2B5EF4-FFF2-40B4-BE49-F238E27FC236}">
                      <a16:creationId xmlns:a16="http://schemas.microsoft.com/office/drawing/2014/main" id="{9D1F1BE0-FE8C-4CCD-9F23-E6E102B5847E}"/>
                    </a:ext>
                  </a:extLst>
                </p14:cNvPr>
                <p14:cNvContentPartPr/>
                <p14:nvPr/>
              </p14:nvContentPartPr>
              <p14:xfrm>
                <a:off x="11617587" y="751200"/>
                <a:ext cx="13320" cy="60480"/>
              </p14:xfrm>
            </p:contentPart>
          </mc:Choice>
          <mc:Fallback xmlns="">
            <p:pic>
              <p:nvPicPr>
                <p:cNvPr id="482" name="Freihand 481">
                  <a:extLst>
                    <a:ext uri="{FF2B5EF4-FFF2-40B4-BE49-F238E27FC236}">
                      <a16:creationId xmlns:a16="http://schemas.microsoft.com/office/drawing/2014/main" id="{9D1F1BE0-FE8C-4CCD-9F23-E6E102B5847E}"/>
                    </a:ext>
                  </a:extLst>
                </p:cNvPr>
                <p:cNvPicPr/>
                <p:nvPr/>
              </p:nvPicPr>
              <p:blipFill>
                <a:blip r:embed="rId851"/>
                <a:stretch>
                  <a:fillRect/>
                </a:stretch>
              </p:blipFill>
              <p:spPr>
                <a:xfrm>
                  <a:off x="11613267" y="746880"/>
                  <a:ext cx="21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83" name="Freihand 482">
                  <a:extLst>
                    <a:ext uri="{FF2B5EF4-FFF2-40B4-BE49-F238E27FC236}">
                      <a16:creationId xmlns:a16="http://schemas.microsoft.com/office/drawing/2014/main" id="{4EEAF201-6280-4C74-B0B5-CB544672E7A0}"/>
                    </a:ext>
                  </a:extLst>
                </p14:cNvPr>
                <p14:cNvContentPartPr/>
                <p14:nvPr/>
              </p14:nvContentPartPr>
              <p14:xfrm>
                <a:off x="11652147" y="687120"/>
                <a:ext cx="45000" cy="125640"/>
              </p14:xfrm>
            </p:contentPart>
          </mc:Choice>
          <mc:Fallback xmlns="">
            <p:pic>
              <p:nvPicPr>
                <p:cNvPr id="483" name="Freihand 482">
                  <a:extLst>
                    <a:ext uri="{FF2B5EF4-FFF2-40B4-BE49-F238E27FC236}">
                      <a16:creationId xmlns:a16="http://schemas.microsoft.com/office/drawing/2014/main" id="{4EEAF201-6280-4C74-B0B5-CB544672E7A0}"/>
                    </a:ext>
                  </a:extLst>
                </p:cNvPr>
                <p:cNvPicPr/>
                <p:nvPr/>
              </p:nvPicPr>
              <p:blipFill>
                <a:blip r:embed="rId853"/>
                <a:stretch>
                  <a:fillRect/>
                </a:stretch>
              </p:blipFill>
              <p:spPr>
                <a:xfrm>
                  <a:off x="11647827" y="682800"/>
                  <a:ext cx="53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84" name="Freihand 483">
                  <a:extLst>
                    <a:ext uri="{FF2B5EF4-FFF2-40B4-BE49-F238E27FC236}">
                      <a16:creationId xmlns:a16="http://schemas.microsoft.com/office/drawing/2014/main" id="{A2E60F24-B506-4A8B-82BF-E2277F065B54}"/>
                    </a:ext>
                  </a:extLst>
                </p14:cNvPr>
                <p14:cNvContentPartPr/>
                <p14:nvPr/>
              </p14:nvContentPartPr>
              <p14:xfrm>
                <a:off x="11721267" y="750840"/>
                <a:ext cx="55440" cy="59760"/>
              </p14:xfrm>
            </p:contentPart>
          </mc:Choice>
          <mc:Fallback xmlns="">
            <p:pic>
              <p:nvPicPr>
                <p:cNvPr id="484" name="Freihand 483">
                  <a:extLst>
                    <a:ext uri="{FF2B5EF4-FFF2-40B4-BE49-F238E27FC236}">
                      <a16:creationId xmlns:a16="http://schemas.microsoft.com/office/drawing/2014/main" id="{A2E60F24-B506-4A8B-82BF-E2277F065B54}"/>
                    </a:ext>
                  </a:extLst>
                </p:cNvPr>
                <p:cNvPicPr/>
                <p:nvPr/>
              </p:nvPicPr>
              <p:blipFill>
                <a:blip r:embed="rId855"/>
                <a:stretch>
                  <a:fillRect/>
                </a:stretch>
              </p:blipFill>
              <p:spPr>
                <a:xfrm>
                  <a:off x="11716947" y="746520"/>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85" name="Freihand 484">
                  <a:extLst>
                    <a:ext uri="{FF2B5EF4-FFF2-40B4-BE49-F238E27FC236}">
                      <a16:creationId xmlns:a16="http://schemas.microsoft.com/office/drawing/2014/main" id="{D73974A0-C7FA-403D-889A-34EF6AAD7595}"/>
                    </a:ext>
                  </a:extLst>
                </p14:cNvPr>
                <p14:cNvContentPartPr/>
                <p14:nvPr/>
              </p14:nvContentPartPr>
              <p14:xfrm>
                <a:off x="11781387" y="732120"/>
                <a:ext cx="222840" cy="77040"/>
              </p14:xfrm>
            </p:contentPart>
          </mc:Choice>
          <mc:Fallback xmlns="">
            <p:pic>
              <p:nvPicPr>
                <p:cNvPr id="485" name="Freihand 484">
                  <a:extLst>
                    <a:ext uri="{FF2B5EF4-FFF2-40B4-BE49-F238E27FC236}">
                      <a16:creationId xmlns:a16="http://schemas.microsoft.com/office/drawing/2014/main" id="{D73974A0-C7FA-403D-889A-34EF6AAD7595}"/>
                    </a:ext>
                  </a:extLst>
                </p:cNvPr>
                <p:cNvPicPr/>
                <p:nvPr/>
              </p:nvPicPr>
              <p:blipFill>
                <a:blip r:embed="rId857"/>
                <a:stretch>
                  <a:fillRect/>
                </a:stretch>
              </p:blipFill>
              <p:spPr>
                <a:xfrm>
                  <a:off x="11777067" y="727800"/>
                  <a:ext cx="231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86" name="Freihand 485">
                  <a:extLst>
                    <a:ext uri="{FF2B5EF4-FFF2-40B4-BE49-F238E27FC236}">
                      <a16:creationId xmlns:a16="http://schemas.microsoft.com/office/drawing/2014/main" id="{B2A204F9-3D7C-436B-BD7B-B936771D5B7F}"/>
                    </a:ext>
                  </a:extLst>
                </p14:cNvPr>
                <p14:cNvContentPartPr/>
                <p14:nvPr/>
              </p14:nvContentPartPr>
              <p14:xfrm>
                <a:off x="12014307" y="686040"/>
                <a:ext cx="5040" cy="10800"/>
              </p14:xfrm>
            </p:contentPart>
          </mc:Choice>
          <mc:Fallback xmlns="">
            <p:pic>
              <p:nvPicPr>
                <p:cNvPr id="486" name="Freihand 485">
                  <a:extLst>
                    <a:ext uri="{FF2B5EF4-FFF2-40B4-BE49-F238E27FC236}">
                      <a16:creationId xmlns:a16="http://schemas.microsoft.com/office/drawing/2014/main" id="{B2A204F9-3D7C-436B-BD7B-B936771D5B7F}"/>
                    </a:ext>
                  </a:extLst>
                </p:cNvPr>
                <p:cNvPicPr/>
                <p:nvPr/>
              </p:nvPicPr>
              <p:blipFill>
                <a:blip r:embed="rId859"/>
                <a:stretch>
                  <a:fillRect/>
                </a:stretch>
              </p:blipFill>
              <p:spPr>
                <a:xfrm>
                  <a:off x="12009987" y="681720"/>
                  <a:ext cx="13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87" name="Freihand 486">
                  <a:extLst>
                    <a:ext uri="{FF2B5EF4-FFF2-40B4-BE49-F238E27FC236}">
                      <a16:creationId xmlns:a16="http://schemas.microsoft.com/office/drawing/2014/main" id="{469E38F4-665D-49A8-979E-73BC598275A2}"/>
                    </a:ext>
                  </a:extLst>
                </p14:cNvPr>
                <p14:cNvContentPartPr/>
                <p14:nvPr/>
              </p14:nvContentPartPr>
              <p14:xfrm>
                <a:off x="11541627" y="901680"/>
                <a:ext cx="225000" cy="10080"/>
              </p14:xfrm>
            </p:contentPart>
          </mc:Choice>
          <mc:Fallback xmlns="">
            <p:pic>
              <p:nvPicPr>
                <p:cNvPr id="487" name="Freihand 486">
                  <a:extLst>
                    <a:ext uri="{FF2B5EF4-FFF2-40B4-BE49-F238E27FC236}">
                      <a16:creationId xmlns:a16="http://schemas.microsoft.com/office/drawing/2014/main" id="{469E38F4-665D-49A8-979E-73BC598275A2}"/>
                    </a:ext>
                  </a:extLst>
                </p:cNvPr>
                <p:cNvPicPr/>
                <p:nvPr/>
              </p:nvPicPr>
              <p:blipFill>
                <a:blip r:embed="rId861"/>
                <a:stretch>
                  <a:fillRect/>
                </a:stretch>
              </p:blipFill>
              <p:spPr>
                <a:xfrm>
                  <a:off x="11537307" y="897360"/>
                  <a:ext cx="233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88" name="Freihand 487">
                  <a:extLst>
                    <a:ext uri="{FF2B5EF4-FFF2-40B4-BE49-F238E27FC236}">
                      <a16:creationId xmlns:a16="http://schemas.microsoft.com/office/drawing/2014/main" id="{C0715A2C-0A8C-47BB-B44D-73F49E5BC516}"/>
                    </a:ext>
                  </a:extLst>
                </p14:cNvPr>
                <p14:cNvContentPartPr/>
                <p14:nvPr/>
              </p14:nvContentPartPr>
              <p14:xfrm>
                <a:off x="11817747" y="904560"/>
                <a:ext cx="15840" cy="3960"/>
              </p14:xfrm>
            </p:contentPart>
          </mc:Choice>
          <mc:Fallback xmlns="">
            <p:pic>
              <p:nvPicPr>
                <p:cNvPr id="488" name="Freihand 487">
                  <a:extLst>
                    <a:ext uri="{FF2B5EF4-FFF2-40B4-BE49-F238E27FC236}">
                      <a16:creationId xmlns:a16="http://schemas.microsoft.com/office/drawing/2014/main" id="{C0715A2C-0A8C-47BB-B44D-73F49E5BC516}"/>
                    </a:ext>
                  </a:extLst>
                </p:cNvPr>
                <p:cNvPicPr/>
                <p:nvPr/>
              </p:nvPicPr>
              <p:blipFill>
                <a:blip r:embed="rId863"/>
                <a:stretch>
                  <a:fillRect/>
                </a:stretch>
              </p:blipFill>
              <p:spPr>
                <a:xfrm>
                  <a:off x="11813427" y="900240"/>
                  <a:ext cx="24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91" name="Freihand 490">
                  <a:extLst>
                    <a:ext uri="{FF2B5EF4-FFF2-40B4-BE49-F238E27FC236}">
                      <a16:creationId xmlns:a16="http://schemas.microsoft.com/office/drawing/2014/main" id="{38CF15C6-E4B1-4E37-8083-541D2CF8551A}"/>
                    </a:ext>
                  </a:extLst>
                </p14:cNvPr>
                <p14:cNvContentPartPr/>
                <p14:nvPr/>
              </p14:nvContentPartPr>
              <p14:xfrm>
                <a:off x="8792667" y="458880"/>
                <a:ext cx="2473560" cy="818280"/>
              </p14:xfrm>
            </p:contentPart>
          </mc:Choice>
          <mc:Fallback xmlns="">
            <p:pic>
              <p:nvPicPr>
                <p:cNvPr id="491" name="Freihand 490">
                  <a:extLst>
                    <a:ext uri="{FF2B5EF4-FFF2-40B4-BE49-F238E27FC236}">
                      <a16:creationId xmlns:a16="http://schemas.microsoft.com/office/drawing/2014/main" id="{38CF15C6-E4B1-4E37-8083-541D2CF8551A}"/>
                    </a:ext>
                  </a:extLst>
                </p:cNvPr>
                <p:cNvPicPr/>
                <p:nvPr/>
              </p:nvPicPr>
              <p:blipFill>
                <a:blip r:embed="rId865"/>
                <a:stretch>
                  <a:fillRect/>
                </a:stretch>
              </p:blipFill>
              <p:spPr>
                <a:xfrm>
                  <a:off x="8788347" y="454560"/>
                  <a:ext cx="2482200" cy="82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6">
            <p14:nvContentPartPr>
              <p14:cNvPr id="6" name="Freihand 5">
                <a:extLst>
                  <a:ext uri="{FF2B5EF4-FFF2-40B4-BE49-F238E27FC236}">
                    <a16:creationId xmlns:a16="http://schemas.microsoft.com/office/drawing/2014/main" id="{6F4ADE81-E724-4052-8334-92E1E4D8CFE6}"/>
                  </a:ext>
                </a:extLst>
              </p14:cNvPr>
              <p14:cNvContentPartPr/>
              <p14:nvPr/>
            </p14:nvContentPartPr>
            <p14:xfrm>
              <a:off x="1720054" y="2545507"/>
              <a:ext cx="1986840" cy="150120"/>
            </p14:xfrm>
          </p:contentPart>
        </mc:Choice>
        <mc:Fallback xmlns="">
          <p:pic>
            <p:nvPicPr>
              <p:cNvPr id="6" name="Freihand 5">
                <a:extLst>
                  <a:ext uri="{FF2B5EF4-FFF2-40B4-BE49-F238E27FC236}">
                    <a16:creationId xmlns:a16="http://schemas.microsoft.com/office/drawing/2014/main" id="{6F4ADE81-E724-4052-8334-92E1E4D8CFE6}"/>
                  </a:ext>
                </a:extLst>
              </p:cNvPr>
              <p:cNvPicPr/>
              <p:nvPr/>
            </p:nvPicPr>
            <p:blipFill>
              <a:blip r:embed="rId867"/>
              <a:stretch>
                <a:fillRect/>
              </a:stretch>
            </p:blipFill>
            <p:spPr>
              <a:xfrm>
                <a:off x="1715734" y="2541187"/>
                <a:ext cx="1995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6" name="Freihand 15">
                <a:extLst>
                  <a:ext uri="{FF2B5EF4-FFF2-40B4-BE49-F238E27FC236}">
                    <a16:creationId xmlns:a16="http://schemas.microsoft.com/office/drawing/2014/main" id="{31A269E5-680F-45BA-943E-A2C462F5C491}"/>
                  </a:ext>
                </a:extLst>
              </p14:cNvPr>
              <p14:cNvContentPartPr/>
              <p14:nvPr/>
            </p14:nvContentPartPr>
            <p14:xfrm>
              <a:off x="1856494" y="3364867"/>
              <a:ext cx="1764360" cy="52200"/>
            </p14:xfrm>
          </p:contentPart>
        </mc:Choice>
        <mc:Fallback xmlns="">
          <p:pic>
            <p:nvPicPr>
              <p:cNvPr id="16" name="Freihand 15">
                <a:extLst>
                  <a:ext uri="{FF2B5EF4-FFF2-40B4-BE49-F238E27FC236}">
                    <a16:creationId xmlns:a16="http://schemas.microsoft.com/office/drawing/2014/main" id="{31A269E5-680F-45BA-943E-A2C462F5C491}"/>
                  </a:ext>
                </a:extLst>
              </p:cNvPr>
              <p:cNvPicPr/>
              <p:nvPr/>
            </p:nvPicPr>
            <p:blipFill>
              <a:blip r:embed="rId869"/>
              <a:stretch>
                <a:fillRect/>
              </a:stretch>
            </p:blipFill>
            <p:spPr>
              <a:xfrm>
                <a:off x="1852174" y="3360547"/>
                <a:ext cx="1773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1" name="Freihand 20">
                <a:extLst>
                  <a:ext uri="{FF2B5EF4-FFF2-40B4-BE49-F238E27FC236}">
                    <a16:creationId xmlns:a16="http://schemas.microsoft.com/office/drawing/2014/main" id="{C887748A-DF34-4CD3-970F-08794FBE03AC}"/>
                  </a:ext>
                </a:extLst>
              </p14:cNvPr>
              <p14:cNvContentPartPr/>
              <p14:nvPr/>
            </p14:nvContentPartPr>
            <p14:xfrm>
              <a:off x="8867494" y="1055467"/>
              <a:ext cx="3011760" cy="1753560"/>
            </p14:xfrm>
          </p:contentPart>
        </mc:Choice>
        <mc:Fallback xmlns="">
          <p:pic>
            <p:nvPicPr>
              <p:cNvPr id="21" name="Freihand 20">
                <a:extLst>
                  <a:ext uri="{FF2B5EF4-FFF2-40B4-BE49-F238E27FC236}">
                    <a16:creationId xmlns:a16="http://schemas.microsoft.com/office/drawing/2014/main" id="{C887748A-DF34-4CD3-970F-08794FBE03AC}"/>
                  </a:ext>
                </a:extLst>
              </p:cNvPr>
              <p:cNvPicPr/>
              <p:nvPr/>
            </p:nvPicPr>
            <p:blipFill>
              <a:blip r:embed="rId871"/>
              <a:stretch>
                <a:fillRect/>
              </a:stretch>
            </p:blipFill>
            <p:spPr>
              <a:xfrm>
                <a:off x="8863174" y="1051147"/>
                <a:ext cx="3020400" cy="17622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4" name="Freihand 23">
                <a:extLst>
                  <a:ext uri="{FF2B5EF4-FFF2-40B4-BE49-F238E27FC236}">
                    <a16:creationId xmlns:a16="http://schemas.microsoft.com/office/drawing/2014/main" id="{C996E448-94FD-462F-887F-E7AACCA08C96}"/>
                  </a:ext>
                </a:extLst>
              </p14:cNvPr>
              <p14:cNvContentPartPr/>
              <p14:nvPr/>
            </p14:nvContentPartPr>
            <p14:xfrm>
              <a:off x="1448614" y="3630907"/>
              <a:ext cx="3055320" cy="598320"/>
            </p14:xfrm>
          </p:contentPart>
        </mc:Choice>
        <mc:Fallback xmlns="">
          <p:pic>
            <p:nvPicPr>
              <p:cNvPr id="24" name="Freihand 23">
                <a:extLst>
                  <a:ext uri="{FF2B5EF4-FFF2-40B4-BE49-F238E27FC236}">
                    <a16:creationId xmlns:a16="http://schemas.microsoft.com/office/drawing/2014/main" id="{C996E448-94FD-462F-887F-E7AACCA08C96}"/>
                  </a:ext>
                </a:extLst>
              </p:cNvPr>
              <p:cNvPicPr/>
              <p:nvPr/>
            </p:nvPicPr>
            <p:blipFill>
              <a:blip r:embed="rId873"/>
              <a:stretch>
                <a:fillRect/>
              </a:stretch>
            </p:blipFill>
            <p:spPr>
              <a:xfrm>
                <a:off x="1444294" y="3626587"/>
                <a:ext cx="306396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1" name="Freihand 30">
                <a:extLst>
                  <a:ext uri="{FF2B5EF4-FFF2-40B4-BE49-F238E27FC236}">
                    <a16:creationId xmlns:a16="http://schemas.microsoft.com/office/drawing/2014/main" id="{3A1C0174-3E89-4F01-9D79-56229F167DD7}"/>
                  </a:ext>
                </a:extLst>
              </p14:cNvPr>
              <p14:cNvContentPartPr/>
              <p14:nvPr/>
            </p14:nvContentPartPr>
            <p14:xfrm>
              <a:off x="1543294" y="4469347"/>
              <a:ext cx="2324520" cy="659880"/>
            </p14:xfrm>
          </p:contentPart>
        </mc:Choice>
        <mc:Fallback xmlns="">
          <p:pic>
            <p:nvPicPr>
              <p:cNvPr id="31" name="Freihand 30">
                <a:extLst>
                  <a:ext uri="{FF2B5EF4-FFF2-40B4-BE49-F238E27FC236}">
                    <a16:creationId xmlns:a16="http://schemas.microsoft.com/office/drawing/2014/main" id="{3A1C0174-3E89-4F01-9D79-56229F167DD7}"/>
                  </a:ext>
                </a:extLst>
              </p:cNvPr>
              <p:cNvPicPr/>
              <p:nvPr/>
            </p:nvPicPr>
            <p:blipFill>
              <a:blip r:embed="rId875"/>
              <a:stretch>
                <a:fillRect/>
              </a:stretch>
            </p:blipFill>
            <p:spPr>
              <a:xfrm>
                <a:off x="1538974" y="4465027"/>
                <a:ext cx="233316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5" name="Freihand 34">
                <a:extLst>
                  <a:ext uri="{FF2B5EF4-FFF2-40B4-BE49-F238E27FC236}">
                    <a16:creationId xmlns:a16="http://schemas.microsoft.com/office/drawing/2014/main" id="{7E95934B-3491-4F61-83FA-069BF1F6D8B3}"/>
                  </a:ext>
                </a:extLst>
              </p14:cNvPr>
              <p14:cNvContentPartPr/>
              <p14:nvPr/>
            </p14:nvContentPartPr>
            <p14:xfrm>
              <a:off x="1690174" y="5270707"/>
              <a:ext cx="2878920" cy="648000"/>
            </p14:xfrm>
          </p:contentPart>
        </mc:Choice>
        <mc:Fallback xmlns="">
          <p:pic>
            <p:nvPicPr>
              <p:cNvPr id="35" name="Freihand 34">
                <a:extLst>
                  <a:ext uri="{FF2B5EF4-FFF2-40B4-BE49-F238E27FC236}">
                    <a16:creationId xmlns:a16="http://schemas.microsoft.com/office/drawing/2014/main" id="{7E95934B-3491-4F61-83FA-069BF1F6D8B3}"/>
                  </a:ext>
                </a:extLst>
              </p:cNvPr>
              <p:cNvPicPr/>
              <p:nvPr/>
            </p:nvPicPr>
            <p:blipFill>
              <a:blip r:embed="rId877"/>
              <a:stretch>
                <a:fillRect/>
              </a:stretch>
            </p:blipFill>
            <p:spPr>
              <a:xfrm>
                <a:off x="1685854" y="5266387"/>
                <a:ext cx="2887560" cy="6566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36199D9-EF0A-41BD-B2C6-9962652C37DF}"/>
                  </a:ext>
                </a:extLst>
              </p14:cNvPr>
              <p14:cNvContentPartPr/>
              <p14:nvPr/>
            </p14:nvContentPartPr>
            <p14:xfrm>
              <a:off x="4433568" y="3309536"/>
              <a:ext cx="2526120" cy="87480"/>
            </p14:xfrm>
          </p:contentPart>
        </mc:Choice>
        <mc:Fallback>
          <p:pic>
            <p:nvPicPr>
              <p:cNvPr id="2" name="Freihand 1">
                <a:extLst>
                  <a:ext uri="{FF2B5EF4-FFF2-40B4-BE49-F238E27FC236}">
                    <a16:creationId xmlns:a16="http://schemas.microsoft.com/office/drawing/2014/main" id="{436199D9-EF0A-41BD-B2C6-9962652C37DF}"/>
                  </a:ext>
                </a:extLst>
              </p:cNvPr>
              <p:cNvPicPr/>
              <p:nvPr/>
            </p:nvPicPr>
            <p:blipFill>
              <a:blip r:embed="rId4"/>
              <a:stretch>
                <a:fillRect/>
              </a:stretch>
            </p:blipFill>
            <p:spPr>
              <a:xfrm>
                <a:off x="4429248" y="3305216"/>
                <a:ext cx="2534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A5C1139-9683-48D2-AB70-464F218A6B46}"/>
                  </a:ext>
                </a:extLst>
              </p14:cNvPr>
              <p14:cNvContentPartPr/>
              <p14:nvPr/>
            </p14:nvContentPartPr>
            <p14:xfrm>
              <a:off x="1134168" y="3562256"/>
              <a:ext cx="3142080" cy="155520"/>
            </p14:xfrm>
          </p:contentPart>
        </mc:Choice>
        <mc:Fallback>
          <p:pic>
            <p:nvPicPr>
              <p:cNvPr id="5" name="Freihand 4">
                <a:extLst>
                  <a:ext uri="{FF2B5EF4-FFF2-40B4-BE49-F238E27FC236}">
                    <a16:creationId xmlns:a16="http://schemas.microsoft.com/office/drawing/2014/main" id="{4A5C1139-9683-48D2-AB70-464F218A6B46}"/>
                  </a:ext>
                </a:extLst>
              </p:cNvPr>
              <p:cNvPicPr/>
              <p:nvPr/>
            </p:nvPicPr>
            <p:blipFill>
              <a:blip r:embed="rId6"/>
              <a:stretch>
                <a:fillRect/>
              </a:stretch>
            </p:blipFill>
            <p:spPr>
              <a:xfrm>
                <a:off x="1129848" y="3557936"/>
                <a:ext cx="3150720" cy="16416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04739F-4E7A-4995-B096-0A71E9699313}"/>
                  </a:ext>
                </a:extLst>
              </p14:cNvPr>
              <p14:cNvContentPartPr/>
              <p14:nvPr/>
            </p14:nvContentPartPr>
            <p14:xfrm>
              <a:off x="5234208" y="1435736"/>
              <a:ext cx="1616760" cy="74160"/>
            </p14:xfrm>
          </p:contentPart>
        </mc:Choice>
        <mc:Fallback>
          <p:pic>
            <p:nvPicPr>
              <p:cNvPr id="2" name="Freihand 1">
                <a:extLst>
                  <a:ext uri="{FF2B5EF4-FFF2-40B4-BE49-F238E27FC236}">
                    <a16:creationId xmlns:a16="http://schemas.microsoft.com/office/drawing/2014/main" id="{4B04739F-4E7A-4995-B096-0A71E9699313}"/>
                  </a:ext>
                </a:extLst>
              </p:cNvPr>
              <p:cNvPicPr/>
              <p:nvPr/>
            </p:nvPicPr>
            <p:blipFill>
              <a:blip r:embed="rId4"/>
              <a:stretch>
                <a:fillRect/>
              </a:stretch>
            </p:blipFill>
            <p:spPr>
              <a:xfrm>
                <a:off x="5229888" y="1431416"/>
                <a:ext cx="1625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0481348-2DBE-408C-B6B9-B487EDBDF685}"/>
                  </a:ext>
                </a:extLst>
              </p14:cNvPr>
              <p14:cNvContentPartPr/>
              <p14:nvPr/>
            </p14:nvContentPartPr>
            <p14:xfrm>
              <a:off x="3146928" y="1807976"/>
              <a:ext cx="1017360" cy="57960"/>
            </p14:xfrm>
          </p:contentPart>
        </mc:Choice>
        <mc:Fallback>
          <p:pic>
            <p:nvPicPr>
              <p:cNvPr id="6" name="Freihand 5">
                <a:extLst>
                  <a:ext uri="{FF2B5EF4-FFF2-40B4-BE49-F238E27FC236}">
                    <a16:creationId xmlns:a16="http://schemas.microsoft.com/office/drawing/2014/main" id="{A0481348-2DBE-408C-B6B9-B487EDBDF685}"/>
                  </a:ext>
                </a:extLst>
              </p:cNvPr>
              <p:cNvPicPr/>
              <p:nvPr/>
            </p:nvPicPr>
            <p:blipFill>
              <a:blip r:embed="rId6"/>
              <a:stretch>
                <a:fillRect/>
              </a:stretch>
            </p:blipFill>
            <p:spPr>
              <a:xfrm>
                <a:off x="3142608" y="1803656"/>
                <a:ext cx="1026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87001BB-5F43-4E98-BA49-1043973530B8}"/>
                  </a:ext>
                </a:extLst>
              </p14:cNvPr>
              <p14:cNvContentPartPr/>
              <p14:nvPr/>
            </p14:nvContentPartPr>
            <p14:xfrm>
              <a:off x="4675488" y="2828216"/>
              <a:ext cx="1797120" cy="41760"/>
            </p14:xfrm>
          </p:contentPart>
        </mc:Choice>
        <mc:Fallback>
          <p:pic>
            <p:nvPicPr>
              <p:cNvPr id="7" name="Freihand 6">
                <a:extLst>
                  <a:ext uri="{FF2B5EF4-FFF2-40B4-BE49-F238E27FC236}">
                    <a16:creationId xmlns:a16="http://schemas.microsoft.com/office/drawing/2014/main" id="{087001BB-5F43-4E98-BA49-1043973530B8}"/>
                  </a:ext>
                </a:extLst>
              </p:cNvPr>
              <p:cNvPicPr/>
              <p:nvPr/>
            </p:nvPicPr>
            <p:blipFill>
              <a:blip r:embed="rId8"/>
              <a:stretch>
                <a:fillRect/>
              </a:stretch>
            </p:blipFill>
            <p:spPr>
              <a:xfrm>
                <a:off x="4671168" y="2823896"/>
                <a:ext cx="1805760" cy="5040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C11EC76A-E87B-4453-BEBE-96F54978B541}"/>
              </a:ext>
            </a:extLst>
          </p:cNvPr>
          <p:cNvGrpSpPr/>
          <p:nvPr/>
        </p:nvGrpSpPr>
        <p:grpSpPr>
          <a:xfrm>
            <a:off x="6742608" y="83936"/>
            <a:ext cx="1282320" cy="212400"/>
            <a:chOff x="6742608" y="83936"/>
            <a:chExt cx="1282320" cy="212400"/>
          </a:xfrm>
        </p:grpSpPr>
        <mc:AlternateContent xmlns:mc="http://schemas.openxmlformats.org/markup-compatibility/2006">
          <mc:Choice xmlns:p14="http://schemas.microsoft.com/office/powerpoint/2010/main" Requires="p14">
            <p:contentPart p14:bwMode="auto" r:id="rId3">
              <p14:nvContentPartPr>
                <p14:cNvPr id="35" name="Freihand 34">
                  <a:extLst>
                    <a:ext uri="{FF2B5EF4-FFF2-40B4-BE49-F238E27FC236}">
                      <a16:creationId xmlns:a16="http://schemas.microsoft.com/office/drawing/2014/main" id="{BD875FF7-A235-459B-8F58-30BB5A96F82E}"/>
                    </a:ext>
                  </a:extLst>
                </p14:cNvPr>
                <p14:cNvContentPartPr/>
                <p14:nvPr/>
              </p14:nvContentPartPr>
              <p14:xfrm>
                <a:off x="6793008" y="139376"/>
                <a:ext cx="46800" cy="156960"/>
              </p14:xfrm>
            </p:contentPart>
          </mc:Choice>
          <mc:Fallback>
            <p:pic>
              <p:nvPicPr>
                <p:cNvPr id="35" name="Freihand 34">
                  <a:extLst>
                    <a:ext uri="{FF2B5EF4-FFF2-40B4-BE49-F238E27FC236}">
                      <a16:creationId xmlns:a16="http://schemas.microsoft.com/office/drawing/2014/main" id="{BD875FF7-A235-459B-8F58-30BB5A96F82E}"/>
                    </a:ext>
                  </a:extLst>
                </p:cNvPr>
                <p:cNvPicPr/>
                <p:nvPr/>
              </p:nvPicPr>
              <p:blipFill>
                <a:blip r:embed="rId4"/>
                <a:stretch>
                  <a:fillRect/>
                </a:stretch>
              </p:blipFill>
              <p:spPr>
                <a:xfrm>
                  <a:off x="6788688" y="135056"/>
                  <a:ext cx="55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6" name="Freihand 35">
                  <a:extLst>
                    <a:ext uri="{FF2B5EF4-FFF2-40B4-BE49-F238E27FC236}">
                      <a16:creationId xmlns:a16="http://schemas.microsoft.com/office/drawing/2014/main" id="{56673F54-6626-40FD-AF15-6BA59B5736ED}"/>
                    </a:ext>
                  </a:extLst>
                </p14:cNvPr>
                <p14:cNvContentPartPr/>
                <p14:nvPr/>
              </p14:nvContentPartPr>
              <p14:xfrm>
                <a:off x="6742608" y="96176"/>
                <a:ext cx="234360" cy="168120"/>
              </p14:xfrm>
            </p:contentPart>
          </mc:Choice>
          <mc:Fallback>
            <p:pic>
              <p:nvPicPr>
                <p:cNvPr id="36" name="Freihand 35">
                  <a:extLst>
                    <a:ext uri="{FF2B5EF4-FFF2-40B4-BE49-F238E27FC236}">
                      <a16:creationId xmlns:a16="http://schemas.microsoft.com/office/drawing/2014/main" id="{56673F54-6626-40FD-AF15-6BA59B5736ED}"/>
                    </a:ext>
                  </a:extLst>
                </p:cNvPr>
                <p:cNvPicPr/>
                <p:nvPr/>
              </p:nvPicPr>
              <p:blipFill>
                <a:blip r:embed="rId6"/>
                <a:stretch>
                  <a:fillRect/>
                </a:stretch>
              </p:blipFill>
              <p:spPr>
                <a:xfrm>
                  <a:off x="6738288" y="91856"/>
                  <a:ext cx="243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Freihand 36">
                  <a:extLst>
                    <a:ext uri="{FF2B5EF4-FFF2-40B4-BE49-F238E27FC236}">
                      <a16:creationId xmlns:a16="http://schemas.microsoft.com/office/drawing/2014/main" id="{892A257F-164C-4141-BCB3-D21B6F1D83F4}"/>
                    </a:ext>
                  </a:extLst>
                </p14:cNvPr>
                <p14:cNvContentPartPr/>
                <p14:nvPr/>
              </p14:nvContentPartPr>
              <p14:xfrm>
                <a:off x="7088208" y="181496"/>
                <a:ext cx="148320" cy="12960"/>
              </p14:xfrm>
            </p:contentPart>
          </mc:Choice>
          <mc:Fallback>
            <p:pic>
              <p:nvPicPr>
                <p:cNvPr id="37" name="Freihand 36">
                  <a:extLst>
                    <a:ext uri="{FF2B5EF4-FFF2-40B4-BE49-F238E27FC236}">
                      <a16:creationId xmlns:a16="http://schemas.microsoft.com/office/drawing/2014/main" id="{892A257F-164C-4141-BCB3-D21B6F1D83F4}"/>
                    </a:ext>
                  </a:extLst>
                </p:cNvPr>
                <p:cNvPicPr/>
                <p:nvPr/>
              </p:nvPicPr>
              <p:blipFill>
                <a:blip r:embed="rId8"/>
                <a:stretch>
                  <a:fillRect/>
                </a:stretch>
              </p:blipFill>
              <p:spPr>
                <a:xfrm>
                  <a:off x="7083888" y="177176"/>
                  <a:ext cx="156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A93A7021-7C70-4AAD-95A5-BC92E1075FE2}"/>
                    </a:ext>
                  </a:extLst>
                </p14:cNvPr>
                <p14:cNvContentPartPr/>
                <p14:nvPr/>
              </p14:nvContentPartPr>
              <p14:xfrm>
                <a:off x="7091808" y="220376"/>
                <a:ext cx="156960" cy="5760"/>
              </p14:xfrm>
            </p:contentPart>
          </mc:Choice>
          <mc:Fallback>
            <p:pic>
              <p:nvPicPr>
                <p:cNvPr id="38" name="Freihand 37">
                  <a:extLst>
                    <a:ext uri="{FF2B5EF4-FFF2-40B4-BE49-F238E27FC236}">
                      <a16:creationId xmlns:a16="http://schemas.microsoft.com/office/drawing/2014/main" id="{A93A7021-7C70-4AAD-95A5-BC92E1075FE2}"/>
                    </a:ext>
                  </a:extLst>
                </p:cNvPr>
                <p:cNvPicPr/>
                <p:nvPr/>
              </p:nvPicPr>
              <p:blipFill>
                <a:blip r:embed="rId10"/>
                <a:stretch>
                  <a:fillRect/>
                </a:stretch>
              </p:blipFill>
              <p:spPr>
                <a:xfrm>
                  <a:off x="7087488" y="216056"/>
                  <a:ext cx="165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ECB06523-077A-4619-B3E8-B01C236F1DA4}"/>
                    </a:ext>
                  </a:extLst>
                </p14:cNvPr>
                <p14:cNvContentPartPr/>
                <p14:nvPr/>
              </p14:nvContentPartPr>
              <p14:xfrm>
                <a:off x="7435248" y="127856"/>
                <a:ext cx="209520" cy="97920"/>
              </p14:xfrm>
            </p:contentPart>
          </mc:Choice>
          <mc:Fallback>
            <p:pic>
              <p:nvPicPr>
                <p:cNvPr id="39" name="Freihand 38">
                  <a:extLst>
                    <a:ext uri="{FF2B5EF4-FFF2-40B4-BE49-F238E27FC236}">
                      <a16:creationId xmlns:a16="http://schemas.microsoft.com/office/drawing/2014/main" id="{ECB06523-077A-4619-B3E8-B01C236F1DA4}"/>
                    </a:ext>
                  </a:extLst>
                </p:cNvPr>
                <p:cNvPicPr/>
                <p:nvPr/>
              </p:nvPicPr>
              <p:blipFill>
                <a:blip r:embed="rId12"/>
                <a:stretch>
                  <a:fillRect/>
                </a:stretch>
              </p:blipFill>
              <p:spPr>
                <a:xfrm>
                  <a:off x="7430928" y="123536"/>
                  <a:ext cx="218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Freihand 39">
                  <a:extLst>
                    <a:ext uri="{FF2B5EF4-FFF2-40B4-BE49-F238E27FC236}">
                      <a16:creationId xmlns:a16="http://schemas.microsoft.com/office/drawing/2014/main" id="{277044E9-0ADD-4970-8DDD-0BB50CEDEC51}"/>
                    </a:ext>
                  </a:extLst>
                </p14:cNvPr>
                <p14:cNvContentPartPr/>
                <p14:nvPr/>
              </p14:nvContentPartPr>
              <p14:xfrm>
                <a:off x="7588968" y="114896"/>
                <a:ext cx="109800" cy="128520"/>
              </p14:xfrm>
            </p:contentPart>
          </mc:Choice>
          <mc:Fallback>
            <p:pic>
              <p:nvPicPr>
                <p:cNvPr id="40" name="Freihand 39">
                  <a:extLst>
                    <a:ext uri="{FF2B5EF4-FFF2-40B4-BE49-F238E27FC236}">
                      <a16:creationId xmlns:a16="http://schemas.microsoft.com/office/drawing/2014/main" id="{277044E9-0ADD-4970-8DDD-0BB50CEDEC51}"/>
                    </a:ext>
                  </a:extLst>
                </p:cNvPr>
                <p:cNvPicPr/>
                <p:nvPr/>
              </p:nvPicPr>
              <p:blipFill>
                <a:blip r:embed="rId14"/>
                <a:stretch>
                  <a:fillRect/>
                </a:stretch>
              </p:blipFill>
              <p:spPr>
                <a:xfrm>
                  <a:off x="7584648" y="110576"/>
                  <a:ext cx="118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5BE7AE3C-B5D7-4F12-9914-B55A35C50A23}"/>
                    </a:ext>
                  </a:extLst>
                </p14:cNvPr>
                <p14:cNvContentPartPr/>
                <p14:nvPr/>
              </p14:nvContentPartPr>
              <p14:xfrm>
                <a:off x="7860768" y="127136"/>
                <a:ext cx="100440" cy="101880"/>
              </p14:xfrm>
            </p:contentPart>
          </mc:Choice>
          <mc:Fallback>
            <p:pic>
              <p:nvPicPr>
                <p:cNvPr id="41" name="Freihand 40">
                  <a:extLst>
                    <a:ext uri="{FF2B5EF4-FFF2-40B4-BE49-F238E27FC236}">
                      <a16:creationId xmlns:a16="http://schemas.microsoft.com/office/drawing/2014/main" id="{5BE7AE3C-B5D7-4F12-9914-B55A35C50A23}"/>
                    </a:ext>
                  </a:extLst>
                </p:cNvPr>
                <p:cNvPicPr/>
                <p:nvPr/>
              </p:nvPicPr>
              <p:blipFill>
                <a:blip r:embed="rId16"/>
                <a:stretch>
                  <a:fillRect/>
                </a:stretch>
              </p:blipFill>
              <p:spPr>
                <a:xfrm>
                  <a:off x="7856448" y="122816"/>
                  <a:ext cx="109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2556C09A-178C-4915-837F-98E3A4AEC8EF}"/>
                    </a:ext>
                  </a:extLst>
                </p14:cNvPr>
                <p14:cNvContentPartPr/>
                <p14:nvPr/>
              </p14:nvContentPartPr>
              <p14:xfrm>
                <a:off x="7801008" y="83936"/>
                <a:ext cx="86040" cy="90360"/>
              </p14:xfrm>
            </p:contentPart>
          </mc:Choice>
          <mc:Fallback>
            <p:pic>
              <p:nvPicPr>
                <p:cNvPr id="42" name="Freihand 41">
                  <a:extLst>
                    <a:ext uri="{FF2B5EF4-FFF2-40B4-BE49-F238E27FC236}">
                      <a16:creationId xmlns:a16="http://schemas.microsoft.com/office/drawing/2014/main" id="{2556C09A-178C-4915-837F-98E3A4AEC8EF}"/>
                    </a:ext>
                  </a:extLst>
                </p:cNvPr>
                <p:cNvPicPr/>
                <p:nvPr/>
              </p:nvPicPr>
              <p:blipFill>
                <a:blip r:embed="rId18"/>
                <a:stretch>
                  <a:fillRect/>
                </a:stretch>
              </p:blipFill>
              <p:spPr>
                <a:xfrm>
                  <a:off x="7796688" y="79616"/>
                  <a:ext cx="94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 name="Freihand 42">
                  <a:extLst>
                    <a:ext uri="{FF2B5EF4-FFF2-40B4-BE49-F238E27FC236}">
                      <a16:creationId xmlns:a16="http://schemas.microsoft.com/office/drawing/2014/main" id="{79E30E7E-32E1-453A-83D9-2165F1D689D7}"/>
                    </a:ext>
                  </a:extLst>
                </p14:cNvPr>
                <p14:cNvContentPartPr/>
                <p14:nvPr/>
              </p14:nvContentPartPr>
              <p14:xfrm>
                <a:off x="7946448" y="198416"/>
                <a:ext cx="78480" cy="55080"/>
              </p14:xfrm>
            </p:contentPart>
          </mc:Choice>
          <mc:Fallback>
            <p:pic>
              <p:nvPicPr>
                <p:cNvPr id="43" name="Freihand 42">
                  <a:extLst>
                    <a:ext uri="{FF2B5EF4-FFF2-40B4-BE49-F238E27FC236}">
                      <a16:creationId xmlns:a16="http://schemas.microsoft.com/office/drawing/2014/main" id="{79E30E7E-32E1-453A-83D9-2165F1D689D7}"/>
                    </a:ext>
                  </a:extLst>
                </p:cNvPr>
                <p:cNvPicPr/>
                <p:nvPr/>
              </p:nvPicPr>
              <p:blipFill>
                <a:blip r:embed="rId20"/>
                <a:stretch>
                  <a:fillRect/>
                </a:stretch>
              </p:blipFill>
              <p:spPr>
                <a:xfrm>
                  <a:off x="7942128" y="194096"/>
                  <a:ext cx="8712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23" name="Freihand 122">
                <a:extLst>
                  <a:ext uri="{FF2B5EF4-FFF2-40B4-BE49-F238E27FC236}">
                    <a16:creationId xmlns:a16="http://schemas.microsoft.com/office/drawing/2014/main" id="{8A6E56E4-146D-4245-A6D9-9C8056613B2B}"/>
                  </a:ext>
                </a:extLst>
              </p14:cNvPr>
              <p14:cNvContentPartPr/>
              <p14:nvPr/>
            </p14:nvContentPartPr>
            <p14:xfrm>
              <a:off x="6602568" y="354296"/>
              <a:ext cx="1559160" cy="26640"/>
            </p14:xfrm>
          </p:contentPart>
        </mc:Choice>
        <mc:Fallback>
          <p:pic>
            <p:nvPicPr>
              <p:cNvPr id="123" name="Freihand 122">
                <a:extLst>
                  <a:ext uri="{FF2B5EF4-FFF2-40B4-BE49-F238E27FC236}">
                    <a16:creationId xmlns:a16="http://schemas.microsoft.com/office/drawing/2014/main" id="{8A6E56E4-146D-4245-A6D9-9C8056613B2B}"/>
                  </a:ext>
                </a:extLst>
              </p:cNvPr>
              <p:cNvPicPr/>
              <p:nvPr/>
            </p:nvPicPr>
            <p:blipFill>
              <a:blip r:embed="rId22"/>
              <a:stretch>
                <a:fillRect/>
              </a:stretch>
            </p:blipFill>
            <p:spPr>
              <a:xfrm>
                <a:off x="6598248" y="349976"/>
                <a:ext cx="1567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3" name="Freihand 202">
                <a:extLst>
                  <a:ext uri="{FF2B5EF4-FFF2-40B4-BE49-F238E27FC236}">
                    <a16:creationId xmlns:a16="http://schemas.microsoft.com/office/drawing/2014/main" id="{4416E12C-AB8B-4C17-82E7-D6A7F8573BD3}"/>
                  </a:ext>
                </a:extLst>
              </p14:cNvPr>
              <p14:cNvContentPartPr/>
              <p14:nvPr/>
            </p14:nvContentPartPr>
            <p14:xfrm>
              <a:off x="4225848" y="2193896"/>
              <a:ext cx="69480" cy="183960"/>
            </p14:xfrm>
          </p:contentPart>
        </mc:Choice>
        <mc:Fallback>
          <p:pic>
            <p:nvPicPr>
              <p:cNvPr id="203" name="Freihand 202">
                <a:extLst>
                  <a:ext uri="{FF2B5EF4-FFF2-40B4-BE49-F238E27FC236}">
                    <a16:creationId xmlns:a16="http://schemas.microsoft.com/office/drawing/2014/main" id="{4416E12C-AB8B-4C17-82E7-D6A7F8573BD3}"/>
                  </a:ext>
                </a:extLst>
              </p:cNvPr>
              <p:cNvPicPr/>
              <p:nvPr/>
            </p:nvPicPr>
            <p:blipFill>
              <a:blip r:embed="rId24"/>
              <a:stretch>
                <a:fillRect/>
              </a:stretch>
            </p:blipFill>
            <p:spPr>
              <a:xfrm>
                <a:off x="4221528" y="2189576"/>
                <a:ext cx="78120" cy="192600"/>
              </a:xfrm>
              <a:prstGeom prst="rect">
                <a:avLst/>
              </a:prstGeom>
            </p:spPr>
          </p:pic>
        </mc:Fallback>
      </mc:AlternateContent>
      <p:grpSp>
        <p:nvGrpSpPr>
          <p:cNvPr id="298" name="Gruppieren 297">
            <a:extLst>
              <a:ext uri="{FF2B5EF4-FFF2-40B4-BE49-F238E27FC236}">
                <a16:creationId xmlns:a16="http://schemas.microsoft.com/office/drawing/2014/main" id="{E5C165BA-36AB-4769-B3C3-012A3D12D98D}"/>
              </a:ext>
            </a:extLst>
          </p:cNvPr>
          <p:cNvGrpSpPr/>
          <p:nvPr/>
        </p:nvGrpSpPr>
        <p:grpSpPr>
          <a:xfrm>
            <a:off x="113568" y="743816"/>
            <a:ext cx="10751040" cy="1298520"/>
            <a:chOff x="113568" y="743816"/>
            <a:chExt cx="10751040" cy="1298520"/>
          </a:xfrm>
        </p:grpSpPr>
        <mc:AlternateContent xmlns:mc="http://schemas.openxmlformats.org/markup-compatibility/2006">
          <mc:Choice xmlns:p14="http://schemas.microsoft.com/office/powerpoint/2010/main" Requires="p14">
            <p:contentPart p14:bwMode="auto" r:id="rId25">
              <p14:nvContentPartPr>
                <p14:cNvPr id="2" name="Freihand 1">
                  <a:extLst>
                    <a:ext uri="{FF2B5EF4-FFF2-40B4-BE49-F238E27FC236}">
                      <a16:creationId xmlns:a16="http://schemas.microsoft.com/office/drawing/2014/main" id="{F722DF37-269B-462A-8E9D-8B8D4B185AC7}"/>
                    </a:ext>
                  </a:extLst>
                </p14:cNvPr>
                <p14:cNvContentPartPr/>
                <p14:nvPr/>
              </p14:nvContentPartPr>
              <p14:xfrm>
                <a:off x="192408" y="878096"/>
                <a:ext cx="221040" cy="223200"/>
              </p14:xfrm>
            </p:contentPart>
          </mc:Choice>
          <mc:Fallback>
            <p:pic>
              <p:nvPicPr>
                <p:cNvPr id="2" name="Freihand 1">
                  <a:extLst>
                    <a:ext uri="{FF2B5EF4-FFF2-40B4-BE49-F238E27FC236}">
                      <a16:creationId xmlns:a16="http://schemas.microsoft.com/office/drawing/2014/main" id="{F722DF37-269B-462A-8E9D-8B8D4B185AC7}"/>
                    </a:ext>
                  </a:extLst>
                </p:cNvPr>
                <p:cNvPicPr/>
                <p:nvPr/>
              </p:nvPicPr>
              <p:blipFill>
                <a:blip r:embed="rId26"/>
                <a:stretch>
                  <a:fillRect/>
                </a:stretch>
              </p:blipFill>
              <p:spPr>
                <a:xfrm>
                  <a:off x="188088" y="873776"/>
                  <a:ext cx="229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 name="Freihand 3">
                  <a:extLst>
                    <a:ext uri="{FF2B5EF4-FFF2-40B4-BE49-F238E27FC236}">
                      <a16:creationId xmlns:a16="http://schemas.microsoft.com/office/drawing/2014/main" id="{A0E425D4-4391-4D8D-AB95-57836C166DC3}"/>
                    </a:ext>
                  </a:extLst>
                </p14:cNvPr>
                <p14:cNvContentPartPr/>
                <p14:nvPr/>
              </p14:nvContentPartPr>
              <p14:xfrm>
                <a:off x="509208" y="922736"/>
                <a:ext cx="59400" cy="138240"/>
              </p14:xfrm>
            </p:contentPart>
          </mc:Choice>
          <mc:Fallback>
            <p:pic>
              <p:nvPicPr>
                <p:cNvPr id="4" name="Freihand 3">
                  <a:extLst>
                    <a:ext uri="{FF2B5EF4-FFF2-40B4-BE49-F238E27FC236}">
                      <a16:creationId xmlns:a16="http://schemas.microsoft.com/office/drawing/2014/main" id="{A0E425D4-4391-4D8D-AB95-57836C166DC3}"/>
                    </a:ext>
                  </a:extLst>
                </p:cNvPr>
                <p:cNvPicPr/>
                <p:nvPr/>
              </p:nvPicPr>
              <p:blipFill>
                <a:blip r:embed="rId28"/>
                <a:stretch>
                  <a:fillRect/>
                </a:stretch>
              </p:blipFill>
              <p:spPr>
                <a:xfrm>
                  <a:off x="504888" y="918416"/>
                  <a:ext cx="68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3E809576-6979-4B5D-A732-ED57341F2D9C}"/>
                    </a:ext>
                  </a:extLst>
                </p14:cNvPr>
                <p14:cNvContentPartPr/>
                <p14:nvPr/>
              </p14:nvContentPartPr>
              <p14:xfrm>
                <a:off x="489048" y="894656"/>
                <a:ext cx="151920" cy="208800"/>
              </p14:xfrm>
            </p:contentPart>
          </mc:Choice>
          <mc:Fallback>
            <p:pic>
              <p:nvPicPr>
                <p:cNvPr id="5" name="Freihand 4">
                  <a:extLst>
                    <a:ext uri="{FF2B5EF4-FFF2-40B4-BE49-F238E27FC236}">
                      <a16:creationId xmlns:a16="http://schemas.microsoft.com/office/drawing/2014/main" id="{3E809576-6979-4B5D-A732-ED57341F2D9C}"/>
                    </a:ext>
                  </a:extLst>
                </p:cNvPr>
                <p:cNvPicPr/>
                <p:nvPr/>
              </p:nvPicPr>
              <p:blipFill>
                <a:blip r:embed="rId30"/>
                <a:stretch>
                  <a:fillRect/>
                </a:stretch>
              </p:blipFill>
              <p:spPr>
                <a:xfrm>
                  <a:off x="484728" y="890336"/>
                  <a:ext cx="160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A8E78FE4-3D3B-4063-B843-EBA7F32CACFE}"/>
                    </a:ext>
                  </a:extLst>
                </p14:cNvPr>
                <p14:cNvContentPartPr/>
                <p14:nvPr/>
              </p14:nvContentPartPr>
              <p14:xfrm>
                <a:off x="712968" y="919136"/>
                <a:ext cx="135360" cy="168120"/>
              </p14:xfrm>
            </p:contentPart>
          </mc:Choice>
          <mc:Fallback>
            <p:pic>
              <p:nvPicPr>
                <p:cNvPr id="6" name="Freihand 5">
                  <a:extLst>
                    <a:ext uri="{FF2B5EF4-FFF2-40B4-BE49-F238E27FC236}">
                      <a16:creationId xmlns:a16="http://schemas.microsoft.com/office/drawing/2014/main" id="{A8E78FE4-3D3B-4063-B843-EBA7F32CACFE}"/>
                    </a:ext>
                  </a:extLst>
                </p:cNvPr>
                <p:cNvPicPr/>
                <p:nvPr/>
              </p:nvPicPr>
              <p:blipFill>
                <a:blip r:embed="rId32"/>
                <a:stretch>
                  <a:fillRect/>
                </a:stretch>
              </p:blipFill>
              <p:spPr>
                <a:xfrm>
                  <a:off x="708648" y="914816"/>
                  <a:ext cx="144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 name="Freihand 6">
                  <a:extLst>
                    <a:ext uri="{FF2B5EF4-FFF2-40B4-BE49-F238E27FC236}">
                      <a16:creationId xmlns:a16="http://schemas.microsoft.com/office/drawing/2014/main" id="{C56D09B8-601C-481B-959F-8E92C8836892}"/>
                    </a:ext>
                  </a:extLst>
                </p14:cNvPr>
                <p14:cNvContentPartPr/>
                <p14:nvPr/>
              </p14:nvContentPartPr>
              <p14:xfrm>
                <a:off x="1097448" y="987176"/>
                <a:ext cx="33120" cy="11520"/>
              </p14:xfrm>
            </p:contentPart>
          </mc:Choice>
          <mc:Fallback>
            <p:pic>
              <p:nvPicPr>
                <p:cNvPr id="7" name="Freihand 6">
                  <a:extLst>
                    <a:ext uri="{FF2B5EF4-FFF2-40B4-BE49-F238E27FC236}">
                      <a16:creationId xmlns:a16="http://schemas.microsoft.com/office/drawing/2014/main" id="{C56D09B8-601C-481B-959F-8E92C8836892}"/>
                    </a:ext>
                  </a:extLst>
                </p:cNvPr>
                <p:cNvPicPr/>
                <p:nvPr/>
              </p:nvPicPr>
              <p:blipFill>
                <a:blip r:embed="rId34"/>
                <a:stretch>
                  <a:fillRect/>
                </a:stretch>
              </p:blipFill>
              <p:spPr>
                <a:xfrm>
                  <a:off x="1093128" y="982856"/>
                  <a:ext cx="41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Freihand 7">
                  <a:extLst>
                    <a:ext uri="{FF2B5EF4-FFF2-40B4-BE49-F238E27FC236}">
                      <a16:creationId xmlns:a16="http://schemas.microsoft.com/office/drawing/2014/main" id="{A090FF55-E22D-4701-B490-CEF6B18CD611}"/>
                    </a:ext>
                  </a:extLst>
                </p14:cNvPr>
                <p14:cNvContentPartPr/>
                <p14:nvPr/>
              </p14:nvContentPartPr>
              <p14:xfrm>
                <a:off x="1095288" y="1072136"/>
                <a:ext cx="19800" cy="5760"/>
              </p14:xfrm>
            </p:contentPart>
          </mc:Choice>
          <mc:Fallback>
            <p:pic>
              <p:nvPicPr>
                <p:cNvPr id="8" name="Freihand 7">
                  <a:extLst>
                    <a:ext uri="{FF2B5EF4-FFF2-40B4-BE49-F238E27FC236}">
                      <a16:creationId xmlns:a16="http://schemas.microsoft.com/office/drawing/2014/main" id="{A090FF55-E22D-4701-B490-CEF6B18CD611}"/>
                    </a:ext>
                  </a:extLst>
                </p:cNvPr>
                <p:cNvPicPr/>
                <p:nvPr/>
              </p:nvPicPr>
              <p:blipFill>
                <a:blip r:embed="rId36"/>
                <a:stretch>
                  <a:fillRect/>
                </a:stretch>
              </p:blipFill>
              <p:spPr>
                <a:xfrm>
                  <a:off x="1090968" y="1067816"/>
                  <a:ext cx="28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 name="Freihand 9">
                  <a:extLst>
                    <a:ext uri="{FF2B5EF4-FFF2-40B4-BE49-F238E27FC236}">
                      <a16:creationId xmlns:a16="http://schemas.microsoft.com/office/drawing/2014/main" id="{E154B3B5-80AE-4EB7-9063-DDD1FE4A9C28}"/>
                    </a:ext>
                  </a:extLst>
                </p14:cNvPr>
                <p14:cNvContentPartPr/>
                <p14:nvPr/>
              </p14:nvContentPartPr>
              <p14:xfrm>
                <a:off x="1352688" y="880256"/>
                <a:ext cx="198000" cy="152640"/>
              </p14:xfrm>
            </p:contentPart>
          </mc:Choice>
          <mc:Fallback>
            <p:pic>
              <p:nvPicPr>
                <p:cNvPr id="10" name="Freihand 9">
                  <a:extLst>
                    <a:ext uri="{FF2B5EF4-FFF2-40B4-BE49-F238E27FC236}">
                      <a16:creationId xmlns:a16="http://schemas.microsoft.com/office/drawing/2014/main" id="{E154B3B5-80AE-4EB7-9063-DDD1FE4A9C28}"/>
                    </a:ext>
                  </a:extLst>
                </p:cNvPr>
                <p:cNvPicPr/>
                <p:nvPr/>
              </p:nvPicPr>
              <p:blipFill>
                <a:blip r:embed="rId38"/>
                <a:stretch>
                  <a:fillRect/>
                </a:stretch>
              </p:blipFill>
              <p:spPr>
                <a:xfrm>
                  <a:off x="1348368" y="875936"/>
                  <a:ext cx="206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 name="Freihand 10">
                  <a:extLst>
                    <a:ext uri="{FF2B5EF4-FFF2-40B4-BE49-F238E27FC236}">
                      <a16:creationId xmlns:a16="http://schemas.microsoft.com/office/drawing/2014/main" id="{4CC79650-D6C3-4FF6-ABD6-EAB77B31C284}"/>
                    </a:ext>
                  </a:extLst>
                </p14:cNvPr>
                <p14:cNvContentPartPr/>
                <p14:nvPr/>
              </p14:nvContentPartPr>
              <p14:xfrm>
                <a:off x="1797648" y="877376"/>
                <a:ext cx="166680" cy="129240"/>
              </p14:xfrm>
            </p:contentPart>
          </mc:Choice>
          <mc:Fallback>
            <p:pic>
              <p:nvPicPr>
                <p:cNvPr id="11" name="Freihand 10">
                  <a:extLst>
                    <a:ext uri="{FF2B5EF4-FFF2-40B4-BE49-F238E27FC236}">
                      <a16:creationId xmlns:a16="http://schemas.microsoft.com/office/drawing/2014/main" id="{4CC79650-D6C3-4FF6-ABD6-EAB77B31C284}"/>
                    </a:ext>
                  </a:extLst>
                </p:cNvPr>
                <p:cNvPicPr/>
                <p:nvPr/>
              </p:nvPicPr>
              <p:blipFill>
                <a:blip r:embed="rId40"/>
                <a:stretch>
                  <a:fillRect/>
                </a:stretch>
              </p:blipFill>
              <p:spPr>
                <a:xfrm>
                  <a:off x="1793328" y="873056"/>
                  <a:ext cx="175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 name="Freihand 11">
                  <a:extLst>
                    <a:ext uri="{FF2B5EF4-FFF2-40B4-BE49-F238E27FC236}">
                      <a16:creationId xmlns:a16="http://schemas.microsoft.com/office/drawing/2014/main" id="{9A98AA40-2EAA-4C7A-A95E-BB78C89785E0}"/>
                    </a:ext>
                  </a:extLst>
                </p14:cNvPr>
                <p14:cNvContentPartPr/>
                <p14:nvPr/>
              </p14:nvContentPartPr>
              <p14:xfrm>
                <a:off x="2014368" y="951896"/>
                <a:ext cx="4320" cy="38160"/>
              </p14:xfrm>
            </p:contentPart>
          </mc:Choice>
          <mc:Fallback>
            <p:pic>
              <p:nvPicPr>
                <p:cNvPr id="12" name="Freihand 11">
                  <a:extLst>
                    <a:ext uri="{FF2B5EF4-FFF2-40B4-BE49-F238E27FC236}">
                      <a16:creationId xmlns:a16="http://schemas.microsoft.com/office/drawing/2014/main" id="{9A98AA40-2EAA-4C7A-A95E-BB78C89785E0}"/>
                    </a:ext>
                  </a:extLst>
                </p:cNvPr>
                <p:cNvPicPr/>
                <p:nvPr/>
              </p:nvPicPr>
              <p:blipFill>
                <a:blip r:embed="rId42"/>
                <a:stretch>
                  <a:fillRect/>
                </a:stretch>
              </p:blipFill>
              <p:spPr>
                <a:xfrm>
                  <a:off x="2010048" y="947576"/>
                  <a:ext cx="12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 name="Freihand 12">
                  <a:extLst>
                    <a:ext uri="{FF2B5EF4-FFF2-40B4-BE49-F238E27FC236}">
                      <a16:creationId xmlns:a16="http://schemas.microsoft.com/office/drawing/2014/main" id="{0D330FA5-0710-4C40-BC00-18A680F2868D}"/>
                    </a:ext>
                  </a:extLst>
                </p14:cNvPr>
                <p14:cNvContentPartPr/>
                <p14:nvPr/>
              </p14:nvContentPartPr>
              <p14:xfrm>
                <a:off x="2021208" y="908696"/>
                <a:ext cx="14400" cy="24480"/>
              </p14:xfrm>
            </p:contentPart>
          </mc:Choice>
          <mc:Fallback>
            <p:pic>
              <p:nvPicPr>
                <p:cNvPr id="13" name="Freihand 12">
                  <a:extLst>
                    <a:ext uri="{FF2B5EF4-FFF2-40B4-BE49-F238E27FC236}">
                      <a16:creationId xmlns:a16="http://schemas.microsoft.com/office/drawing/2014/main" id="{0D330FA5-0710-4C40-BC00-18A680F2868D}"/>
                    </a:ext>
                  </a:extLst>
                </p:cNvPr>
                <p:cNvPicPr/>
                <p:nvPr/>
              </p:nvPicPr>
              <p:blipFill>
                <a:blip r:embed="rId44"/>
                <a:stretch>
                  <a:fillRect/>
                </a:stretch>
              </p:blipFill>
              <p:spPr>
                <a:xfrm>
                  <a:off x="2016888" y="904376"/>
                  <a:ext cx="23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 name="Freihand 13">
                  <a:extLst>
                    <a:ext uri="{FF2B5EF4-FFF2-40B4-BE49-F238E27FC236}">
                      <a16:creationId xmlns:a16="http://schemas.microsoft.com/office/drawing/2014/main" id="{19A71DB7-3CF3-452A-AE63-7A00CFECD8B0}"/>
                    </a:ext>
                  </a:extLst>
                </p14:cNvPr>
                <p14:cNvContentPartPr/>
                <p14:nvPr/>
              </p14:nvContentPartPr>
              <p14:xfrm>
                <a:off x="2077368" y="957656"/>
                <a:ext cx="39600" cy="63000"/>
              </p14:xfrm>
            </p:contentPart>
          </mc:Choice>
          <mc:Fallback>
            <p:pic>
              <p:nvPicPr>
                <p:cNvPr id="14" name="Freihand 13">
                  <a:extLst>
                    <a:ext uri="{FF2B5EF4-FFF2-40B4-BE49-F238E27FC236}">
                      <a16:creationId xmlns:a16="http://schemas.microsoft.com/office/drawing/2014/main" id="{19A71DB7-3CF3-452A-AE63-7A00CFECD8B0}"/>
                    </a:ext>
                  </a:extLst>
                </p:cNvPr>
                <p:cNvPicPr/>
                <p:nvPr/>
              </p:nvPicPr>
              <p:blipFill>
                <a:blip r:embed="rId46"/>
                <a:stretch>
                  <a:fillRect/>
                </a:stretch>
              </p:blipFill>
              <p:spPr>
                <a:xfrm>
                  <a:off x="2073048" y="953336"/>
                  <a:ext cx="48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 name="Freihand 14">
                  <a:extLst>
                    <a:ext uri="{FF2B5EF4-FFF2-40B4-BE49-F238E27FC236}">
                      <a16:creationId xmlns:a16="http://schemas.microsoft.com/office/drawing/2014/main" id="{6DC40E1E-39FE-4D31-9544-9E08928E352A}"/>
                    </a:ext>
                  </a:extLst>
                </p14:cNvPr>
                <p14:cNvContentPartPr/>
                <p14:nvPr/>
              </p14:nvContentPartPr>
              <p14:xfrm>
                <a:off x="2284728" y="958016"/>
                <a:ext cx="113040" cy="81720"/>
              </p14:xfrm>
            </p:contentPart>
          </mc:Choice>
          <mc:Fallback>
            <p:pic>
              <p:nvPicPr>
                <p:cNvPr id="15" name="Freihand 14">
                  <a:extLst>
                    <a:ext uri="{FF2B5EF4-FFF2-40B4-BE49-F238E27FC236}">
                      <a16:creationId xmlns:a16="http://schemas.microsoft.com/office/drawing/2014/main" id="{6DC40E1E-39FE-4D31-9544-9E08928E352A}"/>
                    </a:ext>
                  </a:extLst>
                </p:cNvPr>
                <p:cNvPicPr/>
                <p:nvPr/>
              </p:nvPicPr>
              <p:blipFill>
                <a:blip r:embed="rId48"/>
                <a:stretch>
                  <a:fillRect/>
                </a:stretch>
              </p:blipFill>
              <p:spPr>
                <a:xfrm>
                  <a:off x="2280408" y="953696"/>
                  <a:ext cx="121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 name="Freihand 16">
                  <a:extLst>
                    <a:ext uri="{FF2B5EF4-FFF2-40B4-BE49-F238E27FC236}">
                      <a16:creationId xmlns:a16="http://schemas.microsoft.com/office/drawing/2014/main" id="{79FBB07C-53F4-4E53-A635-18E292AAC96C}"/>
                    </a:ext>
                  </a:extLst>
                </p14:cNvPr>
                <p14:cNvContentPartPr/>
                <p14:nvPr/>
              </p14:nvContentPartPr>
              <p14:xfrm>
                <a:off x="2240088" y="988976"/>
                <a:ext cx="179280" cy="34920"/>
              </p14:xfrm>
            </p:contentPart>
          </mc:Choice>
          <mc:Fallback>
            <p:pic>
              <p:nvPicPr>
                <p:cNvPr id="17" name="Freihand 16">
                  <a:extLst>
                    <a:ext uri="{FF2B5EF4-FFF2-40B4-BE49-F238E27FC236}">
                      <a16:creationId xmlns:a16="http://schemas.microsoft.com/office/drawing/2014/main" id="{79FBB07C-53F4-4E53-A635-18E292AAC96C}"/>
                    </a:ext>
                  </a:extLst>
                </p:cNvPr>
                <p:cNvPicPr/>
                <p:nvPr/>
              </p:nvPicPr>
              <p:blipFill>
                <a:blip r:embed="rId50"/>
                <a:stretch>
                  <a:fillRect/>
                </a:stretch>
              </p:blipFill>
              <p:spPr>
                <a:xfrm>
                  <a:off x="2235768" y="984656"/>
                  <a:ext cx="187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85EA69D8-9A27-486E-948E-780A8F20C820}"/>
                    </a:ext>
                  </a:extLst>
                </p14:cNvPr>
                <p14:cNvContentPartPr/>
                <p14:nvPr/>
              </p14:nvContentPartPr>
              <p14:xfrm>
                <a:off x="2769288" y="898976"/>
                <a:ext cx="29520" cy="100440"/>
              </p14:xfrm>
            </p:contentPart>
          </mc:Choice>
          <mc:Fallback>
            <p:pic>
              <p:nvPicPr>
                <p:cNvPr id="19" name="Freihand 18">
                  <a:extLst>
                    <a:ext uri="{FF2B5EF4-FFF2-40B4-BE49-F238E27FC236}">
                      <a16:creationId xmlns:a16="http://schemas.microsoft.com/office/drawing/2014/main" id="{85EA69D8-9A27-486E-948E-780A8F20C820}"/>
                    </a:ext>
                  </a:extLst>
                </p:cNvPr>
                <p:cNvPicPr/>
                <p:nvPr/>
              </p:nvPicPr>
              <p:blipFill>
                <a:blip r:embed="rId52"/>
                <a:stretch>
                  <a:fillRect/>
                </a:stretch>
              </p:blipFill>
              <p:spPr>
                <a:xfrm>
                  <a:off x="2764968" y="894656"/>
                  <a:ext cx="38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8F12A3AA-8497-4E07-AA93-7D05BB328059}"/>
                    </a:ext>
                  </a:extLst>
                </p14:cNvPr>
                <p14:cNvContentPartPr/>
                <p14:nvPr/>
              </p14:nvContentPartPr>
              <p14:xfrm>
                <a:off x="2770728" y="876656"/>
                <a:ext cx="170280" cy="21240"/>
              </p14:xfrm>
            </p:contentPart>
          </mc:Choice>
          <mc:Fallback>
            <p:pic>
              <p:nvPicPr>
                <p:cNvPr id="20" name="Freihand 19">
                  <a:extLst>
                    <a:ext uri="{FF2B5EF4-FFF2-40B4-BE49-F238E27FC236}">
                      <a16:creationId xmlns:a16="http://schemas.microsoft.com/office/drawing/2014/main" id="{8F12A3AA-8497-4E07-AA93-7D05BB328059}"/>
                    </a:ext>
                  </a:extLst>
                </p:cNvPr>
                <p:cNvPicPr/>
                <p:nvPr/>
              </p:nvPicPr>
              <p:blipFill>
                <a:blip r:embed="rId54"/>
                <a:stretch>
                  <a:fillRect/>
                </a:stretch>
              </p:blipFill>
              <p:spPr>
                <a:xfrm>
                  <a:off x="2766408" y="872336"/>
                  <a:ext cx="178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F5276F63-2B8A-47F6-93E3-68E3B7916D21}"/>
                    </a:ext>
                  </a:extLst>
                </p14:cNvPr>
                <p14:cNvContentPartPr/>
                <p14:nvPr/>
              </p14:nvContentPartPr>
              <p14:xfrm>
                <a:off x="2777208" y="939296"/>
                <a:ext cx="143640" cy="66240"/>
              </p14:xfrm>
            </p:contentPart>
          </mc:Choice>
          <mc:Fallback>
            <p:pic>
              <p:nvPicPr>
                <p:cNvPr id="21" name="Freihand 20">
                  <a:extLst>
                    <a:ext uri="{FF2B5EF4-FFF2-40B4-BE49-F238E27FC236}">
                      <a16:creationId xmlns:a16="http://schemas.microsoft.com/office/drawing/2014/main" id="{F5276F63-2B8A-47F6-93E3-68E3B7916D21}"/>
                    </a:ext>
                  </a:extLst>
                </p:cNvPr>
                <p:cNvPicPr/>
                <p:nvPr/>
              </p:nvPicPr>
              <p:blipFill>
                <a:blip r:embed="rId56"/>
                <a:stretch>
                  <a:fillRect/>
                </a:stretch>
              </p:blipFill>
              <p:spPr>
                <a:xfrm>
                  <a:off x="2772888" y="934976"/>
                  <a:ext cx="152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16B97AC0-F2C7-47F6-A21D-E3777F38036E}"/>
                    </a:ext>
                  </a:extLst>
                </p14:cNvPr>
                <p14:cNvContentPartPr/>
                <p14:nvPr/>
              </p14:nvContentPartPr>
              <p14:xfrm>
                <a:off x="2952168" y="944336"/>
                <a:ext cx="152640" cy="36360"/>
              </p14:xfrm>
            </p:contentPart>
          </mc:Choice>
          <mc:Fallback>
            <p:pic>
              <p:nvPicPr>
                <p:cNvPr id="22" name="Freihand 21">
                  <a:extLst>
                    <a:ext uri="{FF2B5EF4-FFF2-40B4-BE49-F238E27FC236}">
                      <a16:creationId xmlns:a16="http://schemas.microsoft.com/office/drawing/2014/main" id="{16B97AC0-F2C7-47F6-A21D-E3777F38036E}"/>
                    </a:ext>
                  </a:extLst>
                </p:cNvPr>
                <p:cNvPicPr/>
                <p:nvPr/>
              </p:nvPicPr>
              <p:blipFill>
                <a:blip r:embed="rId58"/>
                <a:stretch>
                  <a:fillRect/>
                </a:stretch>
              </p:blipFill>
              <p:spPr>
                <a:xfrm>
                  <a:off x="2947848" y="940016"/>
                  <a:ext cx="161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3EBCD67F-586F-48C2-B01F-50E3757745A5}"/>
                    </a:ext>
                  </a:extLst>
                </p14:cNvPr>
                <p14:cNvContentPartPr/>
                <p14:nvPr/>
              </p14:nvContentPartPr>
              <p14:xfrm>
                <a:off x="3094008" y="891776"/>
                <a:ext cx="360" cy="360"/>
              </p14:xfrm>
            </p:contentPart>
          </mc:Choice>
          <mc:Fallback>
            <p:pic>
              <p:nvPicPr>
                <p:cNvPr id="23" name="Freihand 22">
                  <a:extLst>
                    <a:ext uri="{FF2B5EF4-FFF2-40B4-BE49-F238E27FC236}">
                      <a16:creationId xmlns:a16="http://schemas.microsoft.com/office/drawing/2014/main" id="{3EBCD67F-586F-48C2-B01F-50E3757745A5}"/>
                    </a:ext>
                  </a:extLst>
                </p:cNvPr>
                <p:cNvPicPr/>
                <p:nvPr/>
              </p:nvPicPr>
              <p:blipFill>
                <a:blip r:embed="rId60"/>
                <a:stretch>
                  <a:fillRect/>
                </a:stretch>
              </p:blipFill>
              <p:spPr>
                <a:xfrm>
                  <a:off x="3089688" y="88745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210C17BB-803D-49BA-A65F-96E41F0FA88C}"/>
                    </a:ext>
                  </a:extLst>
                </p14:cNvPr>
                <p14:cNvContentPartPr/>
                <p14:nvPr/>
              </p14:nvContentPartPr>
              <p14:xfrm>
                <a:off x="3157728" y="855416"/>
                <a:ext cx="32040" cy="153000"/>
              </p14:xfrm>
            </p:contentPart>
          </mc:Choice>
          <mc:Fallback>
            <p:pic>
              <p:nvPicPr>
                <p:cNvPr id="24" name="Freihand 23">
                  <a:extLst>
                    <a:ext uri="{FF2B5EF4-FFF2-40B4-BE49-F238E27FC236}">
                      <a16:creationId xmlns:a16="http://schemas.microsoft.com/office/drawing/2014/main" id="{210C17BB-803D-49BA-A65F-96E41F0FA88C}"/>
                    </a:ext>
                  </a:extLst>
                </p:cNvPr>
                <p:cNvPicPr/>
                <p:nvPr/>
              </p:nvPicPr>
              <p:blipFill>
                <a:blip r:embed="rId62"/>
                <a:stretch>
                  <a:fillRect/>
                </a:stretch>
              </p:blipFill>
              <p:spPr>
                <a:xfrm>
                  <a:off x="3153408" y="851096"/>
                  <a:ext cx="40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2E7DD1E7-2E62-4671-A419-9C7AE9E04D47}"/>
                    </a:ext>
                  </a:extLst>
                </p14:cNvPr>
                <p14:cNvContentPartPr/>
                <p14:nvPr/>
              </p14:nvContentPartPr>
              <p14:xfrm>
                <a:off x="3203088" y="952976"/>
                <a:ext cx="152640" cy="60120"/>
              </p14:xfrm>
            </p:contentPart>
          </mc:Choice>
          <mc:Fallback>
            <p:pic>
              <p:nvPicPr>
                <p:cNvPr id="25" name="Freihand 24">
                  <a:extLst>
                    <a:ext uri="{FF2B5EF4-FFF2-40B4-BE49-F238E27FC236}">
                      <a16:creationId xmlns:a16="http://schemas.microsoft.com/office/drawing/2014/main" id="{2E7DD1E7-2E62-4671-A419-9C7AE9E04D47}"/>
                    </a:ext>
                  </a:extLst>
                </p:cNvPr>
                <p:cNvPicPr/>
                <p:nvPr/>
              </p:nvPicPr>
              <p:blipFill>
                <a:blip r:embed="rId64"/>
                <a:stretch>
                  <a:fillRect/>
                </a:stretch>
              </p:blipFill>
              <p:spPr>
                <a:xfrm>
                  <a:off x="3198768" y="948656"/>
                  <a:ext cx="161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3577200D-E3BF-465A-BD74-34639023B1E3}"/>
                    </a:ext>
                  </a:extLst>
                </p14:cNvPr>
                <p14:cNvContentPartPr/>
                <p14:nvPr/>
              </p14:nvContentPartPr>
              <p14:xfrm>
                <a:off x="3344208" y="966656"/>
                <a:ext cx="205200" cy="182160"/>
              </p14:xfrm>
            </p:contentPart>
          </mc:Choice>
          <mc:Fallback>
            <p:pic>
              <p:nvPicPr>
                <p:cNvPr id="26" name="Freihand 25">
                  <a:extLst>
                    <a:ext uri="{FF2B5EF4-FFF2-40B4-BE49-F238E27FC236}">
                      <a16:creationId xmlns:a16="http://schemas.microsoft.com/office/drawing/2014/main" id="{3577200D-E3BF-465A-BD74-34639023B1E3}"/>
                    </a:ext>
                  </a:extLst>
                </p:cNvPr>
                <p:cNvPicPr/>
                <p:nvPr/>
              </p:nvPicPr>
              <p:blipFill>
                <a:blip r:embed="rId66"/>
                <a:stretch>
                  <a:fillRect/>
                </a:stretch>
              </p:blipFill>
              <p:spPr>
                <a:xfrm>
                  <a:off x="3339888" y="962336"/>
                  <a:ext cx="213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5D61E263-63F0-4DC8-92D4-86F2956B87AE}"/>
                    </a:ext>
                  </a:extLst>
                </p14:cNvPr>
                <p14:cNvContentPartPr/>
                <p14:nvPr/>
              </p14:nvContentPartPr>
              <p14:xfrm>
                <a:off x="3735888" y="977816"/>
                <a:ext cx="124200" cy="4680"/>
              </p14:xfrm>
            </p:contentPart>
          </mc:Choice>
          <mc:Fallback>
            <p:pic>
              <p:nvPicPr>
                <p:cNvPr id="28" name="Freihand 27">
                  <a:extLst>
                    <a:ext uri="{FF2B5EF4-FFF2-40B4-BE49-F238E27FC236}">
                      <a16:creationId xmlns:a16="http://schemas.microsoft.com/office/drawing/2014/main" id="{5D61E263-63F0-4DC8-92D4-86F2956B87AE}"/>
                    </a:ext>
                  </a:extLst>
                </p:cNvPr>
                <p:cNvPicPr/>
                <p:nvPr/>
              </p:nvPicPr>
              <p:blipFill>
                <a:blip r:embed="rId68"/>
                <a:stretch>
                  <a:fillRect/>
                </a:stretch>
              </p:blipFill>
              <p:spPr>
                <a:xfrm>
                  <a:off x="3731568" y="973496"/>
                  <a:ext cx="132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2D3BAD93-5083-4816-8341-187825920CB2}"/>
                    </a:ext>
                  </a:extLst>
                </p14:cNvPr>
                <p14:cNvContentPartPr/>
                <p14:nvPr/>
              </p14:nvContentPartPr>
              <p14:xfrm>
                <a:off x="3877008" y="937496"/>
                <a:ext cx="106920" cy="99000"/>
              </p14:xfrm>
            </p:contentPart>
          </mc:Choice>
          <mc:Fallback>
            <p:pic>
              <p:nvPicPr>
                <p:cNvPr id="29" name="Freihand 28">
                  <a:extLst>
                    <a:ext uri="{FF2B5EF4-FFF2-40B4-BE49-F238E27FC236}">
                      <a16:creationId xmlns:a16="http://schemas.microsoft.com/office/drawing/2014/main" id="{2D3BAD93-5083-4816-8341-187825920CB2}"/>
                    </a:ext>
                  </a:extLst>
                </p:cNvPr>
                <p:cNvPicPr/>
                <p:nvPr/>
              </p:nvPicPr>
              <p:blipFill>
                <a:blip r:embed="rId70"/>
                <a:stretch>
                  <a:fillRect/>
                </a:stretch>
              </p:blipFill>
              <p:spPr>
                <a:xfrm>
                  <a:off x="3872688" y="933176"/>
                  <a:ext cx="115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9E3CD07D-7394-485B-A8DC-0C94384942A0}"/>
                    </a:ext>
                  </a:extLst>
                </p14:cNvPr>
                <p14:cNvContentPartPr/>
                <p14:nvPr/>
              </p14:nvContentPartPr>
              <p14:xfrm>
                <a:off x="4148808" y="919856"/>
                <a:ext cx="40680" cy="96840"/>
              </p14:xfrm>
            </p:contentPart>
          </mc:Choice>
          <mc:Fallback>
            <p:pic>
              <p:nvPicPr>
                <p:cNvPr id="30" name="Freihand 29">
                  <a:extLst>
                    <a:ext uri="{FF2B5EF4-FFF2-40B4-BE49-F238E27FC236}">
                      <a16:creationId xmlns:a16="http://schemas.microsoft.com/office/drawing/2014/main" id="{9E3CD07D-7394-485B-A8DC-0C94384942A0}"/>
                    </a:ext>
                  </a:extLst>
                </p:cNvPr>
                <p:cNvPicPr/>
                <p:nvPr/>
              </p:nvPicPr>
              <p:blipFill>
                <a:blip r:embed="rId72"/>
                <a:stretch>
                  <a:fillRect/>
                </a:stretch>
              </p:blipFill>
              <p:spPr>
                <a:xfrm>
                  <a:off x="4144488" y="915536"/>
                  <a:ext cx="49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D712563F-FF47-4E7C-B89B-B4190075680A}"/>
                    </a:ext>
                  </a:extLst>
                </p14:cNvPr>
                <p14:cNvContentPartPr/>
                <p14:nvPr/>
              </p14:nvContentPartPr>
              <p14:xfrm>
                <a:off x="4086888" y="864776"/>
                <a:ext cx="235080" cy="156240"/>
              </p14:xfrm>
            </p:contentPart>
          </mc:Choice>
          <mc:Fallback>
            <p:pic>
              <p:nvPicPr>
                <p:cNvPr id="31" name="Freihand 30">
                  <a:extLst>
                    <a:ext uri="{FF2B5EF4-FFF2-40B4-BE49-F238E27FC236}">
                      <a16:creationId xmlns:a16="http://schemas.microsoft.com/office/drawing/2014/main" id="{D712563F-FF47-4E7C-B89B-B4190075680A}"/>
                    </a:ext>
                  </a:extLst>
                </p:cNvPr>
                <p:cNvPicPr/>
                <p:nvPr/>
              </p:nvPicPr>
              <p:blipFill>
                <a:blip r:embed="rId74"/>
                <a:stretch>
                  <a:fillRect/>
                </a:stretch>
              </p:blipFill>
              <p:spPr>
                <a:xfrm>
                  <a:off x="4082568" y="860456"/>
                  <a:ext cx="243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C4C7CE64-201A-4C21-B7D3-95F494934C47}"/>
                    </a:ext>
                  </a:extLst>
                </p14:cNvPr>
                <p14:cNvContentPartPr/>
                <p14:nvPr/>
              </p14:nvContentPartPr>
              <p14:xfrm>
                <a:off x="4337088" y="922736"/>
                <a:ext cx="128520" cy="67680"/>
              </p14:xfrm>
            </p:contentPart>
          </mc:Choice>
          <mc:Fallback>
            <p:pic>
              <p:nvPicPr>
                <p:cNvPr id="32" name="Freihand 31">
                  <a:extLst>
                    <a:ext uri="{FF2B5EF4-FFF2-40B4-BE49-F238E27FC236}">
                      <a16:creationId xmlns:a16="http://schemas.microsoft.com/office/drawing/2014/main" id="{C4C7CE64-201A-4C21-B7D3-95F494934C47}"/>
                    </a:ext>
                  </a:extLst>
                </p:cNvPr>
                <p:cNvPicPr/>
                <p:nvPr/>
              </p:nvPicPr>
              <p:blipFill>
                <a:blip r:embed="rId76"/>
                <a:stretch>
                  <a:fillRect/>
                </a:stretch>
              </p:blipFill>
              <p:spPr>
                <a:xfrm>
                  <a:off x="4332768" y="918416"/>
                  <a:ext cx="137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F043F357-7845-4667-8E24-40A047F3E201}"/>
                    </a:ext>
                  </a:extLst>
                </p14:cNvPr>
                <p14:cNvContentPartPr/>
                <p14:nvPr/>
              </p14:nvContentPartPr>
              <p14:xfrm>
                <a:off x="4474968" y="906896"/>
                <a:ext cx="94680" cy="83160"/>
              </p14:xfrm>
            </p:contentPart>
          </mc:Choice>
          <mc:Fallback>
            <p:pic>
              <p:nvPicPr>
                <p:cNvPr id="33" name="Freihand 32">
                  <a:extLst>
                    <a:ext uri="{FF2B5EF4-FFF2-40B4-BE49-F238E27FC236}">
                      <a16:creationId xmlns:a16="http://schemas.microsoft.com/office/drawing/2014/main" id="{F043F357-7845-4667-8E24-40A047F3E201}"/>
                    </a:ext>
                  </a:extLst>
                </p:cNvPr>
                <p:cNvPicPr/>
                <p:nvPr/>
              </p:nvPicPr>
              <p:blipFill>
                <a:blip r:embed="rId78"/>
                <a:stretch>
                  <a:fillRect/>
                </a:stretch>
              </p:blipFill>
              <p:spPr>
                <a:xfrm>
                  <a:off x="4470648" y="902576"/>
                  <a:ext cx="103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4" name="Freihand 33">
                  <a:extLst>
                    <a:ext uri="{FF2B5EF4-FFF2-40B4-BE49-F238E27FC236}">
                      <a16:creationId xmlns:a16="http://schemas.microsoft.com/office/drawing/2014/main" id="{68B6E48F-7EE8-4E00-BE25-86232D03231C}"/>
                    </a:ext>
                  </a:extLst>
                </p14:cNvPr>
                <p14:cNvContentPartPr/>
                <p14:nvPr/>
              </p14:nvContentPartPr>
              <p14:xfrm>
                <a:off x="4591608" y="906896"/>
                <a:ext cx="430560" cy="94320"/>
              </p14:xfrm>
            </p:contentPart>
          </mc:Choice>
          <mc:Fallback>
            <p:pic>
              <p:nvPicPr>
                <p:cNvPr id="34" name="Freihand 33">
                  <a:extLst>
                    <a:ext uri="{FF2B5EF4-FFF2-40B4-BE49-F238E27FC236}">
                      <a16:creationId xmlns:a16="http://schemas.microsoft.com/office/drawing/2014/main" id="{68B6E48F-7EE8-4E00-BE25-86232D03231C}"/>
                    </a:ext>
                  </a:extLst>
                </p:cNvPr>
                <p:cNvPicPr/>
                <p:nvPr/>
              </p:nvPicPr>
              <p:blipFill>
                <a:blip r:embed="rId80"/>
                <a:stretch>
                  <a:fillRect/>
                </a:stretch>
              </p:blipFill>
              <p:spPr>
                <a:xfrm>
                  <a:off x="4587288" y="902576"/>
                  <a:ext cx="43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9B61A986-13BA-4716-B3A2-81B6B2037471}"/>
                    </a:ext>
                  </a:extLst>
                </p14:cNvPr>
                <p14:cNvContentPartPr/>
                <p14:nvPr/>
              </p14:nvContentPartPr>
              <p14:xfrm>
                <a:off x="5111448" y="845336"/>
                <a:ext cx="146160" cy="135000"/>
              </p14:xfrm>
            </p:contentPart>
          </mc:Choice>
          <mc:Fallback>
            <p:pic>
              <p:nvPicPr>
                <p:cNvPr id="46" name="Freihand 45">
                  <a:extLst>
                    <a:ext uri="{FF2B5EF4-FFF2-40B4-BE49-F238E27FC236}">
                      <a16:creationId xmlns:a16="http://schemas.microsoft.com/office/drawing/2014/main" id="{9B61A986-13BA-4716-B3A2-81B6B2037471}"/>
                    </a:ext>
                  </a:extLst>
                </p:cNvPr>
                <p:cNvPicPr/>
                <p:nvPr/>
              </p:nvPicPr>
              <p:blipFill>
                <a:blip r:embed="rId82"/>
                <a:stretch>
                  <a:fillRect/>
                </a:stretch>
              </p:blipFill>
              <p:spPr>
                <a:xfrm>
                  <a:off x="5107128" y="841016"/>
                  <a:ext cx="154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696AF22D-D62F-41AF-9D60-70CBCCE58778}"/>
                    </a:ext>
                  </a:extLst>
                </p14:cNvPr>
                <p14:cNvContentPartPr/>
                <p14:nvPr/>
              </p14:nvContentPartPr>
              <p14:xfrm>
                <a:off x="5281008" y="851456"/>
                <a:ext cx="86760" cy="116640"/>
              </p14:xfrm>
            </p:contentPart>
          </mc:Choice>
          <mc:Fallback>
            <p:pic>
              <p:nvPicPr>
                <p:cNvPr id="47" name="Freihand 46">
                  <a:extLst>
                    <a:ext uri="{FF2B5EF4-FFF2-40B4-BE49-F238E27FC236}">
                      <a16:creationId xmlns:a16="http://schemas.microsoft.com/office/drawing/2014/main" id="{696AF22D-D62F-41AF-9D60-70CBCCE58778}"/>
                    </a:ext>
                  </a:extLst>
                </p:cNvPr>
                <p:cNvPicPr/>
                <p:nvPr/>
              </p:nvPicPr>
              <p:blipFill>
                <a:blip r:embed="rId84"/>
                <a:stretch>
                  <a:fillRect/>
                </a:stretch>
              </p:blipFill>
              <p:spPr>
                <a:xfrm>
                  <a:off x="5276688" y="847136"/>
                  <a:ext cx="95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3D926935-1DA3-4CD6-87B7-9ED48A3AB708}"/>
                    </a:ext>
                  </a:extLst>
                </p14:cNvPr>
                <p14:cNvContentPartPr/>
                <p14:nvPr/>
              </p14:nvContentPartPr>
              <p14:xfrm>
                <a:off x="5390448" y="877016"/>
                <a:ext cx="106920" cy="98280"/>
              </p14:xfrm>
            </p:contentPart>
          </mc:Choice>
          <mc:Fallback>
            <p:pic>
              <p:nvPicPr>
                <p:cNvPr id="48" name="Freihand 47">
                  <a:extLst>
                    <a:ext uri="{FF2B5EF4-FFF2-40B4-BE49-F238E27FC236}">
                      <a16:creationId xmlns:a16="http://schemas.microsoft.com/office/drawing/2014/main" id="{3D926935-1DA3-4CD6-87B7-9ED48A3AB708}"/>
                    </a:ext>
                  </a:extLst>
                </p:cNvPr>
                <p:cNvPicPr/>
                <p:nvPr/>
              </p:nvPicPr>
              <p:blipFill>
                <a:blip r:embed="rId86"/>
                <a:stretch>
                  <a:fillRect/>
                </a:stretch>
              </p:blipFill>
              <p:spPr>
                <a:xfrm>
                  <a:off x="5386128" y="872696"/>
                  <a:ext cx="11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D30D51B-6F83-488E-B2D7-2C3CD8ADF1B6}"/>
                    </a:ext>
                  </a:extLst>
                </p14:cNvPr>
                <p14:cNvContentPartPr/>
                <p14:nvPr/>
              </p14:nvContentPartPr>
              <p14:xfrm>
                <a:off x="5511768" y="978176"/>
                <a:ext cx="360" cy="360"/>
              </p14:xfrm>
            </p:contentPart>
          </mc:Choice>
          <mc:Fallback>
            <p:pic>
              <p:nvPicPr>
                <p:cNvPr id="49" name="Freihand 48">
                  <a:extLst>
                    <a:ext uri="{FF2B5EF4-FFF2-40B4-BE49-F238E27FC236}">
                      <a16:creationId xmlns:a16="http://schemas.microsoft.com/office/drawing/2014/main" id="{6D30D51B-6F83-488E-B2D7-2C3CD8ADF1B6}"/>
                    </a:ext>
                  </a:extLst>
                </p:cNvPr>
                <p:cNvPicPr/>
                <p:nvPr/>
              </p:nvPicPr>
              <p:blipFill>
                <a:blip r:embed="rId60"/>
                <a:stretch>
                  <a:fillRect/>
                </a:stretch>
              </p:blipFill>
              <p:spPr>
                <a:xfrm>
                  <a:off x="5507448" y="97385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67ECEDD6-9ABD-41E9-AFF3-8D1AF3B7E462}"/>
                    </a:ext>
                  </a:extLst>
                </p14:cNvPr>
                <p14:cNvContentPartPr/>
                <p14:nvPr/>
              </p14:nvContentPartPr>
              <p14:xfrm>
                <a:off x="5576928" y="874856"/>
                <a:ext cx="75600" cy="94320"/>
              </p14:xfrm>
            </p:contentPart>
          </mc:Choice>
          <mc:Fallback>
            <p:pic>
              <p:nvPicPr>
                <p:cNvPr id="50" name="Freihand 49">
                  <a:extLst>
                    <a:ext uri="{FF2B5EF4-FFF2-40B4-BE49-F238E27FC236}">
                      <a16:creationId xmlns:a16="http://schemas.microsoft.com/office/drawing/2014/main" id="{67ECEDD6-9ABD-41E9-AFF3-8D1AF3B7E462}"/>
                    </a:ext>
                  </a:extLst>
                </p:cNvPr>
                <p:cNvPicPr/>
                <p:nvPr/>
              </p:nvPicPr>
              <p:blipFill>
                <a:blip r:embed="rId89"/>
                <a:stretch>
                  <a:fillRect/>
                </a:stretch>
              </p:blipFill>
              <p:spPr>
                <a:xfrm>
                  <a:off x="5572608" y="870536"/>
                  <a:ext cx="84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BDE7A360-569B-46B7-AAA4-65E8E34E365D}"/>
                    </a:ext>
                  </a:extLst>
                </p14:cNvPr>
                <p14:cNvContentPartPr/>
                <p14:nvPr/>
              </p14:nvContentPartPr>
              <p14:xfrm>
                <a:off x="5657568" y="868016"/>
                <a:ext cx="131760" cy="109080"/>
              </p14:xfrm>
            </p:contentPart>
          </mc:Choice>
          <mc:Fallback>
            <p:pic>
              <p:nvPicPr>
                <p:cNvPr id="51" name="Freihand 50">
                  <a:extLst>
                    <a:ext uri="{FF2B5EF4-FFF2-40B4-BE49-F238E27FC236}">
                      <a16:creationId xmlns:a16="http://schemas.microsoft.com/office/drawing/2014/main" id="{BDE7A360-569B-46B7-AAA4-65E8E34E365D}"/>
                    </a:ext>
                  </a:extLst>
                </p:cNvPr>
                <p:cNvPicPr/>
                <p:nvPr/>
              </p:nvPicPr>
              <p:blipFill>
                <a:blip r:embed="rId91"/>
                <a:stretch>
                  <a:fillRect/>
                </a:stretch>
              </p:blipFill>
              <p:spPr>
                <a:xfrm>
                  <a:off x="5653248" y="863696"/>
                  <a:ext cx="140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5D41DEA4-86A3-461C-A796-D7FBF2A67424}"/>
                    </a:ext>
                  </a:extLst>
                </p14:cNvPr>
                <p14:cNvContentPartPr/>
                <p14:nvPr/>
              </p14:nvContentPartPr>
              <p14:xfrm>
                <a:off x="5780688" y="879536"/>
                <a:ext cx="99720" cy="86760"/>
              </p14:xfrm>
            </p:contentPart>
          </mc:Choice>
          <mc:Fallback>
            <p:pic>
              <p:nvPicPr>
                <p:cNvPr id="52" name="Freihand 51">
                  <a:extLst>
                    <a:ext uri="{FF2B5EF4-FFF2-40B4-BE49-F238E27FC236}">
                      <a16:creationId xmlns:a16="http://schemas.microsoft.com/office/drawing/2014/main" id="{5D41DEA4-86A3-461C-A796-D7FBF2A67424}"/>
                    </a:ext>
                  </a:extLst>
                </p:cNvPr>
                <p:cNvPicPr/>
                <p:nvPr/>
              </p:nvPicPr>
              <p:blipFill>
                <a:blip r:embed="rId93"/>
                <a:stretch>
                  <a:fillRect/>
                </a:stretch>
              </p:blipFill>
              <p:spPr>
                <a:xfrm>
                  <a:off x="5776368" y="875216"/>
                  <a:ext cx="108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06B211AD-4F5F-4F72-A433-DE53E0260A48}"/>
                    </a:ext>
                  </a:extLst>
                </p14:cNvPr>
                <p14:cNvContentPartPr/>
                <p14:nvPr/>
              </p14:nvContentPartPr>
              <p14:xfrm>
                <a:off x="5926128" y="862256"/>
                <a:ext cx="127080" cy="105480"/>
              </p14:xfrm>
            </p:contentPart>
          </mc:Choice>
          <mc:Fallback>
            <p:pic>
              <p:nvPicPr>
                <p:cNvPr id="53" name="Freihand 52">
                  <a:extLst>
                    <a:ext uri="{FF2B5EF4-FFF2-40B4-BE49-F238E27FC236}">
                      <a16:creationId xmlns:a16="http://schemas.microsoft.com/office/drawing/2014/main" id="{06B211AD-4F5F-4F72-A433-DE53E0260A48}"/>
                    </a:ext>
                  </a:extLst>
                </p:cNvPr>
                <p:cNvPicPr/>
                <p:nvPr/>
              </p:nvPicPr>
              <p:blipFill>
                <a:blip r:embed="rId95"/>
                <a:stretch>
                  <a:fillRect/>
                </a:stretch>
              </p:blipFill>
              <p:spPr>
                <a:xfrm>
                  <a:off x="5921808" y="857936"/>
                  <a:ext cx="135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692A46F2-A626-4315-8BA4-EE6314081DFE}"/>
                    </a:ext>
                  </a:extLst>
                </p14:cNvPr>
                <p14:cNvContentPartPr/>
                <p14:nvPr/>
              </p14:nvContentPartPr>
              <p14:xfrm>
                <a:off x="5882928" y="919856"/>
                <a:ext cx="152280" cy="10080"/>
              </p14:xfrm>
            </p:contentPart>
          </mc:Choice>
          <mc:Fallback>
            <p:pic>
              <p:nvPicPr>
                <p:cNvPr id="54" name="Freihand 53">
                  <a:extLst>
                    <a:ext uri="{FF2B5EF4-FFF2-40B4-BE49-F238E27FC236}">
                      <a16:creationId xmlns:a16="http://schemas.microsoft.com/office/drawing/2014/main" id="{692A46F2-A626-4315-8BA4-EE6314081DFE}"/>
                    </a:ext>
                  </a:extLst>
                </p:cNvPr>
                <p:cNvPicPr/>
                <p:nvPr/>
              </p:nvPicPr>
              <p:blipFill>
                <a:blip r:embed="rId97"/>
                <a:stretch>
                  <a:fillRect/>
                </a:stretch>
              </p:blipFill>
              <p:spPr>
                <a:xfrm>
                  <a:off x="5878608" y="915536"/>
                  <a:ext cx="160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CB9A1AFD-5903-4242-A6FE-366FF58969B6}"/>
                    </a:ext>
                  </a:extLst>
                </p14:cNvPr>
                <p14:cNvContentPartPr/>
                <p14:nvPr/>
              </p14:nvContentPartPr>
              <p14:xfrm>
                <a:off x="5891568" y="932816"/>
                <a:ext cx="142920" cy="11880"/>
              </p14:xfrm>
            </p:contentPart>
          </mc:Choice>
          <mc:Fallback>
            <p:pic>
              <p:nvPicPr>
                <p:cNvPr id="55" name="Freihand 54">
                  <a:extLst>
                    <a:ext uri="{FF2B5EF4-FFF2-40B4-BE49-F238E27FC236}">
                      <a16:creationId xmlns:a16="http://schemas.microsoft.com/office/drawing/2014/main" id="{CB9A1AFD-5903-4242-A6FE-366FF58969B6}"/>
                    </a:ext>
                  </a:extLst>
                </p:cNvPr>
                <p:cNvPicPr/>
                <p:nvPr/>
              </p:nvPicPr>
              <p:blipFill>
                <a:blip r:embed="rId99"/>
                <a:stretch>
                  <a:fillRect/>
                </a:stretch>
              </p:blipFill>
              <p:spPr>
                <a:xfrm>
                  <a:off x="5887248" y="928496"/>
                  <a:ext cx="151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0F3CA482-11FD-4267-A1B7-988F57348095}"/>
                    </a:ext>
                  </a:extLst>
                </p14:cNvPr>
                <p14:cNvContentPartPr/>
                <p14:nvPr/>
              </p14:nvContentPartPr>
              <p14:xfrm>
                <a:off x="6211968" y="924896"/>
                <a:ext cx="179640" cy="21960"/>
              </p14:xfrm>
            </p:contentPart>
          </mc:Choice>
          <mc:Fallback>
            <p:pic>
              <p:nvPicPr>
                <p:cNvPr id="57" name="Freihand 56">
                  <a:extLst>
                    <a:ext uri="{FF2B5EF4-FFF2-40B4-BE49-F238E27FC236}">
                      <a16:creationId xmlns:a16="http://schemas.microsoft.com/office/drawing/2014/main" id="{0F3CA482-11FD-4267-A1B7-988F57348095}"/>
                    </a:ext>
                  </a:extLst>
                </p:cNvPr>
                <p:cNvPicPr/>
                <p:nvPr/>
              </p:nvPicPr>
              <p:blipFill>
                <a:blip r:embed="rId101"/>
                <a:stretch>
                  <a:fillRect/>
                </a:stretch>
              </p:blipFill>
              <p:spPr>
                <a:xfrm>
                  <a:off x="6207648" y="920576"/>
                  <a:ext cx="188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26533CD4-FCEC-44B5-A178-A85191D22C33}"/>
                    </a:ext>
                  </a:extLst>
                </p14:cNvPr>
                <p14:cNvContentPartPr/>
                <p14:nvPr/>
              </p14:nvContentPartPr>
              <p14:xfrm>
                <a:off x="6360288" y="888536"/>
                <a:ext cx="132120" cy="118080"/>
              </p14:xfrm>
            </p:contentPart>
          </mc:Choice>
          <mc:Fallback>
            <p:pic>
              <p:nvPicPr>
                <p:cNvPr id="58" name="Freihand 57">
                  <a:extLst>
                    <a:ext uri="{FF2B5EF4-FFF2-40B4-BE49-F238E27FC236}">
                      <a16:creationId xmlns:a16="http://schemas.microsoft.com/office/drawing/2014/main" id="{26533CD4-FCEC-44B5-A178-A85191D22C33}"/>
                    </a:ext>
                  </a:extLst>
                </p:cNvPr>
                <p:cNvPicPr/>
                <p:nvPr/>
              </p:nvPicPr>
              <p:blipFill>
                <a:blip r:embed="rId103"/>
                <a:stretch>
                  <a:fillRect/>
                </a:stretch>
              </p:blipFill>
              <p:spPr>
                <a:xfrm>
                  <a:off x="6355968" y="884216"/>
                  <a:ext cx="140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339CF3CE-2814-425F-A985-83CA75EA0D1B}"/>
                    </a:ext>
                  </a:extLst>
                </p14:cNvPr>
                <p14:cNvContentPartPr/>
                <p14:nvPr/>
              </p14:nvContentPartPr>
              <p14:xfrm>
                <a:off x="6696168" y="865856"/>
                <a:ext cx="221040" cy="114120"/>
              </p14:xfrm>
            </p:contentPart>
          </mc:Choice>
          <mc:Fallback>
            <p:pic>
              <p:nvPicPr>
                <p:cNvPr id="59" name="Freihand 58">
                  <a:extLst>
                    <a:ext uri="{FF2B5EF4-FFF2-40B4-BE49-F238E27FC236}">
                      <a16:creationId xmlns:a16="http://schemas.microsoft.com/office/drawing/2014/main" id="{339CF3CE-2814-425F-A985-83CA75EA0D1B}"/>
                    </a:ext>
                  </a:extLst>
                </p:cNvPr>
                <p:cNvPicPr/>
                <p:nvPr/>
              </p:nvPicPr>
              <p:blipFill>
                <a:blip r:embed="rId105"/>
                <a:stretch>
                  <a:fillRect/>
                </a:stretch>
              </p:blipFill>
              <p:spPr>
                <a:xfrm>
                  <a:off x="6691848" y="861536"/>
                  <a:ext cx="229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BE54086B-30EF-4CAC-AE10-2B4A51C405BB}"/>
                    </a:ext>
                  </a:extLst>
                </p14:cNvPr>
                <p14:cNvContentPartPr/>
                <p14:nvPr/>
              </p14:nvContentPartPr>
              <p14:xfrm>
                <a:off x="6950688" y="918776"/>
                <a:ext cx="162360" cy="79200"/>
              </p14:xfrm>
            </p:contentPart>
          </mc:Choice>
          <mc:Fallback>
            <p:pic>
              <p:nvPicPr>
                <p:cNvPr id="60" name="Freihand 59">
                  <a:extLst>
                    <a:ext uri="{FF2B5EF4-FFF2-40B4-BE49-F238E27FC236}">
                      <a16:creationId xmlns:a16="http://schemas.microsoft.com/office/drawing/2014/main" id="{BE54086B-30EF-4CAC-AE10-2B4A51C405BB}"/>
                    </a:ext>
                  </a:extLst>
                </p:cNvPr>
                <p:cNvPicPr/>
                <p:nvPr/>
              </p:nvPicPr>
              <p:blipFill>
                <a:blip r:embed="rId107"/>
                <a:stretch>
                  <a:fillRect/>
                </a:stretch>
              </p:blipFill>
              <p:spPr>
                <a:xfrm>
                  <a:off x="6946368" y="914456"/>
                  <a:ext cx="171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34C4DC2A-5DA9-40B5-9166-EAD3F529E4D1}"/>
                    </a:ext>
                  </a:extLst>
                </p14:cNvPr>
                <p14:cNvContentPartPr/>
                <p14:nvPr/>
              </p14:nvContentPartPr>
              <p14:xfrm>
                <a:off x="7150128" y="827696"/>
                <a:ext cx="223560" cy="152640"/>
              </p14:xfrm>
            </p:contentPart>
          </mc:Choice>
          <mc:Fallback>
            <p:pic>
              <p:nvPicPr>
                <p:cNvPr id="61" name="Freihand 60">
                  <a:extLst>
                    <a:ext uri="{FF2B5EF4-FFF2-40B4-BE49-F238E27FC236}">
                      <a16:creationId xmlns:a16="http://schemas.microsoft.com/office/drawing/2014/main" id="{34C4DC2A-5DA9-40B5-9166-EAD3F529E4D1}"/>
                    </a:ext>
                  </a:extLst>
                </p:cNvPr>
                <p:cNvPicPr/>
                <p:nvPr/>
              </p:nvPicPr>
              <p:blipFill>
                <a:blip r:embed="rId109"/>
                <a:stretch>
                  <a:fillRect/>
                </a:stretch>
              </p:blipFill>
              <p:spPr>
                <a:xfrm>
                  <a:off x="7145808" y="823376"/>
                  <a:ext cx="232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20B4183A-F62C-423F-9888-36E999972793}"/>
                    </a:ext>
                  </a:extLst>
                </p14:cNvPr>
                <p14:cNvContentPartPr/>
                <p14:nvPr/>
              </p14:nvContentPartPr>
              <p14:xfrm>
                <a:off x="7082088" y="786656"/>
                <a:ext cx="19080" cy="6840"/>
              </p14:xfrm>
            </p:contentPart>
          </mc:Choice>
          <mc:Fallback>
            <p:pic>
              <p:nvPicPr>
                <p:cNvPr id="62" name="Freihand 61">
                  <a:extLst>
                    <a:ext uri="{FF2B5EF4-FFF2-40B4-BE49-F238E27FC236}">
                      <a16:creationId xmlns:a16="http://schemas.microsoft.com/office/drawing/2014/main" id="{20B4183A-F62C-423F-9888-36E999972793}"/>
                    </a:ext>
                  </a:extLst>
                </p:cNvPr>
                <p:cNvPicPr/>
                <p:nvPr/>
              </p:nvPicPr>
              <p:blipFill>
                <a:blip r:embed="rId111"/>
                <a:stretch>
                  <a:fillRect/>
                </a:stretch>
              </p:blipFill>
              <p:spPr>
                <a:xfrm>
                  <a:off x="7077768" y="782336"/>
                  <a:ext cx="27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44D6B511-F7D8-478F-8D73-6ED15AB7E65C}"/>
                    </a:ext>
                  </a:extLst>
                </p14:cNvPr>
                <p14:cNvContentPartPr/>
                <p14:nvPr/>
              </p14:nvContentPartPr>
              <p14:xfrm>
                <a:off x="7351728" y="916256"/>
                <a:ext cx="80280" cy="222840"/>
              </p14:xfrm>
            </p:contentPart>
          </mc:Choice>
          <mc:Fallback>
            <p:pic>
              <p:nvPicPr>
                <p:cNvPr id="63" name="Freihand 62">
                  <a:extLst>
                    <a:ext uri="{FF2B5EF4-FFF2-40B4-BE49-F238E27FC236}">
                      <a16:creationId xmlns:a16="http://schemas.microsoft.com/office/drawing/2014/main" id="{44D6B511-F7D8-478F-8D73-6ED15AB7E65C}"/>
                    </a:ext>
                  </a:extLst>
                </p:cNvPr>
                <p:cNvPicPr/>
                <p:nvPr/>
              </p:nvPicPr>
              <p:blipFill>
                <a:blip r:embed="rId113"/>
                <a:stretch>
                  <a:fillRect/>
                </a:stretch>
              </p:blipFill>
              <p:spPr>
                <a:xfrm>
                  <a:off x="7347408" y="911936"/>
                  <a:ext cx="88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3492ABDE-B2DB-4817-8675-2157D2496E01}"/>
                    </a:ext>
                  </a:extLst>
                </p14:cNvPr>
                <p14:cNvContentPartPr/>
                <p14:nvPr/>
              </p14:nvContentPartPr>
              <p14:xfrm>
                <a:off x="7457568" y="935336"/>
                <a:ext cx="172080" cy="76680"/>
              </p14:xfrm>
            </p:contentPart>
          </mc:Choice>
          <mc:Fallback>
            <p:pic>
              <p:nvPicPr>
                <p:cNvPr id="64" name="Freihand 63">
                  <a:extLst>
                    <a:ext uri="{FF2B5EF4-FFF2-40B4-BE49-F238E27FC236}">
                      <a16:creationId xmlns:a16="http://schemas.microsoft.com/office/drawing/2014/main" id="{3492ABDE-B2DB-4817-8675-2157D2496E01}"/>
                    </a:ext>
                  </a:extLst>
                </p:cNvPr>
                <p:cNvPicPr/>
                <p:nvPr/>
              </p:nvPicPr>
              <p:blipFill>
                <a:blip r:embed="rId115"/>
                <a:stretch>
                  <a:fillRect/>
                </a:stretch>
              </p:blipFill>
              <p:spPr>
                <a:xfrm>
                  <a:off x="7453248" y="931016"/>
                  <a:ext cx="180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4114AD73-1071-49B0-B338-76AD11760E02}"/>
                    </a:ext>
                  </a:extLst>
                </p14:cNvPr>
                <p14:cNvContentPartPr/>
                <p14:nvPr/>
              </p14:nvContentPartPr>
              <p14:xfrm>
                <a:off x="7607688" y="889256"/>
                <a:ext cx="113760" cy="136800"/>
              </p14:xfrm>
            </p:contentPart>
          </mc:Choice>
          <mc:Fallback>
            <p:pic>
              <p:nvPicPr>
                <p:cNvPr id="65" name="Freihand 64">
                  <a:extLst>
                    <a:ext uri="{FF2B5EF4-FFF2-40B4-BE49-F238E27FC236}">
                      <a16:creationId xmlns:a16="http://schemas.microsoft.com/office/drawing/2014/main" id="{4114AD73-1071-49B0-B338-76AD11760E02}"/>
                    </a:ext>
                  </a:extLst>
                </p:cNvPr>
                <p:cNvPicPr/>
                <p:nvPr/>
              </p:nvPicPr>
              <p:blipFill>
                <a:blip r:embed="rId117"/>
                <a:stretch>
                  <a:fillRect/>
                </a:stretch>
              </p:blipFill>
              <p:spPr>
                <a:xfrm>
                  <a:off x="7603368" y="884936"/>
                  <a:ext cx="122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52F01AD1-A815-4FA6-BAB6-7D8FAF5A3849}"/>
                    </a:ext>
                  </a:extLst>
                </p14:cNvPr>
                <p14:cNvContentPartPr/>
                <p14:nvPr/>
              </p14:nvContentPartPr>
              <p14:xfrm>
                <a:off x="7730088" y="942536"/>
                <a:ext cx="192600" cy="96120"/>
              </p14:xfrm>
            </p:contentPart>
          </mc:Choice>
          <mc:Fallback>
            <p:pic>
              <p:nvPicPr>
                <p:cNvPr id="66" name="Freihand 65">
                  <a:extLst>
                    <a:ext uri="{FF2B5EF4-FFF2-40B4-BE49-F238E27FC236}">
                      <a16:creationId xmlns:a16="http://schemas.microsoft.com/office/drawing/2014/main" id="{52F01AD1-A815-4FA6-BAB6-7D8FAF5A3849}"/>
                    </a:ext>
                  </a:extLst>
                </p:cNvPr>
                <p:cNvPicPr/>
                <p:nvPr/>
              </p:nvPicPr>
              <p:blipFill>
                <a:blip r:embed="rId119"/>
                <a:stretch>
                  <a:fillRect/>
                </a:stretch>
              </p:blipFill>
              <p:spPr>
                <a:xfrm>
                  <a:off x="7725768" y="938216"/>
                  <a:ext cx="201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2092ED34-00C8-403C-A021-1656A1950098}"/>
                    </a:ext>
                  </a:extLst>
                </p14:cNvPr>
                <p14:cNvContentPartPr/>
                <p14:nvPr/>
              </p14:nvContentPartPr>
              <p14:xfrm>
                <a:off x="7933128" y="922376"/>
                <a:ext cx="189360" cy="88920"/>
              </p14:xfrm>
            </p:contentPart>
          </mc:Choice>
          <mc:Fallback>
            <p:pic>
              <p:nvPicPr>
                <p:cNvPr id="69" name="Freihand 68">
                  <a:extLst>
                    <a:ext uri="{FF2B5EF4-FFF2-40B4-BE49-F238E27FC236}">
                      <a16:creationId xmlns:a16="http://schemas.microsoft.com/office/drawing/2014/main" id="{2092ED34-00C8-403C-A021-1656A1950098}"/>
                    </a:ext>
                  </a:extLst>
                </p:cNvPr>
                <p:cNvPicPr/>
                <p:nvPr/>
              </p:nvPicPr>
              <p:blipFill>
                <a:blip r:embed="rId121"/>
                <a:stretch>
                  <a:fillRect/>
                </a:stretch>
              </p:blipFill>
              <p:spPr>
                <a:xfrm>
                  <a:off x="7928808" y="918056"/>
                  <a:ext cx="198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2EE9A288-FFFA-419F-8539-F1DF21578ECF}"/>
                    </a:ext>
                  </a:extLst>
                </p14:cNvPr>
                <p14:cNvContentPartPr/>
                <p14:nvPr/>
              </p14:nvContentPartPr>
              <p14:xfrm>
                <a:off x="8185128" y="820136"/>
                <a:ext cx="110880" cy="169200"/>
              </p14:xfrm>
            </p:contentPart>
          </mc:Choice>
          <mc:Fallback>
            <p:pic>
              <p:nvPicPr>
                <p:cNvPr id="70" name="Freihand 69">
                  <a:extLst>
                    <a:ext uri="{FF2B5EF4-FFF2-40B4-BE49-F238E27FC236}">
                      <a16:creationId xmlns:a16="http://schemas.microsoft.com/office/drawing/2014/main" id="{2EE9A288-FFFA-419F-8539-F1DF21578ECF}"/>
                    </a:ext>
                  </a:extLst>
                </p:cNvPr>
                <p:cNvPicPr/>
                <p:nvPr/>
              </p:nvPicPr>
              <p:blipFill>
                <a:blip r:embed="rId123"/>
                <a:stretch>
                  <a:fillRect/>
                </a:stretch>
              </p:blipFill>
              <p:spPr>
                <a:xfrm>
                  <a:off x="8180808" y="815816"/>
                  <a:ext cx="119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995A7AB5-FCEB-48A6-A8C9-748FE8AD2C8B}"/>
                    </a:ext>
                  </a:extLst>
                </p14:cNvPr>
                <p14:cNvContentPartPr/>
                <p14:nvPr/>
              </p14:nvContentPartPr>
              <p14:xfrm>
                <a:off x="8231208" y="926336"/>
                <a:ext cx="255240" cy="91800"/>
              </p14:xfrm>
            </p:contentPart>
          </mc:Choice>
          <mc:Fallback>
            <p:pic>
              <p:nvPicPr>
                <p:cNvPr id="71" name="Freihand 70">
                  <a:extLst>
                    <a:ext uri="{FF2B5EF4-FFF2-40B4-BE49-F238E27FC236}">
                      <a16:creationId xmlns:a16="http://schemas.microsoft.com/office/drawing/2014/main" id="{995A7AB5-FCEB-48A6-A8C9-748FE8AD2C8B}"/>
                    </a:ext>
                  </a:extLst>
                </p:cNvPr>
                <p:cNvPicPr/>
                <p:nvPr/>
              </p:nvPicPr>
              <p:blipFill>
                <a:blip r:embed="rId125"/>
                <a:stretch>
                  <a:fillRect/>
                </a:stretch>
              </p:blipFill>
              <p:spPr>
                <a:xfrm>
                  <a:off x="8226888" y="922016"/>
                  <a:ext cx="263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6AD8548D-2711-47DD-90C1-872467CD33CE}"/>
                    </a:ext>
                  </a:extLst>
                </p14:cNvPr>
                <p14:cNvContentPartPr/>
                <p14:nvPr/>
              </p14:nvContentPartPr>
              <p14:xfrm>
                <a:off x="8459088" y="871976"/>
                <a:ext cx="213120" cy="124560"/>
              </p14:xfrm>
            </p:contentPart>
          </mc:Choice>
          <mc:Fallback>
            <p:pic>
              <p:nvPicPr>
                <p:cNvPr id="72" name="Freihand 71">
                  <a:extLst>
                    <a:ext uri="{FF2B5EF4-FFF2-40B4-BE49-F238E27FC236}">
                      <a16:creationId xmlns:a16="http://schemas.microsoft.com/office/drawing/2014/main" id="{6AD8548D-2711-47DD-90C1-872467CD33CE}"/>
                    </a:ext>
                  </a:extLst>
                </p:cNvPr>
                <p:cNvPicPr/>
                <p:nvPr/>
              </p:nvPicPr>
              <p:blipFill>
                <a:blip r:embed="rId127"/>
                <a:stretch>
                  <a:fillRect/>
                </a:stretch>
              </p:blipFill>
              <p:spPr>
                <a:xfrm>
                  <a:off x="8454768" y="867656"/>
                  <a:ext cx="221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CEE89084-2353-4C2F-A552-1E9B8CA89650}"/>
                    </a:ext>
                  </a:extLst>
                </p14:cNvPr>
                <p14:cNvContentPartPr/>
                <p14:nvPr/>
              </p14:nvContentPartPr>
              <p14:xfrm>
                <a:off x="8660688" y="821936"/>
                <a:ext cx="202680" cy="173520"/>
              </p14:xfrm>
            </p:contentPart>
          </mc:Choice>
          <mc:Fallback>
            <p:pic>
              <p:nvPicPr>
                <p:cNvPr id="74" name="Freihand 73">
                  <a:extLst>
                    <a:ext uri="{FF2B5EF4-FFF2-40B4-BE49-F238E27FC236}">
                      <a16:creationId xmlns:a16="http://schemas.microsoft.com/office/drawing/2014/main" id="{CEE89084-2353-4C2F-A552-1E9B8CA89650}"/>
                    </a:ext>
                  </a:extLst>
                </p:cNvPr>
                <p:cNvPicPr/>
                <p:nvPr/>
              </p:nvPicPr>
              <p:blipFill>
                <a:blip r:embed="rId129"/>
                <a:stretch>
                  <a:fillRect/>
                </a:stretch>
              </p:blipFill>
              <p:spPr>
                <a:xfrm>
                  <a:off x="8656368" y="817616"/>
                  <a:ext cx="211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B00F96E2-4A0B-4762-A871-4AA466262416}"/>
                    </a:ext>
                  </a:extLst>
                </p14:cNvPr>
                <p14:cNvContentPartPr/>
                <p14:nvPr/>
              </p14:nvContentPartPr>
              <p14:xfrm>
                <a:off x="8639088" y="743816"/>
                <a:ext cx="360" cy="360"/>
              </p14:xfrm>
            </p:contentPart>
          </mc:Choice>
          <mc:Fallback>
            <p:pic>
              <p:nvPicPr>
                <p:cNvPr id="75" name="Freihand 74">
                  <a:extLst>
                    <a:ext uri="{FF2B5EF4-FFF2-40B4-BE49-F238E27FC236}">
                      <a16:creationId xmlns:a16="http://schemas.microsoft.com/office/drawing/2014/main" id="{B00F96E2-4A0B-4762-A871-4AA466262416}"/>
                    </a:ext>
                  </a:extLst>
                </p:cNvPr>
                <p:cNvPicPr/>
                <p:nvPr/>
              </p:nvPicPr>
              <p:blipFill>
                <a:blip r:embed="rId60"/>
                <a:stretch>
                  <a:fillRect/>
                </a:stretch>
              </p:blipFill>
              <p:spPr>
                <a:xfrm>
                  <a:off x="8634768" y="73949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96F21850-A5C2-4FD8-80FE-7227D84178B0}"/>
                    </a:ext>
                  </a:extLst>
                </p14:cNvPr>
                <p14:cNvContentPartPr/>
                <p14:nvPr/>
              </p14:nvContentPartPr>
              <p14:xfrm>
                <a:off x="168648" y="1346456"/>
                <a:ext cx="188280" cy="223200"/>
              </p14:xfrm>
            </p:contentPart>
          </mc:Choice>
          <mc:Fallback>
            <p:pic>
              <p:nvPicPr>
                <p:cNvPr id="87" name="Freihand 86">
                  <a:extLst>
                    <a:ext uri="{FF2B5EF4-FFF2-40B4-BE49-F238E27FC236}">
                      <a16:creationId xmlns:a16="http://schemas.microsoft.com/office/drawing/2014/main" id="{96F21850-A5C2-4FD8-80FE-7227D84178B0}"/>
                    </a:ext>
                  </a:extLst>
                </p:cNvPr>
                <p:cNvPicPr/>
                <p:nvPr/>
              </p:nvPicPr>
              <p:blipFill>
                <a:blip r:embed="rId132"/>
                <a:stretch>
                  <a:fillRect/>
                </a:stretch>
              </p:blipFill>
              <p:spPr>
                <a:xfrm>
                  <a:off x="164328" y="1342136"/>
                  <a:ext cx="196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35686DC1-938A-4662-B0F6-891330B76A99}"/>
                    </a:ext>
                  </a:extLst>
                </p14:cNvPr>
                <p14:cNvContentPartPr/>
                <p14:nvPr/>
              </p14:nvContentPartPr>
              <p14:xfrm>
                <a:off x="469608" y="1371296"/>
                <a:ext cx="35280" cy="148320"/>
              </p14:xfrm>
            </p:contentPart>
          </mc:Choice>
          <mc:Fallback>
            <p:pic>
              <p:nvPicPr>
                <p:cNvPr id="88" name="Freihand 87">
                  <a:extLst>
                    <a:ext uri="{FF2B5EF4-FFF2-40B4-BE49-F238E27FC236}">
                      <a16:creationId xmlns:a16="http://schemas.microsoft.com/office/drawing/2014/main" id="{35686DC1-938A-4662-B0F6-891330B76A99}"/>
                    </a:ext>
                  </a:extLst>
                </p:cNvPr>
                <p:cNvPicPr/>
                <p:nvPr/>
              </p:nvPicPr>
              <p:blipFill>
                <a:blip r:embed="rId134"/>
                <a:stretch>
                  <a:fillRect/>
                </a:stretch>
              </p:blipFill>
              <p:spPr>
                <a:xfrm>
                  <a:off x="465288" y="1366976"/>
                  <a:ext cx="43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764C9ABC-6806-4FC0-A96C-627502F14A0B}"/>
                    </a:ext>
                  </a:extLst>
                </p14:cNvPr>
                <p14:cNvContentPartPr/>
                <p14:nvPr/>
              </p14:nvContentPartPr>
              <p14:xfrm>
                <a:off x="429648" y="1360856"/>
                <a:ext cx="165240" cy="199800"/>
              </p14:xfrm>
            </p:contentPart>
          </mc:Choice>
          <mc:Fallback>
            <p:pic>
              <p:nvPicPr>
                <p:cNvPr id="89" name="Freihand 88">
                  <a:extLst>
                    <a:ext uri="{FF2B5EF4-FFF2-40B4-BE49-F238E27FC236}">
                      <a16:creationId xmlns:a16="http://schemas.microsoft.com/office/drawing/2014/main" id="{764C9ABC-6806-4FC0-A96C-627502F14A0B}"/>
                    </a:ext>
                  </a:extLst>
                </p:cNvPr>
                <p:cNvPicPr/>
                <p:nvPr/>
              </p:nvPicPr>
              <p:blipFill>
                <a:blip r:embed="rId136"/>
                <a:stretch>
                  <a:fillRect/>
                </a:stretch>
              </p:blipFill>
              <p:spPr>
                <a:xfrm>
                  <a:off x="425328" y="1356536"/>
                  <a:ext cx="173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08CA4443-A681-4538-9BD5-A4480D78667B}"/>
                    </a:ext>
                  </a:extLst>
                </p14:cNvPr>
                <p14:cNvContentPartPr/>
                <p14:nvPr/>
              </p14:nvContentPartPr>
              <p14:xfrm>
                <a:off x="675528" y="1337456"/>
                <a:ext cx="141840" cy="190800"/>
              </p14:xfrm>
            </p:contentPart>
          </mc:Choice>
          <mc:Fallback>
            <p:pic>
              <p:nvPicPr>
                <p:cNvPr id="90" name="Freihand 89">
                  <a:extLst>
                    <a:ext uri="{FF2B5EF4-FFF2-40B4-BE49-F238E27FC236}">
                      <a16:creationId xmlns:a16="http://schemas.microsoft.com/office/drawing/2014/main" id="{08CA4443-A681-4538-9BD5-A4480D78667B}"/>
                    </a:ext>
                  </a:extLst>
                </p:cNvPr>
                <p:cNvPicPr/>
                <p:nvPr/>
              </p:nvPicPr>
              <p:blipFill>
                <a:blip r:embed="rId138"/>
                <a:stretch>
                  <a:fillRect/>
                </a:stretch>
              </p:blipFill>
              <p:spPr>
                <a:xfrm>
                  <a:off x="671208" y="1333136"/>
                  <a:ext cx="150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B32C2D5E-FD3E-4585-B6A3-8F863FA7AFB1}"/>
                    </a:ext>
                  </a:extLst>
                </p14:cNvPr>
                <p14:cNvContentPartPr/>
                <p14:nvPr/>
              </p14:nvContentPartPr>
              <p14:xfrm>
                <a:off x="9030768" y="817976"/>
                <a:ext cx="165240" cy="200520"/>
              </p14:xfrm>
            </p:contentPart>
          </mc:Choice>
          <mc:Fallback>
            <p:pic>
              <p:nvPicPr>
                <p:cNvPr id="77" name="Freihand 76">
                  <a:extLst>
                    <a:ext uri="{FF2B5EF4-FFF2-40B4-BE49-F238E27FC236}">
                      <a16:creationId xmlns:a16="http://schemas.microsoft.com/office/drawing/2014/main" id="{B32C2D5E-FD3E-4585-B6A3-8F863FA7AFB1}"/>
                    </a:ext>
                  </a:extLst>
                </p:cNvPr>
                <p:cNvPicPr/>
                <p:nvPr/>
              </p:nvPicPr>
              <p:blipFill>
                <a:blip r:embed="rId140"/>
                <a:stretch>
                  <a:fillRect/>
                </a:stretch>
              </p:blipFill>
              <p:spPr>
                <a:xfrm>
                  <a:off x="9026448" y="813656"/>
                  <a:ext cx="173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5DDCCC16-D0FB-4002-B1F1-E97DA8E2463B}"/>
                    </a:ext>
                  </a:extLst>
                </p14:cNvPr>
                <p14:cNvContentPartPr/>
                <p14:nvPr/>
              </p14:nvContentPartPr>
              <p14:xfrm>
                <a:off x="9238848" y="864416"/>
                <a:ext cx="119880" cy="117000"/>
              </p14:xfrm>
            </p:contentPart>
          </mc:Choice>
          <mc:Fallback>
            <p:pic>
              <p:nvPicPr>
                <p:cNvPr id="78" name="Freihand 77">
                  <a:extLst>
                    <a:ext uri="{FF2B5EF4-FFF2-40B4-BE49-F238E27FC236}">
                      <a16:creationId xmlns:a16="http://schemas.microsoft.com/office/drawing/2014/main" id="{5DDCCC16-D0FB-4002-B1F1-E97DA8E2463B}"/>
                    </a:ext>
                  </a:extLst>
                </p:cNvPr>
                <p:cNvPicPr/>
                <p:nvPr/>
              </p:nvPicPr>
              <p:blipFill>
                <a:blip r:embed="rId142"/>
                <a:stretch>
                  <a:fillRect/>
                </a:stretch>
              </p:blipFill>
              <p:spPr>
                <a:xfrm>
                  <a:off x="9234528" y="860096"/>
                  <a:ext cx="12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EBC380C8-7340-45F2-9E1F-D5A863239AF7}"/>
                    </a:ext>
                  </a:extLst>
                </p14:cNvPr>
                <p14:cNvContentPartPr/>
                <p14:nvPr/>
              </p14:nvContentPartPr>
              <p14:xfrm>
                <a:off x="9418488" y="877376"/>
                <a:ext cx="130320" cy="97560"/>
              </p14:xfrm>
            </p:contentPart>
          </mc:Choice>
          <mc:Fallback>
            <p:pic>
              <p:nvPicPr>
                <p:cNvPr id="79" name="Freihand 78">
                  <a:extLst>
                    <a:ext uri="{FF2B5EF4-FFF2-40B4-BE49-F238E27FC236}">
                      <a16:creationId xmlns:a16="http://schemas.microsoft.com/office/drawing/2014/main" id="{EBC380C8-7340-45F2-9E1F-D5A863239AF7}"/>
                    </a:ext>
                  </a:extLst>
                </p:cNvPr>
                <p:cNvPicPr/>
                <p:nvPr/>
              </p:nvPicPr>
              <p:blipFill>
                <a:blip r:embed="rId144"/>
                <a:stretch>
                  <a:fillRect/>
                </a:stretch>
              </p:blipFill>
              <p:spPr>
                <a:xfrm>
                  <a:off x="9414168" y="873056"/>
                  <a:ext cx="138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75BB6BFC-2A61-43BB-9111-EA4EFBFA18FE}"/>
                    </a:ext>
                  </a:extLst>
                </p14:cNvPr>
                <p14:cNvContentPartPr/>
                <p14:nvPr/>
              </p14:nvContentPartPr>
              <p14:xfrm>
                <a:off x="9649968" y="982496"/>
                <a:ext cx="360" cy="360"/>
              </p14:xfrm>
            </p:contentPart>
          </mc:Choice>
          <mc:Fallback>
            <p:pic>
              <p:nvPicPr>
                <p:cNvPr id="80" name="Freihand 79">
                  <a:extLst>
                    <a:ext uri="{FF2B5EF4-FFF2-40B4-BE49-F238E27FC236}">
                      <a16:creationId xmlns:a16="http://schemas.microsoft.com/office/drawing/2014/main" id="{75BB6BFC-2A61-43BB-9111-EA4EFBFA18FE}"/>
                    </a:ext>
                  </a:extLst>
                </p:cNvPr>
                <p:cNvPicPr/>
                <p:nvPr/>
              </p:nvPicPr>
              <p:blipFill>
                <a:blip r:embed="rId60"/>
                <a:stretch>
                  <a:fillRect/>
                </a:stretch>
              </p:blipFill>
              <p:spPr>
                <a:xfrm>
                  <a:off x="9645648" y="9781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1" name="Freihand 80">
                  <a:extLst>
                    <a:ext uri="{FF2B5EF4-FFF2-40B4-BE49-F238E27FC236}">
                      <a16:creationId xmlns:a16="http://schemas.microsoft.com/office/drawing/2014/main" id="{1343EAF8-4410-43FE-91CB-8A4F5491AEC0}"/>
                    </a:ext>
                  </a:extLst>
                </p14:cNvPr>
                <p14:cNvContentPartPr/>
                <p14:nvPr/>
              </p14:nvContentPartPr>
              <p14:xfrm>
                <a:off x="9721608" y="874496"/>
                <a:ext cx="122040" cy="80640"/>
              </p14:xfrm>
            </p:contentPart>
          </mc:Choice>
          <mc:Fallback>
            <p:pic>
              <p:nvPicPr>
                <p:cNvPr id="81" name="Freihand 80">
                  <a:extLst>
                    <a:ext uri="{FF2B5EF4-FFF2-40B4-BE49-F238E27FC236}">
                      <a16:creationId xmlns:a16="http://schemas.microsoft.com/office/drawing/2014/main" id="{1343EAF8-4410-43FE-91CB-8A4F5491AEC0}"/>
                    </a:ext>
                  </a:extLst>
                </p:cNvPr>
                <p:cNvPicPr/>
                <p:nvPr/>
              </p:nvPicPr>
              <p:blipFill>
                <a:blip r:embed="rId147"/>
                <a:stretch>
                  <a:fillRect/>
                </a:stretch>
              </p:blipFill>
              <p:spPr>
                <a:xfrm>
                  <a:off x="9717288" y="870176"/>
                  <a:ext cx="130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2" name="Freihand 81">
                  <a:extLst>
                    <a:ext uri="{FF2B5EF4-FFF2-40B4-BE49-F238E27FC236}">
                      <a16:creationId xmlns:a16="http://schemas.microsoft.com/office/drawing/2014/main" id="{9B43B22D-E064-4970-AA7D-1FC085992A4F}"/>
                    </a:ext>
                  </a:extLst>
                </p14:cNvPr>
                <p14:cNvContentPartPr/>
                <p14:nvPr/>
              </p14:nvContentPartPr>
              <p14:xfrm>
                <a:off x="9858408" y="854336"/>
                <a:ext cx="151560" cy="96120"/>
              </p14:xfrm>
            </p:contentPart>
          </mc:Choice>
          <mc:Fallback>
            <p:pic>
              <p:nvPicPr>
                <p:cNvPr id="82" name="Freihand 81">
                  <a:extLst>
                    <a:ext uri="{FF2B5EF4-FFF2-40B4-BE49-F238E27FC236}">
                      <a16:creationId xmlns:a16="http://schemas.microsoft.com/office/drawing/2014/main" id="{9B43B22D-E064-4970-AA7D-1FC085992A4F}"/>
                    </a:ext>
                  </a:extLst>
                </p:cNvPr>
                <p:cNvPicPr/>
                <p:nvPr/>
              </p:nvPicPr>
              <p:blipFill>
                <a:blip r:embed="rId149"/>
                <a:stretch>
                  <a:fillRect/>
                </a:stretch>
              </p:blipFill>
              <p:spPr>
                <a:xfrm>
                  <a:off x="9854088" y="850016"/>
                  <a:ext cx="160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3" name="Freihand 82">
                  <a:extLst>
                    <a:ext uri="{FF2B5EF4-FFF2-40B4-BE49-F238E27FC236}">
                      <a16:creationId xmlns:a16="http://schemas.microsoft.com/office/drawing/2014/main" id="{A4D33FEF-AFCC-460A-BC83-715B1927B7E0}"/>
                    </a:ext>
                  </a:extLst>
                </p14:cNvPr>
                <p14:cNvContentPartPr/>
                <p14:nvPr/>
              </p14:nvContentPartPr>
              <p14:xfrm>
                <a:off x="10029408" y="862256"/>
                <a:ext cx="174960" cy="103320"/>
              </p14:xfrm>
            </p:contentPart>
          </mc:Choice>
          <mc:Fallback>
            <p:pic>
              <p:nvPicPr>
                <p:cNvPr id="83" name="Freihand 82">
                  <a:extLst>
                    <a:ext uri="{FF2B5EF4-FFF2-40B4-BE49-F238E27FC236}">
                      <a16:creationId xmlns:a16="http://schemas.microsoft.com/office/drawing/2014/main" id="{A4D33FEF-AFCC-460A-BC83-715B1927B7E0}"/>
                    </a:ext>
                  </a:extLst>
                </p:cNvPr>
                <p:cNvPicPr/>
                <p:nvPr/>
              </p:nvPicPr>
              <p:blipFill>
                <a:blip r:embed="rId151"/>
                <a:stretch>
                  <a:fillRect/>
                </a:stretch>
              </p:blipFill>
              <p:spPr>
                <a:xfrm>
                  <a:off x="10025088" y="857936"/>
                  <a:ext cx="183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Freihand 83">
                  <a:extLst>
                    <a:ext uri="{FF2B5EF4-FFF2-40B4-BE49-F238E27FC236}">
                      <a16:creationId xmlns:a16="http://schemas.microsoft.com/office/drawing/2014/main" id="{5F37F885-FC6B-43AC-911D-FC716866367B}"/>
                    </a:ext>
                  </a:extLst>
                </p14:cNvPr>
                <p14:cNvContentPartPr/>
                <p14:nvPr/>
              </p14:nvContentPartPr>
              <p14:xfrm>
                <a:off x="10317048" y="850376"/>
                <a:ext cx="195120" cy="119520"/>
              </p14:xfrm>
            </p:contentPart>
          </mc:Choice>
          <mc:Fallback>
            <p:pic>
              <p:nvPicPr>
                <p:cNvPr id="84" name="Freihand 83">
                  <a:extLst>
                    <a:ext uri="{FF2B5EF4-FFF2-40B4-BE49-F238E27FC236}">
                      <a16:creationId xmlns:a16="http://schemas.microsoft.com/office/drawing/2014/main" id="{5F37F885-FC6B-43AC-911D-FC716866367B}"/>
                    </a:ext>
                  </a:extLst>
                </p:cNvPr>
                <p:cNvPicPr/>
                <p:nvPr/>
              </p:nvPicPr>
              <p:blipFill>
                <a:blip r:embed="rId153"/>
                <a:stretch>
                  <a:fillRect/>
                </a:stretch>
              </p:blipFill>
              <p:spPr>
                <a:xfrm>
                  <a:off x="10312728" y="846056"/>
                  <a:ext cx="203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5" name="Freihand 84">
                  <a:extLst>
                    <a:ext uri="{FF2B5EF4-FFF2-40B4-BE49-F238E27FC236}">
                      <a16:creationId xmlns:a16="http://schemas.microsoft.com/office/drawing/2014/main" id="{7A966929-92B7-45A0-9CEA-484D27C8001F}"/>
                    </a:ext>
                  </a:extLst>
                </p14:cNvPr>
                <p14:cNvContentPartPr/>
                <p14:nvPr/>
              </p14:nvContentPartPr>
              <p14:xfrm>
                <a:off x="10237488" y="904736"/>
                <a:ext cx="267840" cy="5760"/>
              </p14:xfrm>
            </p:contentPart>
          </mc:Choice>
          <mc:Fallback>
            <p:pic>
              <p:nvPicPr>
                <p:cNvPr id="85" name="Freihand 84">
                  <a:extLst>
                    <a:ext uri="{FF2B5EF4-FFF2-40B4-BE49-F238E27FC236}">
                      <a16:creationId xmlns:a16="http://schemas.microsoft.com/office/drawing/2014/main" id="{7A966929-92B7-45A0-9CEA-484D27C8001F}"/>
                    </a:ext>
                  </a:extLst>
                </p:cNvPr>
                <p:cNvPicPr/>
                <p:nvPr/>
              </p:nvPicPr>
              <p:blipFill>
                <a:blip r:embed="rId155"/>
                <a:stretch>
                  <a:fillRect/>
                </a:stretch>
              </p:blipFill>
              <p:spPr>
                <a:xfrm>
                  <a:off x="10233168" y="900416"/>
                  <a:ext cx="276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6" name="Freihand 85">
                  <a:extLst>
                    <a:ext uri="{FF2B5EF4-FFF2-40B4-BE49-F238E27FC236}">
                      <a16:creationId xmlns:a16="http://schemas.microsoft.com/office/drawing/2014/main" id="{7642F395-2063-40C2-A984-25F52D4BEFD1}"/>
                    </a:ext>
                  </a:extLst>
                </p14:cNvPr>
                <p14:cNvContentPartPr/>
                <p14:nvPr/>
              </p14:nvContentPartPr>
              <p14:xfrm>
                <a:off x="10287888" y="923456"/>
                <a:ext cx="162360" cy="2160"/>
              </p14:xfrm>
            </p:contentPart>
          </mc:Choice>
          <mc:Fallback>
            <p:pic>
              <p:nvPicPr>
                <p:cNvPr id="86" name="Freihand 85">
                  <a:extLst>
                    <a:ext uri="{FF2B5EF4-FFF2-40B4-BE49-F238E27FC236}">
                      <a16:creationId xmlns:a16="http://schemas.microsoft.com/office/drawing/2014/main" id="{7642F395-2063-40C2-A984-25F52D4BEFD1}"/>
                    </a:ext>
                  </a:extLst>
                </p:cNvPr>
                <p:cNvPicPr/>
                <p:nvPr/>
              </p:nvPicPr>
              <p:blipFill>
                <a:blip r:embed="rId157"/>
                <a:stretch>
                  <a:fillRect/>
                </a:stretch>
              </p:blipFill>
              <p:spPr>
                <a:xfrm>
                  <a:off x="10283568" y="919136"/>
                  <a:ext cx="171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1" name="Freihand 90">
                  <a:extLst>
                    <a:ext uri="{FF2B5EF4-FFF2-40B4-BE49-F238E27FC236}">
                      <a16:creationId xmlns:a16="http://schemas.microsoft.com/office/drawing/2014/main" id="{DCF9E403-5E05-41B9-9581-1A2B76254097}"/>
                    </a:ext>
                  </a:extLst>
                </p14:cNvPr>
                <p14:cNvContentPartPr/>
                <p14:nvPr/>
              </p14:nvContentPartPr>
              <p14:xfrm>
                <a:off x="1073328" y="1387136"/>
                <a:ext cx="21240" cy="24840"/>
              </p14:xfrm>
            </p:contentPart>
          </mc:Choice>
          <mc:Fallback>
            <p:pic>
              <p:nvPicPr>
                <p:cNvPr id="91" name="Freihand 90">
                  <a:extLst>
                    <a:ext uri="{FF2B5EF4-FFF2-40B4-BE49-F238E27FC236}">
                      <a16:creationId xmlns:a16="http://schemas.microsoft.com/office/drawing/2014/main" id="{DCF9E403-5E05-41B9-9581-1A2B76254097}"/>
                    </a:ext>
                  </a:extLst>
                </p:cNvPr>
                <p:cNvPicPr/>
                <p:nvPr/>
              </p:nvPicPr>
              <p:blipFill>
                <a:blip r:embed="rId159"/>
                <a:stretch>
                  <a:fillRect/>
                </a:stretch>
              </p:blipFill>
              <p:spPr>
                <a:xfrm>
                  <a:off x="1069008" y="1382816"/>
                  <a:ext cx="29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Freihand 91">
                  <a:extLst>
                    <a:ext uri="{FF2B5EF4-FFF2-40B4-BE49-F238E27FC236}">
                      <a16:creationId xmlns:a16="http://schemas.microsoft.com/office/drawing/2014/main" id="{F878C3CD-F87B-4749-A99D-A520F4BA17A2}"/>
                    </a:ext>
                  </a:extLst>
                </p14:cNvPr>
                <p14:cNvContentPartPr/>
                <p14:nvPr/>
              </p14:nvContentPartPr>
              <p14:xfrm>
                <a:off x="1071168" y="1482536"/>
                <a:ext cx="10440" cy="2880"/>
              </p14:xfrm>
            </p:contentPart>
          </mc:Choice>
          <mc:Fallback>
            <p:pic>
              <p:nvPicPr>
                <p:cNvPr id="92" name="Freihand 91">
                  <a:extLst>
                    <a:ext uri="{FF2B5EF4-FFF2-40B4-BE49-F238E27FC236}">
                      <a16:creationId xmlns:a16="http://schemas.microsoft.com/office/drawing/2014/main" id="{F878C3CD-F87B-4749-A99D-A520F4BA17A2}"/>
                    </a:ext>
                  </a:extLst>
                </p:cNvPr>
                <p:cNvPicPr/>
                <p:nvPr/>
              </p:nvPicPr>
              <p:blipFill>
                <a:blip r:embed="rId161"/>
                <a:stretch>
                  <a:fillRect/>
                </a:stretch>
              </p:blipFill>
              <p:spPr>
                <a:xfrm>
                  <a:off x="1066848" y="1478216"/>
                  <a:ext cx="19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3" name="Freihand 92">
                  <a:extLst>
                    <a:ext uri="{FF2B5EF4-FFF2-40B4-BE49-F238E27FC236}">
                      <a16:creationId xmlns:a16="http://schemas.microsoft.com/office/drawing/2014/main" id="{4AA09627-5969-4689-A8E3-6EEF7D5E56EF}"/>
                    </a:ext>
                  </a:extLst>
                </p14:cNvPr>
                <p14:cNvContentPartPr/>
                <p14:nvPr/>
              </p14:nvContentPartPr>
              <p14:xfrm>
                <a:off x="1214448" y="1334216"/>
                <a:ext cx="102240" cy="189720"/>
              </p14:xfrm>
            </p:contentPart>
          </mc:Choice>
          <mc:Fallback>
            <p:pic>
              <p:nvPicPr>
                <p:cNvPr id="93" name="Freihand 92">
                  <a:extLst>
                    <a:ext uri="{FF2B5EF4-FFF2-40B4-BE49-F238E27FC236}">
                      <a16:creationId xmlns:a16="http://schemas.microsoft.com/office/drawing/2014/main" id="{4AA09627-5969-4689-A8E3-6EEF7D5E56EF}"/>
                    </a:ext>
                  </a:extLst>
                </p:cNvPr>
                <p:cNvPicPr/>
                <p:nvPr/>
              </p:nvPicPr>
              <p:blipFill>
                <a:blip r:embed="rId163"/>
                <a:stretch>
                  <a:fillRect/>
                </a:stretch>
              </p:blipFill>
              <p:spPr>
                <a:xfrm>
                  <a:off x="1210128" y="1329896"/>
                  <a:ext cx="110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4" name="Freihand 93">
                  <a:extLst>
                    <a:ext uri="{FF2B5EF4-FFF2-40B4-BE49-F238E27FC236}">
                      <a16:creationId xmlns:a16="http://schemas.microsoft.com/office/drawing/2014/main" id="{4BCAAF0E-A44D-436E-A333-E5945CC89317}"/>
                    </a:ext>
                  </a:extLst>
                </p14:cNvPr>
                <p14:cNvContentPartPr/>
                <p14:nvPr/>
              </p14:nvContentPartPr>
              <p14:xfrm>
                <a:off x="1340088" y="1366616"/>
                <a:ext cx="86400" cy="117720"/>
              </p14:xfrm>
            </p:contentPart>
          </mc:Choice>
          <mc:Fallback>
            <p:pic>
              <p:nvPicPr>
                <p:cNvPr id="94" name="Freihand 93">
                  <a:extLst>
                    <a:ext uri="{FF2B5EF4-FFF2-40B4-BE49-F238E27FC236}">
                      <a16:creationId xmlns:a16="http://schemas.microsoft.com/office/drawing/2014/main" id="{4BCAAF0E-A44D-436E-A333-E5945CC89317}"/>
                    </a:ext>
                  </a:extLst>
                </p:cNvPr>
                <p:cNvPicPr/>
                <p:nvPr/>
              </p:nvPicPr>
              <p:blipFill>
                <a:blip r:embed="rId165"/>
                <a:stretch>
                  <a:fillRect/>
                </a:stretch>
              </p:blipFill>
              <p:spPr>
                <a:xfrm>
                  <a:off x="1335768" y="1362296"/>
                  <a:ext cx="95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5" name="Freihand 94">
                  <a:extLst>
                    <a:ext uri="{FF2B5EF4-FFF2-40B4-BE49-F238E27FC236}">
                      <a16:creationId xmlns:a16="http://schemas.microsoft.com/office/drawing/2014/main" id="{641CAAE6-7C82-413A-92F6-9DE96CD1E98A}"/>
                    </a:ext>
                  </a:extLst>
                </p14:cNvPr>
                <p14:cNvContentPartPr/>
                <p14:nvPr/>
              </p14:nvContentPartPr>
              <p14:xfrm>
                <a:off x="1450248" y="1373456"/>
                <a:ext cx="113400" cy="115920"/>
              </p14:xfrm>
            </p:contentPart>
          </mc:Choice>
          <mc:Fallback>
            <p:pic>
              <p:nvPicPr>
                <p:cNvPr id="95" name="Freihand 94">
                  <a:extLst>
                    <a:ext uri="{FF2B5EF4-FFF2-40B4-BE49-F238E27FC236}">
                      <a16:creationId xmlns:a16="http://schemas.microsoft.com/office/drawing/2014/main" id="{641CAAE6-7C82-413A-92F6-9DE96CD1E98A}"/>
                    </a:ext>
                  </a:extLst>
                </p:cNvPr>
                <p:cNvPicPr/>
                <p:nvPr/>
              </p:nvPicPr>
              <p:blipFill>
                <a:blip r:embed="rId167"/>
                <a:stretch>
                  <a:fillRect/>
                </a:stretch>
              </p:blipFill>
              <p:spPr>
                <a:xfrm>
                  <a:off x="1445928" y="1369136"/>
                  <a:ext cx="122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6" name="Freihand 95">
                  <a:extLst>
                    <a:ext uri="{FF2B5EF4-FFF2-40B4-BE49-F238E27FC236}">
                      <a16:creationId xmlns:a16="http://schemas.microsoft.com/office/drawing/2014/main" id="{148FE250-6933-416D-966A-93032356C52C}"/>
                    </a:ext>
                  </a:extLst>
                </p14:cNvPr>
                <p14:cNvContentPartPr/>
                <p14:nvPr/>
              </p14:nvContentPartPr>
              <p14:xfrm>
                <a:off x="1603608" y="1469576"/>
                <a:ext cx="7200" cy="16560"/>
              </p14:xfrm>
            </p:contentPart>
          </mc:Choice>
          <mc:Fallback>
            <p:pic>
              <p:nvPicPr>
                <p:cNvPr id="96" name="Freihand 95">
                  <a:extLst>
                    <a:ext uri="{FF2B5EF4-FFF2-40B4-BE49-F238E27FC236}">
                      <a16:creationId xmlns:a16="http://schemas.microsoft.com/office/drawing/2014/main" id="{148FE250-6933-416D-966A-93032356C52C}"/>
                    </a:ext>
                  </a:extLst>
                </p:cNvPr>
                <p:cNvPicPr/>
                <p:nvPr/>
              </p:nvPicPr>
              <p:blipFill>
                <a:blip r:embed="rId169"/>
                <a:stretch>
                  <a:fillRect/>
                </a:stretch>
              </p:blipFill>
              <p:spPr>
                <a:xfrm>
                  <a:off x="1599288" y="1465256"/>
                  <a:ext cx="15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1A01DBF9-479A-450F-8739-AECF0BA2EBF1}"/>
                    </a:ext>
                  </a:extLst>
                </p14:cNvPr>
                <p14:cNvContentPartPr/>
                <p14:nvPr/>
              </p14:nvContentPartPr>
              <p14:xfrm>
                <a:off x="1686048" y="1352936"/>
                <a:ext cx="113400" cy="123120"/>
              </p14:xfrm>
            </p:contentPart>
          </mc:Choice>
          <mc:Fallback>
            <p:pic>
              <p:nvPicPr>
                <p:cNvPr id="102" name="Freihand 101">
                  <a:extLst>
                    <a:ext uri="{FF2B5EF4-FFF2-40B4-BE49-F238E27FC236}">
                      <a16:creationId xmlns:a16="http://schemas.microsoft.com/office/drawing/2014/main" id="{1A01DBF9-479A-450F-8739-AECF0BA2EBF1}"/>
                    </a:ext>
                  </a:extLst>
                </p:cNvPr>
                <p:cNvPicPr/>
                <p:nvPr/>
              </p:nvPicPr>
              <p:blipFill>
                <a:blip r:embed="rId171"/>
                <a:stretch>
                  <a:fillRect/>
                </a:stretch>
              </p:blipFill>
              <p:spPr>
                <a:xfrm>
                  <a:off x="1681728" y="1348616"/>
                  <a:ext cx="122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A6BD5EFC-F482-42C9-9108-39E9852C385F}"/>
                    </a:ext>
                  </a:extLst>
                </p14:cNvPr>
                <p14:cNvContentPartPr/>
                <p14:nvPr/>
              </p14:nvContentPartPr>
              <p14:xfrm>
                <a:off x="1813848" y="1379936"/>
                <a:ext cx="126000" cy="97560"/>
              </p14:xfrm>
            </p:contentPart>
          </mc:Choice>
          <mc:Fallback>
            <p:pic>
              <p:nvPicPr>
                <p:cNvPr id="103" name="Freihand 102">
                  <a:extLst>
                    <a:ext uri="{FF2B5EF4-FFF2-40B4-BE49-F238E27FC236}">
                      <a16:creationId xmlns:a16="http://schemas.microsoft.com/office/drawing/2014/main" id="{A6BD5EFC-F482-42C9-9108-39E9852C385F}"/>
                    </a:ext>
                  </a:extLst>
                </p:cNvPr>
                <p:cNvPicPr/>
                <p:nvPr/>
              </p:nvPicPr>
              <p:blipFill>
                <a:blip r:embed="rId173"/>
                <a:stretch>
                  <a:fillRect/>
                </a:stretch>
              </p:blipFill>
              <p:spPr>
                <a:xfrm>
                  <a:off x="1809528" y="1375616"/>
                  <a:ext cx="134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B315B898-4344-43DE-AC17-A78CE49FE0E0}"/>
                    </a:ext>
                  </a:extLst>
                </p14:cNvPr>
                <p14:cNvContentPartPr/>
                <p14:nvPr/>
              </p14:nvContentPartPr>
              <p14:xfrm>
                <a:off x="1982328" y="1391816"/>
                <a:ext cx="97200" cy="65160"/>
              </p14:xfrm>
            </p:contentPart>
          </mc:Choice>
          <mc:Fallback>
            <p:pic>
              <p:nvPicPr>
                <p:cNvPr id="104" name="Freihand 103">
                  <a:extLst>
                    <a:ext uri="{FF2B5EF4-FFF2-40B4-BE49-F238E27FC236}">
                      <a16:creationId xmlns:a16="http://schemas.microsoft.com/office/drawing/2014/main" id="{B315B898-4344-43DE-AC17-A78CE49FE0E0}"/>
                    </a:ext>
                  </a:extLst>
                </p:cNvPr>
                <p:cNvPicPr/>
                <p:nvPr/>
              </p:nvPicPr>
              <p:blipFill>
                <a:blip r:embed="rId175"/>
                <a:stretch>
                  <a:fillRect/>
                </a:stretch>
              </p:blipFill>
              <p:spPr>
                <a:xfrm>
                  <a:off x="1978008" y="1387496"/>
                  <a:ext cx="105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BFF35883-F930-420B-A344-738C14769519}"/>
                    </a:ext>
                  </a:extLst>
                </p14:cNvPr>
                <p14:cNvContentPartPr/>
                <p14:nvPr/>
              </p14:nvContentPartPr>
              <p14:xfrm>
                <a:off x="2135688" y="1357976"/>
                <a:ext cx="119520" cy="120240"/>
              </p14:xfrm>
            </p:contentPart>
          </mc:Choice>
          <mc:Fallback>
            <p:pic>
              <p:nvPicPr>
                <p:cNvPr id="105" name="Freihand 104">
                  <a:extLst>
                    <a:ext uri="{FF2B5EF4-FFF2-40B4-BE49-F238E27FC236}">
                      <a16:creationId xmlns:a16="http://schemas.microsoft.com/office/drawing/2014/main" id="{BFF35883-F930-420B-A344-738C14769519}"/>
                    </a:ext>
                  </a:extLst>
                </p:cNvPr>
                <p:cNvPicPr/>
                <p:nvPr/>
              </p:nvPicPr>
              <p:blipFill>
                <a:blip r:embed="rId177"/>
                <a:stretch>
                  <a:fillRect/>
                </a:stretch>
              </p:blipFill>
              <p:spPr>
                <a:xfrm>
                  <a:off x="2131368" y="1353656"/>
                  <a:ext cx="128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7F946308-328D-4273-A23D-568F49A69BB6}"/>
                    </a:ext>
                  </a:extLst>
                </p14:cNvPr>
                <p14:cNvContentPartPr/>
                <p14:nvPr/>
              </p14:nvContentPartPr>
              <p14:xfrm>
                <a:off x="2105088" y="1400456"/>
                <a:ext cx="156240" cy="9000"/>
              </p14:xfrm>
            </p:contentPart>
          </mc:Choice>
          <mc:Fallback>
            <p:pic>
              <p:nvPicPr>
                <p:cNvPr id="106" name="Freihand 105">
                  <a:extLst>
                    <a:ext uri="{FF2B5EF4-FFF2-40B4-BE49-F238E27FC236}">
                      <a16:creationId xmlns:a16="http://schemas.microsoft.com/office/drawing/2014/main" id="{7F946308-328D-4273-A23D-568F49A69BB6}"/>
                    </a:ext>
                  </a:extLst>
                </p:cNvPr>
                <p:cNvPicPr/>
                <p:nvPr/>
              </p:nvPicPr>
              <p:blipFill>
                <a:blip r:embed="rId179"/>
                <a:stretch>
                  <a:fillRect/>
                </a:stretch>
              </p:blipFill>
              <p:spPr>
                <a:xfrm>
                  <a:off x="2100768" y="1396136"/>
                  <a:ext cx="164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6CCB019F-195E-49B9-A638-E0DD7F087CF8}"/>
                    </a:ext>
                  </a:extLst>
                </p14:cNvPr>
                <p14:cNvContentPartPr/>
                <p14:nvPr/>
              </p14:nvContentPartPr>
              <p14:xfrm>
                <a:off x="2105808" y="1435736"/>
                <a:ext cx="158400" cy="2880"/>
              </p14:xfrm>
            </p:contentPart>
          </mc:Choice>
          <mc:Fallback>
            <p:pic>
              <p:nvPicPr>
                <p:cNvPr id="107" name="Freihand 106">
                  <a:extLst>
                    <a:ext uri="{FF2B5EF4-FFF2-40B4-BE49-F238E27FC236}">
                      <a16:creationId xmlns:a16="http://schemas.microsoft.com/office/drawing/2014/main" id="{6CCB019F-195E-49B9-A638-E0DD7F087CF8}"/>
                    </a:ext>
                  </a:extLst>
                </p:cNvPr>
                <p:cNvPicPr/>
                <p:nvPr/>
              </p:nvPicPr>
              <p:blipFill>
                <a:blip r:embed="rId181"/>
                <a:stretch>
                  <a:fillRect/>
                </a:stretch>
              </p:blipFill>
              <p:spPr>
                <a:xfrm>
                  <a:off x="2101488" y="1431416"/>
                  <a:ext cx="1670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CA756A08-DC92-4C3E-A130-F7762C9868EB}"/>
                    </a:ext>
                  </a:extLst>
                </p14:cNvPr>
                <p14:cNvContentPartPr/>
                <p14:nvPr/>
              </p14:nvContentPartPr>
              <p14:xfrm>
                <a:off x="2436288" y="1342136"/>
                <a:ext cx="14760" cy="99720"/>
              </p14:xfrm>
            </p:contentPart>
          </mc:Choice>
          <mc:Fallback>
            <p:pic>
              <p:nvPicPr>
                <p:cNvPr id="109" name="Freihand 108">
                  <a:extLst>
                    <a:ext uri="{FF2B5EF4-FFF2-40B4-BE49-F238E27FC236}">
                      <a16:creationId xmlns:a16="http://schemas.microsoft.com/office/drawing/2014/main" id="{CA756A08-DC92-4C3E-A130-F7762C9868EB}"/>
                    </a:ext>
                  </a:extLst>
                </p:cNvPr>
                <p:cNvPicPr/>
                <p:nvPr/>
              </p:nvPicPr>
              <p:blipFill>
                <a:blip r:embed="rId183"/>
                <a:stretch>
                  <a:fillRect/>
                </a:stretch>
              </p:blipFill>
              <p:spPr>
                <a:xfrm>
                  <a:off x="2431968" y="1337816"/>
                  <a:ext cx="2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1D462235-BCD9-4724-8587-CDFF59012875}"/>
                    </a:ext>
                  </a:extLst>
                </p14:cNvPr>
                <p14:cNvContentPartPr/>
                <p14:nvPr/>
              </p14:nvContentPartPr>
              <p14:xfrm>
                <a:off x="2449968" y="1349696"/>
                <a:ext cx="93960" cy="13680"/>
              </p14:xfrm>
            </p:contentPart>
          </mc:Choice>
          <mc:Fallback>
            <p:pic>
              <p:nvPicPr>
                <p:cNvPr id="110" name="Freihand 109">
                  <a:extLst>
                    <a:ext uri="{FF2B5EF4-FFF2-40B4-BE49-F238E27FC236}">
                      <a16:creationId xmlns:a16="http://schemas.microsoft.com/office/drawing/2014/main" id="{1D462235-BCD9-4724-8587-CDFF59012875}"/>
                    </a:ext>
                  </a:extLst>
                </p:cNvPr>
                <p:cNvPicPr/>
                <p:nvPr/>
              </p:nvPicPr>
              <p:blipFill>
                <a:blip r:embed="rId185"/>
                <a:stretch>
                  <a:fillRect/>
                </a:stretch>
              </p:blipFill>
              <p:spPr>
                <a:xfrm>
                  <a:off x="2445648" y="1345376"/>
                  <a:ext cx="102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5DE8213B-B0DA-4D71-92F4-B7117BFC73FC}"/>
                    </a:ext>
                  </a:extLst>
                </p14:cNvPr>
                <p14:cNvContentPartPr/>
                <p14:nvPr/>
              </p14:nvContentPartPr>
              <p14:xfrm>
                <a:off x="2441328" y="1417376"/>
                <a:ext cx="106560" cy="4320"/>
              </p14:xfrm>
            </p:contentPart>
          </mc:Choice>
          <mc:Fallback>
            <p:pic>
              <p:nvPicPr>
                <p:cNvPr id="111" name="Freihand 110">
                  <a:extLst>
                    <a:ext uri="{FF2B5EF4-FFF2-40B4-BE49-F238E27FC236}">
                      <a16:creationId xmlns:a16="http://schemas.microsoft.com/office/drawing/2014/main" id="{5DE8213B-B0DA-4D71-92F4-B7117BFC73FC}"/>
                    </a:ext>
                  </a:extLst>
                </p:cNvPr>
                <p:cNvPicPr/>
                <p:nvPr/>
              </p:nvPicPr>
              <p:blipFill>
                <a:blip r:embed="rId187"/>
                <a:stretch>
                  <a:fillRect/>
                </a:stretch>
              </p:blipFill>
              <p:spPr>
                <a:xfrm>
                  <a:off x="2437008" y="1413056"/>
                  <a:ext cx="115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3809A2B9-4094-41DA-8C69-72E08B7D08A9}"/>
                    </a:ext>
                  </a:extLst>
                </p14:cNvPr>
                <p14:cNvContentPartPr/>
                <p14:nvPr/>
              </p14:nvContentPartPr>
              <p14:xfrm>
                <a:off x="2426928" y="1395776"/>
                <a:ext cx="375120" cy="66960"/>
              </p14:xfrm>
            </p:contentPart>
          </mc:Choice>
          <mc:Fallback>
            <p:pic>
              <p:nvPicPr>
                <p:cNvPr id="112" name="Freihand 111">
                  <a:extLst>
                    <a:ext uri="{FF2B5EF4-FFF2-40B4-BE49-F238E27FC236}">
                      <a16:creationId xmlns:a16="http://schemas.microsoft.com/office/drawing/2014/main" id="{3809A2B9-4094-41DA-8C69-72E08B7D08A9}"/>
                    </a:ext>
                  </a:extLst>
                </p:cNvPr>
                <p:cNvPicPr/>
                <p:nvPr/>
              </p:nvPicPr>
              <p:blipFill>
                <a:blip r:embed="rId189"/>
                <a:stretch>
                  <a:fillRect/>
                </a:stretch>
              </p:blipFill>
              <p:spPr>
                <a:xfrm>
                  <a:off x="2422608" y="1391456"/>
                  <a:ext cx="383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7B69ED66-2AC6-434F-9F30-D2E6C82CBA00}"/>
                    </a:ext>
                  </a:extLst>
                </p14:cNvPr>
                <p14:cNvContentPartPr/>
                <p14:nvPr/>
              </p14:nvContentPartPr>
              <p14:xfrm>
                <a:off x="2772528" y="1308656"/>
                <a:ext cx="168480" cy="147240"/>
              </p14:xfrm>
            </p:contentPart>
          </mc:Choice>
          <mc:Fallback>
            <p:pic>
              <p:nvPicPr>
                <p:cNvPr id="113" name="Freihand 112">
                  <a:extLst>
                    <a:ext uri="{FF2B5EF4-FFF2-40B4-BE49-F238E27FC236}">
                      <a16:creationId xmlns:a16="http://schemas.microsoft.com/office/drawing/2014/main" id="{7B69ED66-2AC6-434F-9F30-D2E6C82CBA00}"/>
                    </a:ext>
                  </a:extLst>
                </p:cNvPr>
                <p:cNvPicPr/>
                <p:nvPr/>
              </p:nvPicPr>
              <p:blipFill>
                <a:blip r:embed="rId191"/>
                <a:stretch>
                  <a:fillRect/>
                </a:stretch>
              </p:blipFill>
              <p:spPr>
                <a:xfrm>
                  <a:off x="2768208" y="1304336"/>
                  <a:ext cx="177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63E48C8A-0CBD-4CD1-B525-999ADA04E8A3}"/>
                    </a:ext>
                  </a:extLst>
                </p14:cNvPr>
                <p14:cNvContentPartPr/>
                <p14:nvPr/>
              </p14:nvContentPartPr>
              <p14:xfrm>
                <a:off x="2903208" y="1403336"/>
                <a:ext cx="386280" cy="196920"/>
              </p14:xfrm>
            </p:contentPart>
          </mc:Choice>
          <mc:Fallback>
            <p:pic>
              <p:nvPicPr>
                <p:cNvPr id="114" name="Freihand 113">
                  <a:extLst>
                    <a:ext uri="{FF2B5EF4-FFF2-40B4-BE49-F238E27FC236}">
                      <a16:creationId xmlns:a16="http://schemas.microsoft.com/office/drawing/2014/main" id="{63E48C8A-0CBD-4CD1-B525-999ADA04E8A3}"/>
                    </a:ext>
                  </a:extLst>
                </p:cNvPr>
                <p:cNvPicPr/>
                <p:nvPr/>
              </p:nvPicPr>
              <p:blipFill>
                <a:blip r:embed="rId193"/>
                <a:stretch>
                  <a:fillRect/>
                </a:stretch>
              </p:blipFill>
              <p:spPr>
                <a:xfrm>
                  <a:off x="2898888" y="1399016"/>
                  <a:ext cx="394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930E9A34-8DFA-4813-8D9A-EA9134697349}"/>
                    </a:ext>
                  </a:extLst>
                </p14:cNvPr>
                <p14:cNvContentPartPr/>
                <p14:nvPr/>
              </p14:nvContentPartPr>
              <p14:xfrm>
                <a:off x="3359328" y="1420976"/>
                <a:ext cx="158400" cy="11880"/>
              </p14:xfrm>
            </p:contentPart>
          </mc:Choice>
          <mc:Fallback>
            <p:pic>
              <p:nvPicPr>
                <p:cNvPr id="115" name="Freihand 114">
                  <a:extLst>
                    <a:ext uri="{FF2B5EF4-FFF2-40B4-BE49-F238E27FC236}">
                      <a16:creationId xmlns:a16="http://schemas.microsoft.com/office/drawing/2014/main" id="{930E9A34-8DFA-4813-8D9A-EA9134697349}"/>
                    </a:ext>
                  </a:extLst>
                </p:cNvPr>
                <p:cNvPicPr/>
                <p:nvPr/>
              </p:nvPicPr>
              <p:blipFill>
                <a:blip r:embed="rId195"/>
                <a:stretch>
                  <a:fillRect/>
                </a:stretch>
              </p:blipFill>
              <p:spPr>
                <a:xfrm>
                  <a:off x="3355008" y="1416656"/>
                  <a:ext cx="167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BF7F9CFF-67C9-4CA4-B0AC-A5BB0B3CA9EE}"/>
                    </a:ext>
                  </a:extLst>
                </p14:cNvPr>
                <p14:cNvContentPartPr/>
                <p14:nvPr/>
              </p14:nvContentPartPr>
              <p14:xfrm>
                <a:off x="3487128" y="1368776"/>
                <a:ext cx="140040" cy="138240"/>
              </p14:xfrm>
            </p:contentPart>
          </mc:Choice>
          <mc:Fallback>
            <p:pic>
              <p:nvPicPr>
                <p:cNvPr id="116" name="Freihand 115">
                  <a:extLst>
                    <a:ext uri="{FF2B5EF4-FFF2-40B4-BE49-F238E27FC236}">
                      <a16:creationId xmlns:a16="http://schemas.microsoft.com/office/drawing/2014/main" id="{BF7F9CFF-67C9-4CA4-B0AC-A5BB0B3CA9EE}"/>
                    </a:ext>
                  </a:extLst>
                </p:cNvPr>
                <p:cNvPicPr/>
                <p:nvPr/>
              </p:nvPicPr>
              <p:blipFill>
                <a:blip r:embed="rId197"/>
                <a:stretch>
                  <a:fillRect/>
                </a:stretch>
              </p:blipFill>
              <p:spPr>
                <a:xfrm>
                  <a:off x="3482808" y="1364456"/>
                  <a:ext cx="148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42A93B01-9FE3-4036-B506-52CE6663306D}"/>
                    </a:ext>
                  </a:extLst>
                </p14:cNvPr>
                <p14:cNvContentPartPr/>
                <p14:nvPr/>
              </p14:nvContentPartPr>
              <p14:xfrm>
                <a:off x="3739848" y="1319456"/>
                <a:ext cx="29160" cy="126000"/>
              </p14:xfrm>
            </p:contentPart>
          </mc:Choice>
          <mc:Fallback>
            <p:pic>
              <p:nvPicPr>
                <p:cNvPr id="117" name="Freihand 116">
                  <a:extLst>
                    <a:ext uri="{FF2B5EF4-FFF2-40B4-BE49-F238E27FC236}">
                      <a16:creationId xmlns:a16="http://schemas.microsoft.com/office/drawing/2014/main" id="{42A93B01-9FE3-4036-B506-52CE6663306D}"/>
                    </a:ext>
                  </a:extLst>
                </p:cNvPr>
                <p:cNvPicPr/>
                <p:nvPr/>
              </p:nvPicPr>
              <p:blipFill>
                <a:blip r:embed="rId199"/>
                <a:stretch>
                  <a:fillRect/>
                </a:stretch>
              </p:blipFill>
              <p:spPr>
                <a:xfrm>
                  <a:off x="3735528" y="1315136"/>
                  <a:ext cx="37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37AB87A4-066B-4DBD-BD29-1497ECE1B005}"/>
                    </a:ext>
                  </a:extLst>
                </p14:cNvPr>
                <p14:cNvContentPartPr/>
                <p14:nvPr/>
              </p14:nvContentPartPr>
              <p14:xfrm>
                <a:off x="3691608" y="1292096"/>
                <a:ext cx="181080" cy="149040"/>
              </p14:xfrm>
            </p:contentPart>
          </mc:Choice>
          <mc:Fallback>
            <p:pic>
              <p:nvPicPr>
                <p:cNvPr id="118" name="Freihand 117">
                  <a:extLst>
                    <a:ext uri="{FF2B5EF4-FFF2-40B4-BE49-F238E27FC236}">
                      <a16:creationId xmlns:a16="http://schemas.microsoft.com/office/drawing/2014/main" id="{37AB87A4-066B-4DBD-BD29-1497ECE1B005}"/>
                    </a:ext>
                  </a:extLst>
                </p:cNvPr>
                <p:cNvPicPr/>
                <p:nvPr/>
              </p:nvPicPr>
              <p:blipFill>
                <a:blip r:embed="rId201"/>
                <a:stretch>
                  <a:fillRect/>
                </a:stretch>
              </p:blipFill>
              <p:spPr>
                <a:xfrm>
                  <a:off x="3687288" y="1287776"/>
                  <a:ext cx="189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2EE9D1F7-638B-45C9-8B59-C1DB4F626986}"/>
                    </a:ext>
                  </a:extLst>
                </p14:cNvPr>
                <p14:cNvContentPartPr/>
                <p14:nvPr/>
              </p14:nvContentPartPr>
              <p14:xfrm>
                <a:off x="3879888" y="1362656"/>
                <a:ext cx="105120" cy="89640"/>
              </p14:xfrm>
            </p:contentPart>
          </mc:Choice>
          <mc:Fallback>
            <p:pic>
              <p:nvPicPr>
                <p:cNvPr id="119" name="Freihand 118">
                  <a:extLst>
                    <a:ext uri="{FF2B5EF4-FFF2-40B4-BE49-F238E27FC236}">
                      <a16:creationId xmlns:a16="http://schemas.microsoft.com/office/drawing/2014/main" id="{2EE9D1F7-638B-45C9-8B59-C1DB4F626986}"/>
                    </a:ext>
                  </a:extLst>
                </p:cNvPr>
                <p:cNvPicPr/>
                <p:nvPr/>
              </p:nvPicPr>
              <p:blipFill>
                <a:blip r:embed="rId203"/>
                <a:stretch>
                  <a:fillRect/>
                </a:stretch>
              </p:blipFill>
              <p:spPr>
                <a:xfrm>
                  <a:off x="3875568" y="1358336"/>
                  <a:ext cx="113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786B589C-8121-42EF-9780-F86BA0919200}"/>
                    </a:ext>
                  </a:extLst>
                </p14:cNvPr>
                <p14:cNvContentPartPr/>
                <p14:nvPr/>
              </p14:nvContentPartPr>
              <p14:xfrm>
                <a:off x="3981408" y="1361576"/>
                <a:ext cx="108000" cy="101880"/>
              </p14:xfrm>
            </p:contentPart>
          </mc:Choice>
          <mc:Fallback>
            <p:pic>
              <p:nvPicPr>
                <p:cNvPr id="120" name="Freihand 119">
                  <a:extLst>
                    <a:ext uri="{FF2B5EF4-FFF2-40B4-BE49-F238E27FC236}">
                      <a16:creationId xmlns:a16="http://schemas.microsoft.com/office/drawing/2014/main" id="{786B589C-8121-42EF-9780-F86BA0919200}"/>
                    </a:ext>
                  </a:extLst>
                </p:cNvPr>
                <p:cNvPicPr/>
                <p:nvPr/>
              </p:nvPicPr>
              <p:blipFill>
                <a:blip r:embed="rId205"/>
                <a:stretch>
                  <a:fillRect/>
                </a:stretch>
              </p:blipFill>
              <p:spPr>
                <a:xfrm>
                  <a:off x="3977088" y="1357256"/>
                  <a:ext cx="116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B0AA803C-3AD6-4AD6-8E9F-04FC688F7347}"/>
                    </a:ext>
                  </a:extLst>
                </p14:cNvPr>
                <p14:cNvContentPartPr/>
                <p14:nvPr/>
              </p14:nvContentPartPr>
              <p14:xfrm>
                <a:off x="4087608" y="1337816"/>
                <a:ext cx="462960" cy="123840"/>
              </p14:xfrm>
            </p:contentPart>
          </mc:Choice>
          <mc:Fallback>
            <p:pic>
              <p:nvPicPr>
                <p:cNvPr id="121" name="Freihand 120">
                  <a:extLst>
                    <a:ext uri="{FF2B5EF4-FFF2-40B4-BE49-F238E27FC236}">
                      <a16:creationId xmlns:a16="http://schemas.microsoft.com/office/drawing/2014/main" id="{B0AA803C-3AD6-4AD6-8E9F-04FC688F7347}"/>
                    </a:ext>
                  </a:extLst>
                </p:cNvPr>
                <p:cNvPicPr/>
                <p:nvPr/>
              </p:nvPicPr>
              <p:blipFill>
                <a:blip r:embed="rId207"/>
                <a:stretch>
                  <a:fillRect/>
                </a:stretch>
              </p:blipFill>
              <p:spPr>
                <a:xfrm>
                  <a:off x="4083288" y="1333496"/>
                  <a:ext cx="471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6B301D1E-52E4-4298-823B-C2D6E364CE22}"/>
                    </a:ext>
                  </a:extLst>
                </p14:cNvPr>
                <p14:cNvContentPartPr/>
                <p14:nvPr/>
              </p14:nvContentPartPr>
              <p14:xfrm>
                <a:off x="4764048" y="1287416"/>
                <a:ext cx="137160" cy="204120"/>
              </p14:xfrm>
            </p:contentPart>
          </mc:Choice>
          <mc:Fallback>
            <p:pic>
              <p:nvPicPr>
                <p:cNvPr id="124" name="Freihand 123">
                  <a:extLst>
                    <a:ext uri="{FF2B5EF4-FFF2-40B4-BE49-F238E27FC236}">
                      <a16:creationId xmlns:a16="http://schemas.microsoft.com/office/drawing/2014/main" id="{6B301D1E-52E4-4298-823B-C2D6E364CE22}"/>
                    </a:ext>
                  </a:extLst>
                </p:cNvPr>
                <p:cNvPicPr/>
                <p:nvPr/>
              </p:nvPicPr>
              <p:blipFill>
                <a:blip r:embed="rId209"/>
                <a:stretch>
                  <a:fillRect/>
                </a:stretch>
              </p:blipFill>
              <p:spPr>
                <a:xfrm>
                  <a:off x="4759728" y="1283096"/>
                  <a:ext cx="145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69F08330-3AA5-4CE9-BF29-D42DF4FDBEE9}"/>
                    </a:ext>
                  </a:extLst>
                </p14:cNvPr>
                <p14:cNvContentPartPr/>
                <p14:nvPr/>
              </p14:nvContentPartPr>
              <p14:xfrm>
                <a:off x="4967808" y="1329536"/>
                <a:ext cx="112680" cy="128880"/>
              </p14:xfrm>
            </p:contentPart>
          </mc:Choice>
          <mc:Fallback>
            <p:pic>
              <p:nvPicPr>
                <p:cNvPr id="125" name="Freihand 124">
                  <a:extLst>
                    <a:ext uri="{FF2B5EF4-FFF2-40B4-BE49-F238E27FC236}">
                      <a16:creationId xmlns:a16="http://schemas.microsoft.com/office/drawing/2014/main" id="{69F08330-3AA5-4CE9-BF29-D42DF4FDBEE9}"/>
                    </a:ext>
                  </a:extLst>
                </p:cNvPr>
                <p:cNvPicPr/>
                <p:nvPr/>
              </p:nvPicPr>
              <p:blipFill>
                <a:blip r:embed="rId211"/>
                <a:stretch>
                  <a:fillRect/>
                </a:stretch>
              </p:blipFill>
              <p:spPr>
                <a:xfrm>
                  <a:off x="4963488" y="1325216"/>
                  <a:ext cx="121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76700C80-7B01-407F-B0FF-4D5DF61DF5FE}"/>
                    </a:ext>
                  </a:extLst>
                </p14:cNvPr>
                <p14:cNvContentPartPr/>
                <p14:nvPr/>
              </p14:nvContentPartPr>
              <p14:xfrm>
                <a:off x="5196768" y="1429256"/>
                <a:ext cx="360" cy="360"/>
              </p14:xfrm>
            </p:contentPart>
          </mc:Choice>
          <mc:Fallback>
            <p:pic>
              <p:nvPicPr>
                <p:cNvPr id="126" name="Freihand 125">
                  <a:extLst>
                    <a:ext uri="{FF2B5EF4-FFF2-40B4-BE49-F238E27FC236}">
                      <a16:creationId xmlns:a16="http://schemas.microsoft.com/office/drawing/2014/main" id="{76700C80-7B01-407F-B0FF-4D5DF61DF5FE}"/>
                    </a:ext>
                  </a:extLst>
                </p:cNvPr>
                <p:cNvPicPr/>
                <p:nvPr/>
              </p:nvPicPr>
              <p:blipFill>
                <a:blip r:embed="rId60"/>
                <a:stretch>
                  <a:fillRect/>
                </a:stretch>
              </p:blipFill>
              <p:spPr>
                <a:xfrm>
                  <a:off x="5192448" y="142493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E637B02B-7DB5-4B57-B1A1-876D0FFF4824}"/>
                    </a:ext>
                  </a:extLst>
                </p14:cNvPr>
                <p14:cNvContentPartPr/>
                <p14:nvPr/>
              </p14:nvContentPartPr>
              <p14:xfrm>
                <a:off x="5225208" y="1336016"/>
                <a:ext cx="118080" cy="105480"/>
              </p14:xfrm>
            </p:contentPart>
          </mc:Choice>
          <mc:Fallback>
            <p:pic>
              <p:nvPicPr>
                <p:cNvPr id="127" name="Freihand 126">
                  <a:extLst>
                    <a:ext uri="{FF2B5EF4-FFF2-40B4-BE49-F238E27FC236}">
                      <a16:creationId xmlns:a16="http://schemas.microsoft.com/office/drawing/2014/main" id="{E637B02B-7DB5-4B57-B1A1-876D0FFF4824}"/>
                    </a:ext>
                  </a:extLst>
                </p:cNvPr>
                <p:cNvPicPr/>
                <p:nvPr/>
              </p:nvPicPr>
              <p:blipFill>
                <a:blip r:embed="rId214"/>
                <a:stretch>
                  <a:fillRect/>
                </a:stretch>
              </p:blipFill>
              <p:spPr>
                <a:xfrm>
                  <a:off x="5220888" y="1331696"/>
                  <a:ext cx="126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044AD28F-9BA2-4212-AF47-6C6AEC2FAC2C}"/>
                    </a:ext>
                  </a:extLst>
                </p14:cNvPr>
                <p14:cNvContentPartPr/>
                <p14:nvPr/>
              </p14:nvContentPartPr>
              <p14:xfrm>
                <a:off x="5350128" y="1344656"/>
                <a:ext cx="142200" cy="85680"/>
              </p14:xfrm>
            </p:contentPart>
          </mc:Choice>
          <mc:Fallback>
            <p:pic>
              <p:nvPicPr>
                <p:cNvPr id="128" name="Freihand 127">
                  <a:extLst>
                    <a:ext uri="{FF2B5EF4-FFF2-40B4-BE49-F238E27FC236}">
                      <a16:creationId xmlns:a16="http://schemas.microsoft.com/office/drawing/2014/main" id="{044AD28F-9BA2-4212-AF47-6C6AEC2FAC2C}"/>
                    </a:ext>
                  </a:extLst>
                </p:cNvPr>
                <p:cNvPicPr/>
                <p:nvPr/>
              </p:nvPicPr>
              <p:blipFill>
                <a:blip r:embed="rId216"/>
                <a:stretch>
                  <a:fillRect/>
                </a:stretch>
              </p:blipFill>
              <p:spPr>
                <a:xfrm>
                  <a:off x="5345808" y="1340336"/>
                  <a:ext cx="150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FBDF14FE-4ACE-4ABD-A693-4CB6F3E6FDD5}"/>
                    </a:ext>
                  </a:extLst>
                </p14:cNvPr>
                <p14:cNvContentPartPr/>
                <p14:nvPr/>
              </p14:nvContentPartPr>
              <p14:xfrm>
                <a:off x="5515368" y="1341776"/>
                <a:ext cx="132120" cy="88920"/>
              </p14:xfrm>
            </p:contentPart>
          </mc:Choice>
          <mc:Fallback>
            <p:pic>
              <p:nvPicPr>
                <p:cNvPr id="129" name="Freihand 128">
                  <a:extLst>
                    <a:ext uri="{FF2B5EF4-FFF2-40B4-BE49-F238E27FC236}">
                      <a16:creationId xmlns:a16="http://schemas.microsoft.com/office/drawing/2014/main" id="{FBDF14FE-4ACE-4ABD-A693-4CB6F3E6FDD5}"/>
                    </a:ext>
                  </a:extLst>
                </p:cNvPr>
                <p:cNvPicPr/>
                <p:nvPr/>
              </p:nvPicPr>
              <p:blipFill>
                <a:blip r:embed="rId218"/>
                <a:stretch>
                  <a:fillRect/>
                </a:stretch>
              </p:blipFill>
              <p:spPr>
                <a:xfrm>
                  <a:off x="5511048" y="1337456"/>
                  <a:ext cx="140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7BEDDDC6-4645-48A7-9E06-9740984F218C}"/>
                    </a:ext>
                  </a:extLst>
                </p14:cNvPr>
                <p14:cNvContentPartPr/>
                <p14:nvPr/>
              </p14:nvContentPartPr>
              <p14:xfrm>
                <a:off x="5783568" y="1311536"/>
                <a:ext cx="172080" cy="99360"/>
              </p14:xfrm>
            </p:contentPart>
          </mc:Choice>
          <mc:Fallback>
            <p:pic>
              <p:nvPicPr>
                <p:cNvPr id="130" name="Freihand 129">
                  <a:extLst>
                    <a:ext uri="{FF2B5EF4-FFF2-40B4-BE49-F238E27FC236}">
                      <a16:creationId xmlns:a16="http://schemas.microsoft.com/office/drawing/2014/main" id="{7BEDDDC6-4645-48A7-9E06-9740984F218C}"/>
                    </a:ext>
                  </a:extLst>
                </p:cNvPr>
                <p:cNvPicPr/>
                <p:nvPr/>
              </p:nvPicPr>
              <p:blipFill>
                <a:blip r:embed="rId220"/>
                <a:stretch>
                  <a:fillRect/>
                </a:stretch>
              </p:blipFill>
              <p:spPr>
                <a:xfrm>
                  <a:off x="5779248" y="1307216"/>
                  <a:ext cx="180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901CD4CE-3826-4FF1-AA50-64AB73AE0793}"/>
                    </a:ext>
                  </a:extLst>
                </p14:cNvPr>
                <p14:cNvContentPartPr/>
                <p14:nvPr/>
              </p14:nvContentPartPr>
              <p14:xfrm>
                <a:off x="5758728" y="1350776"/>
                <a:ext cx="177840" cy="27720"/>
              </p14:xfrm>
            </p:contentPart>
          </mc:Choice>
          <mc:Fallback>
            <p:pic>
              <p:nvPicPr>
                <p:cNvPr id="131" name="Freihand 130">
                  <a:extLst>
                    <a:ext uri="{FF2B5EF4-FFF2-40B4-BE49-F238E27FC236}">
                      <a16:creationId xmlns:a16="http://schemas.microsoft.com/office/drawing/2014/main" id="{901CD4CE-3826-4FF1-AA50-64AB73AE0793}"/>
                    </a:ext>
                  </a:extLst>
                </p:cNvPr>
                <p:cNvPicPr/>
                <p:nvPr/>
              </p:nvPicPr>
              <p:blipFill>
                <a:blip r:embed="rId222"/>
                <a:stretch>
                  <a:fillRect/>
                </a:stretch>
              </p:blipFill>
              <p:spPr>
                <a:xfrm>
                  <a:off x="5754408" y="1346456"/>
                  <a:ext cx="186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F1EC54E3-A8CD-498E-B25E-A3D8043E5904}"/>
                    </a:ext>
                  </a:extLst>
                </p14:cNvPr>
                <p14:cNvContentPartPr/>
                <p14:nvPr/>
              </p14:nvContentPartPr>
              <p14:xfrm>
                <a:off x="6212328" y="1346816"/>
                <a:ext cx="192600" cy="10800"/>
              </p14:xfrm>
            </p:contentPart>
          </mc:Choice>
          <mc:Fallback>
            <p:pic>
              <p:nvPicPr>
                <p:cNvPr id="132" name="Freihand 131">
                  <a:extLst>
                    <a:ext uri="{FF2B5EF4-FFF2-40B4-BE49-F238E27FC236}">
                      <a16:creationId xmlns:a16="http://schemas.microsoft.com/office/drawing/2014/main" id="{F1EC54E3-A8CD-498E-B25E-A3D8043E5904}"/>
                    </a:ext>
                  </a:extLst>
                </p:cNvPr>
                <p:cNvPicPr/>
                <p:nvPr/>
              </p:nvPicPr>
              <p:blipFill>
                <a:blip r:embed="rId224"/>
                <a:stretch>
                  <a:fillRect/>
                </a:stretch>
              </p:blipFill>
              <p:spPr>
                <a:xfrm>
                  <a:off x="6208008" y="1342496"/>
                  <a:ext cx="201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35F43600-513F-4D6E-BE7C-3716815517CB}"/>
                    </a:ext>
                  </a:extLst>
                </p14:cNvPr>
                <p14:cNvContentPartPr/>
                <p14:nvPr/>
              </p14:nvContentPartPr>
              <p14:xfrm>
                <a:off x="6358128" y="1289576"/>
                <a:ext cx="150480" cy="154080"/>
              </p14:xfrm>
            </p:contentPart>
          </mc:Choice>
          <mc:Fallback>
            <p:pic>
              <p:nvPicPr>
                <p:cNvPr id="133" name="Freihand 132">
                  <a:extLst>
                    <a:ext uri="{FF2B5EF4-FFF2-40B4-BE49-F238E27FC236}">
                      <a16:creationId xmlns:a16="http://schemas.microsoft.com/office/drawing/2014/main" id="{35F43600-513F-4D6E-BE7C-3716815517CB}"/>
                    </a:ext>
                  </a:extLst>
                </p:cNvPr>
                <p:cNvPicPr/>
                <p:nvPr/>
              </p:nvPicPr>
              <p:blipFill>
                <a:blip r:embed="rId226"/>
                <a:stretch>
                  <a:fillRect/>
                </a:stretch>
              </p:blipFill>
              <p:spPr>
                <a:xfrm>
                  <a:off x="6353808" y="1285256"/>
                  <a:ext cx="159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3EC48A4C-89DA-4BD6-A805-7341AEDE5AE3}"/>
                    </a:ext>
                  </a:extLst>
                </p14:cNvPr>
                <p14:cNvContentPartPr/>
                <p14:nvPr/>
              </p14:nvContentPartPr>
              <p14:xfrm>
                <a:off x="7484208" y="1283456"/>
                <a:ext cx="103680" cy="91800"/>
              </p14:xfrm>
            </p:contentPart>
          </mc:Choice>
          <mc:Fallback>
            <p:pic>
              <p:nvPicPr>
                <p:cNvPr id="134" name="Freihand 133">
                  <a:extLst>
                    <a:ext uri="{FF2B5EF4-FFF2-40B4-BE49-F238E27FC236}">
                      <a16:creationId xmlns:a16="http://schemas.microsoft.com/office/drawing/2014/main" id="{3EC48A4C-89DA-4BD6-A805-7341AEDE5AE3}"/>
                    </a:ext>
                  </a:extLst>
                </p:cNvPr>
                <p:cNvPicPr/>
                <p:nvPr/>
              </p:nvPicPr>
              <p:blipFill>
                <a:blip r:embed="rId228"/>
                <a:stretch>
                  <a:fillRect/>
                </a:stretch>
              </p:blipFill>
              <p:spPr>
                <a:xfrm>
                  <a:off x="7479888" y="1279136"/>
                  <a:ext cx="112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 name="Freihand 136">
                  <a:extLst>
                    <a:ext uri="{FF2B5EF4-FFF2-40B4-BE49-F238E27FC236}">
                      <a16:creationId xmlns:a16="http://schemas.microsoft.com/office/drawing/2014/main" id="{755749B9-1D18-4A6C-BF95-33CFCA970CF2}"/>
                    </a:ext>
                  </a:extLst>
                </p14:cNvPr>
                <p14:cNvContentPartPr/>
                <p14:nvPr/>
              </p14:nvContentPartPr>
              <p14:xfrm>
                <a:off x="8969568" y="1179416"/>
                <a:ext cx="231480" cy="241920"/>
              </p14:xfrm>
            </p:contentPart>
          </mc:Choice>
          <mc:Fallback>
            <p:pic>
              <p:nvPicPr>
                <p:cNvPr id="137" name="Freihand 136">
                  <a:extLst>
                    <a:ext uri="{FF2B5EF4-FFF2-40B4-BE49-F238E27FC236}">
                      <a16:creationId xmlns:a16="http://schemas.microsoft.com/office/drawing/2014/main" id="{755749B9-1D18-4A6C-BF95-33CFCA970CF2}"/>
                    </a:ext>
                  </a:extLst>
                </p:cNvPr>
                <p:cNvPicPr/>
                <p:nvPr/>
              </p:nvPicPr>
              <p:blipFill>
                <a:blip r:embed="rId230"/>
                <a:stretch>
                  <a:fillRect/>
                </a:stretch>
              </p:blipFill>
              <p:spPr>
                <a:xfrm>
                  <a:off x="8965248" y="1175096"/>
                  <a:ext cx="240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 name="Freihand 137">
                  <a:extLst>
                    <a:ext uri="{FF2B5EF4-FFF2-40B4-BE49-F238E27FC236}">
                      <a16:creationId xmlns:a16="http://schemas.microsoft.com/office/drawing/2014/main" id="{63A96176-FFD6-4EAA-B2ED-9732AECF5AE0}"/>
                    </a:ext>
                  </a:extLst>
                </p14:cNvPr>
                <p14:cNvContentPartPr/>
                <p14:nvPr/>
              </p14:nvContentPartPr>
              <p14:xfrm>
                <a:off x="9191688" y="1200296"/>
                <a:ext cx="191880" cy="156960"/>
              </p14:xfrm>
            </p:contentPart>
          </mc:Choice>
          <mc:Fallback>
            <p:pic>
              <p:nvPicPr>
                <p:cNvPr id="138" name="Freihand 137">
                  <a:extLst>
                    <a:ext uri="{FF2B5EF4-FFF2-40B4-BE49-F238E27FC236}">
                      <a16:creationId xmlns:a16="http://schemas.microsoft.com/office/drawing/2014/main" id="{63A96176-FFD6-4EAA-B2ED-9732AECF5AE0}"/>
                    </a:ext>
                  </a:extLst>
                </p:cNvPr>
                <p:cNvPicPr/>
                <p:nvPr/>
              </p:nvPicPr>
              <p:blipFill>
                <a:blip r:embed="rId232"/>
                <a:stretch>
                  <a:fillRect/>
                </a:stretch>
              </p:blipFill>
              <p:spPr>
                <a:xfrm>
                  <a:off x="9187368" y="1195976"/>
                  <a:ext cx="200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0E6A668F-A01A-4BF9-ABF7-A8BBF10885E0}"/>
                    </a:ext>
                  </a:extLst>
                </p14:cNvPr>
                <p14:cNvContentPartPr/>
                <p14:nvPr/>
              </p14:nvContentPartPr>
              <p14:xfrm>
                <a:off x="9434328" y="1244216"/>
                <a:ext cx="117360" cy="94680"/>
              </p14:xfrm>
            </p:contentPart>
          </mc:Choice>
          <mc:Fallback>
            <p:pic>
              <p:nvPicPr>
                <p:cNvPr id="139" name="Freihand 138">
                  <a:extLst>
                    <a:ext uri="{FF2B5EF4-FFF2-40B4-BE49-F238E27FC236}">
                      <a16:creationId xmlns:a16="http://schemas.microsoft.com/office/drawing/2014/main" id="{0E6A668F-A01A-4BF9-ABF7-A8BBF10885E0}"/>
                    </a:ext>
                  </a:extLst>
                </p:cNvPr>
                <p:cNvPicPr/>
                <p:nvPr/>
              </p:nvPicPr>
              <p:blipFill>
                <a:blip r:embed="rId234"/>
                <a:stretch>
                  <a:fillRect/>
                </a:stretch>
              </p:blipFill>
              <p:spPr>
                <a:xfrm>
                  <a:off x="9430008" y="1239896"/>
                  <a:ext cx="126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0FD83B25-0171-47ED-A833-85AE3BA33C06}"/>
                    </a:ext>
                  </a:extLst>
                </p14:cNvPr>
                <p14:cNvContentPartPr/>
                <p14:nvPr/>
              </p14:nvContentPartPr>
              <p14:xfrm>
                <a:off x="9644208" y="1348616"/>
                <a:ext cx="29880" cy="8640"/>
              </p14:xfrm>
            </p:contentPart>
          </mc:Choice>
          <mc:Fallback>
            <p:pic>
              <p:nvPicPr>
                <p:cNvPr id="140" name="Freihand 139">
                  <a:extLst>
                    <a:ext uri="{FF2B5EF4-FFF2-40B4-BE49-F238E27FC236}">
                      <a16:creationId xmlns:a16="http://schemas.microsoft.com/office/drawing/2014/main" id="{0FD83B25-0171-47ED-A833-85AE3BA33C06}"/>
                    </a:ext>
                  </a:extLst>
                </p:cNvPr>
                <p:cNvPicPr/>
                <p:nvPr/>
              </p:nvPicPr>
              <p:blipFill>
                <a:blip r:embed="rId236"/>
                <a:stretch>
                  <a:fillRect/>
                </a:stretch>
              </p:blipFill>
              <p:spPr>
                <a:xfrm>
                  <a:off x="9639888" y="1344296"/>
                  <a:ext cx="38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 name="Freihand 140">
                  <a:extLst>
                    <a:ext uri="{FF2B5EF4-FFF2-40B4-BE49-F238E27FC236}">
                      <a16:creationId xmlns:a16="http://schemas.microsoft.com/office/drawing/2014/main" id="{F90ABEFC-AAAC-4A10-B203-37573BFF420B}"/>
                    </a:ext>
                  </a:extLst>
                </p14:cNvPr>
                <p14:cNvContentPartPr/>
                <p14:nvPr/>
              </p14:nvContentPartPr>
              <p14:xfrm>
                <a:off x="9769128" y="1247456"/>
                <a:ext cx="314640" cy="105840"/>
              </p14:xfrm>
            </p:contentPart>
          </mc:Choice>
          <mc:Fallback>
            <p:pic>
              <p:nvPicPr>
                <p:cNvPr id="141" name="Freihand 140">
                  <a:extLst>
                    <a:ext uri="{FF2B5EF4-FFF2-40B4-BE49-F238E27FC236}">
                      <a16:creationId xmlns:a16="http://schemas.microsoft.com/office/drawing/2014/main" id="{F90ABEFC-AAAC-4A10-B203-37573BFF420B}"/>
                    </a:ext>
                  </a:extLst>
                </p:cNvPr>
                <p:cNvPicPr/>
                <p:nvPr/>
              </p:nvPicPr>
              <p:blipFill>
                <a:blip r:embed="rId238"/>
                <a:stretch>
                  <a:fillRect/>
                </a:stretch>
              </p:blipFill>
              <p:spPr>
                <a:xfrm>
                  <a:off x="9764808" y="1243136"/>
                  <a:ext cx="323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29B4B9F5-0438-49CB-9DEF-9419B77D8BBE}"/>
                    </a:ext>
                  </a:extLst>
                </p14:cNvPr>
                <p14:cNvContentPartPr/>
                <p14:nvPr/>
              </p14:nvContentPartPr>
              <p14:xfrm>
                <a:off x="10090608" y="1240976"/>
                <a:ext cx="128880" cy="95760"/>
              </p14:xfrm>
            </p:contentPart>
          </mc:Choice>
          <mc:Fallback>
            <p:pic>
              <p:nvPicPr>
                <p:cNvPr id="142" name="Freihand 141">
                  <a:extLst>
                    <a:ext uri="{FF2B5EF4-FFF2-40B4-BE49-F238E27FC236}">
                      <a16:creationId xmlns:a16="http://schemas.microsoft.com/office/drawing/2014/main" id="{29B4B9F5-0438-49CB-9DEF-9419B77D8BBE}"/>
                    </a:ext>
                  </a:extLst>
                </p:cNvPr>
                <p:cNvPicPr/>
                <p:nvPr/>
              </p:nvPicPr>
              <p:blipFill>
                <a:blip r:embed="rId240"/>
                <a:stretch>
                  <a:fillRect/>
                </a:stretch>
              </p:blipFill>
              <p:spPr>
                <a:xfrm>
                  <a:off x="10085928" y="1236656"/>
                  <a:ext cx="137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 name="Freihand 142">
                  <a:extLst>
                    <a:ext uri="{FF2B5EF4-FFF2-40B4-BE49-F238E27FC236}">
                      <a16:creationId xmlns:a16="http://schemas.microsoft.com/office/drawing/2014/main" id="{2B77558F-09B5-4486-8F0E-DB5D558F8F42}"/>
                    </a:ext>
                  </a:extLst>
                </p14:cNvPr>
                <p14:cNvContentPartPr/>
                <p14:nvPr/>
              </p14:nvContentPartPr>
              <p14:xfrm>
                <a:off x="10375008" y="1239896"/>
                <a:ext cx="155520" cy="115200"/>
              </p14:xfrm>
            </p:contentPart>
          </mc:Choice>
          <mc:Fallback>
            <p:pic>
              <p:nvPicPr>
                <p:cNvPr id="143" name="Freihand 142">
                  <a:extLst>
                    <a:ext uri="{FF2B5EF4-FFF2-40B4-BE49-F238E27FC236}">
                      <a16:creationId xmlns:a16="http://schemas.microsoft.com/office/drawing/2014/main" id="{2B77558F-09B5-4486-8F0E-DB5D558F8F42}"/>
                    </a:ext>
                  </a:extLst>
                </p:cNvPr>
                <p:cNvPicPr/>
                <p:nvPr/>
              </p:nvPicPr>
              <p:blipFill>
                <a:blip r:embed="rId242"/>
                <a:stretch>
                  <a:fillRect/>
                </a:stretch>
              </p:blipFill>
              <p:spPr>
                <a:xfrm>
                  <a:off x="10370688" y="1235576"/>
                  <a:ext cx="164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4" name="Freihand 143">
                  <a:extLst>
                    <a:ext uri="{FF2B5EF4-FFF2-40B4-BE49-F238E27FC236}">
                      <a16:creationId xmlns:a16="http://schemas.microsoft.com/office/drawing/2014/main" id="{C4E5C10B-7079-48FF-BADE-95EF4531BCBE}"/>
                    </a:ext>
                  </a:extLst>
                </p14:cNvPr>
                <p14:cNvContentPartPr/>
                <p14:nvPr/>
              </p14:nvContentPartPr>
              <p14:xfrm>
                <a:off x="10317768" y="1282376"/>
                <a:ext cx="195840" cy="8280"/>
              </p14:xfrm>
            </p:contentPart>
          </mc:Choice>
          <mc:Fallback>
            <p:pic>
              <p:nvPicPr>
                <p:cNvPr id="144" name="Freihand 143">
                  <a:extLst>
                    <a:ext uri="{FF2B5EF4-FFF2-40B4-BE49-F238E27FC236}">
                      <a16:creationId xmlns:a16="http://schemas.microsoft.com/office/drawing/2014/main" id="{C4E5C10B-7079-48FF-BADE-95EF4531BCBE}"/>
                    </a:ext>
                  </a:extLst>
                </p:cNvPr>
                <p:cNvPicPr/>
                <p:nvPr/>
              </p:nvPicPr>
              <p:blipFill>
                <a:blip r:embed="rId244"/>
                <a:stretch>
                  <a:fillRect/>
                </a:stretch>
              </p:blipFill>
              <p:spPr>
                <a:xfrm>
                  <a:off x="10313448" y="1278056"/>
                  <a:ext cx="204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5" name="Freihand 144">
                  <a:extLst>
                    <a:ext uri="{FF2B5EF4-FFF2-40B4-BE49-F238E27FC236}">
                      <a16:creationId xmlns:a16="http://schemas.microsoft.com/office/drawing/2014/main" id="{B80E3B3C-C638-4385-AA5D-B4D50FDED316}"/>
                    </a:ext>
                  </a:extLst>
                </p14:cNvPr>
                <p14:cNvContentPartPr/>
                <p14:nvPr/>
              </p14:nvContentPartPr>
              <p14:xfrm>
                <a:off x="10279248" y="1319816"/>
                <a:ext cx="243000" cy="12960"/>
              </p14:xfrm>
            </p:contentPart>
          </mc:Choice>
          <mc:Fallback>
            <p:pic>
              <p:nvPicPr>
                <p:cNvPr id="145" name="Freihand 144">
                  <a:extLst>
                    <a:ext uri="{FF2B5EF4-FFF2-40B4-BE49-F238E27FC236}">
                      <a16:creationId xmlns:a16="http://schemas.microsoft.com/office/drawing/2014/main" id="{B80E3B3C-C638-4385-AA5D-B4D50FDED316}"/>
                    </a:ext>
                  </a:extLst>
                </p:cNvPr>
                <p:cNvPicPr/>
                <p:nvPr/>
              </p:nvPicPr>
              <p:blipFill>
                <a:blip r:embed="rId246"/>
                <a:stretch>
                  <a:fillRect/>
                </a:stretch>
              </p:blipFill>
              <p:spPr>
                <a:xfrm>
                  <a:off x="10274928" y="1315496"/>
                  <a:ext cx="251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E497EB1C-C88D-4C6C-8C11-7E8DA9F37C07}"/>
                    </a:ext>
                  </a:extLst>
                </p14:cNvPr>
                <p14:cNvContentPartPr/>
                <p14:nvPr/>
              </p14:nvContentPartPr>
              <p14:xfrm>
                <a:off x="113568" y="1776656"/>
                <a:ext cx="271440" cy="249840"/>
              </p14:xfrm>
            </p:contentPart>
          </mc:Choice>
          <mc:Fallback>
            <p:pic>
              <p:nvPicPr>
                <p:cNvPr id="147" name="Freihand 146">
                  <a:extLst>
                    <a:ext uri="{FF2B5EF4-FFF2-40B4-BE49-F238E27FC236}">
                      <a16:creationId xmlns:a16="http://schemas.microsoft.com/office/drawing/2014/main" id="{E497EB1C-C88D-4C6C-8C11-7E8DA9F37C07}"/>
                    </a:ext>
                  </a:extLst>
                </p:cNvPr>
                <p:cNvPicPr/>
                <p:nvPr/>
              </p:nvPicPr>
              <p:blipFill>
                <a:blip r:embed="rId248"/>
                <a:stretch>
                  <a:fillRect/>
                </a:stretch>
              </p:blipFill>
              <p:spPr>
                <a:xfrm>
                  <a:off x="109248" y="1772336"/>
                  <a:ext cx="2800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F8AC6B9A-8199-4AEE-8ACA-8B813F4D5771}"/>
                    </a:ext>
                  </a:extLst>
                </p14:cNvPr>
                <p14:cNvContentPartPr/>
                <p14:nvPr/>
              </p14:nvContentPartPr>
              <p14:xfrm>
                <a:off x="484368" y="1800416"/>
                <a:ext cx="44640" cy="144720"/>
              </p14:xfrm>
            </p:contentPart>
          </mc:Choice>
          <mc:Fallback>
            <p:pic>
              <p:nvPicPr>
                <p:cNvPr id="148" name="Freihand 147">
                  <a:extLst>
                    <a:ext uri="{FF2B5EF4-FFF2-40B4-BE49-F238E27FC236}">
                      <a16:creationId xmlns:a16="http://schemas.microsoft.com/office/drawing/2014/main" id="{F8AC6B9A-8199-4AEE-8ACA-8B813F4D5771}"/>
                    </a:ext>
                  </a:extLst>
                </p:cNvPr>
                <p:cNvPicPr/>
                <p:nvPr/>
              </p:nvPicPr>
              <p:blipFill>
                <a:blip r:embed="rId250"/>
                <a:stretch>
                  <a:fillRect/>
                </a:stretch>
              </p:blipFill>
              <p:spPr>
                <a:xfrm>
                  <a:off x="480048" y="1796096"/>
                  <a:ext cx="53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318B7BE8-BED4-4BEF-9D2E-5B7BFE06DAC9}"/>
                    </a:ext>
                  </a:extLst>
                </p14:cNvPr>
                <p14:cNvContentPartPr/>
                <p14:nvPr/>
              </p14:nvContentPartPr>
              <p14:xfrm>
                <a:off x="425688" y="1776656"/>
                <a:ext cx="162720" cy="212400"/>
              </p14:xfrm>
            </p:contentPart>
          </mc:Choice>
          <mc:Fallback>
            <p:pic>
              <p:nvPicPr>
                <p:cNvPr id="149" name="Freihand 148">
                  <a:extLst>
                    <a:ext uri="{FF2B5EF4-FFF2-40B4-BE49-F238E27FC236}">
                      <a16:creationId xmlns:a16="http://schemas.microsoft.com/office/drawing/2014/main" id="{318B7BE8-BED4-4BEF-9D2E-5B7BFE06DAC9}"/>
                    </a:ext>
                  </a:extLst>
                </p:cNvPr>
                <p:cNvPicPr/>
                <p:nvPr/>
              </p:nvPicPr>
              <p:blipFill>
                <a:blip r:embed="rId252"/>
                <a:stretch>
                  <a:fillRect/>
                </a:stretch>
              </p:blipFill>
              <p:spPr>
                <a:xfrm>
                  <a:off x="421368" y="1772336"/>
                  <a:ext cx="171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5C0D1147-D40C-4860-A748-DB724EF0A3BE}"/>
                    </a:ext>
                  </a:extLst>
                </p14:cNvPr>
                <p14:cNvContentPartPr/>
                <p14:nvPr/>
              </p14:nvContentPartPr>
              <p14:xfrm>
                <a:off x="678408" y="1795376"/>
                <a:ext cx="115920" cy="140760"/>
              </p14:xfrm>
            </p:contentPart>
          </mc:Choice>
          <mc:Fallback>
            <p:pic>
              <p:nvPicPr>
                <p:cNvPr id="150" name="Freihand 149">
                  <a:extLst>
                    <a:ext uri="{FF2B5EF4-FFF2-40B4-BE49-F238E27FC236}">
                      <a16:creationId xmlns:a16="http://schemas.microsoft.com/office/drawing/2014/main" id="{5C0D1147-D40C-4860-A748-DB724EF0A3BE}"/>
                    </a:ext>
                  </a:extLst>
                </p:cNvPr>
                <p:cNvPicPr/>
                <p:nvPr/>
              </p:nvPicPr>
              <p:blipFill>
                <a:blip r:embed="rId254"/>
                <a:stretch>
                  <a:fillRect/>
                </a:stretch>
              </p:blipFill>
              <p:spPr>
                <a:xfrm>
                  <a:off x="674088" y="1791056"/>
                  <a:ext cx="124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1F4C1509-02D8-4016-8B80-2DFADAD647F1}"/>
                    </a:ext>
                  </a:extLst>
                </p14:cNvPr>
                <p14:cNvContentPartPr/>
                <p14:nvPr/>
              </p14:nvContentPartPr>
              <p14:xfrm>
                <a:off x="1015368" y="1810136"/>
                <a:ext cx="19080" cy="24840"/>
              </p14:xfrm>
            </p:contentPart>
          </mc:Choice>
          <mc:Fallback>
            <p:pic>
              <p:nvPicPr>
                <p:cNvPr id="151" name="Freihand 150">
                  <a:extLst>
                    <a:ext uri="{FF2B5EF4-FFF2-40B4-BE49-F238E27FC236}">
                      <a16:creationId xmlns:a16="http://schemas.microsoft.com/office/drawing/2014/main" id="{1F4C1509-02D8-4016-8B80-2DFADAD647F1}"/>
                    </a:ext>
                  </a:extLst>
                </p:cNvPr>
                <p:cNvPicPr/>
                <p:nvPr/>
              </p:nvPicPr>
              <p:blipFill>
                <a:blip r:embed="rId256"/>
                <a:stretch>
                  <a:fillRect/>
                </a:stretch>
              </p:blipFill>
              <p:spPr>
                <a:xfrm>
                  <a:off x="1011048" y="1805816"/>
                  <a:ext cx="27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2" name="Freihand 151">
                  <a:extLst>
                    <a:ext uri="{FF2B5EF4-FFF2-40B4-BE49-F238E27FC236}">
                      <a16:creationId xmlns:a16="http://schemas.microsoft.com/office/drawing/2014/main" id="{5F186C7A-251D-411A-AA0D-4E3E88CF5C00}"/>
                    </a:ext>
                  </a:extLst>
                </p14:cNvPr>
                <p14:cNvContentPartPr/>
                <p14:nvPr/>
              </p14:nvContentPartPr>
              <p14:xfrm>
                <a:off x="1030128" y="1905536"/>
                <a:ext cx="4320" cy="9000"/>
              </p14:xfrm>
            </p:contentPart>
          </mc:Choice>
          <mc:Fallback>
            <p:pic>
              <p:nvPicPr>
                <p:cNvPr id="152" name="Freihand 151">
                  <a:extLst>
                    <a:ext uri="{FF2B5EF4-FFF2-40B4-BE49-F238E27FC236}">
                      <a16:creationId xmlns:a16="http://schemas.microsoft.com/office/drawing/2014/main" id="{5F186C7A-251D-411A-AA0D-4E3E88CF5C00}"/>
                    </a:ext>
                  </a:extLst>
                </p:cNvPr>
                <p:cNvPicPr/>
                <p:nvPr/>
              </p:nvPicPr>
              <p:blipFill>
                <a:blip r:embed="rId258"/>
                <a:stretch>
                  <a:fillRect/>
                </a:stretch>
              </p:blipFill>
              <p:spPr>
                <a:xfrm>
                  <a:off x="1025808" y="1901216"/>
                  <a:ext cx="12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864727D0-2387-4E97-9155-4A6C6D400ED1}"/>
                    </a:ext>
                  </a:extLst>
                </p14:cNvPr>
                <p14:cNvContentPartPr/>
                <p14:nvPr/>
              </p14:nvContentPartPr>
              <p14:xfrm>
                <a:off x="1123728" y="1725176"/>
                <a:ext cx="138960" cy="226440"/>
              </p14:xfrm>
            </p:contentPart>
          </mc:Choice>
          <mc:Fallback>
            <p:pic>
              <p:nvPicPr>
                <p:cNvPr id="154" name="Freihand 153">
                  <a:extLst>
                    <a:ext uri="{FF2B5EF4-FFF2-40B4-BE49-F238E27FC236}">
                      <a16:creationId xmlns:a16="http://schemas.microsoft.com/office/drawing/2014/main" id="{864727D0-2387-4E97-9155-4A6C6D400ED1}"/>
                    </a:ext>
                  </a:extLst>
                </p:cNvPr>
                <p:cNvPicPr/>
                <p:nvPr/>
              </p:nvPicPr>
              <p:blipFill>
                <a:blip r:embed="rId260"/>
                <a:stretch>
                  <a:fillRect/>
                </a:stretch>
              </p:blipFill>
              <p:spPr>
                <a:xfrm>
                  <a:off x="1119408" y="1720856"/>
                  <a:ext cx="147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A0741313-9B7E-46F1-815C-F2CFE114353A}"/>
                    </a:ext>
                  </a:extLst>
                </p14:cNvPr>
                <p14:cNvContentPartPr/>
                <p14:nvPr/>
              </p14:nvContentPartPr>
              <p14:xfrm>
                <a:off x="1280328" y="1766576"/>
                <a:ext cx="105840" cy="132480"/>
              </p14:xfrm>
            </p:contentPart>
          </mc:Choice>
          <mc:Fallback>
            <p:pic>
              <p:nvPicPr>
                <p:cNvPr id="155" name="Freihand 154">
                  <a:extLst>
                    <a:ext uri="{FF2B5EF4-FFF2-40B4-BE49-F238E27FC236}">
                      <a16:creationId xmlns:a16="http://schemas.microsoft.com/office/drawing/2014/main" id="{A0741313-9B7E-46F1-815C-F2CFE114353A}"/>
                    </a:ext>
                  </a:extLst>
                </p:cNvPr>
                <p:cNvPicPr/>
                <p:nvPr/>
              </p:nvPicPr>
              <p:blipFill>
                <a:blip r:embed="rId262"/>
                <a:stretch>
                  <a:fillRect/>
                </a:stretch>
              </p:blipFill>
              <p:spPr>
                <a:xfrm>
                  <a:off x="1276008" y="1762256"/>
                  <a:ext cx="114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B69DD44F-8BEE-478B-B8D6-E1635918658B}"/>
                    </a:ext>
                  </a:extLst>
                </p14:cNvPr>
                <p14:cNvContentPartPr/>
                <p14:nvPr/>
              </p14:nvContentPartPr>
              <p14:xfrm>
                <a:off x="1418568" y="1782776"/>
                <a:ext cx="90360" cy="107640"/>
              </p14:xfrm>
            </p:contentPart>
          </mc:Choice>
          <mc:Fallback>
            <p:pic>
              <p:nvPicPr>
                <p:cNvPr id="156" name="Freihand 155">
                  <a:extLst>
                    <a:ext uri="{FF2B5EF4-FFF2-40B4-BE49-F238E27FC236}">
                      <a16:creationId xmlns:a16="http://schemas.microsoft.com/office/drawing/2014/main" id="{B69DD44F-8BEE-478B-B8D6-E1635918658B}"/>
                    </a:ext>
                  </a:extLst>
                </p:cNvPr>
                <p:cNvPicPr/>
                <p:nvPr/>
              </p:nvPicPr>
              <p:blipFill>
                <a:blip r:embed="rId264"/>
                <a:stretch>
                  <a:fillRect/>
                </a:stretch>
              </p:blipFill>
              <p:spPr>
                <a:xfrm>
                  <a:off x="1414248" y="1778456"/>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53C626CB-D90F-446B-9CF0-3A1088385326}"/>
                    </a:ext>
                  </a:extLst>
                </p14:cNvPr>
                <p14:cNvContentPartPr/>
                <p14:nvPr/>
              </p14:nvContentPartPr>
              <p14:xfrm>
                <a:off x="1557168" y="1886816"/>
                <a:ext cx="28080" cy="30600"/>
              </p14:xfrm>
            </p:contentPart>
          </mc:Choice>
          <mc:Fallback>
            <p:pic>
              <p:nvPicPr>
                <p:cNvPr id="157" name="Freihand 156">
                  <a:extLst>
                    <a:ext uri="{FF2B5EF4-FFF2-40B4-BE49-F238E27FC236}">
                      <a16:creationId xmlns:a16="http://schemas.microsoft.com/office/drawing/2014/main" id="{53C626CB-D90F-446B-9CF0-3A1088385326}"/>
                    </a:ext>
                  </a:extLst>
                </p:cNvPr>
                <p:cNvPicPr/>
                <p:nvPr/>
              </p:nvPicPr>
              <p:blipFill>
                <a:blip r:embed="rId266"/>
                <a:stretch>
                  <a:fillRect/>
                </a:stretch>
              </p:blipFill>
              <p:spPr>
                <a:xfrm>
                  <a:off x="1552848" y="1882496"/>
                  <a:ext cx="36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8" name="Freihand 157">
                  <a:extLst>
                    <a:ext uri="{FF2B5EF4-FFF2-40B4-BE49-F238E27FC236}">
                      <a16:creationId xmlns:a16="http://schemas.microsoft.com/office/drawing/2014/main" id="{231DEDAE-4D29-4500-8381-ECB762D624F8}"/>
                    </a:ext>
                  </a:extLst>
                </p14:cNvPr>
                <p14:cNvContentPartPr/>
                <p14:nvPr/>
              </p14:nvContentPartPr>
              <p14:xfrm>
                <a:off x="1604328" y="1800056"/>
                <a:ext cx="98640" cy="118440"/>
              </p14:xfrm>
            </p:contentPart>
          </mc:Choice>
          <mc:Fallback>
            <p:pic>
              <p:nvPicPr>
                <p:cNvPr id="158" name="Freihand 157">
                  <a:extLst>
                    <a:ext uri="{FF2B5EF4-FFF2-40B4-BE49-F238E27FC236}">
                      <a16:creationId xmlns:a16="http://schemas.microsoft.com/office/drawing/2014/main" id="{231DEDAE-4D29-4500-8381-ECB762D624F8}"/>
                    </a:ext>
                  </a:extLst>
                </p:cNvPr>
                <p:cNvPicPr/>
                <p:nvPr/>
              </p:nvPicPr>
              <p:blipFill>
                <a:blip r:embed="rId268"/>
                <a:stretch>
                  <a:fillRect/>
                </a:stretch>
              </p:blipFill>
              <p:spPr>
                <a:xfrm>
                  <a:off x="1600008" y="1795736"/>
                  <a:ext cx="107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9B65261E-AC9D-42DF-98E7-394D2CF54AEA}"/>
                    </a:ext>
                  </a:extLst>
                </p14:cNvPr>
                <p14:cNvContentPartPr/>
                <p14:nvPr/>
              </p14:nvContentPartPr>
              <p14:xfrm>
                <a:off x="1705848" y="1807976"/>
                <a:ext cx="113760" cy="89640"/>
              </p14:xfrm>
            </p:contentPart>
          </mc:Choice>
          <mc:Fallback>
            <p:pic>
              <p:nvPicPr>
                <p:cNvPr id="159" name="Freihand 158">
                  <a:extLst>
                    <a:ext uri="{FF2B5EF4-FFF2-40B4-BE49-F238E27FC236}">
                      <a16:creationId xmlns:a16="http://schemas.microsoft.com/office/drawing/2014/main" id="{9B65261E-AC9D-42DF-98E7-394D2CF54AEA}"/>
                    </a:ext>
                  </a:extLst>
                </p:cNvPr>
                <p:cNvPicPr/>
                <p:nvPr/>
              </p:nvPicPr>
              <p:blipFill>
                <a:blip r:embed="rId270"/>
                <a:stretch>
                  <a:fillRect/>
                </a:stretch>
              </p:blipFill>
              <p:spPr>
                <a:xfrm>
                  <a:off x="1701528" y="1803656"/>
                  <a:ext cx="122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E31EA751-2957-4DC9-A012-B811226E5E2E}"/>
                    </a:ext>
                  </a:extLst>
                </p14:cNvPr>
                <p14:cNvContentPartPr/>
                <p14:nvPr/>
              </p14:nvContentPartPr>
              <p14:xfrm>
                <a:off x="1841568" y="1798256"/>
                <a:ext cx="128160" cy="108360"/>
              </p14:xfrm>
            </p:contentPart>
          </mc:Choice>
          <mc:Fallback>
            <p:pic>
              <p:nvPicPr>
                <p:cNvPr id="160" name="Freihand 159">
                  <a:extLst>
                    <a:ext uri="{FF2B5EF4-FFF2-40B4-BE49-F238E27FC236}">
                      <a16:creationId xmlns:a16="http://schemas.microsoft.com/office/drawing/2014/main" id="{E31EA751-2957-4DC9-A012-B811226E5E2E}"/>
                    </a:ext>
                  </a:extLst>
                </p:cNvPr>
                <p:cNvPicPr/>
                <p:nvPr/>
              </p:nvPicPr>
              <p:blipFill>
                <a:blip r:embed="rId272"/>
                <a:stretch>
                  <a:fillRect/>
                </a:stretch>
              </p:blipFill>
              <p:spPr>
                <a:xfrm>
                  <a:off x="1837248" y="1793936"/>
                  <a:ext cx="136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93A0E0EE-A72C-445F-A9DC-71E5584B17E8}"/>
                    </a:ext>
                  </a:extLst>
                </p14:cNvPr>
                <p14:cNvContentPartPr/>
                <p14:nvPr/>
              </p14:nvContentPartPr>
              <p14:xfrm>
                <a:off x="2061888" y="1782776"/>
                <a:ext cx="136080" cy="106560"/>
              </p14:xfrm>
            </p:contentPart>
          </mc:Choice>
          <mc:Fallback>
            <p:pic>
              <p:nvPicPr>
                <p:cNvPr id="161" name="Freihand 160">
                  <a:extLst>
                    <a:ext uri="{FF2B5EF4-FFF2-40B4-BE49-F238E27FC236}">
                      <a16:creationId xmlns:a16="http://schemas.microsoft.com/office/drawing/2014/main" id="{93A0E0EE-A72C-445F-A9DC-71E5584B17E8}"/>
                    </a:ext>
                  </a:extLst>
                </p:cNvPr>
                <p:cNvPicPr/>
                <p:nvPr/>
              </p:nvPicPr>
              <p:blipFill>
                <a:blip r:embed="rId274"/>
                <a:stretch>
                  <a:fillRect/>
                </a:stretch>
              </p:blipFill>
              <p:spPr>
                <a:xfrm>
                  <a:off x="2057568" y="1778456"/>
                  <a:ext cx="144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2" name="Freihand 161">
                  <a:extLst>
                    <a:ext uri="{FF2B5EF4-FFF2-40B4-BE49-F238E27FC236}">
                      <a16:creationId xmlns:a16="http://schemas.microsoft.com/office/drawing/2014/main" id="{71F2C14F-8B77-4D70-AA42-344D8979640E}"/>
                    </a:ext>
                  </a:extLst>
                </p14:cNvPr>
                <p14:cNvContentPartPr/>
                <p14:nvPr/>
              </p14:nvContentPartPr>
              <p14:xfrm>
                <a:off x="2012208" y="1832816"/>
                <a:ext cx="185760" cy="20520"/>
              </p14:xfrm>
            </p:contentPart>
          </mc:Choice>
          <mc:Fallback>
            <p:pic>
              <p:nvPicPr>
                <p:cNvPr id="162" name="Freihand 161">
                  <a:extLst>
                    <a:ext uri="{FF2B5EF4-FFF2-40B4-BE49-F238E27FC236}">
                      <a16:creationId xmlns:a16="http://schemas.microsoft.com/office/drawing/2014/main" id="{71F2C14F-8B77-4D70-AA42-344D8979640E}"/>
                    </a:ext>
                  </a:extLst>
                </p:cNvPr>
                <p:cNvPicPr/>
                <p:nvPr/>
              </p:nvPicPr>
              <p:blipFill>
                <a:blip r:embed="rId276"/>
                <a:stretch>
                  <a:fillRect/>
                </a:stretch>
              </p:blipFill>
              <p:spPr>
                <a:xfrm>
                  <a:off x="2007888" y="1828496"/>
                  <a:ext cx="194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3" name="Freihand 162">
                  <a:extLst>
                    <a:ext uri="{FF2B5EF4-FFF2-40B4-BE49-F238E27FC236}">
                      <a16:creationId xmlns:a16="http://schemas.microsoft.com/office/drawing/2014/main" id="{B1DEEF83-31D6-4B27-8EA9-6A5764A1E16E}"/>
                    </a:ext>
                  </a:extLst>
                </p14:cNvPr>
                <p14:cNvContentPartPr/>
                <p14:nvPr/>
              </p14:nvContentPartPr>
              <p14:xfrm>
                <a:off x="2003568" y="1858736"/>
                <a:ext cx="159840" cy="2160"/>
              </p14:xfrm>
            </p:contentPart>
          </mc:Choice>
          <mc:Fallback>
            <p:pic>
              <p:nvPicPr>
                <p:cNvPr id="163" name="Freihand 162">
                  <a:extLst>
                    <a:ext uri="{FF2B5EF4-FFF2-40B4-BE49-F238E27FC236}">
                      <a16:creationId xmlns:a16="http://schemas.microsoft.com/office/drawing/2014/main" id="{B1DEEF83-31D6-4B27-8EA9-6A5764A1E16E}"/>
                    </a:ext>
                  </a:extLst>
                </p:cNvPr>
                <p:cNvPicPr/>
                <p:nvPr/>
              </p:nvPicPr>
              <p:blipFill>
                <a:blip r:embed="rId157"/>
                <a:stretch>
                  <a:fillRect/>
                </a:stretch>
              </p:blipFill>
              <p:spPr>
                <a:xfrm>
                  <a:off x="1999248" y="1854416"/>
                  <a:ext cx="1684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4" name="Freihand 163">
                  <a:extLst>
                    <a:ext uri="{FF2B5EF4-FFF2-40B4-BE49-F238E27FC236}">
                      <a16:creationId xmlns:a16="http://schemas.microsoft.com/office/drawing/2014/main" id="{9B3937FC-A1DD-43EA-9AE1-04BD9E23A4C0}"/>
                    </a:ext>
                  </a:extLst>
                </p14:cNvPr>
                <p14:cNvContentPartPr/>
                <p14:nvPr/>
              </p14:nvContentPartPr>
              <p14:xfrm>
                <a:off x="2607288" y="1771976"/>
                <a:ext cx="33840" cy="48600"/>
              </p14:xfrm>
            </p:contentPart>
          </mc:Choice>
          <mc:Fallback>
            <p:pic>
              <p:nvPicPr>
                <p:cNvPr id="164" name="Freihand 163">
                  <a:extLst>
                    <a:ext uri="{FF2B5EF4-FFF2-40B4-BE49-F238E27FC236}">
                      <a16:creationId xmlns:a16="http://schemas.microsoft.com/office/drawing/2014/main" id="{9B3937FC-A1DD-43EA-9AE1-04BD9E23A4C0}"/>
                    </a:ext>
                  </a:extLst>
                </p:cNvPr>
                <p:cNvPicPr/>
                <p:nvPr/>
              </p:nvPicPr>
              <p:blipFill>
                <a:blip r:embed="rId279"/>
                <a:stretch>
                  <a:fillRect/>
                </a:stretch>
              </p:blipFill>
              <p:spPr>
                <a:xfrm>
                  <a:off x="2602968" y="1767656"/>
                  <a:ext cx="42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5" name="Freihand 164">
                  <a:extLst>
                    <a:ext uri="{FF2B5EF4-FFF2-40B4-BE49-F238E27FC236}">
                      <a16:creationId xmlns:a16="http://schemas.microsoft.com/office/drawing/2014/main" id="{881379CE-85C1-4BA7-914B-E70C2142B216}"/>
                    </a:ext>
                  </a:extLst>
                </p14:cNvPr>
                <p14:cNvContentPartPr/>
                <p14:nvPr/>
              </p14:nvContentPartPr>
              <p14:xfrm>
                <a:off x="2679288" y="1769456"/>
                <a:ext cx="19800" cy="74520"/>
              </p14:xfrm>
            </p:contentPart>
          </mc:Choice>
          <mc:Fallback>
            <p:pic>
              <p:nvPicPr>
                <p:cNvPr id="165" name="Freihand 164">
                  <a:extLst>
                    <a:ext uri="{FF2B5EF4-FFF2-40B4-BE49-F238E27FC236}">
                      <a16:creationId xmlns:a16="http://schemas.microsoft.com/office/drawing/2014/main" id="{881379CE-85C1-4BA7-914B-E70C2142B216}"/>
                    </a:ext>
                  </a:extLst>
                </p:cNvPr>
                <p:cNvPicPr/>
                <p:nvPr/>
              </p:nvPicPr>
              <p:blipFill>
                <a:blip r:embed="rId281"/>
                <a:stretch>
                  <a:fillRect/>
                </a:stretch>
              </p:blipFill>
              <p:spPr>
                <a:xfrm>
                  <a:off x="2674968" y="1765136"/>
                  <a:ext cx="28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6" name="Freihand 165">
                  <a:extLst>
                    <a:ext uri="{FF2B5EF4-FFF2-40B4-BE49-F238E27FC236}">
                      <a16:creationId xmlns:a16="http://schemas.microsoft.com/office/drawing/2014/main" id="{20D36964-EB73-4DBC-868B-5F5707E7DC42}"/>
                    </a:ext>
                  </a:extLst>
                </p14:cNvPr>
                <p14:cNvContentPartPr/>
                <p14:nvPr/>
              </p14:nvContentPartPr>
              <p14:xfrm>
                <a:off x="3331968" y="1778096"/>
                <a:ext cx="203400" cy="18720"/>
              </p14:xfrm>
            </p:contentPart>
          </mc:Choice>
          <mc:Fallback>
            <p:pic>
              <p:nvPicPr>
                <p:cNvPr id="166" name="Freihand 165">
                  <a:extLst>
                    <a:ext uri="{FF2B5EF4-FFF2-40B4-BE49-F238E27FC236}">
                      <a16:creationId xmlns:a16="http://schemas.microsoft.com/office/drawing/2014/main" id="{20D36964-EB73-4DBC-868B-5F5707E7DC42}"/>
                    </a:ext>
                  </a:extLst>
                </p:cNvPr>
                <p:cNvPicPr/>
                <p:nvPr/>
              </p:nvPicPr>
              <p:blipFill>
                <a:blip r:embed="rId283"/>
                <a:stretch>
                  <a:fillRect/>
                </a:stretch>
              </p:blipFill>
              <p:spPr>
                <a:xfrm>
                  <a:off x="3327648" y="1773776"/>
                  <a:ext cx="212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 name="Freihand 166">
                  <a:extLst>
                    <a:ext uri="{FF2B5EF4-FFF2-40B4-BE49-F238E27FC236}">
                      <a16:creationId xmlns:a16="http://schemas.microsoft.com/office/drawing/2014/main" id="{41DDC54E-043C-4D20-AE06-9E269C5746E9}"/>
                    </a:ext>
                  </a:extLst>
                </p14:cNvPr>
                <p14:cNvContentPartPr/>
                <p14:nvPr/>
              </p14:nvContentPartPr>
              <p14:xfrm>
                <a:off x="3447528" y="1707896"/>
                <a:ext cx="172080" cy="185760"/>
              </p14:xfrm>
            </p:contentPart>
          </mc:Choice>
          <mc:Fallback>
            <p:pic>
              <p:nvPicPr>
                <p:cNvPr id="167" name="Freihand 166">
                  <a:extLst>
                    <a:ext uri="{FF2B5EF4-FFF2-40B4-BE49-F238E27FC236}">
                      <a16:creationId xmlns:a16="http://schemas.microsoft.com/office/drawing/2014/main" id="{41DDC54E-043C-4D20-AE06-9E269C5746E9}"/>
                    </a:ext>
                  </a:extLst>
                </p:cNvPr>
                <p:cNvPicPr/>
                <p:nvPr/>
              </p:nvPicPr>
              <p:blipFill>
                <a:blip r:embed="rId285"/>
                <a:stretch>
                  <a:fillRect/>
                </a:stretch>
              </p:blipFill>
              <p:spPr>
                <a:xfrm>
                  <a:off x="3443208" y="1703576"/>
                  <a:ext cx="180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CB1B7143-7ECC-4B52-A55F-45B420F66423}"/>
                    </a:ext>
                  </a:extLst>
                </p14:cNvPr>
                <p14:cNvContentPartPr/>
                <p14:nvPr/>
              </p14:nvContentPartPr>
              <p14:xfrm>
                <a:off x="3699528" y="1787096"/>
                <a:ext cx="360" cy="360"/>
              </p14:xfrm>
            </p:contentPart>
          </mc:Choice>
          <mc:Fallback>
            <p:pic>
              <p:nvPicPr>
                <p:cNvPr id="171" name="Freihand 170">
                  <a:extLst>
                    <a:ext uri="{FF2B5EF4-FFF2-40B4-BE49-F238E27FC236}">
                      <a16:creationId xmlns:a16="http://schemas.microsoft.com/office/drawing/2014/main" id="{CB1B7143-7ECC-4B52-A55F-45B420F66423}"/>
                    </a:ext>
                  </a:extLst>
                </p:cNvPr>
                <p:cNvPicPr/>
                <p:nvPr/>
              </p:nvPicPr>
              <p:blipFill>
                <a:blip r:embed="rId60"/>
                <a:stretch>
                  <a:fillRect/>
                </a:stretch>
              </p:blipFill>
              <p:spPr>
                <a:xfrm>
                  <a:off x="3695208" y="17827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05C26F18-4871-4C08-8127-BDE5253267D7}"/>
                    </a:ext>
                  </a:extLst>
                </p14:cNvPr>
                <p14:cNvContentPartPr/>
                <p14:nvPr/>
              </p14:nvContentPartPr>
              <p14:xfrm>
                <a:off x="3695208" y="1688096"/>
                <a:ext cx="13680" cy="151200"/>
              </p14:xfrm>
            </p:contentPart>
          </mc:Choice>
          <mc:Fallback>
            <p:pic>
              <p:nvPicPr>
                <p:cNvPr id="172" name="Freihand 171">
                  <a:extLst>
                    <a:ext uri="{FF2B5EF4-FFF2-40B4-BE49-F238E27FC236}">
                      <a16:creationId xmlns:a16="http://schemas.microsoft.com/office/drawing/2014/main" id="{05C26F18-4871-4C08-8127-BDE5253267D7}"/>
                    </a:ext>
                  </a:extLst>
                </p:cNvPr>
                <p:cNvPicPr/>
                <p:nvPr/>
              </p:nvPicPr>
              <p:blipFill>
                <a:blip r:embed="rId288"/>
                <a:stretch>
                  <a:fillRect/>
                </a:stretch>
              </p:blipFill>
              <p:spPr>
                <a:xfrm>
                  <a:off x="3690888" y="1683776"/>
                  <a:ext cx="22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Freihand 172">
                  <a:extLst>
                    <a:ext uri="{FF2B5EF4-FFF2-40B4-BE49-F238E27FC236}">
                      <a16:creationId xmlns:a16="http://schemas.microsoft.com/office/drawing/2014/main" id="{F1956945-821A-44DF-9A9C-0A98B2310230}"/>
                    </a:ext>
                  </a:extLst>
                </p14:cNvPr>
                <p14:cNvContentPartPr/>
                <p14:nvPr/>
              </p14:nvContentPartPr>
              <p14:xfrm>
                <a:off x="3621048" y="1649936"/>
                <a:ext cx="181800" cy="147240"/>
              </p14:xfrm>
            </p:contentPart>
          </mc:Choice>
          <mc:Fallback>
            <p:pic>
              <p:nvPicPr>
                <p:cNvPr id="173" name="Freihand 172">
                  <a:extLst>
                    <a:ext uri="{FF2B5EF4-FFF2-40B4-BE49-F238E27FC236}">
                      <a16:creationId xmlns:a16="http://schemas.microsoft.com/office/drawing/2014/main" id="{F1956945-821A-44DF-9A9C-0A98B2310230}"/>
                    </a:ext>
                  </a:extLst>
                </p:cNvPr>
                <p:cNvPicPr/>
                <p:nvPr/>
              </p:nvPicPr>
              <p:blipFill>
                <a:blip r:embed="rId290"/>
                <a:stretch>
                  <a:fillRect/>
                </a:stretch>
              </p:blipFill>
              <p:spPr>
                <a:xfrm>
                  <a:off x="3616728" y="1645616"/>
                  <a:ext cx="190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 name="Freihand 173">
                  <a:extLst>
                    <a:ext uri="{FF2B5EF4-FFF2-40B4-BE49-F238E27FC236}">
                      <a16:creationId xmlns:a16="http://schemas.microsoft.com/office/drawing/2014/main" id="{18EA490C-9447-4915-8942-E028EA9D1D70}"/>
                    </a:ext>
                  </a:extLst>
                </p14:cNvPr>
                <p14:cNvContentPartPr/>
                <p14:nvPr/>
              </p14:nvContentPartPr>
              <p14:xfrm>
                <a:off x="3797808" y="1703216"/>
                <a:ext cx="189720" cy="120240"/>
              </p14:xfrm>
            </p:contentPart>
          </mc:Choice>
          <mc:Fallback>
            <p:pic>
              <p:nvPicPr>
                <p:cNvPr id="174" name="Freihand 173">
                  <a:extLst>
                    <a:ext uri="{FF2B5EF4-FFF2-40B4-BE49-F238E27FC236}">
                      <a16:creationId xmlns:a16="http://schemas.microsoft.com/office/drawing/2014/main" id="{18EA490C-9447-4915-8942-E028EA9D1D70}"/>
                    </a:ext>
                  </a:extLst>
                </p:cNvPr>
                <p:cNvPicPr/>
                <p:nvPr/>
              </p:nvPicPr>
              <p:blipFill>
                <a:blip r:embed="rId292"/>
                <a:stretch>
                  <a:fillRect/>
                </a:stretch>
              </p:blipFill>
              <p:spPr>
                <a:xfrm>
                  <a:off x="3793488" y="1698896"/>
                  <a:ext cx="198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5" name="Freihand 174">
                  <a:extLst>
                    <a:ext uri="{FF2B5EF4-FFF2-40B4-BE49-F238E27FC236}">
                      <a16:creationId xmlns:a16="http://schemas.microsoft.com/office/drawing/2014/main" id="{E66EF193-A05F-4ECD-899B-38C5A7DA04E1}"/>
                    </a:ext>
                  </a:extLst>
                </p14:cNvPr>
                <p14:cNvContentPartPr/>
                <p14:nvPr/>
              </p14:nvContentPartPr>
              <p14:xfrm>
                <a:off x="4037568" y="1682336"/>
                <a:ext cx="400320" cy="99360"/>
              </p14:xfrm>
            </p:contentPart>
          </mc:Choice>
          <mc:Fallback>
            <p:pic>
              <p:nvPicPr>
                <p:cNvPr id="175" name="Freihand 174">
                  <a:extLst>
                    <a:ext uri="{FF2B5EF4-FFF2-40B4-BE49-F238E27FC236}">
                      <a16:creationId xmlns:a16="http://schemas.microsoft.com/office/drawing/2014/main" id="{E66EF193-A05F-4ECD-899B-38C5A7DA04E1}"/>
                    </a:ext>
                  </a:extLst>
                </p:cNvPr>
                <p:cNvPicPr/>
                <p:nvPr/>
              </p:nvPicPr>
              <p:blipFill>
                <a:blip r:embed="rId294"/>
                <a:stretch>
                  <a:fillRect/>
                </a:stretch>
              </p:blipFill>
              <p:spPr>
                <a:xfrm>
                  <a:off x="4033248" y="1678016"/>
                  <a:ext cx="408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2B4D03E8-734B-48A2-8E0C-10C66A87408D}"/>
                    </a:ext>
                  </a:extLst>
                </p14:cNvPr>
                <p14:cNvContentPartPr/>
                <p14:nvPr/>
              </p14:nvContentPartPr>
              <p14:xfrm>
                <a:off x="4729848" y="1596296"/>
                <a:ext cx="164520" cy="192960"/>
              </p14:xfrm>
            </p:contentPart>
          </mc:Choice>
          <mc:Fallback>
            <p:pic>
              <p:nvPicPr>
                <p:cNvPr id="177" name="Freihand 176">
                  <a:extLst>
                    <a:ext uri="{FF2B5EF4-FFF2-40B4-BE49-F238E27FC236}">
                      <a16:creationId xmlns:a16="http://schemas.microsoft.com/office/drawing/2014/main" id="{2B4D03E8-734B-48A2-8E0C-10C66A87408D}"/>
                    </a:ext>
                  </a:extLst>
                </p:cNvPr>
                <p:cNvPicPr/>
                <p:nvPr/>
              </p:nvPicPr>
              <p:blipFill>
                <a:blip r:embed="rId296"/>
                <a:stretch>
                  <a:fillRect/>
                </a:stretch>
              </p:blipFill>
              <p:spPr>
                <a:xfrm>
                  <a:off x="4725528" y="1591976"/>
                  <a:ext cx="173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B78D93B5-79D9-4EB9-B606-69F54CE55B38}"/>
                    </a:ext>
                  </a:extLst>
                </p14:cNvPr>
                <p14:cNvContentPartPr/>
                <p14:nvPr/>
              </p14:nvContentPartPr>
              <p14:xfrm>
                <a:off x="4954128" y="1642016"/>
                <a:ext cx="100440" cy="127080"/>
              </p14:xfrm>
            </p:contentPart>
          </mc:Choice>
          <mc:Fallback>
            <p:pic>
              <p:nvPicPr>
                <p:cNvPr id="178" name="Freihand 177">
                  <a:extLst>
                    <a:ext uri="{FF2B5EF4-FFF2-40B4-BE49-F238E27FC236}">
                      <a16:creationId xmlns:a16="http://schemas.microsoft.com/office/drawing/2014/main" id="{B78D93B5-79D9-4EB9-B606-69F54CE55B38}"/>
                    </a:ext>
                  </a:extLst>
                </p:cNvPr>
                <p:cNvPicPr/>
                <p:nvPr/>
              </p:nvPicPr>
              <p:blipFill>
                <a:blip r:embed="rId298"/>
                <a:stretch>
                  <a:fillRect/>
                </a:stretch>
              </p:blipFill>
              <p:spPr>
                <a:xfrm>
                  <a:off x="4949808" y="1637696"/>
                  <a:ext cx="109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BBA9E3FD-DCD1-49D0-885A-3419160DB026}"/>
                    </a:ext>
                  </a:extLst>
                </p14:cNvPr>
                <p14:cNvContentPartPr/>
                <p14:nvPr/>
              </p14:nvContentPartPr>
              <p14:xfrm>
                <a:off x="5127288" y="1747496"/>
                <a:ext cx="360" cy="360"/>
              </p14:xfrm>
            </p:contentPart>
          </mc:Choice>
          <mc:Fallback>
            <p:pic>
              <p:nvPicPr>
                <p:cNvPr id="179" name="Freihand 178">
                  <a:extLst>
                    <a:ext uri="{FF2B5EF4-FFF2-40B4-BE49-F238E27FC236}">
                      <a16:creationId xmlns:a16="http://schemas.microsoft.com/office/drawing/2014/main" id="{BBA9E3FD-DCD1-49D0-885A-3419160DB026}"/>
                    </a:ext>
                  </a:extLst>
                </p:cNvPr>
                <p:cNvPicPr/>
                <p:nvPr/>
              </p:nvPicPr>
              <p:blipFill>
                <a:blip r:embed="rId60"/>
                <a:stretch>
                  <a:fillRect/>
                </a:stretch>
              </p:blipFill>
              <p:spPr>
                <a:xfrm>
                  <a:off x="5122968" y="17431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0" name="Freihand 179">
                  <a:extLst>
                    <a:ext uri="{FF2B5EF4-FFF2-40B4-BE49-F238E27FC236}">
                      <a16:creationId xmlns:a16="http://schemas.microsoft.com/office/drawing/2014/main" id="{AD6DE134-777A-40DE-B19E-B23784D01FBB}"/>
                    </a:ext>
                  </a:extLst>
                </p14:cNvPr>
                <p14:cNvContentPartPr/>
                <p14:nvPr/>
              </p14:nvContentPartPr>
              <p14:xfrm>
                <a:off x="5166888" y="1651016"/>
                <a:ext cx="110160" cy="79920"/>
              </p14:xfrm>
            </p:contentPart>
          </mc:Choice>
          <mc:Fallback>
            <p:pic>
              <p:nvPicPr>
                <p:cNvPr id="180" name="Freihand 179">
                  <a:extLst>
                    <a:ext uri="{FF2B5EF4-FFF2-40B4-BE49-F238E27FC236}">
                      <a16:creationId xmlns:a16="http://schemas.microsoft.com/office/drawing/2014/main" id="{AD6DE134-777A-40DE-B19E-B23784D01FBB}"/>
                    </a:ext>
                  </a:extLst>
                </p:cNvPr>
                <p:cNvPicPr/>
                <p:nvPr/>
              </p:nvPicPr>
              <p:blipFill>
                <a:blip r:embed="rId301"/>
                <a:stretch>
                  <a:fillRect/>
                </a:stretch>
              </p:blipFill>
              <p:spPr>
                <a:xfrm>
                  <a:off x="5162568" y="1646696"/>
                  <a:ext cx="118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1" name="Freihand 180">
                  <a:extLst>
                    <a:ext uri="{FF2B5EF4-FFF2-40B4-BE49-F238E27FC236}">
                      <a16:creationId xmlns:a16="http://schemas.microsoft.com/office/drawing/2014/main" id="{39D25887-27AC-4437-BB0E-CE35A97ABC7A}"/>
                    </a:ext>
                  </a:extLst>
                </p14:cNvPr>
                <p14:cNvContentPartPr/>
                <p14:nvPr/>
              </p14:nvContentPartPr>
              <p14:xfrm>
                <a:off x="5311248" y="1643096"/>
                <a:ext cx="109080" cy="82800"/>
              </p14:xfrm>
            </p:contentPart>
          </mc:Choice>
          <mc:Fallback>
            <p:pic>
              <p:nvPicPr>
                <p:cNvPr id="181" name="Freihand 180">
                  <a:extLst>
                    <a:ext uri="{FF2B5EF4-FFF2-40B4-BE49-F238E27FC236}">
                      <a16:creationId xmlns:a16="http://schemas.microsoft.com/office/drawing/2014/main" id="{39D25887-27AC-4437-BB0E-CE35A97ABC7A}"/>
                    </a:ext>
                  </a:extLst>
                </p:cNvPr>
                <p:cNvPicPr/>
                <p:nvPr/>
              </p:nvPicPr>
              <p:blipFill>
                <a:blip r:embed="rId303"/>
                <a:stretch>
                  <a:fillRect/>
                </a:stretch>
              </p:blipFill>
              <p:spPr>
                <a:xfrm>
                  <a:off x="5306928" y="1638776"/>
                  <a:ext cx="117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2" name="Freihand 181">
                  <a:extLst>
                    <a:ext uri="{FF2B5EF4-FFF2-40B4-BE49-F238E27FC236}">
                      <a16:creationId xmlns:a16="http://schemas.microsoft.com/office/drawing/2014/main" id="{A49629D4-112F-4383-BD3C-836165FEE85A}"/>
                    </a:ext>
                  </a:extLst>
                </p14:cNvPr>
                <p14:cNvContentPartPr/>
                <p14:nvPr/>
              </p14:nvContentPartPr>
              <p14:xfrm>
                <a:off x="5441928" y="1644896"/>
                <a:ext cx="110520" cy="88560"/>
              </p14:xfrm>
            </p:contentPart>
          </mc:Choice>
          <mc:Fallback>
            <p:pic>
              <p:nvPicPr>
                <p:cNvPr id="182" name="Freihand 181">
                  <a:extLst>
                    <a:ext uri="{FF2B5EF4-FFF2-40B4-BE49-F238E27FC236}">
                      <a16:creationId xmlns:a16="http://schemas.microsoft.com/office/drawing/2014/main" id="{A49629D4-112F-4383-BD3C-836165FEE85A}"/>
                    </a:ext>
                  </a:extLst>
                </p:cNvPr>
                <p:cNvPicPr/>
                <p:nvPr/>
              </p:nvPicPr>
              <p:blipFill>
                <a:blip r:embed="rId305"/>
                <a:stretch>
                  <a:fillRect/>
                </a:stretch>
              </p:blipFill>
              <p:spPr>
                <a:xfrm>
                  <a:off x="5437608" y="1640576"/>
                  <a:ext cx="119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3" name="Freihand 182">
                  <a:extLst>
                    <a:ext uri="{FF2B5EF4-FFF2-40B4-BE49-F238E27FC236}">
                      <a16:creationId xmlns:a16="http://schemas.microsoft.com/office/drawing/2014/main" id="{604773E9-C757-4972-859F-B60535AF42A9}"/>
                    </a:ext>
                  </a:extLst>
                </p14:cNvPr>
                <p14:cNvContentPartPr/>
                <p14:nvPr/>
              </p14:nvContentPartPr>
              <p14:xfrm>
                <a:off x="5730648" y="1639856"/>
                <a:ext cx="183240" cy="108000"/>
              </p14:xfrm>
            </p:contentPart>
          </mc:Choice>
          <mc:Fallback>
            <p:pic>
              <p:nvPicPr>
                <p:cNvPr id="183" name="Freihand 182">
                  <a:extLst>
                    <a:ext uri="{FF2B5EF4-FFF2-40B4-BE49-F238E27FC236}">
                      <a16:creationId xmlns:a16="http://schemas.microsoft.com/office/drawing/2014/main" id="{604773E9-C757-4972-859F-B60535AF42A9}"/>
                    </a:ext>
                  </a:extLst>
                </p:cNvPr>
                <p:cNvPicPr/>
                <p:nvPr/>
              </p:nvPicPr>
              <p:blipFill>
                <a:blip r:embed="rId307"/>
                <a:stretch>
                  <a:fillRect/>
                </a:stretch>
              </p:blipFill>
              <p:spPr>
                <a:xfrm>
                  <a:off x="5726328" y="1635536"/>
                  <a:ext cx="191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4" name="Freihand 183">
                  <a:extLst>
                    <a:ext uri="{FF2B5EF4-FFF2-40B4-BE49-F238E27FC236}">
                      <a16:creationId xmlns:a16="http://schemas.microsoft.com/office/drawing/2014/main" id="{5FBDC3E1-5544-455E-A9F6-36D9E38D55E3}"/>
                    </a:ext>
                  </a:extLst>
                </p14:cNvPr>
                <p14:cNvContentPartPr/>
                <p14:nvPr/>
              </p14:nvContentPartPr>
              <p14:xfrm>
                <a:off x="5713008" y="1672976"/>
                <a:ext cx="219600" cy="24840"/>
              </p14:xfrm>
            </p:contentPart>
          </mc:Choice>
          <mc:Fallback>
            <p:pic>
              <p:nvPicPr>
                <p:cNvPr id="184" name="Freihand 183">
                  <a:extLst>
                    <a:ext uri="{FF2B5EF4-FFF2-40B4-BE49-F238E27FC236}">
                      <a16:creationId xmlns:a16="http://schemas.microsoft.com/office/drawing/2014/main" id="{5FBDC3E1-5544-455E-A9F6-36D9E38D55E3}"/>
                    </a:ext>
                  </a:extLst>
                </p:cNvPr>
                <p:cNvPicPr/>
                <p:nvPr/>
              </p:nvPicPr>
              <p:blipFill>
                <a:blip r:embed="rId309"/>
                <a:stretch>
                  <a:fillRect/>
                </a:stretch>
              </p:blipFill>
              <p:spPr>
                <a:xfrm>
                  <a:off x="5708688" y="1668656"/>
                  <a:ext cx="22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5" name="Freihand 184">
                  <a:extLst>
                    <a:ext uri="{FF2B5EF4-FFF2-40B4-BE49-F238E27FC236}">
                      <a16:creationId xmlns:a16="http://schemas.microsoft.com/office/drawing/2014/main" id="{A03FD8B0-7BA0-4519-91FB-2B7E806FE614}"/>
                    </a:ext>
                  </a:extLst>
                </p14:cNvPr>
                <p14:cNvContentPartPr/>
                <p14:nvPr/>
              </p14:nvContentPartPr>
              <p14:xfrm>
                <a:off x="6274248" y="1652456"/>
                <a:ext cx="140760" cy="25560"/>
              </p14:xfrm>
            </p:contentPart>
          </mc:Choice>
          <mc:Fallback>
            <p:pic>
              <p:nvPicPr>
                <p:cNvPr id="185" name="Freihand 184">
                  <a:extLst>
                    <a:ext uri="{FF2B5EF4-FFF2-40B4-BE49-F238E27FC236}">
                      <a16:creationId xmlns:a16="http://schemas.microsoft.com/office/drawing/2014/main" id="{A03FD8B0-7BA0-4519-91FB-2B7E806FE614}"/>
                    </a:ext>
                  </a:extLst>
                </p:cNvPr>
                <p:cNvPicPr/>
                <p:nvPr/>
              </p:nvPicPr>
              <p:blipFill>
                <a:blip r:embed="rId311"/>
                <a:stretch>
                  <a:fillRect/>
                </a:stretch>
              </p:blipFill>
              <p:spPr>
                <a:xfrm>
                  <a:off x="6269928" y="1648136"/>
                  <a:ext cx="149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6" name="Freihand 185">
                  <a:extLst>
                    <a:ext uri="{FF2B5EF4-FFF2-40B4-BE49-F238E27FC236}">
                      <a16:creationId xmlns:a16="http://schemas.microsoft.com/office/drawing/2014/main" id="{70C5CFA1-2174-49C3-9931-9D1E10B344E1}"/>
                    </a:ext>
                  </a:extLst>
                </p14:cNvPr>
                <p14:cNvContentPartPr/>
                <p14:nvPr/>
              </p14:nvContentPartPr>
              <p14:xfrm>
                <a:off x="6389808" y="1607456"/>
                <a:ext cx="147960" cy="117720"/>
              </p14:xfrm>
            </p:contentPart>
          </mc:Choice>
          <mc:Fallback>
            <p:pic>
              <p:nvPicPr>
                <p:cNvPr id="186" name="Freihand 185">
                  <a:extLst>
                    <a:ext uri="{FF2B5EF4-FFF2-40B4-BE49-F238E27FC236}">
                      <a16:creationId xmlns:a16="http://schemas.microsoft.com/office/drawing/2014/main" id="{70C5CFA1-2174-49C3-9931-9D1E10B344E1}"/>
                    </a:ext>
                  </a:extLst>
                </p:cNvPr>
                <p:cNvPicPr/>
                <p:nvPr/>
              </p:nvPicPr>
              <p:blipFill>
                <a:blip r:embed="rId313"/>
                <a:stretch>
                  <a:fillRect/>
                </a:stretch>
              </p:blipFill>
              <p:spPr>
                <a:xfrm>
                  <a:off x="6385488" y="1603136"/>
                  <a:ext cx="156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7" name="Freihand 186">
                  <a:extLst>
                    <a:ext uri="{FF2B5EF4-FFF2-40B4-BE49-F238E27FC236}">
                      <a16:creationId xmlns:a16="http://schemas.microsoft.com/office/drawing/2014/main" id="{A2ABBE8D-11EB-42F9-A4C6-0C843C7E24D1}"/>
                    </a:ext>
                  </a:extLst>
                </p14:cNvPr>
                <p14:cNvContentPartPr/>
                <p14:nvPr/>
              </p14:nvContentPartPr>
              <p14:xfrm>
                <a:off x="7583208" y="1639496"/>
                <a:ext cx="136080" cy="73080"/>
              </p14:xfrm>
            </p:contentPart>
          </mc:Choice>
          <mc:Fallback>
            <p:pic>
              <p:nvPicPr>
                <p:cNvPr id="187" name="Freihand 186">
                  <a:extLst>
                    <a:ext uri="{FF2B5EF4-FFF2-40B4-BE49-F238E27FC236}">
                      <a16:creationId xmlns:a16="http://schemas.microsoft.com/office/drawing/2014/main" id="{A2ABBE8D-11EB-42F9-A4C6-0C843C7E24D1}"/>
                    </a:ext>
                  </a:extLst>
                </p:cNvPr>
                <p:cNvPicPr/>
                <p:nvPr/>
              </p:nvPicPr>
              <p:blipFill>
                <a:blip r:embed="rId315"/>
                <a:stretch>
                  <a:fillRect/>
                </a:stretch>
              </p:blipFill>
              <p:spPr>
                <a:xfrm>
                  <a:off x="7578888" y="1635176"/>
                  <a:ext cx="144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17A889B5-2701-401B-80E9-5C687ACBF1EA}"/>
                    </a:ext>
                  </a:extLst>
                </p14:cNvPr>
                <p14:cNvContentPartPr/>
                <p14:nvPr/>
              </p14:nvContentPartPr>
              <p14:xfrm>
                <a:off x="8962368" y="1551656"/>
                <a:ext cx="123480" cy="223560"/>
              </p14:xfrm>
            </p:contentPart>
          </mc:Choice>
          <mc:Fallback>
            <p:pic>
              <p:nvPicPr>
                <p:cNvPr id="190" name="Freihand 189">
                  <a:extLst>
                    <a:ext uri="{FF2B5EF4-FFF2-40B4-BE49-F238E27FC236}">
                      <a16:creationId xmlns:a16="http://schemas.microsoft.com/office/drawing/2014/main" id="{17A889B5-2701-401B-80E9-5C687ACBF1EA}"/>
                    </a:ext>
                  </a:extLst>
                </p:cNvPr>
                <p:cNvPicPr/>
                <p:nvPr/>
              </p:nvPicPr>
              <p:blipFill>
                <a:blip r:embed="rId317"/>
                <a:stretch>
                  <a:fillRect/>
                </a:stretch>
              </p:blipFill>
              <p:spPr>
                <a:xfrm>
                  <a:off x="8958048" y="1547336"/>
                  <a:ext cx="1321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557C6CDB-461D-4548-9EBE-4398877650AC}"/>
                    </a:ext>
                  </a:extLst>
                </p14:cNvPr>
                <p14:cNvContentPartPr/>
                <p14:nvPr/>
              </p14:nvContentPartPr>
              <p14:xfrm>
                <a:off x="8942928" y="1664336"/>
                <a:ext cx="142200" cy="6480"/>
              </p14:xfrm>
            </p:contentPart>
          </mc:Choice>
          <mc:Fallback>
            <p:pic>
              <p:nvPicPr>
                <p:cNvPr id="191" name="Freihand 190">
                  <a:extLst>
                    <a:ext uri="{FF2B5EF4-FFF2-40B4-BE49-F238E27FC236}">
                      <a16:creationId xmlns:a16="http://schemas.microsoft.com/office/drawing/2014/main" id="{557C6CDB-461D-4548-9EBE-4398877650AC}"/>
                    </a:ext>
                  </a:extLst>
                </p:cNvPr>
                <p:cNvPicPr/>
                <p:nvPr/>
              </p:nvPicPr>
              <p:blipFill>
                <a:blip r:embed="rId319"/>
                <a:stretch>
                  <a:fillRect/>
                </a:stretch>
              </p:blipFill>
              <p:spPr>
                <a:xfrm>
                  <a:off x="8938608" y="1660016"/>
                  <a:ext cx="150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Freihand 191">
                  <a:extLst>
                    <a:ext uri="{FF2B5EF4-FFF2-40B4-BE49-F238E27FC236}">
                      <a16:creationId xmlns:a16="http://schemas.microsoft.com/office/drawing/2014/main" id="{6C99C85D-3FB9-4282-AAE0-518357409154}"/>
                    </a:ext>
                  </a:extLst>
                </p14:cNvPr>
                <p14:cNvContentPartPr/>
                <p14:nvPr/>
              </p14:nvContentPartPr>
              <p14:xfrm>
                <a:off x="9131928" y="1573256"/>
                <a:ext cx="117360" cy="168840"/>
              </p14:xfrm>
            </p:contentPart>
          </mc:Choice>
          <mc:Fallback>
            <p:pic>
              <p:nvPicPr>
                <p:cNvPr id="192" name="Freihand 191">
                  <a:extLst>
                    <a:ext uri="{FF2B5EF4-FFF2-40B4-BE49-F238E27FC236}">
                      <a16:creationId xmlns:a16="http://schemas.microsoft.com/office/drawing/2014/main" id="{6C99C85D-3FB9-4282-AAE0-518357409154}"/>
                    </a:ext>
                  </a:extLst>
                </p:cNvPr>
                <p:cNvPicPr/>
                <p:nvPr/>
              </p:nvPicPr>
              <p:blipFill>
                <a:blip r:embed="rId321"/>
                <a:stretch>
                  <a:fillRect/>
                </a:stretch>
              </p:blipFill>
              <p:spPr>
                <a:xfrm>
                  <a:off x="9127608" y="1568936"/>
                  <a:ext cx="126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Freihand 192">
                  <a:extLst>
                    <a:ext uri="{FF2B5EF4-FFF2-40B4-BE49-F238E27FC236}">
                      <a16:creationId xmlns:a16="http://schemas.microsoft.com/office/drawing/2014/main" id="{87133D93-FEBE-4B4F-816E-3ADC6C29A38E}"/>
                    </a:ext>
                  </a:extLst>
                </p14:cNvPr>
                <p14:cNvContentPartPr/>
                <p14:nvPr/>
              </p14:nvContentPartPr>
              <p14:xfrm>
                <a:off x="9327768" y="1598096"/>
                <a:ext cx="144000" cy="130320"/>
              </p14:xfrm>
            </p:contentPart>
          </mc:Choice>
          <mc:Fallback>
            <p:pic>
              <p:nvPicPr>
                <p:cNvPr id="193" name="Freihand 192">
                  <a:extLst>
                    <a:ext uri="{FF2B5EF4-FFF2-40B4-BE49-F238E27FC236}">
                      <a16:creationId xmlns:a16="http://schemas.microsoft.com/office/drawing/2014/main" id="{87133D93-FEBE-4B4F-816E-3ADC6C29A38E}"/>
                    </a:ext>
                  </a:extLst>
                </p:cNvPr>
                <p:cNvPicPr/>
                <p:nvPr/>
              </p:nvPicPr>
              <p:blipFill>
                <a:blip r:embed="rId323"/>
                <a:stretch>
                  <a:fillRect/>
                </a:stretch>
              </p:blipFill>
              <p:spPr>
                <a:xfrm>
                  <a:off x="9323448" y="1593776"/>
                  <a:ext cx="15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1B0B528D-2D2B-47F4-8FC9-D456A2ECE0C0}"/>
                    </a:ext>
                  </a:extLst>
                </p14:cNvPr>
                <p14:cNvContentPartPr/>
                <p14:nvPr/>
              </p14:nvContentPartPr>
              <p14:xfrm>
                <a:off x="9586248" y="1696376"/>
                <a:ext cx="23760" cy="23400"/>
              </p14:xfrm>
            </p:contentPart>
          </mc:Choice>
          <mc:Fallback>
            <p:pic>
              <p:nvPicPr>
                <p:cNvPr id="194" name="Freihand 193">
                  <a:extLst>
                    <a:ext uri="{FF2B5EF4-FFF2-40B4-BE49-F238E27FC236}">
                      <a16:creationId xmlns:a16="http://schemas.microsoft.com/office/drawing/2014/main" id="{1B0B528D-2D2B-47F4-8FC9-D456A2ECE0C0}"/>
                    </a:ext>
                  </a:extLst>
                </p:cNvPr>
                <p:cNvPicPr/>
                <p:nvPr/>
              </p:nvPicPr>
              <p:blipFill>
                <a:blip r:embed="rId325"/>
                <a:stretch>
                  <a:fillRect/>
                </a:stretch>
              </p:blipFill>
              <p:spPr>
                <a:xfrm>
                  <a:off x="9581928" y="1692056"/>
                  <a:ext cx="32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Freihand 194">
                  <a:extLst>
                    <a:ext uri="{FF2B5EF4-FFF2-40B4-BE49-F238E27FC236}">
                      <a16:creationId xmlns:a16="http://schemas.microsoft.com/office/drawing/2014/main" id="{6E85D563-E4B4-413A-80E3-B5C8B52937E1}"/>
                    </a:ext>
                  </a:extLst>
                </p14:cNvPr>
                <p14:cNvContentPartPr/>
                <p14:nvPr/>
              </p14:nvContentPartPr>
              <p14:xfrm>
                <a:off x="9728808" y="1621136"/>
                <a:ext cx="107280" cy="92160"/>
              </p14:xfrm>
            </p:contentPart>
          </mc:Choice>
          <mc:Fallback>
            <p:pic>
              <p:nvPicPr>
                <p:cNvPr id="195" name="Freihand 194">
                  <a:extLst>
                    <a:ext uri="{FF2B5EF4-FFF2-40B4-BE49-F238E27FC236}">
                      <a16:creationId xmlns:a16="http://schemas.microsoft.com/office/drawing/2014/main" id="{6E85D563-E4B4-413A-80E3-B5C8B52937E1}"/>
                    </a:ext>
                  </a:extLst>
                </p:cNvPr>
                <p:cNvPicPr/>
                <p:nvPr/>
              </p:nvPicPr>
              <p:blipFill>
                <a:blip r:embed="rId327"/>
                <a:stretch>
                  <a:fillRect/>
                </a:stretch>
              </p:blipFill>
              <p:spPr>
                <a:xfrm>
                  <a:off x="9724488" y="1616816"/>
                  <a:ext cx="115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6" name="Freihand 195">
                  <a:extLst>
                    <a:ext uri="{FF2B5EF4-FFF2-40B4-BE49-F238E27FC236}">
                      <a16:creationId xmlns:a16="http://schemas.microsoft.com/office/drawing/2014/main" id="{DA27ED60-8AD1-47CA-B69C-25A93942A09F}"/>
                    </a:ext>
                  </a:extLst>
                </p14:cNvPr>
                <p14:cNvContentPartPr/>
                <p14:nvPr/>
              </p14:nvContentPartPr>
              <p14:xfrm>
                <a:off x="9887208" y="1628696"/>
                <a:ext cx="120600" cy="70920"/>
              </p14:xfrm>
            </p:contentPart>
          </mc:Choice>
          <mc:Fallback>
            <p:pic>
              <p:nvPicPr>
                <p:cNvPr id="196" name="Freihand 195">
                  <a:extLst>
                    <a:ext uri="{FF2B5EF4-FFF2-40B4-BE49-F238E27FC236}">
                      <a16:creationId xmlns:a16="http://schemas.microsoft.com/office/drawing/2014/main" id="{DA27ED60-8AD1-47CA-B69C-25A93942A09F}"/>
                    </a:ext>
                  </a:extLst>
                </p:cNvPr>
                <p:cNvPicPr/>
                <p:nvPr/>
              </p:nvPicPr>
              <p:blipFill>
                <a:blip r:embed="rId329"/>
                <a:stretch>
                  <a:fillRect/>
                </a:stretch>
              </p:blipFill>
              <p:spPr>
                <a:xfrm>
                  <a:off x="9882888" y="1624376"/>
                  <a:ext cx="129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7" name="Freihand 196">
                  <a:extLst>
                    <a:ext uri="{FF2B5EF4-FFF2-40B4-BE49-F238E27FC236}">
                      <a16:creationId xmlns:a16="http://schemas.microsoft.com/office/drawing/2014/main" id="{5CAFE799-EBFA-402B-85AF-E33309BC9D27}"/>
                    </a:ext>
                  </a:extLst>
                </p14:cNvPr>
                <p14:cNvContentPartPr/>
                <p14:nvPr/>
              </p14:nvContentPartPr>
              <p14:xfrm>
                <a:off x="10030488" y="1635536"/>
                <a:ext cx="83880" cy="75960"/>
              </p14:xfrm>
            </p:contentPart>
          </mc:Choice>
          <mc:Fallback>
            <p:pic>
              <p:nvPicPr>
                <p:cNvPr id="197" name="Freihand 196">
                  <a:extLst>
                    <a:ext uri="{FF2B5EF4-FFF2-40B4-BE49-F238E27FC236}">
                      <a16:creationId xmlns:a16="http://schemas.microsoft.com/office/drawing/2014/main" id="{5CAFE799-EBFA-402B-85AF-E33309BC9D27}"/>
                    </a:ext>
                  </a:extLst>
                </p:cNvPr>
                <p:cNvPicPr/>
                <p:nvPr/>
              </p:nvPicPr>
              <p:blipFill>
                <a:blip r:embed="rId331"/>
                <a:stretch>
                  <a:fillRect/>
                </a:stretch>
              </p:blipFill>
              <p:spPr>
                <a:xfrm>
                  <a:off x="10026168" y="1631216"/>
                  <a:ext cx="92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B5BE27DE-2055-41DA-9C40-0B96A974B57A}"/>
                    </a:ext>
                  </a:extLst>
                </p14:cNvPr>
                <p14:cNvContentPartPr/>
                <p14:nvPr/>
              </p14:nvContentPartPr>
              <p14:xfrm>
                <a:off x="10290408" y="1617176"/>
                <a:ext cx="153720" cy="105120"/>
              </p14:xfrm>
            </p:contentPart>
          </mc:Choice>
          <mc:Fallback>
            <p:pic>
              <p:nvPicPr>
                <p:cNvPr id="198" name="Freihand 197">
                  <a:extLst>
                    <a:ext uri="{FF2B5EF4-FFF2-40B4-BE49-F238E27FC236}">
                      <a16:creationId xmlns:a16="http://schemas.microsoft.com/office/drawing/2014/main" id="{B5BE27DE-2055-41DA-9C40-0B96A974B57A}"/>
                    </a:ext>
                  </a:extLst>
                </p:cNvPr>
                <p:cNvPicPr/>
                <p:nvPr/>
              </p:nvPicPr>
              <p:blipFill>
                <a:blip r:embed="rId333"/>
                <a:stretch>
                  <a:fillRect/>
                </a:stretch>
              </p:blipFill>
              <p:spPr>
                <a:xfrm>
                  <a:off x="10286088" y="1612856"/>
                  <a:ext cx="162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9" name="Freihand 198">
                  <a:extLst>
                    <a:ext uri="{FF2B5EF4-FFF2-40B4-BE49-F238E27FC236}">
                      <a16:creationId xmlns:a16="http://schemas.microsoft.com/office/drawing/2014/main" id="{46F9EC14-4EA3-4D56-A492-012D805FD09D}"/>
                    </a:ext>
                  </a:extLst>
                </p14:cNvPr>
                <p14:cNvContentPartPr/>
                <p14:nvPr/>
              </p14:nvContentPartPr>
              <p14:xfrm>
                <a:off x="10254408" y="1661816"/>
                <a:ext cx="193320" cy="18360"/>
              </p14:xfrm>
            </p:contentPart>
          </mc:Choice>
          <mc:Fallback>
            <p:pic>
              <p:nvPicPr>
                <p:cNvPr id="199" name="Freihand 198">
                  <a:extLst>
                    <a:ext uri="{FF2B5EF4-FFF2-40B4-BE49-F238E27FC236}">
                      <a16:creationId xmlns:a16="http://schemas.microsoft.com/office/drawing/2014/main" id="{46F9EC14-4EA3-4D56-A492-012D805FD09D}"/>
                    </a:ext>
                  </a:extLst>
                </p:cNvPr>
                <p:cNvPicPr/>
                <p:nvPr/>
              </p:nvPicPr>
              <p:blipFill>
                <a:blip r:embed="rId335"/>
                <a:stretch>
                  <a:fillRect/>
                </a:stretch>
              </p:blipFill>
              <p:spPr>
                <a:xfrm>
                  <a:off x="10250088" y="1657496"/>
                  <a:ext cx="201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0" name="Freihand 199">
                  <a:extLst>
                    <a:ext uri="{FF2B5EF4-FFF2-40B4-BE49-F238E27FC236}">
                      <a16:creationId xmlns:a16="http://schemas.microsoft.com/office/drawing/2014/main" id="{41F5B0C5-5102-4A0A-BA8D-064D1AE4F368}"/>
                    </a:ext>
                  </a:extLst>
                </p14:cNvPr>
                <p14:cNvContentPartPr/>
                <p14:nvPr/>
              </p14:nvContentPartPr>
              <p14:xfrm>
                <a:off x="10277448" y="1681616"/>
                <a:ext cx="160200" cy="30600"/>
              </p14:xfrm>
            </p:contentPart>
          </mc:Choice>
          <mc:Fallback>
            <p:pic>
              <p:nvPicPr>
                <p:cNvPr id="200" name="Freihand 199">
                  <a:extLst>
                    <a:ext uri="{FF2B5EF4-FFF2-40B4-BE49-F238E27FC236}">
                      <a16:creationId xmlns:a16="http://schemas.microsoft.com/office/drawing/2014/main" id="{41F5B0C5-5102-4A0A-BA8D-064D1AE4F368}"/>
                    </a:ext>
                  </a:extLst>
                </p:cNvPr>
                <p:cNvPicPr/>
                <p:nvPr/>
              </p:nvPicPr>
              <p:blipFill>
                <a:blip r:embed="rId337"/>
                <a:stretch>
                  <a:fillRect/>
                </a:stretch>
              </p:blipFill>
              <p:spPr>
                <a:xfrm>
                  <a:off x="10273128" y="1677296"/>
                  <a:ext cx="168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Freihand 201">
                  <a:extLst>
                    <a:ext uri="{FF2B5EF4-FFF2-40B4-BE49-F238E27FC236}">
                      <a16:creationId xmlns:a16="http://schemas.microsoft.com/office/drawing/2014/main" id="{CC24C387-DC63-4F12-B3D5-5B5B3F5C275D}"/>
                    </a:ext>
                  </a:extLst>
                </p14:cNvPr>
                <p14:cNvContentPartPr/>
                <p14:nvPr/>
              </p14:nvContentPartPr>
              <p14:xfrm>
                <a:off x="4290648" y="1998416"/>
                <a:ext cx="16560" cy="43920"/>
              </p14:xfrm>
            </p:contentPart>
          </mc:Choice>
          <mc:Fallback>
            <p:pic>
              <p:nvPicPr>
                <p:cNvPr id="202" name="Freihand 201">
                  <a:extLst>
                    <a:ext uri="{FF2B5EF4-FFF2-40B4-BE49-F238E27FC236}">
                      <a16:creationId xmlns:a16="http://schemas.microsoft.com/office/drawing/2014/main" id="{CC24C387-DC63-4F12-B3D5-5B5B3F5C275D}"/>
                    </a:ext>
                  </a:extLst>
                </p:cNvPr>
                <p:cNvPicPr/>
                <p:nvPr/>
              </p:nvPicPr>
              <p:blipFill>
                <a:blip r:embed="rId339"/>
                <a:stretch>
                  <a:fillRect/>
                </a:stretch>
              </p:blipFill>
              <p:spPr>
                <a:xfrm>
                  <a:off x="4285968" y="1994096"/>
                  <a:ext cx="25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97" name="Freihand 296">
                  <a:extLst>
                    <a:ext uri="{FF2B5EF4-FFF2-40B4-BE49-F238E27FC236}">
                      <a16:creationId xmlns:a16="http://schemas.microsoft.com/office/drawing/2014/main" id="{6201727C-BA43-4235-87BA-3B0A1D9AC170}"/>
                    </a:ext>
                  </a:extLst>
                </p14:cNvPr>
                <p14:cNvContentPartPr/>
                <p14:nvPr/>
              </p14:nvContentPartPr>
              <p14:xfrm>
                <a:off x="303648" y="1041176"/>
                <a:ext cx="10560960" cy="284040"/>
              </p14:xfrm>
            </p:contentPart>
          </mc:Choice>
          <mc:Fallback>
            <p:pic>
              <p:nvPicPr>
                <p:cNvPr id="297" name="Freihand 296">
                  <a:extLst>
                    <a:ext uri="{FF2B5EF4-FFF2-40B4-BE49-F238E27FC236}">
                      <a16:creationId xmlns:a16="http://schemas.microsoft.com/office/drawing/2014/main" id="{6201727C-BA43-4235-87BA-3B0A1D9AC170}"/>
                    </a:ext>
                  </a:extLst>
                </p:cNvPr>
                <p:cNvPicPr/>
                <p:nvPr/>
              </p:nvPicPr>
              <p:blipFill>
                <a:blip r:embed="rId341"/>
                <a:stretch>
                  <a:fillRect/>
                </a:stretch>
              </p:blipFill>
              <p:spPr>
                <a:xfrm>
                  <a:off x="299328" y="1036856"/>
                  <a:ext cx="10569600" cy="29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328" name="Freihand 327">
                <a:extLst>
                  <a:ext uri="{FF2B5EF4-FFF2-40B4-BE49-F238E27FC236}">
                    <a16:creationId xmlns:a16="http://schemas.microsoft.com/office/drawing/2014/main" id="{CB46C235-C079-4A49-8CEF-486C488074C6}"/>
                  </a:ext>
                </a:extLst>
              </p14:cNvPr>
              <p14:cNvContentPartPr/>
              <p14:nvPr/>
            </p14:nvContentPartPr>
            <p14:xfrm>
              <a:off x="3793128" y="3479096"/>
              <a:ext cx="67680" cy="32040"/>
            </p14:xfrm>
          </p:contentPart>
        </mc:Choice>
        <mc:Fallback>
          <p:pic>
            <p:nvPicPr>
              <p:cNvPr id="328" name="Freihand 327">
                <a:extLst>
                  <a:ext uri="{FF2B5EF4-FFF2-40B4-BE49-F238E27FC236}">
                    <a16:creationId xmlns:a16="http://schemas.microsoft.com/office/drawing/2014/main" id="{CB46C235-C079-4A49-8CEF-486C488074C6}"/>
                  </a:ext>
                </a:extLst>
              </p:cNvPr>
              <p:cNvPicPr/>
              <p:nvPr/>
            </p:nvPicPr>
            <p:blipFill>
              <a:blip r:embed="rId343"/>
              <a:stretch>
                <a:fillRect/>
              </a:stretch>
            </p:blipFill>
            <p:spPr>
              <a:xfrm>
                <a:off x="3788808" y="3474776"/>
                <a:ext cx="76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56" name="Freihand 455">
                <a:extLst>
                  <a:ext uri="{FF2B5EF4-FFF2-40B4-BE49-F238E27FC236}">
                    <a16:creationId xmlns:a16="http://schemas.microsoft.com/office/drawing/2014/main" id="{072E64D3-A131-4477-8A17-6BF8EF185271}"/>
                  </a:ext>
                </a:extLst>
              </p14:cNvPr>
              <p14:cNvContentPartPr/>
              <p14:nvPr/>
            </p14:nvContentPartPr>
            <p14:xfrm>
              <a:off x="10429728" y="2403416"/>
              <a:ext cx="1327320" cy="1431360"/>
            </p14:xfrm>
          </p:contentPart>
        </mc:Choice>
        <mc:Fallback>
          <p:pic>
            <p:nvPicPr>
              <p:cNvPr id="456" name="Freihand 455">
                <a:extLst>
                  <a:ext uri="{FF2B5EF4-FFF2-40B4-BE49-F238E27FC236}">
                    <a16:creationId xmlns:a16="http://schemas.microsoft.com/office/drawing/2014/main" id="{072E64D3-A131-4477-8A17-6BF8EF185271}"/>
                  </a:ext>
                </a:extLst>
              </p:cNvPr>
              <p:cNvPicPr/>
              <p:nvPr/>
            </p:nvPicPr>
            <p:blipFill>
              <a:blip r:embed="rId345"/>
              <a:stretch>
                <a:fillRect/>
              </a:stretch>
            </p:blipFill>
            <p:spPr>
              <a:xfrm>
                <a:off x="10425408" y="2399096"/>
                <a:ext cx="1335960" cy="1440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A2866810-A70B-481B-AB2E-EF1774B76AAA}"/>
                  </a:ext>
                </a:extLst>
              </p14:cNvPr>
              <p14:cNvContentPartPr/>
              <p14:nvPr/>
            </p14:nvContentPartPr>
            <p14:xfrm>
              <a:off x="181248" y="2605736"/>
              <a:ext cx="129600" cy="26280"/>
            </p14:xfrm>
          </p:contentPart>
        </mc:Choice>
        <mc:Fallback>
          <p:pic>
            <p:nvPicPr>
              <p:cNvPr id="204" name="Freihand 203">
                <a:extLst>
                  <a:ext uri="{FF2B5EF4-FFF2-40B4-BE49-F238E27FC236}">
                    <a16:creationId xmlns:a16="http://schemas.microsoft.com/office/drawing/2014/main" id="{A2866810-A70B-481B-AB2E-EF1774B76AAA}"/>
                  </a:ext>
                </a:extLst>
              </p:cNvPr>
              <p:cNvPicPr/>
              <p:nvPr/>
            </p:nvPicPr>
            <p:blipFill>
              <a:blip r:embed="rId347"/>
              <a:stretch>
                <a:fillRect/>
              </a:stretch>
            </p:blipFill>
            <p:spPr>
              <a:xfrm>
                <a:off x="176928" y="2601416"/>
                <a:ext cx="138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171EBE6D-48A8-4FC1-88BD-254D27DB16C9}"/>
                  </a:ext>
                </a:extLst>
              </p14:cNvPr>
              <p14:cNvContentPartPr/>
              <p14:nvPr/>
            </p14:nvContentPartPr>
            <p14:xfrm>
              <a:off x="177648" y="2658656"/>
              <a:ext cx="167760" cy="12600"/>
            </p14:xfrm>
          </p:contentPart>
        </mc:Choice>
        <mc:Fallback>
          <p:pic>
            <p:nvPicPr>
              <p:cNvPr id="205" name="Freihand 204">
                <a:extLst>
                  <a:ext uri="{FF2B5EF4-FFF2-40B4-BE49-F238E27FC236}">
                    <a16:creationId xmlns:a16="http://schemas.microsoft.com/office/drawing/2014/main" id="{171EBE6D-48A8-4FC1-88BD-254D27DB16C9}"/>
                  </a:ext>
                </a:extLst>
              </p:cNvPr>
              <p:cNvPicPr/>
              <p:nvPr/>
            </p:nvPicPr>
            <p:blipFill>
              <a:blip r:embed="rId349"/>
              <a:stretch>
                <a:fillRect/>
              </a:stretch>
            </p:blipFill>
            <p:spPr>
              <a:xfrm>
                <a:off x="173328" y="2654336"/>
                <a:ext cx="176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6" name="Freihand 205">
                <a:extLst>
                  <a:ext uri="{FF2B5EF4-FFF2-40B4-BE49-F238E27FC236}">
                    <a16:creationId xmlns:a16="http://schemas.microsoft.com/office/drawing/2014/main" id="{20FB557C-1504-4E22-90D0-7C984022B050}"/>
                  </a:ext>
                </a:extLst>
              </p14:cNvPr>
              <p14:cNvContentPartPr/>
              <p14:nvPr/>
            </p14:nvContentPartPr>
            <p14:xfrm>
              <a:off x="355848" y="2551376"/>
              <a:ext cx="90000" cy="153000"/>
            </p14:xfrm>
          </p:contentPart>
        </mc:Choice>
        <mc:Fallback>
          <p:pic>
            <p:nvPicPr>
              <p:cNvPr id="206" name="Freihand 205">
                <a:extLst>
                  <a:ext uri="{FF2B5EF4-FFF2-40B4-BE49-F238E27FC236}">
                    <a16:creationId xmlns:a16="http://schemas.microsoft.com/office/drawing/2014/main" id="{20FB557C-1504-4E22-90D0-7C984022B050}"/>
                  </a:ext>
                </a:extLst>
              </p:cNvPr>
              <p:cNvPicPr/>
              <p:nvPr/>
            </p:nvPicPr>
            <p:blipFill>
              <a:blip r:embed="rId351"/>
              <a:stretch>
                <a:fillRect/>
              </a:stretch>
            </p:blipFill>
            <p:spPr>
              <a:xfrm>
                <a:off x="351528" y="2547056"/>
                <a:ext cx="98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7" name="Freihand 206">
                <a:extLst>
                  <a:ext uri="{FF2B5EF4-FFF2-40B4-BE49-F238E27FC236}">
                    <a16:creationId xmlns:a16="http://schemas.microsoft.com/office/drawing/2014/main" id="{72B28795-0611-4730-9220-96AD21A98CDE}"/>
                  </a:ext>
                </a:extLst>
              </p14:cNvPr>
              <p14:cNvContentPartPr/>
              <p14:nvPr/>
            </p14:nvContentPartPr>
            <p14:xfrm>
              <a:off x="633048" y="2519336"/>
              <a:ext cx="159480" cy="205200"/>
            </p14:xfrm>
          </p:contentPart>
        </mc:Choice>
        <mc:Fallback>
          <p:pic>
            <p:nvPicPr>
              <p:cNvPr id="207" name="Freihand 206">
                <a:extLst>
                  <a:ext uri="{FF2B5EF4-FFF2-40B4-BE49-F238E27FC236}">
                    <a16:creationId xmlns:a16="http://schemas.microsoft.com/office/drawing/2014/main" id="{72B28795-0611-4730-9220-96AD21A98CDE}"/>
                  </a:ext>
                </a:extLst>
              </p:cNvPr>
              <p:cNvPicPr/>
              <p:nvPr/>
            </p:nvPicPr>
            <p:blipFill>
              <a:blip r:embed="rId353"/>
              <a:stretch>
                <a:fillRect/>
              </a:stretch>
            </p:blipFill>
            <p:spPr>
              <a:xfrm>
                <a:off x="628728" y="2515016"/>
                <a:ext cx="168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8" name="Freihand 207">
                <a:extLst>
                  <a:ext uri="{FF2B5EF4-FFF2-40B4-BE49-F238E27FC236}">
                    <a16:creationId xmlns:a16="http://schemas.microsoft.com/office/drawing/2014/main" id="{A1A38EA1-75F9-4CCE-BC4F-560153A83B91}"/>
                  </a:ext>
                </a:extLst>
              </p14:cNvPr>
              <p14:cNvContentPartPr/>
              <p14:nvPr/>
            </p14:nvContentPartPr>
            <p14:xfrm>
              <a:off x="853368" y="2479736"/>
              <a:ext cx="291600" cy="211320"/>
            </p14:xfrm>
          </p:contentPart>
        </mc:Choice>
        <mc:Fallback>
          <p:pic>
            <p:nvPicPr>
              <p:cNvPr id="208" name="Freihand 207">
                <a:extLst>
                  <a:ext uri="{FF2B5EF4-FFF2-40B4-BE49-F238E27FC236}">
                    <a16:creationId xmlns:a16="http://schemas.microsoft.com/office/drawing/2014/main" id="{A1A38EA1-75F9-4CCE-BC4F-560153A83B91}"/>
                  </a:ext>
                </a:extLst>
              </p:cNvPr>
              <p:cNvPicPr/>
              <p:nvPr/>
            </p:nvPicPr>
            <p:blipFill>
              <a:blip r:embed="rId355"/>
              <a:stretch>
                <a:fillRect/>
              </a:stretch>
            </p:blipFill>
            <p:spPr>
              <a:xfrm>
                <a:off x="849048" y="2475416"/>
                <a:ext cx="300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9" name="Freihand 208">
                <a:extLst>
                  <a:ext uri="{FF2B5EF4-FFF2-40B4-BE49-F238E27FC236}">
                    <a16:creationId xmlns:a16="http://schemas.microsoft.com/office/drawing/2014/main" id="{4B5DAC31-03CE-4145-9285-C46CF7B41315}"/>
                  </a:ext>
                </a:extLst>
              </p14:cNvPr>
              <p14:cNvContentPartPr/>
              <p14:nvPr/>
            </p14:nvContentPartPr>
            <p14:xfrm>
              <a:off x="1104288" y="2503496"/>
              <a:ext cx="221040" cy="183240"/>
            </p14:xfrm>
          </p:contentPart>
        </mc:Choice>
        <mc:Fallback>
          <p:pic>
            <p:nvPicPr>
              <p:cNvPr id="209" name="Freihand 208">
                <a:extLst>
                  <a:ext uri="{FF2B5EF4-FFF2-40B4-BE49-F238E27FC236}">
                    <a16:creationId xmlns:a16="http://schemas.microsoft.com/office/drawing/2014/main" id="{4B5DAC31-03CE-4145-9285-C46CF7B41315}"/>
                  </a:ext>
                </a:extLst>
              </p:cNvPr>
              <p:cNvPicPr/>
              <p:nvPr/>
            </p:nvPicPr>
            <p:blipFill>
              <a:blip r:embed="rId357"/>
              <a:stretch>
                <a:fillRect/>
              </a:stretch>
            </p:blipFill>
            <p:spPr>
              <a:xfrm>
                <a:off x="1099968" y="2499176"/>
                <a:ext cx="229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0" name="Freihand 209">
                <a:extLst>
                  <a:ext uri="{FF2B5EF4-FFF2-40B4-BE49-F238E27FC236}">
                    <a16:creationId xmlns:a16="http://schemas.microsoft.com/office/drawing/2014/main" id="{259070E3-FE29-4138-BE43-3F622C7CE59A}"/>
                  </a:ext>
                </a:extLst>
              </p14:cNvPr>
              <p14:cNvContentPartPr/>
              <p14:nvPr/>
            </p14:nvContentPartPr>
            <p14:xfrm>
              <a:off x="1318488" y="2575136"/>
              <a:ext cx="261360" cy="110160"/>
            </p14:xfrm>
          </p:contentPart>
        </mc:Choice>
        <mc:Fallback>
          <p:pic>
            <p:nvPicPr>
              <p:cNvPr id="210" name="Freihand 209">
                <a:extLst>
                  <a:ext uri="{FF2B5EF4-FFF2-40B4-BE49-F238E27FC236}">
                    <a16:creationId xmlns:a16="http://schemas.microsoft.com/office/drawing/2014/main" id="{259070E3-FE29-4138-BE43-3F622C7CE59A}"/>
                  </a:ext>
                </a:extLst>
              </p:cNvPr>
              <p:cNvPicPr/>
              <p:nvPr/>
            </p:nvPicPr>
            <p:blipFill>
              <a:blip r:embed="rId359"/>
              <a:stretch>
                <a:fillRect/>
              </a:stretch>
            </p:blipFill>
            <p:spPr>
              <a:xfrm>
                <a:off x="1314168" y="2570816"/>
                <a:ext cx="270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1" name="Freihand 210">
                <a:extLst>
                  <a:ext uri="{FF2B5EF4-FFF2-40B4-BE49-F238E27FC236}">
                    <a16:creationId xmlns:a16="http://schemas.microsoft.com/office/drawing/2014/main" id="{03D65400-4253-404D-B733-06F3B130C672}"/>
                  </a:ext>
                </a:extLst>
              </p14:cNvPr>
              <p14:cNvContentPartPr/>
              <p14:nvPr/>
            </p14:nvContentPartPr>
            <p14:xfrm>
              <a:off x="1643928" y="2616176"/>
              <a:ext cx="395640" cy="173160"/>
            </p14:xfrm>
          </p:contentPart>
        </mc:Choice>
        <mc:Fallback>
          <p:pic>
            <p:nvPicPr>
              <p:cNvPr id="211" name="Freihand 210">
                <a:extLst>
                  <a:ext uri="{FF2B5EF4-FFF2-40B4-BE49-F238E27FC236}">
                    <a16:creationId xmlns:a16="http://schemas.microsoft.com/office/drawing/2014/main" id="{03D65400-4253-404D-B733-06F3B130C672}"/>
                  </a:ext>
                </a:extLst>
              </p:cNvPr>
              <p:cNvPicPr/>
              <p:nvPr/>
            </p:nvPicPr>
            <p:blipFill>
              <a:blip r:embed="rId361"/>
              <a:stretch>
                <a:fillRect/>
              </a:stretch>
            </p:blipFill>
            <p:spPr>
              <a:xfrm>
                <a:off x="1639608" y="2611856"/>
                <a:ext cx="404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 name="Freihand 211">
                <a:extLst>
                  <a:ext uri="{FF2B5EF4-FFF2-40B4-BE49-F238E27FC236}">
                    <a16:creationId xmlns:a16="http://schemas.microsoft.com/office/drawing/2014/main" id="{9A4D7966-8D9C-4A01-BC26-392EC4C3F352}"/>
                  </a:ext>
                </a:extLst>
              </p14:cNvPr>
              <p14:cNvContentPartPr/>
              <p14:nvPr/>
            </p14:nvContentPartPr>
            <p14:xfrm>
              <a:off x="2307408" y="2605016"/>
              <a:ext cx="28440" cy="64800"/>
            </p14:xfrm>
          </p:contentPart>
        </mc:Choice>
        <mc:Fallback>
          <p:pic>
            <p:nvPicPr>
              <p:cNvPr id="212" name="Freihand 211">
                <a:extLst>
                  <a:ext uri="{FF2B5EF4-FFF2-40B4-BE49-F238E27FC236}">
                    <a16:creationId xmlns:a16="http://schemas.microsoft.com/office/drawing/2014/main" id="{9A4D7966-8D9C-4A01-BC26-392EC4C3F352}"/>
                  </a:ext>
                </a:extLst>
              </p:cNvPr>
              <p:cNvPicPr/>
              <p:nvPr/>
            </p:nvPicPr>
            <p:blipFill>
              <a:blip r:embed="rId363"/>
              <a:stretch>
                <a:fillRect/>
              </a:stretch>
            </p:blipFill>
            <p:spPr>
              <a:xfrm>
                <a:off x="2303088" y="2600696"/>
                <a:ext cx="37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3" name="Freihand 212">
                <a:extLst>
                  <a:ext uri="{FF2B5EF4-FFF2-40B4-BE49-F238E27FC236}">
                    <a16:creationId xmlns:a16="http://schemas.microsoft.com/office/drawing/2014/main" id="{12A781FB-694E-4268-867C-8CCE12C700BA}"/>
                  </a:ext>
                </a:extLst>
              </p14:cNvPr>
              <p14:cNvContentPartPr/>
              <p14:nvPr/>
            </p14:nvContentPartPr>
            <p14:xfrm>
              <a:off x="2324328" y="2538056"/>
              <a:ext cx="30600" cy="47160"/>
            </p14:xfrm>
          </p:contentPart>
        </mc:Choice>
        <mc:Fallback>
          <p:pic>
            <p:nvPicPr>
              <p:cNvPr id="213" name="Freihand 212">
                <a:extLst>
                  <a:ext uri="{FF2B5EF4-FFF2-40B4-BE49-F238E27FC236}">
                    <a16:creationId xmlns:a16="http://schemas.microsoft.com/office/drawing/2014/main" id="{12A781FB-694E-4268-867C-8CCE12C700BA}"/>
                  </a:ext>
                </a:extLst>
              </p:cNvPr>
              <p:cNvPicPr/>
              <p:nvPr/>
            </p:nvPicPr>
            <p:blipFill>
              <a:blip r:embed="rId365"/>
              <a:stretch>
                <a:fillRect/>
              </a:stretch>
            </p:blipFill>
            <p:spPr>
              <a:xfrm>
                <a:off x="2320008" y="2533736"/>
                <a:ext cx="39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Freihand 213">
                <a:extLst>
                  <a:ext uri="{FF2B5EF4-FFF2-40B4-BE49-F238E27FC236}">
                    <a16:creationId xmlns:a16="http://schemas.microsoft.com/office/drawing/2014/main" id="{E48F19FD-BFC1-4FEF-8E96-C1637DBFA46C}"/>
                  </a:ext>
                </a:extLst>
              </p14:cNvPr>
              <p14:cNvContentPartPr/>
              <p14:nvPr/>
            </p14:nvContentPartPr>
            <p14:xfrm>
              <a:off x="2359968" y="2598896"/>
              <a:ext cx="96480" cy="80640"/>
            </p14:xfrm>
          </p:contentPart>
        </mc:Choice>
        <mc:Fallback>
          <p:pic>
            <p:nvPicPr>
              <p:cNvPr id="214" name="Freihand 213">
                <a:extLst>
                  <a:ext uri="{FF2B5EF4-FFF2-40B4-BE49-F238E27FC236}">
                    <a16:creationId xmlns:a16="http://schemas.microsoft.com/office/drawing/2014/main" id="{E48F19FD-BFC1-4FEF-8E96-C1637DBFA46C}"/>
                  </a:ext>
                </a:extLst>
              </p:cNvPr>
              <p:cNvPicPr/>
              <p:nvPr/>
            </p:nvPicPr>
            <p:blipFill>
              <a:blip r:embed="rId367"/>
              <a:stretch>
                <a:fillRect/>
              </a:stretch>
            </p:blipFill>
            <p:spPr>
              <a:xfrm>
                <a:off x="2355648" y="2594576"/>
                <a:ext cx="105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5" name="Freihand 214">
                <a:extLst>
                  <a:ext uri="{FF2B5EF4-FFF2-40B4-BE49-F238E27FC236}">
                    <a16:creationId xmlns:a16="http://schemas.microsoft.com/office/drawing/2014/main" id="{63F2E92D-7D59-4FE2-ADDE-FC32B42F1161}"/>
                  </a:ext>
                </a:extLst>
              </p14:cNvPr>
              <p14:cNvContentPartPr/>
              <p14:nvPr/>
            </p14:nvContentPartPr>
            <p14:xfrm>
              <a:off x="2479128" y="2518976"/>
              <a:ext cx="105480" cy="169920"/>
            </p14:xfrm>
          </p:contentPart>
        </mc:Choice>
        <mc:Fallback>
          <p:pic>
            <p:nvPicPr>
              <p:cNvPr id="215" name="Freihand 214">
                <a:extLst>
                  <a:ext uri="{FF2B5EF4-FFF2-40B4-BE49-F238E27FC236}">
                    <a16:creationId xmlns:a16="http://schemas.microsoft.com/office/drawing/2014/main" id="{63F2E92D-7D59-4FE2-ADDE-FC32B42F1161}"/>
                  </a:ext>
                </a:extLst>
              </p:cNvPr>
              <p:cNvPicPr/>
              <p:nvPr/>
            </p:nvPicPr>
            <p:blipFill>
              <a:blip r:embed="rId369"/>
              <a:stretch>
                <a:fillRect/>
              </a:stretch>
            </p:blipFill>
            <p:spPr>
              <a:xfrm>
                <a:off x="2474808" y="2514656"/>
                <a:ext cx="114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6" name="Freihand 215">
                <a:extLst>
                  <a:ext uri="{FF2B5EF4-FFF2-40B4-BE49-F238E27FC236}">
                    <a16:creationId xmlns:a16="http://schemas.microsoft.com/office/drawing/2014/main" id="{59FFF0C9-2451-4C9C-9837-9E054F5B18A9}"/>
                  </a:ext>
                </a:extLst>
              </p14:cNvPr>
              <p14:cNvContentPartPr/>
              <p14:nvPr/>
            </p14:nvContentPartPr>
            <p14:xfrm>
              <a:off x="2775408" y="2568296"/>
              <a:ext cx="372600" cy="110160"/>
            </p14:xfrm>
          </p:contentPart>
        </mc:Choice>
        <mc:Fallback>
          <p:pic>
            <p:nvPicPr>
              <p:cNvPr id="216" name="Freihand 215">
                <a:extLst>
                  <a:ext uri="{FF2B5EF4-FFF2-40B4-BE49-F238E27FC236}">
                    <a16:creationId xmlns:a16="http://schemas.microsoft.com/office/drawing/2014/main" id="{59FFF0C9-2451-4C9C-9837-9E054F5B18A9}"/>
                  </a:ext>
                </a:extLst>
              </p:cNvPr>
              <p:cNvPicPr/>
              <p:nvPr/>
            </p:nvPicPr>
            <p:blipFill>
              <a:blip r:embed="rId371"/>
              <a:stretch>
                <a:fillRect/>
              </a:stretch>
            </p:blipFill>
            <p:spPr>
              <a:xfrm>
                <a:off x="2771088" y="2563976"/>
                <a:ext cx="38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7" name="Freihand 216">
                <a:extLst>
                  <a:ext uri="{FF2B5EF4-FFF2-40B4-BE49-F238E27FC236}">
                    <a16:creationId xmlns:a16="http://schemas.microsoft.com/office/drawing/2014/main" id="{A6761C3A-0AD2-48DE-8FE1-37FB60419ABE}"/>
                  </a:ext>
                </a:extLst>
              </p14:cNvPr>
              <p14:cNvContentPartPr/>
              <p14:nvPr/>
            </p14:nvContentPartPr>
            <p14:xfrm>
              <a:off x="3121368" y="2507816"/>
              <a:ext cx="24480" cy="21960"/>
            </p14:xfrm>
          </p:contentPart>
        </mc:Choice>
        <mc:Fallback>
          <p:pic>
            <p:nvPicPr>
              <p:cNvPr id="217" name="Freihand 216">
                <a:extLst>
                  <a:ext uri="{FF2B5EF4-FFF2-40B4-BE49-F238E27FC236}">
                    <a16:creationId xmlns:a16="http://schemas.microsoft.com/office/drawing/2014/main" id="{A6761C3A-0AD2-48DE-8FE1-37FB60419ABE}"/>
                  </a:ext>
                </a:extLst>
              </p:cNvPr>
              <p:cNvPicPr/>
              <p:nvPr/>
            </p:nvPicPr>
            <p:blipFill>
              <a:blip r:embed="rId373"/>
              <a:stretch>
                <a:fillRect/>
              </a:stretch>
            </p:blipFill>
            <p:spPr>
              <a:xfrm>
                <a:off x="3117048" y="2503496"/>
                <a:ext cx="33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8" name="Freihand 217">
                <a:extLst>
                  <a:ext uri="{FF2B5EF4-FFF2-40B4-BE49-F238E27FC236}">
                    <a16:creationId xmlns:a16="http://schemas.microsoft.com/office/drawing/2014/main" id="{B0F7D05D-B149-4ED6-ACD1-354780FF72F5}"/>
                  </a:ext>
                </a:extLst>
              </p14:cNvPr>
              <p14:cNvContentPartPr/>
              <p14:nvPr/>
            </p14:nvContentPartPr>
            <p14:xfrm>
              <a:off x="3328008" y="2512856"/>
              <a:ext cx="113400" cy="152280"/>
            </p14:xfrm>
          </p:contentPart>
        </mc:Choice>
        <mc:Fallback>
          <p:pic>
            <p:nvPicPr>
              <p:cNvPr id="218" name="Freihand 217">
                <a:extLst>
                  <a:ext uri="{FF2B5EF4-FFF2-40B4-BE49-F238E27FC236}">
                    <a16:creationId xmlns:a16="http://schemas.microsoft.com/office/drawing/2014/main" id="{B0F7D05D-B149-4ED6-ACD1-354780FF72F5}"/>
                  </a:ext>
                </a:extLst>
              </p:cNvPr>
              <p:cNvPicPr/>
              <p:nvPr/>
            </p:nvPicPr>
            <p:blipFill>
              <a:blip r:embed="rId375"/>
              <a:stretch>
                <a:fillRect/>
              </a:stretch>
            </p:blipFill>
            <p:spPr>
              <a:xfrm>
                <a:off x="3323688" y="2508536"/>
                <a:ext cx="122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9" name="Freihand 218">
                <a:extLst>
                  <a:ext uri="{FF2B5EF4-FFF2-40B4-BE49-F238E27FC236}">
                    <a16:creationId xmlns:a16="http://schemas.microsoft.com/office/drawing/2014/main" id="{F6CE2AD1-9307-41D1-9713-F5C6B326912F}"/>
                  </a:ext>
                </a:extLst>
              </p14:cNvPr>
              <p14:cNvContentPartPr/>
              <p14:nvPr/>
            </p14:nvContentPartPr>
            <p14:xfrm>
              <a:off x="3486048" y="2620496"/>
              <a:ext cx="438480" cy="71280"/>
            </p14:xfrm>
          </p:contentPart>
        </mc:Choice>
        <mc:Fallback>
          <p:pic>
            <p:nvPicPr>
              <p:cNvPr id="219" name="Freihand 218">
                <a:extLst>
                  <a:ext uri="{FF2B5EF4-FFF2-40B4-BE49-F238E27FC236}">
                    <a16:creationId xmlns:a16="http://schemas.microsoft.com/office/drawing/2014/main" id="{F6CE2AD1-9307-41D1-9713-F5C6B326912F}"/>
                  </a:ext>
                </a:extLst>
              </p:cNvPr>
              <p:cNvPicPr/>
              <p:nvPr/>
            </p:nvPicPr>
            <p:blipFill>
              <a:blip r:embed="rId377"/>
              <a:stretch>
                <a:fillRect/>
              </a:stretch>
            </p:blipFill>
            <p:spPr>
              <a:xfrm>
                <a:off x="3481728" y="2616176"/>
                <a:ext cx="447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0" name="Freihand 219">
                <a:extLst>
                  <a:ext uri="{FF2B5EF4-FFF2-40B4-BE49-F238E27FC236}">
                    <a16:creationId xmlns:a16="http://schemas.microsoft.com/office/drawing/2014/main" id="{251D704A-437F-419F-8677-6D35AD60F796}"/>
                  </a:ext>
                </a:extLst>
              </p14:cNvPr>
              <p14:cNvContentPartPr/>
              <p14:nvPr/>
            </p14:nvContentPartPr>
            <p14:xfrm>
              <a:off x="3938928" y="2637776"/>
              <a:ext cx="189000" cy="45720"/>
            </p14:xfrm>
          </p:contentPart>
        </mc:Choice>
        <mc:Fallback>
          <p:pic>
            <p:nvPicPr>
              <p:cNvPr id="220" name="Freihand 219">
                <a:extLst>
                  <a:ext uri="{FF2B5EF4-FFF2-40B4-BE49-F238E27FC236}">
                    <a16:creationId xmlns:a16="http://schemas.microsoft.com/office/drawing/2014/main" id="{251D704A-437F-419F-8677-6D35AD60F796}"/>
                  </a:ext>
                </a:extLst>
              </p:cNvPr>
              <p:cNvPicPr/>
              <p:nvPr/>
            </p:nvPicPr>
            <p:blipFill>
              <a:blip r:embed="rId379"/>
              <a:stretch>
                <a:fillRect/>
              </a:stretch>
            </p:blipFill>
            <p:spPr>
              <a:xfrm>
                <a:off x="3934608" y="2633456"/>
                <a:ext cx="197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1" name="Freihand 220">
                <a:extLst>
                  <a:ext uri="{FF2B5EF4-FFF2-40B4-BE49-F238E27FC236}">
                    <a16:creationId xmlns:a16="http://schemas.microsoft.com/office/drawing/2014/main" id="{6DCD2114-6771-493E-B318-CCE1D145AA79}"/>
                  </a:ext>
                </a:extLst>
              </p14:cNvPr>
              <p14:cNvContentPartPr/>
              <p14:nvPr/>
            </p14:nvContentPartPr>
            <p14:xfrm>
              <a:off x="4209648" y="2641016"/>
              <a:ext cx="96120" cy="68760"/>
            </p14:xfrm>
          </p:contentPart>
        </mc:Choice>
        <mc:Fallback>
          <p:pic>
            <p:nvPicPr>
              <p:cNvPr id="221" name="Freihand 220">
                <a:extLst>
                  <a:ext uri="{FF2B5EF4-FFF2-40B4-BE49-F238E27FC236}">
                    <a16:creationId xmlns:a16="http://schemas.microsoft.com/office/drawing/2014/main" id="{6DCD2114-6771-493E-B318-CCE1D145AA79}"/>
                  </a:ext>
                </a:extLst>
              </p:cNvPr>
              <p:cNvPicPr/>
              <p:nvPr/>
            </p:nvPicPr>
            <p:blipFill>
              <a:blip r:embed="rId381"/>
              <a:stretch>
                <a:fillRect/>
              </a:stretch>
            </p:blipFill>
            <p:spPr>
              <a:xfrm>
                <a:off x="4205328" y="2636696"/>
                <a:ext cx="104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2" name="Freihand 221">
                <a:extLst>
                  <a:ext uri="{FF2B5EF4-FFF2-40B4-BE49-F238E27FC236}">
                    <a16:creationId xmlns:a16="http://schemas.microsoft.com/office/drawing/2014/main" id="{766BB934-E97F-4857-AB1D-2314EA28A419}"/>
                  </a:ext>
                </a:extLst>
              </p14:cNvPr>
              <p14:cNvContentPartPr/>
              <p14:nvPr/>
            </p14:nvContentPartPr>
            <p14:xfrm>
              <a:off x="4613568" y="2629856"/>
              <a:ext cx="338760" cy="60480"/>
            </p14:xfrm>
          </p:contentPart>
        </mc:Choice>
        <mc:Fallback>
          <p:pic>
            <p:nvPicPr>
              <p:cNvPr id="222" name="Freihand 221">
                <a:extLst>
                  <a:ext uri="{FF2B5EF4-FFF2-40B4-BE49-F238E27FC236}">
                    <a16:creationId xmlns:a16="http://schemas.microsoft.com/office/drawing/2014/main" id="{766BB934-E97F-4857-AB1D-2314EA28A419}"/>
                  </a:ext>
                </a:extLst>
              </p:cNvPr>
              <p:cNvPicPr/>
              <p:nvPr/>
            </p:nvPicPr>
            <p:blipFill>
              <a:blip r:embed="rId383"/>
              <a:stretch>
                <a:fillRect/>
              </a:stretch>
            </p:blipFill>
            <p:spPr>
              <a:xfrm>
                <a:off x="4609248" y="2625536"/>
                <a:ext cx="347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3" name="Freihand 222">
                <a:extLst>
                  <a:ext uri="{FF2B5EF4-FFF2-40B4-BE49-F238E27FC236}">
                    <a16:creationId xmlns:a16="http://schemas.microsoft.com/office/drawing/2014/main" id="{A4FF534E-40B4-482B-8982-9FD48B0815E3}"/>
                  </a:ext>
                </a:extLst>
              </p14:cNvPr>
              <p14:cNvContentPartPr/>
              <p14:nvPr/>
            </p14:nvContentPartPr>
            <p14:xfrm>
              <a:off x="5007048" y="2624456"/>
              <a:ext cx="117000" cy="79560"/>
            </p14:xfrm>
          </p:contentPart>
        </mc:Choice>
        <mc:Fallback>
          <p:pic>
            <p:nvPicPr>
              <p:cNvPr id="223" name="Freihand 222">
                <a:extLst>
                  <a:ext uri="{FF2B5EF4-FFF2-40B4-BE49-F238E27FC236}">
                    <a16:creationId xmlns:a16="http://schemas.microsoft.com/office/drawing/2014/main" id="{A4FF534E-40B4-482B-8982-9FD48B0815E3}"/>
                  </a:ext>
                </a:extLst>
              </p:cNvPr>
              <p:cNvPicPr/>
              <p:nvPr/>
            </p:nvPicPr>
            <p:blipFill>
              <a:blip r:embed="rId385"/>
              <a:stretch>
                <a:fillRect/>
              </a:stretch>
            </p:blipFill>
            <p:spPr>
              <a:xfrm>
                <a:off x="5002728" y="2620136"/>
                <a:ext cx="125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4" name="Freihand 223">
                <a:extLst>
                  <a:ext uri="{FF2B5EF4-FFF2-40B4-BE49-F238E27FC236}">
                    <a16:creationId xmlns:a16="http://schemas.microsoft.com/office/drawing/2014/main" id="{562D1BE9-72E3-4A7C-8F69-1E8B96AA929F}"/>
                  </a:ext>
                </a:extLst>
              </p14:cNvPr>
              <p14:cNvContentPartPr/>
              <p14:nvPr/>
            </p14:nvContentPartPr>
            <p14:xfrm>
              <a:off x="5281368" y="2610416"/>
              <a:ext cx="177840" cy="85680"/>
            </p14:xfrm>
          </p:contentPart>
        </mc:Choice>
        <mc:Fallback>
          <p:pic>
            <p:nvPicPr>
              <p:cNvPr id="224" name="Freihand 223">
                <a:extLst>
                  <a:ext uri="{FF2B5EF4-FFF2-40B4-BE49-F238E27FC236}">
                    <a16:creationId xmlns:a16="http://schemas.microsoft.com/office/drawing/2014/main" id="{562D1BE9-72E3-4A7C-8F69-1E8B96AA929F}"/>
                  </a:ext>
                </a:extLst>
              </p:cNvPr>
              <p:cNvPicPr/>
              <p:nvPr/>
            </p:nvPicPr>
            <p:blipFill>
              <a:blip r:embed="rId387"/>
              <a:stretch>
                <a:fillRect/>
              </a:stretch>
            </p:blipFill>
            <p:spPr>
              <a:xfrm>
                <a:off x="5277048" y="2606096"/>
                <a:ext cx="186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5" name="Freihand 224">
                <a:extLst>
                  <a:ext uri="{FF2B5EF4-FFF2-40B4-BE49-F238E27FC236}">
                    <a16:creationId xmlns:a16="http://schemas.microsoft.com/office/drawing/2014/main" id="{0D29F2BD-7461-49E5-B167-185649F5FB22}"/>
                  </a:ext>
                </a:extLst>
              </p14:cNvPr>
              <p14:cNvContentPartPr/>
              <p14:nvPr/>
            </p14:nvContentPartPr>
            <p14:xfrm>
              <a:off x="5551728" y="2542736"/>
              <a:ext cx="158040" cy="151200"/>
            </p14:xfrm>
          </p:contentPart>
        </mc:Choice>
        <mc:Fallback>
          <p:pic>
            <p:nvPicPr>
              <p:cNvPr id="225" name="Freihand 224">
                <a:extLst>
                  <a:ext uri="{FF2B5EF4-FFF2-40B4-BE49-F238E27FC236}">
                    <a16:creationId xmlns:a16="http://schemas.microsoft.com/office/drawing/2014/main" id="{0D29F2BD-7461-49E5-B167-185649F5FB22}"/>
                  </a:ext>
                </a:extLst>
              </p:cNvPr>
              <p:cNvPicPr/>
              <p:nvPr/>
            </p:nvPicPr>
            <p:blipFill>
              <a:blip r:embed="rId389"/>
              <a:stretch>
                <a:fillRect/>
              </a:stretch>
            </p:blipFill>
            <p:spPr>
              <a:xfrm>
                <a:off x="5547408" y="2538416"/>
                <a:ext cx="166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6" name="Freihand 225">
                <a:extLst>
                  <a:ext uri="{FF2B5EF4-FFF2-40B4-BE49-F238E27FC236}">
                    <a16:creationId xmlns:a16="http://schemas.microsoft.com/office/drawing/2014/main" id="{2F58929A-8F38-44DC-9984-D55A0AA2E017}"/>
                  </a:ext>
                </a:extLst>
              </p14:cNvPr>
              <p14:cNvContentPartPr/>
              <p14:nvPr/>
            </p14:nvContentPartPr>
            <p14:xfrm>
              <a:off x="5737128" y="2608256"/>
              <a:ext cx="266760" cy="110520"/>
            </p14:xfrm>
          </p:contentPart>
        </mc:Choice>
        <mc:Fallback>
          <p:pic>
            <p:nvPicPr>
              <p:cNvPr id="226" name="Freihand 225">
                <a:extLst>
                  <a:ext uri="{FF2B5EF4-FFF2-40B4-BE49-F238E27FC236}">
                    <a16:creationId xmlns:a16="http://schemas.microsoft.com/office/drawing/2014/main" id="{2F58929A-8F38-44DC-9984-D55A0AA2E017}"/>
                  </a:ext>
                </a:extLst>
              </p:cNvPr>
              <p:cNvPicPr/>
              <p:nvPr/>
            </p:nvPicPr>
            <p:blipFill>
              <a:blip r:embed="rId391"/>
              <a:stretch>
                <a:fillRect/>
              </a:stretch>
            </p:blipFill>
            <p:spPr>
              <a:xfrm>
                <a:off x="5732808" y="2603936"/>
                <a:ext cx="275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7" name="Freihand 226">
                <a:extLst>
                  <a:ext uri="{FF2B5EF4-FFF2-40B4-BE49-F238E27FC236}">
                    <a16:creationId xmlns:a16="http://schemas.microsoft.com/office/drawing/2014/main" id="{A766C52F-536F-4729-BA5E-1AEEED365F09}"/>
                  </a:ext>
                </a:extLst>
              </p14:cNvPr>
              <p14:cNvContentPartPr/>
              <p14:nvPr/>
            </p14:nvContentPartPr>
            <p14:xfrm>
              <a:off x="6261288" y="2525096"/>
              <a:ext cx="136080" cy="159480"/>
            </p14:xfrm>
          </p:contentPart>
        </mc:Choice>
        <mc:Fallback>
          <p:pic>
            <p:nvPicPr>
              <p:cNvPr id="227" name="Freihand 226">
                <a:extLst>
                  <a:ext uri="{FF2B5EF4-FFF2-40B4-BE49-F238E27FC236}">
                    <a16:creationId xmlns:a16="http://schemas.microsoft.com/office/drawing/2014/main" id="{A766C52F-536F-4729-BA5E-1AEEED365F09}"/>
                  </a:ext>
                </a:extLst>
              </p:cNvPr>
              <p:cNvPicPr/>
              <p:nvPr/>
            </p:nvPicPr>
            <p:blipFill>
              <a:blip r:embed="rId393"/>
              <a:stretch>
                <a:fillRect/>
              </a:stretch>
            </p:blipFill>
            <p:spPr>
              <a:xfrm>
                <a:off x="6256968" y="2520776"/>
                <a:ext cx="144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8" name="Freihand 227">
                <a:extLst>
                  <a:ext uri="{FF2B5EF4-FFF2-40B4-BE49-F238E27FC236}">
                    <a16:creationId xmlns:a16="http://schemas.microsoft.com/office/drawing/2014/main" id="{4D5A4D4C-49E4-4EF3-9435-E788BA443E04}"/>
                  </a:ext>
                </a:extLst>
              </p14:cNvPr>
              <p14:cNvContentPartPr/>
              <p14:nvPr/>
            </p14:nvContentPartPr>
            <p14:xfrm>
              <a:off x="6435528" y="2529056"/>
              <a:ext cx="101160" cy="167040"/>
            </p14:xfrm>
          </p:contentPart>
        </mc:Choice>
        <mc:Fallback>
          <p:pic>
            <p:nvPicPr>
              <p:cNvPr id="228" name="Freihand 227">
                <a:extLst>
                  <a:ext uri="{FF2B5EF4-FFF2-40B4-BE49-F238E27FC236}">
                    <a16:creationId xmlns:a16="http://schemas.microsoft.com/office/drawing/2014/main" id="{4D5A4D4C-49E4-4EF3-9435-E788BA443E04}"/>
                  </a:ext>
                </a:extLst>
              </p:cNvPr>
              <p:cNvPicPr/>
              <p:nvPr/>
            </p:nvPicPr>
            <p:blipFill>
              <a:blip r:embed="rId395"/>
              <a:stretch>
                <a:fillRect/>
              </a:stretch>
            </p:blipFill>
            <p:spPr>
              <a:xfrm>
                <a:off x="6431208" y="2524736"/>
                <a:ext cx="109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9" name="Freihand 228">
                <a:extLst>
                  <a:ext uri="{FF2B5EF4-FFF2-40B4-BE49-F238E27FC236}">
                    <a16:creationId xmlns:a16="http://schemas.microsoft.com/office/drawing/2014/main" id="{3E1B95A8-8E38-4085-9D74-D8DEBF7C307B}"/>
                  </a:ext>
                </a:extLst>
              </p14:cNvPr>
              <p14:cNvContentPartPr/>
              <p14:nvPr/>
            </p14:nvContentPartPr>
            <p14:xfrm>
              <a:off x="6533088" y="2479376"/>
              <a:ext cx="249480" cy="194400"/>
            </p14:xfrm>
          </p:contentPart>
        </mc:Choice>
        <mc:Fallback>
          <p:pic>
            <p:nvPicPr>
              <p:cNvPr id="229" name="Freihand 228">
                <a:extLst>
                  <a:ext uri="{FF2B5EF4-FFF2-40B4-BE49-F238E27FC236}">
                    <a16:creationId xmlns:a16="http://schemas.microsoft.com/office/drawing/2014/main" id="{3E1B95A8-8E38-4085-9D74-D8DEBF7C307B}"/>
                  </a:ext>
                </a:extLst>
              </p:cNvPr>
              <p:cNvPicPr/>
              <p:nvPr/>
            </p:nvPicPr>
            <p:blipFill>
              <a:blip r:embed="rId397"/>
              <a:stretch>
                <a:fillRect/>
              </a:stretch>
            </p:blipFill>
            <p:spPr>
              <a:xfrm>
                <a:off x="6528768" y="2475056"/>
                <a:ext cx="258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0" name="Freihand 229">
                <a:extLst>
                  <a:ext uri="{FF2B5EF4-FFF2-40B4-BE49-F238E27FC236}">
                    <a16:creationId xmlns:a16="http://schemas.microsoft.com/office/drawing/2014/main" id="{93E8904A-407F-4275-8D83-CBA63FAD7FFF}"/>
                  </a:ext>
                </a:extLst>
              </p14:cNvPr>
              <p14:cNvContentPartPr/>
              <p14:nvPr/>
            </p14:nvContentPartPr>
            <p14:xfrm>
              <a:off x="6806688" y="2471096"/>
              <a:ext cx="126720" cy="192600"/>
            </p14:xfrm>
          </p:contentPart>
        </mc:Choice>
        <mc:Fallback>
          <p:pic>
            <p:nvPicPr>
              <p:cNvPr id="230" name="Freihand 229">
                <a:extLst>
                  <a:ext uri="{FF2B5EF4-FFF2-40B4-BE49-F238E27FC236}">
                    <a16:creationId xmlns:a16="http://schemas.microsoft.com/office/drawing/2014/main" id="{93E8904A-407F-4275-8D83-CBA63FAD7FFF}"/>
                  </a:ext>
                </a:extLst>
              </p:cNvPr>
              <p:cNvPicPr/>
              <p:nvPr/>
            </p:nvPicPr>
            <p:blipFill>
              <a:blip r:embed="rId399"/>
              <a:stretch>
                <a:fillRect/>
              </a:stretch>
            </p:blipFill>
            <p:spPr>
              <a:xfrm>
                <a:off x="6802368" y="2466776"/>
                <a:ext cx="135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1" name="Freihand 230">
                <a:extLst>
                  <a:ext uri="{FF2B5EF4-FFF2-40B4-BE49-F238E27FC236}">
                    <a16:creationId xmlns:a16="http://schemas.microsoft.com/office/drawing/2014/main" id="{BFA22FE6-FF24-4895-887E-7FEAD326CA56}"/>
                  </a:ext>
                </a:extLst>
              </p14:cNvPr>
              <p14:cNvContentPartPr/>
              <p14:nvPr/>
            </p14:nvContentPartPr>
            <p14:xfrm>
              <a:off x="6933048" y="2549936"/>
              <a:ext cx="373320" cy="115920"/>
            </p14:xfrm>
          </p:contentPart>
        </mc:Choice>
        <mc:Fallback>
          <p:pic>
            <p:nvPicPr>
              <p:cNvPr id="231" name="Freihand 230">
                <a:extLst>
                  <a:ext uri="{FF2B5EF4-FFF2-40B4-BE49-F238E27FC236}">
                    <a16:creationId xmlns:a16="http://schemas.microsoft.com/office/drawing/2014/main" id="{BFA22FE6-FF24-4895-887E-7FEAD326CA56}"/>
                  </a:ext>
                </a:extLst>
              </p:cNvPr>
              <p:cNvPicPr/>
              <p:nvPr/>
            </p:nvPicPr>
            <p:blipFill>
              <a:blip r:embed="rId401"/>
              <a:stretch>
                <a:fillRect/>
              </a:stretch>
            </p:blipFill>
            <p:spPr>
              <a:xfrm>
                <a:off x="6928728" y="2545616"/>
                <a:ext cx="381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2" name="Freihand 231">
                <a:extLst>
                  <a:ext uri="{FF2B5EF4-FFF2-40B4-BE49-F238E27FC236}">
                    <a16:creationId xmlns:a16="http://schemas.microsoft.com/office/drawing/2014/main" id="{85008A71-993B-4B39-A326-17AF992753CF}"/>
                  </a:ext>
                </a:extLst>
              </p14:cNvPr>
              <p14:cNvContentPartPr/>
              <p14:nvPr/>
            </p14:nvContentPartPr>
            <p14:xfrm>
              <a:off x="7284048" y="2475416"/>
              <a:ext cx="16560" cy="29880"/>
            </p14:xfrm>
          </p:contentPart>
        </mc:Choice>
        <mc:Fallback>
          <p:pic>
            <p:nvPicPr>
              <p:cNvPr id="232" name="Freihand 231">
                <a:extLst>
                  <a:ext uri="{FF2B5EF4-FFF2-40B4-BE49-F238E27FC236}">
                    <a16:creationId xmlns:a16="http://schemas.microsoft.com/office/drawing/2014/main" id="{85008A71-993B-4B39-A326-17AF992753CF}"/>
                  </a:ext>
                </a:extLst>
              </p:cNvPr>
              <p:cNvPicPr/>
              <p:nvPr/>
            </p:nvPicPr>
            <p:blipFill>
              <a:blip r:embed="rId403"/>
              <a:stretch>
                <a:fillRect/>
              </a:stretch>
            </p:blipFill>
            <p:spPr>
              <a:xfrm>
                <a:off x="7279728" y="2471096"/>
                <a:ext cx="25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3" name="Freihand 232">
                <a:extLst>
                  <a:ext uri="{FF2B5EF4-FFF2-40B4-BE49-F238E27FC236}">
                    <a16:creationId xmlns:a16="http://schemas.microsoft.com/office/drawing/2014/main" id="{1AF7362C-FC2F-4310-864D-62D0AFDDADE8}"/>
                  </a:ext>
                </a:extLst>
              </p14:cNvPr>
              <p14:cNvContentPartPr/>
              <p14:nvPr/>
            </p14:nvContentPartPr>
            <p14:xfrm>
              <a:off x="7375128" y="2490176"/>
              <a:ext cx="82440" cy="186840"/>
            </p14:xfrm>
          </p:contentPart>
        </mc:Choice>
        <mc:Fallback>
          <p:pic>
            <p:nvPicPr>
              <p:cNvPr id="233" name="Freihand 232">
                <a:extLst>
                  <a:ext uri="{FF2B5EF4-FFF2-40B4-BE49-F238E27FC236}">
                    <a16:creationId xmlns:a16="http://schemas.microsoft.com/office/drawing/2014/main" id="{1AF7362C-FC2F-4310-864D-62D0AFDDADE8}"/>
                  </a:ext>
                </a:extLst>
              </p:cNvPr>
              <p:cNvPicPr/>
              <p:nvPr/>
            </p:nvPicPr>
            <p:blipFill>
              <a:blip r:embed="rId405"/>
              <a:stretch>
                <a:fillRect/>
              </a:stretch>
            </p:blipFill>
            <p:spPr>
              <a:xfrm>
                <a:off x="7370808" y="2485856"/>
                <a:ext cx="91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4" name="Freihand 233">
                <a:extLst>
                  <a:ext uri="{FF2B5EF4-FFF2-40B4-BE49-F238E27FC236}">
                    <a16:creationId xmlns:a16="http://schemas.microsoft.com/office/drawing/2014/main" id="{FE91F194-EA66-41D0-B648-A52F32A791C0}"/>
                  </a:ext>
                </a:extLst>
              </p14:cNvPr>
              <p14:cNvContentPartPr/>
              <p14:nvPr/>
            </p14:nvContentPartPr>
            <p14:xfrm>
              <a:off x="7501128" y="2565416"/>
              <a:ext cx="472320" cy="201240"/>
            </p14:xfrm>
          </p:contentPart>
        </mc:Choice>
        <mc:Fallback>
          <p:pic>
            <p:nvPicPr>
              <p:cNvPr id="234" name="Freihand 233">
                <a:extLst>
                  <a:ext uri="{FF2B5EF4-FFF2-40B4-BE49-F238E27FC236}">
                    <a16:creationId xmlns:a16="http://schemas.microsoft.com/office/drawing/2014/main" id="{FE91F194-EA66-41D0-B648-A52F32A791C0}"/>
                  </a:ext>
                </a:extLst>
              </p:cNvPr>
              <p:cNvPicPr/>
              <p:nvPr/>
            </p:nvPicPr>
            <p:blipFill>
              <a:blip r:embed="rId407"/>
              <a:stretch>
                <a:fillRect/>
              </a:stretch>
            </p:blipFill>
            <p:spPr>
              <a:xfrm>
                <a:off x="7496808" y="2561096"/>
                <a:ext cx="480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5" name="Freihand 234">
                <a:extLst>
                  <a:ext uri="{FF2B5EF4-FFF2-40B4-BE49-F238E27FC236}">
                    <a16:creationId xmlns:a16="http://schemas.microsoft.com/office/drawing/2014/main" id="{9FAC3958-62E3-4BA5-BE0E-3547B39109ED}"/>
                  </a:ext>
                </a:extLst>
              </p14:cNvPr>
              <p14:cNvContentPartPr/>
              <p14:nvPr/>
            </p14:nvContentPartPr>
            <p14:xfrm>
              <a:off x="8071008" y="2403056"/>
              <a:ext cx="70200" cy="253080"/>
            </p14:xfrm>
          </p:contentPart>
        </mc:Choice>
        <mc:Fallback>
          <p:pic>
            <p:nvPicPr>
              <p:cNvPr id="235" name="Freihand 234">
                <a:extLst>
                  <a:ext uri="{FF2B5EF4-FFF2-40B4-BE49-F238E27FC236}">
                    <a16:creationId xmlns:a16="http://schemas.microsoft.com/office/drawing/2014/main" id="{9FAC3958-62E3-4BA5-BE0E-3547B39109ED}"/>
                  </a:ext>
                </a:extLst>
              </p:cNvPr>
              <p:cNvPicPr/>
              <p:nvPr/>
            </p:nvPicPr>
            <p:blipFill>
              <a:blip r:embed="rId409"/>
              <a:stretch>
                <a:fillRect/>
              </a:stretch>
            </p:blipFill>
            <p:spPr>
              <a:xfrm>
                <a:off x="8066688" y="2398736"/>
                <a:ext cx="788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58" name="Freihand 457">
                <a:extLst>
                  <a:ext uri="{FF2B5EF4-FFF2-40B4-BE49-F238E27FC236}">
                    <a16:creationId xmlns:a16="http://schemas.microsoft.com/office/drawing/2014/main" id="{3B4A09D4-1C28-4997-A1DD-E81F2B219656}"/>
                  </a:ext>
                </a:extLst>
              </p14:cNvPr>
              <p14:cNvContentPartPr/>
              <p14:nvPr/>
            </p14:nvContentPartPr>
            <p14:xfrm>
              <a:off x="8932488" y="2402696"/>
              <a:ext cx="2745360" cy="1679760"/>
            </p14:xfrm>
          </p:contentPart>
        </mc:Choice>
        <mc:Fallback>
          <p:pic>
            <p:nvPicPr>
              <p:cNvPr id="458" name="Freihand 457">
                <a:extLst>
                  <a:ext uri="{FF2B5EF4-FFF2-40B4-BE49-F238E27FC236}">
                    <a16:creationId xmlns:a16="http://schemas.microsoft.com/office/drawing/2014/main" id="{3B4A09D4-1C28-4997-A1DD-E81F2B219656}"/>
                  </a:ext>
                </a:extLst>
              </p:cNvPr>
              <p:cNvPicPr/>
              <p:nvPr/>
            </p:nvPicPr>
            <p:blipFill>
              <a:blip r:embed="rId411"/>
              <a:stretch>
                <a:fillRect/>
              </a:stretch>
            </p:blipFill>
            <p:spPr>
              <a:xfrm>
                <a:off x="8928168" y="2398376"/>
                <a:ext cx="2754000" cy="1688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623" name="Freihand 622">
                <a:extLst>
                  <a:ext uri="{FF2B5EF4-FFF2-40B4-BE49-F238E27FC236}">
                    <a16:creationId xmlns:a16="http://schemas.microsoft.com/office/drawing/2014/main" id="{23916D07-49F6-4861-8EDA-72785CC83E5D}"/>
                  </a:ext>
                </a:extLst>
              </p14:cNvPr>
              <p14:cNvContentPartPr/>
              <p14:nvPr/>
            </p14:nvContentPartPr>
            <p14:xfrm>
              <a:off x="2423688" y="6375656"/>
              <a:ext cx="276120" cy="90360"/>
            </p14:xfrm>
          </p:contentPart>
        </mc:Choice>
        <mc:Fallback>
          <p:pic>
            <p:nvPicPr>
              <p:cNvPr id="623" name="Freihand 622">
                <a:extLst>
                  <a:ext uri="{FF2B5EF4-FFF2-40B4-BE49-F238E27FC236}">
                    <a16:creationId xmlns:a16="http://schemas.microsoft.com/office/drawing/2014/main" id="{23916D07-49F6-4861-8EDA-72785CC83E5D}"/>
                  </a:ext>
                </a:extLst>
              </p:cNvPr>
              <p:cNvPicPr/>
              <p:nvPr/>
            </p:nvPicPr>
            <p:blipFill>
              <a:blip r:embed="rId413"/>
              <a:stretch>
                <a:fillRect/>
              </a:stretch>
            </p:blipFill>
            <p:spPr>
              <a:xfrm>
                <a:off x="2419368" y="6371336"/>
                <a:ext cx="284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48" name="Freihand 447">
                <a:extLst>
                  <a:ext uri="{FF2B5EF4-FFF2-40B4-BE49-F238E27FC236}">
                    <a16:creationId xmlns:a16="http://schemas.microsoft.com/office/drawing/2014/main" id="{B253174A-596C-4333-A432-41945A9B17F1}"/>
                  </a:ext>
                </a:extLst>
              </p14:cNvPr>
              <p14:cNvContentPartPr/>
              <p14:nvPr/>
            </p14:nvContentPartPr>
            <p14:xfrm>
              <a:off x="10776768" y="2798696"/>
              <a:ext cx="201240" cy="234720"/>
            </p14:xfrm>
          </p:contentPart>
        </mc:Choice>
        <mc:Fallback>
          <p:pic>
            <p:nvPicPr>
              <p:cNvPr id="448" name="Freihand 447">
                <a:extLst>
                  <a:ext uri="{FF2B5EF4-FFF2-40B4-BE49-F238E27FC236}">
                    <a16:creationId xmlns:a16="http://schemas.microsoft.com/office/drawing/2014/main" id="{B253174A-596C-4333-A432-41945A9B17F1}"/>
                  </a:ext>
                </a:extLst>
              </p:cNvPr>
              <p:cNvPicPr/>
              <p:nvPr/>
            </p:nvPicPr>
            <p:blipFill>
              <a:blip r:embed="rId415"/>
              <a:stretch>
                <a:fillRect/>
              </a:stretch>
            </p:blipFill>
            <p:spPr>
              <a:xfrm>
                <a:off x="10772448" y="2794376"/>
                <a:ext cx="209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49" name="Freihand 448">
                <a:extLst>
                  <a:ext uri="{FF2B5EF4-FFF2-40B4-BE49-F238E27FC236}">
                    <a16:creationId xmlns:a16="http://schemas.microsoft.com/office/drawing/2014/main" id="{92B71072-7D1B-41CD-BAAB-C138649FAC73}"/>
                  </a:ext>
                </a:extLst>
              </p14:cNvPr>
              <p14:cNvContentPartPr/>
              <p14:nvPr/>
            </p14:nvContentPartPr>
            <p14:xfrm>
              <a:off x="10679208" y="2916056"/>
              <a:ext cx="661680" cy="177120"/>
            </p14:xfrm>
          </p:contentPart>
        </mc:Choice>
        <mc:Fallback>
          <p:pic>
            <p:nvPicPr>
              <p:cNvPr id="449" name="Freihand 448">
                <a:extLst>
                  <a:ext uri="{FF2B5EF4-FFF2-40B4-BE49-F238E27FC236}">
                    <a16:creationId xmlns:a16="http://schemas.microsoft.com/office/drawing/2014/main" id="{92B71072-7D1B-41CD-BAAB-C138649FAC73}"/>
                  </a:ext>
                </a:extLst>
              </p:cNvPr>
              <p:cNvPicPr/>
              <p:nvPr/>
            </p:nvPicPr>
            <p:blipFill>
              <a:blip r:embed="rId417"/>
              <a:stretch>
                <a:fillRect/>
              </a:stretch>
            </p:blipFill>
            <p:spPr>
              <a:xfrm>
                <a:off x="10674888" y="2911736"/>
                <a:ext cx="670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50" name="Freihand 449">
                <a:extLst>
                  <a:ext uri="{FF2B5EF4-FFF2-40B4-BE49-F238E27FC236}">
                    <a16:creationId xmlns:a16="http://schemas.microsoft.com/office/drawing/2014/main" id="{AD0CADB6-EF07-42BB-B2F2-6952FF6D24D7}"/>
                  </a:ext>
                </a:extLst>
              </p14:cNvPr>
              <p14:cNvContentPartPr/>
              <p14:nvPr/>
            </p14:nvContentPartPr>
            <p14:xfrm>
              <a:off x="10688568" y="3210896"/>
              <a:ext cx="153000" cy="178200"/>
            </p14:xfrm>
          </p:contentPart>
        </mc:Choice>
        <mc:Fallback>
          <p:pic>
            <p:nvPicPr>
              <p:cNvPr id="450" name="Freihand 449">
                <a:extLst>
                  <a:ext uri="{FF2B5EF4-FFF2-40B4-BE49-F238E27FC236}">
                    <a16:creationId xmlns:a16="http://schemas.microsoft.com/office/drawing/2014/main" id="{AD0CADB6-EF07-42BB-B2F2-6952FF6D24D7}"/>
                  </a:ext>
                </a:extLst>
              </p:cNvPr>
              <p:cNvPicPr/>
              <p:nvPr/>
            </p:nvPicPr>
            <p:blipFill>
              <a:blip r:embed="rId419"/>
              <a:stretch>
                <a:fillRect/>
              </a:stretch>
            </p:blipFill>
            <p:spPr>
              <a:xfrm>
                <a:off x="10684248" y="3206576"/>
                <a:ext cx="161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51" name="Freihand 450">
                <a:extLst>
                  <a:ext uri="{FF2B5EF4-FFF2-40B4-BE49-F238E27FC236}">
                    <a16:creationId xmlns:a16="http://schemas.microsoft.com/office/drawing/2014/main" id="{F7F9C1D3-E618-485E-BDC6-F0DF2B02C53F}"/>
                  </a:ext>
                </a:extLst>
              </p14:cNvPr>
              <p14:cNvContentPartPr/>
              <p14:nvPr/>
            </p14:nvContentPartPr>
            <p14:xfrm>
              <a:off x="10942728" y="3241856"/>
              <a:ext cx="128880" cy="27720"/>
            </p14:xfrm>
          </p:contentPart>
        </mc:Choice>
        <mc:Fallback>
          <p:pic>
            <p:nvPicPr>
              <p:cNvPr id="451" name="Freihand 450">
                <a:extLst>
                  <a:ext uri="{FF2B5EF4-FFF2-40B4-BE49-F238E27FC236}">
                    <a16:creationId xmlns:a16="http://schemas.microsoft.com/office/drawing/2014/main" id="{F7F9C1D3-E618-485E-BDC6-F0DF2B02C53F}"/>
                  </a:ext>
                </a:extLst>
              </p:cNvPr>
              <p:cNvPicPr/>
              <p:nvPr/>
            </p:nvPicPr>
            <p:blipFill>
              <a:blip r:embed="rId421"/>
              <a:stretch>
                <a:fillRect/>
              </a:stretch>
            </p:blipFill>
            <p:spPr>
              <a:xfrm>
                <a:off x="10938408" y="3237536"/>
                <a:ext cx="137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52" name="Freihand 451">
                <a:extLst>
                  <a:ext uri="{FF2B5EF4-FFF2-40B4-BE49-F238E27FC236}">
                    <a16:creationId xmlns:a16="http://schemas.microsoft.com/office/drawing/2014/main" id="{802DE5DC-ACFB-4AD7-901D-7A3395770756}"/>
                  </a:ext>
                </a:extLst>
              </p14:cNvPr>
              <p14:cNvContentPartPr/>
              <p14:nvPr/>
            </p14:nvContentPartPr>
            <p14:xfrm>
              <a:off x="11169168" y="3122696"/>
              <a:ext cx="121320" cy="90720"/>
            </p14:xfrm>
          </p:contentPart>
        </mc:Choice>
        <mc:Fallback>
          <p:pic>
            <p:nvPicPr>
              <p:cNvPr id="452" name="Freihand 451">
                <a:extLst>
                  <a:ext uri="{FF2B5EF4-FFF2-40B4-BE49-F238E27FC236}">
                    <a16:creationId xmlns:a16="http://schemas.microsoft.com/office/drawing/2014/main" id="{802DE5DC-ACFB-4AD7-901D-7A3395770756}"/>
                  </a:ext>
                </a:extLst>
              </p:cNvPr>
              <p:cNvPicPr/>
              <p:nvPr/>
            </p:nvPicPr>
            <p:blipFill>
              <a:blip r:embed="rId423"/>
              <a:stretch>
                <a:fillRect/>
              </a:stretch>
            </p:blipFill>
            <p:spPr>
              <a:xfrm>
                <a:off x="11164848" y="3118376"/>
                <a:ext cx="129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54" name="Freihand 453">
                <a:extLst>
                  <a:ext uri="{FF2B5EF4-FFF2-40B4-BE49-F238E27FC236}">
                    <a16:creationId xmlns:a16="http://schemas.microsoft.com/office/drawing/2014/main" id="{4087D4DE-013D-4940-A20B-8016BE7FF3E8}"/>
                  </a:ext>
                </a:extLst>
              </p14:cNvPr>
              <p14:cNvContentPartPr/>
              <p14:nvPr/>
            </p14:nvContentPartPr>
            <p14:xfrm>
              <a:off x="11157288" y="3120896"/>
              <a:ext cx="132120" cy="266040"/>
            </p14:xfrm>
          </p:contentPart>
        </mc:Choice>
        <mc:Fallback>
          <p:pic>
            <p:nvPicPr>
              <p:cNvPr id="454" name="Freihand 453">
                <a:extLst>
                  <a:ext uri="{FF2B5EF4-FFF2-40B4-BE49-F238E27FC236}">
                    <a16:creationId xmlns:a16="http://schemas.microsoft.com/office/drawing/2014/main" id="{4087D4DE-013D-4940-A20B-8016BE7FF3E8}"/>
                  </a:ext>
                </a:extLst>
              </p:cNvPr>
              <p:cNvPicPr/>
              <p:nvPr/>
            </p:nvPicPr>
            <p:blipFill>
              <a:blip r:embed="rId425"/>
              <a:stretch>
                <a:fillRect/>
              </a:stretch>
            </p:blipFill>
            <p:spPr>
              <a:xfrm>
                <a:off x="11152968" y="3116576"/>
                <a:ext cx="1407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651" name="Freihand 650">
                <a:extLst>
                  <a:ext uri="{FF2B5EF4-FFF2-40B4-BE49-F238E27FC236}">
                    <a16:creationId xmlns:a16="http://schemas.microsoft.com/office/drawing/2014/main" id="{64472EF1-012C-4990-964E-6510DA3909DD}"/>
                  </a:ext>
                </a:extLst>
              </p14:cNvPr>
              <p14:cNvContentPartPr/>
              <p14:nvPr/>
            </p14:nvContentPartPr>
            <p14:xfrm>
              <a:off x="6889128" y="5752496"/>
              <a:ext cx="630720" cy="743400"/>
            </p14:xfrm>
          </p:contentPart>
        </mc:Choice>
        <mc:Fallback>
          <p:pic>
            <p:nvPicPr>
              <p:cNvPr id="651" name="Freihand 650">
                <a:extLst>
                  <a:ext uri="{FF2B5EF4-FFF2-40B4-BE49-F238E27FC236}">
                    <a16:creationId xmlns:a16="http://schemas.microsoft.com/office/drawing/2014/main" id="{64472EF1-012C-4990-964E-6510DA3909DD}"/>
                  </a:ext>
                </a:extLst>
              </p:cNvPr>
              <p:cNvPicPr/>
              <p:nvPr/>
            </p:nvPicPr>
            <p:blipFill>
              <a:blip r:embed="rId427"/>
              <a:stretch>
                <a:fillRect/>
              </a:stretch>
            </p:blipFill>
            <p:spPr>
              <a:xfrm>
                <a:off x="6884808" y="5748176"/>
                <a:ext cx="639360" cy="752040"/>
              </a:xfrm>
              <a:prstGeom prst="rect">
                <a:avLst/>
              </a:prstGeom>
            </p:spPr>
          </p:pic>
        </mc:Fallback>
      </mc:AlternateContent>
      <p:grpSp>
        <p:nvGrpSpPr>
          <p:cNvPr id="653" name="Gruppieren 652">
            <a:extLst>
              <a:ext uri="{FF2B5EF4-FFF2-40B4-BE49-F238E27FC236}">
                <a16:creationId xmlns:a16="http://schemas.microsoft.com/office/drawing/2014/main" id="{1AD1126C-EBD4-4473-88CD-CCF4A14D5066}"/>
              </a:ext>
            </a:extLst>
          </p:cNvPr>
          <p:cNvGrpSpPr/>
          <p:nvPr/>
        </p:nvGrpSpPr>
        <p:grpSpPr>
          <a:xfrm>
            <a:off x="98448" y="2965376"/>
            <a:ext cx="10402920" cy="3671640"/>
            <a:chOff x="98448" y="2965376"/>
            <a:chExt cx="10402920" cy="3671640"/>
          </a:xfrm>
        </p:grpSpPr>
        <mc:AlternateContent xmlns:mc="http://schemas.openxmlformats.org/markup-compatibility/2006">
          <mc:Choice xmlns:p14="http://schemas.microsoft.com/office/powerpoint/2010/main" Requires="p14">
            <p:contentPart p14:bwMode="auto" r:id="rId428">
              <p14:nvContentPartPr>
                <p14:cNvPr id="243" name="Freihand 242">
                  <a:extLst>
                    <a:ext uri="{FF2B5EF4-FFF2-40B4-BE49-F238E27FC236}">
                      <a16:creationId xmlns:a16="http://schemas.microsoft.com/office/drawing/2014/main" id="{3E56FEBF-1D34-4C35-9D9A-ABCD8D0E4E4E}"/>
                    </a:ext>
                  </a:extLst>
                </p14:cNvPr>
                <p14:cNvContentPartPr/>
                <p14:nvPr/>
              </p14:nvContentPartPr>
              <p14:xfrm>
                <a:off x="189168" y="3104696"/>
                <a:ext cx="156240" cy="99360"/>
              </p14:xfrm>
            </p:contentPart>
          </mc:Choice>
          <mc:Fallback>
            <p:pic>
              <p:nvPicPr>
                <p:cNvPr id="243" name="Freihand 242">
                  <a:extLst>
                    <a:ext uri="{FF2B5EF4-FFF2-40B4-BE49-F238E27FC236}">
                      <a16:creationId xmlns:a16="http://schemas.microsoft.com/office/drawing/2014/main" id="{3E56FEBF-1D34-4C35-9D9A-ABCD8D0E4E4E}"/>
                    </a:ext>
                  </a:extLst>
                </p:cNvPr>
                <p:cNvPicPr/>
                <p:nvPr/>
              </p:nvPicPr>
              <p:blipFill>
                <a:blip r:embed="rId429"/>
                <a:stretch>
                  <a:fillRect/>
                </a:stretch>
              </p:blipFill>
              <p:spPr>
                <a:xfrm>
                  <a:off x="184848" y="3100376"/>
                  <a:ext cx="164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4" name="Freihand 243">
                  <a:extLst>
                    <a:ext uri="{FF2B5EF4-FFF2-40B4-BE49-F238E27FC236}">
                      <a16:creationId xmlns:a16="http://schemas.microsoft.com/office/drawing/2014/main" id="{FE52DF33-A449-4198-8126-F3FA6FBB85E6}"/>
                    </a:ext>
                  </a:extLst>
                </p14:cNvPr>
                <p14:cNvContentPartPr/>
                <p14:nvPr/>
              </p14:nvContentPartPr>
              <p14:xfrm>
                <a:off x="466008" y="3174176"/>
                <a:ext cx="360" cy="360"/>
              </p14:xfrm>
            </p:contentPart>
          </mc:Choice>
          <mc:Fallback>
            <p:pic>
              <p:nvPicPr>
                <p:cNvPr id="244" name="Freihand 243">
                  <a:extLst>
                    <a:ext uri="{FF2B5EF4-FFF2-40B4-BE49-F238E27FC236}">
                      <a16:creationId xmlns:a16="http://schemas.microsoft.com/office/drawing/2014/main" id="{FE52DF33-A449-4198-8126-F3FA6FBB85E6}"/>
                    </a:ext>
                  </a:extLst>
                </p:cNvPr>
                <p:cNvPicPr/>
                <p:nvPr/>
              </p:nvPicPr>
              <p:blipFill>
                <a:blip r:embed="rId60"/>
                <a:stretch>
                  <a:fillRect/>
                </a:stretch>
              </p:blipFill>
              <p:spPr>
                <a:xfrm>
                  <a:off x="461688" y="316985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5" name="Freihand 244">
                  <a:extLst>
                    <a:ext uri="{FF2B5EF4-FFF2-40B4-BE49-F238E27FC236}">
                      <a16:creationId xmlns:a16="http://schemas.microsoft.com/office/drawing/2014/main" id="{A6691FE6-27B2-4215-9226-FB86E5CD58E2}"/>
                    </a:ext>
                  </a:extLst>
                </p14:cNvPr>
                <p14:cNvContentPartPr/>
                <p14:nvPr/>
              </p14:nvContentPartPr>
              <p14:xfrm>
                <a:off x="513888" y="3084176"/>
                <a:ext cx="38880" cy="67320"/>
              </p14:xfrm>
            </p:contentPart>
          </mc:Choice>
          <mc:Fallback>
            <p:pic>
              <p:nvPicPr>
                <p:cNvPr id="245" name="Freihand 244">
                  <a:extLst>
                    <a:ext uri="{FF2B5EF4-FFF2-40B4-BE49-F238E27FC236}">
                      <a16:creationId xmlns:a16="http://schemas.microsoft.com/office/drawing/2014/main" id="{A6691FE6-27B2-4215-9226-FB86E5CD58E2}"/>
                    </a:ext>
                  </a:extLst>
                </p:cNvPr>
                <p:cNvPicPr/>
                <p:nvPr/>
              </p:nvPicPr>
              <p:blipFill>
                <a:blip r:embed="rId432"/>
                <a:stretch>
                  <a:fillRect/>
                </a:stretch>
              </p:blipFill>
              <p:spPr>
                <a:xfrm>
                  <a:off x="509568" y="3079856"/>
                  <a:ext cx="47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6" name="Freihand 245">
                  <a:extLst>
                    <a:ext uri="{FF2B5EF4-FFF2-40B4-BE49-F238E27FC236}">
                      <a16:creationId xmlns:a16="http://schemas.microsoft.com/office/drawing/2014/main" id="{64389F48-FCF5-4CCB-B670-4E77154DE46C}"/>
                    </a:ext>
                  </a:extLst>
                </p14:cNvPr>
                <p14:cNvContentPartPr/>
                <p14:nvPr/>
              </p14:nvContentPartPr>
              <p14:xfrm>
                <a:off x="479688" y="3057536"/>
                <a:ext cx="229320" cy="110160"/>
              </p14:xfrm>
            </p:contentPart>
          </mc:Choice>
          <mc:Fallback>
            <p:pic>
              <p:nvPicPr>
                <p:cNvPr id="246" name="Freihand 245">
                  <a:extLst>
                    <a:ext uri="{FF2B5EF4-FFF2-40B4-BE49-F238E27FC236}">
                      <a16:creationId xmlns:a16="http://schemas.microsoft.com/office/drawing/2014/main" id="{64389F48-FCF5-4CCB-B670-4E77154DE46C}"/>
                    </a:ext>
                  </a:extLst>
                </p:cNvPr>
                <p:cNvPicPr/>
                <p:nvPr/>
              </p:nvPicPr>
              <p:blipFill>
                <a:blip r:embed="rId434"/>
                <a:stretch>
                  <a:fillRect/>
                </a:stretch>
              </p:blipFill>
              <p:spPr>
                <a:xfrm>
                  <a:off x="475368" y="3053216"/>
                  <a:ext cx="237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7" name="Freihand 246">
                  <a:extLst>
                    <a:ext uri="{FF2B5EF4-FFF2-40B4-BE49-F238E27FC236}">
                      <a16:creationId xmlns:a16="http://schemas.microsoft.com/office/drawing/2014/main" id="{A82CB935-ACA1-4A51-BCB9-AF34C315A4DF}"/>
                    </a:ext>
                  </a:extLst>
                </p14:cNvPr>
                <p14:cNvContentPartPr/>
                <p14:nvPr/>
              </p14:nvContentPartPr>
              <p14:xfrm>
                <a:off x="739248" y="3033056"/>
                <a:ext cx="25200" cy="30960"/>
              </p14:xfrm>
            </p:contentPart>
          </mc:Choice>
          <mc:Fallback>
            <p:pic>
              <p:nvPicPr>
                <p:cNvPr id="247" name="Freihand 246">
                  <a:extLst>
                    <a:ext uri="{FF2B5EF4-FFF2-40B4-BE49-F238E27FC236}">
                      <a16:creationId xmlns:a16="http://schemas.microsoft.com/office/drawing/2014/main" id="{A82CB935-ACA1-4A51-BCB9-AF34C315A4DF}"/>
                    </a:ext>
                  </a:extLst>
                </p:cNvPr>
                <p:cNvPicPr/>
                <p:nvPr/>
              </p:nvPicPr>
              <p:blipFill>
                <a:blip r:embed="rId436"/>
                <a:stretch>
                  <a:fillRect/>
                </a:stretch>
              </p:blipFill>
              <p:spPr>
                <a:xfrm>
                  <a:off x="734928" y="3028736"/>
                  <a:ext cx="33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8" name="Freihand 247">
                  <a:extLst>
                    <a:ext uri="{FF2B5EF4-FFF2-40B4-BE49-F238E27FC236}">
                      <a16:creationId xmlns:a16="http://schemas.microsoft.com/office/drawing/2014/main" id="{BC0962B1-AFDC-42B3-B80D-F4EF2609E354}"/>
                    </a:ext>
                  </a:extLst>
                </p14:cNvPr>
                <p14:cNvContentPartPr/>
                <p14:nvPr/>
              </p14:nvContentPartPr>
              <p14:xfrm>
                <a:off x="779208" y="3107216"/>
                <a:ext cx="76680" cy="56880"/>
              </p14:xfrm>
            </p:contentPart>
          </mc:Choice>
          <mc:Fallback>
            <p:pic>
              <p:nvPicPr>
                <p:cNvPr id="248" name="Freihand 247">
                  <a:extLst>
                    <a:ext uri="{FF2B5EF4-FFF2-40B4-BE49-F238E27FC236}">
                      <a16:creationId xmlns:a16="http://schemas.microsoft.com/office/drawing/2014/main" id="{BC0962B1-AFDC-42B3-B80D-F4EF2609E354}"/>
                    </a:ext>
                  </a:extLst>
                </p:cNvPr>
                <p:cNvPicPr/>
                <p:nvPr/>
              </p:nvPicPr>
              <p:blipFill>
                <a:blip r:embed="rId438"/>
                <a:stretch>
                  <a:fillRect/>
                </a:stretch>
              </p:blipFill>
              <p:spPr>
                <a:xfrm>
                  <a:off x="774888" y="3102896"/>
                  <a:ext cx="85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9" name="Freihand 248">
                  <a:extLst>
                    <a:ext uri="{FF2B5EF4-FFF2-40B4-BE49-F238E27FC236}">
                      <a16:creationId xmlns:a16="http://schemas.microsoft.com/office/drawing/2014/main" id="{3AD931E7-12E0-4A51-855B-F82F14899CDA}"/>
                    </a:ext>
                  </a:extLst>
                </p14:cNvPr>
                <p14:cNvContentPartPr/>
                <p14:nvPr/>
              </p14:nvContentPartPr>
              <p14:xfrm>
                <a:off x="919248" y="3094256"/>
                <a:ext cx="115200" cy="57600"/>
              </p14:xfrm>
            </p:contentPart>
          </mc:Choice>
          <mc:Fallback>
            <p:pic>
              <p:nvPicPr>
                <p:cNvPr id="249" name="Freihand 248">
                  <a:extLst>
                    <a:ext uri="{FF2B5EF4-FFF2-40B4-BE49-F238E27FC236}">
                      <a16:creationId xmlns:a16="http://schemas.microsoft.com/office/drawing/2014/main" id="{3AD931E7-12E0-4A51-855B-F82F14899CDA}"/>
                    </a:ext>
                  </a:extLst>
                </p:cNvPr>
                <p:cNvPicPr/>
                <p:nvPr/>
              </p:nvPicPr>
              <p:blipFill>
                <a:blip r:embed="rId440"/>
                <a:stretch>
                  <a:fillRect/>
                </a:stretch>
              </p:blipFill>
              <p:spPr>
                <a:xfrm>
                  <a:off x="914928" y="3089936"/>
                  <a:ext cx="123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0" name="Freihand 249">
                  <a:extLst>
                    <a:ext uri="{FF2B5EF4-FFF2-40B4-BE49-F238E27FC236}">
                      <a16:creationId xmlns:a16="http://schemas.microsoft.com/office/drawing/2014/main" id="{41C798CA-6CB0-4743-8058-F7FB46C687FD}"/>
                    </a:ext>
                  </a:extLst>
                </p14:cNvPr>
                <p14:cNvContentPartPr/>
                <p14:nvPr/>
              </p14:nvContentPartPr>
              <p14:xfrm>
                <a:off x="904488" y="3123416"/>
                <a:ext cx="138960" cy="10080"/>
              </p14:xfrm>
            </p:contentPart>
          </mc:Choice>
          <mc:Fallback>
            <p:pic>
              <p:nvPicPr>
                <p:cNvPr id="250" name="Freihand 249">
                  <a:extLst>
                    <a:ext uri="{FF2B5EF4-FFF2-40B4-BE49-F238E27FC236}">
                      <a16:creationId xmlns:a16="http://schemas.microsoft.com/office/drawing/2014/main" id="{41C798CA-6CB0-4743-8058-F7FB46C687FD}"/>
                    </a:ext>
                  </a:extLst>
                </p:cNvPr>
                <p:cNvPicPr/>
                <p:nvPr/>
              </p:nvPicPr>
              <p:blipFill>
                <a:blip r:embed="rId442"/>
                <a:stretch>
                  <a:fillRect/>
                </a:stretch>
              </p:blipFill>
              <p:spPr>
                <a:xfrm>
                  <a:off x="900168" y="3119096"/>
                  <a:ext cx="147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1" name="Freihand 250">
                  <a:extLst>
                    <a:ext uri="{FF2B5EF4-FFF2-40B4-BE49-F238E27FC236}">
                      <a16:creationId xmlns:a16="http://schemas.microsoft.com/office/drawing/2014/main" id="{94702CEB-3A04-4A3A-BEA5-D270B2A21C6A}"/>
                    </a:ext>
                  </a:extLst>
                </p14:cNvPr>
                <p14:cNvContentPartPr/>
                <p14:nvPr/>
              </p14:nvContentPartPr>
              <p14:xfrm>
                <a:off x="1225248" y="3068696"/>
                <a:ext cx="93960" cy="89640"/>
              </p14:xfrm>
            </p:contentPart>
          </mc:Choice>
          <mc:Fallback>
            <p:pic>
              <p:nvPicPr>
                <p:cNvPr id="251" name="Freihand 250">
                  <a:extLst>
                    <a:ext uri="{FF2B5EF4-FFF2-40B4-BE49-F238E27FC236}">
                      <a16:creationId xmlns:a16="http://schemas.microsoft.com/office/drawing/2014/main" id="{94702CEB-3A04-4A3A-BEA5-D270B2A21C6A}"/>
                    </a:ext>
                  </a:extLst>
                </p:cNvPr>
                <p:cNvPicPr/>
                <p:nvPr/>
              </p:nvPicPr>
              <p:blipFill>
                <a:blip r:embed="rId444"/>
                <a:stretch>
                  <a:fillRect/>
                </a:stretch>
              </p:blipFill>
              <p:spPr>
                <a:xfrm>
                  <a:off x="1220928" y="3064376"/>
                  <a:ext cx="102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2" name="Freihand 251">
                  <a:extLst>
                    <a:ext uri="{FF2B5EF4-FFF2-40B4-BE49-F238E27FC236}">
                      <a16:creationId xmlns:a16="http://schemas.microsoft.com/office/drawing/2014/main" id="{3FE5ABC5-F188-4C30-AB4A-6E66DC483B58}"/>
                    </a:ext>
                  </a:extLst>
                </p14:cNvPr>
                <p14:cNvContentPartPr/>
                <p14:nvPr/>
              </p14:nvContentPartPr>
              <p14:xfrm>
                <a:off x="1483728" y="3019376"/>
                <a:ext cx="115920" cy="158400"/>
              </p14:xfrm>
            </p:contentPart>
          </mc:Choice>
          <mc:Fallback>
            <p:pic>
              <p:nvPicPr>
                <p:cNvPr id="252" name="Freihand 251">
                  <a:extLst>
                    <a:ext uri="{FF2B5EF4-FFF2-40B4-BE49-F238E27FC236}">
                      <a16:creationId xmlns:a16="http://schemas.microsoft.com/office/drawing/2014/main" id="{3FE5ABC5-F188-4C30-AB4A-6E66DC483B58}"/>
                    </a:ext>
                  </a:extLst>
                </p:cNvPr>
                <p:cNvPicPr/>
                <p:nvPr/>
              </p:nvPicPr>
              <p:blipFill>
                <a:blip r:embed="rId446"/>
                <a:stretch>
                  <a:fillRect/>
                </a:stretch>
              </p:blipFill>
              <p:spPr>
                <a:xfrm>
                  <a:off x="1479408" y="3015056"/>
                  <a:ext cx="124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3" name="Freihand 252">
                  <a:extLst>
                    <a:ext uri="{FF2B5EF4-FFF2-40B4-BE49-F238E27FC236}">
                      <a16:creationId xmlns:a16="http://schemas.microsoft.com/office/drawing/2014/main" id="{A21337A2-8C14-4CEB-A745-4C8372A2FA23}"/>
                    </a:ext>
                  </a:extLst>
                </p14:cNvPr>
                <p14:cNvContentPartPr/>
                <p14:nvPr/>
              </p14:nvContentPartPr>
              <p14:xfrm>
                <a:off x="1684248" y="3050336"/>
                <a:ext cx="87480" cy="72000"/>
              </p14:xfrm>
            </p:contentPart>
          </mc:Choice>
          <mc:Fallback>
            <p:pic>
              <p:nvPicPr>
                <p:cNvPr id="253" name="Freihand 252">
                  <a:extLst>
                    <a:ext uri="{FF2B5EF4-FFF2-40B4-BE49-F238E27FC236}">
                      <a16:creationId xmlns:a16="http://schemas.microsoft.com/office/drawing/2014/main" id="{A21337A2-8C14-4CEB-A745-4C8372A2FA23}"/>
                    </a:ext>
                  </a:extLst>
                </p:cNvPr>
                <p:cNvPicPr/>
                <p:nvPr/>
              </p:nvPicPr>
              <p:blipFill>
                <a:blip r:embed="rId448"/>
                <a:stretch>
                  <a:fillRect/>
                </a:stretch>
              </p:blipFill>
              <p:spPr>
                <a:xfrm>
                  <a:off x="1679928" y="3046016"/>
                  <a:ext cx="96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A82CB333-01ED-462C-B9B5-D93DAAF32B5E}"/>
                    </a:ext>
                  </a:extLst>
                </p14:cNvPr>
                <p14:cNvContentPartPr/>
                <p14:nvPr/>
              </p14:nvContentPartPr>
              <p14:xfrm>
                <a:off x="1826448" y="3044576"/>
                <a:ext cx="99360" cy="73440"/>
              </p14:xfrm>
            </p:contentPart>
          </mc:Choice>
          <mc:Fallback>
            <p:pic>
              <p:nvPicPr>
                <p:cNvPr id="254" name="Freihand 253">
                  <a:extLst>
                    <a:ext uri="{FF2B5EF4-FFF2-40B4-BE49-F238E27FC236}">
                      <a16:creationId xmlns:a16="http://schemas.microsoft.com/office/drawing/2014/main" id="{A82CB333-01ED-462C-B9B5-D93DAAF32B5E}"/>
                    </a:ext>
                  </a:extLst>
                </p:cNvPr>
                <p:cNvPicPr/>
                <p:nvPr/>
              </p:nvPicPr>
              <p:blipFill>
                <a:blip r:embed="rId450"/>
                <a:stretch>
                  <a:fillRect/>
                </a:stretch>
              </p:blipFill>
              <p:spPr>
                <a:xfrm>
                  <a:off x="1822128" y="3040256"/>
                  <a:ext cx="108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5" name="Freihand 254">
                  <a:extLst>
                    <a:ext uri="{FF2B5EF4-FFF2-40B4-BE49-F238E27FC236}">
                      <a16:creationId xmlns:a16="http://schemas.microsoft.com/office/drawing/2014/main" id="{6D7A9033-1644-484F-9429-C54030D79617}"/>
                    </a:ext>
                  </a:extLst>
                </p14:cNvPr>
                <p14:cNvContentPartPr/>
                <p14:nvPr/>
              </p14:nvContentPartPr>
              <p14:xfrm>
                <a:off x="1985928" y="3128456"/>
                <a:ext cx="360" cy="360"/>
              </p14:xfrm>
            </p:contentPart>
          </mc:Choice>
          <mc:Fallback>
            <p:pic>
              <p:nvPicPr>
                <p:cNvPr id="255" name="Freihand 254">
                  <a:extLst>
                    <a:ext uri="{FF2B5EF4-FFF2-40B4-BE49-F238E27FC236}">
                      <a16:creationId xmlns:a16="http://schemas.microsoft.com/office/drawing/2014/main" id="{6D7A9033-1644-484F-9429-C54030D79617}"/>
                    </a:ext>
                  </a:extLst>
                </p:cNvPr>
                <p:cNvPicPr/>
                <p:nvPr/>
              </p:nvPicPr>
              <p:blipFill>
                <a:blip r:embed="rId60"/>
                <a:stretch>
                  <a:fillRect/>
                </a:stretch>
              </p:blipFill>
              <p:spPr>
                <a:xfrm>
                  <a:off x="1981608" y="312413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6" name="Freihand 255">
                  <a:extLst>
                    <a:ext uri="{FF2B5EF4-FFF2-40B4-BE49-F238E27FC236}">
                      <a16:creationId xmlns:a16="http://schemas.microsoft.com/office/drawing/2014/main" id="{1824D909-DE34-4F32-849A-9CC70854A595}"/>
                    </a:ext>
                  </a:extLst>
                </p14:cNvPr>
                <p14:cNvContentPartPr/>
                <p14:nvPr/>
              </p14:nvContentPartPr>
              <p14:xfrm>
                <a:off x="2056128" y="3042416"/>
                <a:ext cx="93960" cy="82800"/>
              </p14:xfrm>
            </p:contentPart>
          </mc:Choice>
          <mc:Fallback>
            <p:pic>
              <p:nvPicPr>
                <p:cNvPr id="256" name="Freihand 255">
                  <a:extLst>
                    <a:ext uri="{FF2B5EF4-FFF2-40B4-BE49-F238E27FC236}">
                      <a16:creationId xmlns:a16="http://schemas.microsoft.com/office/drawing/2014/main" id="{1824D909-DE34-4F32-849A-9CC70854A595}"/>
                    </a:ext>
                  </a:extLst>
                </p:cNvPr>
                <p:cNvPicPr/>
                <p:nvPr/>
              </p:nvPicPr>
              <p:blipFill>
                <a:blip r:embed="rId453"/>
                <a:stretch>
                  <a:fillRect/>
                </a:stretch>
              </p:blipFill>
              <p:spPr>
                <a:xfrm>
                  <a:off x="2051808" y="3038096"/>
                  <a:ext cx="102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7" name="Freihand 256">
                  <a:extLst>
                    <a:ext uri="{FF2B5EF4-FFF2-40B4-BE49-F238E27FC236}">
                      <a16:creationId xmlns:a16="http://schemas.microsoft.com/office/drawing/2014/main" id="{E6FA6221-76FD-4F91-ACB1-2ABDBE850E85}"/>
                    </a:ext>
                  </a:extLst>
                </p14:cNvPr>
                <p14:cNvContentPartPr/>
                <p14:nvPr/>
              </p14:nvContentPartPr>
              <p14:xfrm>
                <a:off x="2186448" y="3043496"/>
                <a:ext cx="214920" cy="64800"/>
              </p14:xfrm>
            </p:contentPart>
          </mc:Choice>
          <mc:Fallback>
            <p:pic>
              <p:nvPicPr>
                <p:cNvPr id="257" name="Freihand 256">
                  <a:extLst>
                    <a:ext uri="{FF2B5EF4-FFF2-40B4-BE49-F238E27FC236}">
                      <a16:creationId xmlns:a16="http://schemas.microsoft.com/office/drawing/2014/main" id="{E6FA6221-76FD-4F91-ACB1-2ABDBE850E85}"/>
                    </a:ext>
                  </a:extLst>
                </p:cNvPr>
                <p:cNvPicPr/>
                <p:nvPr/>
              </p:nvPicPr>
              <p:blipFill>
                <a:blip r:embed="rId455"/>
                <a:stretch>
                  <a:fillRect/>
                </a:stretch>
              </p:blipFill>
              <p:spPr>
                <a:xfrm>
                  <a:off x="2182128" y="3039176"/>
                  <a:ext cx="223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8" name="Freihand 257">
                  <a:extLst>
                    <a:ext uri="{FF2B5EF4-FFF2-40B4-BE49-F238E27FC236}">
                      <a16:creationId xmlns:a16="http://schemas.microsoft.com/office/drawing/2014/main" id="{07A4CDD1-A29D-4BF7-BBF5-385AE2231B89}"/>
                    </a:ext>
                  </a:extLst>
                </p14:cNvPr>
                <p14:cNvContentPartPr/>
                <p14:nvPr/>
              </p14:nvContentPartPr>
              <p14:xfrm>
                <a:off x="2511888" y="3029816"/>
                <a:ext cx="110520" cy="95400"/>
              </p14:xfrm>
            </p:contentPart>
          </mc:Choice>
          <mc:Fallback>
            <p:pic>
              <p:nvPicPr>
                <p:cNvPr id="258" name="Freihand 257">
                  <a:extLst>
                    <a:ext uri="{FF2B5EF4-FFF2-40B4-BE49-F238E27FC236}">
                      <a16:creationId xmlns:a16="http://schemas.microsoft.com/office/drawing/2014/main" id="{07A4CDD1-A29D-4BF7-BBF5-385AE2231B89}"/>
                    </a:ext>
                  </a:extLst>
                </p:cNvPr>
                <p:cNvPicPr/>
                <p:nvPr/>
              </p:nvPicPr>
              <p:blipFill>
                <a:blip r:embed="rId457"/>
                <a:stretch>
                  <a:fillRect/>
                </a:stretch>
              </p:blipFill>
              <p:spPr>
                <a:xfrm>
                  <a:off x="2507568" y="3025496"/>
                  <a:ext cx="119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9" name="Freihand 258">
                  <a:extLst>
                    <a:ext uri="{FF2B5EF4-FFF2-40B4-BE49-F238E27FC236}">
                      <a16:creationId xmlns:a16="http://schemas.microsoft.com/office/drawing/2014/main" id="{BB23FE6D-B1B7-4EAE-8B79-36F501F9B048}"/>
                    </a:ext>
                  </a:extLst>
                </p14:cNvPr>
                <p14:cNvContentPartPr/>
                <p14:nvPr/>
              </p14:nvContentPartPr>
              <p14:xfrm>
                <a:off x="2496408" y="3066896"/>
                <a:ext cx="124200" cy="7200"/>
              </p14:xfrm>
            </p:contentPart>
          </mc:Choice>
          <mc:Fallback>
            <p:pic>
              <p:nvPicPr>
                <p:cNvPr id="259" name="Freihand 258">
                  <a:extLst>
                    <a:ext uri="{FF2B5EF4-FFF2-40B4-BE49-F238E27FC236}">
                      <a16:creationId xmlns:a16="http://schemas.microsoft.com/office/drawing/2014/main" id="{BB23FE6D-B1B7-4EAE-8B79-36F501F9B048}"/>
                    </a:ext>
                  </a:extLst>
                </p:cNvPr>
                <p:cNvPicPr/>
                <p:nvPr/>
              </p:nvPicPr>
              <p:blipFill>
                <a:blip r:embed="rId459"/>
                <a:stretch>
                  <a:fillRect/>
                </a:stretch>
              </p:blipFill>
              <p:spPr>
                <a:xfrm>
                  <a:off x="2492088" y="3062576"/>
                  <a:ext cx="132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0" name="Freihand 259">
                  <a:extLst>
                    <a:ext uri="{FF2B5EF4-FFF2-40B4-BE49-F238E27FC236}">
                      <a16:creationId xmlns:a16="http://schemas.microsoft.com/office/drawing/2014/main" id="{AF9235ED-A6E4-4BED-ACBD-5A60B8012952}"/>
                    </a:ext>
                  </a:extLst>
                </p14:cNvPr>
                <p14:cNvContentPartPr/>
                <p14:nvPr/>
              </p14:nvContentPartPr>
              <p14:xfrm>
                <a:off x="2488128" y="3026576"/>
                <a:ext cx="357480" cy="134280"/>
              </p14:xfrm>
            </p:contentPart>
          </mc:Choice>
          <mc:Fallback>
            <p:pic>
              <p:nvPicPr>
                <p:cNvPr id="260" name="Freihand 259">
                  <a:extLst>
                    <a:ext uri="{FF2B5EF4-FFF2-40B4-BE49-F238E27FC236}">
                      <a16:creationId xmlns:a16="http://schemas.microsoft.com/office/drawing/2014/main" id="{AF9235ED-A6E4-4BED-ACBD-5A60B8012952}"/>
                    </a:ext>
                  </a:extLst>
                </p:cNvPr>
                <p:cNvPicPr/>
                <p:nvPr/>
              </p:nvPicPr>
              <p:blipFill>
                <a:blip r:embed="rId461"/>
                <a:stretch>
                  <a:fillRect/>
                </a:stretch>
              </p:blipFill>
              <p:spPr>
                <a:xfrm>
                  <a:off x="2483808" y="3022256"/>
                  <a:ext cx="366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1" name="Freihand 260">
                  <a:extLst>
                    <a:ext uri="{FF2B5EF4-FFF2-40B4-BE49-F238E27FC236}">
                      <a16:creationId xmlns:a16="http://schemas.microsoft.com/office/drawing/2014/main" id="{D3E24C44-70C5-4E47-A0CD-4BEC61A9CEE4}"/>
                    </a:ext>
                  </a:extLst>
                </p14:cNvPr>
                <p14:cNvContentPartPr/>
                <p14:nvPr/>
              </p14:nvContentPartPr>
              <p14:xfrm>
                <a:off x="2772528" y="3063656"/>
                <a:ext cx="128160" cy="9000"/>
              </p14:xfrm>
            </p:contentPart>
          </mc:Choice>
          <mc:Fallback>
            <p:pic>
              <p:nvPicPr>
                <p:cNvPr id="261" name="Freihand 260">
                  <a:extLst>
                    <a:ext uri="{FF2B5EF4-FFF2-40B4-BE49-F238E27FC236}">
                      <a16:creationId xmlns:a16="http://schemas.microsoft.com/office/drawing/2014/main" id="{D3E24C44-70C5-4E47-A0CD-4BEC61A9CEE4}"/>
                    </a:ext>
                  </a:extLst>
                </p:cNvPr>
                <p:cNvPicPr/>
                <p:nvPr/>
              </p:nvPicPr>
              <p:blipFill>
                <a:blip r:embed="rId463"/>
                <a:stretch>
                  <a:fillRect/>
                </a:stretch>
              </p:blipFill>
              <p:spPr>
                <a:xfrm>
                  <a:off x="2768208" y="3059336"/>
                  <a:ext cx="136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2" name="Freihand 261">
                  <a:extLst>
                    <a:ext uri="{FF2B5EF4-FFF2-40B4-BE49-F238E27FC236}">
                      <a16:creationId xmlns:a16="http://schemas.microsoft.com/office/drawing/2014/main" id="{C183E1BF-F863-45D2-B8C5-35621390AA24}"/>
                    </a:ext>
                  </a:extLst>
                </p14:cNvPr>
                <p14:cNvContentPartPr/>
                <p14:nvPr/>
              </p14:nvContentPartPr>
              <p14:xfrm>
                <a:off x="2944968" y="2981936"/>
                <a:ext cx="161640" cy="164520"/>
              </p14:xfrm>
            </p:contentPart>
          </mc:Choice>
          <mc:Fallback>
            <p:pic>
              <p:nvPicPr>
                <p:cNvPr id="262" name="Freihand 261">
                  <a:extLst>
                    <a:ext uri="{FF2B5EF4-FFF2-40B4-BE49-F238E27FC236}">
                      <a16:creationId xmlns:a16="http://schemas.microsoft.com/office/drawing/2014/main" id="{C183E1BF-F863-45D2-B8C5-35621390AA24}"/>
                    </a:ext>
                  </a:extLst>
                </p:cNvPr>
                <p:cNvPicPr/>
                <p:nvPr/>
              </p:nvPicPr>
              <p:blipFill>
                <a:blip r:embed="rId465"/>
                <a:stretch>
                  <a:fillRect/>
                </a:stretch>
              </p:blipFill>
              <p:spPr>
                <a:xfrm>
                  <a:off x="2940648" y="2977616"/>
                  <a:ext cx="170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3" name="Freihand 262">
                  <a:extLst>
                    <a:ext uri="{FF2B5EF4-FFF2-40B4-BE49-F238E27FC236}">
                      <a16:creationId xmlns:a16="http://schemas.microsoft.com/office/drawing/2014/main" id="{13BA8871-C52A-43E1-B4A1-E7797B299E2E}"/>
                    </a:ext>
                  </a:extLst>
                </p14:cNvPr>
                <p14:cNvContentPartPr/>
                <p14:nvPr/>
              </p14:nvContentPartPr>
              <p14:xfrm>
                <a:off x="3149088" y="3010376"/>
                <a:ext cx="119880" cy="93240"/>
              </p14:xfrm>
            </p:contentPart>
          </mc:Choice>
          <mc:Fallback>
            <p:pic>
              <p:nvPicPr>
                <p:cNvPr id="263" name="Freihand 262">
                  <a:extLst>
                    <a:ext uri="{FF2B5EF4-FFF2-40B4-BE49-F238E27FC236}">
                      <a16:creationId xmlns:a16="http://schemas.microsoft.com/office/drawing/2014/main" id="{13BA8871-C52A-43E1-B4A1-E7797B299E2E}"/>
                    </a:ext>
                  </a:extLst>
                </p:cNvPr>
                <p:cNvPicPr/>
                <p:nvPr/>
              </p:nvPicPr>
              <p:blipFill>
                <a:blip r:embed="rId467"/>
                <a:stretch>
                  <a:fillRect/>
                </a:stretch>
              </p:blipFill>
              <p:spPr>
                <a:xfrm>
                  <a:off x="3144768" y="3006056"/>
                  <a:ext cx="128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4" name="Freihand 263">
                  <a:extLst>
                    <a:ext uri="{FF2B5EF4-FFF2-40B4-BE49-F238E27FC236}">
                      <a16:creationId xmlns:a16="http://schemas.microsoft.com/office/drawing/2014/main" id="{0BE9F053-E4CB-4B06-AA3F-C34D0AE1796D}"/>
                    </a:ext>
                  </a:extLst>
                </p14:cNvPr>
                <p14:cNvContentPartPr/>
                <p14:nvPr/>
              </p14:nvContentPartPr>
              <p14:xfrm>
                <a:off x="3312168" y="3017576"/>
                <a:ext cx="113040" cy="92520"/>
              </p14:xfrm>
            </p:contentPart>
          </mc:Choice>
          <mc:Fallback>
            <p:pic>
              <p:nvPicPr>
                <p:cNvPr id="264" name="Freihand 263">
                  <a:extLst>
                    <a:ext uri="{FF2B5EF4-FFF2-40B4-BE49-F238E27FC236}">
                      <a16:creationId xmlns:a16="http://schemas.microsoft.com/office/drawing/2014/main" id="{0BE9F053-E4CB-4B06-AA3F-C34D0AE1796D}"/>
                    </a:ext>
                  </a:extLst>
                </p:cNvPr>
                <p:cNvPicPr/>
                <p:nvPr/>
              </p:nvPicPr>
              <p:blipFill>
                <a:blip r:embed="rId469"/>
                <a:stretch>
                  <a:fillRect/>
                </a:stretch>
              </p:blipFill>
              <p:spPr>
                <a:xfrm>
                  <a:off x="3307848" y="3013256"/>
                  <a:ext cx="121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5" name="Freihand 264">
                  <a:extLst>
                    <a:ext uri="{FF2B5EF4-FFF2-40B4-BE49-F238E27FC236}">
                      <a16:creationId xmlns:a16="http://schemas.microsoft.com/office/drawing/2014/main" id="{6B3D4C02-D553-497E-B163-F6EBE810707F}"/>
                    </a:ext>
                  </a:extLst>
                </p14:cNvPr>
                <p14:cNvContentPartPr/>
                <p14:nvPr/>
              </p14:nvContentPartPr>
              <p14:xfrm>
                <a:off x="3459768" y="3094256"/>
                <a:ext cx="360" cy="11880"/>
              </p14:xfrm>
            </p:contentPart>
          </mc:Choice>
          <mc:Fallback>
            <p:pic>
              <p:nvPicPr>
                <p:cNvPr id="265" name="Freihand 264">
                  <a:extLst>
                    <a:ext uri="{FF2B5EF4-FFF2-40B4-BE49-F238E27FC236}">
                      <a16:creationId xmlns:a16="http://schemas.microsoft.com/office/drawing/2014/main" id="{6B3D4C02-D553-497E-B163-F6EBE810707F}"/>
                    </a:ext>
                  </a:extLst>
                </p:cNvPr>
                <p:cNvPicPr/>
                <p:nvPr/>
              </p:nvPicPr>
              <p:blipFill>
                <a:blip r:embed="rId471"/>
                <a:stretch>
                  <a:fillRect/>
                </a:stretch>
              </p:blipFill>
              <p:spPr>
                <a:xfrm>
                  <a:off x="3455448" y="3089936"/>
                  <a:ext cx="9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6" name="Freihand 265">
                  <a:extLst>
                    <a:ext uri="{FF2B5EF4-FFF2-40B4-BE49-F238E27FC236}">
                      <a16:creationId xmlns:a16="http://schemas.microsoft.com/office/drawing/2014/main" id="{315C4B70-E92E-4C0D-8E91-426400FBBA5E}"/>
                    </a:ext>
                  </a:extLst>
                </p14:cNvPr>
                <p14:cNvContentPartPr/>
                <p14:nvPr/>
              </p14:nvContentPartPr>
              <p14:xfrm>
                <a:off x="3579288" y="3034856"/>
                <a:ext cx="96480" cy="70560"/>
              </p14:xfrm>
            </p:contentPart>
          </mc:Choice>
          <mc:Fallback>
            <p:pic>
              <p:nvPicPr>
                <p:cNvPr id="266" name="Freihand 265">
                  <a:extLst>
                    <a:ext uri="{FF2B5EF4-FFF2-40B4-BE49-F238E27FC236}">
                      <a16:creationId xmlns:a16="http://schemas.microsoft.com/office/drawing/2014/main" id="{315C4B70-E92E-4C0D-8E91-426400FBBA5E}"/>
                    </a:ext>
                  </a:extLst>
                </p:cNvPr>
                <p:cNvPicPr/>
                <p:nvPr/>
              </p:nvPicPr>
              <p:blipFill>
                <a:blip r:embed="rId473"/>
                <a:stretch>
                  <a:fillRect/>
                </a:stretch>
              </p:blipFill>
              <p:spPr>
                <a:xfrm>
                  <a:off x="3574968" y="3030536"/>
                  <a:ext cx="105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7" name="Freihand 266">
                  <a:extLst>
                    <a:ext uri="{FF2B5EF4-FFF2-40B4-BE49-F238E27FC236}">
                      <a16:creationId xmlns:a16="http://schemas.microsoft.com/office/drawing/2014/main" id="{8A6893C4-17CF-40BF-932A-324DF08B3B37}"/>
                    </a:ext>
                  </a:extLst>
                </p14:cNvPr>
                <p14:cNvContentPartPr/>
                <p14:nvPr/>
              </p14:nvContentPartPr>
              <p14:xfrm>
                <a:off x="3721848" y="3046016"/>
                <a:ext cx="147240" cy="61200"/>
              </p14:xfrm>
            </p:contentPart>
          </mc:Choice>
          <mc:Fallback>
            <p:pic>
              <p:nvPicPr>
                <p:cNvPr id="267" name="Freihand 266">
                  <a:extLst>
                    <a:ext uri="{FF2B5EF4-FFF2-40B4-BE49-F238E27FC236}">
                      <a16:creationId xmlns:a16="http://schemas.microsoft.com/office/drawing/2014/main" id="{8A6893C4-17CF-40BF-932A-324DF08B3B37}"/>
                    </a:ext>
                  </a:extLst>
                </p:cNvPr>
                <p:cNvPicPr/>
                <p:nvPr/>
              </p:nvPicPr>
              <p:blipFill>
                <a:blip r:embed="rId475"/>
                <a:stretch>
                  <a:fillRect/>
                </a:stretch>
              </p:blipFill>
              <p:spPr>
                <a:xfrm>
                  <a:off x="3717528" y="3041696"/>
                  <a:ext cx="155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8" name="Freihand 267">
                  <a:extLst>
                    <a:ext uri="{FF2B5EF4-FFF2-40B4-BE49-F238E27FC236}">
                      <a16:creationId xmlns:a16="http://schemas.microsoft.com/office/drawing/2014/main" id="{B098115C-C7A8-43E7-A682-90FD0C0D5DFD}"/>
                    </a:ext>
                  </a:extLst>
                </p14:cNvPr>
                <p14:cNvContentPartPr/>
                <p14:nvPr/>
              </p14:nvContentPartPr>
              <p14:xfrm>
                <a:off x="3911208" y="3026576"/>
                <a:ext cx="150120" cy="87840"/>
              </p14:xfrm>
            </p:contentPart>
          </mc:Choice>
          <mc:Fallback>
            <p:pic>
              <p:nvPicPr>
                <p:cNvPr id="268" name="Freihand 267">
                  <a:extLst>
                    <a:ext uri="{FF2B5EF4-FFF2-40B4-BE49-F238E27FC236}">
                      <a16:creationId xmlns:a16="http://schemas.microsoft.com/office/drawing/2014/main" id="{B098115C-C7A8-43E7-A682-90FD0C0D5DFD}"/>
                    </a:ext>
                  </a:extLst>
                </p:cNvPr>
                <p:cNvPicPr/>
                <p:nvPr/>
              </p:nvPicPr>
              <p:blipFill>
                <a:blip r:embed="rId477"/>
                <a:stretch>
                  <a:fillRect/>
                </a:stretch>
              </p:blipFill>
              <p:spPr>
                <a:xfrm>
                  <a:off x="3906888" y="3022256"/>
                  <a:ext cx="158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9" name="Freihand 268">
                  <a:extLst>
                    <a:ext uri="{FF2B5EF4-FFF2-40B4-BE49-F238E27FC236}">
                      <a16:creationId xmlns:a16="http://schemas.microsoft.com/office/drawing/2014/main" id="{0A8EFFF3-145E-4FF0-BFBC-EE3CD2F83645}"/>
                    </a:ext>
                  </a:extLst>
                </p14:cNvPr>
                <p14:cNvContentPartPr/>
                <p14:nvPr/>
              </p14:nvContentPartPr>
              <p14:xfrm>
                <a:off x="4118568" y="3018656"/>
                <a:ext cx="221400" cy="123840"/>
              </p14:xfrm>
            </p:contentPart>
          </mc:Choice>
          <mc:Fallback>
            <p:pic>
              <p:nvPicPr>
                <p:cNvPr id="269" name="Freihand 268">
                  <a:extLst>
                    <a:ext uri="{FF2B5EF4-FFF2-40B4-BE49-F238E27FC236}">
                      <a16:creationId xmlns:a16="http://schemas.microsoft.com/office/drawing/2014/main" id="{0A8EFFF3-145E-4FF0-BFBC-EE3CD2F83645}"/>
                    </a:ext>
                  </a:extLst>
                </p:cNvPr>
                <p:cNvPicPr/>
                <p:nvPr/>
              </p:nvPicPr>
              <p:blipFill>
                <a:blip r:embed="rId479"/>
                <a:stretch>
                  <a:fillRect/>
                </a:stretch>
              </p:blipFill>
              <p:spPr>
                <a:xfrm>
                  <a:off x="4114248" y="3014336"/>
                  <a:ext cx="230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0" name="Freihand 269">
                  <a:extLst>
                    <a:ext uri="{FF2B5EF4-FFF2-40B4-BE49-F238E27FC236}">
                      <a16:creationId xmlns:a16="http://schemas.microsoft.com/office/drawing/2014/main" id="{FE01CCDF-96D9-42B3-87A1-19AC5069B3C7}"/>
                    </a:ext>
                  </a:extLst>
                </p14:cNvPr>
                <p14:cNvContentPartPr/>
                <p14:nvPr/>
              </p14:nvContentPartPr>
              <p14:xfrm>
                <a:off x="4077888" y="3067256"/>
                <a:ext cx="208800" cy="35640"/>
              </p14:xfrm>
            </p:contentPart>
          </mc:Choice>
          <mc:Fallback>
            <p:pic>
              <p:nvPicPr>
                <p:cNvPr id="270" name="Freihand 269">
                  <a:extLst>
                    <a:ext uri="{FF2B5EF4-FFF2-40B4-BE49-F238E27FC236}">
                      <a16:creationId xmlns:a16="http://schemas.microsoft.com/office/drawing/2014/main" id="{FE01CCDF-96D9-42B3-87A1-19AC5069B3C7}"/>
                    </a:ext>
                  </a:extLst>
                </p:cNvPr>
                <p:cNvPicPr/>
                <p:nvPr/>
              </p:nvPicPr>
              <p:blipFill>
                <a:blip r:embed="rId481"/>
                <a:stretch>
                  <a:fillRect/>
                </a:stretch>
              </p:blipFill>
              <p:spPr>
                <a:xfrm>
                  <a:off x="4073568" y="3062936"/>
                  <a:ext cx="217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1" name="Freihand 270">
                  <a:extLst>
                    <a:ext uri="{FF2B5EF4-FFF2-40B4-BE49-F238E27FC236}">
                      <a16:creationId xmlns:a16="http://schemas.microsoft.com/office/drawing/2014/main" id="{832C31E0-23DB-42FE-8FE3-7262368445AF}"/>
                    </a:ext>
                  </a:extLst>
                </p14:cNvPr>
                <p14:cNvContentPartPr/>
                <p14:nvPr/>
              </p14:nvContentPartPr>
              <p14:xfrm>
                <a:off x="4525728" y="3038456"/>
                <a:ext cx="16560" cy="135360"/>
              </p14:xfrm>
            </p:contentPart>
          </mc:Choice>
          <mc:Fallback>
            <p:pic>
              <p:nvPicPr>
                <p:cNvPr id="271" name="Freihand 270">
                  <a:extLst>
                    <a:ext uri="{FF2B5EF4-FFF2-40B4-BE49-F238E27FC236}">
                      <a16:creationId xmlns:a16="http://schemas.microsoft.com/office/drawing/2014/main" id="{832C31E0-23DB-42FE-8FE3-7262368445AF}"/>
                    </a:ext>
                  </a:extLst>
                </p:cNvPr>
                <p:cNvPicPr/>
                <p:nvPr/>
              </p:nvPicPr>
              <p:blipFill>
                <a:blip r:embed="rId483"/>
                <a:stretch>
                  <a:fillRect/>
                </a:stretch>
              </p:blipFill>
              <p:spPr>
                <a:xfrm>
                  <a:off x="4521408" y="3034136"/>
                  <a:ext cx="25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2" name="Freihand 271">
                  <a:extLst>
                    <a:ext uri="{FF2B5EF4-FFF2-40B4-BE49-F238E27FC236}">
                      <a16:creationId xmlns:a16="http://schemas.microsoft.com/office/drawing/2014/main" id="{E186614A-6A68-4034-84AE-29A8D4CA5787}"/>
                    </a:ext>
                  </a:extLst>
                </p14:cNvPr>
                <p14:cNvContentPartPr/>
                <p14:nvPr/>
              </p14:nvContentPartPr>
              <p14:xfrm>
                <a:off x="4460568" y="3083816"/>
                <a:ext cx="153720" cy="6120"/>
              </p14:xfrm>
            </p:contentPart>
          </mc:Choice>
          <mc:Fallback>
            <p:pic>
              <p:nvPicPr>
                <p:cNvPr id="272" name="Freihand 271">
                  <a:extLst>
                    <a:ext uri="{FF2B5EF4-FFF2-40B4-BE49-F238E27FC236}">
                      <a16:creationId xmlns:a16="http://schemas.microsoft.com/office/drawing/2014/main" id="{E186614A-6A68-4034-84AE-29A8D4CA5787}"/>
                    </a:ext>
                  </a:extLst>
                </p:cNvPr>
                <p:cNvPicPr/>
                <p:nvPr/>
              </p:nvPicPr>
              <p:blipFill>
                <a:blip r:embed="rId485"/>
                <a:stretch>
                  <a:fillRect/>
                </a:stretch>
              </p:blipFill>
              <p:spPr>
                <a:xfrm>
                  <a:off x="4456248" y="3079496"/>
                  <a:ext cx="162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3" name="Freihand 272">
                  <a:extLst>
                    <a:ext uri="{FF2B5EF4-FFF2-40B4-BE49-F238E27FC236}">
                      <a16:creationId xmlns:a16="http://schemas.microsoft.com/office/drawing/2014/main" id="{ECB2C317-88A0-4813-BB75-CC6DE32BA032}"/>
                    </a:ext>
                  </a:extLst>
                </p14:cNvPr>
                <p14:cNvContentPartPr/>
                <p14:nvPr/>
              </p14:nvContentPartPr>
              <p14:xfrm>
                <a:off x="4740288" y="3035576"/>
                <a:ext cx="135360" cy="134280"/>
              </p14:xfrm>
            </p:contentPart>
          </mc:Choice>
          <mc:Fallback>
            <p:pic>
              <p:nvPicPr>
                <p:cNvPr id="273" name="Freihand 272">
                  <a:extLst>
                    <a:ext uri="{FF2B5EF4-FFF2-40B4-BE49-F238E27FC236}">
                      <a16:creationId xmlns:a16="http://schemas.microsoft.com/office/drawing/2014/main" id="{ECB2C317-88A0-4813-BB75-CC6DE32BA032}"/>
                    </a:ext>
                  </a:extLst>
                </p:cNvPr>
                <p:cNvPicPr/>
                <p:nvPr/>
              </p:nvPicPr>
              <p:blipFill>
                <a:blip r:embed="rId487"/>
                <a:stretch>
                  <a:fillRect/>
                </a:stretch>
              </p:blipFill>
              <p:spPr>
                <a:xfrm>
                  <a:off x="4735968" y="3031256"/>
                  <a:ext cx="144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4" name="Freihand 273">
                  <a:extLst>
                    <a:ext uri="{FF2B5EF4-FFF2-40B4-BE49-F238E27FC236}">
                      <a16:creationId xmlns:a16="http://schemas.microsoft.com/office/drawing/2014/main" id="{F71C42AA-9F26-4D09-9D8A-248593B81FF9}"/>
                    </a:ext>
                  </a:extLst>
                </p14:cNvPr>
                <p14:cNvContentPartPr/>
                <p14:nvPr/>
              </p14:nvContentPartPr>
              <p14:xfrm>
                <a:off x="4779888" y="3078416"/>
                <a:ext cx="86400" cy="18000"/>
              </p14:xfrm>
            </p:contentPart>
          </mc:Choice>
          <mc:Fallback>
            <p:pic>
              <p:nvPicPr>
                <p:cNvPr id="274" name="Freihand 273">
                  <a:extLst>
                    <a:ext uri="{FF2B5EF4-FFF2-40B4-BE49-F238E27FC236}">
                      <a16:creationId xmlns:a16="http://schemas.microsoft.com/office/drawing/2014/main" id="{F71C42AA-9F26-4D09-9D8A-248593B81FF9}"/>
                    </a:ext>
                  </a:extLst>
                </p:cNvPr>
                <p:cNvPicPr/>
                <p:nvPr/>
              </p:nvPicPr>
              <p:blipFill>
                <a:blip r:embed="rId489"/>
                <a:stretch>
                  <a:fillRect/>
                </a:stretch>
              </p:blipFill>
              <p:spPr>
                <a:xfrm>
                  <a:off x="4775568" y="3074096"/>
                  <a:ext cx="95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5" name="Freihand 274">
                  <a:extLst>
                    <a:ext uri="{FF2B5EF4-FFF2-40B4-BE49-F238E27FC236}">
                      <a16:creationId xmlns:a16="http://schemas.microsoft.com/office/drawing/2014/main" id="{FB82645F-BFA1-4E3E-AF86-CA18C9AD4CDF}"/>
                    </a:ext>
                  </a:extLst>
                </p14:cNvPr>
                <p14:cNvContentPartPr/>
                <p14:nvPr/>
              </p14:nvContentPartPr>
              <p14:xfrm>
                <a:off x="4890048" y="3040616"/>
                <a:ext cx="106560" cy="118800"/>
              </p14:xfrm>
            </p:contentPart>
          </mc:Choice>
          <mc:Fallback>
            <p:pic>
              <p:nvPicPr>
                <p:cNvPr id="275" name="Freihand 274">
                  <a:extLst>
                    <a:ext uri="{FF2B5EF4-FFF2-40B4-BE49-F238E27FC236}">
                      <a16:creationId xmlns:a16="http://schemas.microsoft.com/office/drawing/2014/main" id="{FB82645F-BFA1-4E3E-AF86-CA18C9AD4CDF}"/>
                    </a:ext>
                  </a:extLst>
                </p:cNvPr>
                <p:cNvPicPr/>
                <p:nvPr/>
              </p:nvPicPr>
              <p:blipFill>
                <a:blip r:embed="rId491"/>
                <a:stretch>
                  <a:fillRect/>
                </a:stretch>
              </p:blipFill>
              <p:spPr>
                <a:xfrm>
                  <a:off x="4885728" y="3036296"/>
                  <a:ext cx="115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76" name="Freihand 275">
                  <a:extLst>
                    <a:ext uri="{FF2B5EF4-FFF2-40B4-BE49-F238E27FC236}">
                      <a16:creationId xmlns:a16="http://schemas.microsoft.com/office/drawing/2014/main" id="{1CFED511-046D-48C0-A122-C8E3D88D6E56}"/>
                    </a:ext>
                  </a:extLst>
                </p14:cNvPr>
                <p14:cNvContentPartPr/>
                <p14:nvPr/>
              </p14:nvContentPartPr>
              <p14:xfrm>
                <a:off x="5040888" y="3049256"/>
                <a:ext cx="172800" cy="123840"/>
              </p14:xfrm>
            </p:contentPart>
          </mc:Choice>
          <mc:Fallback>
            <p:pic>
              <p:nvPicPr>
                <p:cNvPr id="276" name="Freihand 275">
                  <a:extLst>
                    <a:ext uri="{FF2B5EF4-FFF2-40B4-BE49-F238E27FC236}">
                      <a16:creationId xmlns:a16="http://schemas.microsoft.com/office/drawing/2014/main" id="{1CFED511-046D-48C0-A122-C8E3D88D6E56}"/>
                    </a:ext>
                  </a:extLst>
                </p:cNvPr>
                <p:cNvPicPr/>
                <p:nvPr/>
              </p:nvPicPr>
              <p:blipFill>
                <a:blip r:embed="rId493"/>
                <a:stretch>
                  <a:fillRect/>
                </a:stretch>
              </p:blipFill>
              <p:spPr>
                <a:xfrm>
                  <a:off x="5036568" y="3044936"/>
                  <a:ext cx="181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7" name="Freihand 276">
                  <a:extLst>
                    <a:ext uri="{FF2B5EF4-FFF2-40B4-BE49-F238E27FC236}">
                      <a16:creationId xmlns:a16="http://schemas.microsoft.com/office/drawing/2014/main" id="{037A4E30-1669-444D-B647-7D5B0C21E216}"/>
                    </a:ext>
                  </a:extLst>
                </p14:cNvPr>
                <p14:cNvContentPartPr/>
                <p14:nvPr/>
              </p14:nvContentPartPr>
              <p14:xfrm>
                <a:off x="5237808" y="3049256"/>
                <a:ext cx="136800" cy="110160"/>
              </p14:xfrm>
            </p:contentPart>
          </mc:Choice>
          <mc:Fallback>
            <p:pic>
              <p:nvPicPr>
                <p:cNvPr id="277" name="Freihand 276">
                  <a:extLst>
                    <a:ext uri="{FF2B5EF4-FFF2-40B4-BE49-F238E27FC236}">
                      <a16:creationId xmlns:a16="http://schemas.microsoft.com/office/drawing/2014/main" id="{037A4E30-1669-444D-B647-7D5B0C21E216}"/>
                    </a:ext>
                  </a:extLst>
                </p:cNvPr>
                <p:cNvPicPr/>
                <p:nvPr/>
              </p:nvPicPr>
              <p:blipFill>
                <a:blip r:embed="rId495"/>
                <a:stretch>
                  <a:fillRect/>
                </a:stretch>
              </p:blipFill>
              <p:spPr>
                <a:xfrm>
                  <a:off x="5233488" y="3044936"/>
                  <a:ext cx="145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78" name="Freihand 277">
                  <a:extLst>
                    <a:ext uri="{FF2B5EF4-FFF2-40B4-BE49-F238E27FC236}">
                      <a16:creationId xmlns:a16="http://schemas.microsoft.com/office/drawing/2014/main" id="{EC97A58B-A2B9-4C22-A468-D5ABF2E4828F}"/>
                    </a:ext>
                  </a:extLst>
                </p14:cNvPr>
                <p14:cNvContentPartPr/>
                <p14:nvPr/>
              </p14:nvContentPartPr>
              <p14:xfrm>
                <a:off x="5385048" y="3066896"/>
                <a:ext cx="243360" cy="88920"/>
              </p14:xfrm>
            </p:contentPart>
          </mc:Choice>
          <mc:Fallback>
            <p:pic>
              <p:nvPicPr>
                <p:cNvPr id="278" name="Freihand 277">
                  <a:extLst>
                    <a:ext uri="{FF2B5EF4-FFF2-40B4-BE49-F238E27FC236}">
                      <a16:creationId xmlns:a16="http://schemas.microsoft.com/office/drawing/2014/main" id="{EC97A58B-A2B9-4C22-A468-D5ABF2E4828F}"/>
                    </a:ext>
                  </a:extLst>
                </p:cNvPr>
                <p:cNvPicPr/>
                <p:nvPr/>
              </p:nvPicPr>
              <p:blipFill>
                <a:blip r:embed="rId497"/>
                <a:stretch>
                  <a:fillRect/>
                </a:stretch>
              </p:blipFill>
              <p:spPr>
                <a:xfrm>
                  <a:off x="5380728" y="3062576"/>
                  <a:ext cx="252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1" name="Freihand 280">
                  <a:extLst>
                    <a:ext uri="{FF2B5EF4-FFF2-40B4-BE49-F238E27FC236}">
                      <a16:creationId xmlns:a16="http://schemas.microsoft.com/office/drawing/2014/main" id="{F0BCC5BF-D2C0-4FDD-B52D-E6F44A039175}"/>
                    </a:ext>
                  </a:extLst>
                </p14:cNvPr>
                <p14:cNvContentPartPr/>
                <p14:nvPr/>
              </p14:nvContentPartPr>
              <p14:xfrm>
                <a:off x="5734608" y="3079136"/>
                <a:ext cx="119880" cy="100800"/>
              </p14:xfrm>
            </p:contentPart>
          </mc:Choice>
          <mc:Fallback>
            <p:pic>
              <p:nvPicPr>
                <p:cNvPr id="281" name="Freihand 280">
                  <a:extLst>
                    <a:ext uri="{FF2B5EF4-FFF2-40B4-BE49-F238E27FC236}">
                      <a16:creationId xmlns:a16="http://schemas.microsoft.com/office/drawing/2014/main" id="{F0BCC5BF-D2C0-4FDD-B52D-E6F44A039175}"/>
                    </a:ext>
                  </a:extLst>
                </p:cNvPr>
                <p:cNvPicPr/>
                <p:nvPr/>
              </p:nvPicPr>
              <p:blipFill>
                <a:blip r:embed="rId499"/>
                <a:stretch>
                  <a:fillRect/>
                </a:stretch>
              </p:blipFill>
              <p:spPr>
                <a:xfrm>
                  <a:off x="5730288" y="3074816"/>
                  <a:ext cx="128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2" name="Freihand 281">
                  <a:extLst>
                    <a:ext uri="{FF2B5EF4-FFF2-40B4-BE49-F238E27FC236}">
                      <a16:creationId xmlns:a16="http://schemas.microsoft.com/office/drawing/2014/main" id="{6BA224AB-208F-4796-B08D-7986E2C12BBA}"/>
                    </a:ext>
                  </a:extLst>
                </p14:cNvPr>
                <p14:cNvContentPartPr/>
                <p14:nvPr/>
              </p14:nvContentPartPr>
              <p14:xfrm>
                <a:off x="5689248" y="3099656"/>
                <a:ext cx="199440" cy="2520"/>
              </p14:xfrm>
            </p:contentPart>
          </mc:Choice>
          <mc:Fallback>
            <p:pic>
              <p:nvPicPr>
                <p:cNvPr id="282" name="Freihand 281">
                  <a:extLst>
                    <a:ext uri="{FF2B5EF4-FFF2-40B4-BE49-F238E27FC236}">
                      <a16:creationId xmlns:a16="http://schemas.microsoft.com/office/drawing/2014/main" id="{6BA224AB-208F-4796-B08D-7986E2C12BBA}"/>
                    </a:ext>
                  </a:extLst>
                </p:cNvPr>
                <p:cNvPicPr/>
                <p:nvPr/>
              </p:nvPicPr>
              <p:blipFill>
                <a:blip r:embed="rId501"/>
                <a:stretch>
                  <a:fillRect/>
                </a:stretch>
              </p:blipFill>
              <p:spPr>
                <a:xfrm>
                  <a:off x="5684928" y="3095336"/>
                  <a:ext cx="2080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3" name="Freihand 282">
                  <a:extLst>
                    <a:ext uri="{FF2B5EF4-FFF2-40B4-BE49-F238E27FC236}">
                      <a16:creationId xmlns:a16="http://schemas.microsoft.com/office/drawing/2014/main" id="{4556A713-41B1-4F6A-9EDC-5F808862CF10}"/>
                    </a:ext>
                  </a:extLst>
                </p14:cNvPr>
                <p14:cNvContentPartPr/>
                <p14:nvPr/>
              </p14:nvContentPartPr>
              <p14:xfrm>
                <a:off x="5689248" y="3124856"/>
                <a:ext cx="148320" cy="14040"/>
              </p14:xfrm>
            </p:contentPart>
          </mc:Choice>
          <mc:Fallback>
            <p:pic>
              <p:nvPicPr>
                <p:cNvPr id="283" name="Freihand 282">
                  <a:extLst>
                    <a:ext uri="{FF2B5EF4-FFF2-40B4-BE49-F238E27FC236}">
                      <a16:creationId xmlns:a16="http://schemas.microsoft.com/office/drawing/2014/main" id="{4556A713-41B1-4F6A-9EDC-5F808862CF10}"/>
                    </a:ext>
                  </a:extLst>
                </p:cNvPr>
                <p:cNvPicPr/>
                <p:nvPr/>
              </p:nvPicPr>
              <p:blipFill>
                <a:blip r:embed="rId503"/>
                <a:stretch>
                  <a:fillRect/>
                </a:stretch>
              </p:blipFill>
              <p:spPr>
                <a:xfrm>
                  <a:off x="5684928" y="3120536"/>
                  <a:ext cx="156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4" name="Freihand 283">
                  <a:extLst>
                    <a:ext uri="{FF2B5EF4-FFF2-40B4-BE49-F238E27FC236}">
                      <a16:creationId xmlns:a16="http://schemas.microsoft.com/office/drawing/2014/main" id="{13AF346B-3A79-477A-A889-B34DDDB544A9}"/>
                    </a:ext>
                  </a:extLst>
                </p14:cNvPr>
                <p14:cNvContentPartPr/>
                <p14:nvPr/>
              </p14:nvContentPartPr>
              <p14:xfrm>
                <a:off x="6071208" y="3095696"/>
                <a:ext cx="12960" cy="106200"/>
              </p14:xfrm>
            </p:contentPart>
          </mc:Choice>
          <mc:Fallback>
            <p:pic>
              <p:nvPicPr>
                <p:cNvPr id="284" name="Freihand 283">
                  <a:extLst>
                    <a:ext uri="{FF2B5EF4-FFF2-40B4-BE49-F238E27FC236}">
                      <a16:creationId xmlns:a16="http://schemas.microsoft.com/office/drawing/2014/main" id="{13AF346B-3A79-477A-A889-B34DDDB544A9}"/>
                    </a:ext>
                  </a:extLst>
                </p:cNvPr>
                <p:cNvPicPr/>
                <p:nvPr/>
              </p:nvPicPr>
              <p:blipFill>
                <a:blip r:embed="rId505"/>
                <a:stretch>
                  <a:fillRect/>
                </a:stretch>
              </p:blipFill>
              <p:spPr>
                <a:xfrm>
                  <a:off x="6066888" y="3091376"/>
                  <a:ext cx="21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5" name="Freihand 284">
                  <a:extLst>
                    <a:ext uri="{FF2B5EF4-FFF2-40B4-BE49-F238E27FC236}">
                      <a16:creationId xmlns:a16="http://schemas.microsoft.com/office/drawing/2014/main" id="{192A0F12-75DA-4C2E-B4C1-FB235BE00025}"/>
                    </a:ext>
                  </a:extLst>
                </p14:cNvPr>
                <p14:cNvContentPartPr/>
                <p14:nvPr/>
              </p14:nvContentPartPr>
              <p14:xfrm>
                <a:off x="6011448" y="3120896"/>
                <a:ext cx="362160" cy="61560"/>
              </p14:xfrm>
            </p:contentPart>
          </mc:Choice>
          <mc:Fallback>
            <p:pic>
              <p:nvPicPr>
                <p:cNvPr id="285" name="Freihand 284">
                  <a:extLst>
                    <a:ext uri="{FF2B5EF4-FFF2-40B4-BE49-F238E27FC236}">
                      <a16:creationId xmlns:a16="http://schemas.microsoft.com/office/drawing/2014/main" id="{192A0F12-75DA-4C2E-B4C1-FB235BE00025}"/>
                    </a:ext>
                  </a:extLst>
                </p:cNvPr>
                <p:cNvPicPr/>
                <p:nvPr/>
              </p:nvPicPr>
              <p:blipFill>
                <a:blip r:embed="rId507"/>
                <a:stretch>
                  <a:fillRect/>
                </a:stretch>
              </p:blipFill>
              <p:spPr>
                <a:xfrm>
                  <a:off x="6007128" y="3116576"/>
                  <a:ext cx="370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6" name="Freihand 285">
                  <a:extLst>
                    <a:ext uri="{FF2B5EF4-FFF2-40B4-BE49-F238E27FC236}">
                      <a16:creationId xmlns:a16="http://schemas.microsoft.com/office/drawing/2014/main" id="{85C17F08-87D6-459C-AFA4-194D941A0408}"/>
                    </a:ext>
                  </a:extLst>
                </p14:cNvPr>
                <p14:cNvContentPartPr/>
                <p14:nvPr/>
              </p14:nvContentPartPr>
              <p14:xfrm>
                <a:off x="6528408" y="3172376"/>
                <a:ext cx="310320" cy="13680"/>
              </p14:xfrm>
            </p:contentPart>
          </mc:Choice>
          <mc:Fallback>
            <p:pic>
              <p:nvPicPr>
                <p:cNvPr id="286" name="Freihand 285">
                  <a:extLst>
                    <a:ext uri="{FF2B5EF4-FFF2-40B4-BE49-F238E27FC236}">
                      <a16:creationId xmlns:a16="http://schemas.microsoft.com/office/drawing/2014/main" id="{85C17F08-87D6-459C-AFA4-194D941A0408}"/>
                    </a:ext>
                  </a:extLst>
                </p:cNvPr>
                <p:cNvPicPr/>
                <p:nvPr/>
              </p:nvPicPr>
              <p:blipFill>
                <a:blip r:embed="rId509"/>
                <a:stretch>
                  <a:fillRect/>
                </a:stretch>
              </p:blipFill>
              <p:spPr>
                <a:xfrm>
                  <a:off x="6524088" y="3168056"/>
                  <a:ext cx="318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8" name="Freihand 287">
                  <a:extLst>
                    <a:ext uri="{FF2B5EF4-FFF2-40B4-BE49-F238E27FC236}">
                      <a16:creationId xmlns:a16="http://schemas.microsoft.com/office/drawing/2014/main" id="{8BA4843C-EA65-4695-A90B-63D6330FF301}"/>
                    </a:ext>
                  </a:extLst>
                </p14:cNvPr>
                <p14:cNvContentPartPr/>
                <p14:nvPr/>
              </p14:nvContentPartPr>
              <p14:xfrm>
                <a:off x="133368" y="3526616"/>
                <a:ext cx="144360" cy="131760"/>
              </p14:xfrm>
            </p:contentPart>
          </mc:Choice>
          <mc:Fallback>
            <p:pic>
              <p:nvPicPr>
                <p:cNvPr id="288" name="Freihand 287">
                  <a:extLst>
                    <a:ext uri="{FF2B5EF4-FFF2-40B4-BE49-F238E27FC236}">
                      <a16:creationId xmlns:a16="http://schemas.microsoft.com/office/drawing/2014/main" id="{8BA4843C-EA65-4695-A90B-63D6330FF301}"/>
                    </a:ext>
                  </a:extLst>
                </p:cNvPr>
                <p:cNvPicPr/>
                <p:nvPr/>
              </p:nvPicPr>
              <p:blipFill>
                <a:blip r:embed="rId511"/>
                <a:stretch>
                  <a:fillRect/>
                </a:stretch>
              </p:blipFill>
              <p:spPr>
                <a:xfrm>
                  <a:off x="129048" y="3522296"/>
                  <a:ext cx="153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89" name="Freihand 288">
                  <a:extLst>
                    <a:ext uri="{FF2B5EF4-FFF2-40B4-BE49-F238E27FC236}">
                      <a16:creationId xmlns:a16="http://schemas.microsoft.com/office/drawing/2014/main" id="{E542FAD0-2FE7-4775-A35B-FE47B74BCC88}"/>
                    </a:ext>
                  </a:extLst>
                </p14:cNvPr>
                <p14:cNvContentPartPr/>
                <p14:nvPr/>
              </p14:nvContentPartPr>
              <p14:xfrm>
                <a:off x="329208" y="3619136"/>
                <a:ext cx="360" cy="360"/>
              </p14:xfrm>
            </p:contentPart>
          </mc:Choice>
          <mc:Fallback>
            <p:pic>
              <p:nvPicPr>
                <p:cNvPr id="289" name="Freihand 288">
                  <a:extLst>
                    <a:ext uri="{FF2B5EF4-FFF2-40B4-BE49-F238E27FC236}">
                      <a16:creationId xmlns:a16="http://schemas.microsoft.com/office/drawing/2014/main" id="{E542FAD0-2FE7-4775-A35B-FE47B74BCC88}"/>
                    </a:ext>
                  </a:extLst>
                </p:cNvPr>
                <p:cNvPicPr/>
                <p:nvPr/>
              </p:nvPicPr>
              <p:blipFill>
                <a:blip r:embed="rId60"/>
                <a:stretch>
                  <a:fillRect/>
                </a:stretch>
              </p:blipFill>
              <p:spPr>
                <a:xfrm>
                  <a:off x="324888" y="361481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0" name="Freihand 289">
                  <a:extLst>
                    <a:ext uri="{FF2B5EF4-FFF2-40B4-BE49-F238E27FC236}">
                      <a16:creationId xmlns:a16="http://schemas.microsoft.com/office/drawing/2014/main" id="{0305F8FE-56B8-4191-98F8-4A32EB91E408}"/>
                    </a:ext>
                  </a:extLst>
                </p14:cNvPr>
                <p14:cNvContentPartPr/>
                <p14:nvPr/>
              </p14:nvContentPartPr>
              <p14:xfrm>
                <a:off x="358008" y="3505016"/>
                <a:ext cx="121680" cy="147240"/>
              </p14:xfrm>
            </p:contentPart>
          </mc:Choice>
          <mc:Fallback>
            <p:pic>
              <p:nvPicPr>
                <p:cNvPr id="290" name="Freihand 289">
                  <a:extLst>
                    <a:ext uri="{FF2B5EF4-FFF2-40B4-BE49-F238E27FC236}">
                      <a16:creationId xmlns:a16="http://schemas.microsoft.com/office/drawing/2014/main" id="{0305F8FE-56B8-4191-98F8-4A32EB91E408}"/>
                    </a:ext>
                  </a:extLst>
                </p:cNvPr>
                <p:cNvPicPr/>
                <p:nvPr/>
              </p:nvPicPr>
              <p:blipFill>
                <a:blip r:embed="rId514"/>
                <a:stretch>
                  <a:fillRect/>
                </a:stretch>
              </p:blipFill>
              <p:spPr>
                <a:xfrm>
                  <a:off x="353688" y="3500696"/>
                  <a:ext cx="130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1" name="Freihand 290">
                  <a:extLst>
                    <a:ext uri="{FF2B5EF4-FFF2-40B4-BE49-F238E27FC236}">
                      <a16:creationId xmlns:a16="http://schemas.microsoft.com/office/drawing/2014/main" id="{EE6FC08E-DE27-4835-BC4A-D8C9EE5B8E12}"/>
                    </a:ext>
                  </a:extLst>
                </p14:cNvPr>
                <p14:cNvContentPartPr/>
                <p14:nvPr/>
              </p14:nvContentPartPr>
              <p14:xfrm>
                <a:off x="523968" y="3499256"/>
                <a:ext cx="15120" cy="133920"/>
              </p14:xfrm>
            </p:contentPart>
          </mc:Choice>
          <mc:Fallback>
            <p:pic>
              <p:nvPicPr>
                <p:cNvPr id="291" name="Freihand 290">
                  <a:extLst>
                    <a:ext uri="{FF2B5EF4-FFF2-40B4-BE49-F238E27FC236}">
                      <a16:creationId xmlns:a16="http://schemas.microsoft.com/office/drawing/2014/main" id="{EE6FC08E-DE27-4835-BC4A-D8C9EE5B8E12}"/>
                    </a:ext>
                  </a:extLst>
                </p:cNvPr>
                <p:cNvPicPr/>
                <p:nvPr/>
              </p:nvPicPr>
              <p:blipFill>
                <a:blip r:embed="rId516"/>
                <a:stretch>
                  <a:fillRect/>
                </a:stretch>
              </p:blipFill>
              <p:spPr>
                <a:xfrm>
                  <a:off x="519648" y="3494936"/>
                  <a:ext cx="23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2" name="Freihand 291">
                  <a:extLst>
                    <a:ext uri="{FF2B5EF4-FFF2-40B4-BE49-F238E27FC236}">
                      <a16:creationId xmlns:a16="http://schemas.microsoft.com/office/drawing/2014/main" id="{B02F303E-3975-427E-9418-70BE4534952C}"/>
                    </a:ext>
                  </a:extLst>
                </p14:cNvPr>
                <p14:cNvContentPartPr/>
                <p14:nvPr/>
              </p14:nvContentPartPr>
              <p14:xfrm>
                <a:off x="595248" y="3573416"/>
                <a:ext cx="54000" cy="81720"/>
              </p14:xfrm>
            </p:contentPart>
          </mc:Choice>
          <mc:Fallback>
            <p:pic>
              <p:nvPicPr>
                <p:cNvPr id="292" name="Freihand 291">
                  <a:extLst>
                    <a:ext uri="{FF2B5EF4-FFF2-40B4-BE49-F238E27FC236}">
                      <a16:creationId xmlns:a16="http://schemas.microsoft.com/office/drawing/2014/main" id="{B02F303E-3975-427E-9418-70BE4534952C}"/>
                    </a:ext>
                  </a:extLst>
                </p:cNvPr>
                <p:cNvPicPr/>
                <p:nvPr/>
              </p:nvPicPr>
              <p:blipFill>
                <a:blip r:embed="rId518"/>
                <a:stretch>
                  <a:fillRect/>
                </a:stretch>
              </p:blipFill>
              <p:spPr>
                <a:xfrm>
                  <a:off x="590928" y="3569096"/>
                  <a:ext cx="62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4" name="Freihand 293">
                  <a:extLst>
                    <a:ext uri="{FF2B5EF4-FFF2-40B4-BE49-F238E27FC236}">
                      <a16:creationId xmlns:a16="http://schemas.microsoft.com/office/drawing/2014/main" id="{781BDE54-BDAE-4F48-AE01-7F10390EFCDA}"/>
                    </a:ext>
                  </a:extLst>
                </p14:cNvPr>
                <p14:cNvContentPartPr/>
                <p14:nvPr/>
              </p14:nvContentPartPr>
              <p14:xfrm>
                <a:off x="784248" y="3576296"/>
                <a:ext cx="10440" cy="23760"/>
              </p14:xfrm>
            </p:contentPart>
          </mc:Choice>
          <mc:Fallback>
            <p:pic>
              <p:nvPicPr>
                <p:cNvPr id="294" name="Freihand 293">
                  <a:extLst>
                    <a:ext uri="{FF2B5EF4-FFF2-40B4-BE49-F238E27FC236}">
                      <a16:creationId xmlns:a16="http://schemas.microsoft.com/office/drawing/2014/main" id="{781BDE54-BDAE-4F48-AE01-7F10390EFCDA}"/>
                    </a:ext>
                  </a:extLst>
                </p:cNvPr>
                <p:cNvPicPr/>
                <p:nvPr/>
              </p:nvPicPr>
              <p:blipFill>
                <a:blip r:embed="rId520"/>
                <a:stretch>
                  <a:fillRect/>
                </a:stretch>
              </p:blipFill>
              <p:spPr>
                <a:xfrm>
                  <a:off x="779928" y="3571976"/>
                  <a:ext cx="19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5" name="Freihand 294">
                  <a:extLst>
                    <a:ext uri="{FF2B5EF4-FFF2-40B4-BE49-F238E27FC236}">
                      <a16:creationId xmlns:a16="http://schemas.microsoft.com/office/drawing/2014/main" id="{7CB6BB8D-AEB0-4D93-B678-39BF1E02B997}"/>
                    </a:ext>
                  </a:extLst>
                </p14:cNvPr>
                <p14:cNvContentPartPr/>
                <p14:nvPr/>
              </p14:nvContentPartPr>
              <p14:xfrm>
                <a:off x="862008" y="3508256"/>
                <a:ext cx="152280" cy="135360"/>
              </p14:xfrm>
            </p:contentPart>
          </mc:Choice>
          <mc:Fallback>
            <p:pic>
              <p:nvPicPr>
                <p:cNvPr id="295" name="Freihand 294">
                  <a:extLst>
                    <a:ext uri="{FF2B5EF4-FFF2-40B4-BE49-F238E27FC236}">
                      <a16:creationId xmlns:a16="http://schemas.microsoft.com/office/drawing/2014/main" id="{7CB6BB8D-AEB0-4D93-B678-39BF1E02B997}"/>
                    </a:ext>
                  </a:extLst>
                </p:cNvPr>
                <p:cNvPicPr/>
                <p:nvPr/>
              </p:nvPicPr>
              <p:blipFill>
                <a:blip r:embed="rId522"/>
                <a:stretch>
                  <a:fillRect/>
                </a:stretch>
              </p:blipFill>
              <p:spPr>
                <a:xfrm>
                  <a:off x="857688" y="3503936"/>
                  <a:ext cx="160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99" name="Freihand 298">
                  <a:extLst>
                    <a:ext uri="{FF2B5EF4-FFF2-40B4-BE49-F238E27FC236}">
                      <a16:creationId xmlns:a16="http://schemas.microsoft.com/office/drawing/2014/main" id="{828BC4E8-8C85-4BD2-960E-6987E235E8F2}"/>
                    </a:ext>
                  </a:extLst>
                </p14:cNvPr>
                <p14:cNvContentPartPr/>
                <p14:nvPr/>
              </p14:nvContentPartPr>
              <p14:xfrm>
                <a:off x="1176648" y="3516896"/>
                <a:ext cx="28440" cy="108000"/>
              </p14:xfrm>
            </p:contentPart>
          </mc:Choice>
          <mc:Fallback>
            <p:pic>
              <p:nvPicPr>
                <p:cNvPr id="299" name="Freihand 298">
                  <a:extLst>
                    <a:ext uri="{FF2B5EF4-FFF2-40B4-BE49-F238E27FC236}">
                      <a16:creationId xmlns:a16="http://schemas.microsoft.com/office/drawing/2014/main" id="{828BC4E8-8C85-4BD2-960E-6987E235E8F2}"/>
                    </a:ext>
                  </a:extLst>
                </p:cNvPr>
                <p:cNvPicPr/>
                <p:nvPr/>
              </p:nvPicPr>
              <p:blipFill>
                <a:blip r:embed="rId524"/>
                <a:stretch>
                  <a:fillRect/>
                </a:stretch>
              </p:blipFill>
              <p:spPr>
                <a:xfrm>
                  <a:off x="1172328" y="3512576"/>
                  <a:ext cx="37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0" name="Freihand 299">
                  <a:extLst>
                    <a:ext uri="{FF2B5EF4-FFF2-40B4-BE49-F238E27FC236}">
                      <a16:creationId xmlns:a16="http://schemas.microsoft.com/office/drawing/2014/main" id="{86773585-65A2-49B3-B222-2FDEAD9571A6}"/>
                    </a:ext>
                  </a:extLst>
                </p14:cNvPr>
                <p14:cNvContentPartPr/>
                <p14:nvPr/>
              </p14:nvContentPartPr>
              <p14:xfrm>
                <a:off x="1119048" y="3571616"/>
                <a:ext cx="128160" cy="32760"/>
              </p14:xfrm>
            </p:contentPart>
          </mc:Choice>
          <mc:Fallback>
            <p:pic>
              <p:nvPicPr>
                <p:cNvPr id="300" name="Freihand 299">
                  <a:extLst>
                    <a:ext uri="{FF2B5EF4-FFF2-40B4-BE49-F238E27FC236}">
                      <a16:creationId xmlns:a16="http://schemas.microsoft.com/office/drawing/2014/main" id="{86773585-65A2-49B3-B222-2FDEAD9571A6}"/>
                    </a:ext>
                  </a:extLst>
                </p:cNvPr>
                <p:cNvPicPr/>
                <p:nvPr/>
              </p:nvPicPr>
              <p:blipFill>
                <a:blip r:embed="rId526"/>
                <a:stretch>
                  <a:fillRect/>
                </a:stretch>
              </p:blipFill>
              <p:spPr>
                <a:xfrm>
                  <a:off x="1114728" y="3567296"/>
                  <a:ext cx="136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1" name="Freihand 300">
                  <a:extLst>
                    <a:ext uri="{FF2B5EF4-FFF2-40B4-BE49-F238E27FC236}">
                      <a16:creationId xmlns:a16="http://schemas.microsoft.com/office/drawing/2014/main" id="{5029941B-5CA0-4722-BFCB-43866F0CE8F5}"/>
                    </a:ext>
                  </a:extLst>
                </p14:cNvPr>
                <p14:cNvContentPartPr/>
                <p14:nvPr/>
              </p14:nvContentPartPr>
              <p14:xfrm>
                <a:off x="1285728" y="3522656"/>
                <a:ext cx="102960" cy="91080"/>
              </p14:xfrm>
            </p:contentPart>
          </mc:Choice>
          <mc:Fallback>
            <p:pic>
              <p:nvPicPr>
                <p:cNvPr id="301" name="Freihand 300">
                  <a:extLst>
                    <a:ext uri="{FF2B5EF4-FFF2-40B4-BE49-F238E27FC236}">
                      <a16:creationId xmlns:a16="http://schemas.microsoft.com/office/drawing/2014/main" id="{5029941B-5CA0-4722-BFCB-43866F0CE8F5}"/>
                    </a:ext>
                  </a:extLst>
                </p:cNvPr>
                <p:cNvPicPr/>
                <p:nvPr/>
              </p:nvPicPr>
              <p:blipFill>
                <a:blip r:embed="rId528"/>
                <a:stretch>
                  <a:fillRect/>
                </a:stretch>
              </p:blipFill>
              <p:spPr>
                <a:xfrm>
                  <a:off x="1281408" y="3518336"/>
                  <a:ext cx="111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2" name="Freihand 301">
                  <a:extLst>
                    <a:ext uri="{FF2B5EF4-FFF2-40B4-BE49-F238E27FC236}">
                      <a16:creationId xmlns:a16="http://schemas.microsoft.com/office/drawing/2014/main" id="{46D590C3-DE9B-4421-9ABA-C0B72FB3DF90}"/>
                    </a:ext>
                  </a:extLst>
                </p14:cNvPr>
                <p14:cNvContentPartPr/>
                <p14:nvPr/>
              </p14:nvContentPartPr>
              <p14:xfrm>
                <a:off x="1450248" y="3608336"/>
                <a:ext cx="360" cy="360"/>
              </p14:xfrm>
            </p:contentPart>
          </mc:Choice>
          <mc:Fallback>
            <p:pic>
              <p:nvPicPr>
                <p:cNvPr id="302" name="Freihand 301">
                  <a:extLst>
                    <a:ext uri="{FF2B5EF4-FFF2-40B4-BE49-F238E27FC236}">
                      <a16:creationId xmlns:a16="http://schemas.microsoft.com/office/drawing/2014/main" id="{46D590C3-DE9B-4421-9ABA-C0B72FB3DF90}"/>
                    </a:ext>
                  </a:extLst>
                </p:cNvPr>
                <p:cNvPicPr/>
                <p:nvPr/>
              </p:nvPicPr>
              <p:blipFill>
                <a:blip r:embed="rId60"/>
                <a:stretch>
                  <a:fillRect/>
                </a:stretch>
              </p:blipFill>
              <p:spPr>
                <a:xfrm>
                  <a:off x="1445928" y="360401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3" name="Freihand 302">
                  <a:extLst>
                    <a:ext uri="{FF2B5EF4-FFF2-40B4-BE49-F238E27FC236}">
                      <a16:creationId xmlns:a16="http://schemas.microsoft.com/office/drawing/2014/main" id="{85944254-F9B2-416E-A3A8-30924B098E84}"/>
                    </a:ext>
                  </a:extLst>
                </p14:cNvPr>
                <p14:cNvContentPartPr/>
                <p14:nvPr/>
              </p14:nvContentPartPr>
              <p14:xfrm>
                <a:off x="1453128" y="3487736"/>
                <a:ext cx="168480" cy="132480"/>
              </p14:xfrm>
            </p:contentPart>
          </mc:Choice>
          <mc:Fallback>
            <p:pic>
              <p:nvPicPr>
                <p:cNvPr id="303" name="Freihand 302">
                  <a:extLst>
                    <a:ext uri="{FF2B5EF4-FFF2-40B4-BE49-F238E27FC236}">
                      <a16:creationId xmlns:a16="http://schemas.microsoft.com/office/drawing/2014/main" id="{85944254-F9B2-416E-A3A8-30924B098E84}"/>
                    </a:ext>
                  </a:extLst>
                </p:cNvPr>
                <p:cNvPicPr/>
                <p:nvPr/>
              </p:nvPicPr>
              <p:blipFill>
                <a:blip r:embed="rId531"/>
                <a:stretch>
                  <a:fillRect/>
                </a:stretch>
              </p:blipFill>
              <p:spPr>
                <a:xfrm>
                  <a:off x="1448808" y="3483416"/>
                  <a:ext cx="177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4" name="Freihand 303">
                  <a:extLst>
                    <a:ext uri="{FF2B5EF4-FFF2-40B4-BE49-F238E27FC236}">
                      <a16:creationId xmlns:a16="http://schemas.microsoft.com/office/drawing/2014/main" id="{AD138CF2-44C2-4607-AE39-5978BEF8F193}"/>
                    </a:ext>
                  </a:extLst>
                </p14:cNvPr>
                <p14:cNvContentPartPr/>
                <p14:nvPr/>
              </p14:nvContentPartPr>
              <p14:xfrm>
                <a:off x="1651488" y="3498896"/>
                <a:ext cx="9000" cy="16200"/>
              </p14:xfrm>
            </p:contentPart>
          </mc:Choice>
          <mc:Fallback>
            <p:pic>
              <p:nvPicPr>
                <p:cNvPr id="304" name="Freihand 303">
                  <a:extLst>
                    <a:ext uri="{FF2B5EF4-FFF2-40B4-BE49-F238E27FC236}">
                      <a16:creationId xmlns:a16="http://schemas.microsoft.com/office/drawing/2014/main" id="{AD138CF2-44C2-4607-AE39-5978BEF8F193}"/>
                    </a:ext>
                  </a:extLst>
                </p:cNvPr>
                <p:cNvPicPr/>
                <p:nvPr/>
              </p:nvPicPr>
              <p:blipFill>
                <a:blip r:embed="rId533"/>
                <a:stretch>
                  <a:fillRect/>
                </a:stretch>
              </p:blipFill>
              <p:spPr>
                <a:xfrm>
                  <a:off x="1647168" y="3494576"/>
                  <a:ext cx="1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5" name="Freihand 304">
                  <a:extLst>
                    <a:ext uri="{FF2B5EF4-FFF2-40B4-BE49-F238E27FC236}">
                      <a16:creationId xmlns:a16="http://schemas.microsoft.com/office/drawing/2014/main" id="{2EC23303-8636-421A-944A-751C5C65880F}"/>
                    </a:ext>
                  </a:extLst>
                </p14:cNvPr>
                <p14:cNvContentPartPr/>
                <p14:nvPr/>
              </p14:nvContentPartPr>
              <p14:xfrm>
                <a:off x="1667688" y="3564416"/>
                <a:ext cx="77040" cy="60120"/>
              </p14:xfrm>
            </p:contentPart>
          </mc:Choice>
          <mc:Fallback>
            <p:pic>
              <p:nvPicPr>
                <p:cNvPr id="305" name="Freihand 304">
                  <a:extLst>
                    <a:ext uri="{FF2B5EF4-FFF2-40B4-BE49-F238E27FC236}">
                      <a16:creationId xmlns:a16="http://schemas.microsoft.com/office/drawing/2014/main" id="{2EC23303-8636-421A-944A-751C5C65880F}"/>
                    </a:ext>
                  </a:extLst>
                </p:cNvPr>
                <p:cNvPicPr/>
                <p:nvPr/>
              </p:nvPicPr>
              <p:blipFill>
                <a:blip r:embed="rId535"/>
                <a:stretch>
                  <a:fillRect/>
                </a:stretch>
              </p:blipFill>
              <p:spPr>
                <a:xfrm>
                  <a:off x="1663368" y="3560096"/>
                  <a:ext cx="85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06" name="Freihand 305">
                  <a:extLst>
                    <a:ext uri="{FF2B5EF4-FFF2-40B4-BE49-F238E27FC236}">
                      <a16:creationId xmlns:a16="http://schemas.microsoft.com/office/drawing/2014/main" id="{22639335-7627-4F48-BD1D-2F6D98D9794F}"/>
                    </a:ext>
                  </a:extLst>
                </p14:cNvPr>
                <p14:cNvContentPartPr/>
                <p14:nvPr/>
              </p14:nvContentPartPr>
              <p14:xfrm>
                <a:off x="1834008" y="3587096"/>
                <a:ext cx="16560" cy="7560"/>
              </p14:xfrm>
            </p:contentPart>
          </mc:Choice>
          <mc:Fallback>
            <p:pic>
              <p:nvPicPr>
                <p:cNvPr id="306" name="Freihand 305">
                  <a:extLst>
                    <a:ext uri="{FF2B5EF4-FFF2-40B4-BE49-F238E27FC236}">
                      <a16:creationId xmlns:a16="http://schemas.microsoft.com/office/drawing/2014/main" id="{22639335-7627-4F48-BD1D-2F6D98D9794F}"/>
                    </a:ext>
                  </a:extLst>
                </p:cNvPr>
                <p:cNvPicPr/>
                <p:nvPr/>
              </p:nvPicPr>
              <p:blipFill>
                <a:blip r:embed="rId537"/>
                <a:stretch>
                  <a:fillRect/>
                </a:stretch>
              </p:blipFill>
              <p:spPr>
                <a:xfrm>
                  <a:off x="1829688" y="3582776"/>
                  <a:ext cx="25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08" name="Freihand 307">
                  <a:extLst>
                    <a:ext uri="{FF2B5EF4-FFF2-40B4-BE49-F238E27FC236}">
                      <a16:creationId xmlns:a16="http://schemas.microsoft.com/office/drawing/2014/main" id="{EFC3BD4A-E2D6-42A1-9583-A8728BECC8EF}"/>
                    </a:ext>
                  </a:extLst>
                </p14:cNvPr>
                <p14:cNvContentPartPr/>
                <p14:nvPr/>
              </p14:nvContentPartPr>
              <p14:xfrm>
                <a:off x="1965408" y="3494936"/>
                <a:ext cx="104400" cy="85680"/>
              </p14:xfrm>
            </p:contentPart>
          </mc:Choice>
          <mc:Fallback>
            <p:pic>
              <p:nvPicPr>
                <p:cNvPr id="308" name="Freihand 307">
                  <a:extLst>
                    <a:ext uri="{FF2B5EF4-FFF2-40B4-BE49-F238E27FC236}">
                      <a16:creationId xmlns:a16="http://schemas.microsoft.com/office/drawing/2014/main" id="{EFC3BD4A-E2D6-42A1-9583-A8728BECC8EF}"/>
                    </a:ext>
                  </a:extLst>
                </p:cNvPr>
                <p:cNvPicPr/>
                <p:nvPr/>
              </p:nvPicPr>
              <p:blipFill>
                <a:blip r:embed="rId539"/>
                <a:stretch>
                  <a:fillRect/>
                </a:stretch>
              </p:blipFill>
              <p:spPr>
                <a:xfrm>
                  <a:off x="1961088" y="3490616"/>
                  <a:ext cx="113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9" name="Freihand 308">
                  <a:extLst>
                    <a:ext uri="{FF2B5EF4-FFF2-40B4-BE49-F238E27FC236}">
                      <a16:creationId xmlns:a16="http://schemas.microsoft.com/office/drawing/2014/main" id="{58A0FEFF-A3DB-4140-A8BC-44617984BADC}"/>
                    </a:ext>
                  </a:extLst>
                </p14:cNvPr>
                <p14:cNvContentPartPr/>
                <p14:nvPr/>
              </p14:nvContentPartPr>
              <p14:xfrm>
                <a:off x="2076288" y="3588176"/>
                <a:ext cx="23040" cy="75960"/>
              </p14:xfrm>
            </p:contentPart>
          </mc:Choice>
          <mc:Fallback>
            <p:pic>
              <p:nvPicPr>
                <p:cNvPr id="309" name="Freihand 308">
                  <a:extLst>
                    <a:ext uri="{FF2B5EF4-FFF2-40B4-BE49-F238E27FC236}">
                      <a16:creationId xmlns:a16="http://schemas.microsoft.com/office/drawing/2014/main" id="{58A0FEFF-A3DB-4140-A8BC-44617984BADC}"/>
                    </a:ext>
                  </a:extLst>
                </p:cNvPr>
                <p:cNvPicPr/>
                <p:nvPr/>
              </p:nvPicPr>
              <p:blipFill>
                <a:blip r:embed="rId541"/>
                <a:stretch>
                  <a:fillRect/>
                </a:stretch>
              </p:blipFill>
              <p:spPr>
                <a:xfrm>
                  <a:off x="2071968" y="3583856"/>
                  <a:ext cx="31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0" name="Freihand 309">
                  <a:extLst>
                    <a:ext uri="{FF2B5EF4-FFF2-40B4-BE49-F238E27FC236}">
                      <a16:creationId xmlns:a16="http://schemas.microsoft.com/office/drawing/2014/main" id="{7FB2EF5F-F13E-4644-8D46-F71CFB4488D7}"/>
                    </a:ext>
                  </a:extLst>
                </p14:cNvPr>
                <p14:cNvContentPartPr/>
                <p14:nvPr/>
              </p14:nvContentPartPr>
              <p14:xfrm>
                <a:off x="2135328" y="3489896"/>
                <a:ext cx="137880" cy="124560"/>
              </p14:xfrm>
            </p:contentPart>
          </mc:Choice>
          <mc:Fallback>
            <p:pic>
              <p:nvPicPr>
                <p:cNvPr id="310" name="Freihand 309">
                  <a:extLst>
                    <a:ext uri="{FF2B5EF4-FFF2-40B4-BE49-F238E27FC236}">
                      <a16:creationId xmlns:a16="http://schemas.microsoft.com/office/drawing/2014/main" id="{7FB2EF5F-F13E-4644-8D46-F71CFB4488D7}"/>
                    </a:ext>
                  </a:extLst>
                </p:cNvPr>
                <p:cNvPicPr/>
                <p:nvPr/>
              </p:nvPicPr>
              <p:blipFill>
                <a:blip r:embed="rId543"/>
                <a:stretch>
                  <a:fillRect/>
                </a:stretch>
              </p:blipFill>
              <p:spPr>
                <a:xfrm>
                  <a:off x="2131008" y="3485576"/>
                  <a:ext cx="146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2" name="Freihand 311">
                  <a:extLst>
                    <a:ext uri="{FF2B5EF4-FFF2-40B4-BE49-F238E27FC236}">
                      <a16:creationId xmlns:a16="http://schemas.microsoft.com/office/drawing/2014/main" id="{544E8625-DB0C-4847-B583-7F30D65B9EDF}"/>
                    </a:ext>
                  </a:extLst>
                </p14:cNvPr>
                <p14:cNvContentPartPr/>
                <p14:nvPr/>
              </p14:nvContentPartPr>
              <p14:xfrm>
                <a:off x="2537448" y="3515456"/>
                <a:ext cx="50760" cy="37440"/>
              </p14:xfrm>
            </p:contentPart>
          </mc:Choice>
          <mc:Fallback>
            <p:pic>
              <p:nvPicPr>
                <p:cNvPr id="312" name="Freihand 311">
                  <a:extLst>
                    <a:ext uri="{FF2B5EF4-FFF2-40B4-BE49-F238E27FC236}">
                      <a16:creationId xmlns:a16="http://schemas.microsoft.com/office/drawing/2014/main" id="{544E8625-DB0C-4847-B583-7F30D65B9EDF}"/>
                    </a:ext>
                  </a:extLst>
                </p:cNvPr>
                <p:cNvPicPr/>
                <p:nvPr/>
              </p:nvPicPr>
              <p:blipFill>
                <a:blip r:embed="rId545"/>
                <a:stretch>
                  <a:fillRect/>
                </a:stretch>
              </p:blipFill>
              <p:spPr>
                <a:xfrm>
                  <a:off x="2533128" y="3511136"/>
                  <a:ext cx="59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3" name="Freihand 312">
                  <a:extLst>
                    <a:ext uri="{FF2B5EF4-FFF2-40B4-BE49-F238E27FC236}">
                      <a16:creationId xmlns:a16="http://schemas.microsoft.com/office/drawing/2014/main" id="{C55512EA-C895-4032-BDE8-0653F7CCC404}"/>
                    </a:ext>
                  </a:extLst>
                </p14:cNvPr>
                <p14:cNvContentPartPr/>
                <p14:nvPr/>
              </p14:nvContentPartPr>
              <p14:xfrm>
                <a:off x="2622768" y="3459296"/>
                <a:ext cx="23760" cy="117720"/>
              </p14:xfrm>
            </p:contentPart>
          </mc:Choice>
          <mc:Fallback>
            <p:pic>
              <p:nvPicPr>
                <p:cNvPr id="313" name="Freihand 312">
                  <a:extLst>
                    <a:ext uri="{FF2B5EF4-FFF2-40B4-BE49-F238E27FC236}">
                      <a16:creationId xmlns:a16="http://schemas.microsoft.com/office/drawing/2014/main" id="{C55512EA-C895-4032-BDE8-0653F7CCC404}"/>
                    </a:ext>
                  </a:extLst>
                </p:cNvPr>
                <p:cNvPicPr/>
                <p:nvPr/>
              </p:nvPicPr>
              <p:blipFill>
                <a:blip r:embed="rId547"/>
                <a:stretch>
                  <a:fillRect/>
                </a:stretch>
              </p:blipFill>
              <p:spPr>
                <a:xfrm>
                  <a:off x="2618448" y="3454976"/>
                  <a:ext cx="32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14" name="Freihand 313">
                  <a:extLst>
                    <a:ext uri="{FF2B5EF4-FFF2-40B4-BE49-F238E27FC236}">
                      <a16:creationId xmlns:a16="http://schemas.microsoft.com/office/drawing/2014/main" id="{46A0325F-4194-4C58-915E-58829E682847}"/>
                    </a:ext>
                  </a:extLst>
                </p14:cNvPr>
                <p14:cNvContentPartPr/>
                <p14:nvPr/>
              </p14:nvContentPartPr>
              <p14:xfrm>
                <a:off x="2531328" y="3475136"/>
                <a:ext cx="201960" cy="32760"/>
              </p14:xfrm>
            </p:contentPart>
          </mc:Choice>
          <mc:Fallback>
            <p:pic>
              <p:nvPicPr>
                <p:cNvPr id="314" name="Freihand 313">
                  <a:extLst>
                    <a:ext uri="{FF2B5EF4-FFF2-40B4-BE49-F238E27FC236}">
                      <a16:creationId xmlns:a16="http://schemas.microsoft.com/office/drawing/2014/main" id="{46A0325F-4194-4C58-915E-58829E682847}"/>
                    </a:ext>
                  </a:extLst>
                </p:cNvPr>
                <p:cNvPicPr/>
                <p:nvPr/>
              </p:nvPicPr>
              <p:blipFill>
                <a:blip r:embed="rId549"/>
                <a:stretch>
                  <a:fillRect/>
                </a:stretch>
              </p:blipFill>
              <p:spPr>
                <a:xfrm>
                  <a:off x="2527008" y="3470816"/>
                  <a:ext cx="210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6" name="Freihand 315">
                  <a:extLst>
                    <a:ext uri="{FF2B5EF4-FFF2-40B4-BE49-F238E27FC236}">
                      <a16:creationId xmlns:a16="http://schemas.microsoft.com/office/drawing/2014/main" id="{0717F94B-B98C-4C8A-8B9E-47EE75452723}"/>
                    </a:ext>
                  </a:extLst>
                </p14:cNvPr>
                <p14:cNvContentPartPr/>
                <p14:nvPr/>
              </p14:nvContentPartPr>
              <p14:xfrm>
                <a:off x="2767848" y="3470096"/>
                <a:ext cx="165240" cy="132840"/>
              </p14:xfrm>
            </p:contentPart>
          </mc:Choice>
          <mc:Fallback>
            <p:pic>
              <p:nvPicPr>
                <p:cNvPr id="316" name="Freihand 315">
                  <a:extLst>
                    <a:ext uri="{FF2B5EF4-FFF2-40B4-BE49-F238E27FC236}">
                      <a16:creationId xmlns:a16="http://schemas.microsoft.com/office/drawing/2014/main" id="{0717F94B-B98C-4C8A-8B9E-47EE75452723}"/>
                    </a:ext>
                  </a:extLst>
                </p:cNvPr>
                <p:cNvPicPr/>
                <p:nvPr/>
              </p:nvPicPr>
              <p:blipFill>
                <a:blip r:embed="rId551"/>
                <a:stretch>
                  <a:fillRect/>
                </a:stretch>
              </p:blipFill>
              <p:spPr>
                <a:xfrm>
                  <a:off x="2763528" y="3465776"/>
                  <a:ext cx="173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7" name="Freihand 316">
                  <a:extLst>
                    <a:ext uri="{FF2B5EF4-FFF2-40B4-BE49-F238E27FC236}">
                      <a16:creationId xmlns:a16="http://schemas.microsoft.com/office/drawing/2014/main" id="{1D5A4E6E-2244-409B-8502-EE4133361E33}"/>
                    </a:ext>
                  </a:extLst>
                </p14:cNvPr>
                <p14:cNvContentPartPr/>
                <p14:nvPr/>
              </p14:nvContentPartPr>
              <p14:xfrm>
                <a:off x="2979528" y="3592856"/>
                <a:ext cx="18000" cy="9000"/>
              </p14:xfrm>
            </p:contentPart>
          </mc:Choice>
          <mc:Fallback>
            <p:pic>
              <p:nvPicPr>
                <p:cNvPr id="317" name="Freihand 316">
                  <a:extLst>
                    <a:ext uri="{FF2B5EF4-FFF2-40B4-BE49-F238E27FC236}">
                      <a16:creationId xmlns:a16="http://schemas.microsoft.com/office/drawing/2014/main" id="{1D5A4E6E-2244-409B-8502-EE4133361E33}"/>
                    </a:ext>
                  </a:extLst>
                </p:cNvPr>
                <p:cNvPicPr/>
                <p:nvPr/>
              </p:nvPicPr>
              <p:blipFill>
                <a:blip r:embed="rId553"/>
                <a:stretch>
                  <a:fillRect/>
                </a:stretch>
              </p:blipFill>
              <p:spPr>
                <a:xfrm>
                  <a:off x="2975208" y="3588536"/>
                  <a:ext cx="26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18" name="Freihand 317">
                  <a:extLst>
                    <a:ext uri="{FF2B5EF4-FFF2-40B4-BE49-F238E27FC236}">
                      <a16:creationId xmlns:a16="http://schemas.microsoft.com/office/drawing/2014/main" id="{2A1DC8D0-0C42-4E32-85C6-DA55FC09F383}"/>
                    </a:ext>
                  </a:extLst>
                </p14:cNvPr>
                <p14:cNvContentPartPr/>
                <p14:nvPr/>
              </p14:nvContentPartPr>
              <p14:xfrm>
                <a:off x="3067008" y="3471896"/>
                <a:ext cx="219240" cy="129240"/>
              </p14:xfrm>
            </p:contentPart>
          </mc:Choice>
          <mc:Fallback>
            <p:pic>
              <p:nvPicPr>
                <p:cNvPr id="318" name="Freihand 317">
                  <a:extLst>
                    <a:ext uri="{FF2B5EF4-FFF2-40B4-BE49-F238E27FC236}">
                      <a16:creationId xmlns:a16="http://schemas.microsoft.com/office/drawing/2014/main" id="{2A1DC8D0-0C42-4E32-85C6-DA55FC09F383}"/>
                    </a:ext>
                  </a:extLst>
                </p:cNvPr>
                <p:cNvPicPr/>
                <p:nvPr/>
              </p:nvPicPr>
              <p:blipFill>
                <a:blip r:embed="rId555"/>
                <a:stretch>
                  <a:fillRect/>
                </a:stretch>
              </p:blipFill>
              <p:spPr>
                <a:xfrm>
                  <a:off x="3062688" y="3467576"/>
                  <a:ext cx="227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19" name="Freihand 318">
                  <a:extLst>
                    <a:ext uri="{FF2B5EF4-FFF2-40B4-BE49-F238E27FC236}">
                      <a16:creationId xmlns:a16="http://schemas.microsoft.com/office/drawing/2014/main" id="{B5A62B2B-2734-4524-8B19-C3A54DE8153A}"/>
                    </a:ext>
                  </a:extLst>
                </p14:cNvPr>
                <p14:cNvContentPartPr/>
                <p14:nvPr/>
              </p14:nvContentPartPr>
              <p14:xfrm>
                <a:off x="3319008" y="3483776"/>
                <a:ext cx="360" cy="22680"/>
              </p14:xfrm>
            </p:contentPart>
          </mc:Choice>
          <mc:Fallback>
            <p:pic>
              <p:nvPicPr>
                <p:cNvPr id="319" name="Freihand 318">
                  <a:extLst>
                    <a:ext uri="{FF2B5EF4-FFF2-40B4-BE49-F238E27FC236}">
                      <a16:creationId xmlns:a16="http://schemas.microsoft.com/office/drawing/2014/main" id="{B5A62B2B-2734-4524-8B19-C3A54DE8153A}"/>
                    </a:ext>
                  </a:extLst>
                </p:cNvPr>
                <p:cNvPicPr/>
                <p:nvPr/>
              </p:nvPicPr>
              <p:blipFill>
                <a:blip r:embed="rId557"/>
                <a:stretch>
                  <a:fillRect/>
                </a:stretch>
              </p:blipFill>
              <p:spPr>
                <a:xfrm>
                  <a:off x="3314688" y="3479456"/>
                  <a:ext cx="9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20" name="Freihand 319">
                  <a:extLst>
                    <a:ext uri="{FF2B5EF4-FFF2-40B4-BE49-F238E27FC236}">
                      <a16:creationId xmlns:a16="http://schemas.microsoft.com/office/drawing/2014/main" id="{50884797-1DB1-4026-848E-7CA324C9A34B}"/>
                    </a:ext>
                  </a:extLst>
                </p14:cNvPr>
                <p14:cNvContentPartPr/>
                <p14:nvPr/>
              </p14:nvContentPartPr>
              <p14:xfrm>
                <a:off x="3340608" y="3529496"/>
                <a:ext cx="64080" cy="59760"/>
              </p14:xfrm>
            </p:contentPart>
          </mc:Choice>
          <mc:Fallback>
            <p:pic>
              <p:nvPicPr>
                <p:cNvPr id="320" name="Freihand 319">
                  <a:extLst>
                    <a:ext uri="{FF2B5EF4-FFF2-40B4-BE49-F238E27FC236}">
                      <a16:creationId xmlns:a16="http://schemas.microsoft.com/office/drawing/2014/main" id="{50884797-1DB1-4026-848E-7CA324C9A34B}"/>
                    </a:ext>
                  </a:extLst>
                </p:cNvPr>
                <p:cNvPicPr/>
                <p:nvPr/>
              </p:nvPicPr>
              <p:blipFill>
                <a:blip r:embed="rId559"/>
                <a:stretch>
                  <a:fillRect/>
                </a:stretch>
              </p:blipFill>
              <p:spPr>
                <a:xfrm>
                  <a:off x="3336288" y="3525176"/>
                  <a:ext cx="72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21" name="Freihand 320">
                  <a:extLst>
                    <a:ext uri="{FF2B5EF4-FFF2-40B4-BE49-F238E27FC236}">
                      <a16:creationId xmlns:a16="http://schemas.microsoft.com/office/drawing/2014/main" id="{7589D06D-FFB9-4EF7-97FC-796BBA8BB2EB}"/>
                    </a:ext>
                  </a:extLst>
                </p14:cNvPr>
                <p14:cNvContentPartPr/>
                <p14:nvPr/>
              </p14:nvContentPartPr>
              <p14:xfrm>
                <a:off x="3492528" y="3563696"/>
                <a:ext cx="20520" cy="4680"/>
              </p14:xfrm>
            </p:contentPart>
          </mc:Choice>
          <mc:Fallback>
            <p:pic>
              <p:nvPicPr>
                <p:cNvPr id="321" name="Freihand 320">
                  <a:extLst>
                    <a:ext uri="{FF2B5EF4-FFF2-40B4-BE49-F238E27FC236}">
                      <a16:creationId xmlns:a16="http://schemas.microsoft.com/office/drawing/2014/main" id="{7589D06D-FFB9-4EF7-97FC-796BBA8BB2EB}"/>
                    </a:ext>
                  </a:extLst>
                </p:cNvPr>
                <p:cNvPicPr/>
                <p:nvPr/>
              </p:nvPicPr>
              <p:blipFill>
                <a:blip r:embed="rId561"/>
                <a:stretch>
                  <a:fillRect/>
                </a:stretch>
              </p:blipFill>
              <p:spPr>
                <a:xfrm>
                  <a:off x="3488208" y="3559376"/>
                  <a:ext cx="29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2" name="Freihand 321">
                  <a:extLst>
                    <a:ext uri="{FF2B5EF4-FFF2-40B4-BE49-F238E27FC236}">
                      <a16:creationId xmlns:a16="http://schemas.microsoft.com/office/drawing/2014/main" id="{F2CB8EEC-DAC1-4446-BB9B-42E4DA92A0ED}"/>
                    </a:ext>
                  </a:extLst>
                </p14:cNvPr>
                <p14:cNvContentPartPr/>
                <p14:nvPr/>
              </p14:nvContentPartPr>
              <p14:xfrm>
                <a:off x="3618888" y="3489536"/>
                <a:ext cx="93600" cy="92880"/>
              </p14:xfrm>
            </p:contentPart>
          </mc:Choice>
          <mc:Fallback>
            <p:pic>
              <p:nvPicPr>
                <p:cNvPr id="322" name="Freihand 321">
                  <a:extLst>
                    <a:ext uri="{FF2B5EF4-FFF2-40B4-BE49-F238E27FC236}">
                      <a16:creationId xmlns:a16="http://schemas.microsoft.com/office/drawing/2014/main" id="{F2CB8EEC-DAC1-4446-BB9B-42E4DA92A0ED}"/>
                    </a:ext>
                  </a:extLst>
                </p:cNvPr>
                <p:cNvPicPr/>
                <p:nvPr/>
              </p:nvPicPr>
              <p:blipFill>
                <a:blip r:embed="rId563"/>
                <a:stretch>
                  <a:fillRect/>
                </a:stretch>
              </p:blipFill>
              <p:spPr>
                <a:xfrm>
                  <a:off x="3614568" y="3485216"/>
                  <a:ext cx="102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3" name="Freihand 322">
                  <a:extLst>
                    <a:ext uri="{FF2B5EF4-FFF2-40B4-BE49-F238E27FC236}">
                      <a16:creationId xmlns:a16="http://schemas.microsoft.com/office/drawing/2014/main" id="{2A1BD9D8-DFCD-43AE-B689-B023D8D0AD88}"/>
                    </a:ext>
                  </a:extLst>
                </p14:cNvPr>
                <p14:cNvContentPartPr/>
                <p14:nvPr/>
              </p14:nvContentPartPr>
              <p14:xfrm>
                <a:off x="3711048" y="3566936"/>
                <a:ext cx="38520" cy="86760"/>
              </p14:xfrm>
            </p:contentPart>
          </mc:Choice>
          <mc:Fallback>
            <p:pic>
              <p:nvPicPr>
                <p:cNvPr id="323" name="Freihand 322">
                  <a:extLst>
                    <a:ext uri="{FF2B5EF4-FFF2-40B4-BE49-F238E27FC236}">
                      <a16:creationId xmlns:a16="http://schemas.microsoft.com/office/drawing/2014/main" id="{2A1BD9D8-DFCD-43AE-B689-B023D8D0AD88}"/>
                    </a:ext>
                  </a:extLst>
                </p:cNvPr>
                <p:cNvPicPr/>
                <p:nvPr/>
              </p:nvPicPr>
              <p:blipFill>
                <a:blip r:embed="rId565"/>
                <a:stretch>
                  <a:fillRect/>
                </a:stretch>
              </p:blipFill>
              <p:spPr>
                <a:xfrm>
                  <a:off x="3706728" y="3562616"/>
                  <a:ext cx="47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24" name="Freihand 323">
                  <a:extLst>
                    <a:ext uri="{FF2B5EF4-FFF2-40B4-BE49-F238E27FC236}">
                      <a16:creationId xmlns:a16="http://schemas.microsoft.com/office/drawing/2014/main" id="{8636CC6D-6BAC-4E90-BF2E-96E69BFB9A5C}"/>
                    </a:ext>
                  </a:extLst>
                </p14:cNvPr>
                <p14:cNvContentPartPr/>
                <p14:nvPr/>
              </p14:nvContentPartPr>
              <p14:xfrm>
                <a:off x="3793128" y="3474416"/>
                <a:ext cx="109440" cy="119520"/>
              </p14:xfrm>
            </p:contentPart>
          </mc:Choice>
          <mc:Fallback>
            <p:pic>
              <p:nvPicPr>
                <p:cNvPr id="324" name="Freihand 323">
                  <a:extLst>
                    <a:ext uri="{FF2B5EF4-FFF2-40B4-BE49-F238E27FC236}">
                      <a16:creationId xmlns:a16="http://schemas.microsoft.com/office/drawing/2014/main" id="{8636CC6D-6BAC-4E90-BF2E-96E69BFB9A5C}"/>
                    </a:ext>
                  </a:extLst>
                </p:cNvPr>
                <p:cNvPicPr/>
                <p:nvPr/>
              </p:nvPicPr>
              <p:blipFill>
                <a:blip r:embed="rId567"/>
                <a:stretch>
                  <a:fillRect/>
                </a:stretch>
              </p:blipFill>
              <p:spPr>
                <a:xfrm>
                  <a:off x="3788808" y="3470096"/>
                  <a:ext cx="118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26" name="Freihand 325">
                  <a:extLst>
                    <a:ext uri="{FF2B5EF4-FFF2-40B4-BE49-F238E27FC236}">
                      <a16:creationId xmlns:a16="http://schemas.microsoft.com/office/drawing/2014/main" id="{23A3C976-84D9-46E8-B369-DCE3AC1280DB}"/>
                    </a:ext>
                  </a:extLst>
                </p14:cNvPr>
                <p14:cNvContentPartPr/>
                <p14:nvPr/>
              </p14:nvContentPartPr>
              <p14:xfrm>
                <a:off x="3936768" y="3370376"/>
                <a:ext cx="130680" cy="101520"/>
              </p14:xfrm>
            </p:contentPart>
          </mc:Choice>
          <mc:Fallback>
            <p:pic>
              <p:nvPicPr>
                <p:cNvPr id="326" name="Freihand 325">
                  <a:extLst>
                    <a:ext uri="{FF2B5EF4-FFF2-40B4-BE49-F238E27FC236}">
                      <a16:creationId xmlns:a16="http://schemas.microsoft.com/office/drawing/2014/main" id="{23A3C976-84D9-46E8-B369-DCE3AC1280DB}"/>
                    </a:ext>
                  </a:extLst>
                </p:cNvPr>
                <p:cNvPicPr/>
                <p:nvPr/>
              </p:nvPicPr>
              <p:blipFill>
                <a:blip r:embed="rId569"/>
                <a:stretch>
                  <a:fillRect/>
                </a:stretch>
              </p:blipFill>
              <p:spPr>
                <a:xfrm>
                  <a:off x="3932448" y="3366056"/>
                  <a:ext cx="139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0" name="Freihand 329">
                  <a:extLst>
                    <a:ext uri="{FF2B5EF4-FFF2-40B4-BE49-F238E27FC236}">
                      <a16:creationId xmlns:a16="http://schemas.microsoft.com/office/drawing/2014/main" id="{756F834A-20BB-480A-8CF1-9DFAE69AE675}"/>
                    </a:ext>
                  </a:extLst>
                </p14:cNvPr>
                <p14:cNvContentPartPr/>
                <p14:nvPr/>
              </p14:nvContentPartPr>
              <p14:xfrm>
                <a:off x="4256808" y="3502136"/>
                <a:ext cx="15120" cy="119520"/>
              </p14:xfrm>
            </p:contentPart>
          </mc:Choice>
          <mc:Fallback>
            <p:pic>
              <p:nvPicPr>
                <p:cNvPr id="330" name="Freihand 329">
                  <a:extLst>
                    <a:ext uri="{FF2B5EF4-FFF2-40B4-BE49-F238E27FC236}">
                      <a16:creationId xmlns:a16="http://schemas.microsoft.com/office/drawing/2014/main" id="{756F834A-20BB-480A-8CF1-9DFAE69AE675}"/>
                    </a:ext>
                  </a:extLst>
                </p:cNvPr>
                <p:cNvPicPr/>
                <p:nvPr/>
              </p:nvPicPr>
              <p:blipFill>
                <a:blip r:embed="rId571"/>
                <a:stretch>
                  <a:fillRect/>
                </a:stretch>
              </p:blipFill>
              <p:spPr>
                <a:xfrm>
                  <a:off x="4252488" y="3497816"/>
                  <a:ext cx="23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1" name="Freihand 330">
                  <a:extLst>
                    <a:ext uri="{FF2B5EF4-FFF2-40B4-BE49-F238E27FC236}">
                      <a16:creationId xmlns:a16="http://schemas.microsoft.com/office/drawing/2014/main" id="{3912DE91-7EEF-4641-B98E-FD998A48DE16}"/>
                    </a:ext>
                  </a:extLst>
                </p14:cNvPr>
                <p14:cNvContentPartPr/>
                <p14:nvPr/>
              </p14:nvContentPartPr>
              <p14:xfrm>
                <a:off x="4198488" y="3570176"/>
                <a:ext cx="137520" cy="3600"/>
              </p14:xfrm>
            </p:contentPart>
          </mc:Choice>
          <mc:Fallback>
            <p:pic>
              <p:nvPicPr>
                <p:cNvPr id="331" name="Freihand 330">
                  <a:extLst>
                    <a:ext uri="{FF2B5EF4-FFF2-40B4-BE49-F238E27FC236}">
                      <a16:creationId xmlns:a16="http://schemas.microsoft.com/office/drawing/2014/main" id="{3912DE91-7EEF-4641-B98E-FD998A48DE16}"/>
                    </a:ext>
                  </a:extLst>
                </p:cNvPr>
                <p:cNvPicPr/>
                <p:nvPr/>
              </p:nvPicPr>
              <p:blipFill>
                <a:blip r:embed="rId573"/>
                <a:stretch>
                  <a:fillRect/>
                </a:stretch>
              </p:blipFill>
              <p:spPr>
                <a:xfrm>
                  <a:off x="4194168" y="3565856"/>
                  <a:ext cx="146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2" name="Freihand 331">
                  <a:extLst>
                    <a:ext uri="{FF2B5EF4-FFF2-40B4-BE49-F238E27FC236}">
                      <a16:creationId xmlns:a16="http://schemas.microsoft.com/office/drawing/2014/main" id="{259F9C9B-C8D4-4D40-AFEA-1D7F2A506F3A}"/>
                    </a:ext>
                  </a:extLst>
                </p14:cNvPr>
                <p14:cNvContentPartPr/>
                <p14:nvPr/>
              </p14:nvContentPartPr>
              <p14:xfrm>
                <a:off x="4491888" y="3464336"/>
                <a:ext cx="149400" cy="136080"/>
              </p14:xfrm>
            </p:contentPart>
          </mc:Choice>
          <mc:Fallback>
            <p:pic>
              <p:nvPicPr>
                <p:cNvPr id="332" name="Freihand 331">
                  <a:extLst>
                    <a:ext uri="{FF2B5EF4-FFF2-40B4-BE49-F238E27FC236}">
                      <a16:creationId xmlns:a16="http://schemas.microsoft.com/office/drawing/2014/main" id="{259F9C9B-C8D4-4D40-AFEA-1D7F2A506F3A}"/>
                    </a:ext>
                  </a:extLst>
                </p:cNvPr>
                <p:cNvPicPr/>
                <p:nvPr/>
              </p:nvPicPr>
              <p:blipFill>
                <a:blip r:embed="rId575"/>
                <a:stretch>
                  <a:fillRect/>
                </a:stretch>
              </p:blipFill>
              <p:spPr>
                <a:xfrm>
                  <a:off x="4487568" y="3460016"/>
                  <a:ext cx="158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33" name="Freihand 332">
                  <a:extLst>
                    <a:ext uri="{FF2B5EF4-FFF2-40B4-BE49-F238E27FC236}">
                      <a16:creationId xmlns:a16="http://schemas.microsoft.com/office/drawing/2014/main" id="{1202ACDA-0DEB-4F79-BFA6-8D1276285DBF}"/>
                    </a:ext>
                  </a:extLst>
                </p14:cNvPr>
                <p14:cNvContentPartPr/>
                <p14:nvPr/>
              </p14:nvContentPartPr>
              <p14:xfrm>
                <a:off x="4669728" y="3446696"/>
                <a:ext cx="173160" cy="141480"/>
              </p14:xfrm>
            </p:contentPart>
          </mc:Choice>
          <mc:Fallback>
            <p:pic>
              <p:nvPicPr>
                <p:cNvPr id="333" name="Freihand 332">
                  <a:extLst>
                    <a:ext uri="{FF2B5EF4-FFF2-40B4-BE49-F238E27FC236}">
                      <a16:creationId xmlns:a16="http://schemas.microsoft.com/office/drawing/2014/main" id="{1202ACDA-0DEB-4F79-BFA6-8D1276285DBF}"/>
                    </a:ext>
                  </a:extLst>
                </p:cNvPr>
                <p:cNvPicPr/>
                <p:nvPr/>
              </p:nvPicPr>
              <p:blipFill>
                <a:blip r:embed="rId577"/>
                <a:stretch>
                  <a:fillRect/>
                </a:stretch>
              </p:blipFill>
              <p:spPr>
                <a:xfrm>
                  <a:off x="4665408" y="3442376"/>
                  <a:ext cx="181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34" name="Freihand 333">
                  <a:extLst>
                    <a:ext uri="{FF2B5EF4-FFF2-40B4-BE49-F238E27FC236}">
                      <a16:creationId xmlns:a16="http://schemas.microsoft.com/office/drawing/2014/main" id="{2016186E-F18C-447F-8533-0B2F8159333B}"/>
                    </a:ext>
                  </a:extLst>
                </p14:cNvPr>
                <p14:cNvContentPartPr/>
                <p14:nvPr/>
              </p14:nvContentPartPr>
              <p14:xfrm>
                <a:off x="4878528" y="3492416"/>
                <a:ext cx="360" cy="360"/>
              </p14:xfrm>
            </p:contentPart>
          </mc:Choice>
          <mc:Fallback>
            <p:pic>
              <p:nvPicPr>
                <p:cNvPr id="334" name="Freihand 333">
                  <a:extLst>
                    <a:ext uri="{FF2B5EF4-FFF2-40B4-BE49-F238E27FC236}">
                      <a16:creationId xmlns:a16="http://schemas.microsoft.com/office/drawing/2014/main" id="{2016186E-F18C-447F-8533-0B2F8159333B}"/>
                    </a:ext>
                  </a:extLst>
                </p:cNvPr>
                <p:cNvPicPr/>
                <p:nvPr/>
              </p:nvPicPr>
              <p:blipFill>
                <a:blip r:embed="rId60"/>
                <a:stretch>
                  <a:fillRect/>
                </a:stretch>
              </p:blipFill>
              <p:spPr>
                <a:xfrm>
                  <a:off x="4874208" y="348809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5" name="Freihand 334">
                  <a:extLst>
                    <a:ext uri="{FF2B5EF4-FFF2-40B4-BE49-F238E27FC236}">
                      <a16:creationId xmlns:a16="http://schemas.microsoft.com/office/drawing/2014/main" id="{8CCBF62F-6A53-42AC-ACF8-E1CED6EA6714}"/>
                    </a:ext>
                  </a:extLst>
                </p14:cNvPr>
                <p14:cNvContentPartPr/>
                <p14:nvPr/>
              </p14:nvContentPartPr>
              <p14:xfrm>
                <a:off x="4873128" y="3535976"/>
                <a:ext cx="85680" cy="51840"/>
              </p14:xfrm>
            </p:contentPart>
          </mc:Choice>
          <mc:Fallback>
            <p:pic>
              <p:nvPicPr>
                <p:cNvPr id="335" name="Freihand 334">
                  <a:extLst>
                    <a:ext uri="{FF2B5EF4-FFF2-40B4-BE49-F238E27FC236}">
                      <a16:creationId xmlns:a16="http://schemas.microsoft.com/office/drawing/2014/main" id="{8CCBF62F-6A53-42AC-ACF8-E1CED6EA6714}"/>
                    </a:ext>
                  </a:extLst>
                </p:cNvPr>
                <p:cNvPicPr/>
                <p:nvPr/>
              </p:nvPicPr>
              <p:blipFill>
                <a:blip r:embed="rId580"/>
                <a:stretch>
                  <a:fillRect/>
                </a:stretch>
              </p:blipFill>
              <p:spPr>
                <a:xfrm>
                  <a:off x="4868808" y="3531656"/>
                  <a:ext cx="94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6" name="Freihand 335">
                  <a:extLst>
                    <a:ext uri="{FF2B5EF4-FFF2-40B4-BE49-F238E27FC236}">
                      <a16:creationId xmlns:a16="http://schemas.microsoft.com/office/drawing/2014/main" id="{54A5E712-37E0-4DCC-8446-AFE6B9D8A9C1}"/>
                    </a:ext>
                  </a:extLst>
                </p14:cNvPr>
                <p14:cNvContentPartPr/>
                <p14:nvPr/>
              </p14:nvContentPartPr>
              <p14:xfrm>
                <a:off x="5095248" y="3539216"/>
                <a:ext cx="23040" cy="1080"/>
              </p14:xfrm>
            </p:contentPart>
          </mc:Choice>
          <mc:Fallback>
            <p:pic>
              <p:nvPicPr>
                <p:cNvPr id="336" name="Freihand 335">
                  <a:extLst>
                    <a:ext uri="{FF2B5EF4-FFF2-40B4-BE49-F238E27FC236}">
                      <a16:creationId xmlns:a16="http://schemas.microsoft.com/office/drawing/2014/main" id="{54A5E712-37E0-4DCC-8446-AFE6B9D8A9C1}"/>
                    </a:ext>
                  </a:extLst>
                </p:cNvPr>
                <p:cNvPicPr/>
                <p:nvPr/>
              </p:nvPicPr>
              <p:blipFill>
                <a:blip r:embed="rId582"/>
                <a:stretch>
                  <a:fillRect/>
                </a:stretch>
              </p:blipFill>
              <p:spPr>
                <a:xfrm>
                  <a:off x="5090928" y="3534896"/>
                  <a:ext cx="31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7" name="Freihand 336">
                  <a:extLst>
                    <a:ext uri="{FF2B5EF4-FFF2-40B4-BE49-F238E27FC236}">
                      <a16:creationId xmlns:a16="http://schemas.microsoft.com/office/drawing/2014/main" id="{3F248BE8-4E6C-4243-81FD-B9AAE431438D}"/>
                    </a:ext>
                  </a:extLst>
                </p14:cNvPr>
                <p14:cNvContentPartPr/>
                <p14:nvPr/>
              </p14:nvContentPartPr>
              <p14:xfrm>
                <a:off x="5176608" y="3496376"/>
                <a:ext cx="112320" cy="72720"/>
              </p14:xfrm>
            </p:contentPart>
          </mc:Choice>
          <mc:Fallback>
            <p:pic>
              <p:nvPicPr>
                <p:cNvPr id="337" name="Freihand 336">
                  <a:extLst>
                    <a:ext uri="{FF2B5EF4-FFF2-40B4-BE49-F238E27FC236}">
                      <a16:creationId xmlns:a16="http://schemas.microsoft.com/office/drawing/2014/main" id="{3F248BE8-4E6C-4243-81FD-B9AAE431438D}"/>
                    </a:ext>
                  </a:extLst>
                </p:cNvPr>
                <p:cNvPicPr/>
                <p:nvPr/>
              </p:nvPicPr>
              <p:blipFill>
                <a:blip r:embed="rId584"/>
                <a:stretch>
                  <a:fillRect/>
                </a:stretch>
              </p:blipFill>
              <p:spPr>
                <a:xfrm>
                  <a:off x="5172288" y="3492056"/>
                  <a:ext cx="120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8" name="Freihand 337">
                  <a:extLst>
                    <a:ext uri="{FF2B5EF4-FFF2-40B4-BE49-F238E27FC236}">
                      <a16:creationId xmlns:a16="http://schemas.microsoft.com/office/drawing/2014/main" id="{1CD12827-65E2-458E-9692-33386C4A1F25}"/>
                    </a:ext>
                  </a:extLst>
                </p14:cNvPr>
                <p14:cNvContentPartPr/>
                <p14:nvPr/>
              </p14:nvContentPartPr>
              <p14:xfrm>
                <a:off x="5279208" y="3564056"/>
                <a:ext cx="29880" cy="85680"/>
              </p14:xfrm>
            </p:contentPart>
          </mc:Choice>
          <mc:Fallback>
            <p:pic>
              <p:nvPicPr>
                <p:cNvPr id="338" name="Freihand 337">
                  <a:extLst>
                    <a:ext uri="{FF2B5EF4-FFF2-40B4-BE49-F238E27FC236}">
                      <a16:creationId xmlns:a16="http://schemas.microsoft.com/office/drawing/2014/main" id="{1CD12827-65E2-458E-9692-33386C4A1F25}"/>
                    </a:ext>
                  </a:extLst>
                </p:cNvPr>
                <p:cNvPicPr/>
                <p:nvPr/>
              </p:nvPicPr>
              <p:blipFill>
                <a:blip r:embed="rId586"/>
                <a:stretch>
                  <a:fillRect/>
                </a:stretch>
              </p:blipFill>
              <p:spPr>
                <a:xfrm>
                  <a:off x="5274888" y="3559736"/>
                  <a:ext cx="3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9" name="Freihand 338">
                  <a:extLst>
                    <a:ext uri="{FF2B5EF4-FFF2-40B4-BE49-F238E27FC236}">
                      <a16:creationId xmlns:a16="http://schemas.microsoft.com/office/drawing/2014/main" id="{09CC2CCE-599C-4B62-B483-BB5727B2930B}"/>
                    </a:ext>
                  </a:extLst>
                </p14:cNvPr>
                <p14:cNvContentPartPr/>
                <p14:nvPr/>
              </p14:nvContentPartPr>
              <p14:xfrm>
                <a:off x="5366688" y="3479816"/>
                <a:ext cx="87120" cy="133200"/>
              </p14:xfrm>
            </p:contentPart>
          </mc:Choice>
          <mc:Fallback>
            <p:pic>
              <p:nvPicPr>
                <p:cNvPr id="339" name="Freihand 338">
                  <a:extLst>
                    <a:ext uri="{FF2B5EF4-FFF2-40B4-BE49-F238E27FC236}">
                      <a16:creationId xmlns:a16="http://schemas.microsoft.com/office/drawing/2014/main" id="{09CC2CCE-599C-4B62-B483-BB5727B2930B}"/>
                    </a:ext>
                  </a:extLst>
                </p:cNvPr>
                <p:cNvPicPr/>
                <p:nvPr/>
              </p:nvPicPr>
              <p:blipFill>
                <a:blip r:embed="rId588"/>
                <a:stretch>
                  <a:fillRect/>
                </a:stretch>
              </p:blipFill>
              <p:spPr>
                <a:xfrm>
                  <a:off x="5362368" y="3475496"/>
                  <a:ext cx="95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40" name="Freihand 339">
                  <a:extLst>
                    <a:ext uri="{FF2B5EF4-FFF2-40B4-BE49-F238E27FC236}">
                      <a16:creationId xmlns:a16="http://schemas.microsoft.com/office/drawing/2014/main" id="{C4B91E99-0894-40FF-981E-C5F8A1B40B29}"/>
                    </a:ext>
                  </a:extLst>
                </p14:cNvPr>
                <p14:cNvContentPartPr/>
                <p14:nvPr/>
              </p14:nvContentPartPr>
              <p14:xfrm>
                <a:off x="5502408" y="3381536"/>
                <a:ext cx="92520" cy="114480"/>
              </p14:xfrm>
            </p:contentPart>
          </mc:Choice>
          <mc:Fallback>
            <p:pic>
              <p:nvPicPr>
                <p:cNvPr id="340" name="Freihand 339">
                  <a:extLst>
                    <a:ext uri="{FF2B5EF4-FFF2-40B4-BE49-F238E27FC236}">
                      <a16:creationId xmlns:a16="http://schemas.microsoft.com/office/drawing/2014/main" id="{C4B91E99-0894-40FF-981E-C5F8A1B40B29}"/>
                    </a:ext>
                  </a:extLst>
                </p:cNvPr>
                <p:cNvPicPr/>
                <p:nvPr/>
              </p:nvPicPr>
              <p:blipFill>
                <a:blip r:embed="rId590"/>
                <a:stretch>
                  <a:fillRect/>
                </a:stretch>
              </p:blipFill>
              <p:spPr>
                <a:xfrm>
                  <a:off x="5498088" y="3377216"/>
                  <a:ext cx="101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6" name="Freihand 355">
                  <a:extLst>
                    <a:ext uri="{FF2B5EF4-FFF2-40B4-BE49-F238E27FC236}">
                      <a16:creationId xmlns:a16="http://schemas.microsoft.com/office/drawing/2014/main" id="{D23E3701-DF96-468D-9E5A-A44E950DAC2D}"/>
                    </a:ext>
                  </a:extLst>
                </p14:cNvPr>
                <p14:cNvContentPartPr/>
                <p14:nvPr/>
              </p14:nvContentPartPr>
              <p14:xfrm>
                <a:off x="2063328" y="4013336"/>
                <a:ext cx="8280" cy="81000"/>
              </p14:xfrm>
            </p:contentPart>
          </mc:Choice>
          <mc:Fallback>
            <p:pic>
              <p:nvPicPr>
                <p:cNvPr id="356" name="Freihand 355">
                  <a:extLst>
                    <a:ext uri="{FF2B5EF4-FFF2-40B4-BE49-F238E27FC236}">
                      <a16:creationId xmlns:a16="http://schemas.microsoft.com/office/drawing/2014/main" id="{D23E3701-DF96-468D-9E5A-A44E950DAC2D}"/>
                    </a:ext>
                  </a:extLst>
                </p:cNvPr>
                <p:cNvPicPr/>
                <p:nvPr/>
              </p:nvPicPr>
              <p:blipFill>
                <a:blip r:embed="rId592"/>
                <a:stretch>
                  <a:fillRect/>
                </a:stretch>
              </p:blipFill>
              <p:spPr>
                <a:xfrm>
                  <a:off x="2059008" y="4009016"/>
                  <a:ext cx="16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7" name="Freihand 356">
                  <a:extLst>
                    <a:ext uri="{FF2B5EF4-FFF2-40B4-BE49-F238E27FC236}">
                      <a16:creationId xmlns:a16="http://schemas.microsoft.com/office/drawing/2014/main" id="{FE89E2E1-D986-461C-B008-0A75EF2E469E}"/>
                    </a:ext>
                  </a:extLst>
                </p14:cNvPr>
                <p14:cNvContentPartPr/>
                <p14:nvPr/>
              </p14:nvContentPartPr>
              <p14:xfrm>
                <a:off x="2024448" y="4036376"/>
                <a:ext cx="122760" cy="6840"/>
              </p14:xfrm>
            </p:contentPart>
          </mc:Choice>
          <mc:Fallback>
            <p:pic>
              <p:nvPicPr>
                <p:cNvPr id="357" name="Freihand 356">
                  <a:extLst>
                    <a:ext uri="{FF2B5EF4-FFF2-40B4-BE49-F238E27FC236}">
                      <a16:creationId xmlns:a16="http://schemas.microsoft.com/office/drawing/2014/main" id="{FE89E2E1-D986-461C-B008-0A75EF2E469E}"/>
                    </a:ext>
                  </a:extLst>
                </p:cNvPr>
                <p:cNvPicPr/>
                <p:nvPr/>
              </p:nvPicPr>
              <p:blipFill>
                <a:blip r:embed="rId594"/>
                <a:stretch>
                  <a:fillRect/>
                </a:stretch>
              </p:blipFill>
              <p:spPr>
                <a:xfrm>
                  <a:off x="2020128" y="4032056"/>
                  <a:ext cx="131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8" name="Freihand 357">
                  <a:extLst>
                    <a:ext uri="{FF2B5EF4-FFF2-40B4-BE49-F238E27FC236}">
                      <a16:creationId xmlns:a16="http://schemas.microsoft.com/office/drawing/2014/main" id="{AB3F7196-5C35-44D3-AAD5-CF05561F72EC}"/>
                    </a:ext>
                  </a:extLst>
                </p14:cNvPr>
                <p14:cNvContentPartPr/>
                <p14:nvPr/>
              </p14:nvContentPartPr>
              <p14:xfrm>
                <a:off x="2212368" y="3988856"/>
                <a:ext cx="98280" cy="91080"/>
              </p14:xfrm>
            </p:contentPart>
          </mc:Choice>
          <mc:Fallback>
            <p:pic>
              <p:nvPicPr>
                <p:cNvPr id="358" name="Freihand 357">
                  <a:extLst>
                    <a:ext uri="{FF2B5EF4-FFF2-40B4-BE49-F238E27FC236}">
                      <a16:creationId xmlns:a16="http://schemas.microsoft.com/office/drawing/2014/main" id="{AB3F7196-5C35-44D3-AAD5-CF05561F72EC}"/>
                    </a:ext>
                  </a:extLst>
                </p:cNvPr>
                <p:cNvPicPr/>
                <p:nvPr/>
              </p:nvPicPr>
              <p:blipFill>
                <a:blip r:embed="rId596"/>
                <a:stretch>
                  <a:fillRect/>
                </a:stretch>
              </p:blipFill>
              <p:spPr>
                <a:xfrm>
                  <a:off x="2208048" y="3984536"/>
                  <a:ext cx="106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9" name="Freihand 358">
                  <a:extLst>
                    <a:ext uri="{FF2B5EF4-FFF2-40B4-BE49-F238E27FC236}">
                      <a16:creationId xmlns:a16="http://schemas.microsoft.com/office/drawing/2014/main" id="{14086421-5192-4E99-BE57-78DC04696D88}"/>
                    </a:ext>
                  </a:extLst>
                </p14:cNvPr>
                <p14:cNvContentPartPr/>
                <p14:nvPr/>
              </p14:nvContentPartPr>
              <p14:xfrm>
                <a:off x="2330808" y="4056896"/>
                <a:ext cx="28080" cy="101880"/>
              </p14:xfrm>
            </p:contentPart>
          </mc:Choice>
          <mc:Fallback>
            <p:pic>
              <p:nvPicPr>
                <p:cNvPr id="359" name="Freihand 358">
                  <a:extLst>
                    <a:ext uri="{FF2B5EF4-FFF2-40B4-BE49-F238E27FC236}">
                      <a16:creationId xmlns:a16="http://schemas.microsoft.com/office/drawing/2014/main" id="{14086421-5192-4E99-BE57-78DC04696D88}"/>
                    </a:ext>
                  </a:extLst>
                </p:cNvPr>
                <p:cNvPicPr/>
                <p:nvPr/>
              </p:nvPicPr>
              <p:blipFill>
                <a:blip r:embed="rId598"/>
                <a:stretch>
                  <a:fillRect/>
                </a:stretch>
              </p:blipFill>
              <p:spPr>
                <a:xfrm>
                  <a:off x="2326488" y="4052576"/>
                  <a:ext cx="36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0" name="Freihand 359">
                  <a:extLst>
                    <a:ext uri="{FF2B5EF4-FFF2-40B4-BE49-F238E27FC236}">
                      <a16:creationId xmlns:a16="http://schemas.microsoft.com/office/drawing/2014/main" id="{0C7B5E67-0608-451D-9500-6B1DC61C17C8}"/>
                    </a:ext>
                  </a:extLst>
                </p14:cNvPr>
                <p14:cNvContentPartPr/>
                <p14:nvPr/>
              </p14:nvContentPartPr>
              <p14:xfrm>
                <a:off x="2426208" y="3988496"/>
                <a:ext cx="83880" cy="134280"/>
              </p14:xfrm>
            </p:contentPart>
          </mc:Choice>
          <mc:Fallback>
            <p:pic>
              <p:nvPicPr>
                <p:cNvPr id="360" name="Freihand 359">
                  <a:extLst>
                    <a:ext uri="{FF2B5EF4-FFF2-40B4-BE49-F238E27FC236}">
                      <a16:creationId xmlns:a16="http://schemas.microsoft.com/office/drawing/2014/main" id="{0C7B5E67-0608-451D-9500-6B1DC61C17C8}"/>
                    </a:ext>
                  </a:extLst>
                </p:cNvPr>
                <p:cNvPicPr/>
                <p:nvPr/>
              </p:nvPicPr>
              <p:blipFill>
                <a:blip r:embed="rId600"/>
                <a:stretch>
                  <a:fillRect/>
                </a:stretch>
              </p:blipFill>
              <p:spPr>
                <a:xfrm>
                  <a:off x="2421888" y="3984176"/>
                  <a:ext cx="92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1" name="Freihand 360">
                  <a:extLst>
                    <a:ext uri="{FF2B5EF4-FFF2-40B4-BE49-F238E27FC236}">
                      <a16:creationId xmlns:a16="http://schemas.microsoft.com/office/drawing/2014/main" id="{686999BF-6AA8-4369-8D59-8EB264CCF1AF}"/>
                    </a:ext>
                  </a:extLst>
                </p14:cNvPr>
                <p14:cNvContentPartPr/>
                <p14:nvPr/>
              </p14:nvContentPartPr>
              <p14:xfrm>
                <a:off x="2557248" y="3886256"/>
                <a:ext cx="92520" cy="86400"/>
              </p14:xfrm>
            </p:contentPart>
          </mc:Choice>
          <mc:Fallback>
            <p:pic>
              <p:nvPicPr>
                <p:cNvPr id="361" name="Freihand 360">
                  <a:extLst>
                    <a:ext uri="{FF2B5EF4-FFF2-40B4-BE49-F238E27FC236}">
                      <a16:creationId xmlns:a16="http://schemas.microsoft.com/office/drawing/2014/main" id="{686999BF-6AA8-4369-8D59-8EB264CCF1AF}"/>
                    </a:ext>
                  </a:extLst>
                </p:cNvPr>
                <p:cNvPicPr/>
                <p:nvPr/>
              </p:nvPicPr>
              <p:blipFill>
                <a:blip r:embed="rId602"/>
                <a:stretch>
                  <a:fillRect/>
                </a:stretch>
              </p:blipFill>
              <p:spPr>
                <a:xfrm>
                  <a:off x="2552928" y="3881936"/>
                  <a:ext cx="101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2" name="Freihand 361">
                  <a:extLst>
                    <a:ext uri="{FF2B5EF4-FFF2-40B4-BE49-F238E27FC236}">
                      <a16:creationId xmlns:a16="http://schemas.microsoft.com/office/drawing/2014/main" id="{031E6FD2-E128-43C9-8143-545575F51A9B}"/>
                    </a:ext>
                  </a:extLst>
                </p14:cNvPr>
                <p14:cNvContentPartPr/>
                <p14:nvPr/>
              </p14:nvContentPartPr>
              <p14:xfrm>
                <a:off x="2798088" y="3997496"/>
                <a:ext cx="11160" cy="108000"/>
              </p14:xfrm>
            </p:contentPart>
          </mc:Choice>
          <mc:Fallback>
            <p:pic>
              <p:nvPicPr>
                <p:cNvPr id="362" name="Freihand 361">
                  <a:extLst>
                    <a:ext uri="{FF2B5EF4-FFF2-40B4-BE49-F238E27FC236}">
                      <a16:creationId xmlns:a16="http://schemas.microsoft.com/office/drawing/2014/main" id="{031E6FD2-E128-43C9-8143-545575F51A9B}"/>
                    </a:ext>
                  </a:extLst>
                </p:cNvPr>
                <p:cNvPicPr/>
                <p:nvPr/>
              </p:nvPicPr>
              <p:blipFill>
                <a:blip r:embed="rId604"/>
                <a:stretch>
                  <a:fillRect/>
                </a:stretch>
              </p:blipFill>
              <p:spPr>
                <a:xfrm>
                  <a:off x="2793768" y="3993176"/>
                  <a:ext cx="19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3" name="Freihand 362">
                  <a:extLst>
                    <a:ext uri="{FF2B5EF4-FFF2-40B4-BE49-F238E27FC236}">
                      <a16:creationId xmlns:a16="http://schemas.microsoft.com/office/drawing/2014/main" id="{7300D8E4-E97A-4EC0-9CC5-47FC60BC7FFE}"/>
                    </a:ext>
                  </a:extLst>
                </p14:cNvPr>
                <p14:cNvContentPartPr/>
                <p14:nvPr/>
              </p14:nvContentPartPr>
              <p14:xfrm>
                <a:off x="2749848" y="4042496"/>
                <a:ext cx="129960" cy="7200"/>
              </p14:xfrm>
            </p:contentPart>
          </mc:Choice>
          <mc:Fallback>
            <p:pic>
              <p:nvPicPr>
                <p:cNvPr id="363" name="Freihand 362">
                  <a:extLst>
                    <a:ext uri="{FF2B5EF4-FFF2-40B4-BE49-F238E27FC236}">
                      <a16:creationId xmlns:a16="http://schemas.microsoft.com/office/drawing/2014/main" id="{7300D8E4-E97A-4EC0-9CC5-47FC60BC7FFE}"/>
                    </a:ext>
                  </a:extLst>
                </p:cNvPr>
                <p:cNvPicPr/>
                <p:nvPr/>
              </p:nvPicPr>
              <p:blipFill>
                <a:blip r:embed="rId606"/>
                <a:stretch>
                  <a:fillRect/>
                </a:stretch>
              </p:blipFill>
              <p:spPr>
                <a:xfrm>
                  <a:off x="2745528" y="4038176"/>
                  <a:ext cx="138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4" name="Freihand 363">
                  <a:extLst>
                    <a:ext uri="{FF2B5EF4-FFF2-40B4-BE49-F238E27FC236}">
                      <a16:creationId xmlns:a16="http://schemas.microsoft.com/office/drawing/2014/main" id="{D99CA525-F7F5-4111-90EF-007E232D78B4}"/>
                    </a:ext>
                  </a:extLst>
                </p14:cNvPr>
                <p14:cNvContentPartPr/>
                <p14:nvPr/>
              </p14:nvContentPartPr>
              <p14:xfrm>
                <a:off x="2957568" y="3977336"/>
                <a:ext cx="119520" cy="108720"/>
              </p14:xfrm>
            </p:contentPart>
          </mc:Choice>
          <mc:Fallback>
            <p:pic>
              <p:nvPicPr>
                <p:cNvPr id="364" name="Freihand 363">
                  <a:extLst>
                    <a:ext uri="{FF2B5EF4-FFF2-40B4-BE49-F238E27FC236}">
                      <a16:creationId xmlns:a16="http://schemas.microsoft.com/office/drawing/2014/main" id="{D99CA525-F7F5-4111-90EF-007E232D78B4}"/>
                    </a:ext>
                  </a:extLst>
                </p:cNvPr>
                <p:cNvPicPr/>
                <p:nvPr/>
              </p:nvPicPr>
              <p:blipFill>
                <a:blip r:embed="rId608"/>
                <a:stretch>
                  <a:fillRect/>
                </a:stretch>
              </p:blipFill>
              <p:spPr>
                <a:xfrm>
                  <a:off x="2953248" y="3973016"/>
                  <a:ext cx="128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5" name="Freihand 364">
                  <a:extLst>
                    <a:ext uri="{FF2B5EF4-FFF2-40B4-BE49-F238E27FC236}">
                      <a16:creationId xmlns:a16="http://schemas.microsoft.com/office/drawing/2014/main" id="{8098CB38-2DCF-4CDD-A81E-1879792F80D5}"/>
                    </a:ext>
                  </a:extLst>
                </p14:cNvPr>
                <p14:cNvContentPartPr/>
                <p14:nvPr/>
              </p14:nvContentPartPr>
              <p14:xfrm>
                <a:off x="3132168" y="4060136"/>
                <a:ext cx="7920" cy="82800"/>
              </p14:xfrm>
            </p:contentPart>
          </mc:Choice>
          <mc:Fallback>
            <p:pic>
              <p:nvPicPr>
                <p:cNvPr id="365" name="Freihand 364">
                  <a:extLst>
                    <a:ext uri="{FF2B5EF4-FFF2-40B4-BE49-F238E27FC236}">
                      <a16:creationId xmlns:a16="http://schemas.microsoft.com/office/drawing/2014/main" id="{8098CB38-2DCF-4CDD-A81E-1879792F80D5}"/>
                    </a:ext>
                  </a:extLst>
                </p:cNvPr>
                <p:cNvPicPr/>
                <p:nvPr/>
              </p:nvPicPr>
              <p:blipFill>
                <a:blip r:embed="rId610"/>
                <a:stretch>
                  <a:fillRect/>
                </a:stretch>
              </p:blipFill>
              <p:spPr>
                <a:xfrm>
                  <a:off x="3127848" y="4055816"/>
                  <a:ext cx="16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6" name="Freihand 365">
                  <a:extLst>
                    <a:ext uri="{FF2B5EF4-FFF2-40B4-BE49-F238E27FC236}">
                      <a16:creationId xmlns:a16="http://schemas.microsoft.com/office/drawing/2014/main" id="{5D922D37-0F98-40CC-9F2D-766AC478D823}"/>
                    </a:ext>
                  </a:extLst>
                </p14:cNvPr>
                <p14:cNvContentPartPr/>
                <p14:nvPr/>
              </p14:nvContentPartPr>
              <p14:xfrm>
                <a:off x="3215688" y="3957536"/>
                <a:ext cx="99720" cy="168120"/>
              </p14:xfrm>
            </p:contentPart>
          </mc:Choice>
          <mc:Fallback>
            <p:pic>
              <p:nvPicPr>
                <p:cNvPr id="366" name="Freihand 365">
                  <a:extLst>
                    <a:ext uri="{FF2B5EF4-FFF2-40B4-BE49-F238E27FC236}">
                      <a16:creationId xmlns:a16="http://schemas.microsoft.com/office/drawing/2014/main" id="{5D922D37-0F98-40CC-9F2D-766AC478D823}"/>
                    </a:ext>
                  </a:extLst>
                </p:cNvPr>
                <p:cNvPicPr/>
                <p:nvPr/>
              </p:nvPicPr>
              <p:blipFill>
                <a:blip r:embed="rId612"/>
                <a:stretch>
                  <a:fillRect/>
                </a:stretch>
              </p:blipFill>
              <p:spPr>
                <a:xfrm>
                  <a:off x="3211368" y="3953216"/>
                  <a:ext cx="108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7" name="Freihand 366">
                  <a:extLst>
                    <a:ext uri="{FF2B5EF4-FFF2-40B4-BE49-F238E27FC236}">
                      <a16:creationId xmlns:a16="http://schemas.microsoft.com/office/drawing/2014/main" id="{1A21FCB9-9781-436F-B7BD-39405EB115A7}"/>
                    </a:ext>
                  </a:extLst>
                </p14:cNvPr>
                <p14:cNvContentPartPr/>
                <p14:nvPr/>
              </p14:nvContentPartPr>
              <p14:xfrm>
                <a:off x="3335208" y="3843416"/>
                <a:ext cx="115560" cy="109800"/>
              </p14:xfrm>
            </p:contentPart>
          </mc:Choice>
          <mc:Fallback>
            <p:pic>
              <p:nvPicPr>
                <p:cNvPr id="367" name="Freihand 366">
                  <a:extLst>
                    <a:ext uri="{FF2B5EF4-FFF2-40B4-BE49-F238E27FC236}">
                      <a16:creationId xmlns:a16="http://schemas.microsoft.com/office/drawing/2014/main" id="{1A21FCB9-9781-436F-B7BD-39405EB115A7}"/>
                    </a:ext>
                  </a:extLst>
                </p:cNvPr>
                <p:cNvPicPr/>
                <p:nvPr/>
              </p:nvPicPr>
              <p:blipFill>
                <a:blip r:embed="rId614"/>
                <a:stretch>
                  <a:fillRect/>
                </a:stretch>
              </p:blipFill>
              <p:spPr>
                <a:xfrm>
                  <a:off x="3330888" y="3839096"/>
                  <a:ext cx="124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8" name="Freihand 367">
                  <a:extLst>
                    <a:ext uri="{FF2B5EF4-FFF2-40B4-BE49-F238E27FC236}">
                      <a16:creationId xmlns:a16="http://schemas.microsoft.com/office/drawing/2014/main" id="{9814F389-F170-47D4-9934-0816FB9DB80E}"/>
                    </a:ext>
                  </a:extLst>
                </p14:cNvPr>
                <p14:cNvContentPartPr/>
                <p14:nvPr/>
              </p14:nvContentPartPr>
              <p14:xfrm>
                <a:off x="3551568" y="3976256"/>
                <a:ext cx="12600" cy="115200"/>
              </p14:xfrm>
            </p:contentPart>
          </mc:Choice>
          <mc:Fallback>
            <p:pic>
              <p:nvPicPr>
                <p:cNvPr id="368" name="Freihand 367">
                  <a:extLst>
                    <a:ext uri="{FF2B5EF4-FFF2-40B4-BE49-F238E27FC236}">
                      <a16:creationId xmlns:a16="http://schemas.microsoft.com/office/drawing/2014/main" id="{9814F389-F170-47D4-9934-0816FB9DB80E}"/>
                    </a:ext>
                  </a:extLst>
                </p:cNvPr>
                <p:cNvPicPr/>
                <p:nvPr/>
              </p:nvPicPr>
              <p:blipFill>
                <a:blip r:embed="rId616"/>
                <a:stretch>
                  <a:fillRect/>
                </a:stretch>
              </p:blipFill>
              <p:spPr>
                <a:xfrm>
                  <a:off x="3547248" y="3971936"/>
                  <a:ext cx="21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9" name="Freihand 368">
                  <a:extLst>
                    <a:ext uri="{FF2B5EF4-FFF2-40B4-BE49-F238E27FC236}">
                      <a16:creationId xmlns:a16="http://schemas.microsoft.com/office/drawing/2014/main" id="{D099BF03-406C-4D6D-835E-F941EEF38007}"/>
                    </a:ext>
                  </a:extLst>
                </p14:cNvPr>
                <p14:cNvContentPartPr/>
                <p14:nvPr/>
              </p14:nvContentPartPr>
              <p14:xfrm>
                <a:off x="3505488" y="4015496"/>
                <a:ext cx="122760" cy="18000"/>
              </p14:xfrm>
            </p:contentPart>
          </mc:Choice>
          <mc:Fallback>
            <p:pic>
              <p:nvPicPr>
                <p:cNvPr id="369" name="Freihand 368">
                  <a:extLst>
                    <a:ext uri="{FF2B5EF4-FFF2-40B4-BE49-F238E27FC236}">
                      <a16:creationId xmlns:a16="http://schemas.microsoft.com/office/drawing/2014/main" id="{D099BF03-406C-4D6D-835E-F941EEF38007}"/>
                    </a:ext>
                  </a:extLst>
                </p:cNvPr>
                <p:cNvPicPr/>
                <p:nvPr/>
              </p:nvPicPr>
              <p:blipFill>
                <a:blip r:embed="rId618"/>
                <a:stretch>
                  <a:fillRect/>
                </a:stretch>
              </p:blipFill>
              <p:spPr>
                <a:xfrm>
                  <a:off x="3501168" y="4011176"/>
                  <a:ext cx="131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0" name="Freihand 369">
                  <a:extLst>
                    <a:ext uri="{FF2B5EF4-FFF2-40B4-BE49-F238E27FC236}">
                      <a16:creationId xmlns:a16="http://schemas.microsoft.com/office/drawing/2014/main" id="{2E82153F-8F69-4F30-9CE1-B12E900C3AFD}"/>
                    </a:ext>
                  </a:extLst>
                </p14:cNvPr>
                <p14:cNvContentPartPr/>
                <p14:nvPr/>
              </p14:nvContentPartPr>
              <p14:xfrm>
                <a:off x="3780888" y="4077776"/>
                <a:ext cx="288000" cy="25200"/>
              </p14:xfrm>
            </p:contentPart>
          </mc:Choice>
          <mc:Fallback>
            <p:pic>
              <p:nvPicPr>
                <p:cNvPr id="370" name="Freihand 369">
                  <a:extLst>
                    <a:ext uri="{FF2B5EF4-FFF2-40B4-BE49-F238E27FC236}">
                      <a16:creationId xmlns:a16="http://schemas.microsoft.com/office/drawing/2014/main" id="{2E82153F-8F69-4F30-9CE1-B12E900C3AFD}"/>
                    </a:ext>
                  </a:extLst>
                </p:cNvPr>
                <p:cNvPicPr/>
                <p:nvPr/>
              </p:nvPicPr>
              <p:blipFill>
                <a:blip r:embed="rId620"/>
                <a:stretch>
                  <a:fillRect/>
                </a:stretch>
              </p:blipFill>
              <p:spPr>
                <a:xfrm>
                  <a:off x="3776568" y="4073456"/>
                  <a:ext cx="296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1" name="Freihand 370">
                  <a:extLst>
                    <a:ext uri="{FF2B5EF4-FFF2-40B4-BE49-F238E27FC236}">
                      <a16:creationId xmlns:a16="http://schemas.microsoft.com/office/drawing/2014/main" id="{89A10125-8B5D-4F03-A931-8BD77351C17C}"/>
                    </a:ext>
                  </a:extLst>
                </p14:cNvPr>
                <p14:cNvContentPartPr/>
                <p14:nvPr/>
              </p14:nvContentPartPr>
              <p14:xfrm>
                <a:off x="4170048" y="4100456"/>
                <a:ext cx="83880" cy="5400"/>
              </p14:xfrm>
            </p:contentPart>
          </mc:Choice>
          <mc:Fallback>
            <p:pic>
              <p:nvPicPr>
                <p:cNvPr id="371" name="Freihand 370">
                  <a:extLst>
                    <a:ext uri="{FF2B5EF4-FFF2-40B4-BE49-F238E27FC236}">
                      <a16:creationId xmlns:a16="http://schemas.microsoft.com/office/drawing/2014/main" id="{89A10125-8B5D-4F03-A931-8BD77351C17C}"/>
                    </a:ext>
                  </a:extLst>
                </p:cNvPr>
                <p:cNvPicPr/>
                <p:nvPr/>
              </p:nvPicPr>
              <p:blipFill>
                <a:blip r:embed="rId622"/>
                <a:stretch>
                  <a:fillRect/>
                </a:stretch>
              </p:blipFill>
              <p:spPr>
                <a:xfrm>
                  <a:off x="4165728" y="4096136"/>
                  <a:ext cx="92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2" name="Freihand 371">
                  <a:extLst>
                    <a:ext uri="{FF2B5EF4-FFF2-40B4-BE49-F238E27FC236}">
                      <a16:creationId xmlns:a16="http://schemas.microsoft.com/office/drawing/2014/main" id="{6E5C23A7-5A9C-48AC-A601-E766B9E4945A}"/>
                    </a:ext>
                  </a:extLst>
                </p14:cNvPr>
                <p14:cNvContentPartPr/>
                <p14:nvPr/>
              </p14:nvContentPartPr>
              <p14:xfrm>
                <a:off x="4433568" y="3882656"/>
                <a:ext cx="220680" cy="327600"/>
              </p14:xfrm>
            </p:contentPart>
          </mc:Choice>
          <mc:Fallback>
            <p:pic>
              <p:nvPicPr>
                <p:cNvPr id="372" name="Freihand 371">
                  <a:extLst>
                    <a:ext uri="{FF2B5EF4-FFF2-40B4-BE49-F238E27FC236}">
                      <a16:creationId xmlns:a16="http://schemas.microsoft.com/office/drawing/2014/main" id="{6E5C23A7-5A9C-48AC-A601-E766B9E4945A}"/>
                    </a:ext>
                  </a:extLst>
                </p:cNvPr>
                <p:cNvPicPr/>
                <p:nvPr/>
              </p:nvPicPr>
              <p:blipFill>
                <a:blip r:embed="rId624"/>
                <a:stretch>
                  <a:fillRect/>
                </a:stretch>
              </p:blipFill>
              <p:spPr>
                <a:xfrm>
                  <a:off x="4429248" y="3878336"/>
                  <a:ext cx="2293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5" name="Freihand 374">
                  <a:extLst>
                    <a:ext uri="{FF2B5EF4-FFF2-40B4-BE49-F238E27FC236}">
                      <a16:creationId xmlns:a16="http://schemas.microsoft.com/office/drawing/2014/main" id="{3424BF26-ADD9-4573-94BA-9E9C25C6F138}"/>
                    </a:ext>
                  </a:extLst>
                </p14:cNvPr>
                <p14:cNvContentPartPr/>
                <p14:nvPr/>
              </p14:nvContentPartPr>
              <p14:xfrm>
                <a:off x="1063968" y="4176776"/>
                <a:ext cx="1322280" cy="219240"/>
              </p14:xfrm>
            </p:contentPart>
          </mc:Choice>
          <mc:Fallback>
            <p:pic>
              <p:nvPicPr>
                <p:cNvPr id="375" name="Freihand 374">
                  <a:extLst>
                    <a:ext uri="{FF2B5EF4-FFF2-40B4-BE49-F238E27FC236}">
                      <a16:creationId xmlns:a16="http://schemas.microsoft.com/office/drawing/2014/main" id="{3424BF26-ADD9-4573-94BA-9E9C25C6F138}"/>
                    </a:ext>
                  </a:extLst>
                </p:cNvPr>
                <p:cNvPicPr/>
                <p:nvPr/>
              </p:nvPicPr>
              <p:blipFill>
                <a:blip r:embed="rId626"/>
                <a:stretch>
                  <a:fillRect/>
                </a:stretch>
              </p:blipFill>
              <p:spPr>
                <a:xfrm>
                  <a:off x="1059648" y="4172456"/>
                  <a:ext cx="13309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6" name="Freihand 375">
                  <a:extLst>
                    <a:ext uri="{FF2B5EF4-FFF2-40B4-BE49-F238E27FC236}">
                      <a16:creationId xmlns:a16="http://schemas.microsoft.com/office/drawing/2014/main" id="{1690F2E3-2C0F-411D-8745-EB81DBA59C48}"/>
                    </a:ext>
                  </a:extLst>
                </p14:cNvPr>
                <p14:cNvContentPartPr/>
                <p14:nvPr/>
              </p14:nvContentPartPr>
              <p14:xfrm>
                <a:off x="2356368" y="4241216"/>
                <a:ext cx="1726560" cy="128880"/>
              </p14:xfrm>
            </p:contentPart>
          </mc:Choice>
          <mc:Fallback>
            <p:pic>
              <p:nvPicPr>
                <p:cNvPr id="376" name="Freihand 375">
                  <a:extLst>
                    <a:ext uri="{FF2B5EF4-FFF2-40B4-BE49-F238E27FC236}">
                      <a16:creationId xmlns:a16="http://schemas.microsoft.com/office/drawing/2014/main" id="{1690F2E3-2C0F-411D-8745-EB81DBA59C48}"/>
                    </a:ext>
                  </a:extLst>
                </p:cNvPr>
                <p:cNvPicPr/>
                <p:nvPr/>
              </p:nvPicPr>
              <p:blipFill>
                <a:blip r:embed="rId628"/>
                <a:stretch>
                  <a:fillRect/>
                </a:stretch>
              </p:blipFill>
              <p:spPr>
                <a:xfrm>
                  <a:off x="2352048" y="4236896"/>
                  <a:ext cx="1735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7" name="Freihand 376">
                  <a:extLst>
                    <a:ext uri="{FF2B5EF4-FFF2-40B4-BE49-F238E27FC236}">
                      <a16:creationId xmlns:a16="http://schemas.microsoft.com/office/drawing/2014/main" id="{69BDD6F8-F239-40E4-8D6A-7E6A18F8C3E9}"/>
                    </a:ext>
                  </a:extLst>
                </p14:cNvPr>
                <p14:cNvContentPartPr/>
                <p14:nvPr/>
              </p14:nvContentPartPr>
              <p14:xfrm>
                <a:off x="2262408" y="4460816"/>
                <a:ext cx="97560" cy="196920"/>
              </p14:xfrm>
            </p:contentPart>
          </mc:Choice>
          <mc:Fallback>
            <p:pic>
              <p:nvPicPr>
                <p:cNvPr id="377" name="Freihand 376">
                  <a:extLst>
                    <a:ext uri="{FF2B5EF4-FFF2-40B4-BE49-F238E27FC236}">
                      <a16:creationId xmlns:a16="http://schemas.microsoft.com/office/drawing/2014/main" id="{69BDD6F8-F239-40E4-8D6A-7E6A18F8C3E9}"/>
                    </a:ext>
                  </a:extLst>
                </p:cNvPr>
                <p:cNvPicPr/>
                <p:nvPr/>
              </p:nvPicPr>
              <p:blipFill>
                <a:blip r:embed="rId630"/>
                <a:stretch>
                  <a:fillRect/>
                </a:stretch>
              </p:blipFill>
              <p:spPr>
                <a:xfrm>
                  <a:off x="2258088" y="4456496"/>
                  <a:ext cx="106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8" name="Freihand 377">
                  <a:extLst>
                    <a:ext uri="{FF2B5EF4-FFF2-40B4-BE49-F238E27FC236}">
                      <a16:creationId xmlns:a16="http://schemas.microsoft.com/office/drawing/2014/main" id="{959DA603-6D14-4642-8C1D-3160C7300F4A}"/>
                    </a:ext>
                  </a:extLst>
                </p14:cNvPr>
                <p14:cNvContentPartPr/>
                <p14:nvPr/>
              </p14:nvContentPartPr>
              <p14:xfrm>
                <a:off x="2378328" y="4446056"/>
                <a:ext cx="95400" cy="65160"/>
              </p14:xfrm>
            </p:contentPart>
          </mc:Choice>
          <mc:Fallback>
            <p:pic>
              <p:nvPicPr>
                <p:cNvPr id="378" name="Freihand 377">
                  <a:extLst>
                    <a:ext uri="{FF2B5EF4-FFF2-40B4-BE49-F238E27FC236}">
                      <a16:creationId xmlns:a16="http://schemas.microsoft.com/office/drawing/2014/main" id="{959DA603-6D14-4642-8C1D-3160C7300F4A}"/>
                    </a:ext>
                  </a:extLst>
                </p:cNvPr>
                <p:cNvPicPr/>
                <p:nvPr/>
              </p:nvPicPr>
              <p:blipFill>
                <a:blip r:embed="rId632"/>
                <a:stretch>
                  <a:fillRect/>
                </a:stretch>
              </p:blipFill>
              <p:spPr>
                <a:xfrm>
                  <a:off x="2374008" y="4441736"/>
                  <a:ext cx="104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9" name="Freihand 378">
                  <a:extLst>
                    <a:ext uri="{FF2B5EF4-FFF2-40B4-BE49-F238E27FC236}">
                      <a16:creationId xmlns:a16="http://schemas.microsoft.com/office/drawing/2014/main" id="{409968D7-A061-420E-A9D1-3D9DCF75D8A9}"/>
                    </a:ext>
                  </a:extLst>
                </p14:cNvPr>
                <p14:cNvContentPartPr/>
                <p14:nvPr/>
              </p14:nvContentPartPr>
              <p14:xfrm>
                <a:off x="2519808" y="4461176"/>
                <a:ext cx="293040" cy="64800"/>
              </p14:xfrm>
            </p:contentPart>
          </mc:Choice>
          <mc:Fallback>
            <p:pic>
              <p:nvPicPr>
                <p:cNvPr id="379" name="Freihand 378">
                  <a:extLst>
                    <a:ext uri="{FF2B5EF4-FFF2-40B4-BE49-F238E27FC236}">
                      <a16:creationId xmlns:a16="http://schemas.microsoft.com/office/drawing/2014/main" id="{409968D7-A061-420E-A9D1-3D9DCF75D8A9}"/>
                    </a:ext>
                  </a:extLst>
                </p:cNvPr>
                <p:cNvPicPr/>
                <p:nvPr/>
              </p:nvPicPr>
              <p:blipFill>
                <a:blip r:embed="rId634"/>
                <a:stretch>
                  <a:fillRect/>
                </a:stretch>
              </p:blipFill>
              <p:spPr>
                <a:xfrm>
                  <a:off x="2515488" y="4456856"/>
                  <a:ext cx="301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0" name="Freihand 379">
                  <a:extLst>
                    <a:ext uri="{FF2B5EF4-FFF2-40B4-BE49-F238E27FC236}">
                      <a16:creationId xmlns:a16="http://schemas.microsoft.com/office/drawing/2014/main" id="{26AAA61A-3945-43F2-8B29-D06537974EEB}"/>
                    </a:ext>
                  </a:extLst>
                </p14:cNvPr>
                <p14:cNvContentPartPr/>
                <p14:nvPr/>
              </p14:nvContentPartPr>
              <p14:xfrm>
                <a:off x="2858208" y="4441016"/>
                <a:ext cx="128520" cy="83880"/>
              </p14:xfrm>
            </p:contentPart>
          </mc:Choice>
          <mc:Fallback>
            <p:pic>
              <p:nvPicPr>
                <p:cNvPr id="380" name="Freihand 379">
                  <a:extLst>
                    <a:ext uri="{FF2B5EF4-FFF2-40B4-BE49-F238E27FC236}">
                      <a16:creationId xmlns:a16="http://schemas.microsoft.com/office/drawing/2014/main" id="{26AAA61A-3945-43F2-8B29-D06537974EEB}"/>
                    </a:ext>
                  </a:extLst>
                </p:cNvPr>
                <p:cNvPicPr/>
                <p:nvPr/>
              </p:nvPicPr>
              <p:blipFill>
                <a:blip r:embed="rId636"/>
                <a:stretch>
                  <a:fillRect/>
                </a:stretch>
              </p:blipFill>
              <p:spPr>
                <a:xfrm>
                  <a:off x="2853888" y="4436696"/>
                  <a:ext cx="137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1" name="Freihand 380">
                  <a:extLst>
                    <a:ext uri="{FF2B5EF4-FFF2-40B4-BE49-F238E27FC236}">
                      <a16:creationId xmlns:a16="http://schemas.microsoft.com/office/drawing/2014/main" id="{20712EF8-5B49-4F4E-989B-8662957DAD2B}"/>
                    </a:ext>
                  </a:extLst>
                </p14:cNvPr>
                <p14:cNvContentPartPr/>
                <p14:nvPr/>
              </p14:nvContentPartPr>
              <p14:xfrm>
                <a:off x="2993928" y="4377296"/>
                <a:ext cx="174960" cy="145800"/>
              </p14:xfrm>
            </p:contentPart>
          </mc:Choice>
          <mc:Fallback>
            <p:pic>
              <p:nvPicPr>
                <p:cNvPr id="381" name="Freihand 380">
                  <a:extLst>
                    <a:ext uri="{FF2B5EF4-FFF2-40B4-BE49-F238E27FC236}">
                      <a16:creationId xmlns:a16="http://schemas.microsoft.com/office/drawing/2014/main" id="{20712EF8-5B49-4F4E-989B-8662957DAD2B}"/>
                    </a:ext>
                  </a:extLst>
                </p:cNvPr>
                <p:cNvPicPr/>
                <p:nvPr/>
              </p:nvPicPr>
              <p:blipFill>
                <a:blip r:embed="rId638"/>
                <a:stretch>
                  <a:fillRect/>
                </a:stretch>
              </p:blipFill>
              <p:spPr>
                <a:xfrm>
                  <a:off x="2989608" y="4372976"/>
                  <a:ext cx="183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2" name="Freihand 381">
                  <a:extLst>
                    <a:ext uri="{FF2B5EF4-FFF2-40B4-BE49-F238E27FC236}">
                      <a16:creationId xmlns:a16="http://schemas.microsoft.com/office/drawing/2014/main" id="{DA6ADE2E-C981-48C2-8449-CCAE6BD7600B}"/>
                    </a:ext>
                  </a:extLst>
                </p14:cNvPr>
                <p14:cNvContentPartPr/>
                <p14:nvPr/>
              </p14:nvContentPartPr>
              <p14:xfrm>
                <a:off x="3159888" y="4413296"/>
                <a:ext cx="68400" cy="38160"/>
              </p14:xfrm>
            </p:contentPart>
          </mc:Choice>
          <mc:Fallback>
            <p:pic>
              <p:nvPicPr>
                <p:cNvPr id="382" name="Freihand 381">
                  <a:extLst>
                    <a:ext uri="{FF2B5EF4-FFF2-40B4-BE49-F238E27FC236}">
                      <a16:creationId xmlns:a16="http://schemas.microsoft.com/office/drawing/2014/main" id="{DA6ADE2E-C981-48C2-8449-CCAE6BD7600B}"/>
                    </a:ext>
                  </a:extLst>
                </p:cNvPr>
                <p:cNvPicPr/>
                <p:nvPr/>
              </p:nvPicPr>
              <p:blipFill>
                <a:blip r:embed="rId640"/>
                <a:stretch>
                  <a:fillRect/>
                </a:stretch>
              </p:blipFill>
              <p:spPr>
                <a:xfrm>
                  <a:off x="3155568" y="4408976"/>
                  <a:ext cx="77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3" name="Freihand 382">
                  <a:extLst>
                    <a:ext uri="{FF2B5EF4-FFF2-40B4-BE49-F238E27FC236}">
                      <a16:creationId xmlns:a16="http://schemas.microsoft.com/office/drawing/2014/main" id="{75541408-68F4-4326-B516-D7AF7800D70C}"/>
                    </a:ext>
                  </a:extLst>
                </p14:cNvPr>
                <p14:cNvContentPartPr/>
                <p14:nvPr/>
              </p14:nvContentPartPr>
              <p14:xfrm>
                <a:off x="3194088" y="4451816"/>
                <a:ext cx="97200" cy="63360"/>
              </p14:xfrm>
            </p:contentPart>
          </mc:Choice>
          <mc:Fallback>
            <p:pic>
              <p:nvPicPr>
                <p:cNvPr id="383" name="Freihand 382">
                  <a:extLst>
                    <a:ext uri="{FF2B5EF4-FFF2-40B4-BE49-F238E27FC236}">
                      <a16:creationId xmlns:a16="http://schemas.microsoft.com/office/drawing/2014/main" id="{75541408-68F4-4326-B516-D7AF7800D70C}"/>
                    </a:ext>
                  </a:extLst>
                </p:cNvPr>
                <p:cNvPicPr/>
                <p:nvPr/>
              </p:nvPicPr>
              <p:blipFill>
                <a:blip r:embed="rId642"/>
                <a:stretch>
                  <a:fillRect/>
                </a:stretch>
              </p:blipFill>
              <p:spPr>
                <a:xfrm>
                  <a:off x="3189768" y="4447496"/>
                  <a:ext cx="105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4" name="Freihand 383">
                  <a:extLst>
                    <a:ext uri="{FF2B5EF4-FFF2-40B4-BE49-F238E27FC236}">
                      <a16:creationId xmlns:a16="http://schemas.microsoft.com/office/drawing/2014/main" id="{C96B8DA1-0DC9-4292-96CF-8803DB965FF3}"/>
                    </a:ext>
                  </a:extLst>
                </p14:cNvPr>
                <p14:cNvContentPartPr/>
                <p14:nvPr/>
              </p14:nvContentPartPr>
              <p14:xfrm>
                <a:off x="3322248" y="4384496"/>
                <a:ext cx="128520" cy="118440"/>
              </p14:xfrm>
            </p:contentPart>
          </mc:Choice>
          <mc:Fallback>
            <p:pic>
              <p:nvPicPr>
                <p:cNvPr id="384" name="Freihand 383">
                  <a:extLst>
                    <a:ext uri="{FF2B5EF4-FFF2-40B4-BE49-F238E27FC236}">
                      <a16:creationId xmlns:a16="http://schemas.microsoft.com/office/drawing/2014/main" id="{C96B8DA1-0DC9-4292-96CF-8803DB965FF3}"/>
                    </a:ext>
                  </a:extLst>
                </p:cNvPr>
                <p:cNvPicPr/>
                <p:nvPr/>
              </p:nvPicPr>
              <p:blipFill>
                <a:blip r:embed="rId644"/>
                <a:stretch>
                  <a:fillRect/>
                </a:stretch>
              </p:blipFill>
              <p:spPr>
                <a:xfrm>
                  <a:off x="3317928" y="4380176"/>
                  <a:ext cx="137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5" name="Freihand 384">
                  <a:extLst>
                    <a:ext uri="{FF2B5EF4-FFF2-40B4-BE49-F238E27FC236}">
                      <a16:creationId xmlns:a16="http://schemas.microsoft.com/office/drawing/2014/main" id="{1EE25393-8658-467D-A23A-B9ACAB81586A}"/>
                    </a:ext>
                  </a:extLst>
                </p14:cNvPr>
                <p14:cNvContentPartPr/>
                <p14:nvPr/>
              </p14:nvContentPartPr>
              <p14:xfrm>
                <a:off x="3466968" y="4460456"/>
                <a:ext cx="122760" cy="55080"/>
              </p14:xfrm>
            </p:contentPart>
          </mc:Choice>
          <mc:Fallback>
            <p:pic>
              <p:nvPicPr>
                <p:cNvPr id="385" name="Freihand 384">
                  <a:extLst>
                    <a:ext uri="{FF2B5EF4-FFF2-40B4-BE49-F238E27FC236}">
                      <a16:creationId xmlns:a16="http://schemas.microsoft.com/office/drawing/2014/main" id="{1EE25393-8658-467D-A23A-B9ACAB81586A}"/>
                    </a:ext>
                  </a:extLst>
                </p:cNvPr>
                <p:cNvPicPr/>
                <p:nvPr/>
              </p:nvPicPr>
              <p:blipFill>
                <a:blip r:embed="rId646"/>
                <a:stretch>
                  <a:fillRect/>
                </a:stretch>
              </p:blipFill>
              <p:spPr>
                <a:xfrm>
                  <a:off x="3462648" y="4456136"/>
                  <a:ext cx="131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6" name="Freihand 385">
                  <a:extLst>
                    <a:ext uri="{FF2B5EF4-FFF2-40B4-BE49-F238E27FC236}">
                      <a16:creationId xmlns:a16="http://schemas.microsoft.com/office/drawing/2014/main" id="{AFEEEFD5-9340-4765-9A17-7065FF886519}"/>
                    </a:ext>
                  </a:extLst>
                </p14:cNvPr>
                <p14:cNvContentPartPr/>
                <p14:nvPr/>
              </p14:nvContentPartPr>
              <p14:xfrm>
                <a:off x="3766848" y="4418696"/>
                <a:ext cx="6480" cy="123840"/>
              </p14:xfrm>
            </p:contentPart>
          </mc:Choice>
          <mc:Fallback>
            <p:pic>
              <p:nvPicPr>
                <p:cNvPr id="386" name="Freihand 385">
                  <a:extLst>
                    <a:ext uri="{FF2B5EF4-FFF2-40B4-BE49-F238E27FC236}">
                      <a16:creationId xmlns:a16="http://schemas.microsoft.com/office/drawing/2014/main" id="{AFEEEFD5-9340-4765-9A17-7065FF886519}"/>
                    </a:ext>
                  </a:extLst>
                </p:cNvPr>
                <p:cNvPicPr/>
                <p:nvPr/>
              </p:nvPicPr>
              <p:blipFill>
                <a:blip r:embed="rId648"/>
                <a:stretch>
                  <a:fillRect/>
                </a:stretch>
              </p:blipFill>
              <p:spPr>
                <a:xfrm>
                  <a:off x="3762528" y="4414376"/>
                  <a:ext cx="15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7" name="Freihand 386">
                  <a:extLst>
                    <a:ext uri="{FF2B5EF4-FFF2-40B4-BE49-F238E27FC236}">
                      <a16:creationId xmlns:a16="http://schemas.microsoft.com/office/drawing/2014/main" id="{D215F842-DC2F-4A05-920D-C2E39DD32C42}"/>
                    </a:ext>
                  </a:extLst>
                </p14:cNvPr>
                <p14:cNvContentPartPr/>
                <p14:nvPr/>
              </p14:nvContentPartPr>
              <p14:xfrm>
                <a:off x="3704208" y="4372976"/>
                <a:ext cx="200520" cy="164880"/>
              </p14:xfrm>
            </p:contentPart>
          </mc:Choice>
          <mc:Fallback>
            <p:pic>
              <p:nvPicPr>
                <p:cNvPr id="387" name="Freihand 386">
                  <a:extLst>
                    <a:ext uri="{FF2B5EF4-FFF2-40B4-BE49-F238E27FC236}">
                      <a16:creationId xmlns:a16="http://schemas.microsoft.com/office/drawing/2014/main" id="{D215F842-DC2F-4A05-920D-C2E39DD32C42}"/>
                    </a:ext>
                  </a:extLst>
                </p:cNvPr>
                <p:cNvPicPr/>
                <p:nvPr/>
              </p:nvPicPr>
              <p:blipFill>
                <a:blip r:embed="rId650"/>
                <a:stretch>
                  <a:fillRect/>
                </a:stretch>
              </p:blipFill>
              <p:spPr>
                <a:xfrm>
                  <a:off x="3699888" y="4368656"/>
                  <a:ext cx="209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8" name="Freihand 387">
                  <a:extLst>
                    <a:ext uri="{FF2B5EF4-FFF2-40B4-BE49-F238E27FC236}">
                      <a16:creationId xmlns:a16="http://schemas.microsoft.com/office/drawing/2014/main" id="{DD08D533-B9E5-4C61-BDA1-116E195723B6}"/>
                    </a:ext>
                  </a:extLst>
                </p14:cNvPr>
                <p14:cNvContentPartPr/>
                <p14:nvPr/>
              </p14:nvContentPartPr>
              <p14:xfrm>
                <a:off x="3887808" y="4435616"/>
                <a:ext cx="180000" cy="77760"/>
              </p14:xfrm>
            </p:contentPart>
          </mc:Choice>
          <mc:Fallback>
            <p:pic>
              <p:nvPicPr>
                <p:cNvPr id="388" name="Freihand 387">
                  <a:extLst>
                    <a:ext uri="{FF2B5EF4-FFF2-40B4-BE49-F238E27FC236}">
                      <a16:creationId xmlns:a16="http://schemas.microsoft.com/office/drawing/2014/main" id="{DD08D533-B9E5-4C61-BDA1-116E195723B6}"/>
                    </a:ext>
                  </a:extLst>
                </p:cNvPr>
                <p:cNvPicPr/>
                <p:nvPr/>
              </p:nvPicPr>
              <p:blipFill>
                <a:blip r:embed="rId652"/>
                <a:stretch>
                  <a:fillRect/>
                </a:stretch>
              </p:blipFill>
              <p:spPr>
                <a:xfrm>
                  <a:off x="3883488" y="4431296"/>
                  <a:ext cx="188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9" name="Freihand 388">
                  <a:extLst>
                    <a:ext uri="{FF2B5EF4-FFF2-40B4-BE49-F238E27FC236}">
                      <a16:creationId xmlns:a16="http://schemas.microsoft.com/office/drawing/2014/main" id="{171D669D-7170-484D-B4ED-061F0F514000}"/>
                    </a:ext>
                  </a:extLst>
                </p14:cNvPr>
                <p14:cNvContentPartPr/>
                <p14:nvPr/>
              </p14:nvContentPartPr>
              <p14:xfrm>
                <a:off x="4104168" y="4331936"/>
                <a:ext cx="102240" cy="193320"/>
              </p14:xfrm>
            </p:contentPart>
          </mc:Choice>
          <mc:Fallback>
            <p:pic>
              <p:nvPicPr>
                <p:cNvPr id="389" name="Freihand 388">
                  <a:extLst>
                    <a:ext uri="{FF2B5EF4-FFF2-40B4-BE49-F238E27FC236}">
                      <a16:creationId xmlns:a16="http://schemas.microsoft.com/office/drawing/2014/main" id="{171D669D-7170-484D-B4ED-061F0F514000}"/>
                    </a:ext>
                  </a:extLst>
                </p:cNvPr>
                <p:cNvPicPr/>
                <p:nvPr/>
              </p:nvPicPr>
              <p:blipFill>
                <a:blip r:embed="rId654"/>
                <a:stretch>
                  <a:fillRect/>
                </a:stretch>
              </p:blipFill>
              <p:spPr>
                <a:xfrm>
                  <a:off x="4099848" y="4327616"/>
                  <a:ext cx="110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0" name="Freihand 389">
                  <a:extLst>
                    <a:ext uri="{FF2B5EF4-FFF2-40B4-BE49-F238E27FC236}">
                      <a16:creationId xmlns:a16="http://schemas.microsoft.com/office/drawing/2014/main" id="{7EA7C043-7BEA-4A9C-9EBD-2CD085C168CA}"/>
                    </a:ext>
                  </a:extLst>
                </p14:cNvPr>
                <p14:cNvContentPartPr/>
                <p14:nvPr/>
              </p14:nvContentPartPr>
              <p14:xfrm>
                <a:off x="4244928" y="4422296"/>
                <a:ext cx="121320" cy="102960"/>
              </p14:xfrm>
            </p:contentPart>
          </mc:Choice>
          <mc:Fallback>
            <p:pic>
              <p:nvPicPr>
                <p:cNvPr id="390" name="Freihand 389">
                  <a:extLst>
                    <a:ext uri="{FF2B5EF4-FFF2-40B4-BE49-F238E27FC236}">
                      <a16:creationId xmlns:a16="http://schemas.microsoft.com/office/drawing/2014/main" id="{7EA7C043-7BEA-4A9C-9EBD-2CD085C168CA}"/>
                    </a:ext>
                  </a:extLst>
                </p:cNvPr>
                <p:cNvPicPr/>
                <p:nvPr/>
              </p:nvPicPr>
              <p:blipFill>
                <a:blip r:embed="rId656"/>
                <a:stretch>
                  <a:fillRect/>
                </a:stretch>
              </p:blipFill>
              <p:spPr>
                <a:xfrm>
                  <a:off x="4240608" y="4417976"/>
                  <a:ext cx="129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1" name="Freihand 390">
                  <a:extLst>
                    <a:ext uri="{FF2B5EF4-FFF2-40B4-BE49-F238E27FC236}">
                      <a16:creationId xmlns:a16="http://schemas.microsoft.com/office/drawing/2014/main" id="{C0E6FC42-2EEE-448D-8C7D-227F55E99064}"/>
                    </a:ext>
                  </a:extLst>
                </p14:cNvPr>
                <p14:cNvContentPartPr/>
                <p14:nvPr/>
              </p14:nvContentPartPr>
              <p14:xfrm>
                <a:off x="4037568" y="4354616"/>
                <a:ext cx="49320" cy="5040"/>
              </p14:xfrm>
            </p:contentPart>
          </mc:Choice>
          <mc:Fallback>
            <p:pic>
              <p:nvPicPr>
                <p:cNvPr id="391" name="Freihand 390">
                  <a:extLst>
                    <a:ext uri="{FF2B5EF4-FFF2-40B4-BE49-F238E27FC236}">
                      <a16:creationId xmlns:a16="http://schemas.microsoft.com/office/drawing/2014/main" id="{C0E6FC42-2EEE-448D-8C7D-227F55E99064}"/>
                    </a:ext>
                  </a:extLst>
                </p:cNvPr>
                <p:cNvPicPr/>
                <p:nvPr/>
              </p:nvPicPr>
              <p:blipFill>
                <a:blip r:embed="rId658"/>
                <a:stretch>
                  <a:fillRect/>
                </a:stretch>
              </p:blipFill>
              <p:spPr>
                <a:xfrm>
                  <a:off x="4033248" y="4350296"/>
                  <a:ext cx="57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42" name="Freihand 341">
                  <a:extLst>
                    <a:ext uri="{FF2B5EF4-FFF2-40B4-BE49-F238E27FC236}">
                      <a16:creationId xmlns:a16="http://schemas.microsoft.com/office/drawing/2014/main" id="{E6D57BB5-F0C4-464A-98DE-A691A03F8892}"/>
                    </a:ext>
                  </a:extLst>
                </p14:cNvPr>
                <p14:cNvContentPartPr/>
                <p14:nvPr/>
              </p14:nvContentPartPr>
              <p14:xfrm>
                <a:off x="152448" y="3984176"/>
                <a:ext cx="160920" cy="153720"/>
              </p14:xfrm>
            </p:contentPart>
          </mc:Choice>
          <mc:Fallback>
            <p:pic>
              <p:nvPicPr>
                <p:cNvPr id="342" name="Freihand 341">
                  <a:extLst>
                    <a:ext uri="{FF2B5EF4-FFF2-40B4-BE49-F238E27FC236}">
                      <a16:creationId xmlns:a16="http://schemas.microsoft.com/office/drawing/2014/main" id="{E6D57BB5-F0C4-464A-98DE-A691A03F8892}"/>
                    </a:ext>
                  </a:extLst>
                </p:cNvPr>
                <p:cNvPicPr/>
                <p:nvPr/>
              </p:nvPicPr>
              <p:blipFill>
                <a:blip r:embed="rId660"/>
                <a:stretch>
                  <a:fillRect/>
                </a:stretch>
              </p:blipFill>
              <p:spPr>
                <a:xfrm>
                  <a:off x="148128" y="3979856"/>
                  <a:ext cx="169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43" name="Freihand 342">
                  <a:extLst>
                    <a:ext uri="{FF2B5EF4-FFF2-40B4-BE49-F238E27FC236}">
                      <a16:creationId xmlns:a16="http://schemas.microsoft.com/office/drawing/2014/main" id="{F45E16D9-45AC-4549-A6D7-66811157C920}"/>
                    </a:ext>
                  </a:extLst>
                </p14:cNvPr>
                <p14:cNvContentPartPr/>
                <p14:nvPr/>
              </p14:nvContentPartPr>
              <p14:xfrm>
                <a:off x="424608" y="4092536"/>
                <a:ext cx="2520" cy="15120"/>
              </p14:xfrm>
            </p:contentPart>
          </mc:Choice>
          <mc:Fallback>
            <p:pic>
              <p:nvPicPr>
                <p:cNvPr id="343" name="Freihand 342">
                  <a:extLst>
                    <a:ext uri="{FF2B5EF4-FFF2-40B4-BE49-F238E27FC236}">
                      <a16:creationId xmlns:a16="http://schemas.microsoft.com/office/drawing/2014/main" id="{F45E16D9-45AC-4549-A6D7-66811157C920}"/>
                    </a:ext>
                  </a:extLst>
                </p:cNvPr>
                <p:cNvPicPr/>
                <p:nvPr/>
              </p:nvPicPr>
              <p:blipFill>
                <a:blip r:embed="rId662"/>
                <a:stretch>
                  <a:fillRect/>
                </a:stretch>
              </p:blipFill>
              <p:spPr>
                <a:xfrm>
                  <a:off x="420288" y="4088216"/>
                  <a:ext cx="11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45" name="Freihand 344">
                  <a:extLst>
                    <a:ext uri="{FF2B5EF4-FFF2-40B4-BE49-F238E27FC236}">
                      <a16:creationId xmlns:a16="http://schemas.microsoft.com/office/drawing/2014/main" id="{B6ECAF2D-4497-4077-9EB2-70B9740E381E}"/>
                    </a:ext>
                  </a:extLst>
                </p14:cNvPr>
                <p14:cNvContentPartPr/>
                <p14:nvPr/>
              </p14:nvContentPartPr>
              <p14:xfrm>
                <a:off x="397248" y="3953936"/>
                <a:ext cx="186480" cy="172800"/>
              </p14:xfrm>
            </p:contentPart>
          </mc:Choice>
          <mc:Fallback>
            <p:pic>
              <p:nvPicPr>
                <p:cNvPr id="345" name="Freihand 344">
                  <a:extLst>
                    <a:ext uri="{FF2B5EF4-FFF2-40B4-BE49-F238E27FC236}">
                      <a16:creationId xmlns:a16="http://schemas.microsoft.com/office/drawing/2014/main" id="{B6ECAF2D-4497-4077-9EB2-70B9740E381E}"/>
                    </a:ext>
                  </a:extLst>
                </p:cNvPr>
                <p:cNvPicPr/>
                <p:nvPr/>
              </p:nvPicPr>
              <p:blipFill>
                <a:blip r:embed="rId664"/>
                <a:stretch>
                  <a:fillRect/>
                </a:stretch>
              </p:blipFill>
              <p:spPr>
                <a:xfrm>
                  <a:off x="392928" y="3949616"/>
                  <a:ext cx="195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46" name="Freihand 345">
                  <a:extLst>
                    <a:ext uri="{FF2B5EF4-FFF2-40B4-BE49-F238E27FC236}">
                      <a16:creationId xmlns:a16="http://schemas.microsoft.com/office/drawing/2014/main" id="{ECBDB2B1-413B-48BE-8437-75D651B1D7BF}"/>
                    </a:ext>
                  </a:extLst>
                </p14:cNvPr>
                <p14:cNvContentPartPr/>
                <p14:nvPr/>
              </p14:nvContentPartPr>
              <p14:xfrm>
                <a:off x="610728" y="3983096"/>
                <a:ext cx="360" cy="360"/>
              </p14:xfrm>
            </p:contentPart>
          </mc:Choice>
          <mc:Fallback>
            <p:pic>
              <p:nvPicPr>
                <p:cNvPr id="346" name="Freihand 345">
                  <a:extLst>
                    <a:ext uri="{FF2B5EF4-FFF2-40B4-BE49-F238E27FC236}">
                      <a16:creationId xmlns:a16="http://schemas.microsoft.com/office/drawing/2014/main" id="{ECBDB2B1-413B-48BE-8437-75D651B1D7BF}"/>
                    </a:ext>
                  </a:extLst>
                </p:cNvPr>
                <p:cNvPicPr/>
                <p:nvPr/>
              </p:nvPicPr>
              <p:blipFill>
                <a:blip r:embed="rId60"/>
                <a:stretch>
                  <a:fillRect/>
                </a:stretch>
              </p:blipFill>
              <p:spPr>
                <a:xfrm>
                  <a:off x="606408" y="39787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47" name="Freihand 346">
                  <a:extLst>
                    <a:ext uri="{FF2B5EF4-FFF2-40B4-BE49-F238E27FC236}">
                      <a16:creationId xmlns:a16="http://schemas.microsoft.com/office/drawing/2014/main" id="{A63D2D78-DF1D-48F6-9415-B29C241008AF}"/>
                    </a:ext>
                  </a:extLst>
                </p14:cNvPr>
                <p14:cNvContentPartPr/>
                <p14:nvPr/>
              </p14:nvContentPartPr>
              <p14:xfrm>
                <a:off x="655008" y="4060496"/>
                <a:ext cx="80640" cy="82440"/>
              </p14:xfrm>
            </p:contentPart>
          </mc:Choice>
          <mc:Fallback>
            <p:pic>
              <p:nvPicPr>
                <p:cNvPr id="347" name="Freihand 346">
                  <a:extLst>
                    <a:ext uri="{FF2B5EF4-FFF2-40B4-BE49-F238E27FC236}">
                      <a16:creationId xmlns:a16="http://schemas.microsoft.com/office/drawing/2014/main" id="{A63D2D78-DF1D-48F6-9415-B29C241008AF}"/>
                    </a:ext>
                  </a:extLst>
                </p:cNvPr>
                <p:cNvPicPr/>
                <p:nvPr/>
              </p:nvPicPr>
              <p:blipFill>
                <a:blip r:embed="rId667"/>
                <a:stretch>
                  <a:fillRect/>
                </a:stretch>
              </p:blipFill>
              <p:spPr>
                <a:xfrm>
                  <a:off x="650688" y="4056176"/>
                  <a:ext cx="89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48" name="Freihand 347">
                  <a:extLst>
                    <a:ext uri="{FF2B5EF4-FFF2-40B4-BE49-F238E27FC236}">
                      <a16:creationId xmlns:a16="http://schemas.microsoft.com/office/drawing/2014/main" id="{CA1B5421-A5B0-4CE3-82D7-A17FEC327EE3}"/>
                    </a:ext>
                  </a:extLst>
                </p14:cNvPr>
                <p14:cNvContentPartPr/>
                <p14:nvPr/>
              </p14:nvContentPartPr>
              <p14:xfrm>
                <a:off x="842928" y="3904256"/>
                <a:ext cx="158760" cy="270360"/>
              </p14:xfrm>
            </p:contentPart>
          </mc:Choice>
          <mc:Fallback>
            <p:pic>
              <p:nvPicPr>
                <p:cNvPr id="348" name="Freihand 347">
                  <a:extLst>
                    <a:ext uri="{FF2B5EF4-FFF2-40B4-BE49-F238E27FC236}">
                      <a16:creationId xmlns:a16="http://schemas.microsoft.com/office/drawing/2014/main" id="{CA1B5421-A5B0-4CE3-82D7-A17FEC327EE3}"/>
                    </a:ext>
                  </a:extLst>
                </p:cNvPr>
                <p:cNvPicPr/>
                <p:nvPr/>
              </p:nvPicPr>
              <p:blipFill>
                <a:blip r:embed="rId669"/>
                <a:stretch>
                  <a:fillRect/>
                </a:stretch>
              </p:blipFill>
              <p:spPr>
                <a:xfrm>
                  <a:off x="838608" y="3899936"/>
                  <a:ext cx="167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49" name="Freihand 348">
                  <a:extLst>
                    <a:ext uri="{FF2B5EF4-FFF2-40B4-BE49-F238E27FC236}">
                      <a16:creationId xmlns:a16="http://schemas.microsoft.com/office/drawing/2014/main" id="{A461C1D6-9563-4F11-89F2-16F25765FECE}"/>
                    </a:ext>
                  </a:extLst>
                </p14:cNvPr>
                <p14:cNvContentPartPr/>
                <p14:nvPr/>
              </p14:nvContentPartPr>
              <p14:xfrm>
                <a:off x="1059648" y="3951056"/>
                <a:ext cx="149400" cy="146880"/>
              </p14:xfrm>
            </p:contentPart>
          </mc:Choice>
          <mc:Fallback>
            <p:pic>
              <p:nvPicPr>
                <p:cNvPr id="349" name="Freihand 348">
                  <a:extLst>
                    <a:ext uri="{FF2B5EF4-FFF2-40B4-BE49-F238E27FC236}">
                      <a16:creationId xmlns:a16="http://schemas.microsoft.com/office/drawing/2014/main" id="{A461C1D6-9563-4F11-89F2-16F25765FECE}"/>
                    </a:ext>
                  </a:extLst>
                </p:cNvPr>
                <p:cNvPicPr/>
                <p:nvPr/>
              </p:nvPicPr>
              <p:blipFill>
                <a:blip r:embed="rId671"/>
                <a:stretch>
                  <a:fillRect/>
                </a:stretch>
              </p:blipFill>
              <p:spPr>
                <a:xfrm>
                  <a:off x="1055328" y="3946736"/>
                  <a:ext cx="158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50" name="Freihand 349">
                  <a:extLst>
                    <a:ext uri="{FF2B5EF4-FFF2-40B4-BE49-F238E27FC236}">
                      <a16:creationId xmlns:a16="http://schemas.microsoft.com/office/drawing/2014/main" id="{51E67B30-675E-4CFC-86E9-AA30AD37F049}"/>
                    </a:ext>
                  </a:extLst>
                </p14:cNvPr>
                <p14:cNvContentPartPr/>
                <p14:nvPr/>
              </p14:nvContentPartPr>
              <p14:xfrm>
                <a:off x="1306968" y="3975176"/>
                <a:ext cx="25200" cy="123480"/>
              </p14:xfrm>
            </p:contentPart>
          </mc:Choice>
          <mc:Fallback>
            <p:pic>
              <p:nvPicPr>
                <p:cNvPr id="350" name="Freihand 349">
                  <a:extLst>
                    <a:ext uri="{FF2B5EF4-FFF2-40B4-BE49-F238E27FC236}">
                      <a16:creationId xmlns:a16="http://schemas.microsoft.com/office/drawing/2014/main" id="{51E67B30-675E-4CFC-86E9-AA30AD37F049}"/>
                    </a:ext>
                  </a:extLst>
                </p:cNvPr>
                <p:cNvPicPr/>
                <p:nvPr/>
              </p:nvPicPr>
              <p:blipFill>
                <a:blip r:embed="rId673"/>
                <a:stretch>
                  <a:fillRect/>
                </a:stretch>
              </p:blipFill>
              <p:spPr>
                <a:xfrm>
                  <a:off x="1302648" y="3970856"/>
                  <a:ext cx="33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51" name="Freihand 350">
                  <a:extLst>
                    <a:ext uri="{FF2B5EF4-FFF2-40B4-BE49-F238E27FC236}">
                      <a16:creationId xmlns:a16="http://schemas.microsoft.com/office/drawing/2014/main" id="{826AD345-9FE8-4473-9FB1-CDC511E5C6BE}"/>
                    </a:ext>
                  </a:extLst>
                </p14:cNvPr>
                <p14:cNvContentPartPr/>
                <p14:nvPr/>
              </p14:nvContentPartPr>
              <p14:xfrm>
                <a:off x="1254768" y="4027736"/>
                <a:ext cx="126000" cy="2520"/>
              </p14:xfrm>
            </p:contentPart>
          </mc:Choice>
          <mc:Fallback>
            <p:pic>
              <p:nvPicPr>
                <p:cNvPr id="351" name="Freihand 350">
                  <a:extLst>
                    <a:ext uri="{FF2B5EF4-FFF2-40B4-BE49-F238E27FC236}">
                      <a16:creationId xmlns:a16="http://schemas.microsoft.com/office/drawing/2014/main" id="{826AD345-9FE8-4473-9FB1-CDC511E5C6BE}"/>
                    </a:ext>
                  </a:extLst>
                </p:cNvPr>
                <p:cNvPicPr/>
                <p:nvPr/>
              </p:nvPicPr>
              <p:blipFill>
                <a:blip r:embed="rId675"/>
                <a:stretch>
                  <a:fillRect/>
                </a:stretch>
              </p:blipFill>
              <p:spPr>
                <a:xfrm>
                  <a:off x="1250448" y="4023416"/>
                  <a:ext cx="134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52" name="Freihand 351">
                  <a:extLst>
                    <a:ext uri="{FF2B5EF4-FFF2-40B4-BE49-F238E27FC236}">
                      <a16:creationId xmlns:a16="http://schemas.microsoft.com/office/drawing/2014/main" id="{52ECA1A7-FD7C-4FDC-855F-01A6F09B5171}"/>
                    </a:ext>
                  </a:extLst>
                </p14:cNvPr>
                <p14:cNvContentPartPr/>
                <p14:nvPr/>
              </p14:nvContentPartPr>
              <p14:xfrm>
                <a:off x="1506408" y="3986696"/>
                <a:ext cx="129960" cy="94320"/>
              </p14:xfrm>
            </p:contentPart>
          </mc:Choice>
          <mc:Fallback>
            <p:pic>
              <p:nvPicPr>
                <p:cNvPr id="352" name="Freihand 351">
                  <a:extLst>
                    <a:ext uri="{FF2B5EF4-FFF2-40B4-BE49-F238E27FC236}">
                      <a16:creationId xmlns:a16="http://schemas.microsoft.com/office/drawing/2014/main" id="{52ECA1A7-FD7C-4FDC-855F-01A6F09B5171}"/>
                    </a:ext>
                  </a:extLst>
                </p:cNvPr>
                <p:cNvPicPr/>
                <p:nvPr/>
              </p:nvPicPr>
              <p:blipFill>
                <a:blip r:embed="rId677"/>
                <a:stretch>
                  <a:fillRect/>
                </a:stretch>
              </p:blipFill>
              <p:spPr>
                <a:xfrm>
                  <a:off x="1502088" y="3982376"/>
                  <a:ext cx="138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53" name="Freihand 352">
                  <a:extLst>
                    <a:ext uri="{FF2B5EF4-FFF2-40B4-BE49-F238E27FC236}">
                      <a16:creationId xmlns:a16="http://schemas.microsoft.com/office/drawing/2014/main" id="{35A1C5EA-6B48-4F53-A9B4-092200097967}"/>
                    </a:ext>
                  </a:extLst>
                </p14:cNvPr>
                <p14:cNvContentPartPr/>
                <p14:nvPr/>
              </p14:nvContentPartPr>
              <p14:xfrm>
                <a:off x="1629168" y="4063736"/>
                <a:ext cx="49320" cy="110520"/>
              </p14:xfrm>
            </p:contentPart>
          </mc:Choice>
          <mc:Fallback>
            <p:pic>
              <p:nvPicPr>
                <p:cNvPr id="353" name="Freihand 352">
                  <a:extLst>
                    <a:ext uri="{FF2B5EF4-FFF2-40B4-BE49-F238E27FC236}">
                      <a16:creationId xmlns:a16="http://schemas.microsoft.com/office/drawing/2014/main" id="{35A1C5EA-6B48-4F53-A9B4-092200097967}"/>
                    </a:ext>
                  </a:extLst>
                </p:cNvPr>
                <p:cNvPicPr/>
                <p:nvPr/>
              </p:nvPicPr>
              <p:blipFill>
                <a:blip r:embed="rId679"/>
                <a:stretch>
                  <a:fillRect/>
                </a:stretch>
              </p:blipFill>
              <p:spPr>
                <a:xfrm>
                  <a:off x="1624848" y="4059416"/>
                  <a:ext cx="57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54" name="Freihand 353">
                  <a:extLst>
                    <a:ext uri="{FF2B5EF4-FFF2-40B4-BE49-F238E27FC236}">
                      <a16:creationId xmlns:a16="http://schemas.microsoft.com/office/drawing/2014/main" id="{CA2B5CE4-A4BB-42A3-85CE-F453E11625CD}"/>
                    </a:ext>
                  </a:extLst>
                </p14:cNvPr>
                <p14:cNvContentPartPr/>
                <p14:nvPr/>
              </p14:nvContentPartPr>
              <p14:xfrm>
                <a:off x="1746168" y="3974456"/>
                <a:ext cx="110880" cy="129240"/>
              </p14:xfrm>
            </p:contentPart>
          </mc:Choice>
          <mc:Fallback>
            <p:pic>
              <p:nvPicPr>
                <p:cNvPr id="354" name="Freihand 353">
                  <a:extLst>
                    <a:ext uri="{FF2B5EF4-FFF2-40B4-BE49-F238E27FC236}">
                      <a16:creationId xmlns:a16="http://schemas.microsoft.com/office/drawing/2014/main" id="{CA2B5CE4-A4BB-42A3-85CE-F453E11625CD}"/>
                    </a:ext>
                  </a:extLst>
                </p:cNvPr>
                <p:cNvPicPr/>
                <p:nvPr/>
              </p:nvPicPr>
              <p:blipFill>
                <a:blip r:embed="rId681"/>
                <a:stretch>
                  <a:fillRect/>
                </a:stretch>
              </p:blipFill>
              <p:spPr>
                <a:xfrm>
                  <a:off x="1741848" y="3970136"/>
                  <a:ext cx="119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55" name="Freihand 354">
                  <a:extLst>
                    <a:ext uri="{FF2B5EF4-FFF2-40B4-BE49-F238E27FC236}">
                      <a16:creationId xmlns:a16="http://schemas.microsoft.com/office/drawing/2014/main" id="{D62AC1D1-AD51-4BFC-8E7B-89E562028C0D}"/>
                    </a:ext>
                  </a:extLst>
                </p14:cNvPr>
                <p14:cNvContentPartPr/>
                <p14:nvPr/>
              </p14:nvContentPartPr>
              <p14:xfrm>
                <a:off x="1517928" y="3973016"/>
                <a:ext cx="99000" cy="109800"/>
              </p14:xfrm>
            </p:contentPart>
          </mc:Choice>
          <mc:Fallback>
            <p:pic>
              <p:nvPicPr>
                <p:cNvPr id="355" name="Freihand 354">
                  <a:extLst>
                    <a:ext uri="{FF2B5EF4-FFF2-40B4-BE49-F238E27FC236}">
                      <a16:creationId xmlns:a16="http://schemas.microsoft.com/office/drawing/2014/main" id="{D62AC1D1-AD51-4BFC-8E7B-89E562028C0D}"/>
                    </a:ext>
                  </a:extLst>
                </p:cNvPr>
                <p:cNvPicPr/>
                <p:nvPr/>
              </p:nvPicPr>
              <p:blipFill>
                <a:blip r:embed="rId683"/>
                <a:stretch>
                  <a:fillRect/>
                </a:stretch>
              </p:blipFill>
              <p:spPr>
                <a:xfrm>
                  <a:off x="1513608" y="3968696"/>
                  <a:ext cx="10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3" name="Freihand 392">
                  <a:extLst>
                    <a:ext uri="{FF2B5EF4-FFF2-40B4-BE49-F238E27FC236}">
                      <a16:creationId xmlns:a16="http://schemas.microsoft.com/office/drawing/2014/main" id="{F110B2AC-B2F9-4D58-BFC7-B336819BA3ED}"/>
                    </a:ext>
                  </a:extLst>
                </p14:cNvPr>
                <p14:cNvContentPartPr/>
                <p14:nvPr/>
              </p14:nvContentPartPr>
              <p14:xfrm>
                <a:off x="1076928" y="3764576"/>
                <a:ext cx="76320" cy="59040"/>
              </p14:xfrm>
            </p:contentPart>
          </mc:Choice>
          <mc:Fallback>
            <p:pic>
              <p:nvPicPr>
                <p:cNvPr id="393" name="Freihand 392">
                  <a:extLst>
                    <a:ext uri="{FF2B5EF4-FFF2-40B4-BE49-F238E27FC236}">
                      <a16:creationId xmlns:a16="http://schemas.microsoft.com/office/drawing/2014/main" id="{F110B2AC-B2F9-4D58-BFC7-B336819BA3ED}"/>
                    </a:ext>
                  </a:extLst>
                </p:cNvPr>
                <p:cNvPicPr/>
                <p:nvPr/>
              </p:nvPicPr>
              <p:blipFill>
                <a:blip r:embed="rId685"/>
                <a:stretch>
                  <a:fillRect/>
                </a:stretch>
              </p:blipFill>
              <p:spPr>
                <a:xfrm>
                  <a:off x="1072608" y="3760256"/>
                  <a:ext cx="84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4" name="Freihand 393">
                  <a:extLst>
                    <a:ext uri="{FF2B5EF4-FFF2-40B4-BE49-F238E27FC236}">
                      <a16:creationId xmlns:a16="http://schemas.microsoft.com/office/drawing/2014/main" id="{A676AB6A-AD57-4649-B8C7-F9017175653D}"/>
                    </a:ext>
                  </a:extLst>
                </p14:cNvPr>
                <p14:cNvContentPartPr/>
                <p14:nvPr/>
              </p14:nvContentPartPr>
              <p14:xfrm>
                <a:off x="1170168" y="3817496"/>
                <a:ext cx="15120" cy="72000"/>
              </p14:xfrm>
            </p:contentPart>
          </mc:Choice>
          <mc:Fallback>
            <p:pic>
              <p:nvPicPr>
                <p:cNvPr id="394" name="Freihand 393">
                  <a:extLst>
                    <a:ext uri="{FF2B5EF4-FFF2-40B4-BE49-F238E27FC236}">
                      <a16:creationId xmlns:a16="http://schemas.microsoft.com/office/drawing/2014/main" id="{A676AB6A-AD57-4649-B8C7-F9017175653D}"/>
                    </a:ext>
                  </a:extLst>
                </p:cNvPr>
                <p:cNvPicPr/>
                <p:nvPr/>
              </p:nvPicPr>
              <p:blipFill>
                <a:blip r:embed="rId687"/>
                <a:stretch>
                  <a:fillRect/>
                </a:stretch>
              </p:blipFill>
              <p:spPr>
                <a:xfrm>
                  <a:off x="1165848" y="3813176"/>
                  <a:ext cx="23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5" name="Freihand 394">
                  <a:extLst>
                    <a:ext uri="{FF2B5EF4-FFF2-40B4-BE49-F238E27FC236}">
                      <a16:creationId xmlns:a16="http://schemas.microsoft.com/office/drawing/2014/main" id="{5EF52DC2-2470-4014-8654-6F74A187B687}"/>
                    </a:ext>
                  </a:extLst>
                </p14:cNvPr>
                <p14:cNvContentPartPr/>
                <p14:nvPr/>
              </p14:nvContentPartPr>
              <p14:xfrm>
                <a:off x="1214088" y="3757016"/>
                <a:ext cx="101880" cy="93960"/>
              </p14:xfrm>
            </p:contentPart>
          </mc:Choice>
          <mc:Fallback>
            <p:pic>
              <p:nvPicPr>
                <p:cNvPr id="395" name="Freihand 394">
                  <a:extLst>
                    <a:ext uri="{FF2B5EF4-FFF2-40B4-BE49-F238E27FC236}">
                      <a16:creationId xmlns:a16="http://schemas.microsoft.com/office/drawing/2014/main" id="{5EF52DC2-2470-4014-8654-6F74A187B687}"/>
                    </a:ext>
                  </a:extLst>
                </p:cNvPr>
                <p:cNvPicPr/>
                <p:nvPr/>
              </p:nvPicPr>
              <p:blipFill>
                <a:blip r:embed="rId689"/>
                <a:stretch>
                  <a:fillRect/>
                </a:stretch>
              </p:blipFill>
              <p:spPr>
                <a:xfrm>
                  <a:off x="1209768" y="3752696"/>
                  <a:ext cx="110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97" name="Freihand 396">
                  <a:extLst>
                    <a:ext uri="{FF2B5EF4-FFF2-40B4-BE49-F238E27FC236}">
                      <a16:creationId xmlns:a16="http://schemas.microsoft.com/office/drawing/2014/main" id="{1C50EAAC-F79D-4CEF-B5D3-E0BE893E3278}"/>
                    </a:ext>
                  </a:extLst>
                </p14:cNvPr>
                <p14:cNvContentPartPr/>
                <p14:nvPr/>
              </p14:nvContentPartPr>
              <p14:xfrm>
                <a:off x="1306248" y="3684656"/>
                <a:ext cx="96480" cy="62280"/>
              </p14:xfrm>
            </p:contentPart>
          </mc:Choice>
          <mc:Fallback>
            <p:pic>
              <p:nvPicPr>
                <p:cNvPr id="397" name="Freihand 396">
                  <a:extLst>
                    <a:ext uri="{FF2B5EF4-FFF2-40B4-BE49-F238E27FC236}">
                      <a16:creationId xmlns:a16="http://schemas.microsoft.com/office/drawing/2014/main" id="{1C50EAAC-F79D-4CEF-B5D3-E0BE893E3278}"/>
                    </a:ext>
                  </a:extLst>
                </p:cNvPr>
                <p:cNvPicPr/>
                <p:nvPr/>
              </p:nvPicPr>
              <p:blipFill>
                <a:blip r:embed="rId691"/>
                <a:stretch>
                  <a:fillRect/>
                </a:stretch>
              </p:blipFill>
              <p:spPr>
                <a:xfrm>
                  <a:off x="1301928" y="3680336"/>
                  <a:ext cx="105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8" name="Freihand 397">
                  <a:extLst>
                    <a:ext uri="{FF2B5EF4-FFF2-40B4-BE49-F238E27FC236}">
                      <a16:creationId xmlns:a16="http://schemas.microsoft.com/office/drawing/2014/main" id="{1EB195B8-BC63-4AA9-B00A-03D43A846444}"/>
                    </a:ext>
                  </a:extLst>
                </p14:cNvPr>
                <p14:cNvContentPartPr/>
                <p14:nvPr/>
              </p14:nvContentPartPr>
              <p14:xfrm>
                <a:off x="1850928" y="3821456"/>
                <a:ext cx="97560" cy="108360"/>
              </p14:xfrm>
            </p:contentPart>
          </mc:Choice>
          <mc:Fallback>
            <p:pic>
              <p:nvPicPr>
                <p:cNvPr id="398" name="Freihand 397">
                  <a:extLst>
                    <a:ext uri="{FF2B5EF4-FFF2-40B4-BE49-F238E27FC236}">
                      <a16:creationId xmlns:a16="http://schemas.microsoft.com/office/drawing/2014/main" id="{1EB195B8-BC63-4AA9-B00A-03D43A846444}"/>
                    </a:ext>
                  </a:extLst>
                </p:cNvPr>
                <p:cNvPicPr/>
                <p:nvPr/>
              </p:nvPicPr>
              <p:blipFill>
                <a:blip r:embed="rId693"/>
                <a:stretch>
                  <a:fillRect/>
                </a:stretch>
              </p:blipFill>
              <p:spPr>
                <a:xfrm>
                  <a:off x="1846608" y="3817136"/>
                  <a:ext cx="106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0" name="Freihand 399">
                  <a:extLst>
                    <a:ext uri="{FF2B5EF4-FFF2-40B4-BE49-F238E27FC236}">
                      <a16:creationId xmlns:a16="http://schemas.microsoft.com/office/drawing/2014/main" id="{F3DD2A14-5259-4541-93C5-CE694BDF6CC9}"/>
                    </a:ext>
                  </a:extLst>
                </p14:cNvPr>
                <p14:cNvContentPartPr/>
                <p14:nvPr/>
              </p14:nvContentPartPr>
              <p14:xfrm>
                <a:off x="4894728" y="4018376"/>
                <a:ext cx="165600" cy="17640"/>
              </p14:xfrm>
            </p:contentPart>
          </mc:Choice>
          <mc:Fallback>
            <p:pic>
              <p:nvPicPr>
                <p:cNvPr id="400" name="Freihand 399">
                  <a:extLst>
                    <a:ext uri="{FF2B5EF4-FFF2-40B4-BE49-F238E27FC236}">
                      <a16:creationId xmlns:a16="http://schemas.microsoft.com/office/drawing/2014/main" id="{F3DD2A14-5259-4541-93C5-CE694BDF6CC9}"/>
                    </a:ext>
                  </a:extLst>
                </p:cNvPr>
                <p:cNvPicPr/>
                <p:nvPr/>
              </p:nvPicPr>
              <p:blipFill>
                <a:blip r:embed="rId695"/>
                <a:stretch>
                  <a:fillRect/>
                </a:stretch>
              </p:blipFill>
              <p:spPr>
                <a:xfrm>
                  <a:off x="4890408" y="4014056"/>
                  <a:ext cx="174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1" name="Freihand 400">
                  <a:extLst>
                    <a:ext uri="{FF2B5EF4-FFF2-40B4-BE49-F238E27FC236}">
                      <a16:creationId xmlns:a16="http://schemas.microsoft.com/office/drawing/2014/main" id="{43DB0E12-28FC-45C9-90D3-F4006CBD89F0}"/>
                    </a:ext>
                  </a:extLst>
                </p14:cNvPr>
                <p14:cNvContentPartPr/>
                <p14:nvPr/>
              </p14:nvContentPartPr>
              <p14:xfrm>
                <a:off x="4926408" y="4079576"/>
                <a:ext cx="136800" cy="21960"/>
              </p14:xfrm>
            </p:contentPart>
          </mc:Choice>
          <mc:Fallback>
            <p:pic>
              <p:nvPicPr>
                <p:cNvPr id="401" name="Freihand 400">
                  <a:extLst>
                    <a:ext uri="{FF2B5EF4-FFF2-40B4-BE49-F238E27FC236}">
                      <a16:creationId xmlns:a16="http://schemas.microsoft.com/office/drawing/2014/main" id="{43DB0E12-28FC-45C9-90D3-F4006CBD89F0}"/>
                    </a:ext>
                  </a:extLst>
                </p:cNvPr>
                <p:cNvPicPr/>
                <p:nvPr/>
              </p:nvPicPr>
              <p:blipFill>
                <a:blip r:embed="rId697"/>
                <a:stretch>
                  <a:fillRect/>
                </a:stretch>
              </p:blipFill>
              <p:spPr>
                <a:xfrm>
                  <a:off x="4922088" y="4075256"/>
                  <a:ext cx="145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3" name="Freihand 402">
                  <a:extLst>
                    <a:ext uri="{FF2B5EF4-FFF2-40B4-BE49-F238E27FC236}">
                      <a16:creationId xmlns:a16="http://schemas.microsoft.com/office/drawing/2014/main" id="{62A17026-DC34-48F9-87A3-84510EC927E3}"/>
                    </a:ext>
                  </a:extLst>
                </p14:cNvPr>
                <p14:cNvContentPartPr/>
                <p14:nvPr/>
              </p14:nvContentPartPr>
              <p14:xfrm>
                <a:off x="5220168" y="4063736"/>
                <a:ext cx="6480" cy="16200"/>
              </p14:xfrm>
            </p:contentPart>
          </mc:Choice>
          <mc:Fallback>
            <p:pic>
              <p:nvPicPr>
                <p:cNvPr id="403" name="Freihand 402">
                  <a:extLst>
                    <a:ext uri="{FF2B5EF4-FFF2-40B4-BE49-F238E27FC236}">
                      <a16:creationId xmlns:a16="http://schemas.microsoft.com/office/drawing/2014/main" id="{62A17026-DC34-48F9-87A3-84510EC927E3}"/>
                    </a:ext>
                  </a:extLst>
                </p:cNvPr>
                <p:cNvPicPr/>
                <p:nvPr/>
              </p:nvPicPr>
              <p:blipFill>
                <a:blip r:embed="rId699"/>
                <a:stretch>
                  <a:fillRect/>
                </a:stretch>
              </p:blipFill>
              <p:spPr>
                <a:xfrm>
                  <a:off x="5215848" y="4059416"/>
                  <a:ext cx="15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04" name="Freihand 403">
                  <a:extLst>
                    <a:ext uri="{FF2B5EF4-FFF2-40B4-BE49-F238E27FC236}">
                      <a16:creationId xmlns:a16="http://schemas.microsoft.com/office/drawing/2014/main" id="{9B736460-06E5-4A55-A382-D114EBA86A38}"/>
                    </a:ext>
                  </a:extLst>
                </p14:cNvPr>
                <p14:cNvContentPartPr/>
                <p14:nvPr/>
              </p14:nvContentPartPr>
              <p14:xfrm>
                <a:off x="5180568" y="3948536"/>
                <a:ext cx="182880" cy="178560"/>
              </p14:xfrm>
            </p:contentPart>
          </mc:Choice>
          <mc:Fallback>
            <p:pic>
              <p:nvPicPr>
                <p:cNvPr id="404" name="Freihand 403">
                  <a:extLst>
                    <a:ext uri="{FF2B5EF4-FFF2-40B4-BE49-F238E27FC236}">
                      <a16:creationId xmlns:a16="http://schemas.microsoft.com/office/drawing/2014/main" id="{9B736460-06E5-4A55-A382-D114EBA86A38}"/>
                    </a:ext>
                  </a:extLst>
                </p:cNvPr>
                <p:cNvPicPr/>
                <p:nvPr/>
              </p:nvPicPr>
              <p:blipFill>
                <a:blip r:embed="rId701"/>
                <a:stretch>
                  <a:fillRect/>
                </a:stretch>
              </p:blipFill>
              <p:spPr>
                <a:xfrm>
                  <a:off x="5176248" y="3944216"/>
                  <a:ext cx="191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05" name="Freihand 404">
                  <a:extLst>
                    <a:ext uri="{FF2B5EF4-FFF2-40B4-BE49-F238E27FC236}">
                      <a16:creationId xmlns:a16="http://schemas.microsoft.com/office/drawing/2014/main" id="{B43D9E76-8050-4D4A-8544-D6B2BD274857}"/>
                    </a:ext>
                  </a:extLst>
                </p14:cNvPr>
                <p14:cNvContentPartPr/>
                <p14:nvPr/>
              </p14:nvContentPartPr>
              <p14:xfrm>
                <a:off x="5409888" y="3926216"/>
                <a:ext cx="222840" cy="174960"/>
              </p14:xfrm>
            </p:contentPart>
          </mc:Choice>
          <mc:Fallback>
            <p:pic>
              <p:nvPicPr>
                <p:cNvPr id="405" name="Freihand 404">
                  <a:extLst>
                    <a:ext uri="{FF2B5EF4-FFF2-40B4-BE49-F238E27FC236}">
                      <a16:creationId xmlns:a16="http://schemas.microsoft.com/office/drawing/2014/main" id="{B43D9E76-8050-4D4A-8544-D6B2BD274857}"/>
                    </a:ext>
                  </a:extLst>
                </p:cNvPr>
                <p:cNvPicPr/>
                <p:nvPr/>
              </p:nvPicPr>
              <p:blipFill>
                <a:blip r:embed="rId703"/>
                <a:stretch>
                  <a:fillRect/>
                </a:stretch>
              </p:blipFill>
              <p:spPr>
                <a:xfrm>
                  <a:off x="5405568" y="3921896"/>
                  <a:ext cx="231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6" name="Freihand 405">
                  <a:extLst>
                    <a:ext uri="{FF2B5EF4-FFF2-40B4-BE49-F238E27FC236}">
                      <a16:creationId xmlns:a16="http://schemas.microsoft.com/office/drawing/2014/main" id="{BC1EBE77-43E4-444E-BFD0-A31949DEBE8C}"/>
                    </a:ext>
                  </a:extLst>
                </p14:cNvPr>
                <p14:cNvContentPartPr/>
                <p14:nvPr/>
              </p14:nvContentPartPr>
              <p14:xfrm>
                <a:off x="5669088" y="3952136"/>
                <a:ext cx="9000" cy="19800"/>
              </p14:xfrm>
            </p:contentPart>
          </mc:Choice>
          <mc:Fallback>
            <p:pic>
              <p:nvPicPr>
                <p:cNvPr id="406" name="Freihand 405">
                  <a:extLst>
                    <a:ext uri="{FF2B5EF4-FFF2-40B4-BE49-F238E27FC236}">
                      <a16:creationId xmlns:a16="http://schemas.microsoft.com/office/drawing/2014/main" id="{BC1EBE77-43E4-444E-BFD0-A31949DEBE8C}"/>
                    </a:ext>
                  </a:extLst>
                </p:cNvPr>
                <p:cNvPicPr/>
                <p:nvPr/>
              </p:nvPicPr>
              <p:blipFill>
                <a:blip r:embed="rId533"/>
                <a:stretch>
                  <a:fillRect/>
                </a:stretch>
              </p:blipFill>
              <p:spPr>
                <a:xfrm>
                  <a:off x="5664768" y="3947816"/>
                  <a:ext cx="17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07" name="Freihand 406">
                  <a:extLst>
                    <a:ext uri="{FF2B5EF4-FFF2-40B4-BE49-F238E27FC236}">
                      <a16:creationId xmlns:a16="http://schemas.microsoft.com/office/drawing/2014/main" id="{0EE75312-EEC8-407D-B803-7773BAA23C5E}"/>
                    </a:ext>
                  </a:extLst>
                </p14:cNvPr>
                <p14:cNvContentPartPr/>
                <p14:nvPr/>
              </p14:nvContentPartPr>
              <p14:xfrm>
                <a:off x="5721648" y="4031696"/>
                <a:ext cx="74160" cy="84240"/>
              </p14:xfrm>
            </p:contentPart>
          </mc:Choice>
          <mc:Fallback>
            <p:pic>
              <p:nvPicPr>
                <p:cNvPr id="407" name="Freihand 406">
                  <a:extLst>
                    <a:ext uri="{FF2B5EF4-FFF2-40B4-BE49-F238E27FC236}">
                      <a16:creationId xmlns:a16="http://schemas.microsoft.com/office/drawing/2014/main" id="{0EE75312-EEC8-407D-B803-7773BAA23C5E}"/>
                    </a:ext>
                  </a:extLst>
                </p:cNvPr>
                <p:cNvPicPr/>
                <p:nvPr/>
              </p:nvPicPr>
              <p:blipFill>
                <a:blip r:embed="rId706"/>
                <a:stretch>
                  <a:fillRect/>
                </a:stretch>
              </p:blipFill>
              <p:spPr>
                <a:xfrm>
                  <a:off x="5717328" y="4027376"/>
                  <a:ext cx="82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10" name="Freihand 409">
                  <a:extLst>
                    <a:ext uri="{FF2B5EF4-FFF2-40B4-BE49-F238E27FC236}">
                      <a16:creationId xmlns:a16="http://schemas.microsoft.com/office/drawing/2014/main" id="{44B25448-DD17-45CB-B565-390438D6CE6F}"/>
                    </a:ext>
                  </a:extLst>
                </p14:cNvPr>
                <p14:cNvContentPartPr/>
                <p14:nvPr/>
              </p14:nvContentPartPr>
              <p14:xfrm>
                <a:off x="5970408" y="4220336"/>
                <a:ext cx="77400" cy="85680"/>
              </p14:xfrm>
            </p:contentPart>
          </mc:Choice>
          <mc:Fallback>
            <p:pic>
              <p:nvPicPr>
                <p:cNvPr id="410" name="Freihand 409">
                  <a:extLst>
                    <a:ext uri="{FF2B5EF4-FFF2-40B4-BE49-F238E27FC236}">
                      <a16:creationId xmlns:a16="http://schemas.microsoft.com/office/drawing/2014/main" id="{44B25448-DD17-45CB-B565-390438D6CE6F}"/>
                    </a:ext>
                  </a:extLst>
                </p:cNvPr>
                <p:cNvPicPr/>
                <p:nvPr/>
              </p:nvPicPr>
              <p:blipFill>
                <a:blip r:embed="rId708"/>
                <a:stretch>
                  <a:fillRect/>
                </a:stretch>
              </p:blipFill>
              <p:spPr>
                <a:xfrm>
                  <a:off x="5966088" y="4216016"/>
                  <a:ext cx="86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11" name="Freihand 410">
                  <a:extLst>
                    <a:ext uri="{FF2B5EF4-FFF2-40B4-BE49-F238E27FC236}">
                      <a16:creationId xmlns:a16="http://schemas.microsoft.com/office/drawing/2014/main" id="{05E78C69-53F3-4AB8-BADF-475C0E78F62B}"/>
                    </a:ext>
                  </a:extLst>
                </p14:cNvPr>
                <p14:cNvContentPartPr/>
                <p14:nvPr/>
              </p14:nvContentPartPr>
              <p14:xfrm>
                <a:off x="6102888" y="4249496"/>
                <a:ext cx="76320" cy="12600"/>
              </p14:xfrm>
            </p:contentPart>
          </mc:Choice>
          <mc:Fallback>
            <p:pic>
              <p:nvPicPr>
                <p:cNvPr id="411" name="Freihand 410">
                  <a:extLst>
                    <a:ext uri="{FF2B5EF4-FFF2-40B4-BE49-F238E27FC236}">
                      <a16:creationId xmlns:a16="http://schemas.microsoft.com/office/drawing/2014/main" id="{05E78C69-53F3-4AB8-BADF-475C0E78F62B}"/>
                    </a:ext>
                  </a:extLst>
                </p:cNvPr>
                <p:cNvPicPr/>
                <p:nvPr/>
              </p:nvPicPr>
              <p:blipFill>
                <a:blip r:embed="rId710"/>
                <a:stretch>
                  <a:fillRect/>
                </a:stretch>
              </p:blipFill>
              <p:spPr>
                <a:xfrm>
                  <a:off x="6098568" y="4245176"/>
                  <a:ext cx="84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12" name="Freihand 411">
                  <a:extLst>
                    <a:ext uri="{FF2B5EF4-FFF2-40B4-BE49-F238E27FC236}">
                      <a16:creationId xmlns:a16="http://schemas.microsoft.com/office/drawing/2014/main" id="{D495161C-5495-4949-82F2-E74D02E948FA}"/>
                    </a:ext>
                  </a:extLst>
                </p14:cNvPr>
                <p14:cNvContentPartPr/>
                <p14:nvPr/>
              </p14:nvContentPartPr>
              <p14:xfrm>
                <a:off x="6082728" y="4286576"/>
                <a:ext cx="122760" cy="4320"/>
              </p14:xfrm>
            </p:contentPart>
          </mc:Choice>
          <mc:Fallback>
            <p:pic>
              <p:nvPicPr>
                <p:cNvPr id="412" name="Freihand 411">
                  <a:extLst>
                    <a:ext uri="{FF2B5EF4-FFF2-40B4-BE49-F238E27FC236}">
                      <a16:creationId xmlns:a16="http://schemas.microsoft.com/office/drawing/2014/main" id="{D495161C-5495-4949-82F2-E74D02E948FA}"/>
                    </a:ext>
                  </a:extLst>
                </p:cNvPr>
                <p:cNvPicPr/>
                <p:nvPr/>
              </p:nvPicPr>
              <p:blipFill>
                <a:blip r:embed="rId712"/>
                <a:stretch>
                  <a:fillRect/>
                </a:stretch>
              </p:blipFill>
              <p:spPr>
                <a:xfrm>
                  <a:off x="6078408" y="4282256"/>
                  <a:ext cx="131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13" name="Freihand 412">
                  <a:extLst>
                    <a:ext uri="{FF2B5EF4-FFF2-40B4-BE49-F238E27FC236}">
                      <a16:creationId xmlns:a16="http://schemas.microsoft.com/office/drawing/2014/main" id="{CB1F842F-9034-4371-8636-D1B3B624BB40}"/>
                    </a:ext>
                  </a:extLst>
                </p14:cNvPr>
                <p14:cNvContentPartPr/>
                <p14:nvPr/>
              </p14:nvContentPartPr>
              <p14:xfrm>
                <a:off x="6252648" y="4238696"/>
                <a:ext cx="85320" cy="84600"/>
              </p14:xfrm>
            </p:contentPart>
          </mc:Choice>
          <mc:Fallback>
            <p:pic>
              <p:nvPicPr>
                <p:cNvPr id="413" name="Freihand 412">
                  <a:extLst>
                    <a:ext uri="{FF2B5EF4-FFF2-40B4-BE49-F238E27FC236}">
                      <a16:creationId xmlns:a16="http://schemas.microsoft.com/office/drawing/2014/main" id="{CB1F842F-9034-4371-8636-D1B3B624BB40}"/>
                    </a:ext>
                  </a:extLst>
                </p:cNvPr>
                <p:cNvPicPr/>
                <p:nvPr/>
              </p:nvPicPr>
              <p:blipFill>
                <a:blip r:embed="rId714"/>
                <a:stretch>
                  <a:fillRect/>
                </a:stretch>
              </p:blipFill>
              <p:spPr>
                <a:xfrm>
                  <a:off x="6248328" y="4234376"/>
                  <a:ext cx="93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08" name="Freihand 407">
                  <a:extLst>
                    <a:ext uri="{FF2B5EF4-FFF2-40B4-BE49-F238E27FC236}">
                      <a16:creationId xmlns:a16="http://schemas.microsoft.com/office/drawing/2014/main" id="{7CEA5133-1798-4DD2-B3C0-17109015F2A2}"/>
                    </a:ext>
                  </a:extLst>
                </p14:cNvPr>
                <p14:cNvContentPartPr/>
                <p14:nvPr/>
              </p14:nvContentPartPr>
              <p14:xfrm>
                <a:off x="6010368" y="3935936"/>
                <a:ext cx="264960" cy="11160"/>
              </p14:xfrm>
            </p:contentPart>
          </mc:Choice>
          <mc:Fallback>
            <p:pic>
              <p:nvPicPr>
                <p:cNvPr id="408" name="Freihand 407">
                  <a:extLst>
                    <a:ext uri="{FF2B5EF4-FFF2-40B4-BE49-F238E27FC236}">
                      <a16:creationId xmlns:a16="http://schemas.microsoft.com/office/drawing/2014/main" id="{7CEA5133-1798-4DD2-B3C0-17109015F2A2}"/>
                    </a:ext>
                  </a:extLst>
                </p:cNvPr>
                <p:cNvPicPr/>
                <p:nvPr/>
              </p:nvPicPr>
              <p:blipFill>
                <a:blip r:embed="rId716"/>
                <a:stretch>
                  <a:fillRect/>
                </a:stretch>
              </p:blipFill>
              <p:spPr>
                <a:xfrm>
                  <a:off x="6006048" y="3931616"/>
                  <a:ext cx="273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9" name="Freihand 408">
                  <a:extLst>
                    <a:ext uri="{FF2B5EF4-FFF2-40B4-BE49-F238E27FC236}">
                      <a16:creationId xmlns:a16="http://schemas.microsoft.com/office/drawing/2014/main" id="{9E4CD3F0-A83C-45A9-9560-E96A969F4898}"/>
                    </a:ext>
                  </a:extLst>
                </p14:cNvPr>
                <p14:cNvContentPartPr/>
                <p14:nvPr/>
              </p14:nvContentPartPr>
              <p14:xfrm>
                <a:off x="6019368" y="3954296"/>
                <a:ext cx="235080" cy="182160"/>
              </p14:xfrm>
            </p:contentPart>
          </mc:Choice>
          <mc:Fallback>
            <p:pic>
              <p:nvPicPr>
                <p:cNvPr id="409" name="Freihand 408">
                  <a:extLst>
                    <a:ext uri="{FF2B5EF4-FFF2-40B4-BE49-F238E27FC236}">
                      <a16:creationId xmlns:a16="http://schemas.microsoft.com/office/drawing/2014/main" id="{9E4CD3F0-A83C-45A9-9560-E96A969F4898}"/>
                    </a:ext>
                  </a:extLst>
                </p:cNvPr>
                <p:cNvPicPr/>
                <p:nvPr/>
              </p:nvPicPr>
              <p:blipFill>
                <a:blip r:embed="rId718"/>
                <a:stretch>
                  <a:fillRect/>
                </a:stretch>
              </p:blipFill>
              <p:spPr>
                <a:xfrm>
                  <a:off x="6015048" y="3949976"/>
                  <a:ext cx="243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17" name="Freihand 416">
                  <a:extLst>
                    <a:ext uri="{FF2B5EF4-FFF2-40B4-BE49-F238E27FC236}">
                      <a16:creationId xmlns:a16="http://schemas.microsoft.com/office/drawing/2014/main" id="{9951D7B9-10B9-4BAD-BEE1-4D9EDBC4D1D4}"/>
                    </a:ext>
                  </a:extLst>
                </p14:cNvPr>
                <p14:cNvContentPartPr/>
                <p14:nvPr/>
              </p14:nvContentPartPr>
              <p14:xfrm>
                <a:off x="6049248" y="3790136"/>
                <a:ext cx="119160" cy="68400"/>
              </p14:xfrm>
            </p:contentPart>
          </mc:Choice>
          <mc:Fallback>
            <p:pic>
              <p:nvPicPr>
                <p:cNvPr id="417" name="Freihand 416">
                  <a:extLst>
                    <a:ext uri="{FF2B5EF4-FFF2-40B4-BE49-F238E27FC236}">
                      <a16:creationId xmlns:a16="http://schemas.microsoft.com/office/drawing/2014/main" id="{9951D7B9-10B9-4BAD-BEE1-4D9EDBC4D1D4}"/>
                    </a:ext>
                  </a:extLst>
                </p:cNvPr>
                <p:cNvPicPr/>
                <p:nvPr/>
              </p:nvPicPr>
              <p:blipFill>
                <a:blip r:embed="rId720"/>
                <a:stretch>
                  <a:fillRect/>
                </a:stretch>
              </p:blipFill>
              <p:spPr>
                <a:xfrm>
                  <a:off x="6044928" y="3785816"/>
                  <a:ext cx="127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18" name="Freihand 417">
                  <a:extLst>
                    <a:ext uri="{FF2B5EF4-FFF2-40B4-BE49-F238E27FC236}">
                      <a16:creationId xmlns:a16="http://schemas.microsoft.com/office/drawing/2014/main" id="{A73C323F-1321-4AFD-B969-F48C70144A0F}"/>
                    </a:ext>
                  </a:extLst>
                </p14:cNvPr>
                <p14:cNvContentPartPr/>
                <p14:nvPr/>
              </p14:nvContentPartPr>
              <p14:xfrm>
                <a:off x="6172008" y="3795536"/>
                <a:ext cx="96840" cy="69480"/>
              </p14:xfrm>
            </p:contentPart>
          </mc:Choice>
          <mc:Fallback>
            <p:pic>
              <p:nvPicPr>
                <p:cNvPr id="418" name="Freihand 417">
                  <a:extLst>
                    <a:ext uri="{FF2B5EF4-FFF2-40B4-BE49-F238E27FC236}">
                      <a16:creationId xmlns:a16="http://schemas.microsoft.com/office/drawing/2014/main" id="{A73C323F-1321-4AFD-B969-F48C70144A0F}"/>
                    </a:ext>
                  </a:extLst>
                </p:cNvPr>
                <p:cNvPicPr/>
                <p:nvPr/>
              </p:nvPicPr>
              <p:blipFill>
                <a:blip r:embed="rId722"/>
                <a:stretch>
                  <a:fillRect/>
                </a:stretch>
              </p:blipFill>
              <p:spPr>
                <a:xfrm>
                  <a:off x="6167688" y="3791216"/>
                  <a:ext cx="105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20" name="Freihand 419">
                  <a:extLst>
                    <a:ext uri="{FF2B5EF4-FFF2-40B4-BE49-F238E27FC236}">
                      <a16:creationId xmlns:a16="http://schemas.microsoft.com/office/drawing/2014/main" id="{7EECDCD2-79A9-4848-96E3-4B94764FE744}"/>
                    </a:ext>
                  </a:extLst>
                </p14:cNvPr>
                <p14:cNvContentPartPr/>
                <p14:nvPr/>
              </p14:nvContentPartPr>
              <p14:xfrm>
                <a:off x="6420768" y="3995336"/>
                <a:ext cx="104400" cy="87840"/>
              </p14:xfrm>
            </p:contentPart>
          </mc:Choice>
          <mc:Fallback>
            <p:pic>
              <p:nvPicPr>
                <p:cNvPr id="420" name="Freihand 419">
                  <a:extLst>
                    <a:ext uri="{FF2B5EF4-FFF2-40B4-BE49-F238E27FC236}">
                      <a16:creationId xmlns:a16="http://schemas.microsoft.com/office/drawing/2014/main" id="{7EECDCD2-79A9-4848-96E3-4B94764FE744}"/>
                    </a:ext>
                  </a:extLst>
                </p:cNvPr>
                <p:cNvPicPr/>
                <p:nvPr/>
              </p:nvPicPr>
              <p:blipFill>
                <a:blip r:embed="rId724"/>
                <a:stretch>
                  <a:fillRect/>
                </a:stretch>
              </p:blipFill>
              <p:spPr>
                <a:xfrm>
                  <a:off x="6416448" y="3991016"/>
                  <a:ext cx="113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21" name="Freihand 420">
                  <a:extLst>
                    <a:ext uri="{FF2B5EF4-FFF2-40B4-BE49-F238E27FC236}">
                      <a16:creationId xmlns:a16="http://schemas.microsoft.com/office/drawing/2014/main" id="{B15B6EA7-4821-4DF2-A649-A89F038ADB81}"/>
                    </a:ext>
                  </a:extLst>
                </p14:cNvPr>
                <p14:cNvContentPartPr/>
                <p14:nvPr/>
              </p14:nvContentPartPr>
              <p14:xfrm>
                <a:off x="6538488" y="4071656"/>
                <a:ext cx="17280" cy="75600"/>
              </p14:xfrm>
            </p:contentPart>
          </mc:Choice>
          <mc:Fallback>
            <p:pic>
              <p:nvPicPr>
                <p:cNvPr id="421" name="Freihand 420">
                  <a:extLst>
                    <a:ext uri="{FF2B5EF4-FFF2-40B4-BE49-F238E27FC236}">
                      <a16:creationId xmlns:a16="http://schemas.microsoft.com/office/drawing/2014/main" id="{B15B6EA7-4821-4DF2-A649-A89F038ADB81}"/>
                    </a:ext>
                  </a:extLst>
                </p:cNvPr>
                <p:cNvPicPr/>
                <p:nvPr/>
              </p:nvPicPr>
              <p:blipFill>
                <a:blip r:embed="rId726"/>
                <a:stretch>
                  <a:fillRect/>
                </a:stretch>
              </p:blipFill>
              <p:spPr>
                <a:xfrm>
                  <a:off x="6534168" y="4067336"/>
                  <a:ext cx="2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22" name="Freihand 421">
                  <a:extLst>
                    <a:ext uri="{FF2B5EF4-FFF2-40B4-BE49-F238E27FC236}">
                      <a16:creationId xmlns:a16="http://schemas.microsoft.com/office/drawing/2014/main" id="{92AE51F4-A4CC-4B93-B18C-1E818C1CD01A}"/>
                    </a:ext>
                  </a:extLst>
                </p14:cNvPr>
                <p14:cNvContentPartPr/>
                <p14:nvPr/>
              </p14:nvContentPartPr>
              <p14:xfrm>
                <a:off x="6625248" y="3971216"/>
                <a:ext cx="111960" cy="150840"/>
              </p14:xfrm>
            </p:contentPart>
          </mc:Choice>
          <mc:Fallback>
            <p:pic>
              <p:nvPicPr>
                <p:cNvPr id="422" name="Freihand 421">
                  <a:extLst>
                    <a:ext uri="{FF2B5EF4-FFF2-40B4-BE49-F238E27FC236}">
                      <a16:creationId xmlns:a16="http://schemas.microsoft.com/office/drawing/2014/main" id="{92AE51F4-A4CC-4B93-B18C-1E818C1CD01A}"/>
                    </a:ext>
                  </a:extLst>
                </p:cNvPr>
                <p:cNvPicPr/>
                <p:nvPr/>
              </p:nvPicPr>
              <p:blipFill>
                <a:blip r:embed="rId728"/>
                <a:stretch>
                  <a:fillRect/>
                </a:stretch>
              </p:blipFill>
              <p:spPr>
                <a:xfrm>
                  <a:off x="6620928" y="3966896"/>
                  <a:ext cx="120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23" name="Freihand 422">
                  <a:extLst>
                    <a:ext uri="{FF2B5EF4-FFF2-40B4-BE49-F238E27FC236}">
                      <a16:creationId xmlns:a16="http://schemas.microsoft.com/office/drawing/2014/main" id="{AB64B269-E1DD-4485-8F21-DFB8F713EA64}"/>
                    </a:ext>
                  </a:extLst>
                </p14:cNvPr>
                <p14:cNvContentPartPr/>
                <p14:nvPr/>
              </p14:nvContentPartPr>
              <p14:xfrm>
                <a:off x="6798048" y="3858896"/>
                <a:ext cx="114480" cy="110880"/>
              </p14:xfrm>
            </p:contentPart>
          </mc:Choice>
          <mc:Fallback>
            <p:pic>
              <p:nvPicPr>
                <p:cNvPr id="423" name="Freihand 422">
                  <a:extLst>
                    <a:ext uri="{FF2B5EF4-FFF2-40B4-BE49-F238E27FC236}">
                      <a16:creationId xmlns:a16="http://schemas.microsoft.com/office/drawing/2014/main" id="{AB64B269-E1DD-4485-8F21-DFB8F713EA64}"/>
                    </a:ext>
                  </a:extLst>
                </p:cNvPr>
                <p:cNvPicPr/>
                <p:nvPr/>
              </p:nvPicPr>
              <p:blipFill>
                <a:blip r:embed="rId730"/>
                <a:stretch>
                  <a:fillRect/>
                </a:stretch>
              </p:blipFill>
              <p:spPr>
                <a:xfrm>
                  <a:off x="6793728" y="3854576"/>
                  <a:ext cx="123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60" name="Freihand 459">
                  <a:extLst>
                    <a:ext uri="{FF2B5EF4-FFF2-40B4-BE49-F238E27FC236}">
                      <a16:creationId xmlns:a16="http://schemas.microsoft.com/office/drawing/2014/main" id="{77E56B19-3626-4BB5-A647-070E66D2D03A}"/>
                    </a:ext>
                  </a:extLst>
                </p14:cNvPr>
                <p14:cNvContentPartPr/>
                <p14:nvPr/>
              </p14:nvContentPartPr>
              <p14:xfrm>
                <a:off x="115368" y="4993256"/>
                <a:ext cx="146160" cy="72000"/>
              </p14:xfrm>
            </p:contentPart>
          </mc:Choice>
          <mc:Fallback>
            <p:pic>
              <p:nvPicPr>
                <p:cNvPr id="460" name="Freihand 459">
                  <a:extLst>
                    <a:ext uri="{FF2B5EF4-FFF2-40B4-BE49-F238E27FC236}">
                      <a16:creationId xmlns:a16="http://schemas.microsoft.com/office/drawing/2014/main" id="{77E56B19-3626-4BB5-A647-070E66D2D03A}"/>
                    </a:ext>
                  </a:extLst>
                </p:cNvPr>
                <p:cNvPicPr/>
                <p:nvPr/>
              </p:nvPicPr>
              <p:blipFill>
                <a:blip r:embed="rId732"/>
                <a:stretch>
                  <a:fillRect/>
                </a:stretch>
              </p:blipFill>
              <p:spPr>
                <a:xfrm>
                  <a:off x="111048" y="4988936"/>
                  <a:ext cx="154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61" name="Freihand 460">
                  <a:extLst>
                    <a:ext uri="{FF2B5EF4-FFF2-40B4-BE49-F238E27FC236}">
                      <a16:creationId xmlns:a16="http://schemas.microsoft.com/office/drawing/2014/main" id="{F87F3946-A598-4761-8DEE-658E6F14905E}"/>
                    </a:ext>
                  </a:extLst>
                </p14:cNvPr>
                <p14:cNvContentPartPr/>
                <p14:nvPr/>
              </p14:nvContentPartPr>
              <p14:xfrm>
                <a:off x="98448" y="5101256"/>
                <a:ext cx="200160" cy="33120"/>
              </p14:xfrm>
            </p:contentPart>
          </mc:Choice>
          <mc:Fallback>
            <p:pic>
              <p:nvPicPr>
                <p:cNvPr id="461" name="Freihand 460">
                  <a:extLst>
                    <a:ext uri="{FF2B5EF4-FFF2-40B4-BE49-F238E27FC236}">
                      <a16:creationId xmlns:a16="http://schemas.microsoft.com/office/drawing/2014/main" id="{F87F3946-A598-4761-8DEE-658E6F14905E}"/>
                    </a:ext>
                  </a:extLst>
                </p:cNvPr>
                <p:cNvPicPr/>
                <p:nvPr/>
              </p:nvPicPr>
              <p:blipFill>
                <a:blip r:embed="rId734"/>
                <a:stretch>
                  <a:fillRect/>
                </a:stretch>
              </p:blipFill>
              <p:spPr>
                <a:xfrm>
                  <a:off x="94128" y="5096936"/>
                  <a:ext cx="208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62" name="Freihand 461">
                  <a:extLst>
                    <a:ext uri="{FF2B5EF4-FFF2-40B4-BE49-F238E27FC236}">
                      <a16:creationId xmlns:a16="http://schemas.microsoft.com/office/drawing/2014/main" id="{2E1FE6AD-8F03-4355-8FE1-85D3D7793DB3}"/>
                    </a:ext>
                  </a:extLst>
                </p14:cNvPr>
                <p14:cNvContentPartPr/>
                <p14:nvPr/>
              </p14:nvContentPartPr>
              <p14:xfrm>
                <a:off x="372768" y="5015216"/>
                <a:ext cx="160560" cy="162000"/>
              </p14:xfrm>
            </p:contentPart>
          </mc:Choice>
          <mc:Fallback>
            <p:pic>
              <p:nvPicPr>
                <p:cNvPr id="462" name="Freihand 461">
                  <a:extLst>
                    <a:ext uri="{FF2B5EF4-FFF2-40B4-BE49-F238E27FC236}">
                      <a16:creationId xmlns:a16="http://schemas.microsoft.com/office/drawing/2014/main" id="{2E1FE6AD-8F03-4355-8FE1-85D3D7793DB3}"/>
                    </a:ext>
                  </a:extLst>
                </p:cNvPr>
                <p:cNvPicPr/>
                <p:nvPr/>
              </p:nvPicPr>
              <p:blipFill>
                <a:blip r:embed="rId736"/>
                <a:stretch>
                  <a:fillRect/>
                </a:stretch>
              </p:blipFill>
              <p:spPr>
                <a:xfrm>
                  <a:off x="368448" y="5010896"/>
                  <a:ext cx="169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3" name="Freihand 462">
                  <a:extLst>
                    <a:ext uri="{FF2B5EF4-FFF2-40B4-BE49-F238E27FC236}">
                      <a16:creationId xmlns:a16="http://schemas.microsoft.com/office/drawing/2014/main" id="{B8B705A3-8443-4D93-A1F9-AD04F7385B54}"/>
                    </a:ext>
                  </a:extLst>
                </p14:cNvPr>
                <p14:cNvContentPartPr/>
                <p14:nvPr/>
              </p14:nvContentPartPr>
              <p14:xfrm>
                <a:off x="594168" y="4971296"/>
                <a:ext cx="242640" cy="188280"/>
              </p14:xfrm>
            </p:contentPart>
          </mc:Choice>
          <mc:Fallback>
            <p:pic>
              <p:nvPicPr>
                <p:cNvPr id="463" name="Freihand 462">
                  <a:extLst>
                    <a:ext uri="{FF2B5EF4-FFF2-40B4-BE49-F238E27FC236}">
                      <a16:creationId xmlns:a16="http://schemas.microsoft.com/office/drawing/2014/main" id="{B8B705A3-8443-4D93-A1F9-AD04F7385B54}"/>
                    </a:ext>
                  </a:extLst>
                </p:cNvPr>
                <p:cNvPicPr/>
                <p:nvPr/>
              </p:nvPicPr>
              <p:blipFill>
                <a:blip r:embed="rId738"/>
                <a:stretch>
                  <a:fillRect/>
                </a:stretch>
              </p:blipFill>
              <p:spPr>
                <a:xfrm>
                  <a:off x="589848" y="4966976"/>
                  <a:ext cx="251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4" name="Freihand 463">
                  <a:extLst>
                    <a:ext uri="{FF2B5EF4-FFF2-40B4-BE49-F238E27FC236}">
                      <a16:creationId xmlns:a16="http://schemas.microsoft.com/office/drawing/2014/main" id="{67C6E8EF-964A-4757-8406-9FF5AD5C6111}"/>
                    </a:ext>
                  </a:extLst>
                </p14:cNvPr>
                <p14:cNvContentPartPr/>
                <p14:nvPr/>
              </p14:nvContentPartPr>
              <p14:xfrm>
                <a:off x="874248" y="4996136"/>
                <a:ext cx="2880" cy="12240"/>
              </p14:xfrm>
            </p:contentPart>
          </mc:Choice>
          <mc:Fallback>
            <p:pic>
              <p:nvPicPr>
                <p:cNvPr id="464" name="Freihand 463">
                  <a:extLst>
                    <a:ext uri="{FF2B5EF4-FFF2-40B4-BE49-F238E27FC236}">
                      <a16:creationId xmlns:a16="http://schemas.microsoft.com/office/drawing/2014/main" id="{67C6E8EF-964A-4757-8406-9FF5AD5C6111}"/>
                    </a:ext>
                  </a:extLst>
                </p:cNvPr>
                <p:cNvPicPr/>
                <p:nvPr/>
              </p:nvPicPr>
              <p:blipFill>
                <a:blip r:embed="rId662"/>
                <a:stretch>
                  <a:fillRect/>
                </a:stretch>
              </p:blipFill>
              <p:spPr>
                <a:xfrm>
                  <a:off x="869928" y="4991816"/>
                  <a:ext cx="11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5" name="Freihand 464">
                  <a:extLst>
                    <a:ext uri="{FF2B5EF4-FFF2-40B4-BE49-F238E27FC236}">
                      <a16:creationId xmlns:a16="http://schemas.microsoft.com/office/drawing/2014/main" id="{AFCECC2B-5C98-4A7F-9F04-2A8F1B1655AA}"/>
                    </a:ext>
                  </a:extLst>
                </p14:cNvPr>
                <p14:cNvContentPartPr/>
                <p14:nvPr/>
              </p14:nvContentPartPr>
              <p14:xfrm>
                <a:off x="887208" y="5057696"/>
                <a:ext cx="113040" cy="83160"/>
              </p14:xfrm>
            </p:contentPart>
          </mc:Choice>
          <mc:Fallback>
            <p:pic>
              <p:nvPicPr>
                <p:cNvPr id="465" name="Freihand 464">
                  <a:extLst>
                    <a:ext uri="{FF2B5EF4-FFF2-40B4-BE49-F238E27FC236}">
                      <a16:creationId xmlns:a16="http://schemas.microsoft.com/office/drawing/2014/main" id="{AFCECC2B-5C98-4A7F-9F04-2A8F1B1655AA}"/>
                    </a:ext>
                  </a:extLst>
                </p:cNvPr>
                <p:cNvPicPr/>
                <p:nvPr/>
              </p:nvPicPr>
              <p:blipFill>
                <a:blip r:embed="rId741"/>
                <a:stretch>
                  <a:fillRect/>
                </a:stretch>
              </p:blipFill>
              <p:spPr>
                <a:xfrm>
                  <a:off x="882888" y="5053376"/>
                  <a:ext cx="12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7" name="Freihand 466">
                  <a:extLst>
                    <a:ext uri="{FF2B5EF4-FFF2-40B4-BE49-F238E27FC236}">
                      <a16:creationId xmlns:a16="http://schemas.microsoft.com/office/drawing/2014/main" id="{E0C1007D-53B6-40E9-B477-A54E4067BBA7}"/>
                    </a:ext>
                  </a:extLst>
                </p14:cNvPr>
                <p14:cNvContentPartPr/>
                <p14:nvPr/>
              </p14:nvContentPartPr>
              <p14:xfrm>
                <a:off x="1157208" y="5079296"/>
                <a:ext cx="45360" cy="33840"/>
              </p14:xfrm>
            </p:contentPart>
          </mc:Choice>
          <mc:Fallback>
            <p:pic>
              <p:nvPicPr>
                <p:cNvPr id="467" name="Freihand 466">
                  <a:extLst>
                    <a:ext uri="{FF2B5EF4-FFF2-40B4-BE49-F238E27FC236}">
                      <a16:creationId xmlns:a16="http://schemas.microsoft.com/office/drawing/2014/main" id="{E0C1007D-53B6-40E9-B477-A54E4067BBA7}"/>
                    </a:ext>
                  </a:extLst>
                </p:cNvPr>
                <p:cNvPicPr/>
                <p:nvPr/>
              </p:nvPicPr>
              <p:blipFill>
                <a:blip r:embed="rId743"/>
                <a:stretch>
                  <a:fillRect/>
                </a:stretch>
              </p:blipFill>
              <p:spPr>
                <a:xfrm>
                  <a:off x="1152888" y="5074976"/>
                  <a:ext cx="54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8" name="Freihand 467">
                  <a:extLst>
                    <a:ext uri="{FF2B5EF4-FFF2-40B4-BE49-F238E27FC236}">
                      <a16:creationId xmlns:a16="http://schemas.microsoft.com/office/drawing/2014/main" id="{3436A602-174D-4805-8209-7E53613BAD4E}"/>
                    </a:ext>
                  </a:extLst>
                </p14:cNvPr>
                <p14:cNvContentPartPr/>
                <p14:nvPr/>
              </p14:nvContentPartPr>
              <p14:xfrm>
                <a:off x="1750128" y="4979576"/>
                <a:ext cx="360" cy="360"/>
              </p14:xfrm>
            </p:contentPart>
          </mc:Choice>
          <mc:Fallback>
            <p:pic>
              <p:nvPicPr>
                <p:cNvPr id="468" name="Freihand 467">
                  <a:extLst>
                    <a:ext uri="{FF2B5EF4-FFF2-40B4-BE49-F238E27FC236}">
                      <a16:creationId xmlns:a16="http://schemas.microsoft.com/office/drawing/2014/main" id="{3436A602-174D-4805-8209-7E53613BAD4E}"/>
                    </a:ext>
                  </a:extLst>
                </p:cNvPr>
                <p:cNvPicPr/>
                <p:nvPr/>
              </p:nvPicPr>
              <p:blipFill>
                <a:blip r:embed="rId60"/>
                <a:stretch>
                  <a:fillRect/>
                </a:stretch>
              </p:blipFill>
              <p:spPr>
                <a:xfrm>
                  <a:off x="1745808" y="497525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9" name="Freihand 468">
                  <a:extLst>
                    <a:ext uri="{FF2B5EF4-FFF2-40B4-BE49-F238E27FC236}">
                      <a16:creationId xmlns:a16="http://schemas.microsoft.com/office/drawing/2014/main" id="{92A8AB1A-0120-46BF-850E-E3488F65200F}"/>
                    </a:ext>
                  </a:extLst>
                </p14:cNvPr>
                <p14:cNvContentPartPr/>
                <p14:nvPr/>
              </p14:nvContentPartPr>
              <p14:xfrm>
                <a:off x="1754808" y="4824056"/>
                <a:ext cx="153720" cy="163440"/>
              </p14:xfrm>
            </p:contentPart>
          </mc:Choice>
          <mc:Fallback>
            <p:pic>
              <p:nvPicPr>
                <p:cNvPr id="469" name="Freihand 468">
                  <a:extLst>
                    <a:ext uri="{FF2B5EF4-FFF2-40B4-BE49-F238E27FC236}">
                      <a16:creationId xmlns:a16="http://schemas.microsoft.com/office/drawing/2014/main" id="{92A8AB1A-0120-46BF-850E-E3488F65200F}"/>
                    </a:ext>
                  </a:extLst>
                </p:cNvPr>
                <p:cNvPicPr/>
                <p:nvPr/>
              </p:nvPicPr>
              <p:blipFill>
                <a:blip r:embed="rId746"/>
                <a:stretch>
                  <a:fillRect/>
                </a:stretch>
              </p:blipFill>
              <p:spPr>
                <a:xfrm>
                  <a:off x="1750488" y="4819736"/>
                  <a:ext cx="162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70" name="Freihand 469">
                  <a:extLst>
                    <a:ext uri="{FF2B5EF4-FFF2-40B4-BE49-F238E27FC236}">
                      <a16:creationId xmlns:a16="http://schemas.microsoft.com/office/drawing/2014/main" id="{E7BC92E4-343F-491C-BEE1-9AE657A95088}"/>
                    </a:ext>
                  </a:extLst>
                </p14:cNvPr>
                <p14:cNvContentPartPr/>
                <p14:nvPr/>
              </p14:nvContentPartPr>
              <p14:xfrm>
                <a:off x="1599648" y="5021696"/>
                <a:ext cx="659520" cy="38160"/>
              </p14:xfrm>
            </p:contentPart>
          </mc:Choice>
          <mc:Fallback>
            <p:pic>
              <p:nvPicPr>
                <p:cNvPr id="470" name="Freihand 469">
                  <a:extLst>
                    <a:ext uri="{FF2B5EF4-FFF2-40B4-BE49-F238E27FC236}">
                      <a16:creationId xmlns:a16="http://schemas.microsoft.com/office/drawing/2014/main" id="{E7BC92E4-343F-491C-BEE1-9AE657A95088}"/>
                    </a:ext>
                  </a:extLst>
                </p:cNvPr>
                <p:cNvPicPr/>
                <p:nvPr/>
              </p:nvPicPr>
              <p:blipFill>
                <a:blip r:embed="rId748"/>
                <a:stretch>
                  <a:fillRect/>
                </a:stretch>
              </p:blipFill>
              <p:spPr>
                <a:xfrm>
                  <a:off x="1595328" y="5017376"/>
                  <a:ext cx="668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1" name="Freihand 470">
                  <a:extLst>
                    <a:ext uri="{FF2B5EF4-FFF2-40B4-BE49-F238E27FC236}">
                      <a16:creationId xmlns:a16="http://schemas.microsoft.com/office/drawing/2014/main" id="{D9E0DA47-B879-4929-B799-59D09718B757}"/>
                    </a:ext>
                  </a:extLst>
                </p14:cNvPr>
                <p14:cNvContentPartPr/>
                <p14:nvPr/>
              </p14:nvContentPartPr>
              <p14:xfrm>
                <a:off x="1485528" y="5218616"/>
                <a:ext cx="166680" cy="146520"/>
              </p14:xfrm>
            </p:contentPart>
          </mc:Choice>
          <mc:Fallback>
            <p:pic>
              <p:nvPicPr>
                <p:cNvPr id="471" name="Freihand 470">
                  <a:extLst>
                    <a:ext uri="{FF2B5EF4-FFF2-40B4-BE49-F238E27FC236}">
                      <a16:creationId xmlns:a16="http://schemas.microsoft.com/office/drawing/2014/main" id="{D9E0DA47-B879-4929-B799-59D09718B757}"/>
                    </a:ext>
                  </a:extLst>
                </p:cNvPr>
                <p:cNvPicPr/>
                <p:nvPr/>
              </p:nvPicPr>
              <p:blipFill>
                <a:blip r:embed="rId750"/>
                <a:stretch>
                  <a:fillRect/>
                </a:stretch>
              </p:blipFill>
              <p:spPr>
                <a:xfrm>
                  <a:off x="1481208" y="5214296"/>
                  <a:ext cx="175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2" name="Freihand 471">
                  <a:extLst>
                    <a:ext uri="{FF2B5EF4-FFF2-40B4-BE49-F238E27FC236}">
                      <a16:creationId xmlns:a16="http://schemas.microsoft.com/office/drawing/2014/main" id="{FA4DCA0D-698B-4459-80E1-8A1A43BB9DDC}"/>
                    </a:ext>
                  </a:extLst>
                </p14:cNvPr>
                <p14:cNvContentPartPr/>
                <p14:nvPr/>
              </p14:nvContentPartPr>
              <p14:xfrm>
                <a:off x="1756968" y="5274416"/>
                <a:ext cx="139680" cy="23760"/>
              </p14:xfrm>
            </p:contentPart>
          </mc:Choice>
          <mc:Fallback>
            <p:pic>
              <p:nvPicPr>
                <p:cNvPr id="472" name="Freihand 471">
                  <a:extLst>
                    <a:ext uri="{FF2B5EF4-FFF2-40B4-BE49-F238E27FC236}">
                      <a16:creationId xmlns:a16="http://schemas.microsoft.com/office/drawing/2014/main" id="{FA4DCA0D-698B-4459-80E1-8A1A43BB9DDC}"/>
                    </a:ext>
                  </a:extLst>
                </p:cNvPr>
                <p:cNvPicPr/>
                <p:nvPr/>
              </p:nvPicPr>
              <p:blipFill>
                <a:blip r:embed="rId752"/>
                <a:stretch>
                  <a:fillRect/>
                </a:stretch>
              </p:blipFill>
              <p:spPr>
                <a:xfrm>
                  <a:off x="1752648" y="5270096"/>
                  <a:ext cx="148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3" name="Freihand 472">
                  <a:extLst>
                    <a:ext uri="{FF2B5EF4-FFF2-40B4-BE49-F238E27FC236}">
                      <a16:creationId xmlns:a16="http://schemas.microsoft.com/office/drawing/2014/main" id="{7CA03CBE-CE2F-41DF-98FA-484CFAA39607}"/>
                    </a:ext>
                  </a:extLst>
                </p14:cNvPr>
                <p14:cNvContentPartPr/>
                <p14:nvPr/>
              </p14:nvContentPartPr>
              <p14:xfrm>
                <a:off x="1959648" y="5234816"/>
                <a:ext cx="135720" cy="98280"/>
              </p14:xfrm>
            </p:contentPart>
          </mc:Choice>
          <mc:Fallback>
            <p:pic>
              <p:nvPicPr>
                <p:cNvPr id="473" name="Freihand 472">
                  <a:extLst>
                    <a:ext uri="{FF2B5EF4-FFF2-40B4-BE49-F238E27FC236}">
                      <a16:creationId xmlns:a16="http://schemas.microsoft.com/office/drawing/2014/main" id="{7CA03CBE-CE2F-41DF-98FA-484CFAA39607}"/>
                    </a:ext>
                  </a:extLst>
                </p:cNvPr>
                <p:cNvPicPr/>
                <p:nvPr/>
              </p:nvPicPr>
              <p:blipFill>
                <a:blip r:embed="rId754"/>
                <a:stretch>
                  <a:fillRect/>
                </a:stretch>
              </p:blipFill>
              <p:spPr>
                <a:xfrm>
                  <a:off x="1955328" y="5230496"/>
                  <a:ext cx="144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4" name="Freihand 473">
                  <a:extLst>
                    <a:ext uri="{FF2B5EF4-FFF2-40B4-BE49-F238E27FC236}">
                      <a16:creationId xmlns:a16="http://schemas.microsoft.com/office/drawing/2014/main" id="{6D300FAE-F2E7-44A6-BD11-DC92338A150F}"/>
                    </a:ext>
                  </a:extLst>
                </p14:cNvPr>
                <p14:cNvContentPartPr/>
                <p14:nvPr/>
              </p14:nvContentPartPr>
              <p14:xfrm>
                <a:off x="2095008" y="5304656"/>
                <a:ext cx="21960" cy="94320"/>
              </p14:xfrm>
            </p:contentPart>
          </mc:Choice>
          <mc:Fallback>
            <p:pic>
              <p:nvPicPr>
                <p:cNvPr id="474" name="Freihand 473">
                  <a:extLst>
                    <a:ext uri="{FF2B5EF4-FFF2-40B4-BE49-F238E27FC236}">
                      <a16:creationId xmlns:a16="http://schemas.microsoft.com/office/drawing/2014/main" id="{6D300FAE-F2E7-44A6-BD11-DC92338A150F}"/>
                    </a:ext>
                  </a:extLst>
                </p:cNvPr>
                <p:cNvPicPr/>
                <p:nvPr/>
              </p:nvPicPr>
              <p:blipFill>
                <a:blip r:embed="rId756"/>
                <a:stretch>
                  <a:fillRect/>
                </a:stretch>
              </p:blipFill>
              <p:spPr>
                <a:xfrm>
                  <a:off x="2090688" y="5300336"/>
                  <a:ext cx="30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5" name="Freihand 474">
                  <a:extLst>
                    <a:ext uri="{FF2B5EF4-FFF2-40B4-BE49-F238E27FC236}">
                      <a16:creationId xmlns:a16="http://schemas.microsoft.com/office/drawing/2014/main" id="{FD37C017-21EC-4D58-856B-0DEAF5AE65A6}"/>
                    </a:ext>
                  </a:extLst>
                </p14:cNvPr>
                <p14:cNvContentPartPr/>
                <p14:nvPr/>
              </p14:nvContentPartPr>
              <p14:xfrm>
                <a:off x="2179608" y="5200616"/>
                <a:ext cx="111240" cy="146160"/>
              </p14:xfrm>
            </p:contentPart>
          </mc:Choice>
          <mc:Fallback>
            <p:pic>
              <p:nvPicPr>
                <p:cNvPr id="475" name="Freihand 474">
                  <a:extLst>
                    <a:ext uri="{FF2B5EF4-FFF2-40B4-BE49-F238E27FC236}">
                      <a16:creationId xmlns:a16="http://schemas.microsoft.com/office/drawing/2014/main" id="{FD37C017-21EC-4D58-856B-0DEAF5AE65A6}"/>
                    </a:ext>
                  </a:extLst>
                </p:cNvPr>
                <p:cNvPicPr/>
                <p:nvPr/>
              </p:nvPicPr>
              <p:blipFill>
                <a:blip r:embed="rId758"/>
                <a:stretch>
                  <a:fillRect/>
                </a:stretch>
              </p:blipFill>
              <p:spPr>
                <a:xfrm>
                  <a:off x="2175288" y="5196296"/>
                  <a:ext cx="119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9" name="Freihand 478">
                  <a:extLst>
                    <a:ext uri="{FF2B5EF4-FFF2-40B4-BE49-F238E27FC236}">
                      <a16:creationId xmlns:a16="http://schemas.microsoft.com/office/drawing/2014/main" id="{BE13BAD0-F0B7-4B5F-A925-4BEF54785773}"/>
                    </a:ext>
                  </a:extLst>
                </p14:cNvPr>
                <p14:cNvContentPartPr/>
                <p14:nvPr/>
              </p14:nvContentPartPr>
              <p14:xfrm>
                <a:off x="2497488" y="5047616"/>
                <a:ext cx="154440" cy="14760"/>
              </p14:xfrm>
            </p:contentPart>
          </mc:Choice>
          <mc:Fallback>
            <p:pic>
              <p:nvPicPr>
                <p:cNvPr id="479" name="Freihand 478">
                  <a:extLst>
                    <a:ext uri="{FF2B5EF4-FFF2-40B4-BE49-F238E27FC236}">
                      <a16:creationId xmlns:a16="http://schemas.microsoft.com/office/drawing/2014/main" id="{BE13BAD0-F0B7-4B5F-A925-4BEF54785773}"/>
                    </a:ext>
                  </a:extLst>
                </p:cNvPr>
                <p:cNvPicPr/>
                <p:nvPr/>
              </p:nvPicPr>
              <p:blipFill>
                <a:blip r:embed="rId760"/>
                <a:stretch>
                  <a:fillRect/>
                </a:stretch>
              </p:blipFill>
              <p:spPr>
                <a:xfrm>
                  <a:off x="2493168" y="5043296"/>
                  <a:ext cx="163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0" name="Freihand 479">
                  <a:extLst>
                    <a:ext uri="{FF2B5EF4-FFF2-40B4-BE49-F238E27FC236}">
                      <a16:creationId xmlns:a16="http://schemas.microsoft.com/office/drawing/2014/main" id="{B6AE1562-3062-4795-AA3D-43DD641FD873}"/>
                    </a:ext>
                  </a:extLst>
                </p14:cNvPr>
                <p14:cNvContentPartPr/>
                <p14:nvPr/>
              </p14:nvContentPartPr>
              <p14:xfrm>
                <a:off x="2528448" y="5098016"/>
                <a:ext cx="123480" cy="15840"/>
              </p14:xfrm>
            </p:contentPart>
          </mc:Choice>
          <mc:Fallback>
            <p:pic>
              <p:nvPicPr>
                <p:cNvPr id="480" name="Freihand 479">
                  <a:extLst>
                    <a:ext uri="{FF2B5EF4-FFF2-40B4-BE49-F238E27FC236}">
                      <a16:creationId xmlns:a16="http://schemas.microsoft.com/office/drawing/2014/main" id="{B6AE1562-3062-4795-AA3D-43DD641FD873}"/>
                    </a:ext>
                  </a:extLst>
                </p:cNvPr>
                <p:cNvPicPr/>
                <p:nvPr/>
              </p:nvPicPr>
              <p:blipFill>
                <a:blip r:embed="rId762"/>
                <a:stretch>
                  <a:fillRect/>
                </a:stretch>
              </p:blipFill>
              <p:spPr>
                <a:xfrm>
                  <a:off x="2524128" y="5093696"/>
                  <a:ext cx="132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1" name="Freihand 480">
                  <a:extLst>
                    <a:ext uri="{FF2B5EF4-FFF2-40B4-BE49-F238E27FC236}">
                      <a16:creationId xmlns:a16="http://schemas.microsoft.com/office/drawing/2014/main" id="{31A9B911-83BB-4B6C-AE58-615A0F141A76}"/>
                    </a:ext>
                  </a:extLst>
                </p14:cNvPr>
                <p14:cNvContentPartPr/>
                <p14:nvPr/>
              </p14:nvContentPartPr>
              <p14:xfrm>
                <a:off x="2802768" y="4949696"/>
                <a:ext cx="155880" cy="152640"/>
              </p14:xfrm>
            </p:contentPart>
          </mc:Choice>
          <mc:Fallback>
            <p:pic>
              <p:nvPicPr>
                <p:cNvPr id="481" name="Freihand 480">
                  <a:extLst>
                    <a:ext uri="{FF2B5EF4-FFF2-40B4-BE49-F238E27FC236}">
                      <a16:creationId xmlns:a16="http://schemas.microsoft.com/office/drawing/2014/main" id="{31A9B911-83BB-4B6C-AE58-615A0F141A76}"/>
                    </a:ext>
                  </a:extLst>
                </p:cNvPr>
                <p:cNvPicPr/>
                <p:nvPr/>
              </p:nvPicPr>
              <p:blipFill>
                <a:blip r:embed="rId764"/>
                <a:stretch>
                  <a:fillRect/>
                </a:stretch>
              </p:blipFill>
              <p:spPr>
                <a:xfrm>
                  <a:off x="2798448" y="4945376"/>
                  <a:ext cx="164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2" name="Freihand 481">
                  <a:extLst>
                    <a:ext uri="{FF2B5EF4-FFF2-40B4-BE49-F238E27FC236}">
                      <a16:creationId xmlns:a16="http://schemas.microsoft.com/office/drawing/2014/main" id="{9ED02A1C-927D-4687-A4E1-F52CBF8EB555}"/>
                    </a:ext>
                  </a:extLst>
                </p14:cNvPr>
                <p14:cNvContentPartPr/>
                <p14:nvPr/>
              </p14:nvContentPartPr>
              <p14:xfrm>
                <a:off x="3078528" y="4951496"/>
                <a:ext cx="196560" cy="153360"/>
              </p14:xfrm>
            </p:contentPart>
          </mc:Choice>
          <mc:Fallback>
            <p:pic>
              <p:nvPicPr>
                <p:cNvPr id="482" name="Freihand 481">
                  <a:extLst>
                    <a:ext uri="{FF2B5EF4-FFF2-40B4-BE49-F238E27FC236}">
                      <a16:creationId xmlns:a16="http://schemas.microsoft.com/office/drawing/2014/main" id="{9ED02A1C-927D-4687-A4E1-F52CBF8EB555}"/>
                    </a:ext>
                  </a:extLst>
                </p:cNvPr>
                <p:cNvPicPr/>
                <p:nvPr/>
              </p:nvPicPr>
              <p:blipFill>
                <a:blip r:embed="rId766"/>
                <a:stretch>
                  <a:fillRect/>
                </a:stretch>
              </p:blipFill>
              <p:spPr>
                <a:xfrm>
                  <a:off x="3074208" y="4947176"/>
                  <a:ext cx="205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83" name="Freihand 482">
                  <a:extLst>
                    <a:ext uri="{FF2B5EF4-FFF2-40B4-BE49-F238E27FC236}">
                      <a16:creationId xmlns:a16="http://schemas.microsoft.com/office/drawing/2014/main" id="{16CFAFB6-7F8B-4328-9BF6-4B56F811B0D4}"/>
                    </a:ext>
                  </a:extLst>
                </p14:cNvPr>
                <p14:cNvContentPartPr/>
                <p14:nvPr/>
              </p14:nvContentPartPr>
              <p14:xfrm>
                <a:off x="3300288" y="4971296"/>
                <a:ext cx="28080" cy="39600"/>
              </p14:xfrm>
            </p:contentPart>
          </mc:Choice>
          <mc:Fallback>
            <p:pic>
              <p:nvPicPr>
                <p:cNvPr id="483" name="Freihand 482">
                  <a:extLst>
                    <a:ext uri="{FF2B5EF4-FFF2-40B4-BE49-F238E27FC236}">
                      <a16:creationId xmlns:a16="http://schemas.microsoft.com/office/drawing/2014/main" id="{16CFAFB6-7F8B-4328-9BF6-4B56F811B0D4}"/>
                    </a:ext>
                  </a:extLst>
                </p:cNvPr>
                <p:cNvPicPr/>
                <p:nvPr/>
              </p:nvPicPr>
              <p:blipFill>
                <a:blip r:embed="rId768"/>
                <a:stretch>
                  <a:fillRect/>
                </a:stretch>
              </p:blipFill>
              <p:spPr>
                <a:xfrm>
                  <a:off x="3295968" y="4966976"/>
                  <a:ext cx="36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4" name="Freihand 483">
                  <a:extLst>
                    <a:ext uri="{FF2B5EF4-FFF2-40B4-BE49-F238E27FC236}">
                      <a16:creationId xmlns:a16="http://schemas.microsoft.com/office/drawing/2014/main" id="{D2860F9D-ABD1-4FFC-9FB1-22F06281D7D4}"/>
                    </a:ext>
                  </a:extLst>
                </p14:cNvPr>
                <p14:cNvContentPartPr/>
                <p14:nvPr/>
              </p14:nvContentPartPr>
              <p14:xfrm>
                <a:off x="3350688" y="5037896"/>
                <a:ext cx="286200" cy="90720"/>
              </p14:xfrm>
            </p:contentPart>
          </mc:Choice>
          <mc:Fallback>
            <p:pic>
              <p:nvPicPr>
                <p:cNvPr id="484" name="Freihand 483">
                  <a:extLst>
                    <a:ext uri="{FF2B5EF4-FFF2-40B4-BE49-F238E27FC236}">
                      <a16:creationId xmlns:a16="http://schemas.microsoft.com/office/drawing/2014/main" id="{D2860F9D-ABD1-4FFC-9FB1-22F06281D7D4}"/>
                    </a:ext>
                  </a:extLst>
                </p:cNvPr>
                <p:cNvPicPr/>
                <p:nvPr/>
              </p:nvPicPr>
              <p:blipFill>
                <a:blip r:embed="rId770"/>
                <a:stretch>
                  <a:fillRect/>
                </a:stretch>
              </p:blipFill>
              <p:spPr>
                <a:xfrm>
                  <a:off x="3346368" y="5033576"/>
                  <a:ext cx="294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5" name="Freihand 484">
                  <a:extLst>
                    <a:ext uri="{FF2B5EF4-FFF2-40B4-BE49-F238E27FC236}">
                      <a16:creationId xmlns:a16="http://schemas.microsoft.com/office/drawing/2014/main" id="{3310A94C-CA56-458B-8D6D-D61AFDF53A5F}"/>
                    </a:ext>
                  </a:extLst>
                </p14:cNvPr>
                <p14:cNvContentPartPr/>
                <p14:nvPr/>
              </p14:nvContentPartPr>
              <p14:xfrm>
                <a:off x="3897888" y="4823696"/>
                <a:ext cx="186480" cy="167760"/>
              </p14:xfrm>
            </p:contentPart>
          </mc:Choice>
          <mc:Fallback>
            <p:pic>
              <p:nvPicPr>
                <p:cNvPr id="485" name="Freihand 484">
                  <a:extLst>
                    <a:ext uri="{FF2B5EF4-FFF2-40B4-BE49-F238E27FC236}">
                      <a16:creationId xmlns:a16="http://schemas.microsoft.com/office/drawing/2014/main" id="{3310A94C-CA56-458B-8D6D-D61AFDF53A5F}"/>
                    </a:ext>
                  </a:extLst>
                </p:cNvPr>
                <p:cNvPicPr/>
                <p:nvPr/>
              </p:nvPicPr>
              <p:blipFill>
                <a:blip r:embed="rId772"/>
                <a:stretch>
                  <a:fillRect/>
                </a:stretch>
              </p:blipFill>
              <p:spPr>
                <a:xfrm>
                  <a:off x="3893568" y="4819376"/>
                  <a:ext cx="195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6" name="Freihand 485">
                  <a:extLst>
                    <a:ext uri="{FF2B5EF4-FFF2-40B4-BE49-F238E27FC236}">
                      <a16:creationId xmlns:a16="http://schemas.microsoft.com/office/drawing/2014/main" id="{D6BE340D-D7B6-4EF2-A211-B530E0B86166}"/>
                    </a:ext>
                  </a:extLst>
                </p14:cNvPr>
                <p14:cNvContentPartPr/>
                <p14:nvPr/>
              </p14:nvContentPartPr>
              <p14:xfrm>
                <a:off x="3835968" y="4987856"/>
                <a:ext cx="491040" cy="33120"/>
              </p14:xfrm>
            </p:contentPart>
          </mc:Choice>
          <mc:Fallback>
            <p:pic>
              <p:nvPicPr>
                <p:cNvPr id="486" name="Freihand 485">
                  <a:extLst>
                    <a:ext uri="{FF2B5EF4-FFF2-40B4-BE49-F238E27FC236}">
                      <a16:creationId xmlns:a16="http://schemas.microsoft.com/office/drawing/2014/main" id="{D6BE340D-D7B6-4EF2-A211-B530E0B86166}"/>
                    </a:ext>
                  </a:extLst>
                </p:cNvPr>
                <p:cNvPicPr/>
                <p:nvPr/>
              </p:nvPicPr>
              <p:blipFill>
                <a:blip r:embed="rId774"/>
                <a:stretch>
                  <a:fillRect/>
                </a:stretch>
              </p:blipFill>
              <p:spPr>
                <a:xfrm>
                  <a:off x="3831648" y="4983536"/>
                  <a:ext cx="499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9" name="Freihand 488">
                  <a:extLst>
                    <a:ext uri="{FF2B5EF4-FFF2-40B4-BE49-F238E27FC236}">
                      <a16:creationId xmlns:a16="http://schemas.microsoft.com/office/drawing/2014/main" id="{07858586-8E3B-4338-B3FC-88021E773042}"/>
                    </a:ext>
                  </a:extLst>
                </p14:cNvPr>
                <p14:cNvContentPartPr/>
                <p14:nvPr/>
              </p14:nvContentPartPr>
              <p14:xfrm>
                <a:off x="3875208" y="5126816"/>
                <a:ext cx="108720" cy="100440"/>
              </p14:xfrm>
            </p:contentPart>
          </mc:Choice>
          <mc:Fallback>
            <p:pic>
              <p:nvPicPr>
                <p:cNvPr id="489" name="Freihand 488">
                  <a:extLst>
                    <a:ext uri="{FF2B5EF4-FFF2-40B4-BE49-F238E27FC236}">
                      <a16:creationId xmlns:a16="http://schemas.microsoft.com/office/drawing/2014/main" id="{07858586-8E3B-4338-B3FC-88021E773042}"/>
                    </a:ext>
                  </a:extLst>
                </p:cNvPr>
                <p:cNvPicPr/>
                <p:nvPr/>
              </p:nvPicPr>
              <p:blipFill>
                <a:blip r:embed="rId776"/>
                <a:stretch>
                  <a:fillRect/>
                </a:stretch>
              </p:blipFill>
              <p:spPr>
                <a:xfrm>
                  <a:off x="3870888" y="5122496"/>
                  <a:ext cx="117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90" name="Freihand 489">
                  <a:extLst>
                    <a:ext uri="{FF2B5EF4-FFF2-40B4-BE49-F238E27FC236}">
                      <a16:creationId xmlns:a16="http://schemas.microsoft.com/office/drawing/2014/main" id="{05B78B3D-DC1C-490E-816A-E84E8A3B68E1}"/>
                    </a:ext>
                  </a:extLst>
                </p14:cNvPr>
                <p14:cNvContentPartPr/>
                <p14:nvPr/>
              </p14:nvContentPartPr>
              <p14:xfrm>
                <a:off x="4024968" y="5220416"/>
                <a:ext cx="5760" cy="73800"/>
              </p14:xfrm>
            </p:contentPart>
          </mc:Choice>
          <mc:Fallback>
            <p:pic>
              <p:nvPicPr>
                <p:cNvPr id="490" name="Freihand 489">
                  <a:extLst>
                    <a:ext uri="{FF2B5EF4-FFF2-40B4-BE49-F238E27FC236}">
                      <a16:creationId xmlns:a16="http://schemas.microsoft.com/office/drawing/2014/main" id="{05B78B3D-DC1C-490E-816A-E84E8A3B68E1}"/>
                    </a:ext>
                  </a:extLst>
                </p:cNvPr>
                <p:cNvPicPr/>
                <p:nvPr/>
              </p:nvPicPr>
              <p:blipFill>
                <a:blip r:embed="rId778"/>
                <a:stretch>
                  <a:fillRect/>
                </a:stretch>
              </p:blipFill>
              <p:spPr>
                <a:xfrm>
                  <a:off x="4020648" y="5216096"/>
                  <a:ext cx="14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91" name="Freihand 490">
                  <a:extLst>
                    <a:ext uri="{FF2B5EF4-FFF2-40B4-BE49-F238E27FC236}">
                      <a16:creationId xmlns:a16="http://schemas.microsoft.com/office/drawing/2014/main" id="{3922A286-17E5-4D02-AB12-CE13C7D9F813}"/>
                    </a:ext>
                  </a:extLst>
                </p14:cNvPr>
                <p14:cNvContentPartPr/>
                <p14:nvPr/>
              </p14:nvContentPartPr>
              <p14:xfrm>
                <a:off x="4121448" y="5142656"/>
                <a:ext cx="95040" cy="93240"/>
              </p14:xfrm>
            </p:contentPart>
          </mc:Choice>
          <mc:Fallback>
            <p:pic>
              <p:nvPicPr>
                <p:cNvPr id="491" name="Freihand 490">
                  <a:extLst>
                    <a:ext uri="{FF2B5EF4-FFF2-40B4-BE49-F238E27FC236}">
                      <a16:creationId xmlns:a16="http://schemas.microsoft.com/office/drawing/2014/main" id="{3922A286-17E5-4D02-AB12-CE13C7D9F813}"/>
                    </a:ext>
                  </a:extLst>
                </p:cNvPr>
                <p:cNvPicPr/>
                <p:nvPr/>
              </p:nvPicPr>
              <p:blipFill>
                <a:blip r:embed="rId780"/>
                <a:stretch>
                  <a:fillRect/>
                </a:stretch>
              </p:blipFill>
              <p:spPr>
                <a:xfrm>
                  <a:off x="4117128" y="5138336"/>
                  <a:ext cx="103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93" name="Freihand 492">
                  <a:extLst>
                    <a:ext uri="{FF2B5EF4-FFF2-40B4-BE49-F238E27FC236}">
                      <a16:creationId xmlns:a16="http://schemas.microsoft.com/office/drawing/2014/main" id="{6B41E026-30A3-4D21-9458-41C12FC1DDFE}"/>
                    </a:ext>
                  </a:extLst>
                </p14:cNvPr>
                <p14:cNvContentPartPr/>
                <p14:nvPr/>
              </p14:nvContentPartPr>
              <p14:xfrm>
                <a:off x="3789528" y="4678616"/>
                <a:ext cx="817200" cy="797400"/>
              </p14:xfrm>
            </p:contentPart>
          </mc:Choice>
          <mc:Fallback>
            <p:pic>
              <p:nvPicPr>
                <p:cNvPr id="493" name="Freihand 492">
                  <a:extLst>
                    <a:ext uri="{FF2B5EF4-FFF2-40B4-BE49-F238E27FC236}">
                      <a16:creationId xmlns:a16="http://schemas.microsoft.com/office/drawing/2014/main" id="{6B41E026-30A3-4D21-9458-41C12FC1DDFE}"/>
                    </a:ext>
                  </a:extLst>
                </p:cNvPr>
                <p:cNvPicPr/>
                <p:nvPr/>
              </p:nvPicPr>
              <p:blipFill>
                <a:blip r:embed="rId782"/>
                <a:stretch>
                  <a:fillRect/>
                </a:stretch>
              </p:blipFill>
              <p:spPr>
                <a:xfrm>
                  <a:off x="3785208" y="4674296"/>
                  <a:ext cx="825840" cy="8060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94" name="Freihand 493">
                  <a:extLst>
                    <a:ext uri="{FF2B5EF4-FFF2-40B4-BE49-F238E27FC236}">
                      <a16:creationId xmlns:a16="http://schemas.microsoft.com/office/drawing/2014/main" id="{A0C65615-65F0-48D0-B5AA-697FCFCAA76B}"/>
                    </a:ext>
                  </a:extLst>
                </p14:cNvPr>
                <p14:cNvContentPartPr/>
                <p14:nvPr/>
              </p14:nvContentPartPr>
              <p14:xfrm>
                <a:off x="4489368" y="4591136"/>
                <a:ext cx="101160" cy="35640"/>
              </p14:xfrm>
            </p:contentPart>
          </mc:Choice>
          <mc:Fallback>
            <p:pic>
              <p:nvPicPr>
                <p:cNvPr id="494" name="Freihand 493">
                  <a:extLst>
                    <a:ext uri="{FF2B5EF4-FFF2-40B4-BE49-F238E27FC236}">
                      <a16:creationId xmlns:a16="http://schemas.microsoft.com/office/drawing/2014/main" id="{A0C65615-65F0-48D0-B5AA-697FCFCAA76B}"/>
                    </a:ext>
                  </a:extLst>
                </p:cNvPr>
                <p:cNvPicPr/>
                <p:nvPr/>
              </p:nvPicPr>
              <p:blipFill>
                <a:blip r:embed="rId784"/>
                <a:stretch>
                  <a:fillRect/>
                </a:stretch>
              </p:blipFill>
              <p:spPr>
                <a:xfrm>
                  <a:off x="4485048" y="4586816"/>
                  <a:ext cx="109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95" name="Freihand 494">
                  <a:extLst>
                    <a:ext uri="{FF2B5EF4-FFF2-40B4-BE49-F238E27FC236}">
                      <a16:creationId xmlns:a16="http://schemas.microsoft.com/office/drawing/2014/main" id="{7D9F85D4-5229-4410-A5BF-31AC9587D773}"/>
                    </a:ext>
                  </a:extLst>
                </p14:cNvPr>
                <p14:cNvContentPartPr/>
                <p14:nvPr/>
              </p14:nvContentPartPr>
              <p14:xfrm>
                <a:off x="4524288" y="4604456"/>
                <a:ext cx="120600" cy="34920"/>
              </p14:xfrm>
            </p:contentPart>
          </mc:Choice>
          <mc:Fallback>
            <p:pic>
              <p:nvPicPr>
                <p:cNvPr id="495" name="Freihand 494">
                  <a:extLst>
                    <a:ext uri="{FF2B5EF4-FFF2-40B4-BE49-F238E27FC236}">
                      <a16:creationId xmlns:a16="http://schemas.microsoft.com/office/drawing/2014/main" id="{7D9F85D4-5229-4410-A5BF-31AC9587D773}"/>
                    </a:ext>
                  </a:extLst>
                </p:cNvPr>
                <p:cNvPicPr/>
                <p:nvPr/>
              </p:nvPicPr>
              <p:blipFill>
                <a:blip r:embed="rId786"/>
                <a:stretch>
                  <a:fillRect/>
                </a:stretch>
              </p:blipFill>
              <p:spPr>
                <a:xfrm>
                  <a:off x="4519968" y="4600136"/>
                  <a:ext cx="129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96" name="Freihand 495">
                  <a:extLst>
                    <a:ext uri="{FF2B5EF4-FFF2-40B4-BE49-F238E27FC236}">
                      <a16:creationId xmlns:a16="http://schemas.microsoft.com/office/drawing/2014/main" id="{D07FBD31-7F36-4764-A4A2-BF1E438237FA}"/>
                    </a:ext>
                  </a:extLst>
                </p14:cNvPr>
                <p14:cNvContentPartPr/>
                <p14:nvPr/>
              </p14:nvContentPartPr>
              <p14:xfrm>
                <a:off x="4694568" y="4487096"/>
                <a:ext cx="109800" cy="95400"/>
              </p14:xfrm>
            </p:contentPart>
          </mc:Choice>
          <mc:Fallback>
            <p:pic>
              <p:nvPicPr>
                <p:cNvPr id="496" name="Freihand 495">
                  <a:extLst>
                    <a:ext uri="{FF2B5EF4-FFF2-40B4-BE49-F238E27FC236}">
                      <a16:creationId xmlns:a16="http://schemas.microsoft.com/office/drawing/2014/main" id="{D07FBD31-7F36-4764-A4A2-BF1E438237FA}"/>
                    </a:ext>
                  </a:extLst>
                </p:cNvPr>
                <p:cNvPicPr/>
                <p:nvPr/>
              </p:nvPicPr>
              <p:blipFill>
                <a:blip r:embed="rId788"/>
                <a:stretch>
                  <a:fillRect/>
                </a:stretch>
              </p:blipFill>
              <p:spPr>
                <a:xfrm>
                  <a:off x="4690248" y="4482776"/>
                  <a:ext cx="118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97" name="Freihand 496">
                  <a:extLst>
                    <a:ext uri="{FF2B5EF4-FFF2-40B4-BE49-F238E27FC236}">
                      <a16:creationId xmlns:a16="http://schemas.microsoft.com/office/drawing/2014/main" id="{F30830F7-6E97-4C64-A83C-E9D8DEBD7195}"/>
                    </a:ext>
                  </a:extLst>
                </p14:cNvPr>
                <p14:cNvContentPartPr/>
                <p14:nvPr/>
              </p14:nvContentPartPr>
              <p14:xfrm>
                <a:off x="4875648" y="4458296"/>
                <a:ext cx="113040" cy="115560"/>
              </p14:xfrm>
            </p:contentPart>
          </mc:Choice>
          <mc:Fallback>
            <p:pic>
              <p:nvPicPr>
                <p:cNvPr id="497" name="Freihand 496">
                  <a:extLst>
                    <a:ext uri="{FF2B5EF4-FFF2-40B4-BE49-F238E27FC236}">
                      <a16:creationId xmlns:a16="http://schemas.microsoft.com/office/drawing/2014/main" id="{F30830F7-6E97-4C64-A83C-E9D8DEBD7195}"/>
                    </a:ext>
                  </a:extLst>
                </p:cNvPr>
                <p:cNvPicPr/>
                <p:nvPr/>
              </p:nvPicPr>
              <p:blipFill>
                <a:blip r:embed="rId790"/>
                <a:stretch>
                  <a:fillRect/>
                </a:stretch>
              </p:blipFill>
              <p:spPr>
                <a:xfrm>
                  <a:off x="4871328" y="4453976"/>
                  <a:ext cx="121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98" name="Freihand 497">
                  <a:extLst>
                    <a:ext uri="{FF2B5EF4-FFF2-40B4-BE49-F238E27FC236}">
                      <a16:creationId xmlns:a16="http://schemas.microsoft.com/office/drawing/2014/main" id="{1CE71DB3-F7EF-4B0C-B014-67683CD60BAB}"/>
                    </a:ext>
                  </a:extLst>
                </p14:cNvPr>
                <p14:cNvContentPartPr/>
                <p14:nvPr/>
              </p14:nvContentPartPr>
              <p14:xfrm>
                <a:off x="4878168" y="5024576"/>
                <a:ext cx="221400" cy="3240"/>
              </p14:xfrm>
            </p:contentPart>
          </mc:Choice>
          <mc:Fallback>
            <p:pic>
              <p:nvPicPr>
                <p:cNvPr id="498" name="Freihand 497">
                  <a:extLst>
                    <a:ext uri="{FF2B5EF4-FFF2-40B4-BE49-F238E27FC236}">
                      <a16:creationId xmlns:a16="http://schemas.microsoft.com/office/drawing/2014/main" id="{1CE71DB3-F7EF-4B0C-B014-67683CD60BAB}"/>
                    </a:ext>
                  </a:extLst>
                </p:cNvPr>
                <p:cNvPicPr/>
                <p:nvPr/>
              </p:nvPicPr>
              <p:blipFill>
                <a:blip r:embed="rId792"/>
                <a:stretch>
                  <a:fillRect/>
                </a:stretch>
              </p:blipFill>
              <p:spPr>
                <a:xfrm>
                  <a:off x="4873848" y="5020256"/>
                  <a:ext cx="2300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99" name="Freihand 498">
                  <a:extLst>
                    <a:ext uri="{FF2B5EF4-FFF2-40B4-BE49-F238E27FC236}">
                      <a16:creationId xmlns:a16="http://schemas.microsoft.com/office/drawing/2014/main" id="{A236F216-E1FE-472E-862A-5DC86FF6AB28}"/>
                    </a:ext>
                  </a:extLst>
                </p14:cNvPr>
                <p14:cNvContentPartPr/>
                <p14:nvPr/>
              </p14:nvContentPartPr>
              <p14:xfrm>
                <a:off x="4890768" y="5077496"/>
                <a:ext cx="213480" cy="11160"/>
              </p14:xfrm>
            </p:contentPart>
          </mc:Choice>
          <mc:Fallback>
            <p:pic>
              <p:nvPicPr>
                <p:cNvPr id="499" name="Freihand 498">
                  <a:extLst>
                    <a:ext uri="{FF2B5EF4-FFF2-40B4-BE49-F238E27FC236}">
                      <a16:creationId xmlns:a16="http://schemas.microsoft.com/office/drawing/2014/main" id="{A236F216-E1FE-472E-862A-5DC86FF6AB28}"/>
                    </a:ext>
                  </a:extLst>
                </p:cNvPr>
                <p:cNvPicPr/>
                <p:nvPr/>
              </p:nvPicPr>
              <p:blipFill>
                <a:blip r:embed="rId794"/>
                <a:stretch>
                  <a:fillRect/>
                </a:stretch>
              </p:blipFill>
              <p:spPr>
                <a:xfrm>
                  <a:off x="4886448" y="5073176"/>
                  <a:ext cx="222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00" name="Freihand 499">
                  <a:extLst>
                    <a:ext uri="{FF2B5EF4-FFF2-40B4-BE49-F238E27FC236}">
                      <a16:creationId xmlns:a16="http://schemas.microsoft.com/office/drawing/2014/main" id="{546555BA-B050-4A38-926F-51D0F03B665F}"/>
                    </a:ext>
                  </a:extLst>
                </p14:cNvPr>
                <p14:cNvContentPartPr/>
                <p14:nvPr/>
              </p14:nvContentPartPr>
              <p14:xfrm>
                <a:off x="5304768" y="4928456"/>
                <a:ext cx="180720" cy="149040"/>
              </p14:xfrm>
            </p:contentPart>
          </mc:Choice>
          <mc:Fallback>
            <p:pic>
              <p:nvPicPr>
                <p:cNvPr id="500" name="Freihand 499">
                  <a:extLst>
                    <a:ext uri="{FF2B5EF4-FFF2-40B4-BE49-F238E27FC236}">
                      <a16:creationId xmlns:a16="http://schemas.microsoft.com/office/drawing/2014/main" id="{546555BA-B050-4A38-926F-51D0F03B665F}"/>
                    </a:ext>
                  </a:extLst>
                </p:cNvPr>
                <p:cNvPicPr/>
                <p:nvPr/>
              </p:nvPicPr>
              <p:blipFill>
                <a:blip r:embed="rId796"/>
                <a:stretch>
                  <a:fillRect/>
                </a:stretch>
              </p:blipFill>
              <p:spPr>
                <a:xfrm>
                  <a:off x="5300448" y="4924136"/>
                  <a:ext cx="189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01" name="Freihand 500">
                  <a:extLst>
                    <a:ext uri="{FF2B5EF4-FFF2-40B4-BE49-F238E27FC236}">
                      <a16:creationId xmlns:a16="http://schemas.microsoft.com/office/drawing/2014/main" id="{A87FB4D5-A536-49F7-BD4F-F6CDED330235}"/>
                    </a:ext>
                  </a:extLst>
                </p14:cNvPr>
                <p14:cNvContentPartPr/>
                <p14:nvPr/>
              </p14:nvContentPartPr>
              <p14:xfrm>
                <a:off x="5560728" y="4918016"/>
                <a:ext cx="188280" cy="154800"/>
              </p14:xfrm>
            </p:contentPart>
          </mc:Choice>
          <mc:Fallback>
            <p:pic>
              <p:nvPicPr>
                <p:cNvPr id="501" name="Freihand 500">
                  <a:extLst>
                    <a:ext uri="{FF2B5EF4-FFF2-40B4-BE49-F238E27FC236}">
                      <a16:creationId xmlns:a16="http://schemas.microsoft.com/office/drawing/2014/main" id="{A87FB4D5-A536-49F7-BD4F-F6CDED330235}"/>
                    </a:ext>
                  </a:extLst>
                </p:cNvPr>
                <p:cNvPicPr/>
                <p:nvPr/>
              </p:nvPicPr>
              <p:blipFill>
                <a:blip r:embed="rId798"/>
                <a:stretch>
                  <a:fillRect/>
                </a:stretch>
              </p:blipFill>
              <p:spPr>
                <a:xfrm>
                  <a:off x="5556408" y="4913696"/>
                  <a:ext cx="196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02" name="Freihand 501">
                  <a:extLst>
                    <a:ext uri="{FF2B5EF4-FFF2-40B4-BE49-F238E27FC236}">
                      <a16:creationId xmlns:a16="http://schemas.microsoft.com/office/drawing/2014/main" id="{7A66E265-B19F-41E9-AA34-4437420AD5B2}"/>
                    </a:ext>
                  </a:extLst>
                </p14:cNvPr>
                <p14:cNvContentPartPr/>
                <p14:nvPr/>
              </p14:nvContentPartPr>
              <p14:xfrm>
                <a:off x="5894088" y="4889936"/>
                <a:ext cx="252360" cy="196560"/>
              </p14:xfrm>
            </p:contentPart>
          </mc:Choice>
          <mc:Fallback>
            <p:pic>
              <p:nvPicPr>
                <p:cNvPr id="502" name="Freihand 501">
                  <a:extLst>
                    <a:ext uri="{FF2B5EF4-FFF2-40B4-BE49-F238E27FC236}">
                      <a16:creationId xmlns:a16="http://schemas.microsoft.com/office/drawing/2014/main" id="{7A66E265-B19F-41E9-AA34-4437420AD5B2}"/>
                    </a:ext>
                  </a:extLst>
                </p:cNvPr>
                <p:cNvPicPr/>
                <p:nvPr/>
              </p:nvPicPr>
              <p:blipFill>
                <a:blip r:embed="rId800"/>
                <a:stretch>
                  <a:fillRect/>
                </a:stretch>
              </p:blipFill>
              <p:spPr>
                <a:xfrm>
                  <a:off x="5889768" y="4885616"/>
                  <a:ext cx="261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03" name="Freihand 502">
                  <a:extLst>
                    <a:ext uri="{FF2B5EF4-FFF2-40B4-BE49-F238E27FC236}">
                      <a16:creationId xmlns:a16="http://schemas.microsoft.com/office/drawing/2014/main" id="{9F35937D-7430-447B-BFD8-BDDEB87502B3}"/>
                    </a:ext>
                  </a:extLst>
                </p14:cNvPr>
                <p14:cNvContentPartPr/>
                <p14:nvPr/>
              </p14:nvContentPartPr>
              <p14:xfrm>
                <a:off x="6176688" y="4897496"/>
                <a:ext cx="29880" cy="47160"/>
              </p14:xfrm>
            </p:contentPart>
          </mc:Choice>
          <mc:Fallback>
            <p:pic>
              <p:nvPicPr>
                <p:cNvPr id="503" name="Freihand 502">
                  <a:extLst>
                    <a:ext uri="{FF2B5EF4-FFF2-40B4-BE49-F238E27FC236}">
                      <a16:creationId xmlns:a16="http://schemas.microsoft.com/office/drawing/2014/main" id="{9F35937D-7430-447B-BFD8-BDDEB87502B3}"/>
                    </a:ext>
                  </a:extLst>
                </p:cNvPr>
                <p:cNvPicPr/>
                <p:nvPr/>
              </p:nvPicPr>
              <p:blipFill>
                <a:blip r:embed="rId802"/>
                <a:stretch>
                  <a:fillRect/>
                </a:stretch>
              </p:blipFill>
              <p:spPr>
                <a:xfrm>
                  <a:off x="6172368" y="4893176"/>
                  <a:ext cx="38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04" name="Freihand 503">
                  <a:extLst>
                    <a:ext uri="{FF2B5EF4-FFF2-40B4-BE49-F238E27FC236}">
                      <a16:creationId xmlns:a16="http://schemas.microsoft.com/office/drawing/2014/main" id="{3B8287F0-09DA-4BED-BA13-081064DF483E}"/>
                    </a:ext>
                  </a:extLst>
                </p14:cNvPr>
                <p14:cNvContentPartPr/>
                <p14:nvPr/>
              </p14:nvContentPartPr>
              <p14:xfrm>
                <a:off x="6278928" y="5006216"/>
                <a:ext cx="106920" cy="65880"/>
              </p14:xfrm>
            </p:contentPart>
          </mc:Choice>
          <mc:Fallback>
            <p:pic>
              <p:nvPicPr>
                <p:cNvPr id="504" name="Freihand 503">
                  <a:extLst>
                    <a:ext uri="{FF2B5EF4-FFF2-40B4-BE49-F238E27FC236}">
                      <a16:creationId xmlns:a16="http://schemas.microsoft.com/office/drawing/2014/main" id="{3B8287F0-09DA-4BED-BA13-081064DF483E}"/>
                    </a:ext>
                  </a:extLst>
                </p:cNvPr>
                <p:cNvPicPr/>
                <p:nvPr/>
              </p:nvPicPr>
              <p:blipFill>
                <a:blip r:embed="rId804"/>
                <a:stretch>
                  <a:fillRect/>
                </a:stretch>
              </p:blipFill>
              <p:spPr>
                <a:xfrm>
                  <a:off x="6274608" y="5001896"/>
                  <a:ext cx="115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08" name="Freihand 507">
                  <a:extLst>
                    <a:ext uri="{FF2B5EF4-FFF2-40B4-BE49-F238E27FC236}">
                      <a16:creationId xmlns:a16="http://schemas.microsoft.com/office/drawing/2014/main" id="{074C444F-BF74-472E-BD54-12F9037DCD92}"/>
                    </a:ext>
                  </a:extLst>
                </p14:cNvPr>
                <p14:cNvContentPartPr/>
                <p14:nvPr/>
              </p14:nvContentPartPr>
              <p14:xfrm>
                <a:off x="179088" y="5692736"/>
                <a:ext cx="72000" cy="68760"/>
              </p14:xfrm>
            </p:contentPart>
          </mc:Choice>
          <mc:Fallback>
            <p:pic>
              <p:nvPicPr>
                <p:cNvPr id="508" name="Freihand 507">
                  <a:extLst>
                    <a:ext uri="{FF2B5EF4-FFF2-40B4-BE49-F238E27FC236}">
                      <a16:creationId xmlns:a16="http://schemas.microsoft.com/office/drawing/2014/main" id="{074C444F-BF74-472E-BD54-12F9037DCD92}"/>
                    </a:ext>
                  </a:extLst>
                </p:cNvPr>
                <p:cNvPicPr/>
                <p:nvPr/>
              </p:nvPicPr>
              <p:blipFill>
                <a:blip r:embed="rId806"/>
                <a:stretch>
                  <a:fillRect/>
                </a:stretch>
              </p:blipFill>
              <p:spPr>
                <a:xfrm>
                  <a:off x="174768" y="5688416"/>
                  <a:ext cx="80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09" name="Freihand 508">
                  <a:extLst>
                    <a:ext uri="{FF2B5EF4-FFF2-40B4-BE49-F238E27FC236}">
                      <a16:creationId xmlns:a16="http://schemas.microsoft.com/office/drawing/2014/main" id="{CC0F58A4-05FC-4518-AEE9-3D8538852E8B}"/>
                    </a:ext>
                  </a:extLst>
                </p14:cNvPr>
                <p14:cNvContentPartPr/>
                <p14:nvPr/>
              </p14:nvContentPartPr>
              <p14:xfrm>
                <a:off x="312288" y="5638016"/>
                <a:ext cx="318960" cy="115200"/>
              </p14:xfrm>
            </p:contentPart>
          </mc:Choice>
          <mc:Fallback>
            <p:pic>
              <p:nvPicPr>
                <p:cNvPr id="509" name="Freihand 508">
                  <a:extLst>
                    <a:ext uri="{FF2B5EF4-FFF2-40B4-BE49-F238E27FC236}">
                      <a16:creationId xmlns:a16="http://schemas.microsoft.com/office/drawing/2014/main" id="{CC0F58A4-05FC-4518-AEE9-3D8538852E8B}"/>
                    </a:ext>
                  </a:extLst>
                </p:cNvPr>
                <p:cNvPicPr/>
                <p:nvPr/>
              </p:nvPicPr>
              <p:blipFill>
                <a:blip r:embed="rId808"/>
                <a:stretch>
                  <a:fillRect/>
                </a:stretch>
              </p:blipFill>
              <p:spPr>
                <a:xfrm>
                  <a:off x="307968" y="5633696"/>
                  <a:ext cx="327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11" name="Freihand 510">
                  <a:extLst>
                    <a:ext uri="{FF2B5EF4-FFF2-40B4-BE49-F238E27FC236}">
                      <a16:creationId xmlns:a16="http://schemas.microsoft.com/office/drawing/2014/main" id="{81EAD93F-9155-44C8-A164-D4899ADF6892}"/>
                    </a:ext>
                  </a:extLst>
                </p14:cNvPr>
                <p14:cNvContentPartPr/>
                <p14:nvPr/>
              </p14:nvContentPartPr>
              <p14:xfrm>
                <a:off x="844728" y="5648096"/>
                <a:ext cx="127800" cy="93600"/>
              </p14:xfrm>
            </p:contentPart>
          </mc:Choice>
          <mc:Fallback>
            <p:pic>
              <p:nvPicPr>
                <p:cNvPr id="511" name="Freihand 510">
                  <a:extLst>
                    <a:ext uri="{FF2B5EF4-FFF2-40B4-BE49-F238E27FC236}">
                      <a16:creationId xmlns:a16="http://schemas.microsoft.com/office/drawing/2014/main" id="{81EAD93F-9155-44C8-A164-D4899ADF6892}"/>
                    </a:ext>
                  </a:extLst>
                </p:cNvPr>
                <p:cNvPicPr/>
                <p:nvPr/>
              </p:nvPicPr>
              <p:blipFill>
                <a:blip r:embed="rId810"/>
                <a:stretch>
                  <a:fillRect/>
                </a:stretch>
              </p:blipFill>
              <p:spPr>
                <a:xfrm>
                  <a:off x="840408" y="5643776"/>
                  <a:ext cx="13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12" name="Freihand 511">
                  <a:extLst>
                    <a:ext uri="{FF2B5EF4-FFF2-40B4-BE49-F238E27FC236}">
                      <a16:creationId xmlns:a16="http://schemas.microsoft.com/office/drawing/2014/main" id="{A9DAE313-3554-4E0D-8B7C-7FB838F4772A}"/>
                    </a:ext>
                  </a:extLst>
                </p14:cNvPr>
                <p14:cNvContentPartPr/>
                <p14:nvPr/>
              </p14:nvContentPartPr>
              <p14:xfrm>
                <a:off x="1051008" y="5584016"/>
                <a:ext cx="118440" cy="145800"/>
              </p14:xfrm>
            </p:contentPart>
          </mc:Choice>
          <mc:Fallback>
            <p:pic>
              <p:nvPicPr>
                <p:cNvPr id="512" name="Freihand 511">
                  <a:extLst>
                    <a:ext uri="{FF2B5EF4-FFF2-40B4-BE49-F238E27FC236}">
                      <a16:creationId xmlns:a16="http://schemas.microsoft.com/office/drawing/2014/main" id="{A9DAE313-3554-4E0D-8B7C-7FB838F4772A}"/>
                    </a:ext>
                  </a:extLst>
                </p:cNvPr>
                <p:cNvPicPr/>
                <p:nvPr/>
              </p:nvPicPr>
              <p:blipFill>
                <a:blip r:embed="rId812"/>
                <a:stretch>
                  <a:fillRect/>
                </a:stretch>
              </p:blipFill>
              <p:spPr>
                <a:xfrm>
                  <a:off x="1046688" y="5579696"/>
                  <a:ext cx="127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13" name="Freihand 512">
                  <a:extLst>
                    <a:ext uri="{FF2B5EF4-FFF2-40B4-BE49-F238E27FC236}">
                      <a16:creationId xmlns:a16="http://schemas.microsoft.com/office/drawing/2014/main" id="{8CAC12C2-F210-4B8D-8B3C-30955E907322}"/>
                    </a:ext>
                  </a:extLst>
                </p14:cNvPr>
                <p14:cNvContentPartPr/>
                <p14:nvPr/>
              </p14:nvContentPartPr>
              <p14:xfrm>
                <a:off x="1228128" y="5640536"/>
                <a:ext cx="116280" cy="217080"/>
              </p14:xfrm>
            </p:contentPart>
          </mc:Choice>
          <mc:Fallback>
            <p:pic>
              <p:nvPicPr>
                <p:cNvPr id="513" name="Freihand 512">
                  <a:extLst>
                    <a:ext uri="{FF2B5EF4-FFF2-40B4-BE49-F238E27FC236}">
                      <a16:creationId xmlns:a16="http://schemas.microsoft.com/office/drawing/2014/main" id="{8CAC12C2-F210-4B8D-8B3C-30955E907322}"/>
                    </a:ext>
                  </a:extLst>
                </p:cNvPr>
                <p:cNvPicPr/>
                <p:nvPr/>
              </p:nvPicPr>
              <p:blipFill>
                <a:blip r:embed="rId814"/>
                <a:stretch>
                  <a:fillRect/>
                </a:stretch>
              </p:blipFill>
              <p:spPr>
                <a:xfrm>
                  <a:off x="1223808" y="5636216"/>
                  <a:ext cx="124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14" name="Freihand 513">
                  <a:extLst>
                    <a:ext uri="{FF2B5EF4-FFF2-40B4-BE49-F238E27FC236}">
                      <a16:creationId xmlns:a16="http://schemas.microsoft.com/office/drawing/2014/main" id="{8A675D59-2D9E-44A9-8BC7-F7E4E91447B0}"/>
                    </a:ext>
                  </a:extLst>
                </p14:cNvPr>
                <p14:cNvContentPartPr/>
                <p14:nvPr/>
              </p14:nvContentPartPr>
              <p14:xfrm>
                <a:off x="1405248" y="5636936"/>
                <a:ext cx="93960" cy="88560"/>
              </p14:xfrm>
            </p:contentPart>
          </mc:Choice>
          <mc:Fallback>
            <p:pic>
              <p:nvPicPr>
                <p:cNvPr id="514" name="Freihand 513">
                  <a:extLst>
                    <a:ext uri="{FF2B5EF4-FFF2-40B4-BE49-F238E27FC236}">
                      <a16:creationId xmlns:a16="http://schemas.microsoft.com/office/drawing/2014/main" id="{8A675D59-2D9E-44A9-8BC7-F7E4E91447B0}"/>
                    </a:ext>
                  </a:extLst>
                </p:cNvPr>
                <p:cNvPicPr/>
                <p:nvPr/>
              </p:nvPicPr>
              <p:blipFill>
                <a:blip r:embed="rId816"/>
                <a:stretch>
                  <a:fillRect/>
                </a:stretch>
              </p:blipFill>
              <p:spPr>
                <a:xfrm>
                  <a:off x="1400928" y="5632616"/>
                  <a:ext cx="102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15" name="Freihand 514">
                  <a:extLst>
                    <a:ext uri="{FF2B5EF4-FFF2-40B4-BE49-F238E27FC236}">
                      <a16:creationId xmlns:a16="http://schemas.microsoft.com/office/drawing/2014/main" id="{89A10E2E-0075-482B-AE5E-22487444250E}"/>
                    </a:ext>
                  </a:extLst>
                </p14:cNvPr>
                <p14:cNvContentPartPr/>
                <p14:nvPr/>
              </p14:nvContentPartPr>
              <p14:xfrm>
                <a:off x="1543128" y="5649176"/>
                <a:ext cx="199440" cy="75240"/>
              </p14:xfrm>
            </p:contentPart>
          </mc:Choice>
          <mc:Fallback>
            <p:pic>
              <p:nvPicPr>
                <p:cNvPr id="515" name="Freihand 514">
                  <a:extLst>
                    <a:ext uri="{FF2B5EF4-FFF2-40B4-BE49-F238E27FC236}">
                      <a16:creationId xmlns:a16="http://schemas.microsoft.com/office/drawing/2014/main" id="{89A10E2E-0075-482B-AE5E-22487444250E}"/>
                    </a:ext>
                  </a:extLst>
                </p:cNvPr>
                <p:cNvPicPr/>
                <p:nvPr/>
              </p:nvPicPr>
              <p:blipFill>
                <a:blip r:embed="rId818"/>
                <a:stretch>
                  <a:fillRect/>
                </a:stretch>
              </p:blipFill>
              <p:spPr>
                <a:xfrm>
                  <a:off x="1538808" y="5644856"/>
                  <a:ext cx="208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16" name="Freihand 515">
                  <a:extLst>
                    <a:ext uri="{FF2B5EF4-FFF2-40B4-BE49-F238E27FC236}">
                      <a16:creationId xmlns:a16="http://schemas.microsoft.com/office/drawing/2014/main" id="{A2699DCD-286B-421E-ADC2-3B24530FBF6D}"/>
                    </a:ext>
                  </a:extLst>
                </p14:cNvPr>
                <p14:cNvContentPartPr/>
                <p14:nvPr/>
              </p14:nvContentPartPr>
              <p14:xfrm>
                <a:off x="1820688" y="5637296"/>
                <a:ext cx="358920" cy="96120"/>
              </p14:xfrm>
            </p:contentPart>
          </mc:Choice>
          <mc:Fallback>
            <p:pic>
              <p:nvPicPr>
                <p:cNvPr id="516" name="Freihand 515">
                  <a:extLst>
                    <a:ext uri="{FF2B5EF4-FFF2-40B4-BE49-F238E27FC236}">
                      <a16:creationId xmlns:a16="http://schemas.microsoft.com/office/drawing/2014/main" id="{A2699DCD-286B-421E-ADC2-3B24530FBF6D}"/>
                    </a:ext>
                  </a:extLst>
                </p:cNvPr>
                <p:cNvPicPr/>
                <p:nvPr/>
              </p:nvPicPr>
              <p:blipFill>
                <a:blip r:embed="rId820"/>
                <a:stretch>
                  <a:fillRect/>
                </a:stretch>
              </p:blipFill>
              <p:spPr>
                <a:xfrm>
                  <a:off x="1816368" y="5632976"/>
                  <a:ext cx="367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17" name="Freihand 516">
                  <a:extLst>
                    <a:ext uri="{FF2B5EF4-FFF2-40B4-BE49-F238E27FC236}">
                      <a16:creationId xmlns:a16="http://schemas.microsoft.com/office/drawing/2014/main" id="{0AA7CCB4-FF2F-4818-BE5D-A685F33581B8}"/>
                    </a:ext>
                  </a:extLst>
                </p14:cNvPr>
                <p14:cNvContentPartPr/>
                <p14:nvPr/>
              </p14:nvContentPartPr>
              <p14:xfrm>
                <a:off x="2152248" y="5578616"/>
                <a:ext cx="360" cy="360"/>
              </p14:xfrm>
            </p:contentPart>
          </mc:Choice>
          <mc:Fallback>
            <p:pic>
              <p:nvPicPr>
                <p:cNvPr id="517" name="Freihand 516">
                  <a:extLst>
                    <a:ext uri="{FF2B5EF4-FFF2-40B4-BE49-F238E27FC236}">
                      <a16:creationId xmlns:a16="http://schemas.microsoft.com/office/drawing/2014/main" id="{0AA7CCB4-FF2F-4818-BE5D-A685F33581B8}"/>
                    </a:ext>
                  </a:extLst>
                </p:cNvPr>
                <p:cNvPicPr/>
                <p:nvPr/>
              </p:nvPicPr>
              <p:blipFill>
                <a:blip r:embed="rId60"/>
                <a:stretch>
                  <a:fillRect/>
                </a:stretch>
              </p:blipFill>
              <p:spPr>
                <a:xfrm>
                  <a:off x="2147928" y="557429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8" name="Freihand 517">
                  <a:extLst>
                    <a:ext uri="{FF2B5EF4-FFF2-40B4-BE49-F238E27FC236}">
                      <a16:creationId xmlns:a16="http://schemas.microsoft.com/office/drawing/2014/main" id="{0A3F602F-6A84-4E48-BFF8-11AEF024A11F}"/>
                    </a:ext>
                  </a:extLst>
                </p14:cNvPr>
                <p14:cNvContentPartPr/>
                <p14:nvPr/>
              </p14:nvContentPartPr>
              <p14:xfrm>
                <a:off x="2456088" y="5528216"/>
                <a:ext cx="222120" cy="254880"/>
              </p14:xfrm>
            </p:contentPart>
          </mc:Choice>
          <mc:Fallback>
            <p:pic>
              <p:nvPicPr>
                <p:cNvPr id="518" name="Freihand 517">
                  <a:extLst>
                    <a:ext uri="{FF2B5EF4-FFF2-40B4-BE49-F238E27FC236}">
                      <a16:creationId xmlns:a16="http://schemas.microsoft.com/office/drawing/2014/main" id="{0A3F602F-6A84-4E48-BFF8-11AEF024A11F}"/>
                    </a:ext>
                  </a:extLst>
                </p:cNvPr>
                <p:cNvPicPr/>
                <p:nvPr/>
              </p:nvPicPr>
              <p:blipFill>
                <a:blip r:embed="rId823"/>
                <a:stretch>
                  <a:fillRect/>
                </a:stretch>
              </p:blipFill>
              <p:spPr>
                <a:xfrm>
                  <a:off x="2451768" y="5523896"/>
                  <a:ext cx="2307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9" name="Freihand 518">
                  <a:extLst>
                    <a:ext uri="{FF2B5EF4-FFF2-40B4-BE49-F238E27FC236}">
                      <a16:creationId xmlns:a16="http://schemas.microsoft.com/office/drawing/2014/main" id="{047F5ED9-7726-45BA-9E5D-1156C5C2DFA7}"/>
                    </a:ext>
                  </a:extLst>
                </p14:cNvPr>
                <p14:cNvContentPartPr/>
                <p14:nvPr/>
              </p14:nvContentPartPr>
              <p14:xfrm>
                <a:off x="2681088" y="5617496"/>
                <a:ext cx="155520" cy="74160"/>
              </p14:xfrm>
            </p:contentPart>
          </mc:Choice>
          <mc:Fallback>
            <p:pic>
              <p:nvPicPr>
                <p:cNvPr id="519" name="Freihand 518">
                  <a:extLst>
                    <a:ext uri="{FF2B5EF4-FFF2-40B4-BE49-F238E27FC236}">
                      <a16:creationId xmlns:a16="http://schemas.microsoft.com/office/drawing/2014/main" id="{047F5ED9-7726-45BA-9E5D-1156C5C2DFA7}"/>
                    </a:ext>
                  </a:extLst>
                </p:cNvPr>
                <p:cNvPicPr/>
                <p:nvPr/>
              </p:nvPicPr>
              <p:blipFill>
                <a:blip r:embed="rId825"/>
                <a:stretch>
                  <a:fillRect/>
                </a:stretch>
              </p:blipFill>
              <p:spPr>
                <a:xfrm>
                  <a:off x="2676768" y="5613176"/>
                  <a:ext cx="164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20" name="Freihand 519">
                  <a:extLst>
                    <a:ext uri="{FF2B5EF4-FFF2-40B4-BE49-F238E27FC236}">
                      <a16:creationId xmlns:a16="http://schemas.microsoft.com/office/drawing/2014/main" id="{1BD8E746-FE78-40C5-A4F1-60D505996575}"/>
                    </a:ext>
                  </a:extLst>
                </p14:cNvPr>
                <p14:cNvContentPartPr/>
                <p14:nvPr/>
              </p14:nvContentPartPr>
              <p14:xfrm>
                <a:off x="2775408" y="5539016"/>
                <a:ext cx="66240" cy="6840"/>
              </p14:xfrm>
            </p:contentPart>
          </mc:Choice>
          <mc:Fallback>
            <p:pic>
              <p:nvPicPr>
                <p:cNvPr id="520" name="Freihand 519">
                  <a:extLst>
                    <a:ext uri="{FF2B5EF4-FFF2-40B4-BE49-F238E27FC236}">
                      <a16:creationId xmlns:a16="http://schemas.microsoft.com/office/drawing/2014/main" id="{1BD8E746-FE78-40C5-A4F1-60D505996575}"/>
                    </a:ext>
                  </a:extLst>
                </p:cNvPr>
                <p:cNvPicPr/>
                <p:nvPr/>
              </p:nvPicPr>
              <p:blipFill>
                <a:blip r:embed="rId827"/>
                <a:stretch>
                  <a:fillRect/>
                </a:stretch>
              </p:blipFill>
              <p:spPr>
                <a:xfrm>
                  <a:off x="2771088" y="5534696"/>
                  <a:ext cx="74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21" name="Freihand 520">
                  <a:extLst>
                    <a:ext uri="{FF2B5EF4-FFF2-40B4-BE49-F238E27FC236}">
                      <a16:creationId xmlns:a16="http://schemas.microsoft.com/office/drawing/2014/main" id="{1E6800E7-A137-4371-8775-8BC56AC5668B}"/>
                    </a:ext>
                  </a:extLst>
                </p14:cNvPr>
                <p14:cNvContentPartPr/>
                <p14:nvPr/>
              </p14:nvContentPartPr>
              <p14:xfrm>
                <a:off x="3029928" y="5587616"/>
                <a:ext cx="381240" cy="135360"/>
              </p14:xfrm>
            </p:contentPart>
          </mc:Choice>
          <mc:Fallback>
            <p:pic>
              <p:nvPicPr>
                <p:cNvPr id="521" name="Freihand 520">
                  <a:extLst>
                    <a:ext uri="{FF2B5EF4-FFF2-40B4-BE49-F238E27FC236}">
                      <a16:creationId xmlns:a16="http://schemas.microsoft.com/office/drawing/2014/main" id="{1E6800E7-A137-4371-8775-8BC56AC5668B}"/>
                    </a:ext>
                  </a:extLst>
                </p:cNvPr>
                <p:cNvPicPr/>
                <p:nvPr/>
              </p:nvPicPr>
              <p:blipFill>
                <a:blip r:embed="rId829"/>
                <a:stretch>
                  <a:fillRect/>
                </a:stretch>
              </p:blipFill>
              <p:spPr>
                <a:xfrm>
                  <a:off x="3025608" y="5583296"/>
                  <a:ext cx="389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22" name="Freihand 521">
                  <a:extLst>
                    <a:ext uri="{FF2B5EF4-FFF2-40B4-BE49-F238E27FC236}">
                      <a16:creationId xmlns:a16="http://schemas.microsoft.com/office/drawing/2014/main" id="{3034D4B9-3EDD-41F6-9BA0-EF499EE7D7D7}"/>
                    </a:ext>
                  </a:extLst>
                </p14:cNvPr>
                <p14:cNvContentPartPr/>
                <p14:nvPr/>
              </p14:nvContentPartPr>
              <p14:xfrm>
                <a:off x="3383088" y="5601296"/>
                <a:ext cx="21960" cy="24840"/>
              </p14:xfrm>
            </p:contentPart>
          </mc:Choice>
          <mc:Fallback>
            <p:pic>
              <p:nvPicPr>
                <p:cNvPr id="522" name="Freihand 521">
                  <a:extLst>
                    <a:ext uri="{FF2B5EF4-FFF2-40B4-BE49-F238E27FC236}">
                      <a16:creationId xmlns:a16="http://schemas.microsoft.com/office/drawing/2014/main" id="{3034D4B9-3EDD-41F6-9BA0-EF499EE7D7D7}"/>
                    </a:ext>
                  </a:extLst>
                </p:cNvPr>
                <p:cNvPicPr/>
                <p:nvPr/>
              </p:nvPicPr>
              <p:blipFill>
                <a:blip r:embed="rId831"/>
                <a:stretch>
                  <a:fillRect/>
                </a:stretch>
              </p:blipFill>
              <p:spPr>
                <a:xfrm>
                  <a:off x="3378768" y="5596976"/>
                  <a:ext cx="30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23" name="Freihand 522">
                  <a:extLst>
                    <a:ext uri="{FF2B5EF4-FFF2-40B4-BE49-F238E27FC236}">
                      <a16:creationId xmlns:a16="http://schemas.microsoft.com/office/drawing/2014/main" id="{39B31969-9D79-442B-806A-18700460E708}"/>
                    </a:ext>
                  </a:extLst>
                </p14:cNvPr>
                <p14:cNvContentPartPr/>
                <p14:nvPr/>
              </p14:nvContentPartPr>
              <p14:xfrm>
                <a:off x="3466608" y="5641256"/>
                <a:ext cx="248760" cy="104760"/>
              </p14:xfrm>
            </p:contentPart>
          </mc:Choice>
          <mc:Fallback>
            <p:pic>
              <p:nvPicPr>
                <p:cNvPr id="523" name="Freihand 522">
                  <a:extLst>
                    <a:ext uri="{FF2B5EF4-FFF2-40B4-BE49-F238E27FC236}">
                      <a16:creationId xmlns:a16="http://schemas.microsoft.com/office/drawing/2014/main" id="{39B31969-9D79-442B-806A-18700460E708}"/>
                    </a:ext>
                  </a:extLst>
                </p:cNvPr>
                <p:cNvPicPr/>
                <p:nvPr/>
              </p:nvPicPr>
              <p:blipFill>
                <a:blip r:embed="rId833"/>
                <a:stretch>
                  <a:fillRect/>
                </a:stretch>
              </p:blipFill>
              <p:spPr>
                <a:xfrm>
                  <a:off x="3462288" y="5636936"/>
                  <a:ext cx="257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4" name="Freihand 523">
                  <a:extLst>
                    <a:ext uri="{FF2B5EF4-FFF2-40B4-BE49-F238E27FC236}">
                      <a16:creationId xmlns:a16="http://schemas.microsoft.com/office/drawing/2014/main" id="{08BD9797-E15F-45A9-8205-433EE259B548}"/>
                    </a:ext>
                  </a:extLst>
                </p14:cNvPr>
                <p14:cNvContentPartPr/>
                <p14:nvPr/>
              </p14:nvContentPartPr>
              <p14:xfrm>
                <a:off x="3971688" y="5616056"/>
                <a:ext cx="23760" cy="113400"/>
              </p14:xfrm>
            </p:contentPart>
          </mc:Choice>
          <mc:Fallback>
            <p:pic>
              <p:nvPicPr>
                <p:cNvPr id="524" name="Freihand 523">
                  <a:extLst>
                    <a:ext uri="{FF2B5EF4-FFF2-40B4-BE49-F238E27FC236}">
                      <a16:creationId xmlns:a16="http://schemas.microsoft.com/office/drawing/2014/main" id="{08BD9797-E15F-45A9-8205-433EE259B548}"/>
                    </a:ext>
                  </a:extLst>
                </p:cNvPr>
                <p:cNvPicPr/>
                <p:nvPr/>
              </p:nvPicPr>
              <p:blipFill>
                <a:blip r:embed="rId835"/>
                <a:stretch>
                  <a:fillRect/>
                </a:stretch>
              </p:blipFill>
              <p:spPr>
                <a:xfrm>
                  <a:off x="3967368" y="5611736"/>
                  <a:ext cx="32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5" name="Freihand 524">
                  <a:extLst>
                    <a:ext uri="{FF2B5EF4-FFF2-40B4-BE49-F238E27FC236}">
                      <a16:creationId xmlns:a16="http://schemas.microsoft.com/office/drawing/2014/main" id="{185CAD9A-3F55-4350-BE95-9F61C55FFA2B}"/>
                    </a:ext>
                  </a:extLst>
                </p14:cNvPr>
                <p14:cNvContentPartPr/>
                <p14:nvPr/>
              </p14:nvContentPartPr>
              <p14:xfrm>
                <a:off x="3921288" y="5557376"/>
                <a:ext cx="229680" cy="173520"/>
              </p14:xfrm>
            </p:contentPart>
          </mc:Choice>
          <mc:Fallback>
            <p:pic>
              <p:nvPicPr>
                <p:cNvPr id="525" name="Freihand 524">
                  <a:extLst>
                    <a:ext uri="{FF2B5EF4-FFF2-40B4-BE49-F238E27FC236}">
                      <a16:creationId xmlns:a16="http://schemas.microsoft.com/office/drawing/2014/main" id="{185CAD9A-3F55-4350-BE95-9F61C55FFA2B}"/>
                    </a:ext>
                  </a:extLst>
                </p:cNvPr>
                <p:cNvPicPr/>
                <p:nvPr/>
              </p:nvPicPr>
              <p:blipFill>
                <a:blip r:embed="rId837"/>
                <a:stretch>
                  <a:fillRect/>
                </a:stretch>
              </p:blipFill>
              <p:spPr>
                <a:xfrm>
                  <a:off x="3916968" y="5553056"/>
                  <a:ext cx="238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6" name="Freihand 525">
                  <a:extLst>
                    <a:ext uri="{FF2B5EF4-FFF2-40B4-BE49-F238E27FC236}">
                      <a16:creationId xmlns:a16="http://schemas.microsoft.com/office/drawing/2014/main" id="{7417F13E-59EB-436A-A324-A4F51C67D95B}"/>
                    </a:ext>
                  </a:extLst>
                </p14:cNvPr>
                <p14:cNvContentPartPr/>
                <p14:nvPr/>
              </p14:nvContentPartPr>
              <p14:xfrm>
                <a:off x="4158888" y="5613176"/>
                <a:ext cx="215640" cy="120600"/>
              </p14:xfrm>
            </p:contentPart>
          </mc:Choice>
          <mc:Fallback>
            <p:pic>
              <p:nvPicPr>
                <p:cNvPr id="526" name="Freihand 525">
                  <a:extLst>
                    <a:ext uri="{FF2B5EF4-FFF2-40B4-BE49-F238E27FC236}">
                      <a16:creationId xmlns:a16="http://schemas.microsoft.com/office/drawing/2014/main" id="{7417F13E-59EB-436A-A324-A4F51C67D95B}"/>
                    </a:ext>
                  </a:extLst>
                </p:cNvPr>
                <p:cNvPicPr/>
                <p:nvPr/>
              </p:nvPicPr>
              <p:blipFill>
                <a:blip r:embed="rId839"/>
                <a:stretch>
                  <a:fillRect/>
                </a:stretch>
              </p:blipFill>
              <p:spPr>
                <a:xfrm>
                  <a:off x="4154568" y="5608856"/>
                  <a:ext cx="224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27" name="Freihand 526">
                  <a:extLst>
                    <a:ext uri="{FF2B5EF4-FFF2-40B4-BE49-F238E27FC236}">
                      <a16:creationId xmlns:a16="http://schemas.microsoft.com/office/drawing/2014/main" id="{4E946EE9-0EAC-4C50-9C51-55C82A933A92}"/>
                    </a:ext>
                  </a:extLst>
                </p14:cNvPr>
                <p14:cNvContentPartPr/>
                <p14:nvPr/>
              </p14:nvContentPartPr>
              <p14:xfrm>
                <a:off x="4440408" y="5628656"/>
                <a:ext cx="586440" cy="108360"/>
              </p14:xfrm>
            </p:contentPart>
          </mc:Choice>
          <mc:Fallback>
            <p:pic>
              <p:nvPicPr>
                <p:cNvPr id="527" name="Freihand 526">
                  <a:extLst>
                    <a:ext uri="{FF2B5EF4-FFF2-40B4-BE49-F238E27FC236}">
                      <a16:creationId xmlns:a16="http://schemas.microsoft.com/office/drawing/2014/main" id="{4E946EE9-0EAC-4C50-9C51-55C82A933A92}"/>
                    </a:ext>
                  </a:extLst>
                </p:cNvPr>
                <p:cNvPicPr/>
                <p:nvPr/>
              </p:nvPicPr>
              <p:blipFill>
                <a:blip r:embed="rId841"/>
                <a:stretch>
                  <a:fillRect/>
                </a:stretch>
              </p:blipFill>
              <p:spPr>
                <a:xfrm>
                  <a:off x="4436088" y="5624336"/>
                  <a:ext cx="59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28" name="Freihand 527">
                  <a:extLst>
                    <a:ext uri="{FF2B5EF4-FFF2-40B4-BE49-F238E27FC236}">
                      <a16:creationId xmlns:a16="http://schemas.microsoft.com/office/drawing/2014/main" id="{7AF738F3-CF29-4657-812A-70C68B59A7F3}"/>
                    </a:ext>
                  </a:extLst>
                </p14:cNvPr>
                <p14:cNvContentPartPr/>
                <p14:nvPr/>
              </p14:nvContentPartPr>
              <p14:xfrm>
                <a:off x="5062128" y="5592296"/>
                <a:ext cx="160560" cy="120600"/>
              </p14:xfrm>
            </p:contentPart>
          </mc:Choice>
          <mc:Fallback>
            <p:pic>
              <p:nvPicPr>
                <p:cNvPr id="528" name="Freihand 527">
                  <a:extLst>
                    <a:ext uri="{FF2B5EF4-FFF2-40B4-BE49-F238E27FC236}">
                      <a16:creationId xmlns:a16="http://schemas.microsoft.com/office/drawing/2014/main" id="{7AF738F3-CF29-4657-812A-70C68B59A7F3}"/>
                    </a:ext>
                  </a:extLst>
                </p:cNvPr>
                <p:cNvPicPr/>
                <p:nvPr/>
              </p:nvPicPr>
              <p:blipFill>
                <a:blip r:embed="rId843"/>
                <a:stretch>
                  <a:fillRect/>
                </a:stretch>
              </p:blipFill>
              <p:spPr>
                <a:xfrm>
                  <a:off x="5057808" y="5587976"/>
                  <a:ext cx="169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29" name="Freihand 528">
                  <a:extLst>
                    <a:ext uri="{FF2B5EF4-FFF2-40B4-BE49-F238E27FC236}">
                      <a16:creationId xmlns:a16="http://schemas.microsoft.com/office/drawing/2014/main" id="{91E6ED7A-63F6-4972-97FB-2E69D3929731}"/>
                    </a:ext>
                  </a:extLst>
                </p14:cNvPr>
                <p14:cNvContentPartPr/>
                <p14:nvPr/>
              </p14:nvContentPartPr>
              <p14:xfrm>
                <a:off x="5218008" y="5631536"/>
                <a:ext cx="149760" cy="92520"/>
              </p14:xfrm>
            </p:contentPart>
          </mc:Choice>
          <mc:Fallback>
            <p:pic>
              <p:nvPicPr>
                <p:cNvPr id="529" name="Freihand 528">
                  <a:extLst>
                    <a:ext uri="{FF2B5EF4-FFF2-40B4-BE49-F238E27FC236}">
                      <a16:creationId xmlns:a16="http://schemas.microsoft.com/office/drawing/2014/main" id="{91E6ED7A-63F6-4972-97FB-2E69D3929731}"/>
                    </a:ext>
                  </a:extLst>
                </p:cNvPr>
                <p:cNvPicPr/>
                <p:nvPr/>
              </p:nvPicPr>
              <p:blipFill>
                <a:blip r:embed="rId845"/>
                <a:stretch>
                  <a:fillRect/>
                </a:stretch>
              </p:blipFill>
              <p:spPr>
                <a:xfrm>
                  <a:off x="5213688" y="5627216"/>
                  <a:ext cx="158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30" name="Freihand 529">
                  <a:extLst>
                    <a:ext uri="{FF2B5EF4-FFF2-40B4-BE49-F238E27FC236}">
                      <a16:creationId xmlns:a16="http://schemas.microsoft.com/office/drawing/2014/main" id="{B9D5C0AA-8F3E-4C54-9C7A-1A131A903A17}"/>
                    </a:ext>
                  </a:extLst>
                </p14:cNvPr>
                <p14:cNvContentPartPr/>
                <p14:nvPr/>
              </p14:nvContentPartPr>
              <p14:xfrm>
                <a:off x="5434008" y="5465216"/>
                <a:ext cx="191160" cy="228600"/>
              </p14:xfrm>
            </p:contentPart>
          </mc:Choice>
          <mc:Fallback>
            <p:pic>
              <p:nvPicPr>
                <p:cNvPr id="530" name="Freihand 529">
                  <a:extLst>
                    <a:ext uri="{FF2B5EF4-FFF2-40B4-BE49-F238E27FC236}">
                      <a16:creationId xmlns:a16="http://schemas.microsoft.com/office/drawing/2014/main" id="{B9D5C0AA-8F3E-4C54-9C7A-1A131A903A17}"/>
                    </a:ext>
                  </a:extLst>
                </p:cNvPr>
                <p:cNvPicPr/>
                <p:nvPr/>
              </p:nvPicPr>
              <p:blipFill>
                <a:blip r:embed="rId847"/>
                <a:stretch>
                  <a:fillRect/>
                </a:stretch>
              </p:blipFill>
              <p:spPr>
                <a:xfrm>
                  <a:off x="5429688" y="5460896"/>
                  <a:ext cx="199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1" name="Freihand 530">
                  <a:extLst>
                    <a:ext uri="{FF2B5EF4-FFF2-40B4-BE49-F238E27FC236}">
                      <a16:creationId xmlns:a16="http://schemas.microsoft.com/office/drawing/2014/main" id="{9CC070F4-A148-435F-8059-2B9055C563F8}"/>
                    </a:ext>
                  </a:extLst>
                </p14:cNvPr>
                <p14:cNvContentPartPr/>
                <p14:nvPr/>
              </p14:nvContentPartPr>
              <p14:xfrm>
                <a:off x="5350488" y="5513816"/>
                <a:ext cx="178560" cy="15120"/>
              </p14:xfrm>
            </p:contentPart>
          </mc:Choice>
          <mc:Fallback>
            <p:pic>
              <p:nvPicPr>
                <p:cNvPr id="531" name="Freihand 530">
                  <a:extLst>
                    <a:ext uri="{FF2B5EF4-FFF2-40B4-BE49-F238E27FC236}">
                      <a16:creationId xmlns:a16="http://schemas.microsoft.com/office/drawing/2014/main" id="{9CC070F4-A148-435F-8059-2B9055C563F8}"/>
                    </a:ext>
                  </a:extLst>
                </p:cNvPr>
                <p:cNvPicPr/>
                <p:nvPr/>
              </p:nvPicPr>
              <p:blipFill>
                <a:blip r:embed="rId849"/>
                <a:stretch>
                  <a:fillRect/>
                </a:stretch>
              </p:blipFill>
              <p:spPr>
                <a:xfrm>
                  <a:off x="5346168" y="5509496"/>
                  <a:ext cx="187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32" name="Freihand 531">
                  <a:extLst>
                    <a:ext uri="{FF2B5EF4-FFF2-40B4-BE49-F238E27FC236}">
                      <a16:creationId xmlns:a16="http://schemas.microsoft.com/office/drawing/2014/main" id="{D13F7CC4-9D78-4E3C-9A45-46D7C824B94F}"/>
                    </a:ext>
                  </a:extLst>
                </p14:cNvPr>
                <p14:cNvContentPartPr/>
                <p14:nvPr/>
              </p14:nvContentPartPr>
              <p14:xfrm>
                <a:off x="5893728" y="5477816"/>
                <a:ext cx="33480" cy="196560"/>
              </p14:xfrm>
            </p:contentPart>
          </mc:Choice>
          <mc:Fallback>
            <p:pic>
              <p:nvPicPr>
                <p:cNvPr id="532" name="Freihand 531">
                  <a:extLst>
                    <a:ext uri="{FF2B5EF4-FFF2-40B4-BE49-F238E27FC236}">
                      <a16:creationId xmlns:a16="http://schemas.microsoft.com/office/drawing/2014/main" id="{D13F7CC4-9D78-4E3C-9A45-46D7C824B94F}"/>
                    </a:ext>
                  </a:extLst>
                </p:cNvPr>
                <p:cNvPicPr/>
                <p:nvPr/>
              </p:nvPicPr>
              <p:blipFill>
                <a:blip r:embed="rId851"/>
                <a:stretch>
                  <a:fillRect/>
                </a:stretch>
              </p:blipFill>
              <p:spPr>
                <a:xfrm>
                  <a:off x="5889408" y="5473496"/>
                  <a:ext cx="421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33" name="Freihand 532">
                  <a:extLst>
                    <a:ext uri="{FF2B5EF4-FFF2-40B4-BE49-F238E27FC236}">
                      <a16:creationId xmlns:a16="http://schemas.microsoft.com/office/drawing/2014/main" id="{A0D81AAE-37F2-4C99-BC1D-F2FAA8658BF1}"/>
                    </a:ext>
                  </a:extLst>
                </p14:cNvPr>
                <p14:cNvContentPartPr/>
                <p14:nvPr/>
              </p14:nvContentPartPr>
              <p14:xfrm>
                <a:off x="5822448" y="5440376"/>
                <a:ext cx="307440" cy="233640"/>
              </p14:xfrm>
            </p:contentPart>
          </mc:Choice>
          <mc:Fallback>
            <p:pic>
              <p:nvPicPr>
                <p:cNvPr id="533" name="Freihand 532">
                  <a:extLst>
                    <a:ext uri="{FF2B5EF4-FFF2-40B4-BE49-F238E27FC236}">
                      <a16:creationId xmlns:a16="http://schemas.microsoft.com/office/drawing/2014/main" id="{A0D81AAE-37F2-4C99-BC1D-F2FAA8658BF1}"/>
                    </a:ext>
                  </a:extLst>
                </p:cNvPr>
                <p:cNvPicPr/>
                <p:nvPr/>
              </p:nvPicPr>
              <p:blipFill>
                <a:blip r:embed="rId853"/>
                <a:stretch>
                  <a:fillRect/>
                </a:stretch>
              </p:blipFill>
              <p:spPr>
                <a:xfrm>
                  <a:off x="5818128" y="5436056"/>
                  <a:ext cx="316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39" name="Freihand 538">
                  <a:extLst>
                    <a:ext uri="{FF2B5EF4-FFF2-40B4-BE49-F238E27FC236}">
                      <a16:creationId xmlns:a16="http://schemas.microsoft.com/office/drawing/2014/main" id="{8AAA6474-49F9-46DD-BA00-FC2549A78523}"/>
                    </a:ext>
                  </a:extLst>
                </p14:cNvPr>
                <p14:cNvContentPartPr/>
                <p14:nvPr/>
              </p14:nvContentPartPr>
              <p14:xfrm>
                <a:off x="5738208" y="5532896"/>
                <a:ext cx="111600" cy="116280"/>
              </p14:xfrm>
            </p:contentPart>
          </mc:Choice>
          <mc:Fallback>
            <p:pic>
              <p:nvPicPr>
                <p:cNvPr id="539" name="Freihand 538">
                  <a:extLst>
                    <a:ext uri="{FF2B5EF4-FFF2-40B4-BE49-F238E27FC236}">
                      <a16:creationId xmlns:a16="http://schemas.microsoft.com/office/drawing/2014/main" id="{8AAA6474-49F9-46DD-BA00-FC2549A78523}"/>
                    </a:ext>
                  </a:extLst>
                </p:cNvPr>
                <p:cNvPicPr/>
                <p:nvPr/>
              </p:nvPicPr>
              <p:blipFill>
                <a:blip r:embed="rId855"/>
                <a:stretch>
                  <a:fillRect/>
                </a:stretch>
              </p:blipFill>
              <p:spPr>
                <a:xfrm>
                  <a:off x="5733888" y="5528576"/>
                  <a:ext cx="120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40" name="Freihand 539">
                  <a:extLst>
                    <a:ext uri="{FF2B5EF4-FFF2-40B4-BE49-F238E27FC236}">
                      <a16:creationId xmlns:a16="http://schemas.microsoft.com/office/drawing/2014/main" id="{68B0E085-8B23-43FF-9F70-4E493465D492}"/>
                    </a:ext>
                  </a:extLst>
                </p14:cNvPr>
                <p14:cNvContentPartPr/>
                <p14:nvPr/>
              </p14:nvContentPartPr>
              <p14:xfrm>
                <a:off x="5612208" y="5523176"/>
                <a:ext cx="92880" cy="111600"/>
              </p14:xfrm>
            </p:contentPart>
          </mc:Choice>
          <mc:Fallback>
            <p:pic>
              <p:nvPicPr>
                <p:cNvPr id="540" name="Freihand 539">
                  <a:extLst>
                    <a:ext uri="{FF2B5EF4-FFF2-40B4-BE49-F238E27FC236}">
                      <a16:creationId xmlns:a16="http://schemas.microsoft.com/office/drawing/2014/main" id="{68B0E085-8B23-43FF-9F70-4E493465D492}"/>
                    </a:ext>
                  </a:extLst>
                </p:cNvPr>
                <p:cNvPicPr/>
                <p:nvPr/>
              </p:nvPicPr>
              <p:blipFill>
                <a:blip r:embed="rId857"/>
                <a:stretch>
                  <a:fillRect/>
                </a:stretch>
              </p:blipFill>
              <p:spPr>
                <a:xfrm>
                  <a:off x="5607888" y="5518856"/>
                  <a:ext cx="101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41" name="Freihand 540">
                  <a:extLst>
                    <a:ext uri="{FF2B5EF4-FFF2-40B4-BE49-F238E27FC236}">
                      <a16:creationId xmlns:a16="http://schemas.microsoft.com/office/drawing/2014/main" id="{2CD20AAD-2BD4-436C-82C6-7A51F0650EBC}"/>
                    </a:ext>
                  </a:extLst>
                </p14:cNvPr>
                <p14:cNvContentPartPr/>
                <p14:nvPr/>
              </p14:nvContentPartPr>
              <p14:xfrm>
                <a:off x="6179928" y="5523896"/>
                <a:ext cx="175320" cy="94320"/>
              </p14:xfrm>
            </p:contentPart>
          </mc:Choice>
          <mc:Fallback>
            <p:pic>
              <p:nvPicPr>
                <p:cNvPr id="541" name="Freihand 540">
                  <a:extLst>
                    <a:ext uri="{FF2B5EF4-FFF2-40B4-BE49-F238E27FC236}">
                      <a16:creationId xmlns:a16="http://schemas.microsoft.com/office/drawing/2014/main" id="{2CD20AAD-2BD4-436C-82C6-7A51F0650EBC}"/>
                    </a:ext>
                  </a:extLst>
                </p:cNvPr>
                <p:cNvPicPr/>
                <p:nvPr/>
              </p:nvPicPr>
              <p:blipFill>
                <a:blip r:embed="rId859"/>
                <a:stretch>
                  <a:fillRect/>
                </a:stretch>
              </p:blipFill>
              <p:spPr>
                <a:xfrm>
                  <a:off x="6175608" y="5519576"/>
                  <a:ext cx="18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42" name="Freihand 541">
                  <a:extLst>
                    <a:ext uri="{FF2B5EF4-FFF2-40B4-BE49-F238E27FC236}">
                      <a16:creationId xmlns:a16="http://schemas.microsoft.com/office/drawing/2014/main" id="{59ED290F-74EA-4A3B-AF1F-59CF7F19A883}"/>
                    </a:ext>
                  </a:extLst>
                </p14:cNvPr>
                <p14:cNvContentPartPr/>
                <p14:nvPr/>
              </p14:nvContentPartPr>
              <p14:xfrm>
                <a:off x="6410688" y="5480336"/>
                <a:ext cx="195840" cy="176760"/>
              </p14:xfrm>
            </p:contentPart>
          </mc:Choice>
          <mc:Fallback>
            <p:pic>
              <p:nvPicPr>
                <p:cNvPr id="542" name="Freihand 541">
                  <a:extLst>
                    <a:ext uri="{FF2B5EF4-FFF2-40B4-BE49-F238E27FC236}">
                      <a16:creationId xmlns:a16="http://schemas.microsoft.com/office/drawing/2014/main" id="{59ED290F-74EA-4A3B-AF1F-59CF7F19A883}"/>
                    </a:ext>
                  </a:extLst>
                </p:cNvPr>
                <p:cNvPicPr/>
                <p:nvPr/>
              </p:nvPicPr>
              <p:blipFill>
                <a:blip r:embed="rId861"/>
                <a:stretch>
                  <a:fillRect/>
                </a:stretch>
              </p:blipFill>
              <p:spPr>
                <a:xfrm>
                  <a:off x="6406368" y="5476016"/>
                  <a:ext cx="204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45" name="Freihand 544">
                  <a:extLst>
                    <a:ext uri="{FF2B5EF4-FFF2-40B4-BE49-F238E27FC236}">
                      <a16:creationId xmlns:a16="http://schemas.microsoft.com/office/drawing/2014/main" id="{66A60012-7A5A-4E5F-8D36-A3422BCCAEEE}"/>
                    </a:ext>
                  </a:extLst>
                </p14:cNvPr>
                <p14:cNvContentPartPr/>
                <p14:nvPr/>
              </p14:nvContentPartPr>
              <p14:xfrm>
                <a:off x="6914688" y="5435336"/>
                <a:ext cx="97200" cy="163080"/>
              </p14:xfrm>
            </p:contentPart>
          </mc:Choice>
          <mc:Fallback>
            <p:pic>
              <p:nvPicPr>
                <p:cNvPr id="545" name="Freihand 544">
                  <a:extLst>
                    <a:ext uri="{FF2B5EF4-FFF2-40B4-BE49-F238E27FC236}">
                      <a16:creationId xmlns:a16="http://schemas.microsoft.com/office/drawing/2014/main" id="{66A60012-7A5A-4E5F-8D36-A3422BCCAEEE}"/>
                    </a:ext>
                  </a:extLst>
                </p:cNvPr>
                <p:cNvPicPr/>
                <p:nvPr/>
              </p:nvPicPr>
              <p:blipFill>
                <a:blip r:embed="rId863"/>
                <a:stretch>
                  <a:fillRect/>
                </a:stretch>
              </p:blipFill>
              <p:spPr>
                <a:xfrm>
                  <a:off x="6910368" y="5431016"/>
                  <a:ext cx="105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6" name="Freihand 545">
                  <a:extLst>
                    <a:ext uri="{FF2B5EF4-FFF2-40B4-BE49-F238E27FC236}">
                      <a16:creationId xmlns:a16="http://schemas.microsoft.com/office/drawing/2014/main" id="{F806FA32-F41D-42F4-9E26-6A888A0EF358}"/>
                    </a:ext>
                  </a:extLst>
                </p14:cNvPr>
                <p14:cNvContentPartPr/>
                <p14:nvPr/>
              </p14:nvContentPartPr>
              <p14:xfrm>
                <a:off x="7027728" y="5520656"/>
                <a:ext cx="194040" cy="81360"/>
              </p14:xfrm>
            </p:contentPart>
          </mc:Choice>
          <mc:Fallback>
            <p:pic>
              <p:nvPicPr>
                <p:cNvPr id="546" name="Freihand 545">
                  <a:extLst>
                    <a:ext uri="{FF2B5EF4-FFF2-40B4-BE49-F238E27FC236}">
                      <a16:creationId xmlns:a16="http://schemas.microsoft.com/office/drawing/2014/main" id="{F806FA32-F41D-42F4-9E26-6A888A0EF358}"/>
                    </a:ext>
                  </a:extLst>
                </p:cNvPr>
                <p:cNvPicPr/>
                <p:nvPr/>
              </p:nvPicPr>
              <p:blipFill>
                <a:blip r:embed="rId865"/>
                <a:stretch>
                  <a:fillRect/>
                </a:stretch>
              </p:blipFill>
              <p:spPr>
                <a:xfrm>
                  <a:off x="7023408" y="5516336"/>
                  <a:ext cx="202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7" name="Freihand 546">
                  <a:extLst>
                    <a:ext uri="{FF2B5EF4-FFF2-40B4-BE49-F238E27FC236}">
                      <a16:creationId xmlns:a16="http://schemas.microsoft.com/office/drawing/2014/main" id="{CF61F129-2FCC-4B84-9309-2980E043C5D6}"/>
                    </a:ext>
                  </a:extLst>
                </p14:cNvPr>
                <p14:cNvContentPartPr/>
                <p14:nvPr/>
              </p14:nvContentPartPr>
              <p14:xfrm>
                <a:off x="7221408" y="5430656"/>
                <a:ext cx="22680" cy="16920"/>
              </p14:xfrm>
            </p:contentPart>
          </mc:Choice>
          <mc:Fallback>
            <p:pic>
              <p:nvPicPr>
                <p:cNvPr id="547" name="Freihand 546">
                  <a:extLst>
                    <a:ext uri="{FF2B5EF4-FFF2-40B4-BE49-F238E27FC236}">
                      <a16:creationId xmlns:a16="http://schemas.microsoft.com/office/drawing/2014/main" id="{CF61F129-2FCC-4B84-9309-2980E043C5D6}"/>
                    </a:ext>
                  </a:extLst>
                </p:cNvPr>
                <p:cNvPicPr/>
                <p:nvPr/>
              </p:nvPicPr>
              <p:blipFill>
                <a:blip r:embed="rId867"/>
                <a:stretch>
                  <a:fillRect/>
                </a:stretch>
              </p:blipFill>
              <p:spPr>
                <a:xfrm>
                  <a:off x="7217088" y="5426336"/>
                  <a:ext cx="31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8" name="Freihand 547">
                  <a:extLst>
                    <a:ext uri="{FF2B5EF4-FFF2-40B4-BE49-F238E27FC236}">
                      <a16:creationId xmlns:a16="http://schemas.microsoft.com/office/drawing/2014/main" id="{48AF8945-D8E8-461A-BFC7-B26E1C6DF6B7}"/>
                    </a:ext>
                  </a:extLst>
                </p14:cNvPr>
                <p14:cNvContentPartPr/>
                <p14:nvPr/>
              </p14:nvContentPartPr>
              <p14:xfrm>
                <a:off x="7375488" y="5503376"/>
                <a:ext cx="343080" cy="107640"/>
              </p14:xfrm>
            </p:contentPart>
          </mc:Choice>
          <mc:Fallback>
            <p:pic>
              <p:nvPicPr>
                <p:cNvPr id="548" name="Freihand 547">
                  <a:extLst>
                    <a:ext uri="{FF2B5EF4-FFF2-40B4-BE49-F238E27FC236}">
                      <a16:creationId xmlns:a16="http://schemas.microsoft.com/office/drawing/2014/main" id="{48AF8945-D8E8-461A-BFC7-B26E1C6DF6B7}"/>
                    </a:ext>
                  </a:extLst>
                </p:cNvPr>
                <p:cNvPicPr/>
                <p:nvPr/>
              </p:nvPicPr>
              <p:blipFill>
                <a:blip r:embed="rId869"/>
                <a:stretch>
                  <a:fillRect/>
                </a:stretch>
              </p:blipFill>
              <p:spPr>
                <a:xfrm>
                  <a:off x="7371168" y="5499056"/>
                  <a:ext cx="351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49" name="Freihand 548">
                  <a:extLst>
                    <a:ext uri="{FF2B5EF4-FFF2-40B4-BE49-F238E27FC236}">
                      <a16:creationId xmlns:a16="http://schemas.microsoft.com/office/drawing/2014/main" id="{9E5983B5-6B4E-481D-BB82-D49C5889AD41}"/>
                    </a:ext>
                  </a:extLst>
                </p14:cNvPr>
                <p14:cNvContentPartPr/>
                <p14:nvPr/>
              </p14:nvContentPartPr>
              <p14:xfrm>
                <a:off x="7711368" y="5406896"/>
                <a:ext cx="360" cy="360"/>
              </p14:xfrm>
            </p:contentPart>
          </mc:Choice>
          <mc:Fallback>
            <p:pic>
              <p:nvPicPr>
                <p:cNvPr id="549" name="Freihand 548">
                  <a:extLst>
                    <a:ext uri="{FF2B5EF4-FFF2-40B4-BE49-F238E27FC236}">
                      <a16:creationId xmlns:a16="http://schemas.microsoft.com/office/drawing/2014/main" id="{9E5983B5-6B4E-481D-BB82-D49C5889AD41}"/>
                    </a:ext>
                  </a:extLst>
                </p:cNvPr>
                <p:cNvPicPr/>
                <p:nvPr/>
              </p:nvPicPr>
              <p:blipFill>
                <a:blip r:embed="rId60"/>
                <a:stretch>
                  <a:fillRect/>
                </a:stretch>
              </p:blipFill>
              <p:spPr>
                <a:xfrm>
                  <a:off x="7707048" y="54025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51" name="Freihand 550">
                  <a:extLst>
                    <a:ext uri="{FF2B5EF4-FFF2-40B4-BE49-F238E27FC236}">
                      <a16:creationId xmlns:a16="http://schemas.microsoft.com/office/drawing/2014/main" id="{893350E9-1232-4577-8D2E-D709915E12D4}"/>
                    </a:ext>
                  </a:extLst>
                </p14:cNvPr>
                <p14:cNvContentPartPr/>
                <p14:nvPr/>
              </p14:nvContentPartPr>
              <p14:xfrm>
                <a:off x="7779048" y="5517416"/>
                <a:ext cx="345600" cy="100080"/>
              </p14:xfrm>
            </p:contentPart>
          </mc:Choice>
          <mc:Fallback>
            <p:pic>
              <p:nvPicPr>
                <p:cNvPr id="551" name="Freihand 550">
                  <a:extLst>
                    <a:ext uri="{FF2B5EF4-FFF2-40B4-BE49-F238E27FC236}">
                      <a16:creationId xmlns:a16="http://schemas.microsoft.com/office/drawing/2014/main" id="{893350E9-1232-4577-8D2E-D709915E12D4}"/>
                    </a:ext>
                  </a:extLst>
                </p:cNvPr>
                <p:cNvPicPr/>
                <p:nvPr/>
              </p:nvPicPr>
              <p:blipFill>
                <a:blip r:embed="rId872"/>
                <a:stretch>
                  <a:fillRect/>
                </a:stretch>
              </p:blipFill>
              <p:spPr>
                <a:xfrm>
                  <a:off x="7774728" y="5513096"/>
                  <a:ext cx="354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625" name="Freihand 624">
                  <a:extLst>
                    <a:ext uri="{FF2B5EF4-FFF2-40B4-BE49-F238E27FC236}">
                      <a16:creationId xmlns:a16="http://schemas.microsoft.com/office/drawing/2014/main" id="{DE36505A-3EF1-4C82-9300-E232D34DEEA4}"/>
                    </a:ext>
                  </a:extLst>
                </p14:cNvPr>
                <p14:cNvContentPartPr/>
                <p14:nvPr/>
              </p14:nvContentPartPr>
              <p14:xfrm>
                <a:off x="3251328" y="6334616"/>
                <a:ext cx="317160" cy="71640"/>
              </p14:xfrm>
            </p:contentPart>
          </mc:Choice>
          <mc:Fallback>
            <p:pic>
              <p:nvPicPr>
                <p:cNvPr id="625" name="Freihand 624">
                  <a:extLst>
                    <a:ext uri="{FF2B5EF4-FFF2-40B4-BE49-F238E27FC236}">
                      <a16:creationId xmlns:a16="http://schemas.microsoft.com/office/drawing/2014/main" id="{DE36505A-3EF1-4C82-9300-E232D34DEEA4}"/>
                    </a:ext>
                  </a:extLst>
                </p:cNvPr>
                <p:cNvPicPr/>
                <p:nvPr/>
              </p:nvPicPr>
              <p:blipFill>
                <a:blip r:embed="rId874"/>
                <a:stretch>
                  <a:fillRect/>
                </a:stretch>
              </p:blipFill>
              <p:spPr>
                <a:xfrm>
                  <a:off x="3247008" y="6330296"/>
                  <a:ext cx="325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25" name="Freihand 424">
                  <a:extLst>
                    <a:ext uri="{FF2B5EF4-FFF2-40B4-BE49-F238E27FC236}">
                      <a16:creationId xmlns:a16="http://schemas.microsoft.com/office/drawing/2014/main" id="{347D05D7-E30E-44D0-8DA9-B2BA862E97C3}"/>
                    </a:ext>
                  </a:extLst>
                </p14:cNvPr>
                <p14:cNvContentPartPr/>
                <p14:nvPr/>
              </p14:nvContentPartPr>
              <p14:xfrm>
                <a:off x="7068048" y="3761336"/>
                <a:ext cx="367560" cy="245160"/>
              </p14:xfrm>
            </p:contentPart>
          </mc:Choice>
          <mc:Fallback>
            <p:pic>
              <p:nvPicPr>
                <p:cNvPr id="425" name="Freihand 424">
                  <a:extLst>
                    <a:ext uri="{FF2B5EF4-FFF2-40B4-BE49-F238E27FC236}">
                      <a16:creationId xmlns:a16="http://schemas.microsoft.com/office/drawing/2014/main" id="{347D05D7-E30E-44D0-8DA9-B2BA862E97C3}"/>
                    </a:ext>
                  </a:extLst>
                </p:cNvPr>
                <p:cNvPicPr/>
                <p:nvPr/>
              </p:nvPicPr>
              <p:blipFill>
                <a:blip r:embed="rId876"/>
                <a:stretch>
                  <a:fillRect/>
                </a:stretch>
              </p:blipFill>
              <p:spPr>
                <a:xfrm>
                  <a:off x="7063728" y="3757016"/>
                  <a:ext cx="376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26" name="Freihand 425">
                  <a:extLst>
                    <a:ext uri="{FF2B5EF4-FFF2-40B4-BE49-F238E27FC236}">
                      <a16:creationId xmlns:a16="http://schemas.microsoft.com/office/drawing/2014/main" id="{8F3BECDB-9B1B-4100-BA49-B0169B7D018F}"/>
                    </a:ext>
                  </a:extLst>
                </p14:cNvPr>
                <p14:cNvContentPartPr/>
                <p14:nvPr/>
              </p14:nvContentPartPr>
              <p14:xfrm>
                <a:off x="7406088" y="3595736"/>
                <a:ext cx="113040" cy="210960"/>
              </p14:xfrm>
            </p:contentPart>
          </mc:Choice>
          <mc:Fallback>
            <p:pic>
              <p:nvPicPr>
                <p:cNvPr id="426" name="Freihand 425">
                  <a:extLst>
                    <a:ext uri="{FF2B5EF4-FFF2-40B4-BE49-F238E27FC236}">
                      <a16:creationId xmlns:a16="http://schemas.microsoft.com/office/drawing/2014/main" id="{8F3BECDB-9B1B-4100-BA49-B0169B7D018F}"/>
                    </a:ext>
                  </a:extLst>
                </p:cNvPr>
                <p:cNvPicPr/>
                <p:nvPr/>
              </p:nvPicPr>
              <p:blipFill>
                <a:blip r:embed="rId878"/>
                <a:stretch>
                  <a:fillRect/>
                </a:stretch>
              </p:blipFill>
              <p:spPr>
                <a:xfrm>
                  <a:off x="7401768" y="3591416"/>
                  <a:ext cx="121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27" name="Freihand 426">
                  <a:extLst>
                    <a:ext uri="{FF2B5EF4-FFF2-40B4-BE49-F238E27FC236}">
                      <a16:creationId xmlns:a16="http://schemas.microsoft.com/office/drawing/2014/main" id="{E9E77697-3564-48B8-ABFB-A5C330A2D9B3}"/>
                    </a:ext>
                  </a:extLst>
                </p14:cNvPr>
                <p14:cNvContentPartPr/>
                <p14:nvPr/>
              </p14:nvContentPartPr>
              <p14:xfrm>
                <a:off x="7683648" y="3450296"/>
                <a:ext cx="113400" cy="127440"/>
              </p14:xfrm>
            </p:contentPart>
          </mc:Choice>
          <mc:Fallback>
            <p:pic>
              <p:nvPicPr>
                <p:cNvPr id="427" name="Freihand 426">
                  <a:extLst>
                    <a:ext uri="{FF2B5EF4-FFF2-40B4-BE49-F238E27FC236}">
                      <a16:creationId xmlns:a16="http://schemas.microsoft.com/office/drawing/2014/main" id="{E9E77697-3564-48B8-ABFB-A5C330A2D9B3}"/>
                    </a:ext>
                  </a:extLst>
                </p:cNvPr>
                <p:cNvPicPr/>
                <p:nvPr/>
              </p:nvPicPr>
              <p:blipFill>
                <a:blip r:embed="rId880"/>
                <a:stretch>
                  <a:fillRect/>
                </a:stretch>
              </p:blipFill>
              <p:spPr>
                <a:xfrm>
                  <a:off x="7679328" y="3445976"/>
                  <a:ext cx="122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28" name="Freihand 427">
                  <a:extLst>
                    <a:ext uri="{FF2B5EF4-FFF2-40B4-BE49-F238E27FC236}">
                      <a16:creationId xmlns:a16="http://schemas.microsoft.com/office/drawing/2014/main" id="{D3CCA168-60A1-4730-B440-5631EF09C601}"/>
                    </a:ext>
                  </a:extLst>
                </p14:cNvPr>
                <p14:cNvContentPartPr/>
                <p14:nvPr/>
              </p14:nvContentPartPr>
              <p14:xfrm>
                <a:off x="7836648" y="3366416"/>
                <a:ext cx="324360" cy="141120"/>
              </p14:xfrm>
            </p:contentPart>
          </mc:Choice>
          <mc:Fallback>
            <p:pic>
              <p:nvPicPr>
                <p:cNvPr id="428" name="Freihand 427">
                  <a:extLst>
                    <a:ext uri="{FF2B5EF4-FFF2-40B4-BE49-F238E27FC236}">
                      <a16:creationId xmlns:a16="http://schemas.microsoft.com/office/drawing/2014/main" id="{D3CCA168-60A1-4730-B440-5631EF09C601}"/>
                    </a:ext>
                  </a:extLst>
                </p:cNvPr>
                <p:cNvPicPr/>
                <p:nvPr/>
              </p:nvPicPr>
              <p:blipFill>
                <a:blip r:embed="rId882"/>
                <a:stretch>
                  <a:fillRect/>
                </a:stretch>
              </p:blipFill>
              <p:spPr>
                <a:xfrm>
                  <a:off x="7832328" y="3362096"/>
                  <a:ext cx="333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29" name="Freihand 428">
                  <a:extLst>
                    <a:ext uri="{FF2B5EF4-FFF2-40B4-BE49-F238E27FC236}">
                      <a16:creationId xmlns:a16="http://schemas.microsoft.com/office/drawing/2014/main" id="{5C5B61E0-763E-4052-9524-828F277D32EE}"/>
                    </a:ext>
                  </a:extLst>
                </p14:cNvPr>
                <p14:cNvContentPartPr/>
                <p14:nvPr/>
              </p14:nvContentPartPr>
              <p14:xfrm>
                <a:off x="8262168" y="3347336"/>
                <a:ext cx="161640" cy="103320"/>
              </p14:xfrm>
            </p:contentPart>
          </mc:Choice>
          <mc:Fallback>
            <p:pic>
              <p:nvPicPr>
                <p:cNvPr id="429" name="Freihand 428">
                  <a:extLst>
                    <a:ext uri="{FF2B5EF4-FFF2-40B4-BE49-F238E27FC236}">
                      <a16:creationId xmlns:a16="http://schemas.microsoft.com/office/drawing/2014/main" id="{5C5B61E0-763E-4052-9524-828F277D32EE}"/>
                    </a:ext>
                  </a:extLst>
                </p:cNvPr>
                <p:cNvPicPr/>
                <p:nvPr/>
              </p:nvPicPr>
              <p:blipFill>
                <a:blip r:embed="rId884"/>
                <a:stretch>
                  <a:fillRect/>
                </a:stretch>
              </p:blipFill>
              <p:spPr>
                <a:xfrm>
                  <a:off x="8257848" y="3343016"/>
                  <a:ext cx="170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30" name="Freihand 429">
                  <a:extLst>
                    <a:ext uri="{FF2B5EF4-FFF2-40B4-BE49-F238E27FC236}">
                      <a16:creationId xmlns:a16="http://schemas.microsoft.com/office/drawing/2014/main" id="{5FEBE987-21A5-41DF-9C84-F9169A57B40F}"/>
                    </a:ext>
                  </a:extLst>
                </p14:cNvPr>
                <p14:cNvContentPartPr/>
                <p14:nvPr/>
              </p14:nvContentPartPr>
              <p14:xfrm>
                <a:off x="8438208" y="3242576"/>
                <a:ext cx="118080" cy="156240"/>
              </p14:xfrm>
            </p:contentPart>
          </mc:Choice>
          <mc:Fallback>
            <p:pic>
              <p:nvPicPr>
                <p:cNvPr id="430" name="Freihand 429">
                  <a:extLst>
                    <a:ext uri="{FF2B5EF4-FFF2-40B4-BE49-F238E27FC236}">
                      <a16:creationId xmlns:a16="http://schemas.microsoft.com/office/drawing/2014/main" id="{5FEBE987-21A5-41DF-9C84-F9169A57B40F}"/>
                    </a:ext>
                  </a:extLst>
                </p:cNvPr>
                <p:cNvPicPr/>
                <p:nvPr/>
              </p:nvPicPr>
              <p:blipFill>
                <a:blip r:embed="rId886"/>
                <a:stretch>
                  <a:fillRect/>
                </a:stretch>
              </p:blipFill>
              <p:spPr>
                <a:xfrm>
                  <a:off x="8433888" y="3238256"/>
                  <a:ext cx="126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31" name="Freihand 430">
                  <a:extLst>
                    <a:ext uri="{FF2B5EF4-FFF2-40B4-BE49-F238E27FC236}">
                      <a16:creationId xmlns:a16="http://schemas.microsoft.com/office/drawing/2014/main" id="{8055C636-85C1-40DF-9B8E-4BE32E2D02E9}"/>
                    </a:ext>
                  </a:extLst>
                </p14:cNvPr>
                <p14:cNvContentPartPr/>
                <p14:nvPr/>
              </p14:nvContentPartPr>
              <p14:xfrm>
                <a:off x="8550528" y="3260936"/>
                <a:ext cx="365760" cy="285840"/>
              </p14:xfrm>
            </p:contentPart>
          </mc:Choice>
          <mc:Fallback>
            <p:pic>
              <p:nvPicPr>
                <p:cNvPr id="431" name="Freihand 430">
                  <a:extLst>
                    <a:ext uri="{FF2B5EF4-FFF2-40B4-BE49-F238E27FC236}">
                      <a16:creationId xmlns:a16="http://schemas.microsoft.com/office/drawing/2014/main" id="{8055C636-85C1-40DF-9B8E-4BE32E2D02E9}"/>
                    </a:ext>
                  </a:extLst>
                </p:cNvPr>
                <p:cNvPicPr/>
                <p:nvPr/>
              </p:nvPicPr>
              <p:blipFill>
                <a:blip r:embed="rId888"/>
                <a:stretch>
                  <a:fillRect/>
                </a:stretch>
              </p:blipFill>
              <p:spPr>
                <a:xfrm>
                  <a:off x="8546208" y="3256616"/>
                  <a:ext cx="3744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32" name="Freihand 431">
                  <a:extLst>
                    <a:ext uri="{FF2B5EF4-FFF2-40B4-BE49-F238E27FC236}">
                      <a16:creationId xmlns:a16="http://schemas.microsoft.com/office/drawing/2014/main" id="{E925B8DB-7B91-495E-9ACB-FBAD2C12D634}"/>
                    </a:ext>
                  </a:extLst>
                </p14:cNvPr>
                <p14:cNvContentPartPr/>
                <p14:nvPr/>
              </p14:nvContentPartPr>
              <p14:xfrm>
                <a:off x="8950848" y="3272096"/>
                <a:ext cx="260280" cy="103320"/>
              </p14:xfrm>
            </p:contentPart>
          </mc:Choice>
          <mc:Fallback>
            <p:pic>
              <p:nvPicPr>
                <p:cNvPr id="432" name="Freihand 431">
                  <a:extLst>
                    <a:ext uri="{FF2B5EF4-FFF2-40B4-BE49-F238E27FC236}">
                      <a16:creationId xmlns:a16="http://schemas.microsoft.com/office/drawing/2014/main" id="{E925B8DB-7B91-495E-9ACB-FBAD2C12D634}"/>
                    </a:ext>
                  </a:extLst>
                </p:cNvPr>
                <p:cNvPicPr/>
                <p:nvPr/>
              </p:nvPicPr>
              <p:blipFill>
                <a:blip r:embed="rId890"/>
                <a:stretch>
                  <a:fillRect/>
                </a:stretch>
              </p:blipFill>
              <p:spPr>
                <a:xfrm>
                  <a:off x="8946528" y="3267776"/>
                  <a:ext cx="268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33" name="Freihand 432">
                  <a:extLst>
                    <a:ext uri="{FF2B5EF4-FFF2-40B4-BE49-F238E27FC236}">
                      <a16:creationId xmlns:a16="http://schemas.microsoft.com/office/drawing/2014/main" id="{7C1DCBC4-EF9C-4CCE-87D7-A935EDC1DF63}"/>
                    </a:ext>
                  </a:extLst>
                </p14:cNvPr>
                <p14:cNvContentPartPr/>
                <p14:nvPr/>
              </p14:nvContentPartPr>
              <p14:xfrm>
                <a:off x="9184848" y="3142496"/>
                <a:ext cx="360" cy="360"/>
              </p14:xfrm>
            </p:contentPart>
          </mc:Choice>
          <mc:Fallback>
            <p:pic>
              <p:nvPicPr>
                <p:cNvPr id="433" name="Freihand 432">
                  <a:extLst>
                    <a:ext uri="{FF2B5EF4-FFF2-40B4-BE49-F238E27FC236}">
                      <a16:creationId xmlns:a16="http://schemas.microsoft.com/office/drawing/2014/main" id="{7C1DCBC4-EF9C-4CCE-87D7-A935EDC1DF63}"/>
                    </a:ext>
                  </a:extLst>
                </p:cNvPr>
                <p:cNvPicPr/>
                <p:nvPr/>
              </p:nvPicPr>
              <p:blipFill>
                <a:blip r:embed="rId60"/>
                <a:stretch>
                  <a:fillRect/>
                </a:stretch>
              </p:blipFill>
              <p:spPr>
                <a:xfrm>
                  <a:off x="9180528" y="313817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35" name="Freihand 434">
                  <a:extLst>
                    <a:ext uri="{FF2B5EF4-FFF2-40B4-BE49-F238E27FC236}">
                      <a16:creationId xmlns:a16="http://schemas.microsoft.com/office/drawing/2014/main" id="{DBEB295E-06D1-4CFF-A60C-390DDEE26657}"/>
                    </a:ext>
                  </a:extLst>
                </p14:cNvPr>
                <p14:cNvContentPartPr/>
                <p14:nvPr/>
              </p14:nvContentPartPr>
              <p14:xfrm>
                <a:off x="9453768" y="3133856"/>
                <a:ext cx="234000" cy="11520"/>
              </p14:xfrm>
            </p:contentPart>
          </mc:Choice>
          <mc:Fallback>
            <p:pic>
              <p:nvPicPr>
                <p:cNvPr id="435" name="Freihand 434">
                  <a:extLst>
                    <a:ext uri="{FF2B5EF4-FFF2-40B4-BE49-F238E27FC236}">
                      <a16:creationId xmlns:a16="http://schemas.microsoft.com/office/drawing/2014/main" id="{DBEB295E-06D1-4CFF-A60C-390DDEE26657}"/>
                    </a:ext>
                  </a:extLst>
                </p:cNvPr>
                <p:cNvPicPr/>
                <p:nvPr/>
              </p:nvPicPr>
              <p:blipFill>
                <a:blip r:embed="rId893"/>
                <a:stretch>
                  <a:fillRect/>
                </a:stretch>
              </p:blipFill>
              <p:spPr>
                <a:xfrm>
                  <a:off x="9449448" y="3129536"/>
                  <a:ext cx="242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36" name="Freihand 435">
                  <a:extLst>
                    <a:ext uri="{FF2B5EF4-FFF2-40B4-BE49-F238E27FC236}">
                      <a16:creationId xmlns:a16="http://schemas.microsoft.com/office/drawing/2014/main" id="{ADE8651E-77C1-45DD-B627-6ACE7B3D54E3}"/>
                    </a:ext>
                  </a:extLst>
                </p14:cNvPr>
                <p14:cNvContentPartPr/>
                <p14:nvPr/>
              </p14:nvContentPartPr>
              <p14:xfrm>
                <a:off x="9458088" y="3172376"/>
                <a:ext cx="235440" cy="207360"/>
              </p14:xfrm>
            </p:contentPart>
          </mc:Choice>
          <mc:Fallback>
            <p:pic>
              <p:nvPicPr>
                <p:cNvPr id="436" name="Freihand 435">
                  <a:extLst>
                    <a:ext uri="{FF2B5EF4-FFF2-40B4-BE49-F238E27FC236}">
                      <a16:creationId xmlns:a16="http://schemas.microsoft.com/office/drawing/2014/main" id="{ADE8651E-77C1-45DD-B627-6ACE7B3D54E3}"/>
                    </a:ext>
                  </a:extLst>
                </p:cNvPr>
                <p:cNvPicPr/>
                <p:nvPr/>
              </p:nvPicPr>
              <p:blipFill>
                <a:blip r:embed="rId895"/>
                <a:stretch>
                  <a:fillRect/>
                </a:stretch>
              </p:blipFill>
              <p:spPr>
                <a:xfrm>
                  <a:off x="9453768" y="3168056"/>
                  <a:ext cx="244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37" name="Freihand 436">
                  <a:extLst>
                    <a:ext uri="{FF2B5EF4-FFF2-40B4-BE49-F238E27FC236}">
                      <a16:creationId xmlns:a16="http://schemas.microsoft.com/office/drawing/2014/main" id="{CAE91199-D8FF-482E-B7B0-DC649B77B4A0}"/>
                    </a:ext>
                  </a:extLst>
                </p14:cNvPr>
                <p14:cNvContentPartPr/>
                <p14:nvPr/>
              </p14:nvContentPartPr>
              <p14:xfrm>
                <a:off x="9386448" y="3432296"/>
                <a:ext cx="106560" cy="93960"/>
              </p14:xfrm>
            </p:contentPart>
          </mc:Choice>
          <mc:Fallback>
            <p:pic>
              <p:nvPicPr>
                <p:cNvPr id="437" name="Freihand 436">
                  <a:extLst>
                    <a:ext uri="{FF2B5EF4-FFF2-40B4-BE49-F238E27FC236}">
                      <a16:creationId xmlns:a16="http://schemas.microsoft.com/office/drawing/2014/main" id="{CAE91199-D8FF-482E-B7B0-DC649B77B4A0}"/>
                    </a:ext>
                  </a:extLst>
                </p:cNvPr>
                <p:cNvPicPr/>
                <p:nvPr/>
              </p:nvPicPr>
              <p:blipFill>
                <a:blip r:embed="rId897"/>
                <a:stretch>
                  <a:fillRect/>
                </a:stretch>
              </p:blipFill>
              <p:spPr>
                <a:xfrm>
                  <a:off x="9382128" y="3427976"/>
                  <a:ext cx="115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438" name="Freihand 437">
                  <a:extLst>
                    <a:ext uri="{FF2B5EF4-FFF2-40B4-BE49-F238E27FC236}">
                      <a16:creationId xmlns:a16="http://schemas.microsoft.com/office/drawing/2014/main" id="{5610A25F-9FDC-4A32-9057-A728B34D4DFF}"/>
                    </a:ext>
                  </a:extLst>
                </p14:cNvPr>
                <p14:cNvContentPartPr/>
                <p14:nvPr/>
              </p14:nvContentPartPr>
              <p14:xfrm>
                <a:off x="9513168" y="3449936"/>
                <a:ext cx="95040" cy="34200"/>
              </p14:xfrm>
            </p:contentPart>
          </mc:Choice>
          <mc:Fallback>
            <p:pic>
              <p:nvPicPr>
                <p:cNvPr id="438" name="Freihand 437">
                  <a:extLst>
                    <a:ext uri="{FF2B5EF4-FFF2-40B4-BE49-F238E27FC236}">
                      <a16:creationId xmlns:a16="http://schemas.microsoft.com/office/drawing/2014/main" id="{5610A25F-9FDC-4A32-9057-A728B34D4DFF}"/>
                    </a:ext>
                  </a:extLst>
                </p:cNvPr>
                <p:cNvPicPr/>
                <p:nvPr/>
              </p:nvPicPr>
              <p:blipFill>
                <a:blip r:embed="rId899"/>
                <a:stretch>
                  <a:fillRect/>
                </a:stretch>
              </p:blipFill>
              <p:spPr>
                <a:xfrm>
                  <a:off x="9508848" y="3445616"/>
                  <a:ext cx="103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39" name="Freihand 438">
                  <a:extLst>
                    <a:ext uri="{FF2B5EF4-FFF2-40B4-BE49-F238E27FC236}">
                      <a16:creationId xmlns:a16="http://schemas.microsoft.com/office/drawing/2014/main" id="{9215DD5A-AE72-4607-B43C-146CB5D8CF51}"/>
                    </a:ext>
                  </a:extLst>
                </p14:cNvPr>
                <p14:cNvContentPartPr/>
                <p14:nvPr/>
              </p14:nvContentPartPr>
              <p14:xfrm>
                <a:off x="9631968" y="3428696"/>
                <a:ext cx="72360" cy="73800"/>
              </p14:xfrm>
            </p:contentPart>
          </mc:Choice>
          <mc:Fallback>
            <p:pic>
              <p:nvPicPr>
                <p:cNvPr id="439" name="Freihand 438">
                  <a:extLst>
                    <a:ext uri="{FF2B5EF4-FFF2-40B4-BE49-F238E27FC236}">
                      <a16:creationId xmlns:a16="http://schemas.microsoft.com/office/drawing/2014/main" id="{9215DD5A-AE72-4607-B43C-146CB5D8CF51}"/>
                    </a:ext>
                  </a:extLst>
                </p:cNvPr>
                <p:cNvPicPr/>
                <p:nvPr/>
              </p:nvPicPr>
              <p:blipFill>
                <a:blip r:embed="rId901"/>
                <a:stretch>
                  <a:fillRect/>
                </a:stretch>
              </p:blipFill>
              <p:spPr>
                <a:xfrm>
                  <a:off x="9627648" y="3424376"/>
                  <a:ext cx="81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40" name="Freihand 439">
                  <a:extLst>
                    <a:ext uri="{FF2B5EF4-FFF2-40B4-BE49-F238E27FC236}">
                      <a16:creationId xmlns:a16="http://schemas.microsoft.com/office/drawing/2014/main" id="{1270274B-EBC9-4660-AD9A-CB60459B279D}"/>
                    </a:ext>
                  </a:extLst>
                </p14:cNvPr>
                <p14:cNvContentPartPr/>
                <p14:nvPr/>
              </p14:nvContentPartPr>
              <p14:xfrm>
                <a:off x="9495168" y="2965376"/>
                <a:ext cx="131040" cy="70560"/>
              </p14:xfrm>
            </p:contentPart>
          </mc:Choice>
          <mc:Fallback>
            <p:pic>
              <p:nvPicPr>
                <p:cNvPr id="440" name="Freihand 439">
                  <a:extLst>
                    <a:ext uri="{FF2B5EF4-FFF2-40B4-BE49-F238E27FC236}">
                      <a16:creationId xmlns:a16="http://schemas.microsoft.com/office/drawing/2014/main" id="{1270274B-EBC9-4660-AD9A-CB60459B279D}"/>
                    </a:ext>
                  </a:extLst>
                </p:cNvPr>
                <p:cNvPicPr/>
                <p:nvPr/>
              </p:nvPicPr>
              <p:blipFill>
                <a:blip r:embed="rId903"/>
                <a:stretch>
                  <a:fillRect/>
                </a:stretch>
              </p:blipFill>
              <p:spPr>
                <a:xfrm>
                  <a:off x="9490848" y="2961056"/>
                  <a:ext cx="139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41" name="Freihand 440">
                  <a:extLst>
                    <a:ext uri="{FF2B5EF4-FFF2-40B4-BE49-F238E27FC236}">
                      <a16:creationId xmlns:a16="http://schemas.microsoft.com/office/drawing/2014/main" id="{E5505D6A-D050-48C3-AFF3-7C5AE4F37C27}"/>
                    </a:ext>
                  </a:extLst>
                </p14:cNvPr>
                <p14:cNvContentPartPr/>
                <p14:nvPr/>
              </p14:nvContentPartPr>
              <p14:xfrm>
                <a:off x="9899448" y="3170936"/>
                <a:ext cx="83160" cy="198720"/>
              </p14:xfrm>
            </p:contentPart>
          </mc:Choice>
          <mc:Fallback>
            <p:pic>
              <p:nvPicPr>
                <p:cNvPr id="441" name="Freihand 440">
                  <a:extLst>
                    <a:ext uri="{FF2B5EF4-FFF2-40B4-BE49-F238E27FC236}">
                      <a16:creationId xmlns:a16="http://schemas.microsoft.com/office/drawing/2014/main" id="{E5505D6A-D050-48C3-AFF3-7C5AE4F37C27}"/>
                    </a:ext>
                  </a:extLst>
                </p:cNvPr>
                <p:cNvPicPr/>
                <p:nvPr/>
              </p:nvPicPr>
              <p:blipFill>
                <a:blip r:embed="rId905"/>
                <a:stretch>
                  <a:fillRect/>
                </a:stretch>
              </p:blipFill>
              <p:spPr>
                <a:xfrm>
                  <a:off x="9895128" y="3166616"/>
                  <a:ext cx="91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42" name="Freihand 441">
                  <a:extLst>
                    <a:ext uri="{FF2B5EF4-FFF2-40B4-BE49-F238E27FC236}">
                      <a16:creationId xmlns:a16="http://schemas.microsoft.com/office/drawing/2014/main" id="{F108C516-273C-438E-84F6-63D2FB195A56}"/>
                    </a:ext>
                  </a:extLst>
                </p14:cNvPr>
                <p14:cNvContentPartPr/>
                <p14:nvPr/>
              </p14:nvContentPartPr>
              <p14:xfrm>
                <a:off x="10047408" y="3047096"/>
                <a:ext cx="58320" cy="125280"/>
              </p14:xfrm>
            </p:contentPart>
          </mc:Choice>
          <mc:Fallback>
            <p:pic>
              <p:nvPicPr>
                <p:cNvPr id="442" name="Freihand 441">
                  <a:extLst>
                    <a:ext uri="{FF2B5EF4-FFF2-40B4-BE49-F238E27FC236}">
                      <a16:creationId xmlns:a16="http://schemas.microsoft.com/office/drawing/2014/main" id="{F108C516-273C-438E-84F6-63D2FB195A56}"/>
                    </a:ext>
                  </a:extLst>
                </p:cNvPr>
                <p:cNvPicPr/>
                <p:nvPr/>
              </p:nvPicPr>
              <p:blipFill>
                <a:blip r:embed="rId907"/>
                <a:stretch>
                  <a:fillRect/>
                </a:stretch>
              </p:blipFill>
              <p:spPr>
                <a:xfrm>
                  <a:off x="10043088" y="3042776"/>
                  <a:ext cx="66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445" name="Freihand 444">
                  <a:extLst>
                    <a:ext uri="{FF2B5EF4-FFF2-40B4-BE49-F238E27FC236}">
                      <a16:creationId xmlns:a16="http://schemas.microsoft.com/office/drawing/2014/main" id="{6B73A9D4-4DF1-47C9-BA72-A709E944525F}"/>
                    </a:ext>
                  </a:extLst>
                </p14:cNvPr>
                <p14:cNvContentPartPr/>
                <p14:nvPr/>
              </p14:nvContentPartPr>
              <p14:xfrm>
                <a:off x="10266648" y="3163736"/>
                <a:ext cx="234360" cy="22320"/>
              </p14:xfrm>
            </p:contentPart>
          </mc:Choice>
          <mc:Fallback>
            <p:pic>
              <p:nvPicPr>
                <p:cNvPr id="445" name="Freihand 444">
                  <a:extLst>
                    <a:ext uri="{FF2B5EF4-FFF2-40B4-BE49-F238E27FC236}">
                      <a16:creationId xmlns:a16="http://schemas.microsoft.com/office/drawing/2014/main" id="{6B73A9D4-4DF1-47C9-BA72-A709E944525F}"/>
                    </a:ext>
                  </a:extLst>
                </p:cNvPr>
                <p:cNvPicPr/>
                <p:nvPr/>
              </p:nvPicPr>
              <p:blipFill>
                <a:blip r:embed="rId909"/>
                <a:stretch>
                  <a:fillRect/>
                </a:stretch>
              </p:blipFill>
              <p:spPr>
                <a:xfrm>
                  <a:off x="10262328" y="3159416"/>
                  <a:ext cx="243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446" name="Freihand 445">
                  <a:extLst>
                    <a:ext uri="{FF2B5EF4-FFF2-40B4-BE49-F238E27FC236}">
                      <a16:creationId xmlns:a16="http://schemas.microsoft.com/office/drawing/2014/main" id="{EAD67358-8851-422A-9531-E2ED92EB5EE3}"/>
                    </a:ext>
                  </a:extLst>
                </p14:cNvPr>
                <p14:cNvContentPartPr/>
                <p14:nvPr/>
              </p14:nvContentPartPr>
              <p14:xfrm>
                <a:off x="10265208" y="3216296"/>
                <a:ext cx="236160" cy="42480"/>
              </p14:xfrm>
            </p:contentPart>
          </mc:Choice>
          <mc:Fallback>
            <p:pic>
              <p:nvPicPr>
                <p:cNvPr id="446" name="Freihand 445">
                  <a:extLst>
                    <a:ext uri="{FF2B5EF4-FFF2-40B4-BE49-F238E27FC236}">
                      <a16:creationId xmlns:a16="http://schemas.microsoft.com/office/drawing/2014/main" id="{EAD67358-8851-422A-9531-E2ED92EB5EE3}"/>
                    </a:ext>
                  </a:extLst>
                </p:cNvPr>
                <p:cNvPicPr/>
                <p:nvPr/>
              </p:nvPicPr>
              <p:blipFill>
                <a:blip r:embed="rId911"/>
                <a:stretch>
                  <a:fillRect/>
                </a:stretch>
              </p:blipFill>
              <p:spPr>
                <a:xfrm>
                  <a:off x="10260888" y="3211976"/>
                  <a:ext cx="244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627" name="Freihand 626">
                  <a:extLst>
                    <a:ext uri="{FF2B5EF4-FFF2-40B4-BE49-F238E27FC236}">
                      <a16:creationId xmlns:a16="http://schemas.microsoft.com/office/drawing/2014/main" id="{42761801-0B96-49B6-967F-9FB1A4DF7ABA}"/>
                    </a:ext>
                  </a:extLst>
                </p14:cNvPr>
                <p14:cNvContentPartPr/>
                <p14:nvPr/>
              </p14:nvContentPartPr>
              <p14:xfrm>
                <a:off x="9729528" y="3073376"/>
                <a:ext cx="361440" cy="344880"/>
              </p14:xfrm>
            </p:contentPart>
          </mc:Choice>
          <mc:Fallback>
            <p:pic>
              <p:nvPicPr>
                <p:cNvPr id="627" name="Freihand 626">
                  <a:extLst>
                    <a:ext uri="{FF2B5EF4-FFF2-40B4-BE49-F238E27FC236}">
                      <a16:creationId xmlns:a16="http://schemas.microsoft.com/office/drawing/2014/main" id="{42761801-0B96-49B6-967F-9FB1A4DF7ABA}"/>
                    </a:ext>
                  </a:extLst>
                </p:cNvPr>
                <p:cNvPicPr/>
                <p:nvPr/>
              </p:nvPicPr>
              <p:blipFill>
                <a:blip r:embed="rId913"/>
                <a:stretch>
                  <a:fillRect/>
                </a:stretch>
              </p:blipFill>
              <p:spPr>
                <a:xfrm>
                  <a:off x="9725208" y="3069056"/>
                  <a:ext cx="3700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53" name="Freihand 552">
                  <a:extLst>
                    <a:ext uri="{FF2B5EF4-FFF2-40B4-BE49-F238E27FC236}">
                      <a16:creationId xmlns:a16="http://schemas.microsoft.com/office/drawing/2014/main" id="{080C7F5E-464B-4E1F-BE94-EF4F56BF3AF5}"/>
                    </a:ext>
                  </a:extLst>
                </p14:cNvPr>
                <p14:cNvContentPartPr/>
                <p14:nvPr/>
              </p14:nvContentPartPr>
              <p14:xfrm>
                <a:off x="125088" y="5924936"/>
                <a:ext cx="110880" cy="147600"/>
              </p14:xfrm>
            </p:contentPart>
          </mc:Choice>
          <mc:Fallback>
            <p:pic>
              <p:nvPicPr>
                <p:cNvPr id="553" name="Freihand 552">
                  <a:extLst>
                    <a:ext uri="{FF2B5EF4-FFF2-40B4-BE49-F238E27FC236}">
                      <a16:creationId xmlns:a16="http://schemas.microsoft.com/office/drawing/2014/main" id="{080C7F5E-464B-4E1F-BE94-EF4F56BF3AF5}"/>
                    </a:ext>
                  </a:extLst>
                </p:cNvPr>
                <p:cNvPicPr/>
                <p:nvPr/>
              </p:nvPicPr>
              <p:blipFill>
                <a:blip r:embed="rId915"/>
                <a:stretch>
                  <a:fillRect/>
                </a:stretch>
              </p:blipFill>
              <p:spPr>
                <a:xfrm>
                  <a:off x="120768" y="5920616"/>
                  <a:ext cx="119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4" name="Freihand 553">
                  <a:extLst>
                    <a:ext uri="{FF2B5EF4-FFF2-40B4-BE49-F238E27FC236}">
                      <a16:creationId xmlns:a16="http://schemas.microsoft.com/office/drawing/2014/main" id="{BC3FCD8C-C320-4F99-AB96-52338324B536}"/>
                    </a:ext>
                  </a:extLst>
                </p14:cNvPr>
                <p14:cNvContentPartPr/>
                <p14:nvPr/>
              </p14:nvContentPartPr>
              <p14:xfrm>
                <a:off x="300768" y="5905856"/>
                <a:ext cx="137520" cy="159120"/>
              </p14:xfrm>
            </p:contentPart>
          </mc:Choice>
          <mc:Fallback>
            <p:pic>
              <p:nvPicPr>
                <p:cNvPr id="554" name="Freihand 553">
                  <a:extLst>
                    <a:ext uri="{FF2B5EF4-FFF2-40B4-BE49-F238E27FC236}">
                      <a16:creationId xmlns:a16="http://schemas.microsoft.com/office/drawing/2014/main" id="{BC3FCD8C-C320-4F99-AB96-52338324B536}"/>
                    </a:ext>
                  </a:extLst>
                </p:cNvPr>
                <p:cNvPicPr/>
                <p:nvPr/>
              </p:nvPicPr>
              <p:blipFill>
                <a:blip r:embed="rId917"/>
                <a:stretch>
                  <a:fillRect/>
                </a:stretch>
              </p:blipFill>
              <p:spPr>
                <a:xfrm>
                  <a:off x="296448" y="5901176"/>
                  <a:ext cx="146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5" name="Freihand 554">
                  <a:extLst>
                    <a:ext uri="{FF2B5EF4-FFF2-40B4-BE49-F238E27FC236}">
                      <a16:creationId xmlns:a16="http://schemas.microsoft.com/office/drawing/2014/main" id="{2DD2D8FE-530E-4930-801C-ED3072E2AD9C}"/>
                    </a:ext>
                  </a:extLst>
                </p14:cNvPr>
                <p14:cNvContentPartPr/>
                <p14:nvPr/>
              </p14:nvContentPartPr>
              <p14:xfrm>
                <a:off x="244968" y="5935016"/>
                <a:ext cx="128880" cy="21960"/>
              </p14:xfrm>
            </p:contentPart>
          </mc:Choice>
          <mc:Fallback>
            <p:pic>
              <p:nvPicPr>
                <p:cNvPr id="555" name="Freihand 554">
                  <a:extLst>
                    <a:ext uri="{FF2B5EF4-FFF2-40B4-BE49-F238E27FC236}">
                      <a16:creationId xmlns:a16="http://schemas.microsoft.com/office/drawing/2014/main" id="{2DD2D8FE-530E-4930-801C-ED3072E2AD9C}"/>
                    </a:ext>
                  </a:extLst>
                </p:cNvPr>
                <p:cNvPicPr/>
                <p:nvPr/>
              </p:nvPicPr>
              <p:blipFill>
                <a:blip r:embed="rId919"/>
                <a:stretch>
                  <a:fillRect/>
                </a:stretch>
              </p:blipFill>
              <p:spPr>
                <a:xfrm>
                  <a:off x="240648" y="5930696"/>
                  <a:ext cx="137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7" name="Freihand 556">
                  <a:extLst>
                    <a:ext uri="{FF2B5EF4-FFF2-40B4-BE49-F238E27FC236}">
                      <a16:creationId xmlns:a16="http://schemas.microsoft.com/office/drawing/2014/main" id="{E8EE4347-5483-4B68-92F9-84F8DE7E7A87}"/>
                    </a:ext>
                  </a:extLst>
                </p14:cNvPr>
                <p14:cNvContentPartPr/>
                <p14:nvPr/>
              </p14:nvContentPartPr>
              <p14:xfrm>
                <a:off x="434688" y="5910536"/>
                <a:ext cx="258480" cy="142200"/>
              </p14:xfrm>
            </p:contentPart>
          </mc:Choice>
          <mc:Fallback>
            <p:pic>
              <p:nvPicPr>
                <p:cNvPr id="557" name="Freihand 556">
                  <a:extLst>
                    <a:ext uri="{FF2B5EF4-FFF2-40B4-BE49-F238E27FC236}">
                      <a16:creationId xmlns:a16="http://schemas.microsoft.com/office/drawing/2014/main" id="{E8EE4347-5483-4B68-92F9-84F8DE7E7A87}"/>
                    </a:ext>
                  </a:extLst>
                </p:cNvPr>
                <p:cNvPicPr/>
                <p:nvPr/>
              </p:nvPicPr>
              <p:blipFill>
                <a:blip r:embed="rId921"/>
                <a:stretch>
                  <a:fillRect/>
                </a:stretch>
              </p:blipFill>
              <p:spPr>
                <a:xfrm>
                  <a:off x="430368" y="5906216"/>
                  <a:ext cx="267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8" name="Freihand 557">
                  <a:extLst>
                    <a:ext uri="{FF2B5EF4-FFF2-40B4-BE49-F238E27FC236}">
                      <a16:creationId xmlns:a16="http://schemas.microsoft.com/office/drawing/2014/main" id="{C17FFB37-7B44-46DD-B5E5-9255341F43FD}"/>
                    </a:ext>
                  </a:extLst>
                </p14:cNvPr>
                <p14:cNvContentPartPr/>
                <p14:nvPr/>
              </p14:nvContentPartPr>
              <p14:xfrm>
                <a:off x="698208" y="5941496"/>
                <a:ext cx="298440" cy="99360"/>
              </p14:xfrm>
            </p:contentPart>
          </mc:Choice>
          <mc:Fallback>
            <p:pic>
              <p:nvPicPr>
                <p:cNvPr id="558" name="Freihand 557">
                  <a:extLst>
                    <a:ext uri="{FF2B5EF4-FFF2-40B4-BE49-F238E27FC236}">
                      <a16:creationId xmlns:a16="http://schemas.microsoft.com/office/drawing/2014/main" id="{C17FFB37-7B44-46DD-B5E5-9255341F43FD}"/>
                    </a:ext>
                  </a:extLst>
                </p:cNvPr>
                <p:cNvPicPr/>
                <p:nvPr/>
              </p:nvPicPr>
              <p:blipFill>
                <a:blip r:embed="rId923"/>
                <a:stretch>
                  <a:fillRect/>
                </a:stretch>
              </p:blipFill>
              <p:spPr>
                <a:xfrm>
                  <a:off x="693888" y="5937176"/>
                  <a:ext cx="307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9" name="Freihand 558">
                  <a:extLst>
                    <a:ext uri="{FF2B5EF4-FFF2-40B4-BE49-F238E27FC236}">
                      <a16:creationId xmlns:a16="http://schemas.microsoft.com/office/drawing/2014/main" id="{814123E6-734A-445B-A99D-6F79264F9B01}"/>
                    </a:ext>
                  </a:extLst>
                </p14:cNvPr>
                <p14:cNvContentPartPr/>
                <p14:nvPr/>
              </p14:nvContentPartPr>
              <p14:xfrm>
                <a:off x="1006008" y="5861936"/>
                <a:ext cx="11160" cy="25920"/>
              </p14:xfrm>
            </p:contentPart>
          </mc:Choice>
          <mc:Fallback>
            <p:pic>
              <p:nvPicPr>
                <p:cNvPr id="559" name="Freihand 558">
                  <a:extLst>
                    <a:ext uri="{FF2B5EF4-FFF2-40B4-BE49-F238E27FC236}">
                      <a16:creationId xmlns:a16="http://schemas.microsoft.com/office/drawing/2014/main" id="{814123E6-734A-445B-A99D-6F79264F9B01}"/>
                    </a:ext>
                  </a:extLst>
                </p:cNvPr>
                <p:cNvPicPr/>
                <p:nvPr/>
              </p:nvPicPr>
              <p:blipFill>
                <a:blip r:embed="rId925"/>
                <a:stretch>
                  <a:fillRect/>
                </a:stretch>
              </p:blipFill>
              <p:spPr>
                <a:xfrm>
                  <a:off x="1001688" y="5857616"/>
                  <a:ext cx="19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0" name="Freihand 559">
                  <a:extLst>
                    <a:ext uri="{FF2B5EF4-FFF2-40B4-BE49-F238E27FC236}">
                      <a16:creationId xmlns:a16="http://schemas.microsoft.com/office/drawing/2014/main" id="{9DE0AC72-2ACE-4FF1-870D-92B3EFDA2210}"/>
                    </a:ext>
                  </a:extLst>
                </p14:cNvPr>
                <p14:cNvContentPartPr/>
                <p14:nvPr/>
              </p14:nvContentPartPr>
              <p14:xfrm>
                <a:off x="1063608" y="5846816"/>
                <a:ext cx="28080" cy="164880"/>
              </p14:xfrm>
            </p:contentPart>
          </mc:Choice>
          <mc:Fallback>
            <p:pic>
              <p:nvPicPr>
                <p:cNvPr id="560" name="Freihand 559">
                  <a:extLst>
                    <a:ext uri="{FF2B5EF4-FFF2-40B4-BE49-F238E27FC236}">
                      <a16:creationId xmlns:a16="http://schemas.microsoft.com/office/drawing/2014/main" id="{9DE0AC72-2ACE-4FF1-870D-92B3EFDA2210}"/>
                    </a:ext>
                  </a:extLst>
                </p:cNvPr>
                <p:cNvPicPr/>
                <p:nvPr/>
              </p:nvPicPr>
              <p:blipFill>
                <a:blip r:embed="rId927"/>
                <a:stretch>
                  <a:fillRect/>
                </a:stretch>
              </p:blipFill>
              <p:spPr>
                <a:xfrm>
                  <a:off x="1059288" y="5842496"/>
                  <a:ext cx="36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61" name="Freihand 560">
                  <a:extLst>
                    <a:ext uri="{FF2B5EF4-FFF2-40B4-BE49-F238E27FC236}">
                      <a16:creationId xmlns:a16="http://schemas.microsoft.com/office/drawing/2014/main" id="{31F1ABA5-76BA-4A3A-B1BF-ADB5661F19EC}"/>
                    </a:ext>
                  </a:extLst>
                </p14:cNvPr>
                <p14:cNvContentPartPr/>
                <p14:nvPr/>
              </p14:nvContentPartPr>
              <p14:xfrm>
                <a:off x="1105368" y="5921696"/>
                <a:ext cx="294840" cy="196200"/>
              </p14:xfrm>
            </p:contentPart>
          </mc:Choice>
          <mc:Fallback>
            <p:pic>
              <p:nvPicPr>
                <p:cNvPr id="561" name="Freihand 560">
                  <a:extLst>
                    <a:ext uri="{FF2B5EF4-FFF2-40B4-BE49-F238E27FC236}">
                      <a16:creationId xmlns:a16="http://schemas.microsoft.com/office/drawing/2014/main" id="{31F1ABA5-76BA-4A3A-B1BF-ADB5661F19EC}"/>
                    </a:ext>
                  </a:extLst>
                </p:cNvPr>
                <p:cNvPicPr/>
                <p:nvPr/>
              </p:nvPicPr>
              <p:blipFill>
                <a:blip r:embed="rId929"/>
                <a:stretch>
                  <a:fillRect/>
                </a:stretch>
              </p:blipFill>
              <p:spPr>
                <a:xfrm>
                  <a:off x="1101048" y="5917376"/>
                  <a:ext cx="303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62" name="Freihand 561">
                  <a:extLst>
                    <a:ext uri="{FF2B5EF4-FFF2-40B4-BE49-F238E27FC236}">
                      <a16:creationId xmlns:a16="http://schemas.microsoft.com/office/drawing/2014/main" id="{0BAA57F7-3977-43F5-A2B4-1F06E3BCD8C4}"/>
                    </a:ext>
                  </a:extLst>
                </p14:cNvPr>
                <p14:cNvContentPartPr/>
                <p14:nvPr/>
              </p14:nvContentPartPr>
              <p14:xfrm>
                <a:off x="1497408" y="5927456"/>
                <a:ext cx="191520" cy="90720"/>
              </p14:xfrm>
            </p:contentPart>
          </mc:Choice>
          <mc:Fallback>
            <p:pic>
              <p:nvPicPr>
                <p:cNvPr id="562" name="Freihand 561">
                  <a:extLst>
                    <a:ext uri="{FF2B5EF4-FFF2-40B4-BE49-F238E27FC236}">
                      <a16:creationId xmlns:a16="http://schemas.microsoft.com/office/drawing/2014/main" id="{0BAA57F7-3977-43F5-A2B4-1F06E3BCD8C4}"/>
                    </a:ext>
                  </a:extLst>
                </p:cNvPr>
                <p:cNvPicPr/>
                <p:nvPr/>
              </p:nvPicPr>
              <p:blipFill>
                <a:blip r:embed="rId931"/>
                <a:stretch>
                  <a:fillRect/>
                </a:stretch>
              </p:blipFill>
              <p:spPr>
                <a:xfrm>
                  <a:off x="1493088" y="5923136"/>
                  <a:ext cx="20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63" name="Freihand 562">
                  <a:extLst>
                    <a:ext uri="{FF2B5EF4-FFF2-40B4-BE49-F238E27FC236}">
                      <a16:creationId xmlns:a16="http://schemas.microsoft.com/office/drawing/2014/main" id="{98032FA0-2CFA-4733-8C49-DACB6C0DD880}"/>
                    </a:ext>
                  </a:extLst>
                </p14:cNvPr>
                <p14:cNvContentPartPr/>
                <p14:nvPr/>
              </p14:nvContentPartPr>
              <p14:xfrm>
                <a:off x="1734288" y="5947976"/>
                <a:ext cx="228240" cy="65160"/>
              </p14:xfrm>
            </p:contentPart>
          </mc:Choice>
          <mc:Fallback>
            <p:pic>
              <p:nvPicPr>
                <p:cNvPr id="563" name="Freihand 562">
                  <a:extLst>
                    <a:ext uri="{FF2B5EF4-FFF2-40B4-BE49-F238E27FC236}">
                      <a16:creationId xmlns:a16="http://schemas.microsoft.com/office/drawing/2014/main" id="{98032FA0-2CFA-4733-8C49-DACB6C0DD880}"/>
                    </a:ext>
                  </a:extLst>
                </p:cNvPr>
                <p:cNvPicPr/>
                <p:nvPr/>
              </p:nvPicPr>
              <p:blipFill>
                <a:blip r:embed="rId933"/>
                <a:stretch>
                  <a:fillRect/>
                </a:stretch>
              </p:blipFill>
              <p:spPr>
                <a:xfrm>
                  <a:off x="1729968" y="5943656"/>
                  <a:ext cx="236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65" name="Freihand 564">
                  <a:extLst>
                    <a:ext uri="{FF2B5EF4-FFF2-40B4-BE49-F238E27FC236}">
                      <a16:creationId xmlns:a16="http://schemas.microsoft.com/office/drawing/2014/main" id="{3BBC39B8-A8E0-498E-A6A0-113C3232FC7C}"/>
                    </a:ext>
                  </a:extLst>
                </p14:cNvPr>
                <p14:cNvContentPartPr/>
                <p14:nvPr/>
              </p14:nvContentPartPr>
              <p14:xfrm>
                <a:off x="2255208" y="5878136"/>
                <a:ext cx="25920" cy="137160"/>
              </p14:xfrm>
            </p:contentPart>
          </mc:Choice>
          <mc:Fallback>
            <p:pic>
              <p:nvPicPr>
                <p:cNvPr id="565" name="Freihand 564">
                  <a:extLst>
                    <a:ext uri="{FF2B5EF4-FFF2-40B4-BE49-F238E27FC236}">
                      <a16:creationId xmlns:a16="http://schemas.microsoft.com/office/drawing/2014/main" id="{3BBC39B8-A8E0-498E-A6A0-113C3232FC7C}"/>
                    </a:ext>
                  </a:extLst>
                </p:cNvPr>
                <p:cNvPicPr/>
                <p:nvPr/>
              </p:nvPicPr>
              <p:blipFill>
                <a:blip r:embed="rId935"/>
                <a:stretch>
                  <a:fillRect/>
                </a:stretch>
              </p:blipFill>
              <p:spPr>
                <a:xfrm>
                  <a:off x="2250888" y="5873816"/>
                  <a:ext cx="34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6" name="Freihand 565">
                  <a:extLst>
                    <a:ext uri="{FF2B5EF4-FFF2-40B4-BE49-F238E27FC236}">
                      <a16:creationId xmlns:a16="http://schemas.microsoft.com/office/drawing/2014/main" id="{79A8EB22-8659-4352-9B28-5B7859A69C26}"/>
                    </a:ext>
                  </a:extLst>
                </p14:cNvPr>
                <p14:cNvContentPartPr/>
                <p14:nvPr/>
              </p14:nvContentPartPr>
              <p14:xfrm>
                <a:off x="2241528" y="5876336"/>
                <a:ext cx="187200" cy="5760"/>
              </p14:xfrm>
            </p:contentPart>
          </mc:Choice>
          <mc:Fallback>
            <p:pic>
              <p:nvPicPr>
                <p:cNvPr id="566" name="Freihand 565">
                  <a:extLst>
                    <a:ext uri="{FF2B5EF4-FFF2-40B4-BE49-F238E27FC236}">
                      <a16:creationId xmlns:a16="http://schemas.microsoft.com/office/drawing/2014/main" id="{79A8EB22-8659-4352-9B28-5B7859A69C26}"/>
                    </a:ext>
                  </a:extLst>
                </p:cNvPr>
                <p:cNvPicPr/>
                <p:nvPr/>
              </p:nvPicPr>
              <p:blipFill>
                <a:blip r:embed="rId937"/>
                <a:stretch>
                  <a:fillRect/>
                </a:stretch>
              </p:blipFill>
              <p:spPr>
                <a:xfrm>
                  <a:off x="2237208" y="5872016"/>
                  <a:ext cx="195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7" name="Freihand 566">
                  <a:extLst>
                    <a:ext uri="{FF2B5EF4-FFF2-40B4-BE49-F238E27FC236}">
                      <a16:creationId xmlns:a16="http://schemas.microsoft.com/office/drawing/2014/main" id="{1E8EA7FB-DB6B-4045-88A5-306A9560D9CF}"/>
                    </a:ext>
                  </a:extLst>
                </p14:cNvPr>
                <p14:cNvContentPartPr/>
                <p14:nvPr/>
              </p14:nvContentPartPr>
              <p14:xfrm>
                <a:off x="2263848" y="5916656"/>
                <a:ext cx="187200" cy="91080"/>
              </p14:xfrm>
            </p:contentPart>
          </mc:Choice>
          <mc:Fallback>
            <p:pic>
              <p:nvPicPr>
                <p:cNvPr id="567" name="Freihand 566">
                  <a:extLst>
                    <a:ext uri="{FF2B5EF4-FFF2-40B4-BE49-F238E27FC236}">
                      <a16:creationId xmlns:a16="http://schemas.microsoft.com/office/drawing/2014/main" id="{1E8EA7FB-DB6B-4045-88A5-306A9560D9CF}"/>
                    </a:ext>
                  </a:extLst>
                </p:cNvPr>
                <p:cNvPicPr/>
                <p:nvPr/>
              </p:nvPicPr>
              <p:blipFill>
                <a:blip r:embed="rId939"/>
                <a:stretch>
                  <a:fillRect/>
                </a:stretch>
              </p:blipFill>
              <p:spPr>
                <a:xfrm>
                  <a:off x="2259528" y="5912336"/>
                  <a:ext cx="19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9" name="Freihand 568">
                  <a:extLst>
                    <a:ext uri="{FF2B5EF4-FFF2-40B4-BE49-F238E27FC236}">
                      <a16:creationId xmlns:a16="http://schemas.microsoft.com/office/drawing/2014/main" id="{290574D8-FCC0-486D-9EA7-CF3626125AC0}"/>
                    </a:ext>
                  </a:extLst>
                </p14:cNvPr>
                <p14:cNvContentPartPr/>
                <p14:nvPr/>
              </p14:nvContentPartPr>
              <p14:xfrm>
                <a:off x="2583888" y="5889656"/>
                <a:ext cx="120960" cy="109440"/>
              </p14:xfrm>
            </p:contentPart>
          </mc:Choice>
          <mc:Fallback>
            <p:pic>
              <p:nvPicPr>
                <p:cNvPr id="569" name="Freihand 568">
                  <a:extLst>
                    <a:ext uri="{FF2B5EF4-FFF2-40B4-BE49-F238E27FC236}">
                      <a16:creationId xmlns:a16="http://schemas.microsoft.com/office/drawing/2014/main" id="{290574D8-FCC0-486D-9EA7-CF3626125AC0}"/>
                    </a:ext>
                  </a:extLst>
                </p:cNvPr>
                <p:cNvPicPr/>
                <p:nvPr/>
              </p:nvPicPr>
              <p:blipFill>
                <a:blip r:embed="rId941"/>
                <a:stretch>
                  <a:fillRect/>
                </a:stretch>
              </p:blipFill>
              <p:spPr>
                <a:xfrm>
                  <a:off x="2579568" y="5885336"/>
                  <a:ext cx="129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70" name="Freihand 569">
                  <a:extLst>
                    <a:ext uri="{FF2B5EF4-FFF2-40B4-BE49-F238E27FC236}">
                      <a16:creationId xmlns:a16="http://schemas.microsoft.com/office/drawing/2014/main" id="{5CD2A4CE-6FD1-4F9C-AC1E-E703916F6C8A}"/>
                    </a:ext>
                  </a:extLst>
                </p14:cNvPr>
                <p14:cNvContentPartPr/>
                <p14:nvPr/>
              </p14:nvContentPartPr>
              <p14:xfrm>
                <a:off x="2793768" y="5898296"/>
                <a:ext cx="98640" cy="99000"/>
              </p14:xfrm>
            </p:contentPart>
          </mc:Choice>
          <mc:Fallback>
            <p:pic>
              <p:nvPicPr>
                <p:cNvPr id="570" name="Freihand 569">
                  <a:extLst>
                    <a:ext uri="{FF2B5EF4-FFF2-40B4-BE49-F238E27FC236}">
                      <a16:creationId xmlns:a16="http://schemas.microsoft.com/office/drawing/2014/main" id="{5CD2A4CE-6FD1-4F9C-AC1E-E703916F6C8A}"/>
                    </a:ext>
                  </a:extLst>
                </p:cNvPr>
                <p:cNvPicPr/>
                <p:nvPr/>
              </p:nvPicPr>
              <p:blipFill>
                <a:blip r:embed="rId943"/>
                <a:stretch>
                  <a:fillRect/>
                </a:stretch>
              </p:blipFill>
              <p:spPr>
                <a:xfrm>
                  <a:off x="2789448" y="5893976"/>
                  <a:ext cx="107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72" name="Freihand 571">
                  <a:extLst>
                    <a:ext uri="{FF2B5EF4-FFF2-40B4-BE49-F238E27FC236}">
                      <a16:creationId xmlns:a16="http://schemas.microsoft.com/office/drawing/2014/main" id="{B291CC8B-C6E4-422C-8D5F-A58C9B1F5F71}"/>
                    </a:ext>
                  </a:extLst>
                </p14:cNvPr>
                <p14:cNvContentPartPr/>
                <p14:nvPr/>
              </p14:nvContentPartPr>
              <p14:xfrm>
                <a:off x="432528" y="6396896"/>
                <a:ext cx="174600" cy="9000"/>
              </p14:xfrm>
            </p:contentPart>
          </mc:Choice>
          <mc:Fallback>
            <p:pic>
              <p:nvPicPr>
                <p:cNvPr id="572" name="Freihand 571">
                  <a:extLst>
                    <a:ext uri="{FF2B5EF4-FFF2-40B4-BE49-F238E27FC236}">
                      <a16:creationId xmlns:a16="http://schemas.microsoft.com/office/drawing/2014/main" id="{B291CC8B-C6E4-422C-8D5F-A58C9B1F5F71}"/>
                    </a:ext>
                  </a:extLst>
                </p:cNvPr>
                <p:cNvPicPr/>
                <p:nvPr/>
              </p:nvPicPr>
              <p:blipFill>
                <a:blip r:embed="rId945"/>
                <a:stretch>
                  <a:fillRect/>
                </a:stretch>
              </p:blipFill>
              <p:spPr>
                <a:xfrm>
                  <a:off x="428208" y="6392576"/>
                  <a:ext cx="183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73" name="Freihand 572">
                  <a:extLst>
                    <a:ext uri="{FF2B5EF4-FFF2-40B4-BE49-F238E27FC236}">
                      <a16:creationId xmlns:a16="http://schemas.microsoft.com/office/drawing/2014/main" id="{BBED2125-122A-4A3E-A7E5-DFD5C7E84D0F}"/>
                    </a:ext>
                  </a:extLst>
                </p14:cNvPr>
                <p14:cNvContentPartPr/>
                <p14:nvPr/>
              </p14:nvContentPartPr>
              <p14:xfrm>
                <a:off x="478968" y="6435776"/>
                <a:ext cx="144720" cy="8640"/>
              </p14:xfrm>
            </p:contentPart>
          </mc:Choice>
          <mc:Fallback>
            <p:pic>
              <p:nvPicPr>
                <p:cNvPr id="573" name="Freihand 572">
                  <a:extLst>
                    <a:ext uri="{FF2B5EF4-FFF2-40B4-BE49-F238E27FC236}">
                      <a16:creationId xmlns:a16="http://schemas.microsoft.com/office/drawing/2014/main" id="{BBED2125-122A-4A3E-A7E5-DFD5C7E84D0F}"/>
                    </a:ext>
                  </a:extLst>
                </p:cNvPr>
                <p:cNvPicPr/>
                <p:nvPr/>
              </p:nvPicPr>
              <p:blipFill>
                <a:blip r:embed="rId947"/>
                <a:stretch>
                  <a:fillRect/>
                </a:stretch>
              </p:blipFill>
              <p:spPr>
                <a:xfrm>
                  <a:off x="474648" y="6431456"/>
                  <a:ext cx="153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74" name="Freihand 573">
                  <a:extLst>
                    <a:ext uri="{FF2B5EF4-FFF2-40B4-BE49-F238E27FC236}">
                      <a16:creationId xmlns:a16="http://schemas.microsoft.com/office/drawing/2014/main" id="{F6D894CA-B09E-4CD3-8F97-31CAC8CE012A}"/>
                    </a:ext>
                  </a:extLst>
                </p14:cNvPr>
                <p14:cNvContentPartPr/>
                <p14:nvPr/>
              </p14:nvContentPartPr>
              <p14:xfrm>
                <a:off x="667248" y="6336056"/>
                <a:ext cx="106560" cy="122040"/>
              </p14:xfrm>
            </p:contentPart>
          </mc:Choice>
          <mc:Fallback>
            <p:pic>
              <p:nvPicPr>
                <p:cNvPr id="574" name="Freihand 573">
                  <a:extLst>
                    <a:ext uri="{FF2B5EF4-FFF2-40B4-BE49-F238E27FC236}">
                      <a16:creationId xmlns:a16="http://schemas.microsoft.com/office/drawing/2014/main" id="{F6D894CA-B09E-4CD3-8F97-31CAC8CE012A}"/>
                    </a:ext>
                  </a:extLst>
                </p:cNvPr>
                <p:cNvPicPr/>
                <p:nvPr/>
              </p:nvPicPr>
              <p:blipFill>
                <a:blip r:embed="rId949"/>
                <a:stretch>
                  <a:fillRect/>
                </a:stretch>
              </p:blipFill>
              <p:spPr>
                <a:xfrm>
                  <a:off x="662928" y="6331736"/>
                  <a:ext cx="115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75" name="Freihand 574">
                  <a:extLst>
                    <a:ext uri="{FF2B5EF4-FFF2-40B4-BE49-F238E27FC236}">
                      <a16:creationId xmlns:a16="http://schemas.microsoft.com/office/drawing/2014/main" id="{0D44C0FA-045D-4145-8B21-5BDCD0ECF795}"/>
                    </a:ext>
                  </a:extLst>
                </p14:cNvPr>
                <p14:cNvContentPartPr/>
                <p14:nvPr/>
              </p14:nvContentPartPr>
              <p14:xfrm>
                <a:off x="1110768" y="6332456"/>
                <a:ext cx="12600" cy="123120"/>
              </p14:xfrm>
            </p:contentPart>
          </mc:Choice>
          <mc:Fallback>
            <p:pic>
              <p:nvPicPr>
                <p:cNvPr id="575" name="Freihand 574">
                  <a:extLst>
                    <a:ext uri="{FF2B5EF4-FFF2-40B4-BE49-F238E27FC236}">
                      <a16:creationId xmlns:a16="http://schemas.microsoft.com/office/drawing/2014/main" id="{0D44C0FA-045D-4145-8B21-5BDCD0ECF795}"/>
                    </a:ext>
                  </a:extLst>
                </p:cNvPr>
                <p:cNvPicPr/>
                <p:nvPr/>
              </p:nvPicPr>
              <p:blipFill>
                <a:blip r:embed="rId951"/>
                <a:stretch>
                  <a:fillRect/>
                </a:stretch>
              </p:blipFill>
              <p:spPr>
                <a:xfrm>
                  <a:off x="1106448" y="6328136"/>
                  <a:ext cx="21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6" name="Freihand 575">
                  <a:extLst>
                    <a:ext uri="{FF2B5EF4-FFF2-40B4-BE49-F238E27FC236}">
                      <a16:creationId xmlns:a16="http://schemas.microsoft.com/office/drawing/2014/main" id="{D5DFFB23-B578-4867-AEEE-38A016E6EFAC}"/>
                    </a:ext>
                  </a:extLst>
                </p14:cNvPr>
                <p14:cNvContentPartPr/>
                <p14:nvPr/>
              </p14:nvContentPartPr>
              <p14:xfrm>
                <a:off x="1104648" y="6323096"/>
                <a:ext cx="163080" cy="18360"/>
              </p14:xfrm>
            </p:contentPart>
          </mc:Choice>
          <mc:Fallback>
            <p:pic>
              <p:nvPicPr>
                <p:cNvPr id="576" name="Freihand 575">
                  <a:extLst>
                    <a:ext uri="{FF2B5EF4-FFF2-40B4-BE49-F238E27FC236}">
                      <a16:creationId xmlns:a16="http://schemas.microsoft.com/office/drawing/2014/main" id="{D5DFFB23-B578-4867-AEEE-38A016E6EFAC}"/>
                    </a:ext>
                  </a:extLst>
                </p:cNvPr>
                <p:cNvPicPr/>
                <p:nvPr/>
              </p:nvPicPr>
              <p:blipFill>
                <a:blip r:embed="rId953"/>
                <a:stretch>
                  <a:fillRect/>
                </a:stretch>
              </p:blipFill>
              <p:spPr>
                <a:xfrm>
                  <a:off x="1100328" y="6318776"/>
                  <a:ext cx="171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7" name="Freihand 576">
                  <a:extLst>
                    <a:ext uri="{FF2B5EF4-FFF2-40B4-BE49-F238E27FC236}">
                      <a16:creationId xmlns:a16="http://schemas.microsoft.com/office/drawing/2014/main" id="{4FC5AADF-B114-4AA0-8DCF-BE7CD1985EDC}"/>
                    </a:ext>
                  </a:extLst>
                </p14:cNvPr>
                <p14:cNvContentPartPr/>
                <p14:nvPr/>
              </p14:nvContentPartPr>
              <p14:xfrm>
                <a:off x="1111488" y="6363416"/>
                <a:ext cx="195840" cy="98640"/>
              </p14:xfrm>
            </p:contentPart>
          </mc:Choice>
          <mc:Fallback>
            <p:pic>
              <p:nvPicPr>
                <p:cNvPr id="577" name="Freihand 576">
                  <a:extLst>
                    <a:ext uri="{FF2B5EF4-FFF2-40B4-BE49-F238E27FC236}">
                      <a16:creationId xmlns:a16="http://schemas.microsoft.com/office/drawing/2014/main" id="{4FC5AADF-B114-4AA0-8DCF-BE7CD1985EDC}"/>
                    </a:ext>
                  </a:extLst>
                </p:cNvPr>
                <p:cNvPicPr/>
                <p:nvPr/>
              </p:nvPicPr>
              <p:blipFill>
                <a:blip r:embed="rId955"/>
                <a:stretch>
                  <a:fillRect/>
                </a:stretch>
              </p:blipFill>
              <p:spPr>
                <a:xfrm>
                  <a:off x="1107168" y="6359096"/>
                  <a:ext cx="204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8" name="Freihand 577">
                  <a:extLst>
                    <a:ext uri="{FF2B5EF4-FFF2-40B4-BE49-F238E27FC236}">
                      <a16:creationId xmlns:a16="http://schemas.microsoft.com/office/drawing/2014/main" id="{2BCBF68E-7BC5-4F1A-8E0C-477E4FEC73AB}"/>
                    </a:ext>
                  </a:extLst>
                </p14:cNvPr>
                <p14:cNvContentPartPr/>
                <p14:nvPr/>
              </p14:nvContentPartPr>
              <p14:xfrm>
                <a:off x="1437288" y="6253256"/>
                <a:ext cx="124200" cy="194400"/>
              </p14:xfrm>
            </p:contentPart>
          </mc:Choice>
          <mc:Fallback>
            <p:pic>
              <p:nvPicPr>
                <p:cNvPr id="578" name="Freihand 577">
                  <a:extLst>
                    <a:ext uri="{FF2B5EF4-FFF2-40B4-BE49-F238E27FC236}">
                      <a16:creationId xmlns:a16="http://schemas.microsoft.com/office/drawing/2014/main" id="{2BCBF68E-7BC5-4F1A-8E0C-477E4FEC73AB}"/>
                    </a:ext>
                  </a:extLst>
                </p:cNvPr>
                <p:cNvPicPr/>
                <p:nvPr/>
              </p:nvPicPr>
              <p:blipFill>
                <a:blip r:embed="rId957"/>
                <a:stretch>
                  <a:fillRect/>
                </a:stretch>
              </p:blipFill>
              <p:spPr>
                <a:xfrm>
                  <a:off x="1432968" y="6248936"/>
                  <a:ext cx="132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86" name="Freihand 585">
                  <a:extLst>
                    <a:ext uri="{FF2B5EF4-FFF2-40B4-BE49-F238E27FC236}">
                      <a16:creationId xmlns:a16="http://schemas.microsoft.com/office/drawing/2014/main" id="{4697B6E2-50D1-495A-B230-19C0BD4C0609}"/>
                    </a:ext>
                  </a:extLst>
                </p14:cNvPr>
                <p14:cNvContentPartPr/>
                <p14:nvPr/>
              </p14:nvContentPartPr>
              <p14:xfrm>
                <a:off x="1696848" y="6262616"/>
                <a:ext cx="137160" cy="103320"/>
              </p14:xfrm>
            </p:contentPart>
          </mc:Choice>
          <mc:Fallback>
            <p:pic>
              <p:nvPicPr>
                <p:cNvPr id="586" name="Freihand 585">
                  <a:extLst>
                    <a:ext uri="{FF2B5EF4-FFF2-40B4-BE49-F238E27FC236}">
                      <a16:creationId xmlns:a16="http://schemas.microsoft.com/office/drawing/2014/main" id="{4697B6E2-50D1-495A-B230-19C0BD4C0609}"/>
                    </a:ext>
                  </a:extLst>
                </p:cNvPr>
                <p:cNvPicPr/>
                <p:nvPr/>
              </p:nvPicPr>
              <p:blipFill>
                <a:blip r:embed="rId959"/>
                <a:stretch>
                  <a:fillRect/>
                </a:stretch>
              </p:blipFill>
              <p:spPr>
                <a:xfrm>
                  <a:off x="1692528" y="6258296"/>
                  <a:ext cx="145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87" name="Freihand 586">
                  <a:extLst>
                    <a:ext uri="{FF2B5EF4-FFF2-40B4-BE49-F238E27FC236}">
                      <a16:creationId xmlns:a16="http://schemas.microsoft.com/office/drawing/2014/main" id="{C9FB0302-F663-4C5A-AC39-02769B2B0FEB}"/>
                    </a:ext>
                  </a:extLst>
                </p14:cNvPr>
                <p14:cNvContentPartPr/>
                <p14:nvPr/>
              </p14:nvContentPartPr>
              <p14:xfrm>
                <a:off x="2092848" y="6278456"/>
                <a:ext cx="13680" cy="95760"/>
              </p14:xfrm>
            </p:contentPart>
          </mc:Choice>
          <mc:Fallback>
            <p:pic>
              <p:nvPicPr>
                <p:cNvPr id="587" name="Freihand 586">
                  <a:extLst>
                    <a:ext uri="{FF2B5EF4-FFF2-40B4-BE49-F238E27FC236}">
                      <a16:creationId xmlns:a16="http://schemas.microsoft.com/office/drawing/2014/main" id="{C9FB0302-F663-4C5A-AC39-02769B2B0FEB}"/>
                    </a:ext>
                  </a:extLst>
                </p:cNvPr>
                <p:cNvPicPr/>
                <p:nvPr/>
              </p:nvPicPr>
              <p:blipFill>
                <a:blip r:embed="rId961"/>
                <a:stretch>
                  <a:fillRect/>
                </a:stretch>
              </p:blipFill>
              <p:spPr>
                <a:xfrm>
                  <a:off x="2088528" y="6274136"/>
                  <a:ext cx="22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88" name="Freihand 587">
                  <a:extLst>
                    <a:ext uri="{FF2B5EF4-FFF2-40B4-BE49-F238E27FC236}">
                      <a16:creationId xmlns:a16="http://schemas.microsoft.com/office/drawing/2014/main" id="{92B0B2C1-6EDC-48E5-A681-D6460234C749}"/>
                    </a:ext>
                  </a:extLst>
                </p14:cNvPr>
                <p14:cNvContentPartPr/>
                <p14:nvPr/>
              </p14:nvContentPartPr>
              <p14:xfrm>
                <a:off x="2048568" y="6305816"/>
                <a:ext cx="132120" cy="12960"/>
              </p14:xfrm>
            </p:contentPart>
          </mc:Choice>
          <mc:Fallback>
            <p:pic>
              <p:nvPicPr>
                <p:cNvPr id="588" name="Freihand 587">
                  <a:extLst>
                    <a:ext uri="{FF2B5EF4-FFF2-40B4-BE49-F238E27FC236}">
                      <a16:creationId xmlns:a16="http://schemas.microsoft.com/office/drawing/2014/main" id="{92B0B2C1-6EDC-48E5-A681-D6460234C749}"/>
                    </a:ext>
                  </a:extLst>
                </p:cNvPr>
                <p:cNvPicPr/>
                <p:nvPr/>
              </p:nvPicPr>
              <p:blipFill>
                <a:blip r:embed="rId963"/>
                <a:stretch>
                  <a:fillRect/>
                </a:stretch>
              </p:blipFill>
              <p:spPr>
                <a:xfrm>
                  <a:off x="2044248" y="6301496"/>
                  <a:ext cx="140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89" name="Freihand 588">
                  <a:extLst>
                    <a:ext uri="{FF2B5EF4-FFF2-40B4-BE49-F238E27FC236}">
                      <a16:creationId xmlns:a16="http://schemas.microsoft.com/office/drawing/2014/main" id="{BAEBC458-DB0F-4427-94C4-284F562A88EC}"/>
                    </a:ext>
                  </a:extLst>
                </p14:cNvPr>
                <p14:cNvContentPartPr/>
                <p14:nvPr/>
              </p14:nvContentPartPr>
              <p14:xfrm>
                <a:off x="2385888" y="6260816"/>
                <a:ext cx="90720" cy="92880"/>
              </p14:xfrm>
            </p:contentPart>
          </mc:Choice>
          <mc:Fallback>
            <p:pic>
              <p:nvPicPr>
                <p:cNvPr id="589" name="Freihand 588">
                  <a:extLst>
                    <a:ext uri="{FF2B5EF4-FFF2-40B4-BE49-F238E27FC236}">
                      <a16:creationId xmlns:a16="http://schemas.microsoft.com/office/drawing/2014/main" id="{BAEBC458-DB0F-4427-94C4-284F562A88EC}"/>
                    </a:ext>
                  </a:extLst>
                </p:cNvPr>
                <p:cNvPicPr/>
                <p:nvPr/>
              </p:nvPicPr>
              <p:blipFill>
                <a:blip r:embed="rId965"/>
                <a:stretch>
                  <a:fillRect/>
                </a:stretch>
              </p:blipFill>
              <p:spPr>
                <a:xfrm>
                  <a:off x="2381568" y="6256496"/>
                  <a:ext cx="99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90" name="Freihand 589">
                  <a:extLst>
                    <a:ext uri="{FF2B5EF4-FFF2-40B4-BE49-F238E27FC236}">
                      <a16:creationId xmlns:a16="http://schemas.microsoft.com/office/drawing/2014/main" id="{BF32DE2D-B706-46DD-9695-9A49EDB1EB56}"/>
                    </a:ext>
                  </a:extLst>
                </p14:cNvPr>
                <p14:cNvContentPartPr/>
                <p14:nvPr/>
              </p14:nvContentPartPr>
              <p14:xfrm>
                <a:off x="2513688" y="6309056"/>
                <a:ext cx="70920" cy="6120"/>
              </p14:xfrm>
            </p:contentPart>
          </mc:Choice>
          <mc:Fallback>
            <p:pic>
              <p:nvPicPr>
                <p:cNvPr id="590" name="Freihand 589">
                  <a:extLst>
                    <a:ext uri="{FF2B5EF4-FFF2-40B4-BE49-F238E27FC236}">
                      <a16:creationId xmlns:a16="http://schemas.microsoft.com/office/drawing/2014/main" id="{BF32DE2D-B706-46DD-9695-9A49EDB1EB56}"/>
                    </a:ext>
                  </a:extLst>
                </p:cNvPr>
                <p:cNvPicPr/>
                <p:nvPr/>
              </p:nvPicPr>
              <p:blipFill>
                <a:blip r:embed="rId967"/>
                <a:stretch>
                  <a:fillRect/>
                </a:stretch>
              </p:blipFill>
              <p:spPr>
                <a:xfrm>
                  <a:off x="2509368" y="6304736"/>
                  <a:ext cx="79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91" name="Freihand 590">
                  <a:extLst>
                    <a:ext uri="{FF2B5EF4-FFF2-40B4-BE49-F238E27FC236}">
                      <a16:creationId xmlns:a16="http://schemas.microsoft.com/office/drawing/2014/main" id="{371F275A-FB3B-4AB9-9A9F-5A7445B7698D}"/>
                    </a:ext>
                  </a:extLst>
                </p14:cNvPr>
                <p14:cNvContentPartPr/>
                <p14:nvPr/>
              </p14:nvContentPartPr>
              <p14:xfrm>
                <a:off x="2675688" y="6260456"/>
                <a:ext cx="14400" cy="85320"/>
              </p14:xfrm>
            </p:contentPart>
          </mc:Choice>
          <mc:Fallback>
            <p:pic>
              <p:nvPicPr>
                <p:cNvPr id="591" name="Freihand 590">
                  <a:extLst>
                    <a:ext uri="{FF2B5EF4-FFF2-40B4-BE49-F238E27FC236}">
                      <a16:creationId xmlns:a16="http://schemas.microsoft.com/office/drawing/2014/main" id="{371F275A-FB3B-4AB9-9A9F-5A7445B7698D}"/>
                    </a:ext>
                  </a:extLst>
                </p:cNvPr>
                <p:cNvPicPr/>
                <p:nvPr/>
              </p:nvPicPr>
              <p:blipFill>
                <a:blip r:embed="rId969"/>
                <a:stretch>
                  <a:fillRect/>
                </a:stretch>
              </p:blipFill>
              <p:spPr>
                <a:xfrm>
                  <a:off x="2671368" y="6256136"/>
                  <a:ext cx="2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92" name="Freihand 591">
                  <a:extLst>
                    <a:ext uri="{FF2B5EF4-FFF2-40B4-BE49-F238E27FC236}">
                      <a16:creationId xmlns:a16="http://schemas.microsoft.com/office/drawing/2014/main" id="{7C51A4EE-5801-4BF5-A9B0-D4C1F41FB9CC}"/>
                    </a:ext>
                  </a:extLst>
                </p14:cNvPr>
                <p14:cNvContentPartPr/>
                <p14:nvPr/>
              </p14:nvContentPartPr>
              <p14:xfrm>
                <a:off x="2652288" y="6237776"/>
                <a:ext cx="104040" cy="101880"/>
              </p14:xfrm>
            </p:contentPart>
          </mc:Choice>
          <mc:Fallback>
            <p:pic>
              <p:nvPicPr>
                <p:cNvPr id="592" name="Freihand 591">
                  <a:extLst>
                    <a:ext uri="{FF2B5EF4-FFF2-40B4-BE49-F238E27FC236}">
                      <a16:creationId xmlns:a16="http://schemas.microsoft.com/office/drawing/2014/main" id="{7C51A4EE-5801-4BF5-A9B0-D4C1F41FB9CC}"/>
                    </a:ext>
                  </a:extLst>
                </p:cNvPr>
                <p:cNvPicPr/>
                <p:nvPr/>
              </p:nvPicPr>
              <p:blipFill>
                <a:blip r:embed="rId971"/>
                <a:stretch>
                  <a:fillRect/>
                </a:stretch>
              </p:blipFill>
              <p:spPr>
                <a:xfrm>
                  <a:off x="2647968" y="6233456"/>
                  <a:ext cx="112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93" name="Freihand 592">
                  <a:extLst>
                    <a:ext uri="{FF2B5EF4-FFF2-40B4-BE49-F238E27FC236}">
                      <a16:creationId xmlns:a16="http://schemas.microsoft.com/office/drawing/2014/main" id="{F61E870C-0315-4132-9228-2371F842A859}"/>
                    </a:ext>
                  </a:extLst>
                </p14:cNvPr>
                <p14:cNvContentPartPr/>
                <p14:nvPr/>
              </p14:nvContentPartPr>
              <p14:xfrm>
                <a:off x="2732208" y="6189176"/>
                <a:ext cx="88200" cy="187200"/>
              </p14:xfrm>
            </p:contentPart>
          </mc:Choice>
          <mc:Fallback>
            <p:pic>
              <p:nvPicPr>
                <p:cNvPr id="593" name="Freihand 592">
                  <a:extLst>
                    <a:ext uri="{FF2B5EF4-FFF2-40B4-BE49-F238E27FC236}">
                      <a16:creationId xmlns:a16="http://schemas.microsoft.com/office/drawing/2014/main" id="{F61E870C-0315-4132-9228-2371F842A859}"/>
                    </a:ext>
                  </a:extLst>
                </p:cNvPr>
                <p:cNvPicPr/>
                <p:nvPr/>
              </p:nvPicPr>
              <p:blipFill>
                <a:blip r:embed="rId973"/>
                <a:stretch>
                  <a:fillRect/>
                </a:stretch>
              </p:blipFill>
              <p:spPr>
                <a:xfrm>
                  <a:off x="2727888" y="6184856"/>
                  <a:ext cx="96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94" name="Freihand 593">
                  <a:extLst>
                    <a:ext uri="{FF2B5EF4-FFF2-40B4-BE49-F238E27FC236}">
                      <a16:creationId xmlns:a16="http://schemas.microsoft.com/office/drawing/2014/main" id="{A30E8ECE-D585-4564-84ED-0243AB611D70}"/>
                    </a:ext>
                  </a:extLst>
                </p14:cNvPr>
                <p14:cNvContentPartPr/>
                <p14:nvPr/>
              </p14:nvContentPartPr>
              <p14:xfrm>
                <a:off x="2321808" y="6188456"/>
                <a:ext cx="112320" cy="192960"/>
              </p14:xfrm>
            </p:contentPart>
          </mc:Choice>
          <mc:Fallback>
            <p:pic>
              <p:nvPicPr>
                <p:cNvPr id="594" name="Freihand 593">
                  <a:extLst>
                    <a:ext uri="{FF2B5EF4-FFF2-40B4-BE49-F238E27FC236}">
                      <a16:creationId xmlns:a16="http://schemas.microsoft.com/office/drawing/2014/main" id="{A30E8ECE-D585-4564-84ED-0243AB611D70}"/>
                    </a:ext>
                  </a:extLst>
                </p:cNvPr>
                <p:cNvPicPr/>
                <p:nvPr/>
              </p:nvPicPr>
              <p:blipFill>
                <a:blip r:embed="rId975"/>
                <a:stretch>
                  <a:fillRect/>
                </a:stretch>
              </p:blipFill>
              <p:spPr>
                <a:xfrm>
                  <a:off x="2317488" y="6184136"/>
                  <a:ext cx="120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95" name="Freihand 594">
                  <a:extLst>
                    <a:ext uri="{FF2B5EF4-FFF2-40B4-BE49-F238E27FC236}">
                      <a16:creationId xmlns:a16="http://schemas.microsoft.com/office/drawing/2014/main" id="{0062FB01-7447-4ECE-A317-63F2D77AD9E1}"/>
                    </a:ext>
                  </a:extLst>
                </p14:cNvPr>
                <p14:cNvContentPartPr/>
                <p14:nvPr/>
              </p14:nvContentPartPr>
              <p14:xfrm>
                <a:off x="2887008" y="6118976"/>
                <a:ext cx="61920" cy="104760"/>
              </p14:xfrm>
            </p:contentPart>
          </mc:Choice>
          <mc:Fallback>
            <p:pic>
              <p:nvPicPr>
                <p:cNvPr id="595" name="Freihand 594">
                  <a:extLst>
                    <a:ext uri="{FF2B5EF4-FFF2-40B4-BE49-F238E27FC236}">
                      <a16:creationId xmlns:a16="http://schemas.microsoft.com/office/drawing/2014/main" id="{0062FB01-7447-4ECE-A317-63F2D77AD9E1}"/>
                    </a:ext>
                  </a:extLst>
                </p:cNvPr>
                <p:cNvPicPr/>
                <p:nvPr/>
              </p:nvPicPr>
              <p:blipFill>
                <a:blip r:embed="rId977"/>
                <a:stretch>
                  <a:fillRect/>
                </a:stretch>
              </p:blipFill>
              <p:spPr>
                <a:xfrm>
                  <a:off x="2882688" y="6114656"/>
                  <a:ext cx="70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96" name="Freihand 595">
                  <a:extLst>
                    <a:ext uri="{FF2B5EF4-FFF2-40B4-BE49-F238E27FC236}">
                      <a16:creationId xmlns:a16="http://schemas.microsoft.com/office/drawing/2014/main" id="{FAE86E0C-4DEB-423C-8CA6-158CAF891B40}"/>
                    </a:ext>
                  </a:extLst>
                </p14:cNvPr>
                <p14:cNvContentPartPr/>
                <p14:nvPr/>
              </p14:nvContentPartPr>
              <p14:xfrm>
                <a:off x="3046848" y="6230216"/>
                <a:ext cx="19800" cy="84600"/>
              </p14:xfrm>
            </p:contentPart>
          </mc:Choice>
          <mc:Fallback>
            <p:pic>
              <p:nvPicPr>
                <p:cNvPr id="596" name="Freihand 595">
                  <a:extLst>
                    <a:ext uri="{FF2B5EF4-FFF2-40B4-BE49-F238E27FC236}">
                      <a16:creationId xmlns:a16="http://schemas.microsoft.com/office/drawing/2014/main" id="{FAE86E0C-4DEB-423C-8CA6-158CAF891B40}"/>
                    </a:ext>
                  </a:extLst>
                </p:cNvPr>
                <p:cNvPicPr/>
                <p:nvPr/>
              </p:nvPicPr>
              <p:blipFill>
                <a:blip r:embed="rId979"/>
                <a:stretch>
                  <a:fillRect/>
                </a:stretch>
              </p:blipFill>
              <p:spPr>
                <a:xfrm>
                  <a:off x="3042528" y="6225896"/>
                  <a:ext cx="28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97" name="Freihand 596">
                  <a:extLst>
                    <a:ext uri="{FF2B5EF4-FFF2-40B4-BE49-F238E27FC236}">
                      <a16:creationId xmlns:a16="http://schemas.microsoft.com/office/drawing/2014/main" id="{2D0DC074-2548-45CD-8106-81F910CC5DD4}"/>
                    </a:ext>
                  </a:extLst>
                </p14:cNvPr>
                <p14:cNvContentPartPr/>
                <p14:nvPr/>
              </p14:nvContentPartPr>
              <p14:xfrm>
                <a:off x="3019128" y="6267296"/>
                <a:ext cx="106560" cy="7200"/>
              </p14:xfrm>
            </p:contentPart>
          </mc:Choice>
          <mc:Fallback>
            <p:pic>
              <p:nvPicPr>
                <p:cNvPr id="597" name="Freihand 596">
                  <a:extLst>
                    <a:ext uri="{FF2B5EF4-FFF2-40B4-BE49-F238E27FC236}">
                      <a16:creationId xmlns:a16="http://schemas.microsoft.com/office/drawing/2014/main" id="{2D0DC074-2548-45CD-8106-81F910CC5DD4}"/>
                    </a:ext>
                  </a:extLst>
                </p:cNvPr>
                <p:cNvPicPr/>
                <p:nvPr/>
              </p:nvPicPr>
              <p:blipFill>
                <a:blip r:embed="rId981"/>
                <a:stretch>
                  <a:fillRect/>
                </a:stretch>
              </p:blipFill>
              <p:spPr>
                <a:xfrm>
                  <a:off x="3014808" y="6262976"/>
                  <a:ext cx="115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98" name="Freihand 597">
                  <a:extLst>
                    <a:ext uri="{FF2B5EF4-FFF2-40B4-BE49-F238E27FC236}">
                      <a16:creationId xmlns:a16="http://schemas.microsoft.com/office/drawing/2014/main" id="{186C7874-32C1-44E5-A820-93269A56DE3B}"/>
                    </a:ext>
                  </a:extLst>
                </p14:cNvPr>
                <p14:cNvContentPartPr/>
                <p14:nvPr/>
              </p14:nvContentPartPr>
              <p14:xfrm>
                <a:off x="3232248" y="6219056"/>
                <a:ext cx="79200" cy="89640"/>
              </p14:xfrm>
            </p:contentPart>
          </mc:Choice>
          <mc:Fallback>
            <p:pic>
              <p:nvPicPr>
                <p:cNvPr id="598" name="Freihand 597">
                  <a:extLst>
                    <a:ext uri="{FF2B5EF4-FFF2-40B4-BE49-F238E27FC236}">
                      <a16:creationId xmlns:a16="http://schemas.microsoft.com/office/drawing/2014/main" id="{186C7874-32C1-44E5-A820-93269A56DE3B}"/>
                    </a:ext>
                  </a:extLst>
                </p:cNvPr>
                <p:cNvPicPr/>
                <p:nvPr/>
              </p:nvPicPr>
              <p:blipFill>
                <a:blip r:embed="rId983"/>
                <a:stretch>
                  <a:fillRect/>
                </a:stretch>
              </p:blipFill>
              <p:spPr>
                <a:xfrm>
                  <a:off x="3227928" y="6214736"/>
                  <a:ext cx="87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99" name="Freihand 598">
                  <a:extLst>
                    <a:ext uri="{FF2B5EF4-FFF2-40B4-BE49-F238E27FC236}">
                      <a16:creationId xmlns:a16="http://schemas.microsoft.com/office/drawing/2014/main" id="{99DD596B-F1F3-48F1-8C8B-52A0674BA35F}"/>
                    </a:ext>
                  </a:extLst>
                </p14:cNvPr>
                <p14:cNvContentPartPr/>
                <p14:nvPr/>
              </p14:nvContentPartPr>
              <p14:xfrm>
                <a:off x="3362928" y="6257576"/>
                <a:ext cx="69480" cy="5040"/>
              </p14:xfrm>
            </p:contentPart>
          </mc:Choice>
          <mc:Fallback>
            <p:pic>
              <p:nvPicPr>
                <p:cNvPr id="599" name="Freihand 598">
                  <a:extLst>
                    <a:ext uri="{FF2B5EF4-FFF2-40B4-BE49-F238E27FC236}">
                      <a16:creationId xmlns:a16="http://schemas.microsoft.com/office/drawing/2014/main" id="{99DD596B-F1F3-48F1-8C8B-52A0674BA35F}"/>
                    </a:ext>
                  </a:extLst>
                </p:cNvPr>
                <p:cNvPicPr/>
                <p:nvPr/>
              </p:nvPicPr>
              <p:blipFill>
                <a:blip r:embed="rId985"/>
                <a:stretch>
                  <a:fillRect/>
                </a:stretch>
              </p:blipFill>
              <p:spPr>
                <a:xfrm>
                  <a:off x="3358608" y="6253256"/>
                  <a:ext cx="78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0" name="Freihand 599">
                  <a:extLst>
                    <a:ext uri="{FF2B5EF4-FFF2-40B4-BE49-F238E27FC236}">
                      <a16:creationId xmlns:a16="http://schemas.microsoft.com/office/drawing/2014/main" id="{B9794D47-29B6-4EE0-8212-DDB4CA6BE592}"/>
                    </a:ext>
                  </a:extLst>
                </p14:cNvPr>
                <p14:cNvContentPartPr/>
                <p14:nvPr/>
              </p14:nvContentPartPr>
              <p14:xfrm>
                <a:off x="3481728" y="6171176"/>
                <a:ext cx="127440" cy="123840"/>
              </p14:xfrm>
            </p:contentPart>
          </mc:Choice>
          <mc:Fallback>
            <p:pic>
              <p:nvPicPr>
                <p:cNvPr id="600" name="Freihand 599">
                  <a:extLst>
                    <a:ext uri="{FF2B5EF4-FFF2-40B4-BE49-F238E27FC236}">
                      <a16:creationId xmlns:a16="http://schemas.microsoft.com/office/drawing/2014/main" id="{B9794D47-29B6-4EE0-8212-DDB4CA6BE592}"/>
                    </a:ext>
                  </a:extLst>
                </p:cNvPr>
                <p:cNvPicPr/>
                <p:nvPr/>
              </p:nvPicPr>
              <p:blipFill>
                <a:blip r:embed="rId987"/>
                <a:stretch>
                  <a:fillRect/>
                </a:stretch>
              </p:blipFill>
              <p:spPr>
                <a:xfrm>
                  <a:off x="3477408" y="6166856"/>
                  <a:ext cx="136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1" name="Freihand 600">
                  <a:extLst>
                    <a:ext uri="{FF2B5EF4-FFF2-40B4-BE49-F238E27FC236}">
                      <a16:creationId xmlns:a16="http://schemas.microsoft.com/office/drawing/2014/main" id="{EB544FA4-7DE5-49E4-BF73-CD65B6844DCD}"/>
                    </a:ext>
                  </a:extLst>
                </p14:cNvPr>
                <p14:cNvContentPartPr/>
                <p14:nvPr/>
              </p14:nvContentPartPr>
              <p14:xfrm>
                <a:off x="3549768" y="6133376"/>
                <a:ext cx="121680" cy="206280"/>
              </p14:xfrm>
            </p:contentPart>
          </mc:Choice>
          <mc:Fallback>
            <p:pic>
              <p:nvPicPr>
                <p:cNvPr id="601" name="Freihand 600">
                  <a:extLst>
                    <a:ext uri="{FF2B5EF4-FFF2-40B4-BE49-F238E27FC236}">
                      <a16:creationId xmlns:a16="http://schemas.microsoft.com/office/drawing/2014/main" id="{EB544FA4-7DE5-49E4-BF73-CD65B6844DCD}"/>
                    </a:ext>
                  </a:extLst>
                </p:cNvPr>
                <p:cNvPicPr/>
                <p:nvPr/>
              </p:nvPicPr>
              <p:blipFill>
                <a:blip r:embed="rId989"/>
                <a:stretch>
                  <a:fillRect/>
                </a:stretch>
              </p:blipFill>
              <p:spPr>
                <a:xfrm>
                  <a:off x="3545448" y="6129056"/>
                  <a:ext cx="130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2" name="Freihand 601">
                  <a:extLst>
                    <a:ext uri="{FF2B5EF4-FFF2-40B4-BE49-F238E27FC236}">
                      <a16:creationId xmlns:a16="http://schemas.microsoft.com/office/drawing/2014/main" id="{D88DBF13-BD7F-4B1D-B749-CEE43AF008C3}"/>
                    </a:ext>
                  </a:extLst>
                </p14:cNvPr>
                <p14:cNvContentPartPr/>
                <p14:nvPr/>
              </p14:nvContentPartPr>
              <p14:xfrm>
                <a:off x="3189408" y="6139856"/>
                <a:ext cx="98280" cy="196920"/>
              </p14:xfrm>
            </p:contentPart>
          </mc:Choice>
          <mc:Fallback>
            <p:pic>
              <p:nvPicPr>
                <p:cNvPr id="602" name="Freihand 601">
                  <a:extLst>
                    <a:ext uri="{FF2B5EF4-FFF2-40B4-BE49-F238E27FC236}">
                      <a16:creationId xmlns:a16="http://schemas.microsoft.com/office/drawing/2014/main" id="{D88DBF13-BD7F-4B1D-B749-CEE43AF008C3}"/>
                    </a:ext>
                  </a:extLst>
                </p:cNvPr>
                <p:cNvPicPr/>
                <p:nvPr/>
              </p:nvPicPr>
              <p:blipFill>
                <a:blip r:embed="rId991"/>
                <a:stretch>
                  <a:fillRect/>
                </a:stretch>
              </p:blipFill>
              <p:spPr>
                <a:xfrm>
                  <a:off x="3185088" y="6135536"/>
                  <a:ext cx="106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3" name="Freihand 602">
                  <a:extLst>
                    <a:ext uri="{FF2B5EF4-FFF2-40B4-BE49-F238E27FC236}">
                      <a16:creationId xmlns:a16="http://schemas.microsoft.com/office/drawing/2014/main" id="{302B3B2F-C61E-4623-B567-C8508C6148F2}"/>
                    </a:ext>
                  </a:extLst>
                </p14:cNvPr>
                <p14:cNvContentPartPr/>
                <p14:nvPr/>
              </p14:nvContentPartPr>
              <p14:xfrm>
                <a:off x="3692328" y="6013856"/>
                <a:ext cx="97920" cy="111600"/>
              </p14:xfrm>
            </p:contentPart>
          </mc:Choice>
          <mc:Fallback>
            <p:pic>
              <p:nvPicPr>
                <p:cNvPr id="603" name="Freihand 602">
                  <a:extLst>
                    <a:ext uri="{FF2B5EF4-FFF2-40B4-BE49-F238E27FC236}">
                      <a16:creationId xmlns:a16="http://schemas.microsoft.com/office/drawing/2014/main" id="{302B3B2F-C61E-4623-B567-C8508C6148F2}"/>
                    </a:ext>
                  </a:extLst>
                </p:cNvPr>
                <p:cNvPicPr/>
                <p:nvPr/>
              </p:nvPicPr>
              <p:blipFill>
                <a:blip r:embed="rId993"/>
                <a:stretch>
                  <a:fillRect/>
                </a:stretch>
              </p:blipFill>
              <p:spPr>
                <a:xfrm>
                  <a:off x="3688008" y="6009536"/>
                  <a:ext cx="106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04" name="Freihand 603">
                  <a:extLst>
                    <a:ext uri="{FF2B5EF4-FFF2-40B4-BE49-F238E27FC236}">
                      <a16:creationId xmlns:a16="http://schemas.microsoft.com/office/drawing/2014/main" id="{92943014-A25B-4C60-BC20-130D290DA8FE}"/>
                    </a:ext>
                  </a:extLst>
                </p14:cNvPr>
                <p14:cNvContentPartPr/>
                <p14:nvPr/>
              </p14:nvContentPartPr>
              <p14:xfrm>
                <a:off x="3846768" y="6173336"/>
                <a:ext cx="11880" cy="120960"/>
              </p14:xfrm>
            </p:contentPart>
          </mc:Choice>
          <mc:Fallback>
            <p:pic>
              <p:nvPicPr>
                <p:cNvPr id="604" name="Freihand 603">
                  <a:extLst>
                    <a:ext uri="{FF2B5EF4-FFF2-40B4-BE49-F238E27FC236}">
                      <a16:creationId xmlns:a16="http://schemas.microsoft.com/office/drawing/2014/main" id="{92943014-A25B-4C60-BC20-130D290DA8FE}"/>
                    </a:ext>
                  </a:extLst>
                </p:cNvPr>
                <p:cNvPicPr/>
                <p:nvPr/>
              </p:nvPicPr>
              <p:blipFill>
                <a:blip r:embed="rId995"/>
                <a:stretch>
                  <a:fillRect/>
                </a:stretch>
              </p:blipFill>
              <p:spPr>
                <a:xfrm>
                  <a:off x="3842448" y="6169016"/>
                  <a:ext cx="20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05" name="Freihand 604">
                  <a:extLst>
                    <a:ext uri="{FF2B5EF4-FFF2-40B4-BE49-F238E27FC236}">
                      <a16:creationId xmlns:a16="http://schemas.microsoft.com/office/drawing/2014/main" id="{BB3B37A8-A20F-4365-A894-C891816E3EF3}"/>
                    </a:ext>
                  </a:extLst>
                </p14:cNvPr>
                <p14:cNvContentPartPr/>
                <p14:nvPr/>
              </p14:nvContentPartPr>
              <p14:xfrm>
                <a:off x="3797808" y="6234896"/>
                <a:ext cx="125280" cy="4680"/>
              </p14:xfrm>
            </p:contentPart>
          </mc:Choice>
          <mc:Fallback>
            <p:pic>
              <p:nvPicPr>
                <p:cNvPr id="605" name="Freihand 604">
                  <a:extLst>
                    <a:ext uri="{FF2B5EF4-FFF2-40B4-BE49-F238E27FC236}">
                      <a16:creationId xmlns:a16="http://schemas.microsoft.com/office/drawing/2014/main" id="{BB3B37A8-A20F-4365-A894-C891816E3EF3}"/>
                    </a:ext>
                  </a:extLst>
                </p:cNvPr>
                <p:cNvPicPr/>
                <p:nvPr/>
              </p:nvPicPr>
              <p:blipFill>
                <a:blip r:embed="rId997"/>
                <a:stretch>
                  <a:fillRect/>
                </a:stretch>
              </p:blipFill>
              <p:spPr>
                <a:xfrm>
                  <a:off x="3793488" y="6230576"/>
                  <a:ext cx="133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06" name="Freihand 605">
                  <a:extLst>
                    <a:ext uri="{FF2B5EF4-FFF2-40B4-BE49-F238E27FC236}">
                      <a16:creationId xmlns:a16="http://schemas.microsoft.com/office/drawing/2014/main" id="{C3A0FAEC-D3CF-4F8D-9FCE-0057E8604935}"/>
                    </a:ext>
                  </a:extLst>
                </p14:cNvPr>
                <p14:cNvContentPartPr/>
                <p14:nvPr/>
              </p14:nvContentPartPr>
              <p14:xfrm>
                <a:off x="4038288" y="6256136"/>
                <a:ext cx="160200" cy="9720"/>
              </p14:xfrm>
            </p:contentPart>
          </mc:Choice>
          <mc:Fallback>
            <p:pic>
              <p:nvPicPr>
                <p:cNvPr id="606" name="Freihand 605">
                  <a:extLst>
                    <a:ext uri="{FF2B5EF4-FFF2-40B4-BE49-F238E27FC236}">
                      <a16:creationId xmlns:a16="http://schemas.microsoft.com/office/drawing/2014/main" id="{C3A0FAEC-D3CF-4F8D-9FCE-0057E8604935}"/>
                    </a:ext>
                  </a:extLst>
                </p:cNvPr>
                <p:cNvPicPr/>
                <p:nvPr/>
              </p:nvPicPr>
              <p:blipFill>
                <a:blip r:embed="rId999"/>
                <a:stretch>
                  <a:fillRect/>
                </a:stretch>
              </p:blipFill>
              <p:spPr>
                <a:xfrm>
                  <a:off x="4033968" y="6251816"/>
                  <a:ext cx="168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07" name="Freihand 606">
                  <a:extLst>
                    <a:ext uri="{FF2B5EF4-FFF2-40B4-BE49-F238E27FC236}">
                      <a16:creationId xmlns:a16="http://schemas.microsoft.com/office/drawing/2014/main" id="{79E3905C-B4A8-4466-9339-FD35DCBBFBD4}"/>
                    </a:ext>
                  </a:extLst>
                </p14:cNvPr>
                <p14:cNvContentPartPr/>
                <p14:nvPr/>
              </p14:nvContentPartPr>
              <p14:xfrm>
                <a:off x="4286328" y="6260456"/>
                <a:ext cx="81000" cy="9720"/>
              </p14:xfrm>
            </p:contentPart>
          </mc:Choice>
          <mc:Fallback>
            <p:pic>
              <p:nvPicPr>
                <p:cNvPr id="607" name="Freihand 606">
                  <a:extLst>
                    <a:ext uri="{FF2B5EF4-FFF2-40B4-BE49-F238E27FC236}">
                      <a16:creationId xmlns:a16="http://schemas.microsoft.com/office/drawing/2014/main" id="{79E3905C-B4A8-4466-9339-FD35DCBBFBD4}"/>
                    </a:ext>
                  </a:extLst>
                </p:cNvPr>
                <p:cNvPicPr/>
                <p:nvPr/>
              </p:nvPicPr>
              <p:blipFill>
                <a:blip r:embed="rId1001"/>
                <a:stretch>
                  <a:fillRect/>
                </a:stretch>
              </p:blipFill>
              <p:spPr>
                <a:xfrm>
                  <a:off x="4282008" y="6256136"/>
                  <a:ext cx="89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08" name="Freihand 607">
                  <a:extLst>
                    <a:ext uri="{FF2B5EF4-FFF2-40B4-BE49-F238E27FC236}">
                      <a16:creationId xmlns:a16="http://schemas.microsoft.com/office/drawing/2014/main" id="{FC42BB63-B0B0-4D5A-83A7-3B14018395BF}"/>
                    </a:ext>
                  </a:extLst>
                </p14:cNvPr>
                <p14:cNvContentPartPr/>
                <p14:nvPr/>
              </p14:nvContentPartPr>
              <p14:xfrm>
                <a:off x="4403328" y="6059936"/>
                <a:ext cx="138960" cy="311760"/>
              </p14:xfrm>
            </p:contentPart>
          </mc:Choice>
          <mc:Fallback>
            <p:pic>
              <p:nvPicPr>
                <p:cNvPr id="608" name="Freihand 607">
                  <a:extLst>
                    <a:ext uri="{FF2B5EF4-FFF2-40B4-BE49-F238E27FC236}">
                      <a16:creationId xmlns:a16="http://schemas.microsoft.com/office/drawing/2014/main" id="{FC42BB63-B0B0-4D5A-83A7-3B14018395BF}"/>
                    </a:ext>
                  </a:extLst>
                </p:cNvPr>
                <p:cNvPicPr/>
                <p:nvPr/>
              </p:nvPicPr>
              <p:blipFill>
                <a:blip r:embed="rId1003"/>
                <a:stretch>
                  <a:fillRect/>
                </a:stretch>
              </p:blipFill>
              <p:spPr>
                <a:xfrm>
                  <a:off x="4399008" y="6055616"/>
                  <a:ext cx="1476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10" name="Freihand 609">
                  <a:extLst>
                    <a:ext uri="{FF2B5EF4-FFF2-40B4-BE49-F238E27FC236}">
                      <a16:creationId xmlns:a16="http://schemas.microsoft.com/office/drawing/2014/main" id="{DF3AB5EC-D791-432E-AB8B-F82287721EFD}"/>
                    </a:ext>
                  </a:extLst>
                </p14:cNvPr>
                <p14:cNvContentPartPr/>
                <p14:nvPr/>
              </p14:nvContentPartPr>
              <p14:xfrm>
                <a:off x="4666848" y="6172616"/>
                <a:ext cx="145440" cy="13680"/>
              </p14:xfrm>
            </p:contentPart>
          </mc:Choice>
          <mc:Fallback>
            <p:pic>
              <p:nvPicPr>
                <p:cNvPr id="610" name="Freihand 609">
                  <a:extLst>
                    <a:ext uri="{FF2B5EF4-FFF2-40B4-BE49-F238E27FC236}">
                      <a16:creationId xmlns:a16="http://schemas.microsoft.com/office/drawing/2014/main" id="{DF3AB5EC-D791-432E-AB8B-F82287721EFD}"/>
                    </a:ext>
                  </a:extLst>
                </p:cNvPr>
                <p:cNvPicPr/>
                <p:nvPr/>
              </p:nvPicPr>
              <p:blipFill>
                <a:blip r:embed="rId1005"/>
                <a:stretch>
                  <a:fillRect/>
                </a:stretch>
              </p:blipFill>
              <p:spPr>
                <a:xfrm>
                  <a:off x="4662528" y="6168296"/>
                  <a:ext cx="154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1" name="Freihand 610">
                  <a:extLst>
                    <a:ext uri="{FF2B5EF4-FFF2-40B4-BE49-F238E27FC236}">
                      <a16:creationId xmlns:a16="http://schemas.microsoft.com/office/drawing/2014/main" id="{ABE2CC1B-01CE-4430-9FA5-01FF7D2719A8}"/>
                    </a:ext>
                  </a:extLst>
                </p14:cNvPr>
                <p14:cNvContentPartPr/>
                <p14:nvPr/>
              </p14:nvContentPartPr>
              <p14:xfrm>
                <a:off x="4697808" y="6191696"/>
                <a:ext cx="150120" cy="10800"/>
              </p14:xfrm>
            </p:contentPart>
          </mc:Choice>
          <mc:Fallback>
            <p:pic>
              <p:nvPicPr>
                <p:cNvPr id="611" name="Freihand 610">
                  <a:extLst>
                    <a:ext uri="{FF2B5EF4-FFF2-40B4-BE49-F238E27FC236}">
                      <a16:creationId xmlns:a16="http://schemas.microsoft.com/office/drawing/2014/main" id="{ABE2CC1B-01CE-4430-9FA5-01FF7D2719A8}"/>
                    </a:ext>
                  </a:extLst>
                </p:cNvPr>
                <p:cNvPicPr/>
                <p:nvPr/>
              </p:nvPicPr>
              <p:blipFill>
                <a:blip r:embed="rId1007"/>
                <a:stretch>
                  <a:fillRect/>
                </a:stretch>
              </p:blipFill>
              <p:spPr>
                <a:xfrm>
                  <a:off x="4693488" y="6187376"/>
                  <a:ext cx="158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12" name="Freihand 611">
                  <a:extLst>
                    <a:ext uri="{FF2B5EF4-FFF2-40B4-BE49-F238E27FC236}">
                      <a16:creationId xmlns:a16="http://schemas.microsoft.com/office/drawing/2014/main" id="{CD10A5BD-FED5-483D-B18D-ED7C8CE68477}"/>
                    </a:ext>
                  </a:extLst>
                </p14:cNvPr>
                <p14:cNvContentPartPr/>
                <p14:nvPr/>
              </p14:nvContentPartPr>
              <p14:xfrm>
                <a:off x="4972128" y="6112136"/>
                <a:ext cx="11880" cy="123840"/>
              </p14:xfrm>
            </p:contentPart>
          </mc:Choice>
          <mc:Fallback>
            <p:pic>
              <p:nvPicPr>
                <p:cNvPr id="612" name="Freihand 611">
                  <a:extLst>
                    <a:ext uri="{FF2B5EF4-FFF2-40B4-BE49-F238E27FC236}">
                      <a16:creationId xmlns:a16="http://schemas.microsoft.com/office/drawing/2014/main" id="{CD10A5BD-FED5-483D-B18D-ED7C8CE68477}"/>
                    </a:ext>
                  </a:extLst>
                </p:cNvPr>
                <p:cNvPicPr/>
                <p:nvPr/>
              </p:nvPicPr>
              <p:blipFill>
                <a:blip r:embed="rId1009"/>
                <a:stretch>
                  <a:fillRect/>
                </a:stretch>
              </p:blipFill>
              <p:spPr>
                <a:xfrm>
                  <a:off x="4967808" y="6107816"/>
                  <a:ext cx="20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13" name="Freihand 612">
                  <a:extLst>
                    <a:ext uri="{FF2B5EF4-FFF2-40B4-BE49-F238E27FC236}">
                      <a16:creationId xmlns:a16="http://schemas.microsoft.com/office/drawing/2014/main" id="{B56E9B4D-94C5-4402-9E9C-0DDE095F1D55}"/>
                    </a:ext>
                  </a:extLst>
                </p14:cNvPr>
                <p14:cNvContentPartPr/>
                <p14:nvPr/>
              </p14:nvContentPartPr>
              <p14:xfrm>
                <a:off x="4948008" y="6079376"/>
                <a:ext cx="153000" cy="83160"/>
              </p14:xfrm>
            </p:contentPart>
          </mc:Choice>
          <mc:Fallback>
            <p:pic>
              <p:nvPicPr>
                <p:cNvPr id="613" name="Freihand 612">
                  <a:extLst>
                    <a:ext uri="{FF2B5EF4-FFF2-40B4-BE49-F238E27FC236}">
                      <a16:creationId xmlns:a16="http://schemas.microsoft.com/office/drawing/2014/main" id="{B56E9B4D-94C5-4402-9E9C-0DDE095F1D55}"/>
                    </a:ext>
                  </a:extLst>
                </p:cNvPr>
                <p:cNvPicPr/>
                <p:nvPr/>
              </p:nvPicPr>
              <p:blipFill>
                <a:blip r:embed="rId1011"/>
                <a:stretch>
                  <a:fillRect/>
                </a:stretch>
              </p:blipFill>
              <p:spPr>
                <a:xfrm>
                  <a:off x="4943688" y="6075056"/>
                  <a:ext cx="161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14" name="Freihand 613">
                  <a:extLst>
                    <a:ext uri="{FF2B5EF4-FFF2-40B4-BE49-F238E27FC236}">
                      <a16:creationId xmlns:a16="http://schemas.microsoft.com/office/drawing/2014/main" id="{59B52B3F-043F-4E68-BB59-C3CD5F1619CC}"/>
                    </a:ext>
                  </a:extLst>
                </p14:cNvPr>
                <p14:cNvContentPartPr/>
                <p14:nvPr/>
              </p14:nvContentPartPr>
              <p14:xfrm>
                <a:off x="4966728" y="6224096"/>
                <a:ext cx="175680" cy="23760"/>
              </p14:xfrm>
            </p:contentPart>
          </mc:Choice>
          <mc:Fallback>
            <p:pic>
              <p:nvPicPr>
                <p:cNvPr id="614" name="Freihand 613">
                  <a:extLst>
                    <a:ext uri="{FF2B5EF4-FFF2-40B4-BE49-F238E27FC236}">
                      <a16:creationId xmlns:a16="http://schemas.microsoft.com/office/drawing/2014/main" id="{59B52B3F-043F-4E68-BB59-C3CD5F1619CC}"/>
                    </a:ext>
                  </a:extLst>
                </p:cNvPr>
                <p:cNvPicPr/>
                <p:nvPr/>
              </p:nvPicPr>
              <p:blipFill>
                <a:blip r:embed="rId1013"/>
                <a:stretch>
                  <a:fillRect/>
                </a:stretch>
              </p:blipFill>
              <p:spPr>
                <a:xfrm>
                  <a:off x="4962408" y="6219776"/>
                  <a:ext cx="184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16" name="Freihand 615">
                  <a:extLst>
                    <a:ext uri="{FF2B5EF4-FFF2-40B4-BE49-F238E27FC236}">
                      <a16:creationId xmlns:a16="http://schemas.microsoft.com/office/drawing/2014/main" id="{DE66C04B-F6EC-41C7-AEC0-08A6556372EA}"/>
                    </a:ext>
                  </a:extLst>
                </p14:cNvPr>
                <p14:cNvContentPartPr/>
                <p14:nvPr/>
              </p14:nvContentPartPr>
              <p14:xfrm>
                <a:off x="5228808" y="6135896"/>
                <a:ext cx="149400" cy="7920"/>
              </p14:xfrm>
            </p:contentPart>
          </mc:Choice>
          <mc:Fallback>
            <p:pic>
              <p:nvPicPr>
                <p:cNvPr id="616" name="Freihand 615">
                  <a:extLst>
                    <a:ext uri="{FF2B5EF4-FFF2-40B4-BE49-F238E27FC236}">
                      <a16:creationId xmlns:a16="http://schemas.microsoft.com/office/drawing/2014/main" id="{DE66C04B-F6EC-41C7-AEC0-08A6556372EA}"/>
                    </a:ext>
                  </a:extLst>
                </p:cNvPr>
                <p:cNvPicPr/>
                <p:nvPr/>
              </p:nvPicPr>
              <p:blipFill>
                <a:blip r:embed="rId1015"/>
                <a:stretch>
                  <a:fillRect/>
                </a:stretch>
              </p:blipFill>
              <p:spPr>
                <a:xfrm>
                  <a:off x="5224488" y="6131576"/>
                  <a:ext cx="158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17" name="Freihand 616">
                  <a:extLst>
                    <a:ext uri="{FF2B5EF4-FFF2-40B4-BE49-F238E27FC236}">
                      <a16:creationId xmlns:a16="http://schemas.microsoft.com/office/drawing/2014/main" id="{15D8A2D3-3088-492B-96E7-977CBD3D4CCF}"/>
                    </a:ext>
                  </a:extLst>
                </p14:cNvPr>
                <p14:cNvContentPartPr/>
                <p14:nvPr/>
              </p14:nvContentPartPr>
              <p14:xfrm>
                <a:off x="5245008" y="6180536"/>
                <a:ext cx="147600" cy="6840"/>
              </p14:xfrm>
            </p:contentPart>
          </mc:Choice>
          <mc:Fallback>
            <p:pic>
              <p:nvPicPr>
                <p:cNvPr id="617" name="Freihand 616">
                  <a:extLst>
                    <a:ext uri="{FF2B5EF4-FFF2-40B4-BE49-F238E27FC236}">
                      <a16:creationId xmlns:a16="http://schemas.microsoft.com/office/drawing/2014/main" id="{15D8A2D3-3088-492B-96E7-977CBD3D4CCF}"/>
                    </a:ext>
                  </a:extLst>
                </p:cNvPr>
                <p:cNvPicPr/>
                <p:nvPr/>
              </p:nvPicPr>
              <p:blipFill>
                <a:blip r:embed="rId1017"/>
                <a:stretch>
                  <a:fillRect/>
                </a:stretch>
              </p:blipFill>
              <p:spPr>
                <a:xfrm>
                  <a:off x="5240688" y="6176216"/>
                  <a:ext cx="156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19" name="Freihand 618">
                  <a:extLst>
                    <a:ext uri="{FF2B5EF4-FFF2-40B4-BE49-F238E27FC236}">
                      <a16:creationId xmlns:a16="http://schemas.microsoft.com/office/drawing/2014/main" id="{39A19BBF-ACD1-4B2D-97AE-046FEEC76F4E}"/>
                    </a:ext>
                  </a:extLst>
                </p14:cNvPr>
                <p14:cNvContentPartPr/>
                <p14:nvPr/>
              </p14:nvContentPartPr>
              <p14:xfrm>
                <a:off x="5262648" y="6126176"/>
                <a:ext cx="120960" cy="76680"/>
              </p14:xfrm>
            </p:contentPart>
          </mc:Choice>
          <mc:Fallback>
            <p:pic>
              <p:nvPicPr>
                <p:cNvPr id="619" name="Freihand 618">
                  <a:extLst>
                    <a:ext uri="{FF2B5EF4-FFF2-40B4-BE49-F238E27FC236}">
                      <a16:creationId xmlns:a16="http://schemas.microsoft.com/office/drawing/2014/main" id="{39A19BBF-ACD1-4B2D-97AE-046FEEC76F4E}"/>
                    </a:ext>
                  </a:extLst>
                </p:cNvPr>
                <p:cNvPicPr/>
                <p:nvPr/>
              </p:nvPicPr>
              <p:blipFill>
                <a:blip r:embed="rId1019"/>
                <a:stretch>
                  <a:fillRect/>
                </a:stretch>
              </p:blipFill>
              <p:spPr>
                <a:xfrm>
                  <a:off x="5258328" y="6121856"/>
                  <a:ext cx="129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20" name="Freihand 619">
                  <a:extLst>
                    <a:ext uri="{FF2B5EF4-FFF2-40B4-BE49-F238E27FC236}">
                      <a16:creationId xmlns:a16="http://schemas.microsoft.com/office/drawing/2014/main" id="{436F7726-7D14-4250-9036-311B226F01C5}"/>
                    </a:ext>
                  </a:extLst>
                </p14:cNvPr>
                <p14:cNvContentPartPr/>
                <p14:nvPr/>
              </p14:nvContentPartPr>
              <p14:xfrm>
                <a:off x="5723808" y="5887496"/>
                <a:ext cx="212040" cy="183600"/>
              </p14:xfrm>
            </p:contentPart>
          </mc:Choice>
          <mc:Fallback>
            <p:pic>
              <p:nvPicPr>
                <p:cNvPr id="620" name="Freihand 619">
                  <a:extLst>
                    <a:ext uri="{FF2B5EF4-FFF2-40B4-BE49-F238E27FC236}">
                      <a16:creationId xmlns:a16="http://schemas.microsoft.com/office/drawing/2014/main" id="{436F7726-7D14-4250-9036-311B226F01C5}"/>
                    </a:ext>
                  </a:extLst>
                </p:cNvPr>
                <p:cNvPicPr/>
                <p:nvPr/>
              </p:nvPicPr>
              <p:blipFill>
                <a:blip r:embed="rId1021"/>
                <a:stretch>
                  <a:fillRect/>
                </a:stretch>
              </p:blipFill>
              <p:spPr>
                <a:xfrm>
                  <a:off x="5719488" y="5883176"/>
                  <a:ext cx="220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21" name="Freihand 620">
                  <a:extLst>
                    <a:ext uri="{FF2B5EF4-FFF2-40B4-BE49-F238E27FC236}">
                      <a16:creationId xmlns:a16="http://schemas.microsoft.com/office/drawing/2014/main" id="{08B1BDB8-8022-4AEF-B334-52DBEEA2117E}"/>
                    </a:ext>
                  </a:extLst>
                </p14:cNvPr>
                <p14:cNvContentPartPr/>
                <p14:nvPr/>
              </p14:nvContentPartPr>
              <p14:xfrm>
                <a:off x="5554248" y="6069656"/>
                <a:ext cx="750960" cy="51840"/>
              </p14:xfrm>
            </p:contentPart>
          </mc:Choice>
          <mc:Fallback>
            <p:pic>
              <p:nvPicPr>
                <p:cNvPr id="621" name="Freihand 620">
                  <a:extLst>
                    <a:ext uri="{FF2B5EF4-FFF2-40B4-BE49-F238E27FC236}">
                      <a16:creationId xmlns:a16="http://schemas.microsoft.com/office/drawing/2014/main" id="{08B1BDB8-8022-4AEF-B334-52DBEEA2117E}"/>
                    </a:ext>
                  </a:extLst>
                </p:cNvPr>
                <p:cNvPicPr/>
                <p:nvPr/>
              </p:nvPicPr>
              <p:blipFill>
                <a:blip r:embed="rId1023"/>
                <a:stretch>
                  <a:fillRect/>
                </a:stretch>
              </p:blipFill>
              <p:spPr>
                <a:xfrm>
                  <a:off x="5549928" y="6065336"/>
                  <a:ext cx="759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28" name="Freihand 627">
                  <a:extLst>
                    <a:ext uri="{FF2B5EF4-FFF2-40B4-BE49-F238E27FC236}">
                      <a16:creationId xmlns:a16="http://schemas.microsoft.com/office/drawing/2014/main" id="{08A89E6C-33C3-4513-8EF3-3B3F8942272A}"/>
                    </a:ext>
                  </a:extLst>
                </p14:cNvPr>
                <p14:cNvContentPartPr/>
                <p14:nvPr/>
              </p14:nvContentPartPr>
              <p14:xfrm>
                <a:off x="2511888" y="6498056"/>
                <a:ext cx="73440" cy="138960"/>
              </p14:xfrm>
            </p:contentPart>
          </mc:Choice>
          <mc:Fallback>
            <p:pic>
              <p:nvPicPr>
                <p:cNvPr id="628" name="Freihand 627">
                  <a:extLst>
                    <a:ext uri="{FF2B5EF4-FFF2-40B4-BE49-F238E27FC236}">
                      <a16:creationId xmlns:a16="http://schemas.microsoft.com/office/drawing/2014/main" id="{08A89E6C-33C3-4513-8EF3-3B3F8942272A}"/>
                    </a:ext>
                  </a:extLst>
                </p:cNvPr>
                <p:cNvPicPr/>
                <p:nvPr/>
              </p:nvPicPr>
              <p:blipFill>
                <a:blip r:embed="rId1025"/>
                <a:stretch>
                  <a:fillRect/>
                </a:stretch>
              </p:blipFill>
              <p:spPr>
                <a:xfrm>
                  <a:off x="2507568" y="6493736"/>
                  <a:ext cx="82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29" name="Freihand 628">
                  <a:extLst>
                    <a:ext uri="{FF2B5EF4-FFF2-40B4-BE49-F238E27FC236}">
                      <a16:creationId xmlns:a16="http://schemas.microsoft.com/office/drawing/2014/main" id="{001320AE-CC5C-4B41-A41E-FC1C2ECF2E35}"/>
                    </a:ext>
                  </a:extLst>
                </p14:cNvPr>
                <p14:cNvContentPartPr/>
                <p14:nvPr/>
              </p14:nvContentPartPr>
              <p14:xfrm>
                <a:off x="3344208" y="6457736"/>
                <a:ext cx="94680" cy="121680"/>
              </p14:xfrm>
            </p:contentPart>
          </mc:Choice>
          <mc:Fallback>
            <p:pic>
              <p:nvPicPr>
                <p:cNvPr id="629" name="Freihand 628">
                  <a:extLst>
                    <a:ext uri="{FF2B5EF4-FFF2-40B4-BE49-F238E27FC236}">
                      <a16:creationId xmlns:a16="http://schemas.microsoft.com/office/drawing/2014/main" id="{001320AE-CC5C-4B41-A41E-FC1C2ECF2E35}"/>
                    </a:ext>
                  </a:extLst>
                </p:cNvPr>
                <p:cNvPicPr/>
                <p:nvPr/>
              </p:nvPicPr>
              <p:blipFill>
                <a:blip r:embed="rId1027"/>
                <a:stretch>
                  <a:fillRect/>
                </a:stretch>
              </p:blipFill>
              <p:spPr>
                <a:xfrm>
                  <a:off x="3339888" y="6453416"/>
                  <a:ext cx="103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31" name="Freihand 630">
                  <a:extLst>
                    <a:ext uri="{FF2B5EF4-FFF2-40B4-BE49-F238E27FC236}">
                      <a16:creationId xmlns:a16="http://schemas.microsoft.com/office/drawing/2014/main" id="{D0911E0F-DAC6-44A7-83DC-9A45E44B23D6}"/>
                    </a:ext>
                  </a:extLst>
                </p14:cNvPr>
                <p14:cNvContentPartPr/>
                <p14:nvPr/>
              </p14:nvContentPartPr>
              <p14:xfrm>
                <a:off x="5440488" y="6285296"/>
                <a:ext cx="87840" cy="149400"/>
              </p14:xfrm>
            </p:contentPart>
          </mc:Choice>
          <mc:Fallback>
            <p:pic>
              <p:nvPicPr>
                <p:cNvPr id="631" name="Freihand 630">
                  <a:extLst>
                    <a:ext uri="{FF2B5EF4-FFF2-40B4-BE49-F238E27FC236}">
                      <a16:creationId xmlns:a16="http://schemas.microsoft.com/office/drawing/2014/main" id="{D0911E0F-DAC6-44A7-83DC-9A45E44B23D6}"/>
                    </a:ext>
                  </a:extLst>
                </p:cNvPr>
                <p:cNvPicPr/>
                <p:nvPr/>
              </p:nvPicPr>
              <p:blipFill>
                <a:blip r:embed="rId1029"/>
                <a:stretch>
                  <a:fillRect/>
                </a:stretch>
              </p:blipFill>
              <p:spPr>
                <a:xfrm>
                  <a:off x="5436168" y="6280976"/>
                  <a:ext cx="96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32" name="Freihand 631">
                  <a:extLst>
                    <a:ext uri="{FF2B5EF4-FFF2-40B4-BE49-F238E27FC236}">
                      <a16:creationId xmlns:a16="http://schemas.microsoft.com/office/drawing/2014/main" id="{9530B4CA-4B43-493D-B8AF-F5AD4DC8C3C8}"/>
                    </a:ext>
                  </a:extLst>
                </p14:cNvPr>
                <p14:cNvContentPartPr/>
                <p14:nvPr/>
              </p14:nvContentPartPr>
              <p14:xfrm>
                <a:off x="5617608" y="6337856"/>
                <a:ext cx="93240" cy="9000"/>
              </p14:xfrm>
            </p:contentPart>
          </mc:Choice>
          <mc:Fallback>
            <p:pic>
              <p:nvPicPr>
                <p:cNvPr id="632" name="Freihand 631">
                  <a:extLst>
                    <a:ext uri="{FF2B5EF4-FFF2-40B4-BE49-F238E27FC236}">
                      <a16:creationId xmlns:a16="http://schemas.microsoft.com/office/drawing/2014/main" id="{9530B4CA-4B43-493D-B8AF-F5AD4DC8C3C8}"/>
                    </a:ext>
                  </a:extLst>
                </p:cNvPr>
                <p:cNvPicPr/>
                <p:nvPr/>
              </p:nvPicPr>
              <p:blipFill>
                <a:blip r:embed="rId1031"/>
                <a:stretch>
                  <a:fillRect/>
                </a:stretch>
              </p:blipFill>
              <p:spPr>
                <a:xfrm>
                  <a:off x="5613288" y="6333536"/>
                  <a:ext cx="101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33" name="Freihand 632">
                  <a:extLst>
                    <a:ext uri="{FF2B5EF4-FFF2-40B4-BE49-F238E27FC236}">
                      <a16:creationId xmlns:a16="http://schemas.microsoft.com/office/drawing/2014/main" id="{468E86C7-FB0A-4655-A603-93FA1E562572}"/>
                    </a:ext>
                  </a:extLst>
                </p14:cNvPr>
                <p14:cNvContentPartPr/>
                <p14:nvPr/>
              </p14:nvContentPartPr>
              <p14:xfrm>
                <a:off x="5825688" y="6219056"/>
                <a:ext cx="53640" cy="194400"/>
              </p14:xfrm>
            </p:contentPart>
          </mc:Choice>
          <mc:Fallback>
            <p:pic>
              <p:nvPicPr>
                <p:cNvPr id="633" name="Freihand 632">
                  <a:extLst>
                    <a:ext uri="{FF2B5EF4-FFF2-40B4-BE49-F238E27FC236}">
                      <a16:creationId xmlns:a16="http://schemas.microsoft.com/office/drawing/2014/main" id="{468E86C7-FB0A-4655-A603-93FA1E562572}"/>
                    </a:ext>
                  </a:extLst>
                </p:cNvPr>
                <p:cNvPicPr/>
                <p:nvPr/>
              </p:nvPicPr>
              <p:blipFill>
                <a:blip r:embed="rId1033"/>
                <a:stretch>
                  <a:fillRect/>
                </a:stretch>
              </p:blipFill>
              <p:spPr>
                <a:xfrm>
                  <a:off x="5821368" y="6214736"/>
                  <a:ext cx="62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34" name="Freihand 633">
                  <a:extLst>
                    <a:ext uri="{FF2B5EF4-FFF2-40B4-BE49-F238E27FC236}">
                      <a16:creationId xmlns:a16="http://schemas.microsoft.com/office/drawing/2014/main" id="{2001CC7D-C7CC-4174-B2A2-CCD005B4C52A}"/>
                    </a:ext>
                  </a:extLst>
                </p14:cNvPr>
                <p14:cNvContentPartPr/>
                <p14:nvPr/>
              </p14:nvContentPartPr>
              <p14:xfrm>
                <a:off x="5899848" y="6253976"/>
                <a:ext cx="92880" cy="106920"/>
              </p14:xfrm>
            </p:contentPart>
          </mc:Choice>
          <mc:Fallback>
            <p:pic>
              <p:nvPicPr>
                <p:cNvPr id="634" name="Freihand 633">
                  <a:extLst>
                    <a:ext uri="{FF2B5EF4-FFF2-40B4-BE49-F238E27FC236}">
                      <a16:creationId xmlns:a16="http://schemas.microsoft.com/office/drawing/2014/main" id="{2001CC7D-C7CC-4174-B2A2-CCD005B4C52A}"/>
                    </a:ext>
                  </a:extLst>
                </p:cNvPr>
                <p:cNvPicPr/>
                <p:nvPr/>
              </p:nvPicPr>
              <p:blipFill>
                <a:blip r:embed="rId1035"/>
                <a:stretch>
                  <a:fillRect/>
                </a:stretch>
              </p:blipFill>
              <p:spPr>
                <a:xfrm>
                  <a:off x="5895528" y="6249656"/>
                  <a:ext cx="101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35" name="Freihand 634">
                  <a:extLst>
                    <a:ext uri="{FF2B5EF4-FFF2-40B4-BE49-F238E27FC236}">
                      <a16:creationId xmlns:a16="http://schemas.microsoft.com/office/drawing/2014/main" id="{E3EAE6CB-2465-4E4B-BCF6-55E6663BA050}"/>
                    </a:ext>
                  </a:extLst>
                </p14:cNvPr>
                <p14:cNvContentPartPr/>
                <p14:nvPr/>
              </p14:nvContentPartPr>
              <p14:xfrm>
                <a:off x="6038088" y="6302576"/>
                <a:ext cx="78840" cy="10440"/>
              </p14:xfrm>
            </p:contentPart>
          </mc:Choice>
          <mc:Fallback>
            <p:pic>
              <p:nvPicPr>
                <p:cNvPr id="635" name="Freihand 634">
                  <a:extLst>
                    <a:ext uri="{FF2B5EF4-FFF2-40B4-BE49-F238E27FC236}">
                      <a16:creationId xmlns:a16="http://schemas.microsoft.com/office/drawing/2014/main" id="{E3EAE6CB-2465-4E4B-BCF6-55E6663BA050}"/>
                    </a:ext>
                  </a:extLst>
                </p:cNvPr>
                <p:cNvPicPr/>
                <p:nvPr/>
              </p:nvPicPr>
              <p:blipFill>
                <a:blip r:embed="rId1037"/>
                <a:stretch>
                  <a:fillRect/>
                </a:stretch>
              </p:blipFill>
              <p:spPr>
                <a:xfrm>
                  <a:off x="6033768" y="6298256"/>
                  <a:ext cx="87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37" name="Freihand 636">
                  <a:extLst>
                    <a:ext uri="{FF2B5EF4-FFF2-40B4-BE49-F238E27FC236}">
                      <a16:creationId xmlns:a16="http://schemas.microsoft.com/office/drawing/2014/main" id="{B87A2323-FF1F-4538-9B22-2BF6B4EFC94E}"/>
                    </a:ext>
                  </a:extLst>
                </p14:cNvPr>
                <p14:cNvContentPartPr/>
                <p14:nvPr/>
              </p14:nvContentPartPr>
              <p14:xfrm>
                <a:off x="6123768" y="6236696"/>
                <a:ext cx="121320" cy="123480"/>
              </p14:xfrm>
            </p:contentPart>
          </mc:Choice>
          <mc:Fallback>
            <p:pic>
              <p:nvPicPr>
                <p:cNvPr id="637" name="Freihand 636">
                  <a:extLst>
                    <a:ext uri="{FF2B5EF4-FFF2-40B4-BE49-F238E27FC236}">
                      <a16:creationId xmlns:a16="http://schemas.microsoft.com/office/drawing/2014/main" id="{B87A2323-FF1F-4538-9B22-2BF6B4EFC94E}"/>
                    </a:ext>
                  </a:extLst>
                </p:cNvPr>
                <p:cNvPicPr/>
                <p:nvPr/>
              </p:nvPicPr>
              <p:blipFill>
                <a:blip r:embed="rId1039"/>
                <a:stretch>
                  <a:fillRect/>
                </a:stretch>
              </p:blipFill>
              <p:spPr>
                <a:xfrm>
                  <a:off x="6119448" y="6232376"/>
                  <a:ext cx="129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38" name="Freihand 637">
                  <a:extLst>
                    <a:ext uri="{FF2B5EF4-FFF2-40B4-BE49-F238E27FC236}">
                      <a16:creationId xmlns:a16="http://schemas.microsoft.com/office/drawing/2014/main" id="{46B87C99-2C23-409E-8817-DC173626D9A7}"/>
                    </a:ext>
                  </a:extLst>
                </p14:cNvPr>
                <p14:cNvContentPartPr/>
                <p14:nvPr/>
              </p14:nvContentPartPr>
              <p14:xfrm>
                <a:off x="6215208" y="6194936"/>
                <a:ext cx="89280" cy="196560"/>
              </p14:xfrm>
            </p:contentPart>
          </mc:Choice>
          <mc:Fallback>
            <p:pic>
              <p:nvPicPr>
                <p:cNvPr id="638" name="Freihand 637">
                  <a:extLst>
                    <a:ext uri="{FF2B5EF4-FFF2-40B4-BE49-F238E27FC236}">
                      <a16:creationId xmlns:a16="http://schemas.microsoft.com/office/drawing/2014/main" id="{46B87C99-2C23-409E-8817-DC173626D9A7}"/>
                    </a:ext>
                  </a:extLst>
                </p:cNvPr>
                <p:cNvPicPr/>
                <p:nvPr/>
              </p:nvPicPr>
              <p:blipFill>
                <a:blip r:embed="rId1041"/>
                <a:stretch>
                  <a:fillRect/>
                </a:stretch>
              </p:blipFill>
              <p:spPr>
                <a:xfrm>
                  <a:off x="6210888" y="6190616"/>
                  <a:ext cx="97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40" name="Freihand 639">
                  <a:extLst>
                    <a:ext uri="{FF2B5EF4-FFF2-40B4-BE49-F238E27FC236}">
                      <a16:creationId xmlns:a16="http://schemas.microsoft.com/office/drawing/2014/main" id="{57D1A590-A782-4D4E-91A7-C88E49C2F9AD}"/>
                    </a:ext>
                  </a:extLst>
                </p14:cNvPr>
                <p14:cNvContentPartPr/>
                <p14:nvPr/>
              </p14:nvContentPartPr>
              <p14:xfrm>
                <a:off x="6462528" y="6085496"/>
                <a:ext cx="125280" cy="10440"/>
              </p14:xfrm>
            </p:contentPart>
          </mc:Choice>
          <mc:Fallback>
            <p:pic>
              <p:nvPicPr>
                <p:cNvPr id="640" name="Freihand 639">
                  <a:extLst>
                    <a:ext uri="{FF2B5EF4-FFF2-40B4-BE49-F238E27FC236}">
                      <a16:creationId xmlns:a16="http://schemas.microsoft.com/office/drawing/2014/main" id="{57D1A590-A782-4D4E-91A7-C88E49C2F9AD}"/>
                    </a:ext>
                  </a:extLst>
                </p:cNvPr>
                <p:cNvPicPr/>
                <p:nvPr/>
              </p:nvPicPr>
              <p:blipFill>
                <a:blip r:embed="rId1043"/>
                <a:stretch>
                  <a:fillRect/>
                </a:stretch>
              </p:blipFill>
              <p:spPr>
                <a:xfrm>
                  <a:off x="6458208" y="6081176"/>
                  <a:ext cx="133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41" name="Freihand 640">
                  <a:extLst>
                    <a:ext uri="{FF2B5EF4-FFF2-40B4-BE49-F238E27FC236}">
                      <a16:creationId xmlns:a16="http://schemas.microsoft.com/office/drawing/2014/main" id="{F8A264A1-8110-47A6-AB57-BC6EFEBD821B}"/>
                    </a:ext>
                  </a:extLst>
                </p14:cNvPr>
                <p14:cNvContentPartPr/>
                <p14:nvPr/>
              </p14:nvContentPartPr>
              <p14:xfrm>
                <a:off x="6506088" y="6099896"/>
                <a:ext cx="126720" cy="15120"/>
              </p14:xfrm>
            </p:contentPart>
          </mc:Choice>
          <mc:Fallback>
            <p:pic>
              <p:nvPicPr>
                <p:cNvPr id="641" name="Freihand 640">
                  <a:extLst>
                    <a:ext uri="{FF2B5EF4-FFF2-40B4-BE49-F238E27FC236}">
                      <a16:creationId xmlns:a16="http://schemas.microsoft.com/office/drawing/2014/main" id="{F8A264A1-8110-47A6-AB57-BC6EFEBD821B}"/>
                    </a:ext>
                  </a:extLst>
                </p:cNvPr>
                <p:cNvPicPr/>
                <p:nvPr/>
              </p:nvPicPr>
              <p:blipFill>
                <a:blip r:embed="rId1045"/>
                <a:stretch>
                  <a:fillRect/>
                </a:stretch>
              </p:blipFill>
              <p:spPr>
                <a:xfrm>
                  <a:off x="6501768" y="6095576"/>
                  <a:ext cx="135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42" name="Freihand 641">
                  <a:extLst>
                    <a:ext uri="{FF2B5EF4-FFF2-40B4-BE49-F238E27FC236}">
                      <a16:creationId xmlns:a16="http://schemas.microsoft.com/office/drawing/2014/main" id="{841C8D4A-E816-4F24-859C-3C1FFDBE0B29}"/>
                    </a:ext>
                  </a:extLst>
                </p14:cNvPr>
                <p14:cNvContentPartPr/>
                <p14:nvPr/>
              </p14:nvContentPartPr>
              <p14:xfrm>
                <a:off x="6731448" y="5985056"/>
                <a:ext cx="142920" cy="155880"/>
              </p14:xfrm>
            </p:contentPart>
          </mc:Choice>
          <mc:Fallback>
            <p:pic>
              <p:nvPicPr>
                <p:cNvPr id="642" name="Freihand 641">
                  <a:extLst>
                    <a:ext uri="{FF2B5EF4-FFF2-40B4-BE49-F238E27FC236}">
                      <a16:creationId xmlns:a16="http://schemas.microsoft.com/office/drawing/2014/main" id="{841C8D4A-E816-4F24-859C-3C1FFDBE0B29}"/>
                    </a:ext>
                  </a:extLst>
                </p:cNvPr>
                <p:cNvPicPr/>
                <p:nvPr/>
              </p:nvPicPr>
              <p:blipFill>
                <a:blip r:embed="rId1047"/>
                <a:stretch>
                  <a:fillRect/>
                </a:stretch>
              </p:blipFill>
              <p:spPr>
                <a:xfrm>
                  <a:off x="6727128" y="5980736"/>
                  <a:ext cx="151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43" name="Freihand 642">
                  <a:extLst>
                    <a:ext uri="{FF2B5EF4-FFF2-40B4-BE49-F238E27FC236}">
                      <a16:creationId xmlns:a16="http://schemas.microsoft.com/office/drawing/2014/main" id="{23AAC248-6963-4DC6-84E9-8C6A96187D60}"/>
                    </a:ext>
                  </a:extLst>
                </p14:cNvPr>
                <p14:cNvContentPartPr/>
                <p14:nvPr/>
              </p14:nvContentPartPr>
              <p14:xfrm>
                <a:off x="6750168" y="6051656"/>
                <a:ext cx="104400" cy="12240"/>
              </p14:xfrm>
            </p:contentPart>
          </mc:Choice>
          <mc:Fallback>
            <p:pic>
              <p:nvPicPr>
                <p:cNvPr id="643" name="Freihand 642">
                  <a:extLst>
                    <a:ext uri="{FF2B5EF4-FFF2-40B4-BE49-F238E27FC236}">
                      <a16:creationId xmlns:a16="http://schemas.microsoft.com/office/drawing/2014/main" id="{23AAC248-6963-4DC6-84E9-8C6A96187D60}"/>
                    </a:ext>
                  </a:extLst>
                </p:cNvPr>
                <p:cNvPicPr/>
                <p:nvPr/>
              </p:nvPicPr>
              <p:blipFill>
                <a:blip r:embed="rId1049"/>
                <a:stretch>
                  <a:fillRect/>
                </a:stretch>
              </p:blipFill>
              <p:spPr>
                <a:xfrm>
                  <a:off x="6745848" y="6047336"/>
                  <a:ext cx="113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44" name="Freihand 643">
                  <a:extLst>
                    <a:ext uri="{FF2B5EF4-FFF2-40B4-BE49-F238E27FC236}">
                      <a16:creationId xmlns:a16="http://schemas.microsoft.com/office/drawing/2014/main" id="{7542BDF9-8558-4B57-9943-EB98BE49B13A}"/>
                    </a:ext>
                  </a:extLst>
                </p14:cNvPr>
                <p14:cNvContentPartPr/>
                <p14:nvPr/>
              </p14:nvContentPartPr>
              <p14:xfrm>
                <a:off x="6701568" y="6132656"/>
                <a:ext cx="143640" cy="15480"/>
              </p14:xfrm>
            </p:contentPart>
          </mc:Choice>
          <mc:Fallback>
            <p:pic>
              <p:nvPicPr>
                <p:cNvPr id="644" name="Freihand 643">
                  <a:extLst>
                    <a:ext uri="{FF2B5EF4-FFF2-40B4-BE49-F238E27FC236}">
                      <a16:creationId xmlns:a16="http://schemas.microsoft.com/office/drawing/2014/main" id="{7542BDF9-8558-4B57-9943-EB98BE49B13A}"/>
                    </a:ext>
                  </a:extLst>
                </p:cNvPr>
                <p:cNvPicPr/>
                <p:nvPr/>
              </p:nvPicPr>
              <p:blipFill>
                <a:blip r:embed="rId1051"/>
                <a:stretch>
                  <a:fillRect/>
                </a:stretch>
              </p:blipFill>
              <p:spPr>
                <a:xfrm>
                  <a:off x="6697248" y="6128336"/>
                  <a:ext cx="152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45" name="Freihand 644">
                  <a:extLst>
                    <a:ext uri="{FF2B5EF4-FFF2-40B4-BE49-F238E27FC236}">
                      <a16:creationId xmlns:a16="http://schemas.microsoft.com/office/drawing/2014/main" id="{68D747C4-6522-4F39-9226-BB917AF1B9F5}"/>
                    </a:ext>
                  </a:extLst>
                </p14:cNvPr>
                <p14:cNvContentPartPr/>
                <p14:nvPr/>
              </p14:nvContentPartPr>
              <p14:xfrm>
                <a:off x="6920088" y="6057776"/>
                <a:ext cx="37440" cy="10080"/>
              </p14:xfrm>
            </p:contentPart>
          </mc:Choice>
          <mc:Fallback>
            <p:pic>
              <p:nvPicPr>
                <p:cNvPr id="645" name="Freihand 644">
                  <a:extLst>
                    <a:ext uri="{FF2B5EF4-FFF2-40B4-BE49-F238E27FC236}">
                      <a16:creationId xmlns:a16="http://schemas.microsoft.com/office/drawing/2014/main" id="{68D747C4-6522-4F39-9226-BB917AF1B9F5}"/>
                    </a:ext>
                  </a:extLst>
                </p:cNvPr>
                <p:cNvPicPr/>
                <p:nvPr/>
              </p:nvPicPr>
              <p:blipFill>
                <a:blip r:embed="rId1053"/>
                <a:stretch>
                  <a:fillRect/>
                </a:stretch>
              </p:blipFill>
              <p:spPr>
                <a:xfrm>
                  <a:off x="6915768" y="6053456"/>
                  <a:ext cx="46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46" name="Freihand 645">
                  <a:extLst>
                    <a:ext uri="{FF2B5EF4-FFF2-40B4-BE49-F238E27FC236}">
                      <a16:creationId xmlns:a16="http://schemas.microsoft.com/office/drawing/2014/main" id="{D024FA69-37FD-4E0B-B0DB-211BCA265CC5}"/>
                    </a:ext>
                  </a:extLst>
                </p14:cNvPr>
                <p14:cNvContentPartPr/>
                <p14:nvPr/>
              </p14:nvContentPartPr>
              <p14:xfrm>
                <a:off x="7032048" y="5906576"/>
                <a:ext cx="163080" cy="142560"/>
              </p14:xfrm>
            </p:contentPart>
          </mc:Choice>
          <mc:Fallback>
            <p:pic>
              <p:nvPicPr>
                <p:cNvPr id="646" name="Freihand 645">
                  <a:extLst>
                    <a:ext uri="{FF2B5EF4-FFF2-40B4-BE49-F238E27FC236}">
                      <a16:creationId xmlns:a16="http://schemas.microsoft.com/office/drawing/2014/main" id="{D024FA69-37FD-4E0B-B0DB-211BCA265CC5}"/>
                    </a:ext>
                  </a:extLst>
                </p:cNvPr>
                <p:cNvPicPr/>
                <p:nvPr/>
              </p:nvPicPr>
              <p:blipFill>
                <a:blip r:embed="rId1055"/>
                <a:stretch>
                  <a:fillRect/>
                </a:stretch>
              </p:blipFill>
              <p:spPr>
                <a:xfrm>
                  <a:off x="7027728" y="5902256"/>
                  <a:ext cx="171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47" name="Freihand 646">
                  <a:extLst>
                    <a:ext uri="{FF2B5EF4-FFF2-40B4-BE49-F238E27FC236}">
                      <a16:creationId xmlns:a16="http://schemas.microsoft.com/office/drawing/2014/main" id="{053687B7-8779-4F02-AC6A-59D4B1404228}"/>
                    </a:ext>
                  </a:extLst>
                </p14:cNvPr>
                <p14:cNvContentPartPr/>
                <p14:nvPr/>
              </p14:nvContentPartPr>
              <p14:xfrm>
                <a:off x="7016208" y="6070376"/>
                <a:ext cx="284040" cy="25920"/>
              </p14:xfrm>
            </p:contentPart>
          </mc:Choice>
          <mc:Fallback>
            <p:pic>
              <p:nvPicPr>
                <p:cNvPr id="647" name="Freihand 646">
                  <a:extLst>
                    <a:ext uri="{FF2B5EF4-FFF2-40B4-BE49-F238E27FC236}">
                      <a16:creationId xmlns:a16="http://schemas.microsoft.com/office/drawing/2014/main" id="{053687B7-8779-4F02-AC6A-59D4B1404228}"/>
                    </a:ext>
                  </a:extLst>
                </p:cNvPr>
                <p:cNvPicPr/>
                <p:nvPr/>
              </p:nvPicPr>
              <p:blipFill>
                <a:blip r:embed="rId1057"/>
                <a:stretch>
                  <a:fillRect/>
                </a:stretch>
              </p:blipFill>
              <p:spPr>
                <a:xfrm>
                  <a:off x="7011888" y="6066056"/>
                  <a:ext cx="292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48" name="Freihand 647">
                  <a:extLst>
                    <a:ext uri="{FF2B5EF4-FFF2-40B4-BE49-F238E27FC236}">
                      <a16:creationId xmlns:a16="http://schemas.microsoft.com/office/drawing/2014/main" id="{9C7DA830-BC25-4C56-8E2E-3E169EA58FC5}"/>
                    </a:ext>
                  </a:extLst>
                </p14:cNvPr>
                <p14:cNvContentPartPr/>
                <p14:nvPr/>
              </p14:nvContentPartPr>
              <p14:xfrm>
                <a:off x="7099728" y="6179816"/>
                <a:ext cx="32760" cy="154800"/>
              </p14:xfrm>
            </p:contentPart>
          </mc:Choice>
          <mc:Fallback>
            <p:pic>
              <p:nvPicPr>
                <p:cNvPr id="648" name="Freihand 647">
                  <a:extLst>
                    <a:ext uri="{FF2B5EF4-FFF2-40B4-BE49-F238E27FC236}">
                      <a16:creationId xmlns:a16="http://schemas.microsoft.com/office/drawing/2014/main" id="{9C7DA830-BC25-4C56-8E2E-3E169EA58FC5}"/>
                    </a:ext>
                  </a:extLst>
                </p:cNvPr>
                <p:cNvPicPr/>
                <p:nvPr/>
              </p:nvPicPr>
              <p:blipFill>
                <a:blip r:embed="rId1059"/>
                <a:stretch>
                  <a:fillRect/>
                </a:stretch>
              </p:blipFill>
              <p:spPr>
                <a:xfrm>
                  <a:off x="7095408" y="6175496"/>
                  <a:ext cx="41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49" name="Freihand 648">
                  <a:extLst>
                    <a:ext uri="{FF2B5EF4-FFF2-40B4-BE49-F238E27FC236}">
                      <a16:creationId xmlns:a16="http://schemas.microsoft.com/office/drawing/2014/main" id="{FCFF0D25-BB2B-4268-9C7B-D6A000039D0E}"/>
                    </a:ext>
                  </a:extLst>
                </p14:cNvPr>
                <p14:cNvContentPartPr/>
                <p14:nvPr/>
              </p14:nvContentPartPr>
              <p14:xfrm>
                <a:off x="7063728" y="6135536"/>
                <a:ext cx="201240" cy="189000"/>
              </p14:xfrm>
            </p:contentPart>
          </mc:Choice>
          <mc:Fallback>
            <p:pic>
              <p:nvPicPr>
                <p:cNvPr id="649" name="Freihand 648">
                  <a:extLst>
                    <a:ext uri="{FF2B5EF4-FFF2-40B4-BE49-F238E27FC236}">
                      <a16:creationId xmlns:a16="http://schemas.microsoft.com/office/drawing/2014/main" id="{FCFF0D25-BB2B-4268-9C7B-D6A000039D0E}"/>
                    </a:ext>
                  </a:extLst>
                </p:cNvPr>
                <p:cNvPicPr/>
                <p:nvPr/>
              </p:nvPicPr>
              <p:blipFill>
                <a:blip r:embed="rId1061"/>
                <a:stretch>
                  <a:fillRect/>
                </a:stretch>
              </p:blipFill>
              <p:spPr>
                <a:xfrm>
                  <a:off x="7059408" y="6131216"/>
                  <a:ext cx="209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52" name="Freihand 651">
                  <a:extLst>
                    <a:ext uri="{FF2B5EF4-FFF2-40B4-BE49-F238E27FC236}">
                      <a16:creationId xmlns:a16="http://schemas.microsoft.com/office/drawing/2014/main" id="{3EF75477-E1A8-4B24-91C6-B62083DAD69D}"/>
                    </a:ext>
                  </a:extLst>
                </p14:cNvPr>
                <p14:cNvContentPartPr/>
                <p14:nvPr/>
              </p14:nvContentPartPr>
              <p14:xfrm>
                <a:off x="4352568" y="4259216"/>
                <a:ext cx="979560" cy="552960"/>
              </p14:xfrm>
            </p:contentPart>
          </mc:Choice>
          <mc:Fallback>
            <p:pic>
              <p:nvPicPr>
                <p:cNvPr id="652" name="Freihand 651">
                  <a:extLst>
                    <a:ext uri="{FF2B5EF4-FFF2-40B4-BE49-F238E27FC236}">
                      <a16:creationId xmlns:a16="http://schemas.microsoft.com/office/drawing/2014/main" id="{3EF75477-E1A8-4B24-91C6-B62083DAD69D}"/>
                    </a:ext>
                  </a:extLst>
                </p:cNvPr>
                <p:cNvPicPr/>
                <p:nvPr/>
              </p:nvPicPr>
              <p:blipFill>
                <a:blip r:embed="rId1063"/>
                <a:stretch>
                  <a:fillRect/>
                </a:stretch>
              </p:blipFill>
              <p:spPr>
                <a:xfrm>
                  <a:off x="4348248" y="4254896"/>
                  <a:ext cx="988200" cy="561600"/>
                </a:xfrm>
                <a:prstGeom prst="rect">
                  <a:avLst/>
                </a:prstGeom>
              </p:spPr>
            </p:pic>
          </mc:Fallback>
        </mc:AlternateContent>
      </p:grpSp>
      <p:grpSp>
        <p:nvGrpSpPr>
          <p:cNvPr id="675" name="Gruppieren 674">
            <a:extLst>
              <a:ext uri="{FF2B5EF4-FFF2-40B4-BE49-F238E27FC236}">
                <a16:creationId xmlns:a16="http://schemas.microsoft.com/office/drawing/2014/main" id="{14611997-BFA1-4DCE-B28A-523FDE8057F3}"/>
              </a:ext>
            </a:extLst>
          </p:cNvPr>
          <p:cNvGrpSpPr/>
          <p:nvPr/>
        </p:nvGrpSpPr>
        <p:grpSpPr>
          <a:xfrm>
            <a:off x="7456848" y="5717936"/>
            <a:ext cx="1224360" cy="927000"/>
            <a:chOff x="7456848" y="5717936"/>
            <a:chExt cx="1224360" cy="927000"/>
          </a:xfrm>
        </p:grpSpPr>
        <mc:AlternateContent xmlns:mc="http://schemas.openxmlformats.org/markup-compatibility/2006">
          <mc:Choice xmlns:p14="http://schemas.microsoft.com/office/powerpoint/2010/main" Requires="p14">
            <p:contentPart p14:bwMode="auto" r:id="rId1064">
              <p14:nvContentPartPr>
                <p14:cNvPr id="654" name="Freihand 653">
                  <a:extLst>
                    <a:ext uri="{FF2B5EF4-FFF2-40B4-BE49-F238E27FC236}">
                      <a16:creationId xmlns:a16="http://schemas.microsoft.com/office/drawing/2014/main" id="{6DA64422-4EB0-42FB-B61F-55EE64DA4830}"/>
                    </a:ext>
                  </a:extLst>
                </p14:cNvPr>
                <p14:cNvContentPartPr/>
                <p14:nvPr/>
              </p14:nvContentPartPr>
              <p14:xfrm>
                <a:off x="7550088" y="5987216"/>
                <a:ext cx="200160" cy="77760"/>
              </p14:xfrm>
            </p:contentPart>
          </mc:Choice>
          <mc:Fallback>
            <p:pic>
              <p:nvPicPr>
                <p:cNvPr id="654" name="Freihand 653">
                  <a:extLst>
                    <a:ext uri="{FF2B5EF4-FFF2-40B4-BE49-F238E27FC236}">
                      <a16:creationId xmlns:a16="http://schemas.microsoft.com/office/drawing/2014/main" id="{6DA64422-4EB0-42FB-B61F-55EE64DA4830}"/>
                    </a:ext>
                  </a:extLst>
                </p:cNvPr>
                <p:cNvPicPr/>
                <p:nvPr/>
              </p:nvPicPr>
              <p:blipFill>
                <a:blip r:embed="rId1065"/>
                <a:stretch>
                  <a:fillRect/>
                </a:stretch>
              </p:blipFill>
              <p:spPr>
                <a:xfrm>
                  <a:off x="7545768" y="5982896"/>
                  <a:ext cx="208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55" name="Freihand 654">
                  <a:extLst>
                    <a:ext uri="{FF2B5EF4-FFF2-40B4-BE49-F238E27FC236}">
                      <a16:creationId xmlns:a16="http://schemas.microsoft.com/office/drawing/2014/main" id="{BF6AFFAB-18BA-43A7-8AB6-9BD222587FF2}"/>
                    </a:ext>
                  </a:extLst>
                </p14:cNvPr>
                <p14:cNvContentPartPr/>
                <p14:nvPr/>
              </p14:nvContentPartPr>
              <p14:xfrm>
                <a:off x="7456848" y="5887856"/>
                <a:ext cx="213120" cy="196560"/>
              </p14:xfrm>
            </p:contentPart>
          </mc:Choice>
          <mc:Fallback>
            <p:pic>
              <p:nvPicPr>
                <p:cNvPr id="655" name="Freihand 654">
                  <a:extLst>
                    <a:ext uri="{FF2B5EF4-FFF2-40B4-BE49-F238E27FC236}">
                      <a16:creationId xmlns:a16="http://schemas.microsoft.com/office/drawing/2014/main" id="{BF6AFFAB-18BA-43A7-8AB6-9BD222587FF2}"/>
                    </a:ext>
                  </a:extLst>
                </p:cNvPr>
                <p:cNvPicPr/>
                <p:nvPr/>
              </p:nvPicPr>
              <p:blipFill>
                <a:blip r:embed="rId1067"/>
                <a:stretch>
                  <a:fillRect/>
                </a:stretch>
              </p:blipFill>
              <p:spPr>
                <a:xfrm>
                  <a:off x="7452528" y="5883536"/>
                  <a:ext cx="221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57" name="Freihand 656">
                  <a:extLst>
                    <a:ext uri="{FF2B5EF4-FFF2-40B4-BE49-F238E27FC236}">
                      <a16:creationId xmlns:a16="http://schemas.microsoft.com/office/drawing/2014/main" id="{EF3DB678-562B-48C2-B168-277B83BEA2D8}"/>
                    </a:ext>
                  </a:extLst>
                </p14:cNvPr>
                <p14:cNvContentPartPr/>
                <p14:nvPr/>
              </p14:nvContentPartPr>
              <p14:xfrm>
                <a:off x="7738728" y="5754656"/>
                <a:ext cx="162360" cy="206280"/>
              </p14:xfrm>
            </p:contentPart>
          </mc:Choice>
          <mc:Fallback>
            <p:pic>
              <p:nvPicPr>
                <p:cNvPr id="657" name="Freihand 656">
                  <a:extLst>
                    <a:ext uri="{FF2B5EF4-FFF2-40B4-BE49-F238E27FC236}">
                      <a16:creationId xmlns:a16="http://schemas.microsoft.com/office/drawing/2014/main" id="{EF3DB678-562B-48C2-B168-277B83BEA2D8}"/>
                    </a:ext>
                  </a:extLst>
                </p:cNvPr>
                <p:cNvPicPr/>
                <p:nvPr/>
              </p:nvPicPr>
              <p:blipFill>
                <a:blip r:embed="rId1069"/>
                <a:stretch>
                  <a:fillRect/>
                </a:stretch>
              </p:blipFill>
              <p:spPr>
                <a:xfrm>
                  <a:off x="7734408" y="5750336"/>
                  <a:ext cx="171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58" name="Freihand 657">
                  <a:extLst>
                    <a:ext uri="{FF2B5EF4-FFF2-40B4-BE49-F238E27FC236}">
                      <a16:creationId xmlns:a16="http://schemas.microsoft.com/office/drawing/2014/main" id="{9EA8AA6F-8D36-418D-A823-805E80095C29}"/>
                    </a:ext>
                  </a:extLst>
                </p14:cNvPr>
                <p14:cNvContentPartPr/>
                <p14:nvPr/>
              </p14:nvContentPartPr>
              <p14:xfrm>
                <a:off x="7905048" y="5717936"/>
                <a:ext cx="244080" cy="186120"/>
              </p14:xfrm>
            </p:contentPart>
          </mc:Choice>
          <mc:Fallback>
            <p:pic>
              <p:nvPicPr>
                <p:cNvPr id="658" name="Freihand 657">
                  <a:extLst>
                    <a:ext uri="{FF2B5EF4-FFF2-40B4-BE49-F238E27FC236}">
                      <a16:creationId xmlns:a16="http://schemas.microsoft.com/office/drawing/2014/main" id="{9EA8AA6F-8D36-418D-A823-805E80095C29}"/>
                    </a:ext>
                  </a:extLst>
                </p:cNvPr>
                <p:cNvPicPr/>
                <p:nvPr/>
              </p:nvPicPr>
              <p:blipFill>
                <a:blip r:embed="rId1071"/>
                <a:stretch>
                  <a:fillRect/>
                </a:stretch>
              </p:blipFill>
              <p:spPr>
                <a:xfrm>
                  <a:off x="7900728" y="5713616"/>
                  <a:ext cx="252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59" name="Freihand 658">
                  <a:extLst>
                    <a:ext uri="{FF2B5EF4-FFF2-40B4-BE49-F238E27FC236}">
                      <a16:creationId xmlns:a16="http://schemas.microsoft.com/office/drawing/2014/main" id="{2AFDD4F2-15C8-440F-B5AF-3B83BADD7C7E}"/>
                    </a:ext>
                  </a:extLst>
                </p14:cNvPr>
                <p14:cNvContentPartPr/>
                <p14:nvPr/>
              </p14:nvContentPartPr>
              <p14:xfrm>
                <a:off x="8096568" y="5753936"/>
                <a:ext cx="147960" cy="143280"/>
              </p14:xfrm>
            </p:contentPart>
          </mc:Choice>
          <mc:Fallback>
            <p:pic>
              <p:nvPicPr>
                <p:cNvPr id="659" name="Freihand 658">
                  <a:extLst>
                    <a:ext uri="{FF2B5EF4-FFF2-40B4-BE49-F238E27FC236}">
                      <a16:creationId xmlns:a16="http://schemas.microsoft.com/office/drawing/2014/main" id="{2AFDD4F2-15C8-440F-B5AF-3B83BADD7C7E}"/>
                    </a:ext>
                  </a:extLst>
                </p:cNvPr>
                <p:cNvPicPr/>
                <p:nvPr/>
              </p:nvPicPr>
              <p:blipFill>
                <a:blip r:embed="rId1073"/>
                <a:stretch>
                  <a:fillRect/>
                </a:stretch>
              </p:blipFill>
              <p:spPr>
                <a:xfrm>
                  <a:off x="8092248" y="5749616"/>
                  <a:ext cx="156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60" name="Freihand 659">
                  <a:extLst>
                    <a:ext uri="{FF2B5EF4-FFF2-40B4-BE49-F238E27FC236}">
                      <a16:creationId xmlns:a16="http://schemas.microsoft.com/office/drawing/2014/main" id="{FBFE93A5-9DE4-4051-97A7-30CE921DC867}"/>
                    </a:ext>
                  </a:extLst>
                </p14:cNvPr>
                <p14:cNvContentPartPr/>
                <p14:nvPr/>
              </p14:nvContentPartPr>
              <p14:xfrm>
                <a:off x="8223648" y="5816936"/>
                <a:ext cx="99000" cy="62640"/>
              </p14:xfrm>
            </p:contentPart>
          </mc:Choice>
          <mc:Fallback>
            <p:pic>
              <p:nvPicPr>
                <p:cNvPr id="660" name="Freihand 659">
                  <a:extLst>
                    <a:ext uri="{FF2B5EF4-FFF2-40B4-BE49-F238E27FC236}">
                      <a16:creationId xmlns:a16="http://schemas.microsoft.com/office/drawing/2014/main" id="{FBFE93A5-9DE4-4051-97A7-30CE921DC867}"/>
                    </a:ext>
                  </a:extLst>
                </p:cNvPr>
                <p:cNvPicPr/>
                <p:nvPr/>
              </p:nvPicPr>
              <p:blipFill>
                <a:blip r:embed="rId1075"/>
                <a:stretch>
                  <a:fillRect/>
                </a:stretch>
              </p:blipFill>
              <p:spPr>
                <a:xfrm>
                  <a:off x="8219328" y="5812616"/>
                  <a:ext cx="107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61" name="Freihand 660">
                  <a:extLst>
                    <a:ext uri="{FF2B5EF4-FFF2-40B4-BE49-F238E27FC236}">
                      <a16:creationId xmlns:a16="http://schemas.microsoft.com/office/drawing/2014/main" id="{D0A63163-4A0F-4CF0-B0FB-F9A0FFDF932C}"/>
                    </a:ext>
                  </a:extLst>
                </p14:cNvPr>
                <p14:cNvContentPartPr/>
                <p14:nvPr/>
              </p14:nvContentPartPr>
              <p14:xfrm>
                <a:off x="8355408" y="5823056"/>
                <a:ext cx="102600" cy="57240"/>
              </p14:xfrm>
            </p:contentPart>
          </mc:Choice>
          <mc:Fallback>
            <p:pic>
              <p:nvPicPr>
                <p:cNvPr id="661" name="Freihand 660">
                  <a:extLst>
                    <a:ext uri="{FF2B5EF4-FFF2-40B4-BE49-F238E27FC236}">
                      <a16:creationId xmlns:a16="http://schemas.microsoft.com/office/drawing/2014/main" id="{D0A63163-4A0F-4CF0-B0FB-F9A0FFDF932C}"/>
                    </a:ext>
                  </a:extLst>
                </p:cNvPr>
                <p:cNvPicPr/>
                <p:nvPr/>
              </p:nvPicPr>
              <p:blipFill>
                <a:blip r:embed="rId1077"/>
                <a:stretch>
                  <a:fillRect/>
                </a:stretch>
              </p:blipFill>
              <p:spPr>
                <a:xfrm>
                  <a:off x="8351088" y="5818736"/>
                  <a:ext cx="111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62" name="Freihand 661">
                  <a:extLst>
                    <a:ext uri="{FF2B5EF4-FFF2-40B4-BE49-F238E27FC236}">
                      <a16:creationId xmlns:a16="http://schemas.microsoft.com/office/drawing/2014/main" id="{89CF7856-EBB9-4AD1-B71B-6F7B836E9676}"/>
                    </a:ext>
                  </a:extLst>
                </p14:cNvPr>
                <p14:cNvContentPartPr/>
                <p14:nvPr/>
              </p14:nvContentPartPr>
              <p14:xfrm>
                <a:off x="8444688" y="5832056"/>
                <a:ext cx="176400" cy="120600"/>
              </p14:xfrm>
            </p:contentPart>
          </mc:Choice>
          <mc:Fallback>
            <p:pic>
              <p:nvPicPr>
                <p:cNvPr id="662" name="Freihand 661">
                  <a:extLst>
                    <a:ext uri="{FF2B5EF4-FFF2-40B4-BE49-F238E27FC236}">
                      <a16:creationId xmlns:a16="http://schemas.microsoft.com/office/drawing/2014/main" id="{89CF7856-EBB9-4AD1-B71B-6F7B836E9676}"/>
                    </a:ext>
                  </a:extLst>
                </p:cNvPr>
                <p:cNvPicPr/>
                <p:nvPr/>
              </p:nvPicPr>
              <p:blipFill>
                <a:blip r:embed="rId1079"/>
                <a:stretch>
                  <a:fillRect/>
                </a:stretch>
              </p:blipFill>
              <p:spPr>
                <a:xfrm>
                  <a:off x="8440368" y="5827736"/>
                  <a:ext cx="185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63" name="Freihand 662">
                  <a:extLst>
                    <a:ext uri="{FF2B5EF4-FFF2-40B4-BE49-F238E27FC236}">
                      <a16:creationId xmlns:a16="http://schemas.microsoft.com/office/drawing/2014/main" id="{35FEDE23-8A14-49EE-996E-886C5766AC1D}"/>
                    </a:ext>
                  </a:extLst>
                </p14:cNvPr>
                <p14:cNvContentPartPr/>
                <p14:nvPr/>
              </p14:nvContentPartPr>
              <p14:xfrm>
                <a:off x="8647728" y="5886056"/>
                <a:ext cx="33480" cy="2520"/>
              </p14:xfrm>
            </p:contentPart>
          </mc:Choice>
          <mc:Fallback>
            <p:pic>
              <p:nvPicPr>
                <p:cNvPr id="663" name="Freihand 662">
                  <a:extLst>
                    <a:ext uri="{FF2B5EF4-FFF2-40B4-BE49-F238E27FC236}">
                      <a16:creationId xmlns:a16="http://schemas.microsoft.com/office/drawing/2014/main" id="{35FEDE23-8A14-49EE-996E-886C5766AC1D}"/>
                    </a:ext>
                  </a:extLst>
                </p:cNvPr>
                <p:cNvPicPr/>
                <p:nvPr/>
              </p:nvPicPr>
              <p:blipFill>
                <a:blip r:embed="rId1081"/>
                <a:stretch>
                  <a:fillRect/>
                </a:stretch>
              </p:blipFill>
              <p:spPr>
                <a:xfrm>
                  <a:off x="8643408" y="5881736"/>
                  <a:ext cx="421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64" name="Freihand 663">
                  <a:extLst>
                    <a:ext uri="{FF2B5EF4-FFF2-40B4-BE49-F238E27FC236}">
                      <a16:creationId xmlns:a16="http://schemas.microsoft.com/office/drawing/2014/main" id="{EECA812D-CE56-45D3-9594-388FF94D8802}"/>
                    </a:ext>
                  </a:extLst>
                </p14:cNvPr>
                <p14:cNvContentPartPr/>
                <p14:nvPr/>
              </p14:nvContentPartPr>
              <p14:xfrm>
                <a:off x="7711368" y="6064976"/>
                <a:ext cx="476280" cy="170280"/>
              </p14:xfrm>
            </p:contentPart>
          </mc:Choice>
          <mc:Fallback>
            <p:pic>
              <p:nvPicPr>
                <p:cNvPr id="664" name="Freihand 663">
                  <a:extLst>
                    <a:ext uri="{FF2B5EF4-FFF2-40B4-BE49-F238E27FC236}">
                      <a16:creationId xmlns:a16="http://schemas.microsoft.com/office/drawing/2014/main" id="{EECA812D-CE56-45D3-9594-388FF94D8802}"/>
                    </a:ext>
                  </a:extLst>
                </p:cNvPr>
                <p:cNvPicPr/>
                <p:nvPr/>
              </p:nvPicPr>
              <p:blipFill>
                <a:blip r:embed="rId1083"/>
                <a:stretch>
                  <a:fillRect/>
                </a:stretch>
              </p:blipFill>
              <p:spPr>
                <a:xfrm>
                  <a:off x="7707048" y="6060656"/>
                  <a:ext cx="484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65" name="Freihand 664">
                  <a:extLst>
                    <a:ext uri="{FF2B5EF4-FFF2-40B4-BE49-F238E27FC236}">
                      <a16:creationId xmlns:a16="http://schemas.microsoft.com/office/drawing/2014/main" id="{83BD6676-0826-4828-BB75-6265C18E0F65}"/>
                    </a:ext>
                  </a:extLst>
                </p14:cNvPr>
                <p14:cNvContentPartPr/>
                <p14:nvPr/>
              </p14:nvContentPartPr>
              <p14:xfrm>
                <a:off x="8185848" y="6058136"/>
                <a:ext cx="3600" cy="47160"/>
              </p14:xfrm>
            </p:contentPart>
          </mc:Choice>
          <mc:Fallback>
            <p:pic>
              <p:nvPicPr>
                <p:cNvPr id="665" name="Freihand 664">
                  <a:extLst>
                    <a:ext uri="{FF2B5EF4-FFF2-40B4-BE49-F238E27FC236}">
                      <a16:creationId xmlns:a16="http://schemas.microsoft.com/office/drawing/2014/main" id="{83BD6676-0826-4828-BB75-6265C18E0F65}"/>
                    </a:ext>
                  </a:extLst>
                </p:cNvPr>
                <p:cNvPicPr/>
                <p:nvPr/>
              </p:nvPicPr>
              <p:blipFill>
                <a:blip r:embed="rId1085"/>
                <a:stretch>
                  <a:fillRect/>
                </a:stretch>
              </p:blipFill>
              <p:spPr>
                <a:xfrm>
                  <a:off x="8181528" y="6053816"/>
                  <a:ext cx="12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66" name="Freihand 665">
                  <a:extLst>
                    <a:ext uri="{FF2B5EF4-FFF2-40B4-BE49-F238E27FC236}">
                      <a16:creationId xmlns:a16="http://schemas.microsoft.com/office/drawing/2014/main" id="{C0A80ADE-C089-465A-9801-54EF78D0AB7B}"/>
                    </a:ext>
                  </a:extLst>
                </p14:cNvPr>
                <p14:cNvContentPartPr/>
                <p14:nvPr/>
              </p14:nvContentPartPr>
              <p14:xfrm>
                <a:off x="8158848" y="6145256"/>
                <a:ext cx="102240" cy="146520"/>
              </p14:xfrm>
            </p:contentPart>
          </mc:Choice>
          <mc:Fallback>
            <p:pic>
              <p:nvPicPr>
                <p:cNvPr id="666" name="Freihand 665">
                  <a:extLst>
                    <a:ext uri="{FF2B5EF4-FFF2-40B4-BE49-F238E27FC236}">
                      <a16:creationId xmlns:a16="http://schemas.microsoft.com/office/drawing/2014/main" id="{C0A80ADE-C089-465A-9801-54EF78D0AB7B}"/>
                    </a:ext>
                  </a:extLst>
                </p:cNvPr>
                <p:cNvPicPr/>
                <p:nvPr/>
              </p:nvPicPr>
              <p:blipFill>
                <a:blip r:embed="rId1087"/>
                <a:stretch>
                  <a:fillRect/>
                </a:stretch>
              </p:blipFill>
              <p:spPr>
                <a:xfrm>
                  <a:off x="8154528" y="6140936"/>
                  <a:ext cx="110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67" name="Freihand 666">
                  <a:extLst>
                    <a:ext uri="{FF2B5EF4-FFF2-40B4-BE49-F238E27FC236}">
                      <a16:creationId xmlns:a16="http://schemas.microsoft.com/office/drawing/2014/main" id="{66CDDF4B-D689-4BA7-98FF-C6CB26A01004}"/>
                    </a:ext>
                  </a:extLst>
                </p14:cNvPr>
                <p14:cNvContentPartPr/>
                <p14:nvPr/>
              </p14:nvContentPartPr>
              <p14:xfrm>
                <a:off x="8280888" y="6081536"/>
                <a:ext cx="87840" cy="136080"/>
              </p14:xfrm>
            </p:contentPart>
          </mc:Choice>
          <mc:Fallback>
            <p:pic>
              <p:nvPicPr>
                <p:cNvPr id="667" name="Freihand 666">
                  <a:extLst>
                    <a:ext uri="{FF2B5EF4-FFF2-40B4-BE49-F238E27FC236}">
                      <a16:creationId xmlns:a16="http://schemas.microsoft.com/office/drawing/2014/main" id="{66CDDF4B-D689-4BA7-98FF-C6CB26A01004}"/>
                    </a:ext>
                  </a:extLst>
                </p:cNvPr>
                <p:cNvPicPr/>
                <p:nvPr/>
              </p:nvPicPr>
              <p:blipFill>
                <a:blip r:embed="rId1089"/>
                <a:stretch>
                  <a:fillRect/>
                </a:stretch>
              </p:blipFill>
              <p:spPr>
                <a:xfrm>
                  <a:off x="8276568" y="6077216"/>
                  <a:ext cx="96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68" name="Freihand 667">
                  <a:extLst>
                    <a:ext uri="{FF2B5EF4-FFF2-40B4-BE49-F238E27FC236}">
                      <a16:creationId xmlns:a16="http://schemas.microsoft.com/office/drawing/2014/main" id="{6504401C-F13D-4EB7-AEAF-B52982A45402}"/>
                    </a:ext>
                  </a:extLst>
                </p14:cNvPr>
                <p14:cNvContentPartPr/>
                <p14:nvPr/>
              </p14:nvContentPartPr>
              <p14:xfrm>
                <a:off x="8373408" y="6049136"/>
                <a:ext cx="134280" cy="149400"/>
              </p14:xfrm>
            </p:contentPart>
          </mc:Choice>
          <mc:Fallback>
            <p:pic>
              <p:nvPicPr>
                <p:cNvPr id="668" name="Freihand 667">
                  <a:extLst>
                    <a:ext uri="{FF2B5EF4-FFF2-40B4-BE49-F238E27FC236}">
                      <a16:creationId xmlns:a16="http://schemas.microsoft.com/office/drawing/2014/main" id="{6504401C-F13D-4EB7-AEAF-B52982A45402}"/>
                    </a:ext>
                  </a:extLst>
                </p:cNvPr>
                <p:cNvPicPr/>
                <p:nvPr/>
              </p:nvPicPr>
              <p:blipFill>
                <a:blip r:embed="rId1091"/>
                <a:stretch>
                  <a:fillRect/>
                </a:stretch>
              </p:blipFill>
              <p:spPr>
                <a:xfrm>
                  <a:off x="8369088" y="6044816"/>
                  <a:ext cx="142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69" name="Freihand 668">
                  <a:extLst>
                    <a:ext uri="{FF2B5EF4-FFF2-40B4-BE49-F238E27FC236}">
                      <a16:creationId xmlns:a16="http://schemas.microsoft.com/office/drawing/2014/main" id="{16FC9CDC-83CB-4DE7-AFAF-8281D291895C}"/>
                    </a:ext>
                  </a:extLst>
                </p14:cNvPr>
                <p14:cNvContentPartPr/>
                <p14:nvPr/>
              </p14:nvContentPartPr>
              <p14:xfrm>
                <a:off x="7598328" y="6355136"/>
                <a:ext cx="169200" cy="141120"/>
              </p14:xfrm>
            </p:contentPart>
          </mc:Choice>
          <mc:Fallback>
            <p:pic>
              <p:nvPicPr>
                <p:cNvPr id="669" name="Freihand 668">
                  <a:extLst>
                    <a:ext uri="{FF2B5EF4-FFF2-40B4-BE49-F238E27FC236}">
                      <a16:creationId xmlns:a16="http://schemas.microsoft.com/office/drawing/2014/main" id="{16FC9CDC-83CB-4DE7-AFAF-8281D291895C}"/>
                    </a:ext>
                  </a:extLst>
                </p:cNvPr>
                <p:cNvPicPr/>
                <p:nvPr/>
              </p:nvPicPr>
              <p:blipFill>
                <a:blip r:embed="rId1093"/>
                <a:stretch>
                  <a:fillRect/>
                </a:stretch>
              </p:blipFill>
              <p:spPr>
                <a:xfrm>
                  <a:off x="7594008" y="6350816"/>
                  <a:ext cx="177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70" name="Freihand 669">
                  <a:extLst>
                    <a:ext uri="{FF2B5EF4-FFF2-40B4-BE49-F238E27FC236}">
                      <a16:creationId xmlns:a16="http://schemas.microsoft.com/office/drawing/2014/main" id="{D1E61A8C-04A7-42E5-905F-D83B003E297D}"/>
                    </a:ext>
                  </a:extLst>
                </p14:cNvPr>
                <p14:cNvContentPartPr/>
                <p14:nvPr/>
              </p14:nvContentPartPr>
              <p14:xfrm>
                <a:off x="7714248" y="6424616"/>
                <a:ext cx="54720" cy="60840"/>
              </p14:xfrm>
            </p:contentPart>
          </mc:Choice>
          <mc:Fallback>
            <p:pic>
              <p:nvPicPr>
                <p:cNvPr id="670" name="Freihand 669">
                  <a:extLst>
                    <a:ext uri="{FF2B5EF4-FFF2-40B4-BE49-F238E27FC236}">
                      <a16:creationId xmlns:a16="http://schemas.microsoft.com/office/drawing/2014/main" id="{D1E61A8C-04A7-42E5-905F-D83B003E297D}"/>
                    </a:ext>
                  </a:extLst>
                </p:cNvPr>
                <p:cNvPicPr/>
                <p:nvPr/>
              </p:nvPicPr>
              <p:blipFill>
                <a:blip r:embed="rId1095"/>
                <a:stretch>
                  <a:fillRect/>
                </a:stretch>
              </p:blipFill>
              <p:spPr>
                <a:xfrm>
                  <a:off x="7709928" y="6420296"/>
                  <a:ext cx="63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71" name="Freihand 670">
                  <a:extLst>
                    <a:ext uri="{FF2B5EF4-FFF2-40B4-BE49-F238E27FC236}">
                      <a16:creationId xmlns:a16="http://schemas.microsoft.com/office/drawing/2014/main" id="{292A9374-375A-4C8D-8AFB-14096A813745}"/>
                    </a:ext>
                  </a:extLst>
                </p14:cNvPr>
                <p14:cNvContentPartPr/>
                <p14:nvPr/>
              </p14:nvContentPartPr>
              <p14:xfrm>
                <a:off x="7790208" y="6350456"/>
                <a:ext cx="254880" cy="136800"/>
              </p14:xfrm>
            </p:contentPart>
          </mc:Choice>
          <mc:Fallback>
            <p:pic>
              <p:nvPicPr>
                <p:cNvPr id="671" name="Freihand 670">
                  <a:extLst>
                    <a:ext uri="{FF2B5EF4-FFF2-40B4-BE49-F238E27FC236}">
                      <a16:creationId xmlns:a16="http://schemas.microsoft.com/office/drawing/2014/main" id="{292A9374-375A-4C8D-8AFB-14096A813745}"/>
                    </a:ext>
                  </a:extLst>
                </p:cNvPr>
                <p:cNvPicPr/>
                <p:nvPr/>
              </p:nvPicPr>
              <p:blipFill>
                <a:blip r:embed="rId1097"/>
                <a:stretch>
                  <a:fillRect/>
                </a:stretch>
              </p:blipFill>
              <p:spPr>
                <a:xfrm>
                  <a:off x="7785888" y="6346136"/>
                  <a:ext cx="263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72" name="Freihand 671">
                  <a:extLst>
                    <a:ext uri="{FF2B5EF4-FFF2-40B4-BE49-F238E27FC236}">
                      <a16:creationId xmlns:a16="http://schemas.microsoft.com/office/drawing/2014/main" id="{C3F70F91-75CA-4446-A6AD-31E98E2F4EFF}"/>
                    </a:ext>
                  </a:extLst>
                </p14:cNvPr>
                <p14:cNvContentPartPr/>
                <p14:nvPr/>
              </p14:nvContentPartPr>
              <p14:xfrm>
                <a:off x="8032128" y="6396176"/>
                <a:ext cx="237600" cy="68760"/>
              </p14:xfrm>
            </p:contentPart>
          </mc:Choice>
          <mc:Fallback>
            <p:pic>
              <p:nvPicPr>
                <p:cNvPr id="672" name="Freihand 671">
                  <a:extLst>
                    <a:ext uri="{FF2B5EF4-FFF2-40B4-BE49-F238E27FC236}">
                      <a16:creationId xmlns:a16="http://schemas.microsoft.com/office/drawing/2014/main" id="{C3F70F91-75CA-4446-A6AD-31E98E2F4EFF}"/>
                    </a:ext>
                  </a:extLst>
                </p:cNvPr>
                <p:cNvPicPr/>
                <p:nvPr/>
              </p:nvPicPr>
              <p:blipFill>
                <a:blip r:embed="rId1099"/>
                <a:stretch>
                  <a:fillRect/>
                </a:stretch>
              </p:blipFill>
              <p:spPr>
                <a:xfrm>
                  <a:off x="8027808" y="6391856"/>
                  <a:ext cx="246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74" name="Freihand 673">
                  <a:extLst>
                    <a:ext uri="{FF2B5EF4-FFF2-40B4-BE49-F238E27FC236}">
                      <a16:creationId xmlns:a16="http://schemas.microsoft.com/office/drawing/2014/main" id="{D3A6D51D-FC90-4AE9-8DFF-B92A2D93CE96}"/>
                    </a:ext>
                  </a:extLst>
                </p14:cNvPr>
                <p14:cNvContentPartPr/>
                <p14:nvPr/>
              </p14:nvContentPartPr>
              <p14:xfrm>
                <a:off x="7492128" y="6566816"/>
                <a:ext cx="763920" cy="78120"/>
              </p14:xfrm>
            </p:contentPart>
          </mc:Choice>
          <mc:Fallback>
            <p:pic>
              <p:nvPicPr>
                <p:cNvPr id="674" name="Freihand 673">
                  <a:extLst>
                    <a:ext uri="{FF2B5EF4-FFF2-40B4-BE49-F238E27FC236}">
                      <a16:creationId xmlns:a16="http://schemas.microsoft.com/office/drawing/2014/main" id="{D3A6D51D-FC90-4AE9-8DFF-B92A2D93CE96}"/>
                    </a:ext>
                  </a:extLst>
                </p:cNvPr>
                <p:cNvPicPr/>
                <p:nvPr/>
              </p:nvPicPr>
              <p:blipFill>
                <a:blip r:embed="rId1101"/>
                <a:stretch>
                  <a:fillRect/>
                </a:stretch>
              </p:blipFill>
              <p:spPr>
                <a:xfrm>
                  <a:off x="7487808" y="6562496"/>
                  <a:ext cx="772560" cy="8676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1573619-BC6D-4207-8189-A626FDE5BADD}"/>
                  </a:ext>
                </a:extLst>
              </p14:cNvPr>
              <p14:cNvContentPartPr/>
              <p14:nvPr/>
            </p14:nvContentPartPr>
            <p14:xfrm>
              <a:off x="1436208" y="5151296"/>
              <a:ext cx="6403680" cy="831960"/>
            </p14:xfrm>
          </p:contentPart>
        </mc:Choice>
        <mc:Fallback>
          <p:pic>
            <p:nvPicPr>
              <p:cNvPr id="2" name="Freihand 1">
                <a:extLst>
                  <a:ext uri="{FF2B5EF4-FFF2-40B4-BE49-F238E27FC236}">
                    <a16:creationId xmlns:a16="http://schemas.microsoft.com/office/drawing/2014/main" id="{21573619-BC6D-4207-8189-A626FDE5BADD}"/>
                  </a:ext>
                </a:extLst>
              </p:cNvPr>
              <p:cNvPicPr/>
              <p:nvPr/>
            </p:nvPicPr>
            <p:blipFill>
              <a:blip r:embed="rId4"/>
              <a:stretch>
                <a:fillRect/>
              </a:stretch>
            </p:blipFill>
            <p:spPr>
              <a:xfrm>
                <a:off x="1431888" y="5146976"/>
                <a:ext cx="6412320" cy="84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CAA96DE-CDD5-40A4-A65F-BE1391835099}"/>
                  </a:ext>
                </a:extLst>
              </p14:cNvPr>
              <p14:cNvContentPartPr/>
              <p14:nvPr/>
            </p14:nvContentPartPr>
            <p14:xfrm>
              <a:off x="2426208" y="386696"/>
              <a:ext cx="2690640" cy="121680"/>
            </p14:xfrm>
          </p:contentPart>
        </mc:Choice>
        <mc:Fallback>
          <p:pic>
            <p:nvPicPr>
              <p:cNvPr id="5" name="Freihand 4">
                <a:extLst>
                  <a:ext uri="{FF2B5EF4-FFF2-40B4-BE49-F238E27FC236}">
                    <a16:creationId xmlns:a16="http://schemas.microsoft.com/office/drawing/2014/main" id="{BCAA96DE-CDD5-40A4-A65F-BE1391835099}"/>
                  </a:ext>
                </a:extLst>
              </p:cNvPr>
              <p:cNvPicPr/>
              <p:nvPr/>
            </p:nvPicPr>
            <p:blipFill>
              <a:blip r:embed="rId6"/>
              <a:stretch>
                <a:fillRect/>
              </a:stretch>
            </p:blipFill>
            <p:spPr>
              <a:xfrm>
                <a:off x="2421888" y="382376"/>
                <a:ext cx="2699280" cy="13032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C5BF39-7B35-49D6-9428-8AB25F44B261}"/>
                  </a:ext>
                </a:extLst>
              </p14:cNvPr>
              <p14:cNvContentPartPr/>
              <p14:nvPr/>
            </p14:nvContentPartPr>
            <p14:xfrm>
              <a:off x="1732488" y="599096"/>
              <a:ext cx="3203640" cy="96840"/>
            </p14:xfrm>
          </p:contentPart>
        </mc:Choice>
        <mc:Fallback>
          <p:pic>
            <p:nvPicPr>
              <p:cNvPr id="2" name="Freihand 1">
                <a:extLst>
                  <a:ext uri="{FF2B5EF4-FFF2-40B4-BE49-F238E27FC236}">
                    <a16:creationId xmlns:a16="http://schemas.microsoft.com/office/drawing/2014/main" id="{13C5BF39-7B35-49D6-9428-8AB25F44B261}"/>
                  </a:ext>
                </a:extLst>
              </p:cNvPr>
              <p:cNvPicPr/>
              <p:nvPr/>
            </p:nvPicPr>
            <p:blipFill>
              <a:blip r:embed="rId4"/>
              <a:stretch>
                <a:fillRect/>
              </a:stretch>
            </p:blipFill>
            <p:spPr>
              <a:xfrm>
                <a:off x="1728168" y="594776"/>
                <a:ext cx="3212280" cy="105480"/>
              </a:xfrm>
              <a:prstGeom prst="rect">
                <a:avLst/>
              </a:prstGeom>
            </p:spPr>
          </p:pic>
        </mc:Fallback>
      </mc:AlternateContent>
    </p:spTree>
    <p:extLst>
      <p:ext uri="{BB962C8B-B14F-4D97-AF65-F5344CB8AC3E}">
        <p14:creationId xmlns:p14="http://schemas.microsoft.com/office/powerpoint/2010/main" val="378267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symmetrisch um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0CE9DA9-9A8E-4902-BD6C-CE00656C0444}"/>
                  </a:ext>
                </a:extLst>
              </p14:cNvPr>
              <p14:cNvContentPartPr/>
              <p14:nvPr/>
            </p14:nvContentPartPr>
            <p14:xfrm>
              <a:off x="3211008" y="710336"/>
              <a:ext cx="5438520" cy="108000"/>
            </p14:xfrm>
          </p:contentPart>
        </mc:Choice>
        <mc:Fallback>
          <p:pic>
            <p:nvPicPr>
              <p:cNvPr id="2" name="Freihand 1">
                <a:extLst>
                  <a:ext uri="{FF2B5EF4-FFF2-40B4-BE49-F238E27FC236}">
                    <a16:creationId xmlns:a16="http://schemas.microsoft.com/office/drawing/2014/main" id="{10CE9DA9-9A8E-4902-BD6C-CE00656C0444}"/>
                  </a:ext>
                </a:extLst>
              </p:cNvPr>
              <p:cNvPicPr/>
              <p:nvPr/>
            </p:nvPicPr>
            <p:blipFill>
              <a:blip r:embed="rId4"/>
              <a:stretch>
                <a:fillRect/>
              </a:stretch>
            </p:blipFill>
            <p:spPr>
              <a:xfrm>
                <a:off x="3206688" y="706016"/>
                <a:ext cx="5447160" cy="11664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grpSp>
        <p:nvGrpSpPr>
          <p:cNvPr id="6" name="Gruppieren 5">
            <a:extLst>
              <a:ext uri="{FF2B5EF4-FFF2-40B4-BE49-F238E27FC236}">
                <a16:creationId xmlns:a16="http://schemas.microsoft.com/office/drawing/2014/main" id="{49EAB0CD-8337-4FDD-9733-39B65190B3C1}"/>
              </a:ext>
            </a:extLst>
          </p:cNvPr>
          <p:cNvGrpSpPr/>
          <p:nvPr/>
        </p:nvGrpSpPr>
        <p:grpSpPr>
          <a:xfrm>
            <a:off x="-4872" y="486918"/>
            <a:ext cx="4253760" cy="1378440"/>
            <a:chOff x="-4872" y="486918"/>
            <a:chExt cx="4253760" cy="1378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ADE241-C3E3-46A3-9B40-0FD0AB5BCAE9}"/>
                    </a:ext>
                  </a:extLst>
                </p14:cNvPr>
                <p14:cNvContentPartPr/>
                <p14:nvPr/>
              </p14:nvContentPartPr>
              <p14:xfrm>
                <a:off x="-4872" y="486918"/>
                <a:ext cx="3051000" cy="625680"/>
              </p14:xfrm>
            </p:contentPart>
          </mc:Choice>
          <mc:Fallback>
            <p:pic>
              <p:nvPicPr>
                <p:cNvPr id="2" name="Freihand 1">
                  <a:extLst>
                    <a:ext uri="{FF2B5EF4-FFF2-40B4-BE49-F238E27FC236}">
                      <a16:creationId xmlns:a16="http://schemas.microsoft.com/office/drawing/2014/main" id="{72ADE241-C3E3-46A3-9B40-0FD0AB5BCAE9}"/>
                    </a:ext>
                  </a:extLst>
                </p:cNvPr>
                <p:cNvPicPr/>
                <p:nvPr/>
              </p:nvPicPr>
              <p:blipFill>
                <a:blip r:embed="rId4"/>
                <a:stretch>
                  <a:fillRect/>
                </a:stretch>
              </p:blipFill>
              <p:spPr>
                <a:xfrm>
                  <a:off x="-9192" y="482598"/>
                  <a:ext cx="305964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3026133-1BDB-4CF3-89FC-A7EC7B11CB11}"/>
                    </a:ext>
                  </a:extLst>
                </p14:cNvPr>
                <p14:cNvContentPartPr/>
                <p14:nvPr/>
              </p14:nvContentPartPr>
              <p14:xfrm>
                <a:off x="308328" y="1074798"/>
                <a:ext cx="3940560" cy="790560"/>
              </p14:xfrm>
            </p:contentPart>
          </mc:Choice>
          <mc:Fallback>
            <p:pic>
              <p:nvPicPr>
                <p:cNvPr id="5" name="Freihand 4">
                  <a:extLst>
                    <a:ext uri="{FF2B5EF4-FFF2-40B4-BE49-F238E27FC236}">
                      <a16:creationId xmlns:a16="http://schemas.microsoft.com/office/drawing/2014/main" id="{63026133-1BDB-4CF3-89FC-A7EC7B11CB11}"/>
                    </a:ext>
                  </a:extLst>
                </p:cNvPr>
                <p:cNvPicPr/>
                <p:nvPr/>
              </p:nvPicPr>
              <p:blipFill>
                <a:blip r:embed="rId6"/>
                <a:stretch>
                  <a:fillRect/>
                </a:stretch>
              </p:blipFill>
              <p:spPr>
                <a:xfrm>
                  <a:off x="304008" y="1070478"/>
                  <a:ext cx="3949200" cy="79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75720EC8-7F43-4A86-B90A-D5E37F1002D3}"/>
                  </a:ext>
                </a:extLst>
              </p14:cNvPr>
              <p14:cNvContentPartPr/>
              <p14:nvPr/>
            </p14:nvContentPartPr>
            <p14:xfrm>
              <a:off x="7803168" y="1048158"/>
              <a:ext cx="2300400" cy="578160"/>
            </p14:xfrm>
          </p:contentPart>
        </mc:Choice>
        <mc:Fallback>
          <p:pic>
            <p:nvPicPr>
              <p:cNvPr id="7" name="Freihand 6">
                <a:extLst>
                  <a:ext uri="{FF2B5EF4-FFF2-40B4-BE49-F238E27FC236}">
                    <a16:creationId xmlns:a16="http://schemas.microsoft.com/office/drawing/2014/main" id="{75720EC8-7F43-4A86-B90A-D5E37F1002D3}"/>
                  </a:ext>
                </a:extLst>
              </p:cNvPr>
              <p:cNvPicPr/>
              <p:nvPr/>
            </p:nvPicPr>
            <p:blipFill>
              <a:blip r:embed="rId8"/>
              <a:stretch>
                <a:fillRect/>
              </a:stretch>
            </p:blipFill>
            <p:spPr>
              <a:xfrm>
                <a:off x="7798848" y="1043838"/>
                <a:ext cx="23090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B1B9D9B5-F0E0-414B-9CC4-BAAB6B1557F1}"/>
                  </a:ext>
                </a:extLst>
              </p14:cNvPr>
              <p14:cNvContentPartPr/>
              <p14:nvPr/>
            </p14:nvContentPartPr>
            <p14:xfrm>
              <a:off x="446928" y="3615678"/>
              <a:ext cx="5520960" cy="714600"/>
            </p14:xfrm>
          </p:contentPart>
        </mc:Choice>
        <mc:Fallback>
          <p:pic>
            <p:nvPicPr>
              <p:cNvPr id="10" name="Freihand 9">
                <a:extLst>
                  <a:ext uri="{FF2B5EF4-FFF2-40B4-BE49-F238E27FC236}">
                    <a16:creationId xmlns:a16="http://schemas.microsoft.com/office/drawing/2014/main" id="{B1B9D9B5-F0E0-414B-9CC4-BAAB6B1557F1}"/>
                  </a:ext>
                </a:extLst>
              </p:cNvPr>
              <p:cNvPicPr/>
              <p:nvPr/>
            </p:nvPicPr>
            <p:blipFill>
              <a:blip r:embed="rId10"/>
              <a:stretch>
                <a:fillRect/>
              </a:stretch>
            </p:blipFill>
            <p:spPr>
              <a:xfrm>
                <a:off x="442608" y="3611358"/>
                <a:ext cx="552960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64A7DEC9-F8D3-4BA1-8318-50AC8B5B9CE1}"/>
                  </a:ext>
                </a:extLst>
              </p14:cNvPr>
              <p14:cNvContentPartPr/>
              <p14:nvPr/>
            </p14:nvContentPartPr>
            <p14:xfrm>
              <a:off x="504888" y="4164678"/>
              <a:ext cx="4562640" cy="637920"/>
            </p14:xfrm>
          </p:contentPart>
        </mc:Choice>
        <mc:Fallback>
          <p:pic>
            <p:nvPicPr>
              <p:cNvPr id="11" name="Freihand 10">
                <a:extLst>
                  <a:ext uri="{FF2B5EF4-FFF2-40B4-BE49-F238E27FC236}">
                    <a16:creationId xmlns:a16="http://schemas.microsoft.com/office/drawing/2014/main" id="{64A7DEC9-F8D3-4BA1-8318-50AC8B5B9CE1}"/>
                  </a:ext>
                </a:extLst>
              </p:cNvPr>
              <p:cNvPicPr/>
              <p:nvPr/>
            </p:nvPicPr>
            <p:blipFill>
              <a:blip r:embed="rId12"/>
              <a:stretch>
                <a:fillRect/>
              </a:stretch>
            </p:blipFill>
            <p:spPr>
              <a:xfrm>
                <a:off x="500568" y="4160358"/>
                <a:ext cx="4571280" cy="646560"/>
              </a:xfrm>
              <a:prstGeom prst="rect">
                <a:avLst/>
              </a:prstGeom>
            </p:spPr>
          </p:pic>
        </mc:Fallback>
      </mc:AlternateContent>
      <p:grpSp>
        <p:nvGrpSpPr>
          <p:cNvPr id="14" name="Gruppieren 13">
            <a:extLst>
              <a:ext uri="{FF2B5EF4-FFF2-40B4-BE49-F238E27FC236}">
                <a16:creationId xmlns:a16="http://schemas.microsoft.com/office/drawing/2014/main" id="{6A6DF86D-9DD0-4619-B4A7-EC5B4FCD11CB}"/>
              </a:ext>
            </a:extLst>
          </p:cNvPr>
          <p:cNvGrpSpPr/>
          <p:nvPr/>
        </p:nvGrpSpPr>
        <p:grpSpPr>
          <a:xfrm>
            <a:off x="336408" y="3215718"/>
            <a:ext cx="5855040" cy="2517120"/>
            <a:chOff x="336408" y="3215718"/>
            <a:chExt cx="5855040" cy="251712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DCC34334-334A-4F37-B4A8-0CA92885CFA1}"/>
                    </a:ext>
                  </a:extLst>
                </p14:cNvPr>
                <p14:cNvContentPartPr/>
                <p14:nvPr/>
              </p14:nvContentPartPr>
              <p14:xfrm>
                <a:off x="514968" y="4787478"/>
                <a:ext cx="5676480" cy="675360"/>
              </p14:xfrm>
            </p:contentPart>
          </mc:Choice>
          <mc:Fallback>
            <p:pic>
              <p:nvPicPr>
                <p:cNvPr id="12" name="Freihand 11">
                  <a:extLst>
                    <a:ext uri="{FF2B5EF4-FFF2-40B4-BE49-F238E27FC236}">
                      <a16:creationId xmlns:a16="http://schemas.microsoft.com/office/drawing/2014/main" id="{DCC34334-334A-4F37-B4A8-0CA92885CFA1}"/>
                    </a:ext>
                  </a:extLst>
                </p:cNvPr>
                <p:cNvPicPr/>
                <p:nvPr/>
              </p:nvPicPr>
              <p:blipFill>
                <a:blip r:embed="rId14"/>
                <a:stretch>
                  <a:fillRect/>
                </a:stretch>
              </p:blipFill>
              <p:spPr>
                <a:xfrm>
                  <a:off x="510648" y="4783158"/>
                  <a:ext cx="568512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93F0DC97-06C1-4A51-A356-10FB31F40BA7}"/>
                    </a:ext>
                  </a:extLst>
                </p14:cNvPr>
                <p14:cNvContentPartPr/>
                <p14:nvPr/>
              </p14:nvContentPartPr>
              <p14:xfrm>
                <a:off x="336408" y="3215718"/>
                <a:ext cx="5842080" cy="2517120"/>
              </p14:xfrm>
            </p:contentPart>
          </mc:Choice>
          <mc:Fallback>
            <p:pic>
              <p:nvPicPr>
                <p:cNvPr id="13" name="Freihand 12">
                  <a:extLst>
                    <a:ext uri="{FF2B5EF4-FFF2-40B4-BE49-F238E27FC236}">
                      <a16:creationId xmlns:a16="http://schemas.microsoft.com/office/drawing/2014/main" id="{93F0DC97-06C1-4A51-A356-10FB31F40BA7}"/>
                    </a:ext>
                  </a:extLst>
                </p:cNvPr>
                <p:cNvPicPr/>
                <p:nvPr/>
              </p:nvPicPr>
              <p:blipFill>
                <a:blip r:embed="rId16"/>
                <a:stretch>
                  <a:fillRect/>
                </a:stretch>
              </p:blipFill>
              <p:spPr>
                <a:xfrm>
                  <a:off x="332088" y="3211398"/>
                  <a:ext cx="5850720" cy="2525760"/>
                </a:xfrm>
                <a:prstGeom prst="rect">
                  <a:avLst/>
                </a:prstGeom>
              </p:spPr>
            </p:pic>
          </mc:Fallback>
        </mc:AlternateContent>
      </p:grpSp>
      <p:grpSp>
        <p:nvGrpSpPr>
          <p:cNvPr id="50" name="Gruppieren 49">
            <a:extLst>
              <a:ext uri="{FF2B5EF4-FFF2-40B4-BE49-F238E27FC236}">
                <a16:creationId xmlns:a16="http://schemas.microsoft.com/office/drawing/2014/main" id="{47361437-B5C0-42D7-A7F2-1E2B21A6E098}"/>
              </a:ext>
            </a:extLst>
          </p:cNvPr>
          <p:cNvGrpSpPr/>
          <p:nvPr/>
        </p:nvGrpSpPr>
        <p:grpSpPr>
          <a:xfrm>
            <a:off x="6109008" y="2872638"/>
            <a:ext cx="4086720" cy="1319040"/>
            <a:chOff x="6109008" y="2872638"/>
            <a:chExt cx="4086720" cy="131904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8BCD119-5260-498B-AEA5-E1D630BE2718}"/>
                    </a:ext>
                  </a:extLst>
                </p14:cNvPr>
                <p14:cNvContentPartPr/>
                <p14:nvPr/>
              </p14:nvContentPartPr>
              <p14:xfrm>
                <a:off x="6109008" y="3757518"/>
                <a:ext cx="253800" cy="194400"/>
              </p14:xfrm>
            </p:contentPart>
          </mc:Choice>
          <mc:Fallback>
            <p:pic>
              <p:nvPicPr>
                <p:cNvPr id="15" name="Freihand 14">
                  <a:extLst>
                    <a:ext uri="{FF2B5EF4-FFF2-40B4-BE49-F238E27FC236}">
                      <a16:creationId xmlns:a16="http://schemas.microsoft.com/office/drawing/2014/main" id="{E8BCD119-5260-498B-AEA5-E1D630BE2718}"/>
                    </a:ext>
                  </a:extLst>
                </p:cNvPr>
                <p:cNvPicPr/>
                <p:nvPr/>
              </p:nvPicPr>
              <p:blipFill>
                <a:blip r:embed="rId18"/>
                <a:stretch>
                  <a:fillRect/>
                </a:stretch>
              </p:blipFill>
              <p:spPr>
                <a:xfrm>
                  <a:off x="6104688" y="3753198"/>
                  <a:ext cx="262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042E094-B9DD-4C41-9569-6D0DCAFD0003}"/>
                    </a:ext>
                  </a:extLst>
                </p14:cNvPr>
                <p14:cNvContentPartPr/>
                <p14:nvPr/>
              </p14:nvContentPartPr>
              <p14:xfrm>
                <a:off x="6432288" y="3650238"/>
                <a:ext cx="473400" cy="162000"/>
              </p14:xfrm>
            </p:contentPart>
          </mc:Choice>
          <mc:Fallback>
            <p:pic>
              <p:nvPicPr>
                <p:cNvPr id="16" name="Freihand 15">
                  <a:extLst>
                    <a:ext uri="{FF2B5EF4-FFF2-40B4-BE49-F238E27FC236}">
                      <a16:creationId xmlns:a16="http://schemas.microsoft.com/office/drawing/2014/main" id="{9042E094-B9DD-4C41-9569-6D0DCAFD0003}"/>
                    </a:ext>
                  </a:extLst>
                </p:cNvPr>
                <p:cNvPicPr/>
                <p:nvPr/>
              </p:nvPicPr>
              <p:blipFill>
                <a:blip r:embed="rId20"/>
                <a:stretch>
                  <a:fillRect/>
                </a:stretch>
              </p:blipFill>
              <p:spPr>
                <a:xfrm>
                  <a:off x="6427968" y="3645918"/>
                  <a:ext cx="482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5B9AF503-AD28-4C95-8F83-C3E0FA0E544F}"/>
                    </a:ext>
                  </a:extLst>
                </p14:cNvPr>
                <p14:cNvContentPartPr/>
                <p14:nvPr/>
              </p14:nvContentPartPr>
              <p14:xfrm>
                <a:off x="7055448" y="3513078"/>
                <a:ext cx="119160" cy="170280"/>
              </p14:xfrm>
            </p:contentPart>
          </mc:Choice>
          <mc:Fallback>
            <p:pic>
              <p:nvPicPr>
                <p:cNvPr id="17" name="Freihand 16">
                  <a:extLst>
                    <a:ext uri="{FF2B5EF4-FFF2-40B4-BE49-F238E27FC236}">
                      <a16:creationId xmlns:a16="http://schemas.microsoft.com/office/drawing/2014/main" id="{5B9AF503-AD28-4C95-8F83-C3E0FA0E544F}"/>
                    </a:ext>
                  </a:extLst>
                </p:cNvPr>
                <p:cNvPicPr/>
                <p:nvPr/>
              </p:nvPicPr>
              <p:blipFill>
                <a:blip r:embed="rId22"/>
                <a:stretch>
                  <a:fillRect/>
                </a:stretch>
              </p:blipFill>
              <p:spPr>
                <a:xfrm>
                  <a:off x="7051128" y="3508758"/>
                  <a:ext cx="127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547FB76-4845-4E6A-AD31-ABE8718B4DFC}"/>
                    </a:ext>
                  </a:extLst>
                </p14:cNvPr>
                <p14:cNvContentPartPr/>
                <p14:nvPr/>
              </p14:nvContentPartPr>
              <p14:xfrm>
                <a:off x="7226808" y="3484278"/>
                <a:ext cx="46800" cy="145800"/>
              </p14:xfrm>
            </p:contentPart>
          </mc:Choice>
          <mc:Fallback>
            <p:pic>
              <p:nvPicPr>
                <p:cNvPr id="18" name="Freihand 17">
                  <a:extLst>
                    <a:ext uri="{FF2B5EF4-FFF2-40B4-BE49-F238E27FC236}">
                      <a16:creationId xmlns:a16="http://schemas.microsoft.com/office/drawing/2014/main" id="{1547FB76-4845-4E6A-AD31-ABE8718B4DFC}"/>
                    </a:ext>
                  </a:extLst>
                </p:cNvPr>
                <p:cNvPicPr/>
                <p:nvPr/>
              </p:nvPicPr>
              <p:blipFill>
                <a:blip r:embed="rId24"/>
                <a:stretch>
                  <a:fillRect/>
                </a:stretch>
              </p:blipFill>
              <p:spPr>
                <a:xfrm>
                  <a:off x="7222488" y="3479958"/>
                  <a:ext cx="55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A635D46-48E5-4B53-B104-813A4A8EB7FB}"/>
                    </a:ext>
                  </a:extLst>
                </p14:cNvPr>
                <p14:cNvContentPartPr/>
                <p14:nvPr/>
              </p14:nvContentPartPr>
              <p14:xfrm>
                <a:off x="7318968" y="3513798"/>
                <a:ext cx="80640" cy="93960"/>
              </p14:xfrm>
            </p:contentPart>
          </mc:Choice>
          <mc:Fallback>
            <p:pic>
              <p:nvPicPr>
                <p:cNvPr id="19" name="Freihand 18">
                  <a:extLst>
                    <a:ext uri="{FF2B5EF4-FFF2-40B4-BE49-F238E27FC236}">
                      <a16:creationId xmlns:a16="http://schemas.microsoft.com/office/drawing/2014/main" id="{8A635D46-48E5-4B53-B104-813A4A8EB7FB}"/>
                    </a:ext>
                  </a:extLst>
                </p:cNvPr>
                <p:cNvPicPr/>
                <p:nvPr/>
              </p:nvPicPr>
              <p:blipFill>
                <a:blip r:embed="rId26"/>
                <a:stretch>
                  <a:fillRect/>
                </a:stretch>
              </p:blipFill>
              <p:spPr>
                <a:xfrm>
                  <a:off x="7314648" y="3509478"/>
                  <a:ext cx="89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C37D0F2-838D-4DD0-BFFE-38AE14CCE5DB}"/>
                    </a:ext>
                  </a:extLst>
                </p14:cNvPr>
                <p14:cNvContentPartPr/>
                <p14:nvPr/>
              </p14:nvContentPartPr>
              <p14:xfrm>
                <a:off x="7543968" y="3392838"/>
                <a:ext cx="367560" cy="170640"/>
              </p14:xfrm>
            </p:contentPart>
          </mc:Choice>
          <mc:Fallback>
            <p:pic>
              <p:nvPicPr>
                <p:cNvPr id="20" name="Freihand 19">
                  <a:extLst>
                    <a:ext uri="{FF2B5EF4-FFF2-40B4-BE49-F238E27FC236}">
                      <a16:creationId xmlns:a16="http://schemas.microsoft.com/office/drawing/2014/main" id="{DC37D0F2-838D-4DD0-BFFE-38AE14CCE5DB}"/>
                    </a:ext>
                  </a:extLst>
                </p:cNvPr>
                <p:cNvPicPr/>
                <p:nvPr/>
              </p:nvPicPr>
              <p:blipFill>
                <a:blip r:embed="rId28"/>
                <a:stretch>
                  <a:fillRect/>
                </a:stretch>
              </p:blipFill>
              <p:spPr>
                <a:xfrm>
                  <a:off x="7539648" y="3388518"/>
                  <a:ext cx="376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CB88C1A-D206-425C-AE0A-B4B6B0797AF0}"/>
                    </a:ext>
                  </a:extLst>
                </p14:cNvPr>
                <p14:cNvContentPartPr/>
                <p14:nvPr/>
              </p14:nvContentPartPr>
              <p14:xfrm>
                <a:off x="8118168" y="3245598"/>
                <a:ext cx="46800" cy="177840"/>
              </p14:xfrm>
            </p:contentPart>
          </mc:Choice>
          <mc:Fallback>
            <p:pic>
              <p:nvPicPr>
                <p:cNvPr id="21" name="Freihand 20">
                  <a:extLst>
                    <a:ext uri="{FF2B5EF4-FFF2-40B4-BE49-F238E27FC236}">
                      <a16:creationId xmlns:a16="http://schemas.microsoft.com/office/drawing/2014/main" id="{DCB88C1A-D206-425C-AE0A-B4B6B0797AF0}"/>
                    </a:ext>
                  </a:extLst>
                </p:cNvPr>
                <p:cNvPicPr/>
                <p:nvPr/>
              </p:nvPicPr>
              <p:blipFill>
                <a:blip r:embed="rId30"/>
                <a:stretch>
                  <a:fillRect/>
                </a:stretch>
              </p:blipFill>
              <p:spPr>
                <a:xfrm>
                  <a:off x="8113848" y="3241278"/>
                  <a:ext cx="55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D9C6325-FB6E-4E02-8D08-4C4F1FCAD546}"/>
                    </a:ext>
                  </a:extLst>
                </p14:cNvPr>
                <p14:cNvContentPartPr/>
                <p14:nvPr/>
              </p14:nvContentPartPr>
              <p14:xfrm>
                <a:off x="8032128" y="3180798"/>
                <a:ext cx="205560" cy="88200"/>
              </p14:xfrm>
            </p:contentPart>
          </mc:Choice>
          <mc:Fallback>
            <p:pic>
              <p:nvPicPr>
                <p:cNvPr id="22" name="Freihand 21">
                  <a:extLst>
                    <a:ext uri="{FF2B5EF4-FFF2-40B4-BE49-F238E27FC236}">
                      <a16:creationId xmlns:a16="http://schemas.microsoft.com/office/drawing/2014/main" id="{7D9C6325-FB6E-4E02-8D08-4C4F1FCAD546}"/>
                    </a:ext>
                  </a:extLst>
                </p:cNvPr>
                <p:cNvPicPr/>
                <p:nvPr/>
              </p:nvPicPr>
              <p:blipFill>
                <a:blip r:embed="rId32"/>
                <a:stretch>
                  <a:fillRect/>
                </a:stretch>
              </p:blipFill>
              <p:spPr>
                <a:xfrm>
                  <a:off x="8027808" y="3176478"/>
                  <a:ext cx="214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7954EC6-C9E8-492B-9221-6D6228045E3B}"/>
                    </a:ext>
                  </a:extLst>
                </p14:cNvPr>
                <p14:cNvContentPartPr/>
                <p14:nvPr/>
              </p14:nvContentPartPr>
              <p14:xfrm>
                <a:off x="8032128" y="3280158"/>
                <a:ext cx="171720" cy="61560"/>
              </p14:xfrm>
            </p:contentPart>
          </mc:Choice>
          <mc:Fallback>
            <p:pic>
              <p:nvPicPr>
                <p:cNvPr id="23" name="Freihand 22">
                  <a:extLst>
                    <a:ext uri="{FF2B5EF4-FFF2-40B4-BE49-F238E27FC236}">
                      <a16:creationId xmlns:a16="http://schemas.microsoft.com/office/drawing/2014/main" id="{C7954EC6-C9E8-492B-9221-6D6228045E3B}"/>
                    </a:ext>
                  </a:extLst>
                </p:cNvPr>
                <p:cNvPicPr/>
                <p:nvPr/>
              </p:nvPicPr>
              <p:blipFill>
                <a:blip r:embed="rId34"/>
                <a:stretch>
                  <a:fillRect/>
                </a:stretch>
              </p:blipFill>
              <p:spPr>
                <a:xfrm>
                  <a:off x="8027808" y="3275838"/>
                  <a:ext cx="180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2983E82-A296-43FB-BE34-E66BD1251E77}"/>
                    </a:ext>
                  </a:extLst>
                </p14:cNvPr>
                <p14:cNvContentPartPr/>
                <p14:nvPr/>
              </p14:nvContentPartPr>
              <p14:xfrm>
                <a:off x="8213928" y="3175398"/>
                <a:ext cx="267480" cy="164160"/>
              </p14:xfrm>
            </p:contentPart>
          </mc:Choice>
          <mc:Fallback>
            <p:pic>
              <p:nvPicPr>
                <p:cNvPr id="24" name="Freihand 23">
                  <a:extLst>
                    <a:ext uri="{FF2B5EF4-FFF2-40B4-BE49-F238E27FC236}">
                      <a16:creationId xmlns:a16="http://schemas.microsoft.com/office/drawing/2014/main" id="{62983E82-A296-43FB-BE34-E66BD1251E77}"/>
                    </a:ext>
                  </a:extLst>
                </p:cNvPr>
                <p:cNvPicPr/>
                <p:nvPr/>
              </p:nvPicPr>
              <p:blipFill>
                <a:blip r:embed="rId36"/>
                <a:stretch>
                  <a:fillRect/>
                </a:stretch>
              </p:blipFill>
              <p:spPr>
                <a:xfrm>
                  <a:off x="8209608" y="3171078"/>
                  <a:ext cx="276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D40B798-C502-447F-8492-749F63E0EFB5}"/>
                    </a:ext>
                  </a:extLst>
                </p14:cNvPr>
                <p14:cNvContentPartPr/>
                <p14:nvPr/>
              </p14:nvContentPartPr>
              <p14:xfrm>
                <a:off x="8503368" y="3128238"/>
                <a:ext cx="298800" cy="126720"/>
              </p14:xfrm>
            </p:contentPart>
          </mc:Choice>
          <mc:Fallback>
            <p:pic>
              <p:nvPicPr>
                <p:cNvPr id="25" name="Freihand 24">
                  <a:extLst>
                    <a:ext uri="{FF2B5EF4-FFF2-40B4-BE49-F238E27FC236}">
                      <a16:creationId xmlns:a16="http://schemas.microsoft.com/office/drawing/2014/main" id="{BD40B798-C502-447F-8492-749F63E0EFB5}"/>
                    </a:ext>
                  </a:extLst>
                </p:cNvPr>
                <p:cNvPicPr/>
                <p:nvPr/>
              </p:nvPicPr>
              <p:blipFill>
                <a:blip r:embed="rId38"/>
                <a:stretch>
                  <a:fillRect/>
                </a:stretch>
              </p:blipFill>
              <p:spPr>
                <a:xfrm>
                  <a:off x="8499048" y="3123918"/>
                  <a:ext cx="30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588E7D64-9AD2-41A8-AB58-E5D09F61A9B2}"/>
                    </a:ext>
                  </a:extLst>
                </p14:cNvPr>
                <p14:cNvContentPartPr/>
                <p14:nvPr/>
              </p14:nvContentPartPr>
              <p14:xfrm>
                <a:off x="8715768" y="3137238"/>
                <a:ext cx="124560" cy="43920"/>
              </p14:xfrm>
            </p:contentPart>
          </mc:Choice>
          <mc:Fallback>
            <p:pic>
              <p:nvPicPr>
                <p:cNvPr id="26" name="Freihand 25">
                  <a:extLst>
                    <a:ext uri="{FF2B5EF4-FFF2-40B4-BE49-F238E27FC236}">
                      <a16:creationId xmlns:a16="http://schemas.microsoft.com/office/drawing/2014/main" id="{588E7D64-9AD2-41A8-AB58-E5D09F61A9B2}"/>
                    </a:ext>
                  </a:extLst>
                </p:cNvPr>
                <p:cNvPicPr/>
                <p:nvPr/>
              </p:nvPicPr>
              <p:blipFill>
                <a:blip r:embed="rId40"/>
                <a:stretch>
                  <a:fillRect/>
                </a:stretch>
              </p:blipFill>
              <p:spPr>
                <a:xfrm>
                  <a:off x="8711448" y="3132918"/>
                  <a:ext cx="133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77298AAE-0EDD-4432-8812-D9565F95D083}"/>
                    </a:ext>
                  </a:extLst>
                </p14:cNvPr>
                <p14:cNvContentPartPr/>
                <p14:nvPr/>
              </p14:nvContentPartPr>
              <p14:xfrm>
                <a:off x="8853648" y="2976678"/>
                <a:ext cx="116280" cy="189000"/>
              </p14:xfrm>
            </p:contentPart>
          </mc:Choice>
          <mc:Fallback>
            <p:pic>
              <p:nvPicPr>
                <p:cNvPr id="27" name="Freihand 26">
                  <a:extLst>
                    <a:ext uri="{FF2B5EF4-FFF2-40B4-BE49-F238E27FC236}">
                      <a16:creationId xmlns:a16="http://schemas.microsoft.com/office/drawing/2014/main" id="{77298AAE-0EDD-4432-8812-D9565F95D083}"/>
                    </a:ext>
                  </a:extLst>
                </p:cNvPr>
                <p:cNvPicPr/>
                <p:nvPr/>
              </p:nvPicPr>
              <p:blipFill>
                <a:blip r:embed="rId42"/>
                <a:stretch>
                  <a:fillRect/>
                </a:stretch>
              </p:blipFill>
              <p:spPr>
                <a:xfrm>
                  <a:off x="8849328" y="2972358"/>
                  <a:ext cx="124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D0511305-61CD-428E-9EAC-41EAF81A6050}"/>
                    </a:ext>
                  </a:extLst>
                </p14:cNvPr>
                <p14:cNvContentPartPr/>
                <p14:nvPr/>
              </p14:nvContentPartPr>
              <p14:xfrm>
                <a:off x="8940408" y="3070278"/>
                <a:ext cx="191880" cy="87840"/>
              </p14:xfrm>
            </p:contentPart>
          </mc:Choice>
          <mc:Fallback>
            <p:pic>
              <p:nvPicPr>
                <p:cNvPr id="28" name="Freihand 27">
                  <a:extLst>
                    <a:ext uri="{FF2B5EF4-FFF2-40B4-BE49-F238E27FC236}">
                      <a16:creationId xmlns:a16="http://schemas.microsoft.com/office/drawing/2014/main" id="{D0511305-61CD-428E-9EAC-41EAF81A6050}"/>
                    </a:ext>
                  </a:extLst>
                </p:cNvPr>
                <p:cNvPicPr/>
                <p:nvPr/>
              </p:nvPicPr>
              <p:blipFill>
                <a:blip r:embed="rId44"/>
                <a:stretch>
                  <a:fillRect/>
                </a:stretch>
              </p:blipFill>
              <p:spPr>
                <a:xfrm>
                  <a:off x="8936088" y="3065958"/>
                  <a:ext cx="200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960B766-8483-409A-A317-FF907F4AA748}"/>
                    </a:ext>
                  </a:extLst>
                </p14:cNvPr>
                <p14:cNvContentPartPr/>
                <p14:nvPr/>
              </p14:nvContentPartPr>
              <p14:xfrm>
                <a:off x="9129768" y="3004038"/>
                <a:ext cx="32040" cy="21600"/>
              </p14:xfrm>
            </p:contentPart>
          </mc:Choice>
          <mc:Fallback>
            <p:pic>
              <p:nvPicPr>
                <p:cNvPr id="29" name="Freihand 28">
                  <a:extLst>
                    <a:ext uri="{FF2B5EF4-FFF2-40B4-BE49-F238E27FC236}">
                      <a16:creationId xmlns:a16="http://schemas.microsoft.com/office/drawing/2014/main" id="{D960B766-8483-409A-A317-FF907F4AA748}"/>
                    </a:ext>
                  </a:extLst>
                </p:cNvPr>
                <p:cNvPicPr/>
                <p:nvPr/>
              </p:nvPicPr>
              <p:blipFill>
                <a:blip r:embed="rId46"/>
                <a:stretch>
                  <a:fillRect/>
                </a:stretch>
              </p:blipFill>
              <p:spPr>
                <a:xfrm>
                  <a:off x="9125448" y="2999718"/>
                  <a:ext cx="40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BFB8B5A-7B53-4ED3-8098-3EF5D151CA5C}"/>
                    </a:ext>
                  </a:extLst>
                </p14:cNvPr>
                <p14:cNvContentPartPr/>
                <p14:nvPr/>
              </p14:nvContentPartPr>
              <p14:xfrm>
                <a:off x="9166488" y="2998278"/>
                <a:ext cx="116280" cy="81720"/>
              </p14:xfrm>
            </p:contentPart>
          </mc:Choice>
          <mc:Fallback>
            <p:pic>
              <p:nvPicPr>
                <p:cNvPr id="30" name="Freihand 29">
                  <a:extLst>
                    <a:ext uri="{FF2B5EF4-FFF2-40B4-BE49-F238E27FC236}">
                      <a16:creationId xmlns:a16="http://schemas.microsoft.com/office/drawing/2014/main" id="{9BFB8B5A-7B53-4ED3-8098-3EF5D151CA5C}"/>
                    </a:ext>
                  </a:extLst>
                </p:cNvPr>
                <p:cNvPicPr/>
                <p:nvPr/>
              </p:nvPicPr>
              <p:blipFill>
                <a:blip r:embed="rId48"/>
                <a:stretch>
                  <a:fillRect/>
                </a:stretch>
              </p:blipFill>
              <p:spPr>
                <a:xfrm>
                  <a:off x="9162168" y="2993958"/>
                  <a:ext cx="124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76E841E6-47F1-4363-B37A-9C615812B813}"/>
                    </a:ext>
                  </a:extLst>
                </p14:cNvPr>
                <p14:cNvContentPartPr/>
                <p14:nvPr/>
              </p14:nvContentPartPr>
              <p14:xfrm>
                <a:off x="9314448" y="2971278"/>
                <a:ext cx="126360" cy="82080"/>
              </p14:xfrm>
            </p:contentPart>
          </mc:Choice>
          <mc:Fallback>
            <p:pic>
              <p:nvPicPr>
                <p:cNvPr id="31" name="Freihand 30">
                  <a:extLst>
                    <a:ext uri="{FF2B5EF4-FFF2-40B4-BE49-F238E27FC236}">
                      <a16:creationId xmlns:a16="http://schemas.microsoft.com/office/drawing/2014/main" id="{76E841E6-47F1-4363-B37A-9C615812B813}"/>
                    </a:ext>
                  </a:extLst>
                </p:cNvPr>
                <p:cNvPicPr/>
                <p:nvPr/>
              </p:nvPicPr>
              <p:blipFill>
                <a:blip r:embed="rId50"/>
                <a:stretch>
                  <a:fillRect/>
                </a:stretch>
              </p:blipFill>
              <p:spPr>
                <a:xfrm>
                  <a:off x="9310128" y="2966958"/>
                  <a:ext cx="13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A698D56C-3547-4066-AF11-663664FDD95A}"/>
                    </a:ext>
                  </a:extLst>
                </p14:cNvPr>
                <p14:cNvContentPartPr/>
                <p14:nvPr/>
              </p14:nvContentPartPr>
              <p14:xfrm>
                <a:off x="9594888" y="2872638"/>
                <a:ext cx="412560" cy="116640"/>
              </p14:xfrm>
            </p:contentPart>
          </mc:Choice>
          <mc:Fallback>
            <p:pic>
              <p:nvPicPr>
                <p:cNvPr id="32" name="Freihand 31">
                  <a:extLst>
                    <a:ext uri="{FF2B5EF4-FFF2-40B4-BE49-F238E27FC236}">
                      <a16:creationId xmlns:a16="http://schemas.microsoft.com/office/drawing/2014/main" id="{A698D56C-3547-4066-AF11-663664FDD95A}"/>
                    </a:ext>
                  </a:extLst>
                </p:cNvPr>
                <p:cNvPicPr/>
                <p:nvPr/>
              </p:nvPicPr>
              <p:blipFill>
                <a:blip r:embed="rId52"/>
                <a:stretch>
                  <a:fillRect/>
                </a:stretch>
              </p:blipFill>
              <p:spPr>
                <a:xfrm>
                  <a:off x="9590568" y="2868318"/>
                  <a:ext cx="421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A4A6477F-AEF5-46E3-A3FD-5DBCA15F33A6}"/>
                    </a:ext>
                  </a:extLst>
                </p14:cNvPr>
                <p14:cNvContentPartPr/>
                <p14:nvPr/>
              </p14:nvContentPartPr>
              <p14:xfrm>
                <a:off x="6466128" y="4051638"/>
                <a:ext cx="176040" cy="140040"/>
              </p14:xfrm>
            </p:contentPart>
          </mc:Choice>
          <mc:Fallback>
            <p:pic>
              <p:nvPicPr>
                <p:cNvPr id="34" name="Freihand 33">
                  <a:extLst>
                    <a:ext uri="{FF2B5EF4-FFF2-40B4-BE49-F238E27FC236}">
                      <a16:creationId xmlns:a16="http://schemas.microsoft.com/office/drawing/2014/main" id="{A4A6477F-AEF5-46E3-A3FD-5DBCA15F33A6}"/>
                    </a:ext>
                  </a:extLst>
                </p:cNvPr>
                <p:cNvPicPr/>
                <p:nvPr/>
              </p:nvPicPr>
              <p:blipFill>
                <a:blip r:embed="rId54"/>
                <a:stretch>
                  <a:fillRect/>
                </a:stretch>
              </p:blipFill>
              <p:spPr>
                <a:xfrm>
                  <a:off x="6461808" y="4047318"/>
                  <a:ext cx="184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18B541E8-56DC-4B32-B535-6F0872C0AC15}"/>
                    </a:ext>
                  </a:extLst>
                </p14:cNvPr>
                <p14:cNvContentPartPr/>
                <p14:nvPr/>
              </p14:nvContentPartPr>
              <p14:xfrm>
                <a:off x="6669528" y="4024638"/>
                <a:ext cx="188640" cy="70560"/>
              </p14:xfrm>
            </p:contentPart>
          </mc:Choice>
          <mc:Fallback>
            <p:pic>
              <p:nvPicPr>
                <p:cNvPr id="35" name="Freihand 34">
                  <a:extLst>
                    <a:ext uri="{FF2B5EF4-FFF2-40B4-BE49-F238E27FC236}">
                      <a16:creationId xmlns:a16="http://schemas.microsoft.com/office/drawing/2014/main" id="{18B541E8-56DC-4B32-B535-6F0872C0AC15}"/>
                    </a:ext>
                  </a:extLst>
                </p:cNvPr>
                <p:cNvPicPr/>
                <p:nvPr/>
              </p:nvPicPr>
              <p:blipFill>
                <a:blip r:embed="rId56"/>
                <a:stretch>
                  <a:fillRect/>
                </a:stretch>
              </p:blipFill>
              <p:spPr>
                <a:xfrm>
                  <a:off x="6665208" y="4020318"/>
                  <a:ext cx="197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5428CC41-D2D4-4DB0-8974-139D0E12F097}"/>
                    </a:ext>
                  </a:extLst>
                </p14:cNvPr>
                <p14:cNvContentPartPr/>
                <p14:nvPr/>
              </p14:nvContentPartPr>
              <p14:xfrm>
                <a:off x="7050048" y="3960198"/>
                <a:ext cx="244800" cy="90720"/>
              </p14:xfrm>
            </p:contentPart>
          </mc:Choice>
          <mc:Fallback>
            <p:pic>
              <p:nvPicPr>
                <p:cNvPr id="36" name="Freihand 35">
                  <a:extLst>
                    <a:ext uri="{FF2B5EF4-FFF2-40B4-BE49-F238E27FC236}">
                      <a16:creationId xmlns:a16="http://schemas.microsoft.com/office/drawing/2014/main" id="{5428CC41-D2D4-4DB0-8974-139D0E12F097}"/>
                    </a:ext>
                  </a:extLst>
                </p:cNvPr>
                <p:cNvPicPr/>
                <p:nvPr/>
              </p:nvPicPr>
              <p:blipFill>
                <a:blip r:embed="rId58"/>
                <a:stretch>
                  <a:fillRect/>
                </a:stretch>
              </p:blipFill>
              <p:spPr>
                <a:xfrm>
                  <a:off x="7045728" y="3955878"/>
                  <a:ext cx="253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FBE6C034-7513-432E-B8A2-EEF9C7AA7FDC}"/>
                    </a:ext>
                  </a:extLst>
                </p14:cNvPr>
                <p14:cNvContentPartPr/>
                <p14:nvPr/>
              </p14:nvContentPartPr>
              <p14:xfrm>
                <a:off x="7338768" y="3826638"/>
                <a:ext cx="245520" cy="141120"/>
              </p14:xfrm>
            </p:contentPart>
          </mc:Choice>
          <mc:Fallback>
            <p:pic>
              <p:nvPicPr>
                <p:cNvPr id="37" name="Freihand 36">
                  <a:extLst>
                    <a:ext uri="{FF2B5EF4-FFF2-40B4-BE49-F238E27FC236}">
                      <a16:creationId xmlns:a16="http://schemas.microsoft.com/office/drawing/2014/main" id="{FBE6C034-7513-432E-B8A2-EEF9C7AA7FDC}"/>
                    </a:ext>
                  </a:extLst>
                </p:cNvPr>
                <p:cNvPicPr/>
                <p:nvPr/>
              </p:nvPicPr>
              <p:blipFill>
                <a:blip r:embed="rId60"/>
                <a:stretch>
                  <a:fillRect/>
                </a:stretch>
              </p:blipFill>
              <p:spPr>
                <a:xfrm>
                  <a:off x="7334448" y="3822318"/>
                  <a:ext cx="254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68348F11-7D16-40CF-9F8A-7398800C4EB4}"/>
                    </a:ext>
                  </a:extLst>
                </p14:cNvPr>
                <p14:cNvContentPartPr/>
                <p14:nvPr/>
              </p14:nvContentPartPr>
              <p14:xfrm>
                <a:off x="7653048" y="3789198"/>
                <a:ext cx="202680" cy="230040"/>
              </p14:xfrm>
            </p:contentPart>
          </mc:Choice>
          <mc:Fallback>
            <p:pic>
              <p:nvPicPr>
                <p:cNvPr id="38" name="Freihand 37">
                  <a:extLst>
                    <a:ext uri="{FF2B5EF4-FFF2-40B4-BE49-F238E27FC236}">
                      <a16:creationId xmlns:a16="http://schemas.microsoft.com/office/drawing/2014/main" id="{68348F11-7D16-40CF-9F8A-7398800C4EB4}"/>
                    </a:ext>
                  </a:extLst>
                </p:cNvPr>
                <p:cNvPicPr/>
                <p:nvPr/>
              </p:nvPicPr>
              <p:blipFill>
                <a:blip r:embed="rId62"/>
                <a:stretch>
                  <a:fillRect/>
                </a:stretch>
              </p:blipFill>
              <p:spPr>
                <a:xfrm>
                  <a:off x="7648728" y="3784878"/>
                  <a:ext cx="211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963D4895-73A4-4854-B33C-7CD7EE55D96C}"/>
                    </a:ext>
                  </a:extLst>
                </p14:cNvPr>
                <p14:cNvContentPartPr/>
                <p14:nvPr/>
              </p14:nvContentPartPr>
              <p14:xfrm>
                <a:off x="7888128" y="3777678"/>
                <a:ext cx="25200" cy="18720"/>
              </p14:xfrm>
            </p:contentPart>
          </mc:Choice>
          <mc:Fallback>
            <p:pic>
              <p:nvPicPr>
                <p:cNvPr id="39" name="Freihand 38">
                  <a:extLst>
                    <a:ext uri="{FF2B5EF4-FFF2-40B4-BE49-F238E27FC236}">
                      <a16:creationId xmlns:a16="http://schemas.microsoft.com/office/drawing/2014/main" id="{963D4895-73A4-4854-B33C-7CD7EE55D96C}"/>
                    </a:ext>
                  </a:extLst>
                </p:cNvPr>
                <p:cNvPicPr/>
                <p:nvPr/>
              </p:nvPicPr>
              <p:blipFill>
                <a:blip r:embed="rId64"/>
                <a:stretch>
                  <a:fillRect/>
                </a:stretch>
              </p:blipFill>
              <p:spPr>
                <a:xfrm>
                  <a:off x="7883808" y="3773358"/>
                  <a:ext cx="33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8817F0E1-0D2B-4681-AED6-DFD75B8DAB5F}"/>
                    </a:ext>
                  </a:extLst>
                </p14:cNvPr>
                <p14:cNvContentPartPr/>
                <p14:nvPr/>
              </p14:nvContentPartPr>
              <p14:xfrm>
                <a:off x="7847088" y="3748878"/>
                <a:ext cx="224640" cy="104040"/>
              </p14:xfrm>
            </p:contentPart>
          </mc:Choice>
          <mc:Fallback>
            <p:pic>
              <p:nvPicPr>
                <p:cNvPr id="40" name="Freihand 39">
                  <a:extLst>
                    <a:ext uri="{FF2B5EF4-FFF2-40B4-BE49-F238E27FC236}">
                      <a16:creationId xmlns:a16="http://schemas.microsoft.com/office/drawing/2014/main" id="{8817F0E1-0D2B-4681-AED6-DFD75B8DAB5F}"/>
                    </a:ext>
                  </a:extLst>
                </p:cNvPr>
                <p:cNvPicPr/>
                <p:nvPr/>
              </p:nvPicPr>
              <p:blipFill>
                <a:blip r:embed="rId66"/>
                <a:stretch>
                  <a:fillRect/>
                </a:stretch>
              </p:blipFill>
              <p:spPr>
                <a:xfrm>
                  <a:off x="7842768" y="3744558"/>
                  <a:ext cx="233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B470C0FE-3321-4CEA-B18B-83243566EDDF}"/>
                    </a:ext>
                  </a:extLst>
                </p14:cNvPr>
                <p14:cNvContentPartPr/>
                <p14:nvPr/>
              </p14:nvContentPartPr>
              <p14:xfrm>
                <a:off x="8070288" y="3651318"/>
                <a:ext cx="253800" cy="133560"/>
              </p14:xfrm>
            </p:contentPart>
          </mc:Choice>
          <mc:Fallback>
            <p:pic>
              <p:nvPicPr>
                <p:cNvPr id="41" name="Freihand 40">
                  <a:extLst>
                    <a:ext uri="{FF2B5EF4-FFF2-40B4-BE49-F238E27FC236}">
                      <a16:creationId xmlns:a16="http://schemas.microsoft.com/office/drawing/2014/main" id="{B470C0FE-3321-4CEA-B18B-83243566EDDF}"/>
                    </a:ext>
                  </a:extLst>
                </p:cNvPr>
                <p:cNvPicPr/>
                <p:nvPr/>
              </p:nvPicPr>
              <p:blipFill>
                <a:blip r:embed="rId68"/>
                <a:stretch>
                  <a:fillRect/>
                </a:stretch>
              </p:blipFill>
              <p:spPr>
                <a:xfrm>
                  <a:off x="8065968" y="3646998"/>
                  <a:ext cx="262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23A0283A-0EA3-4028-9E4C-BF9F8F0AEB3D}"/>
                    </a:ext>
                  </a:extLst>
                </p14:cNvPr>
                <p14:cNvContentPartPr/>
                <p14:nvPr/>
              </p14:nvContentPartPr>
              <p14:xfrm>
                <a:off x="8351448" y="3477078"/>
                <a:ext cx="349920" cy="174600"/>
              </p14:xfrm>
            </p:contentPart>
          </mc:Choice>
          <mc:Fallback>
            <p:pic>
              <p:nvPicPr>
                <p:cNvPr id="42" name="Freihand 41">
                  <a:extLst>
                    <a:ext uri="{FF2B5EF4-FFF2-40B4-BE49-F238E27FC236}">
                      <a16:creationId xmlns:a16="http://schemas.microsoft.com/office/drawing/2014/main" id="{23A0283A-0EA3-4028-9E4C-BF9F8F0AEB3D}"/>
                    </a:ext>
                  </a:extLst>
                </p:cNvPr>
                <p:cNvPicPr/>
                <p:nvPr/>
              </p:nvPicPr>
              <p:blipFill>
                <a:blip r:embed="rId70"/>
                <a:stretch>
                  <a:fillRect/>
                </a:stretch>
              </p:blipFill>
              <p:spPr>
                <a:xfrm>
                  <a:off x="8347128" y="3472758"/>
                  <a:ext cx="358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A606606-0ED1-409F-861C-4290357DF6DB}"/>
                    </a:ext>
                  </a:extLst>
                </p14:cNvPr>
                <p14:cNvContentPartPr/>
                <p14:nvPr/>
              </p14:nvContentPartPr>
              <p14:xfrm>
                <a:off x="8913408" y="3420198"/>
                <a:ext cx="15120" cy="123120"/>
              </p14:xfrm>
            </p:contentPart>
          </mc:Choice>
          <mc:Fallback>
            <p:pic>
              <p:nvPicPr>
                <p:cNvPr id="43" name="Freihand 42">
                  <a:extLst>
                    <a:ext uri="{FF2B5EF4-FFF2-40B4-BE49-F238E27FC236}">
                      <a16:creationId xmlns:a16="http://schemas.microsoft.com/office/drawing/2014/main" id="{BA606606-0ED1-409F-861C-4290357DF6DB}"/>
                    </a:ext>
                  </a:extLst>
                </p:cNvPr>
                <p:cNvPicPr/>
                <p:nvPr/>
              </p:nvPicPr>
              <p:blipFill>
                <a:blip r:embed="rId72"/>
                <a:stretch>
                  <a:fillRect/>
                </a:stretch>
              </p:blipFill>
              <p:spPr>
                <a:xfrm>
                  <a:off x="8909088" y="3415878"/>
                  <a:ext cx="23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B913F1F2-932D-422F-820B-1B0D37B9C5A5}"/>
                    </a:ext>
                  </a:extLst>
                </p14:cNvPr>
                <p14:cNvContentPartPr/>
                <p14:nvPr/>
              </p14:nvContentPartPr>
              <p14:xfrm>
                <a:off x="8787048" y="3391398"/>
                <a:ext cx="204840" cy="186120"/>
              </p14:xfrm>
            </p:contentPart>
          </mc:Choice>
          <mc:Fallback>
            <p:pic>
              <p:nvPicPr>
                <p:cNvPr id="44" name="Freihand 43">
                  <a:extLst>
                    <a:ext uri="{FF2B5EF4-FFF2-40B4-BE49-F238E27FC236}">
                      <a16:creationId xmlns:a16="http://schemas.microsoft.com/office/drawing/2014/main" id="{B913F1F2-932D-422F-820B-1B0D37B9C5A5}"/>
                    </a:ext>
                  </a:extLst>
                </p:cNvPr>
                <p:cNvPicPr/>
                <p:nvPr/>
              </p:nvPicPr>
              <p:blipFill>
                <a:blip r:embed="rId74"/>
                <a:stretch>
                  <a:fillRect/>
                </a:stretch>
              </p:blipFill>
              <p:spPr>
                <a:xfrm>
                  <a:off x="8782728" y="3387078"/>
                  <a:ext cx="213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2F833BC0-6346-49EC-B2B6-7393581FEA64}"/>
                    </a:ext>
                  </a:extLst>
                </p14:cNvPr>
                <p14:cNvContentPartPr/>
                <p14:nvPr/>
              </p14:nvContentPartPr>
              <p14:xfrm>
                <a:off x="9002688" y="3417318"/>
                <a:ext cx="101160" cy="93960"/>
              </p14:xfrm>
            </p:contentPart>
          </mc:Choice>
          <mc:Fallback>
            <p:pic>
              <p:nvPicPr>
                <p:cNvPr id="45" name="Freihand 44">
                  <a:extLst>
                    <a:ext uri="{FF2B5EF4-FFF2-40B4-BE49-F238E27FC236}">
                      <a16:creationId xmlns:a16="http://schemas.microsoft.com/office/drawing/2014/main" id="{2F833BC0-6346-49EC-B2B6-7393581FEA64}"/>
                    </a:ext>
                  </a:extLst>
                </p:cNvPr>
                <p:cNvPicPr/>
                <p:nvPr/>
              </p:nvPicPr>
              <p:blipFill>
                <a:blip r:embed="rId76"/>
                <a:stretch>
                  <a:fillRect/>
                </a:stretch>
              </p:blipFill>
              <p:spPr>
                <a:xfrm>
                  <a:off x="8998368" y="3412998"/>
                  <a:ext cx="109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2234ECF-4292-4DCD-9214-5966EAF2AAD5}"/>
                    </a:ext>
                  </a:extLst>
                </p14:cNvPr>
                <p14:cNvContentPartPr/>
                <p14:nvPr/>
              </p14:nvContentPartPr>
              <p14:xfrm>
                <a:off x="9123648" y="3300678"/>
                <a:ext cx="150480" cy="171360"/>
              </p14:xfrm>
            </p:contentPart>
          </mc:Choice>
          <mc:Fallback>
            <p:pic>
              <p:nvPicPr>
                <p:cNvPr id="46" name="Freihand 45">
                  <a:extLst>
                    <a:ext uri="{FF2B5EF4-FFF2-40B4-BE49-F238E27FC236}">
                      <a16:creationId xmlns:a16="http://schemas.microsoft.com/office/drawing/2014/main" id="{32234ECF-4292-4DCD-9214-5966EAF2AAD5}"/>
                    </a:ext>
                  </a:extLst>
                </p:cNvPr>
                <p:cNvPicPr/>
                <p:nvPr/>
              </p:nvPicPr>
              <p:blipFill>
                <a:blip r:embed="rId78"/>
                <a:stretch>
                  <a:fillRect/>
                </a:stretch>
              </p:blipFill>
              <p:spPr>
                <a:xfrm>
                  <a:off x="9119328" y="3296358"/>
                  <a:ext cx="159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4593413B-245B-4296-B9AE-094A0E7D7C0D}"/>
                    </a:ext>
                  </a:extLst>
                </p14:cNvPr>
                <p14:cNvContentPartPr/>
                <p14:nvPr/>
              </p14:nvContentPartPr>
              <p14:xfrm>
                <a:off x="9289248" y="3308958"/>
                <a:ext cx="189000" cy="87120"/>
              </p14:xfrm>
            </p:contentPart>
          </mc:Choice>
          <mc:Fallback>
            <p:pic>
              <p:nvPicPr>
                <p:cNvPr id="47" name="Freihand 46">
                  <a:extLst>
                    <a:ext uri="{FF2B5EF4-FFF2-40B4-BE49-F238E27FC236}">
                      <a16:creationId xmlns:a16="http://schemas.microsoft.com/office/drawing/2014/main" id="{4593413B-245B-4296-B9AE-094A0E7D7C0D}"/>
                    </a:ext>
                  </a:extLst>
                </p:cNvPr>
                <p:cNvPicPr/>
                <p:nvPr/>
              </p:nvPicPr>
              <p:blipFill>
                <a:blip r:embed="rId80"/>
                <a:stretch>
                  <a:fillRect/>
                </a:stretch>
              </p:blipFill>
              <p:spPr>
                <a:xfrm>
                  <a:off x="9284928" y="3304638"/>
                  <a:ext cx="197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CAF3DDBD-4FAC-4D87-9A06-DDEDC10B4922}"/>
                    </a:ext>
                  </a:extLst>
                </p14:cNvPr>
                <p14:cNvContentPartPr/>
                <p14:nvPr/>
              </p14:nvContentPartPr>
              <p14:xfrm>
                <a:off x="9496968" y="3167838"/>
                <a:ext cx="386280" cy="280080"/>
              </p14:xfrm>
            </p:contentPart>
          </mc:Choice>
          <mc:Fallback>
            <p:pic>
              <p:nvPicPr>
                <p:cNvPr id="48" name="Freihand 47">
                  <a:extLst>
                    <a:ext uri="{FF2B5EF4-FFF2-40B4-BE49-F238E27FC236}">
                      <a16:creationId xmlns:a16="http://schemas.microsoft.com/office/drawing/2014/main" id="{CAF3DDBD-4FAC-4D87-9A06-DDEDC10B4922}"/>
                    </a:ext>
                  </a:extLst>
                </p:cNvPr>
                <p:cNvPicPr/>
                <p:nvPr/>
              </p:nvPicPr>
              <p:blipFill>
                <a:blip r:embed="rId82"/>
                <a:stretch>
                  <a:fillRect/>
                </a:stretch>
              </p:blipFill>
              <p:spPr>
                <a:xfrm>
                  <a:off x="9492648" y="3163518"/>
                  <a:ext cx="3949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E0EEFCD8-91C9-4E30-82CA-B4F3E88F4C83}"/>
                    </a:ext>
                  </a:extLst>
                </p14:cNvPr>
                <p14:cNvContentPartPr/>
                <p14:nvPr/>
              </p14:nvContentPartPr>
              <p14:xfrm>
                <a:off x="8720088" y="3265758"/>
                <a:ext cx="1475640" cy="509400"/>
              </p14:xfrm>
            </p:contentPart>
          </mc:Choice>
          <mc:Fallback>
            <p:pic>
              <p:nvPicPr>
                <p:cNvPr id="49" name="Freihand 48">
                  <a:extLst>
                    <a:ext uri="{FF2B5EF4-FFF2-40B4-BE49-F238E27FC236}">
                      <a16:creationId xmlns:a16="http://schemas.microsoft.com/office/drawing/2014/main" id="{E0EEFCD8-91C9-4E30-82CA-B4F3E88F4C83}"/>
                    </a:ext>
                  </a:extLst>
                </p:cNvPr>
                <p:cNvPicPr/>
                <p:nvPr/>
              </p:nvPicPr>
              <p:blipFill>
                <a:blip r:embed="rId84"/>
                <a:stretch>
                  <a:fillRect/>
                </a:stretch>
              </p:blipFill>
              <p:spPr>
                <a:xfrm>
                  <a:off x="8715768" y="3261438"/>
                  <a:ext cx="1484280" cy="51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09AE7FDD-E397-476A-AA52-89A5E0633ED9}"/>
                  </a:ext>
                </a:extLst>
              </p14:cNvPr>
              <p14:cNvContentPartPr/>
              <p14:nvPr/>
            </p14:nvContentPartPr>
            <p14:xfrm>
              <a:off x="7878048" y="1113678"/>
              <a:ext cx="1968120" cy="481320"/>
            </p14:xfrm>
          </p:contentPart>
        </mc:Choice>
        <mc:Fallback>
          <p:pic>
            <p:nvPicPr>
              <p:cNvPr id="51" name="Freihand 50">
                <a:extLst>
                  <a:ext uri="{FF2B5EF4-FFF2-40B4-BE49-F238E27FC236}">
                    <a16:creationId xmlns:a16="http://schemas.microsoft.com/office/drawing/2014/main" id="{09AE7FDD-E397-476A-AA52-89A5E0633ED9}"/>
                  </a:ext>
                </a:extLst>
              </p:cNvPr>
              <p:cNvPicPr/>
              <p:nvPr/>
            </p:nvPicPr>
            <p:blipFill>
              <a:blip r:embed="rId86"/>
              <a:stretch>
                <a:fillRect/>
              </a:stretch>
            </p:blipFill>
            <p:spPr>
              <a:xfrm>
                <a:off x="7873728" y="1109358"/>
                <a:ext cx="1976760" cy="48996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ED97AA5-4A68-4B24-A07C-B298CEE9501F}"/>
                  </a:ext>
                </a:extLst>
              </p14:cNvPr>
              <p14:cNvContentPartPr/>
              <p14:nvPr/>
            </p14:nvContentPartPr>
            <p14:xfrm>
              <a:off x="290688" y="1167678"/>
              <a:ext cx="1704240" cy="63360"/>
            </p14:xfrm>
          </p:contentPart>
        </mc:Choice>
        <mc:Fallback>
          <p:pic>
            <p:nvPicPr>
              <p:cNvPr id="2" name="Freihand 1">
                <a:extLst>
                  <a:ext uri="{FF2B5EF4-FFF2-40B4-BE49-F238E27FC236}">
                    <a16:creationId xmlns:a16="http://schemas.microsoft.com/office/drawing/2014/main" id="{EED97AA5-4A68-4B24-A07C-B298CEE9501F}"/>
                  </a:ext>
                </a:extLst>
              </p:cNvPr>
              <p:cNvPicPr/>
              <p:nvPr/>
            </p:nvPicPr>
            <p:blipFill>
              <a:blip r:embed="rId4"/>
              <a:stretch>
                <a:fillRect/>
              </a:stretch>
            </p:blipFill>
            <p:spPr>
              <a:xfrm>
                <a:off x="286368" y="1163358"/>
                <a:ext cx="1712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BC2528B-D493-4506-8CE9-70234148C5CA}"/>
                  </a:ext>
                </a:extLst>
              </p14:cNvPr>
              <p14:cNvContentPartPr/>
              <p14:nvPr/>
            </p14:nvContentPartPr>
            <p14:xfrm>
              <a:off x="468168" y="3077838"/>
              <a:ext cx="2895120" cy="59040"/>
            </p14:xfrm>
          </p:contentPart>
        </mc:Choice>
        <mc:Fallback>
          <p:pic>
            <p:nvPicPr>
              <p:cNvPr id="5" name="Freihand 4">
                <a:extLst>
                  <a:ext uri="{FF2B5EF4-FFF2-40B4-BE49-F238E27FC236}">
                    <a16:creationId xmlns:a16="http://schemas.microsoft.com/office/drawing/2014/main" id="{FBC2528B-D493-4506-8CE9-70234148C5CA}"/>
                  </a:ext>
                </a:extLst>
              </p:cNvPr>
              <p:cNvPicPr/>
              <p:nvPr/>
            </p:nvPicPr>
            <p:blipFill>
              <a:blip r:embed="rId6"/>
              <a:stretch>
                <a:fillRect/>
              </a:stretch>
            </p:blipFill>
            <p:spPr>
              <a:xfrm>
                <a:off x="463848" y="3073518"/>
                <a:ext cx="2903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90B0EFF-0BEA-4106-A66A-03BD5A3B94D2}"/>
                  </a:ext>
                </a:extLst>
              </p14:cNvPr>
              <p14:cNvContentPartPr/>
              <p14:nvPr/>
            </p14:nvContentPartPr>
            <p14:xfrm>
              <a:off x="107808" y="674478"/>
              <a:ext cx="3465360" cy="3073320"/>
            </p14:xfrm>
          </p:contentPart>
        </mc:Choice>
        <mc:Fallback>
          <p:pic>
            <p:nvPicPr>
              <p:cNvPr id="6" name="Freihand 5">
                <a:extLst>
                  <a:ext uri="{FF2B5EF4-FFF2-40B4-BE49-F238E27FC236}">
                    <a16:creationId xmlns:a16="http://schemas.microsoft.com/office/drawing/2014/main" id="{B90B0EFF-0BEA-4106-A66A-03BD5A3B94D2}"/>
                  </a:ext>
                </a:extLst>
              </p:cNvPr>
              <p:cNvPicPr/>
              <p:nvPr/>
            </p:nvPicPr>
            <p:blipFill>
              <a:blip r:embed="rId8"/>
              <a:stretch>
                <a:fillRect/>
              </a:stretch>
            </p:blipFill>
            <p:spPr>
              <a:xfrm>
                <a:off x="103488" y="670158"/>
                <a:ext cx="3474000" cy="3081960"/>
              </a:xfrm>
              <a:prstGeom prst="rect">
                <a:avLst/>
              </a:prstGeom>
            </p:spPr>
          </p:pic>
        </mc:Fallback>
      </mc:AlternateContent>
      <p:grpSp>
        <p:nvGrpSpPr>
          <p:cNvPr id="43" name="Gruppieren 42">
            <a:extLst>
              <a:ext uri="{FF2B5EF4-FFF2-40B4-BE49-F238E27FC236}">
                <a16:creationId xmlns:a16="http://schemas.microsoft.com/office/drawing/2014/main" id="{DCD0F434-4060-4E12-883A-7A4324A8A661}"/>
              </a:ext>
            </a:extLst>
          </p:cNvPr>
          <p:cNvGrpSpPr/>
          <p:nvPr/>
        </p:nvGrpSpPr>
        <p:grpSpPr>
          <a:xfrm>
            <a:off x="180528" y="613638"/>
            <a:ext cx="5132520" cy="2804760"/>
            <a:chOff x="180528" y="613638"/>
            <a:chExt cx="5132520" cy="2804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C71224B-8CD6-4D2F-B740-1D8FAFD79DDB}"/>
                    </a:ext>
                  </a:extLst>
                </p14:cNvPr>
                <p14:cNvContentPartPr/>
                <p14:nvPr/>
              </p14:nvContentPartPr>
              <p14:xfrm>
                <a:off x="1697568" y="835758"/>
                <a:ext cx="114480" cy="44280"/>
              </p14:xfrm>
            </p:contentPart>
          </mc:Choice>
          <mc:Fallback>
            <p:pic>
              <p:nvPicPr>
                <p:cNvPr id="7" name="Freihand 6">
                  <a:extLst>
                    <a:ext uri="{FF2B5EF4-FFF2-40B4-BE49-F238E27FC236}">
                      <a16:creationId xmlns:a16="http://schemas.microsoft.com/office/drawing/2014/main" id="{FC71224B-8CD6-4D2F-B740-1D8FAFD79DDB}"/>
                    </a:ext>
                  </a:extLst>
                </p:cNvPr>
                <p:cNvPicPr/>
                <p:nvPr/>
              </p:nvPicPr>
              <p:blipFill>
                <a:blip r:embed="rId10"/>
                <a:stretch>
                  <a:fillRect/>
                </a:stretch>
              </p:blipFill>
              <p:spPr>
                <a:xfrm>
                  <a:off x="1693248" y="831438"/>
                  <a:ext cx="123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CCD80C0-37DF-4CCF-9172-7038B4BBC2BF}"/>
                    </a:ext>
                  </a:extLst>
                </p14:cNvPr>
                <p14:cNvContentPartPr/>
                <p14:nvPr/>
              </p14:nvContentPartPr>
              <p14:xfrm>
                <a:off x="180528" y="613638"/>
                <a:ext cx="2248560" cy="987840"/>
              </p14:xfrm>
            </p:contentPart>
          </mc:Choice>
          <mc:Fallback>
            <p:pic>
              <p:nvPicPr>
                <p:cNvPr id="8" name="Freihand 7">
                  <a:extLst>
                    <a:ext uri="{FF2B5EF4-FFF2-40B4-BE49-F238E27FC236}">
                      <a16:creationId xmlns:a16="http://schemas.microsoft.com/office/drawing/2014/main" id="{2CCD80C0-37DF-4CCF-9172-7038B4BBC2BF}"/>
                    </a:ext>
                  </a:extLst>
                </p:cNvPr>
                <p:cNvPicPr/>
                <p:nvPr/>
              </p:nvPicPr>
              <p:blipFill>
                <a:blip r:embed="rId12"/>
                <a:stretch>
                  <a:fillRect/>
                </a:stretch>
              </p:blipFill>
              <p:spPr>
                <a:xfrm>
                  <a:off x="176208" y="609318"/>
                  <a:ext cx="2257200" cy="99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BB7B328-97BE-4788-9424-038C2A7979E1}"/>
                    </a:ext>
                  </a:extLst>
                </p14:cNvPr>
                <p14:cNvContentPartPr/>
                <p14:nvPr/>
              </p14:nvContentPartPr>
              <p14:xfrm>
                <a:off x="295368" y="818478"/>
                <a:ext cx="3413520" cy="2599920"/>
              </p14:xfrm>
            </p:contentPart>
          </mc:Choice>
          <mc:Fallback>
            <p:pic>
              <p:nvPicPr>
                <p:cNvPr id="12" name="Freihand 11">
                  <a:extLst>
                    <a:ext uri="{FF2B5EF4-FFF2-40B4-BE49-F238E27FC236}">
                      <a16:creationId xmlns:a16="http://schemas.microsoft.com/office/drawing/2014/main" id="{9BB7B328-97BE-4788-9424-038C2A7979E1}"/>
                    </a:ext>
                  </a:extLst>
                </p:cNvPr>
                <p:cNvPicPr/>
                <p:nvPr/>
              </p:nvPicPr>
              <p:blipFill>
                <a:blip r:embed="rId14"/>
                <a:stretch>
                  <a:fillRect/>
                </a:stretch>
              </p:blipFill>
              <p:spPr>
                <a:xfrm>
                  <a:off x="291048" y="814158"/>
                  <a:ext cx="3422160" cy="260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E57E3ED9-30D9-490B-885C-92CEDD6D20DB}"/>
                    </a:ext>
                  </a:extLst>
                </p14:cNvPr>
                <p14:cNvContentPartPr/>
                <p14:nvPr/>
              </p14:nvContentPartPr>
              <p14:xfrm>
                <a:off x="3577128" y="2028798"/>
                <a:ext cx="231480" cy="47880"/>
              </p14:xfrm>
            </p:contentPart>
          </mc:Choice>
          <mc:Fallback>
            <p:pic>
              <p:nvPicPr>
                <p:cNvPr id="14" name="Freihand 13">
                  <a:extLst>
                    <a:ext uri="{FF2B5EF4-FFF2-40B4-BE49-F238E27FC236}">
                      <a16:creationId xmlns:a16="http://schemas.microsoft.com/office/drawing/2014/main" id="{E57E3ED9-30D9-490B-885C-92CEDD6D20DB}"/>
                    </a:ext>
                  </a:extLst>
                </p:cNvPr>
                <p:cNvPicPr/>
                <p:nvPr/>
              </p:nvPicPr>
              <p:blipFill>
                <a:blip r:embed="rId16"/>
                <a:stretch>
                  <a:fillRect/>
                </a:stretch>
              </p:blipFill>
              <p:spPr>
                <a:xfrm>
                  <a:off x="3572808" y="2024478"/>
                  <a:ext cx="240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7625D9B0-63F5-4BE3-8420-61CF548CEF4B}"/>
                    </a:ext>
                  </a:extLst>
                </p14:cNvPr>
                <p14:cNvContentPartPr/>
                <p14:nvPr/>
              </p14:nvContentPartPr>
              <p14:xfrm>
                <a:off x="3774768" y="1921158"/>
                <a:ext cx="122760" cy="235800"/>
              </p14:xfrm>
            </p:contentPart>
          </mc:Choice>
          <mc:Fallback>
            <p:pic>
              <p:nvPicPr>
                <p:cNvPr id="15" name="Freihand 14">
                  <a:extLst>
                    <a:ext uri="{FF2B5EF4-FFF2-40B4-BE49-F238E27FC236}">
                      <a16:creationId xmlns:a16="http://schemas.microsoft.com/office/drawing/2014/main" id="{7625D9B0-63F5-4BE3-8420-61CF548CEF4B}"/>
                    </a:ext>
                  </a:extLst>
                </p:cNvPr>
                <p:cNvPicPr/>
                <p:nvPr/>
              </p:nvPicPr>
              <p:blipFill>
                <a:blip r:embed="rId18"/>
                <a:stretch>
                  <a:fillRect/>
                </a:stretch>
              </p:blipFill>
              <p:spPr>
                <a:xfrm>
                  <a:off x="3770448" y="1916838"/>
                  <a:ext cx="1314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CD7BF91-8383-4AA5-9AC0-47438E508E29}"/>
                    </a:ext>
                  </a:extLst>
                </p14:cNvPr>
                <p14:cNvContentPartPr/>
                <p14:nvPr/>
              </p14:nvContentPartPr>
              <p14:xfrm>
                <a:off x="4017768" y="1854558"/>
                <a:ext cx="143640" cy="210600"/>
              </p14:xfrm>
            </p:contentPart>
          </mc:Choice>
          <mc:Fallback>
            <p:pic>
              <p:nvPicPr>
                <p:cNvPr id="16" name="Freihand 15">
                  <a:extLst>
                    <a:ext uri="{FF2B5EF4-FFF2-40B4-BE49-F238E27FC236}">
                      <a16:creationId xmlns:a16="http://schemas.microsoft.com/office/drawing/2014/main" id="{2CD7BF91-8383-4AA5-9AC0-47438E508E29}"/>
                    </a:ext>
                  </a:extLst>
                </p:cNvPr>
                <p:cNvPicPr/>
                <p:nvPr/>
              </p:nvPicPr>
              <p:blipFill>
                <a:blip r:embed="rId20"/>
                <a:stretch>
                  <a:fillRect/>
                </a:stretch>
              </p:blipFill>
              <p:spPr>
                <a:xfrm>
                  <a:off x="4013448" y="1850238"/>
                  <a:ext cx="152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AA1D3B8-9D80-4D67-93E7-922E4471061C}"/>
                    </a:ext>
                  </a:extLst>
                </p14:cNvPr>
                <p14:cNvContentPartPr/>
                <p14:nvPr/>
              </p14:nvContentPartPr>
              <p14:xfrm>
                <a:off x="4197048" y="1976238"/>
                <a:ext cx="16560" cy="48600"/>
              </p14:xfrm>
            </p:contentPart>
          </mc:Choice>
          <mc:Fallback>
            <p:pic>
              <p:nvPicPr>
                <p:cNvPr id="17" name="Freihand 16">
                  <a:extLst>
                    <a:ext uri="{FF2B5EF4-FFF2-40B4-BE49-F238E27FC236}">
                      <a16:creationId xmlns:a16="http://schemas.microsoft.com/office/drawing/2014/main" id="{3AA1D3B8-9D80-4D67-93E7-922E4471061C}"/>
                    </a:ext>
                  </a:extLst>
                </p:cNvPr>
                <p:cNvPicPr/>
                <p:nvPr/>
              </p:nvPicPr>
              <p:blipFill>
                <a:blip r:embed="rId22"/>
                <a:stretch>
                  <a:fillRect/>
                </a:stretch>
              </p:blipFill>
              <p:spPr>
                <a:xfrm>
                  <a:off x="4192728" y="1971918"/>
                  <a:ext cx="25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97F09863-2645-4997-A7FF-97877DC5F9E1}"/>
                    </a:ext>
                  </a:extLst>
                </p14:cNvPr>
                <p14:cNvContentPartPr/>
                <p14:nvPr/>
              </p14:nvContentPartPr>
              <p14:xfrm>
                <a:off x="4234128" y="1811358"/>
                <a:ext cx="3600" cy="12240"/>
              </p14:xfrm>
            </p:contentPart>
          </mc:Choice>
          <mc:Fallback>
            <p:pic>
              <p:nvPicPr>
                <p:cNvPr id="18" name="Freihand 17">
                  <a:extLst>
                    <a:ext uri="{FF2B5EF4-FFF2-40B4-BE49-F238E27FC236}">
                      <a16:creationId xmlns:a16="http://schemas.microsoft.com/office/drawing/2014/main" id="{97F09863-2645-4997-A7FF-97877DC5F9E1}"/>
                    </a:ext>
                  </a:extLst>
                </p:cNvPr>
                <p:cNvPicPr/>
                <p:nvPr/>
              </p:nvPicPr>
              <p:blipFill>
                <a:blip r:embed="rId24"/>
                <a:stretch>
                  <a:fillRect/>
                </a:stretch>
              </p:blipFill>
              <p:spPr>
                <a:xfrm>
                  <a:off x="4229808" y="1807038"/>
                  <a:ext cx="12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AA8D2D90-576B-473B-B584-A0B0F497D9F7}"/>
                    </a:ext>
                  </a:extLst>
                </p14:cNvPr>
                <p14:cNvContentPartPr/>
                <p14:nvPr/>
              </p14:nvContentPartPr>
              <p14:xfrm>
                <a:off x="4268328" y="1759878"/>
                <a:ext cx="36000" cy="249840"/>
              </p14:xfrm>
            </p:contentPart>
          </mc:Choice>
          <mc:Fallback>
            <p:pic>
              <p:nvPicPr>
                <p:cNvPr id="19" name="Freihand 18">
                  <a:extLst>
                    <a:ext uri="{FF2B5EF4-FFF2-40B4-BE49-F238E27FC236}">
                      <a16:creationId xmlns:a16="http://schemas.microsoft.com/office/drawing/2014/main" id="{AA8D2D90-576B-473B-B584-A0B0F497D9F7}"/>
                    </a:ext>
                  </a:extLst>
                </p:cNvPr>
                <p:cNvPicPr/>
                <p:nvPr/>
              </p:nvPicPr>
              <p:blipFill>
                <a:blip r:embed="rId26"/>
                <a:stretch>
                  <a:fillRect/>
                </a:stretch>
              </p:blipFill>
              <p:spPr>
                <a:xfrm>
                  <a:off x="4264008" y="1755558"/>
                  <a:ext cx="44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1DC3D0F-59A7-480F-AB81-C510E880DC04}"/>
                    </a:ext>
                  </a:extLst>
                </p14:cNvPr>
                <p14:cNvContentPartPr/>
                <p14:nvPr/>
              </p14:nvContentPartPr>
              <p14:xfrm>
                <a:off x="4395408" y="1801278"/>
                <a:ext cx="179280" cy="177840"/>
              </p14:xfrm>
            </p:contentPart>
          </mc:Choice>
          <mc:Fallback>
            <p:pic>
              <p:nvPicPr>
                <p:cNvPr id="20" name="Freihand 19">
                  <a:extLst>
                    <a:ext uri="{FF2B5EF4-FFF2-40B4-BE49-F238E27FC236}">
                      <a16:creationId xmlns:a16="http://schemas.microsoft.com/office/drawing/2014/main" id="{D1DC3D0F-59A7-480F-AB81-C510E880DC04}"/>
                    </a:ext>
                  </a:extLst>
                </p:cNvPr>
                <p:cNvPicPr/>
                <p:nvPr/>
              </p:nvPicPr>
              <p:blipFill>
                <a:blip r:embed="rId28"/>
                <a:stretch>
                  <a:fillRect/>
                </a:stretch>
              </p:blipFill>
              <p:spPr>
                <a:xfrm>
                  <a:off x="4391088" y="1796958"/>
                  <a:ext cx="187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A922144-6434-48B7-8402-E263FC3AC679}"/>
                    </a:ext>
                  </a:extLst>
                </p14:cNvPr>
                <p14:cNvContentPartPr/>
                <p14:nvPr/>
              </p14:nvContentPartPr>
              <p14:xfrm>
                <a:off x="4558848" y="1901358"/>
                <a:ext cx="235440" cy="77400"/>
              </p14:xfrm>
            </p:contentPart>
          </mc:Choice>
          <mc:Fallback>
            <p:pic>
              <p:nvPicPr>
                <p:cNvPr id="21" name="Freihand 20">
                  <a:extLst>
                    <a:ext uri="{FF2B5EF4-FFF2-40B4-BE49-F238E27FC236}">
                      <a16:creationId xmlns:a16="http://schemas.microsoft.com/office/drawing/2014/main" id="{0A922144-6434-48B7-8402-E263FC3AC679}"/>
                    </a:ext>
                  </a:extLst>
                </p:cNvPr>
                <p:cNvPicPr/>
                <p:nvPr/>
              </p:nvPicPr>
              <p:blipFill>
                <a:blip r:embed="rId30"/>
                <a:stretch>
                  <a:fillRect/>
                </a:stretch>
              </p:blipFill>
              <p:spPr>
                <a:xfrm>
                  <a:off x="4554528" y="1897038"/>
                  <a:ext cx="244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E952B1B-E06B-407E-B4FB-0D8596E54A6F}"/>
                    </a:ext>
                  </a:extLst>
                </p14:cNvPr>
                <p14:cNvContentPartPr/>
                <p14:nvPr/>
              </p14:nvContentPartPr>
              <p14:xfrm>
                <a:off x="4943328" y="1897398"/>
                <a:ext cx="369720" cy="91080"/>
              </p14:xfrm>
            </p:contentPart>
          </mc:Choice>
          <mc:Fallback>
            <p:pic>
              <p:nvPicPr>
                <p:cNvPr id="22" name="Freihand 21">
                  <a:extLst>
                    <a:ext uri="{FF2B5EF4-FFF2-40B4-BE49-F238E27FC236}">
                      <a16:creationId xmlns:a16="http://schemas.microsoft.com/office/drawing/2014/main" id="{8E952B1B-E06B-407E-B4FB-0D8596E54A6F}"/>
                    </a:ext>
                  </a:extLst>
                </p:cNvPr>
                <p:cNvPicPr/>
                <p:nvPr/>
              </p:nvPicPr>
              <p:blipFill>
                <a:blip r:embed="rId32"/>
                <a:stretch>
                  <a:fillRect/>
                </a:stretch>
              </p:blipFill>
              <p:spPr>
                <a:xfrm>
                  <a:off x="4939008" y="1893078"/>
                  <a:ext cx="378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C7536E3-B3ED-4305-A8B9-DD01D1B5A0BA}"/>
                    </a:ext>
                  </a:extLst>
                </p14:cNvPr>
                <p14:cNvContentPartPr/>
                <p14:nvPr/>
              </p14:nvContentPartPr>
              <p14:xfrm>
                <a:off x="5305488" y="1828998"/>
                <a:ext cx="360" cy="360"/>
              </p14:xfrm>
            </p:contentPart>
          </mc:Choice>
          <mc:Fallback>
            <p:pic>
              <p:nvPicPr>
                <p:cNvPr id="23" name="Freihand 22">
                  <a:extLst>
                    <a:ext uri="{FF2B5EF4-FFF2-40B4-BE49-F238E27FC236}">
                      <a16:creationId xmlns:a16="http://schemas.microsoft.com/office/drawing/2014/main" id="{CC7536E3-B3ED-4305-A8B9-DD01D1B5A0BA}"/>
                    </a:ext>
                  </a:extLst>
                </p:cNvPr>
                <p:cNvPicPr/>
                <p:nvPr/>
              </p:nvPicPr>
              <p:blipFill>
                <a:blip r:embed="rId34"/>
                <a:stretch>
                  <a:fillRect/>
                </a:stretch>
              </p:blipFill>
              <p:spPr>
                <a:xfrm>
                  <a:off x="5301168" y="1824678"/>
                  <a:ext cx="9000" cy="9000"/>
                </a:xfrm>
                <a:prstGeom prst="rect">
                  <a:avLst/>
                </a:prstGeom>
              </p:spPr>
            </p:pic>
          </mc:Fallback>
        </mc:AlternateContent>
      </p:grpSp>
      <p:grpSp>
        <p:nvGrpSpPr>
          <p:cNvPr id="42" name="Gruppieren 41">
            <a:extLst>
              <a:ext uri="{FF2B5EF4-FFF2-40B4-BE49-F238E27FC236}">
                <a16:creationId xmlns:a16="http://schemas.microsoft.com/office/drawing/2014/main" id="{5CB0372C-4526-462A-A5C7-B950B5813DA2}"/>
              </a:ext>
            </a:extLst>
          </p:cNvPr>
          <p:cNvGrpSpPr/>
          <p:nvPr/>
        </p:nvGrpSpPr>
        <p:grpSpPr>
          <a:xfrm>
            <a:off x="5527968" y="1750158"/>
            <a:ext cx="1082880" cy="209880"/>
            <a:chOff x="5527968" y="1750158"/>
            <a:chExt cx="1082880" cy="209880"/>
          </a:xfrm>
        </p:grpSpPr>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F44965C1-6815-4CE3-A497-76102E6A46CD}"/>
                    </a:ext>
                  </a:extLst>
                </p14:cNvPr>
                <p14:cNvContentPartPr/>
                <p14:nvPr/>
              </p14:nvContentPartPr>
              <p14:xfrm>
                <a:off x="5527968" y="1750158"/>
                <a:ext cx="232560" cy="204480"/>
              </p14:xfrm>
            </p:contentPart>
          </mc:Choice>
          <mc:Fallback>
            <p:pic>
              <p:nvPicPr>
                <p:cNvPr id="24" name="Freihand 23">
                  <a:extLst>
                    <a:ext uri="{FF2B5EF4-FFF2-40B4-BE49-F238E27FC236}">
                      <a16:creationId xmlns:a16="http://schemas.microsoft.com/office/drawing/2014/main" id="{F44965C1-6815-4CE3-A497-76102E6A46CD}"/>
                    </a:ext>
                  </a:extLst>
                </p:cNvPr>
                <p:cNvPicPr/>
                <p:nvPr/>
              </p:nvPicPr>
              <p:blipFill>
                <a:blip r:embed="rId36"/>
                <a:stretch>
                  <a:fillRect/>
                </a:stretch>
              </p:blipFill>
              <p:spPr>
                <a:xfrm>
                  <a:off x="5523648" y="1745838"/>
                  <a:ext cx="241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7A9B636A-8DB3-4119-8269-AB5F29F20F16}"/>
                    </a:ext>
                  </a:extLst>
                </p14:cNvPr>
                <p14:cNvContentPartPr/>
                <p14:nvPr/>
              </p14:nvContentPartPr>
              <p14:xfrm>
                <a:off x="5656488" y="1848798"/>
                <a:ext cx="82440" cy="73800"/>
              </p14:xfrm>
            </p:contentPart>
          </mc:Choice>
          <mc:Fallback>
            <p:pic>
              <p:nvPicPr>
                <p:cNvPr id="25" name="Freihand 24">
                  <a:extLst>
                    <a:ext uri="{FF2B5EF4-FFF2-40B4-BE49-F238E27FC236}">
                      <a16:creationId xmlns:a16="http://schemas.microsoft.com/office/drawing/2014/main" id="{7A9B636A-8DB3-4119-8269-AB5F29F20F16}"/>
                    </a:ext>
                  </a:extLst>
                </p:cNvPr>
                <p:cNvPicPr/>
                <p:nvPr/>
              </p:nvPicPr>
              <p:blipFill>
                <a:blip r:embed="rId38"/>
                <a:stretch>
                  <a:fillRect/>
                </a:stretch>
              </p:blipFill>
              <p:spPr>
                <a:xfrm>
                  <a:off x="5652168" y="1844478"/>
                  <a:ext cx="91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66585CB-5982-462D-B481-6CC013EB3838}"/>
                    </a:ext>
                  </a:extLst>
                </p14:cNvPr>
                <p14:cNvContentPartPr/>
                <p14:nvPr/>
              </p14:nvContentPartPr>
              <p14:xfrm>
                <a:off x="5737128" y="1852758"/>
                <a:ext cx="360000" cy="107280"/>
              </p14:xfrm>
            </p:contentPart>
          </mc:Choice>
          <mc:Fallback>
            <p:pic>
              <p:nvPicPr>
                <p:cNvPr id="26" name="Freihand 25">
                  <a:extLst>
                    <a:ext uri="{FF2B5EF4-FFF2-40B4-BE49-F238E27FC236}">
                      <a16:creationId xmlns:a16="http://schemas.microsoft.com/office/drawing/2014/main" id="{F66585CB-5982-462D-B481-6CC013EB3838}"/>
                    </a:ext>
                  </a:extLst>
                </p:cNvPr>
                <p:cNvPicPr/>
                <p:nvPr/>
              </p:nvPicPr>
              <p:blipFill>
                <a:blip r:embed="rId40"/>
                <a:stretch>
                  <a:fillRect/>
                </a:stretch>
              </p:blipFill>
              <p:spPr>
                <a:xfrm>
                  <a:off x="5732808" y="1848438"/>
                  <a:ext cx="368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B8D568E-A1E1-452B-BD1B-4E77C419E9BC}"/>
                    </a:ext>
                  </a:extLst>
                </p14:cNvPr>
                <p14:cNvContentPartPr/>
                <p14:nvPr/>
              </p14:nvContentPartPr>
              <p14:xfrm>
                <a:off x="6085248" y="1790478"/>
                <a:ext cx="18000" cy="33840"/>
              </p14:xfrm>
            </p:contentPart>
          </mc:Choice>
          <mc:Fallback>
            <p:pic>
              <p:nvPicPr>
                <p:cNvPr id="27" name="Freihand 26">
                  <a:extLst>
                    <a:ext uri="{FF2B5EF4-FFF2-40B4-BE49-F238E27FC236}">
                      <a16:creationId xmlns:a16="http://schemas.microsoft.com/office/drawing/2014/main" id="{2B8D568E-A1E1-452B-BD1B-4E77C419E9BC}"/>
                    </a:ext>
                  </a:extLst>
                </p:cNvPr>
                <p:cNvPicPr/>
                <p:nvPr/>
              </p:nvPicPr>
              <p:blipFill>
                <a:blip r:embed="rId42"/>
                <a:stretch>
                  <a:fillRect/>
                </a:stretch>
              </p:blipFill>
              <p:spPr>
                <a:xfrm>
                  <a:off x="6080928" y="1786158"/>
                  <a:ext cx="26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EEC22EA8-8D08-4E1D-BEFE-50EA5D11CF15}"/>
                    </a:ext>
                  </a:extLst>
                </p14:cNvPr>
                <p14:cNvContentPartPr/>
                <p14:nvPr/>
              </p14:nvContentPartPr>
              <p14:xfrm>
                <a:off x="6127728" y="1796238"/>
                <a:ext cx="185400" cy="133920"/>
              </p14:xfrm>
            </p:contentPart>
          </mc:Choice>
          <mc:Fallback>
            <p:pic>
              <p:nvPicPr>
                <p:cNvPr id="28" name="Freihand 27">
                  <a:extLst>
                    <a:ext uri="{FF2B5EF4-FFF2-40B4-BE49-F238E27FC236}">
                      <a16:creationId xmlns:a16="http://schemas.microsoft.com/office/drawing/2014/main" id="{EEC22EA8-8D08-4E1D-BEFE-50EA5D11CF15}"/>
                    </a:ext>
                  </a:extLst>
                </p:cNvPr>
                <p:cNvPicPr/>
                <p:nvPr/>
              </p:nvPicPr>
              <p:blipFill>
                <a:blip r:embed="rId44"/>
                <a:stretch>
                  <a:fillRect/>
                </a:stretch>
              </p:blipFill>
              <p:spPr>
                <a:xfrm>
                  <a:off x="6123408" y="1791918"/>
                  <a:ext cx="19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AA3753D-EB4C-4130-A764-D609710D5D34}"/>
                    </a:ext>
                  </a:extLst>
                </p14:cNvPr>
                <p14:cNvContentPartPr/>
                <p14:nvPr/>
              </p14:nvContentPartPr>
              <p14:xfrm>
                <a:off x="6283968" y="1858518"/>
                <a:ext cx="326880" cy="60480"/>
              </p14:xfrm>
            </p:contentPart>
          </mc:Choice>
          <mc:Fallback>
            <p:pic>
              <p:nvPicPr>
                <p:cNvPr id="29" name="Freihand 28">
                  <a:extLst>
                    <a:ext uri="{FF2B5EF4-FFF2-40B4-BE49-F238E27FC236}">
                      <a16:creationId xmlns:a16="http://schemas.microsoft.com/office/drawing/2014/main" id="{CAA3753D-EB4C-4130-A764-D609710D5D34}"/>
                    </a:ext>
                  </a:extLst>
                </p:cNvPr>
                <p:cNvPicPr/>
                <p:nvPr/>
              </p:nvPicPr>
              <p:blipFill>
                <a:blip r:embed="rId46"/>
                <a:stretch>
                  <a:fillRect/>
                </a:stretch>
              </p:blipFill>
              <p:spPr>
                <a:xfrm>
                  <a:off x="6279648" y="1854198"/>
                  <a:ext cx="33552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E69D2BC-5D3D-4CA2-B8E6-4644B3240B3B}"/>
                  </a:ext>
                </a:extLst>
              </p14:cNvPr>
              <p14:cNvContentPartPr/>
              <p14:nvPr/>
            </p14:nvContentPartPr>
            <p14:xfrm>
              <a:off x="6800928" y="1855998"/>
              <a:ext cx="376920" cy="86400"/>
            </p14:xfrm>
          </p:contentPart>
        </mc:Choice>
        <mc:Fallback>
          <p:pic>
            <p:nvPicPr>
              <p:cNvPr id="30" name="Freihand 29">
                <a:extLst>
                  <a:ext uri="{FF2B5EF4-FFF2-40B4-BE49-F238E27FC236}">
                    <a16:creationId xmlns:a16="http://schemas.microsoft.com/office/drawing/2014/main" id="{5E69D2BC-5D3D-4CA2-B8E6-4644B3240B3B}"/>
                  </a:ext>
                </a:extLst>
              </p:cNvPr>
              <p:cNvPicPr/>
              <p:nvPr/>
            </p:nvPicPr>
            <p:blipFill>
              <a:blip r:embed="rId48"/>
              <a:stretch>
                <a:fillRect/>
              </a:stretch>
            </p:blipFill>
            <p:spPr>
              <a:xfrm>
                <a:off x="6796608" y="1851678"/>
                <a:ext cx="385560" cy="95040"/>
              </a:xfrm>
              <a:prstGeom prst="rect">
                <a:avLst/>
              </a:prstGeom>
            </p:spPr>
          </p:pic>
        </mc:Fallback>
      </mc:AlternateContent>
      <p:grpSp>
        <p:nvGrpSpPr>
          <p:cNvPr id="41" name="Gruppieren 40">
            <a:extLst>
              <a:ext uri="{FF2B5EF4-FFF2-40B4-BE49-F238E27FC236}">
                <a16:creationId xmlns:a16="http://schemas.microsoft.com/office/drawing/2014/main" id="{A706310C-464F-4AE8-ABC5-20916AF26EE0}"/>
              </a:ext>
            </a:extLst>
          </p:cNvPr>
          <p:cNvGrpSpPr/>
          <p:nvPr/>
        </p:nvGrpSpPr>
        <p:grpSpPr>
          <a:xfrm>
            <a:off x="7480248" y="1793358"/>
            <a:ext cx="385560" cy="120960"/>
            <a:chOff x="7480248" y="1793358"/>
            <a:chExt cx="385560" cy="120960"/>
          </a:xfrm>
        </p:grpSpPr>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0C916136-6C09-4C1D-92C9-995FF8CDCD10}"/>
                    </a:ext>
                  </a:extLst>
                </p14:cNvPr>
                <p14:cNvContentPartPr/>
                <p14:nvPr/>
              </p14:nvContentPartPr>
              <p14:xfrm>
                <a:off x="7480248" y="1793358"/>
                <a:ext cx="167760" cy="111960"/>
              </p14:xfrm>
            </p:contentPart>
          </mc:Choice>
          <mc:Fallback>
            <p:pic>
              <p:nvPicPr>
                <p:cNvPr id="31" name="Freihand 30">
                  <a:extLst>
                    <a:ext uri="{FF2B5EF4-FFF2-40B4-BE49-F238E27FC236}">
                      <a16:creationId xmlns:a16="http://schemas.microsoft.com/office/drawing/2014/main" id="{0C916136-6C09-4C1D-92C9-995FF8CDCD10}"/>
                    </a:ext>
                  </a:extLst>
                </p:cNvPr>
                <p:cNvPicPr/>
                <p:nvPr/>
              </p:nvPicPr>
              <p:blipFill>
                <a:blip r:embed="rId50"/>
                <a:stretch>
                  <a:fillRect/>
                </a:stretch>
              </p:blipFill>
              <p:spPr>
                <a:xfrm>
                  <a:off x="7475928" y="1789038"/>
                  <a:ext cx="176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F63BBA7-B322-4B64-A20B-CE15EC7DC916}"/>
                    </a:ext>
                  </a:extLst>
                </p14:cNvPr>
                <p14:cNvContentPartPr/>
                <p14:nvPr/>
              </p14:nvContentPartPr>
              <p14:xfrm>
                <a:off x="7654488" y="1844478"/>
                <a:ext cx="211320" cy="69840"/>
              </p14:xfrm>
            </p:contentPart>
          </mc:Choice>
          <mc:Fallback>
            <p:pic>
              <p:nvPicPr>
                <p:cNvPr id="32" name="Freihand 31">
                  <a:extLst>
                    <a:ext uri="{FF2B5EF4-FFF2-40B4-BE49-F238E27FC236}">
                      <a16:creationId xmlns:a16="http://schemas.microsoft.com/office/drawing/2014/main" id="{FF63BBA7-B322-4B64-A20B-CE15EC7DC916}"/>
                    </a:ext>
                  </a:extLst>
                </p:cNvPr>
                <p:cNvPicPr/>
                <p:nvPr/>
              </p:nvPicPr>
              <p:blipFill>
                <a:blip r:embed="rId52"/>
                <a:stretch>
                  <a:fillRect/>
                </a:stretch>
              </p:blipFill>
              <p:spPr>
                <a:xfrm>
                  <a:off x="7650168" y="1840158"/>
                  <a:ext cx="219960" cy="78480"/>
                </a:xfrm>
                <a:prstGeom prst="rect">
                  <a:avLst/>
                </a:prstGeom>
              </p:spPr>
            </p:pic>
          </mc:Fallback>
        </mc:AlternateContent>
      </p:grpSp>
      <p:grpSp>
        <p:nvGrpSpPr>
          <p:cNvPr id="40" name="Gruppieren 39">
            <a:extLst>
              <a:ext uri="{FF2B5EF4-FFF2-40B4-BE49-F238E27FC236}">
                <a16:creationId xmlns:a16="http://schemas.microsoft.com/office/drawing/2014/main" id="{64F697CA-4C17-4FE3-A04D-CB4C71731B93}"/>
              </a:ext>
            </a:extLst>
          </p:cNvPr>
          <p:cNvGrpSpPr/>
          <p:nvPr/>
        </p:nvGrpSpPr>
        <p:grpSpPr>
          <a:xfrm>
            <a:off x="8124288" y="1698318"/>
            <a:ext cx="1024560" cy="217080"/>
            <a:chOff x="8124288" y="1698318"/>
            <a:chExt cx="1024560" cy="217080"/>
          </a:xfrm>
        </p:grpSpPr>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C93B92BB-0222-4DE4-9414-4F78BE19E03D}"/>
                    </a:ext>
                  </a:extLst>
                </p14:cNvPr>
                <p14:cNvContentPartPr/>
                <p14:nvPr/>
              </p14:nvContentPartPr>
              <p14:xfrm>
                <a:off x="8124288" y="1702638"/>
                <a:ext cx="29160" cy="183600"/>
              </p14:xfrm>
            </p:contentPart>
          </mc:Choice>
          <mc:Fallback>
            <p:pic>
              <p:nvPicPr>
                <p:cNvPr id="33" name="Freihand 32">
                  <a:extLst>
                    <a:ext uri="{FF2B5EF4-FFF2-40B4-BE49-F238E27FC236}">
                      <a16:creationId xmlns:a16="http://schemas.microsoft.com/office/drawing/2014/main" id="{C93B92BB-0222-4DE4-9414-4F78BE19E03D}"/>
                    </a:ext>
                  </a:extLst>
                </p:cNvPr>
                <p:cNvPicPr/>
                <p:nvPr/>
              </p:nvPicPr>
              <p:blipFill>
                <a:blip r:embed="rId54"/>
                <a:stretch>
                  <a:fillRect/>
                </a:stretch>
              </p:blipFill>
              <p:spPr>
                <a:xfrm>
                  <a:off x="8119968" y="1698318"/>
                  <a:ext cx="37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AFCA526-867F-4F57-9C99-EDBFA26CB274}"/>
                    </a:ext>
                  </a:extLst>
                </p14:cNvPr>
                <p14:cNvContentPartPr/>
                <p14:nvPr/>
              </p14:nvContentPartPr>
              <p14:xfrm>
                <a:off x="8168568" y="1730718"/>
                <a:ext cx="340560" cy="181800"/>
              </p14:xfrm>
            </p:contentPart>
          </mc:Choice>
          <mc:Fallback>
            <p:pic>
              <p:nvPicPr>
                <p:cNvPr id="34" name="Freihand 33">
                  <a:extLst>
                    <a:ext uri="{FF2B5EF4-FFF2-40B4-BE49-F238E27FC236}">
                      <a16:creationId xmlns:a16="http://schemas.microsoft.com/office/drawing/2014/main" id="{BAFCA526-867F-4F57-9C99-EDBFA26CB274}"/>
                    </a:ext>
                  </a:extLst>
                </p:cNvPr>
                <p:cNvPicPr/>
                <p:nvPr/>
              </p:nvPicPr>
              <p:blipFill>
                <a:blip r:embed="rId56"/>
                <a:stretch>
                  <a:fillRect/>
                </a:stretch>
              </p:blipFill>
              <p:spPr>
                <a:xfrm>
                  <a:off x="8164248" y="1726398"/>
                  <a:ext cx="349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FDCE5AE2-8142-4475-A27A-CF5F13C51E47}"/>
                    </a:ext>
                  </a:extLst>
                </p14:cNvPr>
                <p14:cNvContentPartPr/>
                <p14:nvPr/>
              </p14:nvContentPartPr>
              <p14:xfrm>
                <a:off x="8353248" y="1698318"/>
                <a:ext cx="53640" cy="2520"/>
              </p14:xfrm>
            </p:contentPart>
          </mc:Choice>
          <mc:Fallback>
            <p:pic>
              <p:nvPicPr>
                <p:cNvPr id="35" name="Freihand 34">
                  <a:extLst>
                    <a:ext uri="{FF2B5EF4-FFF2-40B4-BE49-F238E27FC236}">
                      <a16:creationId xmlns:a16="http://schemas.microsoft.com/office/drawing/2014/main" id="{FDCE5AE2-8142-4475-A27A-CF5F13C51E47}"/>
                    </a:ext>
                  </a:extLst>
                </p:cNvPr>
                <p:cNvPicPr/>
                <p:nvPr/>
              </p:nvPicPr>
              <p:blipFill>
                <a:blip r:embed="rId58"/>
                <a:stretch>
                  <a:fillRect/>
                </a:stretch>
              </p:blipFill>
              <p:spPr>
                <a:xfrm>
                  <a:off x="8348928" y="1693998"/>
                  <a:ext cx="622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138C30C-483F-4FB0-9A2C-D2663A1C6C40}"/>
                    </a:ext>
                  </a:extLst>
                </p14:cNvPr>
                <p14:cNvContentPartPr/>
                <p14:nvPr/>
              </p14:nvContentPartPr>
              <p14:xfrm>
                <a:off x="8569608" y="1784718"/>
                <a:ext cx="147600" cy="130680"/>
              </p14:xfrm>
            </p:contentPart>
          </mc:Choice>
          <mc:Fallback>
            <p:pic>
              <p:nvPicPr>
                <p:cNvPr id="36" name="Freihand 35">
                  <a:extLst>
                    <a:ext uri="{FF2B5EF4-FFF2-40B4-BE49-F238E27FC236}">
                      <a16:creationId xmlns:a16="http://schemas.microsoft.com/office/drawing/2014/main" id="{9138C30C-483F-4FB0-9A2C-D2663A1C6C40}"/>
                    </a:ext>
                  </a:extLst>
                </p:cNvPr>
                <p:cNvPicPr/>
                <p:nvPr/>
              </p:nvPicPr>
              <p:blipFill>
                <a:blip r:embed="rId60"/>
                <a:stretch>
                  <a:fillRect/>
                </a:stretch>
              </p:blipFill>
              <p:spPr>
                <a:xfrm>
                  <a:off x="8565288" y="1780398"/>
                  <a:ext cx="156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373A6FD3-6D7F-4732-AC42-C7C6AA8DADC2}"/>
                    </a:ext>
                  </a:extLst>
                </p14:cNvPr>
                <p14:cNvContentPartPr/>
                <p14:nvPr/>
              </p14:nvContentPartPr>
              <p14:xfrm>
                <a:off x="8591208" y="1840158"/>
                <a:ext cx="132120" cy="15120"/>
              </p14:xfrm>
            </p:contentPart>
          </mc:Choice>
          <mc:Fallback>
            <p:pic>
              <p:nvPicPr>
                <p:cNvPr id="37" name="Freihand 36">
                  <a:extLst>
                    <a:ext uri="{FF2B5EF4-FFF2-40B4-BE49-F238E27FC236}">
                      <a16:creationId xmlns:a16="http://schemas.microsoft.com/office/drawing/2014/main" id="{373A6FD3-6D7F-4732-AC42-C7C6AA8DADC2}"/>
                    </a:ext>
                  </a:extLst>
                </p:cNvPr>
                <p:cNvPicPr/>
                <p:nvPr/>
              </p:nvPicPr>
              <p:blipFill>
                <a:blip r:embed="rId62"/>
                <a:stretch>
                  <a:fillRect/>
                </a:stretch>
              </p:blipFill>
              <p:spPr>
                <a:xfrm>
                  <a:off x="8586888" y="1835838"/>
                  <a:ext cx="140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35F81836-F060-4F16-8FAA-A18F4110F9F3}"/>
                    </a:ext>
                  </a:extLst>
                </p14:cNvPr>
                <p14:cNvContentPartPr/>
                <p14:nvPr/>
              </p14:nvContentPartPr>
              <p14:xfrm>
                <a:off x="8761848" y="1754478"/>
                <a:ext cx="289080" cy="132840"/>
              </p14:xfrm>
            </p:contentPart>
          </mc:Choice>
          <mc:Fallback>
            <p:pic>
              <p:nvPicPr>
                <p:cNvPr id="38" name="Freihand 37">
                  <a:extLst>
                    <a:ext uri="{FF2B5EF4-FFF2-40B4-BE49-F238E27FC236}">
                      <a16:creationId xmlns:a16="http://schemas.microsoft.com/office/drawing/2014/main" id="{35F81836-F060-4F16-8FAA-A18F4110F9F3}"/>
                    </a:ext>
                  </a:extLst>
                </p:cNvPr>
                <p:cNvPicPr/>
                <p:nvPr/>
              </p:nvPicPr>
              <p:blipFill>
                <a:blip r:embed="rId64"/>
                <a:stretch>
                  <a:fillRect/>
                </a:stretch>
              </p:blipFill>
              <p:spPr>
                <a:xfrm>
                  <a:off x="8757528" y="1750158"/>
                  <a:ext cx="297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2A5ECE3F-94EC-425A-ACE9-FA6F07580D4F}"/>
                    </a:ext>
                  </a:extLst>
                </p14:cNvPr>
                <p14:cNvContentPartPr/>
                <p14:nvPr/>
              </p14:nvContentPartPr>
              <p14:xfrm>
                <a:off x="9025728" y="1789398"/>
                <a:ext cx="123120" cy="115200"/>
              </p14:xfrm>
            </p:contentPart>
          </mc:Choice>
          <mc:Fallback>
            <p:pic>
              <p:nvPicPr>
                <p:cNvPr id="39" name="Freihand 38">
                  <a:extLst>
                    <a:ext uri="{FF2B5EF4-FFF2-40B4-BE49-F238E27FC236}">
                      <a16:creationId xmlns:a16="http://schemas.microsoft.com/office/drawing/2014/main" id="{2A5ECE3F-94EC-425A-ACE9-FA6F07580D4F}"/>
                    </a:ext>
                  </a:extLst>
                </p:cNvPr>
                <p:cNvPicPr/>
                <p:nvPr/>
              </p:nvPicPr>
              <p:blipFill>
                <a:blip r:embed="rId66"/>
                <a:stretch>
                  <a:fillRect/>
                </a:stretch>
              </p:blipFill>
              <p:spPr>
                <a:xfrm>
                  <a:off x="9021408" y="1785078"/>
                  <a:ext cx="13176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753143A1-6FAA-40FF-9109-61D8139E140B}"/>
                  </a:ext>
                </a:extLst>
              </p14:cNvPr>
              <p14:cNvContentPartPr/>
              <p14:nvPr/>
            </p14:nvContentPartPr>
            <p14:xfrm>
              <a:off x="75768" y="4583718"/>
              <a:ext cx="2007000" cy="699120"/>
            </p14:xfrm>
          </p:contentPart>
        </mc:Choice>
        <mc:Fallback>
          <p:pic>
            <p:nvPicPr>
              <p:cNvPr id="44" name="Freihand 43">
                <a:extLst>
                  <a:ext uri="{FF2B5EF4-FFF2-40B4-BE49-F238E27FC236}">
                    <a16:creationId xmlns:a16="http://schemas.microsoft.com/office/drawing/2014/main" id="{753143A1-6FAA-40FF-9109-61D8139E140B}"/>
                  </a:ext>
                </a:extLst>
              </p:cNvPr>
              <p:cNvPicPr/>
              <p:nvPr/>
            </p:nvPicPr>
            <p:blipFill>
              <a:blip r:embed="rId68"/>
              <a:stretch>
                <a:fillRect/>
              </a:stretch>
            </p:blipFill>
            <p:spPr>
              <a:xfrm>
                <a:off x="71448" y="4579398"/>
                <a:ext cx="2015640" cy="70776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912144BA-68AE-42A9-8EB6-D019B06C3EF6}"/>
              </a:ext>
            </a:extLst>
          </p:cNvPr>
          <p:cNvGrpSpPr/>
          <p:nvPr/>
        </p:nvGrpSpPr>
        <p:grpSpPr>
          <a:xfrm>
            <a:off x="3626448" y="1492758"/>
            <a:ext cx="592560" cy="151200"/>
            <a:chOff x="3626448" y="1492758"/>
            <a:chExt cx="592560" cy="1512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A7733ED-262A-42AF-956F-2E4630638903}"/>
                    </a:ext>
                  </a:extLst>
                </p14:cNvPr>
                <p14:cNvContentPartPr/>
                <p14:nvPr/>
              </p14:nvContentPartPr>
              <p14:xfrm>
                <a:off x="3626448" y="1492758"/>
                <a:ext cx="114840" cy="148320"/>
              </p14:xfrm>
            </p:contentPart>
          </mc:Choice>
          <mc:Fallback>
            <p:pic>
              <p:nvPicPr>
                <p:cNvPr id="2" name="Freihand 1">
                  <a:extLst>
                    <a:ext uri="{FF2B5EF4-FFF2-40B4-BE49-F238E27FC236}">
                      <a16:creationId xmlns:a16="http://schemas.microsoft.com/office/drawing/2014/main" id="{4A7733ED-262A-42AF-956F-2E4630638903}"/>
                    </a:ext>
                  </a:extLst>
                </p:cNvPr>
                <p:cNvPicPr/>
                <p:nvPr/>
              </p:nvPicPr>
              <p:blipFill>
                <a:blip r:embed="rId4"/>
                <a:stretch>
                  <a:fillRect/>
                </a:stretch>
              </p:blipFill>
              <p:spPr>
                <a:xfrm>
                  <a:off x="3622128" y="1488438"/>
                  <a:ext cx="123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50F3DC4-093A-4E00-B344-78226DC09B06}"/>
                    </a:ext>
                  </a:extLst>
                </p14:cNvPr>
                <p14:cNvContentPartPr/>
                <p14:nvPr/>
              </p14:nvContentPartPr>
              <p14:xfrm>
                <a:off x="3780888" y="1524798"/>
                <a:ext cx="130680" cy="119160"/>
              </p14:xfrm>
            </p:contentPart>
          </mc:Choice>
          <mc:Fallback>
            <p:pic>
              <p:nvPicPr>
                <p:cNvPr id="3" name="Freihand 2">
                  <a:extLst>
                    <a:ext uri="{FF2B5EF4-FFF2-40B4-BE49-F238E27FC236}">
                      <a16:creationId xmlns:a16="http://schemas.microsoft.com/office/drawing/2014/main" id="{C50F3DC4-093A-4E00-B344-78226DC09B06}"/>
                    </a:ext>
                  </a:extLst>
                </p:cNvPr>
                <p:cNvPicPr/>
                <p:nvPr/>
              </p:nvPicPr>
              <p:blipFill>
                <a:blip r:embed="rId6"/>
                <a:stretch>
                  <a:fillRect/>
                </a:stretch>
              </p:blipFill>
              <p:spPr>
                <a:xfrm>
                  <a:off x="3776568" y="1520478"/>
                  <a:ext cx="139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A2CA0D3-F950-4C1F-BDFF-2935AE622AA4}"/>
                    </a:ext>
                  </a:extLst>
                </p14:cNvPr>
                <p14:cNvContentPartPr/>
                <p14:nvPr/>
              </p14:nvContentPartPr>
              <p14:xfrm>
                <a:off x="3798888" y="1525878"/>
                <a:ext cx="91440" cy="113760"/>
              </p14:xfrm>
            </p:contentPart>
          </mc:Choice>
          <mc:Fallback>
            <p:pic>
              <p:nvPicPr>
                <p:cNvPr id="4" name="Freihand 3">
                  <a:extLst>
                    <a:ext uri="{FF2B5EF4-FFF2-40B4-BE49-F238E27FC236}">
                      <a16:creationId xmlns:a16="http://schemas.microsoft.com/office/drawing/2014/main" id="{4A2CA0D3-F950-4C1F-BDFF-2935AE622AA4}"/>
                    </a:ext>
                  </a:extLst>
                </p:cNvPr>
                <p:cNvPicPr/>
                <p:nvPr/>
              </p:nvPicPr>
              <p:blipFill>
                <a:blip r:embed="rId8"/>
                <a:stretch>
                  <a:fillRect/>
                </a:stretch>
              </p:blipFill>
              <p:spPr>
                <a:xfrm>
                  <a:off x="3794568" y="1521558"/>
                  <a:ext cx="100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B81DFEC-50DA-4C2F-AAB8-6956C986187A}"/>
                    </a:ext>
                  </a:extLst>
                </p14:cNvPr>
                <p14:cNvContentPartPr/>
                <p14:nvPr/>
              </p14:nvContentPartPr>
              <p14:xfrm>
                <a:off x="3770808" y="1511478"/>
                <a:ext cx="42840" cy="28080"/>
              </p14:xfrm>
            </p:contentPart>
          </mc:Choice>
          <mc:Fallback>
            <p:pic>
              <p:nvPicPr>
                <p:cNvPr id="7" name="Freihand 6">
                  <a:extLst>
                    <a:ext uri="{FF2B5EF4-FFF2-40B4-BE49-F238E27FC236}">
                      <a16:creationId xmlns:a16="http://schemas.microsoft.com/office/drawing/2014/main" id="{4B81DFEC-50DA-4C2F-AAB8-6956C986187A}"/>
                    </a:ext>
                  </a:extLst>
                </p:cNvPr>
                <p:cNvPicPr/>
                <p:nvPr/>
              </p:nvPicPr>
              <p:blipFill>
                <a:blip r:embed="rId10"/>
                <a:stretch>
                  <a:fillRect/>
                </a:stretch>
              </p:blipFill>
              <p:spPr>
                <a:xfrm>
                  <a:off x="3766488" y="1507158"/>
                  <a:ext cx="51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9137E87-9F29-4C30-AE16-D3851247F97A}"/>
                    </a:ext>
                  </a:extLst>
                </p14:cNvPr>
                <p14:cNvContentPartPr/>
                <p14:nvPr/>
              </p14:nvContentPartPr>
              <p14:xfrm>
                <a:off x="3806448" y="1566558"/>
                <a:ext cx="112680" cy="17280"/>
              </p14:xfrm>
            </p:contentPart>
          </mc:Choice>
          <mc:Fallback>
            <p:pic>
              <p:nvPicPr>
                <p:cNvPr id="9" name="Freihand 8">
                  <a:extLst>
                    <a:ext uri="{FF2B5EF4-FFF2-40B4-BE49-F238E27FC236}">
                      <a16:creationId xmlns:a16="http://schemas.microsoft.com/office/drawing/2014/main" id="{A9137E87-9F29-4C30-AE16-D3851247F97A}"/>
                    </a:ext>
                  </a:extLst>
                </p:cNvPr>
                <p:cNvPicPr/>
                <p:nvPr/>
              </p:nvPicPr>
              <p:blipFill>
                <a:blip r:embed="rId12"/>
                <a:stretch>
                  <a:fillRect/>
                </a:stretch>
              </p:blipFill>
              <p:spPr>
                <a:xfrm>
                  <a:off x="3802128" y="1562238"/>
                  <a:ext cx="121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D29DC24-EDB5-43BE-96DF-AFFDAC893603}"/>
                    </a:ext>
                  </a:extLst>
                </p14:cNvPr>
                <p14:cNvContentPartPr/>
                <p14:nvPr/>
              </p14:nvContentPartPr>
              <p14:xfrm>
                <a:off x="3963768" y="1534878"/>
                <a:ext cx="172440" cy="86760"/>
              </p14:xfrm>
            </p:contentPart>
          </mc:Choice>
          <mc:Fallback>
            <p:pic>
              <p:nvPicPr>
                <p:cNvPr id="11" name="Freihand 10">
                  <a:extLst>
                    <a:ext uri="{FF2B5EF4-FFF2-40B4-BE49-F238E27FC236}">
                      <a16:creationId xmlns:a16="http://schemas.microsoft.com/office/drawing/2014/main" id="{2D29DC24-EDB5-43BE-96DF-AFFDAC893603}"/>
                    </a:ext>
                  </a:extLst>
                </p:cNvPr>
                <p:cNvPicPr/>
                <p:nvPr/>
              </p:nvPicPr>
              <p:blipFill>
                <a:blip r:embed="rId14"/>
                <a:stretch>
                  <a:fillRect/>
                </a:stretch>
              </p:blipFill>
              <p:spPr>
                <a:xfrm>
                  <a:off x="3959448" y="1530558"/>
                  <a:ext cx="181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E7FA956-C84B-4FA8-9FB6-C1EAC5C6EDC7}"/>
                    </a:ext>
                  </a:extLst>
                </p14:cNvPr>
                <p14:cNvContentPartPr/>
                <p14:nvPr/>
              </p14:nvContentPartPr>
              <p14:xfrm>
                <a:off x="4211808" y="1613358"/>
                <a:ext cx="7200" cy="10080"/>
              </p14:xfrm>
            </p:contentPart>
          </mc:Choice>
          <mc:Fallback>
            <p:pic>
              <p:nvPicPr>
                <p:cNvPr id="12" name="Freihand 11">
                  <a:extLst>
                    <a:ext uri="{FF2B5EF4-FFF2-40B4-BE49-F238E27FC236}">
                      <a16:creationId xmlns:a16="http://schemas.microsoft.com/office/drawing/2014/main" id="{6E7FA956-C84B-4FA8-9FB6-C1EAC5C6EDC7}"/>
                    </a:ext>
                  </a:extLst>
                </p:cNvPr>
                <p:cNvPicPr/>
                <p:nvPr/>
              </p:nvPicPr>
              <p:blipFill>
                <a:blip r:embed="rId16"/>
                <a:stretch>
                  <a:fillRect/>
                </a:stretch>
              </p:blipFill>
              <p:spPr>
                <a:xfrm>
                  <a:off x="4207488" y="1609038"/>
                  <a:ext cx="15840" cy="18720"/>
                </a:xfrm>
                <a:prstGeom prst="rect">
                  <a:avLst/>
                </a:prstGeom>
              </p:spPr>
            </p:pic>
          </mc:Fallback>
        </mc:AlternateContent>
      </p:grpSp>
      <p:grpSp>
        <p:nvGrpSpPr>
          <p:cNvPr id="20" name="Gruppieren 19">
            <a:extLst>
              <a:ext uri="{FF2B5EF4-FFF2-40B4-BE49-F238E27FC236}">
                <a16:creationId xmlns:a16="http://schemas.microsoft.com/office/drawing/2014/main" id="{17FBB933-65F2-4087-8D6E-5E2992C47ADC}"/>
              </a:ext>
            </a:extLst>
          </p:cNvPr>
          <p:cNvGrpSpPr/>
          <p:nvPr/>
        </p:nvGrpSpPr>
        <p:grpSpPr>
          <a:xfrm>
            <a:off x="4418088" y="1472598"/>
            <a:ext cx="893160" cy="184320"/>
            <a:chOff x="4418088" y="1472598"/>
            <a:chExt cx="893160" cy="18432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9F6AD8E-67BE-4ADE-BD26-42AD14DED643}"/>
                    </a:ext>
                  </a:extLst>
                </p14:cNvPr>
                <p14:cNvContentPartPr/>
                <p14:nvPr/>
              </p14:nvContentPartPr>
              <p14:xfrm>
                <a:off x="4418088" y="1501038"/>
                <a:ext cx="25920" cy="111600"/>
              </p14:xfrm>
            </p:contentPart>
          </mc:Choice>
          <mc:Fallback>
            <p:pic>
              <p:nvPicPr>
                <p:cNvPr id="13" name="Freihand 12">
                  <a:extLst>
                    <a:ext uri="{FF2B5EF4-FFF2-40B4-BE49-F238E27FC236}">
                      <a16:creationId xmlns:a16="http://schemas.microsoft.com/office/drawing/2014/main" id="{D9F6AD8E-67BE-4ADE-BD26-42AD14DED643}"/>
                    </a:ext>
                  </a:extLst>
                </p:cNvPr>
                <p:cNvPicPr/>
                <p:nvPr/>
              </p:nvPicPr>
              <p:blipFill>
                <a:blip r:embed="rId18"/>
                <a:stretch>
                  <a:fillRect/>
                </a:stretch>
              </p:blipFill>
              <p:spPr>
                <a:xfrm>
                  <a:off x="4413768" y="1496718"/>
                  <a:ext cx="34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93CC805-4AD2-4FE4-942C-7DD1B06FDFD1}"/>
                    </a:ext>
                  </a:extLst>
                </p14:cNvPr>
                <p14:cNvContentPartPr/>
                <p14:nvPr/>
              </p14:nvContentPartPr>
              <p14:xfrm>
                <a:off x="4427088" y="1481958"/>
                <a:ext cx="207360" cy="19440"/>
              </p14:xfrm>
            </p:contentPart>
          </mc:Choice>
          <mc:Fallback>
            <p:pic>
              <p:nvPicPr>
                <p:cNvPr id="14" name="Freihand 13">
                  <a:extLst>
                    <a:ext uri="{FF2B5EF4-FFF2-40B4-BE49-F238E27FC236}">
                      <a16:creationId xmlns:a16="http://schemas.microsoft.com/office/drawing/2014/main" id="{993CC805-4AD2-4FE4-942C-7DD1B06FDFD1}"/>
                    </a:ext>
                  </a:extLst>
                </p:cNvPr>
                <p:cNvPicPr/>
                <p:nvPr/>
              </p:nvPicPr>
              <p:blipFill>
                <a:blip r:embed="rId20"/>
                <a:stretch>
                  <a:fillRect/>
                </a:stretch>
              </p:blipFill>
              <p:spPr>
                <a:xfrm>
                  <a:off x="4422768" y="1477638"/>
                  <a:ext cx="216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8D2B76B-E099-4244-BCE3-8A15B889C26C}"/>
                    </a:ext>
                  </a:extLst>
                </p14:cNvPr>
                <p14:cNvContentPartPr/>
                <p14:nvPr/>
              </p14:nvContentPartPr>
              <p14:xfrm>
                <a:off x="4441848" y="1552518"/>
                <a:ext cx="196560" cy="88200"/>
              </p14:xfrm>
            </p:contentPart>
          </mc:Choice>
          <mc:Fallback>
            <p:pic>
              <p:nvPicPr>
                <p:cNvPr id="15" name="Freihand 14">
                  <a:extLst>
                    <a:ext uri="{FF2B5EF4-FFF2-40B4-BE49-F238E27FC236}">
                      <a16:creationId xmlns:a16="http://schemas.microsoft.com/office/drawing/2014/main" id="{58D2B76B-E099-4244-BCE3-8A15B889C26C}"/>
                    </a:ext>
                  </a:extLst>
                </p:cNvPr>
                <p:cNvPicPr/>
                <p:nvPr/>
              </p:nvPicPr>
              <p:blipFill>
                <a:blip r:embed="rId22"/>
                <a:stretch>
                  <a:fillRect/>
                </a:stretch>
              </p:blipFill>
              <p:spPr>
                <a:xfrm>
                  <a:off x="4437528" y="1548198"/>
                  <a:ext cx="205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8566F4C-0C43-4CBD-9122-D5AB630E783B}"/>
                    </a:ext>
                  </a:extLst>
                </p14:cNvPr>
                <p14:cNvContentPartPr/>
                <p14:nvPr/>
              </p14:nvContentPartPr>
              <p14:xfrm>
                <a:off x="4669008" y="1512558"/>
                <a:ext cx="146520" cy="113760"/>
              </p14:xfrm>
            </p:contentPart>
          </mc:Choice>
          <mc:Fallback>
            <p:pic>
              <p:nvPicPr>
                <p:cNvPr id="16" name="Freihand 15">
                  <a:extLst>
                    <a:ext uri="{FF2B5EF4-FFF2-40B4-BE49-F238E27FC236}">
                      <a16:creationId xmlns:a16="http://schemas.microsoft.com/office/drawing/2014/main" id="{48566F4C-0C43-4CBD-9122-D5AB630E783B}"/>
                    </a:ext>
                  </a:extLst>
                </p:cNvPr>
                <p:cNvPicPr/>
                <p:nvPr/>
              </p:nvPicPr>
              <p:blipFill>
                <a:blip r:embed="rId24"/>
                <a:stretch>
                  <a:fillRect/>
                </a:stretch>
              </p:blipFill>
              <p:spPr>
                <a:xfrm>
                  <a:off x="4664688" y="1508238"/>
                  <a:ext cx="155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E15D3851-4D8B-4E0E-9C72-DE16E102D020}"/>
                    </a:ext>
                  </a:extLst>
                </p14:cNvPr>
                <p14:cNvContentPartPr/>
                <p14:nvPr/>
              </p14:nvContentPartPr>
              <p14:xfrm>
                <a:off x="4892208" y="1512198"/>
                <a:ext cx="43920" cy="122760"/>
              </p14:xfrm>
            </p:contentPart>
          </mc:Choice>
          <mc:Fallback>
            <p:pic>
              <p:nvPicPr>
                <p:cNvPr id="17" name="Freihand 16">
                  <a:extLst>
                    <a:ext uri="{FF2B5EF4-FFF2-40B4-BE49-F238E27FC236}">
                      <a16:creationId xmlns:a16="http://schemas.microsoft.com/office/drawing/2014/main" id="{E15D3851-4D8B-4E0E-9C72-DE16E102D020}"/>
                    </a:ext>
                  </a:extLst>
                </p:cNvPr>
                <p:cNvPicPr/>
                <p:nvPr/>
              </p:nvPicPr>
              <p:blipFill>
                <a:blip r:embed="rId26"/>
                <a:stretch>
                  <a:fillRect/>
                </a:stretch>
              </p:blipFill>
              <p:spPr>
                <a:xfrm>
                  <a:off x="4887888" y="1507878"/>
                  <a:ext cx="52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C1292F31-7272-44E8-9991-32E4606CD90C}"/>
                    </a:ext>
                  </a:extLst>
                </p14:cNvPr>
                <p14:cNvContentPartPr/>
                <p14:nvPr/>
              </p14:nvContentPartPr>
              <p14:xfrm>
                <a:off x="4814808" y="1487718"/>
                <a:ext cx="281880" cy="161280"/>
              </p14:xfrm>
            </p:contentPart>
          </mc:Choice>
          <mc:Fallback>
            <p:pic>
              <p:nvPicPr>
                <p:cNvPr id="18" name="Freihand 17">
                  <a:extLst>
                    <a:ext uri="{FF2B5EF4-FFF2-40B4-BE49-F238E27FC236}">
                      <a16:creationId xmlns:a16="http://schemas.microsoft.com/office/drawing/2014/main" id="{C1292F31-7272-44E8-9991-32E4606CD90C}"/>
                    </a:ext>
                  </a:extLst>
                </p:cNvPr>
                <p:cNvPicPr/>
                <p:nvPr/>
              </p:nvPicPr>
              <p:blipFill>
                <a:blip r:embed="rId28"/>
                <a:stretch>
                  <a:fillRect/>
                </a:stretch>
              </p:blipFill>
              <p:spPr>
                <a:xfrm>
                  <a:off x="4810488" y="1483398"/>
                  <a:ext cx="290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9D41B52-AE18-4861-ABD2-E68AD173FA09}"/>
                    </a:ext>
                  </a:extLst>
                </p14:cNvPr>
                <p14:cNvContentPartPr/>
                <p14:nvPr/>
              </p14:nvContentPartPr>
              <p14:xfrm>
                <a:off x="5025048" y="1472598"/>
                <a:ext cx="286200" cy="184320"/>
              </p14:xfrm>
            </p:contentPart>
          </mc:Choice>
          <mc:Fallback>
            <p:pic>
              <p:nvPicPr>
                <p:cNvPr id="19" name="Freihand 18">
                  <a:extLst>
                    <a:ext uri="{FF2B5EF4-FFF2-40B4-BE49-F238E27FC236}">
                      <a16:creationId xmlns:a16="http://schemas.microsoft.com/office/drawing/2014/main" id="{79D41B52-AE18-4861-ABD2-E68AD173FA09}"/>
                    </a:ext>
                  </a:extLst>
                </p:cNvPr>
                <p:cNvPicPr/>
                <p:nvPr/>
              </p:nvPicPr>
              <p:blipFill>
                <a:blip r:embed="rId30"/>
                <a:stretch>
                  <a:fillRect/>
                </a:stretch>
              </p:blipFill>
              <p:spPr>
                <a:xfrm>
                  <a:off x="5020728" y="1468278"/>
                  <a:ext cx="294840" cy="19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E5F8CEF-C0DB-4A4E-BCE8-7E50AC1C8E4F}"/>
                  </a:ext>
                </a:extLst>
              </p14:cNvPr>
              <p14:cNvContentPartPr/>
              <p14:nvPr/>
            </p14:nvContentPartPr>
            <p14:xfrm>
              <a:off x="2587848" y="2346318"/>
              <a:ext cx="1500840" cy="24480"/>
            </p14:xfrm>
          </p:contentPart>
        </mc:Choice>
        <mc:Fallback>
          <p:pic>
            <p:nvPicPr>
              <p:cNvPr id="22" name="Freihand 21">
                <a:extLst>
                  <a:ext uri="{FF2B5EF4-FFF2-40B4-BE49-F238E27FC236}">
                    <a16:creationId xmlns:a16="http://schemas.microsoft.com/office/drawing/2014/main" id="{8E5F8CEF-C0DB-4A4E-BCE8-7E50AC1C8E4F}"/>
                  </a:ext>
                </a:extLst>
              </p:cNvPr>
              <p:cNvPicPr/>
              <p:nvPr/>
            </p:nvPicPr>
            <p:blipFill>
              <a:blip r:embed="rId32"/>
              <a:stretch>
                <a:fillRect/>
              </a:stretch>
            </p:blipFill>
            <p:spPr>
              <a:xfrm>
                <a:off x="2583528" y="2341998"/>
                <a:ext cx="1509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97E9CFA9-D918-4085-98D5-5B11163796E2}"/>
                  </a:ext>
                </a:extLst>
              </p14:cNvPr>
              <p14:cNvContentPartPr/>
              <p14:nvPr/>
            </p14:nvContentPartPr>
            <p14:xfrm>
              <a:off x="1370328" y="2702358"/>
              <a:ext cx="1964160" cy="92160"/>
            </p14:xfrm>
          </p:contentPart>
        </mc:Choice>
        <mc:Fallback>
          <p:pic>
            <p:nvPicPr>
              <p:cNvPr id="23" name="Freihand 22">
                <a:extLst>
                  <a:ext uri="{FF2B5EF4-FFF2-40B4-BE49-F238E27FC236}">
                    <a16:creationId xmlns:a16="http://schemas.microsoft.com/office/drawing/2014/main" id="{97E9CFA9-D918-4085-98D5-5B11163796E2}"/>
                  </a:ext>
                </a:extLst>
              </p:cNvPr>
              <p:cNvPicPr/>
              <p:nvPr/>
            </p:nvPicPr>
            <p:blipFill>
              <a:blip r:embed="rId34"/>
              <a:stretch>
                <a:fillRect/>
              </a:stretch>
            </p:blipFill>
            <p:spPr>
              <a:xfrm>
                <a:off x="1366008" y="2698038"/>
                <a:ext cx="1972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007DBBB-2F08-42BF-AF32-25BFDC7F3CB4}"/>
                  </a:ext>
                </a:extLst>
              </p14:cNvPr>
              <p14:cNvContentPartPr/>
              <p14:nvPr/>
            </p14:nvContentPartPr>
            <p14:xfrm>
              <a:off x="4390728" y="2673558"/>
              <a:ext cx="5226480" cy="134640"/>
            </p14:xfrm>
          </p:contentPart>
        </mc:Choice>
        <mc:Fallback>
          <p:pic>
            <p:nvPicPr>
              <p:cNvPr id="24" name="Freihand 23">
                <a:extLst>
                  <a:ext uri="{FF2B5EF4-FFF2-40B4-BE49-F238E27FC236}">
                    <a16:creationId xmlns:a16="http://schemas.microsoft.com/office/drawing/2014/main" id="{9007DBBB-2F08-42BF-AF32-25BFDC7F3CB4}"/>
                  </a:ext>
                </a:extLst>
              </p:cNvPr>
              <p:cNvPicPr/>
              <p:nvPr/>
            </p:nvPicPr>
            <p:blipFill>
              <a:blip r:embed="rId36"/>
              <a:stretch>
                <a:fillRect/>
              </a:stretch>
            </p:blipFill>
            <p:spPr>
              <a:xfrm>
                <a:off x="4386408" y="2669238"/>
                <a:ext cx="5235120" cy="143280"/>
              </a:xfrm>
              <a:prstGeom prst="rect">
                <a:avLst/>
              </a:prstGeom>
            </p:spPr>
          </p:pic>
        </mc:Fallback>
      </mc:AlternateContent>
      <p:grpSp>
        <p:nvGrpSpPr>
          <p:cNvPr id="47" name="Gruppieren 46">
            <a:extLst>
              <a:ext uri="{FF2B5EF4-FFF2-40B4-BE49-F238E27FC236}">
                <a16:creationId xmlns:a16="http://schemas.microsoft.com/office/drawing/2014/main" id="{4EBC2F9B-B107-42BC-89C0-75F1AC2ABEDA}"/>
              </a:ext>
            </a:extLst>
          </p:cNvPr>
          <p:cNvGrpSpPr/>
          <p:nvPr/>
        </p:nvGrpSpPr>
        <p:grpSpPr>
          <a:xfrm>
            <a:off x="9718008" y="2263878"/>
            <a:ext cx="2414160" cy="389520"/>
            <a:chOff x="9718008" y="2263878"/>
            <a:chExt cx="2414160" cy="38952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923D363-2A16-40BC-8C4A-E253ED7568D3}"/>
                    </a:ext>
                  </a:extLst>
                </p14:cNvPr>
                <p14:cNvContentPartPr/>
                <p14:nvPr/>
              </p14:nvContentPartPr>
              <p14:xfrm>
                <a:off x="9748968" y="2561598"/>
                <a:ext cx="360" cy="360"/>
              </p14:xfrm>
            </p:contentPart>
          </mc:Choice>
          <mc:Fallback>
            <p:pic>
              <p:nvPicPr>
                <p:cNvPr id="25" name="Freihand 24">
                  <a:extLst>
                    <a:ext uri="{FF2B5EF4-FFF2-40B4-BE49-F238E27FC236}">
                      <a16:creationId xmlns:a16="http://schemas.microsoft.com/office/drawing/2014/main" id="{2923D363-2A16-40BC-8C4A-E253ED7568D3}"/>
                    </a:ext>
                  </a:extLst>
                </p:cNvPr>
                <p:cNvPicPr/>
                <p:nvPr/>
              </p:nvPicPr>
              <p:blipFill>
                <a:blip r:embed="rId38"/>
                <a:stretch>
                  <a:fillRect/>
                </a:stretch>
              </p:blipFill>
              <p:spPr>
                <a:xfrm>
                  <a:off x="9744648" y="255727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552CCEE-6692-4248-88AC-8752A124EF21}"/>
                    </a:ext>
                  </a:extLst>
                </p14:cNvPr>
                <p14:cNvContentPartPr/>
                <p14:nvPr/>
              </p14:nvContentPartPr>
              <p14:xfrm>
                <a:off x="9718008" y="2394198"/>
                <a:ext cx="265320" cy="194040"/>
              </p14:xfrm>
            </p:contentPart>
          </mc:Choice>
          <mc:Fallback>
            <p:pic>
              <p:nvPicPr>
                <p:cNvPr id="26" name="Freihand 25">
                  <a:extLst>
                    <a:ext uri="{FF2B5EF4-FFF2-40B4-BE49-F238E27FC236}">
                      <a16:creationId xmlns:a16="http://schemas.microsoft.com/office/drawing/2014/main" id="{A552CCEE-6692-4248-88AC-8752A124EF21}"/>
                    </a:ext>
                  </a:extLst>
                </p:cNvPr>
                <p:cNvPicPr/>
                <p:nvPr/>
              </p:nvPicPr>
              <p:blipFill>
                <a:blip r:embed="rId40"/>
                <a:stretch>
                  <a:fillRect/>
                </a:stretch>
              </p:blipFill>
              <p:spPr>
                <a:xfrm>
                  <a:off x="9713688" y="2389878"/>
                  <a:ext cx="273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52472EB7-9212-4935-B86C-9B9ADF3FC341}"/>
                    </a:ext>
                  </a:extLst>
                </p14:cNvPr>
                <p14:cNvContentPartPr/>
                <p14:nvPr/>
              </p14:nvContentPartPr>
              <p14:xfrm>
                <a:off x="9992328" y="2491758"/>
                <a:ext cx="81000" cy="66960"/>
              </p14:xfrm>
            </p:contentPart>
          </mc:Choice>
          <mc:Fallback>
            <p:pic>
              <p:nvPicPr>
                <p:cNvPr id="27" name="Freihand 26">
                  <a:extLst>
                    <a:ext uri="{FF2B5EF4-FFF2-40B4-BE49-F238E27FC236}">
                      <a16:creationId xmlns:a16="http://schemas.microsoft.com/office/drawing/2014/main" id="{52472EB7-9212-4935-B86C-9B9ADF3FC341}"/>
                    </a:ext>
                  </a:extLst>
                </p:cNvPr>
                <p:cNvPicPr/>
                <p:nvPr/>
              </p:nvPicPr>
              <p:blipFill>
                <a:blip r:embed="rId42"/>
                <a:stretch>
                  <a:fillRect/>
                </a:stretch>
              </p:blipFill>
              <p:spPr>
                <a:xfrm>
                  <a:off x="9988008" y="2487438"/>
                  <a:ext cx="89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C72A53B-8244-413A-86BD-33072EA0761C}"/>
                    </a:ext>
                  </a:extLst>
                </p14:cNvPr>
                <p14:cNvContentPartPr/>
                <p14:nvPr/>
              </p14:nvContentPartPr>
              <p14:xfrm>
                <a:off x="10093128" y="2493558"/>
                <a:ext cx="75960" cy="76680"/>
              </p14:xfrm>
            </p:contentPart>
          </mc:Choice>
          <mc:Fallback>
            <p:pic>
              <p:nvPicPr>
                <p:cNvPr id="28" name="Freihand 27">
                  <a:extLst>
                    <a:ext uri="{FF2B5EF4-FFF2-40B4-BE49-F238E27FC236}">
                      <a16:creationId xmlns:a16="http://schemas.microsoft.com/office/drawing/2014/main" id="{AC72A53B-8244-413A-86BD-33072EA0761C}"/>
                    </a:ext>
                  </a:extLst>
                </p:cNvPr>
                <p:cNvPicPr/>
                <p:nvPr/>
              </p:nvPicPr>
              <p:blipFill>
                <a:blip r:embed="rId44"/>
                <a:stretch>
                  <a:fillRect/>
                </a:stretch>
              </p:blipFill>
              <p:spPr>
                <a:xfrm>
                  <a:off x="10088808" y="2489238"/>
                  <a:ext cx="84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48BFE72F-FC3C-4582-8934-E21C044F9863}"/>
                    </a:ext>
                  </a:extLst>
                </p14:cNvPr>
                <p14:cNvContentPartPr/>
                <p14:nvPr/>
              </p14:nvContentPartPr>
              <p14:xfrm>
                <a:off x="10282848" y="2341998"/>
                <a:ext cx="68400" cy="214920"/>
              </p14:xfrm>
            </p:contentPart>
          </mc:Choice>
          <mc:Fallback>
            <p:pic>
              <p:nvPicPr>
                <p:cNvPr id="30" name="Freihand 29">
                  <a:extLst>
                    <a:ext uri="{FF2B5EF4-FFF2-40B4-BE49-F238E27FC236}">
                      <a16:creationId xmlns:a16="http://schemas.microsoft.com/office/drawing/2014/main" id="{48BFE72F-FC3C-4582-8934-E21C044F9863}"/>
                    </a:ext>
                  </a:extLst>
                </p:cNvPr>
                <p:cNvPicPr/>
                <p:nvPr/>
              </p:nvPicPr>
              <p:blipFill>
                <a:blip r:embed="rId46"/>
                <a:stretch>
                  <a:fillRect/>
                </a:stretch>
              </p:blipFill>
              <p:spPr>
                <a:xfrm>
                  <a:off x="10278528" y="2337678"/>
                  <a:ext cx="77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CDA5886-002D-4847-B2C5-64D274B8C1B8}"/>
                    </a:ext>
                  </a:extLst>
                </p14:cNvPr>
                <p14:cNvContentPartPr/>
                <p14:nvPr/>
              </p14:nvContentPartPr>
              <p14:xfrm>
                <a:off x="10348728" y="2466918"/>
                <a:ext cx="121320" cy="78840"/>
              </p14:xfrm>
            </p:contentPart>
          </mc:Choice>
          <mc:Fallback>
            <p:pic>
              <p:nvPicPr>
                <p:cNvPr id="31" name="Freihand 30">
                  <a:extLst>
                    <a:ext uri="{FF2B5EF4-FFF2-40B4-BE49-F238E27FC236}">
                      <a16:creationId xmlns:a16="http://schemas.microsoft.com/office/drawing/2014/main" id="{5CDA5886-002D-4847-B2C5-64D274B8C1B8}"/>
                    </a:ext>
                  </a:extLst>
                </p:cNvPr>
                <p:cNvPicPr/>
                <p:nvPr/>
              </p:nvPicPr>
              <p:blipFill>
                <a:blip r:embed="rId48"/>
                <a:stretch>
                  <a:fillRect/>
                </a:stretch>
              </p:blipFill>
              <p:spPr>
                <a:xfrm>
                  <a:off x="10344408" y="2462598"/>
                  <a:ext cx="129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017534F1-6502-48DB-A85C-D119E5695D1D}"/>
                    </a:ext>
                  </a:extLst>
                </p14:cNvPr>
                <p14:cNvContentPartPr/>
                <p14:nvPr/>
              </p14:nvContentPartPr>
              <p14:xfrm>
                <a:off x="10487688" y="2498958"/>
                <a:ext cx="360" cy="360"/>
              </p14:xfrm>
            </p:contentPart>
          </mc:Choice>
          <mc:Fallback>
            <p:pic>
              <p:nvPicPr>
                <p:cNvPr id="33" name="Freihand 32">
                  <a:extLst>
                    <a:ext uri="{FF2B5EF4-FFF2-40B4-BE49-F238E27FC236}">
                      <a16:creationId xmlns:a16="http://schemas.microsoft.com/office/drawing/2014/main" id="{017534F1-6502-48DB-A85C-D119E5695D1D}"/>
                    </a:ext>
                  </a:extLst>
                </p:cNvPr>
                <p:cNvPicPr/>
                <p:nvPr/>
              </p:nvPicPr>
              <p:blipFill>
                <a:blip r:embed="rId38"/>
                <a:stretch>
                  <a:fillRect/>
                </a:stretch>
              </p:blipFill>
              <p:spPr>
                <a:xfrm>
                  <a:off x="10483368" y="249463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7AB8F9D9-93EE-400C-830F-CA3EA5D6DD0A}"/>
                    </a:ext>
                  </a:extLst>
                </p14:cNvPr>
                <p14:cNvContentPartPr/>
                <p14:nvPr/>
              </p14:nvContentPartPr>
              <p14:xfrm>
                <a:off x="10487688" y="2457558"/>
                <a:ext cx="108720" cy="75240"/>
              </p14:xfrm>
            </p:contentPart>
          </mc:Choice>
          <mc:Fallback>
            <p:pic>
              <p:nvPicPr>
                <p:cNvPr id="34" name="Freihand 33">
                  <a:extLst>
                    <a:ext uri="{FF2B5EF4-FFF2-40B4-BE49-F238E27FC236}">
                      <a16:creationId xmlns:a16="http://schemas.microsoft.com/office/drawing/2014/main" id="{7AB8F9D9-93EE-400C-830F-CA3EA5D6DD0A}"/>
                    </a:ext>
                  </a:extLst>
                </p:cNvPr>
                <p:cNvPicPr/>
                <p:nvPr/>
              </p:nvPicPr>
              <p:blipFill>
                <a:blip r:embed="rId51"/>
                <a:stretch>
                  <a:fillRect/>
                </a:stretch>
              </p:blipFill>
              <p:spPr>
                <a:xfrm>
                  <a:off x="10483368" y="2453238"/>
                  <a:ext cx="117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AF01E8FE-FE43-4BBD-AB3E-CF1C2B954CFC}"/>
                    </a:ext>
                  </a:extLst>
                </p14:cNvPr>
                <p14:cNvContentPartPr/>
                <p14:nvPr/>
              </p14:nvContentPartPr>
              <p14:xfrm>
                <a:off x="10585608" y="2421918"/>
                <a:ext cx="279000" cy="231480"/>
              </p14:xfrm>
            </p:contentPart>
          </mc:Choice>
          <mc:Fallback>
            <p:pic>
              <p:nvPicPr>
                <p:cNvPr id="35" name="Freihand 34">
                  <a:extLst>
                    <a:ext uri="{FF2B5EF4-FFF2-40B4-BE49-F238E27FC236}">
                      <a16:creationId xmlns:a16="http://schemas.microsoft.com/office/drawing/2014/main" id="{AF01E8FE-FE43-4BBD-AB3E-CF1C2B954CFC}"/>
                    </a:ext>
                  </a:extLst>
                </p:cNvPr>
                <p:cNvPicPr/>
                <p:nvPr/>
              </p:nvPicPr>
              <p:blipFill>
                <a:blip r:embed="rId53"/>
                <a:stretch>
                  <a:fillRect/>
                </a:stretch>
              </p:blipFill>
              <p:spPr>
                <a:xfrm>
                  <a:off x="10581288" y="2417598"/>
                  <a:ext cx="287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04BC82AE-D629-432F-862F-413FE908A504}"/>
                    </a:ext>
                  </a:extLst>
                </p14:cNvPr>
                <p14:cNvContentPartPr/>
                <p14:nvPr/>
              </p14:nvContentPartPr>
              <p14:xfrm>
                <a:off x="10448088" y="2281518"/>
                <a:ext cx="132120" cy="18720"/>
              </p14:xfrm>
            </p:contentPart>
          </mc:Choice>
          <mc:Fallback>
            <p:pic>
              <p:nvPicPr>
                <p:cNvPr id="36" name="Freihand 35">
                  <a:extLst>
                    <a:ext uri="{FF2B5EF4-FFF2-40B4-BE49-F238E27FC236}">
                      <a16:creationId xmlns:a16="http://schemas.microsoft.com/office/drawing/2014/main" id="{04BC82AE-D629-432F-862F-413FE908A504}"/>
                    </a:ext>
                  </a:extLst>
                </p:cNvPr>
                <p:cNvPicPr/>
                <p:nvPr/>
              </p:nvPicPr>
              <p:blipFill>
                <a:blip r:embed="rId55"/>
                <a:stretch>
                  <a:fillRect/>
                </a:stretch>
              </p:blipFill>
              <p:spPr>
                <a:xfrm>
                  <a:off x="10443768" y="2277198"/>
                  <a:ext cx="140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79B27352-E34F-469C-9414-AA90116C77F1}"/>
                    </a:ext>
                  </a:extLst>
                </p14:cNvPr>
                <p14:cNvContentPartPr/>
                <p14:nvPr/>
              </p14:nvContentPartPr>
              <p14:xfrm>
                <a:off x="10848408" y="2263878"/>
                <a:ext cx="203400" cy="312480"/>
              </p14:xfrm>
            </p:contentPart>
          </mc:Choice>
          <mc:Fallback>
            <p:pic>
              <p:nvPicPr>
                <p:cNvPr id="37" name="Freihand 36">
                  <a:extLst>
                    <a:ext uri="{FF2B5EF4-FFF2-40B4-BE49-F238E27FC236}">
                      <a16:creationId xmlns:a16="http://schemas.microsoft.com/office/drawing/2014/main" id="{79B27352-E34F-469C-9414-AA90116C77F1}"/>
                    </a:ext>
                  </a:extLst>
                </p:cNvPr>
                <p:cNvPicPr/>
                <p:nvPr/>
              </p:nvPicPr>
              <p:blipFill>
                <a:blip r:embed="rId57"/>
                <a:stretch>
                  <a:fillRect/>
                </a:stretch>
              </p:blipFill>
              <p:spPr>
                <a:xfrm>
                  <a:off x="10844088" y="2259558"/>
                  <a:ext cx="2120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EC23A0C2-3A6F-4AC3-9771-D94D2C4986A7}"/>
                    </a:ext>
                  </a:extLst>
                </p14:cNvPr>
                <p14:cNvContentPartPr/>
                <p14:nvPr/>
              </p14:nvContentPartPr>
              <p14:xfrm>
                <a:off x="11068368" y="2354598"/>
                <a:ext cx="114480" cy="163440"/>
              </p14:xfrm>
            </p:contentPart>
          </mc:Choice>
          <mc:Fallback>
            <p:pic>
              <p:nvPicPr>
                <p:cNvPr id="38" name="Freihand 37">
                  <a:extLst>
                    <a:ext uri="{FF2B5EF4-FFF2-40B4-BE49-F238E27FC236}">
                      <a16:creationId xmlns:a16="http://schemas.microsoft.com/office/drawing/2014/main" id="{EC23A0C2-3A6F-4AC3-9771-D94D2C4986A7}"/>
                    </a:ext>
                  </a:extLst>
                </p:cNvPr>
                <p:cNvPicPr/>
                <p:nvPr/>
              </p:nvPicPr>
              <p:blipFill>
                <a:blip r:embed="rId59"/>
                <a:stretch>
                  <a:fillRect/>
                </a:stretch>
              </p:blipFill>
              <p:spPr>
                <a:xfrm>
                  <a:off x="11064048" y="2350278"/>
                  <a:ext cx="123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F80B0EA6-A6C6-440A-8B17-4AD767252078}"/>
                    </a:ext>
                  </a:extLst>
                </p14:cNvPr>
                <p14:cNvContentPartPr/>
                <p14:nvPr/>
              </p14:nvContentPartPr>
              <p14:xfrm>
                <a:off x="11178888" y="2297358"/>
                <a:ext cx="194760" cy="201600"/>
              </p14:xfrm>
            </p:contentPart>
          </mc:Choice>
          <mc:Fallback>
            <p:pic>
              <p:nvPicPr>
                <p:cNvPr id="39" name="Freihand 38">
                  <a:extLst>
                    <a:ext uri="{FF2B5EF4-FFF2-40B4-BE49-F238E27FC236}">
                      <a16:creationId xmlns:a16="http://schemas.microsoft.com/office/drawing/2014/main" id="{F80B0EA6-A6C6-440A-8B17-4AD767252078}"/>
                    </a:ext>
                  </a:extLst>
                </p:cNvPr>
                <p:cNvPicPr/>
                <p:nvPr/>
              </p:nvPicPr>
              <p:blipFill>
                <a:blip r:embed="rId61"/>
                <a:stretch>
                  <a:fillRect/>
                </a:stretch>
              </p:blipFill>
              <p:spPr>
                <a:xfrm>
                  <a:off x="11174568" y="2293038"/>
                  <a:ext cx="203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413F7F1B-F490-4BEB-86F7-EB9C69CF5A1A}"/>
                    </a:ext>
                  </a:extLst>
                </p14:cNvPr>
                <p14:cNvContentPartPr/>
                <p14:nvPr/>
              </p14:nvContentPartPr>
              <p14:xfrm>
                <a:off x="11466168" y="2312478"/>
                <a:ext cx="177840" cy="168840"/>
              </p14:xfrm>
            </p:contentPart>
          </mc:Choice>
          <mc:Fallback>
            <p:pic>
              <p:nvPicPr>
                <p:cNvPr id="40" name="Freihand 39">
                  <a:extLst>
                    <a:ext uri="{FF2B5EF4-FFF2-40B4-BE49-F238E27FC236}">
                      <a16:creationId xmlns:a16="http://schemas.microsoft.com/office/drawing/2014/main" id="{413F7F1B-F490-4BEB-86F7-EB9C69CF5A1A}"/>
                    </a:ext>
                  </a:extLst>
                </p:cNvPr>
                <p:cNvPicPr/>
                <p:nvPr/>
              </p:nvPicPr>
              <p:blipFill>
                <a:blip r:embed="rId63"/>
                <a:stretch>
                  <a:fillRect/>
                </a:stretch>
              </p:blipFill>
              <p:spPr>
                <a:xfrm>
                  <a:off x="11461848" y="2308158"/>
                  <a:ext cx="186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27CCC297-8B5A-407D-BD24-CC972CD54834}"/>
                    </a:ext>
                  </a:extLst>
                </p14:cNvPr>
                <p14:cNvContentPartPr/>
                <p14:nvPr/>
              </p14:nvContentPartPr>
              <p14:xfrm>
                <a:off x="11700528" y="2325078"/>
                <a:ext cx="31320" cy="153720"/>
              </p14:xfrm>
            </p:contentPart>
          </mc:Choice>
          <mc:Fallback>
            <p:pic>
              <p:nvPicPr>
                <p:cNvPr id="41" name="Freihand 40">
                  <a:extLst>
                    <a:ext uri="{FF2B5EF4-FFF2-40B4-BE49-F238E27FC236}">
                      <a16:creationId xmlns:a16="http://schemas.microsoft.com/office/drawing/2014/main" id="{27CCC297-8B5A-407D-BD24-CC972CD54834}"/>
                    </a:ext>
                  </a:extLst>
                </p:cNvPr>
                <p:cNvPicPr/>
                <p:nvPr/>
              </p:nvPicPr>
              <p:blipFill>
                <a:blip r:embed="rId65"/>
                <a:stretch>
                  <a:fillRect/>
                </a:stretch>
              </p:blipFill>
              <p:spPr>
                <a:xfrm>
                  <a:off x="11696208" y="2320758"/>
                  <a:ext cx="39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F9389ED-316B-4744-96B7-C42D67B7E53F}"/>
                    </a:ext>
                  </a:extLst>
                </p14:cNvPr>
                <p14:cNvContentPartPr/>
                <p14:nvPr/>
              </p14:nvContentPartPr>
              <p14:xfrm>
                <a:off x="11738688" y="2401398"/>
                <a:ext cx="138240" cy="83880"/>
              </p14:xfrm>
            </p:contentPart>
          </mc:Choice>
          <mc:Fallback>
            <p:pic>
              <p:nvPicPr>
                <p:cNvPr id="42" name="Freihand 41">
                  <a:extLst>
                    <a:ext uri="{FF2B5EF4-FFF2-40B4-BE49-F238E27FC236}">
                      <a16:creationId xmlns:a16="http://schemas.microsoft.com/office/drawing/2014/main" id="{5F9389ED-316B-4744-96B7-C42D67B7E53F}"/>
                    </a:ext>
                  </a:extLst>
                </p:cNvPr>
                <p:cNvPicPr/>
                <p:nvPr/>
              </p:nvPicPr>
              <p:blipFill>
                <a:blip r:embed="rId67"/>
                <a:stretch>
                  <a:fillRect/>
                </a:stretch>
              </p:blipFill>
              <p:spPr>
                <a:xfrm>
                  <a:off x="11734368" y="2397078"/>
                  <a:ext cx="146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2C9B6FA8-0D2B-43AB-834E-7243B80E70DA}"/>
                    </a:ext>
                  </a:extLst>
                </p14:cNvPr>
                <p14:cNvContentPartPr/>
                <p14:nvPr/>
              </p14:nvContentPartPr>
              <p14:xfrm>
                <a:off x="11883408" y="2320398"/>
                <a:ext cx="7920" cy="23040"/>
              </p14:xfrm>
            </p:contentPart>
          </mc:Choice>
          <mc:Fallback>
            <p:pic>
              <p:nvPicPr>
                <p:cNvPr id="43" name="Freihand 42">
                  <a:extLst>
                    <a:ext uri="{FF2B5EF4-FFF2-40B4-BE49-F238E27FC236}">
                      <a16:creationId xmlns:a16="http://schemas.microsoft.com/office/drawing/2014/main" id="{2C9B6FA8-0D2B-43AB-834E-7243B80E70DA}"/>
                    </a:ext>
                  </a:extLst>
                </p:cNvPr>
                <p:cNvPicPr/>
                <p:nvPr/>
              </p:nvPicPr>
              <p:blipFill>
                <a:blip r:embed="rId69"/>
                <a:stretch>
                  <a:fillRect/>
                </a:stretch>
              </p:blipFill>
              <p:spPr>
                <a:xfrm>
                  <a:off x="11879088" y="2316078"/>
                  <a:ext cx="16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DA54C85F-77C6-420F-BE73-73111CB83A30}"/>
                    </a:ext>
                  </a:extLst>
                </p14:cNvPr>
                <p14:cNvContentPartPr/>
                <p14:nvPr/>
              </p14:nvContentPartPr>
              <p14:xfrm>
                <a:off x="11912208" y="2278638"/>
                <a:ext cx="59040" cy="223920"/>
              </p14:xfrm>
            </p:contentPart>
          </mc:Choice>
          <mc:Fallback>
            <p:pic>
              <p:nvPicPr>
                <p:cNvPr id="44" name="Freihand 43">
                  <a:extLst>
                    <a:ext uri="{FF2B5EF4-FFF2-40B4-BE49-F238E27FC236}">
                      <a16:creationId xmlns:a16="http://schemas.microsoft.com/office/drawing/2014/main" id="{DA54C85F-77C6-420F-BE73-73111CB83A30}"/>
                    </a:ext>
                  </a:extLst>
                </p:cNvPr>
                <p:cNvPicPr/>
                <p:nvPr/>
              </p:nvPicPr>
              <p:blipFill>
                <a:blip r:embed="rId71"/>
                <a:stretch>
                  <a:fillRect/>
                </a:stretch>
              </p:blipFill>
              <p:spPr>
                <a:xfrm>
                  <a:off x="11907888" y="2274318"/>
                  <a:ext cx="67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78436036-53C4-4002-95EB-370A67DD71AF}"/>
                    </a:ext>
                  </a:extLst>
                </p14:cNvPr>
                <p14:cNvContentPartPr/>
                <p14:nvPr/>
              </p14:nvContentPartPr>
              <p14:xfrm>
                <a:off x="11991408" y="2403198"/>
                <a:ext cx="124200" cy="102960"/>
              </p14:xfrm>
            </p:contentPart>
          </mc:Choice>
          <mc:Fallback>
            <p:pic>
              <p:nvPicPr>
                <p:cNvPr id="45" name="Freihand 44">
                  <a:extLst>
                    <a:ext uri="{FF2B5EF4-FFF2-40B4-BE49-F238E27FC236}">
                      <a16:creationId xmlns:a16="http://schemas.microsoft.com/office/drawing/2014/main" id="{78436036-53C4-4002-95EB-370A67DD71AF}"/>
                    </a:ext>
                  </a:extLst>
                </p:cNvPr>
                <p:cNvPicPr/>
                <p:nvPr/>
              </p:nvPicPr>
              <p:blipFill>
                <a:blip r:embed="rId73"/>
                <a:stretch>
                  <a:fillRect/>
                </a:stretch>
              </p:blipFill>
              <p:spPr>
                <a:xfrm>
                  <a:off x="11987088" y="2398878"/>
                  <a:ext cx="132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8D0A1C94-613C-46FB-865E-DCBB055D1105}"/>
                    </a:ext>
                  </a:extLst>
                </p14:cNvPr>
                <p14:cNvContentPartPr/>
                <p14:nvPr/>
              </p14:nvContentPartPr>
              <p14:xfrm>
                <a:off x="11389848" y="2547198"/>
                <a:ext cx="742320" cy="67680"/>
              </p14:xfrm>
            </p:contentPart>
          </mc:Choice>
          <mc:Fallback>
            <p:pic>
              <p:nvPicPr>
                <p:cNvPr id="46" name="Freihand 45">
                  <a:extLst>
                    <a:ext uri="{FF2B5EF4-FFF2-40B4-BE49-F238E27FC236}">
                      <a16:creationId xmlns:a16="http://schemas.microsoft.com/office/drawing/2014/main" id="{8D0A1C94-613C-46FB-865E-DCBB055D1105}"/>
                    </a:ext>
                  </a:extLst>
                </p:cNvPr>
                <p:cNvPicPr/>
                <p:nvPr/>
              </p:nvPicPr>
              <p:blipFill>
                <a:blip r:embed="rId75"/>
                <a:stretch>
                  <a:fillRect/>
                </a:stretch>
              </p:blipFill>
              <p:spPr>
                <a:xfrm>
                  <a:off x="11385528" y="2542878"/>
                  <a:ext cx="75096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0D1A6DA2-4AF9-4406-9134-97CB03E87365}"/>
                  </a:ext>
                </a:extLst>
              </p14:cNvPr>
              <p14:cNvContentPartPr/>
              <p14:nvPr/>
            </p14:nvContentPartPr>
            <p14:xfrm>
              <a:off x="1912488" y="3407238"/>
              <a:ext cx="9217440" cy="176400"/>
            </p14:xfrm>
          </p:contentPart>
        </mc:Choice>
        <mc:Fallback>
          <p:pic>
            <p:nvPicPr>
              <p:cNvPr id="48" name="Freihand 47">
                <a:extLst>
                  <a:ext uri="{FF2B5EF4-FFF2-40B4-BE49-F238E27FC236}">
                    <a16:creationId xmlns:a16="http://schemas.microsoft.com/office/drawing/2014/main" id="{0D1A6DA2-4AF9-4406-9134-97CB03E87365}"/>
                  </a:ext>
                </a:extLst>
              </p:cNvPr>
              <p:cNvPicPr/>
              <p:nvPr/>
            </p:nvPicPr>
            <p:blipFill>
              <a:blip r:embed="rId77"/>
              <a:stretch>
                <a:fillRect/>
              </a:stretch>
            </p:blipFill>
            <p:spPr>
              <a:xfrm>
                <a:off x="1908168" y="3402918"/>
                <a:ext cx="9226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61480525-7DF7-4D1D-94BE-BF41AB993F69}"/>
                  </a:ext>
                </a:extLst>
              </p14:cNvPr>
              <p14:cNvContentPartPr/>
              <p14:nvPr/>
            </p14:nvContentPartPr>
            <p14:xfrm>
              <a:off x="4280928" y="4369518"/>
              <a:ext cx="4130640" cy="51480"/>
            </p14:xfrm>
          </p:contentPart>
        </mc:Choice>
        <mc:Fallback>
          <p:pic>
            <p:nvPicPr>
              <p:cNvPr id="49" name="Freihand 48">
                <a:extLst>
                  <a:ext uri="{FF2B5EF4-FFF2-40B4-BE49-F238E27FC236}">
                    <a16:creationId xmlns:a16="http://schemas.microsoft.com/office/drawing/2014/main" id="{61480525-7DF7-4D1D-94BE-BF41AB993F69}"/>
                  </a:ext>
                </a:extLst>
              </p:cNvPr>
              <p:cNvPicPr/>
              <p:nvPr/>
            </p:nvPicPr>
            <p:blipFill>
              <a:blip r:embed="rId79"/>
              <a:stretch>
                <a:fillRect/>
              </a:stretch>
            </p:blipFill>
            <p:spPr>
              <a:xfrm>
                <a:off x="4276608" y="4365198"/>
                <a:ext cx="4139280" cy="60120"/>
              </a:xfrm>
              <a:prstGeom prst="rect">
                <a:avLst/>
              </a:prstGeom>
            </p:spPr>
          </p:pic>
        </mc:Fallback>
      </mc:AlternateContent>
      <p:grpSp>
        <p:nvGrpSpPr>
          <p:cNvPr id="210950" name="Gruppieren 210949">
            <a:extLst>
              <a:ext uri="{FF2B5EF4-FFF2-40B4-BE49-F238E27FC236}">
                <a16:creationId xmlns:a16="http://schemas.microsoft.com/office/drawing/2014/main" id="{90BB35E9-FB36-458F-A539-AEC5A811C7DC}"/>
              </a:ext>
            </a:extLst>
          </p:cNvPr>
          <p:cNvGrpSpPr/>
          <p:nvPr/>
        </p:nvGrpSpPr>
        <p:grpSpPr>
          <a:xfrm>
            <a:off x="2121288" y="4486518"/>
            <a:ext cx="3988440" cy="1956600"/>
            <a:chOff x="2121288" y="4486518"/>
            <a:chExt cx="3988440" cy="1956600"/>
          </a:xfrm>
        </p:grpSpPr>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458A00FF-2FD7-478D-A95F-40EDBD1FCB86}"/>
                    </a:ext>
                  </a:extLst>
                </p14:cNvPr>
                <p14:cNvContentPartPr/>
                <p14:nvPr/>
              </p14:nvContentPartPr>
              <p14:xfrm>
                <a:off x="2756688" y="4710798"/>
                <a:ext cx="275760" cy="1440720"/>
              </p14:xfrm>
            </p:contentPart>
          </mc:Choice>
          <mc:Fallback>
            <p:pic>
              <p:nvPicPr>
                <p:cNvPr id="50" name="Freihand 49">
                  <a:extLst>
                    <a:ext uri="{FF2B5EF4-FFF2-40B4-BE49-F238E27FC236}">
                      <a16:creationId xmlns:a16="http://schemas.microsoft.com/office/drawing/2014/main" id="{458A00FF-2FD7-478D-A95F-40EDBD1FCB86}"/>
                    </a:ext>
                  </a:extLst>
                </p:cNvPr>
                <p:cNvPicPr/>
                <p:nvPr/>
              </p:nvPicPr>
              <p:blipFill>
                <a:blip r:embed="rId81"/>
                <a:stretch>
                  <a:fillRect/>
                </a:stretch>
              </p:blipFill>
              <p:spPr>
                <a:xfrm>
                  <a:off x="2752368" y="4706478"/>
                  <a:ext cx="284400" cy="1449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77F78891-CDD6-466A-87EA-A7CBE6A90328}"/>
                    </a:ext>
                  </a:extLst>
                </p14:cNvPr>
                <p14:cNvContentPartPr/>
                <p14:nvPr/>
              </p14:nvContentPartPr>
              <p14:xfrm>
                <a:off x="2528448" y="6042078"/>
                <a:ext cx="3253320" cy="43200"/>
              </p14:xfrm>
            </p:contentPart>
          </mc:Choice>
          <mc:Fallback>
            <p:pic>
              <p:nvPicPr>
                <p:cNvPr id="51" name="Freihand 50">
                  <a:extLst>
                    <a:ext uri="{FF2B5EF4-FFF2-40B4-BE49-F238E27FC236}">
                      <a16:creationId xmlns:a16="http://schemas.microsoft.com/office/drawing/2014/main" id="{77F78891-CDD6-466A-87EA-A7CBE6A90328}"/>
                    </a:ext>
                  </a:extLst>
                </p:cNvPr>
                <p:cNvPicPr/>
                <p:nvPr/>
              </p:nvPicPr>
              <p:blipFill>
                <a:blip r:embed="rId83"/>
                <a:stretch>
                  <a:fillRect/>
                </a:stretch>
              </p:blipFill>
              <p:spPr>
                <a:xfrm>
                  <a:off x="2524128" y="6037758"/>
                  <a:ext cx="3261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18A3139F-F807-4D43-8827-AE0F533B8181}"/>
                    </a:ext>
                  </a:extLst>
                </p14:cNvPr>
                <p14:cNvContentPartPr/>
                <p14:nvPr/>
              </p14:nvContentPartPr>
              <p14:xfrm>
                <a:off x="5722368" y="5927598"/>
                <a:ext cx="275040" cy="216000"/>
              </p14:xfrm>
            </p:contentPart>
          </mc:Choice>
          <mc:Fallback>
            <p:pic>
              <p:nvPicPr>
                <p:cNvPr id="52" name="Freihand 51">
                  <a:extLst>
                    <a:ext uri="{FF2B5EF4-FFF2-40B4-BE49-F238E27FC236}">
                      <a16:creationId xmlns:a16="http://schemas.microsoft.com/office/drawing/2014/main" id="{18A3139F-F807-4D43-8827-AE0F533B8181}"/>
                    </a:ext>
                  </a:extLst>
                </p:cNvPr>
                <p:cNvPicPr/>
                <p:nvPr/>
              </p:nvPicPr>
              <p:blipFill>
                <a:blip r:embed="rId85"/>
                <a:stretch>
                  <a:fillRect/>
                </a:stretch>
              </p:blipFill>
              <p:spPr>
                <a:xfrm>
                  <a:off x="5718048" y="5923278"/>
                  <a:ext cx="283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F80F7F38-C8EC-418E-80DE-FD9F38CE4217}"/>
                    </a:ext>
                  </a:extLst>
                </p14:cNvPr>
                <p14:cNvContentPartPr/>
                <p14:nvPr/>
              </p14:nvContentPartPr>
              <p14:xfrm>
                <a:off x="2898888" y="4544478"/>
                <a:ext cx="337680" cy="208080"/>
              </p14:xfrm>
            </p:contentPart>
          </mc:Choice>
          <mc:Fallback>
            <p:pic>
              <p:nvPicPr>
                <p:cNvPr id="53" name="Freihand 52">
                  <a:extLst>
                    <a:ext uri="{FF2B5EF4-FFF2-40B4-BE49-F238E27FC236}">
                      <a16:creationId xmlns:a16="http://schemas.microsoft.com/office/drawing/2014/main" id="{F80F7F38-C8EC-418E-80DE-FD9F38CE4217}"/>
                    </a:ext>
                  </a:extLst>
                </p:cNvPr>
                <p:cNvPicPr/>
                <p:nvPr/>
              </p:nvPicPr>
              <p:blipFill>
                <a:blip r:embed="rId87"/>
                <a:stretch>
                  <a:fillRect/>
                </a:stretch>
              </p:blipFill>
              <p:spPr>
                <a:xfrm>
                  <a:off x="2894568" y="4540158"/>
                  <a:ext cx="346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ABBB5E9A-B28A-4F4E-80EA-F9D1EF34FF7F}"/>
                    </a:ext>
                  </a:extLst>
                </p14:cNvPr>
                <p14:cNvContentPartPr/>
                <p14:nvPr/>
              </p14:nvContentPartPr>
              <p14:xfrm>
                <a:off x="2156208" y="4487238"/>
                <a:ext cx="98640" cy="228240"/>
              </p14:xfrm>
            </p:contentPart>
          </mc:Choice>
          <mc:Fallback>
            <p:pic>
              <p:nvPicPr>
                <p:cNvPr id="54" name="Freihand 53">
                  <a:extLst>
                    <a:ext uri="{FF2B5EF4-FFF2-40B4-BE49-F238E27FC236}">
                      <a16:creationId xmlns:a16="http://schemas.microsoft.com/office/drawing/2014/main" id="{ABBB5E9A-B28A-4F4E-80EA-F9D1EF34FF7F}"/>
                    </a:ext>
                  </a:extLst>
                </p:cNvPr>
                <p:cNvPicPr/>
                <p:nvPr/>
              </p:nvPicPr>
              <p:blipFill>
                <a:blip r:embed="rId89"/>
                <a:stretch>
                  <a:fillRect/>
                </a:stretch>
              </p:blipFill>
              <p:spPr>
                <a:xfrm>
                  <a:off x="2151888" y="4482918"/>
                  <a:ext cx="1072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2FFB6A77-4ED5-49DF-92AD-E16AA237BB00}"/>
                    </a:ext>
                  </a:extLst>
                </p14:cNvPr>
                <p14:cNvContentPartPr/>
                <p14:nvPr/>
              </p14:nvContentPartPr>
              <p14:xfrm>
                <a:off x="2121288" y="4594158"/>
                <a:ext cx="356040" cy="49680"/>
              </p14:xfrm>
            </p:contentPart>
          </mc:Choice>
          <mc:Fallback>
            <p:pic>
              <p:nvPicPr>
                <p:cNvPr id="55" name="Freihand 54">
                  <a:extLst>
                    <a:ext uri="{FF2B5EF4-FFF2-40B4-BE49-F238E27FC236}">
                      <a16:creationId xmlns:a16="http://schemas.microsoft.com/office/drawing/2014/main" id="{2FFB6A77-4ED5-49DF-92AD-E16AA237BB00}"/>
                    </a:ext>
                  </a:extLst>
                </p:cNvPr>
                <p:cNvPicPr/>
                <p:nvPr/>
              </p:nvPicPr>
              <p:blipFill>
                <a:blip r:embed="rId91"/>
                <a:stretch>
                  <a:fillRect/>
                </a:stretch>
              </p:blipFill>
              <p:spPr>
                <a:xfrm>
                  <a:off x="2116968" y="4589838"/>
                  <a:ext cx="364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1790A4CF-FFCE-483D-9987-4161188EF693}"/>
                    </a:ext>
                  </a:extLst>
                </p14:cNvPr>
                <p14:cNvContentPartPr/>
                <p14:nvPr/>
              </p14:nvContentPartPr>
              <p14:xfrm>
                <a:off x="2439168" y="4527198"/>
                <a:ext cx="48240" cy="23040"/>
              </p14:xfrm>
            </p:contentPart>
          </mc:Choice>
          <mc:Fallback>
            <p:pic>
              <p:nvPicPr>
                <p:cNvPr id="56" name="Freihand 55">
                  <a:extLst>
                    <a:ext uri="{FF2B5EF4-FFF2-40B4-BE49-F238E27FC236}">
                      <a16:creationId xmlns:a16="http://schemas.microsoft.com/office/drawing/2014/main" id="{1790A4CF-FFCE-483D-9987-4161188EF693}"/>
                    </a:ext>
                  </a:extLst>
                </p:cNvPr>
                <p:cNvPicPr/>
                <p:nvPr/>
              </p:nvPicPr>
              <p:blipFill>
                <a:blip r:embed="rId93"/>
                <a:stretch>
                  <a:fillRect/>
                </a:stretch>
              </p:blipFill>
              <p:spPr>
                <a:xfrm>
                  <a:off x="2434848" y="4522878"/>
                  <a:ext cx="56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90AF4290-0BE0-4D6F-BA89-D67B42DCC088}"/>
                    </a:ext>
                  </a:extLst>
                </p14:cNvPr>
                <p14:cNvContentPartPr/>
                <p14:nvPr/>
              </p14:nvContentPartPr>
              <p14:xfrm>
                <a:off x="2501808" y="4562838"/>
                <a:ext cx="60480" cy="83880"/>
              </p14:xfrm>
            </p:contentPart>
          </mc:Choice>
          <mc:Fallback>
            <p:pic>
              <p:nvPicPr>
                <p:cNvPr id="57" name="Freihand 56">
                  <a:extLst>
                    <a:ext uri="{FF2B5EF4-FFF2-40B4-BE49-F238E27FC236}">
                      <a16:creationId xmlns:a16="http://schemas.microsoft.com/office/drawing/2014/main" id="{90AF4290-0BE0-4D6F-BA89-D67B42DCC088}"/>
                    </a:ext>
                  </a:extLst>
                </p:cNvPr>
                <p:cNvPicPr/>
                <p:nvPr/>
              </p:nvPicPr>
              <p:blipFill>
                <a:blip r:embed="rId95"/>
                <a:stretch>
                  <a:fillRect/>
                </a:stretch>
              </p:blipFill>
              <p:spPr>
                <a:xfrm>
                  <a:off x="2497488" y="4558518"/>
                  <a:ext cx="69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EB3402F0-AA75-4B4E-8E72-97306E7D44D9}"/>
                    </a:ext>
                  </a:extLst>
                </p14:cNvPr>
                <p14:cNvContentPartPr/>
                <p14:nvPr/>
              </p14:nvContentPartPr>
              <p14:xfrm>
                <a:off x="2559768" y="4557078"/>
                <a:ext cx="66600" cy="70560"/>
              </p14:xfrm>
            </p:contentPart>
          </mc:Choice>
          <mc:Fallback>
            <p:pic>
              <p:nvPicPr>
                <p:cNvPr id="58" name="Freihand 57">
                  <a:extLst>
                    <a:ext uri="{FF2B5EF4-FFF2-40B4-BE49-F238E27FC236}">
                      <a16:creationId xmlns:a16="http://schemas.microsoft.com/office/drawing/2014/main" id="{EB3402F0-AA75-4B4E-8E72-97306E7D44D9}"/>
                    </a:ext>
                  </a:extLst>
                </p:cNvPr>
                <p:cNvPicPr/>
                <p:nvPr/>
              </p:nvPicPr>
              <p:blipFill>
                <a:blip r:embed="rId97"/>
                <a:stretch>
                  <a:fillRect/>
                </a:stretch>
              </p:blipFill>
              <p:spPr>
                <a:xfrm>
                  <a:off x="2555448" y="4552758"/>
                  <a:ext cx="75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DC66D04B-0C66-4ED9-B648-A4D26CCAFDE5}"/>
                    </a:ext>
                  </a:extLst>
                </p14:cNvPr>
                <p14:cNvContentPartPr/>
                <p14:nvPr/>
              </p14:nvContentPartPr>
              <p14:xfrm>
                <a:off x="2651568" y="4559598"/>
                <a:ext cx="119520" cy="54360"/>
              </p14:xfrm>
            </p:contentPart>
          </mc:Choice>
          <mc:Fallback>
            <p:pic>
              <p:nvPicPr>
                <p:cNvPr id="59" name="Freihand 58">
                  <a:extLst>
                    <a:ext uri="{FF2B5EF4-FFF2-40B4-BE49-F238E27FC236}">
                      <a16:creationId xmlns:a16="http://schemas.microsoft.com/office/drawing/2014/main" id="{DC66D04B-0C66-4ED9-B648-A4D26CCAFDE5}"/>
                    </a:ext>
                  </a:extLst>
                </p:cNvPr>
                <p:cNvPicPr/>
                <p:nvPr/>
              </p:nvPicPr>
              <p:blipFill>
                <a:blip r:embed="rId99"/>
                <a:stretch>
                  <a:fillRect/>
                </a:stretch>
              </p:blipFill>
              <p:spPr>
                <a:xfrm>
                  <a:off x="2647248" y="4555278"/>
                  <a:ext cx="128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943326CB-20F9-41AC-A2B4-9D33F1B136AA}"/>
                    </a:ext>
                  </a:extLst>
                </p14:cNvPr>
                <p14:cNvContentPartPr/>
                <p14:nvPr/>
              </p14:nvContentPartPr>
              <p14:xfrm>
                <a:off x="2764608" y="4486518"/>
                <a:ext cx="161640" cy="126360"/>
              </p14:xfrm>
            </p:contentPart>
          </mc:Choice>
          <mc:Fallback>
            <p:pic>
              <p:nvPicPr>
                <p:cNvPr id="60" name="Freihand 59">
                  <a:extLst>
                    <a:ext uri="{FF2B5EF4-FFF2-40B4-BE49-F238E27FC236}">
                      <a16:creationId xmlns:a16="http://schemas.microsoft.com/office/drawing/2014/main" id="{943326CB-20F9-41AC-A2B4-9D33F1B136AA}"/>
                    </a:ext>
                  </a:extLst>
                </p:cNvPr>
                <p:cNvPicPr/>
                <p:nvPr/>
              </p:nvPicPr>
              <p:blipFill>
                <a:blip r:embed="rId101"/>
                <a:stretch>
                  <a:fillRect/>
                </a:stretch>
              </p:blipFill>
              <p:spPr>
                <a:xfrm>
                  <a:off x="2760288" y="4482198"/>
                  <a:ext cx="170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2B575DF0-7C55-45A7-A4E2-C80F8EFCD33A}"/>
                    </a:ext>
                  </a:extLst>
                </p14:cNvPr>
                <p14:cNvContentPartPr/>
                <p14:nvPr/>
              </p14:nvContentPartPr>
              <p14:xfrm>
                <a:off x="2924448" y="4502358"/>
                <a:ext cx="60480" cy="36720"/>
              </p14:xfrm>
            </p:contentPart>
          </mc:Choice>
          <mc:Fallback>
            <p:pic>
              <p:nvPicPr>
                <p:cNvPr id="61" name="Freihand 60">
                  <a:extLst>
                    <a:ext uri="{FF2B5EF4-FFF2-40B4-BE49-F238E27FC236}">
                      <a16:creationId xmlns:a16="http://schemas.microsoft.com/office/drawing/2014/main" id="{2B575DF0-7C55-45A7-A4E2-C80F8EFCD33A}"/>
                    </a:ext>
                  </a:extLst>
                </p:cNvPr>
                <p:cNvPicPr/>
                <p:nvPr/>
              </p:nvPicPr>
              <p:blipFill>
                <a:blip r:embed="rId103"/>
                <a:stretch>
                  <a:fillRect/>
                </a:stretch>
              </p:blipFill>
              <p:spPr>
                <a:xfrm>
                  <a:off x="2920128" y="4498038"/>
                  <a:ext cx="69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67361F80-2E89-4B51-AB6A-B225135703F7}"/>
                    </a:ext>
                  </a:extLst>
                </p14:cNvPr>
                <p14:cNvContentPartPr/>
                <p14:nvPr/>
              </p14:nvContentPartPr>
              <p14:xfrm>
                <a:off x="5200368" y="6177798"/>
                <a:ext cx="133200" cy="147600"/>
              </p14:xfrm>
            </p:contentPart>
          </mc:Choice>
          <mc:Fallback>
            <p:pic>
              <p:nvPicPr>
                <p:cNvPr id="62" name="Freihand 61">
                  <a:extLst>
                    <a:ext uri="{FF2B5EF4-FFF2-40B4-BE49-F238E27FC236}">
                      <a16:creationId xmlns:a16="http://schemas.microsoft.com/office/drawing/2014/main" id="{67361F80-2E89-4B51-AB6A-B225135703F7}"/>
                    </a:ext>
                  </a:extLst>
                </p:cNvPr>
                <p:cNvPicPr/>
                <p:nvPr/>
              </p:nvPicPr>
              <p:blipFill>
                <a:blip r:embed="rId105"/>
                <a:stretch>
                  <a:fillRect/>
                </a:stretch>
              </p:blipFill>
              <p:spPr>
                <a:xfrm>
                  <a:off x="5196048" y="6173478"/>
                  <a:ext cx="141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108DC452-D783-4704-97F6-C1261588F13F}"/>
                    </a:ext>
                  </a:extLst>
                </p14:cNvPr>
                <p14:cNvContentPartPr/>
                <p14:nvPr/>
              </p14:nvContentPartPr>
              <p14:xfrm>
                <a:off x="5284968" y="6190398"/>
                <a:ext cx="338760" cy="252720"/>
              </p14:xfrm>
            </p:contentPart>
          </mc:Choice>
          <mc:Fallback>
            <p:pic>
              <p:nvPicPr>
                <p:cNvPr id="63" name="Freihand 62">
                  <a:extLst>
                    <a:ext uri="{FF2B5EF4-FFF2-40B4-BE49-F238E27FC236}">
                      <a16:creationId xmlns:a16="http://schemas.microsoft.com/office/drawing/2014/main" id="{108DC452-D783-4704-97F6-C1261588F13F}"/>
                    </a:ext>
                  </a:extLst>
                </p:cNvPr>
                <p:cNvPicPr/>
                <p:nvPr/>
              </p:nvPicPr>
              <p:blipFill>
                <a:blip r:embed="rId107"/>
                <a:stretch>
                  <a:fillRect/>
                </a:stretch>
              </p:blipFill>
              <p:spPr>
                <a:xfrm>
                  <a:off x="5280648" y="6186078"/>
                  <a:ext cx="347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44" name="Freihand 210943">
                  <a:extLst>
                    <a:ext uri="{FF2B5EF4-FFF2-40B4-BE49-F238E27FC236}">
                      <a16:creationId xmlns:a16="http://schemas.microsoft.com/office/drawing/2014/main" id="{DB1C3881-929A-499C-9516-67BFF2FF70F9}"/>
                    </a:ext>
                  </a:extLst>
                </p14:cNvPr>
                <p14:cNvContentPartPr/>
                <p14:nvPr/>
              </p14:nvContentPartPr>
              <p14:xfrm>
                <a:off x="5641728" y="6237198"/>
                <a:ext cx="115200" cy="109440"/>
              </p14:xfrm>
            </p:contentPart>
          </mc:Choice>
          <mc:Fallback>
            <p:pic>
              <p:nvPicPr>
                <p:cNvPr id="210944" name="Freihand 210943">
                  <a:extLst>
                    <a:ext uri="{FF2B5EF4-FFF2-40B4-BE49-F238E27FC236}">
                      <a16:creationId xmlns:a16="http://schemas.microsoft.com/office/drawing/2014/main" id="{DB1C3881-929A-499C-9516-67BFF2FF70F9}"/>
                    </a:ext>
                  </a:extLst>
                </p:cNvPr>
                <p:cNvPicPr/>
                <p:nvPr/>
              </p:nvPicPr>
              <p:blipFill>
                <a:blip r:embed="rId109"/>
                <a:stretch>
                  <a:fillRect/>
                </a:stretch>
              </p:blipFill>
              <p:spPr>
                <a:xfrm>
                  <a:off x="5637408" y="6232878"/>
                  <a:ext cx="123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0945" name="Freihand 210944">
                  <a:extLst>
                    <a:ext uri="{FF2B5EF4-FFF2-40B4-BE49-F238E27FC236}">
                      <a16:creationId xmlns:a16="http://schemas.microsoft.com/office/drawing/2014/main" id="{BCC499F2-ABB8-4266-B16A-9007D35A1718}"/>
                    </a:ext>
                  </a:extLst>
                </p14:cNvPr>
                <p14:cNvContentPartPr/>
                <p14:nvPr/>
              </p14:nvContentPartPr>
              <p14:xfrm>
                <a:off x="5637768" y="6281118"/>
                <a:ext cx="105840" cy="7560"/>
              </p14:xfrm>
            </p:contentPart>
          </mc:Choice>
          <mc:Fallback>
            <p:pic>
              <p:nvPicPr>
                <p:cNvPr id="210945" name="Freihand 210944">
                  <a:extLst>
                    <a:ext uri="{FF2B5EF4-FFF2-40B4-BE49-F238E27FC236}">
                      <a16:creationId xmlns:a16="http://schemas.microsoft.com/office/drawing/2014/main" id="{BCC499F2-ABB8-4266-B16A-9007D35A1718}"/>
                    </a:ext>
                  </a:extLst>
                </p:cNvPr>
                <p:cNvPicPr/>
                <p:nvPr/>
              </p:nvPicPr>
              <p:blipFill>
                <a:blip r:embed="rId111"/>
                <a:stretch>
                  <a:fillRect/>
                </a:stretch>
              </p:blipFill>
              <p:spPr>
                <a:xfrm>
                  <a:off x="5633448" y="6276798"/>
                  <a:ext cx="114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46" name="Freihand 210945">
                  <a:extLst>
                    <a:ext uri="{FF2B5EF4-FFF2-40B4-BE49-F238E27FC236}">
                      <a16:creationId xmlns:a16="http://schemas.microsoft.com/office/drawing/2014/main" id="{DD1E4EBA-E9E3-4904-A917-65E3444819B1}"/>
                    </a:ext>
                  </a:extLst>
                </p14:cNvPr>
                <p14:cNvContentPartPr/>
                <p14:nvPr/>
              </p14:nvContentPartPr>
              <p14:xfrm>
                <a:off x="5793648" y="6180678"/>
                <a:ext cx="256320" cy="141480"/>
              </p14:xfrm>
            </p:contentPart>
          </mc:Choice>
          <mc:Fallback>
            <p:pic>
              <p:nvPicPr>
                <p:cNvPr id="210946" name="Freihand 210945">
                  <a:extLst>
                    <a:ext uri="{FF2B5EF4-FFF2-40B4-BE49-F238E27FC236}">
                      <a16:creationId xmlns:a16="http://schemas.microsoft.com/office/drawing/2014/main" id="{DD1E4EBA-E9E3-4904-A917-65E3444819B1}"/>
                    </a:ext>
                  </a:extLst>
                </p:cNvPr>
                <p:cNvPicPr/>
                <p:nvPr/>
              </p:nvPicPr>
              <p:blipFill>
                <a:blip r:embed="rId113"/>
                <a:stretch>
                  <a:fillRect/>
                </a:stretch>
              </p:blipFill>
              <p:spPr>
                <a:xfrm>
                  <a:off x="5789328" y="6176358"/>
                  <a:ext cx="264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48" name="Freihand 210947">
                  <a:extLst>
                    <a:ext uri="{FF2B5EF4-FFF2-40B4-BE49-F238E27FC236}">
                      <a16:creationId xmlns:a16="http://schemas.microsoft.com/office/drawing/2014/main" id="{0C27C0C5-8910-4EAA-98C5-D6BB94255F9A}"/>
                    </a:ext>
                  </a:extLst>
                </p14:cNvPr>
                <p14:cNvContentPartPr/>
                <p14:nvPr/>
              </p14:nvContentPartPr>
              <p14:xfrm>
                <a:off x="5968248" y="6223878"/>
                <a:ext cx="141480" cy="31680"/>
              </p14:xfrm>
            </p:contentPart>
          </mc:Choice>
          <mc:Fallback>
            <p:pic>
              <p:nvPicPr>
                <p:cNvPr id="210948" name="Freihand 210947">
                  <a:extLst>
                    <a:ext uri="{FF2B5EF4-FFF2-40B4-BE49-F238E27FC236}">
                      <a16:creationId xmlns:a16="http://schemas.microsoft.com/office/drawing/2014/main" id="{0C27C0C5-8910-4EAA-98C5-D6BB94255F9A}"/>
                    </a:ext>
                  </a:extLst>
                </p:cNvPr>
                <p:cNvPicPr/>
                <p:nvPr/>
              </p:nvPicPr>
              <p:blipFill>
                <a:blip r:embed="rId115"/>
                <a:stretch>
                  <a:fillRect/>
                </a:stretch>
              </p:blipFill>
              <p:spPr>
                <a:xfrm>
                  <a:off x="5963928" y="6219558"/>
                  <a:ext cx="150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49" name="Freihand 210948">
                  <a:extLst>
                    <a:ext uri="{FF2B5EF4-FFF2-40B4-BE49-F238E27FC236}">
                      <a16:creationId xmlns:a16="http://schemas.microsoft.com/office/drawing/2014/main" id="{876872EB-F3B2-42C9-BE50-DAE6B3C82F4A}"/>
                    </a:ext>
                  </a:extLst>
                </p14:cNvPr>
                <p14:cNvContentPartPr/>
                <p14:nvPr/>
              </p14:nvContentPartPr>
              <p14:xfrm>
                <a:off x="5979048" y="6121638"/>
                <a:ext cx="15840" cy="18000"/>
              </p14:xfrm>
            </p:contentPart>
          </mc:Choice>
          <mc:Fallback>
            <p:pic>
              <p:nvPicPr>
                <p:cNvPr id="210949" name="Freihand 210948">
                  <a:extLst>
                    <a:ext uri="{FF2B5EF4-FFF2-40B4-BE49-F238E27FC236}">
                      <a16:creationId xmlns:a16="http://schemas.microsoft.com/office/drawing/2014/main" id="{876872EB-F3B2-42C9-BE50-DAE6B3C82F4A}"/>
                    </a:ext>
                  </a:extLst>
                </p:cNvPr>
                <p:cNvPicPr/>
                <p:nvPr/>
              </p:nvPicPr>
              <p:blipFill>
                <a:blip r:embed="rId117"/>
                <a:stretch>
                  <a:fillRect/>
                </a:stretch>
              </p:blipFill>
              <p:spPr>
                <a:xfrm>
                  <a:off x="5974728" y="6117318"/>
                  <a:ext cx="2448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210951" name="Freihand 210950">
                <a:extLst>
                  <a:ext uri="{FF2B5EF4-FFF2-40B4-BE49-F238E27FC236}">
                    <a16:creationId xmlns:a16="http://schemas.microsoft.com/office/drawing/2014/main" id="{BF615E78-3B7D-4C22-8B4B-EB07DAAEA9D7}"/>
                  </a:ext>
                </a:extLst>
              </p14:cNvPr>
              <p14:cNvContentPartPr/>
              <p14:nvPr/>
            </p14:nvContentPartPr>
            <p14:xfrm>
              <a:off x="3487848" y="4859838"/>
              <a:ext cx="1978200" cy="680400"/>
            </p14:xfrm>
          </p:contentPart>
        </mc:Choice>
        <mc:Fallback>
          <p:pic>
            <p:nvPicPr>
              <p:cNvPr id="210951" name="Freihand 210950">
                <a:extLst>
                  <a:ext uri="{FF2B5EF4-FFF2-40B4-BE49-F238E27FC236}">
                    <a16:creationId xmlns:a16="http://schemas.microsoft.com/office/drawing/2014/main" id="{BF615E78-3B7D-4C22-8B4B-EB07DAAEA9D7}"/>
                  </a:ext>
                </a:extLst>
              </p:cNvPr>
              <p:cNvPicPr/>
              <p:nvPr/>
            </p:nvPicPr>
            <p:blipFill>
              <a:blip r:embed="rId119"/>
              <a:stretch>
                <a:fillRect/>
              </a:stretch>
            </p:blipFill>
            <p:spPr>
              <a:xfrm>
                <a:off x="3483528" y="4855518"/>
                <a:ext cx="1986840" cy="689040"/>
              </a:xfrm>
              <a:prstGeom prst="rect">
                <a:avLst/>
              </a:prstGeom>
            </p:spPr>
          </p:pic>
        </mc:Fallback>
      </mc:AlternateContent>
      <p:grpSp>
        <p:nvGrpSpPr>
          <p:cNvPr id="210994" name="Gruppieren 210993">
            <a:extLst>
              <a:ext uri="{FF2B5EF4-FFF2-40B4-BE49-F238E27FC236}">
                <a16:creationId xmlns:a16="http://schemas.microsoft.com/office/drawing/2014/main" id="{FFFAD65F-8AFE-4B2C-ABD9-17D6416381E7}"/>
              </a:ext>
            </a:extLst>
          </p:cNvPr>
          <p:cNvGrpSpPr/>
          <p:nvPr/>
        </p:nvGrpSpPr>
        <p:grpSpPr>
          <a:xfrm>
            <a:off x="3628248" y="4835358"/>
            <a:ext cx="4729680" cy="983520"/>
            <a:chOff x="3628248" y="4835358"/>
            <a:chExt cx="4729680" cy="983520"/>
          </a:xfrm>
        </p:grpSpPr>
        <mc:AlternateContent xmlns:mc="http://schemas.openxmlformats.org/markup-compatibility/2006">
          <mc:Choice xmlns:p14="http://schemas.microsoft.com/office/powerpoint/2010/main" Requires="p14">
            <p:contentPart p14:bwMode="auto" r:id="rId120">
              <p14:nvContentPartPr>
                <p14:cNvPr id="210952" name="Freihand 210951">
                  <a:extLst>
                    <a:ext uri="{FF2B5EF4-FFF2-40B4-BE49-F238E27FC236}">
                      <a16:creationId xmlns:a16="http://schemas.microsoft.com/office/drawing/2014/main" id="{97822E3F-19D6-4946-9AD0-790CB7F514E5}"/>
                    </a:ext>
                  </a:extLst>
                </p14:cNvPr>
                <p14:cNvContentPartPr/>
                <p14:nvPr/>
              </p14:nvContentPartPr>
              <p14:xfrm>
                <a:off x="5600688" y="5014638"/>
                <a:ext cx="311040" cy="28080"/>
              </p14:xfrm>
            </p:contentPart>
          </mc:Choice>
          <mc:Fallback>
            <p:pic>
              <p:nvPicPr>
                <p:cNvPr id="210952" name="Freihand 210951">
                  <a:extLst>
                    <a:ext uri="{FF2B5EF4-FFF2-40B4-BE49-F238E27FC236}">
                      <a16:creationId xmlns:a16="http://schemas.microsoft.com/office/drawing/2014/main" id="{97822E3F-19D6-4946-9AD0-790CB7F514E5}"/>
                    </a:ext>
                  </a:extLst>
                </p:cNvPr>
                <p:cNvPicPr/>
                <p:nvPr/>
              </p:nvPicPr>
              <p:blipFill>
                <a:blip r:embed="rId121"/>
                <a:stretch>
                  <a:fillRect/>
                </a:stretch>
              </p:blipFill>
              <p:spPr>
                <a:xfrm>
                  <a:off x="5596368" y="5010318"/>
                  <a:ext cx="319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53" name="Freihand 210952">
                  <a:extLst>
                    <a:ext uri="{FF2B5EF4-FFF2-40B4-BE49-F238E27FC236}">
                      <a16:creationId xmlns:a16="http://schemas.microsoft.com/office/drawing/2014/main" id="{DB6C1F87-EAF0-4967-90D8-5EC1DCEC6D97}"/>
                    </a:ext>
                  </a:extLst>
                </p14:cNvPr>
                <p14:cNvContentPartPr/>
                <p14:nvPr/>
              </p14:nvContentPartPr>
              <p14:xfrm>
                <a:off x="5436888" y="4922118"/>
                <a:ext cx="297720" cy="179280"/>
              </p14:xfrm>
            </p:contentPart>
          </mc:Choice>
          <mc:Fallback>
            <p:pic>
              <p:nvPicPr>
                <p:cNvPr id="210953" name="Freihand 210952">
                  <a:extLst>
                    <a:ext uri="{FF2B5EF4-FFF2-40B4-BE49-F238E27FC236}">
                      <a16:creationId xmlns:a16="http://schemas.microsoft.com/office/drawing/2014/main" id="{DB6C1F87-EAF0-4967-90D8-5EC1DCEC6D97}"/>
                    </a:ext>
                  </a:extLst>
                </p:cNvPr>
                <p:cNvPicPr/>
                <p:nvPr/>
              </p:nvPicPr>
              <p:blipFill>
                <a:blip r:embed="rId123"/>
                <a:stretch>
                  <a:fillRect/>
                </a:stretch>
              </p:blipFill>
              <p:spPr>
                <a:xfrm>
                  <a:off x="5432568" y="4917798"/>
                  <a:ext cx="306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54" name="Freihand 210953">
                  <a:extLst>
                    <a:ext uri="{FF2B5EF4-FFF2-40B4-BE49-F238E27FC236}">
                      <a16:creationId xmlns:a16="http://schemas.microsoft.com/office/drawing/2014/main" id="{E29D9D83-80C5-41AC-87C9-7BD105E59970}"/>
                    </a:ext>
                  </a:extLst>
                </p14:cNvPr>
                <p14:cNvContentPartPr/>
                <p14:nvPr/>
              </p14:nvContentPartPr>
              <p14:xfrm>
                <a:off x="6100368" y="4968558"/>
                <a:ext cx="111240" cy="98640"/>
              </p14:xfrm>
            </p:contentPart>
          </mc:Choice>
          <mc:Fallback>
            <p:pic>
              <p:nvPicPr>
                <p:cNvPr id="210954" name="Freihand 210953">
                  <a:extLst>
                    <a:ext uri="{FF2B5EF4-FFF2-40B4-BE49-F238E27FC236}">
                      <a16:creationId xmlns:a16="http://schemas.microsoft.com/office/drawing/2014/main" id="{E29D9D83-80C5-41AC-87C9-7BD105E59970}"/>
                    </a:ext>
                  </a:extLst>
                </p:cNvPr>
                <p:cNvPicPr/>
                <p:nvPr/>
              </p:nvPicPr>
              <p:blipFill>
                <a:blip r:embed="rId125"/>
                <a:stretch>
                  <a:fillRect/>
                </a:stretch>
              </p:blipFill>
              <p:spPr>
                <a:xfrm>
                  <a:off x="6096048" y="4964238"/>
                  <a:ext cx="119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55" name="Freihand 210954">
                  <a:extLst>
                    <a:ext uri="{FF2B5EF4-FFF2-40B4-BE49-F238E27FC236}">
                      <a16:creationId xmlns:a16="http://schemas.microsoft.com/office/drawing/2014/main" id="{C692F6E8-B065-46C4-AD67-E1BB5D705416}"/>
                    </a:ext>
                  </a:extLst>
                </p14:cNvPr>
                <p14:cNvContentPartPr/>
                <p14:nvPr/>
              </p14:nvContentPartPr>
              <p14:xfrm>
                <a:off x="6282888" y="4984758"/>
                <a:ext cx="324360" cy="67680"/>
              </p14:xfrm>
            </p:contentPart>
          </mc:Choice>
          <mc:Fallback>
            <p:pic>
              <p:nvPicPr>
                <p:cNvPr id="210955" name="Freihand 210954">
                  <a:extLst>
                    <a:ext uri="{FF2B5EF4-FFF2-40B4-BE49-F238E27FC236}">
                      <a16:creationId xmlns:a16="http://schemas.microsoft.com/office/drawing/2014/main" id="{C692F6E8-B065-46C4-AD67-E1BB5D705416}"/>
                    </a:ext>
                  </a:extLst>
                </p:cNvPr>
                <p:cNvPicPr/>
                <p:nvPr/>
              </p:nvPicPr>
              <p:blipFill>
                <a:blip r:embed="rId127"/>
                <a:stretch>
                  <a:fillRect/>
                </a:stretch>
              </p:blipFill>
              <p:spPr>
                <a:xfrm>
                  <a:off x="6278568" y="4980438"/>
                  <a:ext cx="333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56" name="Freihand 210955">
                  <a:extLst>
                    <a:ext uri="{FF2B5EF4-FFF2-40B4-BE49-F238E27FC236}">
                      <a16:creationId xmlns:a16="http://schemas.microsoft.com/office/drawing/2014/main" id="{A7BEF488-40E4-4987-A506-324D230753F9}"/>
                    </a:ext>
                  </a:extLst>
                </p14:cNvPr>
                <p14:cNvContentPartPr/>
                <p14:nvPr/>
              </p14:nvContentPartPr>
              <p14:xfrm>
                <a:off x="6637848" y="5001318"/>
                <a:ext cx="149040" cy="61920"/>
              </p14:xfrm>
            </p:contentPart>
          </mc:Choice>
          <mc:Fallback>
            <p:pic>
              <p:nvPicPr>
                <p:cNvPr id="210956" name="Freihand 210955">
                  <a:extLst>
                    <a:ext uri="{FF2B5EF4-FFF2-40B4-BE49-F238E27FC236}">
                      <a16:creationId xmlns:a16="http://schemas.microsoft.com/office/drawing/2014/main" id="{A7BEF488-40E4-4987-A506-324D230753F9}"/>
                    </a:ext>
                  </a:extLst>
                </p:cNvPr>
                <p:cNvPicPr/>
                <p:nvPr/>
              </p:nvPicPr>
              <p:blipFill>
                <a:blip r:embed="rId129"/>
                <a:stretch>
                  <a:fillRect/>
                </a:stretch>
              </p:blipFill>
              <p:spPr>
                <a:xfrm>
                  <a:off x="6633528" y="4996998"/>
                  <a:ext cx="157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57" name="Freihand 210956">
                  <a:extLst>
                    <a:ext uri="{FF2B5EF4-FFF2-40B4-BE49-F238E27FC236}">
                      <a16:creationId xmlns:a16="http://schemas.microsoft.com/office/drawing/2014/main" id="{89135B62-25E7-4735-9C8B-154E6ED73510}"/>
                    </a:ext>
                  </a:extLst>
                </p14:cNvPr>
                <p14:cNvContentPartPr/>
                <p14:nvPr/>
              </p14:nvContentPartPr>
              <p14:xfrm>
                <a:off x="6804528" y="4871358"/>
                <a:ext cx="48240" cy="201240"/>
              </p14:xfrm>
            </p:contentPart>
          </mc:Choice>
          <mc:Fallback>
            <p:pic>
              <p:nvPicPr>
                <p:cNvPr id="210957" name="Freihand 210956">
                  <a:extLst>
                    <a:ext uri="{FF2B5EF4-FFF2-40B4-BE49-F238E27FC236}">
                      <a16:creationId xmlns:a16="http://schemas.microsoft.com/office/drawing/2014/main" id="{89135B62-25E7-4735-9C8B-154E6ED73510}"/>
                    </a:ext>
                  </a:extLst>
                </p:cNvPr>
                <p:cNvPicPr/>
                <p:nvPr/>
              </p:nvPicPr>
              <p:blipFill>
                <a:blip r:embed="rId131"/>
                <a:stretch>
                  <a:fillRect/>
                </a:stretch>
              </p:blipFill>
              <p:spPr>
                <a:xfrm>
                  <a:off x="6800208" y="4867038"/>
                  <a:ext cx="56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58" name="Freihand 210957">
                  <a:extLst>
                    <a:ext uri="{FF2B5EF4-FFF2-40B4-BE49-F238E27FC236}">
                      <a16:creationId xmlns:a16="http://schemas.microsoft.com/office/drawing/2014/main" id="{B6A3EDB6-AD6C-4397-AA4F-20231506E923}"/>
                    </a:ext>
                  </a:extLst>
                </p14:cNvPr>
                <p14:cNvContentPartPr/>
                <p14:nvPr/>
              </p14:nvContentPartPr>
              <p14:xfrm>
                <a:off x="6870408" y="4972158"/>
                <a:ext cx="115200" cy="93600"/>
              </p14:xfrm>
            </p:contentPart>
          </mc:Choice>
          <mc:Fallback>
            <p:pic>
              <p:nvPicPr>
                <p:cNvPr id="210958" name="Freihand 210957">
                  <a:extLst>
                    <a:ext uri="{FF2B5EF4-FFF2-40B4-BE49-F238E27FC236}">
                      <a16:creationId xmlns:a16="http://schemas.microsoft.com/office/drawing/2014/main" id="{B6A3EDB6-AD6C-4397-AA4F-20231506E923}"/>
                    </a:ext>
                  </a:extLst>
                </p:cNvPr>
                <p:cNvPicPr/>
                <p:nvPr/>
              </p:nvPicPr>
              <p:blipFill>
                <a:blip r:embed="rId133"/>
                <a:stretch>
                  <a:fillRect/>
                </a:stretch>
              </p:blipFill>
              <p:spPr>
                <a:xfrm>
                  <a:off x="6866088" y="4967838"/>
                  <a:ext cx="123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59" name="Freihand 210958">
                  <a:extLst>
                    <a:ext uri="{FF2B5EF4-FFF2-40B4-BE49-F238E27FC236}">
                      <a16:creationId xmlns:a16="http://schemas.microsoft.com/office/drawing/2014/main" id="{A1E9540C-0124-4A23-BD89-FDF80DB55494}"/>
                    </a:ext>
                  </a:extLst>
                </p14:cNvPr>
                <p14:cNvContentPartPr/>
                <p14:nvPr/>
              </p14:nvContentPartPr>
              <p14:xfrm>
                <a:off x="7146168" y="4883958"/>
                <a:ext cx="97920" cy="159480"/>
              </p14:xfrm>
            </p:contentPart>
          </mc:Choice>
          <mc:Fallback>
            <p:pic>
              <p:nvPicPr>
                <p:cNvPr id="210959" name="Freihand 210958">
                  <a:extLst>
                    <a:ext uri="{FF2B5EF4-FFF2-40B4-BE49-F238E27FC236}">
                      <a16:creationId xmlns:a16="http://schemas.microsoft.com/office/drawing/2014/main" id="{A1E9540C-0124-4A23-BD89-FDF80DB55494}"/>
                    </a:ext>
                  </a:extLst>
                </p:cNvPr>
                <p:cNvPicPr/>
                <p:nvPr/>
              </p:nvPicPr>
              <p:blipFill>
                <a:blip r:embed="rId135"/>
                <a:stretch>
                  <a:fillRect/>
                </a:stretch>
              </p:blipFill>
              <p:spPr>
                <a:xfrm>
                  <a:off x="7141848" y="4879638"/>
                  <a:ext cx="106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0" name="Freihand 210959">
                  <a:extLst>
                    <a:ext uri="{FF2B5EF4-FFF2-40B4-BE49-F238E27FC236}">
                      <a16:creationId xmlns:a16="http://schemas.microsoft.com/office/drawing/2014/main" id="{9CF4C614-6F82-4969-873E-B00F3721D72F}"/>
                    </a:ext>
                  </a:extLst>
                </p14:cNvPr>
                <p14:cNvContentPartPr/>
                <p14:nvPr/>
              </p14:nvContentPartPr>
              <p14:xfrm>
                <a:off x="7122408" y="4963878"/>
                <a:ext cx="134640" cy="8640"/>
              </p14:xfrm>
            </p:contentPart>
          </mc:Choice>
          <mc:Fallback>
            <p:pic>
              <p:nvPicPr>
                <p:cNvPr id="210960" name="Freihand 210959">
                  <a:extLst>
                    <a:ext uri="{FF2B5EF4-FFF2-40B4-BE49-F238E27FC236}">
                      <a16:creationId xmlns:a16="http://schemas.microsoft.com/office/drawing/2014/main" id="{9CF4C614-6F82-4969-873E-B00F3721D72F}"/>
                    </a:ext>
                  </a:extLst>
                </p:cNvPr>
                <p:cNvPicPr/>
                <p:nvPr/>
              </p:nvPicPr>
              <p:blipFill>
                <a:blip r:embed="rId137"/>
                <a:stretch>
                  <a:fillRect/>
                </a:stretch>
              </p:blipFill>
              <p:spPr>
                <a:xfrm>
                  <a:off x="7118088" y="4959558"/>
                  <a:ext cx="143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61" name="Freihand 210960">
                  <a:extLst>
                    <a:ext uri="{FF2B5EF4-FFF2-40B4-BE49-F238E27FC236}">
                      <a16:creationId xmlns:a16="http://schemas.microsoft.com/office/drawing/2014/main" id="{0119E082-A4C1-4981-91AB-EE9B515EDB2F}"/>
                    </a:ext>
                  </a:extLst>
                </p14:cNvPr>
                <p14:cNvContentPartPr/>
                <p14:nvPr/>
              </p14:nvContentPartPr>
              <p14:xfrm>
                <a:off x="7272888" y="4964238"/>
                <a:ext cx="146160" cy="63360"/>
              </p14:xfrm>
            </p:contentPart>
          </mc:Choice>
          <mc:Fallback>
            <p:pic>
              <p:nvPicPr>
                <p:cNvPr id="210961" name="Freihand 210960">
                  <a:extLst>
                    <a:ext uri="{FF2B5EF4-FFF2-40B4-BE49-F238E27FC236}">
                      <a16:creationId xmlns:a16="http://schemas.microsoft.com/office/drawing/2014/main" id="{0119E082-A4C1-4981-91AB-EE9B515EDB2F}"/>
                    </a:ext>
                  </a:extLst>
                </p:cNvPr>
                <p:cNvPicPr/>
                <p:nvPr/>
              </p:nvPicPr>
              <p:blipFill>
                <a:blip r:embed="rId139"/>
                <a:stretch>
                  <a:fillRect/>
                </a:stretch>
              </p:blipFill>
              <p:spPr>
                <a:xfrm>
                  <a:off x="7268568" y="4959918"/>
                  <a:ext cx="154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62" name="Freihand 210961">
                  <a:extLst>
                    <a:ext uri="{FF2B5EF4-FFF2-40B4-BE49-F238E27FC236}">
                      <a16:creationId xmlns:a16="http://schemas.microsoft.com/office/drawing/2014/main" id="{097E4508-3A1F-46A6-B86A-BA4E52201A9C}"/>
                    </a:ext>
                  </a:extLst>
                </p14:cNvPr>
                <p14:cNvContentPartPr/>
                <p14:nvPr/>
              </p14:nvContentPartPr>
              <p14:xfrm>
                <a:off x="7406088" y="4917798"/>
                <a:ext cx="117000" cy="108000"/>
              </p14:xfrm>
            </p:contentPart>
          </mc:Choice>
          <mc:Fallback>
            <p:pic>
              <p:nvPicPr>
                <p:cNvPr id="210962" name="Freihand 210961">
                  <a:extLst>
                    <a:ext uri="{FF2B5EF4-FFF2-40B4-BE49-F238E27FC236}">
                      <a16:creationId xmlns:a16="http://schemas.microsoft.com/office/drawing/2014/main" id="{097E4508-3A1F-46A6-B86A-BA4E52201A9C}"/>
                    </a:ext>
                  </a:extLst>
                </p:cNvPr>
                <p:cNvPicPr/>
                <p:nvPr/>
              </p:nvPicPr>
              <p:blipFill>
                <a:blip r:embed="rId141"/>
                <a:stretch>
                  <a:fillRect/>
                </a:stretch>
              </p:blipFill>
              <p:spPr>
                <a:xfrm>
                  <a:off x="7401768" y="4913478"/>
                  <a:ext cx="125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63" name="Freihand 210962">
                  <a:extLst>
                    <a:ext uri="{FF2B5EF4-FFF2-40B4-BE49-F238E27FC236}">
                      <a16:creationId xmlns:a16="http://schemas.microsoft.com/office/drawing/2014/main" id="{1C6567C4-38FC-4611-BF43-F33F8FBB5C2C}"/>
                    </a:ext>
                  </a:extLst>
                </p14:cNvPr>
                <p14:cNvContentPartPr/>
                <p14:nvPr/>
              </p14:nvContentPartPr>
              <p14:xfrm>
                <a:off x="7558368" y="4959918"/>
                <a:ext cx="66960" cy="69120"/>
              </p14:xfrm>
            </p:contentPart>
          </mc:Choice>
          <mc:Fallback>
            <p:pic>
              <p:nvPicPr>
                <p:cNvPr id="210963" name="Freihand 210962">
                  <a:extLst>
                    <a:ext uri="{FF2B5EF4-FFF2-40B4-BE49-F238E27FC236}">
                      <a16:creationId xmlns:a16="http://schemas.microsoft.com/office/drawing/2014/main" id="{1C6567C4-38FC-4611-BF43-F33F8FBB5C2C}"/>
                    </a:ext>
                  </a:extLst>
                </p:cNvPr>
                <p:cNvPicPr/>
                <p:nvPr/>
              </p:nvPicPr>
              <p:blipFill>
                <a:blip r:embed="rId143"/>
                <a:stretch>
                  <a:fillRect/>
                </a:stretch>
              </p:blipFill>
              <p:spPr>
                <a:xfrm>
                  <a:off x="7554048" y="4955598"/>
                  <a:ext cx="75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0964" name="Freihand 210963">
                  <a:extLst>
                    <a:ext uri="{FF2B5EF4-FFF2-40B4-BE49-F238E27FC236}">
                      <a16:creationId xmlns:a16="http://schemas.microsoft.com/office/drawing/2014/main" id="{1D91312E-79EA-4D82-828B-4A28C6CA4140}"/>
                    </a:ext>
                  </a:extLst>
                </p14:cNvPr>
                <p14:cNvContentPartPr/>
                <p14:nvPr/>
              </p14:nvContentPartPr>
              <p14:xfrm>
                <a:off x="7640088" y="4870638"/>
                <a:ext cx="190440" cy="151560"/>
              </p14:xfrm>
            </p:contentPart>
          </mc:Choice>
          <mc:Fallback>
            <p:pic>
              <p:nvPicPr>
                <p:cNvPr id="210964" name="Freihand 210963">
                  <a:extLst>
                    <a:ext uri="{FF2B5EF4-FFF2-40B4-BE49-F238E27FC236}">
                      <a16:creationId xmlns:a16="http://schemas.microsoft.com/office/drawing/2014/main" id="{1D91312E-79EA-4D82-828B-4A28C6CA4140}"/>
                    </a:ext>
                  </a:extLst>
                </p:cNvPr>
                <p:cNvPicPr/>
                <p:nvPr/>
              </p:nvPicPr>
              <p:blipFill>
                <a:blip r:embed="rId145"/>
                <a:stretch>
                  <a:fillRect/>
                </a:stretch>
              </p:blipFill>
              <p:spPr>
                <a:xfrm>
                  <a:off x="7635768" y="4866318"/>
                  <a:ext cx="199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65" name="Freihand 210964">
                  <a:extLst>
                    <a:ext uri="{FF2B5EF4-FFF2-40B4-BE49-F238E27FC236}">
                      <a16:creationId xmlns:a16="http://schemas.microsoft.com/office/drawing/2014/main" id="{7F7E9A3E-1678-4746-8C5E-E7254F77D886}"/>
                    </a:ext>
                  </a:extLst>
                </p14:cNvPr>
                <p14:cNvContentPartPr/>
                <p14:nvPr/>
              </p14:nvContentPartPr>
              <p14:xfrm>
                <a:off x="7889928" y="4835358"/>
                <a:ext cx="104760" cy="152640"/>
              </p14:xfrm>
            </p:contentPart>
          </mc:Choice>
          <mc:Fallback>
            <p:pic>
              <p:nvPicPr>
                <p:cNvPr id="210965" name="Freihand 210964">
                  <a:extLst>
                    <a:ext uri="{FF2B5EF4-FFF2-40B4-BE49-F238E27FC236}">
                      <a16:creationId xmlns:a16="http://schemas.microsoft.com/office/drawing/2014/main" id="{7F7E9A3E-1678-4746-8C5E-E7254F77D886}"/>
                    </a:ext>
                  </a:extLst>
                </p:cNvPr>
                <p:cNvPicPr/>
                <p:nvPr/>
              </p:nvPicPr>
              <p:blipFill>
                <a:blip r:embed="rId147"/>
                <a:stretch>
                  <a:fillRect/>
                </a:stretch>
              </p:blipFill>
              <p:spPr>
                <a:xfrm>
                  <a:off x="7885608" y="4831038"/>
                  <a:ext cx="113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66" name="Freihand 210965">
                  <a:extLst>
                    <a:ext uri="{FF2B5EF4-FFF2-40B4-BE49-F238E27FC236}">
                      <a16:creationId xmlns:a16="http://schemas.microsoft.com/office/drawing/2014/main" id="{12B1B474-60A3-48E7-8D88-081EBD7A258E}"/>
                    </a:ext>
                  </a:extLst>
                </p14:cNvPr>
                <p14:cNvContentPartPr/>
                <p14:nvPr/>
              </p14:nvContentPartPr>
              <p14:xfrm>
                <a:off x="7943928" y="4990158"/>
                <a:ext cx="43920" cy="8280"/>
              </p14:xfrm>
            </p:contentPart>
          </mc:Choice>
          <mc:Fallback>
            <p:pic>
              <p:nvPicPr>
                <p:cNvPr id="210966" name="Freihand 210965">
                  <a:extLst>
                    <a:ext uri="{FF2B5EF4-FFF2-40B4-BE49-F238E27FC236}">
                      <a16:creationId xmlns:a16="http://schemas.microsoft.com/office/drawing/2014/main" id="{12B1B474-60A3-48E7-8D88-081EBD7A258E}"/>
                    </a:ext>
                  </a:extLst>
                </p:cNvPr>
                <p:cNvPicPr/>
                <p:nvPr/>
              </p:nvPicPr>
              <p:blipFill>
                <a:blip r:embed="rId149"/>
                <a:stretch>
                  <a:fillRect/>
                </a:stretch>
              </p:blipFill>
              <p:spPr>
                <a:xfrm>
                  <a:off x="7939608" y="4985838"/>
                  <a:ext cx="52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0967" name="Freihand 210966">
                  <a:extLst>
                    <a:ext uri="{FF2B5EF4-FFF2-40B4-BE49-F238E27FC236}">
                      <a16:creationId xmlns:a16="http://schemas.microsoft.com/office/drawing/2014/main" id="{78ADE8A9-9D86-43C7-A247-C46704363165}"/>
                    </a:ext>
                  </a:extLst>
                </p14:cNvPr>
                <p14:cNvContentPartPr/>
                <p14:nvPr/>
              </p14:nvContentPartPr>
              <p14:xfrm>
                <a:off x="8045448" y="4850838"/>
                <a:ext cx="70200" cy="138600"/>
              </p14:xfrm>
            </p:contentPart>
          </mc:Choice>
          <mc:Fallback>
            <p:pic>
              <p:nvPicPr>
                <p:cNvPr id="210967" name="Freihand 210966">
                  <a:extLst>
                    <a:ext uri="{FF2B5EF4-FFF2-40B4-BE49-F238E27FC236}">
                      <a16:creationId xmlns:a16="http://schemas.microsoft.com/office/drawing/2014/main" id="{78ADE8A9-9D86-43C7-A247-C46704363165}"/>
                    </a:ext>
                  </a:extLst>
                </p:cNvPr>
                <p:cNvPicPr/>
                <p:nvPr/>
              </p:nvPicPr>
              <p:blipFill>
                <a:blip r:embed="rId151"/>
                <a:stretch>
                  <a:fillRect/>
                </a:stretch>
              </p:blipFill>
              <p:spPr>
                <a:xfrm>
                  <a:off x="8041128" y="4846518"/>
                  <a:ext cx="78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68" name="Freihand 210967">
                  <a:extLst>
                    <a:ext uri="{FF2B5EF4-FFF2-40B4-BE49-F238E27FC236}">
                      <a16:creationId xmlns:a16="http://schemas.microsoft.com/office/drawing/2014/main" id="{BDE5B063-BB37-4912-8112-CFBA2D35DC75}"/>
                    </a:ext>
                  </a:extLst>
                </p14:cNvPr>
                <p14:cNvContentPartPr/>
                <p14:nvPr/>
              </p14:nvContentPartPr>
              <p14:xfrm>
                <a:off x="8126448" y="4924998"/>
                <a:ext cx="231480" cy="62640"/>
              </p14:xfrm>
            </p:contentPart>
          </mc:Choice>
          <mc:Fallback>
            <p:pic>
              <p:nvPicPr>
                <p:cNvPr id="210968" name="Freihand 210967">
                  <a:extLst>
                    <a:ext uri="{FF2B5EF4-FFF2-40B4-BE49-F238E27FC236}">
                      <a16:creationId xmlns:a16="http://schemas.microsoft.com/office/drawing/2014/main" id="{BDE5B063-BB37-4912-8112-CFBA2D35DC75}"/>
                    </a:ext>
                  </a:extLst>
                </p:cNvPr>
                <p:cNvPicPr/>
                <p:nvPr/>
              </p:nvPicPr>
              <p:blipFill>
                <a:blip r:embed="rId153"/>
                <a:stretch>
                  <a:fillRect/>
                </a:stretch>
              </p:blipFill>
              <p:spPr>
                <a:xfrm>
                  <a:off x="8122128" y="4920678"/>
                  <a:ext cx="240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69" name="Freihand 210968">
                  <a:extLst>
                    <a:ext uri="{FF2B5EF4-FFF2-40B4-BE49-F238E27FC236}">
                      <a16:creationId xmlns:a16="http://schemas.microsoft.com/office/drawing/2014/main" id="{F88813B7-A63E-44AC-933C-54D376E32D04}"/>
                    </a:ext>
                  </a:extLst>
                </p14:cNvPr>
                <p14:cNvContentPartPr/>
                <p14:nvPr/>
              </p14:nvContentPartPr>
              <p14:xfrm>
                <a:off x="3628248" y="5237838"/>
                <a:ext cx="2044440" cy="23760"/>
              </p14:xfrm>
            </p:contentPart>
          </mc:Choice>
          <mc:Fallback>
            <p:pic>
              <p:nvPicPr>
                <p:cNvPr id="210969" name="Freihand 210968">
                  <a:extLst>
                    <a:ext uri="{FF2B5EF4-FFF2-40B4-BE49-F238E27FC236}">
                      <a16:creationId xmlns:a16="http://schemas.microsoft.com/office/drawing/2014/main" id="{F88813B7-A63E-44AC-933C-54D376E32D04}"/>
                    </a:ext>
                  </a:extLst>
                </p:cNvPr>
                <p:cNvPicPr/>
                <p:nvPr/>
              </p:nvPicPr>
              <p:blipFill>
                <a:blip r:embed="rId155"/>
                <a:stretch>
                  <a:fillRect/>
                </a:stretch>
              </p:blipFill>
              <p:spPr>
                <a:xfrm>
                  <a:off x="3623928" y="5233518"/>
                  <a:ext cx="2053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0970" name="Freihand 210969">
                  <a:extLst>
                    <a:ext uri="{FF2B5EF4-FFF2-40B4-BE49-F238E27FC236}">
                      <a16:creationId xmlns:a16="http://schemas.microsoft.com/office/drawing/2014/main" id="{E70C333E-9097-4BDF-8489-CF1576513738}"/>
                    </a:ext>
                  </a:extLst>
                </p14:cNvPr>
                <p14:cNvContentPartPr/>
                <p14:nvPr/>
              </p14:nvContentPartPr>
              <p14:xfrm>
                <a:off x="5789688" y="5245398"/>
                <a:ext cx="183240" cy="18000"/>
              </p14:xfrm>
            </p:contentPart>
          </mc:Choice>
          <mc:Fallback>
            <p:pic>
              <p:nvPicPr>
                <p:cNvPr id="210970" name="Freihand 210969">
                  <a:extLst>
                    <a:ext uri="{FF2B5EF4-FFF2-40B4-BE49-F238E27FC236}">
                      <a16:creationId xmlns:a16="http://schemas.microsoft.com/office/drawing/2014/main" id="{E70C333E-9097-4BDF-8489-CF1576513738}"/>
                    </a:ext>
                  </a:extLst>
                </p:cNvPr>
                <p:cNvPicPr/>
                <p:nvPr/>
              </p:nvPicPr>
              <p:blipFill>
                <a:blip r:embed="rId157"/>
                <a:stretch>
                  <a:fillRect/>
                </a:stretch>
              </p:blipFill>
              <p:spPr>
                <a:xfrm>
                  <a:off x="5785368" y="5241078"/>
                  <a:ext cx="191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0971" name="Freihand 210970">
                  <a:extLst>
                    <a:ext uri="{FF2B5EF4-FFF2-40B4-BE49-F238E27FC236}">
                      <a16:creationId xmlns:a16="http://schemas.microsoft.com/office/drawing/2014/main" id="{A7E42F3D-8104-44C5-9A9B-CFE8D0396514}"/>
                    </a:ext>
                  </a:extLst>
                </p14:cNvPr>
                <p14:cNvContentPartPr/>
                <p14:nvPr/>
              </p14:nvContentPartPr>
              <p14:xfrm>
                <a:off x="5702928" y="5184918"/>
                <a:ext cx="191880" cy="118440"/>
              </p14:xfrm>
            </p:contentPart>
          </mc:Choice>
          <mc:Fallback>
            <p:pic>
              <p:nvPicPr>
                <p:cNvPr id="210971" name="Freihand 210970">
                  <a:extLst>
                    <a:ext uri="{FF2B5EF4-FFF2-40B4-BE49-F238E27FC236}">
                      <a16:creationId xmlns:a16="http://schemas.microsoft.com/office/drawing/2014/main" id="{A7E42F3D-8104-44C5-9A9B-CFE8D0396514}"/>
                    </a:ext>
                  </a:extLst>
                </p:cNvPr>
                <p:cNvPicPr/>
                <p:nvPr/>
              </p:nvPicPr>
              <p:blipFill>
                <a:blip r:embed="rId159"/>
                <a:stretch>
                  <a:fillRect/>
                </a:stretch>
              </p:blipFill>
              <p:spPr>
                <a:xfrm>
                  <a:off x="5698608" y="5180598"/>
                  <a:ext cx="200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75" name="Freihand 210974">
                  <a:extLst>
                    <a:ext uri="{FF2B5EF4-FFF2-40B4-BE49-F238E27FC236}">
                      <a16:creationId xmlns:a16="http://schemas.microsoft.com/office/drawing/2014/main" id="{2E818589-B1BE-478A-B89C-7FFC7E88FF4E}"/>
                    </a:ext>
                  </a:extLst>
                </p14:cNvPr>
                <p14:cNvContentPartPr/>
                <p14:nvPr/>
              </p14:nvContentPartPr>
              <p14:xfrm>
                <a:off x="6160488" y="5160798"/>
                <a:ext cx="144360" cy="178200"/>
              </p14:xfrm>
            </p:contentPart>
          </mc:Choice>
          <mc:Fallback>
            <p:pic>
              <p:nvPicPr>
                <p:cNvPr id="210975" name="Freihand 210974">
                  <a:extLst>
                    <a:ext uri="{FF2B5EF4-FFF2-40B4-BE49-F238E27FC236}">
                      <a16:creationId xmlns:a16="http://schemas.microsoft.com/office/drawing/2014/main" id="{2E818589-B1BE-478A-B89C-7FFC7E88FF4E}"/>
                    </a:ext>
                  </a:extLst>
                </p:cNvPr>
                <p:cNvPicPr/>
                <p:nvPr/>
              </p:nvPicPr>
              <p:blipFill>
                <a:blip r:embed="rId161"/>
                <a:stretch>
                  <a:fillRect/>
                </a:stretch>
              </p:blipFill>
              <p:spPr>
                <a:xfrm>
                  <a:off x="6156168" y="5156478"/>
                  <a:ext cx="153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0976" name="Freihand 210975">
                  <a:extLst>
                    <a:ext uri="{FF2B5EF4-FFF2-40B4-BE49-F238E27FC236}">
                      <a16:creationId xmlns:a16="http://schemas.microsoft.com/office/drawing/2014/main" id="{995AC7ED-CDA0-4AD9-AC87-04E08ADC7EB5}"/>
                    </a:ext>
                  </a:extLst>
                </p14:cNvPr>
                <p14:cNvContentPartPr/>
                <p14:nvPr/>
              </p14:nvContentPartPr>
              <p14:xfrm>
                <a:off x="6293688" y="5218038"/>
                <a:ext cx="53640" cy="87840"/>
              </p14:xfrm>
            </p:contentPart>
          </mc:Choice>
          <mc:Fallback>
            <p:pic>
              <p:nvPicPr>
                <p:cNvPr id="210976" name="Freihand 210975">
                  <a:extLst>
                    <a:ext uri="{FF2B5EF4-FFF2-40B4-BE49-F238E27FC236}">
                      <a16:creationId xmlns:a16="http://schemas.microsoft.com/office/drawing/2014/main" id="{995AC7ED-CDA0-4AD9-AC87-04E08ADC7EB5}"/>
                    </a:ext>
                  </a:extLst>
                </p:cNvPr>
                <p:cNvPicPr/>
                <p:nvPr/>
              </p:nvPicPr>
              <p:blipFill>
                <a:blip r:embed="rId163"/>
                <a:stretch>
                  <a:fillRect/>
                </a:stretch>
              </p:blipFill>
              <p:spPr>
                <a:xfrm>
                  <a:off x="6289368" y="5213718"/>
                  <a:ext cx="62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77" name="Freihand 210976">
                  <a:extLst>
                    <a:ext uri="{FF2B5EF4-FFF2-40B4-BE49-F238E27FC236}">
                      <a16:creationId xmlns:a16="http://schemas.microsoft.com/office/drawing/2014/main" id="{54DBDD8D-61C4-4AB6-ABCB-C4F355CCC351}"/>
                    </a:ext>
                  </a:extLst>
                </p14:cNvPr>
                <p14:cNvContentPartPr/>
                <p14:nvPr/>
              </p14:nvContentPartPr>
              <p14:xfrm>
                <a:off x="6236448" y="5156838"/>
                <a:ext cx="23760" cy="146520"/>
              </p14:xfrm>
            </p:contentPart>
          </mc:Choice>
          <mc:Fallback>
            <p:pic>
              <p:nvPicPr>
                <p:cNvPr id="210977" name="Freihand 210976">
                  <a:extLst>
                    <a:ext uri="{FF2B5EF4-FFF2-40B4-BE49-F238E27FC236}">
                      <a16:creationId xmlns:a16="http://schemas.microsoft.com/office/drawing/2014/main" id="{54DBDD8D-61C4-4AB6-ABCB-C4F355CCC351}"/>
                    </a:ext>
                  </a:extLst>
                </p:cNvPr>
                <p:cNvPicPr/>
                <p:nvPr/>
              </p:nvPicPr>
              <p:blipFill>
                <a:blip r:embed="rId165"/>
                <a:stretch>
                  <a:fillRect/>
                </a:stretch>
              </p:blipFill>
              <p:spPr>
                <a:xfrm>
                  <a:off x="6232128" y="5152518"/>
                  <a:ext cx="32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0978" name="Freihand 210977">
                  <a:extLst>
                    <a:ext uri="{FF2B5EF4-FFF2-40B4-BE49-F238E27FC236}">
                      <a16:creationId xmlns:a16="http://schemas.microsoft.com/office/drawing/2014/main" id="{3F8F688F-ABFF-4D69-9E82-C7FE089F4E47}"/>
                    </a:ext>
                  </a:extLst>
                </p14:cNvPr>
                <p14:cNvContentPartPr/>
                <p14:nvPr/>
              </p14:nvContentPartPr>
              <p14:xfrm>
                <a:off x="6372528" y="5221638"/>
                <a:ext cx="78480" cy="62280"/>
              </p14:xfrm>
            </p:contentPart>
          </mc:Choice>
          <mc:Fallback>
            <p:pic>
              <p:nvPicPr>
                <p:cNvPr id="210978" name="Freihand 210977">
                  <a:extLst>
                    <a:ext uri="{FF2B5EF4-FFF2-40B4-BE49-F238E27FC236}">
                      <a16:creationId xmlns:a16="http://schemas.microsoft.com/office/drawing/2014/main" id="{3F8F688F-ABFF-4D69-9E82-C7FE089F4E47}"/>
                    </a:ext>
                  </a:extLst>
                </p:cNvPr>
                <p:cNvPicPr/>
                <p:nvPr/>
              </p:nvPicPr>
              <p:blipFill>
                <a:blip r:embed="rId167"/>
                <a:stretch>
                  <a:fillRect/>
                </a:stretch>
              </p:blipFill>
              <p:spPr>
                <a:xfrm>
                  <a:off x="6368208" y="5217318"/>
                  <a:ext cx="87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79" name="Freihand 210978">
                  <a:extLst>
                    <a:ext uri="{FF2B5EF4-FFF2-40B4-BE49-F238E27FC236}">
                      <a16:creationId xmlns:a16="http://schemas.microsoft.com/office/drawing/2014/main" id="{7E7965E8-EC53-45E6-91D2-25D0431B5168}"/>
                    </a:ext>
                  </a:extLst>
                </p14:cNvPr>
                <p14:cNvContentPartPr/>
                <p14:nvPr/>
              </p14:nvContentPartPr>
              <p14:xfrm>
                <a:off x="6506088" y="5158278"/>
                <a:ext cx="109440" cy="141840"/>
              </p14:xfrm>
            </p:contentPart>
          </mc:Choice>
          <mc:Fallback>
            <p:pic>
              <p:nvPicPr>
                <p:cNvPr id="210979" name="Freihand 210978">
                  <a:extLst>
                    <a:ext uri="{FF2B5EF4-FFF2-40B4-BE49-F238E27FC236}">
                      <a16:creationId xmlns:a16="http://schemas.microsoft.com/office/drawing/2014/main" id="{7E7965E8-EC53-45E6-91D2-25D0431B5168}"/>
                    </a:ext>
                  </a:extLst>
                </p:cNvPr>
                <p:cNvPicPr/>
                <p:nvPr/>
              </p:nvPicPr>
              <p:blipFill>
                <a:blip r:embed="rId169"/>
                <a:stretch>
                  <a:fillRect/>
                </a:stretch>
              </p:blipFill>
              <p:spPr>
                <a:xfrm>
                  <a:off x="6501768" y="5153958"/>
                  <a:ext cx="118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0980" name="Freihand 210979">
                  <a:extLst>
                    <a:ext uri="{FF2B5EF4-FFF2-40B4-BE49-F238E27FC236}">
                      <a16:creationId xmlns:a16="http://schemas.microsoft.com/office/drawing/2014/main" id="{B8CACB98-5A77-4BF9-9AE7-A630B0E95F48}"/>
                    </a:ext>
                  </a:extLst>
                </p14:cNvPr>
                <p14:cNvContentPartPr/>
                <p14:nvPr/>
              </p14:nvContentPartPr>
              <p14:xfrm>
                <a:off x="6661248" y="5227398"/>
                <a:ext cx="119520" cy="81000"/>
              </p14:xfrm>
            </p:contentPart>
          </mc:Choice>
          <mc:Fallback>
            <p:pic>
              <p:nvPicPr>
                <p:cNvPr id="210980" name="Freihand 210979">
                  <a:extLst>
                    <a:ext uri="{FF2B5EF4-FFF2-40B4-BE49-F238E27FC236}">
                      <a16:creationId xmlns:a16="http://schemas.microsoft.com/office/drawing/2014/main" id="{B8CACB98-5A77-4BF9-9AE7-A630B0E95F48}"/>
                    </a:ext>
                  </a:extLst>
                </p:cNvPr>
                <p:cNvPicPr/>
                <p:nvPr/>
              </p:nvPicPr>
              <p:blipFill>
                <a:blip r:embed="rId171"/>
                <a:stretch>
                  <a:fillRect/>
                </a:stretch>
              </p:blipFill>
              <p:spPr>
                <a:xfrm>
                  <a:off x="6656928" y="5223078"/>
                  <a:ext cx="128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0981" name="Freihand 210980">
                  <a:extLst>
                    <a:ext uri="{FF2B5EF4-FFF2-40B4-BE49-F238E27FC236}">
                      <a16:creationId xmlns:a16="http://schemas.microsoft.com/office/drawing/2014/main" id="{F1F1AC85-A0F9-4208-8182-DEDAF3ADFD88}"/>
                    </a:ext>
                  </a:extLst>
                </p14:cNvPr>
                <p14:cNvContentPartPr/>
                <p14:nvPr/>
              </p14:nvContentPartPr>
              <p14:xfrm>
                <a:off x="7547208" y="5175918"/>
                <a:ext cx="119880" cy="69120"/>
              </p14:xfrm>
            </p:contentPart>
          </mc:Choice>
          <mc:Fallback>
            <p:pic>
              <p:nvPicPr>
                <p:cNvPr id="210981" name="Freihand 210980">
                  <a:extLst>
                    <a:ext uri="{FF2B5EF4-FFF2-40B4-BE49-F238E27FC236}">
                      <a16:creationId xmlns:a16="http://schemas.microsoft.com/office/drawing/2014/main" id="{F1F1AC85-A0F9-4208-8182-DEDAF3ADFD88}"/>
                    </a:ext>
                  </a:extLst>
                </p:cNvPr>
                <p:cNvPicPr/>
                <p:nvPr/>
              </p:nvPicPr>
              <p:blipFill>
                <a:blip r:embed="rId173"/>
                <a:stretch>
                  <a:fillRect/>
                </a:stretch>
              </p:blipFill>
              <p:spPr>
                <a:xfrm>
                  <a:off x="7542888" y="5171598"/>
                  <a:ext cx="128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0983" name="Freihand 210982">
                  <a:extLst>
                    <a:ext uri="{FF2B5EF4-FFF2-40B4-BE49-F238E27FC236}">
                      <a16:creationId xmlns:a16="http://schemas.microsoft.com/office/drawing/2014/main" id="{94440557-2941-4FC6-8F2B-B6ABC3FE8E90}"/>
                    </a:ext>
                  </a:extLst>
                </p14:cNvPr>
                <p14:cNvContentPartPr/>
                <p14:nvPr/>
              </p14:nvContentPartPr>
              <p14:xfrm>
                <a:off x="3659208" y="4929318"/>
                <a:ext cx="1823760" cy="861480"/>
              </p14:xfrm>
            </p:contentPart>
          </mc:Choice>
          <mc:Fallback>
            <p:pic>
              <p:nvPicPr>
                <p:cNvPr id="210983" name="Freihand 210982">
                  <a:extLst>
                    <a:ext uri="{FF2B5EF4-FFF2-40B4-BE49-F238E27FC236}">
                      <a16:creationId xmlns:a16="http://schemas.microsoft.com/office/drawing/2014/main" id="{94440557-2941-4FC6-8F2B-B6ABC3FE8E90}"/>
                    </a:ext>
                  </a:extLst>
                </p:cNvPr>
                <p:cNvPicPr/>
                <p:nvPr/>
              </p:nvPicPr>
              <p:blipFill>
                <a:blip r:embed="rId175"/>
                <a:stretch>
                  <a:fillRect/>
                </a:stretch>
              </p:blipFill>
              <p:spPr>
                <a:xfrm>
                  <a:off x="3654888" y="4924998"/>
                  <a:ext cx="1832400" cy="870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0984" name="Freihand 210983">
                  <a:extLst>
                    <a:ext uri="{FF2B5EF4-FFF2-40B4-BE49-F238E27FC236}">
                      <a16:creationId xmlns:a16="http://schemas.microsoft.com/office/drawing/2014/main" id="{1927F0E2-EFE9-406D-80ED-B32CFA8E8149}"/>
                    </a:ext>
                  </a:extLst>
                </p14:cNvPr>
                <p14:cNvContentPartPr/>
                <p14:nvPr/>
              </p14:nvContentPartPr>
              <p14:xfrm>
                <a:off x="5544888" y="5688558"/>
                <a:ext cx="479160" cy="27720"/>
              </p14:xfrm>
            </p:contentPart>
          </mc:Choice>
          <mc:Fallback>
            <p:pic>
              <p:nvPicPr>
                <p:cNvPr id="210984" name="Freihand 210983">
                  <a:extLst>
                    <a:ext uri="{FF2B5EF4-FFF2-40B4-BE49-F238E27FC236}">
                      <a16:creationId xmlns:a16="http://schemas.microsoft.com/office/drawing/2014/main" id="{1927F0E2-EFE9-406D-80ED-B32CFA8E8149}"/>
                    </a:ext>
                  </a:extLst>
                </p:cNvPr>
                <p:cNvPicPr/>
                <p:nvPr/>
              </p:nvPicPr>
              <p:blipFill>
                <a:blip r:embed="rId177"/>
                <a:stretch>
                  <a:fillRect/>
                </a:stretch>
              </p:blipFill>
              <p:spPr>
                <a:xfrm>
                  <a:off x="5540568" y="5684238"/>
                  <a:ext cx="487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85" name="Freihand 210984">
                  <a:extLst>
                    <a:ext uri="{FF2B5EF4-FFF2-40B4-BE49-F238E27FC236}">
                      <a16:creationId xmlns:a16="http://schemas.microsoft.com/office/drawing/2014/main" id="{3275194F-84A6-4DED-BE09-5ACA05AB13A5}"/>
                    </a:ext>
                  </a:extLst>
                </p14:cNvPr>
                <p14:cNvContentPartPr/>
                <p14:nvPr/>
              </p14:nvContentPartPr>
              <p14:xfrm>
                <a:off x="5468928" y="5588118"/>
                <a:ext cx="259920" cy="187560"/>
              </p14:xfrm>
            </p:contentPart>
          </mc:Choice>
          <mc:Fallback>
            <p:pic>
              <p:nvPicPr>
                <p:cNvPr id="210985" name="Freihand 210984">
                  <a:extLst>
                    <a:ext uri="{FF2B5EF4-FFF2-40B4-BE49-F238E27FC236}">
                      <a16:creationId xmlns:a16="http://schemas.microsoft.com/office/drawing/2014/main" id="{3275194F-84A6-4DED-BE09-5ACA05AB13A5}"/>
                    </a:ext>
                  </a:extLst>
                </p:cNvPr>
                <p:cNvPicPr/>
                <p:nvPr/>
              </p:nvPicPr>
              <p:blipFill>
                <a:blip r:embed="rId179"/>
                <a:stretch>
                  <a:fillRect/>
                </a:stretch>
              </p:blipFill>
              <p:spPr>
                <a:xfrm>
                  <a:off x="5464608" y="5583798"/>
                  <a:ext cx="268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987" name="Freihand 210986">
                  <a:extLst>
                    <a:ext uri="{FF2B5EF4-FFF2-40B4-BE49-F238E27FC236}">
                      <a16:creationId xmlns:a16="http://schemas.microsoft.com/office/drawing/2014/main" id="{E00548FE-30B7-4BD3-B616-EFF369216E7F}"/>
                    </a:ext>
                  </a:extLst>
                </p14:cNvPr>
                <p14:cNvContentPartPr/>
                <p14:nvPr/>
              </p14:nvContentPartPr>
              <p14:xfrm>
                <a:off x="6173088" y="5607558"/>
                <a:ext cx="10800" cy="115560"/>
              </p14:xfrm>
            </p:contentPart>
          </mc:Choice>
          <mc:Fallback>
            <p:pic>
              <p:nvPicPr>
                <p:cNvPr id="210987" name="Freihand 210986">
                  <a:extLst>
                    <a:ext uri="{FF2B5EF4-FFF2-40B4-BE49-F238E27FC236}">
                      <a16:creationId xmlns:a16="http://schemas.microsoft.com/office/drawing/2014/main" id="{E00548FE-30B7-4BD3-B616-EFF369216E7F}"/>
                    </a:ext>
                  </a:extLst>
                </p:cNvPr>
                <p:cNvPicPr/>
                <p:nvPr/>
              </p:nvPicPr>
              <p:blipFill>
                <a:blip r:embed="rId181"/>
                <a:stretch>
                  <a:fillRect/>
                </a:stretch>
              </p:blipFill>
              <p:spPr>
                <a:xfrm>
                  <a:off x="6168768" y="5603238"/>
                  <a:ext cx="19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0988" name="Freihand 210987">
                  <a:extLst>
                    <a:ext uri="{FF2B5EF4-FFF2-40B4-BE49-F238E27FC236}">
                      <a16:creationId xmlns:a16="http://schemas.microsoft.com/office/drawing/2014/main" id="{DCB52C75-DCFC-4331-9674-DF2681694565}"/>
                    </a:ext>
                  </a:extLst>
                </p14:cNvPr>
                <p14:cNvContentPartPr/>
                <p14:nvPr/>
              </p14:nvContentPartPr>
              <p14:xfrm>
                <a:off x="6199728" y="5620518"/>
                <a:ext cx="122760" cy="96480"/>
              </p14:xfrm>
            </p:contentPart>
          </mc:Choice>
          <mc:Fallback>
            <p:pic>
              <p:nvPicPr>
                <p:cNvPr id="210988" name="Freihand 210987">
                  <a:extLst>
                    <a:ext uri="{FF2B5EF4-FFF2-40B4-BE49-F238E27FC236}">
                      <a16:creationId xmlns:a16="http://schemas.microsoft.com/office/drawing/2014/main" id="{DCB52C75-DCFC-4331-9674-DF2681694565}"/>
                    </a:ext>
                  </a:extLst>
                </p:cNvPr>
                <p:cNvPicPr/>
                <p:nvPr/>
              </p:nvPicPr>
              <p:blipFill>
                <a:blip r:embed="rId183"/>
                <a:stretch>
                  <a:fillRect/>
                </a:stretch>
              </p:blipFill>
              <p:spPr>
                <a:xfrm>
                  <a:off x="6195408" y="5616198"/>
                  <a:ext cx="131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0989" name="Freihand 210988">
                  <a:extLst>
                    <a:ext uri="{FF2B5EF4-FFF2-40B4-BE49-F238E27FC236}">
                      <a16:creationId xmlns:a16="http://schemas.microsoft.com/office/drawing/2014/main" id="{C22CF6C1-39C4-4C78-AC0F-D99A85A72695}"/>
                    </a:ext>
                  </a:extLst>
                </p14:cNvPr>
                <p14:cNvContentPartPr/>
                <p14:nvPr/>
              </p14:nvContentPartPr>
              <p14:xfrm>
                <a:off x="6391608" y="5610798"/>
                <a:ext cx="382320" cy="94320"/>
              </p14:xfrm>
            </p:contentPart>
          </mc:Choice>
          <mc:Fallback>
            <p:pic>
              <p:nvPicPr>
                <p:cNvPr id="210989" name="Freihand 210988">
                  <a:extLst>
                    <a:ext uri="{FF2B5EF4-FFF2-40B4-BE49-F238E27FC236}">
                      <a16:creationId xmlns:a16="http://schemas.microsoft.com/office/drawing/2014/main" id="{C22CF6C1-39C4-4C78-AC0F-D99A85A72695}"/>
                    </a:ext>
                  </a:extLst>
                </p:cNvPr>
                <p:cNvPicPr/>
                <p:nvPr/>
              </p:nvPicPr>
              <p:blipFill>
                <a:blip r:embed="rId185"/>
                <a:stretch>
                  <a:fillRect/>
                </a:stretch>
              </p:blipFill>
              <p:spPr>
                <a:xfrm>
                  <a:off x="6387288" y="5606478"/>
                  <a:ext cx="390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0990" name="Freihand 210989">
                  <a:extLst>
                    <a:ext uri="{FF2B5EF4-FFF2-40B4-BE49-F238E27FC236}">
                      <a16:creationId xmlns:a16="http://schemas.microsoft.com/office/drawing/2014/main" id="{BD15DF62-F5E9-4862-BD00-2F9948719809}"/>
                    </a:ext>
                  </a:extLst>
                </p14:cNvPr>
                <p14:cNvContentPartPr/>
                <p14:nvPr/>
              </p14:nvContentPartPr>
              <p14:xfrm>
                <a:off x="6814248" y="5610438"/>
                <a:ext cx="150120" cy="79920"/>
              </p14:xfrm>
            </p:contentPart>
          </mc:Choice>
          <mc:Fallback>
            <p:pic>
              <p:nvPicPr>
                <p:cNvPr id="210990" name="Freihand 210989">
                  <a:extLst>
                    <a:ext uri="{FF2B5EF4-FFF2-40B4-BE49-F238E27FC236}">
                      <a16:creationId xmlns:a16="http://schemas.microsoft.com/office/drawing/2014/main" id="{BD15DF62-F5E9-4862-BD00-2F9948719809}"/>
                    </a:ext>
                  </a:extLst>
                </p:cNvPr>
                <p:cNvPicPr/>
                <p:nvPr/>
              </p:nvPicPr>
              <p:blipFill>
                <a:blip r:embed="rId187"/>
                <a:stretch>
                  <a:fillRect/>
                </a:stretch>
              </p:blipFill>
              <p:spPr>
                <a:xfrm>
                  <a:off x="6809928" y="5606118"/>
                  <a:ext cx="158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0991" name="Freihand 210990">
                  <a:extLst>
                    <a:ext uri="{FF2B5EF4-FFF2-40B4-BE49-F238E27FC236}">
                      <a16:creationId xmlns:a16="http://schemas.microsoft.com/office/drawing/2014/main" id="{CC1EE6D5-41DF-474A-8C36-1763A74C25B9}"/>
                    </a:ext>
                  </a:extLst>
                </p14:cNvPr>
                <p14:cNvContentPartPr/>
                <p14:nvPr/>
              </p14:nvContentPartPr>
              <p14:xfrm>
                <a:off x="7555488" y="5567958"/>
                <a:ext cx="119520" cy="81000"/>
              </p14:xfrm>
            </p:contentPart>
          </mc:Choice>
          <mc:Fallback>
            <p:pic>
              <p:nvPicPr>
                <p:cNvPr id="210991" name="Freihand 210990">
                  <a:extLst>
                    <a:ext uri="{FF2B5EF4-FFF2-40B4-BE49-F238E27FC236}">
                      <a16:creationId xmlns:a16="http://schemas.microsoft.com/office/drawing/2014/main" id="{CC1EE6D5-41DF-474A-8C36-1763A74C25B9}"/>
                    </a:ext>
                  </a:extLst>
                </p:cNvPr>
                <p:cNvPicPr/>
                <p:nvPr/>
              </p:nvPicPr>
              <p:blipFill>
                <a:blip r:embed="rId189"/>
                <a:stretch>
                  <a:fillRect/>
                </a:stretch>
              </p:blipFill>
              <p:spPr>
                <a:xfrm>
                  <a:off x="7551168" y="5563638"/>
                  <a:ext cx="128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0992" name="Freihand 210991">
                  <a:extLst>
                    <a:ext uri="{FF2B5EF4-FFF2-40B4-BE49-F238E27FC236}">
                      <a16:creationId xmlns:a16="http://schemas.microsoft.com/office/drawing/2014/main" id="{D5C76F28-9810-4E9D-A8EF-30504833FFB8}"/>
                    </a:ext>
                  </a:extLst>
                </p14:cNvPr>
                <p14:cNvContentPartPr/>
                <p14:nvPr/>
              </p14:nvContentPartPr>
              <p14:xfrm>
                <a:off x="6112968" y="5082678"/>
                <a:ext cx="801360" cy="29160"/>
              </p14:xfrm>
            </p:contentPart>
          </mc:Choice>
          <mc:Fallback>
            <p:pic>
              <p:nvPicPr>
                <p:cNvPr id="210992" name="Freihand 210991">
                  <a:extLst>
                    <a:ext uri="{FF2B5EF4-FFF2-40B4-BE49-F238E27FC236}">
                      <a16:creationId xmlns:a16="http://schemas.microsoft.com/office/drawing/2014/main" id="{D5C76F28-9810-4E9D-A8EF-30504833FFB8}"/>
                    </a:ext>
                  </a:extLst>
                </p:cNvPr>
                <p:cNvPicPr/>
                <p:nvPr/>
              </p:nvPicPr>
              <p:blipFill>
                <a:blip r:embed="rId191"/>
                <a:stretch>
                  <a:fillRect/>
                </a:stretch>
              </p:blipFill>
              <p:spPr>
                <a:xfrm>
                  <a:off x="6108648" y="5078358"/>
                  <a:ext cx="810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0993" name="Freihand 210992">
                  <a:extLst>
                    <a:ext uri="{FF2B5EF4-FFF2-40B4-BE49-F238E27FC236}">
                      <a16:creationId xmlns:a16="http://schemas.microsoft.com/office/drawing/2014/main" id="{FD0C150E-35C7-4179-8941-9C52AEB0E3F8}"/>
                    </a:ext>
                  </a:extLst>
                </p14:cNvPr>
                <p14:cNvContentPartPr/>
                <p14:nvPr/>
              </p14:nvContentPartPr>
              <p14:xfrm>
                <a:off x="6193248" y="5786838"/>
                <a:ext cx="789480" cy="32040"/>
              </p14:xfrm>
            </p:contentPart>
          </mc:Choice>
          <mc:Fallback>
            <p:pic>
              <p:nvPicPr>
                <p:cNvPr id="210993" name="Freihand 210992">
                  <a:extLst>
                    <a:ext uri="{FF2B5EF4-FFF2-40B4-BE49-F238E27FC236}">
                      <a16:creationId xmlns:a16="http://schemas.microsoft.com/office/drawing/2014/main" id="{FD0C150E-35C7-4179-8941-9C52AEB0E3F8}"/>
                    </a:ext>
                  </a:extLst>
                </p:cNvPr>
                <p:cNvPicPr/>
                <p:nvPr/>
              </p:nvPicPr>
              <p:blipFill>
                <a:blip r:embed="rId193"/>
                <a:stretch>
                  <a:fillRect/>
                </a:stretch>
              </p:blipFill>
              <p:spPr>
                <a:xfrm>
                  <a:off x="6188928" y="5782518"/>
                  <a:ext cx="798120" cy="4068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B75646E-4B3C-4388-9470-C229A78A9343}"/>
                  </a:ext>
                </a:extLst>
              </p14:cNvPr>
              <p14:cNvContentPartPr/>
              <p14:nvPr/>
            </p14:nvContentPartPr>
            <p14:xfrm>
              <a:off x="711528" y="1988696"/>
              <a:ext cx="1456560" cy="40680"/>
            </p14:xfrm>
          </p:contentPart>
        </mc:Choice>
        <mc:Fallback>
          <p:pic>
            <p:nvPicPr>
              <p:cNvPr id="2" name="Freihand 1">
                <a:extLst>
                  <a:ext uri="{FF2B5EF4-FFF2-40B4-BE49-F238E27FC236}">
                    <a16:creationId xmlns:a16="http://schemas.microsoft.com/office/drawing/2014/main" id="{EB75646E-4B3C-4388-9470-C229A78A9343}"/>
                  </a:ext>
                </a:extLst>
              </p:cNvPr>
              <p:cNvPicPr/>
              <p:nvPr/>
            </p:nvPicPr>
            <p:blipFill>
              <a:blip r:embed="rId4"/>
              <a:stretch>
                <a:fillRect/>
              </a:stretch>
            </p:blipFill>
            <p:spPr>
              <a:xfrm>
                <a:off x="707208" y="1984376"/>
                <a:ext cx="1465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F41B862-E38E-4169-B4C2-85FDF2874AB0}"/>
                  </a:ext>
                </a:extLst>
              </p14:cNvPr>
              <p14:cNvContentPartPr/>
              <p14:nvPr/>
            </p14:nvContentPartPr>
            <p14:xfrm>
              <a:off x="4666848" y="2010296"/>
              <a:ext cx="3615480" cy="59040"/>
            </p14:xfrm>
          </p:contentPart>
        </mc:Choice>
        <mc:Fallback>
          <p:pic>
            <p:nvPicPr>
              <p:cNvPr id="5" name="Freihand 4">
                <a:extLst>
                  <a:ext uri="{FF2B5EF4-FFF2-40B4-BE49-F238E27FC236}">
                    <a16:creationId xmlns:a16="http://schemas.microsoft.com/office/drawing/2014/main" id="{2F41B862-E38E-4169-B4C2-85FDF2874AB0}"/>
                  </a:ext>
                </a:extLst>
              </p:cNvPr>
              <p:cNvPicPr/>
              <p:nvPr/>
            </p:nvPicPr>
            <p:blipFill>
              <a:blip r:embed="rId6"/>
              <a:stretch>
                <a:fillRect/>
              </a:stretch>
            </p:blipFill>
            <p:spPr>
              <a:xfrm>
                <a:off x="4662528" y="2005976"/>
                <a:ext cx="3624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8617E8B-BD3C-40C2-9950-57E97171611A}"/>
                  </a:ext>
                </a:extLst>
              </p14:cNvPr>
              <p14:cNvContentPartPr/>
              <p14:nvPr/>
            </p14:nvContentPartPr>
            <p14:xfrm>
              <a:off x="3784848" y="2575136"/>
              <a:ext cx="2661840" cy="73080"/>
            </p14:xfrm>
          </p:contentPart>
        </mc:Choice>
        <mc:Fallback>
          <p:pic>
            <p:nvPicPr>
              <p:cNvPr id="6" name="Freihand 5">
                <a:extLst>
                  <a:ext uri="{FF2B5EF4-FFF2-40B4-BE49-F238E27FC236}">
                    <a16:creationId xmlns:a16="http://schemas.microsoft.com/office/drawing/2014/main" id="{08617E8B-BD3C-40C2-9950-57E97171611A}"/>
                  </a:ext>
                </a:extLst>
              </p:cNvPr>
              <p:cNvPicPr/>
              <p:nvPr/>
            </p:nvPicPr>
            <p:blipFill>
              <a:blip r:embed="rId8"/>
              <a:stretch>
                <a:fillRect/>
              </a:stretch>
            </p:blipFill>
            <p:spPr>
              <a:xfrm>
                <a:off x="3780528" y="2570816"/>
                <a:ext cx="2670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56109C5-543D-4BD2-A8D4-FE94FD654912}"/>
                  </a:ext>
                </a:extLst>
              </p14:cNvPr>
              <p14:cNvContentPartPr/>
              <p14:nvPr/>
            </p14:nvContentPartPr>
            <p14:xfrm>
              <a:off x="2968368" y="3204776"/>
              <a:ext cx="2679840" cy="74160"/>
            </p14:xfrm>
          </p:contentPart>
        </mc:Choice>
        <mc:Fallback>
          <p:pic>
            <p:nvPicPr>
              <p:cNvPr id="7" name="Freihand 6">
                <a:extLst>
                  <a:ext uri="{FF2B5EF4-FFF2-40B4-BE49-F238E27FC236}">
                    <a16:creationId xmlns:a16="http://schemas.microsoft.com/office/drawing/2014/main" id="{756109C5-543D-4BD2-A8D4-FE94FD654912}"/>
                  </a:ext>
                </a:extLst>
              </p:cNvPr>
              <p:cNvPicPr/>
              <p:nvPr/>
            </p:nvPicPr>
            <p:blipFill>
              <a:blip r:embed="rId10"/>
              <a:stretch>
                <a:fillRect/>
              </a:stretch>
            </p:blipFill>
            <p:spPr>
              <a:xfrm>
                <a:off x="2964048" y="3200456"/>
                <a:ext cx="2688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a:extLst>
                  <a:ext uri="{FF2B5EF4-FFF2-40B4-BE49-F238E27FC236}">
                    <a16:creationId xmlns:a16="http://schemas.microsoft.com/office/drawing/2014/main" id="{BD1EFCAF-C3EB-40C0-BC78-34228727B6CD}"/>
                  </a:ext>
                </a:extLst>
              </p14:cNvPr>
              <p14:cNvContentPartPr/>
              <p14:nvPr/>
            </p14:nvContentPartPr>
            <p14:xfrm>
              <a:off x="724488" y="4139336"/>
              <a:ext cx="4861080" cy="126360"/>
            </p14:xfrm>
          </p:contentPart>
        </mc:Choice>
        <mc:Fallback>
          <p:pic>
            <p:nvPicPr>
              <p:cNvPr id="41" name="Freihand 40">
                <a:extLst>
                  <a:ext uri="{FF2B5EF4-FFF2-40B4-BE49-F238E27FC236}">
                    <a16:creationId xmlns:a16="http://schemas.microsoft.com/office/drawing/2014/main" id="{BD1EFCAF-C3EB-40C0-BC78-34228727B6CD}"/>
                  </a:ext>
                </a:extLst>
              </p:cNvPr>
              <p:cNvPicPr/>
              <p:nvPr/>
            </p:nvPicPr>
            <p:blipFill>
              <a:blip r:embed="rId12"/>
              <a:stretch>
                <a:fillRect/>
              </a:stretch>
            </p:blipFill>
            <p:spPr>
              <a:xfrm>
                <a:off x="720168" y="4135016"/>
                <a:ext cx="4869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B03256DB-1966-4209-A0BA-AF96C9C85063}"/>
                  </a:ext>
                </a:extLst>
              </p14:cNvPr>
              <p14:cNvContentPartPr/>
              <p14:nvPr/>
            </p14:nvContentPartPr>
            <p14:xfrm>
              <a:off x="4980048" y="4797776"/>
              <a:ext cx="1883880" cy="12240"/>
            </p14:xfrm>
          </p:contentPart>
        </mc:Choice>
        <mc:Fallback>
          <p:pic>
            <p:nvPicPr>
              <p:cNvPr id="42" name="Freihand 41">
                <a:extLst>
                  <a:ext uri="{FF2B5EF4-FFF2-40B4-BE49-F238E27FC236}">
                    <a16:creationId xmlns:a16="http://schemas.microsoft.com/office/drawing/2014/main" id="{B03256DB-1966-4209-A0BA-AF96C9C85063}"/>
                  </a:ext>
                </a:extLst>
              </p:cNvPr>
              <p:cNvPicPr/>
              <p:nvPr/>
            </p:nvPicPr>
            <p:blipFill>
              <a:blip r:embed="rId14"/>
              <a:stretch>
                <a:fillRect/>
              </a:stretch>
            </p:blipFill>
            <p:spPr>
              <a:xfrm>
                <a:off x="4975728" y="4793456"/>
                <a:ext cx="1892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21E8A258-3BB0-4B68-B91C-0820A568AEA0}"/>
                  </a:ext>
                </a:extLst>
              </p14:cNvPr>
              <p14:cNvContentPartPr/>
              <p14:nvPr/>
            </p14:nvContentPartPr>
            <p14:xfrm>
              <a:off x="351168" y="5076056"/>
              <a:ext cx="2197080" cy="124200"/>
            </p14:xfrm>
          </p:contentPart>
        </mc:Choice>
        <mc:Fallback>
          <p:pic>
            <p:nvPicPr>
              <p:cNvPr id="43" name="Freihand 42">
                <a:extLst>
                  <a:ext uri="{FF2B5EF4-FFF2-40B4-BE49-F238E27FC236}">
                    <a16:creationId xmlns:a16="http://schemas.microsoft.com/office/drawing/2014/main" id="{21E8A258-3BB0-4B68-B91C-0820A568AEA0}"/>
                  </a:ext>
                </a:extLst>
              </p:cNvPr>
              <p:cNvPicPr/>
              <p:nvPr/>
            </p:nvPicPr>
            <p:blipFill>
              <a:blip r:embed="rId16"/>
              <a:stretch>
                <a:fillRect/>
              </a:stretch>
            </p:blipFill>
            <p:spPr>
              <a:xfrm>
                <a:off x="346848" y="5071736"/>
                <a:ext cx="2205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F24A3730-4C64-4D4F-A257-14008DF2D0B7}"/>
                  </a:ext>
                </a:extLst>
              </p14:cNvPr>
              <p14:cNvContentPartPr/>
              <p14:nvPr/>
            </p14:nvContentPartPr>
            <p14:xfrm>
              <a:off x="3029208" y="3130256"/>
              <a:ext cx="2457720" cy="149040"/>
            </p14:xfrm>
          </p:contentPart>
        </mc:Choice>
        <mc:Fallback>
          <p:pic>
            <p:nvPicPr>
              <p:cNvPr id="8" name="Freihand 7">
                <a:extLst>
                  <a:ext uri="{FF2B5EF4-FFF2-40B4-BE49-F238E27FC236}">
                    <a16:creationId xmlns:a16="http://schemas.microsoft.com/office/drawing/2014/main" id="{F24A3730-4C64-4D4F-A257-14008DF2D0B7}"/>
                  </a:ext>
                </a:extLst>
              </p:cNvPr>
              <p:cNvPicPr/>
              <p:nvPr/>
            </p:nvPicPr>
            <p:blipFill>
              <a:blip r:embed="rId18"/>
              <a:stretch>
                <a:fillRect/>
              </a:stretch>
            </p:blipFill>
            <p:spPr>
              <a:xfrm>
                <a:off x="3024888" y="3125936"/>
                <a:ext cx="2466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6863D15-9836-4935-99F7-BC376216EFB7}"/>
                  </a:ext>
                </a:extLst>
              </p14:cNvPr>
              <p14:cNvContentPartPr/>
              <p14:nvPr/>
            </p14:nvContentPartPr>
            <p14:xfrm>
              <a:off x="5679888" y="3821096"/>
              <a:ext cx="36720" cy="1080"/>
            </p14:xfrm>
          </p:contentPart>
        </mc:Choice>
        <mc:Fallback>
          <p:pic>
            <p:nvPicPr>
              <p:cNvPr id="13" name="Freihand 12">
                <a:extLst>
                  <a:ext uri="{FF2B5EF4-FFF2-40B4-BE49-F238E27FC236}">
                    <a16:creationId xmlns:a16="http://schemas.microsoft.com/office/drawing/2014/main" id="{06863D15-9836-4935-99F7-BC376216EFB7}"/>
                  </a:ext>
                </a:extLst>
              </p:cNvPr>
              <p:cNvPicPr/>
              <p:nvPr/>
            </p:nvPicPr>
            <p:blipFill>
              <a:blip r:embed="rId20"/>
              <a:stretch>
                <a:fillRect/>
              </a:stretch>
            </p:blipFill>
            <p:spPr>
              <a:xfrm>
                <a:off x="5675568" y="3816776"/>
                <a:ext cx="45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08505F4-7446-4479-B927-C381B652765C}"/>
                  </a:ext>
                </a:extLst>
              </p14:cNvPr>
              <p14:cNvContentPartPr/>
              <p14:nvPr/>
            </p14:nvContentPartPr>
            <p14:xfrm>
              <a:off x="5401968" y="3857456"/>
              <a:ext cx="1890360" cy="38520"/>
            </p14:xfrm>
          </p:contentPart>
        </mc:Choice>
        <mc:Fallback>
          <p:pic>
            <p:nvPicPr>
              <p:cNvPr id="14" name="Freihand 13">
                <a:extLst>
                  <a:ext uri="{FF2B5EF4-FFF2-40B4-BE49-F238E27FC236}">
                    <a16:creationId xmlns:a16="http://schemas.microsoft.com/office/drawing/2014/main" id="{208505F4-7446-4479-B927-C381B652765C}"/>
                  </a:ext>
                </a:extLst>
              </p:cNvPr>
              <p:cNvPicPr/>
              <p:nvPr/>
            </p:nvPicPr>
            <p:blipFill>
              <a:blip r:embed="rId22"/>
              <a:stretch>
                <a:fillRect/>
              </a:stretch>
            </p:blipFill>
            <p:spPr>
              <a:xfrm>
                <a:off x="5397648" y="3853136"/>
                <a:ext cx="1899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D8CB388-6AC7-4CE7-8983-1128A21EAB74}"/>
                  </a:ext>
                </a:extLst>
              </p14:cNvPr>
              <p14:cNvContentPartPr/>
              <p14:nvPr/>
            </p14:nvContentPartPr>
            <p14:xfrm>
              <a:off x="7585728" y="3696176"/>
              <a:ext cx="237600" cy="39600"/>
            </p14:xfrm>
          </p:contentPart>
        </mc:Choice>
        <mc:Fallback>
          <p:pic>
            <p:nvPicPr>
              <p:cNvPr id="16" name="Freihand 15">
                <a:extLst>
                  <a:ext uri="{FF2B5EF4-FFF2-40B4-BE49-F238E27FC236}">
                    <a16:creationId xmlns:a16="http://schemas.microsoft.com/office/drawing/2014/main" id="{BD8CB388-6AC7-4CE7-8983-1128A21EAB74}"/>
                  </a:ext>
                </a:extLst>
              </p:cNvPr>
              <p:cNvPicPr/>
              <p:nvPr/>
            </p:nvPicPr>
            <p:blipFill>
              <a:blip r:embed="rId24"/>
              <a:stretch>
                <a:fillRect/>
              </a:stretch>
            </p:blipFill>
            <p:spPr>
              <a:xfrm>
                <a:off x="7581408" y="3691856"/>
                <a:ext cx="246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9B2D8CE-F1B0-456B-92F1-1D39DBAD0AA7}"/>
                  </a:ext>
                </a:extLst>
              </p14:cNvPr>
              <p14:cNvContentPartPr/>
              <p14:nvPr/>
            </p14:nvContentPartPr>
            <p14:xfrm>
              <a:off x="7553328" y="3619496"/>
              <a:ext cx="200880" cy="177120"/>
            </p14:xfrm>
          </p:contentPart>
        </mc:Choice>
        <mc:Fallback>
          <p:pic>
            <p:nvPicPr>
              <p:cNvPr id="17" name="Freihand 16">
                <a:extLst>
                  <a:ext uri="{FF2B5EF4-FFF2-40B4-BE49-F238E27FC236}">
                    <a16:creationId xmlns:a16="http://schemas.microsoft.com/office/drawing/2014/main" id="{A9B2D8CE-F1B0-456B-92F1-1D39DBAD0AA7}"/>
                  </a:ext>
                </a:extLst>
              </p:cNvPr>
              <p:cNvPicPr/>
              <p:nvPr/>
            </p:nvPicPr>
            <p:blipFill>
              <a:blip r:embed="rId26"/>
              <a:stretch>
                <a:fillRect/>
              </a:stretch>
            </p:blipFill>
            <p:spPr>
              <a:xfrm>
                <a:off x="7549008" y="3615176"/>
                <a:ext cx="209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69ACE2E-1F75-4077-9B4B-993705854991}"/>
                  </a:ext>
                </a:extLst>
              </p14:cNvPr>
              <p14:cNvContentPartPr/>
              <p14:nvPr/>
            </p14:nvContentPartPr>
            <p14:xfrm>
              <a:off x="8136888" y="3625976"/>
              <a:ext cx="155880" cy="114120"/>
            </p14:xfrm>
          </p:contentPart>
        </mc:Choice>
        <mc:Fallback>
          <p:pic>
            <p:nvPicPr>
              <p:cNvPr id="18" name="Freihand 17">
                <a:extLst>
                  <a:ext uri="{FF2B5EF4-FFF2-40B4-BE49-F238E27FC236}">
                    <a16:creationId xmlns:a16="http://schemas.microsoft.com/office/drawing/2014/main" id="{369ACE2E-1F75-4077-9B4B-993705854991}"/>
                  </a:ext>
                </a:extLst>
              </p:cNvPr>
              <p:cNvPicPr/>
              <p:nvPr/>
            </p:nvPicPr>
            <p:blipFill>
              <a:blip r:embed="rId28"/>
              <a:stretch>
                <a:fillRect/>
              </a:stretch>
            </p:blipFill>
            <p:spPr>
              <a:xfrm>
                <a:off x="8132568" y="3621656"/>
                <a:ext cx="164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0649BB23-051F-4454-ABE3-EE9EFEC38FD6}"/>
                  </a:ext>
                </a:extLst>
              </p14:cNvPr>
              <p14:cNvContentPartPr/>
              <p14:nvPr/>
            </p14:nvContentPartPr>
            <p14:xfrm>
              <a:off x="8307168" y="3576656"/>
              <a:ext cx="263160" cy="257400"/>
            </p14:xfrm>
          </p:contentPart>
        </mc:Choice>
        <mc:Fallback>
          <p:pic>
            <p:nvPicPr>
              <p:cNvPr id="19" name="Freihand 18">
                <a:extLst>
                  <a:ext uri="{FF2B5EF4-FFF2-40B4-BE49-F238E27FC236}">
                    <a16:creationId xmlns:a16="http://schemas.microsoft.com/office/drawing/2014/main" id="{0649BB23-051F-4454-ABE3-EE9EFEC38FD6}"/>
                  </a:ext>
                </a:extLst>
              </p:cNvPr>
              <p:cNvPicPr/>
              <p:nvPr/>
            </p:nvPicPr>
            <p:blipFill>
              <a:blip r:embed="rId30"/>
              <a:stretch>
                <a:fillRect/>
              </a:stretch>
            </p:blipFill>
            <p:spPr>
              <a:xfrm>
                <a:off x="8302848" y="3572336"/>
                <a:ext cx="2718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18854B0-691C-4A55-9187-EFC818781847}"/>
                  </a:ext>
                </a:extLst>
              </p14:cNvPr>
              <p14:cNvContentPartPr/>
              <p14:nvPr/>
            </p14:nvContentPartPr>
            <p14:xfrm>
              <a:off x="8543688" y="3698336"/>
              <a:ext cx="29160" cy="29880"/>
            </p14:xfrm>
          </p:contentPart>
        </mc:Choice>
        <mc:Fallback>
          <p:pic>
            <p:nvPicPr>
              <p:cNvPr id="20" name="Freihand 19">
                <a:extLst>
                  <a:ext uri="{FF2B5EF4-FFF2-40B4-BE49-F238E27FC236}">
                    <a16:creationId xmlns:a16="http://schemas.microsoft.com/office/drawing/2014/main" id="{418854B0-691C-4A55-9187-EFC818781847}"/>
                  </a:ext>
                </a:extLst>
              </p:cNvPr>
              <p:cNvPicPr/>
              <p:nvPr/>
            </p:nvPicPr>
            <p:blipFill>
              <a:blip r:embed="rId32"/>
              <a:stretch>
                <a:fillRect/>
              </a:stretch>
            </p:blipFill>
            <p:spPr>
              <a:xfrm>
                <a:off x="8539368" y="3694016"/>
                <a:ext cx="37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45A28A0-9421-489F-B464-3DAE9F67BE62}"/>
                  </a:ext>
                </a:extLst>
              </p14:cNvPr>
              <p14:cNvContentPartPr/>
              <p14:nvPr/>
            </p14:nvContentPartPr>
            <p14:xfrm>
              <a:off x="8920608" y="3544256"/>
              <a:ext cx="40680" cy="168840"/>
            </p14:xfrm>
          </p:contentPart>
        </mc:Choice>
        <mc:Fallback>
          <p:pic>
            <p:nvPicPr>
              <p:cNvPr id="21" name="Freihand 20">
                <a:extLst>
                  <a:ext uri="{FF2B5EF4-FFF2-40B4-BE49-F238E27FC236}">
                    <a16:creationId xmlns:a16="http://schemas.microsoft.com/office/drawing/2014/main" id="{F45A28A0-9421-489F-B464-3DAE9F67BE62}"/>
                  </a:ext>
                </a:extLst>
              </p:cNvPr>
              <p:cNvPicPr/>
              <p:nvPr/>
            </p:nvPicPr>
            <p:blipFill>
              <a:blip r:embed="rId34"/>
              <a:stretch>
                <a:fillRect/>
              </a:stretch>
            </p:blipFill>
            <p:spPr>
              <a:xfrm>
                <a:off x="8916288" y="3539936"/>
                <a:ext cx="49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E40486C-7E82-4167-B5EA-59BAFBA19F51}"/>
                  </a:ext>
                </a:extLst>
              </p14:cNvPr>
              <p14:cNvContentPartPr/>
              <p14:nvPr/>
            </p14:nvContentPartPr>
            <p14:xfrm>
              <a:off x="8844648" y="3533816"/>
              <a:ext cx="257040" cy="148680"/>
            </p14:xfrm>
          </p:contentPart>
        </mc:Choice>
        <mc:Fallback>
          <p:pic>
            <p:nvPicPr>
              <p:cNvPr id="22" name="Freihand 21">
                <a:extLst>
                  <a:ext uri="{FF2B5EF4-FFF2-40B4-BE49-F238E27FC236}">
                    <a16:creationId xmlns:a16="http://schemas.microsoft.com/office/drawing/2014/main" id="{3E40486C-7E82-4167-B5EA-59BAFBA19F51}"/>
                  </a:ext>
                </a:extLst>
              </p:cNvPr>
              <p:cNvPicPr/>
              <p:nvPr/>
            </p:nvPicPr>
            <p:blipFill>
              <a:blip r:embed="rId36"/>
              <a:stretch>
                <a:fillRect/>
              </a:stretch>
            </p:blipFill>
            <p:spPr>
              <a:xfrm>
                <a:off x="8840328" y="3529496"/>
                <a:ext cx="265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38D6D6FF-C600-458D-BFE8-08DA2780D347}"/>
                  </a:ext>
                </a:extLst>
              </p14:cNvPr>
              <p14:cNvContentPartPr/>
              <p14:nvPr/>
            </p14:nvContentPartPr>
            <p14:xfrm>
              <a:off x="9107088" y="3621656"/>
              <a:ext cx="63000" cy="56880"/>
            </p14:xfrm>
          </p:contentPart>
        </mc:Choice>
        <mc:Fallback>
          <p:pic>
            <p:nvPicPr>
              <p:cNvPr id="23" name="Freihand 22">
                <a:extLst>
                  <a:ext uri="{FF2B5EF4-FFF2-40B4-BE49-F238E27FC236}">
                    <a16:creationId xmlns:a16="http://schemas.microsoft.com/office/drawing/2014/main" id="{38D6D6FF-C600-458D-BFE8-08DA2780D347}"/>
                  </a:ext>
                </a:extLst>
              </p:cNvPr>
              <p:cNvPicPr/>
              <p:nvPr/>
            </p:nvPicPr>
            <p:blipFill>
              <a:blip r:embed="rId38"/>
              <a:stretch>
                <a:fillRect/>
              </a:stretch>
            </p:blipFill>
            <p:spPr>
              <a:xfrm>
                <a:off x="9102768" y="3617336"/>
                <a:ext cx="71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707FD36-FFC0-41B8-BA88-C7A9F30CFFA8}"/>
                  </a:ext>
                </a:extLst>
              </p14:cNvPr>
              <p14:cNvContentPartPr/>
              <p14:nvPr/>
            </p14:nvContentPartPr>
            <p14:xfrm>
              <a:off x="9191328" y="3564416"/>
              <a:ext cx="314640" cy="103320"/>
            </p14:xfrm>
          </p:contentPart>
        </mc:Choice>
        <mc:Fallback>
          <p:pic>
            <p:nvPicPr>
              <p:cNvPr id="24" name="Freihand 23">
                <a:extLst>
                  <a:ext uri="{FF2B5EF4-FFF2-40B4-BE49-F238E27FC236}">
                    <a16:creationId xmlns:a16="http://schemas.microsoft.com/office/drawing/2014/main" id="{E707FD36-FFC0-41B8-BA88-C7A9F30CFFA8}"/>
                  </a:ext>
                </a:extLst>
              </p:cNvPr>
              <p:cNvPicPr/>
              <p:nvPr/>
            </p:nvPicPr>
            <p:blipFill>
              <a:blip r:embed="rId40"/>
              <a:stretch>
                <a:fillRect/>
              </a:stretch>
            </p:blipFill>
            <p:spPr>
              <a:xfrm>
                <a:off x="9187008" y="3560096"/>
                <a:ext cx="323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17193DC0-8537-4341-A521-2FCC0F007336}"/>
                  </a:ext>
                </a:extLst>
              </p14:cNvPr>
              <p14:cNvContentPartPr/>
              <p14:nvPr/>
            </p14:nvContentPartPr>
            <p14:xfrm>
              <a:off x="9518208" y="3525896"/>
              <a:ext cx="103680" cy="126360"/>
            </p14:xfrm>
          </p:contentPart>
        </mc:Choice>
        <mc:Fallback>
          <p:pic>
            <p:nvPicPr>
              <p:cNvPr id="25" name="Freihand 24">
                <a:extLst>
                  <a:ext uri="{FF2B5EF4-FFF2-40B4-BE49-F238E27FC236}">
                    <a16:creationId xmlns:a16="http://schemas.microsoft.com/office/drawing/2014/main" id="{17193DC0-8537-4341-A521-2FCC0F007336}"/>
                  </a:ext>
                </a:extLst>
              </p:cNvPr>
              <p:cNvPicPr/>
              <p:nvPr/>
            </p:nvPicPr>
            <p:blipFill>
              <a:blip r:embed="rId42"/>
              <a:stretch>
                <a:fillRect/>
              </a:stretch>
            </p:blipFill>
            <p:spPr>
              <a:xfrm>
                <a:off x="9513888" y="3521576"/>
                <a:ext cx="112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B3EF152A-9F7D-4D38-B325-7448DEC6F128}"/>
                  </a:ext>
                </a:extLst>
              </p14:cNvPr>
              <p14:cNvContentPartPr/>
              <p14:nvPr/>
            </p14:nvContentPartPr>
            <p14:xfrm>
              <a:off x="9674448" y="3542456"/>
              <a:ext cx="147960" cy="130680"/>
            </p14:xfrm>
          </p:contentPart>
        </mc:Choice>
        <mc:Fallback>
          <p:pic>
            <p:nvPicPr>
              <p:cNvPr id="26" name="Freihand 25">
                <a:extLst>
                  <a:ext uri="{FF2B5EF4-FFF2-40B4-BE49-F238E27FC236}">
                    <a16:creationId xmlns:a16="http://schemas.microsoft.com/office/drawing/2014/main" id="{B3EF152A-9F7D-4D38-B325-7448DEC6F128}"/>
                  </a:ext>
                </a:extLst>
              </p:cNvPr>
              <p:cNvPicPr/>
              <p:nvPr/>
            </p:nvPicPr>
            <p:blipFill>
              <a:blip r:embed="rId44"/>
              <a:stretch>
                <a:fillRect/>
              </a:stretch>
            </p:blipFill>
            <p:spPr>
              <a:xfrm>
                <a:off x="9670128" y="3538136"/>
                <a:ext cx="156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5446BF63-30F7-4200-BCB8-432AB85C8AA0}"/>
                  </a:ext>
                </a:extLst>
              </p14:cNvPr>
              <p14:cNvContentPartPr/>
              <p14:nvPr/>
            </p14:nvContentPartPr>
            <p14:xfrm>
              <a:off x="9838248" y="3573056"/>
              <a:ext cx="11880" cy="27720"/>
            </p14:xfrm>
          </p:contentPart>
        </mc:Choice>
        <mc:Fallback>
          <p:pic>
            <p:nvPicPr>
              <p:cNvPr id="27" name="Freihand 26">
                <a:extLst>
                  <a:ext uri="{FF2B5EF4-FFF2-40B4-BE49-F238E27FC236}">
                    <a16:creationId xmlns:a16="http://schemas.microsoft.com/office/drawing/2014/main" id="{5446BF63-30F7-4200-BCB8-432AB85C8AA0}"/>
                  </a:ext>
                </a:extLst>
              </p:cNvPr>
              <p:cNvPicPr/>
              <p:nvPr/>
            </p:nvPicPr>
            <p:blipFill>
              <a:blip r:embed="rId46"/>
              <a:stretch>
                <a:fillRect/>
              </a:stretch>
            </p:blipFill>
            <p:spPr>
              <a:xfrm>
                <a:off x="9833928" y="3568736"/>
                <a:ext cx="20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84A74CFD-5A45-407D-8774-30AF7C482AB0}"/>
                  </a:ext>
                </a:extLst>
              </p14:cNvPr>
              <p14:cNvContentPartPr/>
              <p14:nvPr/>
            </p14:nvContentPartPr>
            <p14:xfrm>
              <a:off x="9863808" y="3615536"/>
              <a:ext cx="119520" cy="28440"/>
            </p14:xfrm>
          </p:contentPart>
        </mc:Choice>
        <mc:Fallback>
          <p:pic>
            <p:nvPicPr>
              <p:cNvPr id="28" name="Freihand 27">
                <a:extLst>
                  <a:ext uri="{FF2B5EF4-FFF2-40B4-BE49-F238E27FC236}">
                    <a16:creationId xmlns:a16="http://schemas.microsoft.com/office/drawing/2014/main" id="{84A74CFD-5A45-407D-8774-30AF7C482AB0}"/>
                  </a:ext>
                </a:extLst>
              </p:cNvPr>
              <p:cNvPicPr/>
              <p:nvPr/>
            </p:nvPicPr>
            <p:blipFill>
              <a:blip r:embed="rId48"/>
              <a:stretch>
                <a:fillRect/>
              </a:stretch>
            </p:blipFill>
            <p:spPr>
              <a:xfrm>
                <a:off x="9859488" y="3611216"/>
                <a:ext cx="128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2E0E7169-5DDA-410E-89D8-13224FC6041C}"/>
                  </a:ext>
                </a:extLst>
              </p14:cNvPr>
              <p14:cNvContentPartPr/>
              <p14:nvPr/>
            </p14:nvContentPartPr>
            <p14:xfrm>
              <a:off x="10017888" y="3598976"/>
              <a:ext cx="84240" cy="53640"/>
            </p14:xfrm>
          </p:contentPart>
        </mc:Choice>
        <mc:Fallback>
          <p:pic>
            <p:nvPicPr>
              <p:cNvPr id="29" name="Freihand 28">
                <a:extLst>
                  <a:ext uri="{FF2B5EF4-FFF2-40B4-BE49-F238E27FC236}">
                    <a16:creationId xmlns:a16="http://schemas.microsoft.com/office/drawing/2014/main" id="{2E0E7169-5DDA-410E-89D8-13224FC6041C}"/>
                  </a:ext>
                </a:extLst>
              </p:cNvPr>
              <p:cNvPicPr/>
              <p:nvPr/>
            </p:nvPicPr>
            <p:blipFill>
              <a:blip r:embed="rId50"/>
              <a:stretch>
                <a:fillRect/>
              </a:stretch>
            </p:blipFill>
            <p:spPr>
              <a:xfrm>
                <a:off x="10013568" y="3594656"/>
                <a:ext cx="92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B00166F5-1400-4D3C-8B63-C71467900F0F}"/>
                  </a:ext>
                </a:extLst>
              </p14:cNvPr>
              <p14:cNvContentPartPr/>
              <p14:nvPr/>
            </p14:nvContentPartPr>
            <p14:xfrm>
              <a:off x="10075488" y="3585296"/>
              <a:ext cx="142920" cy="173160"/>
            </p14:xfrm>
          </p:contentPart>
        </mc:Choice>
        <mc:Fallback>
          <p:pic>
            <p:nvPicPr>
              <p:cNvPr id="30" name="Freihand 29">
                <a:extLst>
                  <a:ext uri="{FF2B5EF4-FFF2-40B4-BE49-F238E27FC236}">
                    <a16:creationId xmlns:a16="http://schemas.microsoft.com/office/drawing/2014/main" id="{B00166F5-1400-4D3C-8B63-C71467900F0F}"/>
                  </a:ext>
                </a:extLst>
              </p:cNvPr>
              <p:cNvPicPr/>
              <p:nvPr/>
            </p:nvPicPr>
            <p:blipFill>
              <a:blip r:embed="rId52"/>
              <a:stretch>
                <a:fillRect/>
              </a:stretch>
            </p:blipFill>
            <p:spPr>
              <a:xfrm>
                <a:off x="10071168" y="3580976"/>
                <a:ext cx="151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BF322F44-64C5-4536-91B7-E0B07FEB7AF4}"/>
                  </a:ext>
                </a:extLst>
              </p14:cNvPr>
              <p14:cNvContentPartPr/>
              <p14:nvPr/>
            </p14:nvContentPartPr>
            <p14:xfrm>
              <a:off x="10241088" y="3605456"/>
              <a:ext cx="59040" cy="50400"/>
            </p14:xfrm>
          </p:contentPart>
        </mc:Choice>
        <mc:Fallback>
          <p:pic>
            <p:nvPicPr>
              <p:cNvPr id="31" name="Freihand 30">
                <a:extLst>
                  <a:ext uri="{FF2B5EF4-FFF2-40B4-BE49-F238E27FC236}">
                    <a16:creationId xmlns:a16="http://schemas.microsoft.com/office/drawing/2014/main" id="{BF322F44-64C5-4536-91B7-E0B07FEB7AF4}"/>
                  </a:ext>
                </a:extLst>
              </p:cNvPr>
              <p:cNvPicPr/>
              <p:nvPr/>
            </p:nvPicPr>
            <p:blipFill>
              <a:blip r:embed="rId54"/>
              <a:stretch>
                <a:fillRect/>
              </a:stretch>
            </p:blipFill>
            <p:spPr>
              <a:xfrm>
                <a:off x="10236768" y="3601136"/>
                <a:ext cx="67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38D67E7-1A60-4DAB-85E9-B23BDF53A638}"/>
                  </a:ext>
                </a:extLst>
              </p14:cNvPr>
              <p14:cNvContentPartPr/>
              <p14:nvPr/>
            </p14:nvContentPartPr>
            <p14:xfrm>
              <a:off x="10353768" y="3505016"/>
              <a:ext cx="262440" cy="153360"/>
            </p14:xfrm>
          </p:contentPart>
        </mc:Choice>
        <mc:Fallback>
          <p:pic>
            <p:nvPicPr>
              <p:cNvPr id="32" name="Freihand 31">
                <a:extLst>
                  <a:ext uri="{FF2B5EF4-FFF2-40B4-BE49-F238E27FC236}">
                    <a16:creationId xmlns:a16="http://schemas.microsoft.com/office/drawing/2014/main" id="{C38D67E7-1A60-4DAB-85E9-B23BDF53A638}"/>
                  </a:ext>
                </a:extLst>
              </p:cNvPr>
              <p:cNvPicPr/>
              <p:nvPr/>
            </p:nvPicPr>
            <p:blipFill>
              <a:blip r:embed="rId56"/>
              <a:stretch>
                <a:fillRect/>
              </a:stretch>
            </p:blipFill>
            <p:spPr>
              <a:xfrm>
                <a:off x="10349448" y="3500696"/>
                <a:ext cx="271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B70D1FA-C365-4769-BB73-73ACC54D6438}"/>
                  </a:ext>
                </a:extLst>
              </p14:cNvPr>
              <p14:cNvContentPartPr/>
              <p14:nvPr/>
            </p14:nvContentPartPr>
            <p14:xfrm>
              <a:off x="10652928" y="3564056"/>
              <a:ext cx="88560" cy="83160"/>
            </p14:xfrm>
          </p:contentPart>
        </mc:Choice>
        <mc:Fallback>
          <p:pic>
            <p:nvPicPr>
              <p:cNvPr id="33" name="Freihand 32">
                <a:extLst>
                  <a:ext uri="{FF2B5EF4-FFF2-40B4-BE49-F238E27FC236}">
                    <a16:creationId xmlns:a16="http://schemas.microsoft.com/office/drawing/2014/main" id="{6B70D1FA-C365-4769-BB73-73ACC54D6438}"/>
                  </a:ext>
                </a:extLst>
              </p:cNvPr>
              <p:cNvPicPr/>
              <p:nvPr/>
            </p:nvPicPr>
            <p:blipFill>
              <a:blip r:embed="rId58"/>
              <a:stretch>
                <a:fillRect/>
              </a:stretch>
            </p:blipFill>
            <p:spPr>
              <a:xfrm>
                <a:off x="10648248" y="3559736"/>
                <a:ext cx="97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E675DFE6-FB26-4EA2-880D-B33B3E16D237}"/>
                  </a:ext>
                </a:extLst>
              </p14:cNvPr>
              <p14:cNvContentPartPr/>
              <p14:nvPr/>
            </p14:nvContentPartPr>
            <p14:xfrm>
              <a:off x="10662648" y="3576656"/>
              <a:ext cx="156960" cy="64080"/>
            </p14:xfrm>
          </p:contentPart>
        </mc:Choice>
        <mc:Fallback>
          <p:pic>
            <p:nvPicPr>
              <p:cNvPr id="34" name="Freihand 33">
                <a:extLst>
                  <a:ext uri="{FF2B5EF4-FFF2-40B4-BE49-F238E27FC236}">
                    <a16:creationId xmlns:a16="http://schemas.microsoft.com/office/drawing/2014/main" id="{E675DFE6-FB26-4EA2-880D-B33B3E16D237}"/>
                  </a:ext>
                </a:extLst>
              </p:cNvPr>
              <p:cNvPicPr/>
              <p:nvPr/>
            </p:nvPicPr>
            <p:blipFill>
              <a:blip r:embed="rId60"/>
              <a:stretch>
                <a:fillRect/>
              </a:stretch>
            </p:blipFill>
            <p:spPr>
              <a:xfrm>
                <a:off x="10658328" y="3572336"/>
                <a:ext cx="165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E4C66DE6-376E-4DAD-AF58-DF2AFB5B628A}"/>
                  </a:ext>
                </a:extLst>
              </p14:cNvPr>
              <p14:cNvContentPartPr/>
              <p14:nvPr/>
            </p14:nvContentPartPr>
            <p14:xfrm>
              <a:off x="10831848" y="3530576"/>
              <a:ext cx="9000" cy="7200"/>
            </p14:xfrm>
          </p:contentPart>
        </mc:Choice>
        <mc:Fallback>
          <p:pic>
            <p:nvPicPr>
              <p:cNvPr id="35" name="Freihand 34">
                <a:extLst>
                  <a:ext uri="{FF2B5EF4-FFF2-40B4-BE49-F238E27FC236}">
                    <a16:creationId xmlns:a16="http://schemas.microsoft.com/office/drawing/2014/main" id="{E4C66DE6-376E-4DAD-AF58-DF2AFB5B628A}"/>
                  </a:ext>
                </a:extLst>
              </p:cNvPr>
              <p:cNvPicPr/>
              <p:nvPr/>
            </p:nvPicPr>
            <p:blipFill>
              <a:blip r:embed="rId62"/>
              <a:stretch>
                <a:fillRect/>
              </a:stretch>
            </p:blipFill>
            <p:spPr>
              <a:xfrm>
                <a:off x="10827528" y="3526256"/>
                <a:ext cx="17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55F9F80A-8E3B-4BFD-90D7-6A640B7D1816}"/>
                  </a:ext>
                </a:extLst>
              </p14:cNvPr>
              <p14:cNvContentPartPr/>
              <p14:nvPr/>
            </p14:nvContentPartPr>
            <p14:xfrm>
              <a:off x="10866408" y="3507536"/>
              <a:ext cx="373320" cy="132480"/>
            </p14:xfrm>
          </p:contentPart>
        </mc:Choice>
        <mc:Fallback>
          <p:pic>
            <p:nvPicPr>
              <p:cNvPr id="36" name="Freihand 35">
                <a:extLst>
                  <a:ext uri="{FF2B5EF4-FFF2-40B4-BE49-F238E27FC236}">
                    <a16:creationId xmlns:a16="http://schemas.microsoft.com/office/drawing/2014/main" id="{55F9F80A-8E3B-4BFD-90D7-6A640B7D1816}"/>
                  </a:ext>
                </a:extLst>
              </p:cNvPr>
              <p:cNvPicPr/>
              <p:nvPr/>
            </p:nvPicPr>
            <p:blipFill>
              <a:blip r:embed="rId64"/>
              <a:stretch>
                <a:fillRect/>
              </a:stretch>
            </p:blipFill>
            <p:spPr>
              <a:xfrm>
                <a:off x="10862088" y="3503216"/>
                <a:ext cx="381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57FDCA6-67D5-491E-B3AD-E6732C54E4BA}"/>
                  </a:ext>
                </a:extLst>
              </p14:cNvPr>
              <p14:cNvContentPartPr/>
              <p14:nvPr/>
            </p14:nvContentPartPr>
            <p14:xfrm>
              <a:off x="11330808" y="3383696"/>
              <a:ext cx="42840" cy="257040"/>
            </p14:xfrm>
          </p:contentPart>
        </mc:Choice>
        <mc:Fallback>
          <p:pic>
            <p:nvPicPr>
              <p:cNvPr id="37" name="Freihand 36">
                <a:extLst>
                  <a:ext uri="{FF2B5EF4-FFF2-40B4-BE49-F238E27FC236}">
                    <a16:creationId xmlns:a16="http://schemas.microsoft.com/office/drawing/2014/main" id="{857FDCA6-67D5-491E-B3AD-E6732C54E4BA}"/>
                  </a:ext>
                </a:extLst>
              </p:cNvPr>
              <p:cNvPicPr/>
              <p:nvPr/>
            </p:nvPicPr>
            <p:blipFill>
              <a:blip r:embed="rId66"/>
              <a:stretch>
                <a:fillRect/>
              </a:stretch>
            </p:blipFill>
            <p:spPr>
              <a:xfrm>
                <a:off x="11326488" y="3379376"/>
                <a:ext cx="514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4D354B00-DBA2-47B6-BF4F-4AE608F11FAD}"/>
                  </a:ext>
                </a:extLst>
              </p14:cNvPr>
              <p14:cNvContentPartPr/>
              <p14:nvPr/>
            </p14:nvContentPartPr>
            <p14:xfrm>
              <a:off x="2767488" y="2744336"/>
              <a:ext cx="4083840" cy="787320"/>
            </p14:xfrm>
          </p:contentPart>
        </mc:Choice>
        <mc:Fallback>
          <p:pic>
            <p:nvPicPr>
              <p:cNvPr id="44" name="Freihand 43">
                <a:extLst>
                  <a:ext uri="{FF2B5EF4-FFF2-40B4-BE49-F238E27FC236}">
                    <a16:creationId xmlns:a16="http://schemas.microsoft.com/office/drawing/2014/main" id="{4D354B00-DBA2-47B6-BF4F-4AE608F11FAD}"/>
                  </a:ext>
                </a:extLst>
              </p:cNvPr>
              <p:cNvPicPr/>
              <p:nvPr/>
            </p:nvPicPr>
            <p:blipFill>
              <a:blip r:embed="rId68"/>
              <a:stretch>
                <a:fillRect/>
              </a:stretch>
            </p:blipFill>
            <p:spPr>
              <a:xfrm>
                <a:off x="2763168" y="2740016"/>
                <a:ext cx="409248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04AC3EE-E98C-4AD8-A937-2DB5C5AB3FEE}"/>
                  </a:ext>
                </a:extLst>
              </p14:cNvPr>
              <p14:cNvContentPartPr/>
              <p14:nvPr/>
            </p14:nvContentPartPr>
            <p14:xfrm>
              <a:off x="362688" y="5183696"/>
              <a:ext cx="5859000" cy="1019520"/>
            </p14:xfrm>
          </p:contentPart>
        </mc:Choice>
        <mc:Fallback>
          <p:pic>
            <p:nvPicPr>
              <p:cNvPr id="46" name="Freihand 45">
                <a:extLst>
                  <a:ext uri="{FF2B5EF4-FFF2-40B4-BE49-F238E27FC236}">
                    <a16:creationId xmlns:a16="http://schemas.microsoft.com/office/drawing/2014/main" id="{504AC3EE-E98C-4AD8-A937-2DB5C5AB3FEE}"/>
                  </a:ext>
                </a:extLst>
              </p:cNvPr>
              <p:cNvPicPr/>
              <p:nvPr/>
            </p:nvPicPr>
            <p:blipFill>
              <a:blip r:embed="rId70"/>
              <a:stretch>
                <a:fillRect/>
              </a:stretch>
            </p:blipFill>
            <p:spPr>
              <a:xfrm>
                <a:off x="358368" y="5179376"/>
                <a:ext cx="5867640" cy="1028160"/>
              </a:xfrm>
              <a:prstGeom prst="rect">
                <a:avLst/>
              </a:prstGeom>
            </p:spPr>
          </p:pic>
        </mc:Fallback>
      </mc:AlternateContent>
      <p:grpSp>
        <p:nvGrpSpPr>
          <p:cNvPr id="65" name="Gruppieren 64">
            <a:extLst>
              <a:ext uri="{FF2B5EF4-FFF2-40B4-BE49-F238E27FC236}">
                <a16:creationId xmlns:a16="http://schemas.microsoft.com/office/drawing/2014/main" id="{5D5B2334-725B-4FAE-9EB9-AE3004CCF955}"/>
              </a:ext>
            </a:extLst>
          </p:cNvPr>
          <p:cNvGrpSpPr/>
          <p:nvPr/>
        </p:nvGrpSpPr>
        <p:grpSpPr>
          <a:xfrm>
            <a:off x="6305208" y="5236616"/>
            <a:ext cx="2244240" cy="879480"/>
            <a:chOff x="6305208" y="5236616"/>
            <a:chExt cx="2244240" cy="879480"/>
          </a:xfrm>
        </p:grpSpPr>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A1D75DFE-E767-45D5-8196-1CAD608AABD3}"/>
                    </a:ext>
                  </a:extLst>
                </p14:cNvPr>
                <p14:cNvContentPartPr/>
                <p14:nvPr/>
              </p14:nvContentPartPr>
              <p14:xfrm>
                <a:off x="6393768" y="5601656"/>
                <a:ext cx="207360" cy="150120"/>
              </p14:xfrm>
            </p:contentPart>
          </mc:Choice>
          <mc:Fallback>
            <p:pic>
              <p:nvPicPr>
                <p:cNvPr id="47" name="Freihand 46">
                  <a:extLst>
                    <a:ext uri="{FF2B5EF4-FFF2-40B4-BE49-F238E27FC236}">
                      <a16:creationId xmlns:a16="http://schemas.microsoft.com/office/drawing/2014/main" id="{A1D75DFE-E767-45D5-8196-1CAD608AABD3}"/>
                    </a:ext>
                  </a:extLst>
                </p:cNvPr>
                <p:cNvPicPr/>
                <p:nvPr/>
              </p:nvPicPr>
              <p:blipFill>
                <a:blip r:embed="rId72"/>
                <a:stretch>
                  <a:fillRect/>
                </a:stretch>
              </p:blipFill>
              <p:spPr>
                <a:xfrm>
                  <a:off x="6389448" y="5597336"/>
                  <a:ext cx="216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84E43674-B78F-49EB-BB8E-FF4EBAEC7C82}"/>
                    </a:ext>
                  </a:extLst>
                </p14:cNvPr>
                <p14:cNvContentPartPr/>
                <p14:nvPr/>
              </p14:nvContentPartPr>
              <p14:xfrm>
                <a:off x="6305208" y="5564576"/>
                <a:ext cx="189000" cy="232200"/>
              </p14:xfrm>
            </p:contentPart>
          </mc:Choice>
          <mc:Fallback>
            <p:pic>
              <p:nvPicPr>
                <p:cNvPr id="48" name="Freihand 47">
                  <a:extLst>
                    <a:ext uri="{FF2B5EF4-FFF2-40B4-BE49-F238E27FC236}">
                      <a16:creationId xmlns:a16="http://schemas.microsoft.com/office/drawing/2014/main" id="{84E43674-B78F-49EB-BB8E-FF4EBAEC7C82}"/>
                    </a:ext>
                  </a:extLst>
                </p:cNvPr>
                <p:cNvPicPr/>
                <p:nvPr/>
              </p:nvPicPr>
              <p:blipFill>
                <a:blip r:embed="rId74"/>
                <a:stretch>
                  <a:fillRect/>
                </a:stretch>
              </p:blipFill>
              <p:spPr>
                <a:xfrm>
                  <a:off x="6300888" y="5560256"/>
                  <a:ext cx="197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315584C0-7120-4EBD-A790-A48E58F0CA01}"/>
                    </a:ext>
                  </a:extLst>
                </p14:cNvPr>
                <p14:cNvContentPartPr/>
                <p14:nvPr/>
              </p14:nvContentPartPr>
              <p14:xfrm>
                <a:off x="6756648" y="5398616"/>
                <a:ext cx="329760" cy="271800"/>
              </p14:xfrm>
            </p:contentPart>
          </mc:Choice>
          <mc:Fallback>
            <p:pic>
              <p:nvPicPr>
                <p:cNvPr id="49" name="Freihand 48">
                  <a:extLst>
                    <a:ext uri="{FF2B5EF4-FFF2-40B4-BE49-F238E27FC236}">
                      <a16:creationId xmlns:a16="http://schemas.microsoft.com/office/drawing/2014/main" id="{315584C0-7120-4EBD-A790-A48E58F0CA01}"/>
                    </a:ext>
                  </a:extLst>
                </p:cNvPr>
                <p:cNvPicPr/>
                <p:nvPr/>
              </p:nvPicPr>
              <p:blipFill>
                <a:blip r:embed="rId76"/>
                <a:stretch>
                  <a:fillRect/>
                </a:stretch>
              </p:blipFill>
              <p:spPr>
                <a:xfrm>
                  <a:off x="6752328" y="5394296"/>
                  <a:ext cx="3384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F632F3EE-A757-462E-BB95-5B16D94730C5}"/>
                    </a:ext>
                  </a:extLst>
                </p14:cNvPr>
                <p14:cNvContentPartPr/>
                <p14:nvPr/>
              </p14:nvContentPartPr>
              <p14:xfrm>
                <a:off x="7120608" y="5481416"/>
                <a:ext cx="45360" cy="39960"/>
              </p14:xfrm>
            </p:contentPart>
          </mc:Choice>
          <mc:Fallback>
            <p:pic>
              <p:nvPicPr>
                <p:cNvPr id="50" name="Freihand 49">
                  <a:extLst>
                    <a:ext uri="{FF2B5EF4-FFF2-40B4-BE49-F238E27FC236}">
                      <a16:creationId xmlns:a16="http://schemas.microsoft.com/office/drawing/2014/main" id="{F632F3EE-A757-462E-BB95-5B16D94730C5}"/>
                    </a:ext>
                  </a:extLst>
                </p:cNvPr>
                <p:cNvPicPr/>
                <p:nvPr/>
              </p:nvPicPr>
              <p:blipFill>
                <a:blip r:embed="rId78"/>
                <a:stretch>
                  <a:fillRect/>
                </a:stretch>
              </p:blipFill>
              <p:spPr>
                <a:xfrm>
                  <a:off x="7116288" y="5477096"/>
                  <a:ext cx="54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15816E44-4880-4C7F-B433-0802AE0212E1}"/>
                    </a:ext>
                  </a:extLst>
                </p14:cNvPr>
                <p14:cNvContentPartPr/>
                <p14:nvPr/>
              </p14:nvContentPartPr>
              <p14:xfrm>
                <a:off x="6596448" y="5764016"/>
                <a:ext cx="137880" cy="163080"/>
              </p14:xfrm>
            </p:contentPart>
          </mc:Choice>
          <mc:Fallback>
            <p:pic>
              <p:nvPicPr>
                <p:cNvPr id="51" name="Freihand 50">
                  <a:extLst>
                    <a:ext uri="{FF2B5EF4-FFF2-40B4-BE49-F238E27FC236}">
                      <a16:creationId xmlns:a16="http://schemas.microsoft.com/office/drawing/2014/main" id="{15816E44-4880-4C7F-B433-0802AE0212E1}"/>
                    </a:ext>
                  </a:extLst>
                </p:cNvPr>
                <p:cNvPicPr/>
                <p:nvPr/>
              </p:nvPicPr>
              <p:blipFill>
                <a:blip r:embed="rId80"/>
                <a:stretch>
                  <a:fillRect/>
                </a:stretch>
              </p:blipFill>
              <p:spPr>
                <a:xfrm>
                  <a:off x="6592128" y="5759696"/>
                  <a:ext cx="14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088D1AEA-2E1E-49A8-9FDF-ABBE1F8ED5F0}"/>
                    </a:ext>
                  </a:extLst>
                </p14:cNvPr>
                <p14:cNvContentPartPr/>
                <p14:nvPr/>
              </p14:nvContentPartPr>
              <p14:xfrm>
                <a:off x="6759168" y="5812616"/>
                <a:ext cx="138600" cy="80280"/>
              </p14:xfrm>
            </p:contentPart>
          </mc:Choice>
          <mc:Fallback>
            <p:pic>
              <p:nvPicPr>
                <p:cNvPr id="52" name="Freihand 51">
                  <a:extLst>
                    <a:ext uri="{FF2B5EF4-FFF2-40B4-BE49-F238E27FC236}">
                      <a16:creationId xmlns:a16="http://schemas.microsoft.com/office/drawing/2014/main" id="{088D1AEA-2E1E-49A8-9FDF-ABBE1F8ED5F0}"/>
                    </a:ext>
                  </a:extLst>
                </p:cNvPr>
                <p:cNvPicPr/>
                <p:nvPr/>
              </p:nvPicPr>
              <p:blipFill>
                <a:blip r:embed="rId82"/>
                <a:stretch>
                  <a:fillRect/>
                </a:stretch>
              </p:blipFill>
              <p:spPr>
                <a:xfrm>
                  <a:off x="6754848" y="5808296"/>
                  <a:ext cx="147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E53DCAD3-5AEB-47AC-98B8-4F20033D5238}"/>
                    </a:ext>
                  </a:extLst>
                </p14:cNvPr>
                <p14:cNvContentPartPr/>
                <p14:nvPr/>
              </p14:nvContentPartPr>
              <p14:xfrm>
                <a:off x="6939528" y="5771936"/>
                <a:ext cx="164520" cy="77040"/>
              </p14:xfrm>
            </p:contentPart>
          </mc:Choice>
          <mc:Fallback>
            <p:pic>
              <p:nvPicPr>
                <p:cNvPr id="53" name="Freihand 52">
                  <a:extLst>
                    <a:ext uri="{FF2B5EF4-FFF2-40B4-BE49-F238E27FC236}">
                      <a16:creationId xmlns:a16="http://schemas.microsoft.com/office/drawing/2014/main" id="{E53DCAD3-5AEB-47AC-98B8-4F20033D5238}"/>
                    </a:ext>
                  </a:extLst>
                </p:cNvPr>
                <p:cNvPicPr/>
                <p:nvPr/>
              </p:nvPicPr>
              <p:blipFill>
                <a:blip r:embed="rId84"/>
                <a:stretch>
                  <a:fillRect/>
                </a:stretch>
              </p:blipFill>
              <p:spPr>
                <a:xfrm>
                  <a:off x="6935208" y="5767616"/>
                  <a:ext cx="173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48561AC2-C71B-4079-A915-FAE9E889EEF8}"/>
                    </a:ext>
                  </a:extLst>
                </p14:cNvPr>
                <p14:cNvContentPartPr/>
                <p14:nvPr/>
              </p14:nvContentPartPr>
              <p14:xfrm>
                <a:off x="7132128" y="5690216"/>
                <a:ext cx="118800" cy="165960"/>
              </p14:xfrm>
            </p:contentPart>
          </mc:Choice>
          <mc:Fallback>
            <p:pic>
              <p:nvPicPr>
                <p:cNvPr id="54" name="Freihand 53">
                  <a:extLst>
                    <a:ext uri="{FF2B5EF4-FFF2-40B4-BE49-F238E27FC236}">
                      <a16:creationId xmlns:a16="http://schemas.microsoft.com/office/drawing/2014/main" id="{48561AC2-C71B-4079-A915-FAE9E889EEF8}"/>
                    </a:ext>
                  </a:extLst>
                </p:cNvPr>
                <p:cNvPicPr/>
                <p:nvPr/>
              </p:nvPicPr>
              <p:blipFill>
                <a:blip r:embed="rId86"/>
                <a:stretch>
                  <a:fillRect/>
                </a:stretch>
              </p:blipFill>
              <p:spPr>
                <a:xfrm>
                  <a:off x="7127808" y="5685896"/>
                  <a:ext cx="127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399F6711-9482-4020-A586-A16713474244}"/>
                    </a:ext>
                  </a:extLst>
                </p14:cNvPr>
                <p14:cNvContentPartPr/>
                <p14:nvPr/>
              </p14:nvContentPartPr>
              <p14:xfrm>
                <a:off x="7248768" y="5654216"/>
                <a:ext cx="15120" cy="21240"/>
              </p14:xfrm>
            </p:contentPart>
          </mc:Choice>
          <mc:Fallback>
            <p:pic>
              <p:nvPicPr>
                <p:cNvPr id="55" name="Freihand 54">
                  <a:extLst>
                    <a:ext uri="{FF2B5EF4-FFF2-40B4-BE49-F238E27FC236}">
                      <a16:creationId xmlns:a16="http://schemas.microsoft.com/office/drawing/2014/main" id="{399F6711-9482-4020-A586-A16713474244}"/>
                    </a:ext>
                  </a:extLst>
                </p:cNvPr>
                <p:cNvPicPr/>
                <p:nvPr/>
              </p:nvPicPr>
              <p:blipFill>
                <a:blip r:embed="rId88"/>
                <a:stretch>
                  <a:fillRect/>
                </a:stretch>
              </p:blipFill>
              <p:spPr>
                <a:xfrm>
                  <a:off x="7244448" y="5649896"/>
                  <a:ext cx="23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A8921694-4192-41B2-94E5-92D7213BAE41}"/>
                    </a:ext>
                  </a:extLst>
                </p14:cNvPr>
                <p14:cNvContentPartPr/>
                <p14:nvPr/>
              </p14:nvContentPartPr>
              <p14:xfrm>
                <a:off x="7323288" y="5535776"/>
                <a:ext cx="454680" cy="255240"/>
              </p14:xfrm>
            </p:contentPart>
          </mc:Choice>
          <mc:Fallback>
            <p:pic>
              <p:nvPicPr>
                <p:cNvPr id="56" name="Freihand 55">
                  <a:extLst>
                    <a:ext uri="{FF2B5EF4-FFF2-40B4-BE49-F238E27FC236}">
                      <a16:creationId xmlns:a16="http://schemas.microsoft.com/office/drawing/2014/main" id="{A8921694-4192-41B2-94E5-92D7213BAE41}"/>
                    </a:ext>
                  </a:extLst>
                </p:cNvPr>
                <p:cNvPicPr/>
                <p:nvPr/>
              </p:nvPicPr>
              <p:blipFill>
                <a:blip r:embed="rId90"/>
                <a:stretch>
                  <a:fillRect/>
                </a:stretch>
              </p:blipFill>
              <p:spPr>
                <a:xfrm>
                  <a:off x="7318968" y="5531456"/>
                  <a:ext cx="463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BA63BFA-87B7-41CD-B230-994A1878334A}"/>
                    </a:ext>
                  </a:extLst>
                </p14:cNvPr>
                <p14:cNvContentPartPr/>
                <p14:nvPr/>
              </p14:nvContentPartPr>
              <p14:xfrm>
                <a:off x="7459368" y="5524616"/>
                <a:ext cx="75600" cy="6120"/>
              </p14:xfrm>
            </p:contentPart>
          </mc:Choice>
          <mc:Fallback>
            <p:pic>
              <p:nvPicPr>
                <p:cNvPr id="57" name="Freihand 56">
                  <a:extLst>
                    <a:ext uri="{FF2B5EF4-FFF2-40B4-BE49-F238E27FC236}">
                      <a16:creationId xmlns:a16="http://schemas.microsoft.com/office/drawing/2014/main" id="{BBA63BFA-87B7-41CD-B230-994A1878334A}"/>
                    </a:ext>
                  </a:extLst>
                </p:cNvPr>
                <p:cNvPicPr/>
                <p:nvPr/>
              </p:nvPicPr>
              <p:blipFill>
                <a:blip r:embed="rId92"/>
                <a:stretch>
                  <a:fillRect/>
                </a:stretch>
              </p:blipFill>
              <p:spPr>
                <a:xfrm>
                  <a:off x="7455048" y="5520296"/>
                  <a:ext cx="84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C7ECA235-EC40-4722-B6AE-3C1CFC73642A}"/>
                    </a:ext>
                  </a:extLst>
                </p14:cNvPr>
                <p14:cNvContentPartPr/>
                <p14:nvPr/>
              </p14:nvContentPartPr>
              <p14:xfrm>
                <a:off x="7815768" y="5614976"/>
                <a:ext cx="360" cy="360"/>
              </p14:xfrm>
            </p:contentPart>
          </mc:Choice>
          <mc:Fallback>
            <p:pic>
              <p:nvPicPr>
                <p:cNvPr id="58" name="Freihand 57">
                  <a:extLst>
                    <a:ext uri="{FF2B5EF4-FFF2-40B4-BE49-F238E27FC236}">
                      <a16:creationId xmlns:a16="http://schemas.microsoft.com/office/drawing/2014/main" id="{C7ECA235-EC40-4722-B6AE-3C1CFC73642A}"/>
                    </a:ext>
                  </a:extLst>
                </p:cNvPr>
                <p:cNvPicPr/>
                <p:nvPr/>
              </p:nvPicPr>
              <p:blipFill>
                <a:blip r:embed="rId94"/>
                <a:stretch>
                  <a:fillRect/>
                </a:stretch>
              </p:blipFill>
              <p:spPr>
                <a:xfrm>
                  <a:off x="7811448" y="561065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A698B279-1BDE-4A4F-916C-69D0337C2C0D}"/>
                    </a:ext>
                  </a:extLst>
                </p14:cNvPr>
                <p14:cNvContentPartPr/>
                <p14:nvPr/>
              </p14:nvContentPartPr>
              <p14:xfrm>
                <a:off x="7792728" y="5447576"/>
                <a:ext cx="181080" cy="245520"/>
              </p14:xfrm>
            </p:contentPart>
          </mc:Choice>
          <mc:Fallback>
            <p:pic>
              <p:nvPicPr>
                <p:cNvPr id="59" name="Freihand 58">
                  <a:extLst>
                    <a:ext uri="{FF2B5EF4-FFF2-40B4-BE49-F238E27FC236}">
                      <a16:creationId xmlns:a16="http://schemas.microsoft.com/office/drawing/2014/main" id="{A698B279-1BDE-4A4F-916C-69D0337C2C0D}"/>
                    </a:ext>
                  </a:extLst>
                </p:cNvPr>
                <p:cNvPicPr/>
                <p:nvPr/>
              </p:nvPicPr>
              <p:blipFill>
                <a:blip r:embed="rId96"/>
                <a:stretch>
                  <a:fillRect/>
                </a:stretch>
              </p:blipFill>
              <p:spPr>
                <a:xfrm>
                  <a:off x="7788408" y="5443256"/>
                  <a:ext cx="189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03AEA3D5-D1C7-4778-B495-BBE025415334}"/>
                    </a:ext>
                  </a:extLst>
                </p14:cNvPr>
                <p14:cNvContentPartPr/>
                <p14:nvPr/>
              </p14:nvContentPartPr>
              <p14:xfrm>
                <a:off x="7999008" y="5516696"/>
                <a:ext cx="95040" cy="89640"/>
              </p14:xfrm>
            </p:contentPart>
          </mc:Choice>
          <mc:Fallback>
            <p:pic>
              <p:nvPicPr>
                <p:cNvPr id="60" name="Freihand 59">
                  <a:extLst>
                    <a:ext uri="{FF2B5EF4-FFF2-40B4-BE49-F238E27FC236}">
                      <a16:creationId xmlns:a16="http://schemas.microsoft.com/office/drawing/2014/main" id="{03AEA3D5-D1C7-4778-B495-BBE025415334}"/>
                    </a:ext>
                  </a:extLst>
                </p:cNvPr>
                <p:cNvPicPr/>
                <p:nvPr/>
              </p:nvPicPr>
              <p:blipFill>
                <a:blip r:embed="rId98"/>
                <a:stretch>
                  <a:fillRect/>
                </a:stretch>
              </p:blipFill>
              <p:spPr>
                <a:xfrm>
                  <a:off x="7994688" y="5512376"/>
                  <a:ext cx="103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33AC9088-447A-4282-9203-44938984876D}"/>
                    </a:ext>
                  </a:extLst>
                </p14:cNvPr>
                <p14:cNvContentPartPr/>
                <p14:nvPr/>
              </p14:nvContentPartPr>
              <p14:xfrm>
                <a:off x="8121048" y="5454776"/>
                <a:ext cx="335520" cy="133560"/>
              </p14:xfrm>
            </p:contentPart>
          </mc:Choice>
          <mc:Fallback>
            <p:pic>
              <p:nvPicPr>
                <p:cNvPr id="61" name="Freihand 60">
                  <a:extLst>
                    <a:ext uri="{FF2B5EF4-FFF2-40B4-BE49-F238E27FC236}">
                      <a16:creationId xmlns:a16="http://schemas.microsoft.com/office/drawing/2014/main" id="{33AC9088-447A-4282-9203-44938984876D}"/>
                    </a:ext>
                  </a:extLst>
                </p:cNvPr>
                <p:cNvPicPr/>
                <p:nvPr/>
              </p:nvPicPr>
              <p:blipFill>
                <a:blip r:embed="rId100"/>
                <a:stretch>
                  <a:fillRect/>
                </a:stretch>
              </p:blipFill>
              <p:spPr>
                <a:xfrm>
                  <a:off x="8116728" y="5450456"/>
                  <a:ext cx="344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85645A15-B667-4713-9C5B-DF013B7CBA1C}"/>
                    </a:ext>
                  </a:extLst>
                </p14:cNvPr>
                <p14:cNvContentPartPr/>
                <p14:nvPr/>
              </p14:nvContentPartPr>
              <p14:xfrm>
                <a:off x="8377008" y="5326256"/>
                <a:ext cx="15120" cy="18720"/>
              </p14:xfrm>
            </p:contentPart>
          </mc:Choice>
          <mc:Fallback>
            <p:pic>
              <p:nvPicPr>
                <p:cNvPr id="62" name="Freihand 61">
                  <a:extLst>
                    <a:ext uri="{FF2B5EF4-FFF2-40B4-BE49-F238E27FC236}">
                      <a16:creationId xmlns:a16="http://schemas.microsoft.com/office/drawing/2014/main" id="{85645A15-B667-4713-9C5B-DF013B7CBA1C}"/>
                    </a:ext>
                  </a:extLst>
                </p:cNvPr>
                <p:cNvPicPr/>
                <p:nvPr/>
              </p:nvPicPr>
              <p:blipFill>
                <a:blip r:embed="rId102"/>
                <a:stretch>
                  <a:fillRect/>
                </a:stretch>
              </p:blipFill>
              <p:spPr>
                <a:xfrm>
                  <a:off x="8372688" y="5321936"/>
                  <a:ext cx="23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7839DD58-581E-4453-B40C-FD74EE30D28B}"/>
                    </a:ext>
                  </a:extLst>
                </p14:cNvPr>
                <p14:cNvContentPartPr/>
                <p14:nvPr/>
              </p14:nvContentPartPr>
              <p14:xfrm>
                <a:off x="8457648" y="5236616"/>
                <a:ext cx="91800" cy="281880"/>
              </p14:xfrm>
            </p:contentPart>
          </mc:Choice>
          <mc:Fallback>
            <p:pic>
              <p:nvPicPr>
                <p:cNvPr id="63" name="Freihand 62">
                  <a:extLst>
                    <a:ext uri="{FF2B5EF4-FFF2-40B4-BE49-F238E27FC236}">
                      <a16:creationId xmlns:a16="http://schemas.microsoft.com/office/drawing/2014/main" id="{7839DD58-581E-4453-B40C-FD74EE30D28B}"/>
                    </a:ext>
                  </a:extLst>
                </p:cNvPr>
                <p:cNvPicPr/>
                <p:nvPr/>
              </p:nvPicPr>
              <p:blipFill>
                <a:blip r:embed="rId104"/>
                <a:stretch>
                  <a:fillRect/>
                </a:stretch>
              </p:blipFill>
              <p:spPr>
                <a:xfrm>
                  <a:off x="8453328" y="5232296"/>
                  <a:ext cx="1004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E258A083-661F-4CF5-920A-1BD07E51ED75}"/>
                    </a:ext>
                  </a:extLst>
                </p14:cNvPr>
                <p14:cNvContentPartPr/>
                <p14:nvPr/>
              </p14:nvContentPartPr>
              <p14:xfrm>
                <a:off x="6667368" y="5688776"/>
                <a:ext cx="1703880" cy="427320"/>
              </p14:xfrm>
            </p:contentPart>
          </mc:Choice>
          <mc:Fallback>
            <p:pic>
              <p:nvPicPr>
                <p:cNvPr id="64" name="Freihand 63">
                  <a:extLst>
                    <a:ext uri="{FF2B5EF4-FFF2-40B4-BE49-F238E27FC236}">
                      <a16:creationId xmlns:a16="http://schemas.microsoft.com/office/drawing/2014/main" id="{E258A083-661F-4CF5-920A-1BD07E51ED75}"/>
                    </a:ext>
                  </a:extLst>
                </p:cNvPr>
                <p:cNvPicPr/>
                <p:nvPr/>
              </p:nvPicPr>
              <p:blipFill>
                <a:blip r:embed="rId106"/>
                <a:stretch>
                  <a:fillRect/>
                </a:stretch>
              </p:blipFill>
              <p:spPr>
                <a:xfrm>
                  <a:off x="6663048" y="5684456"/>
                  <a:ext cx="1712520" cy="435960"/>
                </a:xfrm>
                <a:prstGeom prst="rect">
                  <a:avLst/>
                </a:prstGeom>
              </p:spPr>
            </p:pic>
          </mc:Fallback>
        </mc:AlternateContent>
      </p:grpSp>
      <p:grpSp>
        <p:nvGrpSpPr>
          <p:cNvPr id="67" name="Gruppieren 66">
            <a:extLst>
              <a:ext uri="{FF2B5EF4-FFF2-40B4-BE49-F238E27FC236}">
                <a16:creationId xmlns:a16="http://schemas.microsoft.com/office/drawing/2014/main" id="{CECC8FD1-FA52-4D9D-82D0-DC108B969ABE}"/>
              </a:ext>
            </a:extLst>
          </p:cNvPr>
          <p:cNvGrpSpPr/>
          <p:nvPr/>
        </p:nvGrpSpPr>
        <p:grpSpPr>
          <a:xfrm>
            <a:off x="651768" y="1837136"/>
            <a:ext cx="8127360" cy="1133640"/>
            <a:chOff x="651768" y="1837136"/>
            <a:chExt cx="8127360" cy="1133640"/>
          </a:xfrm>
        </p:grpSpPr>
        <mc:AlternateContent xmlns:mc="http://schemas.openxmlformats.org/markup-compatibility/2006">
          <mc:Choice xmlns:p14="http://schemas.microsoft.com/office/powerpoint/2010/main" Requires="p14">
            <p:contentPart p14:bwMode="auto" r:id="rId107">
              <p14:nvContentPartPr>
                <p14:cNvPr id="9" name="Freihand 8">
                  <a:extLst>
                    <a:ext uri="{FF2B5EF4-FFF2-40B4-BE49-F238E27FC236}">
                      <a16:creationId xmlns:a16="http://schemas.microsoft.com/office/drawing/2014/main" id="{734B1977-3773-4F92-9CF2-82F64E5EF653}"/>
                    </a:ext>
                  </a:extLst>
                </p14:cNvPr>
                <p14:cNvContentPartPr/>
                <p14:nvPr/>
              </p14:nvContentPartPr>
              <p14:xfrm>
                <a:off x="8489688" y="1837136"/>
                <a:ext cx="153360" cy="1086120"/>
              </p14:xfrm>
            </p:contentPart>
          </mc:Choice>
          <mc:Fallback>
            <p:pic>
              <p:nvPicPr>
                <p:cNvPr id="9" name="Freihand 8">
                  <a:extLst>
                    <a:ext uri="{FF2B5EF4-FFF2-40B4-BE49-F238E27FC236}">
                      <a16:creationId xmlns:a16="http://schemas.microsoft.com/office/drawing/2014/main" id="{734B1977-3773-4F92-9CF2-82F64E5EF653}"/>
                    </a:ext>
                  </a:extLst>
                </p:cNvPr>
                <p:cNvPicPr/>
                <p:nvPr/>
              </p:nvPicPr>
              <p:blipFill>
                <a:blip r:embed="rId108"/>
                <a:stretch>
                  <a:fillRect/>
                </a:stretch>
              </p:blipFill>
              <p:spPr>
                <a:xfrm>
                  <a:off x="8485368" y="1832816"/>
                  <a:ext cx="162000" cy="109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 name="Freihand 10">
                  <a:extLst>
                    <a:ext uri="{FF2B5EF4-FFF2-40B4-BE49-F238E27FC236}">
                      <a16:creationId xmlns:a16="http://schemas.microsoft.com/office/drawing/2014/main" id="{237E4EED-4690-4A19-B728-F8A22884919C}"/>
                    </a:ext>
                  </a:extLst>
                </p14:cNvPr>
                <p14:cNvContentPartPr/>
                <p14:nvPr/>
              </p14:nvContentPartPr>
              <p14:xfrm>
                <a:off x="8236248" y="2739656"/>
                <a:ext cx="542880" cy="231120"/>
              </p14:xfrm>
            </p:contentPart>
          </mc:Choice>
          <mc:Fallback>
            <p:pic>
              <p:nvPicPr>
                <p:cNvPr id="11" name="Freihand 10">
                  <a:extLst>
                    <a:ext uri="{FF2B5EF4-FFF2-40B4-BE49-F238E27FC236}">
                      <a16:creationId xmlns:a16="http://schemas.microsoft.com/office/drawing/2014/main" id="{237E4EED-4690-4A19-B728-F8A22884919C}"/>
                    </a:ext>
                  </a:extLst>
                </p:cNvPr>
                <p:cNvPicPr/>
                <p:nvPr/>
              </p:nvPicPr>
              <p:blipFill>
                <a:blip r:embed="rId110"/>
                <a:stretch>
                  <a:fillRect/>
                </a:stretch>
              </p:blipFill>
              <p:spPr>
                <a:xfrm>
                  <a:off x="8231928" y="2735336"/>
                  <a:ext cx="551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A7D0EB3F-29A6-4B4F-BF66-70B0EB8690C0}"/>
                    </a:ext>
                  </a:extLst>
                </p14:cNvPr>
                <p14:cNvContentPartPr/>
                <p14:nvPr/>
              </p14:nvContentPartPr>
              <p14:xfrm>
                <a:off x="651768" y="2596376"/>
                <a:ext cx="7718760" cy="161640"/>
              </p14:xfrm>
            </p:contentPart>
          </mc:Choice>
          <mc:Fallback>
            <p:pic>
              <p:nvPicPr>
                <p:cNvPr id="66" name="Freihand 65">
                  <a:extLst>
                    <a:ext uri="{FF2B5EF4-FFF2-40B4-BE49-F238E27FC236}">
                      <a16:creationId xmlns:a16="http://schemas.microsoft.com/office/drawing/2014/main" id="{A7D0EB3F-29A6-4B4F-BF66-70B0EB8690C0}"/>
                    </a:ext>
                  </a:extLst>
                </p:cNvPr>
                <p:cNvPicPr/>
                <p:nvPr/>
              </p:nvPicPr>
              <p:blipFill>
                <a:blip r:embed="rId112"/>
                <a:stretch>
                  <a:fillRect/>
                </a:stretch>
              </p:blipFill>
              <p:spPr>
                <a:xfrm>
                  <a:off x="647448" y="2592056"/>
                  <a:ext cx="7727400" cy="17028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DC122D-17F3-4DE2-8FBF-C0539180A62C}"/>
                  </a:ext>
                </a:extLst>
              </p14:cNvPr>
              <p14:cNvContentPartPr/>
              <p14:nvPr/>
            </p14:nvContentPartPr>
            <p14:xfrm>
              <a:off x="1642707" y="822480"/>
              <a:ext cx="6133680" cy="154800"/>
            </p14:xfrm>
          </p:contentPart>
        </mc:Choice>
        <mc:Fallback xmlns="">
          <p:pic>
            <p:nvPicPr>
              <p:cNvPr id="2" name="Freihand 1">
                <a:extLst>
                  <a:ext uri="{FF2B5EF4-FFF2-40B4-BE49-F238E27FC236}">
                    <a16:creationId xmlns:a16="http://schemas.microsoft.com/office/drawing/2014/main" id="{94DC122D-17F3-4DE2-8FBF-C0539180A62C}"/>
                  </a:ext>
                </a:extLst>
              </p:cNvPr>
              <p:cNvPicPr/>
              <p:nvPr/>
            </p:nvPicPr>
            <p:blipFill>
              <a:blip r:embed="rId4"/>
              <a:stretch>
                <a:fillRect/>
              </a:stretch>
            </p:blipFill>
            <p:spPr>
              <a:xfrm>
                <a:off x="1638387" y="818160"/>
                <a:ext cx="614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5AAB20D0-B53F-4BB4-9437-E9C225D6FCD4}"/>
                  </a:ext>
                </a:extLst>
              </p14:cNvPr>
              <p14:cNvContentPartPr/>
              <p14:nvPr/>
            </p14:nvContentPartPr>
            <p14:xfrm>
              <a:off x="2580507" y="3276960"/>
              <a:ext cx="1870200" cy="97200"/>
            </p14:xfrm>
          </p:contentPart>
        </mc:Choice>
        <mc:Fallback xmlns="">
          <p:pic>
            <p:nvPicPr>
              <p:cNvPr id="7" name="Freihand 6">
                <a:extLst>
                  <a:ext uri="{FF2B5EF4-FFF2-40B4-BE49-F238E27FC236}">
                    <a16:creationId xmlns:a16="http://schemas.microsoft.com/office/drawing/2014/main" id="{5AAB20D0-B53F-4BB4-9437-E9C225D6FCD4}"/>
                  </a:ext>
                </a:extLst>
              </p:cNvPr>
              <p:cNvPicPr/>
              <p:nvPr/>
            </p:nvPicPr>
            <p:blipFill>
              <a:blip r:embed="rId6"/>
              <a:stretch>
                <a:fillRect/>
              </a:stretch>
            </p:blipFill>
            <p:spPr>
              <a:xfrm>
                <a:off x="2576187" y="3272640"/>
                <a:ext cx="1878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7A7247A-6852-46FA-891C-52CA3890747E}"/>
                  </a:ext>
                </a:extLst>
              </p14:cNvPr>
              <p14:cNvContentPartPr/>
              <p14:nvPr/>
            </p14:nvContentPartPr>
            <p14:xfrm>
              <a:off x="4698027" y="3219000"/>
              <a:ext cx="2418120" cy="72000"/>
            </p14:xfrm>
          </p:contentPart>
        </mc:Choice>
        <mc:Fallback xmlns="">
          <p:pic>
            <p:nvPicPr>
              <p:cNvPr id="8" name="Freihand 7">
                <a:extLst>
                  <a:ext uri="{FF2B5EF4-FFF2-40B4-BE49-F238E27FC236}">
                    <a16:creationId xmlns:a16="http://schemas.microsoft.com/office/drawing/2014/main" id="{57A7247A-6852-46FA-891C-52CA3890747E}"/>
                  </a:ext>
                </a:extLst>
              </p:cNvPr>
              <p:cNvPicPr/>
              <p:nvPr/>
            </p:nvPicPr>
            <p:blipFill>
              <a:blip r:embed="rId8"/>
              <a:stretch>
                <a:fillRect/>
              </a:stretch>
            </p:blipFill>
            <p:spPr>
              <a:xfrm>
                <a:off x="4693707" y="3214680"/>
                <a:ext cx="242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9396533-CE38-4A03-B2AC-F76BD345097B}"/>
                  </a:ext>
                </a:extLst>
              </p14:cNvPr>
              <p14:cNvContentPartPr/>
              <p14:nvPr/>
            </p14:nvContentPartPr>
            <p14:xfrm>
              <a:off x="2673387" y="4040160"/>
              <a:ext cx="3378240" cy="58680"/>
            </p14:xfrm>
          </p:contentPart>
        </mc:Choice>
        <mc:Fallback xmlns="">
          <p:pic>
            <p:nvPicPr>
              <p:cNvPr id="9" name="Freihand 8">
                <a:extLst>
                  <a:ext uri="{FF2B5EF4-FFF2-40B4-BE49-F238E27FC236}">
                    <a16:creationId xmlns:a16="http://schemas.microsoft.com/office/drawing/2014/main" id="{79396533-CE38-4A03-B2AC-F76BD345097B}"/>
                  </a:ext>
                </a:extLst>
              </p:cNvPr>
              <p:cNvPicPr/>
              <p:nvPr/>
            </p:nvPicPr>
            <p:blipFill>
              <a:blip r:embed="rId10"/>
              <a:stretch>
                <a:fillRect/>
              </a:stretch>
            </p:blipFill>
            <p:spPr>
              <a:xfrm>
                <a:off x="2669067" y="4035840"/>
                <a:ext cx="338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75FB213-C23B-4FB9-83BE-32795FB8031C}"/>
                  </a:ext>
                </a:extLst>
              </p14:cNvPr>
              <p14:cNvContentPartPr/>
              <p14:nvPr/>
            </p14:nvContentPartPr>
            <p14:xfrm>
              <a:off x="2672667" y="4840440"/>
              <a:ext cx="5135400" cy="32040"/>
            </p14:xfrm>
          </p:contentPart>
        </mc:Choice>
        <mc:Fallback xmlns="">
          <p:pic>
            <p:nvPicPr>
              <p:cNvPr id="10" name="Freihand 9">
                <a:extLst>
                  <a:ext uri="{FF2B5EF4-FFF2-40B4-BE49-F238E27FC236}">
                    <a16:creationId xmlns:a16="http://schemas.microsoft.com/office/drawing/2014/main" id="{275FB213-C23B-4FB9-83BE-32795FB8031C}"/>
                  </a:ext>
                </a:extLst>
              </p:cNvPr>
              <p:cNvPicPr/>
              <p:nvPr/>
            </p:nvPicPr>
            <p:blipFill>
              <a:blip r:embed="rId12"/>
              <a:stretch>
                <a:fillRect/>
              </a:stretch>
            </p:blipFill>
            <p:spPr>
              <a:xfrm>
                <a:off x="2668347" y="4836120"/>
                <a:ext cx="514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36906105-6A2B-40CE-9196-D77C153E5D2A}"/>
                  </a:ext>
                </a:extLst>
              </p14:cNvPr>
              <p14:cNvContentPartPr/>
              <p14:nvPr/>
            </p14:nvContentPartPr>
            <p14:xfrm>
              <a:off x="4050027" y="5347320"/>
              <a:ext cx="88920" cy="105480"/>
            </p14:xfrm>
          </p:contentPart>
        </mc:Choice>
        <mc:Fallback xmlns="">
          <p:pic>
            <p:nvPicPr>
              <p:cNvPr id="18" name="Freihand 17">
                <a:extLst>
                  <a:ext uri="{FF2B5EF4-FFF2-40B4-BE49-F238E27FC236}">
                    <a16:creationId xmlns:a16="http://schemas.microsoft.com/office/drawing/2014/main" id="{36906105-6A2B-40CE-9196-D77C153E5D2A}"/>
                  </a:ext>
                </a:extLst>
              </p:cNvPr>
              <p:cNvPicPr/>
              <p:nvPr/>
            </p:nvPicPr>
            <p:blipFill>
              <a:blip r:embed="rId14"/>
              <a:stretch>
                <a:fillRect/>
              </a:stretch>
            </p:blipFill>
            <p:spPr>
              <a:xfrm>
                <a:off x="4045707" y="5343000"/>
                <a:ext cx="97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E4FC52FE-3319-440A-BF4C-4886766DB3A6}"/>
                  </a:ext>
                </a:extLst>
              </p14:cNvPr>
              <p14:cNvContentPartPr/>
              <p14:nvPr/>
            </p14:nvContentPartPr>
            <p14:xfrm>
              <a:off x="4156587" y="5364240"/>
              <a:ext cx="232920" cy="209880"/>
            </p14:xfrm>
          </p:contentPart>
        </mc:Choice>
        <mc:Fallback xmlns="">
          <p:pic>
            <p:nvPicPr>
              <p:cNvPr id="19" name="Freihand 18">
                <a:extLst>
                  <a:ext uri="{FF2B5EF4-FFF2-40B4-BE49-F238E27FC236}">
                    <a16:creationId xmlns:a16="http://schemas.microsoft.com/office/drawing/2014/main" id="{E4FC52FE-3319-440A-BF4C-4886766DB3A6}"/>
                  </a:ext>
                </a:extLst>
              </p:cNvPr>
              <p:cNvPicPr/>
              <p:nvPr/>
            </p:nvPicPr>
            <p:blipFill>
              <a:blip r:embed="rId16"/>
              <a:stretch>
                <a:fillRect/>
              </a:stretch>
            </p:blipFill>
            <p:spPr>
              <a:xfrm>
                <a:off x="4152267" y="5359920"/>
                <a:ext cx="241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378398FE-B7D7-4B43-B87E-85EAACCD8A1D}"/>
                  </a:ext>
                </a:extLst>
              </p14:cNvPr>
              <p14:cNvContentPartPr/>
              <p14:nvPr/>
            </p14:nvContentPartPr>
            <p14:xfrm>
              <a:off x="4425867" y="5438760"/>
              <a:ext cx="19440" cy="38520"/>
            </p14:xfrm>
          </p:contentPart>
        </mc:Choice>
        <mc:Fallback xmlns="">
          <p:pic>
            <p:nvPicPr>
              <p:cNvPr id="20" name="Freihand 19">
                <a:extLst>
                  <a:ext uri="{FF2B5EF4-FFF2-40B4-BE49-F238E27FC236}">
                    <a16:creationId xmlns:a16="http://schemas.microsoft.com/office/drawing/2014/main" id="{378398FE-B7D7-4B43-B87E-85EAACCD8A1D}"/>
                  </a:ext>
                </a:extLst>
              </p:cNvPr>
              <p:cNvPicPr/>
              <p:nvPr/>
            </p:nvPicPr>
            <p:blipFill>
              <a:blip r:embed="rId18"/>
              <a:stretch>
                <a:fillRect/>
              </a:stretch>
            </p:blipFill>
            <p:spPr>
              <a:xfrm>
                <a:off x="4421547" y="5434440"/>
                <a:ext cx="2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8C1D61F5-EFFB-4F3C-8663-F6146326BFA1}"/>
                  </a:ext>
                </a:extLst>
              </p14:cNvPr>
              <p14:cNvContentPartPr/>
              <p14:nvPr/>
            </p14:nvContentPartPr>
            <p14:xfrm>
              <a:off x="4753107" y="5365680"/>
              <a:ext cx="33480" cy="137520"/>
            </p14:xfrm>
          </p:contentPart>
        </mc:Choice>
        <mc:Fallback xmlns="">
          <p:pic>
            <p:nvPicPr>
              <p:cNvPr id="21" name="Freihand 20">
                <a:extLst>
                  <a:ext uri="{FF2B5EF4-FFF2-40B4-BE49-F238E27FC236}">
                    <a16:creationId xmlns:a16="http://schemas.microsoft.com/office/drawing/2014/main" id="{8C1D61F5-EFFB-4F3C-8663-F6146326BFA1}"/>
                  </a:ext>
                </a:extLst>
              </p:cNvPr>
              <p:cNvPicPr/>
              <p:nvPr/>
            </p:nvPicPr>
            <p:blipFill>
              <a:blip r:embed="rId20"/>
              <a:stretch>
                <a:fillRect/>
              </a:stretch>
            </p:blipFill>
            <p:spPr>
              <a:xfrm>
                <a:off x="4748787" y="5361360"/>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B5A6426-C92D-4EF7-B5DB-ADFB243DEEB5}"/>
                  </a:ext>
                </a:extLst>
              </p14:cNvPr>
              <p14:cNvContentPartPr/>
              <p14:nvPr/>
            </p14:nvContentPartPr>
            <p14:xfrm>
              <a:off x="4664907" y="5336880"/>
              <a:ext cx="192960" cy="208440"/>
            </p14:xfrm>
          </p:contentPart>
        </mc:Choice>
        <mc:Fallback xmlns="">
          <p:pic>
            <p:nvPicPr>
              <p:cNvPr id="22" name="Freihand 21">
                <a:extLst>
                  <a:ext uri="{FF2B5EF4-FFF2-40B4-BE49-F238E27FC236}">
                    <a16:creationId xmlns:a16="http://schemas.microsoft.com/office/drawing/2014/main" id="{AB5A6426-C92D-4EF7-B5DB-ADFB243DEEB5}"/>
                  </a:ext>
                </a:extLst>
              </p:cNvPr>
              <p:cNvPicPr/>
              <p:nvPr/>
            </p:nvPicPr>
            <p:blipFill>
              <a:blip r:embed="rId22"/>
              <a:stretch>
                <a:fillRect/>
              </a:stretch>
            </p:blipFill>
            <p:spPr>
              <a:xfrm>
                <a:off x="4660587" y="5332560"/>
                <a:ext cx="201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DD3A2621-8B1E-4BFA-91E1-162CB7192BD3}"/>
                  </a:ext>
                </a:extLst>
              </p14:cNvPr>
              <p14:cNvContentPartPr/>
              <p14:nvPr/>
            </p14:nvContentPartPr>
            <p14:xfrm>
              <a:off x="4953627" y="5369280"/>
              <a:ext cx="24120" cy="139680"/>
            </p14:xfrm>
          </p:contentPart>
        </mc:Choice>
        <mc:Fallback xmlns="">
          <p:pic>
            <p:nvPicPr>
              <p:cNvPr id="23" name="Freihand 22">
                <a:extLst>
                  <a:ext uri="{FF2B5EF4-FFF2-40B4-BE49-F238E27FC236}">
                    <a16:creationId xmlns:a16="http://schemas.microsoft.com/office/drawing/2014/main" id="{DD3A2621-8B1E-4BFA-91E1-162CB7192BD3}"/>
                  </a:ext>
                </a:extLst>
              </p:cNvPr>
              <p:cNvPicPr/>
              <p:nvPr/>
            </p:nvPicPr>
            <p:blipFill>
              <a:blip r:embed="rId24"/>
              <a:stretch>
                <a:fillRect/>
              </a:stretch>
            </p:blipFill>
            <p:spPr>
              <a:xfrm>
                <a:off x="4949307" y="5364960"/>
                <a:ext cx="32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5F36BFC9-4DF3-4D0F-93AD-4D6061627CCC}"/>
                  </a:ext>
                </a:extLst>
              </p14:cNvPr>
              <p14:cNvContentPartPr/>
              <p14:nvPr/>
            </p14:nvContentPartPr>
            <p14:xfrm>
              <a:off x="5011947" y="5346240"/>
              <a:ext cx="239760" cy="207720"/>
            </p14:xfrm>
          </p:contentPart>
        </mc:Choice>
        <mc:Fallback xmlns="">
          <p:pic>
            <p:nvPicPr>
              <p:cNvPr id="24" name="Freihand 23">
                <a:extLst>
                  <a:ext uri="{FF2B5EF4-FFF2-40B4-BE49-F238E27FC236}">
                    <a16:creationId xmlns:a16="http://schemas.microsoft.com/office/drawing/2014/main" id="{5F36BFC9-4DF3-4D0F-93AD-4D6061627CCC}"/>
                  </a:ext>
                </a:extLst>
              </p:cNvPr>
              <p:cNvPicPr/>
              <p:nvPr/>
            </p:nvPicPr>
            <p:blipFill>
              <a:blip r:embed="rId26"/>
              <a:stretch>
                <a:fillRect/>
              </a:stretch>
            </p:blipFill>
            <p:spPr>
              <a:xfrm>
                <a:off x="5007627" y="5341920"/>
                <a:ext cx="248400" cy="216360"/>
              </a:xfrm>
              <a:prstGeom prst="rect">
                <a:avLst/>
              </a:prstGeom>
            </p:spPr>
          </p:pic>
        </mc:Fallback>
      </mc:AlternateContent>
      <p:grpSp>
        <p:nvGrpSpPr>
          <p:cNvPr id="91" name="Gruppieren 90">
            <a:extLst>
              <a:ext uri="{FF2B5EF4-FFF2-40B4-BE49-F238E27FC236}">
                <a16:creationId xmlns:a16="http://schemas.microsoft.com/office/drawing/2014/main" id="{8C2D1DEF-E238-48CC-9AB7-5FB06BFD9FF2}"/>
              </a:ext>
            </a:extLst>
          </p:cNvPr>
          <p:cNvGrpSpPr/>
          <p:nvPr/>
        </p:nvGrpSpPr>
        <p:grpSpPr>
          <a:xfrm>
            <a:off x="5387787" y="4142400"/>
            <a:ext cx="3128760" cy="2360880"/>
            <a:chOff x="5387787" y="4142400"/>
            <a:chExt cx="3128760" cy="2360880"/>
          </a:xfrm>
        </p:grpSpPr>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45ED3BBB-CCF5-4D1D-A363-98C96ED9A254}"/>
                    </a:ext>
                  </a:extLst>
                </p14:cNvPr>
                <p14:cNvContentPartPr/>
                <p14:nvPr/>
              </p14:nvContentPartPr>
              <p14:xfrm>
                <a:off x="5942907" y="4878600"/>
                <a:ext cx="189720" cy="207360"/>
              </p14:xfrm>
            </p:contentPart>
          </mc:Choice>
          <mc:Fallback xmlns="">
            <p:pic>
              <p:nvPicPr>
                <p:cNvPr id="11" name="Freihand 10">
                  <a:extLst>
                    <a:ext uri="{FF2B5EF4-FFF2-40B4-BE49-F238E27FC236}">
                      <a16:creationId xmlns:a16="http://schemas.microsoft.com/office/drawing/2014/main" id="{45ED3BBB-CCF5-4D1D-A363-98C96ED9A254}"/>
                    </a:ext>
                  </a:extLst>
                </p:cNvPr>
                <p:cNvPicPr/>
                <p:nvPr/>
              </p:nvPicPr>
              <p:blipFill>
                <a:blip r:embed="rId28"/>
                <a:stretch>
                  <a:fillRect/>
                </a:stretch>
              </p:blipFill>
              <p:spPr>
                <a:xfrm>
                  <a:off x="5938587" y="4874280"/>
                  <a:ext cx="19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75805C17-A450-407A-BD61-F8092DCF925D}"/>
                    </a:ext>
                  </a:extLst>
                </p14:cNvPr>
                <p14:cNvContentPartPr/>
                <p14:nvPr/>
              </p14:nvContentPartPr>
              <p14:xfrm>
                <a:off x="5896107" y="4929000"/>
                <a:ext cx="225000" cy="183240"/>
              </p14:xfrm>
            </p:contentPart>
          </mc:Choice>
          <mc:Fallback xmlns="">
            <p:pic>
              <p:nvPicPr>
                <p:cNvPr id="12" name="Freihand 11">
                  <a:extLst>
                    <a:ext uri="{FF2B5EF4-FFF2-40B4-BE49-F238E27FC236}">
                      <a16:creationId xmlns:a16="http://schemas.microsoft.com/office/drawing/2014/main" id="{75805C17-A450-407A-BD61-F8092DCF925D}"/>
                    </a:ext>
                  </a:extLst>
                </p:cNvPr>
                <p:cNvPicPr/>
                <p:nvPr/>
              </p:nvPicPr>
              <p:blipFill>
                <a:blip r:embed="rId30"/>
                <a:stretch>
                  <a:fillRect/>
                </a:stretch>
              </p:blipFill>
              <p:spPr>
                <a:xfrm>
                  <a:off x="5891787" y="4924680"/>
                  <a:ext cx="233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B82BA057-8ADC-4DC9-A1AA-5BA390E0CC48}"/>
                    </a:ext>
                  </a:extLst>
                </p14:cNvPr>
                <p14:cNvContentPartPr/>
                <p14:nvPr/>
              </p14:nvContentPartPr>
              <p14:xfrm>
                <a:off x="5444667" y="5105760"/>
                <a:ext cx="174960" cy="173880"/>
              </p14:xfrm>
            </p:contentPart>
          </mc:Choice>
          <mc:Fallback xmlns="">
            <p:pic>
              <p:nvPicPr>
                <p:cNvPr id="13" name="Freihand 12">
                  <a:extLst>
                    <a:ext uri="{FF2B5EF4-FFF2-40B4-BE49-F238E27FC236}">
                      <a16:creationId xmlns:a16="http://schemas.microsoft.com/office/drawing/2014/main" id="{B82BA057-8ADC-4DC9-A1AA-5BA390E0CC48}"/>
                    </a:ext>
                  </a:extLst>
                </p:cNvPr>
                <p:cNvPicPr/>
                <p:nvPr/>
              </p:nvPicPr>
              <p:blipFill>
                <a:blip r:embed="rId32"/>
                <a:stretch>
                  <a:fillRect/>
                </a:stretch>
              </p:blipFill>
              <p:spPr>
                <a:xfrm>
                  <a:off x="5440347" y="5101440"/>
                  <a:ext cx="183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BCB30C34-50A3-4858-94F6-649B35D852BC}"/>
                    </a:ext>
                  </a:extLst>
                </p14:cNvPr>
                <p14:cNvContentPartPr/>
                <p14:nvPr/>
              </p14:nvContentPartPr>
              <p14:xfrm>
                <a:off x="5631507" y="5099640"/>
                <a:ext cx="246600" cy="204120"/>
              </p14:xfrm>
            </p:contentPart>
          </mc:Choice>
          <mc:Fallback xmlns="">
            <p:pic>
              <p:nvPicPr>
                <p:cNvPr id="14" name="Freihand 13">
                  <a:extLst>
                    <a:ext uri="{FF2B5EF4-FFF2-40B4-BE49-F238E27FC236}">
                      <a16:creationId xmlns:a16="http://schemas.microsoft.com/office/drawing/2014/main" id="{BCB30C34-50A3-4858-94F6-649B35D852BC}"/>
                    </a:ext>
                  </a:extLst>
                </p:cNvPr>
                <p:cNvPicPr/>
                <p:nvPr/>
              </p:nvPicPr>
              <p:blipFill>
                <a:blip r:embed="rId34"/>
                <a:stretch>
                  <a:fillRect/>
                </a:stretch>
              </p:blipFill>
              <p:spPr>
                <a:xfrm>
                  <a:off x="5627187" y="5095320"/>
                  <a:ext cx="255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D2E49206-4B74-488B-BE7F-BDEBFE89BA6B}"/>
                    </a:ext>
                  </a:extLst>
                </p14:cNvPr>
                <p14:cNvContentPartPr/>
                <p14:nvPr/>
              </p14:nvContentPartPr>
              <p14:xfrm>
                <a:off x="5958387" y="5114400"/>
                <a:ext cx="105480" cy="210240"/>
              </p14:xfrm>
            </p:contentPart>
          </mc:Choice>
          <mc:Fallback xmlns="">
            <p:pic>
              <p:nvPicPr>
                <p:cNvPr id="15" name="Freihand 14">
                  <a:extLst>
                    <a:ext uri="{FF2B5EF4-FFF2-40B4-BE49-F238E27FC236}">
                      <a16:creationId xmlns:a16="http://schemas.microsoft.com/office/drawing/2014/main" id="{D2E49206-4B74-488B-BE7F-BDEBFE89BA6B}"/>
                    </a:ext>
                  </a:extLst>
                </p:cNvPr>
                <p:cNvPicPr/>
                <p:nvPr/>
              </p:nvPicPr>
              <p:blipFill>
                <a:blip r:embed="rId36"/>
                <a:stretch>
                  <a:fillRect/>
                </a:stretch>
              </p:blipFill>
              <p:spPr>
                <a:xfrm>
                  <a:off x="5954067" y="5110080"/>
                  <a:ext cx="114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C7F67C71-74B8-4A37-8D7C-302BA515B2A2}"/>
                    </a:ext>
                  </a:extLst>
                </p14:cNvPr>
                <p14:cNvContentPartPr/>
                <p14:nvPr/>
              </p14:nvContentPartPr>
              <p14:xfrm>
                <a:off x="5941467" y="5086680"/>
                <a:ext cx="225000" cy="219960"/>
              </p14:xfrm>
            </p:contentPart>
          </mc:Choice>
          <mc:Fallback xmlns="">
            <p:pic>
              <p:nvPicPr>
                <p:cNvPr id="16" name="Freihand 15">
                  <a:extLst>
                    <a:ext uri="{FF2B5EF4-FFF2-40B4-BE49-F238E27FC236}">
                      <a16:creationId xmlns:a16="http://schemas.microsoft.com/office/drawing/2014/main" id="{C7F67C71-74B8-4A37-8D7C-302BA515B2A2}"/>
                    </a:ext>
                  </a:extLst>
                </p:cNvPr>
                <p:cNvPicPr/>
                <p:nvPr/>
              </p:nvPicPr>
              <p:blipFill>
                <a:blip r:embed="rId38"/>
                <a:stretch>
                  <a:fillRect/>
                </a:stretch>
              </p:blipFill>
              <p:spPr>
                <a:xfrm>
                  <a:off x="5937147" y="5082360"/>
                  <a:ext cx="233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BD014B7-62D3-411B-A4BF-90B34013E4C9}"/>
                    </a:ext>
                  </a:extLst>
                </p14:cNvPr>
                <p14:cNvContentPartPr/>
                <p14:nvPr/>
              </p14:nvContentPartPr>
              <p14:xfrm>
                <a:off x="5387787" y="5456400"/>
                <a:ext cx="188280" cy="29880"/>
              </p14:xfrm>
            </p:contentPart>
          </mc:Choice>
          <mc:Fallback xmlns="">
            <p:pic>
              <p:nvPicPr>
                <p:cNvPr id="26" name="Freihand 25">
                  <a:extLst>
                    <a:ext uri="{FF2B5EF4-FFF2-40B4-BE49-F238E27FC236}">
                      <a16:creationId xmlns:a16="http://schemas.microsoft.com/office/drawing/2014/main" id="{FBD014B7-62D3-411B-A4BF-90B34013E4C9}"/>
                    </a:ext>
                  </a:extLst>
                </p:cNvPr>
                <p:cNvPicPr/>
                <p:nvPr/>
              </p:nvPicPr>
              <p:blipFill>
                <a:blip r:embed="rId40"/>
                <a:stretch>
                  <a:fillRect/>
                </a:stretch>
              </p:blipFill>
              <p:spPr>
                <a:xfrm>
                  <a:off x="5383467" y="5452080"/>
                  <a:ext cx="196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C5A53A3-DECB-4383-B2F7-61A0445E9E2A}"/>
                    </a:ext>
                  </a:extLst>
                </p14:cNvPr>
                <p14:cNvContentPartPr/>
                <p14:nvPr/>
              </p14:nvContentPartPr>
              <p14:xfrm>
                <a:off x="5388147" y="5505360"/>
                <a:ext cx="180000" cy="5040"/>
              </p14:xfrm>
            </p:contentPart>
          </mc:Choice>
          <mc:Fallback xmlns="">
            <p:pic>
              <p:nvPicPr>
                <p:cNvPr id="27" name="Freihand 26">
                  <a:extLst>
                    <a:ext uri="{FF2B5EF4-FFF2-40B4-BE49-F238E27FC236}">
                      <a16:creationId xmlns:a16="http://schemas.microsoft.com/office/drawing/2014/main" id="{FC5A53A3-DECB-4383-B2F7-61A0445E9E2A}"/>
                    </a:ext>
                  </a:extLst>
                </p:cNvPr>
                <p:cNvPicPr/>
                <p:nvPr/>
              </p:nvPicPr>
              <p:blipFill>
                <a:blip r:embed="rId42"/>
                <a:stretch>
                  <a:fillRect/>
                </a:stretch>
              </p:blipFill>
              <p:spPr>
                <a:xfrm>
                  <a:off x="5383827" y="5501040"/>
                  <a:ext cx="188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6B9B72D-DE96-4ECF-827A-F8AEEB9C5231}"/>
                    </a:ext>
                  </a:extLst>
                </p14:cNvPr>
                <p14:cNvContentPartPr/>
                <p14:nvPr/>
              </p14:nvContentPartPr>
              <p14:xfrm>
                <a:off x="5839947" y="5421840"/>
                <a:ext cx="118440" cy="158040"/>
              </p14:xfrm>
            </p:contentPart>
          </mc:Choice>
          <mc:Fallback xmlns="">
            <p:pic>
              <p:nvPicPr>
                <p:cNvPr id="29" name="Freihand 28">
                  <a:extLst>
                    <a:ext uri="{FF2B5EF4-FFF2-40B4-BE49-F238E27FC236}">
                      <a16:creationId xmlns:a16="http://schemas.microsoft.com/office/drawing/2014/main" id="{86B9B72D-DE96-4ECF-827A-F8AEEB9C5231}"/>
                    </a:ext>
                  </a:extLst>
                </p:cNvPr>
                <p:cNvPicPr/>
                <p:nvPr/>
              </p:nvPicPr>
              <p:blipFill>
                <a:blip r:embed="rId44"/>
                <a:stretch>
                  <a:fillRect/>
                </a:stretch>
              </p:blipFill>
              <p:spPr>
                <a:xfrm>
                  <a:off x="5835627" y="5417520"/>
                  <a:ext cx="127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D38B00C-E5A6-4289-9B91-26E5052BD5B0}"/>
                    </a:ext>
                  </a:extLst>
                </p14:cNvPr>
                <p14:cNvContentPartPr/>
                <p14:nvPr/>
              </p14:nvContentPartPr>
              <p14:xfrm>
                <a:off x="5936067" y="5461440"/>
                <a:ext cx="97920" cy="97920"/>
              </p14:xfrm>
            </p:contentPart>
          </mc:Choice>
          <mc:Fallback xmlns="">
            <p:pic>
              <p:nvPicPr>
                <p:cNvPr id="30" name="Freihand 29">
                  <a:extLst>
                    <a:ext uri="{FF2B5EF4-FFF2-40B4-BE49-F238E27FC236}">
                      <a16:creationId xmlns:a16="http://schemas.microsoft.com/office/drawing/2014/main" id="{AD38B00C-E5A6-4289-9B91-26E5052BD5B0}"/>
                    </a:ext>
                  </a:extLst>
                </p:cNvPr>
                <p:cNvPicPr/>
                <p:nvPr/>
              </p:nvPicPr>
              <p:blipFill>
                <a:blip r:embed="rId46"/>
                <a:stretch>
                  <a:fillRect/>
                </a:stretch>
              </p:blipFill>
              <p:spPr>
                <a:xfrm>
                  <a:off x="5931747" y="5457120"/>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BF9094F-0593-4C27-91C4-E659BEDC5356}"/>
                    </a:ext>
                  </a:extLst>
                </p14:cNvPr>
                <p14:cNvContentPartPr/>
                <p14:nvPr/>
              </p14:nvContentPartPr>
              <p14:xfrm>
                <a:off x="6125787" y="5368200"/>
                <a:ext cx="141120" cy="137880"/>
              </p14:xfrm>
            </p:contentPart>
          </mc:Choice>
          <mc:Fallback xmlns="">
            <p:pic>
              <p:nvPicPr>
                <p:cNvPr id="31" name="Freihand 30">
                  <a:extLst>
                    <a:ext uri="{FF2B5EF4-FFF2-40B4-BE49-F238E27FC236}">
                      <a16:creationId xmlns:a16="http://schemas.microsoft.com/office/drawing/2014/main" id="{5BF9094F-0593-4C27-91C4-E659BEDC5356}"/>
                    </a:ext>
                  </a:extLst>
                </p:cNvPr>
                <p:cNvPicPr/>
                <p:nvPr/>
              </p:nvPicPr>
              <p:blipFill>
                <a:blip r:embed="rId48"/>
                <a:stretch>
                  <a:fillRect/>
                </a:stretch>
              </p:blipFill>
              <p:spPr>
                <a:xfrm>
                  <a:off x="6121467" y="536388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87336F-CC1A-4B22-A5C6-47D95609CEBE}"/>
                    </a:ext>
                  </a:extLst>
                </p14:cNvPr>
                <p14:cNvContentPartPr/>
                <p14:nvPr/>
              </p14:nvContentPartPr>
              <p14:xfrm>
                <a:off x="6152067" y="5375400"/>
                <a:ext cx="127800" cy="78840"/>
              </p14:xfrm>
            </p:contentPart>
          </mc:Choice>
          <mc:Fallback xmlns="">
            <p:pic>
              <p:nvPicPr>
                <p:cNvPr id="32" name="Freihand 31">
                  <a:extLst>
                    <a:ext uri="{FF2B5EF4-FFF2-40B4-BE49-F238E27FC236}">
                      <a16:creationId xmlns:a16="http://schemas.microsoft.com/office/drawing/2014/main" id="{5887336F-CC1A-4B22-A5C6-47D95609CEBE}"/>
                    </a:ext>
                  </a:extLst>
                </p:cNvPr>
                <p:cNvPicPr/>
                <p:nvPr/>
              </p:nvPicPr>
              <p:blipFill>
                <a:blip r:embed="rId50"/>
                <a:stretch>
                  <a:fillRect/>
                </a:stretch>
              </p:blipFill>
              <p:spPr>
                <a:xfrm>
                  <a:off x="6147747" y="5371080"/>
                  <a:ext cx="136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B524402-672C-4454-84B4-4BF632DC7E36}"/>
                    </a:ext>
                  </a:extLst>
                </p14:cNvPr>
                <p14:cNvContentPartPr/>
                <p14:nvPr/>
              </p14:nvContentPartPr>
              <p14:xfrm>
                <a:off x="6320187" y="5444160"/>
                <a:ext cx="89640" cy="92520"/>
              </p14:xfrm>
            </p:contentPart>
          </mc:Choice>
          <mc:Fallback xmlns="">
            <p:pic>
              <p:nvPicPr>
                <p:cNvPr id="33" name="Freihand 32">
                  <a:extLst>
                    <a:ext uri="{FF2B5EF4-FFF2-40B4-BE49-F238E27FC236}">
                      <a16:creationId xmlns:a16="http://schemas.microsoft.com/office/drawing/2014/main" id="{CB524402-672C-4454-84B4-4BF632DC7E36}"/>
                    </a:ext>
                  </a:extLst>
                </p:cNvPr>
                <p:cNvPicPr/>
                <p:nvPr/>
              </p:nvPicPr>
              <p:blipFill>
                <a:blip r:embed="rId52"/>
                <a:stretch>
                  <a:fillRect/>
                </a:stretch>
              </p:blipFill>
              <p:spPr>
                <a:xfrm>
                  <a:off x="6315867" y="5439840"/>
                  <a:ext cx="98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54B39A7-D8A5-4726-AC3B-C921E6E7C61E}"/>
                    </a:ext>
                  </a:extLst>
                </p14:cNvPr>
                <p14:cNvContentPartPr/>
                <p14:nvPr/>
              </p14:nvContentPartPr>
              <p14:xfrm>
                <a:off x="6508107" y="5385480"/>
                <a:ext cx="126000" cy="107640"/>
              </p14:xfrm>
            </p:contentPart>
          </mc:Choice>
          <mc:Fallback xmlns="">
            <p:pic>
              <p:nvPicPr>
                <p:cNvPr id="34" name="Freihand 33">
                  <a:extLst>
                    <a:ext uri="{FF2B5EF4-FFF2-40B4-BE49-F238E27FC236}">
                      <a16:creationId xmlns:a16="http://schemas.microsoft.com/office/drawing/2014/main" id="{C54B39A7-D8A5-4726-AC3B-C921E6E7C61E}"/>
                    </a:ext>
                  </a:extLst>
                </p:cNvPr>
                <p:cNvPicPr/>
                <p:nvPr/>
              </p:nvPicPr>
              <p:blipFill>
                <a:blip r:embed="rId54"/>
                <a:stretch>
                  <a:fillRect/>
                </a:stretch>
              </p:blipFill>
              <p:spPr>
                <a:xfrm>
                  <a:off x="6503787" y="5381160"/>
                  <a:ext cx="13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F59164DC-A0D2-4ECE-AAA2-BFE514E9D370}"/>
                    </a:ext>
                  </a:extLst>
                </p14:cNvPr>
                <p14:cNvContentPartPr/>
                <p14:nvPr/>
              </p14:nvContentPartPr>
              <p14:xfrm>
                <a:off x="6790707" y="5360640"/>
                <a:ext cx="138600" cy="209520"/>
              </p14:xfrm>
            </p:contentPart>
          </mc:Choice>
          <mc:Fallback xmlns="">
            <p:pic>
              <p:nvPicPr>
                <p:cNvPr id="35" name="Freihand 34">
                  <a:extLst>
                    <a:ext uri="{FF2B5EF4-FFF2-40B4-BE49-F238E27FC236}">
                      <a16:creationId xmlns:a16="http://schemas.microsoft.com/office/drawing/2014/main" id="{F59164DC-A0D2-4ECE-AAA2-BFE514E9D370}"/>
                    </a:ext>
                  </a:extLst>
                </p:cNvPr>
                <p:cNvPicPr/>
                <p:nvPr/>
              </p:nvPicPr>
              <p:blipFill>
                <a:blip r:embed="rId56"/>
                <a:stretch>
                  <a:fillRect/>
                </a:stretch>
              </p:blipFill>
              <p:spPr>
                <a:xfrm>
                  <a:off x="6786387" y="5356320"/>
                  <a:ext cx="147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E02C7B5-2325-466E-AB90-D1790AFAEF5A}"/>
                    </a:ext>
                  </a:extLst>
                </p14:cNvPr>
                <p14:cNvContentPartPr/>
                <p14:nvPr/>
              </p14:nvContentPartPr>
              <p14:xfrm>
                <a:off x="6938667" y="5435880"/>
                <a:ext cx="135000" cy="83880"/>
              </p14:xfrm>
            </p:contentPart>
          </mc:Choice>
          <mc:Fallback xmlns="">
            <p:pic>
              <p:nvPicPr>
                <p:cNvPr id="36" name="Freihand 35">
                  <a:extLst>
                    <a:ext uri="{FF2B5EF4-FFF2-40B4-BE49-F238E27FC236}">
                      <a16:creationId xmlns:a16="http://schemas.microsoft.com/office/drawing/2014/main" id="{AE02C7B5-2325-466E-AB90-D1790AFAEF5A}"/>
                    </a:ext>
                  </a:extLst>
                </p:cNvPr>
                <p:cNvPicPr/>
                <p:nvPr/>
              </p:nvPicPr>
              <p:blipFill>
                <a:blip r:embed="rId58"/>
                <a:stretch>
                  <a:fillRect/>
                </a:stretch>
              </p:blipFill>
              <p:spPr>
                <a:xfrm>
                  <a:off x="6934347" y="5431560"/>
                  <a:ext cx="14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1F932ECA-DAC7-4D76-BCBA-C61A050B4C37}"/>
                    </a:ext>
                  </a:extLst>
                </p14:cNvPr>
                <p14:cNvContentPartPr/>
                <p14:nvPr/>
              </p14:nvContentPartPr>
              <p14:xfrm>
                <a:off x="7047387" y="5352360"/>
                <a:ext cx="129240" cy="117360"/>
              </p14:xfrm>
            </p:contentPart>
          </mc:Choice>
          <mc:Fallback xmlns="">
            <p:pic>
              <p:nvPicPr>
                <p:cNvPr id="37" name="Freihand 36">
                  <a:extLst>
                    <a:ext uri="{FF2B5EF4-FFF2-40B4-BE49-F238E27FC236}">
                      <a16:creationId xmlns:a16="http://schemas.microsoft.com/office/drawing/2014/main" id="{1F932ECA-DAC7-4D76-BCBA-C61A050B4C37}"/>
                    </a:ext>
                  </a:extLst>
                </p:cNvPr>
                <p:cNvPicPr/>
                <p:nvPr/>
              </p:nvPicPr>
              <p:blipFill>
                <a:blip r:embed="rId60"/>
                <a:stretch>
                  <a:fillRect/>
                </a:stretch>
              </p:blipFill>
              <p:spPr>
                <a:xfrm>
                  <a:off x="7043067" y="5348040"/>
                  <a:ext cx="137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F148C1D-2F5D-4EE3-8B48-16A12C2088FF}"/>
                    </a:ext>
                  </a:extLst>
                </p14:cNvPr>
                <p14:cNvContentPartPr/>
                <p14:nvPr/>
              </p14:nvContentPartPr>
              <p14:xfrm>
                <a:off x="7081947" y="5344440"/>
                <a:ext cx="98640" cy="95400"/>
              </p14:xfrm>
            </p:contentPart>
          </mc:Choice>
          <mc:Fallback xmlns="">
            <p:pic>
              <p:nvPicPr>
                <p:cNvPr id="38" name="Freihand 37">
                  <a:extLst>
                    <a:ext uri="{FF2B5EF4-FFF2-40B4-BE49-F238E27FC236}">
                      <a16:creationId xmlns:a16="http://schemas.microsoft.com/office/drawing/2014/main" id="{5F148C1D-2F5D-4EE3-8B48-16A12C2088FF}"/>
                    </a:ext>
                  </a:extLst>
                </p:cNvPr>
                <p:cNvPicPr/>
                <p:nvPr/>
              </p:nvPicPr>
              <p:blipFill>
                <a:blip r:embed="rId62"/>
                <a:stretch>
                  <a:fillRect/>
                </a:stretch>
              </p:blipFill>
              <p:spPr>
                <a:xfrm>
                  <a:off x="7077627" y="5340120"/>
                  <a:ext cx="10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368B718-3709-4564-A478-6A08EBE2FE5C}"/>
                    </a:ext>
                  </a:extLst>
                </p14:cNvPr>
                <p14:cNvContentPartPr/>
                <p14:nvPr/>
              </p14:nvContentPartPr>
              <p14:xfrm>
                <a:off x="7156827" y="5413920"/>
                <a:ext cx="123840" cy="114480"/>
              </p14:xfrm>
            </p:contentPart>
          </mc:Choice>
          <mc:Fallback xmlns="">
            <p:pic>
              <p:nvPicPr>
                <p:cNvPr id="39" name="Freihand 38">
                  <a:extLst>
                    <a:ext uri="{FF2B5EF4-FFF2-40B4-BE49-F238E27FC236}">
                      <a16:creationId xmlns:a16="http://schemas.microsoft.com/office/drawing/2014/main" id="{3368B718-3709-4564-A478-6A08EBE2FE5C}"/>
                    </a:ext>
                  </a:extLst>
                </p:cNvPr>
                <p:cNvPicPr/>
                <p:nvPr/>
              </p:nvPicPr>
              <p:blipFill>
                <a:blip r:embed="rId64"/>
                <a:stretch>
                  <a:fillRect/>
                </a:stretch>
              </p:blipFill>
              <p:spPr>
                <a:xfrm>
                  <a:off x="7152507" y="5409600"/>
                  <a:ext cx="132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80A15F3-35E4-429E-B82C-E3C77F91F4AD}"/>
                    </a:ext>
                  </a:extLst>
                </p14:cNvPr>
                <p14:cNvContentPartPr/>
                <p14:nvPr/>
              </p14:nvContentPartPr>
              <p14:xfrm>
                <a:off x="7373907" y="5361000"/>
                <a:ext cx="15840" cy="106560"/>
              </p14:xfrm>
            </p:contentPart>
          </mc:Choice>
          <mc:Fallback xmlns="">
            <p:pic>
              <p:nvPicPr>
                <p:cNvPr id="40" name="Freihand 39">
                  <a:extLst>
                    <a:ext uri="{FF2B5EF4-FFF2-40B4-BE49-F238E27FC236}">
                      <a16:creationId xmlns:a16="http://schemas.microsoft.com/office/drawing/2014/main" id="{680A15F3-35E4-429E-B82C-E3C77F91F4AD}"/>
                    </a:ext>
                  </a:extLst>
                </p:cNvPr>
                <p:cNvPicPr/>
                <p:nvPr/>
              </p:nvPicPr>
              <p:blipFill>
                <a:blip r:embed="rId66"/>
                <a:stretch>
                  <a:fillRect/>
                </a:stretch>
              </p:blipFill>
              <p:spPr>
                <a:xfrm>
                  <a:off x="7369587" y="5356680"/>
                  <a:ext cx="24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A0B65626-3495-4CBF-87D9-2E55792A2AFF}"/>
                    </a:ext>
                  </a:extLst>
                </p14:cNvPr>
                <p14:cNvContentPartPr/>
                <p14:nvPr/>
              </p14:nvContentPartPr>
              <p14:xfrm>
                <a:off x="7322067" y="5392320"/>
                <a:ext cx="126000" cy="11880"/>
              </p14:xfrm>
            </p:contentPart>
          </mc:Choice>
          <mc:Fallback xmlns="">
            <p:pic>
              <p:nvPicPr>
                <p:cNvPr id="41" name="Freihand 40">
                  <a:extLst>
                    <a:ext uri="{FF2B5EF4-FFF2-40B4-BE49-F238E27FC236}">
                      <a16:creationId xmlns:a16="http://schemas.microsoft.com/office/drawing/2014/main" id="{A0B65626-3495-4CBF-87D9-2E55792A2AFF}"/>
                    </a:ext>
                  </a:extLst>
                </p:cNvPr>
                <p:cNvPicPr/>
                <p:nvPr/>
              </p:nvPicPr>
              <p:blipFill>
                <a:blip r:embed="rId68"/>
                <a:stretch>
                  <a:fillRect/>
                </a:stretch>
              </p:blipFill>
              <p:spPr>
                <a:xfrm>
                  <a:off x="7317747" y="5388000"/>
                  <a:ext cx="134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882B1FB-D27D-4731-A2C6-7F8066EF4965}"/>
                    </a:ext>
                  </a:extLst>
                </p14:cNvPr>
                <p14:cNvContentPartPr/>
                <p14:nvPr/>
              </p14:nvContentPartPr>
              <p14:xfrm>
                <a:off x="7470027" y="5336880"/>
                <a:ext cx="114840" cy="193320"/>
              </p14:xfrm>
            </p:contentPart>
          </mc:Choice>
          <mc:Fallback xmlns="">
            <p:pic>
              <p:nvPicPr>
                <p:cNvPr id="42" name="Freihand 41">
                  <a:extLst>
                    <a:ext uri="{FF2B5EF4-FFF2-40B4-BE49-F238E27FC236}">
                      <a16:creationId xmlns:a16="http://schemas.microsoft.com/office/drawing/2014/main" id="{3882B1FB-D27D-4731-A2C6-7F8066EF4965}"/>
                    </a:ext>
                  </a:extLst>
                </p:cNvPr>
                <p:cNvPicPr/>
                <p:nvPr/>
              </p:nvPicPr>
              <p:blipFill>
                <a:blip r:embed="rId70"/>
                <a:stretch>
                  <a:fillRect/>
                </a:stretch>
              </p:blipFill>
              <p:spPr>
                <a:xfrm>
                  <a:off x="7465707" y="5332560"/>
                  <a:ext cx="123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5C2E158-DB97-4AB2-86F2-EA46016B7457}"/>
                    </a:ext>
                  </a:extLst>
                </p14:cNvPr>
                <p14:cNvContentPartPr/>
                <p14:nvPr/>
              </p14:nvContentPartPr>
              <p14:xfrm>
                <a:off x="7564347" y="5420040"/>
                <a:ext cx="85320" cy="100080"/>
              </p14:xfrm>
            </p:contentPart>
          </mc:Choice>
          <mc:Fallback xmlns="">
            <p:pic>
              <p:nvPicPr>
                <p:cNvPr id="43" name="Freihand 42">
                  <a:extLst>
                    <a:ext uri="{FF2B5EF4-FFF2-40B4-BE49-F238E27FC236}">
                      <a16:creationId xmlns:a16="http://schemas.microsoft.com/office/drawing/2014/main" id="{35C2E158-DB97-4AB2-86F2-EA46016B7457}"/>
                    </a:ext>
                  </a:extLst>
                </p:cNvPr>
                <p:cNvPicPr/>
                <p:nvPr/>
              </p:nvPicPr>
              <p:blipFill>
                <a:blip r:embed="rId72"/>
                <a:stretch>
                  <a:fillRect/>
                </a:stretch>
              </p:blipFill>
              <p:spPr>
                <a:xfrm>
                  <a:off x="7560027" y="5415720"/>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45302476-616B-4F25-B172-F6CFEC702A92}"/>
                    </a:ext>
                  </a:extLst>
                </p14:cNvPr>
                <p14:cNvContentPartPr/>
                <p14:nvPr/>
              </p14:nvContentPartPr>
              <p14:xfrm>
                <a:off x="7670907" y="5316720"/>
                <a:ext cx="91440" cy="109440"/>
              </p14:xfrm>
            </p:contentPart>
          </mc:Choice>
          <mc:Fallback xmlns="">
            <p:pic>
              <p:nvPicPr>
                <p:cNvPr id="44" name="Freihand 43">
                  <a:extLst>
                    <a:ext uri="{FF2B5EF4-FFF2-40B4-BE49-F238E27FC236}">
                      <a16:creationId xmlns:a16="http://schemas.microsoft.com/office/drawing/2014/main" id="{45302476-616B-4F25-B172-F6CFEC702A92}"/>
                    </a:ext>
                  </a:extLst>
                </p:cNvPr>
                <p:cNvPicPr/>
                <p:nvPr/>
              </p:nvPicPr>
              <p:blipFill>
                <a:blip r:embed="rId74"/>
                <a:stretch>
                  <a:fillRect/>
                </a:stretch>
              </p:blipFill>
              <p:spPr>
                <a:xfrm>
                  <a:off x="7666587" y="5312400"/>
                  <a:ext cx="100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108A9733-A85F-48AF-B9A9-4636DA17A008}"/>
                    </a:ext>
                  </a:extLst>
                </p14:cNvPr>
                <p14:cNvContentPartPr/>
                <p14:nvPr/>
              </p14:nvContentPartPr>
              <p14:xfrm>
                <a:off x="7673067" y="5336880"/>
                <a:ext cx="79560" cy="70920"/>
              </p14:xfrm>
            </p:contentPart>
          </mc:Choice>
          <mc:Fallback xmlns="">
            <p:pic>
              <p:nvPicPr>
                <p:cNvPr id="45" name="Freihand 44">
                  <a:extLst>
                    <a:ext uri="{FF2B5EF4-FFF2-40B4-BE49-F238E27FC236}">
                      <a16:creationId xmlns:a16="http://schemas.microsoft.com/office/drawing/2014/main" id="{108A9733-A85F-48AF-B9A9-4636DA17A008}"/>
                    </a:ext>
                  </a:extLst>
                </p:cNvPr>
                <p:cNvPicPr/>
                <p:nvPr/>
              </p:nvPicPr>
              <p:blipFill>
                <a:blip r:embed="rId76"/>
                <a:stretch>
                  <a:fillRect/>
                </a:stretch>
              </p:blipFill>
              <p:spPr>
                <a:xfrm>
                  <a:off x="7668747" y="5332560"/>
                  <a:ext cx="88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42694788-A23C-44F0-A7BB-4EEECA7AFBEF}"/>
                    </a:ext>
                  </a:extLst>
                </p14:cNvPr>
                <p14:cNvContentPartPr/>
                <p14:nvPr/>
              </p14:nvContentPartPr>
              <p14:xfrm>
                <a:off x="7748307" y="5385480"/>
                <a:ext cx="100080" cy="103320"/>
              </p14:xfrm>
            </p:contentPart>
          </mc:Choice>
          <mc:Fallback xmlns="">
            <p:pic>
              <p:nvPicPr>
                <p:cNvPr id="46" name="Freihand 45">
                  <a:extLst>
                    <a:ext uri="{FF2B5EF4-FFF2-40B4-BE49-F238E27FC236}">
                      <a16:creationId xmlns:a16="http://schemas.microsoft.com/office/drawing/2014/main" id="{42694788-A23C-44F0-A7BB-4EEECA7AFBEF}"/>
                    </a:ext>
                  </a:extLst>
                </p:cNvPr>
                <p:cNvPicPr/>
                <p:nvPr/>
              </p:nvPicPr>
              <p:blipFill>
                <a:blip r:embed="rId78"/>
                <a:stretch>
                  <a:fillRect/>
                </a:stretch>
              </p:blipFill>
              <p:spPr>
                <a:xfrm>
                  <a:off x="7743987" y="5381160"/>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D4C21F5-D418-4992-A55C-B1714E2B969B}"/>
                    </a:ext>
                  </a:extLst>
                </p14:cNvPr>
                <p14:cNvContentPartPr/>
                <p14:nvPr/>
              </p14:nvContentPartPr>
              <p14:xfrm>
                <a:off x="7919307" y="5320680"/>
                <a:ext cx="2520" cy="88920"/>
              </p14:xfrm>
            </p:contentPart>
          </mc:Choice>
          <mc:Fallback xmlns="">
            <p:pic>
              <p:nvPicPr>
                <p:cNvPr id="47" name="Freihand 46">
                  <a:extLst>
                    <a:ext uri="{FF2B5EF4-FFF2-40B4-BE49-F238E27FC236}">
                      <a16:creationId xmlns:a16="http://schemas.microsoft.com/office/drawing/2014/main" id="{0D4C21F5-D418-4992-A55C-B1714E2B969B}"/>
                    </a:ext>
                  </a:extLst>
                </p:cNvPr>
                <p:cNvPicPr/>
                <p:nvPr/>
              </p:nvPicPr>
              <p:blipFill>
                <a:blip r:embed="rId80"/>
                <a:stretch>
                  <a:fillRect/>
                </a:stretch>
              </p:blipFill>
              <p:spPr>
                <a:xfrm>
                  <a:off x="7914987" y="5316360"/>
                  <a:ext cx="1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D7F38AEE-4C4F-4D29-833E-71A4A62BCB22}"/>
                    </a:ext>
                  </a:extLst>
                </p14:cNvPr>
                <p14:cNvContentPartPr/>
                <p14:nvPr/>
              </p14:nvContentPartPr>
              <p14:xfrm>
                <a:off x="7870347" y="5359920"/>
                <a:ext cx="264240" cy="37080"/>
              </p14:xfrm>
            </p:contentPart>
          </mc:Choice>
          <mc:Fallback xmlns="">
            <p:pic>
              <p:nvPicPr>
                <p:cNvPr id="48" name="Freihand 47">
                  <a:extLst>
                    <a:ext uri="{FF2B5EF4-FFF2-40B4-BE49-F238E27FC236}">
                      <a16:creationId xmlns:a16="http://schemas.microsoft.com/office/drawing/2014/main" id="{D7F38AEE-4C4F-4D29-833E-71A4A62BCB22}"/>
                    </a:ext>
                  </a:extLst>
                </p:cNvPr>
                <p:cNvPicPr/>
                <p:nvPr/>
              </p:nvPicPr>
              <p:blipFill>
                <a:blip r:embed="rId82"/>
                <a:stretch>
                  <a:fillRect/>
                </a:stretch>
              </p:blipFill>
              <p:spPr>
                <a:xfrm>
                  <a:off x="7866027" y="5355600"/>
                  <a:ext cx="27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232306E0-F225-44F0-9354-25AB1687595C}"/>
                    </a:ext>
                  </a:extLst>
                </p14:cNvPr>
                <p14:cNvContentPartPr/>
                <p14:nvPr/>
              </p14:nvContentPartPr>
              <p14:xfrm>
                <a:off x="8236107" y="5385480"/>
                <a:ext cx="57240" cy="5040"/>
              </p14:xfrm>
            </p:contentPart>
          </mc:Choice>
          <mc:Fallback xmlns="">
            <p:pic>
              <p:nvPicPr>
                <p:cNvPr id="49" name="Freihand 48">
                  <a:extLst>
                    <a:ext uri="{FF2B5EF4-FFF2-40B4-BE49-F238E27FC236}">
                      <a16:creationId xmlns:a16="http://schemas.microsoft.com/office/drawing/2014/main" id="{232306E0-F225-44F0-9354-25AB1687595C}"/>
                    </a:ext>
                  </a:extLst>
                </p:cNvPr>
                <p:cNvPicPr/>
                <p:nvPr/>
              </p:nvPicPr>
              <p:blipFill>
                <a:blip r:embed="rId84"/>
                <a:stretch>
                  <a:fillRect/>
                </a:stretch>
              </p:blipFill>
              <p:spPr>
                <a:xfrm>
                  <a:off x="8231787" y="5381160"/>
                  <a:ext cx="65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7A2177A-E75F-4A5B-BE48-E28BE444927A}"/>
                    </a:ext>
                  </a:extLst>
                </p14:cNvPr>
                <p14:cNvContentPartPr/>
                <p14:nvPr/>
              </p14:nvContentPartPr>
              <p14:xfrm>
                <a:off x="8372547" y="5385840"/>
                <a:ext cx="109080" cy="12960"/>
              </p14:xfrm>
            </p:contentPart>
          </mc:Choice>
          <mc:Fallback xmlns="">
            <p:pic>
              <p:nvPicPr>
                <p:cNvPr id="50" name="Freihand 49">
                  <a:extLst>
                    <a:ext uri="{FF2B5EF4-FFF2-40B4-BE49-F238E27FC236}">
                      <a16:creationId xmlns:a16="http://schemas.microsoft.com/office/drawing/2014/main" id="{27A2177A-E75F-4A5B-BE48-E28BE444927A}"/>
                    </a:ext>
                  </a:extLst>
                </p:cNvPr>
                <p:cNvPicPr/>
                <p:nvPr/>
              </p:nvPicPr>
              <p:blipFill>
                <a:blip r:embed="rId86"/>
                <a:stretch>
                  <a:fillRect/>
                </a:stretch>
              </p:blipFill>
              <p:spPr>
                <a:xfrm>
                  <a:off x="8368227" y="5381520"/>
                  <a:ext cx="117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E20C51C-A662-4864-B1A8-ACB135585859}"/>
                    </a:ext>
                  </a:extLst>
                </p14:cNvPr>
                <p14:cNvContentPartPr/>
                <p14:nvPr/>
              </p14:nvContentPartPr>
              <p14:xfrm>
                <a:off x="6212907" y="5099280"/>
                <a:ext cx="826200" cy="231120"/>
              </p14:xfrm>
            </p:contentPart>
          </mc:Choice>
          <mc:Fallback xmlns="">
            <p:pic>
              <p:nvPicPr>
                <p:cNvPr id="51" name="Freihand 50">
                  <a:extLst>
                    <a:ext uri="{FF2B5EF4-FFF2-40B4-BE49-F238E27FC236}">
                      <a16:creationId xmlns:a16="http://schemas.microsoft.com/office/drawing/2014/main" id="{DE20C51C-A662-4864-B1A8-ACB135585859}"/>
                    </a:ext>
                  </a:extLst>
                </p:cNvPr>
                <p:cNvPicPr/>
                <p:nvPr/>
              </p:nvPicPr>
              <p:blipFill>
                <a:blip r:embed="rId88"/>
                <a:stretch>
                  <a:fillRect/>
                </a:stretch>
              </p:blipFill>
              <p:spPr>
                <a:xfrm>
                  <a:off x="6208587" y="5094960"/>
                  <a:ext cx="834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2DE53C15-A8A1-471D-BB50-EB443A2DD794}"/>
                    </a:ext>
                  </a:extLst>
                </p14:cNvPr>
                <p14:cNvContentPartPr/>
                <p14:nvPr/>
              </p14:nvContentPartPr>
              <p14:xfrm>
                <a:off x="7078707" y="5075160"/>
                <a:ext cx="715320" cy="224280"/>
              </p14:xfrm>
            </p:contentPart>
          </mc:Choice>
          <mc:Fallback xmlns="">
            <p:pic>
              <p:nvPicPr>
                <p:cNvPr id="52" name="Freihand 51">
                  <a:extLst>
                    <a:ext uri="{FF2B5EF4-FFF2-40B4-BE49-F238E27FC236}">
                      <a16:creationId xmlns:a16="http://schemas.microsoft.com/office/drawing/2014/main" id="{2DE53C15-A8A1-471D-BB50-EB443A2DD794}"/>
                    </a:ext>
                  </a:extLst>
                </p:cNvPr>
                <p:cNvPicPr/>
                <p:nvPr/>
              </p:nvPicPr>
              <p:blipFill>
                <a:blip r:embed="rId90"/>
                <a:stretch>
                  <a:fillRect/>
                </a:stretch>
              </p:blipFill>
              <p:spPr>
                <a:xfrm>
                  <a:off x="7074387" y="5070840"/>
                  <a:ext cx="723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C970EE96-82CB-474C-8AF8-02BC1F31CBC4}"/>
                    </a:ext>
                  </a:extLst>
                </p14:cNvPr>
                <p14:cNvContentPartPr/>
                <p14:nvPr/>
              </p14:nvContentPartPr>
              <p14:xfrm>
                <a:off x="6840747" y="4916400"/>
                <a:ext cx="138600" cy="131400"/>
              </p14:xfrm>
            </p:contentPart>
          </mc:Choice>
          <mc:Fallback xmlns="">
            <p:pic>
              <p:nvPicPr>
                <p:cNvPr id="53" name="Freihand 52">
                  <a:extLst>
                    <a:ext uri="{FF2B5EF4-FFF2-40B4-BE49-F238E27FC236}">
                      <a16:creationId xmlns:a16="http://schemas.microsoft.com/office/drawing/2014/main" id="{C970EE96-82CB-474C-8AF8-02BC1F31CBC4}"/>
                    </a:ext>
                  </a:extLst>
                </p:cNvPr>
                <p:cNvPicPr/>
                <p:nvPr/>
              </p:nvPicPr>
              <p:blipFill>
                <a:blip r:embed="rId92"/>
                <a:stretch>
                  <a:fillRect/>
                </a:stretch>
              </p:blipFill>
              <p:spPr>
                <a:xfrm>
                  <a:off x="6836427" y="4912080"/>
                  <a:ext cx="14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AEE307AD-3EA0-4ECE-A42D-F54AF60E5B57}"/>
                    </a:ext>
                  </a:extLst>
                </p14:cNvPr>
                <p14:cNvContentPartPr/>
                <p14:nvPr/>
              </p14:nvContentPartPr>
              <p14:xfrm>
                <a:off x="7000947" y="4958520"/>
                <a:ext cx="113400" cy="60120"/>
              </p14:xfrm>
            </p:contentPart>
          </mc:Choice>
          <mc:Fallback xmlns="">
            <p:pic>
              <p:nvPicPr>
                <p:cNvPr id="54" name="Freihand 53">
                  <a:extLst>
                    <a:ext uri="{FF2B5EF4-FFF2-40B4-BE49-F238E27FC236}">
                      <a16:creationId xmlns:a16="http://schemas.microsoft.com/office/drawing/2014/main" id="{AEE307AD-3EA0-4ECE-A42D-F54AF60E5B57}"/>
                    </a:ext>
                  </a:extLst>
                </p:cNvPr>
                <p:cNvPicPr/>
                <p:nvPr/>
              </p:nvPicPr>
              <p:blipFill>
                <a:blip r:embed="rId94"/>
                <a:stretch>
                  <a:fillRect/>
                </a:stretch>
              </p:blipFill>
              <p:spPr>
                <a:xfrm>
                  <a:off x="6996627" y="4954200"/>
                  <a:ext cx="122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43C11486-35B6-440C-8123-A94D11124311}"/>
                    </a:ext>
                  </a:extLst>
                </p14:cNvPr>
                <p14:cNvContentPartPr/>
                <p14:nvPr/>
              </p14:nvContentPartPr>
              <p14:xfrm>
                <a:off x="7119387" y="4895520"/>
                <a:ext cx="181080" cy="123120"/>
              </p14:xfrm>
            </p:contentPart>
          </mc:Choice>
          <mc:Fallback xmlns="">
            <p:pic>
              <p:nvPicPr>
                <p:cNvPr id="55" name="Freihand 54">
                  <a:extLst>
                    <a:ext uri="{FF2B5EF4-FFF2-40B4-BE49-F238E27FC236}">
                      <a16:creationId xmlns:a16="http://schemas.microsoft.com/office/drawing/2014/main" id="{43C11486-35B6-440C-8123-A94D11124311}"/>
                    </a:ext>
                  </a:extLst>
                </p:cNvPr>
                <p:cNvPicPr/>
                <p:nvPr/>
              </p:nvPicPr>
              <p:blipFill>
                <a:blip r:embed="rId96"/>
                <a:stretch>
                  <a:fillRect/>
                </a:stretch>
              </p:blipFill>
              <p:spPr>
                <a:xfrm>
                  <a:off x="7115067" y="4891200"/>
                  <a:ext cx="18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3E30D63-89D4-44AF-807C-61F5900705C0}"/>
                    </a:ext>
                  </a:extLst>
                </p14:cNvPr>
                <p14:cNvContentPartPr/>
                <p14:nvPr/>
              </p14:nvContentPartPr>
              <p14:xfrm>
                <a:off x="7045587" y="4874280"/>
                <a:ext cx="46440" cy="3600"/>
              </p14:xfrm>
            </p:contentPart>
          </mc:Choice>
          <mc:Fallback xmlns="">
            <p:pic>
              <p:nvPicPr>
                <p:cNvPr id="56" name="Freihand 55">
                  <a:extLst>
                    <a:ext uri="{FF2B5EF4-FFF2-40B4-BE49-F238E27FC236}">
                      <a16:creationId xmlns:a16="http://schemas.microsoft.com/office/drawing/2014/main" id="{D3E30D63-89D4-44AF-807C-61F5900705C0}"/>
                    </a:ext>
                  </a:extLst>
                </p:cNvPr>
                <p:cNvPicPr/>
                <p:nvPr/>
              </p:nvPicPr>
              <p:blipFill>
                <a:blip r:embed="rId98"/>
                <a:stretch>
                  <a:fillRect/>
                </a:stretch>
              </p:blipFill>
              <p:spPr>
                <a:xfrm>
                  <a:off x="7041267" y="4869960"/>
                  <a:ext cx="55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BE38247C-0AF2-4712-B76C-098275874E8F}"/>
                    </a:ext>
                  </a:extLst>
                </p14:cNvPr>
                <p14:cNvContentPartPr/>
                <p14:nvPr/>
              </p14:nvContentPartPr>
              <p14:xfrm>
                <a:off x="7326027" y="4930800"/>
                <a:ext cx="192600" cy="83160"/>
              </p14:xfrm>
            </p:contentPart>
          </mc:Choice>
          <mc:Fallback xmlns="">
            <p:pic>
              <p:nvPicPr>
                <p:cNvPr id="57" name="Freihand 56">
                  <a:extLst>
                    <a:ext uri="{FF2B5EF4-FFF2-40B4-BE49-F238E27FC236}">
                      <a16:creationId xmlns:a16="http://schemas.microsoft.com/office/drawing/2014/main" id="{BE38247C-0AF2-4712-B76C-098275874E8F}"/>
                    </a:ext>
                  </a:extLst>
                </p:cNvPr>
                <p:cNvPicPr/>
                <p:nvPr/>
              </p:nvPicPr>
              <p:blipFill>
                <a:blip r:embed="rId100"/>
                <a:stretch>
                  <a:fillRect/>
                </a:stretch>
              </p:blipFill>
              <p:spPr>
                <a:xfrm>
                  <a:off x="7321707" y="4926480"/>
                  <a:ext cx="20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9CD6F36-D5F6-4169-96A9-51C34256153E}"/>
                    </a:ext>
                  </a:extLst>
                </p14:cNvPr>
                <p14:cNvContentPartPr/>
                <p14:nvPr/>
              </p14:nvContentPartPr>
              <p14:xfrm>
                <a:off x="7559307" y="4936560"/>
                <a:ext cx="447840" cy="108720"/>
              </p14:xfrm>
            </p:contentPart>
          </mc:Choice>
          <mc:Fallback xmlns="">
            <p:pic>
              <p:nvPicPr>
                <p:cNvPr id="58" name="Freihand 57">
                  <a:extLst>
                    <a:ext uri="{FF2B5EF4-FFF2-40B4-BE49-F238E27FC236}">
                      <a16:creationId xmlns:a16="http://schemas.microsoft.com/office/drawing/2014/main" id="{59CD6F36-D5F6-4169-96A9-51C34256153E}"/>
                    </a:ext>
                  </a:extLst>
                </p:cNvPr>
                <p:cNvPicPr/>
                <p:nvPr/>
              </p:nvPicPr>
              <p:blipFill>
                <a:blip r:embed="rId102"/>
                <a:stretch>
                  <a:fillRect/>
                </a:stretch>
              </p:blipFill>
              <p:spPr>
                <a:xfrm>
                  <a:off x="7554987" y="4932240"/>
                  <a:ext cx="45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C246B108-210D-48ED-BAB4-7CCD7A3BE818}"/>
                    </a:ext>
                  </a:extLst>
                </p14:cNvPr>
                <p14:cNvContentPartPr/>
                <p14:nvPr/>
              </p14:nvContentPartPr>
              <p14:xfrm>
                <a:off x="5934627" y="5575200"/>
                <a:ext cx="965520" cy="231840"/>
              </p14:xfrm>
            </p:contentPart>
          </mc:Choice>
          <mc:Fallback xmlns="">
            <p:pic>
              <p:nvPicPr>
                <p:cNvPr id="59" name="Freihand 58">
                  <a:extLst>
                    <a:ext uri="{FF2B5EF4-FFF2-40B4-BE49-F238E27FC236}">
                      <a16:creationId xmlns:a16="http://schemas.microsoft.com/office/drawing/2014/main" id="{C246B108-210D-48ED-BAB4-7CCD7A3BE818}"/>
                    </a:ext>
                  </a:extLst>
                </p:cNvPr>
                <p:cNvPicPr/>
                <p:nvPr/>
              </p:nvPicPr>
              <p:blipFill>
                <a:blip r:embed="rId104"/>
                <a:stretch>
                  <a:fillRect/>
                </a:stretch>
              </p:blipFill>
              <p:spPr>
                <a:xfrm>
                  <a:off x="5930307" y="5570880"/>
                  <a:ext cx="974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42ABF960-49FF-4012-945A-8489D270D5CE}"/>
                    </a:ext>
                  </a:extLst>
                </p14:cNvPr>
                <p14:cNvContentPartPr/>
                <p14:nvPr/>
              </p14:nvContentPartPr>
              <p14:xfrm>
                <a:off x="6822747" y="5532720"/>
                <a:ext cx="764280" cy="172080"/>
              </p14:xfrm>
            </p:contentPart>
          </mc:Choice>
          <mc:Fallback xmlns="">
            <p:pic>
              <p:nvPicPr>
                <p:cNvPr id="60" name="Freihand 59">
                  <a:extLst>
                    <a:ext uri="{FF2B5EF4-FFF2-40B4-BE49-F238E27FC236}">
                      <a16:creationId xmlns:a16="http://schemas.microsoft.com/office/drawing/2014/main" id="{42ABF960-49FF-4012-945A-8489D270D5CE}"/>
                    </a:ext>
                  </a:extLst>
                </p:cNvPr>
                <p:cNvPicPr/>
                <p:nvPr/>
              </p:nvPicPr>
              <p:blipFill>
                <a:blip r:embed="rId106"/>
                <a:stretch>
                  <a:fillRect/>
                </a:stretch>
              </p:blipFill>
              <p:spPr>
                <a:xfrm>
                  <a:off x="6818427" y="5528400"/>
                  <a:ext cx="772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EE12FC67-F532-4F3A-A322-9B5DB913DE8D}"/>
                    </a:ext>
                  </a:extLst>
                </p14:cNvPr>
                <p14:cNvContentPartPr/>
                <p14:nvPr/>
              </p14:nvContentPartPr>
              <p14:xfrm>
                <a:off x="6322347" y="5856000"/>
                <a:ext cx="195480" cy="153000"/>
              </p14:xfrm>
            </p:contentPart>
          </mc:Choice>
          <mc:Fallback xmlns="">
            <p:pic>
              <p:nvPicPr>
                <p:cNvPr id="62" name="Freihand 61">
                  <a:extLst>
                    <a:ext uri="{FF2B5EF4-FFF2-40B4-BE49-F238E27FC236}">
                      <a16:creationId xmlns:a16="http://schemas.microsoft.com/office/drawing/2014/main" id="{EE12FC67-F532-4F3A-A322-9B5DB913DE8D}"/>
                    </a:ext>
                  </a:extLst>
                </p:cNvPr>
                <p:cNvPicPr/>
                <p:nvPr/>
              </p:nvPicPr>
              <p:blipFill>
                <a:blip r:embed="rId108"/>
                <a:stretch>
                  <a:fillRect/>
                </a:stretch>
              </p:blipFill>
              <p:spPr>
                <a:xfrm>
                  <a:off x="6318027" y="5851680"/>
                  <a:ext cx="204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92370498-BDAB-440A-857D-240CFBF111F4}"/>
                    </a:ext>
                  </a:extLst>
                </p14:cNvPr>
                <p14:cNvContentPartPr/>
                <p14:nvPr/>
              </p14:nvContentPartPr>
              <p14:xfrm>
                <a:off x="6539427" y="5857080"/>
                <a:ext cx="254880" cy="127800"/>
              </p14:xfrm>
            </p:contentPart>
          </mc:Choice>
          <mc:Fallback xmlns="">
            <p:pic>
              <p:nvPicPr>
                <p:cNvPr id="63" name="Freihand 62">
                  <a:extLst>
                    <a:ext uri="{FF2B5EF4-FFF2-40B4-BE49-F238E27FC236}">
                      <a16:creationId xmlns:a16="http://schemas.microsoft.com/office/drawing/2014/main" id="{92370498-BDAB-440A-857D-240CFBF111F4}"/>
                    </a:ext>
                  </a:extLst>
                </p:cNvPr>
                <p:cNvPicPr/>
                <p:nvPr/>
              </p:nvPicPr>
              <p:blipFill>
                <a:blip r:embed="rId110"/>
                <a:stretch>
                  <a:fillRect/>
                </a:stretch>
              </p:blipFill>
              <p:spPr>
                <a:xfrm>
                  <a:off x="6535107" y="5852760"/>
                  <a:ext cx="263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1D4FCEEE-D948-4FF6-9AA5-CA48058C3256}"/>
                    </a:ext>
                  </a:extLst>
                </p14:cNvPr>
                <p14:cNvContentPartPr/>
                <p14:nvPr/>
              </p14:nvContentPartPr>
              <p14:xfrm>
                <a:off x="6541227" y="5829000"/>
                <a:ext cx="65520" cy="7200"/>
              </p14:xfrm>
            </p:contentPart>
          </mc:Choice>
          <mc:Fallback xmlns="">
            <p:pic>
              <p:nvPicPr>
                <p:cNvPr id="64" name="Freihand 63">
                  <a:extLst>
                    <a:ext uri="{FF2B5EF4-FFF2-40B4-BE49-F238E27FC236}">
                      <a16:creationId xmlns:a16="http://schemas.microsoft.com/office/drawing/2014/main" id="{1D4FCEEE-D948-4FF6-9AA5-CA48058C3256}"/>
                    </a:ext>
                  </a:extLst>
                </p:cNvPr>
                <p:cNvPicPr/>
                <p:nvPr/>
              </p:nvPicPr>
              <p:blipFill>
                <a:blip r:embed="rId112"/>
                <a:stretch>
                  <a:fillRect/>
                </a:stretch>
              </p:blipFill>
              <p:spPr>
                <a:xfrm>
                  <a:off x="6536907" y="5824680"/>
                  <a:ext cx="74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5A3DF93B-7776-423D-BAFC-28500A0A8D8A}"/>
                    </a:ext>
                  </a:extLst>
                </p14:cNvPr>
                <p14:cNvContentPartPr/>
                <p14:nvPr/>
              </p14:nvContentPartPr>
              <p14:xfrm>
                <a:off x="6791067" y="5873640"/>
                <a:ext cx="120960" cy="197280"/>
              </p14:xfrm>
            </p:contentPart>
          </mc:Choice>
          <mc:Fallback xmlns="">
            <p:pic>
              <p:nvPicPr>
                <p:cNvPr id="65" name="Freihand 64">
                  <a:extLst>
                    <a:ext uri="{FF2B5EF4-FFF2-40B4-BE49-F238E27FC236}">
                      <a16:creationId xmlns:a16="http://schemas.microsoft.com/office/drawing/2014/main" id="{5A3DF93B-7776-423D-BAFC-28500A0A8D8A}"/>
                    </a:ext>
                  </a:extLst>
                </p:cNvPr>
                <p:cNvPicPr/>
                <p:nvPr/>
              </p:nvPicPr>
              <p:blipFill>
                <a:blip r:embed="rId114"/>
                <a:stretch>
                  <a:fillRect/>
                </a:stretch>
              </p:blipFill>
              <p:spPr>
                <a:xfrm>
                  <a:off x="6786747" y="5869320"/>
                  <a:ext cx="12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F6FE1C21-0EAD-4D5A-8626-4FC49BC3AC51}"/>
                    </a:ext>
                  </a:extLst>
                </p14:cNvPr>
                <p14:cNvContentPartPr/>
                <p14:nvPr/>
              </p14:nvContentPartPr>
              <p14:xfrm>
                <a:off x="6939747" y="5873640"/>
                <a:ext cx="216720" cy="88560"/>
              </p14:xfrm>
            </p:contentPart>
          </mc:Choice>
          <mc:Fallback xmlns="">
            <p:pic>
              <p:nvPicPr>
                <p:cNvPr id="66" name="Freihand 65">
                  <a:extLst>
                    <a:ext uri="{FF2B5EF4-FFF2-40B4-BE49-F238E27FC236}">
                      <a16:creationId xmlns:a16="http://schemas.microsoft.com/office/drawing/2014/main" id="{F6FE1C21-0EAD-4D5A-8626-4FC49BC3AC51}"/>
                    </a:ext>
                  </a:extLst>
                </p:cNvPr>
                <p:cNvPicPr/>
                <p:nvPr/>
              </p:nvPicPr>
              <p:blipFill>
                <a:blip r:embed="rId116"/>
                <a:stretch>
                  <a:fillRect/>
                </a:stretch>
              </p:blipFill>
              <p:spPr>
                <a:xfrm>
                  <a:off x="6935427" y="5869320"/>
                  <a:ext cx="225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794CE7C2-6D89-42DD-B00A-38C25CBAFBD8}"/>
                    </a:ext>
                  </a:extLst>
                </p14:cNvPr>
                <p14:cNvContentPartPr/>
                <p14:nvPr/>
              </p14:nvContentPartPr>
              <p14:xfrm>
                <a:off x="7156107" y="5823600"/>
                <a:ext cx="106560" cy="145440"/>
              </p14:xfrm>
            </p:contentPart>
          </mc:Choice>
          <mc:Fallback xmlns="">
            <p:pic>
              <p:nvPicPr>
                <p:cNvPr id="67" name="Freihand 66">
                  <a:extLst>
                    <a:ext uri="{FF2B5EF4-FFF2-40B4-BE49-F238E27FC236}">
                      <a16:creationId xmlns:a16="http://schemas.microsoft.com/office/drawing/2014/main" id="{794CE7C2-6D89-42DD-B00A-38C25CBAFBD8}"/>
                    </a:ext>
                  </a:extLst>
                </p:cNvPr>
                <p:cNvPicPr/>
                <p:nvPr/>
              </p:nvPicPr>
              <p:blipFill>
                <a:blip r:embed="rId118"/>
                <a:stretch>
                  <a:fillRect/>
                </a:stretch>
              </p:blipFill>
              <p:spPr>
                <a:xfrm>
                  <a:off x="7151787" y="5819280"/>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2CFCE269-904C-418D-9540-5F9968DB3300}"/>
                    </a:ext>
                  </a:extLst>
                </p14:cNvPr>
                <p14:cNvContentPartPr/>
                <p14:nvPr/>
              </p14:nvContentPartPr>
              <p14:xfrm>
                <a:off x="7294707" y="5851320"/>
                <a:ext cx="177840" cy="93600"/>
              </p14:xfrm>
            </p:contentPart>
          </mc:Choice>
          <mc:Fallback xmlns="">
            <p:pic>
              <p:nvPicPr>
                <p:cNvPr id="68" name="Freihand 67">
                  <a:extLst>
                    <a:ext uri="{FF2B5EF4-FFF2-40B4-BE49-F238E27FC236}">
                      <a16:creationId xmlns:a16="http://schemas.microsoft.com/office/drawing/2014/main" id="{2CFCE269-904C-418D-9540-5F9968DB3300}"/>
                    </a:ext>
                  </a:extLst>
                </p:cNvPr>
                <p:cNvPicPr/>
                <p:nvPr/>
              </p:nvPicPr>
              <p:blipFill>
                <a:blip r:embed="rId120"/>
                <a:stretch>
                  <a:fillRect/>
                </a:stretch>
              </p:blipFill>
              <p:spPr>
                <a:xfrm>
                  <a:off x="7290387" y="5847000"/>
                  <a:ext cx="186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FD237639-EBB2-4345-B375-AC2685E150E0}"/>
                    </a:ext>
                  </a:extLst>
                </p14:cNvPr>
                <p14:cNvContentPartPr/>
                <p14:nvPr/>
              </p14:nvContentPartPr>
              <p14:xfrm>
                <a:off x="6459507" y="6124200"/>
                <a:ext cx="110880" cy="149760"/>
              </p14:xfrm>
            </p:contentPart>
          </mc:Choice>
          <mc:Fallback xmlns="">
            <p:pic>
              <p:nvPicPr>
                <p:cNvPr id="70" name="Freihand 69">
                  <a:extLst>
                    <a:ext uri="{FF2B5EF4-FFF2-40B4-BE49-F238E27FC236}">
                      <a16:creationId xmlns:a16="http://schemas.microsoft.com/office/drawing/2014/main" id="{FD237639-EBB2-4345-B375-AC2685E150E0}"/>
                    </a:ext>
                  </a:extLst>
                </p:cNvPr>
                <p:cNvPicPr/>
                <p:nvPr/>
              </p:nvPicPr>
              <p:blipFill>
                <a:blip r:embed="rId122"/>
                <a:stretch>
                  <a:fillRect/>
                </a:stretch>
              </p:blipFill>
              <p:spPr>
                <a:xfrm>
                  <a:off x="6455187" y="6119880"/>
                  <a:ext cx="119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A005F319-6A9B-46EF-B454-EEF0999911B0}"/>
                    </a:ext>
                  </a:extLst>
                </p14:cNvPr>
                <p14:cNvContentPartPr/>
                <p14:nvPr/>
              </p14:nvContentPartPr>
              <p14:xfrm>
                <a:off x="6610707" y="6139680"/>
                <a:ext cx="366480" cy="129240"/>
              </p14:xfrm>
            </p:contentPart>
          </mc:Choice>
          <mc:Fallback xmlns="">
            <p:pic>
              <p:nvPicPr>
                <p:cNvPr id="71" name="Freihand 70">
                  <a:extLst>
                    <a:ext uri="{FF2B5EF4-FFF2-40B4-BE49-F238E27FC236}">
                      <a16:creationId xmlns:a16="http://schemas.microsoft.com/office/drawing/2014/main" id="{A005F319-6A9B-46EF-B454-EEF0999911B0}"/>
                    </a:ext>
                  </a:extLst>
                </p:cNvPr>
                <p:cNvPicPr/>
                <p:nvPr/>
              </p:nvPicPr>
              <p:blipFill>
                <a:blip r:embed="rId124"/>
                <a:stretch>
                  <a:fillRect/>
                </a:stretch>
              </p:blipFill>
              <p:spPr>
                <a:xfrm>
                  <a:off x="6606387" y="6135360"/>
                  <a:ext cx="37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29BC8BAC-65FB-4D45-B24E-7EB9D047D187}"/>
                    </a:ext>
                  </a:extLst>
                </p14:cNvPr>
                <p14:cNvContentPartPr/>
                <p14:nvPr/>
              </p14:nvContentPartPr>
              <p14:xfrm>
                <a:off x="6976467" y="6060480"/>
                <a:ext cx="268920" cy="194040"/>
              </p14:xfrm>
            </p:contentPart>
          </mc:Choice>
          <mc:Fallback xmlns="">
            <p:pic>
              <p:nvPicPr>
                <p:cNvPr id="72" name="Freihand 71">
                  <a:extLst>
                    <a:ext uri="{FF2B5EF4-FFF2-40B4-BE49-F238E27FC236}">
                      <a16:creationId xmlns:a16="http://schemas.microsoft.com/office/drawing/2014/main" id="{29BC8BAC-65FB-4D45-B24E-7EB9D047D187}"/>
                    </a:ext>
                  </a:extLst>
                </p:cNvPr>
                <p:cNvPicPr/>
                <p:nvPr/>
              </p:nvPicPr>
              <p:blipFill>
                <a:blip r:embed="rId126"/>
                <a:stretch>
                  <a:fillRect/>
                </a:stretch>
              </p:blipFill>
              <p:spPr>
                <a:xfrm>
                  <a:off x="6972147" y="6056160"/>
                  <a:ext cx="277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3D387D16-811C-4D1E-BC84-30E717F56B55}"/>
                    </a:ext>
                  </a:extLst>
                </p14:cNvPr>
                <p14:cNvContentPartPr/>
                <p14:nvPr/>
              </p14:nvContentPartPr>
              <p14:xfrm>
                <a:off x="7331067" y="6127440"/>
                <a:ext cx="175680" cy="91800"/>
              </p14:xfrm>
            </p:contentPart>
          </mc:Choice>
          <mc:Fallback xmlns="">
            <p:pic>
              <p:nvPicPr>
                <p:cNvPr id="73" name="Freihand 72">
                  <a:extLst>
                    <a:ext uri="{FF2B5EF4-FFF2-40B4-BE49-F238E27FC236}">
                      <a16:creationId xmlns:a16="http://schemas.microsoft.com/office/drawing/2014/main" id="{3D387D16-811C-4D1E-BC84-30E717F56B55}"/>
                    </a:ext>
                  </a:extLst>
                </p:cNvPr>
                <p:cNvPicPr/>
                <p:nvPr/>
              </p:nvPicPr>
              <p:blipFill>
                <a:blip r:embed="rId128"/>
                <a:stretch>
                  <a:fillRect/>
                </a:stretch>
              </p:blipFill>
              <p:spPr>
                <a:xfrm>
                  <a:off x="7326747" y="6123120"/>
                  <a:ext cx="18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319A96A1-6F9A-4192-9BED-BD1DC31C0887}"/>
                    </a:ext>
                  </a:extLst>
                </p14:cNvPr>
                <p14:cNvContentPartPr/>
                <p14:nvPr/>
              </p14:nvContentPartPr>
              <p14:xfrm>
                <a:off x="7514307" y="6041760"/>
                <a:ext cx="360" cy="360"/>
              </p14:xfrm>
            </p:contentPart>
          </mc:Choice>
          <mc:Fallback xmlns="">
            <p:pic>
              <p:nvPicPr>
                <p:cNvPr id="74" name="Freihand 73">
                  <a:extLst>
                    <a:ext uri="{FF2B5EF4-FFF2-40B4-BE49-F238E27FC236}">
                      <a16:creationId xmlns:a16="http://schemas.microsoft.com/office/drawing/2014/main" id="{319A96A1-6F9A-4192-9BED-BD1DC31C0887}"/>
                    </a:ext>
                  </a:extLst>
                </p:cNvPr>
                <p:cNvPicPr/>
                <p:nvPr/>
              </p:nvPicPr>
              <p:blipFill>
                <a:blip r:embed="rId130"/>
                <a:stretch>
                  <a:fillRect/>
                </a:stretch>
              </p:blipFill>
              <p:spPr>
                <a:xfrm>
                  <a:off x="7509987" y="603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6F47B7EE-D067-4A94-9966-FC51765849D9}"/>
                    </a:ext>
                  </a:extLst>
                </p14:cNvPr>
                <p14:cNvContentPartPr/>
                <p14:nvPr/>
              </p14:nvContentPartPr>
              <p14:xfrm>
                <a:off x="7611867" y="6037440"/>
                <a:ext cx="147240" cy="168120"/>
              </p14:xfrm>
            </p:contentPart>
          </mc:Choice>
          <mc:Fallback xmlns="">
            <p:pic>
              <p:nvPicPr>
                <p:cNvPr id="75" name="Freihand 74">
                  <a:extLst>
                    <a:ext uri="{FF2B5EF4-FFF2-40B4-BE49-F238E27FC236}">
                      <a16:creationId xmlns:a16="http://schemas.microsoft.com/office/drawing/2014/main" id="{6F47B7EE-D067-4A94-9966-FC51765849D9}"/>
                    </a:ext>
                  </a:extLst>
                </p:cNvPr>
                <p:cNvPicPr/>
                <p:nvPr/>
              </p:nvPicPr>
              <p:blipFill>
                <a:blip r:embed="rId132"/>
                <a:stretch>
                  <a:fillRect/>
                </a:stretch>
              </p:blipFill>
              <p:spPr>
                <a:xfrm>
                  <a:off x="7607547" y="6033120"/>
                  <a:ext cx="155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70C1A787-317F-46B1-9B5B-49AF8DE1AF26}"/>
                    </a:ext>
                  </a:extLst>
                </p14:cNvPr>
                <p14:cNvContentPartPr/>
                <p14:nvPr/>
              </p14:nvContentPartPr>
              <p14:xfrm>
                <a:off x="7778187" y="5990280"/>
                <a:ext cx="254520" cy="189000"/>
              </p14:xfrm>
            </p:contentPart>
          </mc:Choice>
          <mc:Fallback xmlns="">
            <p:pic>
              <p:nvPicPr>
                <p:cNvPr id="76" name="Freihand 75">
                  <a:extLst>
                    <a:ext uri="{FF2B5EF4-FFF2-40B4-BE49-F238E27FC236}">
                      <a16:creationId xmlns:a16="http://schemas.microsoft.com/office/drawing/2014/main" id="{70C1A787-317F-46B1-9B5B-49AF8DE1AF26}"/>
                    </a:ext>
                  </a:extLst>
                </p:cNvPr>
                <p:cNvPicPr/>
                <p:nvPr/>
              </p:nvPicPr>
              <p:blipFill>
                <a:blip r:embed="rId134"/>
                <a:stretch>
                  <a:fillRect/>
                </a:stretch>
              </p:blipFill>
              <p:spPr>
                <a:xfrm>
                  <a:off x="7773867" y="5985960"/>
                  <a:ext cx="263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B3500A99-1484-4044-BB12-FA7FE22566D1}"/>
                    </a:ext>
                  </a:extLst>
                </p14:cNvPr>
                <p14:cNvContentPartPr/>
                <p14:nvPr/>
              </p14:nvContentPartPr>
              <p14:xfrm>
                <a:off x="7962867" y="5996040"/>
                <a:ext cx="213840" cy="163440"/>
              </p14:xfrm>
            </p:contentPart>
          </mc:Choice>
          <mc:Fallback xmlns="">
            <p:pic>
              <p:nvPicPr>
                <p:cNvPr id="77" name="Freihand 76">
                  <a:extLst>
                    <a:ext uri="{FF2B5EF4-FFF2-40B4-BE49-F238E27FC236}">
                      <a16:creationId xmlns:a16="http://schemas.microsoft.com/office/drawing/2014/main" id="{B3500A99-1484-4044-BB12-FA7FE22566D1}"/>
                    </a:ext>
                  </a:extLst>
                </p:cNvPr>
                <p:cNvPicPr/>
                <p:nvPr/>
              </p:nvPicPr>
              <p:blipFill>
                <a:blip r:embed="rId136"/>
                <a:stretch>
                  <a:fillRect/>
                </a:stretch>
              </p:blipFill>
              <p:spPr>
                <a:xfrm>
                  <a:off x="7958547" y="5991720"/>
                  <a:ext cx="22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3C98B724-2168-4371-B2B1-C516CCEAE494}"/>
                    </a:ext>
                  </a:extLst>
                </p14:cNvPr>
                <p14:cNvContentPartPr/>
                <p14:nvPr/>
              </p14:nvContentPartPr>
              <p14:xfrm>
                <a:off x="7725987" y="6285480"/>
                <a:ext cx="108000" cy="104760"/>
              </p14:xfrm>
            </p:contentPart>
          </mc:Choice>
          <mc:Fallback xmlns="">
            <p:pic>
              <p:nvPicPr>
                <p:cNvPr id="79" name="Freihand 78">
                  <a:extLst>
                    <a:ext uri="{FF2B5EF4-FFF2-40B4-BE49-F238E27FC236}">
                      <a16:creationId xmlns:a16="http://schemas.microsoft.com/office/drawing/2014/main" id="{3C98B724-2168-4371-B2B1-C516CCEAE494}"/>
                    </a:ext>
                  </a:extLst>
                </p:cNvPr>
                <p:cNvPicPr/>
                <p:nvPr/>
              </p:nvPicPr>
              <p:blipFill>
                <a:blip r:embed="rId138"/>
                <a:stretch>
                  <a:fillRect/>
                </a:stretch>
              </p:blipFill>
              <p:spPr>
                <a:xfrm>
                  <a:off x="7721667" y="6281160"/>
                  <a:ext cx="116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F6D5F9D9-C212-4EA5-B210-D777E95C83D0}"/>
                    </a:ext>
                  </a:extLst>
                </p14:cNvPr>
                <p14:cNvContentPartPr/>
                <p14:nvPr/>
              </p14:nvContentPartPr>
              <p14:xfrm>
                <a:off x="7745067" y="6304560"/>
                <a:ext cx="150120" cy="54360"/>
              </p14:xfrm>
            </p:contentPart>
          </mc:Choice>
          <mc:Fallback xmlns="">
            <p:pic>
              <p:nvPicPr>
                <p:cNvPr id="80" name="Freihand 79">
                  <a:extLst>
                    <a:ext uri="{FF2B5EF4-FFF2-40B4-BE49-F238E27FC236}">
                      <a16:creationId xmlns:a16="http://schemas.microsoft.com/office/drawing/2014/main" id="{F6D5F9D9-C212-4EA5-B210-D777E95C83D0}"/>
                    </a:ext>
                  </a:extLst>
                </p:cNvPr>
                <p:cNvPicPr/>
                <p:nvPr/>
              </p:nvPicPr>
              <p:blipFill>
                <a:blip r:embed="rId140"/>
                <a:stretch>
                  <a:fillRect/>
                </a:stretch>
              </p:blipFill>
              <p:spPr>
                <a:xfrm>
                  <a:off x="7740747" y="6300240"/>
                  <a:ext cx="158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21EF53C4-C5CB-4156-8375-445652C48EE4}"/>
                    </a:ext>
                  </a:extLst>
                </p14:cNvPr>
                <p14:cNvContentPartPr/>
                <p14:nvPr/>
              </p14:nvContentPartPr>
              <p14:xfrm>
                <a:off x="7977627" y="6249120"/>
                <a:ext cx="25560" cy="113400"/>
              </p14:xfrm>
            </p:contentPart>
          </mc:Choice>
          <mc:Fallback xmlns="">
            <p:pic>
              <p:nvPicPr>
                <p:cNvPr id="81" name="Freihand 80">
                  <a:extLst>
                    <a:ext uri="{FF2B5EF4-FFF2-40B4-BE49-F238E27FC236}">
                      <a16:creationId xmlns:a16="http://schemas.microsoft.com/office/drawing/2014/main" id="{21EF53C4-C5CB-4156-8375-445652C48EE4}"/>
                    </a:ext>
                  </a:extLst>
                </p:cNvPr>
                <p:cNvPicPr/>
                <p:nvPr/>
              </p:nvPicPr>
              <p:blipFill>
                <a:blip r:embed="rId142"/>
                <a:stretch>
                  <a:fillRect/>
                </a:stretch>
              </p:blipFill>
              <p:spPr>
                <a:xfrm>
                  <a:off x="7973307" y="6244800"/>
                  <a:ext cx="34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E8287E21-B695-4869-AAC6-D48D378A1223}"/>
                    </a:ext>
                  </a:extLst>
                </p14:cNvPr>
                <p14:cNvContentPartPr/>
                <p14:nvPr/>
              </p14:nvContentPartPr>
              <p14:xfrm>
                <a:off x="7912467" y="6240840"/>
                <a:ext cx="132480" cy="141840"/>
              </p14:xfrm>
            </p:contentPart>
          </mc:Choice>
          <mc:Fallback xmlns="">
            <p:pic>
              <p:nvPicPr>
                <p:cNvPr id="82" name="Freihand 81">
                  <a:extLst>
                    <a:ext uri="{FF2B5EF4-FFF2-40B4-BE49-F238E27FC236}">
                      <a16:creationId xmlns:a16="http://schemas.microsoft.com/office/drawing/2014/main" id="{E8287E21-B695-4869-AAC6-D48D378A1223}"/>
                    </a:ext>
                  </a:extLst>
                </p:cNvPr>
                <p:cNvPicPr/>
                <p:nvPr/>
              </p:nvPicPr>
              <p:blipFill>
                <a:blip r:embed="rId144"/>
                <a:stretch>
                  <a:fillRect/>
                </a:stretch>
              </p:blipFill>
              <p:spPr>
                <a:xfrm>
                  <a:off x="7908147" y="6236520"/>
                  <a:ext cx="141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529FA00E-54BA-4D74-A393-92E11B38DF45}"/>
                    </a:ext>
                  </a:extLst>
                </p14:cNvPr>
                <p14:cNvContentPartPr/>
                <p14:nvPr/>
              </p14:nvContentPartPr>
              <p14:xfrm>
                <a:off x="8150787" y="6248040"/>
                <a:ext cx="146880" cy="101520"/>
              </p14:xfrm>
            </p:contentPart>
          </mc:Choice>
          <mc:Fallback xmlns="">
            <p:pic>
              <p:nvPicPr>
                <p:cNvPr id="83" name="Freihand 82">
                  <a:extLst>
                    <a:ext uri="{FF2B5EF4-FFF2-40B4-BE49-F238E27FC236}">
                      <a16:creationId xmlns:a16="http://schemas.microsoft.com/office/drawing/2014/main" id="{529FA00E-54BA-4D74-A393-92E11B38DF45}"/>
                    </a:ext>
                  </a:extLst>
                </p:cNvPr>
                <p:cNvPicPr/>
                <p:nvPr/>
              </p:nvPicPr>
              <p:blipFill>
                <a:blip r:embed="rId146"/>
                <a:stretch>
                  <a:fillRect/>
                </a:stretch>
              </p:blipFill>
              <p:spPr>
                <a:xfrm>
                  <a:off x="8146467" y="6243720"/>
                  <a:ext cx="155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5A95D81D-390B-47E8-8070-9D6B3C57E690}"/>
                    </a:ext>
                  </a:extLst>
                </p14:cNvPr>
                <p14:cNvContentPartPr/>
                <p14:nvPr/>
              </p14:nvContentPartPr>
              <p14:xfrm>
                <a:off x="8217747" y="6162000"/>
                <a:ext cx="27360" cy="75240"/>
              </p14:xfrm>
            </p:contentPart>
          </mc:Choice>
          <mc:Fallback xmlns="">
            <p:pic>
              <p:nvPicPr>
                <p:cNvPr id="84" name="Freihand 83">
                  <a:extLst>
                    <a:ext uri="{FF2B5EF4-FFF2-40B4-BE49-F238E27FC236}">
                      <a16:creationId xmlns:a16="http://schemas.microsoft.com/office/drawing/2014/main" id="{5A95D81D-390B-47E8-8070-9D6B3C57E690}"/>
                    </a:ext>
                  </a:extLst>
                </p:cNvPr>
                <p:cNvPicPr/>
                <p:nvPr/>
              </p:nvPicPr>
              <p:blipFill>
                <a:blip r:embed="rId148"/>
                <a:stretch>
                  <a:fillRect/>
                </a:stretch>
              </p:blipFill>
              <p:spPr>
                <a:xfrm>
                  <a:off x="8213427" y="6157680"/>
                  <a:ext cx="3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07039B59-944E-4C6E-BC65-19C0AD802DE1}"/>
                    </a:ext>
                  </a:extLst>
                </p14:cNvPr>
                <p14:cNvContentPartPr/>
                <p14:nvPr/>
              </p14:nvContentPartPr>
              <p14:xfrm>
                <a:off x="8120907" y="6268920"/>
                <a:ext cx="208800" cy="29160"/>
              </p14:xfrm>
            </p:contentPart>
          </mc:Choice>
          <mc:Fallback xmlns="">
            <p:pic>
              <p:nvPicPr>
                <p:cNvPr id="85" name="Freihand 84">
                  <a:extLst>
                    <a:ext uri="{FF2B5EF4-FFF2-40B4-BE49-F238E27FC236}">
                      <a16:creationId xmlns:a16="http://schemas.microsoft.com/office/drawing/2014/main" id="{07039B59-944E-4C6E-BC65-19C0AD802DE1}"/>
                    </a:ext>
                  </a:extLst>
                </p:cNvPr>
                <p:cNvPicPr/>
                <p:nvPr/>
              </p:nvPicPr>
              <p:blipFill>
                <a:blip r:embed="rId150"/>
                <a:stretch>
                  <a:fillRect/>
                </a:stretch>
              </p:blipFill>
              <p:spPr>
                <a:xfrm>
                  <a:off x="8116587" y="6264600"/>
                  <a:ext cx="21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5A88DCD-0E70-4FA2-82C0-C8059DE9E72C}"/>
                    </a:ext>
                  </a:extLst>
                </p14:cNvPr>
                <p14:cNvContentPartPr/>
                <p14:nvPr/>
              </p14:nvContentPartPr>
              <p14:xfrm>
                <a:off x="8048187" y="6281880"/>
                <a:ext cx="282600" cy="48600"/>
              </p14:xfrm>
            </p:contentPart>
          </mc:Choice>
          <mc:Fallback xmlns="">
            <p:pic>
              <p:nvPicPr>
                <p:cNvPr id="86" name="Freihand 85">
                  <a:extLst>
                    <a:ext uri="{FF2B5EF4-FFF2-40B4-BE49-F238E27FC236}">
                      <a16:creationId xmlns:a16="http://schemas.microsoft.com/office/drawing/2014/main" id="{25A88DCD-0E70-4FA2-82C0-C8059DE9E72C}"/>
                    </a:ext>
                  </a:extLst>
                </p:cNvPr>
                <p:cNvPicPr/>
                <p:nvPr/>
              </p:nvPicPr>
              <p:blipFill>
                <a:blip r:embed="rId152"/>
                <a:stretch>
                  <a:fillRect/>
                </a:stretch>
              </p:blipFill>
              <p:spPr>
                <a:xfrm>
                  <a:off x="8043867" y="6277560"/>
                  <a:ext cx="29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63D0A520-DBA8-42A8-86E1-8BFD78B1A09F}"/>
                    </a:ext>
                  </a:extLst>
                </p14:cNvPr>
                <p14:cNvContentPartPr/>
                <p14:nvPr/>
              </p14:nvContentPartPr>
              <p14:xfrm>
                <a:off x="7613307" y="6392400"/>
                <a:ext cx="903240" cy="110880"/>
              </p14:xfrm>
            </p:contentPart>
          </mc:Choice>
          <mc:Fallback xmlns="">
            <p:pic>
              <p:nvPicPr>
                <p:cNvPr id="87" name="Freihand 86">
                  <a:extLst>
                    <a:ext uri="{FF2B5EF4-FFF2-40B4-BE49-F238E27FC236}">
                      <a16:creationId xmlns:a16="http://schemas.microsoft.com/office/drawing/2014/main" id="{63D0A520-DBA8-42A8-86E1-8BFD78B1A09F}"/>
                    </a:ext>
                  </a:extLst>
                </p:cNvPr>
                <p:cNvPicPr/>
                <p:nvPr/>
              </p:nvPicPr>
              <p:blipFill>
                <a:blip r:embed="rId154"/>
                <a:stretch>
                  <a:fillRect/>
                </a:stretch>
              </p:blipFill>
              <p:spPr>
                <a:xfrm>
                  <a:off x="7608987" y="6388080"/>
                  <a:ext cx="91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7C9FFFB-048B-4C57-A204-71E606C18825}"/>
                    </a:ext>
                  </a:extLst>
                </p14:cNvPr>
                <p14:cNvContentPartPr/>
                <p14:nvPr/>
              </p14:nvContentPartPr>
              <p14:xfrm>
                <a:off x="7975467" y="4515720"/>
                <a:ext cx="7920" cy="77400"/>
              </p14:xfrm>
            </p:contentPart>
          </mc:Choice>
          <mc:Fallback xmlns="">
            <p:pic>
              <p:nvPicPr>
                <p:cNvPr id="89" name="Freihand 88">
                  <a:extLst>
                    <a:ext uri="{FF2B5EF4-FFF2-40B4-BE49-F238E27FC236}">
                      <a16:creationId xmlns:a16="http://schemas.microsoft.com/office/drawing/2014/main" id="{F7C9FFFB-048B-4C57-A204-71E606C18825}"/>
                    </a:ext>
                  </a:extLst>
                </p:cNvPr>
                <p:cNvPicPr/>
                <p:nvPr/>
              </p:nvPicPr>
              <p:blipFill>
                <a:blip r:embed="rId156"/>
                <a:stretch>
                  <a:fillRect/>
                </a:stretch>
              </p:blipFill>
              <p:spPr>
                <a:xfrm>
                  <a:off x="7971147" y="4511400"/>
                  <a:ext cx="16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6E5B334D-3838-49DC-82FB-137AB718D545}"/>
                    </a:ext>
                  </a:extLst>
                </p14:cNvPr>
                <p14:cNvContentPartPr/>
                <p14:nvPr/>
              </p14:nvContentPartPr>
              <p14:xfrm>
                <a:off x="5509827" y="4142400"/>
                <a:ext cx="2953080" cy="740160"/>
              </p14:xfrm>
            </p:contentPart>
          </mc:Choice>
          <mc:Fallback xmlns="">
            <p:pic>
              <p:nvPicPr>
                <p:cNvPr id="90" name="Freihand 89">
                  <a:extLst>
                    <a:ext uri="{FF2B5EF4-FFF2-40B4-BE49-F238E27FC236}">
                      <a16:creationId xmlns:a16="http://schemas.microsoft.com/office/drawing/2014/main" id="{6E5B334D-3838-49DC-82FB-137AB718D545}"/>
                    </a:ext>
                  </a:extLst>
                </p:cNvPr>
                <p:cNvPicPr/>
                <p:nvPr/>
              </p:nvPicPr>
              <p:blipFill>
                <a:blip r:embed="rId158"/>
                <a:stretch>
                  <a:fillRect/>
                </a:stretch>
              </p:blipFill>
              <p:spPr>
                <a:xfrm>
                  <a:off x="5505507" y="4138080"/>
                  <a:ext cx="2961720" cy="74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7" name="Freihand 16">
                <a:extLst>
                  <a:ext uri="{FF2B5EF4-FFF2-40B4-BE49-F238E27FC236}">
                    <a16:creationId xmlns:a16="http://schemas.microsoft.com/office/drawing/2014/main" id="{66A53C8E-6801-445F-B26B-B68A440527DC}"/>
                  </a:ext>
                </a:extLst>
              </p14:cNvPr>
              <p14:cNvContentPartPr/>
              <p14:nvPr/>
            </p14:nvContentPartPr>
            <p14:xfrm>
              <a:off x="2481454" y="3198907"/>
              <a:ext cx="1694880" cy="83880"/>
            </p14:xfrm>
          </p:contentPart>
        </mc:Choice>
        <mc:Fallback xmlns="">
          <p:pic>
            <p:nvPicPr>
              <p:cNvPr id="17" name="Freihand 16">
                <a:extLst>
                  <a:ext uri="{FF2B5EF4-FFF2-40B4-BE49-F238E27FC236}">
                    <a16:creationId xmlns:a16="http://schemas.microsoft.com/office/drawing/2014/main" id="{66A53C8E-6801-445F-B26B-B68A440527DC}"/>
                  </a:ext>
                </a:extLst>
              </p:cNvPr>
              <p:cNvPicPr/>
              <p:nvPr/>
            </p:nvPicPr>
            <p:blipFill>
              <a:blip r:embed="rId160"/>
              <a:stretch>
                <a:fillRect/>
              </a:stretch>
            </p:blipFill>
            <p:spPr>
              <a:xfrm>
                <a:off x="2477134" y="3194587"/>
                <a:ext cx="1703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 name="Freihand 24">
                <a:extLst>
                  <a:ext uri="{FF2B5EF4-FFF2-40B4-BE49-F238E27FC236}">
                    <a16:creationId xmlns:a16="http://schemas.microsoft.com/office/drawing/2014/main" id="{8BC67E7A-1BC5-4F49-BFAB-3E050CC26F6C}"/>
                  </a:ext>
                </a:extLst>
              </p14:cNvPr>
              <p14:cNvContentPartPr/>
              <p14:nvPr/>
            </p14:nvContentPartPr>
            <p14:xfrm>
              <a:off x="2615734" y="3968587"/>
              <a:ext cx="3216960" cy="103320"/>
            </p14:xfrm>
          </p:contentPart>
        </mc:Choice>
        <mc:Fallback xmlns="">
          <p:pic>
            <p:nvPicPr>
              <p:cNvPr id="25" name="Freihand 24">
                <a:extLst>
                  <a:ext uri="{FF2B5EF4-FFF2-40B4-BE49-F238E27FC236}">
                    <a16:creationId xmlns:a16="http://schemas.microsoft.com/office/drawing/2014/main" id="{8BC67E7A-1BC5-4F49-BFAB-3E050CC26F6C}"/>
                  </a:ext>
                </a:extLst>
              </p:cNvPr>
              <p:cNvPicPr/>
              <p:nvPr/>
            </p:nvPicPr>
            <p:blipFill>
              <a:blip r:embed="rId162"/>
              <a:stretch>
                <a:fillRect/>
              </a:stretch>
            </p:blipFill>
            <p:spPr>
              <a:xfrm>
                <a:off x="2611414" y="3964267"/>
                <a:ext cx="3225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8" name="Freihand 27">
                <a:extLst>
                  <a:ext uri="{FF2B5EF4-FFF2-40B4-BE49-F238E27FC236}">
                    <a16:creationId xmlns:a16="http://schemas.microsoft.com/office/drawing/2014/main" id="{742FEEC2-283F-4782-B3F8-7C51A62B7961}"/>
                  </a:ext>
                </a:extLst>
              </p14:cNvPr>
              <p14:cNvContentPartPr/>
              <p14:nvPr/>
            </p14:nvContentPartPr>
            <p14:xfrm>
              <a:off x="2605294" y="4744747"/>
              <a:ext cx="5292720" cy="158040"/>
            </p14:xfrm>
          </p:contentPart>
        </mc:Choice>
        <mc:Fallback xmlns="">
          <p:pic>
            <p:nvPicPr>
              <p:cNvPr id="28" name="Freihand 27">
                <a:extLst>
                  <a:ext uri="{FF2B5EF4-FFF2-40B4-BE49-F238E27FC236}">
                    <a16:creationId xmlns:a16="http://schemas.microsoft.com/office/drawing/2014/main" id="{742FEEC2-283F-4782-B3F8-7C51A62B7961}"/>
                  </a:ext>
                </a:extLst>
              </p:cNvPr>
              <p:cNvPicPr/>
              <p:nvPr/>
            </p:nvPicPr>
            <p:blipFill>
              <a:blip r:embed="rId164"/>
              <a:stretch>
                <a:fillRect/>
              </a:stretch>
            </p:blipFill>
            <p:spPr>
              <a:xfrm>
                <a:off x="2600974" y="4740427"/>
                <a:ext cx="5301360" cy="1666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F2C738-DD9B-4DC6-BA49-6D8DF3F11E18}"/>
                  </a:ext>
                </a:extLst>
              </p14:cNvPr>
              <p14:cNvContentPartPr/>
              <p14:nvPr/>
            </p14:nvContentPartPr>
            <p14:xfrm>
              <a:off x="206808" y="1345376"/>
              <a:ext cx="3365280" cy="33120"/>
            </p14:xfrm>
          </p:contentPart>
        </mc:Choice>
        <mc:Fallback>
          <p:pic>
            <p:nvPicPr>
              <p:cNvPr id="2" name="Freihand 1">
                <a:extLst>
                  <a:ext uri="{FF2B5EF4-FFF2-40B4-BE49-F238E27FC236}">
                    <a16:creationId xmlns:a16="http://schemas.microsoft.com/office/drawing/2014/main" id="{F2F2C738-DD9B-4DC6-BA49-6D8DF3F11E18}"/>
                  </a:ext>
                </a:extLst>
              </p:cNvPr>
              <p:cNvPicPr/>
              <p:nvPr/>
            </p:nvPicPr>
            <p:blipFill>
              <a:blip r:embed="rId4"/>
              <a:stretch>
                <a:fillRect/>
              </a:stretch>
            </p:blipFill>
            <p:spPr>
              <a:xfrm>
                <a:off x="202488" y="1341056"/>
                <a:ext cx="3373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17A37D9-2F2F-467C-A19F-BFEBC055A644}"/>
                  </a:ext>
                </a:extLst>
              </p14:cNvPr>
              <p14:cNvContentPartPr/>
              <p14:nvPr/>
            </p14:nvContentPartPr>
            <p14:xfrm>
              <a:off x="473208" y="1873856"/>
              <a:ext cx="5022360" cy="163080"/>
            </p14:xfrm>
          </p:contentPart>
        </mc:Choice>
        <mc:Fallback>
          <p:pic>
            <p:nvPicPr>
              <p:cNvPr id="5" name="Freihand 4">
                <a:extLst>
                  <a:ext uri="{FF2B5EF4-FFF2-40B4-BE49-F238E27FC236}">
                    <a16:creationId xmlns:a16="http://schemas.microsoft.com/office/drawing/2014/main" id="{A17A37D9-2F2F-467C-A19F-BFEBC055A644}"/>
                  </a:ext>
                </a:extLst>
              </p:cNvPr>
              <p:cNvPicPr/>
              <p:nvPr/>
            </p:nvPicPr>
            <p:blipFill>
              <a:blip r:embed="rId6"/>
              <a:stretch>
                <a:fillRect/>
              </a:stretch>
            </p:blipFill>
            <p:spPr>
              <a:xfrm>
                <a:off x="468888" y="1869536"/>
                <a:ext cx="5031000" cy="171720"/>
              </a:xfrm>
              <a:prstGeom prst="rect">
                <a:avLst/>
              </a:prstGeom>
            </p:spPr>
          </p:pic>
        </mc:Fallback>
      </mc:AlternateContent>
      <p:grpSp>
        <p:nvGrpSpPr>
          <p:cNvPr id="29" name="Gruppieren 28">
            <a:extLst>
              <a:ext uri="{FF2B5EF4-FFF2-40B4-BE49-F238E27FC236}">
                <a16:creationId xmlns:a16="http://schemas.microsoft.com/office/drawing/2014/main" id="{0D467559-492F-4CBD-B16D-151A34CC29CB}"/>
              </a:ext>
            </a:extLst>
          </p:cNvPr>
          <p:cNvGrpSpPr/>
          <p:nvPr/>
        </p:nvGrpSpPr>
        <p:grpSpPr>
          <a:xfrm>
            <a:off x="521448" y="2573696"/>
            <a:ext cx="7116120" cy="343800"/>
            <a:chOff x="521448" y="2573696"/>
            <a:chExt cx="7116120" cy="34380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C8C12F7-D40B-44E2-BB7A-F89856E8F4B0}"/>
                    </a:ext>
                  </a:extLst>
                </p14:cNvPr>
                <p14:cNvContentPartPr/>
                <p14:nvPr/>
              </p14:nvContentPartPr>
              <p14:xfrm>
                <a:off x="3866208" y="2584136"/>
                <a:ext cx="3420360" cy="79200"/>
              </p14:xfrm>
            </p:contentPart>
          </mc:Choice>
          <mc:Fallback>
            <p:pic>
              <p:nvPicPr>
                <p:cNvPr id="6" name="Freihand 5">
                  <a:extLst>
                    <a:ext uri="{FF2B5EF4-FFF2-40B4-BE49-F238E27FC236}">
                      <a16:creationId xmlns:a16="http://schemas.microsoft.com/office/drawing/2014/main" id="{DC8C12F7-D40B-44E2-BB7A-F89856E8F4B0}"/>
                    </a:ext>
                  </a:extLst>
                </p:cNvPr>
                <p:cNvPicPr/>
                <p:nvPr/>
              </p:nvPicPr>
              <p:blipFill>
                <a:blip r:embed="rId8"/>
                <a:stretch>
                  <a:fillRect/>
                </a:stretch>
              </p:blipFill>
              <p:spPr>
                <a:xfrm>
                  <a:off x="3861888" y="2579816"/>
                  <a:ext cx="3429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DB46156-C8D1-4CC3-ADCD-37B8CA15180B}"/>
                    </a:ext>
                  </a:extLst>
                </p14:cNvPr>
                <p14:cNvContentPartPr/>
                <p14:nvPr/>
              </p14:nvContentPartPr>
              <p14:xfrm>
                <a:off x="521448" y="2884016"/>
                <a:ext cx="3512880" cy="33480"/>
              </p14:xfrm>
            </p:contentPart>
          </mc:Choice>
          <mc:Fallback>
            <p:pic>
              <p:nvPicPr>
                <p:cNvPr id="8" name="Freihand 7">
                  <a:extLst>
                    <a:ext uri="{FF2B5EF4-FFF2-40B4-BE49-F238E27FC236}">
                      <a16:creationId xmlns:a16="http://schemas.microsoft.com/office/drawing/2014/main" id="{BDB46156-C8D1-4CC3-ADCD-37B8CA15180B}"/>
                    </a:ext>
                  </a:extLst>
                </p:cNvPr>
                <p:cNvPicPr/>
                <p:nvPr/>
              </p:nvPicPr>
              <p:blipFill>
                <a:blip r:embed="rId10"/>
                <a:stretch>
                  <a:fillRect/>
                </a:stretch>
              </p:blipFill>
              <p:spPr>
                <a:xfrm>
                  <a:off x="517128" y="2879696"/>
                  <a:ext cx="3521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7EF4221-7285-4AD9-B157-8396D23555A0}"/>
                    </a:ext>
                  </a:extLst>
                </p14:cNvPr>
                <p14:cNvContentPartPr/>
                <p14:nvPr/>
              </p14:nvContentPartPr>
              <p14:xfrm>
                <a:off x="4350408" y="2808056"/>
                <a:ext cx="284040" cy="42480"/>
              </p14:xfrm>
            </p:contentPart>
          </mc:Choice>
          <mc:Fallback>
            <p:pic>
              <p:nvPicPr>
                <p:cNvPr id="9" name="Freihand 8">
                  <a:extLst>
                    <a:ext uri="{FF2B5EF4-FFF2-40B4-BE49-F238E27FC236}">
                      <a16:creationId xmlns:a16="http://schemas.microsoft.com/office/drawing/2014/main" id="{37EF4221-7285-4AD9-B157-8396D23555A0}"/>
                    </a:ext>
                  </a:extLst>
                </p:cNvPr>
                <p:cNvPicPr/>
                <p:nvPr/>
              </p:nvPicPr>
              <p:blipFill>
                <a:blip r:embed="rId12"/>
                <a:stretch>
                  <a:fillRect/>
                </a:stretch>
              </p:blipFill>
              <p:spPr>
                <a:xfrm>
                  <a:off x="4346088" y="2803736"/>
                  <a:ext cx="292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3731BAF-D38E-430D-9215-26DE05B3ABAE}"/>
                    </a:ext>
                  </a:extLst>
                </p14:cNvPr>
                <p14:cNvContentPartPr/>
                <p14:nvPr/>
              </p14:nvContentPartPr>
              <p14:xfrm>
                <a:off x="4584768" y="2740736"/>
                <a:ext cx="161280" cy="167400"/>
              </p14:xfrm>
            </p:contentPart>
          </mc:Choice>
          <mc:Fallback>
            <p:pic>
              <p:nvPicPr>
                <p:cNvPr id="10" name="Freihand 9">
                  <a:extLst>
                    <a:ext uri="{FF2B5EF4-FFF2-40B4-BE49-F238E27FC236}">
                      <a16:creationId xmlns:a16="http://schemas.microsoft.com/office/drawing/2014/main" id="{C3731BAF-D38E-430D-9215-26DE05B3ABAE}"/>
                    </a:ext>
                  </a:extLst>
                </p:cNvPr>
                <p:cNvPicPr/>
                <p:nvPr/>
              </p:nvPicPr>
              <p:blipFill>
                <a:blip r:embed="rId14"/>
                <a:stretch>
                  <a:fillRect/>
                </a:stretch>
              </p:blipFill>
              <p:spPr>
                <a:xfrm>
                  <a:off x="4580448" y="2736416"/>
                  <a:ext cx="169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35DB1AF-F6D9-4C66-AC97-281FF6E2DB0E}"/>
                    </a:ext>
                  </a:extLst>
                </p14:cNvPr>
                <p14:cNvContentPartPr/>
                <p14:nvPr/>
              </p14:nvContentPartPr>
              <p14:xfrm>
                <a:off x="4919208" y="2720216"/>
                <a:ext cx="371880" cy="136440"/>
              </p14:xfrm>
            </p:contentPart>
          </mc:Choice>
          <mc:Fallback>
            <p:pic>
              <p:nvPicPr>
                <p:cNvPr id="12" name="Freihand 11">
                  <a:extLst>
                    <a:ext uri="{FF2B5EF4-FFF2-40B4-BE49-F238E27FC236}">
                      <a16:creationId xmlns:a16="http://schemas.microsoft.com/office/drawing/2014/main" id="{F35DB1AF-F6D9-4C66-AC97-281FF6E2DB0E}"/>
                    </a:ext>
                  </a:extLst>
                </p:cNvPr>
                <p:cNvPicPr/>
                <p:nvPr/>
              </p:nvPicPr>
              <p:blipFill>
                <a:blip r:embed="rId16"/>
                <a:stretch>
                  <a:fillRect/>
                </a:stretch>
              </p:blipFill>
              <p:spPr>
                <a:xfrm>
                  <a:off x="4914888" y="2715896"/>
                  <a:ext cx="380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028C911-363F-4119-91B1-F43B1CFD51C4}"/>
                    </a:ext>
                  </a:extLst>
                </p14:cNvPr>
                <p14:cNvContentPartPr/>
                <p14:nvPr/>
              </p14:nvContentPartPr>
              <p14:xfrm>
                <a:off x="5322048" y="2790416"/>
                <a:ext cx="81720" cy="62640"/>
              </p14:xfrm>
            </p:contentPart>
          </mc:Choice>
          <mc:Fallback>
            <p:pic>
              <p:nvPicPr>
                <p:cNvPr id="13" name="Freihand 12">
                  <a:extLst>
                    <a:ext uri="{FF2B5EF4-FFF2-40B4-BE49-F238E27FC236}">
                      <a16:creationId xmlns:a16="http://schemas.microsoft.com/office/drawing/2014/main" id="{5028C911-363F-4119-91B1-F43B1CFD51C4}"/>
                    </a:ext>
                  </a:extLst>
                </p:cNvPr>
                <p:cNvPicPr/>
                <p:nvPr/>
              </p:nvPicPr>
              <p:blipFill>
                <a:blip r:embed="rId18"/>
                <a:stretch>
                  <a:fillRect/>
                </a:stretch>
              </p:blipFill>
              <p:spPr>
                <a:xfrm>
                  <a:off x="5317728" y="2786096"/>
                  <a:ext cx="90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4ED49FF-B427-4462-82D6-772B515A97E5}"/>
                    </a:ext>
                  </a:extLst>
                </p14:cNvPr>
                <p14:cNvContentPartPr/>
                <p14:nvPr/>
              </p14:nvContentPartPr>
              <p14:xfrm>
                <a:off x="5442288" y="2736056"/>
                <a:ext cx="234720" cy="129600"/>
              </p14:xfrm>
            </p:contentPart>
          </mc:Choice>
          <mc:Fallback>
            <p:pic>
              <p:nvPicPr>
                <p:cNvPr id="14" name="Freihand 13">
                  <a:extLst>
                    <a:ext uri="{FF2B5EF4-FFF2-40B4-BE49-F238E27FC236}">
                      <a16:creationId xmlns:a16="http://schemas.microsoft.com/office/drawing/2014/main" id="{64ED49FF-B427-4462-82D6-772B515A97E5}"/>
                    </a:ext>
                  </a:extLst>
                </p:cNvPr>
                <p:cNvPicPr/>
                <p:nvPr/>
              </p:nvPicPr>
              <p:blipFill>
                <a:blip r:embed="rId20"/>
                <a:stretch>
                  <a:fillRect/>
                </a:stretch>
              </p:blipFill>
              <p:spPr>
                <a:xfrm>
                  <a:off x="5437968" y="2731736"/>
                  <a:ext cx="243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3D9DF4E-F7AA-495E-A60B-6BDCC7FF7289}"/>
                    </a:ext>
                  </a:extLst>
                </p14:cNvPr>
                <p14:cNvContentPartPr/>
                <p14:nvPr/>
              </p14:nvContentPartPr>
              <p14:xfrm>
                <a:off x="5689968" y="2754776"/>
                <a:ext cx="48600" cy="20520"/>
              </p14:xfrm>
            </p:contentPart>
          </mc:Choice>
          <mc:Fallback>
            <p:pic>
              <p:nvPicPr>
                <p:cNvPr id="15" name="Freihand 14">
                  <a:extLst>
                    <a:ext uri="{FF2B5EF4-FFF2-40B4-BE49-F238E27FC236}">
                      <a16:creationId xmlns:a16="http://schemas.microsoft.com/office/drawing/2014/main" id="{C3D9DF4E-F7AA-495E-A60B-6BDCC7FF7289}"/>
                    </a:ext>
                  </a:extLst>
                </p:cNvPr>
                <p:cNvPicPr/>
                <p:nvPr/>
              </p:nvPicPr>
              <p:blipFill>
                <a:blip r:embed="rId22"/>
                <a:stretch>
                  <a:fillRect/>
                </a:stretch>
              </p:blipFill>
              <p:spPr>
                <a:xfrm>
                  <a:off x="5685648" y="2750456"/>
                  <a:ext cx="57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24731FFF-82E5-42B4-A5A3-D4D4CFCA129F}"/>
                    </a:ext>
                  </a:extLst>
                </p14:cNvPr>
                <p14:cNvContentPartPr/>
                <p14:nvPr/>
              </p14:nvContentPartPr>
              <p14:xfrm>
                <a:off x="5715888" y="2710496"/>
                <a:ext cx="194760" cy="151200"/>
              </p14:xfrm>
            </p:contentPart>
          </mc:Choice>
          <mc:Fallback>
            <p:pic>
              <p:nvPicPr>
                <p:cNvPr id="16" name="Freihand 15">
                  <a:extLst>
                    <a:ext uri="{FF2B5EF4-FFF2-40B4-BE49-F238E27FC236}">
                      <a16:creationId xmlns:a16="http://schemas.microsoft.com/office/drawing/2014/main" id="{24731FFF-82E5-42B4-A5A3-D4D4CFCA129F}"/>
                    </a:ext>
                  </a:extLst>
                </p:cNvPr>
                <p:cNvPicPr/>
                <p:nvPr/>
              </p:nvPicPr>
              <p:blipFill>
                <a:blip r:embed="rId24"/>
                <a:stretch>
                  <a:fillRect/>
                </a:stretch>
              </p:blipFill>
              <p:spPr>
                <a:xfrm>
                  <a:off x="5711568" y="2706176"/>
                  <a:ext cx="203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122CC10-09CD-490B-B947-9610E747CF77}"/>
                    </a:ext>
                  </a:extLst>
                </p14:cNvPr>
                <p14:cNvContentPartPr/>
                <p14:nvPr/>
              </p14:nvContentPartPr>
              <p14:xfrm>
                <a:off x="5932248" y="2692856"/>
                <a:ext cx="201600" cy="160200"/>
              </p14:xfrm>
            </p:contentPart>
          </mc:Choice>
          <mc:Fallback>
            <p:pic>
              <p:nvPicPr>
                <p:cNvPr id="18" name="Freihand 17">
                  <a:extLst>
                    <a:ext uri="{FF2B5EF4-FFF2-40B4-BE49-F238E27FC236}">
                      <a16:creationId xmlns:a16="http://schemas.microsoft.com/office/drawing/2014/main" id="{7122CC10-09CD-490B-B947-9610E747CF77}"/>
                    </a:ext>
                  </a:extLst>
                </p:cNvPr>
                <p:cNvPicPr/>
                <p:nvPr/>
              </p:nvPicPr>
              <p:blipFill>
                <a:blip r:embed="rId26"/>
                <a:stretch>
                  <a:fillRect/>
                </a:stretch>
              </p:blipFill>
              <p:spPr>
                <a:xfrm>
                  <a:off x="5927928" y="2688536"/>
                  <a:ext cx="210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6543876-5502-444A-9300-61FCC1DFA4AE}"/>
                    </a:ext>
                  </a:extLst>
                </p14:cNvPr>
                <p14:cNvContentPartPr/>
                <p14:nvPr/>
              </p14:nvContentPartPr>
              <p14:xfrm>
                <a:off x="6283608" y="2763776"/>
                <a:ext cx="231840" cy="65880"/>
              </p14:xfrm>
            </p:contentPart>
          </mc:Choice>
          <mc:Fallback>
            <p:pic>
              <p:nvPicPr>
                <p:cNvPr id="19" name="Freihand 18">
                  <a:extLst>
                    <a:ext uri="{FF2B5EF4-FFF2-40B4-BE49-F238E27FC236}">
                      <a16:creationId xmlns:a16="http://schemas.microsoft.com/office/drawing/2014/main" id="{66543876-5502-444A-9300-61FCC1DFA4AE}"/>
                    </a:ext>
                  </a:extLst>
                </p:cNvPr>
                <p:cNvPicPr/>
                <p:nvPr/>
              </p:nvPicPr>
              <p:blipFill>
                <a:blip r:embed="rId28"/>
                <a:stretch>
                  <a:fillRect/>
                </a:stretch>
              </p:blipFill>
              <p:spPr>
                <a:xfrm>
                  <a:off x="6279288" y="2759456"/>
                  <a:ext cx="240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9733175-C7BB-425A-8385-E25CEA599F1F}"/>
                    </a:ext>
                  </a:extLst>
                </p14:cNvPr>
                <p14:cNvContentPartPr/>
                <p14:nvPr/>
              </p14:nvContentPartPr>
              <p14:xfrm>
                <a:off x="6498168" y="2695736"/>
                <a:ext cx="42120" cy="21240"/>
              </p14:xfrm>
            </p:contentPart>
          </mc:Choice>
          <mc:Fallback>
            <p:pic>
              <p:nvPicPr>
                <p:cNvPr id="20" name="Freihand 19">
                  <a:extLst>
                    <a:ext uri="{FF2B5EF4-FFF2-40B4-BE49-F238E27FC236}">
                      <a16:creationId xmlns:a16="http://schemas.microsoft.com/office/drawing/2014/main" id="{79733175-C7BB-425A-8385-E25CEA599F1F}"/>
                    </a:ext>
                  </a:extLst>
                </p:cNvPr>
                <p:cNvPicPr/>
                <p:nvPr/>
              </p:nvPicPr>
              <p:blipFill>
                <a:blip r:embed="rId30"/>
                <a:stretch>
                  <a:fillRect/>
                </a:stretch>
              </p:blipFill>
              <p:spPr>
                <a:xfrm>
                  <a:off x="6493848" y="2691416"/>
                  <a:ext cx="50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DB6D1C2-560F-4C48-97AA-761A68D271BE}"/>
                    </a:ext>
                  </a:extLst>
                </p14:cNvPr>
                <p14:cNvContentPartPr/>
                <p14:nvPr/>
              </p14:nvContentPartPr>
              <p14:xfrm>
                <a:off x="6619488" y="2700776"/>
                <a:ext cx="131400" cy="174600"/>
              </p14:xfrm>
            </p:contentPart>
          </mc:Choice>
          <mc:Fallback>
            <p:pic>
              <p:nvPicPr>
                <p:cNvPr id="21" name="Freihand 20">
                  <a:extLst>
                    <a:ext uri="{FF2B5EF4-FFF2-40B4-BE49-F238E27FC236}">
                      <a16:creationId xmlns:a16="http://schemas.microsoft.com/office/drawing/2014/main" id="{5DB6D1C2-560F-4C48-97AA-761A68D271BE}"/>
                    </a:ext>
                  </a:extLst>
                </p:cNvPr>
                <p:cNvPicPr/>
                <p:nvPr/>
              </p:nvPicPr>
              <p:blipFill>
                <a:blip r:embed="rId32"/>
                <a:stretch>
                  <a:fillRect/>
                </a:stretch>
              </p:blipFill>
              <p:spPr>
                <a:xfrm>
                  <a:off x="6615168" y="2696456"/>
                  <a:ext cx="140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F8F0B8B-3E26-4C35-8168-32F9F47729A4}"/>
                    </a:ext>
                  </a:extLst>
                </p14:cNvPr>
                <p14:cNvContentPartPr/>
                <p14:nvPr/>
              </p14:nvContentPartPr>
              <p14:xfrm>
                <a:off x="6665568" y="2785016"/>
                <a:ext cx="132120" cy="23760"/>
              </p14:xfrm>
            </p:contentPart>
          </mc:Choice>
          <mc:Fallback>
            <p:pic>
              <p:nvPicPr>
                <p:cNvPr id="22" name="Freihand 21">
                  <a:extLst>
                    <a:ext uri="{FF2B5EF4-FFF2-40B4-BE49-F238E27FC236}">
                      <a16:creationId xmlns:a16="http://schemas.microsoft.com/office/drawing/2014/main" id="{AF8F0B8B-3E26-4C35-8168-32F9F47729A4}"/>
                    </a:ext>
                  </a:extLst>
                </p:cNvPr>
                <p:cNvPicPr/>
                <p:nvPr/>
              </p:nvPicPr>
              <p:blipFill>
                <a:blip r:embed="rId34"/>
                <a:stretch>
                  <a:fillRect/>
                </a:stretch>
              </p:blipFill>
              <p:spPr>
                <a:xfrm>
                  <a:off x="6661248" y="2780696"/>
                  <a:ext cx="140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DDD53FE9-9E43-4874-A25B-875B9073759E}"/>
                    </a:ext>
                  </a:extLst>
                </p14:cNvPr>
                <p14:cNvContentPartPr/>
                <p14:nvPr/>
              </p14:nvContentPartPr>
              <p14:xfrm>
                <a:off x="6825408" y="2691056"/>
                <a:ext cx="113400" cy="167040"/>
              </p14:xfrm>
            </p:contentPart>
          </mc:Choice>
          <mc:Fallback>
            <p:pic>
              <p:nvPicPr>
                <p:cNvPr id="23" name="Freihand 22">
                  <a:extLst>
                    <a:ext uri="{FF2B5EF4-FFF2-40B4-BE49-F238E27FC236}">
                      <a16:creationId xmlns:a16="http://schemas.microsoft.com/office/drawing/2014/main" id="{DDD53FE9-9E43-4874-A25B-875B9073759E}"/>
                    </a:ext>
                  </a:extLst>
                </p:cNvPr>
                <p:cNvPicPr/>
                <p:nvPr/>
              </p:nvPicPr>
              <p:blipFill>
                <a:blip r:embed="rId36"/>
                <a:stretch>
                  <a:fillRect/>
                </a:stretch>
              </p:blipFill>
              <p:spPr>
                <a:xfrm>
                  <a:off x="6821088" y="2686736"/>
                  <a:ext cx="122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7BCEC98B-70F8-4349-B58D-F714B314E21E}"/>
                    </a:ext>
                  </a:extLst>
                </p14:cNvPr>
                <p14:cNvContentPartPr/>
                <p14:nvPr/>
              </p14:nvContentPartPr>
              <p14:xfrm>
                <a:off x="6984168" y="2697536"/>
                <a:ext cx="170280" cy="163800"/>
              </p14:xfrm>
            </p:contentPart>
          </mc:Choice>
          <mc:Fallback>
            <p:pic>
              <p:nvPicPr>
                <p:cNvPr id="24" name="Freihand 23">
                  <a:extLst>
                    <a:ext uri="{FF2B5EF4-FFF2-40B4-BE49-F238E27FC236}">
                      <a16:creationId xmlns:a16="http://schemas.microsoft.com/office/drawing/2014/main" id="{7BCEC98B-70F8-4349-B58D-F714B314E21E}"/>
                    </a:ext>
                  </a:extLst>
                </p:cNvPr>
                <p:cNvPicPr/>
                <p:nvPr/>
              </p:nvPicPr>
              <p:blipFill>
                <a:blip r:embed="rId38"/>
                <a:stretch>
                  <a:fillRect/>
                </a:stretch>
              </p:blipFill>
              <p:spPr>
                <a:xfrm>
                  <a:off x="6979848" y="2693216"/>
                  <a:ext cx="178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012285D-F3E8-4007-9837-1634D96BB395}"/>
                    </a:ext>
                  </a:extLst>
                </p14:cNvPr>
                <p14:cNvContentPartPr/>
                <p14:nvPr/>
              </p14:nvContentPartPr>
              <p14:xfrm>
                <a:off x="7152288" y="2719856"/>
                <a:ext cx="12960" cy="45360"/>
              </p14:xfrm>
            </p:contentPart>
          </mc:Choice>
          <mc:Fallback>
            <p:pic>
              <p:nvPicPr>
                <p:cNvPr id="25" name="Freihand 24">
                  <a:extLst>
                    <a:ext uri="{FF2B5EF4-FFF2-40B4-BE49-F238E27FC236}">
                      <a16:creationId xmlns:a16="http://schemas.microsoft.com/office/drawing/2014/main" id="{A012285D-F3E8-4007-9837-1634D96BB395}"/>
                    </a:ext>
                  </a:extLst>
                </p:cNvPr>
                <p:cNvPicPr/>
                <p:nvPr/>
              </p:nvPicPr>
              <p:blipFill>
                <a:blip r:embed="rId40"/>
                <a:stretch>
                  <a:fillRect/>
                </a:stretch>
              </p:blipFill>
              <p:spPr>
                <a:xfrm>
                  <a:off x="7147968" y="2715536"/>
                  <a:ext cx="21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01275F5B-1181-40D2-A4BA-739EDBDAA014}"/>
                    </a:ext>
                  </a:extLst>
                </p14:cNvPr>
                <p14:cNvContentPartPr/>
                <p14:nvPr/>
              </p14:nvContentPartPr>
              <p14:xfrm>
                <a:off x="7203768" y="2761976"/>
                <a:ext cx="244800" cy="112320"/>
              </p14:xfrm>
            </p:contentPart>
          </mc:Choice>
          <mc:Fallback>
            <p:pic>
              <p:nvPicPr>
                <p:cNvPr id="26" name="Freihand 25">
                  <a:extLst>
                    <a:ext uri="{FF2B5EF4-FFF2-40B4-BE49-F238E27FC236}">
                      <a16:creationId xmlns:a16="http://schemas.microsoft.com/office/drawing/2014/main" id="{01275F5B-1181-40D2-A4BA-739EDBDAA014}"/>
                    </a:ext>
                  </a:extLst>
                </p:cNvPr>
                <p:cNvPicPr/>
                <p:nvPr/>
              </p:nvPicPr>
              <p:blipFill>
                <a:blip r:embed="rId42"/>
                <a:stretch>
                  <a:fillRect/>
                </a:stretch>
              </p:blipFill>
              <p:spPr>
                <a:xfrm>
                  <a:off x="7199448" y="2757656"/>
                  <a:ext cx="253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5C8C21F-9713-4144-808C-CAABF6A71500}"/>
                    </a:ext>
                  </a:extLst>
                </p14:cNvPr>
                <p14:cNvContentPartPr/>
                <p14:nvPr/>
              </p14:nvContentPartPr>
              <p14:xfrm>
                <a:off x="7620648" y="2573696"/>
                <a:ext cx="11160" cy="191160"/>
              </p14:xfrm>
            </p:contentPart>
          </mc:Choice>
          <mc:Fallback>
            <p:pic>
              <p:nvPicPr>
                <p:cNvPr id="27" name="Freihand 26">
                  <a:extLst>
                    <a:ext uri="{FF2B5EF4-FFF2-40B4-BE49-F238E27FC236}">
                      <a16:creationId xmlns:a16="http://schemas.microsoft.com/office/drawing/2014/main" id="{15C8C21F-9713-4144-808C-CAABF6A71500}"/>
                    </a:ext>
                  </a:extLst>
                </p:cNvPr>
                <p:cNvPicPr/>
                <p:nvPr/>
              </p:nvPicPr>
              <p:blipFill>
                <a:blip r:embed="rId44"/>
                <a:stretch>
                  <a:fillRect/>
                </a:stretch>
              </p:blipFill>
              <p:spPr>
                <a:xfrm>
                  <a:off x="7616328" y="2569376"/>
                  <a:ext cx="19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F9F2876-D5A7-4ADC-9679-30D298CAD800}"/>
                    </a:ext>
                  </a:extLst>
                </p14:cNvPr>
                <p14:cNvContentPartPr/>
                <p14:nvPr/>
              </p14:nvContentPartPr>
              <p14:xfrm>
                <a:off x="7624608" y="2840456"/>
                <a:ext cx="12960" cy="360"/>
              </p14:xfrm>
            </p:contentPart>
          </mc:Choice>
          <mc:Fallback>
            <p:pic>
              <p:nvPicPr>
                <p:cNvPr id="28" name="Freihand 27">
                  <a:extLst>
                    <a:ext uri="{FF2B5EF4-FFF2-40B4-BE49-F238E27FC236}">
                      <a16:creationId xmlns:a16="http://schemas.microsoft.com/office/drawing/2014/main" id="{2F9F2876-D5A7-4ADC-9679-30D298CAD800}"/>
                    </a:ext>
                  </a:extLst>
                </p:cNvPr>
                <p:cNvPicPr/>
                <p:nvPr/>
              </p:nvPicPr>
              <p:blipFill>
                <a:blip r:embed="rId46"/>
                <a:stretch>
                  <a:fillRect/>
                </a:stretch>
              </p:blipFill>
              <p:spPr>
                <a:xfrm>
                  <a:off x="7620288" y="2836136"/>
                  <a:ext cx="216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E178BE8-7DCA-4C27-8A11-F246FC1CFF10}"/>
                  </a:ext>
                </a:extLst>
              </p14:cNvPr>
              <p14:cNvContentPartPr/>
              <p14:nvPr/>
            </p14:nvContentPartPr>
            <p14:xfrm>
              <a:off x="3906528" y="3506096"/>
              <a:ext cx="2363760" cy="113760"/>
            </p14:xfrm>
          </p:contentPart>
        </mc:Choice>
        <mc:Fallback>
          <p:pic>
            <p:nvPicPr>
              <p:cNvPr id="30" name="Freihand 29">
                <a:extLst>
                  <a:ext uri="{FF2B5EF4-FFF2-40B4-BE49-F238E27FC236}">
                    <a16:creationId xmlns:a16="http://schemas.microsoft.com/office/drawing/2014/main" id="{9E178BE8-7DCA-4C27-8A11-F246FC1CFF10}"/>
                  </a:ext>
                </a:extLst>
              </p:cNvPr>
              <p:cNvPicPr/>
              <p:nvPr/>
            </p:nvPicPr>
            <p:blipFill>
              <a:blip r:embed="rId48"/>
              <a:stretch>
                <a:fillRect/>
              </a:stretch>
            </p:blipFill>
            <p:spPr>
              <a:xfrm>
                <a:off x="3902208" y="3501776"/>
                <a:ext cx="237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068624D0-A9D9-4D5F-8923-9C2E509A0F70}"/>
                  </a:ext>
                </a:extLst>
              </p14:cNvPr>
              <p14:cNvContentPartPr/>
              <p14:nvPr/>
            </p14:nvContentPartPr>
            <p14:xfrm>
              <a:off x="2015088" y="3746936"/>
              <a:ext cx="5442840" cy="169200"/>
            </p14:xfrm>
          </p:contentPart>
        </mc:Choice>
        <mc:Fallback>
          <p:pic>
            <p:nvPicPr>
              <p:cNvPr id="31" name="Freihand 30">
                <a:extLst>
                  <a:ext uri="{FF2B5EF4-FFF2-40B4-BE49-F238E27FC236}">
                    <a16:creationId xmlns:a16="http://schemas.microsoft.com/office/drawing/2014/main" id="{068624D0-A9D9-4D5F-8923-9C2E509A0F70}"/>
                  </a:ext>
                </a:extLst>
              </p:cNvPr>
              <p:cNvPicPr/>
              <p:nvPr/>
            </p:nvPicPr>
            <p:blipFill>
              <a:blip r:embed="rId50"/>
              <a:stretch>
                <a:fillRect/>
              </a:stretch>
            </p:blipFill>
            <p:spPr>
              <a:xfrm>
                <a:off x="2010768" y="3742616"/>
                <a:ext cx="5451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3D0E4561-725D-406F-9638-974D2D9EAF26}"/>
                  </a:ext>
                </a:extLst>
              </p14:cNvPr>
              <p14:cNvContentPartPr/>
              <p14:nvPr/>
            </p14:nvContentPartPr>
            <p14:xfrm>
              <a:off x="2815368" y="4381256"/>
              <a:ext cx="3401280" cy="72360"/>
            </p14:xfrm>
          </p:contentPart>
        </mc:Choice>
        <mc:Fallback>
          <p:pic>
            <p:nvPicPr>
              <p:cNvPr id="32" name="Freihand 31">
                <a:extLst>
                  <a:ext uri="{FF2B5EF4-FFF2-40B4-BE49-F238E27FC236}">
                    <a16:creationId xmlns:a16="http://schemas.microsoft.com/office/drawing/2014/main" id="{3D0E4561-725D-406F-9638-974D2D9EAF26}"/>
                  </a:ext>
                </a:extLst>
              </p:cNvPr>
              <p:cNvPicPr/>
              <p:nvPr/>
            </p:nvPicPr>
            <p:blipFill>
              <a:blip r:embed="rId52"/>
              <a:stretch>
                <a:fillRect/>
              </a:stretch>
            </p:blipFill>
            <p:spPr>
              <a:xfrm>
                <a:off x="2811048" y="4376936"/>
                <a:ext cx="3409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8B7E007-4861-432B-9B00-51F0EF68DE9E}"/>
                  </a:ext>
                </a:extLst>
              </p14:cNvPr>
              <p14:cNvContentPartPr/>
              <p14:nvPr/>
            </p14:nvContentPartPr>
            <p14:xfrm>
              <a:off x="423888" y="4794896"/>
              <a:ext cx="1532880" cy="29520"/>
            </p14:xfrm>
          </p:contentPart>
        </mc:Choice>
        <mc:Fallback>
          <p:pic>
            <p:nvPicPr>
              <p:cNvPr id="33" name="Freihand 32">
                <a:extLst>
                  <a:ext uri="{FF2B5EF4-FFF2-40B4-BE49-F238E27FC236}">
                    <a16:creationId xmlns:a16="http://schemas.microsoft.com/office/drawing/2014/main" id="{B8B7E007-4861-432B-9B00-51F0EF68DE9E}"/>
                  </a:ext>
                </a:extLst>
              </p:cNvPr>
              <p:cNvPicPr/>
              <p:nvPr/>
            </p:nvPicPr>
            <p:blipFill>
              <a:blip r:embed="rId54"/>
              <a:stretch>
                <a:fillRect/>
              </a:stretch>
            </p:blipFill>
            <p:spPr>
              <a:xfrm>
                <a:off x="419568" y="4790576"/>
                <a:ext cx="1541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1EFA1065-4CA2-4B29-AFB9-4C067C930E52}"/>
                  </a:ext>
                </a:extLst>
              </p14:cNvPr>
              <p14:cNvContentPartPr/>
              <p14:nvPr/>
            </p14:nvContentPartPr>
            <p14:xfrm>
              <a:off x="3328008" y="4838456"/>
              <a:ext cx="3355200" cy="40320"/>
            </p14:xfrm>
          </p:contentPart>
        </mc:Choice>
        <mc:Fallback>
          <p:pic>
            <p:nvPicPr>
              <p:cNvPr id="34" name="Freihand 33">
                <a:extLst>
                  <a:ext uri="{FF2B5EF4-FFF2-40B4-BE49-F238E27FC236}">
                    <a16:creationId xmlns:a16="http://schemas.microsoft.com/office/drawing/2014/main" id="{1EFA1065-4CA2-4B29-AFB9-4C067C930E52}"/>
                  </a:ext>
                </a:extLst>
              </p:cNvPr>
              <p:cNvPicPr/>
              <p:nvPr/>
            </p:nvPicPr>
            <p:blipFill>
              <a:blip r:embed="rId56"/>
              <a:stretch>
                <a:fillRect/>
              </a:stretch>
            </p:blipFill>
            <p:spPr>
              <a:xfrm>
                <a:off x="3323688" y="4834136"/>
                <a:ext cx="3363840" cy="48960"/>
              </a:xfrm>
              <a:prstGeom prst="rect">
                <a:avLst/>
              </a:prstGeom>
            </p:spPr>
          </p:pic>
        </mc:Fallback>
      </mc:AlternateContent>
      <p:grpSp>
        <p:nvGrpSpPr>
          <p:cNvPr id="55" name="Gruppieren 54">
            <a:extLst>
              <a:ext uri="{FF2B5EF4-FFF2-40B4-BE49-F238E27FC236}">
                <a16:creationId xmlns:a16="http://schemas.microsoft.com/office/drawing/2014/main" id="{A220BB24-3230-4D48-8FF0-90A7779E1F1A}"/>
              </a:ext>
            </a:extLst>
          </p:cNvPr>
          <p:cNvGrpSpPr/>
          <p:nvPr/>
        </p:nvGrpSpPr>
        <p:grpSpPr>
          <a:xfrm>
            <a:off x="4747488" y="4705976"/>
            <a:ext cx="3783960" cy="421920"/>
            <a:chOff x="4747488" y="4705976"/>
            <a:chExt cx="3783960" cy="421920"/>
          </a:xfrm>
        </p:grpSpPr>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887410D-FC35-48F7-AAD7-CA5CA2661AC6}"/>
                    </a:ext>
                  </a:extLst>
                </p14:cNvPr>
                <p14:cNvContentPartPr/>
                <p14:nvPr/>
              </p14:nvContentPartPr>
              <p14:xfrm>
                <a:off x="4747488" y="4786256"/>
                <a:ext cx="1440360" cy="196200"/>
              </p14:xfrm>
            </p:contentPart>
          </mc:Choice>
          <mc:Fallback>
            <p:pic>
              <p:nvPicPr>
                <p:cNvPr id="35" name="Freihand 34">
                  <a:extLst>
                    <a:ext uri="{FF2B5EF4-FFF2-40B4-BE49-F238E27FC236}">
                      <a16:creationId xmlns:a16="http://schemas.microsoft.com/office/drawing/2014/main" id="{3887410D-FC35-48F7-AAD7-CA5CA2661AC6}"/>
                    </a:ext>
                  </a:extLst>
                </p:cNvPr>
                <p:cNvPicPr/>
                <p:nvPr/>
              </p:nvPicPr>
              <p:blipFill>
                <a:blip r:embed="rId58"/>
                <a:stretch>
                  <a:fillRect/>
                </a:stretch>
              </p:blipFill>
              <p:spPr>
                <a:xfrm>
                  <a:off x="4743168" y="4781936"/>
                  <a:ext cx="1449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BF593186-2637-4F04-86A4-8DAFD93777CC}"/>
                    </a:ext>
                  </a:extLst>
                </p14:cNvPr>
                <p14:cNvContentPartPr/>
                <p14:nvPr/>
              </p14:nvContentPartPr>
              <p14:xfrm>
                <a:off x="6106128" y="4910096"/>
                <a:ext cx="183240" cy="118080"/>
              </p14:xfrm>
            </p:contentPart>
          </mc:Choice>
          <mc:Fallback>
            <p:pic>
              <p:nvPicPr>
                <p:cNvPr id="36" name="Freihand 35">
                  <a:extLst>
                    <a:ext uri="{FF2B5EF4-FFF2-40B4-BE49-F238E27FC236}">
                      <a16:creationId xmlns:a16="http://schemas.microsoft.com/office/drawing/2014/main" id="{BF593186-2637-4F04-86A4-8DAFD93777CC}"/>
                    </a:ext>
                  </a:extLst>
                </p:cNvPr>
                <p:cNvPicPr/>
                <p:nvPr/>
              </p:nvPicPr>
              <p:blipFill>
                <a:blip r:embed="rId60"/>
                <a:stretch>
                  <a:fillRect/>
                </a:stretch>
              </p:blipFill>
              <p:spPr>
                <a:xfrm>
                  <a:off x="6101808" y="4905776"/>
                  <a:ext cx="191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C259BFF-C3A0-409C-BB02-633165152313}"/>
                    </a:ext>
                  </a:extLst>
                </p14:cNvPr>
                <p14:cNvContentPartPr/>
                <p14:nvPr/>
              </p14:nvContentPartPr>
              <p14:xfrm>
                <a:off x="6459648" y="4876616"/>
                <a:ext cx="173160" cy="75600"/>
              </p14:xfrm>
            </p:contentPart>
          </mc:Choice>
          <mc:Fallback>
            <p:pic>
              <p:nvPicPr>
                <p:cNvPr id="37" name="Freihand 36">
                  <a:extLst>
                    <a:ext uri="{FF2B5EF4-FFF2-40B4-BE49-F238E27FC236}">
                      <a16:creationId xmlns:a16="http://schemas.microsoft.com/office/drawing/2014/main" id="{4C259BFF-C3A0-409C-BB02-633165152313}"/>
                    </a:ext>
                  </a:extLst>
                </p:cNvPr>
                <p:cNvPicPr/>
                <p:nvPr/>
              </p:nvPicPr>
              <p:blipFill>
                <a:blip r:embed="rId62"/>
                <a:stretch>
                  <a:fillRect/>
                </a:stretch>
              </p:blipFill>
              <p:spPr>
                <a:xfrm>
                  <a:off x="6455328" y="4872296"/>
                  <a:ext cx="181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80755EA0-6976-486F-99B8-F31DDF1D7C51}"/>
                    </a:ext>
                  </a:extLst>
                </p14:cNvPr>
                <p14:cNvContentPartPr/>
                <p14:nvPr/>
              </p14:nvContentPartPr>
              <p14:xfrm>
                <a:off x="6645408" y="4865456"/>
                <a:ext cx="88920" cy="62280"/>
              </p14:xfrm>
            </p:contentPart>
          </mc:Choice>
          <mc:Fallback>
            <p:pic>
              <p:nvPicPr>
                <p:cNvPr id="38" name="Freihand 37">
                  <a:extLst>
                    <a:ext uri="{FF2B5EF4-FFF2-40B4-BE49-F238E27FC236}">
                      <a16:creationId xmlns:a16="http://schemas.microsoft.com/office/drawing/2014/main" id="{80755EA0-6976-486F-99B8-F31DDF1D7C51}"/>
                    </a:ext>
                  </a:extLst>
                </p:cNvPr>
                <p:cNvPicPr/>
                <p:nvPr/>
              </p:nvPicPr>
              <p:blipFill>
                <a:blip r:embed="rId64"/>
                <a:stretch>
                  <a:fillRect/>
                </a:stretch>
              </p:blipFill>
              <p:spPr>
                <a:xfrm>
                  <a:off x="6641088" y="4861136"/>
                  <a:ext cx="97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4DB1B5BA-E1EB-4F02-9A3C-651E1A170434}"/>
                    </a:ext>
                  </a:extLst>
                </p14:cNvPr>
                <p14:cNvContentPartPr/>
                <p14:nvPr/>
              </p14:nvContentPartPr>
              <p14:xfrm>
                <a:off x="6746208" y="4784456"/>
                <a:ext cx="166320" cy="135000"/>
              </p14:xfrm>
            </p:contentPart>
          </mc:Choice>
          <mc:Fallback>
            <p:pic>
              <p:nvPicPr>
                <p:cNvPr id="39" name="Freihand 38">
                  <a:extLst>
                    <a:ext uri="{FF2B5EF4-FFF2-40B4-BE49-F238E27FC236}">
                      <a16:creationId xmlns:a16="http://schemas.microsoft.com/office/drawing/2014/main" id="{4DB1B5BA-E1EB-4F02-9A3C-651E1A170434}"/>
                    </a:ext>
                  </a:extLst>
                </p:cNvPr>
                <p:cNvPicPr/>
                <p:nvPr/>
              </p:nvPicPr>
              <p:blipFill>
                <a:blip r:embed="rId66"/>
                <a:stretch>
                  <a:fillRect/>
                </a:stretch>
              </p:blipFill>
              <p:spPr>
                <a:xfrm>
                  <a:off x="6741888" y="4780136"/>
                  <a:ext cx="174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907B26D2-1C1F-4584-9171-F5AAC6CDAF08}"/>
                    </a:ext>
                  </a:extLst>
                </p14:cNvPr>
                <p14:cNvContentPartPr/>
                <p14:nvPr/>
              </p14:nvContentPartPr>
              <p14:xfrm>
                <a:off x="7025928" y="4807856"/>
                <a:ext cx="29160" cy="120960"/>
              </p14:xfrm>
            </p:contentPart>
          </mc:Choice>
          <mc:Fallback>
            <p:pic>
              <p:nvPicPr>
                <p:cNvPr id="40" name="Freihand 39">
                  <a:extLst>
                    <a:ext uri="{FF2B5EF4-FFF2-40B4-BE49-F238E27FC236}">
                      <a16:creationId xmlns:a16="http://schemas.microsoft.com/office/drawing/2014/main" id="{907B26D2-1C1F-4584-9171-F5AAC6CDAF08}"/>
                    </a:ext>
                  </a:extLst>
                </p:cNvPr>
                <p:cNvPicPr/>
                <p:nvPr/>
              </p:nvPicPr>
              <p:blipFill>
                <a:blip r:embed="rId68"/>
                <a:stretch>
                  <a:fillRect/>
                </a:stretch>
              </p:blipFill>
              <p:spPr>
                <a:xfrm>
                  <a:off x="7021608" y="4803536"/>
                  <a:ext cx="37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2E1B1E55-EFED-4505-9469-A6B2B23692EE}"/>
                    </a:ext>
                  </a:extLst>
                </p14:cNvPr>
                <p14:cNvContentPartPr/>
                <p14:nvPr/>
              </p14:nvContentPartPr>
              <p14:xfrm>
                <a:off x="6956448" y="4766816"/>
                <a:ext cx="135360" cy="138960"/>
              </p14:xfrm>
            </p:contentPart>
          </mc:Choice>
          <mc:Fallback>
            <p:pic>
              <p:nvPicPr>
                <p:cNvPr id="41" name="Freihand 40">
                  <a:extLst>
                    <a:ext uri="{FF2B5EF4-FFF2-40B4-BE49-F238E27FC236}">
                      <a16:creationId xmlns:a16="http://schemas.microsoft.com/office/drawing/2014/main" id="{2E1B1E55-EFED-4505-9469-A6B2B23692EE}"/>
                    </a:ext>
                  </a:extLst>
                </p:cNvPr>
                <p:cNvPicPr/>
                <p:nvPr/>
              </p:nvPicPr>
              <p:blipFill>
                <a:blip r:embed="rId70"/>
                <a:stretch>
                  <a:fillRect/>
                </a:stretch>
              </p:blipFill>
              <p:spPr>
                <a:xfrm>
                  <a:off x="6952128" y="4762496"/>
                  <a:ext cx="144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A22EF2EB-FED8-498C-ABB2-96288DCAEB1D}"/>
                    </a:ext>
                  </a:extLst>
                </p14:cNvPr>
                <p14:cNvContentPartPr/>
                <p14:nvPr/>
              </p14:nvContentPartPr>
              <p14:xfrm>
                <a:off x="7106568" y="4828736"/>
                <a:ext cx="106560" cy="76680"/>
              </p14:xfrm>
            </p:contentPart>
          </mc:Choice>
          <mc:Fallback>
            <p:pic>
              <p:nvPicPr>
                <p:cNvPr id="42" name="Freihand 41">
                  <a:extLst>
                    <a:ext uri="{FF2B5EF4-FFF2-40B4-BE49-F238E27FC236}">
                      <a16:creationId xmlns:a16="http://schemas.microsoft.com/office/drawing/2014/main" id="{A22EF2EB-FED8-498C-ABB2-96288DCAEB1D}"/>
                    </a:ext>
                  </a:extLst>
                </p:cNvPr>
                <p:cNvPicPr/>
                <p:nvPr/>
              </p:nvPicPr>
              <p:blipFill>
                <a:blip r:embed="rId72"/>
                <a:stretch>
                  <a:fillRect/>
                </a:stretch>
              </p:blipFill>
              <p:spPr>
                <a:xfrm>
                  <a:off x="7102248" y="4824416"/>
                  <a:ext cx="115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F04900C7-8C68-4005-B1FE-1376E28A6FA0}"/>
                    </a:ext>
                  </a:extLst>
                </p14:cNvPr>
                <p14:cNvContentPartPr/>
                <p14:nvPr/>
              </p14:nvContentPartPr>
              <p14:xfrm>
                <a:off x="7259928" y="4811096"/>
                <a:ext cx="194400" cy="82080"/>
              </p14:xfrm>
            </p:contentPart>
          </mc:Choice>
          <mc:Fallback>
            <p:pic>
              <p:nvPicPr>
                <p:cNvPr id="43" name="Freihand 42">
                  <a:extLst>
                    <a:ext uri="{FF2B5EF4-FFF2-40B4-BE49-F238E27FC236}">
                      <a16:creationId xmlns:a16="http://schemas.microsoft.com/office/drawing/2014/main" id="{F04900C7-8C68-4005-B1FE-1376E28A6FA0}"/>
                    </a:ext>
                  </a:extLst>
                </p:cNvPr>
                <p:cNvPicPr/>
                <p:nvPr/>
              </p:nvPicPr>
              <p:blipFill>
                <a:blip r:embed="rId74"/>
                <a:stretch>
                  <a:fillRect/>
                </a:stretch>
              </p:blipFill>
              <p:spPr>
                <a:xfrm>
                  <a:off x="7255608" y="4806776"/>
                  <a:ext cx="203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DE7B17B0-0EF4-4A0E-A501-1439F16D4BB6}"/>
                    </a:ext>
                  </a:extLst>
                </p14:cNvPr>
                <p14:cNvContentPartPr/>
                <p14:nvPr/>
              </p14:nvContentPartPr>
              <p14:xfrm>
                <a:off x="7486728" y="4797056"/>
                <a:ext cx="90000" cy="93240"/>
              </p14:xfrm>
            </p:contentPart>
          </mc:Choice>
          <mc:Fallback>
            <p:pic>
              <p:nvPicPr>
                <p:cNvPr id="44" name="Freihand 43">
                  <a:extLst>
                    <a:ext uri="{FF2B5EF4-FFF2-40B4-BE49-F238E27FC236}">
                      <a16:creationId xmlns:a16="http://schemas.microsoft.com/office/drawing/2014/main" id="{DE7B17B0-0EF4-4A0E-A501-1439F16D4BB6}"/>
                    </a:ext>
                  </a:extLst>
                </p:cNvPr>
                <p:cNvPicPr/>
                <p:nvPr/>
              </p:nvPicPr>
              <p:blipFill>
                <a:blip r:embed="rId76"/>
                <a:stretch>
                  <a:fillRect/>
                </a:stretch>
              </p:blipFill>
              <p:spPr>
                <a:xfrm>
                  <a:off x="7482408" y="4792736"/>
                  <a:ext cx="98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F04FB1B6-4AAB-4AE3-85ED-F6AB5E5B2ED8}"/>
                    </a:ext>
                  </a:extLst>
                </p14:cNvPr>
                <p14:cNvContentPartPr/>
                <p14:nvPr/>
              </p14:nvContentPartPr>
              <p14:xfrm>
                <a:off x="7596168" y="4722536"/>
                <a:ext cx="192240" cy="156240"/>
              </p14:xfrm>
            </p:contentPart>
          </mc:Choice>
          <mc:Fallback>
            <p:pic>
              <p:nvPicPr>
                <p:cNvPr id="45" name="Freihand 44">
                  <a:extLst>
                    <a:ext uri="{FF2B5EF4-FFF2-40B4-BE49-F238E27FC236}">
                      <a16:creationId xmlns:a16="http://schemas.microsoft.com/office/drawing/2014/main" id="{F04FB1B6-4AAB-4AE3-85ED-F6AB5E5B2ED8}"/>
                    </a:ext>
                  </a:extLst>
                </p:cNvPr>
                <p:cNvPicPr/>
                <p:nvPr/>
              </p:nvPicPr>
              <p:blipFill>
                <a:blip r:embed="rId78"/>
                <a:stretch>
                  <a:fillRect/>
                </a:stretch>
              </p:blipFill>
              <p:spPr>
                <a:xfrm>
                  <a:off x="7591848" y="4718216"/>
                  <a:ext cx="20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BFEE70B4-05C1-4458-A81E-148A8046680E}"/>
                    </a:ext>
                  </a:extLst>
                </p14:cNvPr>
                <p14:cNvContentPartPr/>
                <p14:nvPr/>
              </p14:nvContentPartPr>
              <p14:xfrm>
                <a:off x="7822608" y="4705976"/>
                <a:ext cx="218520" cy="155880"/>
              </p14:xfrm>
            </p:contentPart>
          </mc:Choice>
          <mc:Fallback>
            <p:pic>
              <p:nvPicPr>
                <p:cNvPr id="46" name="Freihand 45">
                  <a:extLst>
                    <a:ext uri="{FF2B5EF4-FFF2-40B4-BE49-F238E27FC236}">
                      <a16:creationId xmlns:a16="http://schemas.microsoft.com/office/drawing/2014/main" id="{BFEE70B4-05C1-4458-A81E-148A8046680E}"/>
                    </a:ext>
                  </a:extLst>
                </p:cNvPr>
                <p:cNvPicPr/>
                <p:nvPr/>
              </p:nvPicPr>
              <p:blipFill>
                <a:blip r:embed="rId80"/>
                <a:stretch>
                  <a:fillRect/>
                </a:stretch>
              </p:blipFill>
              <p:spPr>
                <a:xfrm>
                  <a:off x="7818288" y="4701656"/>
                  <a:ext cx="227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025A01A8-F23A-4A9F-AE62-FFFB4D572AA4}"/>
                    </a:ext>
                  </a:extLst>
                </p14:cNvPr>
                <p14:cNvContentPartPr/>
                <p14:nvPr/>
              </p14:nvContentPartPr>
              <p14:xfrm>
                <a:off x="8017368" y="4729016"/>
                <a:ext cx="51480" cy="56880"/>
              </p14:xfrm>
            </p:contentPart>
          </mc:Choice>
          <mc:Fallback>
            <p:pic>
              <p:nvPicPr>
                <p:cNvPr id="47" name="Freihand 46">
                  <a:extLst>
                    <a:ext uri="{FF2B5EF4-FFF2-40B4-BE49-F238E27FC236}">
                      <a16:creationId xmlns:a16="http://schemas.microsoft.com/office/drawing/2014/main" id="{025A01A8-F23A-4A9F-AE62-FFFB4D572AA4}"/>
                    </a:ext>
                  </a:extLst>
                </p:cNvPr>
                <p:cNvPicPr/>
                <p:nvPr/>
              </p:nvPicPr>
              <p:blipFill>
                <a:blip r:embed="rId82"/>
                <a:stretch>
                  <a:fillRect/>
                </a:stretch>
              </p:blipFill>
              <p:spPr>
                <a:xfrm>
                  <a:off x="8013048" y="4724696"/>
                  <a:ext cx="60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A49CD0F2-9927-472A-B544-279B2991DDBD}"/>
                    </a:ext>
                  </a:extLst>
                </p14:cNvPr>
                <p14:cNvContentPartPr/>
                <p14:nvPr/>
              </p14:nvContentPartPr>
              <p14:xfrm>
                <a:off x="8085768" y="4806416"/>
                <a:ext cx="191880" cy="56520"/>
              </p14:xfrm>
            </p:contentPart>
          </mc:Choice>
          <mc:Fallback>
            <p:pic>
              <p:nvPicPr>
                <p:cNvPr id="48" name="Freihand 47">
                  <a:extLst>
                    <a:ext uri="{FF2B5EF4-FFF2-40B4-BE49-F238E27FC236}">
                      <a16:creationId xmlns:a16="http://schemas.microsoft.com/office/drawing/2014/main" id="{A49CD0F2-9927-472A-B544-279B2991DDBD}"/>
                    </a:ext>
                  </a:extLst>
                </p:cNvPr>
                <p:cNvPicPr/>
                <p:nvPr/>
              </p:nvPicPr>
              <p:blipFill>
                <a:blip r:embed="rId84"/>
                <a:stretch>
                  <a:fillRect/>
                </a:stretch>
              </p:blipFill>
              <p:spPr>
                <a:xfrm>
                  <a:off x="8081448" y="4802096"/>
                  <a:ext cx="200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71ADCC49-9BBF-4FA5-AF2E-71CD6BC7C46C}"/>
                    </a:ext>
                  </a:extLst>
                </p14:cNvPr>
                <p14:cNvContentPartPr/>
                <p14:nvPr/>
              </p14:nvContentPartPr>
              <p14:xfrm>
                <a:off x="7397448" y="4989656"/>
                <a:ext cx="7200" cy="138240"/>
              </p14:xfrm>
            </p:contentPart>
          </mc:Choice>
          <mc:Fallback>
            <p:pic>
              <p:nvPicPr>
                <p:cNvPr id="49" name="Freihand 48">
                  <a:extLst>
                    <a:ext uri="{FF2B5EF4-FFF2-40B4-BE49-F238E27FC236}">
                      <a16:creationId xmlns:a16="http://schemas.microsoft.com/office/drawing/2014/main" id="{71ADCC49-9BBF-4FA5-AF2E-71CD6BC7C46C}"/>
                    </a:ext>
                  </a:extLst>
                </p:cNvPr>
                <p:cNvPicPr/>
                <p:nvPr/>
              </p:nvPicPr>
              <p:blipFill>
                <a:blip r:embed="rId86"/>
                <a:stretch>
                  <a:fillRect/>
                </a:stretch>
              </p:blipFill>
              <p:spPr>
                <a:xfrm>
                  <a:off x="7393128" y="4985336"/>
                  <a:ext cx="15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7D943DFC-77B3-475F-84C1-A85AF9DA4A83}"/>
                    </a:ext>
                  </a:extLst>
                </p14:cNvPr>
                <p14:cNvContentPartPr/>
                <p14:nvPr/>
              </p14:nvContentPartPr>
              <p14:xfrm>
                <a:off x="7343808" y="5053736"/>
                <a:ext cx="110520" cy="11520"/>
              </p14:xfrm>
            </p:contentPart>
          </mc:Choice>
          <mc:Fallback>
            <p:pic>
              <p:nvPicPr>
                <p:cNvPr id="50" name="Freihand 49">
                  <a:extLst>
                    <a:ext uri="{FF2B5EF4-FFF2-40B4-BE49-F238E27FC236}">
                      <a16:creationId xmlns:a16="http://schemas.microsoft.com/office/drawing/2014/main" id="{7D943DFC-77B3-475F-84C1-A85AF9DA4A83}"/>
                    </a:ext>
                  </a:extLst>
                </p:cNvPr>
                <p:cNvPicPr/>
                <p:nvPr/>
              </p:nvPicPr>
              <p:blipFill>
                <a:blip r:embed="rId88"/>
                <a:stretch>
                  <a:fillRect/>
                </a:stretch>
              </p:blipFill>
              <p:spPr>
                <a:xfrm>
                  <a:off x="7339488" y="5049416"/>
                  <a:ext cx="119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E152FC9F-7A3C-4748-BE00-E1990BB0FDE8}"/>
                    </a:ext>
                  </a:extLst>
                </p14:cNvPr>
                <p14:cNvContentPartPr/>
                <p14:nvPr/>
              </p14:nvContentPartPr>
              <p14:xfrm>
                <a:off x="7564848" y="4947536"/>
                <a:ext cx="161640" cy="141480"/>
              </p14:xfrm>
            </p:contentPart>
          </mc:Choice>
          <mc:Fallback>
            <p:pic>
              <p:nvPicPr>
                <p:cNvPr id="51" name="Freihand 50">
                  <a:extLst>
                    <a:ext uri="{FF2B5EF4-FFF2-40B4-BE49-F238E27FC236}">
                      <a16:creationId xmlns:a16="http://schemas.microsoft.com/office/drawing/2014/main" id="{E152FC9F-7A3C-4748-BE00-E1990BB0FDE8}"/>
                    </a:ext>
                  </a:extLst>
                </p:cNvPr>
                <p:cNvPicPr/>
                <p:nvPr/>
              </p:nvPicPr>
              <p:blipFill>
                <a:blip r:embed="rId90"/>
                <a:stretch>
                  <a:fillRect/>
                </a:stretch>
              </p:blipFill>
              <p:spPr>
                <a:xfrm>
                  <a:off x="7560528" y="4943216"/>
                  <a:ext cx="170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F396C91C-5D24-4BF7-99E5-900BCEF145E5}"/>
                    </a:ext>
                  </a:extLst>
                </p14:cNvPr>
                <p14:cNvContentPartPr/>
                <p14:nvPr/>
              </p14:nvContentPartPr>
              <p14:xfrm>
                <a:off x="7730088" y="5030696"/>
                <a:ext cx="214200" cy="48960"/>
              </p14:xfrm>
            </p:contentPart>
          </mc:Choice>
          <mc:Fallback>
            <p:pic>
              <p:nvPicPr>
                <p:cNvPr id="52" name="Freihand 51">
                  <a:extLst>
                    <a:ext uri="{FF2B5EF4-FFF2-40B4-BE49-F238E27FC236}">
                      <a16:creationId xmlns:a16="http://schemas.microsoft.com/office/drawing/2014/main" id="{F396C91C-5D24-4BF7-99E5-900BCEF145E5}"/>
                    </a:ext>
                  </a:extLst>
                </p:cNvPr>
                <p:cNvPicPr/>
                <p:nvPr/>
              </p:nvPicPr>
              <p:blipFill>
                <a:blip r:embed="rId92"/>
                <a:stretch>
                  <a:fillRect/>
                </a:stretch>
              </p:blipFill>
              <p:spPr>
                <a:xfrm>
                  <a:off x="7725768" y="5026376"/>
                  <a:ext cx="222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62A824FD-90DB-4B0B-8751-60C3BFD74C8E}"/>
                    </a:ext>
                  </a:extLst>
                </p14:cNvPr>
                <p14:cNvContentPartPr/>
                <p14:nvPr/>
              </p14:nvContentPartPr>
              <p14:xfrm>
                <a:off x="7981728" y="5008376"/>
                <a:ext cx="111960" cy="69120"/>
              </p14:xfrm>
            </p:contentPart>
          </mc:Choice>
          <mc:Fallback>
            <p:pic>
              <p:nvPicPr>
                <p:cNvPr id="53" name="Freihand 52">
                  <a:extLst>
                    <a:ext uri="{FF2B5EF4-FFF2-40B4-BE49-F238E27FC236}">
                      <a16:creationId xmlns:a16="http://schemas.microsoft.com/office/drawing/2014/main" id="{62A824FD-90DB-4B0B-8751-60C3BFD74C8E}"/>
                    </a:ext>
                  </a:extLst>
                </p:cNvPr>
                <p:cNvPicPr/>
                <p:nvPr/>
              </p:nvPicPr>
              <p:blipFill>
                <a:blip r:embed="rId94"/>
                <a:stretch>
                  <a:fillRect/>
                </a:stretch>
              </p:blipFill>
              <p:spPr>
                <a:xfrm>
                  <a:off x="7977408" y="5004056"/>
                  <a:ext cx="120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C9B20107-02E1-4343-B960-A8A6B6B992C0}"/>
                    </a:ext>
                  </a:extLst>
                </p14:cNvPr>
                <p14:cNvContentPartPr/>
                <p14:nvPr/>
              </p14:nvContentPartPr>
              <p14:xfrm>
                <a:off x="8139048" y="4998656"/>
                <a:ext cx="392400" cy="99720"/>
              </p14:xfrm>
            </p:contentPart>
          </mc:Choice>
          <mc:Fallback>
            <p:pic>
              <p:nvPicPr>
                <p:cNvPr id="54" name="Freihand 53">
                  <a:extLst>
                    <a:ext uri="{FF2B5EF4-FFF2-40B4-BE49-F238E27FC236}">
                      <a16:creationId xmlns:a16="http://schemas.microsoft.com/office/drawing/2014/main" id="{C9B20107-02E1-4343-B960-A8A6B6B992C0}"/>
                    </a:ext>
                  </a:extLst>
                </p:cNvPr>
                <p:cNvPicPr/>
                <p:nvPr/>
              </p:nvPicPr>
              <p:blipFill>
                <a:blip r:embed="rId96"/>
                <a:stretch>
                  <a:fillRect/>
                </a:stretch>
              </p:blipFill>
              <p:spPr>
                <a:xfrm>
                  <a:off x="8134728" y="4994336"/>
                  <a:ext cx="401040" cy="108360"/>
                </a:xfrm>
                <a:prstGeom prst="rect">
                  <a:avLst/>
                </a:prstGeom>
              </p:spPr>
            </p:pic>
          </mc:Fallback>
        </mc:AlternateContent>
      </p:grpSp>
      <p:grpSp>
        <p:nvGrpSpPr>
          <p:cNvPr id="112" name="Gruppieren 111">
            <a:extLst>
              <a:ext uri="{FF2B5EF4-FFF2-40B4-BE49-F238E27FC236}">
                <a16:creationId xmlns:a16="http://schemas.microsoft.com/office/drawing/2014/main" id="{1C0616C6-8E18-493D-8852-E021F2165C4E}"/>
              </a:ext>
            </a:extLst>
          </p:cNvPr>
          <p:cNvGrpSpPr/>
          <p:nvPr/>
        </p:nvGrpSpPr>
        <p:grpSpPr>
          <a:xfrm>
            <a:off x="169728" y="5332376"/>
            <a:ext cx="8414640" cy="882360"/>
            <a:chOff x="169728" y="5332376"/>
            <a:chExt cx="8414640" cy="882360"/>
          </a:xfrm>
        </p:grpSpPr>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FB956E84-2733-4649-A4F7-34D35613E524}"/>
                    </a:ext>
                  </a:extLst>
                </p14:cNvPr>
                <p14:cNvContentPartPr/>
                <p14:nvPr/>
              </p14:nvContentPartPr>
              <p14:xfrm>
                <a:off x="328488" y="5465216"/>
                <a:ext cx="319680" cy="574560"/>
              </p14:xfrm>
            </p:contentPart>
          </mc:Choice>
          <mc:Fallback>
            <p:pic>
              <p:nvPicPr>
                <p:cNvPr id="56" name="Freihand 55">
                  <a:extLst>
                    <a:ext uri="{FF2B5EF4-FFF2-40B4-BE49-F238E27FC236}">
                      <a16:creationId xmlns:a16="http://schemas.microsoft.com/office/drawing/2014/main" id="{FB956E84-2733-4649-A4F7-34D35613E524}"/>
                    </a:ext>
                  </a:extLst>
                </p:cNvPr>
                <p:cNvPicPr/>
                <p:nvPr/>
              </p:nvPicPr>
              <p:blipFill>
                <a:blip r:embed="rId98"/>
                <a:stretch>
                  <a:fillRect/>
                </a:stretch>
              </p:blipFill>
              <p:spPr>
                <a:xfrm>
                  <a:off x="324168" y="5460896"/>
                  <a:ext cx="32832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1ACD2416-D8AA-4541-9EB5-DEAA42D2A8C5}"/>
                    </a:ext>
                  </a:extLst>
                </p14:cNvPr>
                <p14:cNvContentPartPr/>
                <p14:nvPr/>
              </p14:nvContentPartPr>
              <p14:xfrm>
                <a:off x="169728" y="5332376"/>
                <a:ext cx="339120" cy="204480"/>
              </p14:xfrm>
            </p:contentPart>
          </mc:Choice>
          <mc:Fallback>
            <p:pic>
              <p:nvPicPr>
                <p:cNvPr id="57" name="Freihand 56">
                  <a:extLst>
                    <a:ext uri="{FF2B5EF4-FFF2-40B4-BE49-F238E27FC236}">
                      <a16:creationId xmlns:a16="http://schemas.microsoft.com/office/drawing/2014/main" id="{1ACD2416-D8AA-4541-9EB5-DEAA42D2A8C5}"/>
                    </a:ext>
                  </a:extLst>
                </p:cNvPr>
                <p:cNvPicPr/>
                <p:nvPr/>
              </p:nvPicPr>
              <p:blipFill>
                <a:blip r:embed="rId100"/>
                <a:stretch>
                  <a:fillRect/>
                </a:stretch>
              </p:blipFill>
              <p:spPr>
                <a:xfrm>
                  <a:off x="165408" y="5328056"/>
                  <a:ext cx="347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11121490-ECA7-4CA5-AC4B-E4404959042E}"/>
                    </a:ext>
                  </a:extLst>
                </p14:cNvPr>
                <p14:cNvContentPartPr/>
                <p14:nvPr/>
              </p14:nvContentPartPr>
              <p14:xfrm>
                <a:off x="742488" y="5916656"/>
                <a:ext cx="113040" cy="166680"/>
              </p14:xfrm>
            </p:contentPart>
          </mc:Choice>
          <mc:Fallback>
            <p:pic>
              <p:nvPicPr>
                <p:cNvPr id="59" name="Freihand 58">
                  <a:extLst>
                    <a:ext uri="{FF2B5EF4-FFF2-40B4-BE49-F238E27FC236}">
                      <a16:creationId xmlns:a16="http://schemas.microsoft.com/office/drawing/2014/main" id="{11121490-ECA7-4CA5-AC4B-E4404959042E}"/>
                    </a:ext>
                  </a:extLst>
                </p:cNvPr>
                <p:cNvPicPr/>
                <p:nvPr/>
              </p:nvPicPr>
              <p:blipFill>
                <a:blip r:embed="rId102"/>
                <a:stretch>
                  <a:fillRect/>
                </a:stretch>
              </p:blipFill>
              <p:spPr>
                <a:xfrm>
                  <a:off x="738168" y="5912336"/>
                  <a:ext cx="121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FC1FC85F-888B-46C2-8E4C-F87CFD5CEABC}"/>
                    </a:ext>
                  </a:extLst>
                </p14:cNvPr>
                <p14:cNvContentPartPr/>
                <p14:nvPr/>
              </p14:nvContentPartPr>
              <p14:xfrm>
                <a:off x="904488" y="5951576"/>
                <a:ext cx="17280" cy="83880"/>
              </p14:xfrm>
            </p:contentPart>
          </mc:Choice>
          <mc:Fallback>
            <p:pic>
              <p:nvPicPr>
                <p:cNvPr id="60" name="Freihand 59">
                  <a:extLst>
                    <a:ext uri="{FF2B5EF4-FFF2-40B4-BE49-F238E27FC236}">
                      <a16:creationId xmlns:a16="http://schemas.microsoft.com/office/drawing/2014/main" id="{FC1FC85F-888B-46C2-8E4C-F87CFD5CEABC}"/>
                    </a:ext>
                  </a:extLst>
                </p:cNvPr>
                <p:cNvPicPr/>
                <p:nvPr/>
              </p:nvPicPr>
              <p:blipFill>
                <a:blip r:embed="rId104"/>
                <a:stretch>
                  <a:fillRect/>
                </a:stretch>
              </p:blipFill>
              <p:spPr>
                <a:xfrm>
                  <a:off x="900168" y="5947256"/>
                  <a:ext cx="25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D7DF62BD-64F6-4436-875C-96070B1AB9BA}"/>
                    </a:ext>
                  </a:extLst>
                </p14:cNvPr>
                <p14:cNvContentPartPr/>
                <p14:nvPr/>
              </p14:nvContentPartPr>
              <p14:xfrm>
                <a:off x="946968" y="5853656"/>
                <a:ext cx="218160" cy="194760"/>
              </p14:xfrm>
            </p:contentPart>
          </mc:Choice>
          <mc:Fallback>
            <p:pic>
              <p:nvPicPr>
                <p:cNvPr id="61" name="Freihand 60">
                  <a:extLst>
                    <a:ext uri="{FF2B5EF4-FFF2-40B4-BE49-F238E27FC236}">
                      <a16:creationId xmlns:a16="http://schemas.microsoft.com/office/drawing/2014/main" id="{D7DF62BD-64F6-4436-875C-96070B1AB9BA}"/>
                    </a:ext>
                  </a:extLst>
                </p:cNvPr>
                <p:cNvPicPr/>
                <p:nvPr/>
              </p:nvPicPr>
              <p:blipFill>
                <a:blip r:embed="rId106"/>
                <a:stretch>
                  <a:fillRect/>
                </a:stretch>
              </p:blipFill>
              <p:spPr>
                <a:xfrm>
                  <a:off x="942648" y="5849336"/>
                  <a:ext cx="226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68AA7F66-B29D-4A4E-A0A9-ECA9C8BA8280}"/>
                    </a:ext>
                  </a:extLst>
                </p14:cNvPr>
                <p14:cNvContentPartPr/>
                <p14:nvPr/>
              </p14:nvContentPartPr>
              <p14:xfrm>
                <a:off x="1212288" y="5906216"/>
                <a:ext cx="128160" cy="76680"/>
              </p14:xfrm>
            </p:contentPart>
          </mc:Choice>
          <mc:Fallback>
            <p:pic>
              <p:nvPicPr>
                <p:cNvPr id="62" name="Freihand 61">
                  <a:extLst>
                    <a:ext uri="{FF2B5EF4-FFF2-40B4-BE49-F238E27FC236}">
                      <a16:creationId xmlns:a16="http://schemas.microsoft.com/office/drawing/2014/main" id="{68AA7F66-B29D-4A4E-A0A9-ECA9C8BA8280}"/>
                    </a:ext>
                  </a:extLst>
                </p:cNvPr>
                <p:cNvPicPr/>
                <p:nvPr/>
              </p:nvPicPr>
              <p:blipFill>
                <a:blip r:embed="rId108"/>
                <a:stretch>
                  <a:fillRect/>
                </a:stretch>
              </p:blipFill>
              <p:spPr>
                <a:xfrm>
                  <a:off x="1207968" y="5901896"/>
                  <a:ext cx="136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8E492CC4-7CE9-4143-9C0C-93E9ED49F2BB}"/>
                    </a:ext>
                  </a:extLst>
                </p14:cNvPr>
                <p14:cNvContentPartPr/>
                <p14:nvPr/>
              </p14:nvContentPartPr>
              <p14:xfrm>
                <a:off x="909168" y="5781296"/>
                <a:ext cx="21240" cy="8280"/>
              </p14:xfrm>
            </p:contentPart>
          </mc:Choice>
          <mc:Fallback>
            <p:pic>
              <p:nvPicPr>
                <p:cNvPr id="63" name="Freihand 62">
                  <a:extLst>
                    <a:ext uri="{FF2B5EF4-FFF2-40B4-BE49-F238E27FC236}">
                      <a16:creationId xmlns:a16="http://schemas.microsoft.com/office/drawing/2014/main" id="{8E492CC4-7CE9-4143-9C0C-93E9ED49F2BB}"/>
                    </a:ext>
                  </a:extLst>
                </p:cNvPr>
                <p:cNvPicPr/>
                <p:nvPr/>
              </p:nvPicPr>
              <p:blipFill>
                <a:blip r:embed="rId110"/>
                <a:stretch>
                  <a:fillRect/>
                </a:stretch>
              </p:blipFill>
              <p:spPr>
                <a:xfrm>
                  <a:off x="904848" y="5776976"/>
                  <a:ext cx="29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3B8B259D-B4EE-4D19-810E-8868A88743E9}"/>
                    </a:ext>
                  </a:extLst>
                </p14:cNvPr>
                <p14:cNvContentPartPr/>
                <p14:nvPr/>
              </p14:nvContentPartPr>
              <p14:xfrm>
                <a:off x="994488" y="5961656"/>
                <a:ext cx="51480" cy="31320"/>
              </p14:xfrm>
            </p:contentPart>
          </mc:Choice>
          <mc:Fallback>
            <p:pic>
              <p:nvPicPr>
                <p:cNvPr id="65" name="Freihand 64">
                  <a:extLst>
                    <a:ext uri="{FF2B5EF4-FFF2-40B4-BE49-F238E27FC236}">
                      <a16:creationId xmlns:a16="http://schemas.microsoft.com/office/drawing/2014/main" id="{3B8B259D-B4EE-4D19-810E-8868A88743E9}"/>
                    </a:ext>
                  </a:extLst>
                </p:cNvPr>
                <p:cNvPicPr/>
                <p:nvPr/>
              </p:nvPicPr>
              <p:blipFill>
                <a:blip r:embed="rId112"/>
                <a:stretch>
                  <a:fillRect/>
                </a:stretch>
              </p:blipFill>
              <p:spPr>
                <a:xfrm>
                  <a:off x="990168" y="5957336"/>
                  <a:ext cx="60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FB320598-587B-490E-99DE-B70C44D73D16}"/>
                    </a:ext>
                  </a:extLst>
                </p14:cNvPr>
                <p14:cNvContentPartPr/>
                <p14:nvPr/>
              </p14:nvContentPartPr>
              <p14:xfrm>
                <a:off x="1544208" y="5859776"/>
                <a:ext cx="273240" cy="181440"/>
              </p14:xfrm>
            </p:contentPart>
          </mc:Choice>
          <mc:Fallback>
            <p:pic>
              <p:nvPicPr>
                <p:cNvPr id="66" name="Freihand 65">
                  <a:extLst>
                    <a:ext uri="{FF2B5EF4-FFF2-40B4-BE49-F238E27FC236}">
                      <a16:creationId xmlns:a16="http://schemas.microsoft.com/office/drawing/2014/main" id="{FB320598-587B-490E-99DE-B70C44D73D16}"/>
                    </a:ext>
                  </a:extLst>
                </p:cNvPr>
                <p:cNvPicPr/>
                <p:nvPr/>
              </p:nvPicPr>
              <p:blipFill>
                <a:blip r:embed="rId114"/>
                <a:stretch>
                  <a:fillRect/>
                </a:stretch>
              </p:blipFill>
              <p:spPr>
                <a:xfrm>
                  <a:off x="1539888" y="5855456"/>
                  <a:ext cx="281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84234056-1DD7-4A66-BE02-A2CEF257D628}"/>
                    </a:ext>
                  </a:extLst>
                </p14:cNvPr>
                <p14:cNvContentPartPr/>
                <p14:nvPr/>
              </p14:nvContentPartPr>
              <p14:xfrm>
                <a:off x="1828608" y="5936096"/>
                <a:ext cx="465120" cy="234720"/>
              </p14:xfrm>
            </p:contentPart>
          </mc:Choice>
          <mc:Fallback>
            <p:pic>
              <p:nvPicPr>
                <p:cNvPr id="67" name="Freihand 66">
                  <a:extLst>
                    <a:ext uri="{FF2B5EF4-FFF2-40B4-BE49-F238E27FC236}">
                      <a16:creationId xmlns:a16="http://schemas.microsoft.com/office/drawing/2014/main" id="{84234056-1DD7-4A66-BE02-A2CEF257D628}"/>
                    </a:ext>
                  </a:extLst>
                </p:cNvPr>
                <p:cNvPicPr/>
                <p:nvPr/>
              </p:nvPicPr>
              <p:blipFill>
                <a:blip r:embed="rId116"/>
                <a:stretch>
                  <a:fillRect/>
                </a:stretch>
              </p:blipFill>
              <p:spPr>
                <a:xfrm>
                  <a:off x="1824288" y="5931776"/>
                  <a:ext cx="4737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EF386426-55DB-41C6-B33A-5538FB2F6197}"/>
                    </a:ext>
                  </a:extLst>
                </p14:cNvPr>
                <p14:cNvContentPartPr/>
                <p14:nvPr/>
              </p14:nvContentPartPr>
              <p14:xfrm>
                <a:off x="2329008" y="5919536"/>
                <a:ext cx="246240" cy="72360"/>
              </p14:xfrm>
            </p:contentPart>
          </mc:Choice>
          <mc:Fallback>
            <p:pic>
              <p:nvPicPr>
                <p:cNvPr id="68" name="Freihand 67">
                  <a:extLst>
                    <a:ext uri="{FF2B5EF4-FFF2-40B4-BE49-F238E27FC236}">
                      <a16:creationId xmlns:a16="http://schemas.microsoft.com/office/drawing/2014/main" id="{EF386426-55DB-41C6-B33A-5538FB2F6197}"/>
                    </a:ext>
                  </a:extLst>
                </p:cNvPr>
                <p:cNvPicPr/>
                <p:nvPr/>
              </p:nvPicPr>
              <p:blipFill>
                <a:blip r:embed="rId118"/>
                <a:stretch>
                  <a:fillRect/>
                </a:stretch>
              </p:blipFill>
              <p:spPr>
                <a:xfrm>
                  <a:off x="2324688" y="5915216"/>
                  <a:ext cx="254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17EDC0EA-8C0E-409E-B8EB-16EC1DBB751C}"/>
                    </a:ext>
                  </a:extLst>
                </p14:cNvPr>
                <p14:cNvContentPartPr/>
                <p14:nvPr/>
              </p14:nvContentPartPr>
              <p14:xfrm>
                <a:off x="2637528" y="5831696"/>
                <a:ext cx="159120" cy="177480"/>
              </p14:xfrm>
            </p:contentPart>
          </mc:Choice>
          <mc:Fallback>
            <p:pic>
              <p:nvPicPr>
                <p:cNvPr id="69" name="Freihand 68">
                  <a:extLst>
                    <a:ext uri="{FF2B5EF4-FFF2-40B4-BE49-F238E27FC236}">
                      <a16:creationId xmlns:a16="http://schemas.microsoft.com/office/drawing/2014/main" id="{17EDC0EA-8C0E-409E-B8EB-16EC1DBB751C}"/>
                    </a:ext>
                  </a:extLst>
                </p:cNvPr>
                <p:cNvPicPr/>
                <p:nvPr/>
              </p:nvPicPr>
              <p:blipFill>
                <a:blip r:embed="rId120"/>
                <a:stretch>
                  <a:fillRect/>
                </a:stretch>
              </p:blipFill>
              <p:spPr>
                <a:xfrm>
                  <a:off x="2633208" y="5827376"/>
                  <a:ext cx="167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95B68CE6-2370-4923-96DD-E6D48977443C}"/>
                    </a:ext>
                  </a:extLst>
                </p14:cNvPr>
                <p14:cNvContentPartPr/>
                <p14:nvPr/>
              </p14:nvContentPartPr>
              <p14:xfrm>
                <a:off x="2801328" y="5871656"/>
                <a:ext cx="360" cy="360"/>
              </p14:xfrm>
            </p:contentPart>
          </mc:Choice>
          <mc:Fallback>
            <p:pic>
              <p:nvPicPr>
                <p:cNvPr id="70" name="Freihand 69">
                  <a:extLst>
                    <a:ext uri="{FF2B5EF4-FFF2-40B4-BE49-F238E27FC236}">
                      <a16:creationId xmlns:a16="http://schemas.microsoft.com/office/drawing/2014/main" id="{95B68CE6-2370-4923-96DD-E6D48977443C}"/>
                    </a:ext>
                  </a:extLst>
                </p:cNvPr>
                <p:cNvPicPr/>
                <p:nvPr/>
              </p:nvPicPr>
              <p:blipFill>
                <a:blip r:embed="rId122"/>
                <a:stretch>
                  <a:fillRect/>
                </a:stretch>
              </p:blipFill>
              <p:spPr>
                <a:xfrm>
                  <a:off x="2797008" y="586733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6FDC9308-E176-4F63-87E1-FC6E349B83A8}"/>
                    </a:ext>
                  </a:extLst>
                </p14:cNvPr>
                <p14:cNvContentPartPr/>
                <p14:nvPr/>
              </p14:nvContentPartPr>
              <p14:xfrm>
                <a:off x="2810688" y="5908736"/>
                <a:ext cx="253440" cy="82800"/>
              </p14:xfrm>
            </p:contentPart>
          </mc:Choice>
          <mc:Fallback>
            <p:pic>
              <p:nvPicPr>
                <p:cNvPr id="71" name="Freihand 70">
                  <a:extLst>
                    <a:ext uri="{FF2B5EF4-FFF2-40B4-BE49-F238E27FC236}">
                      <a16:creationId xmlns:a16="http://schemas.microsoft.com/office/drawing/2014/main" id="{6FDC9308-E176-4F63-87E1-FC6E349B83A8}"/>
                    </a:ext>
                  </a:extLst>
                </p:cNvPr>
                <p:cNvPicPr/>
                <p:nvPr/>
              </p:nvPicPr>
              <p:blipFill>
                <a:blip r:embed="rId124"/>
                <a:stretch>
                  <a:fillRect/>
                </a:stretch>
              </p:blipFill>
              <p:spPr>
                <a:xfrm>
                  <a:off x="2806368" y="5904416"/>
                  <a:ext cx="262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9ACF3EA3-DC86-4746-B0FD-BE2EC16E000F}"/>
                    </a:ext>
                  </a:extLst>
                </p14:cNvPr>
                <p14:cNvContentPartPr/>
                <p14:nvPr/>
              </p14:nvContentPartPr>
              <p14:xfrm>
                <a:off x="3209928" y="5918456"/>
                <a:ext cx="91440" cy="83160"/>
              </p14:xfrm>
            </p:contentPart>
          </mc:Choice>
          <mc:Fallback>
            <p:pic>
              <p:nvPicPr>
                <p:cNvPr id="73" name="Freihand 72">
                  <a:extLst>
                    <a:ext uri="{FF2B5EF4-FFF2-40B4-BE49-F238E27FC236}">
                      <a16:creationId xmlns:a16="http://schemas.microsoft.com/office/drawing/2014/main" id="{9ACF3EA3-DC86-4746-B0FD-BE2EC16E000F}"/>
                    </a:ext>
                  </a:extLst>
                </p:cNvPr>
                <p:cNvPicPr/>
                <p:nvPr/>
              </p:nvPicPr>
              <p:blipFill>
                <a:blip r:embed="rId126"/>
                <a:stretch>
                  <a:fillRect/>
                </a:stretch>
              </p:blipFill>
              <p:spPr>
                <a:xfrm>
                  <a:off x="3205608" y="5914136"/>
                  <a:ext cx="100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99F0A46B-7E1B-40C0-9943-4769BBF8168D}"/>
                    </a:ext>
                  </a:extLst>
                </p14:cNvPr>
                <p14:cNvContentPartPr/>
                <p14:nvPr/>
              </p14:nvContentPartPr>
              <p14:xfrm>
                <a:off x="3342768" y="5920256"/>
                <a:ext cx="210600" cy="91800"/>
              </p14:xfrm>
            </p:contentPart>
          </mc:Choice>
          <mc:Fallback>
            <p:pic>
              <p:nvPicPr>
                <p:cNvPr id="74" name="Freihand 73">
                  <a:extLst>
                    <a:ext uri="{FF2B5EF4-FFF2-40B4-BE49-F238E27FC236}">
                      <a16:creationId xmlns:a16="http://schemas.microsoft.com/office/drawing/2014/main" id="{99F0A46B-7E1B-40C0-9943-4769BBF8168D}"/>
                    </a:ext>
                  </a:extLst>
                </p:cNvPr>
                <p:cNvPicPr/>
                <p:nvPr/>
              </p:nvPicPr>
              <p:blipFill>
                <a:blip r:embed="rId128"/>
                <a:stretch>
                  <a:fillRect/>
                </a:stretch>
              </p:blipFill>
              <p:spPr>
                <a:xfrm>
                  <a:off x="3338448" y="5915936"/>
                  <a:ext cx="219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6C8EE6BB-098A-42FC-91BA-AA37AA322551}"/>
                    </a:ext>
                  </a:extLst>
                </p14:cNvPr>
                <p14:cNvContentPartPr/>
                <p14:nvPr/>
              </p14:nvContentPartPr>
              <p14:xfrm>
                <a:off x="3568488" y="5807576"/>
                <a:ext cx="73440" cy="171720"/>
              </p14:xfrm>
            </p:contentPart>
          </mc:Choice>
          <mc:Fallback>
            <p:pic>
              <p:nvPicPr>
                <p:cNvPr id="75" name="Freihand 74">
                  <a:extLst>
                    <a:ext uri="{FF2B5EF4-FFF2-40B4-BE49-F238E27FC236}">
                      <a16:creationId xmlns:a16="http://schemas.microsoft.com/office/drawing/2014/main" id="{6C8EE6BB-098A-42FC-91BA-AA37AA322551}"/>
                    </a:ext>
                  </a:extLst>
                </p:cNvPr>
                <p:cNvPicPr/>
                <p:nvPr/>
              </p:nvPicPr>
              <p:blipFill>
                <a:blip r:embed="rId130"/>
                <a:stretch>
                  <a:fillRect/>
                </a:stretch>
              </p:blipFill>
              <p:spPr>
                <a:xfrm>
                  <a:off x="3564168" y="5803256"/>
                  <a:ext cx="82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0CB03C57-7C57-43E1-96AC-29F2F3101A08}"/>
                    </a:ext>
                  </a:extLst>
                </p14:cNvPr>
                <p14:cNvContentPartPr/>
                <p14:nvPr/>
              </p14:nvContentPartPr>
              <p14:xfrm>
                <a:off x="3682608" y="5890016"/>
                <a:ext cx="287280" cy="63000"/>
              </p14:xfrm>
            </p:contentPart>
          </mc:Choice>
          <mc:Fallback>
            <p:pic>
              <p:nvPicPr>
                <p:cNvPr id="76" name="Freihand 75">
                  <a:extLst>
                    <a:ext uri="{FF2B5EF4-FFF2-40B4-BE49-F238E27FC236}">
                      <a16:creationId xmlns:a16="http://schemas.microsoft.com/office/drawing/2014/main" id="{0CB03C57-7C57-43E1-96AC-29F2F3101A08}"/>
                    </a:ext>
                  </a:extLst>
                </p:cNvPr>
                <p:cNvPicPr/>
                <p:nvPr/>
              </p:nvPicPr>
              <p:blipFill>
                <a:blip r:embed="rId132"/>
                <a:stretch>
                  <a:fillRect/>
                </a:stretch>
              </p:blipFill>
              <p:spPr>
                <a:xfrm>
                  <a:off x="3678288" y="5885696"/>
                  <a:ext cx="295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20441CE6-C9C2-4CB9-8AFA-BFD1937F9A60}"/>
                    </a:ext>
                  </a:extLst>
                </p14:cNvPr>
                <p14:cNvContentPartPr/>
                <p14:nvPr/>
              </p14:nvContentPartPr>
              <p14:xfrm>
                <a:off x="4072488" y="5814776"/>
                <a:ext cx="392760" cy="169920"/>
              </p14:xfrm>
            </p:contentPart>
          </mc:Choice>
          <mc:Fallback>
            <p:pic>
              <p:nvPicPr>
                <p:cNvPr id="78" name="Freihand 77">
                  <a:extLst>
                    <a:ext uri="{FF2B5EF4-FFF2-40B4-BE49-F238E27FC236}">
                      <a16:creationId xmlns:a16="http://schemas.microsoft.com/office/drawing/2014/main" id="{20441CE6-C9C2-4CB9-8AFA-BFD1937F9A60}"/>
                    </a:ext>
                  </a:extLst>
                </p:cNvPr>
                <p:cNvPicPr/>
                <p:nvPr/>
              </p:nvPicPr>
              <p:blipFill>
                <a:blip r:embed="rId134"/>
                <a:stretch>
                  <a:fillRect/>
                </a:stretch>
              </p:blipFill>
              <p:spPr>
                <a:xfrm>
                  <a:off x="4068168" y="5810456"/>
                  <a:ext cx="401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5D2585E5-85C1-490E-86B0-7F0CA536BA07}"/>
                    </a:ext>
                  </a:extLst>
                </p14:cNvPr>
                <p14:cNvContentPartPr/>
                <p14:nvPr/>
              </p14:nvContentPartPr>
              <p14:xfrm>
                <a:off x="4462008" y="5797856"/>
                <a:ext cx="360" cy="360"/>
              </p14:xfrm>
            </p:contentPart>
          </mc:Choice>
          <mc:Fallback>
            <p:pic>
              <p:nvPicPr>
                <p:cNvPr id="79" name="Freihand 78">
                  <a:extLst>
                    <a:ext uri="{FF2B5EF4-FFF2-40B4-BE49-F238E27FC236}">
                      <a16:creationId xmlns:a16="http://schemas.microsoft.com/office/drawing/2014/main" id="{5D2585E5-85C1-490E-86B0-7F0CA536BA07}"/>
                    </a:ext>
                  </a:extLst>
                </p:cNvPr>
                <p:cNvPicPr/>
                <p:nvPr/>
              </p:nvPicPr>
              <p:blipFill>
                <a:blip r:embed="rId122"/>
                <a:stretch>
                  <a:fillRect/>
                </a:stretch>
              </p:blipFill>
              <p:spPr>
                <a:xfrm>
                  <a:off x="4457688" y="579353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4EDA2046-D68D-4A41-B151-B269384FD789}"/>
                    </a:ext>
                  </a:extLst>
                </p14:cNvPr>
                <p14:cNvContentPartPr/>
                <p14:nvPr/>
              </p14:nvContentPartPr>
              <p14:xfrm>
                <a:off x="4607808" y="5831336"/>
                <a:ext cx="279360" cy="113760"/>
              </p14:xfrm>
            </p:contentPart>
          </mc:Choice>
          <mc:Fallback>
            <p:pic>
              <p:nvPicPr>
                <p:cNvPr id="80" name="Freihand 79">
                  <a:extLst>
                    <a:ext uri="{FF2B5EF4-FFF2-40B4-BE49-F238E27FC236}">
                      <a16:creationId xmlns:a16="http://schemas.microsoft.com/office/drawing/2014/main" id="{4EDA2046-D68D-4A41-B151-B269384FD789}"/>
                    </a:ext>
                  </a:extLst>
                </p:cNvPr>
                <p:cNvPicPr/>
                <p:nvPr/>
              </p:nvPicPr>
              <p:blipFill>
                <a:blip r:embed="rId137"/>
                <a:stretch>
                  <a:fillRect/>
                </a:stretch>
              </p:blipFill>
              <p:spPr>
                <a:xfrm>
                  <a:off x="4603488" y="5827016"/>
                  <a:ext cx="288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F779E05D-E3F5-4F1E-A9FE-E0B628D93203}"/>
                    </a:ext>
                  </a:extLst>
                </p14:cNvPr>
                <p14:cNvContentPartPr/>
                <p14:nvPr/>
              </p14:nvContentPartPr>
              <p14:xfrm>
                <a:off x="4834968" y="5775536"/>
                <a:ext cx="360" cy="360"/>
              </p14:xfrm>
            </p:contentPart>
          </mc:Choice>
          <mc:Fallback>
            <p:pic>
              <p:nvPicPr>
                <p:cNvPr id="81" name="Freihand 80">
                  <a:extLst>
                    <a:ext uri="{FF2B5EF4-FFF2-40B4-BE49-F238E27FC236}">
                      <a16:creationId xmlns:a16="http://schemas.microsoft.com/office/drawing/2014/main" id="{F779E05D-E3F5-4F1E-A9FE-E0B628D93203}"/>
                    </a:ext>
                  </a:extLst>
                </p:cNvPr>
                <p:cNvPicPr/>
                <p:nvPr/>
              </p:nvPicPr>
              <p:blipFill>
                <a:blip r:embed="rId122"/>
                <a:stretch>
                  <a:fillRect/>
                </a:stretch>
              </p:blipFill>
              <p:spPr>
                <a:xfrm>
                  <a:off x="4830648" y="5771216"/>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613411BF-C601-479C-B5A8-AC2B0EFAAEB4}"/>
                    </a:ext>
                  </a:extLst>
                </p14:cNvPr>
                <p14:cNvContentPartPr/>
                <p14:nvPr/>
              </p14:nvContentPartPr>
              <p14:xfrm>
                <a:off x="4892208" y="5851856"/>
                <a:ext cx="114120" cy="92520"/>
              </p14:xfrm>
            </p:contentPart>
          </mc:Choice>
          <mc:Fallback>
            <p:pic>
              <p:nvPicPr>
                <p:cNvPr id="82" name="Freihand 81">
                  <a:extLst>
                    <a:ext uri="{FF2B5EF4-FFF2-40B4-BE49-F238E27FC236}">
                      <a16:creationId xmlns:a16="http://schemas.microsoft.com/office/drawing/2014/main" id="{613411BF-C601-479C-B5A8-AC2B0EFAAEB4}"/>
                    </a:ext>
                  </a:extLst>
                </p:cNvPr>
                <p:cNvPicPr/>
                <p:nvPr/>
              </p:nvPicPr>
              <p:blipFill>
                <a:blip r:embed="rId140"/>
                <a:stretch>
                  <a:fillRect/>
                </a:stretch>
              </p:blipFill>
              <p:spPr>
                <a:xfrm>
                  <a:off x="4887888" y="5847536"/>
                  <a:ext cx="122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6F6211A4-7C24-4096-9602-61C30DCB63AF}"/>
                    </a:ext>
                  </a:extLst>
                </p14:cNvPr>
                <p14:cNvContentPartPr/>
                <p14:nvPr/>
              </p14:nvContentPartPr>
              <p14:xfrm>
                <a:off x="5023248" y="5756096"/>
                <a:ext cx="86040" cy="169200"/>
              </p14:xfrm>
            </p:contentPart>
          </mc:Choice>
          <mc:Fallback>
            <p:pic>
              <p:nvPicPr>
                <p:cNvPr id="83" name="Freihand 82">
                  <a:extLst>
                    <a:ext uri="{FF2B5EF4-FFF2-40B4-BE49-F238E27FC236}">
                      <a16:creationId xmlns:a16="http://schemas.microsoft.com/office/drawing/2014/main" id="{6F6211A4-7C24-4096-9602-61C30DCB63AF}"/>
                    </a:ext>
                  </a:extLst>
                </p:cNvPr>
                <p:cNvPicPr/>
                <p:nvPr/>
              </p:nvPicPr>
              <p:blipFill>
                <a:blip r:embed="rId142"/>
                <a:stretch>
                  <a:fillRect/>
                </a:stretch>
              </p:blipFill>
              <p:spPr>
                <a:xfrm>
                  <a:off x="5018928" y="5751776"/>
                  <a:ext cx="94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EC0A0831-905D-4C3A-9FCF-3BFEEA54C2CB}"/>
                    </a:ext>
                  </a:extLst>
                </p14:cNvPr>
                <p14:cNvContentPartPr/>
                <p14:nvPr/>
              </p14:nvContentPartPr>
              <p14:xfrm>
                <a:off x="5173008" y="5738096"/>
                <a:ext cx="246960" cy="198000"/>
              </p14:xfrm>
            </p:contentPart>
          </mc:Choice>
          <mc:Fallback>
            <p:pic>
              <p:nvPicPr>
                <p:cNvPr id="84" name="Freihand 83">
                  <a:extLst>
                    <a:ext uri="{FF2B5EF4-FFF2-40B4-BE49-F238E27FC236}">
                      <a16:creationId xmlns:a16="http://schemas.microsoft.com/office/drawing/2014/main" id="{EC0A0831-905D-4C3A-9FCF-3BFEEA54C2CB}"/>
                    </a:ext>
                  </a:extLst>
                </p:cNvPr>
                <p:cNvPicPr/>
                <p:nvPr/>
              </p:nvPicPr>
              <p:blipFill>
                <a:blip r:embed="rId144"/>
                <a:stretch>
                  <a:fillRect/>
                </a:stretch>
              </p:blipFill>
              <p:spPr>
                <a:xfrm>
                  <a:off x="5168688" y="5733776"/>
                  <a:ext cx="255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70B7917D-73FC-4794-B752-4B03455D0A34}"/>
                    </a:ext>
                  </a:extLst>
                </p14:cNvPr>
                <p14:cNvContentPartPr/>
                <p14:nvPr/>
              </p14:nvContentPartPr>
              <p14:xfrm>
                <a:off x="5518968" y="5756096"/>
                <a:ext cx="232560" cy="148680"/>
              </p14:xfrm>
            </p:contentPart>
          </mc:Choice>
          <mc:Fallback>
            <p:pic>
              <p:nvPicPr>
                <p:cNvPr id="85" name="Freihand 84">
                  <a:extLst>
                    <a:ext uri="{FF2B5EF4-FFF2-40B4-BE49-F238E27FC236}">
                      <a16:creationId xmlns:a16="http://schemas.microsoft.com/office/drawing/2014/main" id="{70B7917D-73FC-4794-B752-4B03455D0A34}"/>
                    </a:ext>
                  </a:extLst>
                </p:cNvPr>
                <p:cNvPicPr/>
                <p:nvPr/>
              </p:nvPicPr>
              <p:blipFill>
                <a:blip r:embed="rId146"/>
                <a:stretch>
                  <a:fillRect/>
                </a:stretch>
              </p:blipFill>
              <p:spPr>
                <a:xfrm>
                  <a:off x="5514648" y="5751776"/>
                  <a:ext cx="241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5C79F485-BD79-43BB-969B-876BDF50D567}"/>
                    </a:ext>
                  </a:extLst>
                </p14:cNvPr>
                <p14:cNvContentPartPr/>
                <p14:nvPr/>
              </p14:nvContentPartPr>
              <p14:xfrm>
                <a:off x="5765928" y="5810816"/>
                <a:ext cx="190800" cy="107640"/>
              </p14:xfrm>
            </p:contentPart>
          </mc:Choice>
          <mc:Fallback>
            <p:pic>
              <p:nvPicPr>
                <p:cNvPr id="86" name="Freihand 85">
                  <a:extLst>
                    <a:ext uri="{FF2B5EF4-FFF2-40B4-BE49-F238E27FC236}">
                      <a16:creationId xmlns:a16="http://schemas.microsoft.com/office/drawing/2014/main" id="{5C79F485-BD79-43BB-969B-876BDF50D567}"/>
                    </a:ext>
                  </a:extLst>
                </p:cNvPr>
                <p:cNvPicPr/>
                <p:nvPr/>
              </p:nvPicPr>
              <p:blipFill>
                <a:blip r:embed="rId148"/>
                <a:stretch>
                  <a:fillRect/>
                </a:stretch>
              </p:blipFill>
              <p:spPr>
                <a:xfrm>
                  <a:off x="5761608" y="5806496"/>
                  <a:ext cx="199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E3648CAD-F4A8-49E7-ADE5-93D824D1ACBD}"/>
                    </a:ext>
                  </a:extLst>
                </p14:cNvPr>
                <p14:cNvContentPartPr/>
                <p14:nvPr/>
              </p14:nvContentPartPr>
              <p14:xfrm>
                <a:off x="5925408" y="5717576"/>
                <a:ext cx="34560" cy="7560"/>
              </p14:xfrm>
            </p:contentPart>
          </mc:Choice>
          <mc:Fallback>
            <p:pic>
              <p:nvPicPr>
                <p:cNvPr id="87" name="Freihand 86">
                  <a:extLst>
                    <a:ext uri="{FF2B5EF4-FFF2-40B4-BE49-F238E27FC236}">
                      <a16:creationId xmlns:a16="http://schemas.microsoft.com/office/drawing/2014/main" id="{E3648CAD-F4A8-49E7-ADE5-93D824D1ACBD}"/>
                    </a:ext>
                  </a:extLst>
                </p:cNvPr>
                <p:cNvPicPr/>
                <p:nvPr/>
              </p:nvPicPr>
              <p:blipFill>
                <a:blip r:embed="rId150"/>
                <a:stretch>
                  <a:fillRect/>
                </a:stretch>
              </p:blipFill>
              <p:spPr>
                <a:xfrm>
                  <a:off x="5921088" y="5713256"/>
                  <a:ext cx="43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54C52D71-0AF3-4700-A512-B59A8800808C}"/>
                    </a:ext>
                  </a:extLst>
                </p14:cNvPr>
                <p14:cNvContentPartPr/>
                <p14:nvPr/>
              </p14:nvContentPartPr>
              <p14:xfrm>
                <a:off x="5977608" y="5683376"/>
                <a:ext cx="154800" cy="217440"/>
              </p14:xfrm>
            </p:contentPart>
          </mc:Choice>
          <mc:Fallback>
            <p:pic>
              <p:nvPicPr>
                <p:cNvPr id="88" name="Freihand 87">
                  <a:extLst>
                    <a:ext uri="{FF2B5EF4-FFF2-40B4-BE49-F238E27FC236}">
                      <a16:creationId xmlns:a16="http://schemas.microsoft.com/office/drawing/2014/main" id="{54C52D71-0AF3-4700-A512-B59A8800808C}"/>
                    </a:ext>
                  </a:extLst>
                </p:cNvPr>
                <p:cNvPicPr/>
                <p:nvPr/>
              </p:nvPicPr>
              <p:blipFill>
                <a:blip r:embed="rId152"/>
                <a:stretch>
                  <a:fillRect/>
                </a:stretch>
              </p:blipFill>
              <p:spPr>
                <a:xfrm>
                  <a:off x="5973288" y="5679056"/>
                  <a:ext cx="163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57B2AD70-5D15-410C-AAC4-3E7D17671A7B}"/>
                    </a:ext>
                  </a:extLst>
                </p14:cNvPr>
                <p14:cNvContentPartPr/>
                <p14:nvPr/>
              </p14:nvContentPartPr>
              <p14:xfrm>
                <a:off x="6077328" y="5842496"/>
                <a:ext cx="316800" cy="209880"/>
              </p14:xfrm>
            </p:contentPart>
          </mc:Choice>
          <mc:Fallback>
            <p:pic>
              <p:nvPicPr>
                <p:cNvPr id="89" name="Freihand 88">
                  <a:extLst>
                    <a:ext uri="{FF2B5EF4-FFF2-40B4-BE49-F238E27FC236}">
                      <a16:creationId xmlns:a16="http://schemas.microsoft.com/office/drawing/2014/main" id="{57B2AD70-5D15-410C-AAC4-3E7D17671A7B}"/>
                    </a:ext>
                  </a:extLst>
                </p:cNvPr>
                <p:cNvPicPr/>
                <p:nvPr/>
              </p:nvPicPr>
              <p:blipFill>
                <a:blip r:embed="rId154"/>
                <a:stretch>
                  <a:fillRect/>
                </a:stretch>
              </p:blipFill>
              <p:spPr>
                <a:xfrm>
                  <a:off x="6073008" y="5838176"/>
                  <a:ext cx="325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88F57928-36DF-435E-ABAF-CF6C3E492C0F}"/>
                    </a:ext>
                  </a:extLst>
                </p14:cNvPr>
                <p14:cNvContentPartPr/>
                <p14:nvPr/>
              </p14:nvContentPartPr>
              <p14:xfrm>
                <a:off x="6520128" y="5795696"/>
                <a:ext cx="293400" cy="81720"/>
              </p14:xfrm>
            </p:contentPart>
          </mc:Choice>
          <mc:Fallback>
            <p:pic>
              <p:nvPicPr>
                <p:cNvPr id="90" name="Freihand 89">
                  <a:extLst>
                    <a:ext uri="{FF2B5EF4-FFF2-40B4-BE49-F238E27FC236}">
                      <a16:creationId xmlns:a16="http://schemas.microsoft.com/office/drawing/2014/main" id="{88F57928-36DF-435E-ABAF-CF6C3E492C0F}"/>
                    </a:ext>
                  </a:extLst>
                </p:cNvPr>
                <p:cNvPicPr/>
                <p:nvPr/>
              </p:nvPicPr>
              <p:blipFill>
                <a:blip r:embed="rId156"/>
                <a:stretch>
                  <a:fillRect/>
                </a:stretch>
              </p:blipFill>
              <p:spPr>
                <a:xfrm>
                  <a:off x="6515808" y="5791376"/>
                  <a:ext cx="302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EBDB2FEC-C327-45E5-9AF3-60C03D7D60A6}"/>
                    </a:ext>
                  </a:extLst>
                </p14:cNvPr>
                <p14:cNvContentPartPr/>
                <p14:nvPr/>
              </p14:nvContentPartPr>
              <p14:xfrm>
                <a:off x="6829008" y="5698136"/>
                <a:ext cx="142920" cy="234360"/>
              </p14:xfrm>
            </p:contentPart>
          </mc:Choice>
          <mc:Fallback>
            <p:pic>
              <p:nvPicPr>
                <p:cNvPr id="91" name="Freihand 90">
                  <a:extLst>
                    <a:ext uri="{FF2B5EF4-FFF2-40B4-BE49-F238E27FC236}">
                      <a16:creationId xmlns:a16="http://schemas.microsoft.com/office/drawing/2014/main" id="{EBDB2FEC-C327-45E5-9AF3-60C03D7D60A6}"/>
                    </a:ext>
                  </a:extLst>
                </p:cNvPr>
                <p:cNvPicPr/>
                <p:nvPr/>
              </p:nvPicPr>
              <p:blipFill>
                <a:blip r:embed="rId158"/>
                <a:stretch>
                  <a:fillRect/>
                </a:stretch>
              </p:blipFill>
              <p:spPr>
                <a:xfrm>
                  <a:off x="6824688" y="5693816"/>
                  <a:ext cx="1515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F20BC548-B3AB-497E-A7B6-DAC03FD8E3AD}"/>
                    </a:ext>
                  </a:extLst>
                </p14:cNvPr>
                <p14:cNvContentPartPr/>
                <p14:nvPr/>
              </p14:nvContentPartPr>
              <p14:xfrm>
                <a:off x="7146528" y="5700296"/>
                <a:ext cx="156600" cy="144720"/>
              </p14:xfrm>
            </p:contentPart>
          </mc:Choice>
          <mc:Fallback>
            <p:pic>
              <p:nvPicPr>
                <p:cNvPr id="92" name="Freihand 91">
                  <a:extLst>
                    <a:ext uri="{FF2B5EF4-FFF2-40B4-BE49-F238E27FC236}">
                      <a16:creationId xmlns:a16="http://schemas.microsoft.com/office/drawing/2014/main" id="{F20BC548-B3AB-497E-A7B6-DAC03FD8E3AD}"/>
                    </a:ext>
                  </a:extLst>
                </p:cNvPr>
                <p:cNvPicPr/>
                <p:nvPr/>
              </p:nvPicPr>
              <p:blipFill>
                <a:blip r:embed="rId160"/>
                <a:stretch>
                  <a:fillRect/>
                </a:stretch>
              </p:blipFill>
              <p:spPr>
                <a:xfrm>
                  <a:off x="7142208" y="5695976"/>
                  <a:ext cx="165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0E05E9B3-01D2-4EFF-9C0B-D36F5774FEB0}"/>
                    </a:ext>
                  </a:extLst>
                </p14:cNvPr>
                <p14:cNvContentPartPr/>
                <p14:nvPr/>
              </p14:nvContentPartPr>
              <p14:xfrm>
                <a:off x="7237608" y="5794976"/>
                <a:ext cx="54000" cy="51840"/>
              </p14:xfrm>
            </p:contentPart>
          </mc:Choice>
          <mc:Fallback>
            <p:pic>
              <p:nvPicPr>
                <p:cNvPr id="93" name="Freihand 92">
                  <a:extLst>
                    <a:ext uri="{FF2B5EF4-FFF2-40B4-BE49-F238E27FC236}">
                      <a16:creationId xmlns:a16="http://schemas.microsoft.com/office/drawing/2014/main" id="{0E05E9B3-01D2-4EFF-9C0B-D36F5774FEB0}"/>
                    </a:ext>
                  </a:extLst>
                </p:cNvPr>
                <p:cNvPicPr/>
                <p:nvPr/>
              </p:nvPicPr>
              <p:blipFill>
                <a:blip r:embed="rId162"/>
                <a:stretch>
                  <a:fillRect/>
                </a:stretch>
              </p:blipFill>
              <p:spPr>
                <a:xfrm>
                  <a:off x="7233288" y="5790656"/>
                  <a:ext cx="62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60593BF7-6065-4548-ACBD-91E317D0C102}"/>
                    </a:ext>
                  </a:extLst>
                </p14:cNvPr>
                <p14:cNvContentPartPr/>
                <p14:nvPr/>
              </p14:nvContentPartPr>
              <p14:xfrm>
                <a:off x="7334808" y="5791376"/>
                <a:ext cx="183600" cy="69120"/>
              </p14:xfrm>
            </p:contentPart>
          </mc:Choice>
          <mc:Fallback>
            <p:pic>
              <p:nvPicPr>
                <p:cNvPr id="94" name="Freihand 93">
                  <a:extLst>
                    <a:ext uri="{FF2B5EF4-FFF2-40B4-BE49-F238E27FC236}">
                      <a16:creationId xmlns:a16="http://schemas.microsoft.com/office/drawing/2014/main" id="{60593BF7-6065-4548-ACBD-91E317D0C102}"/>
                    </a:ext>
                  </a:extLst>
                </p:cNvPr>
                <p:cNvPicPr/>
                <p:nvPr/>
              </p:nvPicPr>
              <p:blipFill>
                <a:blip r:embed="rId164"/>
                <a:stretch>
                  <a:fillRect/>
                </a:stretch>
              </p:blipFill>
              <p:spPr>
                <a:xfrm>
                  <a:off x="7330488" y="5787056"/>
                  <a:ext cx="19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B3D41721-B53D-4259-8D46-8EC30C71AF0B}"/>
                    </a:ext>
                  </a:extLst>
                </p14:cNvPr>
                <p14:cNvContentPartPr/>
                <p14:nvPr/>
              </p14:nvContentPartPr>
              <p14:xfrm>
                <a:off x="7519848" y="5765456"/>
                <a:ext cx="78120" cy="108000"/>
              </p14:xfrm>
            </p:contentPart>
          </mc:Choice>
          <mc:Fallback>
            <p:pic>
              <p:nvPicPr>
                <p:cNvPr id="95" name="Freihand 94">
                  <a:extLst>
                    <a:ext uri="{FF2B5EF4-FFF2-40B4-BE49-F238E27FC236}">
                      <a16:creationId xmlns:a16="http://schemas.microsoft.com/office/drawing/2014/main" id="{B3D41721-B53D-4259-8D46-8EC30C71AF0B}"/>
                    </a:ext>
                  </a:extLst>
                </p:cNvPr>
                <p:cNvPicPr/>
                <p:nvPr/>
              </p:nvPicPr>
              <p:blipFill>
                <a:blip r:embed="rId166"/>
                <a:stretch>
                  <a:fillRect/>
                </a:stretch>
              </p:blipFill>
              <p:spPr>
                <a:xfrm>
                  <a:off x="7515528" y="5761136"/>
                  <a:ext cx="86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5984356B-B81B-409C-BAF0-B8B5E73EFB35}"/>
                    </a:ext>
                  </a:extLst>
                </p14:cNvPr>
                <p14:cNvContentPartPr/>
                <p14:nvPr/>
              </p14:nvContentPartPr>
              <p14:xfrm>
                <a:off x="7626408" y="5760416"/>
                <a:ext cx="406440" cy="96480"/>
              </p14:xfrm>
            </p:contentPart>
          </mc:Choice>
          <mc:Fallback>
            <p:pic>
              <p:nvPicPr>
                <p:cNvPr id="96" name="Freihand 95">
                  <a:extLst>
                    <a:ext uri="{FF2B5EF4-FFF2-40B4-BE49-F238E27FC236}">
                      <a16:creationId xmlns:a16="http://schemas.microsoft.com/office/drawing/2014/main" id="{5984356B-B81B-409C-BAF0-B8B5E73EFB35}"/>
                    </a:ext>
                  </a:extLst>
                </p:cNvPr>
                <p:cNvPicPr/>
                <p:nvPr/>
              </p:nvPicPr>
              <p:blipFill>
                <a:blip r:embed="rId168"/>
                <a:stretch>
                  <a:fillRect/>
                </a:stretch>
              </p:blipFill>
              <p:spPr>
                <a:xfrm>
                  <a:off x="7622088" y="5756096"/>
                  <a:ext cx="415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0EEB29F1-0EF1-4690-B497-95523CA40828}"/>
                    </a:ext>
                  </a:extLst>
                </p14:cNvPr>
                <p14:cNvContentPartPr/>
                <p14:nvPr/>
              </p14:nvContentPartPr>
              <p14:xfrm>
                <a:off x="7099008" y="6061736"/>
                <a:ext cx="13680" cy="125640"/>
              </p14:xfrm>
            </p:contentPart>
          </mc:Choice>
          <mc:Fallback>
            <p:pic>
              <p:nvPicPr>
                <p:cNvPr id="97" name="Freihand 96">
                  <a:extLst>
                    <a:ext uri="{FF2B5EF4-FFF2-40B4-BE49-F238E27FC236}">
                      <a16:creationId xmlns:a16="http://schemas.microsoft.com/office/drawing/2014/main" id="{0EEB29F1-0EF1-4690-B497-95523CA40828}"/>
                    </a:ext>
                  </a:extLst>
                </p:cNvPr>
                <p:cNvPicPr/>
                <p:nvPr/>
              </p:nvPicPr>
              <p:blipFill>
                <a:blip r:embed="rId170"/>
                <a:stretch>
                  <a:fillRect/>
                </a:stretch>
              </p:blipFill>
              <p:spPr>
                <a:xfrm>
                  <a:off x="7094688" y="6057416"/>
                  <a:ext cx="22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77258702-D56C-4204-BE21-8DCC363F35D1}"/>
                    </a:ext>
                  </a:extLst>
                </p14:cNvPr>
                <p14:cNvContentPartPr/>
                <p14:nvPr/>
              </p14:nvContentPartPr>
              <p14:xfrm>
                <a:off x="7053288" y="6104216"/>
                <a:ext cx="154440" cy="16560"/>
              </p14:xfrm>
            </p:contentPart>
          </mc:Choice>
          <mc:Fallback>
            <p:pic>
              <p:nvPicPr>
                <p:cNvPr id="98" name="Freihand 97">
                  <a:extLst>
                    <a:ext uri="{FF2B5EF4-FFF2-40B4-BE49-F238E27FC236}">
                      <a16:creationId xmlns:a16="http://schemas.microsoft.com/office/drawing/2014/main" id="{77258702-D56C-4204-BE21-8DCC363F35D1}"/>
                    </a:ext>
                  </a:extLst>
                </p:cNvPr>
                <p:cNvPicPr/>
                <p:nvPr/>
              </p:nvPicPr>
              <p:blipFill>
                <a:blip r:embed="rId172"/>
                <a:stretch>
                  <a:fillRect/>
                </a:stretch>
              </p:blipFill>
              <p:spPr>
                <a:xfrm>
                  <a:off x="7048968" y="6099536"/>
                  <a:ext cx="163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75779AD2-8B64-4E19-BE4F-E98DCFFA73EB}"/>
                    </a:ext>
                  </a:extLst>
                </p14:cNvPr>
                <p14:cNvContentPartPr/>
                <p14:nvPr/>
              </p14:nvContentPartPr>
              <p14:xfrm>
                <a:off x="7245528" y="6041936"/>
                <a:ext cx="168480" cy="172800"/>
              </p14:xfrm>
            </p:contentPart>
          </mc:Choice>
          <mc:Fallback>
            <p:pic>
              <p:nvPicPr>
                <p:cNvPr id="99" name="Freihand 98">
                  <a:extLst>
                    <a:ext uri="{FF2B5EF4-FFF2-40B4-BE49-F238E27FC236}">
                      <a16:creationId xmlns:a16="http://schemas.microsoft.com/office/drawing/2014/main" id="{75779AD2-8B64-4E19-BE4F-E98DCFFA73EB}"/>
                    </a:ext>
                  </a:extLst>
                </p:cNvPr>
                <p:cNvPicPr/>
                <p:nvPr/>
              </p:nvPicPr>
              <p:blipFill>
                <a:blip r:embed="rId174"/>
                <a:stretch>
                  <a:fillRect/>
                </a:stretch>
              </p:blipFill>
              <p:spPr>
                <a:xfrm>
                  <a:off x="7241208" y="6037616"/>
                  <a:ext cx="177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FAEC07B1-3EC3-44EE-B50C-E007D00359FB}"/>
                    </a:ext>
                  </a:extLst>
                </p14:cNvPr>
                <p14:cNvContentPartPr/>
                <p14:nvPr/>
              </p14:nvContentPartPr>
              <p14:xfrm>
                <a:off x="7229328" y="6016376"/>
                <a:ext cx="159120" cy="6840"/>
              </p14:xfrm>
            </p:contentPart>
          </mc:Choice>
          <mc:Fallback>
            <p:pic>
              <p:nvPicPr>
                <p:cNvPr id="100" name="Freihand 99">
                  <a:extLst>
                    <a:ext uri="{FF2B5EF4-FFF2-40B4-BE49-F238E27FC236}">
                      <a16:creationId xmlns:a16="http://schemas.microsoft.com/office/drawing/2014/main" id="{FAEC07B1-3EC3-44EE-B50C-E007D00359FB}"/>
                    </a:ext>
                  </a:extLst>
                </p:cNvPr>
                <p:cNvPicPr/>
                <p:nvPr/>
              </p:nvPicPr>
              <p:blipFill>
                <a:blip r:embed="rId176"/>
                <a:stretch>
                  <a:fillRect/>
                </a:stretch>
              </p:blipFill>
              <p:spPr>
                <a:xfrm>
                  <a:off x="7225008" y="6012056"/>
                  <a:ext cx="167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Freihand 100">
                  <a:extLst>
                    <a:ext uri="{FF2B5EF4-FFF2-40B4-BE49-F238E27FC236}">
                      <a16:creationId xmlns:a16="http://schemas.microsoft.com/office/drawing/2014/main" id="{521DE83C-4732-4FFF-A11C-CE44B805FF17}"/>
                    </a:ext>
                  </a:extLst>
                </p14:cNvPr>
                <p14:cNvContentPartPr/>
                <p14:nvPr/>
              </p14:nvContentPartPr>
              <p14:xfrm>
                <a:off x="7384848" y="6125816"/>
                <a:ext cx="117360" cy="69840"/>
              </p14:xfrm>
            </p:contentPart>
          </mc:Choice>
          <mc:Fallback>
            <p:pic>
              <p:nvPicPr>
                <p:cNvPr id="101" name="Freihand 100">
                  <a:extLst>
                    <a:ext uri="{FF2B5EF4-FFF2-40B4-BE49-F238E27FC236}">
                      <a16:creationId xmlns:a16="http://schemas.microsoft.com/office/drawing/2014/main" id="{521DE83C-4732-4FFF-A11C-CE44B805FF17}"/>
                    </a:ext>
                  </a:extLst>
                </p:cNvPr>
                <p:cNvPicPr/>
                <p:nvPr/>
              </p:nvPicPr>
              <p:blipFill>
                <a:blip r:embed="rId178"/>
                <a:stretch>
                  <a:fillRect/>
                </a:stretch>
              </p:blipFill>
              <p:spPr>
                <a:xfrm>
                  <a:off x="7380528" y="6121496"/>
                  <a:ext cx="126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2" name="Freihand 101">
                  <a:extLst>
                    <a:ext uri="{FF2B5EF4-FFF2-40B4-BE49-F238E27FC236}">
                      <a16:creationId xmlns:a16="http://schemas.microsoft.com/office/drawing/2014/main" id="{B94FB961-B389-4D53-9D91-60C8E6F6B6F3}"/>
                    </a:ext>
                  </a:extLst>
                </p14:cNvPr>
                <p14:cNvContentPartPr/>
                <p14:nvPr/>
              </p14:nvContentPartPr>
              <p14:xfrm>
                <a:off x="7550808" y="6070016"/>
                <a:ext cx="205560" cy="123120"/>
              </p14:xfrm>
            </p:contentPart>
          </mc:Choice>
          <mc:Fallback>
            <p:pic>
              <p:nvPicPr>
                <p:cNvPr id="102" name="Freihand 101">
                  <a:extLst>
                    <a:ext uri="{FF2B5EF4-FFF2-40B4-BE49-F238E27FC236}">
                      <a16:creationId xmlns:a16="http://schemas.microsoft.com/office/drawing/2014/main" id="{B94FB961-B389-4D53-9D91-60C8E6F6B6F3}"/>
                    </a:ext>
                  </a:extLst>
                </p:cNvPr>
                <p:cNvPicPr/>
                <p:nvPr/>
              </p:nvPicPr>
              <p:blipFill>
                <a:blip r:embed="rId180"/>
                <a:stretch>
                  <a:fillRect/>
                </a:stretch>
              </p:blipFill>
              <p:spPr>
                <a:xfrm>
                  <a:off x="7546488" y="6065696"/>
                  <a:ext cx="214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Freihand 102">
                  <a:extLst>
                    <a:ext uri="{FF2B5EF4-FFF2-40B4-BE49-F238E27FC236}">
                      <a16:creationId xmlns:a16="http://schemas.microsoft.com/office/drawing/2014/main" id="{8BC45514-4DBC-4738-8BC1-16C9BAAC9910}"/>
                    </a:ext>
                  </a:extLst>
                </p14:cNvPr>
                <p14:cNvContentPartPr/>
                <p14:nvPr/>
              </p14:nvContentPartPr>
              <p14:xfrm>
                <a:off x="7732968" y="6067496"/>
                <a:ext cx="111960" cy="108360"/>
              </p14:xfrm>
            </p:contentPart>
          </mc:Choice>
          <mc:Fallback>
            <p:pic>
              <p:nvPicPr>
                <p:cNvPr id="103" name="Freihand 102">
                  <a:extLst>
                    <a:ext uri="{FF2B5EF4-FFF2-40B4-BE49-F238E27FC236}">
                      <a16:creationId xmlns:a16="http://schemas.microsoft.com/office/drawing/2014/main" id="{8BC45514-4DBC-4738-8BC1-16C9BAAC9910}"/>
                    </a:ext>
                  </a:extLst>
                </p:cNvPr>
                <p:cNvPicPr/>
                <p:nvPr/>
              </p:nvPicPr>
              <p:blipFill>
                <a:blip r:embed="rId182"/>
                <a:stretch>
                  <a:fillRect/>
                </a:stretch>
              </p:blipFill>
              <p:spPr>
                <a:xfrm>
                  <a:off x="7728648" y="6063176"/>
                  <a:ext cx="120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Freihand 103">
                  <a:extLst>
                    <a:ext uri="{FF2B5EF4-FFF2-40B4-BE49-F238E27FC236}">
                      <a16:creationId xmlns:a16="http://schemas.microsoft.com/office/drawing/2014/main" id="{BCF6F9E5-A06E-4305-8C28-9DFB1359A01B}"/>
                    </a:ext>
                  </a:extLst>
                </p14:cNvPr>
                <p14:cNvContentPartPr/>
                <p14:nvPr/>
              </p14:nvContentPartPr>
              <p14:xfrm>
                <a:off x="7847808" y="6011696"/>
                <a:ext cx="195480" cy="140760"/>
              </p14:xfrm>
            </p:contentPart>
          </mc:Choice>
          <mc:Fallback>
            <p:pic>
              <p:nvPicPr>
                <p:cNvPr id="104" name="Freihand 103">
                  <a:extLst>
                    <a:ext uri="{FF2B5EF4-FFF2-40B4-BE49-F238E27FC236}">
                      <a16:creationId xmlns:a16="http://schemas.microsoft.com/office/drawing/2014/main" id="{BCF6F9E5-A06E-4305-8C28-9DFB1359A01B}"/>
                    </a:ext>
                  </a:extLst>
                </p:cNvPr>
                <p:cNvPicPr/>
                <p:nvPr/>
              </p:nvPicPr>
              <p:blipFill>
                <a:blip r:embed="rId184"/>
                <a:stretch>
                  <a:fillRect/>
                </a:stretch>
              </p:blipFill>
              <p:spPr>
                <a:xfrm>
                  <a:off x="7843488" y="6007376"/>
                  <a:ext cx="204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 name="Freihand 104">
                  <a:extLst>
                    <a:ext uri="{FF2B5EF4-FFF2-40B4-BE49-F238E27FC236}">
                      <a16:creationId xmlns:a16="http://schemas.microsoft.com/office/drawing/2014/main" id="{B6C0021A-FCB1-4C5B-B2DF-C41C4A644D0B}"/>
                    </a:ext>
                  </a:extLst>
                </p14:cNvPr>
                <p14:cNvContentPartPr/>
                <p14:nvPr/>
              </p14:nvContentPartPr>
              <p14:xfrm>
                <a:off x="8040408" y="5976416"/>
                <a:ext cx="159480" cy="181440"/>
              </p14:xfrm>
            </p:contentPart>
          </mc:Choice>
          <mc:Fallback>
            <p:pic>
              <p:nvPicPr>
                <p:cNvPr id="105" name="Freihand 104">
                  <a:extLst>
                    <a:ext uri="{FF2B5EF4-FFF2-40B4-BE49-F238E27FC236}">
                      <a16:creationId xmlns:a16="http://schemas.microsoft.com/office/drawing/2014/main" id="{B6C0021A-FCB1-4C5B-B2DF-C41C4A644D0B}"/>
                    </a:ext>
                  </a:extLst>
                </p:cNvPr>
                <p:cNvPicPr/>
                <p:nvPr/>
              </p:nvPicPr>
              <p:blipFill>
                <a:blip r:embed="rId186"/>
                <a:stretch>
                  <a:fillRect/>
                </a:stretch>
              </p:blipFill>
              <p:spPr>
                <a:xfrm>
                  <a:off x="8036088" y="5972096"/>
                  <a:ext cx="168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4AAA47CA-487F-4DB8-B063-F0C6E9109C95}"/>
                    </a:ext>
                  </a:extLst>
                </p14:cNvPr>
                <p14:cNvContentPartPr/>
                <p14:nvPr/>
              </p14:nvContentPartPr>
              <p14:xfrm>
                <a:off x="8216808" y="6051296"/>
                <a:ext cx="321840" cy="65160"/>
              </p14:xfrm>
            </p:contentPart>
          </mc:Choice>
          <mc:Fallback>
            <p:pic>
              <p:nvPicPr>
                <p:cNvPr id="107" name="Freihand 106">
                  <a:extLst>
                    <a:ext uri="{FF2B5EF4-FFF2-40B4-BE49-F238E27FC236}">
                      <a16:creationId xmlns:a16="http://schemas.microsoft.com/office/drawing/2014/main" id="{4AAA47CA-487F-4DB8-B063-F0C6E9109C95}"/>
                    </a:ext>
                  </a:extLst>
                </p:cNvPr>
                <p:cNvPicPr/>
                <p:nvPr/>
              </p:nvPicPr>
              <p:blipFill>
                <a:blip r:embed="rId188"/>
                <a:stretch>
                  <a:fillRect/>
                </a:stretch>
              </p:blipFill>
              <p:spPr>
                <a:xfrm>
                  <a:off x="8212488" y="6046976"/>
                  <a:ext cx="330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Freihand 107">
                  <a:extLst>
                    <a:ext uri="{FF2B5EF4-FFF2-40B4-BE49-F238E27FC236}">
                      <a16:creationId xmlns:a16="http://schemas.microsoft.com/office/drawing/2014/main" id="{14245397-246E-4932-B8CA-C061A89C99E0}"/>
                    </a:ext>
                  </a:extLst>
                </p14:cNvPr>
                <p14:cNvContentPartPr/>
                <p14:nvPr/>
              </p14:nvContentPartPr>
              <p14:xfrm>
                <a:off x="8574648" y="5891456"/>
                <a:ext cx="9720" cy="258120"/>
              </p14:xfrm>
            </p:contentPart>
          </mc:Choice>
          <mc:Fallback>
            <p:pic>
              <p:nvPicPr>
                <p:cNvPr id="108" name="Freihand 107">
                  <a:extLst>
                    <a:ext uri="{FF2B5EF4-FFF2-40B4-BE49-F238E27FC236}">
                      <a16:creationId xmlns:a16="http://schemas.microsoft.com/office/drawing/2014/main" id="{14245397-246E-4932-B8CA-C061A89C99E0}"/>
                    </a:ext>
                  </a:extLst>
                </p:cNvPr>
                <p:cNvPicPr/>
                <p:nvPr/>
              </p:nvPicPr>
              <p:blipFill>
                <a:blip r:embed="rId190"/>
                <a:stretch>
                  <a:fillRect/>
                </a:stretch>
              </p:blipFill>
              <p:spPr>
                <a:xfrm>
                  <a:off x="8570328" y="5887136"/>
                  <a:ext cx="18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2D993663-4AF5-4BB4-BC3F-41F9B2B4F21C}"/>
                    </a:ext>
                  </a:extLst>
                </p14:cNvPr>
                <p14:cNvContentPartPr/>
                <p14:nvPr/>
              </p14:nvContentPartPr>
              <p14:xfrm>
                <a:off x="4244928" y="5600216"/>
                <a:ext cx="38520" cy="25560"/>
              </p14:xfrm>
            </p:contentPart>
          </mc:Choice>
          <mc:Fallback>
            <p:pic>
              <p:nvPicPr>
                <p:cNvPr id="110" name="Freihand 109">
                  <a:extLst>
                    <a:ext uri="{FF2B5EF4-FFF2-40B4-BE49-F238E27FC236}">
                      <a16:creationId xmlns:a16="http://schemas.microsoft.com/office/drawing/2014/main" id="{2D993663-4AF5-4BB4-BC3F-41F9B2B4F21C}"/>
                    </a:ext>
                  </a:extLst>
                </p:cNvPr>
                <p:cNvPicPr/>
                <p:nvPr/>
              </p:nvPicPr>
              <p:blipFill>
                <a:blip r:embed="rId192"/>
                <a:stretch>
                  <a:fillRect/>
                </a:stretch>
              </p:blipFill>
              <p:spPr>
                <a:xfrm>
                  <a:off x="4240608" y="5595896"/>
                  <a:ext cx="47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7EB0A8AD-9734-4ACE-8238-56C8D94E0827}"/>
                    </a:ext>
                  </a:extLst>
                </p14:cNvPr>
                <p14:cNvContentPartPr/>
                <p14:nvPr/>
              </p14:nvContentPartPr>
              <p14:xfrm>
                <a:off x="333168" y="5549816"/>
                <a:ext cx="1783800" cy="141120"/>
              </p14:xfrm>
            </p:contentPart>
          </mc:Choice>
          <mc:Fallback>
            <p:pic>
              <p:nvPicPr>
                <p:cNvPr id="111" name="Freihand 110">
                  <a:extLst>
                    <a:ext uri="{FF2B5EF4-FFF2-40B4-BE49-F238E27FC236}">
                      <a16:creationId xmlns:a16="http://schemas.microsoft.com/office/drawing/2014/main" id="{7EB0A8AD-9734-4ACE-8238-56C8D94E0827}"/>
                    </a:ext>
                  </a:extLst>
                </p:cNvPr>
                <p:cNvPicPr/>
                <p:nvPr/>
              </p:nvPicPr>
              <p:blipFill>
                <a:blip r:embed="rId194"/>
                <a:stretch>
                  <a:fillRect/>
                </a:stretch>
              </p:blipFill>
              <p:spPr>
                <a:xfrm>
                  <a:off x="328848" y="5545496"/>
                  <a:ext cx="1792440" cy="14976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6BBE9383-5996-4648-9AD8-03FD269CC896}"/>
                  </a:ext>
                </a:extLst>
              </p14:cNvPr>
              <p14:cNvContentPartPr/>
              <p14:nvPr/>
            </p14:nvContentPartPr>
            <p14:xfrm>
              <a:off x="5346888" y="409234"/>
              <a:ext cx="3229920" cy="62640"/>
            </p14:xfrm>
          </p:contentPart>
        </mc:Choice>
        <mc:Fallback>
          <p:pic>
            <p:nvPicPr>
              <p:cNvPr id="5" name="Freihand 4">
                <a:extLst>
                  <a:ext uri="{FF2B5EF4-FFF2-40B4-BE49-F238E27FC236}">
                    <a16:creationId xmlns:a16="http://schemas.microsoft.com/office/drawing/2014/main" id="{6BBE9383-5996-4648-9AD8-03FD269CC896}"/>
                  </a:ext>
                </a:extLst>
              </p:cNvPr>
              <p:cNvPicPr/>
              <p:nvPr/>
            </p:nvPicPr>
            <p:blipFill>
              <a:blip r:embed="rId4"/>
              <a:stretch>
                <a:fillRect/>
              </a:stretch>
            </p:blipFill>
            <p:spPr>
              <a:xfrm>
                <a:off x="5342568" y="404914"/>
                <a:ext cx="3238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77FCF72-48D0-404C-A61C-7814B2DAE38D}"/>
                  </a:ext>
                </a:extLst>
              </p14:cNvPr>
              <p14:cNvContentPartPr/>
              <p14:nvPr/>
            </p14:nvContentPartPr>
            <p14:xfrm>
              <a:off x="5895888" y="1083154"/>
              <a:ext cx="2355840" cy="33480"/>
            </p14:xfrm>
          </p:contentPart>
        </mc:Choice>
        <mc:Fallback>
          <p:pic>
            <p:nvPicPr>
              <p:cNvPr id="6" name="Freihand 5">
                <a:extLst>
                  <a:ext uri="{FF2B5EF4-FFF2-40B4-BE49-F238E27FC236}">
                    <a16:creationId xmlns:a16="http://schemas.microsoft.com/office/drawing/2014/main" id="{B77FCF72-48D0-404C-A61C-7814B2DAE38D}"/>
                  </a:ext>
                </a:extLst>
              </p:cNvPr>
              <p:cNvPicPr/>
              <p:nvPr/>
            </p:nvPicPr>
            <p:blipFill>
              <a:blip r:embed="rId6"/>
              <a:stretch>
                <a:fillRect/>
              </a:stretch>
            </p:blipFill>
            <p:spPr>
              <a:xfrm>
                <a:off x="5891568" y="1078834"/>
                <a:ext cx="2364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D8736E39-BED1-4052-9E3F-C522426DA55C}"/>
                  </a:ext>
                </a:extLst>
              </p14:cNvPr>
              <p14:cNvContentPartPr/>
              <p14:nvPr/>
            </p14:nvContentPartPr>
            <p14:xfrm>
              <a:off x="8874528" y="1124554"/>
              <a:ext cx="3217320" cy="65520"/>
            </p14:xfrm>
          </p:contentPart>
        </mc:Choice>
        <mc:Fallback>
          <p:pic>
            <p:nvPicPr>
              <p:cNvPr id="9" name="Freihand 8">
                <a:extLst>
                  <a:ext uri="{FF2B5EF4-FFF2-40B4-BE49-F238E27FC236}">
                    <a16:creationId xmlns:a16="http://schemas.microsoft.com/office/drawing/2014/main" id="{D8736E39-BED1-4052-9E3F-C522426DA55C}"/>
                  </a:ext>
                </a:extLst>
              </p:cNvPr>
              <p:cNvPicPr/>
              <p:nvPr/>
            </p:nvPicPr>
            <p:blipFill>
              <a:blip r:embed="rId8"/>
              <a:stretch>
                <a:fillRect/>
              </a:stretch>
            </p:blipFill>
            <p:spPr>
              <a:xfrm>
                <a:off x="8870208" y="1120234"/>
                <a:ext cx="3225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3B3B757D-C169-48F9-9B79-77D4183220D8}"/>
                  </a:ext>
                </a:extLst>
              </p14:cNvPr>
              <p14:cNvContentPartPr/>
              <p14:nvPr/>
            </p14:nvContentPartPr>
            <p14:xfrm>
              <a:off x="903768" y="740074"/>
              <a:ext cx="2318040" cy="50400"/>
            </p14:xfrm>
          </p:contentPart>
        </mc:Choice>
        <mc:Fallback>
          <p:pic>
            <p:nvPicPr>
              <p:cNvPr id="10" name="Freihand 9">
                <a:extLst>
                  <a:ext uri="{FF2B5EF4-FFF2-40B4-BE49-F238E27FC236}">
                    <a16:creationId xmlns:a16="http://schemas.microsoft.com/office/drawing/2014/main" id="{3B3B757D-C169-48F9-9B79-77D4183220D8}"/>
                  </a:ext>
                </a:extLst>
              </p:cNvPr>
              <p:cNvPicPr/>
              <p:nvPr/>
            </p:nvPicPr>
            <p:blipFill>
              <a:blip r:embed="rId10"/>
              <a:stretch>
                <a:fillRect/>
              </a:stretch>
            </p:blipFill>
            <p:spPr>
              <a:xfrm>
                <a:off x="899448" y="735754"/>
                <a:ext cx="2326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6AF04D50-71DA-4B94-8CC5-4B533C347B61}"/>
                  </a:ext>
                </a:extLst>
              </p14:cNvPr>
              <p14:cNvContentPartPr/>
              <p14:nvPr/>
            </p14:nvContentPartPr>
            <p14:xfrm>
              <a:off x="1000608" y="981994"/>
              <a:ext cx="2146680" cy="59400"/>
            </p14:xfrm>
          </p:contentPart>
        </mc:Choice>
        <mc:Fallback>
          <p:pic>
            <p:nvPicPr>
              <p:cNvPr id="13" name="Freihand 12">
                <a:extLst>
                  <a:ext uri="{FF2B5EF4-FFF2-40B4-BE49-F238E27FC236}">
                    <a16:creationId xmlns:a16="http://schemas.microsoft.com/office/drawing/2014/main" id="{6AF04D50-71DA-4B94-8CC5-4B533C347B61}"/>
                  </a:ext>
                </a:extLst>
              </p:cNvPr>
              <p:cNvPicPr/>
              <p:nvPr/>
            </p:nvPicPr>
            <p:blipFill>
              <a:blip r:embed="rId12"/>
              <a:stretch>
                <a:fillRect/>
              </a:stretch>
            </p:blipFill>
            <p:spPr>
              <a:xfrm>
                <a:off x="996288" y="977674"/>
                <a:ext cx="2155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BFCC0D96-102D-4E8C-9724-E3107CF803B1}"/>
                  </a:ext>
                </a:extLst>
              </p14:cNvPr>
              <p14:cNvContentPartPr/>
              <p14:nvPr/>
            </p14:nvContentPartPr>
            <p14:xfrm>
              <a:off x="993768" y="718114"/>
              <a:ext cx="2053440" cy="66960"/>
            </p14:xfrm>
          </p:contentPart>
        </mc:Choice>
        <mc:Fallback>
          <p:pic>
            <p:nvPicPr>
              <p:cNvPr id="22" name="Freihand 21">
                <a:extLst>
                  <a:ext uri="{FF2B5EF4-FFF2-40B4-BE49-F238E27FC236}">
                    <a16:creationId xmlns:a16="http://schemas.microsoft.com/office/drawing/2014/main" id="{BFCC0D96-102D-4E8C-9724-E3107CF803B1}"/>
                  </a:ext>
                </a:extLst>
              </p:cNvPr>
              <p:cNvPicPr/>
              <p:nvPr/>
            </p:nvPicPr>
            <p:blipFill>
              <a:blip r:embed="rId14"/>
              <a:stretch>
                <a:fillRect/>
              </a:stretch>
            </p:blipFill>
            <p:spPr>
              <a:xfrm>
                <a:off x="989448" y="713794"/>
                <a:ext cx="2062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875437DE-4BDE-41A4-92CD-353EFC229B4B}"/>
                  </a:ext>
                </a:extLst>
              </p14:cNvPr>
              <p14:cNvContentPartPr/>
              <p14:nvPr/>
            </p14:nvContentPartPr>
            <p14:xfrm>
              <a:off x="928608" y="1015474"/>
              <a:ext cx="1996200" cy="43200"/>
            </p14:xfrm>
          </p:contentPart>
        </mc:Choice>
        <mc:Fallback>
          <p:pic>
            <p:nvPicPr>
              <p:cNvPr id="33" name="Freihand 32">
                <a:extLst>
                  <a:ext uri="{FF2B5EF4-FFF2-40B4-BE49-F238E27FC236}">
                    <a16:creationId xmlns:a16="http://schemas.microsoft.com/office/drawing/2014/main" id="{875437DE-4BDE-41A4-92CD-353EFC229B4B}"/>
                  </a:ext>
                </a:extLst>
              </p:cNvPr>
              <p:cNvPicPr/>
              <p:nvPr/>
            </p:nvPicPr>
            <p:blipFill>
              <a:blip r:embed="rId16"/>
              <a:stretch>
                <a:fillRect/>
              </a:stretch>
            </p:blipFill>
            <p:spPr>
              <a:xfrm>
                <a:off x="924288" y="1011154"/>
                <a:ext cx="2004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0944" name="Freihand 210943">
                <a:extLst>
                  <a:ext uri="{FF2B5EF4-FFF2-40B4-BE49-F238E27FC236}">
                    <a16:creationId xmlns:a16="http://schemas.microsoft.com/office/drawing/2014/main" id="{8871E9A1-0E3B-4BC2-AFE7-BF4955280604}"/>
                  </a:ext>
                </a:extLst>
              </p14:cNvPr>
              <p14:cNvContentPartPr/>
              <p14:nvPr/>
            </p14:nvContentPartPr>
            <p14:xfrm>
              <a:off x="4076088" y="2935354"/>
              <a:ext cx="2709720" cy="59040"/>
            </p14:xfrm>
          </p:contentPart>
        </mc:Choice>
        <mc:Fallback>
          <p:pic>
            <p:nvPicPr>
              <p:cNvPr id="210944" name="Freihand 210943">
                <a:extLst>
                  <a:ext uri="{FF2B5EF4-FFF2-40B4-BE49-F238E27FC236}">
                    <a16:creationId xmlns:a16="http://schemas.microsoft.com/office/drawing/2014/main" id="{8871E9A1-0E3B-4BC2-AFE7-BF4955280604}"/>
                  </a:ext>
                </a:extLst>
              </p:cNvPr>
              <p:cNvPicPr/>
              <p:nvPr/>
            </p:nvPicPr>
            <p:blipFill>
              <a:blip r:embed="rId18"/>
              <a:stretch>
                <a:fillRect/>
              </a:stretch>
            </p:blipFill>
            <p:spPr>
              <a:xfrm>
                <a:off x="4071768" y="2931034"/>
                <a:ext cx="2718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945" name="Freihand 210944">
                <a:extLst>
                  <a:ext uri="{FF2B5EF4-FFF2-40B4-BE49-F238E27FC236}">
                    <a16:creationId xmlns:a16="http://schemas.microsoft.com/office/drawing/2014/main" id="{4155D281-266A-4A41-B945-8C2186684D8E}"/>
                  </a:ext>
                </a:extLst>
              </p14:cNvPr>
              <p14:cNvContentPartPr/>
              <p14:nvPr/>
            </p14:nvContentPartPr>
            <p14:xfrm>
              <a:off x="5043408" y="668074"/>
              <a:ext cx="3398400" cy="186120"/>
            </p14:xfrm>
          </p:contentPart>
        </mc:Choice>
        <mc:Fallback>
          <p:pic>
            <p:nvPicPr>
              <p:cNvPr id="210945" name="Freihand 210944">
                <a:extLst>
                  <a:ext uri="{FF2B5EF4-FFF2-40B4-BE49-F238E27FC236}">
                    <a16:creationId xmlns:a16="http://schemas.microsoft.com/office/drawing/2014/main" id="{4155D281-266A-4A41-B945-8C2186684D8E}"/>
                  </a:ext>
                </a:extLst>
              </p:cNvPr>
              <p:cNvPicPr/>
              <p:nvPr/>
            </p:nvPicPr>
            <p:blipFill>
              <a:blip r:embed="rId20"/>
              <a:stretch>
                <a:fillRect/>
              </a:stretch>
            </p:blipFill>
            <p:spPr>
              <a:xfrm>
                <a:off x="5039088" y="663754"/>
                <a:ext cx="3407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0946" name="Freihand 210945">
                <a:extLst>
                  <a:ext uri="{FF2B5EF4-FFF2-40B4-BE49-F238E27FC236}">
                    <a16:creationId xmlns:a16="http://schemas.microsoft.com/office/drawing/2014/main" id="{03819B99-B481-4DB5-98F1-5BA0B830A393}"/>
                  </a:ext>
                </a:extLst>
              </p14:cNvPr>
              <p14:cNvContentPartPr/>
              <p14:nvPr/>
            </p14:nvContentPartPr>
            <p14:xfrm>
              <a:off x="5963568" y="1035994"/>
              <a:ext cx="1202040" cy="139320"/>
            </p14:xfrm>
          </p:contentPart>
        </mc:Choice>
        <mc:Fallback>
          <p:pic>
            <p:nvPicPr>
              <p:cNvPr id="210946" name="Freihand 210945">
                <a:extLst>
                  <a:ext uri="{FF2B5EF4-FFF2-40B4-BE49-F238E27FC236}">
                    <a16:creationId xmlns:a16="http://schemas.microsoft.com/office/drawing/2014/main" id="{03819B99-B481-4DB5-98F1-5BA0B830A393}"/>
                  </a:ext>
                </a:extLst>
              </p:cNvPr>
              <p:cNvPicPr/>
              <p:nvPr/>
            </p:nvPicPr>
            <p:blipFill>
              <a:blip r:embed="rId22"/>
              <a:stretch>
                <a:fillRect/>
              </a:stretch>
            </p:blipFill>
            <p:spPr>
              <a:xfrm>
                <a:off x="5959248" y="1031674"/>
                <a:ext cx="1210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0949" name="Freihand 210948">
                <a:extLst>
                  <a:ext uri="{FF2B5EF4-FFF2-40B4-BE49-F238E27FC236}">
                    <a16:creationId xmlns:a16="http://schemas.microsoft.com/office/drawing/2014/main" id="{96532C96-BD52-41EF-9714-FF835D9D26E0}"/>
                  </a:ext>
                </a:extLst>
              </p14:cNvPr>
              <p14:cNvContentPartPr/>
              <p14:nvPr/>
            </p14:nvContentPartPr>
            <p14:xfrm>
              <a:off x="9284568" y="1141834"/>
              <a:ext cx="2766600" cy="55440"/>
            </p14:xfrm>
          </p:contentPart>
        </mc:Choice>
        <mc:Fallback>
          <p:pic>
            <p:nvPicPr>
              <p:cNvPr id="210949" name="Freihand 210948">
                <a:extLst>
                  <a:ext uri="{FF2B5EF4-FFF2-40B4-BE49-F238E27FC236}">
                    <a16:creationId xmlns:a16="http://schemas.microsoft.com/office/drawing/2014/main" id="{96532C96-BD52-41EF-9714-FF835D9D26E0}"/>
                  </a:ext>
                </a:extLst>
              </p:cNvPr>
              <p:cNvPicPr/>
              <p:nvPr/>
            </p:nvPicPr>
            <p:blipFill>
              <a:blip r:embed="rId24"/>
              <a:stretch>
                <a:fillRect/>
              </a:stretch>
            </p:blipFill>
            <p:spPr>
              <a:xfrm>
                <a:off x="9280248" y="1137514"/>
                <a:ext cx="2775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0950" name="Freihand 210949">
                <a:extLst>
                  <a:ext uri="{FF2B5EF4-FFF2-40B4-BE49-F238E27FC236}">
                    <a16:creationId xmlns:a16="http://schemas.microsoft.com/office/drawing/2014/main" id="{E639BCF4-1E92-437B-BFA4-012BB0B3680E}"/>
                  </a:ext>
                </a:extLst>
              </p14:cNvPr>
              <p14:cNvContentPartPr/>
              <p14:nvPr/>
            </p14:nvContentPartPr>
            <p14:xfrm>
              <a:off x="142728" y="747634"/>
              <a:ext cx="3811320" cy="144360"/>
            </p14:xfrm>
          </p:contentPart>
        </mc:Choice>
        <mc:Fallback>
          <p:pic>
            <p:nvPicPr>
              <p:cNvPr id="210950" name="Freihand 210949">
                <a:extLst>
                  <a:ext uri="{FF2B5EF4-FFF2-40B4-BE49-F238E27FC236}">
                    <a16:creationId xmlns:a16="http://schemas.microsoft.com/office/drawing/2014/main" id="{E639BCF4-1E92-437B-BFA4-012BB0B3680E}"/>
                  </a:ext>
                </a:extLst>
              </p:cNvPr>
              <p:cNvPicPr/>
              <p:nvPr/>
            </p:nvPicPr>
            <p:blipFill>
              <a:blip r:embed="rId26"/>
              <a:stretch>
                <a:fillRect/>
              </a:stretch>
            </p:blipFill>
            <p:spPr>
              <a:xfrm>
                <a:off x="138408" y="743314"/>
                <a:ext cx="3819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0962" name="Freihand 210961">
                <a:extLst>
                  <a:ext uri="{FF2B5EF4-FFF2-40B4-BE49-F238E27FC236}">
                    <a16:creationId xmlns:a16="http://schemas.microsoft.com/office/drawing/2014/main" id="{88460560-E4D2-41CB-B5D5-F7BE5FFF5A34}"/>
                  </a:ext>
                </a:extLst>
              </p14:cNvPr>
              <p14:cNvContentPartPr/>
              <p14:nvPr/>
            </p14:nvContentPartPr>
            <p14:xfrm>
              <a:off x="130488" y="1254154"/>
              <a:ext cx="4130640" cy="66960"/>
            </p14:xfrm>
          </p:contentPart>
        </mc:Choice>
        <mc:Fallback>
          <p:pic>
            <p:nvPicPr>
              <p:cNvPr id="210962" name="Freihand 210961">
                <a:extLst>
                  <a:ext uri="{FF2B5EF4-FFF2-40B4-BE49-F238E27FC236}">
                    <a16:creationId xmlns:a16="http://schemas.microsoft.com/office/drawing/2014/main" id="{88460560-E4D2-41CB-B5D5-F7BE5FFF5A34}"/>
                  </a:ext>
                </a:extLst>
              </p:cNvPr>
              <p:cNvPicPr/>
              <p:nvPr/>
            </p:nvPicPr>
            <p:blipFill>
              <a:blip r:embed="rId28"/>
              <a:stretch>
                <a:fillRect/>
              </a:stretch>
            </p:blipFill>
            <p:spPr>
              <a:xfrm>
                <a:off x="126168" y="1249834"/>
                <a:ext cx="4139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0991" name="Freihand 210990">
                <a:extLst>
                  <a:ext uri="{FF2B5EF4-FFF2-40B4-BE49-F238E27FC236}">
                    <a16:creationId xmlns:a16="http://schemas.microsoft.com/office/drawing/2014/main" id="{70F927B8-7248-47E6-9AB7-AAA3557DF22B}"/>
                  </a:ext>
                </a:extLst>
              </p14:cNvPr>
              <p14:cNvContentPartPr/>
              <p14:nvPr/>
            </p14:nvContentPartPr>
            <p14:xfrm>
              <a:off x="5058528" y="737194"/>
              <a:ext cx="3191760" cy="130680"/>
            </p14:xfrm>
          </p:contentPart>
        </mc:Choice>
        <mc:Fallback>
          <p:pic>
            <p:nvPicPr>
              <p:cNvPr id="210991" name="Freihand 210990">
                <a:extLst>
                  <a:ext uri="{FF2B5EF4-FFF2-40B4-BE49-F238E27FC236}">
                    <a16:creationId xmlns:a16="http://schemas.microsoft.com/office/drawing/2014/main" id="{70F927B8-7248-47E6-9AB7-AAA3557DF22B}"/>
                  </a:ext>
                </a:extLst>
              </p:cNvPr>
              <p:cNvPicPr/>
              <p:nvPr/>
            </p:nvPicPr>
            <p:blipFill>
              <a:blip r:embed="rId30"/>
              <a:stretch>
                <a:fillRect/>
              </a:stretch>
            </p:blipFill>
            <p:spPr>
              <a:xfrm>
                <a:off x="5054208" y="732874"/>
                <a:ext cx="3200400" cy="139320"/>
              </a:xfrm>
              <a:prstGeom prst="rect">
                <a:avLst/>
              </a:prstGeom>
            </p:spPr>
          </p:pic>
        </mc:Fallback>
      </mc:AlternateContent>
      <p:grpSp>
        <p:nvGrpSpPr>
          <p:cNvPr id="211209" name="Gruppieren 211208">
            <a:extLst>
              <a:ext uri="{FF2B5EF4-FFF2-40B4-BE49-F238E27FC236}">
                <a16:creationId xmlns:a16="http://schemas.microsoft.com/office/drawing/2014/main" id="{2A366A97-8A80-4AEC-AD73-295283A83670}"/>
              </a:ext>
            </a:extLst>
          </p:cNvPr>
          <p:cNvGrpSpPr/>
          <p:nvPr/>
        </p:nvGrpSpPr>
        <p:grpSpPr>
          <a:xfrm>
            <a:off x="68568" y="1286554"/>
            <a:ext cx="11917800" cy="2957040"/>
            <a:chOff x="68568" y="1286554"/>
            <a:chExt cx="11917800" cy="2957040"/>
          </a:xfrm>
        </p:grpSpPr>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92A97CA9-0B37-472E-BC11-EDBAD836589C}"/>
                    </a:ext>
                  </a:extLst>
                </p14:cNvPr>
                <p14:cNvContentPartPr/>
                <p14:nvPr/>
              </p14:nvContentPartPr>
              <p14:xfrm>
                <a:off x="82608" y="1496794"/>
                <a:ext cx="1279080" cy="26640"/>
              </p14:xfrm>
            </p:contentPart>
          </mc:Choice>
          <mc:Fallback>
            <p:pic>
              <p:nvPicPr>
                <p:cNvPr id="14" name="Freihand 13">
                  <a:extLst>
                    <a:ext uri="{FF2B5EF4-FFF2-40B4-BE49-F238E27FC236}">
                      <a16:creationId xmlns:a16="http://schemas.microsoft.com/office/drawing/2014/main" id="{92A97CA9-0B37-472E-BC11-EDBAD836589C}"/>
                    </a:ext>
                  </a:extLst>
                </p:cNvPr>
                <p:cNvPicPr/>
                <p:nvPr/>
              </p:nvPicPr>
              <p:blipFill>
                <a:blip r:embed="rId32"/>
                <a:stretch>
                  <a:fillRect/>
                </a:stretch>
              </p:blipFill>
              <p:spPr>
                <a:xfrm>
                  <a:off x="78288" y="1492474"/>
                  <a:ext cx="1287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0963" name="Freihand 210962">
                  <a:extLst>
                    <a:ext uri="{FF2B5EF4-FFF2-40B4-BE49-F238E27FC236}">
                      <a16:creationId xmlns:a16="http://schemas.microsoft.com/office/drawing/2014/main" id="{F8860071-4A99-4DF4-B4CE-8B6B55CFD915}"/>
                    </a:ext>
                  </a:extLst>
                </p14:cNvPr>
                <p14:cNvContentPartPr/>
                <p14:nvPr/>
              </p14:nvContentPartPr>
              <p14:xfrm>
                <a:off x="1831488" y="1383394"/>
                <a:ext cx="156240" cy="149760"/>
              </p14:xfrm>
            </p:contentPart>
          </mc:Choice>
          <mc:Fallback>
            <p:pic>
              <p:nvPicPr>
                <p:cNvPr id="210963" name="Freihand 210962">
                  <a:extLst>
                    <a:ext uri="{FF2B5EF4-FFF2-40B4-BE49-F238E27FC236}">
                      <a16:creationId xmlns:a16="http://schemas.microsoft.com/office/drawing/2014/main" id="{F8860071-4A99-4DF4-B4CE-8B6B55CFD915}"/>
                    </a:ext>
                  </a:extLst>
                </p:cNvPr>
                <p:cNvPicPr/>
                <p:nvPr/>
              </p:nvPicPr>
              <p:blipFill>
                <a:blip r:embed="rId34"/>
                <a:stretch>
                  <a:fillRect/>
                </a:stretch>
              </p:blipFill>
              <p:spPr>
                <a:xfrm>
                  <a:off x="1827168" y="1379074"/>
                  <a:ext cx="164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0964" name="Freihand 210963">
                  <a:extLst>
                    <a:ext uri="{FF2B5EF4-FFF2-40B4-BE49-F238E27FC236}">
                      <a16:creationId xmlns:a16="http://schemas.microsoft.com/office/drawing/2014/main" id="{CA8A095A-64A2-4CB2-9098-2D5F885F7734}"/>
                    </a:ext>
                  </a:extLst>
                </p14:cNvPr>
                <p14:cNvContentPartPr/>
                <p14:nvPr/>
              </p14:nvContentPartPr>
              <p14:xfrm>
                <a:off x="1675608" y="1301674"/>
                <a:ext cx="250200" cy="107640"/>
              </p14:xfrm>
            </p:contentPart>
          </mc:Choice>
          <mc:Fallback>
            <p:pic>
              <p:nvPicPr>
                <p:cNvPr id="210964" name="Freihand 210963">
                  <a:extLst>
                    <a:ext uri="{FF2B5EF4-FFF2-40B4-BE49-F238E27FC236}">
                      <a16:creationId xmlns:a16="http://schemas.microsoft.com/office/drawing/2014/main" id="{CA8A095A-64A2-4CB2-9098-2D5F885F7734}"/>
                    </a:ext>
                  </a:extLst>
                </p:cNvPr>
                <p:cNvPicPr/>
                <p:nvPr/>
              </p:nvPicPr>
              <p:blipFill>
                <a:blip r:embed="rId36"/>
                <a:stretch>
                  <a:fillRect/>
                </a:stretch>
              </p:blipFill>
              <p:spPr>
                <a:xfrm>
                  <a:off x="1671288" y="1297354"/>
                  <a:ext cx="258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0965" name="Freihand 210964">
                  <a:extLst>
                    <a:ext uri="{FF2B5EF4-FFF2-40B4-BE49-F238E27FC236}">
                      <a16:creationId xmlns:a16="http://schemas.microsoft.com/office/drawing/2014/main" id="{5F515B46-96CD-463B-9522-FBDA100E0802}"/>
                    </a:ext>
                  </a:extLst>
                </p14:cNvPr>
                <p14:cNvContentPartPr/>
                <p14:nvPr/>
              </p14:nvContentPartPr>
              <p14:xfrm>
                <a:off x="2102928" y="1433434"/>
                <a:ext cx="279000" cy="120600"/>
              </p14:xfrm>
            </p:contentPart>
          </mc:Choice>
          <mc:Fallback>
            <p:pic>
              <p:nvPicPr>
                <p:cNvPr id="210965" name="Freihand 210964">
                  <a:extLst>
                    <a:ext uri="{FF2B5EF4-FFF2-40B4-BE49-F238E27FC236}">
                      <a16:creationId xmlns:a16="http://schemas.microsoft.com/office/drawing/2014/main" id="{5F515B46-96CD-463B-9522-FBDA100E0802}"/>
                    </a:ext>
                  </a:extLst>
                </p:cNvPr>
                <p:cNvPicPr/>
                <p:nvPr/>
              </p:nvPicPr>
              <p:blipFill>
                <a:blip r:embed="rId38"/>
                <a:stretch>
                  <a:fillRect/>
                </a:stretch>
              </p:blipFill>
              <p:spPr>
                <a:xfrm>
                  <a:off x="2098608" y="1429114"/>
                  <a:ext cx="287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0966" name="Freihand 210965">
                  <a:extLst>
                    <a:ext uri="{FF2B5EF4-FFF2-40B4-BE49-F238E27FC236}">
                      <a16:creationId xmlns:a16="http://schemas.microsoft.com/office/drawing/2014/main" id="{5945B0F7-5390-466E-898B-558AD5D729E9}"/>
                    </a:ext>
                  </a:extLst>
                </p14:cNvPr>
                <p14:cNvContentPartPr/>
                <p14:nvPr/>
              </p14:nvContentPartPr>
              <p14:xfrm>
                <a:off x="2335128" y="1423714"/>
                <a:ext cx="28080" cy="18360"/>
              </p14:xfrm>
            </p:contentPart>
          </mc:Choice>
          <mc:Fallback>
            <p:pic>
              <p:nvPicPr>
                <p:cNvPr id="210966" name="Freihand 210965">
                  <a:extLst>
                    <a:ext uri="{FF2B5EF4-FFF2-40B4-BE49-F238E27FC236}">
                      <a16:creationId xmlns:a16="http://schemas.microsoft.com/office/drawing/2014/main" id="{5945B0F7-5390-466E-898B-558AD5D729E9}"/>
                    </a:ext>
                  </a:extLst>
                </p:cNvPr>
                <p:cNvPicPr/>
                <p:nvPr/>
              </p:nvPicPr>
              <p:blipFill>
                <a:blip r:embed="rId40"/>
                <a:stretch>
                  <a:fillRect/>
                </a:stretch>
              </p:blipFill>
              <p:spPr>
                <a:xfrm>
                  <a:off x="2330808" y="1419394"/>
                  <a:ext cx="36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0967" name="Freihand 210966">
                  <a:extLst>
                    <a:ext uri="{FF2B5EF4-FFF2-40B4-BE49-F238E27FC236}">
                      <a16:creationId xmlns:a16="http://schemas.microsoft.com/office/drawing/2014/main" id="{CC083CEE-12A3-45FF-865B-156B78282B04}"/>
                    </a:ext>
                  </a:extLst>
                </p14:cNvPr>
                <p14:cNvContentPartPr/>
                <p14:nvPr/>
              </p14:nvContentPartPr>
              <p14:xfrm>
                <a:off x="2411448" y="1455394"/>
                <a:ext cx="218160" cy="95400"/>
              </p14:xfrm>
            </p:contentPart>
          </mc:Choice>
          <mc:Fallback>
            <p:pic>
              <p:nvPicPr>
                <p:cNvPr id="210967" name="Freihand 210966">
                  <a:extLst>
                    <a:ext uri="{FF2B5EF4-FFF2-40B4-BE49-F238E27FC236}">
                      <a16:creationId xmlns:a16="http://schemas.microsoft.com/office/drawing/2014/main" id="{CC083CEE-12A3-45FF-865B-156B78282B04}"/>
                    </a:ext>
                  </a:extLst>
                </p:cNvPr>
                <p:cNvPicPr/>
                <p:nvPr/>
              </p:nvPicPr>
              <p:blipFill>
                <a:blip r:embed="rId42"/>
                <a:stretch>
                  <a:fillRect/>
                </a:stretch>
              </p:blipFill>
              <p:spPr>
                <a:xfrm>
                  <a:off x="2407128" y="1451074"/>
                  <a:ext cx="226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0968" name="Freihand 210967">
                  <a:extLst>
                    <a:ext uri="{FF2B5EF4-FFF2-40B4-BE49-F238E27FC236}">
                      <a16:creationId xmlns:a16="http://schemas.microsoft.com/office/drawing/2014/main" id="{7A7185F4-F5B5-4AA7-B4BE-5E9AE3724499}"/>
                    </a:ext>
                  </a:extLst>
                </p14:cNvPr>
                <p14:cNvContentPartPr/>
                <p14:nvPr/>
              </p14:nvContentPartPr>
              <p14:xfrm>
                <a:off x="2709528" y="1382314"/>
                <a:ext cx="111240" cy="148320"/>
              </p14:xfrm>
            </p:contentPart>
          </mc:Choice>
          <mc:Fallback>
            <p:pic>
              <p:nvPicPr>
                <p:cNvPr id="210968" name="Freihand 210967">
                  <a:extLst>
                    <a:ext uri="{FF2B5EF4-FFF2-40B4-BE49-F238E27FC236}">
                      <a16:creationId xmlns:a16="http://schemas.microsoft.com/office/drawing/2014/main" id="{7A7185F4-F5B5-4AA7-B4BE-5E9AE3724499}"/>
                    </a:ext>
                  </a:extLst>
                </p:cNvPr>
                <p:cNvPicPr/>
                <p:nvPr/>
              </p:nvPicPr>
              <p:blipFill>
                <a:blip r:embed="rId44"/>
                <a:stretch>
                  <a:fillRect/>
                </a:stretch>
              </p:blipFill>
              <p:spPr>
                <a:xfrm>
                  <a:off x="2705208" y="1377994"/>
                  <a:ext cx="119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0969" name="Freihand 210968">
                  <a:extLst>
                    <a:ext uri="{FF2B5EF4-FFF2-40B4-BE49-F238E27FC236}">
                      <a16:creationId xmlns:a16="http://schemas.microsoft.com/office/drawing/2014/main" id="{096F5C46-6CE0-4F61-BFF2-7E916EF0D5F3}"/>
                    </a:ext>
                  </a:extLst>
                </p14:cNvPr>
                <p14:cNvContentPartPr/>
                <p14:nvPr/>
              </p14:nvContentPartPr>
              <p14:xfrm>
                <a:off x="2684688" y="1446034"/>
                <a:ext cx="173880" cy="16560"/>
              </p14:xfrm>
            </p:contentPart>
          </mc:Choice>
          <mc:Fallback>
            <p:pic>
              <p:nvPicPr>
                <p:cNvPr id="210969" name="Freihand 210968">
                  <a:extLst>
                    <a:ext uri="{FF2B5EF4-FFF2-40B4-BE49-F238E27FC236}">
                      <a16:creationId xmlns:a16="http://schemas.microsoft.com/office/drawing/2014/main" id="{096F5C46-6CE0-4F61-BFF2-7E916EF0D5F3}"/>
                    </a:ext>
                  </a:extLst>
                </p:cNvPr>
                <p:cNvPicPr/>
                <p:nvPr/>
              </p:nvPicPr>
              <p:blipFill>
                <a:blip r:embed="rId46"/>
                <a:stretch>
                  <a:fillRect/>
                </a:stretch>
              </p:blipFill>
              <p:spPr>
                <a:xfrm>
                  <a:off x="2680368" y="1441714"/>
                  <a:ext cx="182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0970" name="Freihand 210969">
                  <a:extLst>
                    <a:ext uri="{FF2B5EF4-FFF2-40B4-BE49-F238E27FC236}">
                      <a16:creationId xmlns:a16="http://schemas.microsoft.com/office/drawing/2014/main" id="{C09B1EE3-4BA7-44C6-826D-BC333CE71413}"/>
                    </a:ext>
                  </a:extLst>
                </p14:cNvPr>
                <p14:cNvContentPartPr/>
                <p14:nvPr/>
              </p14:nvContentPartPr>
              <p14:xfrm>
                <a:off x="2851728" y="1451434"/>
                <a:ext cx="176040" cy="64440"/>
              </p14:xfrm>
            </p:contentPart>
          </mc:Choice>
          <mc:Fallback>
            <p:pic>
              <p:nvPicPr>
                <p:cNvPr id="210970" name="Freihand 210969">
                  <a:extLst>
                    <a:ext uri="{FF2B5EF4-FFF2-40B4-BE49-F238E27FC236}">
                      <a16:creationId xmlns:a16="http://schemas.microsoft.com/office/drawing/2014/main" id="{C09B1EE3-4BA7-44C6-826D-BC333CE71413}"/>
                    </a:ext>
                  </a:extLst>
                </p:cNvPr>
                <p:cNvPicPr/>
                <p:nvPr/>
              </p:nvPicPr>
              <p:blipFill>
                <a:blip r:embed="rId48"/>
                <a:stretch>
                  <a:fillRect/>
                </a:stretch>
              </p:blipFill>
              <p:spPr>
                <a:xfrm>
                  <a:off x="2847408" y="1447114"/>
                  <a:ext cx="184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0971" name="Freihand 210970">
                  <a:extLst>
                    <a:ext uri="{FF2B5EF4-FFF2-40B4-BE49-F238E27FC236}">
                      <a16:creationId xmlns:a16="http://schemas.microsoft.com/office/drawing/2014/main" id="{6299BF0F-E58F-4405-9927-0553F0606BD4}"/>
                    </a:ext>
                  </a:extLst>
                </p14:cNvPr>
                <p14:cNvContentPartPr/>
                <p14:nvPr/>
              </p14:nvContentPartPr>
              <p14:xfrm>
                <a:off x="3039288" y="1419034"/>
                <a:ext cx="81000" cy="99360"/>
              </p14:xfrm>
            </p:contentPart>
          </mc:Choice>
          <mc:Fallback>
            <p:pic>
              <p:nvPicPr>
                <p:cNvPr id="210971" name="Freihand 210970">
                  <a:extLst>
                    <a:ext uri="{FF2B5EF4-FFF2-40B4-BE49-F238E27FC236}">
                      <a16:creationId xmlns:a16="http://schemas.microsoft.com/office/drawing/2014/main" id="{6299BF0F-E58F-4405-9927-0553F0606BD4}"/>
                    </a:ext>
                  </a:extLst>
                </p:cNvPr>
                <p:cNvPicPr/>
                <p:nvPr/>
              </p:nvPicPr>
              <p:blipFill>
                <a:blip r:embed="rId50"/>
                <a:stretch>
                  <a:fillRect/>
                </a:stretch>
              </p:blipFill>
              <p:spPr>
                <a:xfrm>
                  <a:off x="3034968" y="1414714"/>
                  <a:ext cx="89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0972" name="Freihand 210971">
                  <a:extLst>
                    <a:ext uri="{FF2B5EF4-FFF2-40B4-BE49-F238E27FC236}">
                      <a16:creationId xmlns:a16="http://schemas.microsoft.com/office/drawing/2014/main" id="{6EABDBFC-39B6-4301-BFDE-914D935F52E3}"/>
                    </a:ext>
                  </a:extLst>
                </p14:cNvPr>
                <p14:cNvContentPartPr/>
                <p14:nvPr/>
              </p14:nvContentPartPr>
              <p14:xfrm>
                <a:off x="3128568" y="1449274"/>
                <a:ext cx="61920" cy="90360"/>
              </p14:xfrm>
            </p:contentPart>
          </mc:Choice>
          <mc:Fallback>
            <p:pic>
              <p:nvPicPr>
                <p:cNvPr id="210972" name="Freihand 210971">
                  <a:extLst>
                    <a:ext uri="{FF2B5EF4-FFF2-40B4-BE49-F238E27FC236}">
                      <a16:creationId xmlns:a16="http://schemas.microsoft.com/office/drawing/2014/main" id="{6EABDBFC-39B6-4301-BFDE-914D935F52E3}"/>
                    </a:ext>
                  </a:extLst>
                </p:cNvPr>
                <p:cNvPicPr/>
                <p:nvPr/>
              </p:nvPicPr>
              <p:blipFill>
                <a:blip r:embed="rId52"/>
                <a:stretch>
                  <a:fillRect/>
                </a:stretch>
              </p:blipFill>
              <p:spPr>
                <a:xfrm>
                  <a:off x="3124248" y="1444954"/>
                  <a:ext cx="70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0973" name="Freihand 210972">
                  <a:extLst>
                    <a:ext uri="{FF2B5EF4-FFF2-40B4-BE49-F238E27FC236}">
                      <a16:creationId xmlns:a16="http://schemas.microsoft.com/office/drawing/2014/main" id="{415EAFE5-1C0D-4F5D-8FF7-A1FA5FBF2898}"/>
                    </a:ext>
                  </a:extLst>
                </p14:cNvPr>
                <p14:cNvContentPartPr/>
                <p14:nvPr/>
              </p14:nvContentPartPr>
              <p14:xfrm>
                <a:off x="3192648" y="1460074"/>
                <a:ext cx="97200" cy="67680"/>
              </p14:xfrm>
            </p:contentPart>
          </mc:Choice>
          <mc:Fallback>
            <p:pic>
              <p:nvPicPr>
                <p:cNvPr id="210973" name="Freihand 210972">
                  <a:extLst>
                    <a:ext uri="{FF2B5EF4-FFF2-40B4-BE49-F238E27FC236}">
                      <a16:creationId xmlns:a16="http://schemas.microsoft.com/office/drawing/2014/main" id="{415EAFE5-1C0D-4F5D-8FF7-A1FA5FBF2898}"/>
                    </a:ext>
                  </a:extLst>
                </p:cNvPr>
                <p:cNvPicPr/>
                <p:nvPr/>
              </p:nvPicPr>
              <p:blipFill>
                <a:blip r:embed="rId54"/>
                <a:stretch>
                  <a:fillRect/>
                </a:stretch>
              </p:blipFill>
              <p:spPr>
                <a:xfrm>
                  <a:off x="3188328" y="1455754"/>
                  <a:ext cx="105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974" name="Freihand 210973">
                  <a:extLst>
                    <a:ext uri="{FF2B5EF4-FFF2-40B4-BE49-F238E27FC236}">
                      <a16:creationId xmlns:a16="http://schemas.microsoft.com/office/drawing/2014/main" id="{BDEAC42C-23A2-406E-B3CA-F92DDD0638DD}"/>
                    </a:ext>
                  </a:extLst>
                </p14:cNvPr>
                <p14:cNvContentPartPr/>
                <p14:nvPr/>
              </p14:nvContentPartPr>
              <p14:xfrm>
                <a:off x="3313968" y="1368994"/>
                <a:ext cx="173880" cy="158400"/>
              </p14:xfrm>
            </p:contentPart>
          </mc:Choice>
          <mc:Fallback>
            <p:pic>
              <p:nvPicPr>
                <p:cNvPr id="210974" name="Freihand 210973">
                  <a:extLst>
                    <a:ext uri="{FF2B5EF4-FFF2-40B4-BE49-F238E27FC236}">
                      <a16:creationId xmlns:a16="http://schemas.microsoft.com/office/drawing/2014/main" id="{BDEAC42C-23A2-406E-B3CA-F92DDD0638DD}"/>
                    </a:ext>
                  </a:extLst>
                </p:cNvPr>
                <p:cNvPicPr/>
                <p:nvPr/>
              </p:nvPicPr>
              <p:blipFill>
                <a:blip r:embed="rId56"/>
                <a:stretch>
                  <a:fillRect/>
                </a:stretch>
              </p:blipFill>
              <p:spPr>
                <a:xfrm>
                  <a:off x="3309648" y="1364674"/>
                  <a:ext cx="182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0975" name="Freihand 210974">
                  <a:extLst>
                    <a:ext uri="{FF2B5EF4-FFF2-40B4-BE49-F238E27FC236}">
                      <a16:creationId xmlns:a16="http://schemas.microsoft.com/office/drawing/2014/main" id="{ACF1FCB6-6C8C-4514-8F3D-68F1C790F2C9}"/>
                    </a:ext>
                  </a:extLst>
                </p14:cNvPr>
                <p14:cNvContentPartPr/>
                <p14:nvPr/>
              </p14:nvContentPartPr>
              <p14:xfrm>
                <a:off x="3274728" y="1406074"/>
                <a:ext cx="128880" cy="25560"/>
              </p14:xfrm>
            </p:contentPart>
          </mc:Choice>
          <mc:Fallback>
            <p:pic>
              <p:nvPicPr>
                <p:cNvPr id="210975" name="Freihand 210974">
                  <a:extLst>
                    <a:ext uri="{FF2B5EF4-FFF2-40B4-BE49-F238E27FC236}">
                      <a16:creationId xmlns:a16="http://schemas.microsoft.com/office/drawing/2014/main" id="{ACF1FCB6-6C8C-4514-8F3D-68F1C790F2C9}"/>
                    </a:ext>
                  </a:extLst>
                </p:cNvPr>
                <p:cNvPicPr/>
                <p:nvPr/>
              </p:nvPicPr>
              <p:blipFill>
                <a:blip r:embed="rId58"/>
                <a:stretch>
                  <a:fillRect/>
                </a:stretch>
              </p:blipFill>
              <p:spPr>
                <a:xfrm>
                  <a:off x="3270408" y="1401754"/>
                  <a:ext cx="137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0976" name="Freihand 210975">
                  <a:extLst>
                    <a:ext uri="{FF2B5EF4-FFF2-40B4-BE49-F238E27FC236}">
                      <a16:creationId xmlns:a16="http://schemas.microsoft.com/office/drawing/2014/main" id="{F5A6FD77-8D06-4935-A331-024D0EAA938D}"/>
                    </a:ext>
                  </a:extLst>
                </p14:cNvPr>
                <p14:cNvContentPartPr/>
                <p14:nvPr/>
              </p14:nvContentPartPr>
              <p14:xfrm>
                <a:off x="3604128" y="1438834"/>
                <a:ext cx="7200" cy="66600"/>
              </p14:xfrm>
            </p:contentPart>
          </mc:Choice>
          <mc:Fallback>
            <p:pic>
              <p:nvPicPr>
                <p:cNvPr id="210976" name="Freihand 210975">
                  <a:extLst>
                    <a:ext uri="{FF2B5EF4-FFF2-40B4-BE49-F238E27FC236}">
                      <a16:creationId xmlns:a16="http://schemas.microsoft.com/office/drawing/2014/main" id="{F5A6FD77-8D06-4935-A331-024D0EAA938D}"/>
                    </a:ext>
                  </a:extLst>
                </p:cNvPr>
                <p:cNvPicPr/>
                <p:nvPr/>
              </p:nvPicPr>
              <p:blipFill>
                <a:blip r:embed="rId60"/>
                <a:stretch>
                  <a:fillRect/>
                </a:stretch>
              </p:blipFill>
              <p:spPr>
                <a:xfrm>
                  <a:off x="3599808" y="1434514"/>
                  <a:ext cx="15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0977" name="Freihand 210976">
                  <a:extLst>
                    <a:ext uri="{FF2B5EF4-FFF2-40B4-BE49-F238E27FC236}">
                      <a16:creationId xmlns:a16="http://schemas.microsoft.com/office/drawing/2014/main" id="{E399E860-0669-44BD-A3A9-883486096C03}"/>
                    </a:ext>
                  </a:extLst>
                </p14:cNvPr>
                <p14:cNvContentPartPr/>
                <p14:nvPr/>
              </p14:nvContentPartPr>
              <p14:xfrm>
                <a:off x="3609528" y="1409314"/>
                <a:ext cx="37440" cy="24480"/>
              </p14:xfrm>
            </p:contentPart>
          </mc:Choice>
          <mc:Fallback>
            <p:pic>
              <p:nvPicPr>
                <p:cNvPr id="210977" name="Freihand 210976">
                  <a:extLst>
                    <a:ext uri="{FF2B5EF4-FFF2-40B4-BE49-F238E27FC236}">
                      <a16:creationId xmlns:a16="http://schemas.microsoft.com/office/drawing/2014/main" id="{E399E860-0669-44BD-A3A9-883486096C03}"/>
                    </a:ext>
                  </a:extLst>
                </p:cNvPr>
                <p:cNvPicPr/>
                <p:nvPr/>
              </p:nvPicPr>
              <p:blipFill>
                <a:blip r:embed="rId62"/>
                <a:stretch>
                  <a:fillRect/>
                </a:stretch>
              </p:blipFill>
              <p:spPr>
                <a:xfrm>
                  <a:off x="3605208" y="1404994"/>
                  <a:ext cx="46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0978" name="Freihand 210977">
                  <a:extLst>
                    <a:ext uri="{FF2B5EF4-FFF2-40B4-BE49-F238E27FC236}">
                      <a16:creationId xmlns:a16="http://schemas.microsoft.com/office/drawing/2014/main" id="{DAF0BFA9-70CF-439C-BDB0-235232ABBBF0}"/>
                    </a:ext>
                  </a:extLst>
                </p14:cNvPr>
                <p14:cNvContentPartPr/>
                <p14:nvPr/>
              </p14:nvContentPartPr>
              <p14:xfrm>
                <a:off x="3671448" y="1354594"/>
                <a:ext cx="167400" cy="172440"/>
              </p14:xfrm>
            </p:contentPart>
          </mc:Choice>
          <mc:Fallback>
            <p:pic>
              <p:nvPicPr>
                <p:cNvPr id="210978" name="Freihand 210977">
                  <a:extLst>
                    <a:ext uri="{FF2B5EF4-FFF2-40B4-BE49-F238E27FC236}">
                      <a16:creationId xmlns:a16="http://schemas.microsoft.com/office/drawing/2014/main" id="{DAF0BFA9-70CF-439C-BDB0-235232ABBBF0}"/>
                    </a:ext>
                  </a:extLst>
                </p:cNvPr>
                <p:cNvPicPr/>
                <p:nvPr/>
              </p:nvPicPr>
              <p:blipFill>
                <a:blip r:embed="rId64"/>
                <a:stretch>
                  <a:fillRect/>
                </a:stretch>
              </p:blipFill>
              <p:spPr>
                <a:xfrm>
                  <a:off x="3667128" y="1350274"/>
                  <a:ext cx="176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0979" name="Freihand 210978">
                  <a:extLst>
                    <a:ext uri="{FF2B5EF4-FFF2-40B4-BE49-F238E27FC236}">
                      <a16:creationId xmlns:a16="http://schemas.microsoft.com/office/drawing/2014/main" id="{7E2679F1-0F7B-4A90-97B6-CC3424A06711}"/>
                    </a:ext>
                  </a:extLst>
                </p14:cNvPr>
                <p14:cNvContentPartPr/>
                <p14:nvPr/>
              </p14:nvContentPartPr>
              <p14:xfrm>
                <a:off x="3955488" y="1332634"/>
                <a:ext cx="95400" cy="174960"/>
              </p14:xfrm>
            </p:contentPart>
          </mc:Choice>
          <mc:Fallback>
            <p:pic>
              <p:nvPicPr>
                <p:cNvPr id="210979" name="Freihand 210978">
                  <a:extLst>
                    <a:ext uri="{FF2B5EF4-FFF2-40B4-BE49-F238E27FC236}">
                      <a16:creationId xmlns:a16="http://schemas.microsoft.com/office/drawing/2014/main" id="{7E2679F1-0F7B-4A90-97B6-CC3424A06711}"/>
                    </a:ext>
                  </a:extLst>
                </p:cNvPr>
                <p:cNvPicPr/>
                <p:nvPr/>
              </p:nvPicPr>
              <p:blipFill>
                <a:blip r:embed="rId66"/>
                <a:stretch>
                  <a:fillRect/>
                </a:stretch>
              </p:blipFill>
              <p:spPr>
                <a:xfrm>
                  <a:off x="3951168" y="1328314"/>
                  <a:ext cx="104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0980" name="Freihand 210979">
                  <a:extLst>
                    <a:ext uri="{FF2B5EF4-FFF2-40B4-BE49-F238E27FC236}">
                      <a16:creationId xmlns:a16="http://schemas.microsoft.com/office/drawing/2014/main" id="{5E135632-4FFA-48E0-8F1A-0CFD72CCA287}"/>
                    </a:ext>
                  </a:extLst>
                </p14:cNvPr>
                <p14:cNvContentPartPr/>
                <p14:nvPr/>
              </p14:nvContentPartPr>
              <p14:xfrm>
                <a:off x="4097688" y="1393834"/>
                <a:ext cx="232200" cy="98640"/>
              </p14:xfrm>
            </p:contentPart>
          </mc:Choice>
          <mc:Fallback>
            <p:pic>
              <p:nvPicPr>
                <p:cNvPr id="210980" name="Freihand 210979">
                  <a:extLst>
                    <a:ext uri="{FF2B5EF4-FFF2-40B4-BE49-F238E27FC236}">
                      <a16:creationId xmlns:a16="http://schemas.microsoft.com/office/drawing/2014/main" id="{5E135632-4FFA-48E0-8F1A-0CFD72CCA287}"/>
                    </a:ext>
                  </a:extLst>
                </p:cNvPr>
                <p:cNvPicPr/>
                <p:nvPr/>
              </p:nvPicPr>
              <p:blipFill>
                <a:blip r:embed="rId68"/>
                <a:stretch>
                  <a:fillRect/>
                </a:stretch>
              </p:blipFill>
              <p:spPr>
                <a:xfrm>
                  <a:off x="4093368" y="1389514"/>
                  <a:ext cx="240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0981" name="Freihand 210980">
                  <a:extLst>
                    <a:ext uri="{FF2B5EF4-FFF2-40B4-BE49-F238E27FC236}">
                      <a16:creationId xmlns:a16="http://schemas.microsoft.com/office/drawing/2014/main" id="{E1923F07-DF88-4945-B93D-4DBB7FF04F65}"/>
                    </a:ext>
                  </a:extLst>
                </p14:cNvPr>
                <p14:cNvContentPartPr/>
                <p14:nvPr/>
              </p14:nvContentPartPr>
              <p14:xfrm>
                <a:off x="4372008" y="1318954"/>
                <a:ext cx="108720" cy="161640"/>
              </p14:xfrm>
            </p:contentPart>
          </mc:Choice>
          <mc:Fallback>
            <p:pic>
              <p:nvPicPr>
                <p:cNvPr id="210981" name="Freihand 210980">
                  <a:extLst>
                    <a:ext uri="{FF2B5EF4-FFF2-40B4-BE49-F238E27FC236}">
                      <a16:creationId xmlns:a16="http://schemas.microsoft.com/office/drawing/2014/main" id="{E1923F07-DF88-4945-B93D-4DBB7FF04F65}"/>
                    </a:ext>
                  </a:extLst>
                </p:cNvPr>
                <p:cNvPicPr/>
                <p:nvPr/>
              </p:nvPicPr>
              <p:blipFill>
                <a:blip r:embed="rId70"/>
                <a:stretch>
                  <a:fillRect/>
                </a:stretch>
              </p:blipFill>
              <p:spPr>
                <a:xfrm>
                  <a:off x="4367688" y="1314634"/>
                  <a:ext cx="117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0982" name="Freihand 210981">
                  <a:extLst>
                    <a:ext uri="{FF2B5EF4-FFF2-40B4-BE49-F238E27FC236}">
                      <a16:creationId xmlns:a16="http://schemas.microsoft.com/office/drawing/2014/main" id="{68BB25B8-3444-4C26-8ED7-038CE4664C43}"/>
                    </a:ext>
                  </a:extLst>
                </p14:cNvPr>
                <p14:cNvContentPartPr/>
                <p14:nvPr/>
              </p14:nvContentPartPr>
              <p14:xfrm>
                <a:off x="4593048" y="1365394"/>
                <a:ext cx="227520" cy="87840"/>
              </p14:xfrm>
            </p:contentPart>
          </mc:Choice>
          <mc:Fallback>
            <p:pic>
              <p:nvPicPr>
                <p:cNvPr id="210982" name="Freihand 210981">
                  <a:extLst>
                    <a:ext uri="{FF2B5EF4-FFF2-40B4-BE49-F238E27FC236}">
                      <a16:creationId xmlns:a16="http://schemas.microsoft.com/office/drawing/2014/main" id="{68BB25B8-3444-4C26-8ED7-038CE4664C43}"/>
                    </a:ext>
                  </a:extLst>
                </p:cNvPr>
                <p:cNvPicPr/>
                <p:nvPr/>
              </p:nvPicPr>
              <p:blipFill>
                <a:blip r:embed="rId72"/>
                <a:stretch>
                  <a:fillRect/>
                </a:stretch>
              </p:blipFill>
              <p:spPr>
                <a:xfrm>
                  <a:off x="4588728" y="1361074"/>
                  <a:ext cx="236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0983" name="Freihand 210982">
                  <a:extLst>
                    <a:ext uri="{FF2B5EF4-FFF2-40B4-BE49-F238E27FC236}">
                      <a16:creationId xmlns:a16="http://schemas.microsoft.com/office/drawing/2014/main" id="{F34D970E-EE17-438F-B4C8-FC65E7BB5675}"/>
                    </a:ext>
                  </a:extLst>
                </p14:cNvPr>
                <p14:cNvContentPartPr/>
                <p14:nvPr/>
              </p14:nvContentPartPr>
              <p14:xfrm>
                <a:off x="4873488" y="1306354"/>
                <a:ext cx="107640" cy="149040"/>
              </p14:xfrm>
            </p:contentPart>
          </mc:Choice>
          <mc:Fallback>
            <p:pic>
              <p:nvPicPr>
                <p:cNvPr id="210983" name="Freihand 210982">
                  <a:extLst>
                    <a:ext uri="{FF2B5EF4-FFF2-40B4-BE49-F238E27FC236}">
                      <a16:creationId xmlns:a16="http://schemas.microsoft.com/office/drawing/2014/main" id="{F34D970E-EE17-438F-B4C8-FC65E7BB5675}"/>
                    </a:ext>
                  </a:extLst>
                </p:cNvPr>
                <p:cNvPicPr/>
                <p:nvPr/>
              </p:nvPicPr>
              <p:blipFill>
                <a:blip r:embed="rId74"/>
                <a:stretch>
                  <a:fillRect/>
                </a:stretch>
              </p:blipFill>
              <p:spPr>
                <a:xfrm>
                  <a:off x="4869168" y="1302034"/>
                  <a:ext cx="11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0984" name="Freihand 210983">
                  <a:extLst>
                    <a:ext uri="{FF2B5EF4-FFF2-40B4-BE49-F238E27FC236}">
                      <a16:creationId xmlns:a16="http://schemas.microsoft.com/office/drawing/2014/main" id="{FD8CFEB6-64C0-44E7-92D1-1CB8A076DCC9}"/>
                    </a:ext>
                  </a:extLst>
                </p14:cNvPr>
                <p14:cNvContentPartPr/>
                <p14:nvPr/>
              </p14:nvContentPartPr>
              <p14:xfrm>
                <a:off x="4981488" y="1377634"/>
                <a:ext cx="103320" cy="71280"/>
              </p14:xfrm>
            </p:contentPart>
          </mc:Choice>
          <mc:Fallback>
            <p:pic>
              <p:nvPicPr>
                <p:cNvPr id="210984" name="Freihand 210983">
                  <a:extLst>
                    <a:ext uri="{FF2B5EF4-FFF2-40B4-BE49-F238E27FC236}">
                      <a16:creationId xmlns:a16="http://schemas.microsoft.com/office/drawing/2014/main" id="{FD8CFEB6-64C0-44E7-92D1-1CB8A076DCC9}"/>
                    </a:ext>
                  </a:extLst>
                </p:cNvPr>
                <p:cNvPicPr/>
                <p:nvPr/>
              </p:nvPicPr>
              <p:blipFill>
                <a:blip r:embed="rId76"/>
                <a:stretch>
                  <a:fillRect/>
                </a:stretch>
              </p:blipFill>
              <p:spPr>
                <a:xfrm>
                  <a:off x="4977168" y="1373314"/>
                  <a:ext cx="111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0985" name="Freihand 210984">
                  <a:extLst>
                    <a:ext uri="{FF2B5EF4-FFF2-40B4-BE49-F238E27FC236}">
                      <a16:creationId xmlns:a16="http://schemas.microsoft.com/office/drawing/2014/main" id="{AEBE1D04-A2C7-4B8F-B89E-9AD9A3D4D638}"/>
                    </a:ext>
                  </a:extLst>
                </p14:cNvPr>
                <p14:cNvContentPartPr/>
                <p14:nvPr/>
              </p14:nvContentPartPr>
              <p14:xfrm>
                <a:off x="5112888" y="1286554"/>
                <a:ext cx="126720" cy="149760"/>
              </p14:xfrm>
            </p:contentPart>
          </mc:Choice>
          <mc:Fallback>
            <p:pic>
              <p:nvPicPr>
                <p:cNvPr id="210985" name="Freihand 210984">
                  <a:extLst>
                    <a:ext uri="{FF2B5EF4-FFF2-40B4-BE49-F238E27FC236}">
                      <a16:creationId xmlns:a16="http://schemas.microsoft.com/office/drawing/2014/main" id="{AEBE1D04-A2C7-4B8F-B89E-9AD9A3D4D638}"/>
                    </a:ext>
                  </a:extLst>
                </p:cNvPr>
                <p:cNvPicPr/>
                <p:nvPr/>
              </p:nvPicPr>
              <p:blipFill>
                <a:blip r:embed="rId78"/>
                <a:stretch>
                  <a:fillRect/>
                </a:stretch>
              </p:blipFill>
              <p:spPr>
                <a:xfrm>
                  <a:off x="5108568" y="1282234"/>
                  <a:ext cx="135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0986" name="Freihand 210985">
                  <a:extLst>
                    <a:ext uri="{FF2B5EF4-FFF2-40B4-BE49-F238E27FC236}">
                      <a16:creationId xmlns:a16="http://schemas.microsoft.com/office/drawing/2014/main" id="{5E5D1702-97F6-46F6-849F-47132DAE9138}"/>
                    </a:ext>
                  </a:extLst>
                </p14:cNvPr>
                <p14:cNvContentPartPr/>
                <p14:nvPr/>
              </p14:nvContentPartPr>
              <p14:xfrm>
                <a:off x="5179128" y="1406074"/>
                <a:ext cx="66240" cy="36000"/>
              </p14:xfrm>
            </p:contentPart>
          </mc:Choice>
          <mc:Fallback>
            <p:pic>
              <p:nvPicPr>
                <p:cNvPr id="210986" name="Freihand 210985">
                  <a:extLst>
                    <a:ext uri="{FF2B5EF4-FFF2-40B4-BE49-F238E27FC236}">
                      <a16:creationId xmlns:a16="http://schemas.microsoft.com/office/drawing/2014/main" id="{5E5D1702-97F6-46F6-849F-47132DAE9138}"/>
                    </a:ext>
                  </a:extLst>
                </p:cNvPr>
                <p:cNvPicPr/>
                <p:nvPr/>
              </p:nvPicPr>
              <p:blipFill>
                <a:blip r:embed="rId80"/>
                <a:stretch>
                  <a:fillRect/>
                </a:stretch>
              </p:blipFill>
              <p:spPr>
                <a:xfrm>
                  <a:off x="5174808" y="1401754"/>
                  <a:ext cx="74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0987" name="Freihand 210986">
                  <a:extLst>
                    <a:ext uri="{FF2B5EF4-FFF2-40B4-BE49-F238E27FC236}">
                      <a16:creationId xmlns:a16="http://schemas.microsoft.com/office/drawing/2014/main" id="{7C566C43-4D69-4C95-A312-AD358C6CDCE2}"/>
                    </a:ext>
                  </a:extLst>
                </p14:cNvPr>
                <p14:cNvContentPartPr/>
                <p14:nvPr/>
              </p14:nvContentPartPr>
              <p14:xfrm>
                <a:off x="5256888" y="1380514"/>
                <a:ext cx="214200" cy="70200"/>
              </p14:xfrm>
            </p:contentPart>
          </mc:Choice>
          <mc:Fallback>
            <p:pic>
              <p:nvPicPr>
                <p:cNvPr id="210987" name="Freihand 210986">
                  <a:extLst>
                    <a:ext uri="{FF2B5EF4-FFF2-40B4-BE49-F238E27FC236}">
                      <a16:creationId xmlns:a16="http://schemas.microsoft.com/office/drawing/2014/main" id="{7C566C43-4D69-4C95-A312-AD358C6CDCE2}"/>
                    </a:ext>
                  </a:extLst>
                </p:cNvPr>
                <p:cNvPicPr/>
                <p:nvPr/>
              </p:nvPicPr>
              <p:blipFill>
                <a:blip r:embed="rId82"/>
                <a:stretch>
                  <a:fillRect/>
                </a:stretch>
              </p:blipFill>
              <p:spPr>
                <a:xfrm>
                  <a:off x="5252568" y="1376194"/>
                  <a:ext cx="222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0988" name="Freihand 210987">
                  <a:extLst>
                    <a:ext uri="{FF2B5EF4-FFF2-40B4-BE49-F238E27FC236}">
                      <a16:creationId xmlns:a16="http://schemas.microsoft.com/office/drawing/2014/main" id="{CB2E933A-F9F3-4C4A-88D6-FB4E3551E238}"/>
                    </a:ext>
                  </a:extLst>
                </p14:cNvPr>
                <p14:cNvContentPartPr/>
                <p14:nvPr/>
              </p14:nvContentPartPr>
              <p14:xfrm>
                <a:off x="5498088" y="1378714"/>
                <a:ext cx="96120" cy="59760"/>
              </p14:xfrm>
            </p:contentPart>
          </mc:Choice>
          <mc:Fallback>
            <p:pic>
              <p:nvPicPr>
                <p:cNvPr id="210988" name="Freihand 210987">
                  <a:extLst>
                    <a:ext uri="{FF2B5EF4-FFF2-40B4-BE49-F238E27FC236}">
                      <a16:creationId xmlns:a16="http://schemas.microsoft.com/office/drawing/2014/main" id="{CB2E933A-F9F3-4C4A-88D6-FB4E3551E238}"/>
                    </a:ext>
                  </a:extLst>
                </p:cNvPr>
                <p:cNvPicPr/>
                <p:nvPr/>
              </p:nvPicPr>
              <p:blipFill>
                <a:blip r:embed="rId84"/>
                <a:stretch>
                  <a:fillRect/>
                </a:stretch>
              </p:blipFill>
              <p:spPr>
                <a:xfrm>
                  <a:off x="5493768" y="1374394"/>
                  <a:ext cx="104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0989" name="Freihand 210988">
                  <a:extLst>
                    <a:ext uri="{FF2B5EF4-FFF2-40B4-BE49-F238E27FC236}">
                      <a16:creationId xmlns:a16="http://schemas.microsoft.com/office/drawing/2014/main" id="{AFF7BD1D-F829-4AD5-9E3B-BAAB9FA4FA5A}"/>
                    </a:ext>
                  </a:extLst>
                </p14:cNvPr>
                <p14:cNvContentPartPr/>
                <p14:nvPr/>
              </p14:nvContentPartPr>
              <p14:xfrm>
                <a:off x="5667288" y="1318954"/>
                <a:ext cx="102600" cy="136440"/>
              </p14:xfrm>
            </p:contentPart>
          </mc:Choice>
          <mc:Fallback>
            <p:pic>
              <p:nvPicPr>
                <p:cNvPr id="210989" name="Freihand 210988">
                  <a:extLst>
                    <a:ext uri="{FF2B5EF4-FFF2-40B4-BE49-F238E27FC236}">
                      <a16:creationId xmlns:a16="http://schemas.microsoft.com/office/drawing/2014/main" id="{AFF7BD1D-F829-4AD5-9E3B-BAAB9FA4FA5A}"/>
                    </a:ext>
                  </a:extLst>
                </p:cNvPr>
                <p:cNvPicPr/>
                <p:nvPr/>
              </p:nvPicPr>
              <p:blipFill>
                <a:blip r:embed="rId86"/>
                <a:stretch>
                  <a:fillRect/>
                </a:stretch>
              </p:blipFill>
              <p:spPr>
                <a:xfrm>
                  <a:off x="5662968" y="1314634"/>
                  <a:ext cx="111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0992" name="Freihand 210991">
                  <a:extLst>
                    <a:ext uri="{FF2B5EF4-FFF2-40B4-BE49-F238E27FC236}">
                      <a16:creationId xmlns:a16="http://schemas.microsoft.com/office/drawing/2014/main" id="{11C7B9B5-1450-4CC2-9CC4-18BF7075B110}"/>
                    </a:ext>
                  </a:extLst>
                </p14:cNvPr>
                <p14:cNvContentPartPr/>
                <p14:nvPr/>
              </p14:nvContentPartPr>
              <p14:xfrm>
                <a:off x="5035848" y="3498754"/>
                <a:ext cx="297720" cy="20880"/>
              </p14:xfrm>
            </p:contentPart>
          </mc:Choice>
          <mc:Fallback>
            <p:pic>
              <p:nvPicPr>
                <p:cNvPr id="210992" name="Freihand 210991">
                  <a:extLst>
                    <a:ext uri="{FF2B5EF4-FFF2-40B4-BE49-F238E27FC236}">
                      <a16:creationId xmlns:a16="http://schemas.microsoft.com/office/drawing/2014/main" id="{11C7B9B5-1450-4CC2-9CC4-18BF7075B110}"/>
                    </a:ext>
                  </a:extLst>
                </p:cNvPr>
                <p:cNvPicPr/>
                <p:nvPr/>
              </p:nvPicPr>
              <p:blipFill>
                <a:blip r:embed="rId88"/>
                <a:stretch>
                  <a:fillRect/>
                </a:stretch>
              </p:blipFill>
              <p:spPr>
                <a:xfrm>
                  <a:off x="5031528" y="3494434"/>
                  <a:ext cx="306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0993" name="Freihand 210992">
                  <a:extLst>
                    <a:ext uri="{FF2B5EF4-FFF2-40B4-BE49-F238E27FC236}">
                      <a16:creationId xmlns:a16="http://schemas.microsoft.com/office/drawing/2014/main" id="{1DF8BD5C-2D46-44C3-9F0C-7FD3766B3066}"/>
                    </a:ext>
                  </a:extLst>
                </p14:cNvPr>
                <p14:cNvContentPartPr/>
                <p14:nvPr/>
              </p14:nvContentPartPr>
              <p14:xfrm>
                <a:off x="5040528" y="3570394"/>
                <a:ext cx="290160" cy="28800"/>
              </p14:xfrm>
            </p:contentPart>
          </mc:Choice>
          <mc:Fallback>
            <p:pic>
              <p:nvPicPr>
                <p:cNvPr id="210993" name="Freihand 210992">
                  <a:extLst>
                    <a:ext uri="{FF2B5EF4-FFF2-40B4-BE49-F238E27FC236}">
                      <a16:creationId xmlns:a16="http://schemas.microsoft.com/office/drawing/2014/main" id="{1DF8BD5C-2D46-44C3-9F0C-7FD3766B3066}"/>
                    </a:ext>
                  </a:extLst>
                </p:cNvPr>
                <p:cNvPicPr/>
                <p:nvPr/>
              </p:nvPicPr>
              <p:blipFill>
                <a:blip r:embed="rId90"/>
                <a:stretch>
                  <a:fillRect/>
                </a:stretch>
              </p:blipFill>
              <p:spPr>
                <a:xfrm>
                  <a:off x="5036208" y="3566074"/>
                  <a:ext cx="298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0995" name="Freihand 210994">
                  <a:extLst>
                    <a:ext uri="{FF2B5EF4-FFF2-40B4-BE49-F238E27FC236}">
                      <a16:creationId xmlns:a16="http://schemas.microsoft.com/office/drawing/2014/main" id="{62B0A040-DF14-4CCF-B5F1-267862A8A7C6}"/>
                    </a:ext>
                  </a:extLst>
                </p14:cNvPr>
                <p14:cNvContentPartPr/>
                <p14:nvPr/>
              </p14:nvContentPartPr>
              <p14:xfrm>
                <a:off x="5237088" y="2229034"/>
                <a:ext cx="1306080" cy="1171080"/>
              </p14:xfrm>
            </p:contentPart>
          </mc:Choice>
          <mc:Fallback>
            <p:pic>
              <p:nvPicPr>
                <p:cNvPr id="210995" name="Freihand 210994">
                  <a:extLst>
                    <a:ext uri="{FF2B5EF4-FFF2-40B4-BE49-F238E27FC236}">
                      <a16:creationId xmlns:a16="http://schemas.microsoft.com/office/drawing/2014/main" id="{62B0A040-DF14-4CCF-B5F1-267862A8A7C6}"/>
                    </a:ext>
                  </a:extLst>
                </p:cNvPr>
                <p:cNvPicPr/>
                <p:nvPr/>
              </p:nvPicPr>
              <p:blipFill>
                <a:blip r:embed="rId92"/>
                <a:stretch>
                  <a:fillRect/>
                </a:stretch>
              </p:blipFill>
              <p:spPr>
                <a:xfrm>
                  <a:off x="5232768" y="2224714"/>
                  <a:ext cx="1314720" cy="1179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0996" name="Freihand 210995">
                  <a:extLst>
                    <a:ext uri="{FF2B5EF4-FFF2-40B4-BE49-F238E27FC236}">
                      <a16:creationId xmlns:a16="http://schemas.microsoft.com/office/drawing/2014/main" id="{06B51DE7-0818-4B71-8D41-35B92339A40D}"/>
                    </a:ext>
                  </a:extLst>
                </p14:cNvPr>
                <p14:cNvContentPartPr/>
                <p14:nvPr/>
              </p14:nvContentPartPr>
              <p14:xfrm>
                <a:off x="5166528" y="3272674"/>
                <a:ext cx="289800" cy="129600"/>
              </p14:xfrm>
            </p:contentPart>
          </mc:Choice>
          <mc:Fallback>
            <p:pic>
              <p:nvPicPr>
                <p:cNvPr id="210996" name="Freihand 210995">
                  <a:extLst>
                    <a:ext uri="{FF2B5EF4-FFF2-40B4-BE49-F238E27FC236}">
                      <a16:creationId xmlns:a16="http://schemas.microsoft.com/office/drawing/2014/main" id="{06B51DE7-0818-4B71-8D41-35B92339A40D}"/>
                    </a:ext>
                  </a:extLst>
                </p:cNvPr>
                <p:cNvPicPr/>
                <p:nvPr/>
              </p:nvPicPr>
              <p:blipFill>
                <a:blip r:embed="rId94"/>
                <a:stretch>
                  <a:fillRect/>
                </a:stretch>
              </p:blipFill>
              <p:spPr>
                <a:xfrm>
                  <a:off x="5162208" y="3268354"/>
                  <a:ext cx="298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0997" name="Freihand 210996">
                  <a:extLst>
                    <a:ext uri="{FF2B5EF4-FFF2-40B4-BE49-F238E27FC236}">
                      <a16:creationId xmlns:a16="http://schemas.microsoft.com/office/drawing/2014/main" id="{91E1137E-910F-4C65-AC6F-11403EFD3934}"/>
                    </a:ext>
                  </a:extLst>
                </p14:cNvPr>
                <p14:cNvContentPartPr/>
                <p14:nvPr/>
              </p14:nvContentPartPr>
              <p14:xfrm>
                <a:off x="6523728" y="1809274"/>
                <a:ext cx="265680" cy="236160"/>
              </p14:xfrm>
            </p:contentPart>
          </mc:Choice>
          <mc:Fallback>
            <p:pic>
              <p:nvPicPr>
                <p:cNvPr id="210997" name="Freihand 210996">
                  <a:extLst>
                    <a:ext uri="{FF2B5EF4-FFF2-40B4-BE49-F238E27FC236}">
                      <a16:creationId xmlns:a16="http://schemas.microsoft.com/office/drawing/2014/main" id="{91E1137E-910F-4C65-AC6F-11403EFD3934}"/>
                    </a:ext>
                  </a:extLst>
                </p:cNvPr>
                <p:cNvPicPr/>
                <p:nvPr/>
              </p:nvPicPr>
              <p:blipFill>
                <a:blip r:embed="rId96"/>
                <a:stretch>
                  <a:fillRect/>
                </a:stretch>
              </p:blipFill>
              <p:spPr>
                <a:xfrm>
                  <a:off x="6519408" y="1804954"/>
                  <a:ext cx="274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0998" name="Freihand 210997">
                  <a:extLst>
                    <a:ext uri="{FF2B5EF4-FFF2-40B4-BE49-F238E27FC236}">
                      <a16:creationId xmlns:a16="http://schemas.microsoft.com/office/drawing/2014/main" id="{F900D8C1-2037-4C99-8C9F-17742D3E3FA2}"/>
                    </a:ext>
                  </a:extLst>
                </p14:cNvPr>
                <p14:cNvContentPartPr/>
                <p14:nvPr/>
              </p14:nvContentPartPr>
              <p14:xfrm>
                <a:off x="6821448" y="1802434"/>
                <a:ext cx="360" cy="360"/>
              </p14:xfrm>
            </p:contentPart>
          </mc:Choice>
          <mc:Fallback>
            <p:pic>
              <p:nvPicPr>
                <p:cNvPr id="210998" name="Freihand 210997">
                  <a:extLst>
                    <a:ext uri="{FF2B5EF4-FFF2-40B4-BE49-F238E27FC236}">
                      <a16:creationId xmlns:a16="http://schemas.microsoft.com/office/drawing/2014/main" id="{F900D8C1-2037-4C99-8C9F-17742D3E3FA2}"/>
                    </a:ext>
                  </a:extLst>
                </p:cNvPr>
                <p:cNvPicPr/>
                <p:nvPr/>
              </p:nvPicPr>
              <p:blipFill>
                <a:blip r:embed="rId98"/>
                <a:stretch>
                  <a:fillRect/>
                </a:stretch>
              </p:blipFill>
              <p:spPr>
                <a:xfrm>
                  <a:off x="6817128" y="179811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0999" name="Freihand 210998">
                  <a:extLst>
                    <a:ext uri="{FF2B5EF4-FFF2-40B4-BE49-F238E27FC236}">
                      <a16:creationId xmlns:a16="http://schemas.microsoft.com/office/drawing/2014/main" id="{C4DCB0F4-F241-4B18-ACF6-189513A3E899}"/>
                    </a:ext>
                  </a:extLst>
                </p14:cNvPr>
                <p14:cNvContentPartPr/>
                <p14:nvPr/>
              </p14:nvContentPartPr>
              <p14:xfrm>
                <a:off x="6826848" y="1669594"/>
                <a:ext cx="127800" cy="181440"/>
              </p14:xfrm>
            </p:contentPart>
          </mc:Choice>
          <mc:Fallback>
            <p:pic>
              <p:nvPicPr>
                <p:cNvPr id="210999" name="Freihand 210998">
                  <a:extLst>
                    <a:ext uri="{FF2B5EF4-FFF2-40B4-BE49-F238E27FC236}">
                      <a16:creationId xmlns:a16="http://schemas.microsoft.com/office/drawing/2014/main" id="{C4DCB0F4-F241-4B18-ACF6-189513A3E899}"/>
                    </a:ext>
                  </a:extLst>
                </p:cNvPr>
                <p:cNvPicPr/>
                <p:nvPr/>
              </p:nvPicPr>
              <p:blipFill>
                <a:blip r:embed="rId100"/>
                <a:stretch>
                  <a:fillRect/>
                </a:stretch>
              </p:blipFill>
              <p:spPr>
                <a:xfrm>
                  <a:off x="6822528" y="1665274"/>
                  <a:ext cx="136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1000" name="Freihand 210999">
                  <a:extLst>
                    <a:ext uri="{FF2B5EF4-FFF2-40B4-BE49-F238E27FC236}">
                      <a16:creationId xmlns:a16="http://schemas.microsoft.com/office/drawing/2014/main" id="{1F6CBB80-0FBB-4573-8956-0E64DBE8C0CC}"/>
                    </a:ext>
                  </a:extLst>
                </p14:cNvPr>
                <p14:cNvContentPartPr/>
                <p14:nvPr/>
              </p14:nvContentPartPr>
              <p14:xfrm>
                <a:off x="6908928" y="1658074"/>
                <a:ext cx="131400" cy="196200"/>
              </p14:xfrm>
            </p:contentPart>
          </mc:Choice>
          <mc:Fallback>
            <p:pic>
              <p:nvPicPr>
                <p:cNvPr id="211000" name="Freihand 210999">
                  <a:extLst>
                    <a:ext uri="{FF2B5EF4-FFF2-40B4-BE49-F238E27FC236}">
                      <a16:creationId xmlns:a16="http://schemas.microsoft.com/office/drawing/2014/main" id="{1F6CBB80-0FBB-4573-8956-0E64DBE8C0CC}"/>
                    </a:ext>
                  </a:extLst>
                </p:cNvPr>
                <p:cNvPicPr/>
                <p:nvPr/>
              </p:nvPicPr>
              <p:blipFill>
                <a:blip r:embed="rId102"/>
                <a:stretch>
                  <a:fillRect/>
                </a:stretch>
              </p:blipFill>
              <p:spPr>
                <a:xfrm>
                  <a:off x="6904608" y="1653754"/>
                  <a:ext cx="140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1003" name="Freihand 211002">
                  <a:extLst>
                    <a:ext uri="{FF2B5EF4-FFF2-40B4-BE49-F238E27FC236}">
                      <a16:creationId xmlns:a16="http://schemas.microsoft.com/office/drawing/2014/main" id="{4C937131-790B-430E-A2AC-4C6E9A7F240F}"/>
                    </a:ext>
                  </a:extLst>
                </p14:cNvPr>
                <p14:cNvContentPartPr/>
                <p14:nvPr/>
              </p14:nvContentPartPr>
              <p14:xfrm>
                <a:off x="7182888" y="1698754"/>
                <a:ext cx="311760" cy="120240"/>
              </p14:xfrm>
            </p:contentPart>
          </mc:Choice>
          <mc:Fallback>
            <p:pic>
              <p:nvPicPr>
                <p:cNvPr id="211003" name="Freihand 211002">
                  <a:extLst>
                    <a:ext uri="{FF2B5EF4-FFF2-40B4-BE49-F238E27FC236}">
                      <a16:creationId xmlns:a16="http://schemas.microsoft.com/office/drawing/2014/main" id="{4C937131-790B-430E-A2AC-4C6E9A7F240F}"/>
                    </a:ext>
                  </a:extLst>
                </p:cNvPr>
                <p:cNvPicPr/>
                <p:nvPr/>
              </p:nvPicPr>
              <p:blipFill>
                <a:blip r:embed="rId104"/>
                <a:stretch>
                  <a:fillRect/>
                </a:stretch>
              </p:blipFill>
              <p:spPr>
                <a:xfrm>
                  <a:off x="7178568" y="1694434"/>
                  <a:ext cx="320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1004" name="Freihand 211003">
                  <a:extLst>
                    <a:ext uri="{FF2B5EF4-FFF2-40B4-BE49-F238E27FC236}">
                      <a16:creationId xmlns:a16="http://schemas.microsoft.com/office/drawing/2014/main" id="{2378038F-1A9D-498C-AD5C-E7FC756D0409}"/>
                    </a:ext>
                  </a:extLst>
                </p14:cNvPr>
                <p14:cNvContentPartPr/>
                <p14:nvPr/>
              </p14:nvContentPartPr>
              <p14:xfrm>
                <a:off x="7509048" y="1556194"/>
                <a:ext cx="152280" cy="293400"/>
              </p14:xfrm>
            </p:contentPart>
          </mc:Choice>
          <mc:Fallback>
            <p:pic>
              <p:nvPicPr>
                <p:cNvPr id="211004" name="Freihand 211003">
                  <a:extLst>
                    <a:ext uri="{FF2B5EF4-FFF2-40B4-BE49-F238E27FC236}">
                      <a16:creationId xmlns:a16="http://schemas.microsoft.com/office/drawing/2014/main" id="{2378038F-1A9D-498C-AD5C-E7FC756D0409}"/>
                    </a:ext>
                  </a:extLst>
                </p:cNvPr>
                <p:cNvPicPr/>
                <p:nvPr/>
              </p:nvPicPr>
              <p:blipFill>
                <a:blip r:embed="rId106"/>
                <a:stretch>
                  <a:fillRect/>
                </a:stretch>
              </p:blipFill>
              <p:spPr>
                <a:xfrm>
                  <a:off x="7504728" y="1551874"/>
                  <a:ext cx="1609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1005" name="Freihand 211004">
                  <a:extLst>
                    <a:ext uri="{FF2B5EF4-FFF2-40B4-BE49-F238E27FC236}">
                      <a16:creationId xmlns:a16="http://schemas.microsoft.com/office/drawing/2014/main" id="{E0C00551-221B-43D1-BE82-E9975E1F99C4}"/>
                    </a:ext>
                  </a:extLst>
                </p14:cNvPr>
                <p14:cNvContentPartPr/>
                <p14:nvPr/>
              </p14:nvContentPartPr>
              <p14:xfrm>
                <a:off x="7648368" y="1664554"/>
                <a:ext cx="360" cy="360"/>
              </p14:xfrm>
            </p:contentPart>
          </mc:Choice>
          <mc:Fallback>
            <p:pic>
              <p:nvPicPr>
                <p:cNvPr id="211005" name="Freihand 211004">
                  <a:extLst>
                    <a:ext uri="{FF2B5EF4-FFF2-40B4-BE49-F238E27FC236}">
                      <a16:creationId xmlns:a16="http://schemas.microsoft.com/office/drawing/2014/main" id="{E0C00551-221B-43D1-BE82-E9975E1F99C4}"/>
                    </a:ext>
                  </a:extLst>
                </p:cNvPr>
                <p:cNvPicPr/>
                <p:nvPr/>
              </p:nvPicPr>
              <p:blipFill>
                <a:blip r:embed="rId98"/>
                <a:stretch>
                  <a:fillRect/>
                </a:stretch>
              </p:blipFill>
              <p:spPr>
                <a:xfrm>
                  <a:off x="7644048" y="166023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1006" name="Freihand 211005">
                  <a:extLst>
                    <a:ext uri="{FF2B5EF4-FFF2-40B4-BE49-F238E27FC236}">
                      <a16:creationId xmlns:a16="http://schemas.microsoft.com/office/drawing/2014/main" id="{77A50CB8-3361-41A2-9751-7CD66E9236CC}"/>
                    </a:ext>
                  </a:extLst>
                </p14:cNvPr>
                <p14:cNvContentPartPr/>
                <p14:nvPr/>
              </p14:nvContentPartPr>
              <p14:xfrm>
                <a:off x="7572408" y="1645834"/>
                <a:ext cx="318960" cy="123120"/>
              </p14:xfrm>
            </p:contentPart>
          </mc:Choice>
          <mc:Fallback>
            <p:pic>
              <p:nvPicPr>
                <p:cNvPr id="211006" name="Freihand 211005">
                  <a:extLst>
                    <a:ext uri="{FF2B5EF4-FFF2-40B4-BE49-F238E27FC236}">
                      <a16:creationId xmlns:a16="http://schemas.microsoft.com/office/drawing/2014/main" id="{77A50CB8-3361-41A2-9751-7CD66E9236CC}"/>
                    </a:ext>
                  </a:extLst>
                </p:cNvPr>
                <p:cNvPicPr/>
                <p:nvPr/>
              </p:nvPicPr>
              <p:blipFill>
                <a:blip r:embed="rId109"/>
                <a:stretch>
                  <a:fillRect/>
                </a:stretch>
              </p:blipFill>
              <p:spPr>
                <a:xfrm>
                  <a:off x="7568088" y="1641514"/>
                  <a:ext cx="327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1007" name="Freihand 211006">
                  <a:extLst>
                    <a:ext uri="{FF2B5EF4-FFF2-40B4-BE49-F238E27FC236}">
                      <a16:creationId xmlns:a16="http://schemas.microsoft.com/office/drawing/2014/main" id="{31A108FD-8027-4EF8-A7D6-C5F06E3030BC}"/>
                    </a:ext>
                  </a:extLst>
                </p14:cNvPr>
                <p14:cNvContentPartPr/>
                <p14:nvPr/>
              </p14:nvContentPartPr>
              <p14:xfrm>
                <a:off x="7888848" y="1572394"/>
                <a:ext cx="146160" cy="132120"/>
              </p14:xfrm>
            </p:contentPart>
          </mc:Choice>
          <mc:Fallback>
            <p:pic>
              <p:nvPicPr>
                <p:cNvPr id="211007" name="Freihand 211006">
                  <a:extLst>
                    <a:ext uri="{FF2B5EF4-FFF2-40B4-BE49-F238E27FC236}">
                      <a16:creationId xmlns:a16="http://schemas.microsoft.com/office/drawing/2014/main" id="{31A108FD-8027-4EF8-A7D6-C5F06E3030BC}"/>
                    </a:ext>
                  </a:extLst>
                </p:cNvPr>
                <p:cNvPicPr/>
                <p:nvPr/>
              </p:nvPicPr>
              <p:blipFill>
                <a:blip r:embed="rId111"/>
                <a:stretch>
                  <a:fillRect/>
                </a:stretch>
              </p:blipFill>
              <p:spPr>
                <a:xfrm>
                  <a:off x="7884528" y="1568074"/>
                  <a:ext cx="154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1008" name="Freihand 211007">
                  <a:extLst>
                    <a:ext uri="{FF2B5EF4-FFF2-40B4-BE49-F238E27FC236}">
                      <a16:creationId xmlns:a16="http://schemas.microsoft.com/office/drawing/2014/main" id="{E5DE2922-9B72-4E90-958E-59DAA630418C}"/>
                    </a:ext>
                  </a:extLst>
                </p14:cNvPr>
                <p14:cNvContentPartPr/>
                <p14:nvPr/>
              </p14:nvContentPartPr>
              <p14:xfrm>
                <a:off x="8190528" y="1533154"/>
                <a:ext cx="395640" cy="158040"/>
              </p14:xfrm>
            </p:contentPart>
          </mc:Choice>
          <mc:Fallback>
            <p:pic>
              <p:nvPicPr>
                <p:cNvPr id="211008" name="Freihand 211007">
                  <a:extLst>
                    <a:ext uri="{FF2B5EF4-FFF2-40B4-BE49-F238E27FC236}">
                      <a16:creationId xmlns:a16="http://schemas.microsoft.com/office/drawing/2014/main" id="{E5DE2922-9B72-4E90-958E-59DAA630418C}"/>
                    </a:ext>
                  </a:extLst>
                </p:cNvPr>
                <p:cNvPicPr/>
                <p:nvPr/>
              </p:nvPicPr>
              <p:blipFill>
                <a:blip r:embed="rId113"/>
                <a:stretch>
                  <a:fillRect/>
                </a:stretch>
              </p:blipFill>
              <p:spPr>
                <a:xfrm>
                  <a:off x="8186208" y="1528834"/>
                  <a:ext cx="404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010" name="Freihand 211009">
                  <a:extLst>
                    <a:ext uri="{FF2B5EF4-FFF2-40B4-BE49-F238E27FC236}">
                      <a16:creationId xmlns:a16="http://schemas.microsoft.com/office/drawing/2014/main" id="{A94FCD92-9388-4008-8B61-5C7C26671F01}"/>
                    </a:ext>
                  </a:extLst>
                </p14:cNvPr>
                <p14:cNvContentPartPr/>
                <p14:nvPr/>
              </p14:nvContentPartPr>
              <p14:xfrm>
                <a:off x="8789928" y="1478794"/>
                <a:ext cx="239040" cy="185040"/>
              </p14:xfrm>
            </p:contentPart>
          </mc:Choice>
          <mc:Fallback>
            <p:pic>
              <p:nvPicPr>
                <p:cNvPr id="211010" name="Freihand 211009">
                  <a:extLst>
                    <a:ext uri="{FF2B5EF4-FFF2-40B4-BE49-F238E27FC236}">
                      <a16:creationId xmlns:a16="http://schemas.microsoft.com/office/drawing/2014/main" id="{A94FCD92-9388-4008-8B61-5C7C26671F01}"/>
                    </a:ext>
                  </a:extLst>
                </p:cNvPr>
                <p:cNvPicPr/>
                <p:nvPr/>
              </p:nvPicPr>
              <p:blipFill>
                <a:blip r:embed="rId115"/>
                <a:stretch>
                  <a:fillRect/>
                </a:stretch>
              </p:blipFill>
              <p:spPr>
                <a:xfrm>
                  <a:off x="8785608" y="1474474"/>
                  <a:ext cx="247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011" name="Freihand 211010">
                  <a:extLst>
                    <a:ext uri="{FF2B5EF4-FFF2-40B4-BE49-F238E27FC236}">
                      <a16:creationId xmlns:a16="http://schemas.microsoft.com/office/drawing/2014/main" id="{D556DA96-DA67-4B1C-99A8-9A8276E438DA}"/>
                    </a:ext>
                  </a:extLst>
                </p14:cNvPr>
                <p14:cNvContentPartPr/>
                <p14:nvPr/>
              </p14:nvContentPartPr>
              <p14:xfrm>
                <a:off x="9090888" y="1597234"/>
                <a:ext cx="2880" cy="1800"/>
              </p14:xfrm>
            </p:contentPart>
          </mc:Choice>
          <mc:Fallback>
            <p:pic>
              <p:nvPicPr>
                <p:cNvPr id="211011" name="Freihand 211010">
                  <a:extLst>
                    <a:ext uri="{FF2B5EF4-FFF2-40B4-BE49-F238E27FC236}">
                      <a16:creationId xmlns:a16="http://schemas.microsoft.com/office/drawing/2014/main" id="{D556DA96-DA67-4B1C-99A8-9A8276E438DA}"/>
                    </a:ext>
                  </a:extLst>
                </p:cNvPr>
                <p:cNvPicPr/>
                <p:nvPr/>
              </p:nvPicPr>
              <p:blipFill>
                <a:blip r:embed="rId117"/>
                <a:stretch>
                  <a:fillRect/>
                </a:stretch>
              </p:blipFill>
              <p:spPr>
                <a:xfrm>
                  <a:off x="9086568" y="1592914"/>
                  <a:ext cx="11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012" name="Freihand 211011">
                  <a:extLst>
                    <a:ext uri="{FF2B5EF4-FFF2-40B4-BE49-F238E27FC236}">
                      <a16:creationId xmlns:a16="http://schemas.microsoft.com/office/drawing/2014/main" id="{4C4CFC99-CF24-4A83-A0DF-81D0317E521F}"/>
                    </a:ext>
                  </a:extLst>
                </p14:cNvPr>
                <p14:cNvContentPartPr/>
                <p14:nvPr/>
              </p14:nvContentPartPr>
              <p14:xfrm>
                <a:off x="9041208" y="1530994"/>
                <a:ext cx="127080" cy="104040"/>
              </p14:xfrm>
            </p:contentPart>
          </mc:Choice>
          <mc:Fallback>
            <p:pic>
              <p:nvPicPr>
                <p:cNvPr id="211012" name="Freihand 211011">
                  <a:extLst>
                    <a:ext uri="{FF2B5EF4-FFF2-40B4-BE49-F238E27FC236}">
                      <a16:creationId xmlns:a16="http://schemas.microsoft.com/office/drawing/2014/main" id="{4C4CFC99-CF24-4A83-A0DF-81D0317E521F}"/>
                    </a:ext>
                  </a:extLst>
                </p:cNvPr>
                <p:cNvPicPr/>
                <p:nvPr/>
              </p:nvPicPr>
              <p:blipFill>
                <a:blip r:embed="rId119"/>
                <a:stretch>
                  <a:fillRect/>
                </a:stretch>
              </p:blipFill>
              <p:spPr>
                <a:xfrm>
                  <a:off x="9036888" y="1526674"/>
                  <a:ext cx="135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013" name="Freihand 211012">
                  <a:extLst>
                    <a:ext uri="{FF2B5EF4-FFF2-40B4-BE49-F238E27FC236}">
                      <a16:creationId xmlns:a16="http://schemas.microsoft.com/office/drawing/2014/main" id="{F4C3698E-D328-4834-B789-D461DE719082}"/>
                    </a:ext>
                  </a:extLst>
                </p14:cNvPr>
                <p14:cNvContentPartPr/>
                <p14:nvPr/>
              </p14:nvContentPartPr>
              <p14:xfrm>
                <a:off x="9175488" y="1544314"/>
                <a:ext cx="116640" cy="84600"/>
              </p14:xfrm>
            </p:contentPart>
          </mc:Choice>
          <mc:Fallback>
            <p:pic>
              <p:nvPicPr>
                <p:cNvPr id="211013" name="Freihand 211012">
                  <a:extLst>
                    <a:ext uri="{FF2B5EF4-FFF2-40B4-BE49-F238E27FC236}">
                      <a16:creationId xmlns:a16="http://schemas.microsoft.com/office/drawing/2014/main" id="{F4C3698E-D328-4834-B789-D461DE719082}"/>
                    </a:ext>
                  </a:extLst>
                </p:cNvPr>
                <p:cNvPicPr/>
                <p:nvPr/>
              </p:nvPicPr>
              <p:blipFill>
                <a:blip r:embed="rId121"/>
                <a:stretch>
                  <a:fillRect/>
                </a:stretch>
              </p:blipFill>
              <p:spPr>
                <a:xfrm>
                  <a:off x="9171168" y="1539994"/>
                  <a:ext cx="125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014" name="Freihand 211013">
                  <a:extLst>
                    <a:ext uri="{FF2B5EF4-FFF2-40B4-BE49-F238E27FC236}">
                      <a16:creationId xmlns:a16="http://schemas.microsoft.com/office/drawing/2014/main" id="{FCF09C26-91C2-4C9D-9A95-0F29F6D6C423}"/>
                    </a:ext>
                  </a:extLst>
                </p14:cNvPr>
                <p14:cNvContentPartPr/>
                <p14:nvPr/>
              </p14:nvContentPartPr>
              <p14:xfrm>
                <a:off x="9300048" y="1461514"/>
                <a:ext cx="268560" cy="153360"/>
              </p14:xfrm>
            </p:contentPart>
          </mc:Choice>
          <mc:Fallback>
            <p:pic>
              <p:nvPicPr>
                <p:cNvPr id="211014" name="Freihand 211013">
                  <a:extLst>
                    <a:ext uri="{FF2B5EF4-FFF2-40B4-BE49-F238E27FC236}">
                      <a16:creationId xmlns:a16="http://schemas.microsoft.com/office/drawing/2014/main" id="{FCF09C26-91C2-4C9D-9A95-0F29F6D6C423}"/>
                    </a:ext>
                  </a:extLst>
                </p:cNvPr>
                <p:cNvPicPr/>
                <p:nvPr/>
              </p:nvPicPr>
              <p:blipFill>
                <a:blip r:embed="rId123"/>
                <a:stretch>
                  <a:fillRect/>
                </a:stretch>
              </p:blipFill>
              <p:spPr>
                <a:xfrm>
                  <a:off x="9295728" y="1457194"/>
                  <a:ext cx="277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015" name="Freihand 211014">
                  <a:extLst>
                    <a:ext uri="{FF2B5EF4-FFF2-40B4-BE49-F238E27FC236}">
                      <a16:creationId xmlns:a16="http://schemas.microsoft.com/office/drawing/2014/main" id="{D6E9003B-543F-4C30-83B9-CFB99684A577}"/>
                    </a:ext>
                  </a:extLst>
                </p14:cNvPr>
                <p14:cNvContentPartPr/>
                <p14:nvPr/>
              </p14:nvContentPartPr>
              <p14:xfrm>
                <a:off x="9597048" y="1514434"/>
                <a:ext cx="250200" cy="94320"/>
              </p14:xfrm>
            </p:contentPart>
          </mc:Choice>
          <mc:Fallback>
            <p:pic>
              <p:nvPicPr>
                <p:cNvPr id="211015" name="Freihand 211014">
                  <a:extLst>
                    <a:ext uri="{FF2B5EF4-FFF2-40B4-BE49-F238E27FC236}">
                      <a16:creationId xmlns:a16="http://schemas.microsoft.com/office/drawing/2014/main" id="{D6E9003B-543F-4C30-83B9-CFB99684A577}"/>
                    </a:ext>
                  </a:extLst>
                </p:cNvPr>
                <p:cNvPicPr/>
                <p:nvPr/>
              </p:nvPicPr>
              <p:blipFill>
                <a:blip r:embed="rId125"/>
                <a:stretch>
                  <a:fillRect/>
                </a:stretch>
              </p:blipFill>
              <p:spPr>
                <a:xfrm>
                  <a:off x="9592728" y="1510114"/>
                  <a:ext cx="258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017" name="Freihand 211016">
                  <a:extLst>
                    <a:ext uri="{FF2B5EF4-FFF2-40B4-BE49-F238E27FC236}">
                      <a16:creationId xmlns:a16="http://schemas.microsoft.com/office/drawing/2014/main" id="{2C557B21-B7F4-4D33-B315-B71732B70034}"/>
                    </a:ext>
                  </a:extLst>
                </p14:cNvPr>
                <p14:cNvContentPartPr/>
                <p14:nvPr/>
              </p14:nvContentPartPr>
              <p14:xfrm>
                <a:off x="10020048" y="1574194"/>
                <a:ext cx="239400" cy="69120"/>
              </p14:xfrm>
            </p:contentPart>
          </mc:Choice>
          <mc:Fallback>
            <p:pic>
              <p:nvPicPr>
                <p:cNvPr id="211017" name="Freihand 211016">
                  <a:extLst>
                    <a:ext uri="{FF2B5EF4-FFF2-40B4-BE49-F238E27FC236}">
                      <a16:creationId xmlns:a16="http://schemas.microsoft.com/office/drawing/2014/main" id="{2C557B21-B7F4-4D33-B315-B71732B70034}"/>
                    </a:ext>
                  </a:extLst>
                </p:cNvPr>
                <p:cNvPicPr/>
                <p:nvPr/>
              </p:nvPicPr>
              <p:blipFill>
                <a:blip r:embed="rId127"/>
                <a:stretch>
                  <a:fillRect/>
                </a:stretch>
              </p:blipFill>
              <p:spPr>
                <a:xfrm>
                  <a:off x="10015728" y="1569874"/>
                  <a:ext cx="248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018" name="Freihand 211017">
                  <a:extLst>
                    <a:ext uri="{FF2B5EF4-FFF2-40B4-BE49-F238E27FC236}">
                      <a16:creationId xmlns:a16="http://schemas.microsoft.com/office/drawing/2014/main" id="{9B275790-033B-4494-B66F-7E03CD928051}"/>
                    </a:ext>
                  </a:extLst>
                </p14:cNvPr>
                <p14:cNvContentPartPr/>
                <p14:nvPr/>
              </p14:nvContentPartPr>
              <p14:xfrm>
                <a:off x="10292928" y="1533514"/>
                <a:ext cx="120960" cy="102600"/>
              </p14:xfrm>
            </p:contentPart>
          </mc:Choice>
          <mc:Fallback>
            <p:pic>
              <p:nvPicPr>
                <p:cNvPr id="211018" name="Freihand 211017">
                  <a:extLst>
                    <a:ext uri="{FF2B5EF4-FFF2-40B4-BE49-F238E27FC236}">
                      <a16:creationId xmlns:a16="http://schemas.microsoft.com/office/drawing/2014/main" id="{9B275790-033B-4494-B66F-7E03CD928051}"/>
                    </a:ext>
                  </a:extLst>
                </p:cNvPr>
                <p:cNvPicPr/>
                <p:nvPr/>
              </p:nvPicPr>
              <p:blipFill>
                <a:blip r:embed="rId129"/>
                <a:stretch>
                  <a:fillRect/>
                </a:stretch>
              </p:blipFill>
              <p:spPr>
                <a:xfrm>
                  <a:off x="10288608" y="1529194"/>
                  <a:ext cx="129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019" name="Freihand 211018">
                  <a:extLst>
                    <a:ext uri="{FF2B5EF4-FFF2-40B4-BE49-F238E27FC236}">
                      <a16:creationId xmlns:a16="http://schemas.microsoft.com/office/drawing/2014/main" id="{951AA70D-A6CC-4BF8-BD94-69F6BA86C01E}"/>
                    </a:ext>
                  </a:extLst>
                </p14:cNvPr>
                <p14:cNvContentPartPr/>
                <p14:nvPr/>
              </p14:nvContentPartPr>
              <p14:xfrm>
                <a:off x="10638888" y="1479514"/>
                <a:ext cx="150840" cy="131400"/>
              </p14:xfrm>
            </p:contentPart>
          </mc:Choice>
          <mc:Fallback>
            <p:pic>
              <p:nvPicPr>
                <p:cNvPr id="211019" name="Freihand 211018">
                  <a:extLst>
                    <a:ext uri="{FF2B5EF4-FFF2-40B4-BE49-F238E27FC236}">
                      <a16:creationId xmlns:a16="http://schemas.microsoft.com/office/drawing/2014/main" id="{951AA70D-A6CC-4BF8-BD94-69F6BA86C01E}"/>
                    </a:ext>
                  </a:extLst>
                </p:cNvPr>
                <p:cNvPicPr/>
                <p:nvPr/>
              </p:nvPicPr>
              <p:blipFill>
                <a:blip r:embed="rId131"/>
                <a:stretch>
                  <a:fillRect/>
                </a:stretch>
              </p:blipFill>
              <p:spPr>
                <a:xfrm>
                  <a:off x="10634568" y="1475194"/>
                  <a:ext cx="159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020" name="Freihand 211019">
                  <a:extLst>
                    <a:ext uri="{FF2B5EF4-FFF2-40B4-BE49-F238E27FC236}">
                      <a16:creationId xmlns:a16="http://schemas.microsoft.com/office/drawing/2014/main" id="{03A1D069-46DB-4835-BB2A-A832CF9421D1}"/>
                    </a:ext>
                  </a:extLst>
                </p14:cNvPr>
                <p14:cNvContentPartPr/>
                <p14:nvPr/>
              </p14:nvContentPartPr>
              <p14:xfrm>
                <a:off x="10779288" y="1521634"/>
                <a:ext cx="195480" cy="71640"/>
              </p14:xfrm>
            </p:contentPart>
          </mc:Choice>
          <mc:Fallback>
            <p:pic>
              <p:nvPicPr>
                <p:cNvPr id="211020" name="Freihand 211019">
                  <a:extLst>
                    <a:ext uri="{FF2B5EF4-FFF2-40B4-BE49-F238E27FC236}">
                      <a16:creationId xmlns:a16="http://schemas.microsoft.com/office/drawing/2014/main" id="{03A1D069-46DB-4835-BB2A-A832CF9421D1}"/>
                    </a:ext>
                  </a:extLst>
                </p:cNvPr>
                <p:cNvPicPr/>
                <p:nvPr/>
              </p:nvPicPr>
              <p:blipFill>
                <a:blip r:embed="rId133"/>
                <a:stretch>
                  <a:fillRect/>
                </a:stretch>
              </p:blipFill>
              <p:spPr>
                <a:xfrm>
                  <a:off x="10774968" y="1517314"/>
                  <a:ext cx="204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022" name="Freihand 211021">
                  <a:extLst>
                    <a:ext uri="{FF2B5EF4-FFF2-40B4-BE49-F238E27FC236}">
                      <a16:creationId xmlns:a16="http://schemas.microsoft.com/office/drawing/2014/main" id="{697F2748-CE2D-4876-B9C5-92267056EC07}"/>
                    </a:ext>
                  </a:extLst>
                </p14:cNvPr>
                <p14:cNvContentPartPr/>
                <p14:nvPr/>
              </p14:nvContentPartPr>
              <p14:xfrm>
                <a:off x="11006808" y="1529554"/>
                <a:ext cx="42840" cy="3600"/>
              </p14:xfrm>
            </p:contentPart>
          </mc:Choice>
          <mc:Fallback>
            <p:pic>
              <p:nvPicPr>
                <p:cNvPr id="211022" name="Freihand 211021">
                  <a:extLst>
                    <a:ext uri="{FF2B5EF4-FFF2-40B4-BE49-F238E27FC236}">
                      <a16:creationId xmlns:a16="http://schemas.microsoft.com/office/drawing/2014/main" id="{697F2748-CE2D-4876-B9C5-92267056EC07}"/>
                    </a:ext>
                  </a:extLst>
                </p:cNvPr>
                <p:cNvPicPr/>
                <p:nvPr/>
              </p:nvPicPr>
              <p:blipFill>
                <a:blip r:embed="rId135"/>
                <a:stretch>
                  <a:fillRect/>
                </a:stretch>
              </p:blipFill>
              <p:spPr>
                <a:xfrm>
                  <a:off x="11002488" y="1525234"/>
                  <a:ext cx="51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023" name="Freihand 211022">
                  <a:extLst>
                    <a:ext uri="{FF2B5EF4-FFF2-40B4-BE49-F238E27FC236}">
                      <a16:creationId xmlns:a16="http://schemas.microsoft.com/office/drawing/2014/main" id="{811BA753-2C22-4DD0-963F-91A8A6E94C5E}"/>
                    </a:ext>
                  </a:extLst>
                </p14:cNvPr>
                <p14:cNvContentPartPr/>
                <p14:nvPr/>
              </p14:nvContentPartPr>
              <p14:xfrm>
                <a:off x="10989888" y="1500034"/>
                <a:ext cx="262440" cy="97920"/>
              </p14:xfrm>
            </p:contentPart>
          </mc:Choice>
          <mc:Fallback>
            <p:pic>
              <p:nvPicPr>
                <p:cNvPr id="211023" name="Freihand 211022">
                  <a:extLst>
                    <a:ext uri="{FF2B5EF4-FFF2-40B4-BE49-F238E27FC236}">
                      <a16:creationId xmlns:a16="http://schemas.microsoft.com/office/drawing/2014/main" id="{811BA753-2C22-4DD0-963F-91A8A6E94C5E}"/>
                    </a:ext>
                  </a:extLst>
                </p:cNvPr>
                <p:cNvPicPr/>
                <p:nvPr/>
              </p:nvPicPr>
              <p:blipFill>
                <a:blip r:embed="rId137"/>
                <a:stretch>
                  <a:fillRect/>
                </a:stretch>
              </p:blipFill>
              <p:spPr>
                <a:xfrm>
                  <a:off x="10985568" y="1495714"/>
                  <a:ext cx="271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024" name="Freihand 211023">
                  <a:extLst>
                    <a:ext uri="{FF2B5EF4-FFF2-40B4-BE49-F238E27FC236}">
                      <a16:creationId xmlns:a16="http://schemas.microsoft.com/office/drawing/2014/main" id="{BE666CFA-820D-4B20-A390-1952E3D565BB}"/>
                    </a:ext>
                  </a:extLst>
                </p14:cNvPr>
                <p14:cNvContentPartPr/>
                <p14:nvPr/>
              </p14:nvContentPartPr>
              <p14:xfrm>
                <a:off x="11248728" y="1494994"/>
                <a:ext cx="79920" cy="109080"/>
              </p14:xfrm>
            </p:contentPart>
          </mc:Choice>
          <mc:Fallback>
            <p:pic>
              <p:nvPicPr>
                <p:cNvPr id="211024" name="Freihand 211023">
                  <a:extLst>
                    <a:ext uri="{FF2B5EF4-FFF2-40B4-BE49-F238E27FC236}">
                      <a16:creationId xmlns:a16="http://schemas.microsoft.com/office/drawing/2014/main" id="{BE666CFA-820D-4B20-A390-1952E3D565BB}"/>
                    </a:ext>
                  </a:extLst>
                </p:cNvPr>
                <p:cNvPicPr/>
                <p:nvPr/>
              </p:nvPicPr>
              <p:blipFill>
                <a:blip r:embed="rId139"/>
                <a:stretch>
                  <a:fillRect/>
                </a:stretch>
              </p:blipFill>
              <p:spPr>
                <a:xfrm>
                  <a:off x="11244408" y="1490674"/>
                  <a:ext cx="88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025" name="Freihand 211024">
                  <a:extLst>
                    <a:ext uri="{FF2B5EF4-FFF2-40B4-BE49-F238E27FC236}">
                      <a16:creationId xmlns:a16="http://schemas.microsoft.com/office/drawing/2014/main" id="{B0A38C5F-59E9-4C99-86CC-C4B56D62D3FF}"/>
                    </a:ext>
                  </a:extLst>
                </p14:cNvPr>
                <p14:cNvContentPartPr/>
                <p14:nvPr/>
              </p14:nvContentPartPr>
              <p14:xfrm>
                <a:off x="7006848" y="1921954"/>
                <a:ext cx="101160" cy="160920"/>
              </p14:xfrm>
            </p:contentPart>
          </mc:Choice>
          <mc:Fallback>
            <p:pic>
              <p:nvPicPr>
                <p:cNvPr id="211025" name="Freihand 211024">
                  <a:extLst>
                    <a:ext uri="{FF2B5EF4-FFF2-40B4-BE49-F238E27FC236}">
                      <a16:creationId xmlns:a16="http://schemas.microsoft.com/office/drawing/2014/main" id="{B0A38C5F-59E9-4C99-86CC-C4B56D62D3FF}"/>
                    </a:ext>
                  </a:extLst>
                </p:cNvPr>
                <p:cNvPicPr/>
                <p:nvPr/>
              </p:nvPicPr>
              <p:blipFill>
                <a:blip r:embed="rId141"/>
                <a:stretch>
                  <a:fillRect/>
                </a:stretch>
              </p:blipFill>
              <p:spPr>
                <a:xfrm>
                  <a:off x="7002528" y="1917634"/>
                  <a:ext cx="109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026" name="Freihand 211025">
                  <a:extLst>
                    <a:ext uri="{FF2B5EF4-FFF2-40B4-BE49-F238E27FC236}">
                      <a16:creationId xmlns:a16="http://schemas.microsoft.com/office/drawing/2014/main" id="{2188AAE1-049E-41E3-863F-BA5BFDB78BDD}"/>
                    </a:ext>
                  </a:extLst>
                </p14:cNvPr>
                <p14:cNvContentPartPr/>
                <p14:nvPr/>
              </p14:nvContentPartPr>
              <p14:xfrm>
                <a:off x="7125288" y="1974514"/>
                <a:ext cx="98280" cy="48960"/>
              </p14:xfrm>
            </p:contentPart>
          </mc:Choice>
          <mc:Fallback>
            <p:pic>
              <p:nvPicPr>
                <p:cNvPr id="211026" name="Freihand 211025">
                  <a:extLst>
                    <a:ext uri="{FF2B5EF4-FFF2-40B4-BE49-F238E27FC236}">
                      <a16:creationId xmlns:a16="http://schemas.microsoft.com/office/drawing/2014/main" id="{2188AAE1-049E-41E3-863F-BA5BFDB78BDD}"/>
                    </a:ext>
                  </a:extLst>
                </p:cNvPr>
                <p:cNvPicPr/>
                <p:nvPr/>
              </p:nvPicPr>
              <p:blipFill>
                <a:blip r:embed="rId143"/>
                <a:stretch>
                  <a:fillRect/>
                </a:stretch>
              </p:blipFill>
              <p:spPr>
                <a:xfrm>
                  <a:off x="7120968" y="1970194"/>
                  <a:ext cx="106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027" name="Freihand 211026">
                  <a:extLst>
                    <a:ext uri="{FF2B5EF4-FFF2-40B4-BE49-F238E27FC236}">
                      <a16:creationId xmlns:a16="http://schemas.microsoft.com/office/drawing/2014/main" id="{B644F846-39DB-4B65-8D81-6EED901DDA53}"/>
                    </a:ext>
                  </a:extLst>
                </p14:cNvPr>
                <p14:cNvContentPartPr/>
                <p14:nvPr/>
              </p14:nvContentPartPr>
              <p14:xfrm>
                <a:off x="7212048" y="1926994"/>
                <a:ext cx="360" cy="360"/>
              </p14:xfrm>
            </p:contentPart>
          </mc:Choice>
          <mc:Fallback>
            <p:pic>
              <p:nvPicPr>
                <p:cNvPr id="211027" name="Freihand 211026">
                  <a:extLst>
                    <a:ext uri="{FF2B5EF4-FFF2-40B4-BE49-F238E27FC236}">
                      <a16:creationId xmlns:a16="http://schemas.microsoft.com/office/drawing/2014/main" id="{B644F846-39DB-4B65-8D81-6EED901DDA53}"/>
                    </a:ext>
                  </a:extLst>
                </p:cNvPr>
                <p:cNvPicPr/>
                <p:nvPr/>
              </p:nvPicPr>
              <p:blipFill>
                <a:blip r:embed="rId98"/>
                <a:stretch>
                  <a:fillRect/>
                </a:stretch>
              </p:blipFill>
              <p:spPr>
                <a:xfrm>
                  <a:off x="7207728" y="19226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1028" name="Freihand 211027">
                  <a:extLst>
                    <a:ext uri="{FF2B5EF4-FFF2-40B4-BE49-F238E27FC236}">
                      <a16:creationId xmlns:a16="http://schemas.microsoft.com/office/drawing/2014/main" id="{E5537101-E36C-4E45-93BB-25AA17CF2E54}"/>
                    </a:ext>
                  </a:extLst>
                </p14:cNvPr>
                <p14:cNvContentPartPr/>
                <p14:nvPr/>
              </p14:nvContentPartPr>
              <p14:xfrm>
                <a:off x="7264968" y="1936354"/>
                <a:ext cx="86040" cy="99360"/>
              </p14:xfrm>
            </p:contentPart>
          </mc:Choice>
          <mc:Fallback>
            <p:pic>
              <p:nvPicPr>
                <p:cNvPr id="211028" name="Freihand 211027">
                  <a:extLst>
                    <a:ext uri="{FF2B5EF4-FFF2-40B4-BE49-F238E27FC236}">
                      <a16:creationId xmlns:a16="http://schemas.microsoft.com/office/drawing/2014/main" id="{E5537101-E36C-4E45-93BB-25AA17CF2E54}"/>
                    </a:ext>
                  </a:extLst>
                </p:cNvPr>
                <p:cNvPicPr/>
                <p:nvPr/>
              </p:nvPicPr>
              <p:blipFill>
                <a:blip r:embed="rId146"/>
                <a:stretch>
                  <a:fillRect/>
                </a:stretch>
              </p:blipFill>
              <p:spPr>
                <a:xfrm>
                  <a:off x="7260648" y="1932034"/>
                  <a:ext cx="94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1029" name="Freihand 211028">
                  <a:extLst>
                    <a:ext uri="{FF2B5EF4-FFF2-40B4-BE49-F238E27FC236}">
                      <a16:creationId xmlns:a16="http://schemas.microsoft.com/office/drawing/2014/main" id="{8E8FB68A-47A5-44D0-B76C-8072E79A7550}"/>
                    </a:ext>
                  </a:extLst>
                </p14:cNvPr>
                <p14:cNvContentPartPr/>
                <p14:nvPr/>
              </p14:nvContentPartPr>
              <p14:xfrm>
                <a:off x="7370808" y="1873354"/>
                <a:ext cx="71280" cy="128880"/>
              </p14:xfrm>
            </p:contentPart>
          </mc:Choice>
          <mc:Fallback>
            <p:pic>
              <p:nvPicPr>
                <p:cNvPr id="211029" name="Freihand 211028">
                  <a:extLst>
                    <a:ext uri="{FF2B5EF4-FFF2-40B4-BE49-F238E27FC236}">
                      <a16:creationId xmlns:a16="http://schemas.microsoft.com/office/drawing/2014/main" id="{8E8FB68A-47A5-44D0-B76C-8072E79A7550}"/>
                    </a:ext>
                  </a:extLst>
                </p:cNvPr>
                <p:cNvPicPr/>
                <p:nvPr/>
              </p:nvPicPr>
              <p:blipFill>
                <a:blip r:embed="rId148"/>
                <a:stretch>
                  <a:fillRect/>
                </a:stretch>
              </p:blipFill>
              <p:spPr>
                <a:xfrm>
                  <a:off x="7366488" y="1869034"/>
                  <a:ext cx="79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1030" name="Freihand 211029">
                  <a:extLst>
                    <a:ext uri="{FF2B5EF4-FFF2-40B4-BE49-F238E27FC236}">
                      <a16:creationId xmlns:a16="http://schemas.microsoft.com/office/drawing/2014/main" id="{8E2C5615-6854-4F39-A83C-5A9D97FC918A}"/>
                    </a:ext>
                  </a:extLst>
                </p14:cNvPr>
                <p14:cNvContentPartPr/>
                <p14:nvPr/>
              </p14:nvContentPartPr>
              <p14:xfrm>
                <a:off x="7462608" y="1913314"/>
                <a:ext cx="81720" cy="63360"/>
              </p14:xfrm>
            </p:contentPart>
          </mc:Choice>
          <mc:Fallback>
            <p:pic>
              <p:nvPicPr>
                <p:cNvPr id="211030" name="Freihand 211029">
                  <a:extLst>
                    <a:ext uri="{FF2B5EF4-FFF2-40B4-BE49-F238E27FC236}">
                      <a16:creationId xmlns:a16="http://schemas.microsoft.com/office/drawing/2014/main" id="{8E2C5615-6854-4F39-A83C-5A9D97FC918A}"/>
                    </a:ext>
                  </a:extLst>
                </p:cNvPr>
                <p:cNvPicPr/>
                <p:nvPr/>
              </p:nvPicPr>
              <p:blipFill>
                <a:blip r:embed="rId150"/>
                <a:stretch>
                  <a:fillRect/>
                </a:stretch>
              </p:blipFill>
              <p:spPr>
                <a:xfrm>
                  <a:off x="7458288" y="1908994"/>
                  <a:ext cx="90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031" name="Freihand 211030">
                  <a:extLst>
                    <a:ext uri="{FF2B5EF4-FFF2-40B4-BE49-F238E27FC236}">
                      <a16:creationId xmlns:a16="http://schemas.microsoft.com/office/drawing/2014/main" id="{FEC598CB-97FB-4870-BF92-4937079ABFC1}"/>
                    </a:ext>
                  </a:extLst>
                </p14:cNvPr>
                <p14:cNvContentPartPr/>
                <p14:nvPr/>
              </p14:nvContentPartPr>
              <p14:xfrm>
                <a:off x="7575648" y="1904314"/>
                <a:ext cx="52200" cy="72720"/>
              </p14:xfrm>
            </p:contentPart>
          </mc:Choice>
          <mc:Fallback>
            <p:pic>
              <p:nvPicPr>
                <p:cNvPr id="211031" name="Freihand 211030">
                  <a:extLst>
                    <a:ext uri="{FF2B5EF4-FFF2-40B4-BE49-F238E27FC236}">
                      <a16:creationId xmlns:a16="http://schemas.microsoft.com/office/drawing/2014/main" id="{FEC598CB-97FB-4870-BF92-4937079ABFC1}"/>
                    </a:ext>
                  </a:extLst>
                </p:cNvPr>
                <p:cNvPicPr/>
                <p:nvPr/>
              </p:nvPicPr>
              <p:blipFill>
                <a:blip r:embed="rId152"/>
                <a:stretch>
                  <a:fillRect/>
                </a:stretch>
              </p:blipFill>
              <p:spPr>
                <a:xfrm>
                  <a:off x="7571328" y="1899994"/>
                  <a:ext cx="60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1032" name="Freihand 211031">
                  <a:extLst>
                    <a:ext uri="{FF2B5EF4-FFF2-40B4-BE49-F238E27FC236}">
                      <a16:creationId xmlns:a16="http://schemas.microsoft.com/office/drawing/2014/main" id="{880EAD96-3A74-4396-BB17-64AC1F4A44AF}"/>
                    </a:ext>
                  </a:extLst>
                </p14:cNvPr>
                <p14:cNvContentPartPr/>
                <p14:nvPr/>
              </p14:nvContentPartPr>
              <p14:xfrm>
                <a:off x="7708128" y="1958674"/>
                <a:ext cx="5760" cy="360"/>
              </p14:xfrm>
            </p:contentPart>
          </mc:Choice>
          <mc:Fallback>
            <p:pic>
              <p:nvPicPr>
                <p:cNvPr id="211032" name="Freihand 211031">
                  <a:extLst>
                    <a:ext uri="{FF2B5EF4-FFF2-40B4-BE49-F238E27FC236}">
                      <a16:creationId xmlns:a16="http://schemas.microsoft.com/office/drawing/2014/main" id="{880EAD96-3A74-4396-BB17-64AC1F4A44AF}"/>
                    </a:ext>
                  </a:extLst>
                </p:cNvPr>
                <p:cNvPicPr/>
                <p:nvPr/>
              </p:nvPicPr>
              <p:blipFill>
                <a:blip r:embed="rId154"/>
                <a:stretch>
                  <a:fillRect/>
                </a:stretch>
              </p:blipFill>
              <p:spPr>
                <a:xfrm>
                  <a:off x="7703808" y="1954354"/>
                  <a:ext cx="144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1033" name="Freihand 211032">
                  <a:extLst>
                    <a:ext uri="{FF2B5EF4-FFF2-40B4-BE49-F238E27FC236}">
                      <a16:creationId xmlns:a16="http://schemas.microsoft.com/office/drawing/2014/main" id="{373E34DB-F7FE-446C-8F08-02B88494F015}"/>
                    </a:ext>
                  </a:extLst>
                </p14:cNvPr>
                <p14:cNvContentPartPr/>
                <p14:nvPr/>
              </p14:nvContentPartPr>
              <p14:xfrm>
                <a:off x="7837728" y="1826554"/>
                <a:ext cx="103320" cy="96480"/>
              </p14:xfrm>
            </p:contentPart>
          </mc:Choice>
          <mc:Fallback>
            <p:pic>
              <p:nvPicPr>
                <p:cNvPr id="211033" name="Freihand 211032">
                  <a:extLst>
                    <a:ext uri="{FF2B5EF4-FFF2-40B4-BE49-F238E27FC236}">
                      <a16:creationId xmlns:a16="http://schemas.microsoft.com/office/drawing/2014/main" id="{373E34DB-F7FE-446C-8F08-02B88494F015}"/>
                    </a:ext>
                  </a:extLst>
                </p:cNvPr>
                <p:cNvPicPr/>
                <p:nvPr/>
              </p:nvPicPr>
              <p:blipFill>
                <a:blip r:embed="rId156"/>
                <a:stretch>
                  <a:fillRect/>
                </a:stretch>
              </p:blipFill>
              <p:spPr>
                <a:xfrm>
                  <a:off x="7833408" y="1822234"/>
                  <a:ext cx="111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034" name="Freihand 211033">
                  <a:extLst>
                    <a:ext uri="{FF2B5EF4-FFF2-40B4-BE49-F238E27FC236}">
                      <a16:creationId xmlns:a16="http://schemas.microsoft.com/office/drawing/2014/main" id="{94BAF19C-C63D-4E98-A9FC-A6F3A2607F14}"/>
                    </a:ext>
                  </a:extLst>
                </p14:cNvPr>
                <p14:cNvContentPartPr/>
                <p14:nvPr/>
              </p14:nvContentPartPr>
              <p14:xfrm>
                <a:off x="7990368" y="1857154"/>
                <a:ext cx="252000" cy="60480"/>
              </p14:xfrm>
            </p:contentPart>
          </mc:Choice>
          <mc:Fallback>
            <p:pic>
              <p:nvPicPr>
                <p:cNvPr id="211034" name="Freihand 211033">
                  <a:extLst>
                    <a:ext uri="{FF2B5EF4-FFF2-40B4-BE49-F238E27FC236}">
                      <a16:creationId xmlns:a16="http://schemas.microsoft.com/office/drawing/2014/main" id="{94BAF19C-C63D-4E98-A9FC-A6F3A2607F14}"/>
                    </a:ext>
                  </a:extLst>
                </p:cNvPr>
                <p:cNvPicPr/>
                <p:nvPr/>
              </p:nvPicPr>
              <p:blipFill>
                <a:blip r:embed="rId158"/>
                <a:stretch>
                  <a:fillRect/>
                </a:stretch>
              </p:blipFill>
              <p:spPr>
                <a:xfrm>
                  <a:off x="7986048" y="1852834"/>
                  <a:ext cx="260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1035" name="Freihand 211034">
                  <a:extLst>
                    <a:ext uri="{FF2B5EF4-FFF2-40B4-BE49-F238E27FC236}">
                      <a16:creationId xmlns:a16="http://schemas.microsoft.com/office/drawing/2014/main" id="{1CFE16DF-90A9-448D-9856-77A4FB6EAB7A}"/>
                    </a:ext>
                  </a:extLst>
                </p14:cNvPr>
                <p14:cNvContentPartPr/>
                <p14:nvPr/>
              </p14:nvContentPartPr>
              <p14:xfrm>
                <a:off x="8347848" y="1831594"/>
                <a:ext cx="83520" cy="74880"/>
              </p14:xfrm>
            </p:contentPart>
          </mc:Choice>
          <mc:Fallback>
            <p:pic>
              <p:nvPicPr>
                <p:cNvPr id="211035" name="Freihand 211034">
                  <a:extLst>
                    <a:ext uri="{FF2B5EF4-FFF2-40B4-BE49-F238E27FC236}">
                      <a16:creationId xmlns:a16="http://schemas.microsoft.com/office/drawing/2014/main" id="{1CFE16DF-90A9-448D-9856-77A4FB6EAB7A}"/>
                    </a:ext>
                  </a:extLst>
                </p:cNvPr>
                <p:cNvPicPr/>
                <p:nvPr/>
              </p:nvPicPr>
              <p:blipFill>
                <a:blip r:embed="rId160"/>
                <a:stretch>
                  <a:fillRect/>
                </a:stretch>
              </p:blipFill>
              <p:spPr>
                <a:xfrm>
                  <a:off x="8343528" y="1827274"/>
                  <a:ext cx="92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1036" name="Freihand 211035">
                  <a:extLst>
                    <a:ext uri="{FF2B5EF4-FFF2-40B4-BE49-F238E27FC236}">
                      <a16:creationId xmlns:a16="http://schemas.microsoft.com/office/drawing/2014/main" id="{E1804A1E-A2E7-4BE5-9218-BDAEA373C4DD}"/>
                    </a:ext>
                  </a:extLst>
                </p14:cNvPr>
                <p14:cNvContentPartPr/>
                <p14:nvPr/>
              </p14:nvContentPartPr>
              <p14:xfrm>
                <a:off x="8481408" y="1831954"/>
                <a:ext cx="44280" cy="49680"/>
              </p14:xfrm>
            </p:contentPart>
          </mc:Choice>
          <mc:Fallback>
            <p:pic>
              <p:nvPicPr>
                <p:cNvPr id="211036" name="Freihand 211035">
                  <a:extLst>
                    <a:ext uri="{FF2B5EF4-FFF2-40B4-BE49-F238E27FC236}">
                      <a16:creationId xmlns:a16="http://schemas.microsoft.com/office/drawing/2014/main" id="{E1804A1E-A2E7-4BE5-9218-BDAEA373C4DD}"/>
                    </a:ext>
                  </a:extLst>
                </p:cNvPr>
                <p:cNvPicPr/>
                <p:nvPr/>
              </p:nvPicPr>
              <p:blipFill>
                <a:blip r:embed="rId162"/>
                <a:stretch>
                  <a:fillRect/>
                </a:stretch>
              </p:blipFill>
              <p:spPr>
                <a:xfrm>
                  <a:off x="8477088" y="1827634"/>
                  <a:ext cx="52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1037" name="Freihand 211036">
                  <a:extLst>
                    <a:ext uri="{FF2B5EF4-FFF2-40B4-BE49-F238E27FC236}">
                      <a16:creationId xmlns:a16="http://schemas.microsoft.com/office/drawing/2014/main" id="{3A058997-6494-4152-AC84-60EBB2319578}"/>
                    </a:ext>
                  </a:extLst>
                </p14:cNvPr>
                <p14:cNvContentPartPr/>
                <p14:nvPr/>
              </p14:nvContentPartPr>
              <p14:xfrm>
                <a:off x="8579328" y="1725394"/>
                <a:ext cx="96480" cy="168480"/>
              </p14:xfrm>
            </p:contentPart>
          </mc:Choice>
          <mc:Fallback>
            <p:pic>
              <p:nvPicPr>
                <p:cNvPr id="211037" name="Freihand 211036">
                  <a:extLst>
                    <a:ext uri="{FF2B5EF4-FFF2-40B4-BE49-F238E27FC236}">
                      <a16:creationId xmlns:a16="http://schemas.microsoft.com/office/drawing/2014/main" id="{3A058997-6494-4152-AC84-60EBB2319578}"/>
                    </a:ext>
                  </a:extLst>
                </p:cNvPr>
                <p:cNvPicPr/>
                <p:nvPr/>
              </p:nvPicPr>
              <p:blipFill>
                <a:blip r:embed="rId164"/>
                <a:stretch>
                  <a:fillRect/>
                </a:stretch>
              </p:blipFill>
              <p:spPr>
                <a:xfrm>
                  <a:off x="8575008" y="1721074"/>
                  <a:ext cx="105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038" name="Freihand 211037">
                  <a:extLst>
                    <a:ext uri="{FF2B5EF4-FFF2-40B4-BE49-F238E27FC236}">
                      <a16:creationId xmlns:a16="http://schemas.microsoft.com/office/drawing/2014/main" id="{975C3CAE-8BB7-4850-A7D1-F87083273C4B}"/>
                    </a:ext>
                  </a:extLst>
                </p14:cNvPr>
                <p14:cNvContentPartPr/>
                <p14:nvPr/>
              </p14:nvContentPartPr>
              <p14:xfrm>
                <a:off x="8704248" y="1776514"/>
                <a:ext cx="103320" cy="97560"/>
              </p14:xfrm>
            </p:contentPart>
          </mc:Choice>
          <mc:Fallback>
            <p:pic>
              <p:nvPicPr>
                <p:cNvPr id="211038" name="Freihand 211037">
                  <a:extLst>
                    <a:ext uri="{FF2B5EF4-FFF2-40B4-BE49-F238E27FC236}">
                      <a16:creationId xmlns:a16="http://schemas.microsoft.com/office/drawing/2014/main" id="{975C3CAE-8BB7-4850-A7D1-F87083273C4B}"/>
                    </a:ext>
                  </a:extLst>
                </p:cNvPr>
                <p:cNvPicPr/>
                <p:nvPr/>
              </p:nvPicPr>
              <p:blipFill>
                <a:blip r:embed="rId166"/>
                <a:stretch>
                  <a:fillRect/>
                </a:stretch>
              </p:blipFill>
              <p:spPr>
                <a:xfrm>
                  <a:off x="8699928" y="1772194"/>
                  <a:ext cx="111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1039" name="Freihand 211038">
                  <a:extLst>
                    <a:ext uri="{FF2B5EF4-FFF2-40B4-BE49-F238E27FC236}">
                      <a16:creationId xmlns:a16="http://schemas.microsoft.com/office/drawing/2014/main" id="{67467D78-AC7E-485F-B7BA-BE34DA1328ED}"/>
                    </a:ext>
                  </a:extLst>
                </p14:cNvPr>
                <p14:cNvContentPartPr/>
                <p14:nvPr/>
              </p14:nvContentPartPr>
              <p14:xfrm>
                <a:off x="8810448" y="1722154"/>
                <a:ext cx="20880" cy="138960"/>
              </p14:xfrm>
            </p:contentPart>
          </mc:Choice>
          <mc:Fallback>
            <p:pic>
              <p:nvPicPr>
                <p:cNvPr id="211039" name="Freihand 211038">
                  <a:extLst>
                    <a:ext uri="{FF2B5EF4-FFF2-40B4-BE49-F238E27FC236}">
                      <a16:creationId xmlns:a16="http://schemas.microsoft.com/office/drawing/2014/main" id="{67467D78-AC7E-485F-B7BA-BE34DA1328ED}"/>
                    </a:ext>
                  </a:extLst>
                </p:cNvPr>
                <p:cNvPicPr/>
                <p:nvPr/>
              </p:nvPicPr>
              <p:blipFill>
                <a:blip r:embed="rId168"/>
                <a:stretch>
                  <a:fillRect/>
                </a:stretch>
              </p:blipFill>
              <p:spPr>
                <a:xfrm>
                  <a:off x="8806128" y="1717834"/>
                  <a:ext cx="29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1040" name="Freihand 211039">
                  <a:extLst>
                    <a:ext uri="{FF2B5EF4-FFF2-40B4-BE49-F238E27FC236}">
                      <a16:creationId xmlns:a16="http://schemas.microsoft.com/office/drawing/2014/main" id="{1153DF4F-336F-4DBD-8304-62C394446031}"/>
                    </a:ext>
                  </a:extLst>
                </p14:cNvPr>
                <p14:cNvContentPartPr/>
                <p14:nvPr/>
              </p14:nvContentPartPr>
              <p14:xfrm>
                <a:off x="8761488" y="1782274"/>
                <a:ext cx="124560" cy="59400"/>
              </p14:xfrm>
            </p:contentPart>
          </mc:Choice>
          <mc:Fallback>
            <p:pic>
              <p:nvPicPr>
                <p:cNvPr id="211040" name="Freihand 211039">
                  <a:extLst>
                    <a:ext uri="{FF2B5EF4-FFF2-40B4-BE49-F238E27FC236}">
                      <a16:creationId xmlns:a16="http://schemas.microsoft.com/office/drawing/2014/main" id="{1153DF4F-336F-4DBD-8304-62C394446031}"/>
                    </a:ext>
                  </a:extLst>
                </p:cNvPr>
                <p:cNvPicPr/>
                <p:nvPr/>
              </p:nvPicPr>
              <p:blipFill>
                <a:blip r:embed="rId170"/>
                <a:stretch>
                  <a:fillRect/>
                </a:stretch>
              </p:blipFill>
              <p:spPr>
                <a:xfrm>
                  <a:off x="8757168" y="1777954"/>
                  <a:ext cx="133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1041" name="Freihand 211040">
                  <a:extLst>
                    <a:ext uri="{FF2B5EF4-FFF2-40B4-BE49-F238E27FC236}">
                      <a16:creationId xmlns:a16="http://schemas.microsoft.com/office/drawing/2014/main" id="{B6188B0D-AC67-4838-BFE9-B6CC6CC383CF}"/>
                    </a:ext>
                  </a:extLst>
                </p14:cNvPr>
                <p14:cNvContentPartPr/>
                <p14:nvPr/>
              </p14:nvContentPartPr>
              <p14:xfrm>
                <a:off x="9059208" y="1726474"/>
                <a:ext cx="105480" cy="103680"/>
              </p14:xfrm>
            </p:contentPart>
          </mc:Choice>
          <mc:Fallback>
            <p:pic>
              <p:nvPicPr>
                <p:cNvPr id="211041" name="Freihand 211040">
                  <a:extLst>
                    <a:ext uri="{FF2B5EF4-FFF2-40B4-BE49-F238E27FC236}">
                      <a16:creationId xmlns:a16="http://schemas.microsoft.com/office/drawing/2014/main" id="{B6188B0D-AC67-4838-BFE9-B6CC6CC383CF}"/>
                    </a:ext>
                  </a:extLst>
                </p:cNvPr>
                <p:cNvPicPr/>
                <p:nvPr/>
              </p:nvPicPr>
              <p:blipFill>
                <a:blip r:embed="rId172"/>
                <a:stretch>
                  <a:fillRect/>
                </a:stretch>
              </p:blipFill>
              <p:spPr>
                <a:xfrm>
                  <a:off x="9054888" y="1722154"/>
                  <a:ext cx="114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1042" name="Freihand 211041">
                  <a:extLst>
                    <a:ext uri="{FF2B5EF4-FFF2-40B4-BE49-F238E27FC236}">
                      <a16:creationId xmlns:a16="http://schemas.microsoft.com/office/drawing/2014/main" id="{9EAFBD25-5FAA-4E65-8EB5-D82554326D28}"/>
                    </a:ext>
                  </a:extLst>
                </p14:cNvPr>
                <p14:cNvContentPartPr/>
                <p14:nvPr/>
              </p14:nvContentPartPr>
              <p14:xfrm>
                <a:off x="9100248" y="1816834"/>
                <a:ext cx="78840" cy="18720"/>
              </p14:xfrm>
            </p:contentPart>
          </mc:Choice>
          <mc:Fallback>
            <p:pic>
              <p:nvPicPr>
                <p:cNvPr id="211042" name="Freihand 211041">
                  <a:extLst>
                    <a:ext uri="{FF2B5EF4-FFF2-40B4-BE49-F238E27FC236}">
                      <a16:creationId xmlns:a16="http://schemas.microsoft.com/office/drawing/2014/main" id="{9EAFBD25-5FAA-4E65-8EB5-D82554326D28}"/>
                    </a:ext>
                  </a:extLst>
                </p:cNvPr>
                <p:cNvPicPr/>
                <p:nvPr/>
              </p:nvPicPr>
              <p:blipFill>
                <a:blip r:embed="rId174"/>
                <a:stretch>
                  <a:fillRect/>
                </a:stretch>
              </p:blipFill>
              <p:spPr>
                <a:xfrm>
                  <a:off x="9095928" y="1812514"/>
                  <a:ext cx="87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1043" name="Freihand 211042">
                  <a:extLst>
                    <a:ext uri="{FF2B5EF4-FFF2-40B4-BE49-F238E27FC236}">
                      <a16:creationId xmlns:a16="http://schemas.microsoft.com/office/drawing/2014/main" id="{36AABCEA-F052-4D98-B811-7227369213EA}"/>
                    </a:ext>
                  </a:extLst>
                </p14:cNvPr>
                <p14:cNvContentPartPr/>
                <p14:nvPr/>
              </p14:nvContentPartPr>
              <p14:xfrm>
                <a:off x="9170808" y="1802794"/>
                <a:ext cx="134280" cy="150120"/>
              </p14:xfrm>
            </p:contentPart>
          </mc:Choice>
          <mc:Fallback>
            <p:pic>
              <p:nvPicPr>
                <p:cNvPr id="211043" name="Freihand 211042">
                  <a:extLst>
                    <a:ext uri="{FF2B5EF4-FFF2-40B4-BE49-F238E27FC236}">
                      <a16:creationId xmlns:a16="http://schemas.microsoft.com/office/drawing/2014/main" id="{36AABCEA-F052-4D98-B811-7227369213EA}"/>
                    </a:ext>
                  </a:extLst>
                </p:cNvPr>
                <p:cNvPicPr/>
                <p:nvPr/>
              </p:nvPicPr>
              <p:blipFill>
                <a:blip r:embed="rId176"/>
                <a:stretch>
                  <a:fillRect/>
                </a:stretch>
              </p:blipFill>
              <p:spPr>
                <a:xfrm>
                  <a:off x="9166488" y="1798474"/>
                  <a:ext cx="142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1044" name="Freihand 211043">
                  <a:extLst>
                    <a:ext uri="{FF2B5EF4-FFF2-40B4-BE49-F238E27FC236}">
                      <a16:creationId xmlns:a16="http://schemas.microsoft.com/office/drawing/2014/main" id="{72251945-22CC-42B8-87AD-083F3864BB0D}"/>
                    </a:ext>
                  </a:extLst>
                </p14:cNvPr>
                <p14:cNvContentPartPr/>
                <p14:nvPr/>
              </p14:nvContentPartPr>
              <p14:xfrm>
                <a:off x="9340728" y="1783714"/>
                <a:ext cx="26640" cy="75960"/>
              </p14:xfrm>
            </p:contentPart>
          </mc:Choice>
          <mc:Fallback>
            <p:pic>
              <p:nvPicPr>
                <p:cNvPr id="211044" name="Freihand 211043">
                  <a:extLst>
                    <a:ext uri="{FF2B5EF4-FFF2-40B4-BE49-F238E27FC236}">
                      <a16:creationId xmlns:a16="http://schemas.microsoft.com/office/drawing/2014/main" id="{72251945-22CC-42B8-87AD-083F3864BB0D}"/>
                    </a:ext>
                  </a:extLst>
                </p:cNvPr>
                <p:cNvPicPr/>
                <p:nvPr/>
              </p:nvPicPr>
              <p:blipFill>
                <a:blip r:embed="rId178"/>
                <a:stretch>
                  <a:fillRect/>
                </a:stretch>
              </p:blipFill>
              <p:spPr>
                <a:xfrm>
                  <a:off x="9336408" y="1779394"/>
                  <a:ext cx="35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1045" name="Freihand 211044">
                  <a:extLst>
                    <a:ext uri="{FF2B5EF4-FFF2-40B4-BE49-F238E27FC236}">
                      <a16:creationId xmlns:a16="http://schemas.microsoft.com/office/drawing/2014/main" id="{2EB9E8C2-5CD5-4B6C-B027-AA7A7F208BF3}"/>
                    </a:ext>
                  </a:extLst>
                </p14:cNvPr>
                <p14:cNvContentPartPr/>
                <p14:nvPr/>
              </p14:nvContentPartPr>
              <p14:xfrm>
                <a:off x="9392928" y="1704154"/>
                <a:ext cx="236160" cy="150480"/>
              </p14:xfrm>
            </p:contentPart>
          </mc:Choice>
          <mc:Fallback>
            <p:pic>
              <p:nvPicPr>
                <p:cNvPr id="211045" name="Freihand 211044">
                  <a:extLst>
                    <a:ext uri="{FF2B5EF4-FFF2-40B4-BE49-F238E27FC236}">
                      <a16:creationId xmlns:a16="http://schemas.microsoft.com/office/drawing/2014/main" id="{2EB9E8C2-5CD5-4B6C-B027-AA7A7F208BF3}"/>
                    </a:ext>
                  </a:extLst>
                </p:cNvPr>
                <p:cNvPicPr/>
                <p:nvPr/>
              </p:nvPicPr>
              <p:blipFill>
                <a:blip r:embed="rId180"/>
                <a:stretch>
                  <a:fillRect/>
                </a:stretch>
              </p:blipFill>
              <p:spPr>
                <a:xfrm>
                  <a:off x="9388608" y="1699834"/>
                  <a:ext cx="244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1046" name="Freihand 211045">
                  <a:extLst>
                    <a:ext uri="{FF2B5EF4-FFF2-40B4-BE49-F238E27FC236}">
                      <a16:creationId xmlns:a16="http://schemas.microsoft.com/office/drawing/2014/main" id="{3550D10C-33C8-475C-BBF6-4CDE6B2CBD9B}"/>
                    </a:ext>
                  </a:extLst>
                </p14:cNvPr>
                <p14:cNvContentPartPr/>
                <p14:nvPr/>
              </p14:nvContentPartPr>
              <p14:xfrm>
                <a:off x="9324888" y="1654474"/>
                <a:ext cx="22680" cy="7200"/>
              </p14:xfrm>
            </p:contentPart>
          </mc:Choice>
          <mc:Fallback>
            <p:pic>
              <p:nvPicPr>
                <p:cNvPr id="211046" name="Freihand 211045">
                  <a:extLst>
                    <a:ext uri="{FF2B5EF4-FFF2-40B4-BE49-F238E27FC236}">
                      <a16:creationId xmlns:a16="http://schemas.microsoft.com/office/drawing/2014/main" id="{3550D10C-33C8-475C-BBF6-4CDE6B2CBD9B}"/>
                    </a:ext>
                  </a:extLst>
                </p:cNvPr>
                <p:cNvPicPr/>
                <p:nvPr/>
              </p:nvPicPr>
              <p:blipFill>
                <a:blip r:embed="rId182"/>
                <a:stretch>
                  <a:fillRect/>
                </a:stretch>
              </p:blipFill>
              <p:spPr>
                <a:xfrm>
                  <a:off x="9320568" y="1650154"/>
                  <a:ext cx="3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1047" name="Freihand 211046">
                  <a:extLst>
                    <a:ext uri="{FF2B5EF4-FFF2-40B4-BE49-F238E27FC236}">
                      <a16:creationId xmlns:a16="http://schemas.microsoft.com/office/drawing/2014/main" id="{FF82757F-5E3C-4663-901A-FF6A5BEC5A26}"/>
                    </a:ext>
                  </a:extLst>
                </p14:cNvPr>
                <p14:cNvContentPartPr/>
                <p14:nvPr/>
              </p14:nvContentPartPr>
              <p14:xfrm>
                <a:off x="9658968" y="1768594"/>
                <a:ext cx="146520" cy="87840"/>
              </p14:xfrm>
            </p:contentPart>
          </mc:Choice>
          <mc:Fallback>
            <p:pic>
              <p:nvPicPr>
                <p:cNvPr id="211047" name="Freihand 211046">
                  <a:extLst>
                    <a:ext uri="{FF2B5EF4-FFF2-40B4-BE49-F238E27FC236}">
                      <a16:creationId xmlns:a16="http://schemas.microsoft.com/office/drawing/2014/main" id="{FF82757F-5E3C-4663-901A-FF6A5BEC5A26}"/>
                    </a:ext>
                  </a:extLst>
                </p:cNvPr>
                <p:cNvPicPr/>
                <p:nvPr/>
              </p:nvPicPr>
              <p:blipFill>
                <a:blip r:embed="rId184"/>
                <a:stretch>
                  <a:fillRect/>
                </a:stretch>
              </p:blipFill>
              <p:spPr>
                <a:xfrm>
                  <a:off x="9654648" y="1764274"/>
                  <a:ext cx="155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1048" name="Freihand 211047">
                  <a:extLst>
                    <a:ext uri="{FF2B5EF4-FFF2-40B4-BE49-F238E27FC236}">
                      <a16:creationId xmlns:a16="http://schemas.microsoft.com/office/drawing/2014/main" id="{169295A6-0E91-4DD5-8D37-D99FC6A7AD3B}"/>
                    </a:ext>
                  </a:extLst>
                </p14:cNvPr>
                <p14:cNvContentPartPr/>
                <p14:nvPr/>
              </p14:nvContentPartPr>
              <p14:xfrm>
                <a:off x="9824568" y="1702714"/>
                <a:ext cx="292680" cy="172800"/>
              </p14:xfrm>
            </p:contentPart>
          </mc:Choice>
          <mc:Fallback>
            <p:pic>
              <p:nvPicPr>
                <p:cNvPr id="211048" name="Freihand 211047">
                  <a:extLst>
                    <a:ext uri="{FF2B5EF4-FFF2-40B4-BE49-F238E27FC236}">
                      <a16:creationId xmlns:a16="http://schemas.microsoft.com/office/drawing/2014/main" id="{169295A6-0E91-4DD5-8D37-D99FC6A7AD3B}"/>
                    </a:ext>
                  </a:extLst>
                </p:cNvPr>
                <p:cNvPicPr/>
                <p:nvPr/>
              </p:nvPicPr>
              <p:blipFill>
                <a:blip r:embed="rId186"/>
                <a:stretch>
                  <a:fillRect/>
                </a:stretch>
              </p:blipFill>
              <p:spPr>
                <a:xfrm>
                  <a:off x="9820248" y="1698394"/>
                  <a:ext cx="301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1049" name="Freihand 211048">
                  <a:extLst>
                    <a:ext uri="{FF2B5EF4-FFF2-40B4-BE49-F238E27FC236}">
                      <a16:creationId xmlns:a16="http://schemas.microsoft.com/office/drawing/2014/main" id="{83E3FA3F-8BCE-485B-B1B1-3953441B0B9E}"/>
                    </a:ext>
                  </a:extLst>
                </p14:cNvPr>
                <p14:cNvContentPartPr/>
                <p14:nvPr/>
              </p14:nvContentPartPr>
              <p14:xfrm>
                <a:off x="10167648" y="1678954"/>
                <a:ext cx="91080" cy="233280"/>
              </p14:xfrm>
            </p:contentPart>
          </mc:Choice>
          <mc:Fallback>
            <p:pic>
              <p:nvPicPr>
                <p:cNvPr id="211049" name="Freihand 211048">
                  <a:extLst>
                    <a:ext uri="{FF2B5EF4-FFF2-40B4-BE49-F238E27FC236}">
                      <a16:creationId xmlns:a16="http://schemas.microsoft.com/office/drawing/2014/main" id="{83E3FA3F-8BCE-485B-B1B1-3953441B0B9E}"/>
                    </a:ext>
                  </a:extLst>
                </p:cNvPr>
                <p:cNvPicPr/>
                <p:nvPr/>
              </p:nvPicPr>
              <p:blipFill>
                <a:blip r:embed="rId188"/>
                <a:stretch>
                  <a:fillRect/>
                </a:stretch>
              </p:blipFill>
              <p:spPr>
                <a:xfrm>
                  <a:off x="10163328" y="1674634"/>
                  <a:ext cx="99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1050" name="Freihand 211049">
                  <a:extLst>
                    <a:ext uri="{FF2B5EF4-FFF2-40B4-BE49-F238E27FC236}">
                      <a16:creationId xmlns:a16="http://schemas.microsoft.com/office/drawing/2014/main" id="{BFAF7354-C7D5-408D-9A53-CB963135E654}"/>
                    </a:ext>
                  </a:extLst>
                </p14:cNvPr>
                <p14:cNvContentPartPr/>
                <p14:nvPr/>
              </p14:nvContentPartPr>
              <p14:xfrm>
                <a:off x="10121928" y="1668874"/>
                <a:ext cx="23760" cy="102240"/>
              </p14:xfrm>
            </p:contentPart>
          </mc:Choice>
          <mc:Fallback>
            <p:pic>
              <p:nvPicPr>
                <p:cNvPr id="211050" name="Freihand 211049">
                  <a:extLst>
                    <a:ext uri="{FF2B5EF4-FFF2-40B4-BE49-F238E27FC236}">
                      <a16:creationId xmlns:a16="http://schemas.microsoft.com/office/drawing/2014/main" id="{BFAF7354-C7D5-408D-9A53-CB963135E654}"/>
                    </a:ext>
                  </a:extLst>
                </p:cNvPr>
                <p:cNvPicPr/>
                <p:nvPr/>
              </p:nvPicPr>
              <p:blipFill>
                <a:blip r:embed="rId190"/>
                <a:stretch>
                  <a:fillRect/>
                </a:stretch>
              </p:blipFill>
              <p:spPr>
                <a:xfrm>
                  <a:off x="10117608" y="1664554"/>
                  <a:ext cx="32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1051" name="Freihand 211050">
                  <a:extLst>
                    <a:ext uri="{FF2B5EF4-FFF2-40B4-BE49-F238E27FC236}">
                      <a16:creationId xmlns:a16="http://schemas.microsoft.com/office/drawing/2014/main" id="{126419FD-3DDD-4329-93CA-139B4E25DAA5}"/>
                    </a:ext>
                  </a:extLst>
                </p14:cNvPr>
                <p14:cNvContentPartPr/>
                <p14:nvPr/>
              </p14:nvContentPartPr>
              <p14:xfrm>
                <a:off x="10144248" y="1806034"/>
                <a:ext cx="2520" cy="21240"/>
              </p14:xfrm>
            </p:contentPart>
          </mc:Choice>
          <mc:Fallback>
            <p:pic>
              <p:nvPicPr>
                <p:cNvPr id="211051" name="Freihand 211050">
                  <a:extLst>
                    <a:ext uri="{FF2B5EF4-FFF2-40B4-BE49-F238E27FC236}">
                      <a16:creationId xmlns:a16="http://schemas.microsoft.com/office/drawing/2014/main" id="{126419FD-3DDD-4329-93CA-139B4E25DAA5}"/>
                    </a:ext>
                  </a:extLst>
                </p:cNvPr>
                <p:cNvPicPr/>
                <p:nvPr/>
              </p:nvPicPr>
              <p:blipFill>
                <a:blip r:embed="rId192"/>
                <a:stretch>
                  <a:fillRect/>
                </a:stretch>
              </p:blipFill>
              <p:spPr>
                <a:xfrm>
                  <a:off x="10139928" y="1801714"/>
                  <a:ext cx="11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1052" name="Freihand 211051">
                  <a:extLst>
                    <a:ext uri="{FF2B5EF4-FFF2-40B4-BE49-F238E27FC236}">
                      <a16:creationId xmlns:a16="http://schemas.microsoft.com/office/drawing/2014/main" id="{C511C127-A03B-4DB6-9A9D-586862A838B7}"/>
                    </a:ext>
                  </a:extLst>
                </p14:cNvPr>
                <p14:cNvContentPartPr/>
                <p14:nvPr/>
              </p14:nvContentPartPr>
              <p14:xfrm>
                <a:off x="10396248" y="1703074"/>
                <a:ext cx="118080" cy="200520"/>
              </p14:xfrm>
            </p:contentPart>
          </mc:Choice>
          <mc:Fallback>
            <p:pic>
              <p:nvPicPr>
                <p:cNvPr id="211052" name="Freihand 211051">
                  <a:extLst>
                    <a:ext uri="{FF2B5EF4-FFF2-40B4-BE49-F238E27FC236}">
                      <a16:creationId xmlns:a16="http://schemas.microsoft.com/office/drawing/2014/main" id="{C511C127-A03B-4DB6-9A9D-586862A838B7}"/>
                    </a:ext>
                  </a:extLst>
                </p:cNvPr>
                <p:cNvPicPr/>
                <p:nvPr/>
              </p:nvPicPr>
              <p:blipFill>
                <a:blip r:embed="rId194"/>
                <a:stretch>
                  <a:fillRect/>
                </a:stretch>
              </p:blipFill>
              <p:spPr>
                <a:xfrm>
                  <a:off x="10391928" y="1698754"/>
                  <a:ext cx="126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1053" name="Freihand 211052">
                  <a:extLst>
                    <a:ext uri="{FF2B5EF4-FFF2-40B4-BE49-F238E27FC236}">
                      <a16:creationId xmlns:a16="http://schemas.microsoft.com/office/drawing/2014/main" id="{1E484350-1875-4E30-A840-E5587F10A3A6}"/>
                    </a:ext>
                  </a:extLst>
                </p14:cNvPr>
                <p14:cNvContentPartPr/>
                <p14:nvPr/>
              </p14:nvContentPartPr>
              <p14:xfrm>
                <a:off x="10530888" y="1674994"/>
                <a:ext cx="233640" cy="174960"/>
              </p14:xfrm>
            </p:contentPart>
          </mc:Choice>
          <mc:Fallback>
            <p:pic>
              <p:nvPicPr>
                <p:cNvPr id="211053" name="Freihand 211052">
                  <a:extLst>
                    <a:ext uri="{FF2B5EF4-FFF2-40B4-BE49-F238E27FC236}">
                      <a16:creationId xmlns:a16="http://schemas.microsoft.com/office/drawing/2014/main" id="{1E484350-1875-4E30-A840-E5587F10A3A6}"/>
                    </a:ext>
                  </a:extLst>
                </p:cNvPr>
                <p:cNvPicPr/>
                <p:nvPr/>
              </p:nvPicPr>
              <p:blipFill>
                <a:blip r:embed="rId196"/>
                <a:stretch>
                  <a:fillRect/>
                </a:stretch>
              </p:blipFill>
              <p:spPr>
                <a:xfrm>
                  <a:off x="10526568" y="1670674"/>
                  <a:ext cx="242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1054" name="Freihand 211053">
                  <a:extLst>
                    <a:ext uri="{FF2B5EF4-FFF2-40B4-BE49-F238E27FC236}">
                      <a16:creationId xmlns:a16="http://schemas.microsoft.com/office/drawing/2014/main" id="{F292A39C-13D7-4DF0-8582-28D4B60305C4}"/>
                    </a:ext>
                  </a:extLst>
                </p14:cNvPr>
                <p14:cNvContentPartPr/>
                <p14:nvPr/>
              </p14:nvContentPartPr>
              <p14:xfrm>
                <a:off x="10752648" y="1652674"/>
                <a:ext cx="232560" cy="282960"/>
              </p14:xfrm>
            </p:contentPart>
          </mc:Choice>
          <mc:Fallback>
            <p:pic>
              <p:nvPicPr>
                <p:cNvPr id="211054" name="Freihand 211053">
                  <a:extLst>
                    <a:ext uri="{FF2B5EF4-FFF2-40B4-BE49-F238E27FC236}">
                      <a16:creationId xmlns:a16="http://schemas.microsoft.com/office/drawing/2014/main" id="{F292A39C-13D7-4DF0-8582-28D4B60305C4}"/>
                    </a:ext>
                  </a:extLst>
                </p:cNvPr>
                <p:cNvPicPr/>
                <p:nvPr/>
              </p:nvPicPr>
              <p:blipFill>
                <a:blip r:embed="rId198"/>
                <a:stretch>
                  <a:fillRect/>
                </a:stretch>
              </p:blipFill>
              <p:spPr>
                <a:xfrm>
                  <a:off x="10748328" y="1648354"/>
                  <a:ext cx="2412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1056" name="Freihand 211055">
                  <a:extLst>
                    <a:ext uri="{FF2B5EF4-FFF2-40B4-BE49-F238E27FC236}">
                      <a16:creationId xmlns:a16="http://schemas.microsoft.com/office/drawing/2014/main" id="{824380D1-7C21-42ED-BEC1-1D5ED6B71617}"/>
                    </a:ext>
                  </a:extLst>
                </p14:cNvPr>
                <p14:cNvContentPartPr/>
                <p14:nvPr/>
              </p14:nvContentPartPr>
              <p14:xfrm>
                <a:off x="7927728" y="2039674"/>
                <a:ext cx="262440" cy="125280"/>
              </p14:xfrm>
            </p:contentPart>
          </mc:Choice>
          <mc:Fallback>
            <p:pic>
              <p:nvPicPr>
                <p:cNvPr id="211056" name="Freihand 211055">
                  <a:extLst>
                    <a:ext uri="{FF2B5EF4-FFF2-40B4-BE49-F238E27FC236}">
                      <a16:creationId xmlns:a16="http://schemas.microsoft.com/office/drawing/2014/main" id="{824380D1-7C21-42ED-BEC1-1D5ED6B71617}"/>
                    </a:ext>
                  </a:extLst>
                </p:cNvPr>
                <p:cNvPicPr/>
                <p:nvPr/>
              </p:nvPicPr>
              <p:blipFill>
                <a:blip r:embed="rId200"/>
                <a:stretch>
                  <a:fillRect/>
                </a:stretch>
              </p:blipFill>
              <p:spPr>
                <a:xfrm>
                  <a:off x="7923408" y="2035354"/>
                  <a:ext cx="271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1057" name="Freihand 211056">
                  <a:extLst>
                    <a:ext uri="{FF2B5EF4-FFF2-40B4-BE49-F238E27FC236}">
                      <a16:creationId xmlns:a16="http://schemas.microsoft.com/office/drawing/2014/main" id="{2F1E542C-C48D-486E-A7AD-655C5D84DDF0}"/>
                    </a:ext>
                  </a:extLst>
                </p14:cNvPr>
                <p14:cNvContentPartPr/>
                <p14:nvPr/>
              </p14:nvContentPartPr>
              <p14:xfrm>
                <a:off x="8149128" y="1998994"/>
                <a:ext cx="360" cy="360"/>
              </p14:xfrm>
            </p:contentPart>
          </mc:Choice>
          <mc:Fallback>
            <p:pic>
              <p:nvPicPr>
                <p:cNvPr id="211057" name="Freihand 211056">
                  <a:extLst>
                    <a:ext uri="{FF2B5EF4-FFF2-40B4-BE49-F238E27FC236}">
                      <a16:creationId xmlns:a16="http://schemas.microsoft.com/office/drawing/2014/main" id="{2F1E542C-C48D-486E-A7AD-655C5D84DDF0}"/>
                    </a:ext>
                  </a:extLst>
                </p:cNvPr>
                <p:cNvPicPr/>
                <p:nvPr/>
              </p:nvPicPr>
              <p:blipFill>
                <a:blip r:embed="rId98"/>
                <a:stretch>
                  <a:fillRect/>
                </a:stretch>
              </p:blipFill>
              <p:spPr>
                <a:xfrm>
                  <a:off x="8144808" y="19946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058" name="Freihand 211057">
                  <a:extLst>
                    <a:ext uri="{FF2B5EF4-FFF2-40B4-BE49-F238E27FC236}">
                      <a16:creationId xmlns:a16="http://schemas.microsoft.com/office/drawing/2014/main" id="{F8339D00-A11B-4D28-B98C-58AE94DFA23D}"/>
                    </a:ext>
                  </a:extLst>
                </p14:cNvPr>
                <p14:cNvContentPartPr/>
                <p14:nvPr/>
              </p14:nvContentPartPr>
              <p14:xfrm>
                <a:off x="8352528" y="2002234"/>
                <a:ext cx="225000" cy="159480"/>
              </p14:xfrm>
            </p:contentPart>
          </mc:Choice>
          <mc:Fallback>
            <p:pic>
              <p:nvPicPr>
                <p:cNvPr id="211058" name="Freihand 211057">
                  <a:extLst>
                    <a:ext uri="{FF2B5EF4-FFF2-40B4-BE49-F238E27FC236}">
                      <a16:creationId xmlns:a16="http://schemas.microsoft.com/office/drawing/2014/main" id="{F8339D00-A11B-4D28-B98C-58AE94DFA23D}"/>
                    </a:ext>
                  </a:extLst>
                </p:cNvPr>
                <p:cNvPicPr/>
                <p:nvPr/>
              </p:nvPicPr>
              <p:blipFill>
                <a:blip r:embed="rId203"/>
                <a:stretch>
                  <a:fillRect/>
                </a:stretch>
              </p:blipFill>
              <p:spPr>
                <a:xfrm>
                  <a:off x="8348208" y="1997914"/>
                  <a:ext cx="233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59" name="Freihand 211058">
                  <a:extLst>
                    <a:ext uri="{FF2B5EF4-FFF2-40B4-BE49-F238E27FC236}">
                      <a16:creationId xmlns:a16="http://schemas.microsoft.com/office/drawing/2014/main" id="{CFC6D4EC-B894-4AB9-AA39-2F2FF5A6DAD5}"/>
                    </a:ext>
                  </a:extLst>
                </p14:cNvPr>
                <p14:cNvContentPartPr/>
                <p14:nvPr/>
              </p14:nvContentPartPr>
              <p14:xfrm>
                <a:off x="8576808" y="2002234"/>
                <a:ext cx="78120" cy="157680"/>
              </p14:xfrm>
            </p:contentPart>
          </mc:Choice>
          <mc:Fallback>
            <p:pic>
              <p:nvPicPr>
                <p:cNvPr id="211059" name="Freihand 211058">
                  <a:extLst>
                    <a:ext uri="{FF2B5EF4-FFF2-40B4-BE49-F238E27FC236}">
                      <a16:creationId xmlns:a16="http://schemas.microsoft.com/office/drawing/2014/main" id="{CFC6D4EC-B894-4AB9-AA39-2F2FF5A6DAD5}"/>
                    </a:ext>
                  </a:extLst>
                </p:cNvPr>
                <p:cNvPicPr/>
                <p:nvPr/>
              </p:nvPicPr>
              <p:blipFill>
                <a:blip r:embed="rId205"/>
                <a:stretch>
                  <a:fillRect/>
                </a:stretch>
              </p:blipFill>
              <p:spPr>
                <a:xfrm>
                  <a:off x="8572488" y="1997914"/>
                  <a:ext cx="86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060" name="Freihand 211059">
                  <a:extLst>
                    <a:ext uri="{FF2B5EF4-FFF2-40B4-BE49-F238E27FC236}">
                      <a16:creationId xmlns:a16="http://schemas.microsoft.com/office/drawing/2014/main" id="{8A509C7C-503B-4F4D-B801-A792D8B526F0}"/>
                    </a:ext>
                  </a:extLst>
                </p14:cNvPr>
                <p14:cNvContentPartPr/>
                <p14:nvPr/>
              </p14:nvContentPartPr>
              <p14:xfrm>
                <a:off x="8683368" y="2084314"/>
                <a:ext cx="8280" cy="61560"/>
              </p14:xfrm>
            </p:contentPart>
          </mc:Choice>
          <mc:Fallback>
            <p:pic>
              <p:nvPicPr>
                <p:cNvPr id="211060" name="Freihand 211059">
                  <a:extLst>
                    <a:ext uri="{FF2B5EF4-FFF2-40B4-BE49-F238E27FC236}">
                      <a16:creationId xmlns:a16="http://schemas.microsoft.com/office/drawing/2014/main" id="{8A509C7C-503B-4F4D-B801-A792D8B526F0}"/>
                    </a:ext>
                  </a:extLst>
                </p:cNvPr>
                <p:cNvPicPr/>
                <p:nvPr/>
              </p:nvPicPr>
              <p:blipFill>
                <a:blip r:embed="rId207"/>
                <a:stretch>
                  <a:fillRect/>
                </a:stretch>
              </p:blipFill>
              <p:spPr>
                <a:xfrm>
                  <a:off x="8679048" y="2079994"/>
                  <a:ext cx="16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061" name="Freihand 211060">
                  <a:extLst>
                    <a:ext uri="{FF2B5EF4-FFF2-40B4-BE49-F238E27FC236}">
                      <a16:creationId xmlns:a16="http://schemas.microsoft.com/office/drawing/2014/main" id="{9EA3110D-E5EC-45B4-9B8C-B4189E03019E}"/>
                    </a:ext>
                  </a:extLst>
                </p14:cNvPr>
                <p14:cNvContentPartPr/>
                <p14:nvPr/>
              </p14:nvContentPartPr>
              <p14:xfrm>
                <a:off x="8744208" y="1974514"/>
                <a:ext cx="162360" cy="164160"/>
              </p14:xfrm>
            </p:contentPart>
          </mc:Choice>
          <mc:Fallback>
            <p:pic>
              <p:nvPicPr>
                <p:cNvPr id="211061" name="Freihand 211060">
                  <a:extLst>
                    <a:ext uri="{FF2B5EF4-FFF2-40B4-BE49-F238E27FC236}">
                      <a16:creationId xmlns:a16="http://schemas.microsoft.com/office/drawing/2014/main" id="{9EA3110D-E5EC-45B4-9B8C-B4189E03019E}"/>
                    </a:ext>
                  </a:extLst>
                </p:cNvPr>
                <p:cNvPicPr/>
                <p:nvPr/>
              </p:nvPicPr>
              <p:blipFill>
                <a:blip r:embed="rId209"/>
                <a:stretch>
                  <a:fillRect/>
                </a:stretch>
              </p:blipFill>
              <p:spPr>
                <a:xfrm>
                  <a:off x="8739888" y="1970194"/>
                  <a:ext cx="171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062" name="Freihand 211061">
                  <a:extLst>
                    <a:ext uri="{FF2B5EF4-FFF2-40B4-BE49-F238E27FC236}">
                      <a16:creationId xmlns:a16="http://schemas.microsoft.com/office/drawing/2014/main" id="{028B96D1-27AE-4248-9573-4DB47960E1CA}"/>
                    </a:ext>
                  </a:extLst>
                </p14:cNvPr>
                <p14:cNvContentPartPr/>
                <p14:nvPr/>
              </p14:nvContentPartPr>
              <p14:xfrm>
                <a:off x="8678688" y="1965154"/>
                <a:ext cx="102600" cy="57960"/>
              </p14:xfrm>
            </p:contentPart>
          </mc:Choice>
          <mc:Fallback>
            <p:pic>
              <p:nvPicPr>
                <p:cNvPr id="211062" name="Freihand 211061">
                  <a:extLst>
                    <a:ext uri="{FF2B5EF4-FFF2-40B4-BE49-F238E27FC236}">
                      <a16:creationId xmlns:a16="http://schemas.microsoft.com/office/drawing/2014/main" id="{028B96D1-27AE-4248-9573-4DB47960E1CA}"/>
                    </a:ext>
                  </a:extLst>
                </p:cNvPr>
                <p:cNvPicPr/>
                <p:nvPr/>
              </p:nvPicPr>
              <p:blipFill>
                <a:blip r:embed="rId211"/>
                <a:stretch>
                  <a:fillRect/>
                </a:stretch>
              </p:blipFill>
              <p:spPr>
                <a:xfrm>
                  <a:off x="8674368" y="1960834"/>
                  <a:ext cx="111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063" name="Freihand 211062">
                  <a:extLst>
                    <a:ext uri="{FF2B5EF4-FFF2-40B4-BE49-F238E27FC236}">
                      <a16:creationId xmlns:a16="http://schemas.microsoft.com/office/drawing/2014/main" id="{957D522E-85A1-4DAE-9CD9-D7C84A9E0589}"/>
                    </a:ext>
                  </a:extLst>
                </p14:cNvPr>
                <p14:cNvContentPartPr/>
                <p14:nvPr/>
              </p14:nvContentPartPr>
              <p14:xfrm>
                <a:off x="8905128" y="2070634"/>
                <a:ext cx="77400" cy="57240"/>
              </p14:xfrm>
            </p:contentPart>
          </mc:Choice>
          <mc:Fallback>
            <p:pic>
              <p:nvPicPr>
                <p:cNvPr id="211063" name="Freihand 211062">
                  <a:extLst>
                    <a:ext uri="{FF2B5EF4-FFF2-40B4-BE49-F238E27FC236}">
                      <a16:creationId xmlns:a16="http://schemas.microsoft.com/office/drawing/2014/main" id="{957D522E-85A1-4DAE-9CD9-D7C84A9E0589}"/>
                    </a:ext>
                  </a:extLst>
                </p:cNvPr>
                <p:cNvPicPr/>
                <p:nvPr/>
              </p:nvPicPr>
              <p:blipFill>
                <a:blip r:embed="rId213"/>
                <a:stretch>
                  <a:fillRect/>
                </a:stretch>
              </p:blipFill>
              <p:spPr>
                <a:xfrm>
                  <a:off x="8900808" y="2066314"/>
                  <a:ext cx="86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064" name="Freihand 211063">
                  <a:extLst>
                    <a:ext uri="{FF2B5EF4-FFF2-40B4-BE49-F238E27FC236}">
                      <a16:creationId xmlns:a16="http://schemas.microsoft.com/office/drawing/2014/main" id="{F4758C29-6290-48F4-8A53-05C0910EFAA0}"/>
                    </a:ext>
                  </a:extLst>
                </p14:cNvPr>
                <p14:cNvContentPartPr/>
                <p14:nvPr/>
              </p14:nvContentPartPr>
              <p14:xfrm>
                <a:off x="9005568" y="2039314"/>
                <a:ext cx="162360" cy="198000"/>
              </p14:xfrm>
            </p:contentPart>
          </mc:Choice>
          <mc:Fallback>
            <p:pic>
              <p:nvPicPr>
                <p:cNvPr id="211064" name="Freihand 211063">
                  <a:extLst>
                    <a:ext uri="{FF2B5EF4-FFF2-40B4-BE49-F238E27FC236}">
                      <a16:creationId xmlns:a16="http://schemas.microsoft.com/office/drawing/2014/main" id="{F4758C29-6290-48F4-8A53-05C0910EFAA0}"/>
                    </a:ext>
                  </a:extLst>
                </p:cNvPr>
                <p:cNvPicPr/>
                <p:nvPr/>
              </p:nvPicPr>
              <p:blipFill>
                <a:blip r:embed="rId215"/>
                <a:stretch>
                  <a:fillRect/>
                </a:stretch>
              </p:blipFill>
              <p:spPr>
                <a:xfrm>
                  <a:off x="9001248" y="2034994"/>
                  <a:ext cx="171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1065" name="Freihand 211064">
                  <a:extLst>
                    <a:ext uri="{FF2B5EF4-FFF2-40B4-BE49-F238E27FC236}">
                      <a16:creationId xmlns:a16="http://schemas.microsoft.com/office/drawing/2014/main" id="{BDEFF77D-6A08-4300-B247-8B635284F02A}"/>
                    </a:ext>
                  </a:extLst>
                </p14:cNvPr>
                <p14:cNvContentPartPr/>
                <p14:nvPr/>
              </p14:nvContentPartPr>
              <p14:xfrm>
                <a:off x="9176928" y="1935634"/>
                <a:ext cx="281880" cy="268920"/>
              </p14:xfrm>
            </p:contentPart>
          </mc:Choice>
          <mc:Fallback>
            <p:pic>
              <p:nvPicPr>
                <p:cNvPr id="211065" name="Freihand 211064">
                  <a:extLst>
                    <a:ext uri="{FF2B5EF4-FFF2-40B4-BE49-F238E27FC236}">
                      <a16:creationId xmlns:a16="http://schemas.microsoft.com/office/drawing/2014/main" id="{BDEFF77D-6A08-4300-B247-8B635284F02A}"/>
                    </a:ext>
                  </a:extLst>
                </p:cNvPr>
                <p:cNvPicPr/>
                <p:nvPr/>
              </p:nvPicPr>
              <p:blipFill>
                <a:blip r:embed="rId217"/>
                <a:stretch>
                  <a:fillRect/>
                </a:stretch>
              </p:blipFill>
              <p:spPr>
                <a:xfrm>
                  <a:off x="9172608" y="1931314"/>
                  <a:ext cx="2905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66" name="Freihand 211065">
                  <a:extLst>
                    <a:ext uri="{FF2B5EF4-FFF2-40B4-BE49-F238E27FC236}">
                      <a16:creationId xmlns:a16="http://schemas.microsoft.com/office/drawing/2014/main" id="{6F23A7B5-157C-46CE-B405-D5FD85D99264}"/>
                    </a:ext>
                  </a:extLst>
                </p14:cNvPr>
                <p14:cNvContentPartPr/>
                <p14:nvPr/>
              </p14:nvContentPartPr>
              <p14:xfrm>
                <a:off x="9480768" y="1946794"/>
                <a:ext cx="8280" cy="22680"/>
              </p14:xfrm>
            </p:contentPart>
          </mc:Choice>
          <mc:Fallback>
            <p:pic>
              <p:nvPicPr>
                <p:cNvPr id="211066" name="Freihand 211065">
                  <a:extLst>
                    <a:ext uri="{FF2B5EF4-FFF2-40B4-BE49-F238E27FC236}">
                      <a16:creationId xmlns:a16="http://schemas.microsoft.com/office/drawing/2014/main" id="{6F23A7B5-157C-46CE-B405-D5FD85D99264}"/>
                    </a:ext>
                  </a:extLst>
                </p:cNvPr>
                <p:cNvPicPr/>
                <p:nvPr/>
              </p:nvPicPr>
              <p:blipFill>
                <a:blip r:embed="rId219"/>
                <a:stretch>
                  <a:fillRect/>
                </a:stretch>
              </p:blipFill>
              <p:spPr>
                <a:xfrm>
                  <a:off x="9476448" y="1942474"/>
                  <a:ext cx="16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1067" name="Freihand 211066">
                  <a:extLst>
                    <a:ext uri="{FF2B5EF4-FFF2-40B4-BE49-F238E27FC236}">
                      <a16:creationId xmlns:a16="http://schemas.microsoft.com/office/drawing/2014/main" id="{58D1ADC3-C363-4F39-B0A0-35D993253831}"/>
                    </a:ext>
                  </a:extLst>
                </p14:cNvPr>
                <p14:cNvContentPartPr/>
                <p14:nvPr/>
              </p14:nvContentPartPr>
              <p14:xfrm>
                <a:off x="9481848" y="1888114"/>
                <a:ext cx="75240" cy="217080"/>
              </p14:xfrm>
            </p:contentPart>
          </mc:Choice>
          <mc:Fallback>
            <p:pic>
              <p:nvPicPr>
                <p:cNvPr id="211067" name="Freihand 211066">
                  <a:extLst>
                    <a:ext uri="{FF2B5EF4-FFF2-40B4-BE49-F238E27FC236}">
                      <a16:creationId xmlns:a16="http://schemas.microsoft.com/office/drawing/2014/main" id="{58D1ADC3-C363-4F39-B0A0-35D993253831}"/>
                    </a:ext>
                  </a:extLst>
                </p:cNvPr>
                <p:cNvPicPr/>
                <p:nvPr/>
              </p:nvPicPr>
              <p:blipFill>
                <a:blip r:embed="rId221"/>
                <a:stretch>
                  <a:fillRect/>
                </a:stretch>
              </p:blipFill>
              <p:spPr>
                <a:xfrm>
                  <a:off x="9477528" y="1883794"/>
                  <a:ext cx="83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1068" name="Freihand 211067">
                  <a:extLst>
                    <a:ext uri="{FF2B5EF4-FFF2-40B4-BE49-F238E27FC236}">
                      <a16:creationId xmlns:a16="http://schemas.microsoft.com/office/drawing/2014/main" id="{FE5D8757-6061-4004-BA49-F9AF1A37D29D}"/>
                    </a:ext>
                  </a:extLst>
                </p14:cNvPr>
                <p14:cNvContentPartPr/>
                <p14:nvPr/>
              </p14:nvContentPartPr>
              <p14:xfrm>
                <a:off x="9588408" y="1940314"/>
                <a:ext cx="249120" cy="172440"/>
              </p14:xfrm>
            </p:contentPart>
          </mc:Choice>
          <mc:Fallback>
            <p:pic>
              <p:nvPicPr>
                <p:cNvPr id="211068" name="Freihand 211067">
                  <a:extLst>
                    <a:ext uri="{FF2B5EF4-FFF2-40B4-BE49-F238E27FC236}">
                      <a16:creationId xmlns:a16="http://schemas.microsoft.com/office/drawing/2014/main" id="{FE5D8757-6061-4004-BA49-F9AF1A37D29D}"/>
                    </a:ext>
                  </a:extLst>
                </p:cNvPr>
                <p:cNvPicPr/>
                <p:nvPr/>
              </p:nvPicPr>
              <p:blipFill>
                <a:blip r:embed="rId223"/>
                <a:stretch>
                  <a:fillRect/>
                </a:stretch>
              </p:blipFill>
              <p:spPr>
                <a:xfrm>
                  <a:off x="9584088" y="1935994"/>
                  <a:ext cx="257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1069" name="Freihand 211068">
                  <a:extLst>
                    <a:ext uri="{FF2B5EF4-FFF2-40B4-BE49-F238E27FC236}">
                      <a16:creationId xmlns:a16="http://schemas.microsoft.com/office/drawing/2014/main" id="{E9432D21-2C6B-4AED-9D63-B163E13D121E}"/>
                    </a:ext>
                  </a:extLst>
                </p14:cNvPr>
                <p14:cNvContentPartPr/>
                <p14:nvPr/>
              </p14:nvContentPartPr>
              <p14:xfrm>
                <a:off x="8303568" y="2139034"/>
                <a:ext cx="1522440" cy="69480"/>
              </p14:xfrm>
            </p:contentPart>
          </mc:Choice>
          <mc:Fallback>
            <p:pic>
              <p:nvPicPr>
                <p:cNvPr id="211069" name="Freihand 211068">
                  <a:extLst>
                    <a:ext uri="{FF2B5EF4-FFF2-40B4-BE49-F238E27FC236}">
                      <a16:creationId xmlns:a16="http://schemas.microsoft.com/office/drawing/2014/main" id="{E9432D21-2C6B-4AED-9D63-B163E13D121E}"/>
                    </a:ext>
                  </a:extLst>
                </p:cNvPr>
                <p:cNvPicPr/>
                <p:nvPr/>
              </p:nvPicPr>
              <p:blipFill>
                <a:blip r:embed="rId225"/>
                <a:stretch>
                  <a:fillRect/>
                </a:stretch>
              </p:blipFill>
              <p:spPr>
                <a:xfrm>
                  <a:off x="8299248" y="2134714"/>
                  <a:ext cx="1531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1071" name="Freihand 211070">
                  <a:extLst>
                    <a:ext uri="{FF2B5EF4-FFF2-40B4-BE49-F238E27FC236}">
                      <a16:creationId xmlns:a16="http://schemas.microsoft.com/office/drawing/2014/main" id="{D75489AC-6FC8-443C-AA45-99EF2F50FA09}"/>
                    </a:ext>
                  </a:extLst>
                </p14:cNvPr>
                <p14:cNvContentPartPr/>
                <p14:nvPr/>
              </p14:nvContentPartPr>
              <p14:xfrm>
                <a:off x="757248" y="3814834"/>
                <a:ext cx="274680" cy="42120"/>
              </p14:xfrm>
            </p:contentPart>
          </mc:Choice>
          <mc:Fallback>
            <p:pic>
              <p:nvPicPr>
                <p:cNvPr id="211071" name="Freihand 211070">
                  <a:extLst>
                    <a:ext uri="{FF2B5EF4-FFF2-40B4-BE49-F238E27FC236}">
                      <a16:creationId xmlns:a16="http://schemas.microsoft.com/office/drawing/2014/main" id="{D75489AC-6FC8-443C-AA45-99EF2F50FA09}"/>
                    </a:ext>
                  </a:extLst>
                </p:cNvPr>
                <p:cNvPicPr/>
                <p:nvPr/>
              </p:nvPicPr>
              <p:blipFill>
                <a:blip r:embed="rId227"/>
                <a:stretch>
                  <a:fillRect/>
                </a:stretch>
              </p:blipFill>
              <p:spPr>
                <a:xfrm>
                  <a:off x="752928" y="3810514"/>
                  <a:ext cx="283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1080" name="Freihand 211079">
                  <a:extLst>
                    <a:ext uri="{FF2B5EF4-FFF2-40B4-BE49-F238E27FC236}">
                      <a16:creationId xmlns:a16="http://schemas.microsoft.com/office/drawing/2014/main" id="{AEB755EB-1100-4E3B-8D6B-A95DF31A164F}"/>
                    </a:ext>
                  </a:extLst>
                </p14:cNvPr>
                <p14:cNvContentPartPr/>
                <p14:nvPr/>
              </p14:nvContentPartPr>
              <p14:xfrm>
                <a:off x="68568" y="3466354"/>
                <a:ext cx="417600" cy="336600"/>
              </p14:xfrm>
            </p:contentPart>
          </mc:Choice>
          <mc:Fallback>
            <p:pic>
              <p:nvPicPr>
                <p:cNvPr id="211080" name="Freihand 211079">
                  <a:extLst>
                    <a:ext uri="{FF2B5EF4-FFF2-40B4-BE49-F238E27FC236}">
                      <a16:creationId xmlns:a16="http://schemas.microsoft.com/office/drawing/2014/main" id="{AEB755EB-1100-4E3B-8D6B-A95DF31A164F}"/>
                    </a:ext>
                  </a:extLst>
                </p:cNvPr>
                <p:cNvPicPr/>
                <p:nvPr/>
              </p:nvPicPr>
              <p:blipFill>
                <a:blip r:embed="rId229"/>
                <a:stretch>
                  <a:fillRect/>
                </a:stretch>
              </p:blipFill>
              <p:spPr>
                <a:xfrm>
                  <a:off x="64248" y="3462034"/>
                  <a:ext cx="426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8" name="Freihand 37">
                  <a:extLst>
                    <a:ext uri="{FF2B5EF4-FFF2-40B4-BE49-F238E27FC236}">
                      <a16:creationId xmlns:a16="http://schemas.microsoft.com/office/drawing/2014/main" id="{6DD7BDF3-5BE6-4292-85F7-BFC1719D45D2}"/>
                    </a:ext>
                  </a:extLst>
                </p14:cNvPr>
                <p14:cNvContentPartPr/>
                <p14:nvPr/>
              </p14:nvContentPartPr>
              <p14:xfrm>
                <a:off x="9043008" y="3430354"/>
                <a:ext cx="112680" cy="119160"/>
              </p14:xfrm>
            </p:contentPart>
          </mc:Choice>
          <mc:Fallback>
            <p:pic>
              <p:nvPicPr>
                <p:cNvPr id="38" name="Freihand 37">
                  <a:extLst>
                    <a:ext uri="{FF2B5EF4-FFF2-40B4-BE49-F238E27FC236}">
                      <a16:creationId xmlns:a16="http://schemas.microsoft.com/office/drawing/2014/main" id="{6DD7BDF3-5BE6-4292-85F7-BFC1719D45D2}"/>
                    </a:ext>
                  </a:extLst>
                </p:cNvPr>
                <p:cNvPicPr/>
                <p:nvPr/>
              </p:nvPicPr>
              <p:blipFill>
                <a:blip r:embed="rId231"/>
                <a:stretch>
                  <a:fillRect/>
                </a:stretch>
              </p:blipFill>
              <p:spPr>
                <a:xfrm>
                  <a:off x="9038688" y="3426034"/>
                  <a:ext cx="121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 name="Freihand 38">
                  <a:extLst>
                    <a:ext uri="{FF2B5EF4-FFF2-40B4-BE49-F238E27FC236}">
                      <a16:creationId xmlns:a16="http://schemas.microsoft.com/office/drawing/2014/main" id="{F117DBE0-93ED-42A6-86FE-13E4D8283096}"/>
                    </a:ext>
                  </a:extLst>
                </p14:cNvPr>
                <p14:cNvContentPartPr/>
                <p14:nvPr/>
              </p14:nvContentPartPr>
              <p14:xfrm>
                <a:off x="9205008" y="3432874"/>
                <a:ext cx="96480" cy="93600"/>
              </p14:xfrm>
            </p:contentPart>
          </mc:Choice>
          <mc:Fallback>
            <p:pic>
              <p:nvPicPr>
                <p:cNvPr id="39" name="Freihand 38">
                  <a:extLst>
                    <a:ext uri="{FF2B5EF4-FFF2-40B4-BE49-F238E27FC236}">
                      <a16:creationId xmlns:a16="http://schemas.microsoft.com/office/drawing/2014/main" id="{F117DBE0-93ED-42A6-86FE-13E4D8283096}"/>
                    </a:ext>
                  </a:extLst>
                </p:cNvPr>
                <p:cNvPicPr/>
                <p:nvPr/>
              </p:nvPicPr>
              <p:blipFill>
                <a:blip r:embed="rId233"/>
                <a:stretch>
                  <a:fillRect/>
                </a:stretch>
              </p:blipFill>
              <p:spPr>
                <a:xfrm>
                  <a:off x="9200688" y="3428554"/>
                  <a:ext cx="105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0" name="Freihand 39">
                  <a:extLst>
                    <a:ext uri="{FF2B5EF4-FFF2-40B4-BE49-F238E27FC236}">
                      <a16:creationId xmlns:a16="http://schemas.microsoft.com/office/drawing/2014/main" id="{B5FF688D-AA7D-48D2-AAE8-703326F5EE79}"/>
                    </a:ext>
                  </a:extLst>
                </p14:cNvPr>
                <p14:cNvContentPartPr/>
                <p14:nvPr/>
              </p14:nvContentPartPr>
              <p14:xfrm>
                <a:off x="9188808" y="3467794"/>
                <a:ext cx="90720" cy="8280"/>
              </p14:xfrm>
            </p:contentPart>
          </mc:Choice>
          <mc:Fallback>
            <p:pic>
              <p:nvPicPr>
                <p:cNvPr id="40" name="Freihand 39">
                  <a:extLst>
                    <a:ext uri="{FF2B5EF4-FFF2-40B4-BE49-F238E27FC236}">
                      <a16:creationId xmlns:a16="http://schemas.microsoft.com/office/drawing/2014/main" id="{B5FF688D-AA7D-48D2-AAE8-703326F5EE79}"/>
                    </a:ext>
                  </a:extLst>
                </p:cNvPr>
                <p:cNvPicPr/>
                <p:nvPr/>
              </p:nvPicPr>
              <p:blipFill>
                <a:blip r:embed="rId235"/>
                <a:stretch>
                  <a:fillRect/>
                </a:stretch>
              </p:blipFill>
              <p:spPr>
                <a:xfrm>
                  <a:off x="9184488" y="3463474"/>
                  <a:ext cx="99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1" name="Freihand 40">
                  <a:extLst>
                    <a:ext uri="{FF2B5EF4-FFF2-40B4-BE49-F238E27FC236}">
                      <a16:creationId xmlns:a16="http://schemas.microsoft.com/office/drawing/2014/main" id="{B250F13F-2168-4BA2-ACAE-B6895049D5D7}"/>
                    </a:ext>
                  </a:extLst>
                </p14:cNvPr>
                <p14:cNvContentPartPr/>
                <p14:nvPr/>
              </p14:nvContentPartPr>
              <p14:xfrm>
                <a:off x="9183768" y="3469594"/>
                <a:ext cx="130680" cy="5400"/>
              </p14:xfrm>
            </p:contentPart>
          </mc:Choice>
          <mc:Fallback>
            <p:pic>
              <p:nvPicPr>
                <p:cNvPr id="41" name="Freihand 40">
                  <a:extLst>
                    <a:ext uri="{FF2B5EF4-FFF2-40B4-BE49-F238E27FC236}">
                      <a16:creationId xmlns:a16="http://schemas.microsoft.com/office/drawing/2014/main" id="{B250F13F-2168-4BA2-ACAE-B6895049D5D7}"/>
                    </a:ext>
                  </a:extLst>
                </p:cNvPr>
                <p:cNvPicPr/>
                <p:nvPr/>
              </p:nvPicPr>
              <p:blipFill>
                <a:blip r:embed="rId237"/>
                <a:stretch>
                  <a:fillRect/>
                </a:stretch>
              </p:blipFill>
              <p:spPr>
                <a:xfrm>
                  <a:off x="9179448" y="3465274"/>
                  <a:ext cx="139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2" name="Freihand 41">
                  <a:extLst>
                    <a:ext uri="{FF2B5EF4-FFF2-40B4-BE49-F238E27FC236}">
                      <a16:creationId xmlns:a16="http://schemas.microsoft.com/office/drawing/2014/main" id="{3719C838-5931-4CDB-BBE2-A762D7A2BD45}"/>
                    </a:ext>
                  </a:extLst>
                </p14:cNvPr>
                <p14:cNvContentPartPr/>
                <p14:nvPr/>
              </p14:nvContentPartPr>
              <p14:xfrm>
                <a:off x="9360888" y="3377434"/>
                <a:ext cx="104400" cy="186480"/>
              </p14:xfrm>
            </p:contentPart>
          </mc:Choice>
          <mc:Fallback>
            <p:pic>
              <p:nvPicPr>
                <p:cNvPr id="42" name="Freihand 41">
                  <a:extLst>
                    <a:ext uri="{FF2B5EF4-FFF2-40B4-BE49-F238E27FC236}">
                      <a16:creationId xmlns:a16="http://schemas.microsoft.com/office/drawing/2014/main" id="{3719C838-5931-4CDB-BBE2-A762D7A2BD45}"/>
                    </a:ext>
                  </a:extLst>
                </p:cNvPr>
                <p:cNvPicPr/>
                <p:nvPr/>
              </p:nvPicPr>
              <p:blipFill>
                <a:blip r:embed="rId239"/>
                <a:stretch>
                  <a:fillRect/>
                </a:stretch>
              </p:blipFill>
              <p:spPr>
                <a:xfrm>
                  <a:off x="9356568" y="3373114"/>
                  <a:ext cx="113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3" name="Freihand 42">
                  <a:extLst>
                    <a:ext uri="{FF2B5EF4-FFF2-40B4-BE49-F238E27FC236}">
                      <a16:creationId xmlns:a16="http://schemas.microsoft.com/office/drawing/2014/main" id="{492BBDBD-5CDF-4A58-ADE3-961D220538B1}"/>
                    </a:ext>
                  </a:extLst>
                </p14:cNvPr>
                <p14:cNvContentPartPr/>
                <p14:nvPr/>
              </p14:nvContentPartPr>
              <p14:xfrm>
                <a:off x="9487608" y="3429634"/>
                <a:ext cx="111240" cy="95760"/>
              </p14:xfrm>
            </p:contentPart>
          </mc:Choice>
          <mc:Fallback>
            <p:pic>
              <p:nvPicPr>
                <p:cNvPr id="43" name="Freihand 42">
                  <a:extLst>
                    <a:ext uri="{FF2B5EF4-FFF2-40B4-BE49-F238E27FC236}">
                      <a16:creationId xmlns:a16="http://schemas.microsoft.com/office/drawing/2014/main" id="{492BBDBD-5CDF-4A58-ADE3-961D220538B1}"/>
                    </a:ext>
                  </a:extLst>
                </p:cNvPr>
                <p:cNvPicPr/>
                <p:nvPr/>
              </p:nvPicPr>
              <p:blipFill>
                <a:blip r:embed="rId241"/>
                <a:stretch>
                  <a:fillRect/>
                </a:stretch>
              </p:blipFill>
              <p:spPr>
                <a:xfrm>
                  <a:off x="9483288" y="3425314"/>
                  <a:ext cx="119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4" name="Freihand 43">
                  <a:extLst>
                    <a:ext uri="{FF2B5EF4-FFF2-40B4-BE49-F238E27FC236}">
                      <a16:creationId xmlns:a16="http://schemas.microsoft.com/office/drawing/2014/main" id="{F45F1C76-584D-41DC-8CE8-A001449D4658}"/>
                    </a:ext>
                  </a:extLst>
                </p14:cNvPr>
                <p14:cNvContentPartPr/>
                <p14:nvPr/>
              </p14:nvContentPartPr>
              <p14:xfrm>
                <a:off x="9644568" y="3442594"/>
                <a:ext cx="11160" cy="89280"/>
              </p14:xfrm>
            </p:contentPart>
          </mc:Choice>
          <mc:Fallback>
            <p:pic>
              <p:nvPicPr>
                <p:cNvPr id="44" name="Freihand 43">
                  <a:extLst>
                    <a:ext uri="{FF2B5EF4-FFF2-40B4-BE49-F238E27FC236}">
                      <a16:creationId xmlns:a16="http://schemas.microsoft.com/office/drawing/2014/main" id="{F45F1C76-584D-41DC-8CE8-A001449D4658}"/>
                    </a:ext>
                  </a:extLst>
                </p:cNvPr>
                <p:cNvPicPr/>
                <p:nvPr/>
              </p:nvPicPr>
              <p:blipFill>
                <a:blip r:embed="rId243"/>
                <a:stretch>
                  <a:fillRect/>
                </a:stretch>
              </p:blipFill>
              <p:spPr>
                <a:xfrm>
                  <a:off x="9640248" y="3438274"/>
                  <a:ext cx="19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5" name="Freihand 44">
                  <a:extLst>
                    <a:ext uri="{FF2B5EF4-FFF2-40B4-BE49-F238E27FC236}">
                      <a16:creationId xmlns:a16="http://schemas.microsoft.com/office/drawing/2014/main" id="{F530A0DA-A666-4B04-A5CC-61FD3B84C7FF}"/>
                    </a:ext>
                  </a:extLst>
                </p14:cNvPr>
                <p14:cNvContentPartPr/>
                <p14:nvPr/>
              </p14:nvContentPartPr>
              <p14:xfrm>
                <a:off x="9614328" y="3477514"/>
                <a:ext cx="97920" cy="6840"/>
              </p14:xfrm>
            </p:contentPart>
          </mc:Choice>
          <mc:Fallback>
            <p:pic>
              <p:nvPicPr>
                <p:cNvPr id="45" name="Freihand 44">
                  <a:extLst>
                    <a:ext uri="{FF2B5EF4-FFF2-40B4-BE49-F238E27FC236}">
                      <a16:creationId xmlns:a16="http://schemas.microsoft.com/office/drawing/2014/main" id="{F530A0DA-A666-4B04-A5CC-61FD3B84C7FF}"/>
                    </a:ext>
                  </a:extLst>
                </p:cNvPr>
                <p:cNvPicPr/>
                <p:nvPr/>
              </p:nvPicPr>
              <p:blipFill>
                <a:blip r:embed="rId245"/>
                <a:stretch>
                  <a:fillRect/>
                </a:stretch>
              </p:blipFill>
              <p:spPr>
                <a:xfrm>
                  <a:off x="9610008" y="3473194"/>
                  <a:ext cx="106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6" name="Freihand 45">
                  <a:extLst>
                    <a:ext uri="{FF2B5EF4-FFF2-40B4-BE49-F238E27FC236}">
                      <a16:creationId xmlns:a16="http://schemas.microsoft.com/office/drawing/2014/main" id="{78B77378-0255-46DF-89D3-0A1834D11E4D}"/>
                    </a:ext>
                  </a:extLst>
                </p14:cNvPr>
                <p14:cNvContentPartPr/>
                <p14:nvPr/>
              </p14:nvContentPartPr>
              <p14:xfrm>
                <a:off x="9743928" y="3416314"/>
                <a:ext cx="65880" cy="101880"/>
              </p14:xfrm>
            </p:contentPart>
          </mc:Choice>
          <mc:Fallback>
            <p:pic>
              <p:nvPicPr>
                <p:cNvPr id="46" name="Freihand 45">
                  <a:extLst>
                    <a:ext uri="{FF2B5EF4-FFF2-40B4-BE49-F238E27FC236}">
                      <a16:creationId xmlns:a16="http://schemas.microsoft.com/office/drawing/2014/main" id="{78B77378-0255-46DF-89D3-0A1834D11E4D}"/>
                    </a:ext>
                  </a:extLst>
                </p:cNvPr>
                <p:cNvPicPr/>
                <p:nvPr/>
              </p:nvPicPr>
              <p:blipFill>
                <a:blip r:embed="rId247"/>
                <a:stretch>
                  <a:fillRect/>
                </a:stretch>
              </p:blipFill>
              <p:spPr>
                <a:xfrm>
                  <a:off x="9739608" y="3411994"/>
                  <a:ext cx="74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 name="Freihand 46">
                  <a:extLst>
                    <a:ext uri="{FF2B5EF4-FFF2-40B4-BE49-F238E27FC236}">
                      <a16:creationId xmlns:a16="http://schemas.microsoft.com/office/drawing/2014/main" id="{04E577AE-7FA1-4D74-A3FA-D03F6008801F}"/>
                    </a:ext>
                  </a:extLst>
                </p14:cNvPr>
                <p14:cNvContentPartPr/>
                <p14:nvPr/>
              </p14:nvContentPartPr>
              <p14:xfrm>
                <a:off x="9877848" y="3428914"/>
                <a:ext cx="87840" cy="104760"/>
              </p14:xfrm>
            </p:contentPart>
          </mc:Choice>
          <mc:Fallback>
            <p:pic>
              <p:nvPicPr>
                <p:cNvPr id="47" name="Freihand 46">
                  <a:extLst>
                    <a:ext uri="{FF2B5EF4-FFF2-40B4-BE49-F238E27FC236}">
                      <a16:creationId xmlns:a16="http://schemas.microsoft.com/office/drawing/2014/main" id="{04E577AE-7FA1-4D74-A3FA-D03F6008801F}"/>
                    </a:ext>
                  </a:extLst>
                </p:cNvPr>
                <p:cNvPicPr/>
                <p:nvPr/>
              </p:nvPicPr>
              <p:blipFill>
                <a:blip r:embed="rId249"/>
                <a:stretch>
                  <a:fillRect/>
                </a:stretch>
              </p:blipFill>
              <p:spPr>
                <a:xfrm>
                  <a:off x="9873528" y="3424594"/>
                  <a:ext cx="96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 name="Freihand 47">
                  <a:extLst>
                    <a:ext uri="{FF2B5EF4-FFF2-40B4-BE49-F238E27FC236}">
                      <a16:creationId xmlns:a16="http://schemas.microsoft.com/office/drawing/2014/main" id="{4AE2257F-2361-49D6-ABFF-B92259856014}"/>
                    </a:ext>
                  </a:extLst>
                </p14:cNvPr>
                <p14:cNvContentPartPr/>
                <p14:nvPr/>
              </p14:nvContentPartPr>
              <p14:xfrm>
                <a:off x="9848328" y="3381754"/>
                <a:ext cx="74520" cy="59040"/>
              </p14:xfrm>
            </p:contentPart>
          </mc:Choice>
          <mc:Fallback>
            <p:pic>
              <p:nvPicPr>
                <p:cNvPr id="48" name="Freihand 47">
                  <a:extLst>
                    <a:ext uri="{FF2B5EF4-FFF2-40B4-BE49-F238E27FC236}">
                      <a16:creationId xmlns:a16="http://schemas.microsoft.com/office/drawing/2014/main" id="{4AE2257F-2361-49D6-ABFF-B92259856014}"/>
                    </a:ext>
                  </a:extLst>
                </p:cNvPr>
                <p:cNvPicPr/>
                <p:nvPr/>
              </p:nvPicPr>
              <p:blipFill>
                <a:blip r:embed="rId251"/>
                <a:stretch>
                  <a:fillRect/>
                </a:stretch>
              </p:blipFill>
              <p:spPr>
                <a:xfrm>
                  <a:off x="9844008" y="3377434"/>
                  <a:ext cx="83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9" name="Freihand 48">
                  <a:extLst>
                    <a:ext uri="{FF2B5EF4-FFF2-40B4-BE49-F238E27FC236}">
                      <a16:creationId xmlns:a16="http://schemas.microsoft.com/office/drawing/2014/main" id="{CA56A94B-F1DC-4347-92AF-607B564AE226}"/>
                    </a:ext>
                  </a:extLst>
                </p14:cNvPr>
                <p14:cNvContentPartPr/>
                <p14:nvPr/>
              </p14:nvContentPartPr>
              <p14:xfrm>
                <a:off x="9928608" y="3481114"/>
                <a:ext cx="66600" cy="52920"/>
              </p14:xfrm>
            </p:contentPart>
          </mc:Choice>
          <mc:Fallback>
            <p:pic>
              <p:nvPicPr>
                <p:cNvPr id="49" name="Freihand 48">
                  <a:extLst>
                    <a:ext uri="{FF2B5EF4-FFF2-40B4-BE49-F238E27FC236}">
                      <a16:creationId xmlns:a16="http://schemas.microsoft.com/office/drawing/2014/main" id="{CA56A94B-F1DC-4347-92AF-607B564AE226}"/>
                    </a:ext>
                  </a:extLst>
                </p:cNvPr>
                <p:cNvPicPr/>
                <p:nvPr/>
              </p:nvPicPr>
              <p:blipFill>
                <a:blip r:embed="rId253"/>
                <a:stretch>
                  <a:fillRect/>
                </a:stretch>
              </p:blipFill>
              <p:spPr>
                <a:xfrm>
                  <a:off x="9924288" y="3476794"/>
                  <a:ext cx="75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0" name="Freihand 49">
                  <a:extLst>
                    <a:ext uri="{FF2B5EF4-FFF2-40B4-BE49-F238E27FC236}">
                      <a16:creationId xmlns:a16="http://schemas.microsoft.com/office/drawing/2014/main" id="{E437715F-8153-4E86-8D1D-79F31E43CDD9}"/>
                    </a:ext>
                  </a:extLst>
                </p14:cNvPr>
                <p14:cNvContentPartPr/>
                <p14:nvPr/>
              </p14:nvContentPartPr>
              <p14:xfrm>
                <a:off x="9970008" y="3410194"/>
                <a:ext cx="83160" cy="170640"/>
              </p14:xfrm>
            </p:contentPart>
          </mc:Choice>
          <mc:Fallback>
            <p:pic>
              <p:nvPicPr>
                <p:cNvPr id="50" name="Freihand 49">
                  <a:extLst>
                    <a:ext uri="{FF2B5EF4-FFF2-40B4-BE49-F238E27FC236}">
                      <a16:creationId xmlns:a16="http://schemas.microsoft.com/office/drawing/2014/main" id="{E437715F-8153-4E86-8D1D-79F31E43CDD9}"/>
                    </a:ext>
                  </a:extLst>
                </p:cNvPr>
                <p:cNvPicPr/>
                <p:nvPr/>
              </p:nvPicPr>
              <p:blipFill>
                <a:blip r:embed="rId255"/>
                <a:stretch>
                  <a:fillRect/>
                </a:stretch>
              </p:blipFill>
              <p:spPr>
                <a:xfrm>
                  <a:off x="9965688" y="3405874"/>
                  <a:ext cx="91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2" name="Freihand 51">
                  <a:extLst>
                    <a:ext uri="{FF2B5EF4-FFF2-40B4-BE49-F238E27FC236}">
                      <a16:creationId xmlns:a16="http://schemas.microsoft.com/office/drawing/2014/main" id="{EC7E1F84-7EA9-4004-B009-8A7C227CBA20}"/>
                    </a:ext>
                  </a:extLst>
                </p14:cNvPr>
                <p14:cNvContentPartPr/>
                <p14:nvPr/>
              </p14:nvContentPartPr>
              <p14:xfrm>
                <a:off x="10080528" y="3490834"/>
                <a:ext cx="6480" cy="2160"/>
              </p14:xfrm>
            </p:contentPart>
          </mc:Choice>
          <mc:Fallback>
            <p:pic>
              <p:nvPicPr>
                <p:cNvPr id="52" name="Freihand 51">
                  <a:extLst>
                    <a:ext uri="{FF2B5EF4-FFF2-40B4-BE49-F238E27FC236}">
                      <a16:creationId xmlns:a16="http://schemas.microsoft.com/office/drawing/2014/main" id="{EC7E1F84-7EA9-4004-B009-8A7C227CBA20}"/>
                    </a:ext>
                  </a:extLst>
                </p:cNvPr>
                <p:cNvPicPr/>
                <p:nvPr/>
              </p:nvPicPr>
              <p:blipFill>
                <a:blip r:embed="rId257"/>
                <a:stretch>
                  <a:fillRect/>
                </a:stretch>
              </p:blipFill>
              <p:spPr>
                <a:xfrm>
                  <a:off x="10075848" y="3486514"/>
                  <a:ext cx="15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3" name="Freihand 52">
                  <a:extLst>
                    <a:ext uri="{FF2B5EF4-FFF2-40B4-BE49-F238E27FC236}">
                      <a16:creationId xmlns:a16="http://schemas.microsoft.com/office/drawing/2014/main" id="{AF384A0F-4492-4403-AAFA-DF3EAAE00841}"/>
                    </a:ext>
                  </a:extLst>
                </p14:cNvPr>
                <p14:cNvContentPartPr/>
                <p14:nvPr/>
              </p14:nvContentPartPr>
              <p14:xfrm>
                <a:off x="10129488" y="3372754"/>
                <a:ext cx="102240" cy="200520"/>
              </p14:xfrm>
            </p:contentPart>
          </mc:Choice>
          <mc:Fallback>
            <p:pic>
              <p:nvPicPr>
                <p:cNvPr id="53" name="Freihand 52">
                  <a:extLst>
                    <a:ext uri="{FF2B5EF4-FFF2-40B4-BE49-F238E27FC236}">
                      <a16:creationId xmlns:a16="http://schemas.microsoft.com/office/drawing/2014/main" id="{AF384A0F-4492-4403-AAFA-DF3EAAE00841}"/>
                    </a:ext>
                  </a:extLst>
                </p:cNvPr>
                <p:cNvPicPr/>
                <p:nvPr/>
              </p:nvPicPr>
              <p:blipFill>
                <a:blip r:embed="rId259"/>
                <a:stretch>
                  <a:fillRect/>
                </a:stretch>
              </p:blipFill>
              <p:spPr>
                <a:xfrm>
                  <a:off x="10125168" y="3368434"/>
                  <a:ext cx="110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4" name="Freihand 53">
                  <a:extLst>
                    <a:ext uri="{FF2B5EF4-FFF2-40B4-BE49-F238E27FC236}">
                      <a16:creationId xmlns:a16="http://schemas.microsoft.com/office/drawing/2014/main" id="{7D20E3E1-9697-4F60-980F-F79CD2B364C9}"/>
                    </a:ext>
                  </a:extLst>
                </p14:cNvPr>
                <p14:cNvContentPartPr/>
                <p14:nvPr/>
              </p14:nvContentPartPr>
              <p14:xfrm>
                <a:off x="10218768" y="3400834"/>
                <a:ext cx="134280" cy="115200"/>
              </p14:xfrm>
            </p:contentPart>
          </mc:Choice>
          <mc:Fallback>
            <p:pic>
              <p:nvPicPr>
                <p:cNvPr id="54" name="Freihand 53">
                  <a:extLst>
                    <a:ext uri="{FF2B5EF4-FFF2-40B4-BE49-F238E27FC236}">
                      <a16:creationId xmlns:a16="http://schemas.microsoft.com/office/drawing/2014/main" id="{7D20E3E1-9697-4F60-980F-F79CD2B364C9}"/>
                    </a:ext>
                  </a:extLst>
                </p:cNvPr>
                <p:cNvPicPr/>
                <p:nvPr/>
              </p:nvPicPr>
              <p:blipFill>
                <a:blip r:embed="rId261"/>
                <a:stretch>
                  <a:fillRect/>
                </a:stretch>
              </p:blipFill>
              <p:spPr>
                <a:xfrm>
                  <a:off x="10214448" y="3396514"/>
                  <a:ext cx="142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5" name="Freihand 54">
                  <a:extLst>
                    <a:ext uri="{FF2B5EF4-FFF2-40B4-BE49-F238E27FC236}">
                      <a16:creationId xmlns:a16="http://schemas.microsoft.com/office/drawing/2014/main" id="{AA494D81-8972-49B2-B1D0-93383F233661}"/>
                    </a:ext>
                  </a:extLst>
                </p14:cNvPr>
                <p14:cNvContentPartPr/>
                <p14:nvPr/>
              </p14:nvContentPartPr>
              <p14:xfrm>
                <a:off x="10394448" y="3414874"/>
                <a:ext cx="22680" cy="105840"/>
              </p14:xfrm>
            </p:contentPart>
          </mc:Choice>
          <mc:Fallback>
            <p:pic>
              <p:nvPicPr>
                <p:cNvPr id="55" name="Freihand 54">
                  <a:extLst>
                    <a:ext uri="{FF2B5EF4-FFF2-40B4-BE49-F238E27FC236}">
                      <a16:creationId xmlns:a16="http://schemas.microsoft.com/office/drawing/2014/main" id="{AA494D81-8972-49B2-B1D0-93383F233661}"/>
                    </a:ext>
                  </a:extLst>
                </p:cNvPr>
                <p:cNvPicPr/>
                <p:nvPr/>
              </p:nvPicPr>
              <p:blipFill>
                <a:blip r:embed="rId263"/>
                <a:stretch>
                  <a:fillRect/>
                </a:stretch>
              </p:blipFill>
              <p:spPr>
                <a:xfrm>
                  <a:off x="10390128" y="3410554"/>
                  <a:ext cx="31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 name="Freihand 55">
                  <a:extLst>
                    <a:ext uri="{FF2B5EF4-FFF2-40B4-BE49-F238E27FC236}">
                      <a16:creationId xmlns:a16="http://schemas.microsoft.com/office/drawing/2014/main" id="{90F6D161-234E-4902-B34C-491F87E219BF}"/>
                    </a:ext>
                  </a:extLst>
                </p14:cNvPr>
                <p14:cNvContentPartPr/>
                <p14:nvPr/>
              </p14:nvContentPartPr>
              <p14:xfrm>
                <a:off x="10368888" y="3459874"/>
                <a:ext cx="93960" cy="12960"/>
              </p14:xfrm>
            </p:contentPart>
          </mc:Choice>
          <mc:Fallback>
            <p:pic>
              <p:nvPicPr>
                <p:cNvPr id="56" name="Freihand 55">
                  <a:extLst>
                    <a:ext uri="{FF2B5EF4-FFF2-40B4-BE49-F238E27FC236}">
                      <a16:creationId xmlns:a16="http://schemas.microsoft.com/office/drawing/2014/main" id="{90F6D161-234E-4902-B34C-491F87E219BF}"/>
                    </a:ext>
                  </a:extLst>
                </p:cNvPr>
                <p:cNvPicPr/>
                <p:nvPr/>
              </p:nvPicPr>
              <p:blipFill>
                <a:blip r:embed="rId265"/>
                <a:stretch>
                  <a:fillRect/>
                </a:stretch>
              </p:blipFill>
              <p:spPr>
                <a:xfrm>
                  <a:off x="10364568" y="3455554"/>
                  <a:ext cx="102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7" name="Freihand 56">
                  <a:extLst>
                    <a:ext uri="{FF2B5EF4-FFF2-40B4-BE49-F238E27FC236}">
                      <a16:creationId xmlns:a16="http://schemas.microsoft.com/office/drawing/2014/main" id="{479E9250-06CE-4EE1-A733-AACA66ACE6A4}"/>
                    </a:ext>
                  </a:extLst>
                </p14:cNvPr>
                <p14:cNvContentPartPr/>
                <p14:nvPr/>
              </p14:nvContentPartPr>
              <p14:xfrm>
                <a:off x="10491648" y="3382834"/>
                <a:ext cx="70920" cy="110160"/>
              </p14:xfrm>
            </p:contentPart>
          </mc:Choice>
          <mc:Fallback>
            <p:pic>
              <p:nvPicPr>
                <p:cNvPr id="57" name="Freihand 56">
                  <a:extLst>
                    <a:ext uri="{FF2B5EF4-FFF2-40B4-BE49-F238E27FC236}">
                      <a16:creationId xmlns:a16="http://schemas.microsoft.com/office/drawing/2014/main" id="{479E9250-06CE-4EE1-A733-AACA66ACE6A4}"/>
                    </a:ext>
                  </a:extLst>
                </p:cNvPr>
                <p:cNvPicPr/>
                <p:nvPr/>
              </p:nvPicPr>
              <p:blipFill>
                <a:blip r:embed="rId267"/>
                <a:stretch>
                  <a:fillRect/>
                </a:stretch>
              </p:blipFill>
              <p:spPr>
                <a:xfrm>
                  <a:off x="10487328" y="3378514"/>
                  <a:ext cx="79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8" name="Freihand 57">
                  <a:extLst>
                    <a:ext uri="{FF2B5EF4-FFF2-40B4-BE49-F238E27FC236}">
                      <a16:creationId xmlns:a16="http://schemas.microsoft.com/office/drawing/2014/main" id="{940C4725-9062-4490-8A0A-1408E5CAF649}"/>
                    </a:ext>
                  </a:extLst>
                </p14:cNvPr>
                <p14:cNvContentPartPr/>
                <p14:nvPr/>
              </p14:nvContentPartPr>
              <p14:xfrm>
                <a:off x="10532688" y="3430714"/>
                <a:ext cx="43560" cy="104400"/>
              </p14:xfrm>
            </p:contentPart>
          </mc:Choice>
          <mc:Fallback>
            <p:pic>
              <p:nvPicPr>
                <p:cNvPr id="58" name="Freihand 57">
                  <a:extLst>
                    <a:ext uri="{FF2B5EF4-FFF2-40B4-BE49-F238E27FC236}">
                      <a16:creationId xmlns:a16="http://schemas.microsoft.com/office/drawing/2014/main" id="{940C4725-9062-4490-8A0A-1408E5CAF649}"/>
                    </a:ext>
                  </a:extLst>
                </p:cNvPr>
                <p:cNvPicPr/>
                <p:nvPr/>
              </p:nvPicPr>
              <p:blipFill>
                <a:blip r:embed="rId269"/>
                <a:stretch>
                  <a:fillRect/>
                </a:stretch>
              </p:blipFill>
              <p:spPr>
                <a:xfrm>
                  <a:off x="10528368" y="3426394"/>
                  <a:ext cx="52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9" name="Freihand 58">
                  <a:extLst>
                    <a:ext uri="{FF2B5EF4-FFF2-40B4-BE49-F238E27FC236}">
                      <a16:creationId xmlns:a16="http://schemas.microsoft.com/office/drawing/2014/main" id="{2EDF5B2A-2DAA-488B-BD84-91EAC39A4962}"/>
                    </a:ext>
                  </a:extLst>
                </p14:cNvPr>
                <p14:cNvContentPartPr/>
                <p14:nvPr/>
              </p14:nvContentPartPr>
              <p14:xfrm>
                <a:off x="10638888" y="3418834"/>
                <a:ext cx="74880" cy="104040"/>
              </p14:xfrm>
            </p:contentPart>
          </mc:Choice>
          <mc:Fallback>
            <p:pic>
              <p:nvPicPr>
                <p:cNvPr id="59" name="Freihand 58">
                  <a:extLst>
                    <a:ext uri="{FF2B5EF4-FFF2-40B4-BE49-F238E27FC236}">
                      <a16:creationId xmlns:a16="http://schemas.microsoft.com/office/drawing/2014/main" id="{2EDF5B2A-2DAA-488B-BD84-91EAC39A4962}"/>
                    </a:ext>
                  </a:extLst>
                </p:cNvPr>
                <p:cNvPicPr/>
                <p:nvPr/>
              </p:nvPicPr>
              <p:blipFill>
                <a:blip r:embed="rId271"/>
                <a:stretch>
                  <a:fillRect/>
                </a:stretch>
              </p:blipFill>
              <p:spPr>
                <a:xfrm>
                  <a:off x="10634568" y="3414514"/>
                  <a:ext cx="83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60" name="Freihand 59">
                  <a:extLst>
                    <a:ext uri="{FF2B5EF4-FFF2-40B4-BE49-F238E27FC236}">
                      <a16:creationId xmlns:a16="http://schemas.microsoft.com/office/drawing/2014/main" id="{C808602B-BB97-481B-8E5E-C8D0E2C75B11}"/>
                    </a:ext>
                  </a:extLst>
                </p14:cNvPr>
                <p14:cNvContentPartPr/>
                <p14:nvPr/>
              </p14:nvContentPartPr>
              <p14:xfrm>
                <a:off x="10617288" y="3379954"/>
                <a:ext cx="66960" cy="57960"/>
              </p14:xfrm>
            </p:contentPart>
          </mc:Choice>
          <mc:Fallback>
            <p:pic>
              <p:nvPicPr>
                <p:cNvPr id="60" name="Freihand 59">
                  <a:extLst>
                    <a:ext uri="{FF2B5EF4-FFF2-40B4-BE49-F238E27FC236}">
                      <a16:creationId xmlns:a16="http://schemas.microsoft.com/office/drawing/2014/main" id="{C808602B-BB97-481B-8E5E-C8D0E2C75B11}"/>
                    </a:ext>
                  </a:extLst>
                </p:cNvPr>
                <p:cNvPicPr/>
                <p:nvPr/>
              </p:nvPicPr>
              <p:blipFill>
                <a:blip r:embed="rId273"/>
                <a:stretch>
                  <a:fillRect/>
                </a:stretch>
              </p:blipFill>
              <p:spPr>
                <a:xfrm>
                  <a:off x="10612968" y="3375634"/>
                  <a:ext cx="75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61" name="Freihand 60">
                  <a:extLst>
                    <a:ext uri="{FF2B5EF4-FFF2-40B4-BE49-F238E27FC236}">
                      <a16:creationId xmlns:a16="http://schemas.microsoft.com/office/drawing/2014/main" id="{513E83F5-37FF-444F-BF88-7AADB6DFD3A4}"/>
                    </a:ext>
                  </a:extLst>
                </p14:cNvPr>
                <p14:cNvContentPartPr/>
                <p14:nvPr/>
              </p14:nvContentPartPr>
              <p14:xfrm>
                <a:off x="10681008" y="3354034"/>
                <a:ext cx="152640" cy="252000"/>
              </p14:xfrm>
            </p:contentPart>
          </mc:Choice>
          <mc:Fallback>
            <p:pic>
              <p:nvPicPr>
                <p:cNvPr id="61" name="Freihand 60">
                  <a:extLst>
                    <a:ext uri="{FF2B5EF4-FFF2-40B4-BE49-F238E27FC236}">
                      <a16:creationId xmlns:a16="http://schemas.microsoft.com/office/drawing/2014/main" id="{513E83F5-37FF-444F-BF88-7AADB6DFD3A4}"/>
                    </a:ext>
                  </a:extLst>
                </p:cNvPr>
                <p:cNvPicPr/>
                <p:nvPr/>
              </p:nvPicPr>
              <p:blipFill>
                <a:blip r:embed="rId275"/>
                <a:stretch>
                  <a:fillRect/>
                </a:stretch>
              </p:blipFill>
              <p:spPr>
                <a:xfrm>
                  <a:off x="10676688" y="3349714"/>
                  <a:ext cx="161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1072" name="Freihand 211071">
                  <a:extLst>
                    <a:ext uri="{FF2B5EF4-FFF2-40B4-BE49-F238E27FC236}">
                      <a16:creationId xmlns:a16="http://schemas.microsoft.com/office/drawing/2014/main" id="{9386B05E-5542-4A29-B9EB-9BE4E7E9717F}"/>
                    </a:ext>
                  </a:extLst>
                </p14:cNvPr>
                <p14:cNvContentPartPr/>
                <p14:nvPr/>
              </p14:nvContentPartPr>
              <p14:xfrm>
                <a:off x="9705408" y="3633754"/>
                <a:ext cx="191520" cy="27720"/>
              </p14:xfrm>
            </p:contentPart>
          </mc:Choice>
          <mc:Fallback>
            <p:pic>
              <p:nvPicPr>
                <p:cNvPr id="211072" name="Freihand 211071">
                  <a:extLst>
                    <a:ext uri="{FF2B5EF4-FFF2-40B4-BE49-F238E27FC236}">
                      <a16:creationId xmlns:a16="http://schemas.microsoft.com/office/drawing/2014/main" id="{9386B05E-5542-4A29-B9EB-9BE4E7E9717F}"/>
                    </a:ext>
                  </a:extLst>
                </p:cNvPr>
                <p:cNvPicPr/>
                <p:nvPr/>
              </p:nvPicPr>
              <p:blipFill>
                <a:blip r:embed="rId277"/>
                <a:stretch>
                  <a:fillRect/>
                </a:stretch>
              </p:blipFill>
              <p:spPr>
                <a:xfrm>
                  <a:off x="9701088" y="3629434"/>
                  <a:ext cx="200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1073" name="Freihand 211072">
                  <a:extLst>
                    <a:ext uri="{FF2B5EF4-FFF2-40B4-BE49-F238E27FC236}">
                      <a16:creationId xmlns:a16="http://schemas.microsoft.com/office/drawing/2014/main" id="{28D43FE3-F5EA-4643-8635-B6AC225C234F}"/>
                    </a:ext>
                  </a:extLst>
                </p14:cNvPr>
                <p14:cNvContentPartPr/>
                <p14:nvPr/>
              </p14:nvContentPartPr>
              <p14:xfrm>
                <a:off x="10495608" y="3600634"/>
                <a:ext cx="298440" cy="50400"/>
              </p14:xfrm>
            </p:contentPart>
          </mc:Choice>
          <mc:Fallback>
            <p:pic>
              <p:nvPicPr>
                <p:cNvPr id="211073" name="Freihand 211072">
                  <a:extLst>
                    <a:ext uri="{FF2B5EF4-FFF2-40B4-BE49-F238E27FC236}">
                      <a16:creationId xmlns:a16="http://schemas.microsoft.com/office/drawing/2014/main" id="{28D43FE3-F5EA-4643-8635-B6AC225C234F}"/>
                    </a:ext>
                  </a:extLst>
                </p:cNvPr>
                <p:cNvPicPr/>
                <p:nvPr/>
              </p:nvPicPr>
              <p:blipFill>
                <a:blip r:embed="rId279"/>
                <a:stretch>
                  <a:fillRect/>
                </a:stretch>
              </p:blipFill>
              <p:spPr>
                <a:xfrm>
                  <a:off x="10491288" y="3596314"/>
                  <a:ext cx="307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082" name="Freihand 211081">
                  <a:extLst>
                    <a:ext uri="{FF2B5EF4-FFF2-40B4-BE49-F238E27FC236}">
                      <a16:creationId xmlns:a16="http://schemas.microsoft.com/office/drawing/2014/main" id="{05A849C6-98BF-4195-BF1A-0444BDF75E32}"/>
                    </a:ext>
                  </a:extLst>
                </p14:cNvPr>
                <p14:cNvContentPartPr/>
                <p14:nvPr/>
              </p14:nvContentPartPr>
              <p14:xfrm>
                <a:off x="8935008" y="3343954"/>
                <a:ext cx="388080" cy="261000"/>
              </p14:xfrm>
            </p:contentPart>
          </mc:Choice>
          <mc:Fallback>
            <p:pic>
              <p:nvPicPr>
                <p:cNvPr id="211082" name="Freihand 211081">
                  <a:extLst>
                    <a:ext uri="{FF2B5EF4-FFF2-40B4-BE49-F238E27FC236}">
                      <a16:creationId xmlns:a16="http://schemas.microsoft.com/office/drawing/2014/main" id="{05A849C6-98BF-4195-BF1A-0444BDF75E32}"/>
                    </a:ext>
                  </a:extLst>
                </p:cNvPr>
                <p:cNvPicPr/>
                <p:nvPr/>
              </p:nvPicPr>
              <p:blipFill>
                <a:blip r:embed="rId281"/>
                <a:stretch>
                  <a:fillRect/>
                </a:stretch>
              </p:blipFill>
              <p:spPr>
                <a:xfrm>
                  <a:off x="8930688" y="3339634"/>
                  <a:ext cx="396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1115" name="Freihand 211114">
                  <a:extLst>
                    <a:ext uri="{FF2B5EF4-FFF2-40B4-BE49-F238E27FC236}">
                      <a16:creationId xmlns:a16="http://schemas.microsoft.com/office/drawing/2014/main" id="{ED3C594F-363F-42C8-8169-A69053C77010}"/>
                    </a:ext>
                  </a:extLst>
                </p14:cNvPr>
                <p14:cNvContentPartPr/>
                <p14:nvPr/>
              </p14:nvContentPartPr>
              <p14:xfrm>
                <a:off x="5077608" y="3943714"/>
                <a:ext cx="172440" cy="11880"/>
              </p14:xfrm>
            </p:contentPart>
          </mc:Choice>
          <mc:Fallback>
            <p:pic>
              <p:nvPicPr>
                <p:cNvPr id="211115" name="Freihand 211114">
                  <a:extLst>
                    <a:ext uri="{FF2B5EF4-FFF2-40B4-BE49-F238E27FC236}">
                      <a16:creationId xmlns:a16="http://schemas.microsoft.com/office/drawing/2014/main" id="{ED3C594F-363F-42C8-8169-A69053C77010}"/>
                    </a:ext>
                  </a:extLst>
                </p:cNvPr>
                <p:cNvPicPr/>
                <p:nvPr/>
              </p:nvPicPr>
              <p:blipFill>
                <a:blip r:embed="rId283"/>
                <a:stretch>
                  <a:fillRect/>
                </a:stretch>
              </p:blipFill>
              <p:spPr>
                <a:xfrm>
                  <a:off x="5073288" y="3939394"/>
                  <a:ext cx="181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1116" name="Freihand 211115">
                  <a:extLst>
                    <a:ext uri="{FF2B5EF4-FFF2-40B4-BE49-F238E27FC236}">
                      <a16:creationId xmlns:a16="http://schemas.microsoft.com/office/drawing/2014/main" id="{470326E1-412E-47C8-9D75-A2598E38084D}"/>
                    </a:ext>
                  </a:extLst>
                </p14:cNvPr>
                <p14:cNvContentPartPr/>
                <p14:nvPr/>
              </p14:nvContentPartPr>
              <p14:xfrm>
                <a:off x="5060328" y="3975754"/>
                <a:ext cx="265320" cy="20880"/>
              </p14:xfrm>
            </p:contentPart>
          </mc:Choice>
          <mc:Fallback>
            <p:pic>
              <p:nvPicPr>
                <p:cNvPr id="211116" name="Freihand 211115">
                  <a:extLst>
                    <a:ext uri="{FF2B5EF4-FFF2-40B4-BE49-F238E27FC236}">
                      <a16:creationId xmlns:a16="http://schemas.microsoft.com/office/drawing/2014/main" id="{470326E1-412E-47C8-9D75-A2598E38084D}"/>
                    </a:ext>
                  </a:extLst>
                </p:cNvPr>
                <p:cNvPicPr/>
                <p:nvPr/>
              </p:nvPicPr>
              <p:blipFill>
                <a:blip r:embed="rId285"/>
                <a:stretch>
                  <a:fillRect/>
                </a:stretch>
              </p:blipFill>
              <p:spPr>
                <a:xfrm>
                  <a:off x="5056008" y="3971434"/>
                  <a:ext cx="273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1145" name="Freihand 211144">
                  <a:extLst>
                    <a:ext uri="{FF2B5EF4-FFF2-40B4-BE49-F238E27FC236}">
                      <a16:creationId xmlns:a16="http://schemas.microsoft.com/office/drawing/2014/main" id="{0A3A1CBC-A0D6-4FBD-91ED-7A7F3A8B69E7}"/>
                    </a:ext>
                  </a:extLst>
                </p14:cNvPr>
                <p14:cNvContentPartPr/>
                <p14:nvPr/>
              </p14:nvContentPartPr>
              <p14:xfrm>
                <a:off x="5470008" y="3742834"/>
                <a:ext cx="451800" cy="353520"/>
              </p14:xfrm>
            </p:contentPart>
          </mc:Choice>
          <mc:Fallback>
            <p:pic>
              <p:nvPicPr>
                <p:cNvPr id="211145" name="Freihand 211144">
                  <a:extLst>
                    <a:ext uri="{FF2B5EF4-FFF2-40B4-BE49-F238E27FC236}">
                      <a16:creationId xmlns:a16="http://schemas.microsoft.com/office/drawing/2014/main" id="{0A3A1CBC-A0D6-4FBD-91ED-7A7F3A8B69E7}"/>
                    </a:ext>
                  </a:extLst>
                </p:cNvPr>
                <p:cNvPicPr/>
                <p:nvPr/>
              </p:nvPicPr>
              <p:blipFill>
                <a:blip r:embed="rId287"/>
                <a:stretch>
                  <a:fillRect/>
                </a:stretch>
              </p:blipFill>
              <p:spPr>
                <a:xfrm>
                  <a:off x="5465688" y="3738514"/>
                  <a:ext cx="4604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1147" name="Freihand 211146">
                  <a:extLst>
                    <a:ext uri="{FF2B5EF4-FFF2-40B4-BE49-F238E27FC236}">
                      <a16:creationId xmlns:a16="http://schemas.microsoft.com/office/drawing/2014/main" id="{6B66894F-1D6A-45D7-8CF2-AA0E2F845297}"/>
                    </a:ext>
                  </a:extLst>
                </p14:cNvPr>
                <p14:cNvContentPartPr/>
                <p14:nvPr/>
              </p14:nvContentPartPr>
              <p14:xfrm>
                <a:off x="493728" y="3995914"/>
                <a:ext cx="325800" cy="247680"/>
              </p14:xfrm>
            </p:contentPart>
          </mc:Choice>
          <mc:Fallback>
            <p:pic>
              <p:nvPicPr>
                <p:cNvPr id="211147" name="Freihand 211146">
                  <a:extLst>
                    <a:ext uri="{FF2B5EF4-FFF2-40B4-BE49-F238E27FC236}">
                      <a16:creationId xmlns:a16="http://schemas.microsoft.com/office/drawing/2014/main" id="{6B66894F-1D6A-45D7-8CF2-AA0E2F845297}"/>
                    </a:ext>
                  </a:extLst>
                </p:cNvPr>
                <p:cNvPicPr/>
                <p:nvPr/>
              </p:nvPicPr>
              <p:blipFill>
                <a:blip r:embed="rId289"/>
                <a:stretch>
                  <a:fillRect/>
                </a:stretch>
              </p:blipFill>
              <p:spPr>
                <a:xfrm>
                  <a:off x="489408" y="3991594"/>
                  <a:ext cx="3344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 name="Freihand 14">
                  <a:extLst>
                    <a:ext uri="{FF2B5EF4-FFF2-40B4-BE49-F238E27FC236}">
                      <a16:creationId xmlns:a16="http://schemas.microsoft.com/office/drawing/2014/main" id="{E8CFCF1B-97E7-41F5-95E5-CE62152CC463}"/>
                    </a:ext>
                  </a:extLst>
                </p14:cNvPr>
                <p14:cNvContentPartPr/>
                <p14:nvPr/>
              </p14:nvContentPartPr>
              <p14:xfrm>
                <a:off x="162168" y="3592354"/>
                <a:ext cx="47520" cy="42480"/>
              </p14:xfrm>
            </p:contentPart>
          </mc:Choice>
          <mc:Fallback>
            <p:pic>
              <p:nvPicPr>
                <p:cNvPr id="15" name="Freihand 14">
                  <a:extLst>
                    <a:ext uri="{FF2B5EF4-FFF2-40B4-BE49-F238E27FC236}">
                      <a16:creationId xmlns:a16="http://schemas.microsoft.com/office/drawing/2014/main" id="{E8CFCF1B-97E7-41F5-95E5-CE62152CC463}"/>
                    </a:ext>
                  </a:extLst>
                </p:cNvPr>
                <p:cNvPicPr/>
                <p:nvPr/>
              </p:nvPicPr>
              <p:blipFill>
                <a:blip r:embed="rId291"/>
                <a:stretch>
                  <a:fillRect/>
                </a:stretch>
              </p:blipFill>
              <p:spPr>
                <a:xfrm>
                  <a:off x="157848" y="3588034"/>
                  <a:ext cx="56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 name="Freihand 16">
                  <a:extLst>
                    <a:ext uri="{FF2B5EF4-FFF2-40B4-BE49-F238E27FC236}">
                      <a16:creationId xmlns:a16="http://schemas.microsoft.com/office/drawing/2014/main" id="{D42489D1-42DB-48B9-A22F-6805F9AD0A22}"/>
                    </a:ext>
                  </a:extLst>
                </p14:cNvPr>
                <p14:cNvContentPartPr/>
                <p14:nvPr/>
              </p14:nvContentPartPr>
              <p14:xfrm>
                <a:off x="79368" y="3558154"/>
                <a:ext cx="183240" cy="189720"/>
              </p14:xfrm>
            </p:contentPart>
          </mc:Choice>
          <mc:Fallback>
            <p:pic>
              <p:nvPicPr>
                <p:cNvPr id="17" name="Freihand 16">
                  <a:extLst>
                    <a:ext uri="{FF2B5EF4-FFF2-40B4-BE49-F238E27FC236}">
                      <a16:creationId xmlns:a16="http://schemas.microsoft.com/office/drawing/2014/main" id="{D42489D1-42DB-48B9-A22F-6805F9AD0A22}"/>
                    </a:ext>
                  </a:extLst>
                </p:cNvPr>
                <p:cNvPicPr/>
                <p:nvPr/>
              </p:nvPicPr>
              <p:blipFill>
                <a:blip r:embed="rId293"/>
                <a:stretch>
                  <a:fillRect/>
                </a:stretch>
              </p:blipFill>
              <p:spPr>
                <a:xfrm>
                  <a:off x="75048" y="3553834"/>
                  <a:ext cx="19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 name="Freihand 17">
                  <a:extLst>
                    <a:ext uri="{FF2B5EF4-FFF2-40B4-BE49-F238E27FC236}">
                      <a16:creationId xmlns:a16="http://schemas.microsoft.com/office/drawing/2014/main" id="{CF1037F4-21FE-400D-8E2E-4FF5B759778F}"/>
                    </a:ext>
                  </a:extLst>
                </p14:cNvPr>
                <p14:cNvContentPartPr/>
                <p14:nvPr/>
              </p14:nvContentPartPr>
              <p14:xfrm>
                <a:off x="309768" y="3586954"/>
                <a:ext cx="135720" cy="129600"/>
              </p14:xfrm>
            </p:contentPart>
          </mc:Choice>
          <mc:Fallback>
            <p:pic>
              <p:nvPicPr>
                <p:cNvPr id="18" name="Freihand 17">
                  <a:extLst>
                    <a:ext uri="{FF2B5EF4-FFF2-40B4-BE49-F238E27FC236}">
                      <a16:creationId xmlns:a16="http://schemas.microsoft.com/office/drawing/2014/main" id="{CF1037F4-21FE-400D-8E2E-4FF5B759778F}"/>
                    </a:ext>
                  </a:extLst>
                </p:cNvPr>
                <p:cNvPicPr/>
                <p:nvPr/>
              </p:nvPicPr>
              <p:blipFill>
                <a:blip r:embed="rId295"/>
                <a:stretch>
                  <a:fillRect/>
                </a:stretch>
              </p:blipFill>
              <p:spPr>
                <a:xfrm>
                  <a:off x="305448" y="3582634"/>
                  <a:ext cx="144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 name="Freihand 18">
                  <a:extLst>
                    <a:ext uri="{FF2B5EF4-FFF2-40B4-BE49-F238E27FC236}">
                      <a16:creationId xmlns:a16="http://schemas.microsoft.com/office/drawing/2014/main" id="{890F7A2C-F810-4C30-8F6E-D70417DEA5BB}"/>
                    </a:ext>
                  </a:extLst>
                </p14:cNvPr>
                <p14:cNvContentPartPr/>
                <p14:nvPr/>
              </p14:nvContentPartPr>
              <p14:xfrm>
                <a:off x="294288" y="3635914"/>
                <a:ext cx="128160" cy="5760"/>
              </p14:xfrm>
            </p:contentPart>
          </mc:Choice>
          <mc:Fallback>
            <p:pic>
              <p:nvPicPr>
                <p:cNvPr id="19" name="Freihand 18">
                  <a:extLst>
                    <a:ext uri="{FF2B5EF4-FFF2-40B4-BE49-F238E27FC236}">
                      <a16:creationId xmlns:a16="http://schemas.microsoft.com/office/drawing/2014/main" id="{890F7A2C-F810-4C30-8F6E-D70417DEA5BB}"/>
                    </a:ext>
                  </a:extLst>
                </p:cNvPr>
                <p:cNvPicPr/>
                <p:nvPr/>
              </p:nvPicPr>
              <p:blipFill>
                <a:blip r:embed="rId297"/>
                <a:stretch>
                  <a:fillRect/>
                </a:stretch>
              </p:blipFill>
              <p:spPr>
                <a:xfrm>
                  <a:off x="289968" y="3631594"/>
                  <a:ext cx="136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 name="Freihand 19">
                  <a:extLst>
                    <a:ext uri="{FF2B5EF4-FFF2-40B4-BE49-F238E27FC236}">
                      <a16:creationId xmlns:a16="http://schemas.microsoft.com/office/drawing/2014/main" id="{4DFE2FFD-3401-467A-87CC-51B513375F4A}"/>
                    </a:ext>
                  </a:extLst>
                </p14:cNvPr>
                <p14:cNvContentPartPr/>
                <p14:nvPr/>
              </p14:nvContentPartPr>
              <p14:xfrm>
                <a:off x="259728" y="3660754"/>
                <a:ext cx="138960" cy="7920"/>
              </p14:xfrm>
            </p:contentPart>
          </mc:Choice>
          <mc:Fallback>
            <p:pic>
              <p:nvPicPr>
                <p:cNvPr id="20" name="Freihand 19">
                  <a:extLst>
                    <a:ext uri="{FF2B5EF4-FFF2-40B4-BE49-F238E27FC236}">
                      <a16:creationId xmlns:a16="http://schemas.microsoft.com/office/drawing/2014/main" id="{4DFE2FFD-3401-467A-87CC-51B513375F4A}"/>
                    </a:ext>
                  </a:extLst>
                </p:cNvPr>
                <p:cNvPicPr/>
                <p:nvPr/>
              </p:nvPicPr>
              <p:blipFill>
                <a:blip r:embed="rId299"/>
                <a:stretch>
                  <a:fillRect/>
                </a:stretch>
              </p:blipFill>
              <p:spPr>
                <a:xfrm>
                  <a:off x="255408" y="3656434"/>
                  <a:ext cx="147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 name="Freihand 22">
                  <a:extLst>
                    <a:ext uri="{FF2B5EF4-FFF2-40B4-BE49-F238E27FC236}">
                      <a16:creationId xmlns:a16="http://schemas.microsoft.com/office/drawing/2014/main" id="{91A010F4-93D5-4685-B307-41C01AEFF2F7}"/>
                    </a:ext>
                  </a:extLst>
                </p14:cNvPr>
                <p14:cNvContentPartPr/>
                <p14:nvPr/>
              </p14:nvContentPartPr>
              <p14:xfrm>
                <a:off x="491208" y="3482554"/>
                <a:ext cx="77400" cy="248040"/>
              </p14:xfrm>
            </p:contentPart>
          </mc:Choice>
          <mc:Fallback>
            <p:pic>
              <p:nvPicPr>
                <p:cNvPr id="23" name="Freihand 22">
                  <a:extLst>
                    <a:ext uri="{FF2B5EF4-FFF2-40B4-BE49-F238E27FC236}">
                      <a16:creationId xmlns:a16="http://schemas.microsoft.com/office/drawing/2014/main" id="{91A010F4-93D5-4685-B307-41C01AEFF2F7}"/>
                    </a:ext>
                  </a:extLst>
                </p:cNvPr>
                <p:cNvPicPr/>
                <p:nvPr/>
              </p:nvPicPr>
              <p:blipFill>
                <a:blip r:embed="rId301"/>
                <a:stretch>
                  <a:fillRect/>
                </a:stretch>
              </p:blipFill>
              <p:spPr>
                <a:xfrm>
                  <a:off x="486888" y="3478234"/>
                  <a:ext cx="86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 name="Freihand 23">
                  <a:extLst>
                    <a:ext uri="{FF2B5EF4-FFF2-40B4-BE49-F238E27FC236}">
                      <a16:creationId xmlns:a16="http://schemas.microsoft.com/office/drawing/2014/main" id="{B034AD8D-201F-4B1A-B62A-39C4EFEAE550}"/>
                    </a:ext>
                  </a:extLst>
                </p14:cNvPr>
                <p14:cNvContentPartPr/>
                <p14:nvPr/>
              </p14:nvContentPartPr>
              <p14:xfrm>
                <a:off x="579048" y="3572554"/>
                <a:ext cx="99720" cy="93960"/>
              </p14:xfrm>
            </p:contentPart>
          </mc:Choice>
          <mc:Fallback>
            <p:pic>
              <p:nvPicPr>
                <p:cNvPr id="24" name="Freihand 23">
                  <a:extLst>
                    <a:ext uri="{FF2B5EF4-FFF2-40B4-BE49-F238E27FC236}">
                      <a16:creationId xmlns:a16="http://schemas.microsoft.com/office/drawing/2014/main" id="{B034AD8D-201F-4B1A-B62A-39C4EFEAE550}"/>
                    </a:ext>
                  </a:extLst>
                </p:cNvPr>
                <p:cNvPicPr/>
                <p:nvPr/>
              </p:nvPicPr>
              <p:blipFill>
                <a:blip r:embed="rId303"/>
                <a:stretch>
                  <a:fillRect/>
                </a:stretch>
              </p:blipFill>
              <p:spPr>
                <a:xfrm>
                  <a:off x="574728" y="3568234"/>
                  <a:ext cx="108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5" name="Freihand 24">
                  <a:extLst>
                    <a:ext uri="{FF2B5EF4-FFF2-40B4-BE49-F238E27FC236}">
                      <a16:creationId xmlns:a16="http://schemas.microsoft.com/office/drawing/2014/main" id="{AFD9E59C-2329-4C46-A2DA-0A5823B43CE5}"/>
                    </a:ext>
                  </a:extLst>
                </p14:cNvPr>
                <p14:cNvContentPartPr/>
                <p14:nvPr/>
              </p14:nvContentPartPr>
              <p14:xfrm>
                <a:off x="732408" y="3573634"/>
                <a:ext cx="50760" cy="118080"/>
              </p14:xfrm>
            </p:contentPart>
          </mc:Choice>
          <mc:Fallback>
            <p:pic>
              <p:nvPicPr>
                <p:cNvPr id="25" name="Freihand 24">
                  <a:extLst>
                    <a:ext uri="{FF2B5EF4-FFF2-40B4-BE49-F238E27FC236}">
                      <a16:creationId xmlns:a16="http://schemas.microsoft.com/office/drawing/2014/main" id="{AFD9E59C-2329-4C46-A2DA-0A5823B43CE5}"/>
                    </a:ext>
                  </a:extLst>
                </p:cNvPr>
                <p:cNvPicPr/>
                <p:nvPr/>
              </p:nvPicPr>
              <p:blipFill>
                <a:blip r:embed="rId305"/>
                <a:stretch>
                  <a:fillRect/>
                </a:stretch>
              </p:blipFill>
              <p:spPr>
                <a:xfrm>
                  <a:off x="728088" y="3569314"/>
                  <a:ext cx="59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 name="Freihand 25">
                  <a:extLst>
                    <a:ext uri="{FF2B5EF4-FFF2-40B4-BE49-F238E27FC236}">
                      <a16:creationId xmlns:a16="http://schemas.microsoft.com/office/drawing/2014/main" id="{EF83778A-F293-4224-8474-E999A354F513}"/>
                    </a:ext>
                  </a:extLst>
                </p14:cNvPr>
                <p14:cNvContentPartPr/>
                <p14:nvPr/>
              </p14:nvContentPartPr>
              <p14:xfrm>
                <a:off x="702888" y="3632314"/>
                <a:ext cx="113400" cy="5760"/>
              </p14:xfrm>
            </p:contentPart>
          </mc:Choice>
          <mc:Fallback>
            <p:pic>
              <p:nvPicPr>
                <p:cNvPr id="26" name="Freihand 25">
                  <a:extLst>
                    <a:ext uri="{FF2B5EF4-FFF2-40B4-BE49-F238E27FC236}">
                      <a16:creationId xmlns:a16="http://schemas.microsoft.com/office/drawing/2014/main" id="{EF83778A-F293-4224-8474-E999A354F513}"/>
                    </a:ext>
                  </a:extLst>
                </p:cNvPr>
                <p:cNvPicPr/>
                <p:nvPr/>
              </p:nvPicPr>
              <p:blipFill>
                <a:blip r:embed="rId307"/>
                <a:stretch>
                  <a:fillRect/>
                </a:stretch>
              </p:blipFill>
              <p:spPr>
                <a:xfrm>
                  <a:off x="698568" y="3627994"/>
                  <a:ext cx="122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7" name="Freihand 26">
                  <a:extLst>
                    <a:ext uri="{FF2B5EF4-FFF2-40B4-BE49-F238E27FC236}">
                      <a16:creationId xmlns:a16="http://schemas.microsoft.com/office/drawing/2014/main" id="{E7306E31-C767-4018-BF64-CCBDDCA9A795}"/>
                    </a:ext>
                  </a:extLst>
                </p14:cNvPr>
                <p14:cNvContentPartPr/>
                <p14:nvPr/>
              </p14:nvContentPartPr>
              <p14:xfrm>
                <a:off x="813768" y="3550234"/>
                <a:ext cx="91440" cy="150480"/>
              </p14:xfrm>
            </p:contentPart>
          </mc:Choice>
          <mc:Fallback>
            <p:pic>
              <p:nvPicPr>
                <p:cNvPr id="27" name="Freihand 26">
                  <a:extLst>
                    <a:ext uri="{FF2B5EF4-FFF2-40B4-BE49-F238E27FC236}">
                      <a16:creationId xmlns:a16="http://schemas.microsoft.com/office/drawing/2014/main" id="{E7306E31-C767-4018-BF64-CCBDDCA9A795}"/>
                    </a:ext>
                  </a:extLst>
                </p:cNvPr>
                <p:cNvPicPr/>
                <p:nvPr/>
              </p:nvPicPr>
              <p:blipFill>
                <a:blip r:embed="rId309"/>
                <a:stretch>
                  <a:fillRect/>
                </a:stretch>
              </p:blipFill>
              <p:spPr>
                <a:xfrm>
                  <a:off x="809448" y="3545914"/>
                  <a:ext cx="100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8" name="Freihand 27">
                  <a:extLst>
                    <a:ext uri="{FF2B5EF4-FFF2-40B4-BE49-F238E27FC236}">
                      <a16:creationId xmlns:a16="http://schemas.microsoft.com/office/drawing/2014/main" id="{57A37755-B84E-4057-8369-7EA735DC9988}"/>
                    </a:ext>
                  </a:extLst>
                </p14:cNvPr>
                <p14:cNvContentPartPr/>
                <p14:nvPr/>
              </p14:nvContentPartPr>
              <p14:xfrm>
                <a:off x="978288" y="3586594"/>
                <a:ext cx="105120" cy="116640"/>
              </p14:xfrm>
            </p:contentPart>
          </mc:Choice>
          <mc:Fallback>
            <p:pic>
              <p:nvPicPr>
                <p:cNvPr id="28" name="Freihand 27">
                  <a:extLst>
                    <a:ext uri="{FF2B5EF4-FFF2-40B4-BE49-F238E27FC236}">
                      <a16:creationId xmlns:a16="http://schemas.microsoft.com/office/drawing/2014/main" id="{57A37755-B84E-4057-8369-7EA735DC9988}"/>
                    </a:ext>
                  </a:extLst>
                </p:cNvPr>
                <p:cNvPicPr/>
                <p:nvPr/>
              </p:nvPicPr>
              <p:blipFill>
                <a:blip r:embed="rId311"/>
                <a:stretch>
                  <a:fillRect/>
                </a:stretch>
              </p:blipFill>
              <p:spPr>
                <a:xfrm>
                  <a:off x="973968" y="3582274"/>
                  <a:ext cx="113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0" name="Freihand 29">
                  <a:extLst>
                    <a:ext uri="{FF2B5EF4-FFF2-40B4-BE49-F238E27FC236}">
                      <a16:creationId xmlns:a16="http://schemas.microsoft.com/office/drawing/2014/main" id="{68B1735C-85CC-4E36-B53A-D6D7312F168F}"/>
                    </a:ext>
                  </a:extLst>
                </p14:cNvPr>
                <p14:cNvContentPartPr/>
                <p14:nvPr/>
              </p14:nvContentPartPr>
              <p14:xfrm>
                <a:off x="941568" y="3535474"/>
                <a:ext cx="56520" cy="66600"/>
              </p14:xfrm>
            </p:contentPart>
          </mc:Choice>
          <mc:Fallback>
            <p:pic>
              <p:nvPicPr>
                <p:cNvPr id="30" name="Freihand 29">
                  <a:extLst>
                    <a:ext uri="{FF2B5EF4-FFF2-40B4-BE49-F238E27FC236}">
                      <a16:creationId xmlns:a16="http://schemas.microsoft.com/office/drawing/2014/main" id="{68B1735C-85CC-4E36-B53A-D6D7312F168F}"/>
                    </a:ext>
                  </a:extLst>
                </p:cNvPr>
                <p:cNvPicPr/>
                <p:nvPr/>
              </p:nvPicPr>
              <p:blipFill>
                <a:blip r:embed="rId313"/>
                <a:stretch>
                  <a:fillRect/>
                </a:stretch>
              </p:blipFill>
              <p:spPr>
                <a:xfrm>
                  <a:off x="937248" y="3531154"/>
                  <a:ext cx="65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1" name="Freihand 30">
                  <a:extLst>
                    <a:ext uri="{FF2B5EF4-FFF2-40B4-BE49-F238E27FC236}">
                      <a16:creationId xmlns:a16="http://schemas.microsoft.com/office/drawing/2014/main" id="{267AB753-E9CB-4566-B417-B11FA59DDBA4}"/>
                    </a:ext>
                  </a:extLst>
                </p14:cNvPr>
                <p14:cNvContentPartPr/>
                <p14:nvPr/>
              </p14:nvContentPartPr>
              <p14:xfrm>
                <a:off x="1022568" y="3469594"/>
                <a:ext cx="178560" cy="345960"/>
              </p14:xfrm>
            </p:contentPart>
          </mc:Choice>
          <mc:Fallback>
            <p:pic>
              <p:nvPicPr>
                <p:cNvPr id="31" name="Freihand 30">
                  <a:extLst>
                    <a:ext uri="{FF2B5EF4-FFF2-40B4-BE49-F238E27FC236}">
                      <a16:creationId xmlns:a16="http://schemas.microsoft.com/office/drawing/2014/main" id="{267AB753-E9CB-4566-B417-B11FA59DDBA4}"/>
                    </a:ext>
                  </a:extLst>
                </p:cNvPr>
                <p:cNvPicPr/>
                <p:nvPr/>
              </p:nvPicPr>
              <p:blipFill>
                <a:blip r:embed="rId315"/>
                <a:stretch>
                  <a:fillRect/>
                </a:stretch>
              </p:blipFill>
              <p:spPr>
                <a:xfrm>
                  <a:off x="1018248" y="3465274"/>
                  <a:ext cx="18720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0951" name="Freihand 210950">
                  <a:extLst>
                    <a:ext uri="{FF2B5EF4-FFF2-40B4-BE49-F238E27FC236}">
                      <a16:creationId xmlns:a16="http://schemas.microsoft.com/office/drawing/2014/main" id="{AF59B672-439F-415D-A550-2A9958122BCA}"/>
                    </a:ext>
                  </a:extLst>
                </p14:cNvPr>
                <p14:cNvContentPartPr/>
                <p14:nvPr/>
              </p14:nvContentPartPr>
              <p14:xfrm>
                <a:off x="1257648" y="3445474"/>
                <a:ext cx="86400" cy="329760"/>
              </p14:xfrm>
            </p:contentPart>
          </mc:Choice>
          <mc:Fallback>
            <p:pic>
              <p:nvPicPr>
                <p:cNvPr id="210951" name="Freihand 210950">
                  <a:extLst>
                    <a:ext uri="{FF2B5EF4-FFF2-40B4-BE49-F238E27FC236}">
                      <a16:creationId xmlns:a16="http://schemas.microsoft.com/office/drawing/2014/main" id="{AF59B672-439F-415D-A550-2A9958122BCA}"/>
                    </a:ext>
                  </a:extLst>
                </p:cNvPr>
                <p:cNvPicPr/>
                <p:nvPr/>
              </p:nvPicPr>
              <p:blipFill>
                <a:blip r:embed="rId317"/>
                <a:stretch>
                  <a:fillRect/>
                </a:stretch>
              </p:blipFill>
              <p:spPr>
                <a:xfrm>
                  <a:off x="1253328" y="3441154"/>
                  <a:ext cx="950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0953" name="Freihand 210952">
                  <a:extLst>
                    <a:ext uri="{FF2B5EF4-FFF2-40B4-BE49-F238E27FC236}">
                      <a16:creationId xmlns:a16="http://schemas.microsoft.com/office/drawing/2014/main" id="{5ABD5160-9E88-4C2C-B8FA-5B78D9A728C9}"/>
                    </a:ext>
                  </a:extLst>
                </p14:cNvPr>
                <p14:cNvContentPartPr/>
                <p14:nvPr/>
              </p14:nvContentPartPr>
              <p14:xfrm>
                <a:off x="1344768" y="3511354"/>
                <a:ext cx="186120" cy="145800"/>
              </p14:xfrm>
            </p:contentPart>
          </mc:Choice>
          <mc:Fallback>
            <p:pic>
              <p:nvPicPr>
                <p:cNvPr id="210953" name="Freihand 210952">
                  <a:extLst>
                    <a:ext uri="{FF2B5EF4-FFF2-40B4-BE49-F238E27FC236}">
                      <a16:creationId xmlns:a16="http://schemas.microsoft.com/office/drawing/2014/main" id="{5ABD5160-9E88-4C2C-B8FA-5B78D9A728C9}"/>
                    </a:ext>
                  </a:extLst>
                </p:cNvPr>
                <p:cNvPicPr/>
                <p:nvPr/>
              </p:nvPicPr>
              <p:blipFill>
                <a:blip r:embed="rId319"/>
                <a:stretch>
                  <a:fillRect/>
                </a:stretch>
              </p:blipFill>
              <p:spPr>
                <a:xfrm>
                  <a:off x="1340448" y="3507034"/>
                  <a:ext cx="194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0954" name="Freihand 210953">
                  <a:extLst>
                    <a:ext uri="{FF2B5EF4-FFF2-40B4-BE49-F238E27FC236}">
                      <a16:creationId xmlns:a16="http://schemas.microsoft.com/office/drawing/2014/main" id="{D7291C45-6C8B-49A0-A548-071D816CE9A9}"/>
                    </a:ext>
                  </a:extLst>
                </p14:cNvPr>
                <p14:cNvContentPartPr/>
                <p14:nvPr/>
              </p14:nvContentPartPr>
              <p14:xfrm>
                <a:off x="1652568" y="3545554"/>
                <a:ext cx="28080" cy="143280"/>
              </p14:xfrm>
            </p:contentPart>
          </mc:Choice>
          <mc:Fallback>
            <p:pic>
              <p:nvPicPr>
                <p:cNvPr id="210954" name="Freihand 210953">
                  <a:extLst>
                    <a:ext uri="{FF2B5EF4-FFF2-40B4-BE49-F238E27FC236}">
                      <a16:creationId xmlns:a16="http://schemas.microsoft.com/office/drawing/2014/main" id="{D7291C45-6C8B-49A0-A548-071D816CE9A9}"/>
                    </a:ext>
                  </a:extLst>
                </p:cNvPr>
                <p:cNvPicPr/>
                <p:nvPr/>
              </p:nvPicPr>
              <p:blipFill>
                <a:blip r:embed="rId321"/>
                <a:stretch>
                  <a:fillRect/>
                </a:stretch>
              </p:blipFill>
              <p:spPr>
                <a:xfrm>
                  <a:off x="1648248" y="3541234"/>
                  <a:ext cx="36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0955" name="Freihand 210954">
                  <a:extLst>
                    <a:ext uri="{FF2B5EF4-FFF2-40B4-BE49-F238E27FC236}">
                      <a16:creationId xmlns:a16="http://schemas.microsoft.com/office/drawing/2014/main" id="{F37EFC69-BEC1-44E6-9A61-6B7C88232961}"/>
                    </a:ext>
                  </a:extLst>
                </p14:cNvPr>
                <p14:cNvContentPartPr/>
                <p14:nvPr/>
              </p14:nvContentPartPr>
              <p14:xfrm>
                <a:off x="1599648" y="3611794"/>
                <a:ext cx="145440" cy="12240"/>
              </p14:xfrm>
            </p:contentPart>
          </mc:Choice>
          <mc:Fallback>
            <p:pic>
              <p:nvPicPr>
                <p:cNvPr id="210955" name="Freihand 210954">
                  <a:extLst>
                    <a:ext uri="{FF2B5EF4-FFF2-40B4-BE49-F238E27FC236}">
                      <a16:creationId xmlns:a16="http://schemas.microsoft.com/office/drawing/2014/main" id="{F37EFC69-BEC1-44E6-9A61-6B7C88232961}"/>
                    </a:ext>
                  </a:extLst>
                </p:cNvPr>
                <p:cNvPicPr/>
                <p:nvPr/>
              </p:nvPicPr>
              <p:blipFill>
                <a:blip r:embed="rId323"/>
                <a:stretch>
                  <a:fillRect/>
                </a:stretch>
              </p:blipFill>
              <p:spPr>
                <a:xfrm>
                  <a:off x="1595328" y="3607474"/>
                  <a:ext cx="154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0956" name="Freihand 210955">
                  <a:extLst>
                    <a:ext uri="{FF2B5EF4-FFF2-40B4-BE49-F238E27FC236}">
                      <a16:creationId xmlns:a16="http://schemas.microsoft.com/office/drawing/2014/main" id="{EFBFE519-A7F4-422A-AE83-829FA2337694}"/>
                    </a:ext>
                  </a:extLst>
                </p14:cNvPr>
                <p14:cNvContentPartPr/>
                <p14:nvPr/>
              </p14:nvContentPartPr>
              <p14:xfrm>
                <a:off x="1844808" y="3541954"/>
                <a:ext cx="70200" cy="124560"/>
              </p14:xfrm>
            </p:contentPart>
          </mc:Choice>
          <mc:Fallback>
            <p:pic>
              <p:nvPicPr>
                <p:cNvPr id="210956" name="Freihand 210955">
                  <a:extLst>
                    <a:ext uri="{FF2B5EF4-FFF2-40B4-BE49-F238E27FC236}">
                      <a16:creationId xmlns:a16="http://schemas.microsoft.com/office/drawing/2014/main" id="{EFBFE519-A7F4-422A-AE83-829FA2337694}"/>
                    </a:ext>
                  </a:extLst>
                </p:cNvPr>
                <p:cNvPicPr/>
                <p:nvPr/>
              </p:nvPicPr>
              <p:blipFill>
                <a:blip r:embed="rId325"/>
                <a:stretch>
                  <a:fillRect/>
                </a:stretch>
              </p:blipFill>
              <p:spPr>
                <a:xfrm>
                  <a:off x="1840488" y="3537634"/>
                  <a:ext cx="78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0957" name="Freihand 210956">
                  <a:extLst>
                    <a:ext uri="{FF2B5EF4-FFF2-40B4-BE49-F238E27FC236}">
                      <a16:creationId xmlns:a16="http://schemas.microsoft.com/office/drawing/2014/main" id="{75EE307A-F702-4894-BBE9-2DEE7AAB9AE9}"/>
                    </a:ext>
                  </a:extLst>
                </p14:cNvPr>
                <p14:cNvContentPartPr/>
                <p14:nvPr/>
              </p14:nvContentPartPr>
              <p14:xfrm>
                <a:off x="1857048" y="3442594"/>
                <a:ext cx="360" cy="3240"/>
              </p14:xfrm>
            </p:contentPart>
          </mc:Choice>
          <mc:Fallback>
            <p:pic>
              <p:nvPicPr>
                <p:cNvPr id="210957" name="Freihand 210956">
                  <a:extLst>
                    <a:ext uri="{FF2B5EF4-FFF2-40B4-BE49-F238E27FC236}">
                      <a16:creationId xmlns:a16="http://schemas.microsoft.com/office/drawing/2014/main" id="{75EE307A-F702-4894-BBE9-2DEE7AAB9AE9}"/>
                    </a:ext>
                  </a:extLst>
                </p:cNvPr>
                <p:cNvPicPr/>
                <p:nvPr/>
              </p:nvPicPr>
              <p:blipFill>
                <a:blip r:embed="rId327"/>
                <a:stretch>
                  <a:fillRect/>
                </a:stretch>
              </p:blipFill>
              <p:spPr>
                <a:xfrm>
                  <a:off x="1852728" y="3438274"/>
                  <a:ext cx="9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0958" name="Freihand 210957">
                  <a:extLst>
                    <a:ext uri="{FF2B5EF4-FFF2-40B4-BE49-F238E27FC236}">
                      <a16:creationId xmlns:a16="http://schemas.microsoft.com/office/drawing/2014/main" id="{1CBB364B-A4C1-47C3-9330-D637DB086868}"/>
                    </a:ext>
                  </a:extLst>
                </p14:cNvPr>
                <p14:cNvContentPartPr/>
                <p14:nvPr/>
              </p14:nvContentPartPr>
              <p14:xfrm>
                <a:off x="1903488" y="3632314"/>
                <a:ext cx="92520" cy="104760"/>
              </p14:xfrm>
            </p:contentPart>
          </mc:Choice>
          <mc:Fallback>
            <p:pic>
              <p:nvPicPr>
                <p:cNvPr id="210958" name="Freihand 210957">
                  <a:extLst>
                    <a:ext uri="{FF2B5EF4-FFF2-40B4-BE49-F238E27FC236}">
                      <a16:creationId xmlns:a16="http://schemas.microsoft.com/office/drawing/2014/main" id="{1CBB364B-A4C1-47C3-9330-D637DB086868}"/>
                    </a:ext>
                  </a:extLst>
                </p:cNvPr>
                <p:cNvPicPr/>
                <p:nvPr/>
              </p:nvPicPr>
              <p:blipFill>
                <a:blip r:embed="rId329"/>
                <a:stretch>
                  <a:fillRect/>
                </a:stretch>
              </p:blipFill>
              <p:spPr>
                <a:xfrm>
                  <a:off x="1899168" y="3627994"/>
                  <a:ext cx="101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0959" name="Freihand 210958">
                  <a:extLst>
                    <a:ext uri="{FF2B5EF4-FFF2-40B4-BE49-F238E27FC236}">
                      <a16:creationId xmlns:a16="http://schemas.microsoft.com/office/drawing/2014/main" id="{8360BF97-963C-488D-93AE-A9D678C33013}"/>
                    </a:ext>
                  </a:extLst>
                </p14:cNvPr>
                <p14:cNvContentPartPr/>
                <p14:nvPr/>
              </p14:nvContentPartPr>
              <p14:xfrm>
                <a:off x="2012208" y="3462754"/>
                <a:ext cx="147600" cy="115560"/>
              </p14:xfrm>
            </p:contentPart>
          </mc:Choice>
          <mc:Fallback>
            <p:pic>
              <p:nvPicPr>
                <p:cNvPr id="210959" name="Freihand 210958">
                  <a:extLst>
                    <a:ext uri="{FF2B5EF4-FFF2-40B4-BE49-F238E27FC236}">
                      <a16:creationId xmlns:a16="http://schemas.microsoft.com/office/drawing/2014/main" id="{8360BF97-963C-488D-93AE-A9D678C33013}"/>
                    </a:ext>
                  </a:extLst>
                </p:cNvPr>
                <p:cNvPicPr/>
                <p:nvPr/>
              </p:nvPicPr>
              <p:blipFill>
                <a:blip r:embed="rId331"/>
                <a:stretch>
                  <a:fillRect/>
                </a:stretch>
              </p:blipFill>
              <p:spPr>
                <a:xfrm>
                  <a:off x="2007888" y="3458434"/>
                  <a:ext cx="156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0960" name="Freihand 210959">
                  <a:extLst>
                    <a:ext uri="{FF2B5EF4-FFF2-40B4-BE49-F238E27FC236}">
                      <a16:creationId xmlns:a16="http://schemas.microsoft.com/office/drawing/2014/main" id="{ED048561-6B25-4683-8871-C83171A34D06}"/>
                    </a:ext>
                  </a:extLst>
                </p14:cNvPr>
                <p14:cNvContentPartPr/>
                <p14:nvPr/>
              </p14:nvContentPartPr>
              <p14:xfrm>
                <a:off x="2115888" y="3414874"/>
                <a:ext cx="154080" cy="406800"/>
              </p14:xfrm>
            </p:contentPart>
          </mc:Choice>
          <mc:Fallback>
            <p:pic>
              <p:nvPicPr>
                <p:cNvPr id="210960" name="Freihand 210959">
                  <a:extLst>
                    <a:ext uri="{FF2B5EF4-FFF2-40B4-BE49-F238E27FC236}">
                      <a16:creationId xmlns:a16="http://schemas.microsoft.com/office/drawing/2014/main" id="{ED048561-6B25-4683-8871-C83171A34D06}"/>
                    </a:ext>
                  </a:extLst>
                </p:cNvPr>
                <p:cNvPicPr/>
                <p:nvPr/>
              </p:nvPicPr>
              <p:blipFill>
                <a:blip r:embed="rId333"/>
                <a:stretch>
                  <a:fillRect/>
                </a:stretch>
              </p:blipFill>
              <p:spPr>
                <a:xfrm>
                  <a:off x="2111568" y="3410554"/>
                  <a:ext cx="1627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1075" name="Freihand 211074">
                  <a:extLst>
                    <a:ext uri="{FF2B5EF4-FFF2-40B4-BE49-F238E27FC236}">
                      <a16:creationId xmlns:a16="http://schemas.microsoft.com/office/drawing/2014/main" id="{C5E638B0-0EE2-47E2-9BC5-851BE7037012}"/>
                    </a:ext>
                  </a:extLst>
                </p14:cNvPr>
                <p14:cNvContentPartPr/>
                <p14:nvPr/>
              </p14:nvContentPartPr>
              <p14:xfrm>
                <a:off x="216168" y="4082674"/>
                <a:ext cx="108000" cy="27000"/>
              </p14:xfrm>
            </p:contentPart>
          </mc:Choice>
          <mc:Fallback>
            <p:pic>
              <p:nvPicPr>
                <p:cNvPr id="211075" name="Freihand 211074">
                  <a:extLst>
                    <a:ext uri="{FF2B5EF4-FFF2-40B4-BE49-F238E27FC236}">
                      <a16:creationId xmlns:a16="http://schemas.microsoft.com/office/drawing/2014/main" id="{C5E638B0-0EE2-47E2-9BC5-851BE7037012}"/>
                    </a:ext>
                  </a:extLst>
                </p:cNvPr>
                <p:cNvPicPr/>
                <p:nvPr/>
              </p:nvPicPr>
              <p:blipFill>
                <a:blip r:embed="rId335"/>
                <a:stretch>
                  <a:fillRect/>
                </a:stretch>
              </p:blipFill>
              <p:spPr>
                <a:xfrm>
                  <a:off x="211848" y="4078354"/>
                  <a:ext cx="116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076" name="Freihand 211075">
                  <a:extLst>
                    <a:ext uri="{FF2B5EF4-FFF2-40B4-BE49-F238E27FC236}">
                      <a16:creationId xmlns:a16="http://schemas.microsoft.com/office/drawing/2014/main" id="{A872B767-45EC-4F48-8F68-740E746EB12B}"/>
                    </a:ext>
                  </a:extLst>
                </p14:cNvPr>
                <p14:cNvContentPartPr/>
                <p14:nvPr/>
              </p14:nvContentPartPr>
              <p14:xfrm>
                <a:off x="147408" y="4120114"/>
                <a:ext cx="124200" cy="25200"/>
              </p14:xfrm>
            </p:contentPart>
          </mc:Choice>
          <mc:Fallback>
            <p:pic>
              <p:nvPicPr>
                <p:cNvPr id="211076" name="Freihand 211075">
                  <a:extLst>
                    <a:ext uri="{FF2B5EF4-FFF2-40B4-BE49-F238E27FC236}">
                      <a16:creationId xmlns:a16="http://schemas.microsoft.com/office/drawing/2014/main" id="{A872B767-45EC-4F48-8F68-740E746EB12B}"/>
                    </a:ext>
                  </a:extLst>
                </p:cNvPr>
                <p:cNvPicPr/>
                <p:nvPr/>
              </p:nvPicPr>
              <p:blipFill>
                <a:blip r:embed="rId337"/>
                <a:stretch>
                  <a:fillRect/>
                </a:stretch>
              </p:blipFill>
              <p:spPr>
                <a:xfrm>
                  <a:off x="143088" y="4115794"/>
                  <a:ext cx="132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077" name="Freihand 211076">
                  <a:extLst>
                    <a:ext uri="{FF2B5EF4-FFF2-40B4-BE49-F238E27FC236}">
                      <a16:creationId xmlns:a16="http://schemas.microsoft.com/office/drawing/2014/main" id="{88513137-571A-4703-8E08-AB61648D0820}"/>
                    </a:ext>
                  </a:extLst>
                </p14:cNvPr>
                <p14:cNvContentPartPr/>
                <p14:nvPr/>
              </p14:nvContentPartPr>
              <p14:xfrm>
                <a:off x="164328" y="4169794"/>
                <a:ext cx="119520" cy="15480"/>
              </p14:xfrm>
            </p:contentPart>
          </mc:Choice>
          <mc:Fallback>
            <p:pic>
              <p:nvPicPr>
                <p:cNvPr id="211077" name="Freihand 211076">
                  <a:extLst>
                    <a:ext uri="{FF2B5EF4-FFF2-40B4-BE49-F238E27FC236}">
                      <a16:creationId xmlns:a16="http://schemas.microsoft.com/office/drawing/2014/main" id="{88513137-571A-4703-8E08-AB61648D0820}"/>
                    </a:ext>
                  </a:extLst>
                </p:cNvPr>
                <p:cNvPicPr/>
                <p:nvPr/>
              </p:nvPicPr>
              <p:blipFill>
                <a:blip r:embed="rId339"/>
                <a:stretch>
                  <a:fillRect/>
                </a:stretch>
              </p:blipFill>
              <p:spPr>
                <a:xfrm>
                  <a:off x="160008" y="4165474"/>
                  <a:ext cx="128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078" name="Freihand 211077">
                  <a:extLst>
                    <a:ext uri="{FF2B5EF4-FFF2-40B4-BE49-F238E27FC236}">
                      <a16:creationId xmlns:a16="http://schemas.microsoft.com/office/drawing/2014/main" id="{E57FD78A-2185-4A21-A02C-2EF71BA273D1}"/>
                    </a:ext>
                  </a:extLst>
                </p14:cNvPr>
                <p14:cNvContentPartPr/>
                <p14:nvPr/>
              </p14:nvContentPartPr>
              <p14:xfrm>
                <a:off x="247128" y="4058914"/>
                <a:ext cx="109800" cy="171000"/>
              </p14:xfrm>
            </p:contentPart>
          </mc:Choice>
          <mc:Fallback>
            <p:pic>
              <p:nvPicPr>
                <p:cNvPr id="211078" name="Freihand 211077">
                  <a:extLst>
                    <a:ext uri="{FF2B5EF4-FFF2-40B4-BE49-F238E27FC236}">
                      <a16:creationId xmlns:a16="http://schemas.microsoft.com/office/drawing/2014/main" id="{E57FD78A-2185-4A21-A02C-2EF71BA273D1}"/>
                    </a:ext>
                  </a:extLst>
                </p:cNvPr>
                <p:cNvPicPr/>
                <p:nvPr/>
              </p:nvPicPr>
              <p:blipFill>
                <a:blip r:embed="rId341"/>
                <a:stretch>
                  <a:fillRect/>
                </a:stretch>
              </p:blipFill>
              <p:spPr>
                <a:xfrm>
                  <a:off x="242808" y="4054594"/>
                  <a:ext cx="118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084" name="Freihand 211083">
                  <a:extLst>
                    <a:ext uri="{FF2B5EF4-FFF2-40B4-BE49-F238E27FC236}">
                      <a16:creationId xmlns:a16="http://schemas.microsoft.com/office/drawing/2014/main" id="{CDD5DE66-8AAB-4E70-A45F-F966E33D503B}"/>
                    </a:ext>
                  </a:extLst>
                </p14:cNvPr>
                <p14:cNvContentPartPr/>
                <p14:nvPr/>
              </p14:nvContentPartPr>
              <p14:xfrm>
                <a:off x="634128" y="4200394"/>
                <a:ext cx="360" cy="360"/>
              </p14:xfrm>
            </p:contentPart>
          </mc:Choice>
          <mc:Fallback>
            <p:pic>
              <p:nvPicPr>
                <p:cNvPr id="211084" name="Freihand 211083">
                  <a:extLst>
                    <a:ext uri="{FF2B5EF4-FFF2-40B4-BE49-F238E27FC236}">
                      <a16:creationId xmlns:a16="http://schemas.microsoft.com/office/drawing/2014/main" id="{CDD5DE66-8AAB-4E70-A45F-F966E33D503B}"/>
                    </a:ext>
                  </a:extLst>
                </p:cNvPr>
                <p:cNvPicPr/>
                <p:nvPr/>
              </p:nvPicPr>
              <p:blipFill>
                <a:blip r:embed="rId98"/>
                <a:stretch>
                  <a:fillRect/>
                </a:stretch>
              </p:blipFill>
              <p:spPr>
                <a:xfrm>
                  <a:off x="629808" y="41960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086" name="Freihand 211085">
                  <a:extLst>
                    <a:ext uri="{FF2B5EF4-FFF2-40B4-BE49-F238E27FC236}">
                      <a16:creationId xmlns:a16="http://schemas.microsoft.com/office/drawing/2014/main" id="{5C743BCF-6E76-4FE9-8B42-165247326703}"/>
                    </a:ext>
                  </a:extLst>
                </p14:cNvPr>
                <p14:cNvContentPartPr/>
                <p14:nvPr/>
              </p14:nvContentPartPr>
              <p14:xfrm>
                <a:off x="522168" y="4084474"/>
                <a:ext cx="146520" cy="127080"/>
              </p14:xfrm>
            </p:contentPart>
          </mc:Choice>
          <mc:Fallback>
            <p:pic>
              <p:nvPicPr>
                <p:cNvPr id="211086" name="Freihand 211085">
                  <a:extLst>
                    <a:ext uri="{FF2B5EF4-FFF2-40B4-BE49-F238E27FC236}">
                      <a16:creationId xmlns:a16="http://schemas.microsoft.com/office/drawing/2014/main" id="{5C743BCF-6E76-4FE9-8B42-165247326703}"/>
                    </a:ext>
                  </a:extLst>
                </p:cNvPr>
                <p:cNvPicPr/>
                <p:nvPr/>
              </p:nvPicPr>
              <p:blipFill>
                <a:blip r:embed="rId344"/>
                <a:stretch>
                  <a:fillRect/>
                </a:stretch>
              </p:blipFill>
              <p:spPr>
                <a:xfrm>
                  <a:off x="517848" y="4080154"/>
                  <a:ext cx="155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088" name="Freihand 211087">
                  <a:extLst>
                    <a:ext uri="{FF2B5EF4-FFF2-40B4-BE49-F238E27FC236}">
                      <a16:creationId xmlns:a16="http://schemas.microsoft.com/office/drawing/2014/main" id="{E182C6CD-310C-41E1-B539-9DFAD049F03C}"/>
                    </a:ext>
                  </a:extLst>
                </p14:cNvPr>
                <p14:cNvContentPartPr/>
                <p14:nvPr/>
              </p14:nvContentPartPr>
              <p14:xfrm>
                <a:off x="829968" y="4074034"/>
                <a:ext cx="15120" cy="102960"/>
              </p14:xfrm>
            </p:contentPart>
          </mc:Choice>
          <mc:Fallback>
            <p:pic>
              <p:nvPicPr>
                <p:cNvPr id="211088" name="Freihand 211087">
                  <a:extLst>
                    <a:ext uri="{FF2B5EF4-FFF2-40B4-BE49-F238E27FC236}">
                      <a16:creationId xmlns:a16="http://schemas.microsoft.com/office/drawing/2014/main" id="{E182C6CD-310C-41E1-B539-9DFAD049F03C}"/>
                    </a:ext>
                  </a:extLst>
                </p:cNvPr>
                <p:cNvPicPr/>
                <p:nvPr/>
              </p:nvPicPr>
              <p:blipFill>
                <a:blip r:embed="rId346"/>
                <a:stretch>
                  <a:fillRect/>
                </a:stretch>
              </p:blipFill>
              <p:spPr>
                <a:xfrm>
                  <a:off x="825648" y="4069714"/>
                  <a:ext cx="23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089" name="Freihand 211088">
                  <a:extLst>
                    <a:ext uri="{FF2B5EF4-FFF2-40B4-BE49-F238E27FC236}">
                      <a16:creationId xmlns:a16="http://schemas.microsoft.com/office/drawing/2014/main" id="{D2630CBA-3FF3-4E0A-AB0C-C9E78EEDAD23}"/>
                    </a:ext>
                  </a:extLst>
                </p14:cNvPr>
                <p14:cNvContentPartPr/>
                <p14:nvPr/>
              </p14:nvContentPartPr>
              <p14:xfrm>
                <a:off x="782808" y="4097434"/>
                <a:ext cx="138960" cy="25200"/>
              </p14:xfrm>
            </p:contentPart>
          </mc:Choice>
          <mc:Fallback>
            <p:pic>
              <p:nvPicPr>
                <p:cNvPr id="211089" name="Freihand 211088">
                  <a:extLst>
                    <a:ext uri="{FF2B5EF4-FFF2-40B4-BE49-F238E27FC236}">
                      <a16:creationId xmlns:a16="http://schemas.microsoft.com/office/drawing/2014/main" id="{D2630CBA-3FF3-4E0A-AB0C-C9E78EEDAD23}"/>
                    </a:ext>
                  </a:extLst>
                </p:cNvPr>
                <p:cNvPicPr/>
                <p:nvPr/>
              </p:nvPicPr>
              <p:blipFill>
                <a:blip r:embed="rId348"/>
                <a:stretch>
                  <a:fillRect/>
                </a:stretch>
              </p:blipFill>
              <p:spPr>
                <a:xfrm>
                  <a:off x="778488" y="4093114"/>
                  <a:ext cx="147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091" name="Freihand 211090">
                  <a:extLst>
                    <a:ext uri="{FF2B5EF4-FFF2-40B4-BE49-F238E27FC236}">
                      <a16:creationId xmlns:a16="http://schemas.microsoft.com/office/drawing/2014/main" id="{4368F603-3F9A-4928-B021-2F92A3CDD7E8}"/>
                    </a:ext>
                  </a:extLst>
                </p14:cNvPr>
                <p14:cNvContentPartPr/>
                <p14:nvPr/>
              </p14:nvContentPartPr>
              <p14:xfrm>
                <a:off x="1034448" y="4033354"/>
                <a:ext cx="73800" cy="133200"/>
              </p14:xfrm>
            </p:contentPart>
          </mc:Choice>
          <mc:Fallback>
            <p:pic>
              <p:nvPicPr>
                <p:cNvPr id="211091" name="Freihand 211090">
                  <a:extLst>
                    <a:ext uri="{FF2B5EF4-FFF2-40B4-BE49-F238E27FC236}">
                      <a16:creationId xmlns:a16="http://schemas.microsoft.com/office/drawing/2014/main" id="{4368F603-3F9A-4928-B021-2F92A3CDD7E8}"/>
                    </a:ext>
                  </a:extLst>
                </p:cNvPr>
                <p:cNvPicPr/>
                <p:nvPr/>
              </p:nvPicPr>
              <p:blipFill>
                <a:blip r:embed="rId350"/>
                <a:stretch>
                  <a:fillRect/>
                </a:stretch>
              </p:blipFill>
              <p:spPr>
                <a:xfrm>
                  <a:off x="1030128" y="4029034"/>
                  <a:ext cx="82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092" name="Freihand 211091">
                  <a:extLst>
                    <a:ext uri="{FF2B5EF4-FFF2-40B4-BE49-F238E27FC236}">
                      <a16:creationId xmlns:a16="http://schemas.microsoft.com/office/drawing/2014/main" id="{84DF9AA3-C171-4953-8694-8F6E9DD8D6BC}"/>
                    </a:ext>
                  </a:extLst>
                </p14:cNvPr>
                <p14:cNvContentPartPr/>
                <p14:nvPr/>
              </p14:nvContentPartPr>
              <p14:xfrm>
                <a:off x="1208328" y="4061074"/>
                <a:ext cx="77760" cy="120960"/>
              </p14:xfrm>
            </p:contentPart>
          </mc:Choice>
          <mc:Fallback>
            <p:pic>
              <p:nvPicPr>
                <p:cNvPr id="211092" name="Freihand 211091">
                  <a:extLst>
                    <a:ext uri="{FF2B5EF4-FFF2-40B4-BE49-F238E27FC236}">
                      <a16:creationId xmlns:a16="http://schemas.microsoft.com/office/drawing/2014/main" id="{84DF9AA3-C171-4953-8694-8F6E9DD8D6BC}"/>
                    </a:ext>
                  </a:extLst>
                </p:cNvPr>
                <p:cNvPicPr/>
                <p:nvPr/>
              </p:nvPicPr>
              <p:blipFill>
                <a:blip r:embed="rId352"/>
                <a:stretch>
                  <a:fillRect/>
                </a:stretch>
              </p:blipFill>
              <p:spPr>
                <a:xfrm>
                  <a:off x="1204008" y="4056754"/>
                  <a:ext cx="86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093" name="Freihand 211092">
                  <a:extLst>
                    <a:ext uri="{FF2B5EF4-FFF2-40B4-BE49-F238E27FC236}">
                      <a16:creationId xmlns:a16="http://schemas.microsoft.com/office/drawing/2014/main" id="{68B12472-2CFC-4709-A035-CB02283CFCBC}"/>
                    </a:ext>
                  </a:extLst>
                </p14:cNvPr>
                <p14:cNvContentPartPr/>
                <p14:nvPr/>
              </p14:nvContentPartPr>
              <p14:xfrm>
                <a:off x="1133448" y="3987994"/>
                <a:ext cx="83880" cy="84600"/>
              </p14:xfrm>
            </p:contentPart>
          </mc:Choice>
          <mc:Fallback>
            <p:pic>
              <p:nvPicPr>
                <p:cNvPr id="211093" name="Freihand 211092">
                  <a:extLst>
                    <a:ext uri="{FF2B5EF4-FFF2-40B4-BE49-F238E27FC236}">
                      <a16:creationId xmlns:a16="http://schemas.microsoft.com/office/drawing/2014/main" id="{68B12472-2CFC-4709-A035-CB02283CFCBC}"/>
                    </a:ext>
                  </a:extLst>
                </p:cNvPr>
                <p:cNvPicPr/>
                <p:nvPr/>
              </p:nvPicPr>
              <p:blipFill>
                <a:blip r:embed="rId354"/>
                <a:stretch>
                  <a:fillRect/>
                </a:stretch>
              </p:blipFill>
              <p:spPr>
                <a:xfrm>
                  <a:off x="1129128" y="3983674"/>
                  <a:ext cx="92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094" name="Freihand 211093">
                  <a:extLst>
                    <a:ext uri="{FF2B5EF4-FFF2-40B4-BE49-F238E27FC236}">
                      <a16:creationId xmlns:a16="http://schemas.microsoft.com/office/drawing/2014/main" id="{76FBB7B3-EEEF-4F29-A712-2D2EED1E7307}"/>
                    </a:ext>
                  </a:extLst>
                </p14:cNvPr>
                <p14:cNvContentPartPr/>
                <p14:nvPr/>
              </p14:nvContentPartPr>
              <p14:xfrm>
                <a:off x="1298328" y="4119034"/>
                <a:ext cx="54360" cy="72000"/>
              </p14:xfrm>
            </p:contentPart>
          </mc:Choice>
          <mc:Fallback>
            <p:pic>
              <p:nvPicPr>
                <p:cNvPr id="211094" name="Freihand 211093">
                  <a:extLst>
                    <a:ext uri="{FF2B5EF4-FFF2-40B4-BE49-F238E27FC236}">
                      <a16:creationId xmlns:a16="http://schemas.microsoft.com/office/drawing/2014/main" id="{76FBB7B3-EEEF-4F29-A712-2D2EED1E7307}"/>
                    </a:ext>
                  </a:extLst>
                </p:cNvPr>
                <p:cNvPicPr/>
                <p:nvPr/>
              </p:nvPicPr>
              <p:blipFill>
                <a:blip r:embed="rId356"/>
                <a:stretch>
                  <a:fillRect/>
                </a:stretch>
              </p:blipFill>
              <p:spPr>
                <a:xfrm>
                  <a:off x="1294008" y="4114714"/>
                  <a:ext cx="63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095" name="Freihand 211094">
                  <a:extLst>
                    <a:ext uri="{FF2B5EF4-FFF2-40B4-BE49-F238E27FC236}">
                      <a16:creationId xmlns:a16="http://schemas.microsoft.com/office/drawing/2014/main" id="{F385A7EE-925F-4039-B30E-E71903CB77D9}"/>
                    </a:ext>
                  </a:extLst>
                </p14:cNvPr>
                <p14:cNvContentPartPr/>
                <p14:nvPr/>
              </p14:nvContentPartPr>
              <p14:xfrm>
                <a:off x="1487328" y="4072594"/>
                <a:ext cx="8640" cy="116280"/>
              </p14:xfrm>
            </p:contentPart>
          </mc:Choice>
          <mc:Fallback>
            <p:pic>
              <p:nvPicPr>
                <p:cNvPr id="211095" name="Freihand 211094">
                  <a:extLst>
                    <a:ext uri="{FF2B5EF4-FFF2-40B4-BE49-F238E27FC236}">
                      <a16:creationId xmlns:a16="http://schemas.microsoft.com/office/drawing/2014/main" id="{F385A7EE-925F-4039-B30E-E71903CB77D9}"/>
                    </a:ext>
                  </a:extLst>
                </p:cNvPr>
                <p:cNvPicPr/>
                <p:nvPr/>
              </p:nvPicPr>
              <p:blipFill>
                <a:blip r:embed="rId358"/>
                <a:stretch>
                  <a:fillRect/>
                </a:stretch>
              </p:blipFill>
              <p:spPr>
                <a:xfrm>
                  <a:off x="1483008" y="4068274"/>
                  <a:ext cx="17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096" name="Freihand 211095">
                  <a:extLst>
                    <a:ext uri="{FF2B5EF4-FFF2-40B4-BE49-F238E27FC236}">
                      <a16:creationId xmlns:a16="http://schemas.microsoft.com/office/drawing/2014/main" id="{9796C0B3-F2B9-45E0-8F6C-0DFD78E5B1AD}"/>
                    </a:ext>
                  </a:extLst>
                </p14:cNvPr>
                <p14:cNvContentPartPr/>
                <p14:nvPr/>
              </p14:nvContentPartPr>
              <p14:xfrm>
                <a:off x="1430088" y="4122274"/>
                <a:ext cx="114480" cy="3600"/>
              </p14:xfrm>
            </p:contentPart>
          </mc:Choice>
          <mc:Fallback>
            <p:pic>
              <p:nvPicPr>
                <p:cNvPr id="211096" name="Freihand 211095">
                  <a:extLst>
                    <a:ext uri="{FF2B5EF4-FFF2-40B4-BE49-F238E27FC236}">
                      <a16:creationId xmlns:a16="http://schemas.microsoft.com/office/drawing/2014/main" id="{9796C0B3-F2B9-45E0-8F6C-0DFD78E5B1AD}"/>
                    </a:ext>
                  </a:extLst>
                </p:cNvPr>
                <p:cNvPicPr/>
                <p:nvPr/>
              </p:nvPicPr>
              <p:blipFill>
                <a:blip r:embed="rId360"/>
                <a:stretch>
                  <a:fillRect/>
                </a:stretch>
              </p:blipFill>
              <p:spPr>
                <a:xfrm>
                  <a:off x="1425768" y="4117954"/>
                  <a:ext cx="123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098" name="Freihand 211097">
                  <a:extLst>
                    <a:ext uri="{FF2B5EF4-FFF2-40B4-BE49-F238E27FC236}">
                      <a16:creationId xmlns:a16="http://schemas.microsoft.com/office/drawing/2014/main" id="{F432B02E-7F4E-4AFD-97AD-2F04A3F949CC}"/>
                    </a:ext>
                  </a:extLst>
                </p14:cNvPr>
                <p14:cNvContentPartPr/>
                <p14:nvPr/>
              </p14:nvContentPartPr>
              <p14:xfrm>
                <a:off x="1690368" y="4021114"/>
                <a:ext cx="54000" cy="138600"/>
              </p14:xfrm>
            </p:contentPart>
          </mc:Choice>
          <mc:Fallback>
            <p:pic>
              <p:nvPicPr>
                <p:cNvPr id="211098" name="Freihand 211097">
                  <a:extLst>
                    <a:ext uri="{FF2B5EF4-FFF2-40B4-BE49-F238E27FC236}">
                      <a16:creationId xmlns:a16="http://schemas.microsoft.com/office/drawing/2014/main" id="{F432B02E-7F4E-4AFD-97AD-2F04A3F949CC}"/>
                    </a:ext>
                  </a:extLst>
                </p:cNvPr>
                <p:cNvPicPr/>
                <p:nvPr/>
              </p:nvPicPr>
              <p:blipFill>
                <a:blip r:embed="rId362"/>
                <a:stretch>
                  <a:fillRect/>
                </a:stretch>
              </p:blipFill>
              <p:spPr>
                <a:xfrm>
                  <a:off x="1686048" y="4016794"/>
                  <a:ext cx="62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099" name="Freihand 211098">
                  <a:extLst>
                    <a:ext uri="{FF2B5EF4-FFF2-40B4-BE49-F238E27FC236}">
                      <a16:creationId xmlns:a16="http://schemas.microsoft.com/office/drawing/2014/main" id="{D5F5200B-1702-4270-B081-F575A0F53CA8}"/>
                    </a:ext>
                  </a:extLst>
                </p14:cNvPr>
                <p14:cNvContentPartPr/>
                <p14:nvPr/>
              </p14:nvContentPartPr>
              <p14:xfrm>
                <a:off x="1714488" y="3951634"/>
                <a:ext cx="8280" cy="13320"/>
              </p14:xfrm>
            </p:contentPart>
          </mc:Choice>
          <mc:Fallback>
            <p:pic>
              <p:nvPicPr>
                <p:cNvPr id="211099" name="Freihand 211098">
                  <a:extLst>
                    <a:ext uri="{FF2B5EF4-FFF2-40B4-BE49-F238E27FC236}">
                      <a16:creationId xmlns:a16="http://schemas.microsoft.com/office/drawing/2014/main" id="{D5F5200B-1702-4270-B081-F575A0F53CA8}"/>
                    </a:ext>
                  </a:extLst>
                </p:cNvPr>
                <p:cNvPicPr/>
                <p:nvPr/>
              </p:nvPicPr>
              <p:blipFill>
                <a:blip r:embed="rId364"/>
                <a:stretch>
                  <a:fillRect/>
                </a:stretch>
              </p:blipFill>
              <p:spPr>
                <a:xfrm>
                  <a:off x="1710168" y="3947314"/>
                  <a:ext cx="16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100" name="Freihand 211099">
                  <a:extLst>
                    <a:ext uri="{FF2B5EF4-FFF2-40B4-BE49-F238E27FC236}">
                      <a16:creationId xmlns:a16="http://schemas.microsoft.com/office/drawing/2014/main" id="{E7723DD1-9203-4507-BF40-4887058E4C39}"/>
                    </a:ext>
                  </a:extLst>
                </p14:cNvPr>
                <p14:cNvContentPartPr/>
                <p14:nvPr/>
              </p14:nvContentPartPr>
              <p14:xfrm>
                <a:off x="1773528" y="4113994"/>
                <a:ext cx="68400" cy="101520"/>
              </p14:xfrm>
            </p:contentPart>
          </mc:Choice>
          <mc:Fallback>
            <p:pic>
              <p:nvPicPr>
                <p:cNvPr id="211100" name="Freihand 211099">
                  <a:extLst>
                    <a:ext uri="{FF2B5EF4-FFF2-40B4-BE49-F238E27FC236}">
                      <a16:creationId xmlns:a16="http://schemas.microsoft.com/office/drawing/2014/main" id="{E7723DD1-9203-4507-BF40-4887058E4C39}"/>
                    </a:ext>
                  </a:extLst>
                </p:cNvPr>
                <p:cNvPicPr/>
                <p:nvPr/>
              </p:nvPicPr>
              <p:blipFill>
                <a:blip r:embed="rId366"/>
                <a:stretch>
                  <a:fillRect/>
                </a:stretch>
              </p:blipFill>
              <p:spPr>
                <a:xfrm>
                  <a:off x="1769208" y="4109674"/>
                  <a:ext cx="77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01" name="Freihand 211100">
                  <a:extLst>
                    <a:ext uri="{FF2B5EF4-FFF2-40B4-BE49-F238E27FC236}">
                      <a16:creationId xmlns:a16="http://schemas.microsoft.com/office/drawing/2014/main" id="{7880CD51-DFF2-48C2-9F83-AC3A87078633}"/>
                    </a:ext>
                  </a:extLst>
                </p14:cNvPr>
                <p14:cNvContentPartPr/>
                <p14:nvPr/>
              </p14:nvContentPartPr>
              <p14:xfrm>
                <a:off x="1844448" y="3919594"/>
                <a:ext cx="106200" cy="126720"/>
              </p14:xfrm>
            </p:contentPart>
          </mc:Choice>
          <mc:Fallback>
            <p:pic>
              <p:nvPicPr>
                <p:cNvPr id="211101" name="Freihand 211100">
                  <a:extLst>
                    <a:ext uri="{FF2B5EF4-FFF2-40B4-BE49-F238E27FC236}">
                      <a16:creationId xmlns:a16="http://schemas.microsoft.com/office/drawing/2014/main" id="{7880CD51-DFF2-48C2-9F83-AC3A87078633}"/>
                    </a:ext>
                  </a:extLst>
                </p:cNvPr>
                <p:cNvPicPr/>
                <p:nvPr/>
              </p:nvPicPr>
              <p:blipFill>
                <a:blip r:embed="rId368"/>
                <a:stretch>
                  <a:fillRect/>
                </a:stretch>
              </p:blipFill>
              <p:spPr>
                <a:xfrm>
                  <a:off x="1840128" y="3915274"/>
                  <a:ext cx="114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03" name="Freihand 211102">
                  <a:extLst>
                    <a:ext uri="{FF2B5EF4-FFF2-40B4-BE49-F238E27FC236}">
                      <a16:creationId xmlns:a16="http://schemas.microsoft.com/office/drawing/2014/main" id="{7D945148-535C-49DD-9F28-3DC2CF87AABF}"/>
                    </a:ext>
                  </a:extLst>
                </p14:cNvPr>
                <p14:cNvContentPartPr/>
                <p14:nvPr/>
              </p14:nvContentPartPr>
              <p14:xfrm>
                <a:off x="2129208" y="4013914"/>
                <a:ext cx="8280" cy="127080"/>
              </p14:xfrm>
            </p:contentPart>
          </mc:Choice>
          <mc:Fallback>
            <p:pic>
              <p:nvPicPr>
                <p:cNvPr id="211103" name="Freihand 211102">
                  <a:extLst>
                    <a:ext uri="{FF2B5EF4-FFF2-40B4-BE49-F238E27FC236}">
                      <a16:creationId xmlns:a16="http://schemas.microsoft.com/office/drawing/2014/main" id="{7D945148-535C-49DD-9F28-3DC2CF87AABF}"/>
                    </a:ext>
                  </a:extLst>
                </p:cNvPr>
                <p:cNvPicPr/>
                <p:nvPr/>
              </p:nvPicPr>
              <p:blipFill>
                <a:blip r:embed="rId370"/>
                <a:stretch>
                  <a:fillRect/>
                </a:stretch>
              </p:blipFill>
              <p:spPr>
                <a:xfrm>
                  <a:off x="2124888" y="4009594"/>
                  <a:ext cx="16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04" name="Freihand 211103">
                  <a:extLst>
                    <a:ext uri="{FF2B5EF4-FFF2-40B4-BE49-F238E27FC236}">
                      <a16:creationId xmlns:a16="http://schemas.microsoft.com/office/drawing/2014/main" id="{1E4CB006-7D2A-40F5-82EE-F9DD3979D87A}"/>
                    </a:ext>
                  </a:extLst>
                </p14:cNvPr>
                <p14:cNvContentPartPr/>
                <p14:nvPr/>
              </p14:nvContentPartPr>
              <p14:xfrm>
                <a:off x="2076288" y="4059274"/>
                <a:ext cx="120600" cy="12240"/>
              </p14:xfrm>
            </p:contentPart>
          </mc:Choice>
          <mc:Fallback>
            <p:pic>
              <p:nvPicPr>
                <p:cNvPr id="211104" name="Freihand 211103">
                  <a:extLst>
                    <a:ext uri="{FF2B5EF4-FFF2-40B4-BE49-F238E27FC236}">
                      <a16:creationId xmlns:a16="http://schemas.microsoft.com/office/drawing/2014/main" id="{1E4CB006-7D2A-40F5-82EE-F9DD3979D87A}"/>
                    </a:ext>
                  </a:extLst>
                </p:cNvPr>
                <p:cNvPicPr/>
                <p:nvPr/>
              </p:nvPicPr>
              <p:blipFill>
                <a:blip r:embed="rId372"/>
                <a:stretch>
                  <a:fillRect/>
                </a:stretch>
              </p:blipFill>
              <p:spPr>
                <a:xfrm>
                  <a:off x="2071968" y="4054954"/>
                  <a:ext cx="129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05" name="Freihand 211104">
                  <a:extLst>
                    <a:ext uri="{FF2B5EF4-FFF2-40B4-BE49-F238E27FC236}">
                      <a16:creationId xmlns:a16="http://schemas.microsoft.com/office/drawing/2014/main" id="{5D186AC7-0CB2-454A-9C03-86E0933EF7A8}"/>
                    </a:ext>
                  </a:extLst>
                </p14:cNvPr>
                <p14:cNvContentPartPr/>
                <p14:nvPr/>
              </p14:nvContentPartPr>
              <p14:xfrm>
                <a:off x="2340528" y="4003474"/>
                <a:ext cx="58680" cy="123120"/>
              </p14:xfrm>
            </p:contentPart>
          </mc:Choice>
          <mc:Fallback>
            <p:pic>
              <p:nvPicPr>
                <p:cNvPr id="211105" name="Freihand 211104">
                  <a:extLst>
                    <a:ext uri="{FF2B5EF4-FFF2-40B4-BE49-F238E27FC236}">
                      <a16:creationId xmlns:a16="http://schemas.microsoft.com/office/drawing/2014/main" id="{5D186AC7-0CB2-454A-9C03-86E0933EF7A8}"/>
                    </a:ext>
                  </a:extLst>
                </p:cNvPr>
                <p:cNvPicPr/>
                <p:nvPr/>
              </p:nvPicPr>
              <p:blipFill>
                <a:blip r:embed="rId374"/>
                <a:stretch>
                  <a:fillRect/>
                </a:stretch>
              </p:blipFill>
              <p:spPr>
                <a:xfrm>
                  <a:off x="2336208" y="3999154"/>
                  <a:ext cx="67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06" name="Freihand 211105">
                  <a:extLst>
                    <a:ext uri="{FF2B5EF4-FFF2-40B4-BE49-F238E27FC236}">
                      <a16:creationId xmlns:a16="http://schemas.microsoft.com/office/drawing/2014/main" id="{8E06E7F4-D235-41D0-928C-614F11EA094A}"/>
                    </a:ext>
                  </a:extLst>
                </p14:cNvPr>
                <p14:cNvContentPartPr/>
                <p14:nvPr/>
              </p14:nvContentPartPr>
              <p14:xfrm>
                <a:off x="2381928" y="3895834"/>
                <a:ext cx="6480" cy="3960"/>
              </p14:xfrm>
            </p:contentPart>
          </mc:Choice>
          <mc:Fallback>
            <p:pic>
              <p:nvPicPr>
                <p:cNvPr id="211106" name="Freihand 211105">
                  <a:extLst>
                    <a:ext uri="{FF2B5EF4-FFF2-40B4-BE49-F238E27FC236}">
                      <a16:creationId xmlns:a16="http://schemas.microsoft.com/office/drawing/2014/main" id="{8E06E7F4-D235-41D0-928C-614F11EA094A}"/>
                    </a:ext>
                  </a:extLst>
                </p:cNvPr>
                <p:cNvPicPr/>
                <p:nvPr/>
              </p:nvPicPr>
              <p:blipFill>
                <a:blip r:embed="rId376"/>
                <a:stretch>
                  <a:fillRect/>
                </a:stretch>
              </p:blipFill>
              <p:spPr>
                <a:xfrm>
                  <a:off x="2377608" y="3891514"/>
                  <a:ext cx="15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07" name="Freihand 211106">
                  <a:extLst>
                    <a:ext uri="{FF2B5EF4-FFF2-40B4-BE49-F238E27FC236}">
                      <a16:creationId xmlns:a16="http://schemas.microsoft.com/office/drawing/2014/main" id="{765DB9AD-85D7-47DD-86DE-3EBB6868B1DF}"/>
                    </a:ext>
                  </a:extLst>
                </p14:cNvPr>
                <p14:cNvContentPartPr/>
                <p14:nvPr/>
              </p14:nvContentPartPr>
              <p14:xfrm>
                <a:off x="2401008" y="4098514"/>
                <a:ext cx="92520" cy="83880"/>
              </p14:xfrm>
            </p:contentPart>
          </mc:Choice>
          <mc:Fallback>
            <p:pic>
              <p:nvPicPr>
                <p:cNvPr id="211107" name="Freihand 211106">
                  <a:extLst>
                    <a:ext uri="{FF2B5EF4-FFF2-40B4-BE49-F238E27FC236}">
                      <a16:creationId xmlns:a16="http://schemas.microsoft.com/office/drawing/2014/main" id="{765DB9AD-85D7-47DD-86DE-3EBB6868B1DF}"/>
                    </a:ext>
                  </a:extLst>
                </p:cNvPr>
                <p:cNvPicPr/>
                <p:nvPr/>
              </p:nvPicPr>
              <p:blipFill>
                <a:blip r:embed="rId378"/>
                <a:stretch>
                  <a:fillRect/>
                </a:stretch>
              </p:blipFill>
              <p:spPr>
                <a:xfrm>
                  <a:off x="2396688" y="4094194"/>
                  <a:ext cx="101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08" name="Freihand 211107">
                  <a:extLst>
                    <a:ext uri="{FF2B5EF4-FFF2-40B4-BE49-F238E27FC236}">
                      <a16:creationId xmlns:a16="http://schemas.microsoft.com/office/drawing/2014/main" id="{DB55130B-50E7-4FFC-9395-40059A01C408}"/>
                    </a:ext>
                  </a:extLst>
                </p14:cNvPr>
                <p14:cNvContentPartPr/>
                <p14:nvPr/>
              </p14:nvContentPartPr>
              <p14:xfrm>
                <a:off x="2475888" y="3903034"/>
                <a:ext cx="97560" cy="122760"/>
              </p14:xfrm>
            </p:contentPart>
          </mc:Choice>
          <mc:Fallback>
            <p:pic>
              <p:nvPicPr>
                <p:cNvPr id="211108" name="Freihand 211107">
                  <a:extLst>
                    <a:ext uri="{FF2B5EF4-FFF2-40B4-BE49-F238E27FC236}">
                      <a16:creationId xmlns:a16="http://schemas.microsoft.com/office/drawing/2014/main" id="{DB55130B-50E7-4FFC-9395-40059A01C408}"/>
                    </a:ext>
                  </a:extLst>
                </p:cNvPr>
                <p:cNvPicPr/>
                <p:nvPr/>
              </p:nvPicPr>
              <p:blipFill>
                <a:blip r:embed="rId380"/>
                <a:stretch>
                  <a:fillRect/>
                </a:stretch>
              </p:blipFill>
              <p:spPr>
                <a:xfrm>
                  <a:off x="2471568" y="3898714"/>
                  <a:ext cx="106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09" name="Freihand 211108">
                  <a:extLst>
                    <a:ext uri="{FF2B5EF4-FFF2-40B4-BE49-F238E27FC236}">
                      <a16:creationId xmlns:a16="http://schemas.microsoft.com/office/drawing/2014/main" id="{41806174-1E4B-4A38-AC8E-EC37B3C6D71B}"/>
                    </a:ext>
                  </a:extLst>
                </p14:cNvPr>
                <p14:cNvContentPartPr/>
                <p14:nvPr/>
              </p14:nvContentPartPr>
              <p14:xfrm>
                <a:off x="2633568" y="4035154"/>
                <a:ext cx="21240" cy="19080"/>
              </p14:xfrm>
            </p:contentPart>
          </mc:Choice>
          <mc:Fallback>
            <p:pic>
              <p:nvPicPr>
                <p:cNvPr id="211109" name="Freihand 211108">
                  <a:extLst>
                    <a:ext uri="{FF2B5EF4-FFF2-40B4-BE49-F238E27FC236}">
                      <a16:creationId xmlns:a16="http://schemas.microsoft.com/office/drawing/2014/main" id="{41806174-1E4B-4A38-AC8E-EC37B3C6D71B}"/>
                    </a:ext>
                  </a:extLst>
                </p:cNvPr>
                <p:cNvPicPr/>
                <p:nvPr/>
              </p:nvPicPr>
              <p:blipFill>
                <a:blip r:embed="rId382"/>
                <a:stretch>
                  <a:fillRect/>
                </a:stretch>
              </p:blipFill>
              <p:spPr>
                <a:xfrm>
                  <a:off x="2629248" y="4030834"/>
                  <a:ext cx="29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10" name="Freihand 211109">
                  <a:extLst>
                    <a:ext uri="{FF2B5EF4-FFF2-40B4-BE49-F238E27FC236}">
                      <a16:creationId xmlns:a16="http://schemas.microsoft.com/office/drawing/2014/main" id="{1C06DD10-6763-48FA-9B92-0694CEDB791A}"/>
                    </a:ext>
                  </a:extLst>
                </p14:cNvPr>
                <p14:cNvContentPartPr/>
                <p14:nvPr/>
              </p14:nvContentPartPr>
              <p14:xfrm>
                <a:off x="2767848" y="3971434"/>
                <a:ext cx="83880" cy="152280"/>
              </p14:xfrm>
            </p:contentPart>
          </mc:Choice>
          <mc:Fallback>
            <p:pic>
              <p:nvPicPr>
                <p:cNvPr id="211110" name="Freihand 211109">
                  <a:extLst>
                    <a:ext uri="{FF2B5EF4-FFF2-40B4-BE49-F238E27FC236}">
                      <a16:creationId xmlns:a16="http://schemas.microsoft.com/office/drawing/2014/main" id="{1C06DD10-6763-48FA-9B92-0694CEDB791A}"/>
                    </a:ext>
                  </a:extLst>
                </p:cNvPr>
                <p:cNvPicPr/>
                <p:nvPr/>
              </p:nvPicPr>
              <p:blipFill>
                <a:blip r:embed="rId384"/>
                <a:stretch>
                  <a:fillRect/>
                </a:stretch>
              </p:blipFill>
              <p:spPr>
                <a:xfrm>
                  <a:off x="2763528" y="3967114"/>
                  <a:ext cx="92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11" name="Freihand 211110">
                  <a:extLst>
                    <a:ext uri="{FF2B5EF4-FFF2-40B4-BE49-F238E27FC236}">
                      <a16:creationId xmlns:a16="http://schemas.microsoft.com/office/drawing/2014/main" id="{03187706-5702-456D-905C-37FA20053A57}"/>
                    </a:ext>
                  </a:extLst>
                </p14:cNvPr>
                <p14:cNvContentPartPr/>
                <p14:nvPr/>
              </p14:nvContentPartPr>
              <p14:xfrm>
                <a:off x="2962248" y="3991954"/>
                <a:ext cx="100440" cy="123840"/>
              </p14:xfrm>
            </p:contentPart>
          </mc:Choice>
          <mc:Fallback>
            <p:pic>
              <p:nvPicPr>
                <p:cNvPr id="211111" name="Freihand 211110">
                  <a:extLst>
                    <a:ext uri="{FF2B5EF4-FFF2-40B4-BE49-F238E27FC236}">
                      <a16:creationId xmlns:a16="http://schemas.microsoft.com/office/drawing/2014/main" id="{03187706-5702-456D-905C-37FA20053A57}"/>
                    </a:ext>
                  </a:extLst>
                </p:cNvPr>
                <p:cNvPicPr/>
                <p:nvPr/>
              </p:nvPicPr>
              <p:blipFill>
                <a:blip r:embed="rId386"/>
                <a:stretch>
                  <a:fillRect/>
                </a:stretch>
              </p:blipFill>
              <p:spPr>
                <a:xfrm>
                  <a:off x="2957928" y="3987634"/>
                  <a:ext cx="109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12" name="Freihand 211111">
                  <a:extLst>
                    <a:ext uri="{FF2B5EF4-FFF2-40B4-BE49-F238E27FC236}">
                      <a16:creationId xmlns:a16="http://schemas.microsoft.com/office/drawing/2014/main" id="{543076E8-E629-425F-90BB-EC8215253A08}"/>
                    </a:ext>
                  </a:extLst>
                </p14:cNvPr>
                <p14:cNvContentPartPr/>
                <p14:nvPr/>
              </p14:nvContentPartPr>
              <p14:xfrm>
                <a:off x="2911128" y="3921034"/>
                <a:ext cx="75600" cy="62280"/>
              </p14:xfrm>
            </p:contentPart>
          </mc:Choice>
          <mc:Fallback>
            <p:pic>
              <p:nvPicPr>
                <p:cNvPr id="211112" name="Freihand 211111">
                  <a:extLst>
                    <a:ext uri="{FF2B5EF4-FFF2-40B4-BE49-F238E27FC236}">
                      <a16:creationId xmlns:a16="http://schemas.microsoft.com/office/drawing/2014/main" id="{543076E8-E629-425F-90BB-EC8215253A08}"/>
                    </a:ext>
                  </a:extLst>
                </p:cNvPr>
                <p:cNvPicPr/>
                <p:nvPr/>
              </p:nvPicPr>
              <p:blipFill>
                <a:blip r:embed="rId388"/>
                <a:stretch>
                  <a:fillRect/>
                </a:stretch>
              </p:blipFill>
              <p:spPr>
                <a:xfrm>
                  <a:off x="2906808" y="3916714"/>
                  <a:ext cx="84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13" name="Freihand 211112">
                  <a:extLst>
                    <a:ext uri="{FF2B5EF4-FFF2-40B4-BE49-F238E27FC236}">
                      <a16:creationId xmlns:a16="http://schemas.microsoft.com/office/drawing/2014/main" id="{C4D9A4B0-558C-4100-A798-E4FD8448921D}"/>
                    </a:ext>
                  </a:extLst>
                </p14:cNvPr>
                <p14:cNvContentPartPr/>
                <p14:nvPr/>
              </p14:nvContentPartPr>
              <p14:xfrm>
                <a:off x="3019128" y="4043434"/>
                <a:ext cx="86040" cy="92520"/>
              </p14:xfrm>
            </p:contentPart>
          </mc:Choice>
          <mc:Fallback>
            <p:pic>
              <p:nvPicPr>
                <p:cNvPr id="211113" name="Freihand 211112">
                  <a:extLst>
                    <a:ext uri="{FF2B5EF4-FFF2-40B4-BE49-F238E27FC236}">
                      <a16:creationId xmlns:a16="http://schemas.microsoft.com/office/drawing/2014/main" id="{C4D9A4B0-558C-4100-A798-E4FD8448921D}"/>
                    </a:ext>
                  </a:extLst>
                </p:cNvPr>
                <p:cNvPicPr/>
                <p:nvPr/>
              </p:nvPicPr>
              <p:blipFill>
                <a:blip r:embed="rId390"/>
                <a:stretch>
                  <a:fillRect/>
                </a:stretch>
              </p:blipFill>
              <p:spPr>
                <a:xfrm>
                  <a:off x="3014808" y="4039114"/>
                  <a:ext cx="94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149" name="Freihand 211148">
                  <a:extLst>
                    <a:ext uri="{FF2B5EF4-FFF2-40B4-BE49-F238E27FC236}">
                      <a16:creationId xmlns:a16="http://schemas.microsoft.com/office/drawing/2014/main" id="{BFD17C8F-12A3-42E4-8893-A5B11825B7C8}"/>
                    </a:ext>
                  </a:extLst>
                </p14:cNvPr>
                <p14:cNvContentPartPr/>
                <p14:nvPr/>
              </p14:nvContentPartPr>
              <p14:xfrm>
                <a:off x="2418288" y="3785674"/>
                <a:ext cx="390960" cy="357840"/>
              </p14:xfrm>
            </p:contentPart>
          </mc:Choice>
          <mc:Fallback>
            <p:pic>
              <p:nvPicPr>
                <p:cNvPr id="211149" name="Freihand 211148">
                  <a:extLst>
                    <a:ext uri="{FF2B5EF4-FFF2-40B4-BE49-F238E27FC236}">
                      <a16:creationId xmlns:a16="http://schemas.microsoft.com/office/drawing/2014/main" id="{BFD17C8F-12A3-42E4-8893-A5B11825B7C8}"/>
                    </a:ext>
                  </a:extLst>
                </p:cNvPr>
                <p:cNvPicPr/>
                <p:nvPr/>
              </p:nvPicPr>
              <p:blipFill>
                <a:blip r:embed="rId392"/>
                <a:stretch>
                  <a:fillRect/>
                </a:stretch>
              </p:blipFill>
              <p:spPr>
                <a:xfrm>
                  <a:off x="2413968" y="3781354"/>
                  <a:ext cx="3996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150" name="Freihand 211149">
                  <a:extLst>
                    <a:ext uri="{FF2B5EF4-FFF2-40B4-BE49-F238E27FC236}">
                      <a16:creationId xmlns:a16="http://schemas.microsoft.com/office/drawing/2014/main" id="{19AAC30C-0626-4A92-8C05-018F8B9A1AC8}"/>
                    </a:ext>
                  </a:extLst>
                </p14:cNvPr>
                <p14:cNvContentPartPr/>
                <p14:nvPr/>
              </p14:nvContentPartPr>
              <p14:xfrm>
                <a:off x="2424408" y="3800794"/>
                <a:ext cx="429840" cy="423720"/>
              </p14:xfrm>
            </p:contentPart>
          </mc:Choice>
          <mc:Fallback>
            <p:pic>
              <p:nvPicPr>
                <p:cNvPr id="211150" name="Freihand 211149">
                  <a:extLst>
                    <a:ext uri="{FF2B5EF4-FFF2-40B4-BE49-F238E27FC236}">
                      <a16:creationId xmlns:a16="http://schemas.microsoft.com/office/drawing/2014/main" id="{19AAC30C-0626-4A92-8C05-018F8B9A1AC8}"/>
                    </a:ext>
                  </a:extLst>
                </p:cNvPr>
                <p:cNvPicPr/>
                <p:nvPr/>
              </p:nvPicPr>
              <p:blipFill>
                <a:blip r:embed="rId394"/>
                <a:stretch>
                  <a:fillRect/>
                </a:stretch>
              </p:blipFill>
              <p:spPr>
                <a:xfrm>
                  <a:off x="2420088" y="3796474"/>
                  <a:ext cx="4384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118" name="Freihand 211117">
                  <a:extLst>
                    <a:ext uri="{FF2B5EF4-FFF2-40B4-BE49-F238E27FC236}">
                      <a16:creationId xmlns:a16="http://schemas.microsoft.com/office/drawing/2014/main" id="{EF922446-C595-4B10-8A55-556BDC8640D5}"/>
                    </a:ext>
                  </a:extLst>
                </p14:cNvPr>
                <p14:cNvContentPartPr/>
                <p14:nvPr/>
              </p14:nvContentPartPr>
              <p14:xfrm>
                <a:off x="5582688" y="3845074"/>
                <a:ext cx="148680" cy="176040"/>
              </p14:xfrm>
            </p:contentPart>
          </mc:Choice>
          <mc:Fallback>
            <p:pic>
              <p:nvPicPr>
                <p:cNvPr id="211118" name="Freihand 211117">
                  <a:extLst>
                    <a:ext uri="{FF2B5EF4-FFF2-40B4-BE49-F238E27FC236}">
                      <a16:creationId xmlns:a16="http://schemas.microsoft.com/office/drawing/2014/main" id="{EF922446-C595-4B10-8A55-556BDC8640D5}"/>
                    </a:ext>
                  </a:extLst>
                </p:cNvPr>
                <p:cNvPicPr/>
                <p:nvPr/>
              </p:nvPicPr>
              <p:blipFill>
                <a:blip r:embed="rId396"/>
                <a:stretch>
                  <a:fillRect/>
                </a:stretch>
              </p:blipFill>
              <p:spPr>
                <a:xfrm>
                  <a:off x="5578368" y="3840754"/>
                  <a:ext cx="157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119" name="Freihand 211118">
                  <a:extLst>
                    <a:ext uri="{FF2B5EF4-FFF2-40B4-BE49-F238E27FC236}">
                      <a16:creationId xmlns:a16="http://schemas.microsoft.com/office/drawing/2014/main" id="{AEC1AFE1-06A4-4529-AD02-4AD3FE276954}"/>
                    </a:ext>
                  </a:extLst>
                </p14:cNvPr>
                <p14:cNvContentPartPr/>
                <p14:nvPr/>
              </p14:nvContentPartPr>
              <p14:xfrm>
                <a:off x="5886168" y="3888994"/>
                <a:ext cx="18360" cy="118080"/>
              </p14:xfrm>
            </p:contentPart>
          </mc:Choice>
          <mc:Fallback>
            <p:pic>
              <p:nvPicPr>
                <p:cNvPr id="211119" name="Freihand 211118">
                  <a:extLst>
                    <a:ext uri="{FF2B5EF4-FFF2-40B4-BE49-F238E27FC236}">
                      <a16:creationId xmlns:a16="http://schemas.microsoft.com/office/drawing/2014/main" id="{AEC1AFE1-06A4-4529-AD02-4AD3FE276954}"/>
                    </a:ext>
                  </a:extLst>
                </p:cNvPr>
                <p:cNvPicPr/>
                <p:nvPr/>
              </p:nvPicPr>
              <p:blipFill>
                <a:blip r:embed="rId398"/>
                <a:stretch>
                  <a:fillRect/>
                </a:stretch>
              </p:blipFill>
              <p:spPr>
                <a:xfrm>
                  <a:off x="5881848" y="3884674"/>
                  <a:ext cx="27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120" name="Freihand 211119">
                  <a:extLst>
                    <a:ext uri="{FF2B5EF4-FFF2-40B4-BE49-F238E27FC236}">
                      <a16:creationId xmlns:a16="http://schemas.microsoft.com/office/drawing/2014/main" id="{E59EEB2F-7C4B-4655-A968-6FBE65319C85}"/>
                    </a:ext>
                  </a:extLst>
                </p14:cNvPr>
                <p14:cNvContentPartPr/>
                <p14:nvPr/>
              </p14:nvContentPartPr>
              <p14:xfrm>
                <a:off x="5831808" y="3943714"/>
                <a:ext cx="128880" cy="8280"/>
              </p14:xfrm>
            </p:contentPart>
          </mc:Choice>
          <mc:Fallback>
            <p:pic>
              <p:nvPicPr>
                <p:cNvPr id="211120" name="Freihand 211119">
                  <a:extLst>
                    <a:ext uri="{FF2B5EF4-FFF2-40B4-BE49-F238E27FC236}">
                      <a16:creationId xmlns:a16="http://schemas.microsoft.com/office/drawing/2014/main" id="{E59EEB2F-7C4B-4655-A968-6FBE65319C85}"/>
                    </a:ext>
                  </a:extLst>
                </p:cNvPr>
                <p:cNvPicPr/>
                <p:nvPr/>
              </p:nvPicPr>
              <p:blipFill>
                <a:blip r:embed="rId400"/>
                <a:stretch>
                  <a:fillRect/>
                </a:stretch>
              </p:blipFill>
              <p:spPr>
                <a:xfrm>
                  <a:off x="5827488" y="3939394"/>
                  <a:ext cx="137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121" name="Freihand 211120">
                  <a:extLst>
                    <a:ext uri="{FF2B5EF4-FFF2-40B4-BE49-F238E27FC236}">
                      <a16:creationId xmlns:a16="http://schemas.microsoft.com/office/drawing/2014/main" id="{F68E1821-F6E4-4203-8DD5-13161B7BF6F7}"/>
                    </a:ext>
                  </a:extLst>
                </p14:cNvPr>
                <p14:cNvContentPartPr/>
                <p14:nvPr/>
              </p14:nvContentPartPr>
              <p14:xfrm>
                <a:off x="6057888" y="3835714"/>
                <a:ext cx="87840" cy="133920"/>
              </p14:xfrm>
            </p:contentPart>
          </mc:Choice>
          <mc:Fallback>
            <p:pic>
              <p:nvPicPr>
                <p:cNvPr id="211121" name="Freihand 211120">
                  <a:extLst>
                    <a:ext uri="{FF2B5EF4-FFF2-40B4-BE49-F238E27FC236}">
                      <a16:creationId xmlns:a16="http://schemas.microsoft.com/office/drawing/2014/main" id="{F68E1821-F6E4-4203-8DD5-13161B7BF6F7}"/>
                    </a:ext>
                  </a:extLst>
                </p:cNvPr>
                <p:cNvPicPr/>
                <p:nvPr/>
              </p:nvPicPr>
              <p:blipFill>
                <a:blip r:embed="rId402"/>
                <a:stretch>
                  <a:fillRect/>
                </a:stretch>
              </p:blipFill>
              <p:spPr>
                <a:xfrm>
                  <a:off x="6053568" y="3831394"/>
                  <a:ext cx="96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122" name="Freihand 211121">
                  <a:extLst>
                    <a:ext uri="{FF2B5EF4-FFF2-40B4-BE49-F238E27FC236}">
                      <a16:creationId xmlns:a16="http://schemas.microsoft.com/office/drawing/2014/main" id="{9B029815-0A2C-423C-9779-BCDA357B17C6}"/>
                    </a:ext>
                  </a:extLst>
                </p14:cNvPr>
                <p14:cNvContentPartPr/>
                <p14:nvPr/>
              </p14:nvContentPartPr>
              <p14:xfrm>
                <a:off x="6237888" y="3856234"/>
                <a:ext cx="64800" cy="136440"/>
              </p14:xfrm>
            </p:contentPart>
          </mc:Choice>
          <mc:Fallback>
            <p:pic>
              <p:nvPicPr>
                <p:cNvPr id="211122" name="Freihand 211121">
                  <a:extLst>
                    <a:ext uri="{FF2B5EF4-FFF2-40B4-BE49-F238E27FC236}">
                      <a16:creationId xmlns:a16="http://schemas.microsoft.com/office/drawing/2014/main" id="{9B029815-0A2C-423C-9779-BCDA357B17C6}"/>
                    </a:ext>
                  </a:extLst>
                </p:cNvPr>
                <p:cNvPicPr/>
                <p:nvPr/>
              </p:nvPicPr>
              <p:blipFill>
                <a:blip r:embed="rId404"/>
                <a:stretch>
                  <a:fillRect/>
                </a:stretch>
              </p:blipFill>
              <p:spPr>
                <a:xfrm>
                  <a:off x="6233568" y="3851914"/>
                  <a:ext cx="73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123" name="Freihand 211122">
                  <a:extLst>
                    <a:ext uri="{FF2B5EF4-FFF2-40B4-BE49-F238E27FC236}">
                      <a16:creationId xmlns:a16="http://schemas.microsoft.com/office/drawing/2014/main" id="{8939CEF4-5F78-44AF-8E77-D39B006D7A74}"/>
                    </a:ext>
                  </a:extLst>
                </p14:cNvPr>
                <p14:cNvContentPartPr/>
                <p14:nvPr/>
              </p14:nvContentPartPr>
              <p14:xfrm>
                <a:off x="6160488" y="3793594"/>
                <a:ext cx="78480" cy="92160"/>
              </p14:xfrm>
            </p:contentPart>
          </mc:Choice>
          <mc:Fallback>
            <p:pic>
              <p:nvPicPr>
                <p:cNvPr id="211123" name="Freihand 211122">
                  <a:extLst>
                    <a:ext uri="{FF2B5EF4-FFF2-40B4-BE49-F238E27FC236}">
                      <a16:creationId xmlns:a16="http://schemas.microsoft.com/office/drawing/2014/main" id="{8939CEF4-5F78-44AF-8E77-D39B006D7A74}"/>
                    </a:ext>
                  </a:extLst>
                </p:cNvPr>
                <p:cNvPicPr/>
                <p:nvPr/>
              </p:nvPicPr>
              <p:blipFill>
                <a:blip r:embed="rId406"/>
                <a:stretch>
                  <a:fillRect/>
                </a:stretch>
              </p:blipFill>
              <p:spPr>
                <a:xfrm>
                  <a:off x="6156168" y="3789274"/>
                  <a:ext cx="87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124" name="Freihand 211123">
                  <a:extLst>
                    <a:ext uri="{FF2B5EF4-FFF2-40B4-BE49-F238E27FC236}">
                      <a16:creationId xmlns:a16="http://schemas.microsoft.com/office/drawing/2014/main" id="{55139FFA-7CD3-48A0-BDF8-D82B415CE067}"/>
                    </a:ext>
                  </a:extLst>
                </p14:cNvPr>
                <p14:cNvContentPartPr/>
                <p14:nvPr/>
              </p14:nvContentPartPr>
              <p14:xfrm>
                <a:off x="6297648" y="3941194"/>
                <a:ext cx="67320" cy="56160"/>
              </p14:xfrm>
            </p:contentPart>
          </mc:Choice>
          <mc:Fallback>
            <p:pic>
              <p:nvPicPr>
                <p:cNvPr id="211124" name="Freihand 211123">
                  <a:extLst>
                    <a:ext uri="{FF2B5EF4-FFF2-40B4-BE49-F238E27FC236}">
                      <a16:creationId xmlns:a16="http://schemas.microsoft.com/office/drawing/2014/main" id="{55139FFA-7CD3-48A0-BDF8-D82B415CE067}"/>
                    </a:ext>
                  </a:extLst>
                </p:cNvPr>
                <p:cNvPicPr/>
                <p:nvPr/>
              </p:nvPicPr>
              <p:blipFill>
                <a:blip r:embed="rId408"/>
                <a:stretch>
                  <a:fillRect/>
                </a:stretch>
              </p:blipFill>
              <p:spPr>
                <a:xfrm>
                  <a:off x="6293328" y="3936874"/>
                  <a:ext cx="75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1125" name="Freihand 211124">
                  <a:extLst>
                    <a:ext uri="{FF2B5EF4-FFF2-40B4-BE49-F238E27FC236}">
                      <a16:creationId xmlns:a16="http://schemas.microsoft.com/office/drawing/2014/main" id="{1302BB27-1F57-4392-9349-57AC82DBF961}"/>
                    </a:ext>
                  </a:extLst>
                </p14:cNvPr>
                <p14:cNvContentPartPr/>
                <p14:nvPr/>
              </p14:nvContentPartPr>
              <p14:xfrm>
                <a:off x="6506088" y="3877474"/>
                <a:ext cx="9720" cy="97560"/>
              </p14:xfrm>
            </p:contentPart>
          </mc:Choice>
          <mc:Fallback>
            <p:pic>
              <p:nvPicPr>
                <p:cNvPr id="211125" name="Freihand 211124">
                  <a:extLst>
                    <a:ext uri="{FF2B5EF4-FFF2-40B4-BE49-F238E27FC236}">
                      <a16:creationId xmlns:a16="http://schemas.microsoft.com/office/drawing/2014/main" id="{1302BB27-1F57-4392-9349-57AC82DBF961}"/>
                    </a:ext>
                  </a:extLst>
                </p:cNvPr>
                <p:cNvPicPr/>
                <p:nvPr/>
              </p:nvPicPr>
              <p:blipFill>
                <a:blip r:embed="rId410"/>
                <a:stretch>
                  <a:fillRect/>
                </a:stretch>
              </p:blipFill>
              <p:spPr>
                <a:xfrm>
                  <a:off x="6501768" y="3873154"/>
                  <a:ext cx="18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126" name="Freihand 211125">
                  <a:extLst>
                    <a:ext uri="{FF2B5EF4-FFF2-40B4-BE49-F238E27FC236}">
                      <a16:creationId xmlns:a16="http://schemas.microsoft.com/office/drawing/2014/main" id="{6927D887-15DE-4FB3-ABC6-CDB3BF021C03}"/>
                    </a:ext>
                  </a:extLst>
                </p14:cNvPr>
                <p14:cNvContentPartPr/>
                <p14:nvPr/>
              </p14:nvContentPartPr>
              <p14:xfrm>
                <a:off x="6458928" y="3905194"/>
                <a:ext cx="113400" cy="4320"/>
              </p14:xfrm>
            </p:contentPart>
          </mc:Choice>
          <mc:Fallback>
            <p:pic>
              <p:nvPicPr>
                <p:cNvPr id="211126" name="Freihand 211125">
                  <a:extLst>
                    <a:ext uri="{FF2B5EF4-FFF2-40B4-BE49-F238E27FC236}">
                      <a16:creationId xmlns:a16="http://schemas.microsoft.com/office/drawing/2014/main" id="{6927D887-15DE-4FB3-ABC6-CDB3BF021C03}"/>
                    </a:ext>
                  </a:extLst>
                </p:cNvPr>
                <p:cNvPicPr/>
                <p:nvPr/>
              </p:nvPicPr>
              <p:blipFill>
                <a:blip r:embed="rId412"/>
                <a:stretch>
                  <a:fillRect/>
                </a:stretch>
              </p:blipFill>
              <p:spPr>
                <a:xfrm>
                  <a:off x="6454608" y="3900874"/>
                  <a:ext cx="122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1127" name="Freihand 211126">
                  <a:extLst>
                    <a:ext uri="{FF2B5EF4-FFF2-40B4-BE49-F238E27FC236}">
                      <a16:creationId xmlns:a16="http://schemas.microsoft.com/office/drawing/2014/main" id="{BC28CD67-6072-4403-B539-4AE0D312FE2A}"/>
                    </a:ext>
                  </a:extLst>
                </p14:cNvPr>
                <p14:cNvContentPartPr/>
                <p14:nvPr/>
              </p14:nvContentPartPr>
              <p14:xfrm>
                <a:off x="6697608" y="3826714"/>
                <a:ext cx="44640" cy="82080"/>
              </p14:xfrm>
            </p:contentPart>
          </mc:Choice>
          <mc:Fallback>
            <p:pic>
              <p:nvPicPr>
                <p:cNvPr id="211127" name="Freihand 211126">
                  <a:extLst>
                    <a:ext uri="{FF2B5EF4-FFF2-40B4-BE49-F238E27FC236}">
                      <a16:creationId xmlns:a16="http://schemas.microsoft.com/office/drawing/2014/main" id="{BC28CD67-6072-4403-B539-4AE0D312FE2A}"/>
                    </a:ext>
                  </a:extLst>
                </p:cNvPr>
                <p:cNvPicPr/>
                <p:nvPr/>
              </p:nvPicPr>
              <p:blipFill>
                <a:blip r:embed="rId414"/>
                <a:stretch>
                  <a:fillRect/>
                </a:stretch>
              </p:blipFill>
              <p:spPr>
                <a:xfrm>
                  <a:off x="6693288" y="3822394"/>
                  <a:ext cx="53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1128" name="Freihand 211127">
                  <a:extLst>
                    <a:ext uri="{FF2B5EF4-FFF2-40B4-BE49-F238E27FC236}">
                      <a16:creationId xmlns:a16="http://schemas.microsoft.com/office/drawing/2014/main" id="{D1C478F3-1CA1-4F57-9DE2-AA2060D5EDBE}"/>
                    </a:ext>
                  </a:extLst>
                </p14:cNvPr>
                <p14:cNvContentPartPr/>
                <p14:nvPr/>
              </p14:nvContentPartPr>
              <p14:xfrm>
                <a:off x="6727848" y="3867754"/>
                <a:ext cx="36720" cy="83520"/>
              </p14:xfrm>
            </p:contentPart>
          </mc:Choice>
          <mc:Fallback>
            <p:pic>
              <p:nvPicPr>
                <p:cNvPr id="211128" name="Freihand 211127">
                  <a:extLst>
                    <a:ext uri="{FF2B5EF4-FFF2-40B4-BE49-F238E27FC236}">
                      <a16:creationId xmlns:a16="http://schemas.microsoft.com/office/drawing/2014/main" id="{D1C478F3-1CA1-4F57-9DE2-AA2060D5EDBE}"/>
                    </a:ext>
                  </a:extLst>
                </p:cNvPr>
                <p:cNvPicPr/>
                <p:nvPr/>
              </p:nvPicPr>
              <p:blipFill>
                <a:blip r:embed="rId416"/>
                <a:stretch>
                  <a:fillRect/>
                </a:stretch>
              </p:blipFill>
              <p:spPr>
                <a:xfrm>
                  <a:off x="6723528" y="3863434"/>
                  <a:ext cx="4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1129" name="Freihand 211128">
                  <a:extLst>
                    <a:ext uri="{FF2B5EF4-FFF2-40B4-BE49-F238E27FC236}">
                      <a16:creationId xmlns:a16="http://schemas.microsoft.com/office/drawing/2014/main" id="{4520707C-941E-4431-873F-07F30CC92EFD}"/>
                    </a:ext>
                  </a:extLst>
                </p14:cNvPr>
                <p14:cNvContentPartPr/>
                <p14:nvPr/>
              </p14:nvContentPartPr>
              <p14:xfrm>
                <a:off x="6854928" y="3869194"/>
                <a:ext cx="56160" cy="91800"/>
              </p14:xfrm>
            </p:contentPart>
          </mc:Choice>
          <mc:Fallback>
            <p:pic>
              <p:nvPicPr>
                <p:cNvPr id="211129" name="Freihand 211128">
                  <a:extLst>
                    <a:ext uri="{FF2B5EF4-FFF2-40B4-BE49-F238E27FC236}">
                      <a16:creationId xmlns:a16="http://schemas.microsoft.com/office/drawing/2014/main" id="{4520707C-941E-4431-873F-07F30CC92EFD}"/>
                    </a:ext>
                  </a:extLst>
                </p:cNvPr>
                <p:cNvPicPr/>
                <p:nvPr/>
              </p:nvPicPr>
              <p:blipFill>
                <a:blip r:embed="rId418"/>
                <a:stretch>
                  <a:fillRect/>
                </a:stretch>
              </p:blipFill>
              <p:spPr>
                <a:xfrm>
                  <a:off x="6850608" y="3864874"/>
                  <a:ext cx="64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1130" name="Freihand 211129">
                  <a:extLst>
                    <a:ext uri="{FF2B5EF4-FFF2-40B4-BE49-F238E27FC236}">
                      <a16:creationId xmlns:a16="http://schemas.microsoft.com/office/drawing/2014/main" id="{1BE3E8E6-374B-4FD6-8465-69DA2F22EBF3}"/>
                    </a:ext>
                  </a:extLst>
                </p14:cNvPr>
                <p14:cNvContentPartPr/>
                <p14:nvPr/>
              </p14:nvContentPartPr>
              <p14:xfrm>
                <a:off x="6804528" y="3783154"/>
                <a:ext cx="61560" cy="92520"/>
              </p14:xfrm>
            </p:contentPart>
          </mc:Choice>
          <mc:Fallback>
            <p:pic>
              <p:nvPicPr>
                <p:cNvPr id="211130" name="Freihand 211129">
                  <a:extLst>
                    <a:ext uri="{FF2B5EF4-FFF2-40B4-BE49-F238E27FC236}">
                      <a16:creationId xmlns:a16="http://schemas.microsoft.com/office/drawing/2014/main" id="{1BE3E8E6-374B-4FD6-8465-69DA2F22EBF3}"/>
                    </a:ext>
                  </a:extLst>
                </p:cNvPr>
                <p:cNvPicPr/>
                <p:nvPr/>
              </p:nvPicPr>
              <p:blipFill>
                <a:blip r:embed="rId420"/>
                <a:stretch>
                  <a:fillRect/>
                </a:stretch>
              </p:blipFill>
              <p:spPr>
                <a:xfrm>
                  <a:off x="6800208" y="3778834"/>
                  <a:ext cx="70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1131" name="Freihand 211130">
                  <a:extLst>
                    <a:ext uri="{FF2B5EF4-FFF2-40B4-BE49-F238E27FC236}">
                      <a16:creationId xmlns:a16="http://schemas.microsoft.com/office/drawing/2014/main" id="{DE6E0F5F-A01C-499A-8A49-C3E0819E50EB}"/>
                    </a:ext>
                  </a:extLst>
                </p14:cNvPr>
                <p14:cNvContentPartPr/>
                <p14:nvPr/>
              </p14:nvContentPartPr>
              <p14:xfrm>
                <a:off x="6945648" y="3902314"/>
                <a:ext cx="61560" cy="74160"/>
              </p14:xfrm>
            </p:contentPart>
          </mc:Choice>
          <mc:Fallback>
            <p:pic>
              <p:nvPicPr>
                <p:cNvPr id="211131" name="Freihand 211130">
                  <a:extLst>
                    <a:ext uri="{FF2B5EF4-FFF2-40B4-BE49-F238E27FC236}">
                      <a16:creationId xmlns:a16="http://schemas.microsoft.com/office/drawing/2014/main" id="{DE6E0F5F-A01C-499A-8A49-C3E0819E50EB}"/>
                    </a:ext>
                  </a:extLst>
                </p:cNvPr>
                <p:cNvPicPr/>
                <p:nvPr/>
              </p:nvPicPr>
              <p:blipFill>
                <a:blip r:embed="rId422"/>
                <a:stretch>
                  <a:fillRect/>
                </a:stretch>
              </p:blipFill>
              <p:spPr>
                <a:xfrm>
                  <a:off x="6941328" y="3897994"/>
                  <a:ext cx="70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1132" name="Freihand 211131">
                  <a:extLst>
                    <a:ext uri="{FF2B5EF4-FFF2-40B4-BE49-F238E27FC236}">
                      <a16:creationId xmlns:a16="http://schemas.microsoft.com/office/drawing/2014/main" id="{85B1B903-642D-492D-8763-40EFDDF2431C}"/>
                    </a:ext>
                  </a:extLst>
                </p14:cNvPr>
                <p14:cNvContentPartPr/>
                <p14:nvPr/>
              </p14:nvContentPartPr>
              <p14:xfrm>
                <a:off x="7174248" y="3876394"/>
                <a:ext cx="20520" cy="86760"/>
              </p14:xfrm>
            </p:contentPart>
          </mc:Choice>
          <mc:Fallback>
            <p:pic>
              <p:nvPicPr>
                <p:cNvPr id="211132" name="Freihand 211131">
                  <a:extLst>
                    <a:ext uri="{FF2B5EF4-FFF2-40B4-BE49-F238E27FC236}">
                      <a16:creationId xmlns:a16="http://schemas.microsoft.com/office/drawing/2014/main" id="{85B1B903-642D-492D-8763-40EFDDF2431C}"/>
                    </a:ext>
                  </a:extLst>
                </p:cNvPr>
                <p:cNvPicPr/>
                <p:nvPr/>
              </p:nvPicPr>
              <p:blipFill>
                <a:blip r:embed="rId424"/>
                <a:stretch>
                  <a:fillRect/>
                </a:stretch>
              </p:blipFill>
              <p:spPr>
                <a:xfrm>
                  <a:off x="7169928" y="3872074"/>
                  <a:ext cx="29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1133" name="Freihand 211132">
                  <a:extLst>
                    <a:ext uri="{FF2B5EF4-FFF2-40B4-BE49-F238E27FC236}">
                      <a16:creationId xmlns:a16="http://schemas.microsoft.com/office/drawing/2014/main" id="{0B5D4547-BEE3-49D7-B6FF-1A60DEB1EDC5}"/>
                    </a:ext>
                  </a:extLst>
                </p14:cNvPr>
                <p14:cNvContentPartPr/>
                <p14:nvPr/>
              </p14:nvContentPartPr>
              <p14:xfrm>
                <a:off x="7120608" y="3895834"/>
                <a:ext cx="138240" cy="9720"/>
              </p14:xfrm>
            </p:contentPart>
          </mc:Choice>
          <mc:Fallback>
            <p:pic>
              <p:nvPicPr>
                <p:cNvPr id="211133" name="Freihand 211132">
                  <a:extLst>
                    <a:ext uri="{FF2B5EF4-FFF2-40B4-BE49-F238E27FC236}">
                      <a16:creationId xmlns:a16="http://schemas.microsoft.com/office/drawing/2014/main" id="{0B5D4547-BEE3-49D7-B6FF-1A60DEB1EDC5}"/>
                    </a:ext>
                  </a:extLst>
                </p:cNvPr>
                <p:cNvPicPr/>
                <p:nvPr/>
              </p:nvPicPr>
              <p:blipFill>
                <a:blip r:embed="rId426"/>
                <a:stretch>
                  <a:fillRect/>
                </a:stretch>
              </p:blipFill>
              <p:spPr>
                <a:xfrm>
                  <a:off x="7116288" y="3891514"/>
                  <a:ext cx="146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1134" name="Freihand 211133">
                  <a:extLst>
                    <a:ext uri="{FF2B5EF4-FFF2-40B4-BE49-F238E27FC236}">
                      <a16:creationId xmlns:a16="http://schemas.microsoft.com/office/drawing/2014/main" id="{F5E27E38-F46D-4FB5-9D82-59671EB1C0BA}"/>
                    </a:ext>
                  </a:extLst>
                </p14:cNvPr>
                <p14:cNvContentPartPr/>
                <p14:nvPr/>
              </p14:nvContentPartPr>
              <p14:xfrm>
                <a:off x="7391688" y="3799354"/>
                <a:ext cx="82080" cy="163800"/>
              </p14:xfrm>
            </p:contentPart>
          </mc:Choice>
          <mc:Fallback>
            <p:pic>
              <p:nvPicPr>
                <p:cNvPr id="211134" name="Freihand 211133">
                  <a:extLst>
                    <a:ext uri="{FF2B5EF4-FFF2-40B4-BE49-F238E27FC236}">
                      <a16:creationId xmlns:a16="http://schemas.microsoft.com/office/drawing/2014/main" id="{F5E27E38-F46D-4FB5-9D82-59671EB1C0BA}"/>
                    </a:ext>
                  </a:extLst>
                </p:cNvPr>
                <p:cNvPicPr/>
                <p:nvPr/>
              </p:nvPicPr>
              <p:blipFill>
                <a:blip r:embed="rId428"/>
                <a:stretch>
                  <a:fillRect/>
                </a:stretch>
              </p:blipFill>
              <p:spPr>
                <a:xfrm>
                  <a:off x="7387368" y="3795034"/>
                  <a:ext cx="90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1135" name="Freihand 211134">
                  <a:extLst>
                    <a:ext uri="{FF2B5EF4-FFF2-40B4-BE49-F238E27FC236}">
                      <a16:creationId xmlns:a16="http://schemas.microsoft.com/office/drawing/2014/main" id="{0131837B-0486-4030-ABD0-4D722ED8C909}"/>
                    </a:ext>
                  </a:extLst>
                </p14:cNvPr>
                <p14:cNvContentPartPr/>
                <p14:nvPr/>
              </p14:nvContentPartPr>
              <p14:xfrm>
                <a:off x="7581768" y="3825994"/>
                <a:ext cx="75600" cy="114840"/>
              </p14:xfrm>
            </p:contentPart>
          </mc:Choice>
          <mc:Fallback>
            <p:pic>
              <p:nvPicPr>
                <p:cNvPr id="211135" name="Freihand 211134">
                  <a:extLst>
                    <a:ext uri="{FF2B5EF4-FFF2-40B4-BE49-F238E27FC236}">
                      <a16:creationId xmlns:a16="http://schemas.microsoft.com/office/drawing/2014/main" id="{0131837B-0486-4030-ABD0-4D722ED8C909}"/>
                    </a:ext>
                  </a:extLst>
                </p:cNvPr>
                <p:cNvPicPr/>
                <p:nvPr/>
              </p:nvPicPr>
              <p:blipFill>
                <a:blip r:embed="rId430"/>
                <a:stretch>
                  <a:fillRect/>
                </a:stretch>
              </p:blipFill>
              <p:spPr>
                <a:xfrm>
                  <a:off x="7577448" y="3821674"/>
                  <a:ext cx="84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1136" name="Freihand 211135">
                  <a:extLst>
                    <a:ext uri="{FF2B5EF4-FFF2-40B4-BE49-F238E27FC236}">
                      <a16:creationId xmlns:a16="http://schemas.microsoft.com/office/drawing/2014/main" id="{CF3C2122-D359-420B-9ADF-2A25881DE0BA}"/>
                    </a:ext>
                  </a:extLst>
                </p14:cNvPr>
                <p14:cNvContentPartPr/>
                <p14:nvPr/>
              </p14:nvContentPartPr>
              <p14:xfrm>
                <a:off x="7528488" y="3776314"/>
                <a:ext cx="73440" cy="54720"/>
              </p14:xfrm>
            </p:contentPart>
          </mc:Choice>
          <mc:Fallback>
            <p:pic>
              <p:nvPicPr>
                <p:cNvPr id="211136" name="Freihand 211135">
                  <a:extLst>
                    <a:ext uri="{FF2B5EF4-FFF2-40B4-BE49-F238E27FC236}">
                      <a16:creationId xmlns:a16="http://schemas.microsoft.com/office/drawing/2014/main" id="{CF3C2122-D359-420B-9ADF-2A25881DE0BA}"/>
                    </a:ext>
                  </a:extLst>
                </p:cNvPr>
                <p:cNvPicPr/>
                <p:nvPr/>
              </p:nvPicPr>
              <p:blipFill>
                <a:blip r:embed="rId432"/>
                <a:stretch>
                  <a:fillRect/>
                </a:stretch>
              </p:blipFill>
              <p:spPr>
                <a:xfrm>
                  <a:off x="7524168" y="3771994"/>
                  <a:ext cx="82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1137" name="Freihand 211136">
                  <a:extLst>
                    <a:ext uri="{FF2B5EF4-FFF2-40B4-BE49-F238E27FC236}">
                      <a16:creationId xmlns:a16="http://schemas.microsoft.com/office/drawing/2014/main" id="{DC375C16-BA92-47E4-805E-FD5BD7CE7443}"/>
                    </a:ext>
                  </a:extLst>
                </p14:cNvPr>
                <p14:cNvContentPartPr/>
                <p14:nvPr/>
              </p14:nvContentPartPr>
              <p14:xfrm>
                <a:off x="7618128" y="3891514"/>
                <a:ext cx="78120" cy="85680"/>
              </p14:xfrm>
            </p:contentPart>
          </mc:Choice>
          <mc:Fallback>
            <p:pic>
              <p:nvPicPr>
                <p:cNvPr id="211137" name="Freihand 211136">
                  <a:extLst>
                    <a:ext uri="{FF2B5EF4-FFF2-40B4-BE49-F238E27FC236}">
                      <a16:creationId xmlns:a16="http://schemas.microsoft.com/office/drawing/2014/main" id="{DC375C16-BA92-47E4-805E-FD5BD7CE7443}"/>
                    </a:ext>
                  </a:extLst>
                </p:cNvPr>
                <p:cNvPicPr/>
                <p:nvPr/>
              </p:nvPicPr>
              <p:blipFill>
                <a:blip r:embed="rId434"/>
                <a:stretch>
                  <a:fillRect/>
                </a:stretch>
              </p:blipFill>
              <p:spPr>
                <a:xfrm>
                  <a:off x="7613808" y="3887194"/>
                  <a:ext cx="86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1138" name="Freihand 211137">
                  <a:extLst>
                    <a:ext uri="{FF2B5EF4-FFF2-40B4-BE49-F238E27FC236}">
                      <a16:creationId xmlns:a16="http://schemas.microsoft.com/office/drawing/2014/main" id="{DFF11114-37BA-4736-BAA3-2D6D2838CC01}"/>
                    </a:ext>
                  </a:extLst>
                </p14:cNvPr>
                <p14:cNvContentPartPr/>
                <p14:nvPr/>
              </p14:nvContentPartPr>
              <p14:xfrm>
                <a:off x="7768608" y="3850474"/>
                <a:ext cx="21960" cy="3960"/>
              </p14:xfrm>
            </p:contentPart>
          </mc:Choice>
          <mc:Fallback>
            <p:pic>
              <p:nvPicPr>
                <p:cNvPr id="211138" name="Freihand 211137">
                  <a:extLst>
                    <a:ext uri="{FF2B5EF4-FFF2-40B4-BE49-F238E27FC236}">
                      <a16:creationId xmlns:a16="http://schemas.microsoft.com/office/drawing/2014/main" id="{DFF11114-37BA-4736-BAA3-2D6D2838CC01}"/>
                    </a:ext>
                  </a:extLst>
                </p:cNvPr>
                <p:cNvPicPr/>
                <p:nvPr/>
              </p:nvPicPr>
              <p:blipFill>
                <a:blip r:embed="rId436"/>
                <a:stretch>
                  <a:fillRect/>
                </a:stretch>
              </p:blipFill>
              <p:spPr>
                <a:xfrm>
                  <a:off x="7764288" y="3846154"/>
                  <a:ext cx="30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1139" name="Freihand 211138">
                  <a:extLst>
                    <a:ext uri="{FF2B5EF4-FFF2-40B4-BE49-F238E27FC236}">
                      <a16:creationId xmlns:a16="http://schemas.microsoft.com/office/drawing/2014/main" id="{2865D3BD-420C-4472-A0F2-03EA8FD38FB8}"/>
                    </a:ext>
                  </a:extLst>
                </p14:cNvPr>
                <p14:cNvContentPartPr/>
                <p14:nvPr/>
              </p14:nvContentPartPr>
              <p14:xfrm>
                <a:off x="7823328" y="3776674"/>
                <a:ext cx="105120" cy="111240"/>
              </p14:xfrm>
            </p:contentPart>
          </mc:Choice>
          <mc:Fallback>
            <p:pic>
              <p:nvPicPr>
                <p:cNvPr id="211139" name="Freihand 211138">
                  <a:extLst>
                    <a:ext uri="{FF2B5EF4-FFF2-40B4-BE49-F238E27FC236}">
                      <a16:creationId xmlns:a16="http://schemas.microsoft.com/office/drawing/2014/main" id="{2865D3BD-420C-4472-A0F2-03EA8FD38FB8}"/>
                    </a:ext>
                  </a:extLst>
                </p:cNvPr>
                <p:cNvPicPr/>
                <p:nvPr/>
              </p:nvPicPr>
              <p:blipFill>
                <a:blip r:embed="rId438"/>
                <a:stretch>
                  <a:fillRect/>
                </a:stretch>
              </p:blipFill>
              <p:spPr>
                <a:xfrm>
                  <a:off x="7819008" y="3772354"/>
                  <a:ext cx="113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1140" name="Freihand 211139">
                  <a:extLst>
                    <a:ext uri="{FF2B5EF4-FFF2-40B4-BE49-F238E27FC236}">
                      <a16:creationId xmlns:a16="http://schemas.microsoft.com/office/drawing/2014/main" id="{52C8F976-9F92-480A-8141-7E0F7617B74A}"/>
                    </a:ext>
                  </a:extLst>
                </p14:cNvPr>
                <p14:cNvContentPartPr/>
                <p14:nvPr/>
              </p14:nvContentPartPr>
              <p14:xfrm>
                <a:off x="7888848" y="3822754"/>
                <a:ext cx="18360" cy="105480"/>
              </p14:xfrm>
            </p:contentPart>
          </mc:Choice>
          <mc:Fallback>
            <p:pic>
              <p:nvPicPr>
                <p:cNvPr id="211140" name="Freihand 211139">
                  <a:extLst>
                    <a:ext uri="{FF2B5EF4-FFF2-40B4-BE49-F238E27FC236}">
                      <a16:creationId xmlns:a16="http://schemas.microsoft.com/office/drawing/2014/main" id="{52C8F976-9F92-480A-8141-7E0F7617B74A}"/>
                    </a:ext>
                  </a:extLst>
                </p:cNvPr>
                <p:cNvPicPr/>
                <p:nvPr/>
              </p:nvPicPr>
              <p:blipFill>
                <a:blip r:embed="rId440"/>
                <a:stretch>
                  <a:fillRect/>
                </a:stretch>
              </p:blipFill>
              <p:spPr>
                <a:xfrm>
                  <a:off x="7884528" y="3818434"/>
                  <a:ext cx="27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1141" name="Freihand 211140">
                  <a:extLst>
                    <a:ext uri="{FF2B5EF4-FFF2-40B4-BE49-F238E27FC236}">
                      <a16:creationId xmlns:a16="http://schemas.microsoft.com/office/drawing/2014/main" id="{F34AACB3-F6C2-4AB0-B369-17CA09CB17A2}"/>
                    </a:ext>
                  </a:extLst>
                </p14:cNvPr>
                <p14:cNvContentPartPr/>
                <p14:nvPr/>
              </p14:nvContentPartPr>
              <p14:xfrm>
                <a:off x="8047968" y="3791794"/>
                <a:ext cx="80640" cy="120960"/>
              </p14:xfrm>
            </p:contentPart>
          </mc:Choice>
          <mc:Fallback>
            <p:pic>
              <p:nvPicPr>
                <p:cNvPr id="211141" name="Freihand 211140">
                  <a:extLst>
                    <a:ext uri="{FF2B5EF4-FFF2-40B4-BE49-F238E27FC236}">
                      <a16:creationId xmlns:a16="http://schemas.microsoft.com/office/drawing/2014/main" id="{F34AACB3-F6C2-4AB0-B369-17CA09CB17A2}"/>
                    </a:ext>
                  </a:extLst>
                </p:cNvPr>
                <p:cNvPicPr/>
                <p:nvPr/>
              </p:nvPicPr>
              <p:blipFill>
                <a:blip r:embed="rId442"/>
                <a:stretch>
                  <a:fillRect/>
                </a:stretch>
              </p:blipFill>
              <p:spPr>
                <a:xfrm>
                  <a:off x="8043648" y="3787474"/>
                  <a:ext cx="89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1142" name="Freihand 211141">
                  <a:extLst>
                    <a:ext uri="{FF2B5EF4-FFF2-40B4-BE49-F238E27FC236}">
                      <a16:creationId xmlns:a16="http://schemas.microsoft.com/office/drawing/2014/main" id="{8EA33D75-F1E6-43D4-958D-55F13E5C74F3}"/>
                    </a:ext>
                  </a:extLst>
                </p14:cNvPr>
                <p14:cNvContentPartPr/>
                <p14:nvPr/>
              </p14:nvContentPartPr>
              <p14:xfrm>
                <a:off x="8008008" y="3752914"/>
                <a:ext cx="72000" cy="61200"/>
              </p14:xfrm>
            </p:contentPart>
          </mc:Choice>
          <mc:Fallback>
            <p:pic>
              <p:nvPicPr>
                <p:cNvPr id="211142" name="Freihand 211141">
                  <a:extLst>
                    <a:ext uri="{FF2B5EF4-FFF2-40B4-BE49-F238E27FC236}">
                      <a16:creationId xmlns:a16="http://schemas.microsoft.com/office/drawing/2014/main" id="{8EA33D75-F1E6-43D4-958D-55F13E5C74F3}"/>
                    </a:ext>
                  </a:extLst>
                </p:cNvPr>
                <p:cNvPicPr/>
                <p:nvPr/>
              </p:nvPicPr>
              <p:blipFill>
                <a:blip r:embed="rId444"/>
                <a:stretch>
                  <a:fillRect/>
                </a:stretch>
              </p:blipFill>
              <p:spPr>
                <a:xfrm>
                  <a:off x="8003688" y="3748594"/>
                  <a:ext cx="80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1143" name="Freihand 211142">
                  <a:extLst>
                    <a:ext uri="{FF2B5EF4-FFF2-40B4-BE49-F238E27FC236}">
                      <a16:creationId xmlns:a16="http://schemas.microsoft.com/office/drawing/2014/main" id="{4C0CCB14-A8A0-450D-8734-C1531B975CFA}"/>
                    </a:ext>
                  </a:extLst>
                </p14:cNvPr>
                <p14:cNvContentPartPr/>
                <p14:nvPr/>
              </p14:nvContentPartPr>
              <p14:xfrm>
                <a:off x="8099808" y="3873874"/>
                <a:ext cx="74880" cy="65520"/>
              </p14:xfrm>
            </p:contentPart>
          </mc:Choice>
          <mc:Fallback>
            <p:pic>
              <p:nvPicPr>
                <p:cNvPr id="211143" name="Freihand 211142">
                  <a:extLst>
                    <a:ext uri="{FF2B5EF4-FFF2-40B4-BE49-F238E27FC236}">
                      <a16:creationId xmlns:a16="http://schemas.microsoft.com/office/drawing/2014/main" id="{4C0CCB14-A8A0-450D-8734-C1531B975CFA}"/>
                    </a:ext>
                  </a:extLst>
                </p:cNvPr>
                <p:cNvPicPr/>
                <p:nvPr/>
              </p:nvPicPr>
              <p:blipFill>
                <a:blip r:embed="rId446"/>
                <a:stretch>
                  <a:fillRect/>
                </a:stretch>
              </p:blipFill>
              <p:spPr>
                <a:xfrm>
                  <a:off x="8095488" y="3869554"/>
                  <a:ext cx="83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1152" name="Freihand 211151">
                  <a:extLst>
                    <a:ext uri="{FF2B5EF4-FFF2-40B4-BE49-F238E27FC236}">
                      <a16:creationId xmlns:a16="http://schemas.microsoft.com/office/drawing/2014/main" id="{6043F32E-7B02-4A1F-B584-FC4050330044}"/>
                    </a:ext>
                  </a:extLst>
                </p14:cNvPr>
                <p14:cNvContentPartPr/>
                <p14:nvPr/>
              </p14:nvContentPartPr>
              <p14:xfrm>
                <a:off x="7519848" y="3617194"/>
                <a:ext cx="374400" cy="332280"/>
              </p14:xfrm>
            </p:contentPart>
          </mc:Choice>
          <mc:Fallback>
            <p:pic>
              <p:nvPicPr>
                <p:cNvPr id="211152" name="Freihand 211151">
                  <a:extLst>
                    <a:ext uri="{FF2B5EF4-FFF2-40B4-BE49-F238E27FC236}">
                      <a16:creationId xmlns:a16="http://schemas.microsoft.com/office/drawing/2014/main" id="{6043F32E-7B02-4A1F-B584-FC4050330044}"/>
                    </a:ext>
                  </a:extLst>
                </p:cNvPr>
                <p:cNvPicPr/>
                <p:nvPr/>
              </p:nvPicPr>
              <p:blipFill>
                <a:blip r:embed="rId448"/>
                <a:stretch>
                  <a:fillRect/>
                </a:stretch>
              </p:blipFill>
              <p:spPr>
                <a:xfrm>
                  <a:off x="7515528" y="3612874"/>
                  <a:ext cx="3830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1153" name="Freihand 211152">
                  <a:extLst>
                    <a:ext uri="{FF2B5EF4-FFF2-40B4-BE49-F238E27FC236}">
                      <a16:creationId xmlns:a16="http://schemas.microsoft.com/office/drawing/2014/main" id="{EC82821C-3197-4B7A-9452-1D13CA26FA40}"/>
                    </a:ext>
                  </a:extLst>
                </p14:cNvPr>
                <p14:cNvContentPartPr/>
                <p14:nvPr/>
              </p14:nvContentPartPr>
              <p14:xfrm>
                <a:off x="7464768" y="3713674"/>
                <a:ext cx="433800" cy="403560"/>
              </p14:xfrm>
            </p:contentPart>
          </mc:Choice>
          <mc:Fallback>
            <p:pic>
              <p:nvPicPr>
                <p:cNvPr id="211153" name="Freihand 211152">
                  <a:extLst>
                    <a:ext uri="{FF2B5EF4-FFF2-40B4-BE49-F238E27FC236}">
                      <a16:creationId xmlns:a16="http://schemas.microsoft.com/office/drawing/2014/main" id="{EC82821C-3197-4B7A-9452-1D13CA26FA40}"/>
                    </a:ext>
                  </a:extLst>
                </p:cNvPr>
                <p:cNvPicPr/>
                <p:nvPr/>
              </p:nvPicPr>
              <p:blipFill>
                <a:blip r:embed="rId450"/>
                <a:stretch>
                  <a:fillRect/>
                </a:stretch>
              </p:blipFill>
              <p:spPr>
                <a:xfrm>
                  <a:off x="7460448" y="3709354"/>
                  <a:ext cx="4424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1155" name="Freihand 211154">
                  <a:extLst>
                    <a:ext uri="{FF2B5EF4-FFF2-40B4-BE49-F238E27FC236}">
                      <a16:creationId xmlns:a16="http://schemas.microsoft.com/office/drawing/2014/main" id="{453DFAE4-5E56-4DDA-9C86-2079BC86313E}"/>
                    </a:ext>
                  </a:extLst>
                </p14:cNvPr>
                <p14:cNvContentPartPr/>
                <p14:nvPr/>
              </p14:nvContentPartPr>
              <p14:xfrm>
                <a:off x="2651208" y="3409114"/>
                <a:ext cx="5069880" cy="478440"/>
              </p14:xfrm>
            </p:contentPart>
          </mc:Choice>
          <mc:Fallback>
            <p:pic>
              <p:nvPicPr>
                <p:cNvPr id="211155" name="Freihand 211154">
                  <a:extLst>
                    <a:ext uri="{FF2B5EF4-FFF2-40B4-BE49-F238E27FC236}">
                      <a16:creationId xmlns:a16="http://schemas.microsoft.com/office/drawing/2014/main" id="{453DFAE4-5E56-4DDA-9C86-2079BC86313E}"/>
                    </a:ext>
                  </a:extLst>
                </p:cNvPr>
                <p:cNvPicPr/>
                <p:nvPr/>
              </p:nvPicPr>
              <p:blipFill>
                <a:blip r:embed="rId452"/>
                <a:stretch>
                  <a:fillRect/>
                </a:stretch>
              </p:blipFill>
              <p:spPr>
                <a:xfrm>
                  <a:off x="2646888" y="3404794"/>
                  <a:ext cx="507852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1157" name="Freihand 211156">
                  <a:extLst>
                    <a:ext uri="{FF2B5EF4-FFF2-40B4-BE49-F238E27FC236}">
                      <a16:creationId xmlns:a16="http://schemas.microsoft.com/office/drawing/2014/main" id="{EEDB69E5-BDAF-4464-82F9-CE9EA776F088}"/>
                    </a:ext>
                  </a:extLst>
                </p14:cNvPr>
                <p14:cNvContentPartPr/>
                <p14:nvPr/>
              </p14:nvContentPartPr>
              <p14:xfrm>
                <a:off x="7405728" y="2902234"/>
                <a:ext cx="1725840" cy="490680"/>
              </p14:xfrm>
            </p:contentPart>
          </mc:Choice>
          <mc:Fallback>
            <p:pic>
              <p:nvPicPr>
                <p:cNvPr id="211157" name="Freihand 211156">
                  <a:extLst>
                    <a:ext uri="{FF2B5EF4-FFF2-40B4-BE49-F238E27FC236}">
                      <a16:creationId xmlns:a16="http://schemas.microsoft.com/office/drawing/2014/main" id="{EEDB69E5-BDAF-4464-82F9-CE9EA776F088}"/>
                    </a:ext>
                  </a:extLst>
                </p:cNvPr>
                <p:cNvPicPr/>
                <p:nvPr/>
              </p:nvPicPr>
              <p:blipFill>
                <a:blip r:embed="rId454"/>
                <a:stretch>
                  <a:fillRect/>
                </a:stretch>
              </p:blipFill>
              <p:spPr>
                <a:xfrm>
                  <a:off x="7401408" y="2897914"/>
                  <a:ext cx="173448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1159" name="Freihand 211158">
                  <a:extLst>
                    <a:ext uri="{FF2B5EF4-FFF2-40B4-BE49-F238E27FC236}">
                      <a16:creationId xmlns:a16="http://schemas.microsoft.com/office/drawing/2014/main" id="{921F1A07-5DDF-4EBF-B0EF-FC3B2923511B}"/>
                    </a:ext>
                  </a:extLst>
                </p14:cNvPr>
                <p14:cNvContentPartPr/>
                <p14:nvPr/>
              </p14:nvContentPartPr>
              <p14:xfrm>
                <a:off x="9283128" y="2641954"/>
                <a:ext cx="97920" cy="261000"/>
              </p14:xfrm>
            </p:contentPart>
          </mc:Choice>
          <mc:Fallback>
            <p:pic>
              <p:nvPicPr>
                <p:cNvPr id="211159" name="Freihand 211158">
                  <a:extLst>
                    <a:ext uri="{FF2B5EF4-FFF2-40B4-BE49-F238E27FC236}">
                      <a16:creationId xmlns:a16="http://schemas.microsoft.com/office/drawing/2014/main" id="{921F1A07-5DDF-4EBF-B0EF-FC3B2923511B}"/>
                    </a:ext>
                  </a:extLst>
                </p:cNvPr>
                <p:cNvPicPr/>
                <p:nvPr/>
              </p:nvPicPr>
              <p:blipFill>
                <a:blip r:embed="rId456"/>
                <a:stretch>
                  <a:fillRect/>
                </a:stretch>
              </p:blipFill>
              <p:spPr>
                <a:xfrm>
                  <a:off x="9278808" y="2637634"/>
                  <a:ext cx="1065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1160" name="Freihand 211159">
                  <a:extLst>
                    <a:ext uri="{FF2B5EF4-FFF2-40B4-BE49-F238E27FC236}">
                      <a16:creationId xmlns:a16="http://schemas.microsoft.com/office/drawing/2014/main" id="{7FD13278-0717-4D1A-BBF7-4BA02F5F9F8F}"/>
                    </a:ext>
                  </a:extLst>
                </p14:cNvPr>
                <p14:cNvContentPartPr/>
                <p14:nvPr/>
              </p14:nvContentPartPr>
              <p14:xfrm>
                <a:off x="9392568" y="2739874"/>
                <a:ext cx="160200" cy="73800"/>
              </p14:xfrm>
            </p:contentPart>
          </mc:Choice>
          <mc:Fallback>
            <p:pic>
              <p:nvPicPr>
                <p:cNvPr id="211160" name="Freihand 211159">
                  <a:extLst>
                    <a:ext uri="{FF2B5EF4-FFF2-40B4-BE49-F238E27FC236}">
                      <a16:creationId xmlns:a16="http://schemas.microsoft.com/office/drawing/2014/main" id="{7FD13278-0717-4D1A-BBF7-4BA02F5F9F8F}"/>
                    </a:ext>
                  </a:extLst>
                </p:cNvPr>
                <p:cNvPicPr/>
                <p:nvPr/>
              </p:nvPicPr>
              <p:blipFill>
                <a:blip r:embed="rId458"/>
                <a:stretch>
                  <a:fillRect/>
                </a:stretch>
              </p:blipFill>
              <p:spPr>
                <a:xfrm>
                  <a:off x="9388248" y="2735554"/>
                  <a:ext cx="168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1161" name="Freihand 211160">
                  <a:extLst>
                    <a:ext uri="{FF2B5EF4-FFF2-40B4-BE49-F238E27FC236}">
                      <a16:creationId xmlns:a16="http://schemas.microsoft.com/office/drawing/2014/main" id="{BD085BD0-8B75-44EA-9D0F-E43C865F9BB3}"/>
                    </a:ext>
                  </a:extLst>
                </p14:cNvPr>
                <p14:cNvContentPartPr/>
                <p14:nvPr/>
              </p14:nvContentPartPr>
              <p14:xfrm>
                <a:off x="9495528" y="2629714"/>
                <a:ext cx="28440" cy="9000"/>
              </p14:xfrm>
            </p:contentPart>
          </mc:Choice>
          <mc:Fallback>
            <p:pic>
              <p:nvPicPr>
                <p:cNvPr id="211161" name="Freihand 211160">
                  <a:extLst>
                    <a:ext uri="{FF2B5EF4-FFF2-40B4-BE49-F238E27FC236}">
                      <a16:creationId xmlns:a16="http://schemas.microsoft.com/office/drawing/2014/main" id="{BD085BD0-8B75-44EA-9D0F-E43C865F9BB3}"/>
                    </a:ext>
                  </a:extLst>
                </p:cNvPr>
                <p:cNvPicPr/>
                <p:nvPr/>
              </p:nvPicPr>
              <p:blipFill>
                <a:blip r:embed="rId460"/>
                <a:stretch>
                  <a:fillRect/>
                </a:stretch>
              </p:blipFill>
              <p:spPr>
                <a:xfrm>
                  <a:off x="9491208" y="2625394"/>
                  <a:ext cx="37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1162" name="Freihand 211161">
                  <a:extLst>
                    <a:ext uri="{FF2B5EF4-FFF2-40B4-BE49-F238E27FC236}">
                      <a16:creationId xmlns:a16="http://schemas.microsoft.com/office/drawing/2014/main" id="{BB2DC0C2-D398-40CB-8956-8C3151BF7278}"/>
                    </a:ext>
                  </a:extLst>
                </p14:cNvPr>
                <p14:cNvContentPartPr/>
                <p14:nvPr/>
              </p14:nvContentPartPr>
              <p14:xfrm>
                <a:off x="9707928" y="2635114"/>
                <a:ext cx="123480" cy="142200"/>
              </p14:xfrm>
            </p:contentPart>
          </mc:Choice>
          <mc:Fallback>
            <p:pic>
              <p:nvPicPr>
                <p:cNvPr id="211162" name="Freihand 211161">
                  <a:extLst>
                    <a:ext uri="{FF2B5EF4-FFF2-40B4-BE49-F238E27FC236}">
                      <a16:creationId xmlns:a16="http://schemas.microsoft.com/office/drawing/2014/main" id="{BB2DC0C2-D398-40CB-8956-8C3151BF7278}"/>
                    </a:ext>
                  </a:extLst>
                </p:cNvPr>
                <p:cNvPicPr/>
                <p:nvPr/>
              </p:nvPicPr>
              <p:blipFill>
                <a:blip r:embed="rId462"/>
                <a:stretch>
                  <a:fillRect/>
                </a:stretch>
              </p:blipFill>
              <p:spPr>
                <a:xfrm>
                  <a:off x="9703608" y="2630794"/>
                  <a:ext cx="132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163" name="Freihand 211162">
                  <a:extLst>
                    <a:ext uri="{FF2B5EF4-FFF2-40B4-BE49-F238E27FC236}">
                      <a16:creationId xmlns:a16="http://schemas.microsoft.com/office/drawing/2014/main" id="{B826BC17-A414-4BFB-ACE0-06040AE91CAD}"/>
                    </a:ext>
                  </a:extLst>
                </p14:cNvPr>
                <p14:cNvContentPartPr/>
                <p14:nvPr/>
              </p14:nvContentPartPr>
              <p14:xfrm>
                <a:off x="9767688" y="2713954"/>
                <a:ext cx="63720" cy="67680"/>
              </p14:xfrm>
            </p:contentPart>
          </mc:Choice>
          <mc:Fallback>
            <p:pic>
              <p:nvPicPr>
                <p:cNvPr id="211163" name="Freihand 211162">
                  <a:extLst>
                    <a:ext uri="{FF2B5EF4-FFF2-40B4-BE49-F238E27FC236}">
                      <a16:creationId xmlns:a16="http://schemas.microsoft.com/office/drawing/2014/main" id="{B826BC17-A414-4BFB-ACE0-06040AE91CAD}"/>
                    </a:ext>
                  </a:extLst>
                </p:cNvPr>
                <p:cNvPicPr/>
                <p:nvPr/>
              </p:nvPicPr>
              <p:blipFill>
                <a:blip r:embed="rId464"/>
                <a:stretch>
                  <a:fillRect/>
                </a:stretch>
              </p:blipFill>
              <p:spPr>
                <a:xfrm>
                  <a:off x="9763368" y="2709634"/>
                  <a:ext cx="72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164" name="Freihand 211163">
                  <a:extLst>
                    <a:ext uri="{FF2B5EF4-FFF2-40B4-BE49-F238E27FC236}">
                      <a16:creationId xmlns:a16="http://schemas.microsoft.com/office/drawing/2014/main" id="{E00131B4-1FE7-4343-9CE6-72EF19844A0A}"/>
                    </a:ext>
                  </a:extLst>
                </p14:cNvPr>
                <p14:cNvContentPartPr/>
                <p14:nvPr/>
              </p14:nvContentPartPr>
              <p14:xfrm>
                <a:off x="9886848" y="2619274"/>
                <a:ext cx="12600" cy="147600"/>
              </p14:xfrm>
            </p:contentPart>
          </mc:Choice>
          <mc:Fallback>
            <p:pic>
              <p:nvPicPr>
                <p:cNvPr id="211164" name="Freihand 211163">
                  <a:extLst>
                    <a:ext uri="{FF2B5EF4-FFF2-40B4-BE49-F238E27FC236}">
                      <a16:creationId xmlns:a16="http://schemas.microsoft.com/office/drawing/2014/main" id="{E00131B4-1FE7-4343-9CE6-72EF19844A0A}"/>
                    </a:ext>
                  </a:extLst>
                </p:cNvPr>
                <p:cNvPicPr/>
                <p:nvPr/>
              </p:nvPicPr>
              <p:blipFill>
                <a:blip r:embed="rId466"/>
                <a:stretch>
                  <a:fillRect/>
                </a:stretch>
              </p:blipFill>
              <p:spPr>
                <a:xfrm>
                  <a:off x="9882528" y="2614954"/>
                  <a:ext cx="21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1165" name="Freihand 211164">
                  <a:extLst>
                    <a:ext uri="{FF2B5EF4-FFF2-40B4-BE49-F238E27FC236}">
                      <a16:creationId xmlns:a16="http://schemas.microsoft.com/office/drawing/2014/main" id="{39BF1751-3C68-4AA0-B5C7-B2CEB7AFC875}"/>
                    </a:ext>
                  </a:extLst>
                </p14:cNvPr>
                <p14:cNvContentPartPr/>
                <p14:nvPr/>
              </p14:nvContentPartPr>
              <p14:xfrm>
                <a:off x="9906288" y="2659594"/>
                <a:ext cx="312120" cy="85320"/>
              </p14:xfrm>
            </p:contentPart>
          </mc:Choice>
          <mc:Fallback>
            <p:pic>
              <p:nvPicPr>
                <p:cNvPr id="211165" name="Freihand 211164">
                  <a:extLst>
                    <a:ext uri="{FF2B5EF4-FFF2-40B4-BE49-F238E27FC236}">
                      <a16:creationId xmlns:a16="http://schemas.microsoft.com/office/drawing/2014/main" id="{39BF1751-3C68-4AA0-B5C7-B2CEB7AFC875}"/>
                    </a:ext>
                  </a:extLst>
                </p:cNvPr>
                <p:cNvPicPr/>
                <p:nvPr/>
              </p:nvPicPr>
              <p:blipFill>
                <a:blip r:embed="rId468"/>
                <a:stretch>
                  <a:fillRect/>
                </a:stretch>
              </p:blipFill>
              <p:spPr>
                <a:xfrm>
                  <a:off x="9901968" y="2655274"/>
                  <a:ext cx="320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1166" name="Freihand 211165">
                  <a:extLst>
                    <a:ext uri="{FF2B5EF4-FFF2-40B4-BE49-F238E27FC236}">
                      <a16:creationId xmlns:a16="http://schemas.microsoft.com/office/drawing/2014/main" id="{C58508B4-271E-40C3-B115-088BB8BE15D4}"/>
                    </a:ext>
                  </a:extLst>
                </p14:cNvPr>
                <p14:cNvContentPartPr/>
                <p14:nvPr/>
              </p14:nvContentPartPr>
              <p14:xfrm>
                <a:off x="10196808" y="2621794"/>
                <a:ext cx="360" cy="360"/>
              </p14:xfrm>
            </p:contentPart>
          </mc:Choice>
          <mc:Fallback>
            <p:pic>
              <p:nvPicPr>
                <p:cNvPr id="211166" name="Freihand 211165">
                  <a:extLst>
                    <a:ext uri="{FF2B5EF4-FFF2-40B4-BE49-F238E27FC236}">
                      <a16:creationId xmlns:a16="http://schemas.microsoft.com/office/drawing/2014/main" id="{C58508B4-271E-40C3-B115-088BB8BE15D4}"/>
                    </a:ext>
                  </a:extLst>
                </p:cNvPr>
                <p:cNvPicPr/>
                <p:nvPr/>
              </p:nvPicPr>
              <p:blipFill>
                <a:blip r:embed="rId98"/>
                <a:stretch>
                  <a:fillRect/>
                </a:stretch>
              </p:blipFill>
              <p:spPr>
                <a:xfrm>
                  <a:off x="10192488" y="26174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1167" name="Freihand 211166">
                  <a:extLst>
                    <a:ext uri="{FF2B5EF4-FFF2-40B4-BE49-F238E27FC236}">
                      <a16:creationId xmlns:a16="http://schemas.microsoft.com/office/drawing/2014/main" id="{745856D0-3473-42A3-AFA9-0B81FD00E735}"/>
                    </a:ext>
                  </a:extLst>
                </p14:cNvPr>
                <p14:cNvContentPartPr/>
                <p14:nvPr/>
              </p14:nvContentPartPr>
              <p14:xfrm>
                <a:off x="10261248" y="2630794"/>
                <a:ext cx="100440" cy="100080"/>
              </p14:xfrm>
            </p:contentPart>
          </mc:Choice>
          <mc:Fallback>
            <p:pic>
              <p:nvPicPr>
                <p:cNvPr id="211167" name="Freihand 211166">
                  <a:extLst>
                    <a:ext uri="{FF2B5EF4-FFF2-40B4-BE49-F238E27FC236}">
                      <a16:creationId xmlns:a16="http://schemas.microsoft.com/office/drawing/2014/main" id="{745856D0-3473-42A3-AFA9-0B81FD00E735}"/>
                    </a:ext>
                  </a:extLst>
                </p:cNvPr>
                <p:cNvPicPr/>
                <p:nvPr/>
              </p:nvPicPr>
              <p:blipFill>
                <a:blip r:embed="rId471"/>
                <a:stretch>
                  <a:fillRect/>
                </a:stretch>
              </p:blipFill>
              <p:spPr>
                <a:xfrm>
                  <a:off x="10256928" y="2626474"/>
                  <a:ext cx="109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1168" name="Freihand 211167">
                  <a:extLst>
                    <a:ext uri="{FF2B5EF4-FFF2-40B4-BE49-F238E27FC236}">
                      <a16:creationId xmlns:a16="http://schemas.microsoft.com/office/drawing/2014/main" id="{B12001BB-FC63-4E24-9AE2-4D986252C778}"/>
                    </a:ext>
                  </a:extLst>
                </p14:cNvPr>
                <p14:cNvContentPartPr/>
                <p14:nvPr/>
              </p14:nvContentPartPr>
              <p14:xfrm>
                <a:off x="9616488" y="2796394"/>
                <a:ext cx="127440" cy="52920"/>
              </p14:xfrm>
            </p:contentPart>
          </mc:Choice>
          <mc:Fallback>
            <p:pic>
              <p:nvPicPr>
                <p:cNvPr id="211168" name="Freihand 211167">
                  <a:extLst>
                    <a:ext uri="{FF2B5EF4-FFF2-40B4-BE49-F238E27FC236}">
                      <a16:creationId xmlns:a16="http://schemas.microsoft.com/office/drawing/2014/main" id="{B12001BB-FC63-4E24-9AE2-4D986252C778}"/>
                    </a:ext>
                  </a:extLst>
                </p:cNvPr>
                <p:cNvPicPr/>
                <p:nvPr/>
              </p:nvPicPr>
              <p:blipFill>
                <a:blip r:embed="rId473"/>
                <a:stretch>
                  <a:fillRect/>
                </a:stretch>
              </p:blipFill>
              <p:spPr>
                <a:xfrm>
                  <a:off x="9612168" y="2792074"/>
                  <a:ext cx="136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1169" name="Freihand 211168">
                  <a:extLst>
                    <a:ext uri="{FF2B5EF4-FFF2-40B4-BE49-F238E27FC236}">
                      <a16:creationId xmlns:a16="http://schemas.microsoft.com/office/drawing/2014/main" id="{20780DF6-0847-4FC3-AE1F-DDFF84C7F8C6}"/>
                    </a:ext>
                  </a:extLst>
                </p14:cNvPr>
                <p14:cNvContentPartPr/>
                <p14:nvPr/>
              </p14:nvContentPartPr>
              <p14:xfrm>
                <a:off x="10433328" y="2477434"/>
                <a:ext cx="71280" cy="67680"/>
              </p14:xfrm>
            </p:contentPart>
          </mc:Choice>
          <mc:Fallback>
            <p:pic>
              <p:nvPicPr>
                <p:cNvPr id="211169" name="Freihand 211168">
                  <a:extLst>
                    <a:ext uri="{FF2B5EF4-FFF2-40B4-BE49-F238E27FC236}">
                      <a16:creationId xmlns:a16="http://schemas.microsoft.com/office/drawing/2014/main" id="{20780DF6-0847-4FC3-AE1F-DDFF84C7F8C6}"/>
                    </a:ext>
                  </a:extLst>
                </p:cNvPr>
                <p:cNvPicPr/>
                <p:nvPr/>
              </p:nvPicPr>
              <p:blipFill>
                <a:blip r:embed="rId475"/>
                <a:stretch>
                  <a:fillRect/>
                </a:stretch>
              </p:blipFill>
              <p:spPr>
                <a:xfrm>
                  <a:off x="10429008" y="2473114"/>
                  <a:ext cx="79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1170" name="Freihand 211169">
                  <a:extLst>
                    <a:ext uri="{FF2B5EF4-FFF2-40B4-BE49-F238E27FC236}">
                      <a16:creationId xmlns:a16="http://schemas.microsoft.com/office/drawing/2014/main" id="{E8795261-12FB-4B11-B11D-29A8FE510906}"/>
                    </a:ext>
                  </a:extLst>
                </p14:cNvPr>
                <p14:cNvContentPartPr/>
                <p14:nvPr/>
              </p14:nvContentPartPr>
              <p14:xfrm>
                <a:off x="10610088" y="2488234"/>
                <a:ext cx="101520" cy="199440"/>
              </p14:xfrm>
            </p:contentPart>
          </mc:Choice>
          <mc:Fallback>
            <p:pic>
              <p:nvPicPr>
                <p:cNvPr id="211170" name="Freihand 211169">
                  <a:extLst>
                    <a:ext uri="{FF2B5EF4-FFF2-40B4-BE49-F238E27FC236}">
                      <a16:creationId xmlns:a16="http://schemas.microsoft.com/office/drawing/2014/main" id="{E8795261-12FB-4B11-B11D-29A8FE510906}"/>
                    </a:ext>
                  </a:extLst>
                </p:cNvPr>
                <p:cNvPicPr/>
                <p:nvPr/>
              </p:nvPicPr>
              <p:blipFill>
                <a:blip r:embed="rId477"/>
                <a:stretch>
                  <a:fillRect/>
                </a:stretch>
              </p:blipFill>
              <p:spPr>
                <a:xfrm>
                  <a:off x="10605768" y="2483914"/>
                  <a:ext cx="110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1171" name="Freihand 211170">
                  <a:extLst>
                    <a:ext uri="{FF2B5EF4-FFF2-40B4-BE49-F238E27FC236}">
                      <a16:creationId xmlns:a16="http://schemas.microsoft.com/office/drawing/2014/main" id="{2B9F66B1-B196-4489-80D8-8CE8E89181FA}"/>
                    </a:ext>
                  </a:extLst>
                </p14:cNvPr>
                <p14:cNvContentPartPr/>
                <p14:nvPr/>
              </p14:nvContentPartPr>
              <p14:xfrm>
                <a:off x="10622688" y="2583634"/>
                <a:ext cx="118080" cy="9000"/>
              </p14:xfrm>
            </p:contentPart>
          </mc:Choice>
          <mc:Fallback>
            <p:pic>
              <p:nvPicPr>
                <p:cNvPr id="211171" name="Freihand 211170">
                  <a:extLst>
                    <a:ext uri="{FF2B5EF4-FFF2-40B4-BE49-F238E27FC236}">
                      <a16:creationId xmlns:a16="http://schemas.microsoft.com/office/drawing/2014/main" id="{2B9F66B1-B196-4489-80D8-8CE8E89181FA}"/>
                    </a:ext>
                  </a:extLst>
                </p:cNvPr>
                <p:cNvPicPr/>
                <p:nvPr/>
              </p:nvPicPr>
              <p:blipFill>
                <a:blip r:embed="rId479"/>
                <a:stretch>
                  <a:fillRect/>
                </a:stretch>
              </p:blipFill>
              <p:spPr>
                <a:xfrm>
                  <a:off x="10618368" y="2579314"/>
                  <a:ext cx="126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1172" name="Freihand 211171">
                  <a:extLst>
                    <a:ext uri="{FF2B5EF4-FFF2-40B4-BE49-F238E27FC236}">
                      <a16:creationId xmlns:a16="http://schemas.microsoft.com/office/drawing/2014/main" id="{197DC532-FE86-4EE5-9892-7E12611D2513}"/>
                    </a:ext>
                  </a:extLst>
                </p14:cNvPr>
                <p14:cNvContentPartPr/>
                <p14:nvPr/>
              </p14:nvContentPartPr>
              <p14:xfrm>
                <a:off x="10766328" y="2495434"/>
                <a:ext cx="197280" cy="135720"/>
              </p14:xfrm>
            </p:contentPart>
          </mc:Choice>
          <mc:Fallback>
            <p:pic>
              <p:nvPicPr>
                <p:cNvPr id="211172" name="Freihand 211171">
                  <a:extLst>
                    <a:ext uri="{FF2B5EF4-FFF2-40B4-BE49-F238E27FC236}">
                      <a16:creationId xmlns:a16="http://schemas.microsoft.com/office/drawing/2014/main" id="{197DC532-FE86-4EE5-9892-7E12611D2513}"/>
                    </a:ext>
                  </a:extLst>
                </p:cNvPr>
                <p:cNvPicPr/>
                <p:nvPr/>
              </p:nvPicPr>
              <p:blipFill>
                <a:blip r:embed="rId481"/>
                <a:stretch>
                  <a:fillRect/>
                </a:stretch>
              </p:blipFill>
              <p:spPr>
                <a:xfrm>
                  <a:off x="10762008" y="2491114"/>
                  <a:ext cx="205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1173" name="Freihand 211172">
                  <a:extLst>
                    <a:ext uri="{FF2B5EF4-FFF2-40B4-BE49-F238E27FC236}">
                      <a16:creationId xmlns:a16="http://schemas.microsoft.com/office/drawing/2014/main" id="{107F401C-55BD-44EE-98A0-5DDA53DF1FF3}"/>
                    </a:ext>
                  </a:extLst>
                </p14:cNvPr>
                <p14:cNvContentPartPr/>
                <p14:nvPr/>
              </p14:nvContentPartPr>
              <p14:xfrm>
                <a:off x="10962888" y="2527114"/>
                <a:ext cx="71640" cy="108720"/>
              </p14:xfrm>
            </p:contentPart>
          </mc:Choice>
          <mc:Fallback>
            <p:pic>
              <p:nvPicPr>
                <p:cNvPr id="211173" name="Freihand 211172">
                  <a:extLst>
                    <a:ext uri="{FF2B5EF4-FFF2-40B4-BE49-F238E27FC236}">
                      <a16:creationId xmlns:a16="http://schemas.microsoft.com/office/drawing/2014/main" id="{107F401C-55BD-44EE-98A0-5DDA53DF1FF3}"/>
                    </a:ext>
                  </a:extLst>
                </p:cNvPr>
                <p:cNvPicPr/>
                <p:nvPr/>
              </p:nvPicPr>
              <p:blipFill>
                <a:blip r:embed="rId483"/>
                <a:stretch>
                  <a:fillRect/>
                </a:stretch>
              </p:blipFill>
              <p:spPr>
                <a:xfrm>
                  <a:off x="10958568" y="2522794"/>
                  <a:ext cx="80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1174" name="Freihand 211173">
                  <a:extLst>
                    <a:ext uri="{FF2B5EF4-FFF2-40B4-BE49-F238E27FC236}">
                      <a16:creationId xmlns:a16="http://schemas.microsoft.com/office/drawing/2014/main" id="{2EAAFD63-CFEB-4E42-92A4-C2201D3FCCB0}"/>
                    </a:ext>
                  </a:extLst>
                </p14:cNvPr>
                <p14:cNvContentPartPr/>
                <p14:nvPr/>
              </p14:nvContentPartPr>
              <p14:xfrm>
                <a:off x="11068728" y="2527474"/>
                <a:ext cx="145440" cy="68760"/>
              </p14:xfrm>
            </p:contentPart>
          </mc:Choice>
          <mc:Fallback>
            <p:pic>
              <p:nvPicPr>
                <p:cNvPr id="211174" name="Freihand 211173">
                  <a:extLst>
                    <a:ext uri="{FF2B5EF4-FFF2-40B4-BE49-F238E27FC236}">
                      <a16:creationId xmlns:a16="http://schemas.microsoft.com/office/drawing/2014/main" id="{2EAAFD63-CFEB-4E42-92A4-C2201D3FCCB0}"/>
                    </a:ext>
                  </a:extLst>
                </p:cNvPr>
                <p:cNvPicPr/>
                <p:nvPr/>
              </p:nvPicPr>
              <p:blipFill>
                <a:blip r:embed="rId485"/>
                <a:stretch>
                  <a:fillRect/>
                </a:stretch>
              </p:blipFill>
              <p:spPr>
                <a:xfrm>
                  <a:off x="11064408" y="2523154"/>
                  <a:ext cx="15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1175" name="Freihand 211174">
                  <a:extLst>
                    <a:ext uri="{FF2B5EF4-FFF2-40B4-BE49-F238E27FC236}">
                      <a16:creationId xmlns:a16="http://schemas.microsoft.com/office/drawing/2014/main" id="{1B6F89C9-D7A2-49DD-8E7C-3A0CD37D3797}"/>
                    </a:ext>
                  </a:extLst>
                </p14:cNvPr>
                <p14:cNvContentPartPr/>
                <p14:nvPr/>
              </p14:nvContentPartPr>
              <p14:xfrm>
                <a:off x="11338008" y="2397874"/>
                <a:ext cx="57960" cy="222840"/>
              </p14:xfrm>
            </p:contentPart>
          </mc:Choice>
          <mc:Fallback>
            <p:pic>
              <p:nvPicPr>
                <p:cNvPr id="211175" name="Freihand 211174">
                  <a:extLst>
                    <a:ext uri="{FF2B5EF4-FFF2-40B4-BE49-F238E27FC236}">
                      <a16:creationId xmlns:a16="http://schemas.microsoft.com/office/drawing/2014/main" id="{1B6F89C9-D7A2-49DD-8E7C-3A0CD37D3797}"/>
                    </a:ext>
                  </a:extLst>
                </p:cNvPr>
                <p:cNvPicPr/>
                <p:nvPr/>
              </p:nvPicPr>
              <p:blipFill>
                <a:blip r:embed="rId487"/>
                <a:stretch>
                  <a:fillRect/>
                </a:stretch>
              </p:blipFill>
              <p:spPr>
                <a:xfrm>
                  <a:off x="11333688" y="2393554"/>
                  <a:ext cx="66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1176" name="Freihand 211175">
                  <a:extLst>
                    <a:ext uri="{FF2B5EF4-FFF2-40B4-BE49-F238E27FC236}">
                      <a16:creationId xmlns:a16="http://schemas.microsoft.com/office/drawing/2014/main" id="{CC7828BE-C1AE-4D5A-9FBF-20E95CBFAA47}"/>
                    </a:ext>
                  </a:extLst>
                </p14:cNvPr>
                <p14:cNvContentPartPr/>
                <p14:nvPr/>
              </p14:nvContentPartPr>
              <p14:xfrm>
                <a:off x="11455008" y="2436394"/>
                <a:ext cx="54000" cy="83520"/>
              </p14:xfrm>
            </p:contentPart>
          </mc:Choice>
          <mc:Fallback>
            <p:pic>
              <p:nvPicPr>
                <p:cNvPr id="211176" name="Freihand 211175">
                  <a:extLst>
                    <a:ext uri="{FF2B5EF4-FFF2-40B4-BE49-F238E27FC236}">
                      <a16:creationId xmlns:a16="http://schemas.microsoft.com/office/drawing/2014/main" id="{CC7828BE-C1AE-4D5A-9FBF-20E95CBFAA47}"/>
                    </a:ext>
                  </a:extLst>
                </p:cNvPr>
                <p:cNvPicPr/>
                <p:nvPr/>
              </p:nvPicPr>
              <p:blipFill>
                <a:blip r:embed="rId489"/>
                <a:stretch>
                  <a:fillRect/>
                </a:stretch>
              </p:blipFill>
              <p:spPr>
                <a:xfrm>
                  <a:off x="11450688" y="2432074"/>
                  <a:ext cx="62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1177" name="Freihand 211176">
                  <a:extLst>
                    <a:ext uri="{FF2B5EF4-FFF2-40B4-BE49-F238E27FC236}">
                      <a16:creationId xmlns:a16="http://schemas.microsoft.com/office/drawing/2014/main" id="{6BAD34D7-3C23-417D-BDA6-8433F58AFD49}"/>
                    </a:ext>
                  </a:extLst>
                </p14:cNvPr>
                <p14:cNvContentPartPr/>
                <p14:nvPr/>
              </p14:nvContentPartPr>
              <p14:xfrm>
                <a:off x="11568768" y="2416954"/>
                <a:ext cx="104400" cy="126000"/>
              </p14:xfrm>
            </p:contentPart>
          </mc:Choice>
          <mc:Fallback>
            <p:pic>
              <p:nvPicPr>
                <p:cNvPr id="211177" name="Freihand 211176">
                  <a:extLst>
                    <a:ext uri="{FF2B5EF4-FFF2-40B4-BE49-F238E27FC236}">
                      <a16:creationId xmlns:a16="http://schemas.microsoft.com/office/drawing/2014/main" id="{6BAD34D7-3C23-417D-BDA6-8433F58AFD49}"/>
                    </a:ext>
                  </a:extLst>
                </p:cNvPr>
                <p:cNvPicPr/>
                <p:nvPr/>
              </p:nvPicPr>
              <p:blipFill>
                <a:blip r:embed="rId491"/>
                <a:stretch>
                  <a:fillRect/>
                </a:stretch>
              </p:blipFill>
              <p:spPr>
                <a:xfrm>
                  <a:off x="11564448" y="2412634"/>
                  <a:ext cx="11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1178" name="Freihand 211177">
                  <a:extLst>
                    <a:ext uri="{FF2B5EF4-FFF2-40B4-BE49-F238E27FC236}">
                      <a16:creationId xmlns:a16="http://schemas.microsoft.com/office/drawing/2014/main" id="{71254786-0A18-486A-B979-A16520FDF01F}"/>
                    </a:ext>
                  </a:extLst>
                </p14:cNvPr>
                <p14:cNvContentPartPr/>
                <p14:nvPr/>
              </p14:nvContentPartPr>
              <p14:xfrm>
                <a:off x="11396688" y="2521714"/>
                <a:ext cx="82800" cy="48240"/>
              </p14:xfrm>
            </p:contentPart>
          </mc:Choice>
          <mc:Fallback>
            <p:pic>
              <p:nvPicPr>
                <p:cNvPr id="211178" name="Freihand 211177">
                  <a:extLst>
                    <a:ext uri="{FF2B5EF4-FFF2-40B4-BE49-F238E27FC236}">
                      <a16:creationId xmlns:a16="http://schemas.microsoft.com/office/drawing/2014/main" id="{71254786-0A18-486A-B979-A16520FDF01F}"/>
                    </a:ext>
                  </a:extLst>
                </p:cNvPr>
                <p:cNvPicPr/>
                <p:nvPr/>
              </p:nvPicPr>
              <p:blipFill>
                <a:blip r:embed="rId493"/>
                <a:stretch>
                  <a:fillRect/>
                </a:stretch>
              </p:blipFill>
              <p:spPr>
                <a:xfrm>
                  <a:off x="11392368" y="2517394"/>
                  <a:ext cx="91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1179" name="Freihand 211178">
                  <a:extLst>
                    <a:ext uri="{FF2B5EF4-FFF2-40B4-BE49-F238E27FC236}">
                      <a16:creationId xmlns:a16="http://schemas.microsoft.com/office/drawing/2014/main" id="{6616BC83-0DE7-4ED4-BF55-9BBCF103869C}"/>
                    </a:ext>
                  </a:extLst>
                </p14:cNvPr>
                <p14:cNvContentPartPr/>
                <p14:nvPr/>
              </p14:nvContentPartPr>
              <p14:xfrm>
                <a:off x="11647608" y="2417314"/>
                <a:ext cx="128520" cy="118440"/>
              </p14:xfrm>
            </p:contentPart>
          </mc:Choice>
          <mc:Fallback>
            <p:pic>
              <p:nvPicPr>
                <p:cNvPr id="211179" name="Freihand 211178">
                  <a:extLst>
                    <a:ext uri="{FF2B5EF4-FFF2-40B4-BE49-F238E27FC236}">
                      <a16:creationId xmlns:a16="http://schemas.microsoft.com/office/drawing/2014/main" id="{6616BC83-0DE7-4ED4-BF55-9BBCF103869C}"/>
                    </a:ext>
                  </a:extLst>
                </p:cNvPr>
                <p:cNvPicPr/>
                <p:nvPr/>
              </p:nvPicPr>
              <p:blipFill>
                <a:blip r:embed="rId495"/>
                <a:stretch>
                  <a:fillRect/>
                </a:stretch>
              </p:blipFill>
              <p:spPr>
                <a:xfrm>
                  <a:off x="11643288" y="2412994"/>
                  <a:ext cx="137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1180" name="Freihand 211179">
                  <a:extLst>
                    <a:ext uri="{FF2B5EF4-FFF2-40B4-BE49-F238E27FC236}">
                      <a16:creationId xmlns:a16="http://schemas.microsoft.com/office/drawing/2014/main" id="{11C7D8DE-F3E4-4742-9D95-A60DE162B55A}"/>
                    </a:ext>
                  </a:extLst>
                </p14:cNvPr>
                <p14:cNvContentPartPr/>
                <p14:nvPr/>
              </p14:nvContentPartPr>
              <p14:xfrm>
                <a:off x="11815368" y="2420194"/>
                <a:ext cx="91080" cy="95040"/>
              </p14:xfrm>
            </p:contentPart>
          </mc:Choice>
          <mc:Fallback>
            <p:pic>
              <p:nvPicPr>
                <p:cNvPr id="211180" name="Freihand 211179">
                  <a:extLst>
                    <a:ext uri="{FF2B5EF4-FFF2-40B4-BE49-F238E27FC236}">
                      <a16:creationId xmlns:a16="http://schemas.microsoft.com/office/drawing/2014/main" id="{11C7D8DE-F3E4-4742-9D95-A60DE162B55A}"/>
                    </a:ext>
                  </a:extLst>
                </p:cNvPr>
                <p:cNvPicPr/>
                <p:nvPr/>
              </p:nvPicPr>
              <p:blipFill>
                <a:blip r:embed="rId497"/>
                <a:stretch>
                  <a:fillRect/>
                </a:stretch>
              </p:blipFill>
              <p:spPr>
                <a:xfrm>
                  <a:off x="11811048" y="2415874"/>
                  <a:ext cx="99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1181" name="Freihand 211180">
                  <a:extLst>
                    <a:ext uri="{FF2B5EF4-FFF2-40B4-BE49-F238E27FC236}">
                      <a16:creationId xmlns:a16="http://schemas.microsoft.com/office/drawing/2014/main" id="{0C9A2090-A0B2-48BB-A47A-6DD60886BAE1}"/>
                    </a:ext>
                  </a:extLst>
                </p14:cNvPr>
                <p14:cNvContentPartPr/>
                <p14:nvPr/>
              </p14:nvContentPartPr>
              <p14:xfrm>
                <a:off x="11753448" y="2333074"/>
                <a:ext cx="84240" cy="86040"/>
              </p14:xfrm>
            </p:contentPart>
          </mc:Choice>
          <mc:Fallback>
            <p:pic>
              <p:nvPicPr>
                <p:cNvPr id="211181" name="Freihand 211180">
                  <a:extLst>
                    <a:ext uri="{FF2B5EF4-FFF2-40B4-BE49-F238E27FC236}">
                      <a16:creationId xmlns:a16="http://schemas.microsoft.com/office/drawing/2014/main" id="{0C9A2090-A0B2-48BB-A47A-6DD60886BAE1}"/>
                    </a:ext>
                  </a:extLst>
                </p:cNvPr>
                <p:cNvPicPr/>
                <p:nvPr/>
              </p:nvPicPr>
              <p:blipFill>
                <a:blip r:embed="rId499"/>
                <a:stretch>
                  <a:fillRect/>
                </a:stretch>
              </p:blipFill>
              <p:spPr>
                <a:xfrm>
                  <a:off x="11749128" y="2328754"/>
                  <a:ext cx="92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1182" name="Freihand 211181">
                  <a:extLst>
                    <a:ext uri="{FF2B5EF4-FFF2-40B4-BE49-F238E27FC236}">
                      <a16:creationId xmlns:a16="http://schemas.microsoft.com/office/drawing/2014/main" id="{F13A1139-B53D-46F3-9CD8-FFCCEA6F07AF}"/>
                    </a:ext>
                  </a:extLst>
                </p14:cNvPr>
                <p14:cNvContentPartPr/>
                <p14:nvPr/>
              </p14:nvContentPartPr>
              <p14:xfrm>
                <a:off x="11863248" y="2476354"/>
                <a:ext cx="64080" cy="59040"/>
              </p14:xfrm>
            </p:contentPart>
          </mc:Choice>
          <mc:Fallback>
            <p:pic>
              <p:nvPicPr>
                <p:cNvPr id="211182" name="Freihand 211181">
                  <a:extLst>
                    <a:ext uri="{FF2B5EF4-FFF2-40B4-BE49-F238E27FC236}">
                      <a16:creationId xmlns:a16="http://schemas.microsoft.com/office/drawing/2014/main" id="{F13A1139-B53D-46F3-9CD8-FFCCEA6F07AF}"/>
                    </a:ext>
                  </a:extLst>
                </p:cNvPr>
                <p:cNvPicPr/>
                <p:nvPr/>
              </p:nvPicPr>
              <p:blipFill>
                <a:blip r:embed="rId501"/>
                <a:stretch>
                  <a:fillRect/>
                </a:stretch>
              </p:blipFill>
              <p:spPr>
                <a:xfrm>
                  <a:off x="11858928" y="2472034"/>
                  <a:ext cx="72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1183" name="Freihand 211182">
                  <a:extLst>
                    <a:ext uri="{FF2B5EF4-FFF2-40B4-BE49-F238E27FC236}">
                      <a16:creationId xmlns:a16="http://schemas.microsoft.com/office/drawing/2014/main" id="{FC1CD963-0719-43C2-905F-06781C0A42D6}"/>
                    </a:ext>
                  </a:extLst>
                </p14:cNvPr>
                <p14:cNvContentPartPr/>
                <p14:nvPr/>
              </p14:nvContentPartPr>
              <p14:xfrm>
                <a:off x="11878008" y="2302474"/>
                <a:ext cx="108360" cy="320760"/>
              </p14:xfrm>
            </p:contentPart>
          </mc:Choice>
          <mc:Fallback>
            <p:pic>
              <p:nvPicPr>
                <p:cNvPr id="211183" name="Freihand 211182">
                  <a:extLst>
                    <a:ext uri="{FF2B5EF4-FFF2-40B4-BE49-F238E27FC236}">
                      <a16:creationId xmlns:a16="http://schemas.microsoft.com/office/drawing/2014/main" id="{FC1CD963-0719-43C2-905F-06781C0A42D6}"/>
                    </a:ext>
                  </a:extLst>
                </p:cNvPr>
                <p:cNvPicPr/>
                <p:nvPr/>
              </p:nvPicPr>
              <p:blipFill>
                <a:blip r:embed="rId503"/>
                <a:stretch>
                  <a:fillRect/>
                </a:stretch>
              </p:blipFill>
              <p:spPr>
                <a:xfrm>
                  <a:off x="11873688" y="2298154"/>
                  <a:ext cx="11700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1185" name="Freihand 211184">
                  <a:extLst>
                    <a:ext uri="{FF2B5EF4-FFF2-40B4-BE49-F238E27FC236}">
                      <a16:creationId xmlns:a16="http://schemas.microsoft.com/office/drawing/2014/main" id="{27C4F939-CA41-4653-B24D-4666BDD9610D}"/>
                    </a:ext>
                  </a:extLst>
                </p14:cNvPr>
                <p14:cNvContentPartPr/>
                <p14:nvPr/>
              </p14:nvContentPartPr>
              <p14:xfrm>
                <a:off x="9624408" y="2893594"/>
                <a:ext cx="66240" cy="127800"/>
              </p14:xfrm>
            </p:contentPart>
          </mc:Choice>
          <mc:Fallback>
            <p:pic>
              <p:nvPicPr>
                <p:cNvPr id="211185" name="Freihand 211184">
                  <a:extLst>
                    <a:ext uri="{FF2B5EF4-FFF2-40B4-BE49-F238E27FC236}">
                      <a16:creationId xmlns:a16="http://schemas.microsoft.com/office/drawing/2014/main" id="{27C4F939-CA41-4653-B24D-4666BDD9610D}"/>
                    </a:ext>
                  </a:extLst>
                </p:cNvPr>
                <p:cNvPicPr/>
                <p:nvPr/>
              </p:nvPicPr>
              <p:blipFill>
                <a:blip r:embed="rId505"/>
                <a:stretch>
                  <a:fillRect/>
                </a:stretch>
              </p:blipFill>
              <p:spPr>
                <a:xfrm>
                  <a:off x="9620088" y="2889274"/>
                  <a:ext cx="74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1186" name="Freihand 211185">
                  <a:extLst>
                    <a:ext uri="{FF2B5EF4-FFF2-40B4-BE49-F238E27FC236}">
                      <a16:creationId xmlns:a16="http://schemas.microsoft.com/office/drawing/2014/main" id="{4CCFA12A-72C1-4922-9B64-D1AFF2CE354E}"/>
                    </a:ext>
                  </a:extLst>
                </p14:cNvPr>
                <p14:cNvContentPartPr/>
                <p14:nvPr/>
              </p14:nvContentPartPr>
              <p14:xfrm>
                <a:off x="9666888" y="2953714"/>
                <a:ext cx="39240" cy="46440"/>
              </p14:xfrm>
            </p:contentPart>
          </mc:Choice>
          <mc:Fallback>
            <p:pic>
              <p:nvPicPr>
                <p:cNvPr id="211186" name="Freihand 211185">
                  <a:extLst>
                    <a:ext uri="{FF2B5EF4-FFF2-40B4-BE49-F238E27FC236}">
                      <a16:creationId xmlns:a16="http://schemas.microsoft.com/office/drawing/2014/main" id="{4CCFA12A-72C1-4922-9B64-D1AFF2CE354E}"/>
                    </a:ext>
                  </a:extLst>
                </p:cNvPr>
                <p:cNvPicPr/>
                <p:nvPr/>
              </p:nvPicPr>
              <p:blipFill>
                <a:blip r:embed="rId507"/>
                <a:stretch>
                  <a:fillRect/>
                </a:stretch>
              </p:blipFill>
              <p:spPr>
                <a:xfrm>
                  <a:off x="9662568" y="2949394"/>
                  <a:ext cx="47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1187" name="Freihand 211186">
                  <a:extLst>
                    <a:ext uri="{FF2B5EF4-FFF2-40B4-BE49-F238E27FC236}">
                      <a16:creationId xmlns:a16="http://schemas.microsoft.com/office/drawing/2014/main" id="{8E0F2ADA-322C-4C03-8AE8-1C423A457D01}"/>
                    </a:ext>
                  </a:extLst>
                </p14:cNvPr>
                <p14:cNvContentPartPr/>
                <p14:nvPr/>
              </p14:nvContentPartPr>
              <p14:xfrm>
                <a:off x="9724848" y="2949754"/>
                <a:ext cx="163800" cy="46440"/>
              </p14:xfrm>
            </p:contentPart>
          </mc:Choice>
          <mc:Fallback>
            <p:pic>
              <p:nvPicPr>
                <p:cNvPr id="211187" name="Freihand 211186">
                  <a:extLst>
                    <a:ext uri="{FF2B5EF4-FFF2-40B4-BE49-F238E27FC236}">
                      <a16:creationId xmlns:a16="http://schemas.microsoft.com/office/drawing/2014/main" id="{8E0F2ADA-322C-4C03-8AE8-1C423A457D01}"/>
                    </a:ext>
                  </a:extLst>
                </p:cNvPr>
                <p:cNvPicPr/>
                <p:nvPr/>
              </p:nvPicPr>
              <p:blipFill>
                <a:blip r:embed="rId509"/>
                <a:stretch>
                  <a:fillRect/>
                </a:stretch>
              </p:blipFill>
              <p:spPr>
                <a:xfrm>
                  <a:off x="9720528" y="2945434"/>
                  <a:ext cx="172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1188" name="Freihand 211187">
                  <a:extLst>
                    <a:ext uri="{FF2B5EF4-FFF2-40B4-BE49-F238E27FC236}">
                      <a16:creationId xmlns:a16="http://schemas.microsoft.com/office/drawing/2014/main" id="{2511D783-F16A-40B9-B43A-D086519EF71B}"/>
                    </a:ext>
                  </a:extLst>
                </p14:cNvPr>
                <p14:cNvContentPartPr/>
                <p14:nvPr/>
              </p14:nvContentPartPr>
              <p14:xfrm>
                <a:off x="9909528" y="2931394"/>
                <a:ext cx="95760" cy="27360"/>
              </p14:xfrm>
            </p:contentPart>
          </mc:Choice>
          <mc:Fallback>
            <p:pic>
              <p:nvPicPr>
                <p:cNvPr id="211188" name="Freihand 211187">
                  <a:extLst>
                    <a:ext uri="{FF2B5EF4-FFF2-40B4-BE49-F238E27FC236}">
                      <a16:creationId xmlns:a16="http://schemas.microsoft.com/office/drawing/2014/main" id="{2511D783-F16A-40B9-B43A-D086519EF71B}"/>
                    </a:ext>
                  </a:extLst>
                </p:cNvPr>
                <p:cNvPicPr/>
                <p:nvPr/>
              </p:nvPicPr>
              <p:blipFill>
                <a:blip r:embed="rId511"/>
                <a:stretch>
                  <a:fillRect/>
                </a:stretch>
              </p:blipFill>
              <p:spPr>
                <a:xfrm>
                  <a:off x="9905208" y="2927074"/>
                  <a:ext cx="104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1189" name="Freihand 211188">
                  <a:extLst>
                    <a:ext uri="{FF2B5EF4-FFF2-40B4-BE49-F238E27FC236}">
                      <a16:creationId xmlns:a16="http://schemas.microsoft.com/office/drawing/2014/main" id="{E3ED4FAD-DFAF-453A-84CF-CC70C7E2384A}"/>
                    </a:ext>
                  </a:extLst>
                </p14:cNvPr>
                <p14:cNvContentPartPr/>
                <p14:nvPr/>
              </p14:nvContentPartPr>
              <p14:xfrm>
                <a:off x="10038048" y="2911594"/>
                <a:ext cx="170280" cy="47880"/>
              </p14:xfrm>
            </p:contentPart>
          </mc:Choice>
          <mc:Fallback>
            <p:pic>
              <p:nvPicPr>
                <p:cNvPr id="211189" name="Freihand 211188">
                  <a:extLst>
                    <a:ext uri="{FF2B5EF4-FFF2-40B4-BE49-F238E27FC236}">
                      <a16:creationId xmlns:a16="http://schemas.microsoft.com/office/drawing/2014/main" id="{E3ED4FAD-DFAF-453A-84CF-CC70C7E2384A}"/>
                    </a:ext>
                  </a:extLst>
                </p:cNvPr>
                <p:cNvPicPr/>
                <p:nvPr/>
              </p:nvPicPr>
              <p:blipFill>
                <a:blip r:embed="rId513"/>
                <a:stretch>
                  <a:fillRect/>
                </a:stretch>
              </p:blipFill>
              <p:spPr>
                <a:xfrm>
                  <a:off x="10033728" y="2907274"/>
                  <a:ext cx="178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1191" name="Freihand 211190">
                  <a:extLst>
                    <a:ext uri="{FF2B5EF4-FFF2-40B4-BE49-F238E27FC236}">
                      <a16:creationId xmlns:a16="http://schemas.microsoft.com/office/drawing/2014/main" id="{2E5791FE-2427-4742-8AD7-83AF56FCD869}"/>
                    </a:ext>
                  </a:extLst>
                </p14:cNvPr>
                <p14:cNvContentPartPr/>
                <p14:nvPr/>
              </p14:nvContentPartPr>
              <p14:xfrm>
                <a:off x="10342248" y="2798194"/>
                <a:ext cx="267840" cy="135000"/>
              </p14:xfrm>
            </p:contentPart>
          </mc:Choice>
          <mc:Fallback>
            <p:pic>
              <p:nvPicPr>
                <p:cNvPr id="211191" name="Freihand 211190">
                  <a:extLst>
                    <a:ext uri="{FF2B5EF4-FFF2-40B4-BE49-F238E27FC236}">
                      <a16:creationId xmlns:a16="http://schemas.microsoft.com/office/drawing/2014/main" id="{2E5791FE-2427-4742-8AD7-83AF56FCD869}"/>
                    </a:ext>
                  </a:extLst>
                </p:cNvPr>
                <p:cNvPicPr/>
                <p:nvPr/>
              </p:nvPicPr>
              <p:blipFill>
                <a:blip r:embed="rId515"/>
                <a:stretch>
                  <a:fillRect/>
                </a:stretch>
              </p:blipFill>
              <p:spPr>
                <a:xfrm>
                  <a:off x="10337568" y="2793874"/>
                  <a:ext cx="27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1192" name="Freihand 211191">
                  <a:extLst>
                    <a:ext uri="{FF2B5EF4-FFF2-40B4-BE49-F238E27FC236}">
                      <a16:creationId xmlns:a16="http://schemas.microsoft.com/office/drawing/2014/main" id="{2055C27D-4616-490D-A5BD-D571C0DF3EE0}"/>
                    </a:ext>
                  </a:extLst>
                </p14:cNvPr>
                <p14:cNvContentPartPr/>
                <p14:nvPr/>
              </p14:nvContentPartPr>
              <p14:xfrm>
                <a:off x="10556448" y="2755354"/>
                <a:ext cx="33840" cy="21240"/>
              </p14:xfrm>
            </p:contentPart>
          </mc:Choice>
          <mc:Fallback>
            <p:pic>
              <p:nvPicPr>
                <p:cNvPr id="211192" name="Freihand 211191">
                  <a:extLst>
                    <a:ext uri="{FF2B5EF4-FFF2-40B4-BE49-F238E27FC236}">
                      <a16:creationId xmlns:a16="http://schemas.microsoft.com/office/drawing/2014/main" id="{2055C27D-4616-490D-A5BD-D571C0DF3EE0}"/>
                    </a:ext>
                  </a:extLst>
                </p:cNvPr>
                <p:cNvPicPr/>
                <p:nvPr/>
              </p:nvPicPr>
              <p:blipFill>
                <a:blip r:embed="rId517"/>
                <a:stretch>
                  <a:fillRect/>
                </a:stretch>
              </p:blipFill>
              <p:spPr>
                <a:xfrm>
                  <a:off x="10552128" y="2751034"/>
                  <a:ext cx="42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1193" name="Freihand 211192">
                  <a:extLst>
                    <a:ext uri="{FF2B5EF4-FFF2-40B4-BE49-F238E27FC236}">
                      <a16:creationId xmlns:a16="http://schemas.microsoft.com/office/drawing/2014/main" id="{C03C846A-0E51-4EBF-BF5B-4D3424DAD4AE}"/>
                    </a:ext>
                  </a:extLst>
                </p14:cNvPr>
                <p14:cNvContentPartPr/>
                <p14:nvPr/>
              </p14:nvContentPartPr>
              <p14:xfrm>
                <a:off x="10640328" y="2816914"/>
                <a:ext cx="56880" cy="85680"/>
              </p14:xfrm>
            </p:contentPart>
          </mc:Choice>
          <mc:Fallback>
            <p:pic>
              <p:nvPicPr>
                <p:cNvPr id="211193" name="Freihand 211192">
                  <a:extLst>
                    <a:ext uri="{FF2B5EF4-FFF2-40B4-BE49-F238E27FC236}">
                      <a16:creationId xmlns:a16="http://schemas.microsoft.com/office/drawing/2014/main" id="{C03C846A-0E51-4EBF-BF5B-4D3424DAD4AE}"/>
                    </a:ext>
                  </a:extLst>
                </p:cNvPr>
                <p:cNvPicPr/>
                <p:nvPr/>
              </p:nvPicPr>
              <p:blipFill>
                <a:blip r:embed="rId519"/>
                <a:stretch>
                  <a:fillRect/>
                </a:stretch>
              </p:blipFill>
              <p:spPr>
                <a:xfrm>
                  <a:off x="10636008" y="2812594"/>
                  <a:ext cx="65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1194" name="Freihand 211193">
                  <a:extLst>
                    <a:ext uri="{FF2B5EF4-FFF2-40B4-BE49-F238E27FC236}">
                      <a16:creationId xmlns:a16="http://schemas.microsoft.com/office/drawing/2014/main" id="{08B8594D-FE63-4D84-979B-B7DC6C0E1375}"/>
                    </a:ext>
                  </a:extLst>
                </p14:cNvPr>
                <p14:cNvContentPartPr/>
                <p14:nvPr/>
              </p14:nvContentPartPr>
              <p14:xfrm>
                <a:off x="10722408" y="2814754"/>
                <a:ext cx="88560" cy="76680"/>
              </p14:xfrm>
            </p:contentPart>
          </mc:Choice>
          <mc:Fallback>
            <p:pic>
              <p:nvPicPr>
                <p:cNvPr id="211194" name="Freihand 211193">
                  <a:extLst>
                    <a:ext uri="{FF2B5EF4-FFF2-40B4-BE49-F238E27FC236}">
                      <a16:creationId xmlns:a16="http://schemas.microsoft.com/office/drawing/2014/main" id="{08B8594D-FE63-4D84-979B-B7DC6C0E1375}"/>
                    </a:ext>
                  </a:extLst>
                </p:cNvPr>
                <p:cNvPicPr/>
                <p:nvPr/>
              </p:nvPicPr>
              <p:blipFill>
                <a:blip r:embed="rId521"/>
                <a:stretch>
                  <a:fillRect/>
                </a:stretch>
              </p:blipFill>
              <p:spPr>
                <a:xfrm>
                  <a:off x="10718088" y="2810434"/>
                  <a:ext cx="97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11195" name="Freihand 211194">
                  <a:extLst>
                    <a:ext uri="{FF2B5EF4-FFF2-40B4-BE49-F238E27FC236}">
                      <a16:creationId xmlns:a16="http://schemas.microsoft.com/office/drawing/2014/main" id="{8B1BF5D2-DA6A-4A96-B645-C3BFA792A7ED}"/>
                    </a:ext>
                  </a:extLst>
                </p14:cNvPr>
                <p14:cNvContentPartPr/>
                <p14:nvPr/>
              </p14:nvContentPartPr>
              <p14:xfrm>
                <a:off x="10885848" y="2754274"/>
                <a:ext cx="142200" cy="156960"/>
              </p14:xfrm>
            </p:contentPart>
          </mc:Choice>
          <mc:Fallback>
            <p:pic>
              <p:nvPicPr>
                <p:cNvPr id="211195" name="Freihand 211194">
                  <a:extLst>
                    <a:ext uri="{FF2B5EF4-FFF2-40B4-BE49-F238E27FC236}">
                      <a16:creationId xmlns:a16="http://schemas.microsoft.com/office/drawing/2014/main" id="{8B1BF5D2-DA6A-4A96-B645-C3BFA792A7ED}"/>
                    </a:ext>
                  </a:extLst>
                </p:cNvPr>
                <p:cNvPicPr/>
                <p:nvPr/>
              </p:nvPicPr>
              <p:blipFill>
                <a:blip r:embed="rId523"/>
                <a:stretch>
                  <a:fillRect/>
                </a:stretch>
              </p:blipFill>
              <p:spPr>
                <a:xfrm>
                  <a:off x="10881528" y="2749954"/>
                  <a:ext cx="150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1196" name="Freihand 211195">
                  <a:extLst>
                    <a:ext uri="{FF2B5EF4-FFF2-40B4-BE49-F238E27FC236}">
                      <a16:creationId xmlns:a16="http://schemas.microsoft.com/office/drawing/2014/main" id="{F6AA7070-49E4-40C9-904E-707FE610879C}"/>
                    </a:ext>
                  </a:extLst>
                </p14:cNvPr>
                <p14:cNvContentPartPr/>
                <p14:nvPr/>
              </p14:nvContentPartPr>
              <p14:xfrm>
                <a:off x="11000328" y="2806114"/>
                <a:ext cx="459360" cy="79560"/>
              </p14:xfrm>
            </p:contentPart>
          </mc:Choice>
          <mc:Fallback>
            <p:pic>
              <p:nvPicPr>
                <p:cNvPr id="211196" name="Freihand 211195">
                  <a:extLst>
                    <a:ext uri="{FF2B5EF4-FFF2-40B4-BE49-F238E27FC236}">
                      <a16:creationId xmlns:a16="http://schemas.microsoft.com/office/drawing/2014/main" id="{F6AA7070-49E4-40C9-904E-707FE610879C}"/>
                    </a:ext>
                  </a:extLst>
                </p:cNvPr>
                <p:cNvPicPr/>
                <p:nvPr/>
              </p:nvPicPr>
              <p:blipFill>
                <a:blip r:embed="rId525"/>
                <a:stretch>
                  <a:fillRect/>
                </a:stretch>
              </p:blipFill>
              <p:spPr>
                <a:xfrm>
                  <a:off x="10996008" y="2801794"/>
                  <a:ext cx="468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1197" name="Freihand 211196">
                  <a:extLst>
                    <a:ext uri="{FF2B5EF4-FFF2-40B4-BE49-F238E27FC236}">
                      <a16:creationId xmlns:a16="http://schemas.microsoft.com/office/drawing/2014/main" id="{8B797DED-C81D-41E8-BC43-05D0A9EA15C5}"/>
                    </a:ext>
                  </a:extLst>
                </p14:cNvPr>
                <p14:cNvContentPartPr/>
                <p14:nvPr/>
              </p14:nvContentPartPr>
              <p14:xfrm>
                <a:off x="10490568" y="3014554"/>
                <a:ext cx="254880" cy="91080"/>
              </p14:xfrm>
            </p:contentPart>
          </mc:Choice>
          <mc:Fallback>
            <p:pic>
              <p:nvPicPr>
                <p:cNvPr id="211197" name="Freihand 211196">
                  <a:extLst>
                    <a:ext uri="{FF2B5EF4-FFF2-40B4-BE49-F238E27FC236}">
                      <a16:creationId xmlns:a16="http://schemas.microsoft.com/office/drawing/2014/main" id="{8B797DED-C81D-41E8-BC43-05D0A9EA15C5}"/>
                    </a:ext>
                  </a:extLst>
                </p:cNvPr>
                <p:cNvPicPr/>
                <p:nvPr/>
              </p:nvPicPr>
              <p:blipFill>
                <a:blip r:embed="rId527"/>
                <a:stretch>
                  <a:fillRect/>
                </a:stretch>
              </p:blipFill>
              <p:spPr>
                <a:xfrm>
                  <a:off x="10486248" y="3010234"/>
                  <a:ext cx="263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1198" name="Freihand 211197">
                  <a:extLst>
                    <a:ext uri="{FF2B5EF4-FFF2-40B4-BE49-F238E27FC236}">
                      <a16:creationId xmlns:a16="http://schemas.microsoft.com/office/drawing/2014/main" id="{12B325A3-F19A-4799-A5D7-31FA90A30A32}"/>
                    </a:ext>
                  </a:extLst>
                </p14:cNvPr>
                <p14:cNvContentPartPr/>
                <p14:nvPr/>
              </p14:nvContentPartPr>
              <p14:xfrm>
                <a:off x="10755528" y="3008434"/>
                <a:ext cx="78480" cy="139680"/>
              </p14:xfrm>
            </p:contentPart>
          </mc:Choice>
          <mc:Fallback>
            <p:pic>
              <p:nvPicPr>
                <p:cNvPr id="211198" name="Freihand 211197">
                  <a:extLst>
                    <a:ext uri="{FF2B5EF4-FFF2-40B4-BE49-F238E27FC236}">
                      <a16:creationId xmlns:a16="http://schemas.microsoft.com/office/drawing/2014/main" id="{12B325A3-F19A-4799-A5D7-31FA90A30A32}"/>
                    </a:ext>
                  </a:extLst>
                </p:cNvPr>
                <p:cNvPicPr/>
                <p:nvPr/>
              </p:nvPicPr>
              <p:blipFill>
                <a:blip r:embed="rId529"/>
                <a:stretch>
                  <a:fillRect/>
                </a:stretch>
              </p:blipFill>
              <p:spPr>
                <a:xfrm>
                  <a:off x="10751208" y="3004114"/>
                  <a:ext cx="87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1199" name="Freihand 211198">
                  <a:extLst>
                    <a:ext uri="{FF2B5EF4-FFF2-40B4-BE49-F238E27FC236}">
                      <a16:creationId xmlns:a16="http://schemas.microsoft.com/office/drawing/2014/main" id="{EDEAA9F9-F457-4BF4-AA33-2F0AE69EB2A7}"/>
                    </a:ext>
                  </a:extLst>
                </p14:cNvPr>
                <p14:cNvContentPartPr/>
                <p14:nvPr/>
              </p14:nvContentPartPr>
              <p14:xfrm>
                <a:off x="10872888" y="3009514"/>
                <a:ext cx="200880" cy="136800"/>
              </p14:xfrm>
            </p:contentPart>
          </mc:Choice>
          <mc:Fallback>
            <p:pic>
              <p:nvPicPr>
                <p:cNvPr id="211199" name="Freihand 211198">
                  <a:extLst>
                    <a:ext uri="{FF2B5EF4-FFF2-40B4-BE49-F238E27FC236}">
                      <a16:creationId xmlns:a16="http://schemas.microsoft.com/office/drawing/2014/main" id="{EDEAA9F9-F457-4BF4-AA33-2F0AE69EB2A7}"/>
                    </a:ext>
                  </a:extLst>
                </p:cNvPr>
                <p:cNvPicPr/>
                <p:nvPr/>
              </p:nvPicPr>
              <p:blipFill>
                <a:blip r:embed="rId531"/>
                <a:stretch>
                  <a:fillRect/>
                </a:stretch>
              </p:blipFill>
              <p:spPr>
                <a:xfrm>
                  <a:off x="10868568" y="3005194"/>
                  <a:ext cx="20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1200" name="Freihand 211199">
                  <a:extLst>
                    <a:ext uri="{FF2B5EF4-FFF2-40B4-BE49-F238E27FC236}">
                      <a16:creationId xmlns:a16="http://schemas.microsoft.com/office/drawing/2014/main" id="{B001EC87-7C31-44F3-9FD9-70659B972696}"/>
                    </a:ext>
                  </a:extLst>
                </p14:cNvPr>
                <p14:cNvContentPartPr/>
                <p14:nvPr/>
              </p14:nvContentPartPr>
              <p14:xfrm>
                <a:off x="11054688" y="2953354"/>
                <a:ext cx="128520" cy="123120"/>
              </p14:xfrm>
            </p:contentPart>
          </mc:Choice>
          <mc:Fallback>
            <p:pic>
              <p:nvPicPr>
                <p:cNvPr id="211200" name="Freihand 211199">
                  <a:extLst>
                    <a:ext uri="{FF2B5EF4-FFF2-40B4-BE49-F238E27FC236}">
                      <a16:creationId xmlns:a16="http://schemas.microsoft.com/office/drawing/2014/main" id="{B001EC87-7C31-44F3-9FD9-70659B972696}"/>
                    </a:ext>
                  </a:extLst>
                </p:cNvPr>
                <p:cNvPicPr/>
                <p:nvPr/>
              </p:nvPicPr>
              <p:blipFill>
                <a:blip r:embed="rId533"/>
                <a:stretch>
                  <a:fillRect/>
                </a:stretch>
              </p:blipFill>
              <p:spPr>
                <a:xfrm>
                  <a:off x="11050368" y="2949034"/>
                  <a:ext cx="137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1201" name="Freihand 211200">
                  <a:extLst>
                    <a:ext uri="{FF2B5EF4-FFF2-40B4-BE49-F238E27FC236}">
                      <a16:creationId xmlns:a16="http://schemas.microsoft.com/office/drawing/2014/main" id="{F21748DC-0B39-4A1E-8623-C127B92A417C}"/>
                    </a:ext>
                  </a:extLst>
                </p14:cNvPr>
                <p14:cNvContentPartPr/>
                <p14:nvPr/>
              </p14:nvContentPartPr>
              <p14:xfrm>
                <a:off x="11206248" y="2992594"/>
                <a:ext cx="73080" cy="74880"/>
              </p14:xfrm>
            </p:contentPart>
          </mc:Choice>
          <mc:Fallback>
            <p:pic>
              <p:nvPicPr>
                <p:cNvPr id="211201" name="Freihand 211200">
                  <a:extLst>
                    <a:ext uri="{FF2B5EF4-FFF2-40B4-BE49-F238E27FC236}">
                      <a16:creationId xmlns:a16="http://schemas.microsoft.com/office/drawing/2014/main" id="{F21748DC-0B39-4A1E-8623-C127B92A417C}"/>
                    </a:ext>
                  </a:extLst>
                </p:cNvPr>
                <p:cNvPicPr/>
                <p:nvPr/>
              </p:nvPicPr>
              <p:blipFill>
                <a:blip r:embed="rId535"/>
                <a:stretch>
                  <a:fillRect/>
                </a:stretch>
              </p:blipFill>
              <p:spPr>
                <a:xfrm>
                  <a:off x="11201928" y="2988274"/>
                  <a:ext cx="81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1202" name="Freihand 211201">
                  <a:extLst>
                    <a:ext uri="{FF2B5EF4-FFF2-40B4-BE49-F238E27FC236}">
                      <a16:creationId xmlns:a16="http://schemas.microsoft.com/office/drawing/2014/main" id="{3502C1AB-82D0-4119-9728-5F0DA11C03D6}"/>
                    </a:ext>
                  </a:extLst>
                </p14:cNvPr>
                <p14:cNvContentPartPr/>
                <p14:nvPr/>
              </p14:nvContentPartPr>
              <p14:xfrm>
                <a:off x="11294088" y="3014914"/>
                <a:ext cx="93240" cy="51120"/>
              </p14:xfrm>
            </p:contentPart>
          </mc:Choice>
          <mc:Fallback>
            <p:pic>
              <p:nvPicPr>
                <p:cNvPr id="211202" name="Freihand 211201">
                  <a:extLst>
                    <a:ext uri="{FF2B5EF4-FFF2-40B4-BE49-F238E27FC236}">
                      <a16:creationId xmlns:a16="http://schemas.microsoft.com/office/drawing/2014/main" id="{3502C1AB-82D0-4119-9728-5F0DA11C03D6}"/>
                    </a:ext>
                  </a:extLst>
                </p:cNvPr>
                <p:cNvPicPr/>
                <p:nvPr/>
              </p:nvPicPr>
              <p:blipFill>
                <a:blip r:embed="rId537"/>
                <a:stretch>
                  <a:fillRect/>
                </a:stretch>
              </p:blipFill>
              <p:spPr>
                <a:xfrm>
                  <a:off x="11289768" y="3010594"/>
                  <a:ext cx="101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1203" name="Freihand 211202">
                  <a:extLst>
                    <a:ext uri="{FF2B5EF4-FFF2-40B4-BE49-F238E27FC236}">
                      <a16:creationId xmlns:a16="http://schemas.microsoft.com/office/drawing/2014/main" id="{70854335-E1D5-4606-AB12-D1EF981E5739}"/>
                    </a:ext>
                  </a:extLst>
                </p14:cNvPr>
                <p14:cNvContentPartPr/>
                <p14:nvPr/>
              </p14:nvContentPartPr>
              <p14:xfrm>
                <a:off x="11311008" y="2987194"/>
                <a:ext cx="73080" cy="96480"/>
              </p14:xfrm>
            </p:contentPart>
          </mc:Choice>
          <mc:Fallback>
            <p:pic>
              <p:nvPicPr>
                <p:cNvPr id="211203" name="Freihand 211202">
                  <a:extLst>
                    <a:ext uri="{FF2B5EF4-FFF2-40B4-BE49-F238E27FC236}">
                      <a16:creationId xmlns:a16="http://schemas.microsoft.com/office/drawing/2014/main" id="{70854335-E1D5-4606-AB12-D1EF981E5739}"/>
                    </a:ext>
                  </a:extLst>
                </p:cNvPr>
                <p:cNvPicPr/>
                <p:nvPr/>
              </p:nvPicPr>
              <p:blipFill>
                <a:blip r:embed="rId539"/>
                <a:stretch>
                  <a:fillRect/>
                </a:stretch>
              </p:blipFill>
              <p:spPr>
                <a:xfrm>
                  <a:off x="11306688" y="2982874"/>
                  <a:ext cx="81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1204" name="Freihand 211203">
                  <a:extLst>
                    <a:ext uri="{FF2B5EF4-FFF2-40B4-BE49-F238E27FC236}">
                      <a16:creationId xmlns:a16="http://schemas.microsoft.com/office/drawing/2014/main" id="{6A47CE30-D867-4E5C-B782-C2E2635CBBE0}"/>
                    </a:ext>
                  </a:extLst>
                </p14:cNvPr>
                <p14:cNvContentPartPr/>
                <p14:nvPr/>
              </p14:nvContentPartPr>
              <p14:xfrm>
                <a:off x="11425488" y="2971354"/>
                <a:ext cx="253800" cy="73440"/>
              </p14:xfrm>
            </p:contentPart>
          </mc:Choice>
          <mc:Fallback>
            <p:pic>
              <p:nvPicPr>
                <p:cNvPr id="211204" name="Freihand 211203">
                  <a:extLst>
                    <a:ext uri="{FF2B5EF4-FFF2-40B4-BE49-F238E27FC236}">
                      <a16:creationId xmlns:a16="http://schemas.microsoft.com/office/drawing/2014/main" id="{6A47CE30-D867-4E5C-B782-C2E2635CBBE0}"/>
                    </a:ext>
                  </a:extLst>
                </p:cNvPr>
                <p:cNvPicPr/>
                <p:nvPr/>
              </p:nvPicPr>
              <p:blipFill>
                <a:blip r:embed="rId541"/>
                <a:stretch>
                  <a:fillRect/>
                </a:stretch>
              </p:blipFill>
              <p:spPr>
                <a:xfrm>
                  <a:off x="11421168" y="2967034"/>
                  <a:ext cx="262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1205" name="Freihand 211204">
                  <a:extLst>
                    <a:ext uri="{FF2B5EF4-FFF2-40B4-BE49-F238E27FC236}">
                      <a16:creationId xmlns:a16="http://schemas.microsoft.com/office/drawing/2014/main" id="{510FFD35-76F3-4308-A7F6-726DF4859100}"/>
                    </a:ext>
                  </a:extLst>
                </p14:cNvPr>
                <p14:cNvContentPartPr/>
                <p14:nvPr/>
              </p14:nvContentPartPr>
              <p14:xfrm>
                <a:off x="11253408" y="3165754"/>
                <a:ext cx="319680" cy="95760"/>
              </p14:xfrm>
            </p:contentPart>
          </mc:Choice>
          <mc:Fallback>
            <p:pic>
              <p:nvPicPr>
                <p:cNvPr id="211205" name="Freihand 211204">
                  <a:extLst>
                    <a:ext uri="{FF2B5EF4-FFF2-40B4-BE49-F238E27FC236}">
                      <a16:creationId xmlns:a16="http://schemas.microsoft.com/office/drawing/2014/main" id="{510FFD35-76F3-4308-A7F6-726DF4859100}"/>
                    </a:ext>
                  </a:extLst>
                </p:cNvPr>
                <p:cNvPicPr/>
                <p:nvPr/>
              </p:nvPicPr>
              <p:blipFill>
                <a:blip r:embed="rId543"/>
                <a:stretch>
                  <a:fillRect/>
                </a:stretch>
              </p:blipFill>
              <p:spPr>
                <a:xfrm>
                  <a:off x="11249088" y="3161434"/>
                  <a:ext cx="328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1206" name="Freihand 211205">
                  <a:extLst>
                    <a:ext uri="{FF2B5EF4-FFF2-40B4-BE49-F238E27FC236}">
                      <a16:creationId xmlns:a16="http://schemas.microsoft.com/office/drawing/2014/main" id="{6C860B6C-7A00-49C4-ABEB-CB5926A1E109}"/>
                    </a:ext>
                  </a:extLst>
                </p14:cNvPr>
                <p14:cNvContentPartPr/>
                <p14:nvPr/>
              </p14:nvContentPartPr>
              <p14:xfrm>
                <a:off x="11577768" y="3120754"/>
                <a:ext cx="121680" cy="99360"/>
              </p14:xfrm>
            </p:contentPart>
          </mc:Choice>
          <mc:Fallback>
            <p:pic>
              <p:nvPicPr>
                <p:cNvPr id="211206" name="Freihand 211205">
                  <a:extLst>
                    <a:ext uri="{FF2B5EF4-FFF2-40B4-BE49-F238E27FC236}">
                      <a16:creationId xmlns:a16="http://schemas.microsoft.com/office/drawing/2014/main" id="{6C860B6C-7A00-49C4-ABEB-CB5926A1E109}"/>
                    </a:ext>
                  </a:extLst>
                </p:cNvPr>
                <p:cNvPicPr/>
                <p:nvPr/>
              </p:nvPicPr>
              <p:blipFill>
                <a:blip r:embed="rId545"/>
                <a:stretch>
                  <a:fillRect/>
                </a:stretch>
              </p:blipFill>
              <p:spPr>
                <a:xfrm>
                  <a:off x="11573448" y="3116434"/>
                  <a:ext cx="130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1207" name="Freihand 211206">
                  <a:extLst>
                    <a:ext uri="{FF2B5EF4-FFF2-40B4-BE49-F238E27FC236}">
                      <a16:creationId xmlns:a16="http://schemas.microsoft.com/office/drawing/2014/main" id="{B15EA3BA-BCF9-4668-ABA5-BD6F2BEB9177}"/>
                    </a:ext>
                  </a:extLst>
                </p14:cNvPr>
                <p14:cNvContentPartPr/>
                <p14:nvPr/>
              </p14:nvContentPartPr>
              <p14:xfrm>
                <a:off x="11694408" y="3150634"/>
                <a:ext cx="188640" cy="53640"/>
              </p14:xfrm>
            </p:contentPart>
          </mc:Choice>
          <mc:Fallback>
            <p:pic>
              <p:nvPicPr>
                <p:cNvPr id="211207" name="Freihand 211206">
                  <a:extLst>
                    <a:ext uri="{FF2B5EF4-FFF2-40B4-BE49-F238E27FC236}">
                      <a16:creationId xmlns:a16="http://schemas.microsoft.com/office/drawing/2014/main" id="{B15EA3BA-BCF9-4668-ABA5-BD6F2BEB9177}"/>
                    </a:ext>
                  </a:extLst>
                </p:cNvPr>
                <p:cNvPicPr/>
                <p:nvPr/>
              </p:nvPicPr>
              <p:blipFill>
                <a:blip r:embed="rId547"/>
                <a:stretch>
                  <a:fillRect/>
                </a:stretch>
              </p:blipFill>
              <p:spPr>
                <a:xfrm>
                  <a:off x="11690088" y="3146314"/>
                  <a:ext cx="197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208" name="Freihand 211207">
                  <a:extLst>
                    <a:ext uri="{FF2B5EF4-FFF2-40B4-BE49-F238E27FC236}">
                      <a16:creationId xmlns:a16="http://schemas.microsoft.com/office/drawing/2014/main" id="{FEF5AB96-47E5-477C-B6C3-00AD938BB750}"/>
                    </a:ext>
                  </a:extLst>
                </p14:cNvPr>
                <p14:cNvContentPartPr/>
                <p14:nvPr/>
              </p14:nvContentPartPr>
              <p14:xfrm>
                <a:off x="11951088" y="3010954"/>
                <a:ext cx="21240" cy="204480"/>
              </p14:xfrm>
            </p:contentPart>
          </mc:Choice>
          <mc:Fallback>
            <p:pic>
              <p:nvPicPr>
                <p:cNvPr id="211208" name="Freihand 211207">
                  <a:extLst>
                    <a:ext uri="{FF2B5EF4-FFF2-40B4-BE49-F238E27FC236}">
                      <a16:creationId xmlns:a16="http://schemas.microsoft.com/office/drawing/2014/main" id="{FEF5AB96-47E5-477C-B6C3-00AD938BB750}"/>
                    </a:ext>
                  </a:extLst>
                </p:cNvPr>
                <p:cNvPicPr/>
                <p:nvPr/>
              </p:nvPicPr>
              <p:blipFill>
                <a:blip r:embed="rId549"/>
                <a:stretch>
                  <a:fillRect/>
                </a:stretch>
              </p:blipFill>
              <p:spPr>
                <a:xfrm>
                  <a:off x="11946768" y="3006634"/>
                  <a:ext cx="2988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0">
            <p14:nvContentPartPr>
              <p14:cNvPr id="211268" name="Freihand 211267">
                <a:extLst>
                  <a:ext uri="{FF2B5EF4-FFF2-40B4-BE49-F238E27FC236}">
                    <a16:creationId xmlns:a16="http://schemas.microsoft.com/office/drawing/2014/main" id="{76F0C419-D5A3-4E83-A388-4D0F641110E9}"/>
                  </a:ext>
                </a:extLst>
              </p14:cNvPr>
              <p14:cNvContentPartPr/>
              <p14:nvPr/>
            </p14:nvContentPartPr>
            <p14:xfrm>
              <a:off x="339648" y="6159154"/>
              <a:ext cx="8122680" cy="662040"/>
            </p14:xfrm>
          </p:contentPart>
        </mc:Choice>
        <mc:Fallback>
          <p:pic>
            <p:nvPicPr>
              <p:cNvPr id="211268" name="Freihand 211267">
                <a:extLst>
                  <a:ext uri="{FF2B5EF4-FFF2-40B4-BE49-F238E27FC236}">
                    <a16:creationId xmlns:a16="http://schemas.microsoft.com/office/drawing/2014/main" id="{76F0C419-D5A3-4E83-A388-4D0F641110E9}"/>
                  </a:ext>
                </a:extLst>
              </p:cNvPr>
              <p:cNvPicPr/>
              <p:nvPr/>
            </p:nvPicPr>
            <p:blipFill>
              <a:blip r:embed="rId551"/>
              <a:stretch>
                <a:fillRect/>
              </a:stretch>
            </p:blipFill>
            <p:spPr>
              <a:xfrm>
                <a:off x="335328" y="6154834"/>
                <a:ext cx="813132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1210" name="Freihand 211209">
                <a:extLst>
                  <a:ext uri="{FF2B5EF4-FFF2-40B4-BE49-F238E27FC236}">
                    <a16:creationId xmlns:a16="http://schemas.microsoft.com/office/drawing/2014/main" id="{BDCA2622-4612-490F-B29D-353A5B361F63}"/>
                  </a:ext>
                </a:extLst>
              </p14:cNvPr>
              <p14:cNvContentPartPr/>
              <p14:nvPr/>
            </p14:nvContentPartPr>
            <p14:xfrm>
              <a:off x="1682808" y="4699354"/>
              <a:ext cx="200520" cy="25560"/>
            </p14:xfrm>
          </p:contentPart>
        </mc:Choice>
        <mc:Fallback>
          <p:pic>
            <p:nvPicPr>
              <p:cNvPr id="211210" name="Freihand 211209">
                <a:extLst>
                  <a:ext uri="{FF2B5EF4-FFF2-40B4-BE49-F238E27FC236}">
                    <a16:creationId xmlns:a16="http://schemas.microsoft.com/office/drawing/2014/main" id="{BDCA2622-4612-490F-B29D-353A5B361F63}"/>
                  </a:ext>
                </a:extLst>
              </p:cNvPr>
              <p:cNvPicPr/>
              <p:nvPr/>
            </p:nvPicPr>
            <p:blipFill>
              <a:blip r:embed="rId553"/>
              <a:stretch>
                <a:fillRect/>
              </a:stretch>
            </p:blipFill>
            <p:spPr>
              <a:xfrm>
                <a:off x="1678488" y="4695034"/>
                <a:ext cx="209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1211" name="Freihand 211210">
                <a:extLst>
                  <a:ext uri="{FF2B5EF4-FFF2-40B4-BE49-F238E27FC236}">
                    <a16:creationId xmlns:a16="http://schemas.microsoft.com/office/drawing/2014/main" id="{6074959B-AC41-4807-A4CA-6A8CD58A331D}"/>
                  </a:ext>
                </a:extLst>
              </p14:cNvPr>
              <p14:cNvContentPartPr/>
              <p14:nvPr/>
            </p14:nvContentPartPr>
            <p14:xfrm>
              <a:off x="1716648" y="4738954"/>
              <a:ext cx="196560" cy="29160"/>
            </p14:xfrm>
          </p:contentPart>
        </mc:Choice>
        <mc:Fallback>
          <p:pic>
            <p:nvPicPr>
              <p:cNvPr id="211211" name="Freihand 211210">
                <a:extLst>
                  <a:ext uri="{FF2B5EF4-FFF2-40B4-BE49-F238E27FC236}">
                    <a16:creationId xmlns:a16="http://schemas.microsoft.com/office/drawing/2014/main" id="{6074959B-AC41-4807-A4CA-6A8CD58A331D}"/>
                  </a:ext>
                </a:extLst>
              </p:cNvPr>
              <p:cNvPicPr/>
              <p:nvPr/>
            </p:nvPicPr>
            <p:blipFill>
              <a:blip r:embed="rId555"/>
              <a:stretch>
                <a:fillRect/>
              </a:stretch>
            </p:blipFill>
            <p:spPr>
              <a:xfrm>
                <a:off x="1712328" y="4734634"/>
                <a:ext cx="205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1212" name="Freihand 211211">
                <a:extLst>
                  <a:ext uri="{FF2B5EF4-FFF2-40B4-BE49-F238E27FC236}">
                    <a16:creationId xmlns:a16="http://schemas.microsoft.com/office/drawing/2014/main" id="{DD55BA84-E71A-4212-89F0-45111D3DC23A}"/>
                  </a:ext>
                </a:extLst>
              </p14:cNvPr>
              <p14:cNvContentPartPr/>
              <p14:nvPr/>
            </p14:nvContentPartPr>
            <p14:xfrm>
              <a:off x="1852368" y="4638874"/>
              <a:ext cx="171000" cy="245880"/>
            </p14:xfrm>
          </p:contentPart>
        </mc:Choice>
        <mc:Fallback>
          <p:pic>
            <p:nvPicPr>
              <p:cNvPr id="211212" name="Freihand 211211">
                <a:extLst>
                  <a:ext uri="{FF2B5EF4-FFF2-40B4-BE49-F238E27FC236}">
                    <a16:creationId xmlns:a16="http://schemas.microsoft.com/office/drawing/2014/main" id="{DD55BA84-E71A-4212-89F0-45111D3DC23A}"/>
                  </a:ext>
                </a:extLst>
              </p:cNvPr>
              <p:cNvPicPr/>
              <p:nvPr/>
            </p:nvPicPr>
            <p:blipFill>
              <a:blip r:embed="rId557"/>
              <a:stretch>
                <a:fillRect/>
              </a:stretch>
            </p:blipFill>
            <p:spPr>
              <a:xfrm>
                <a:off x="1848048" y="4634554"/>
                <a:ext cx="1796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1213" name="Freihand 211212">
                <a:extLst>
                  <a:ext uri="{FF2B5EF4-FFF2-40B4-BE49-F238E27FC236}">
                    <a16:creationId xmlns:a16="http://schemas.microsoft.com/office/drawing/2014/main" id="{C8F4769B-1E74-49B9-9084-4E011D5A4FD8}"/>
                  </a:ext>
                </a:extLst>
              </p14:cNvPr>
              <p14:cNvContentPartPr/>
              <p14:nvPr/>
            </p14:nvContentPartPr>
            <p14:xfrm>
              <a:off x="2255568" y="4605754"/>
              <a:ext cx="70920" cy="132480"/>
            </p14:xfrm>
          </p:contentPart>
        </mc:Choice>
        <mc:Fallback>
          <p:pic>
            <p:nvPicPr>
              <p:cNvPr id="211213" name="Freihand 211212">
                <a:extLst>
                  <a:ext uri="{FF2B5EF4-FFF2-40B4-BE49-F238E27FC236}">
                    <a16:creationId xmlns:a16="http://schemas.microsoft.com/office/drawing/2014/main" id="{C8F4769B-1E74-49B9-9084-4E011D5A4FD8}"/>
                  </a:ext>
                </a:extLst>
              </p:cNvPr>
              <p:cNvPicPr/>
              <p:nvPr/>
            </p:nvPicPr>
            <p:blipFill>
              <a:blip r:embed="rId559"/>
              <a:stretch>
                <a:fillRect/>
              </a:stretch>
            </p:blipFill>
            <p:spPr>
              <a:xfrm>
                <a:off x="2251248" y="4601434"/>
                <a:ext cx="79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214" name="Freihand 211213">
                <a:extLst>
                  <a:ext uri="{FF2B5EF4-FFF2-40B4-BE49-F238E27FC236}">
                    <a16:creationId xmlns:a16="http://schemas.microsoft.com/office/drawing/2014/main" id="{C895FE08-D1E7-412E-8227-24FCFFD22090}"/>
                  </a:ext>
                </a:extLst>
              </p14:cNvPr>
              <p14:cNvContentPartPr/>
              <p14:nvPr/>
            </p14:nvContentPartPr>
            <p14:xfrm>
              <a:off x="2273208" y="4492714"/>
              <a:ext cx="11880" cy="4320"/>
            </p14:xfrm>
          </p:contentPart>
        </mc:Choice>
        <mc:Fallback>
          <p:pic>
            <p:nvPicPr>
              <p:cNvPr id="211214" name="Freihand 211213">
                <a:extLst>
                  <a:ext uri="{FF2B5EF4-FFF2-40B4-BE49-F238E27FC236}">
                    <a16:creationId xmlns:a16="http://schemas.microsoft.com/office/drawing/2014/main" id="{C895FE08-D1E7-412E-8227-24FCFFD22090}"/>
                  </a:ext>
                </a:extLst>
              </p:cNvPr>
              <p:cNvPicPr/>
              <p:nvPr/>
            </p:nvPicPr>
            <p:blipFill>
              <a:blip r:embed="rId561"/>
              <a:stretch>
                <a:fillRect/>
              </a:stretch>
            </p:blipFill>
            <p:spPr>
              <a:xfrm>
                <a:off x="2268888" y="4488394"/>
                <a:ext cx="20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1215" name="Freihand 211214">
                <a:extLst>
                  <a:ext uri="{FF2B5EF4-FFF2-40B4-BE49-F238E27FC236}">
                    <a16:creationId xmlns:a16="http://schemas.microsoft.com/office/drawing/2014/main" id="{12DD70B8-FE6C-4717-8E8C-D642776DFFEC}"/>
                  </a:ext>
                </a:extLst>
              </p14:cNvPr>
              <p14:cNvContentPartPr/>
              <p14:nvPr/>
            </p14:nvContentPartPr>
            <p14:xfrm>
              <a:off x="2363208" y="4684594"/>
              <a:ext cx="86760" cy="129960"/>
            </p14:xfrm>
          </p:contentPart>
        </mc:Choice>
        <mc:Fallback>
          <p:pic>
            <p:nvPicPr>
              <p:cNvPr id="211215" name="Freihand 211214">
                <a:extLst>
                  <a:ext uri="{FF2B5EF4-FFF2-40B4-BE49-F238E27FC236}">
                    <a16:creationId xmlns:a16="http://schemas.microsoft.com/office/drawing/2014/main" id="{12DD70B8-FE6C-4717-8E8C-D642776DFFEC}"/>
                  </a:ext>
                </a:extLst>
              </p:cNvPr>
              <p:cNvPicPr/>
              <p:nvPr/>
            </p:nvPicPr>
            <p:blipFill>
              <a:blip r:embed="rId563"/>
              <a:stretch>
                <a:fillRect/>
              </a:stretch>
            </p:blipFill>
            <p:spPr>
              <a:xfrm>
                <a:off x="2358888" y="4680274"/>
                <a:ext cx="95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1216" name="Freihand 211215">
                <a:extLst>
                  <a:ext uri="{FF2B5EF4-FFF2-40B4-BE49-F238E27FC236}">
                    <a16:creationId xmlns:a16="http://schemas.microsoft.com/office/drawing/2014/main" id="{30A5CC77-0200-442E-9971-2C9ADC57AE03}"/>
                  </a:ext>
                </a:extLst>
              </p14:cNvPr>
              <p14:cNvContentPartPr/>
              <p14:nvPr/>
            </p14:nvContentPartPr>
            <p14:xfrm>
              <a:off x="2435208" y="4480114"/>
              <a:ext cx="156240" cy="162720"/>
            </p14:xfrm>
          </p:contentPart>
        </mc:Choice>
        <mc:Fallback>
          <p:pic>
            <p:nvPicPr>
              <p:cNvPr id="211216" name="Freihand 211215">
                <a:extLst>
                  <a:ext uri="{FF2B5EF4-FFF2-40B4-BE49-F238E27FC236}">
                    <a16:creationId xmlns:a16="http://schemas.microsoft.com/office/drawing/2014/main" id="{30A5CC77-0200-442E-9971-2C9ADC57AE03}"/>
                  </a:ext>
                </a:extLst>
              </p:cNvPr>
              <p:cNvPicPr/>
              <p:nvPr/>
            </p:nvPicPr>
            <p:blipFill>
              <a:blip r:embed="rId565"/>
              <a:stretch>
                <a:fillRect/>
              </a:stretch>
            </p:blipFill>
            <p:spPr>
              <a:xfrm>
                <a:off x="2430888" y="4475794"/>
                <a:ext cx="164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1217" name="Freihand 211216">
                <a:extLst>
                  <a:ext uri="{FF2B5EF4-FFF2-40B4-BE49-F238E27FC236}">
                    <a16:creationId xmlns:a16="http://schemas.microsoft.com/office/drawing/2014/main" id="{DFFEE8D7-3486-47D4-BA76-26D59AB92899}"/>
                  </a:ext>
                </a:extLst>
              </p14:cNvPr>
              <p14:cNvContentPartPr/>
              <p14:nvPr/>
            </p14:nvContentPartPr>
            <p14:xfrm>
              <a:off x="2725728" y="4584874"/>
              <a:ext cx="217440" cy="29160"/>
            </p14:xfrm>
          </p:contentPart>
        </mc:Choice>
        <mc:Fallback>
          <p:pic>
            <p:nvPicPr>
              <p:cNvPr id="211217" name="Freihand 211216">
                <a:extLst>
                  <a:ext uri="{FF2B5EF4-FFF2-40B4-BE49-F238E27FC236}">
                    <a16:creationId xmlns:a16="http://schemas.microsoft.com/office/drawing/2014/main" id="{DFFEE8D7-3486-47D4-BA76-26D59AB92899}"/>
                  </a:ext>
                </a:extLst>
              </p:cNvPr>
              <p:cNvPicPr/>
              <p:nvPr/>
            </p:nvPicPr>
            <p:blipFill>
              <a:blip r:embed="rId567"/>
              <a:stretch>
                <a:fillRect/>
              </a:stretch>
            </p:blipFill>
            <p:spPr>
              <a:xfrm>
                <a:off x="2721408" y="4580554"/>
                <a:ext cx="226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1218" name="Freihand 211217">
                <a:extLst>
                  <a:ext uri="{FF2B5EF4-FFF2-40B4-BE49-F238E27FC236}">
                    <a16:creationId xmlns:a16="http://schemas.microsoft.com/office/drawing/2014/main" id="{E34DE623-F57C-422A-A956-ECA90FD785C0}"/>
                  </a:ext>
                </a:extLst>
              </p14:cNvPr>
              <p14:cNvContentPartPr/>
              <p14:nvPr/>
            </p14:nvContentPartPr>
            <p14:xfrm>
              <a:off x="2743728" y="4655794"/>
              <a:ext cx="200160" cy="6840"/>
            </p14:xfrm>
          </p:contentPart>
        </mc:Choice>
        <mc:Fallback>
          <p:pic>
            <p:nvPicPr>
              <p:cNvPr id="211218" name="Freihand 211217">
                <a:extLst>
                  <a:ext uri="{FF2B5EF4-FFF2-40B4-BE49-F238E27FC236}">
                    <a16:creationId xmlns:a16="http://schemas.microsoft.com/office/drawing/2014/main" id="{E34DE623-F57C-422A-A956-ECA90FD785C0}"/>
                  </a:ext>
                </a:extLst>
              </p:cNvPr>
              <p:cNvPicPr/>
              <p:nvPr/>
            </p:nvPicPr>
            <p:blipFill>
              <a:blip r:embed="rId569"/>
              <a:stretch>
                <a:fillRect/>
              </a:stretch>
            </p:blipFill>
            <p:spPr>
              <a:xfrm>
                <a:off x="2739408" y="4651474"/>
                <a:ext cx="208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1221" name="Freihand 211220">
                <a:extLst>
                  <a:ext uri="{FF2B5EF4-FFF2-40B4-BE49-F238E27FC236}">
                    <a16:creationId xmlns:a16="http://schemas.microsoft.com/office/drawing/2014/main" id="{70A7E19D-5938-4F4D-819C-3E900A891EF0}"/>
                  </a:ext>
                </a:extLst>
              </p14:cNvPr>
              <p14:cNvContentPartPr/>
              <p14:nvPr/>
            </p14:nvContentPartPr>
            <p14:xfrm>
              <a:off x="3196248" y="4464634"/>
              <a:ext cx="94320" cy="143280"/>
            </p14:xfrm>
          </p:contentPart>
        </mc:Choice>
        <mc:Fallback>
          <p:pic>
            <p:nvPicPr>
              <p:cNvPr id="211221" name="Freihand 211220">
                <a:extLst>
                  <a:ext uri="{FF2B5EF4-FFF2-40B4-BE49-F238E27FC236}">
                    <a16:creationId xmlns:a16="http://schemas.microsoft.com/office/drawing/2014/main" id="{70A7E19D-5938-4F4D-819C-3E900A891EF0}"/>
                  </a:ext>
                </a:extLst>
              </p:cNvPr>
              <p:cNvPicPr/>
              <p:nvPr/>
            </p:nvPicPr>
            <p:blipFill>
              <a:blip r:embed="rId571"/>
              <a:stretch>
                <a:fillRect/>
              </a:stretch>
            </p:blipFill>
            <p:spPr>
              <a:xfrm>
                <a:off x="3191928" y="4460314"/>
                <a:ext cx="102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222" name="Freihand 211221">
                <a:extLst>
                  <a:ext uri="{FF2B5EF4-FFF2-40B4-BE49-F238E27FC236}">
                    <a16:creationId xmlns:a16="http://schemas.microsoft.com/office/drawing/2014/main" id="{DD73A0A7-2A58-4595-BA39-8585F388C384}"/>
                  </a:ext>
                </a:extLst>
              </p14:cNvPr>
              <p14:cNvContentPartPr/>
              <p14:nvPr/>
            </p14:nvContentPartPr>
            <p14:xfrm>
              <a:off x="3275448" y="4525114"/>
              <a:ext cx="8280" cy="127080"/>
            </p14:xfrm>
          </p:contentPart>
        </mc:Choice>
        <mc:Fallback>
          <p:pic>
            <p:nvPicPr>
              <p:cNvPr id="211222" name="Freihand 211221">
                <a:extLst>
                  <a:ext uri="{FF2B5EF4-FFF2-40B4-BE49-F238E27FC236}">
                    <a16:creationId xmlns:a16="http://schemas.microsoft.com/office/drawing/2014/main" id="{DD73A0A7-2A58-4595-BA39-8585F388C384}"/>
                  </a:ext>
                </a:extLst>
              </p:cNvPr>
              <p:cNvPicPr/>
              <p:nvPr/>
            </p:nvPicPr>
            <p:blipFill>
              <a:blip r:embed="rId573"/>
              <a:stretch>
                <a:fillRect/>
              </a:stretch>
            </p:blipFill>
            <p:spPr>
              <a:xfrm>
                <a:off x="3271128" y="4520794"/>
                <a:ext cx="16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1223" name="Freihand 211222">
                <a:extLst>
                  <a:ext uri="{FF2B5EF4-FFF2-40B4-BE49-F238E27FC236}">
                    <a16:creationId xmlns:a16="http://schemas.microsoft.com/office/drawing/2014/main" id="{46090369-0AE9-47FA-9C8E-4075E4681721}"/>
                  </a:ext>
                </a:extLst>
              </p14:cNvPr>
              <p14:cNvContentPartPr/>
              <p14:nvPr/>
            </p14:nvContentPartPr>
            <p14:xfrm>
              <a:off x="3432048" y="4489834"/>
              <a:ext cx="86400" cy="153360"/>
            </p14:xfrm>
          </p:contentPart>
        </mc:Choice>
        <mc:Fallback>
          <p:pic>
            <p:nvPicPr>
              <p:cNvPr id="211223" name="Freihand 211222">
                <a:extLst>
                  <a:ext uri="{FF2B5EF4-FFF2-40B4-BE49-F238E27FC236}">
                    <a16:creationId xmlns:a16="http://schemas.microsoft.com/office/drawing/2014/main" id="{46090369-0AE9-47FA-9C8E-4075E4681721}"/>
                  </a:ext>
                </a:extLst>
              </p:cNvPr>
              <p:cNvPicPr/>
              <p:nvPr/>
            </p:nvPicPr>
            <p:blipFill>
              <a:blip r:embed="rId575"/>
              <a:stretch>
                <a:fillRect/>
              </a:stretch>
            </p:blipFill>
            <p:spPr>
              <a:xfrm>
                <a:off x="3427728" y="4485514"/>
                <a:ext cx="95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1224" name="Freihand 211223">
                <a:extLst>
                  <a:ext uri="{FF2B5EF4-FFF2-40B4-BE49-F238E27FC236}">
                    <a16:creationId xmlns:a16="http://schemas.microsoft.com/office/drawing/2014/main" id="{8C6012F6-E3AA-4A1F-B008-ECDE42856D23}"/>
                  </a:ext>
                </a:extLst>
              </p14:cNvPr>
              <p14:cNvContentPartPr/>
              <p14:nvPr/>
            </p14:nvContentPartPr>
            <p14:xfrm>
              <a:off x="3342768" y="4433314"/>
              <a:ext cx="96840" cy="85320"/>
            </p14:xfrm>
          </p:contentPart>
        </mc:Choice>
        <mc:Fallback>
          <p:pic>
            <p:nvPicPr>
              <p:cNvPr id="211224" name="Freihand 211223">
                <a:extLst>
                  <a:ext uri="{FF2B5EF4-FFF2-40B4-BE49-F238E27FC236}">
                    <a16:creationId xmlns:a16="http://schemas.microsoft.com/office/drawing/2014/main" id="{8C6012F6-E3AA-4A1F-B008-ECDE42856D23}"/>
                  </a:ext>
                </a:extLst>
              </p:cNvPr>
              <p:cNvPicPr/>
              <p:nvPr/>
            </p:nvPicPr>
            <p:blipFill>
              <a:blip r:embed="rId577"/>
              <a:stretch>
                <a:fillRect/>
              </a:stretch>
            </p:blipFill>
            <p:spPr>
              <a:xfrm>
                <a:off x="3338448" y="4428994"/>
                <a:ext cx="10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1225" name="Freihand 211224">
                <a:extLst>
                  <a:ext uri="{FF2B5EF4-FFF2-40B4-BE49-F238E27FC236}">
                    <a16:creationId xmlns:a16="http://schemas.microsoft.com/office/drawing/2014/main" id="{A1EA2EF1-A354-43F9-AA25-7794134B1DFA}"/>
                  </a:ext>
                </a:extLst>
              </p14:cNvPr>
              <p14:cNvContentPartPr/>
              <p14:nvPr/>
            </p14:nvContentPartPr>
            <p14:xfrm>
              <a:off x="3520248" y="4584874"/>
              <a:ext cx="62640" cy="72720"/>
            </p14:xfrm>
          </p:contentPart>
        </mc:Choice>
        <mc:Fallback>
          <p:pic>
            <p:nvPicPr>
              <p:cNvPr id="211225" name="Freihand 211224">
                <a:extLst>
                  <a:ext uri="{FF2B5EF4-FFF2-40B4-BE49-F238E27FC236}">
                    <a16:creationId xmlns:a16="http://schemas.microsoft.com/office/drawing/2014/main" id="{A1EA2EF1-A354-43F9-AA25-7794134B1DFA}"/>
                  </a:ext>
                </a:extLst>
              </p:cNvPr>
              <p:cNvPicPr/>
              <p:nvPr/>
            </p:nvPicPr>
            <p:blipFill>
              <a:blip r:embed="rId579"/>
              <a:stretch>
                <a:fillRect/>
              </a:stretch>
            </p:blipFill>
            <p:spPr>
              <a:xfrm>
                <a:off x="3515928" y="4580554"/>
                <a:ext cx="71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1227" name="Freihand 211226">
                <a:extLst>
                  <a:ext uri="{FF2B5EF4-FFF2-40B4-BE49-F238E27FC236}">
                    <a16:creationId xmlns:a16="http://schemas.microsoft.com/office/drawing/2014/main" id="{31F801BF-9026-45F2-93F4-C8B79A4AE4D7}"/>
                  </a:ext>
                </a:extLst>
              </p14:cNvPr>
              <p14:cNvContentPartPr/>
              <p14:nvPr/>
            </p14:nvContentPartPr>
            <p14:xfrm>
              <a:off x="3825168" y="4496314"/>
              <a:ext cx="17280" cy="129240"/>
            </p14:xfrm>
          </p:contentPart>
        </mc:Choice>
        <mc:Fallback>
          <p:pic>
            <p:nvPicPr>
              <p:cNvPr id="211227" name="Freihand 211226">
                <a:extLst>
                  <a:ext uri="{FF2B5EF4-FFF2-40B4-BE49-F238E27FC236}">
                    <a16:creationId xmlns:a16="http://schemas.microsoft.com/office/drawing/2014/main" id="{31F801BF-9026-45F2-93F4-C8B79A4AE4D7}"/>
                  </a:ext>
                </a:extLst>
              </p:cNvPr>
              <p:cNvPicPr/>
              <p:nvPr/>
            </p:nvPicPr>
            <p:blipFill>
              <a:blip r:embed="rId581"/>
              <a:stretch>
                <a:fillRect/>
              </a:stretch>
            </p:blipFill>
            <p:spPr>
              <a:xfrm>
                <a:off x="3820848" y="4491994"/>
                <a:ext cx="25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1228" name="Freihand 211227">
                <a:extLst>
                  <a:ext uri="{FF2B5EF4-FFF2-40B4-BE49-F238E27FC236}">
                    <a16:creationId xmlns:a16="http://schemas.microsoft.com/office/drawing/2014/main" id="{42D3387B-A0AE-423E-A37A-D946FF1A84AF}"/>
                  </a:ext>
                </a:extLst>
              </p14:cNvPr>
              <p14:cNvContentPartPr/>
              <p14:nvPr/>
            </p14:nvContentPartPr>
            <p14:xfrm>
              <a:off x="3766128" y="4536634"/>
              <a:ext cx="161640" cy="7920"/>
            </p14:xfrm>
          </p:contentPart>
        </mc:Choice>
        <mc:Fallback>
          <p:pic>
            <p:nvPicPr>
              <p:cNvPr id="211228" name="Freihand 211227">
                <a:extLst>
                  <a:ext uri="{FF2B5EF4-FFF2-40B4-BE49-F238E27FC236}">
                    <a16:creationId xmlns:a16="http://schemas.microsoft.com/office/drawing/2014/main" id="{42D3387B-A0AE-423E-A37A-D946FF1A84AF}"/>
                  </a:ext>
                </a:extLst>
              </p:cNvPr>
              <p:cNvPicPr/>
              <p:nvPr/>
            </p:nvPicPr>
            <p:blipFill>
              <a:blip r:embed="rId583"/>
              <a:stretch>
                <a:fillRect/>
              </a:stretch>
            </p:blipFill>
            <p:spPr>
              <a:xfrm>
                <a:off x="3761808" y="4532314"/>
                <a:ext cx="170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1229" name="Freihand 211228">
                <a:extLst>
                  <a:ext uri="{FF2B5EF4-FFF2-40B4-BE49-F238E27FC236}">
                    <a16:creationId xmlns:a16="http://schemas.microsoft.com/office/drawing/2014/main" id="{23DAC87D-C4E9-48A1-81C2-D417D7DF824E}"/>
                  </a:ext>
                </a:extLst>
              </p14:cNvPr>
              <p14:cNvContentPartPr/>
              <p14:nvPr/>
            </p14:nvContentPartPr>
            <p14:xfrm>
              <a:off x="4079688" y="4384354"/>
              <a:ext cx="72000" cy="248760"/>
            </p14:xfrm>
          </p:contentPart>
        </mc:Choice>
        <mc:Fallback>
          <p:pic>
            <p:nvPicPr>
              <p:cNvPr id="211229" name="Freihand 211228">
                <a:extLst>
                  <a:ext uri="{FF2B5EF4-FFF2-40B4-BE49-F238E27FC236}">
                    <a16:creationId xmlns:a16="http://schemas.microsoft.com/office/drawing/2014/main" id="{23DAC87D-C4E9-48A1-81C2-D417D7DF824E}"/>
                  </a:ext>
                </a:extLst>
              </p:cNvPr>
              <p:cNvPicPr/>
              <p:nvPr/>
            </p:nvPicPr>
            <p:blipFill>
              <a:blip r:embed="rId585"/>
              <a:stretch>
                <a:fillRect/>
              </a:stretch>
            </p:blipFill>
            <p:spPr>
              <a:xfrm>
                <a:off x="4075368" y="4380034"/>
                <a:ext cx="80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1230" name="Freihand 211229">
                <a:extLst>
                  <a:ext uri="{FF2B5EF4-FFF2-40B4-BE49-F238E27FC236}">
                    <a16:creationId xmlns:a16="http://schemas.microsoft.com/office/drawing/2014/main" id="{77F7C3A4-3408-4955-83CB-AF19AA7E462A}"/>
                  </a:ext>
                </a:extLst>
              </p14:cNvPr>
              <p14:cNvContentPartPr/>
              <p14:nvPr/>
            </p14:nvContentPartPr>
            <p14:xfrm>
              <a:off x="4271928" y="4380754"/>
              <a:ext cx="117000" cy="143280"/>
            </p14:xfrm>
          </p:contentPart>
        </mc:Choice>
        <mc:Fallback>
          <p:pic>
            <p:nvPicPr>
              <p:cNvPr id="211230" name="Freihand 211229">
                <a:extLst>
                  <a:ext uri="{FF2B5EF4-FFF2-40B4-BE49-F238E27FC236}">
                    <a16:creationId xmlns:a16="http://schemas.microsoft.com/office/drawing/2014/main" id="{77F7C3A4-3408-4955-83CB-AF19AA7E462A}"/>
                  </a:ext>
                </a:extLst>
              </p:cNvPr>
              <p:cNvPicPr/>
              <p:nvPr/>
            </p:nvPicPr>
            <p:blipFill>
              <a:blip r:embed="rId587"/>
              <a:stretch>
                <a:fillRect/>
              </a:stretch>
            </p:blipFill>
            <p:spPr>
              <a:xfrm>
                <a:off x="4267608" y="4376434"/>
                <a:ext cx="125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1231" name="Freihand 211230">
                <a:extLst>
                  <a:ext uri="{FF2B5EF4-FFF2-40B4-BE49-F238E27FC236}">
                    <a16:creationId xmlns:a16="http://schemas.microsoft.com/office/drawing/2014/main" id="{0BAC7956-A882-4FD7-82E3-20F79A73F403}"/>
                  </a:ext>
                </a:extLst>
              </p14:cNvPr>
              <p14:cNvContentPartPr/>
              <p14:nvPr/>
            </p14:nvContentPartPr>
            <p14:xfrm>
              <a:off x="4348968" y="4439074"/>
              <a:ext cx="23760" cy="133560"/>
            </p14:xfrm>
          </p:contentPart>
        </mc:Choice>
        <mc:Fallback>
          <p:pic>
            <p:nvPicPr>
              <p:cNvPr id="211231" name="Freihand 211230">
                <a:extLst>
                  <a:ext uri="{FF2B5EF4-FFF2-40B4-BE49-F238E27FC236}">
                    <a16:creationId xmlns:a16="http://schemas.microsoft.com/office/drawing/2014/main" id="{0BAC7956-A882-4FD7-82E3-20F79A73F403}"/>
                  </a:ext>
                </a:extLst>
              </p:cNvPr>
              <p:cNvPicPr/>
              <p:nvPr/>
            </p:nvPicPr>
            <p:blipFill>
              <a:blip r:embed="rId589"/>
              <a:stretch>
                <a:fillRect/>
              </a:stretch>
            </p:blipFill>
            <p:spPr>
              <a:xfrm>
                <a:off x="4344648" y="4434754"/>
                <a:ext cx="32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11232" name="Freihand 211231">
                <a:extLst>
                  <a:ext uri="{FF2B5EF4-FFF2-40B4-BE49-F238E27FC236}">
                    <a16:creationId xmlns:a16="http://schemas.microsoft.com/office/drawing/2014/main" id="{6A1A98ED-2BD7-49BF-B681-2D8681716D53}"/>
                  </a:ext>
                </a:extLst>
              </p14:cNvPr>
              <p14:cNvContentPartPr/>
              <p14:nvPr/>
            </p14:nvContentPartPr>
            <p14:xfrm>
              <a:off x="4511688" y="4406314"/>
              <a:ext cx="86040" cy="133560"/>
            </p14:xfrm>
          </p:contentPart>
        </mc:Choice>
        <mc:Fallback>
          <p:pic>
            <p:nvPicPr>
              <p:cNvPr id="211232" name="Freihand 211231">
                <a:extLst>
                  <a:ext uri="{FF2B5EF4-FFF2-40B4-BE49-F238E27FC236}">
                    <a16:creationId xmlns:a16="http://schemas.microsoft.com/office/drawing/2014/main" id="{6A1A98ED-2BD7-49BF-B681-2D8681716D53}"/>
                  </a:ext>
                </a:extLst>
              </p:cNvPr>
              <p:cNvPicPr/>
              <p:nvPr/>
            </p:nvPicPr>
            <p:blipFill>
              <a:blip r:embed="rId591"/>
              <a:stretch>
                <a:fillRect/>
              </a:stretch>
            </p:blipFill>
            <p:spPr>
              <a:xfrm>
                <a:off x="4507368" y="4401994"/>
                <a:ext cx="94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11233" name="Freihand 211232">
                <a:extLst>
                  <a:ext uri="{FF2B5EF4-FFF2-40B4-BE49-F238E27FC236}">
                    <a16:creationId xmlns:a16="http://schemas.microsoft.com/office/drawing/2014/main" id="{F851C685-03CB-4497-821D-DF7B4F81D990}"/>
                  </a:ext>
                </a:extLst>
              </p14:cNvPr>
              <p14:cNvContentPartPr/>
              <p14:nvPr/>
            </p14:nvContentPartPr>
            <p14:xfrm>
              <a:off x="4457688" y="4342234"/>
              <a:ext cx="94680" cy="101880"/>
            </p14:xfrm>
          </p:contentPart>
        </mc:Choice>
        <mc:Fallback>
          <p:pic>
            <p:nvPicPr>
              <p:cNvPr id="211233" name="Freihand 211232">
                <a:extLst>
                  <a:ext uri="{FF2B5EF4-FFF2-40B4-BE49-F238E27FC236}">
                    <a16:creationId xmlns:a16="http://schemas.microsoft.com/office/drawing/2014/main" id="{F851C685-03CB-4497-821D-DF7B4F81D990}"/>
                  </a:ext>
                </a:extLst>
              </p:cNvPr>
              <p:cNvPicPr/>
              <p:nvPr/>
            </p:nvPicPr>
            <p:blipFill>
              <a:blip r:embed="rId593"/>
              <a:stretch>
                <a:fillRect/>
              </a:stretch>
            </p:blipFill>
            <p:spPr>
              <a:xfrm>
                <a:off x="4453368" y="4337914"/>
                <a:ext cx="103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11234" name="Freihand 211233">
                <a:extLst>
                  <a:ext uri="{FF2B5EF4-FFF2-40B4-BE49-F238E27FC236}">
                    <a16:creationId xmlns:a16="http://schemas.microsoft.com/office/drawing/2014/main" id="{97A24F67-4499-4FEF-9E2E-27839F756BD4}"/>
                  </a:ext>
                </a:extLst>
              </p14:cNvPr>
              <p14:cNvContentPartPr/>
              <p14:nvPr/>
            </p14:nvContentPartPr>
            <p14:xfrm>
              <a:off x="4632648" y="4480474"/>
              <a:ext cx="91080" cy="73440"/>
            </p14:xfrm>
          </p:contentPart>
        </mc:Choice>
        <mc:Fallback>
          <p:pic>
            <p:nvPicPr>
              <p:cNvPr id="211234" name="Freihand 211233">
                <a:extLst>
                  <a:ext uri="{FF2B5EF4-FFF2-40B4-BE49-F238E27FC236}">
                    <a16:creationId xmlns:a16="http://schemas.microsoft.com/office/drawing/2014/main" id="{97A24F67-4499-4FEF-9E2E-27839F756BD4}"/>
                  </a:ext>
                </a:extLst>
              </p:cNvPr>
              <p:cNvPicPr/>
              <p:nvPr/>
            </p:nvPicPr>
            <p:blipFill>
              <a:blip r:embed="rId595"/>
              <a:stretch>
                <a:fillRect/>
              </a:stretch>
            </p:blipFill>
            <p:spPr>
              <a:xfrm>
                <a:off x="4628328" y="4476154"/>
                <a:ext cx="99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11235" name="Freihand 211234">
                <a:extLst>
                  <a:ext uri="{FF2B5EF4-FFF2-40B4-BE49-F238E27FC236}">
                    <a16:creationId xmlns:a16="http://schemas.microsoft.com/office/drawing/2014/main" id="{50C2ED1F-9F10-4449-9AA9-A8F636140BB5}"/>
                  </a:ext>
                </a:extLst>
              </p14:cNvPr>
              <p14:cNvContentPartPr/>
              <p14:nvPr/>
            </p14:nvContentPartPr>
            <p14:xfrm>
              <a:off x="4865208" y="4419634"/>
              <a:ext cx="13680" cy="131760"/>
            </p14:xfrm>
          </p:contentPart>
        </mc:Choice>
        <mc:Fallback>
          <p:pic>
            <p:nvPicPr>
              <p:cNvPr id="211235" name="Freihand 211234">
                <a:extLst>
                  <a:ext uri="{FF2B5EF4-FFF2-40B4-BE49-F238E27FC236}">
                    <a16:creationId xmlns:a16="http://schemas.microsoft.com/office/drawing/2014/main" id="{50C2ED1F-9F10-4449-9AA9-A8F636140BB5}"/>
                  </a:ext>
                </a:extLst>
              </p:cNvPr>
              <p:cNvPicPr/>
              <p:nvPr/>
            </p:nvPicPr>
            <p:blipFill>
              <a:blip r:embed="rId597"/>
              <a:stretch>
                <a:fillRect/>
              </a:stretch>
            </p:blipFill>
            <p:spPr>
              <a:xfrm>
                <a:off x="4860888" y="4415314"/>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11236" name="Freihand 211235">
                <a:extLst>
                  <a:ext uri="{FF2B5EF4-FFF2-40B4-BE49-F238E27FC236}">
                    <a16:creationId xmlns:a16="http://schemas.microsoft.com/office/drawing/2014/main" id="{B64B8ED1-BAF9-4BB9-B441-0018F2482B42}"/>
                  </a:ext>
                </a:extLst>
              </p14:cNvPr>
              <p14:cNvContentPartPr/>
              <p14:nvPr/>
            </p14:nvContentPartPr>
            <p14:xfrm>
              <a:off x="4814808" y="4454914"/>
              <a:ext cx="141480" cy="14760"/>
            </p14:xfrm>
          </p:contentPart>
        </mc:Choice>
        <mc:Fallback>
          <p:pic>
            <p:nvPicPr>
              <p:cNvPr id="211236" name="Freihand 211235">
                <a:extLst>
                  <a:ext uri="{FF2B5EF4-FFF2-40B4-BE49-F238E27FC236}">
                    <a16:creationId xmlns:a16="http://schemas.microsoft.com/office/drawing/2014/main" id="{B64B8ED1-BAF9-4BB9-B441-0018F2482B42}"/>
                  </a:ext>
                </a:extLst>
              </p:cNvPr>
              <p:cNvPicPr/>
              <p:nvPr/>
            </p:nvPicPr>
            <p:blipFill>
              <a:blip r:embed="rId599"/>
              <a:stretch>
                <a:fillRect/>
              </a:stretch>
            </p:blipFill>
            <p:spPr>
              <a:xfrm>
                <a:off x="4810488" y="4450594"/>
                <a:ext cx="150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11237" name="Freihand 211236">
                <a:extLst>
                  <a:ext uri="{FF2B5EF4-FFF2-40B4-BE49-F238E27FC236}">
                    <a16:creationId xmlns:a16="http://schemas.microsoft.com/office/drawing/2014/main" id="{415C0F65-00D2-4ABA-8F49-8395B162D76B}"/>
                  </a:ext>
                </a:extLst>
              </p14:cNvPr>
              <p14:cNvContentPartPr/>
              <p14:nvPr/>
            </p14:nvContentPartPr>
            <p14:xfrm>
              <a:off x="5133048" y="4381834"/>
              <a:ext cx="157680" cy="134640"/>
            </p14:xfrm>
          </p:contentPart>
        </mc:Choice>
        <mc:Fallback>
          <p:pic>
            <p:nvPicPr>
              <p:cNvPr id="211237" name="Freihand 211236">
                <a:extLst>
                  <a:ext uri="{FF2B5EF4-FFF2-40B4-BE49-F238E27FC236}">
                    <a16:creationId xmlns:a16="http://schemas.microsoft.com/office/drawing/2014/main" id="{415C0F65-00D2-4ABA-8F49-8395B162D76B}"/>
                  </a:ext>
                </a:extLst>
              </p:cNvPr>
              <p:cNvPicPr/>
              <p:nvPr/>
            </p:nvPicPr>
            <p:blipFill>
              <a:blip r:embed="rId601"/>
              <a:stretch>
                <a:fillRect/>
              </a:stretch>
            </p:blipFill>
            <p:spPr>
              <a:xfrm>
                <a:off x="5128728" y="4377514"/>
                <a:ext cx="166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11238" name="Freihand 211237">
                <a:extLst>
                  <a:ext uri="{FF2B5EF4-FFF2-40B4-BE49-F238E27FC236}">
                    <a16:creationId xmlns:a16="http://schemas.microsoft.com/office/drawing/2014/main" id="{48EED223-918A-4034-BACE-DF1625A03E83}"/>
                  </a:ext>
                </a:extLst>
              </p14:cNvPr>
              <p14:cNvContentPartPr/>
              <p14:nvPr/>
            </p14:nvContentPartPr>
            <p14:xfrm>
              <a:off x="5383968" y="4390834"/>
              <a:ext cx="110160" cy="137520"/>
            </p14:xfrm>
          </p:contentPart>
        </mc:Choice>
        <mc:Fallback>
          <p:pic>
            <p:nvPicPr>
              <p:cNvPr id="211238" name="Freihand 211237">
                <a:extLst>
                  <a:ext uri="{FF2B5EF4-FFF2-40B4-BE49-F238E27FC236}">
                    <a16:creationId xmlns:a16="http://schemas.microsoft.com/office/drawing/2014/main" id="{48EED223-918A-4034-BACE-DF1625A03E83}"/>
                  </a:ext>
                </a:extLst>
              </p:cNvPr>
              <p:cNvPicPr/>
              <p:nvPr/>
            </p:nvPicPr>
            <p:blipFill>
              <a:blip r:embed="rId603"/>
              <a:stretch>
                <a:fillRect/>
              </a:stretch>
            </p:blipFill>
            <p:spPr>
              <a:xfrm>
                <a:off x="5379648" y="4386514"/>
                <a:ext cx="118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11239" name="Freihand 211238">
                <a:extLst>
                  <a:ext uri="{FF2B5EF4-FFF2-40B4-BE49-F238E27FC236}">
                    <a16:creationId xmlns:a16="http://schemas.microsoft.com/office/drawing/2014/main" id="{D1F48635-B39D-4946-AC7C-0559529DD536}"/>
                  </a:ext>
                </a:extLst>
              </p14:cNvPr>
              <p14:cNvContentPartPr/>
              <p14:nvPr/>
            </p14:nvContentPartPr>
            <p14:xfrm>
              <a:off x="5326728" y="4336114"/>
              <a:ext cx="73800" cy="60840"/>
            </p14:xfrm>
          </p:contentPart>
        </mc:Choice>
        <mc:Fallback>
          <p:pic>
            <p:nvPicPr>
              <p:cNvPr id="211239" name="Freihand 211238">
                <a:extLst>
                  <a:ext uri="{FF2B5EF4-FFF2-40B4-BE49-F238E27FC236}">
                    <a16:creationId xmlns:a16="http://schemas.microsoft.com/office/drawing/2014/main" id="{D1F48635-B39D-4946-AC7C-0559529DD536}"/>
                  </a:ext>
                </a:extLst>
              </p:cNvPr>
              <p:cNvPicPr/>
              <p:nvPr/>
            </p:nvPicPr>
            <p:blipFill>
              <a:blip r:embed="rId605"/>
              <a:stretch>
                <a:fillRect/>
              </a:stretch>
            </p:blipFill>
            <p:spPr>
              <a:xfrm>
                <a:off x="5322408" y="4331794"/>
                <a:ext cx="82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11240" name="Freihand 211239">
                <a:extLst>
                  <a:ext uri="{FF2B5EF4-FFF2-40B4-BE49-F238E27FC236}">
                    <a16:creationId xmlns:a16="http://schemas.microsoft.com/office/drawing/2014/main" id="{220C7DE4-C62E-4C7D-8C6F-BAC7063193C6}"/>
                  </a:ext>
                </a:extLst>
              </p14:cNvPr>
              <p14:cNvContentPartPr/>
              <p14:nvPr/>
            </p14:nvContentPartPr>
            <p14:xfrm>
              <a:off x="5481528" y="4460674"/>
              <a:ext cx="52200" cy="69480"/>
            </p14:xfrm>
          </p:contentPart>
        </mc:Choice>
        <mc:Fallback>
          <p:pic>
            <p:nvPicPr>
              <p:cNvPr id="211240" name="Freihand 211239">
                <a:extLst>
                  <a:ext uri="{FF2B5EF4-FFF2-40B4-BE49-F238E27FC236}">
                    <a16:creationId xmlns:a16="http://schemas.microsoft.com/office/drawing/2014/main" id="{220C7DE4-C62E-4C7D-8C6F-BAC7063193C6}"/>
                  </a:ext>
                </a:extLst>
              </p:cNvPr>
              <p:cNvPicPr/>
              <p:nvPr/>
            </p:nvPicPr>
            <p:blipFill>
              <a:blip r:embed="rId607"/>
              <a:stretch>
                <a:fillRect/>
              </a:stretch>
            </p:blipFill>
            <p:spPr>
              <a:xfrm>
                <a:off x="5477208" y="4456354"/>
                <a:ext cx="60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11241" name="Freihand 211240">
                <a:extLst>
                  <a:ext uri="{FF2B5EF4-FFF2-40B4-BE49-F238E27FC236}">
                    <a16:creationId xmlns:a16="http://schemas.microsoft.com/office/drawing/2014/main" id="{0C094F2A-C23E-4882-BD6F-A8E4D1C74F08}"/>
                  </a:ext>
                </a:extLst>
              </p14:cNvPr>
              <p14:cNvContentPartPr/>
              <p14:nvPr/>
            </p14:nvContentPartPr>
            <p14:xfrm>
              <a:off x="5559648" y="4312714"/>
              <a:ext cx="120960" cy="340200"/>
            </p14:xfrm>
          </p:contentPart>
        </mc:Choice>
        <mc:Fallback>
          <p:pic>
            <p:nvPicPr>
              <p:cNvPr id="211241" name="Freihand 211240">
                <a:extLst>
                  <a:ext uri="{FF2B5EF4-FFF2-40B4-BE49-F238E27FC236}">
                    <a16:creationId xmlns:a16="http://schemas.microsoft.com/office/drawing/2014/main" id="{0C094F2A-C23E-4882-BD6F-A8E4D1C74F08}"/>
                  </a:ext>
                </a:extLst>
              </p:cNvPr>
              <p:cNvPicPr/>
              <p:nvPr/>
            </p:nvPicPr>
            <p:blipFill>
              <a:blip r:embed="rId609"/>
              <a:stretch>
                <a:fillRect/>
              </a:stretch>
            </p:blipFill>
            <p:spPr>
              <a:xfrm>
                <a:off x="5555328" y="4308394"/>
                <a:ext cx="1296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1256" name="Freihand 211255">
                <a:extLst>
                  <a:ext uri="{FF2B5EF4-FFF2-40B4-BE49-F238E27FC236}">
                    <a16:creationId xmlns:a16="http://schemas.microsoft.com/office/drawing/2014/main" id="{3B5DA802-5932-49E7-AC77-02A21CDEFBBE}"/>
                  </a:ext>
                </a:extLst>
              </p14:cNvPr>
              <p14:cNvContentPartPr/>
              <p14:nvPr/>
            </p14:nvContentPartPr>
            <p14:xfrm>
              <a:off x="3729768" y="5145034"/>
              <a:ext cx="12960" cy="130680"/>
            </p14:xfrm>
          </p:contentPart>
        </mc:Choice>
        <mc:Fallback>
          <p:pic>
            <p:nvPicPr>
              <p:cNvPr id="211256" name="Freihand 211255">
                <a:extLst>
                  <a:ext uri="{FF2B5EF4-FFF2-40B4-BE49-F238E27FC236}">
                    <a16:creationId xmlns:a16="http://schemas.microsoft.com/office/drawing/2014/main" id="{3B5DA802-5932-49E7-AC77-02A21CDEFBBE}"/>
                  </a:ext>
                </a:extLst>
              </p:cNvPr>
              <p:cNvPicPr/>
              <p:nvPr/>
            </p:nvPicPr>
            <p:blipFill>
              <a:blip r:embed="rId611"/>
              <a:stretch>
                <a:fillRect/>
              </a:stretch>
            </p:blipFill>
            <p:spPr>
              <a:xfrm>
                <a:off x="3725448" y="5140714"/>
                <a:ext cx="21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1257" name="Freihand 211256">
                <a:extLst>
                  <a:ext uri="{FF2B5EF4-FFF2-40B4-BE49-F238E27FC236}">
                    <a16:creationId xmlns:a16="http://schemas.microsoft.com/office/drawing/2014/main" id="{667CCEF5-2B97-4F17-8197-EB301AADF962}"/>
                  </a:ext>
                </a:extLst>
              </p14:cNvPr>
              <p14:cNvContentPartPr/>
              <p14:nvPr/>
            </p14:nvContentPartPr>
            <p14:xfrm>
              <a:off x="3657768" y="5176714"/>
              <a:ext cx="197280" cy="17280"/>
            </p14:xfrm>
          </p:contentPart>
        </mc:Choice>
        <mc:Fallback>
          <p:pic>
            <p:nvPicPr>
              <p:cNvPr id="211257" name="Freihand 211256">
                <a:extLst>
                  <a:ext uri="{FF2B5EF4-FFF2-40B4-BE49-F238E27FC236}">
                    <a16:creationId xmlns:a16="http://schemas.microsoft.com/office/drawing/2014/main" id="{667CCEF5-2B97-4F17-8197-EB301AADF962}"/>
                  </a:ext>
                </a:extLst>
              </p:cNvPr>
              <p:cNvPicPr/>
              <p:nvPr/>
            </p:nvPicPr>
            <p:blipFill>
              <a:blip r:embed="rId613"/>
              <a:stretch>
                <a:fillRect/>
              </a:stretch>
            </p:blipFill>
            <p:spPr>
              <a:xfrm>
                <a:off x="3653448" y="5172394"/>
                <a:ext cx="205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1258" name="Freihand 211257">
                <a:extLst>
                  <a:ext uri="{FF2B5EF4-FFF2-40B4-BE49-F238E27FC236}">
                    <a16:creationId xmlns:a16="http://schemas.microsoft.com/office/drawing/2014/main" id="{69021FF5-01A8-4255-8FAC-D61F51F3F539}"/>
                  </a:ext>
                </a:extLst>
              </p14:cNvPr>
              <p14:cNvContentPartPr/>
              <p14:nvPr/>
            </p14:nvContentPartPr>
            <p14:xfrm>
              <a:off x="4167528" y="5083474"/>
              <a:ext cx="70200" cy="123120"/>
            </p14:xfrm>
          </p:contentPart>
        </mc:Choice>
        <mc:Fallback>
          <p:pic>
            <p:nvPicPr>
              <p:cNvPr id="211258" name="Freihand 211257">
                <a:extLst>
                  <a:ext uri="{FF2B5EF4-FFF2-40B4-BE49-F238E27FC236}">
                    <a16:creationId xmlns:a16="http://schemas.microsoft.com/office/drawing/2014/main" id="{69021FF5-01A8-4255-8FAC-D61F51F3F539}"/>
                  </a:ext>
                </a:extLst>
              </p:cNvPr>
              <p:cNvPicPr/>
              <p:nvPr/>
            </p:nvPicPr>
            <p:blipFill>
              <a:blip r:embed="rId615"/>
              <a:stretch>
                <a:fillRect/>
              </a:stretch>
            </p:blipFill>
            <p:spPr>
              <a:xfrm>
                <a:off x="4163208" y="5079154"/>
                <a:ext cx="78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11259" name="Freihand 211258">
                <a:extLst>
                  <a:ext uri="{FF2B5EF4-FFF2-40B4-BE49-F238E27FC236}">
                    <a16:creationId xmlns:a16="http://schemas.microsoft.com/office/drawing/2014/main" id="{34DDF6A4-9728-48D8-AE1F-40454D56F287}"/>
                  </a:ext>
                </a:extLst>
              </p14:cNvPr>
              <p14:cNvContentPartPr/>
              <p14:nvPr/>
            </p14:nvContentPartPr>
            <p14:xfrm>
              <a:off x="4186968" y="5020114"/>
              <a:ext cx="36000" cy="18000"/>
            </p14:xfrm>
          </p:contentPart>
        </mc:Choice>
        <mc:Fallback>
          <p:pic>
            <p:nvPicPr>
              <p:cNvPr id="211259" name="Freihand 211258">
                <a:extLst>
                  <a:ext uri="{FF2B5EF4-FFF2-40B4-BE49-F238E27FC236}">
                    <a16:creationId xmlns:a16="http://schemas.microsoft.com/office/drawing/2014/main" id="{34DDF6A4-9728-48D8-AE1F-40454D56F287}"/>
                  </a:ext>
                </a:extLst>
              </p:cNvPr>
              <p:cNvPicPr/>
              <p:nvPr/>
            </p:nvPicPr>
            <p:blipFill>
              <a:blip r:embed="rId617"/>
              <a:stretch>
                <a:fillRect/>
              </a:stretch>
            </p:blipFill>
            <p:spPr>
              <a:xfrm>
                <a:off x="4182648" y="5015794"/>
                <a:ext cx="44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1260" name="Freihand 211259">
                <a:extLst>
                  <a:ext uri="{FF2B5EF4-FFF2-40B4-BE49-F238E27FC236}">
                    <a16:creationId xmlns:a16="http://schemas.microsoft.com/office/drawing/2014/main" id="{1051F544-DEF9-4E1D-8639-040ECA43583D}"/>
                  </a:ext>
                </a:extLst>
              </p14:cNvPr>
              <p14:cNvContentPartPr/>
              <p14:nvPr/>
            </p14:nvContentPartPr>
            <p14:xfrm>
              <a:off x="4317288" y="5166274"/>
              <a:ext cx="152280" cy="109080"/>
            </p14:xfrm>
          </p:contentPart>
        </mc:Choice>
        <mc:Fallback>
          <p:pic>
            <p:nvPicPr>
              <p:cNvPr id="211260" name="Freihand 211259">
                <a:extLst>
                  <a:ext uri="{FF2B5EF4-FFF2-40B4-BE49-F238E27FC236}">
                    <a16:creationId xmlns:a16="http://schemas.microsoft.com/office/drawing/2014/main" id="{1051F544-DEF9-4E1D-8639-040ECA43583D}"/>
                  </a:ext>
                </a:extLst>
              </p:cNvPr>
              <p:cNvPicPr/>
              <p:nvPr/>
            </p:nvPicPr>
            <p:blipFill>
              <a:blip r:embed="rId619"/>
              <a:stretch>
                <a:fillRect/>
              </a:stretch>
            </p:blipFill>
            <p:spPr>
              <a:xfrm>
                <a:off x="4312968" y="5161954"/>
                <a:ext cx="160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1261" name="Freihand 211260">
                <a:extLst>
                  <a:ext uri="{FF2B5EF4-FFF2-40B4-BE49-F238E27FC236}">
                    <a16:creationId xmlns:a16="http://schemas.microsoft.com/office/drawing/2014/main" id="{43BDDF10-CD4B-4497-855F-E29F1B3FEE32}"/>
                  </a:ext>
                </a:extLst>
              </p14:cNvPr>
              <p14:cNvContentPartPr/>
              <p14:nvPr/>
            </p14:nvContentPartPr>
            <p14:xfrm>
              <a:off x="4600968" y="5118754"/>
              <a:ext cx="159840" cy="8280"/>
            </p14:xfrm>
          </p:contentPart>
        </mc:Choice>
        <mc:Fallback>
          <p:pic>
            <p:nvPicPr>
              <p:cNvPr id="211261" name="Freihand 211260">
                <a:extLst>
                  <a:ext uri="{FF2B5EF4-FFF2-40B4-BE49-F238E27FC236}">
                    <a16:creationId xmlns:a16="http://schemas.microsoft.com/office/drawing/2014/main" id="{43BDDF10-CD4B-4497-855F-E29F1B3FEE32}"/>
                  </a:ext>
                </a:extLst>
              </p:cNvPr>
              <p:cNvPicPr/>
              <p:nvPr/>
            </p:nvPicPr>
            <p:blipFill>
              <a:blip r:embed="rId621"/>
              <a:stretch>
                <a:fillRect/>
              </a:stretch>
            </p:blipFill>
            <p:spPr>
              <a:xfrm>
                <a:off x="4596648" y="5114434"/>
                <a:ext cx="168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1262" name="Freihand 211261">
                <a:extLst>
                  <a:ext uri="{FF2B5EF4-FFF2-40B4-BE49-F238E27FC236}">
                    <a16:creationId xmlns:a16="http://schemas.microsoft.com/office/drawing/2014/main" id="{44A961F2-7863-476A-9488-336491D81B01}"/>
                  </a:ext>
                </a:extLst>
              </p14:cNvPr>
              <p14:cNvContentPartPr/>
              <p14:nvPr/>
            </p14:nvContentPartPr>
            <p14:xfrm>
              <a:off x="4931448" y="5056114"/>
              <a:ext cx="114840" cy="136800"/>
            </p14:xfrm>
          </p:contentPart>
        </mc:Choice>
        <mc:Fallback>
          <p:pic>
            <p:nvPicPr>
              <p:cNvPr id="211262" name="Freihand 211261">
                <a:extLst>
                  <a:ext uri="{FF2B5EF4-FFF2-40B4-BE49-F238E27FC236}">
                    <a16:creationId xmlns:a16="http://schemas.microsoft.com/office/drawing/2014/main" id="{44A961F2-7863-476A-9488-336491D81B01}"/>
                  </a:ext>
                </a:extLst>
              </p:cNvPr>
              <p:cNvPicPr/>
              <p:nvPr/>
            </p:nvPicPr>
            <p:blipFill>
              <a:blip r:embed="rId623"/>
              <a:stretch>
                <a:fillRect/>
              </a:stretch>
            </p:blipFill>
            <p:spPr>
              <a:xfrm>
                <a:off x="4927128" y="5051794"/>
                <a:ext cx="12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1263" name="Freihand 211262">
                <a:extLst>
                  <a:ext uri="{FF2B5EF4-FFF2-40B4-BE49-F238E27FC236}">
                    <a16:creationId xmlns:a16="http://schemas.microsoft.com/office/drawing/2014/main" id="{0EAFC70A-A519-403E-AAA4-8F81D1AF8AE4}"/>
                  </a:ext>
                </a:extLst>
              </p14:cNvPr>
              <p14:cNvContentPartPr/>
              <p14:nvPr/>
            </p14:nvContentPartPr>
            <p14:xfrm>
              <a:off x="4968888" y="4924354"/>
              <a:ext cx="16560" cy="11520"/>
            </p14:xfrm>
          </p:contentPart>
        </mc:Choice>
        <mc:Fallback>
          <p:pic>
            <p:nvPicPr>
              <p:cNvPr id="211263" name="Freihand 211262">
                <a:extLst>
                  <a:ext uri="{FF2B5EF4-FFF2-40B4-BE49-F238E27FC236}">
                    <a16:creationId xmlns:a16="http://schemas.microsoft.com/office/drawing/2014/main" id="{0EAFC70A-A519-403E-AAA4-8F81D1AF8AE4}"/>
                  </a:ext>
                </a:extLst>
              </p:cNvPr>
              <p:cNvPicPr/>
              <p:nvPr/>
            </p:nvPicPr>
            <p:blipFill>
              <a:blip r:embed="rId625"/>
              <a:stretch>
                <a:fillRect/>
              </a:stretch>
            </p:blipFill>
            <p:spPr>
              <a:xfrm>
                <a:off x="4964568" y="4920034"/>
                <a:ext cx="2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11264" name="Freihand 211263">
                <a:extLst>
                  <a:ext uri="{FF2B5EF4-FFF2-40B4-BE49-F238E27FC236}">
                    <a16:creationId xmlns:a16="http://schemas.microsoft.com/office/drawing/2014/main" id="{D01CB392-E0CD-47DC-9065-3964BE213190}"/>
                  </a:ext>
                </a:extLst>
              </p14:cNvPr>
              <p14:cNvContentPartPr/>
              <p14:nvPr/>
            </p14:nvContentPartPr>
            <p14:xfrm>
              <a:off x="5085888" y="5096434"/>
              <a:ext cx="122760" cy="144000"/>
            </p14:xfrm>
          </p:contentPart>
        </mc:Choice>
        <mc:Fallback>
          <p:pic>
            <p:nvPicPr>
              <p:cNvPr id="211264" name="Freihand 211263">
                <a:extLst>
                  <a:ext uri="{FF2B5EF4-FFF2-40B4-BE49-F238E27FC236}">
                    <a16:creationId xmlns:a16="http://schemas.microsoft.com/office/drawing/2014/main" id="{D01CB392-E0CD-47DC-9065-3964BE213190}"/>
                  </a:ext>
                </a:extLst>
              </p:cNvPr>
              <p:cNvPicPr/>
              <p:nvPr/>
            </p:nvPicPr>
            <p:blipFill>
              <a:blip r:embed="rId627"/>
              <a:stretch>
                <a:fillRect/>
              </a:stretch>
            </p:blipFill>
            <p:spPr>
              <a:xfrm>
                <a:off x="5081568" y="5092114"/>
                <a:ext cx="131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11265" name="Freihand 211264">
                <a:extLst>
                  <a:ext uri="{FF2B5EF4-FFF2-40B4-BE49-F238E27FC236}">
                    <a16:creationId xmlns:a16="http://schemas.microsoft.com/office/drawing/2014/main" id="{37EF0A04-63EE-4153-9EEB-CC634B77FC9F}"/>
                  </a:ext>
                </a:extLst>
              </p14:cNvPr>
              <p14:cNvContentPartPr/>
              <p14:nvPr/>
            </p14:nvContentPartPr>
            <p14:xfrm>
              <a:off x="5176968" y="4935154"/>
              <a:ext cx="176040" cy="371520"/>
            </p14:xfrm>
          </p:contentPart>
        </mc:Choice>
        <mc:Fallback>
          <p:pic>
            <p:nvPicPr>
              <p:cNvPr id="211265" name="Freihand 211264">
                <a:extLst>
                  <a:ext uri="{FF2B5EF4-FFF2-40B4-BE49-F238E27FC236}">
                    <a16:creationId xmlns:a16="http://schemas.microsoft.com/office/drawing/2014/main" id="{37EF0A04-63EE-4153-9EEB-CC634B77FC9F}"/>
                  </a:ext>
                </a:extLst>
              </p:cNvPr>
              <p:cNvPicPr/>
              <p:nvPr/>
            </p:nvPicPr>
            <p:blipFill>
              <a:blip r:embed="rId629"/>
              <a:stretch>
                <a:fillRect/>
              </a:stretch>
            </p:blipFill>
            <p:spPr>
              <a:xfrm>
                <a:off x="5172648" y="4930834"/>
                <a:ext cx="1846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11266" name="Freihand 211265">
                <a:extLst>
                  <a:ext uri="{FF2B5EF4-FFF2-40B4-BE49-F238E27FC236}">
                    <a16:creationId xmlns:a16="http://schemas.microsoft.com/office/drawing/2014/main" id="{1D1D545D-72E4-4B45-BCC0-955A63594685}"/>
                  </a:ext>
                </a:extLst>
              </p14:cNvPr>
              <p14:cNvContentPartPr/>
              <p14:nvPr/>
            </p14:nvContentPartPr>
            <p14:xfrm>
              <a:off x="4041528" y="4930474"/>
              <a:ext cx="190080" cy="396360"/>
            </p14:xfrm>
          </p:contentPart>
        </mc:Choice>
        <mc:Fallback>
          <p:pic>
            <p:nvPicPr>
              <p:cNvPr id="211266" name="Freihand 211265">
                <a:extLst>
                  <a:ext uri="{FF2B5EF4-FFF2-40B4-BE49-F238E27FC236}">
                    <a16:creationId xmlns:a16="http://schemas.microsoft.com/office/drawing/2014/main" id="{1D1D545D-72E4-4B45-BCC0-955A63594685}"/>
                  </a:ext>
                </a:extLst>
              </p:cNvPr>
              <p:cNvPicPr/>
              <p:nvPr/>
            </p:nvPicPr>
            <p:blipFill>
              <a:blip r:embed="rId631"/>
              <a:stretch>
                <a:fillRect/>
              </a:stretch>
            </p:blipFill>
            <p:spPr>
              <a:xfrm>
                <a:off x="4037208" y="4926154"/>
                <a:ext cx="19872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11269" name="Freihand 211268">
                <a:extLst>
                  <a:ext uri="{FF2B5EF4-FFF2-40B4-BE49-F238E27FC236}">
                    <a16:creationId xmlns:a16="http://schemas.microsoft.com/office/drawing/2014/main" id="{A2F16819-7CFD-47C3-90EC-C94614A6F5B5}"/>
                  </a:ext>
                </a:extLst>
              </p14:cNvPr>
              <p14:cNvContentPartPr/>
              <p14:nvPr/>
            </p14:nvContentPartPr>
            <p14:xfrm>
              <a:off x="3157008" y="5331874"/>
              <a:ext cx="1226520" cy="219600"/>
            </p14:xfrm>
          </p:contentPart>
        </mc:Choice>
        <mc:Fallback>
          <p:pic>
            <p:nvPicPr>
              <p:cNvPr id="211269" name="Freihand 211268">
                <a:extLst>
                  <a:ext uri="{FF2B5EF4-FFF2-40B4-BE49-F238E27FC236}">
                    <a16:creationId xmlns:a16="http://schemas.microsoft.com/office/drawing/2014/main" id="{A2F16819-7CFD-47C3-90EC-C94614A6F5B5}"/>
                  </a:ext>
                </a:extLst>
              </p:cNvPr>
              <p:cNvPicPr/>
              <p:nvPr/>
            </p:nvPicPr>
            <p:blipFill>
              <a:blip r:embed="rId633"/>
              <a:stretch>
                <a:fillRect/>
              </a:stretch>
            </p:blipFill>
            <p:spPr>
              <a:xfrm>
                <a:off x="3152688" y="5327554"/>
                <a:ext cx="1235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11270" name="Freihand 211269">
                <a:extLst>
                  <a:ext uri="{FF2B5EF4-FFF2-40B4-BE49-F238E27FC236}">
                    <a16:creationId xmlns:a16="http://schemas.microsoft.com/office/drawing/2014/main" id="{49669BCE-0EFC-4BB8-A358-663DC9C5B59A}"/>
                  </a:ext>
                </a:extLst>
              </p14:cNvPr>
              <p14:cNvContentPartPr/>
              <p14:nvPr/>
            </p14:nvContentPartPr>
            <p14:xfrm>
              <a:off x="4374888" y="5360314"/>
              <a:ext cx="935280" cy="163440"/>
            </p14:xfrm>
          </p:contentPart>
        </mc:Choice>
        <mc:Fallback>
          <p:pic>
            <p:nvPicPr>
              <p:cNvPr id="211270" name="Freihand 211269">
                <a:extLst>
                  <a:ext uri="{FF2B5EF4-FFF2-40B4-BE49-F238E27FC236}">
                    <a16:creationId xmlns:a16="http://schemas.microsoft.com/office/drawing/2014/main" id="{49669BCE-0EFC-4BB8-A358-663DC9C5B59A}"/>
                  </a:ext>
                </a:extLst>
              </p:cNvPr>
              <p:cNvPicPr/>
              <p:nvPr/>
            </p:nvPicPr>
            <p:blipFill>
              <a:blip r:embed="rId635"/>
              <a:stretch>
                <a:fillRect/>
              </a:stretch>
            </p:blipFill>
            <p:spPr>
              <a:xfrm>
                <a:off x="4370568" y="5355994"/>
                <a:ext cx="943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11272" name="Freihand 211271">
                <a:extLst>
                  <a:ext uri="{FF2B5EF4-FFF2-40B4-BE49-F238E27FC236}">
                    <a16:creationId xmlns:a16="http://schemas.microsoft.com/office/drawing/2014/main" id="{85545450-25A2-406F-9DF9-393E2C3F87A1}"/>
                  </a:ext>
                </a:extLst>
              </p14:cNvPr>
              <p14:cNvContentPartPr/>
              <p14:nvPr/>
            </p14:nvContentPartPr>
            <p14:xfrm>
              <a:off x="3974928" y="5523034"/>
              <a:ext cx="106920" cy="164880"/>
            </p14:xfrm>
          </p:contentPart>
        </mc:Choice>
        <mc:Fallback>
          <p:pic>
            <p:nvPicPr>
              <p:cNvPr id="211272" name="Freihand 211271">
                <a:extLst>
                  <a:ext uri="{FF2B5EF4-FFF2-40B4-BE49-F238E27FC236}">
                    <a16:creationId xmlns:a16="http://schemas.microsoft.com/office/drawing/2014/main" id="{85545450-25A2-406F-9DF9-393E2C3F87A1}"/>
                  </a:ext>
                </a:extLst>
              </p:cNvPr>
              <p:cNvPicPr/>
              <p:nvPr/>
            </p:nvPicPr>
            <p:blipFill>
              <a:blip r:embed="rId637"/>
              <a:stretch>
                <a:fillRect/>
              </a:stretch>
            </p:blipFill>
            <p:spPr>
              <a:xfrm>
                <a:off x="3970608" y="5518714"/>
                <a:ext cx="115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1273" name="Freihand 211272">
                <a:extLst>
                  <a:ext uri="{FF2B5EF4-FFF2-40B4-BE49-F238E27FC236}">
                    <a16:creationId xmlns:a16="http://schemas.microsoft.com/office/drawing/2014/main" id="{11ADBAC7-FEC5-4B78-B366-5BD8F05B9EDE}"/>
                  </a:ext>
                </a:extLst>
              </p14:cNvPr>
              <p14:cNvContentPartPr/>
              <p14:nvPr/>
            </p14:nvContentPartPr>
            <p14:xfrm>
              <a:off x="4129008" y="5559034"/>
              <a:ext cx="283320" cy="104040"/>
            </p14:xfrm>
          </p:contentPart>
        </mc:Choice>
        <mc:Fallback>
          <p:pic>
            <p:nvPicPr>
              <p:cNvPr id="211273" name="Freihand 211272">
                <a:extLst>
                  <a:ext uri="{FF2B5EF4-FFF2-40B4-BE49-F238E27FC236}">
                    <a16:creationId xmlns:a16="http://schemas.microsoft.com/office/drawing/2014/main" id="{11ADBAC7-FEC5-4B78-B366-5BD8F05B9EDE}"/>
                  </a:ext>
                </a:extLst>
              </p:cNvPr>
              <p:cNvPicPr/>
              <p:nvPr/>
            </p:nvPicPr>
            <p:blipFill>
              <a:blip r:embed="rId639"/>
              <a:stretch>
                <a:fillRect/>
              </a:stretch>
            </p:blipFill>
            <p:spPr>
              <a:xfrm>
                <a:off x="4124688" y="5554714"/>
                <a:ext cx="291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1274" name="Freihand 211273">
                <a:extLst>
                  <a:ext uri="{FF2B5EF4-FFF2-40B4-BE49-F238E27FC236}">
                    <a16:creationId xmlns:a16="http://schemas.microsoft.com/office/drawing/2014/main" id="{5B5CB3E9-BD26-4BA9-9B84-7A107866FFDB}"/>
                  </a:ext>
                </a:extLst>
              </p14:cNvPr>
              <p14:cNvContentPartPr/>
              <p14:nvPr/>
            </p14:nvContentPartPr>
            <p14:xfrm>
              <a:off x="4412328" y="5511874"/>
              <a:ext cx="176400" cy="153720"/>
            </p14:xfrm>
          </p:contentPart>
        </mc:Choice>
        <mc:Fallback>
          <p:pic>
            <p:nvPicPr>
              <p:cNvPr id="211274" name="Freihand 211273">
                <a:extLst>
                  <a:ext uri="{FF2B5EF4-FFF2-40B4-BE49-F238E27FC236}">
                    <a16:creationId xmlns:a16="http://schemas.microsoft.com/office/drawing/2014/main" id="{5B5CB3E9-BD26-4BA9-9B84-7A107866FFDB}"/>
                  </a:ext>
                </a:extLst>
              </p:cNvPr>
              <p:cNvPicPr/>
              <p:nvPr/>
            </p:nvPicPr>
            <p:blipFill>
              <a:blip r:embed="rId641"/>
              <a:stretch>
                <a:fillRect/>
              </a:stretch>
            </p:blipFill>
            <p:spPr>
              <a:xfrm>
                <a:off x="4408008" y="5507554"/>
                <a:ext cx="185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1275" name="Freihand 211274">
                <a:extLst>
                  <a:ext uri="{FF2B5EF4-FFF2-40B4-BE49-F238E27FC236}">
                    <a16:creationId xmlns:a16="http://schemas.microsoft.com/office/drawing/2014/main" id="{E06BABAC-3192-4110-8CB0-20E6FF0EFC2D}"/>
                  </a:ext>
                </a:extLst>
              </p14:cNvPr>
              <p14:cNvContentPartPr/>
              <p14:nvPr/>
            </p14:nvContentPartPr>
            <p14:xfrm>
              <a:off x="4712928" y="5470474"/>
              <a:ext cx="110520" cy="159480"/>
            </p14:xfrm>
          </p:contentPart>
        </mc:Choice>
        <mc:Fallback>
          <p:pic>
            <p:nvPicPr>
              <p:cNvPr id="211275" name="Freihand 211274">
                <a:extLst>
                  <a:ext uri="{FF2B5EF4-FFF2-40B4-BE49-F238E27FC236}">
                    <a16:creationId xmlns:a16="http://schemas.microsoft.com/office/drawing/2014/main" id="{E06BABAC-3192-4110-8CB0-20E6FF0EFC2D}"/>
                  </a:ext>
                </a:extLst>
              </p:cNvPr>
              <p:cNvPicPr/>
              <p:nvPr/>
            </p:nvPicPr>
            <p:blipFill>
              <a:blip r:embed="rId643"/>
              <a:stretch>
                <a:fillRect/>
              </a:stretch>
            </p:blipFill>
            <p:spPr>
              <a:xfrm>
                <a:off x="4708608" y="5466154"/>
                <a:ext cx="119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1276" name="Freihand 211275">
                <a:extLst>
                  <a:ext uri="{FF2B5EF4-FFF2-40B4-BE49-F238E27FC236}">
                    <a16:creationId xmlns:a16="http://schemas.microsoft.com/office/drawing/2014/main" id="{838EBF28-167B-47E1-A617-C7DFC634BD91}"/>
                  </a:ext>
                </a:extLst>
              </p14:cNvPr>
              <p14:cNvContentPartPr/>
              <p14:nvPr/>
            </p14:nvContentPartPr>
            <p14:xfrm>
              <a:off x="4852968" y="5534194"/>
              <a:ext cx="105120" cy="79920"/>
            </p14:xfrm>
          </p:contentPart>
        </mc:Choice>
        <mc:Fallback>
          <p:pic>
            <p:nvPicPr>
              <p:cNvPr id="211276" name="Freihand 211275">
                <a:extLst>
                  <a:ext uri="{FF2B5EF4-FFF2-40B4-BE49-F238E27FC236}">
                    <a16:creationId xmlns:a16="http://schemas.microsoft.com/office/drawing/2014/main" id="{838EBF28-167B-47E1-A617-C7DFC634BD91}"/>
                  </a:ext>
                </a:extLst>
              </p:cNvPr>
              <p:cNvPicPr/>
              <p:nvPr/>
            </p:nvPicPr>
            <p:blipFill>
              <a:blip r:embed="rId645"/>
              <a:stretch>
                <a:fillRect/>
              </a:stretch>
            </p:blipFill>
            <p:spPr>
              <a:xfrm>
                <a:off x="4848648" y="5529874"/>
                <a:ext cx="113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1277" name="Freihand 211276">
                <a:extLst>
                  <a:ext uri="{FF2B5EF4-FFF2-40B4-BE49-F238E27FC236}">
                    <a16:creationId xmlns:a16="http://schemas.microsoft.com/office/drawing/2014/main" id="{AA09624D-A054-43D5-835F-5678EA25014D}"/>
                  </a:ext>
                </a:extLst>
              </p14:cNvPr>
              <p14:cNvContentPartPr/>
              <p14:nvPr/>
            </p14:nvContentPartPr>
            <p14:xfrm>
              <a:off x="5011728" y="5443114"/>
              <a:ext cx="112680" cy="152280"/>
            </p14:xfrm>
          </p:contentPart>
        </mc:Choice>
        <mc:Fallback>
          <p:pic>
            <p:nvPicPr>
              <p:cNvPr id="211277" name="Freihand 211276">
                <a:extLst>
                  <a:ext uri="{FF2B5EF4-FFF2-40B4-BE49-F238E27FC236}">
                    <a16:creationId xmlns:a16="http://schemas.microsoft.com/office/drawing/2014/main" id="{AA09624D-A054-43D5-835F-5678EA25014D}"/>
                  </a:ext>
                </a:extLst>
              </p:cNvPr>
              <p:cNvPicPr/>
              <p:nvPr/>
            </p:nvPicPr>
            <p:blipFill>
              <a:blip r:embed="rId647"/>
              <a:stretch>
                <a:fillRect/>
              </a:stretch>
            </p:blipFill>
            <p:spPr>
              <a:xfrm>
                <a:off x="5007408" y="5438794"/>
                <a:ext cx="121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11278" name="Freihand 211277">
                <a:extLst>
                  <a:ext uri="{FF2B5EF4-FFF2-40B4-BE49-F238E27FC236}">
                    <a16:creationId xmlns:a16="http://schemas.microsoft.com/office/drawing/2014/main" id="{9F1A1EB5-7A43-46B1-B831-AD8216CE15DC}"/>
                  </a:ext>
                </a:extLst>
              </p14:cNvPr>
              <p14:cNvContentPartPr/>
              <p14:nvPr/>
            </p14:nvContentPartPr>
            <p14:xfrm>
              <a:off x="5079768" y="5554354"/>
              <a:ext cx="59400" cy="41040"/>
            </p14:xfrm>
          </p:contentPart>
        </mc:Choice>
        <mc:Fallback>
          <p:pic>
            <p:nvPicPr>
              <p:cNvPr id="211278" name="Freihand 211277">
                <a:extLst>
                  <a:ext uri="{FF2B5EF4-FFF2-40B4-BE49-F238E27FC236}">
                    <a16:creationId xmlns:a16="http://schemas.microsoft.com/office/drawing/2014/main" id="{9F1A1EB5-7A43-46B1-B831-AD8216CE15DC}"/>
                  </a:ext>
                </a:extLst>
              </p:cNvPr>
              <p:cNvPicPr/>
              <p:nvPr/>
            </p:nvPicPr>
            <p:blipFill>
              <a:blip r:embed="rId649"/>
              <a:stretch>
                <a:fillRect/>
              </a:stretch>
            </p:blipFill>
            <p:spPr>
              <a:xfrm>
                <a:off x="5075448" y="5550034"/>
                <a:ext cx="68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11279" name="Freihand 211278">
                <a:extLst>
                  <a:ext uri="{FF2B5EF4-FFF2-40B4-BE49-F238E27FC236}">
                    <a16:creationId xmlns:a16="http://schemas.microsoft.com/office/drawing/2014/main" id="{FAADEDF8-2FB7-46A3-9622-BBEED326FAB9}"/>
                  </a:ext>
                </a:extLst>
              </p14:cNvPr>
              <p14:cNvContentPartPr/>
              <p14:nvPr/>
            </p14:nvContentPartPr>
            <p14:xfrm>
              <a:off x="5158968" y="5530594"/>
              <a:ext cx="252720" cy="73080"/>
            </p14:xfrm>
          </p:contentPart>
        </mc:Choice>
        <mc:Fallback>
          <p:pic>
            <p:nvPicPr>
              <p:cNvPr id="211279" name="Freihand 211278">
                <a:extLst>
                  <a:ext uri="{FF2B5EF4-FFF2-40B4-BE49-F238E27FC236}">
                    <a16:creationId xmlns:a16="http://schemas.microsoft.com/office/drawing/2014/main" id="{FAADEDF8-2FB7-46A3-9622-BBEED326FAB9}"/>
                  </a:ext>
                </a:extLst>
              </p:cNvPr>
              <p:cNvPicPr/>
              <p:nvPr/>
            </p:nvPicPr>
            <p:blipFill>
              <a:blip r:embed="rId651"/>
              <a:stretch>
                <a:fillRect/>
              </a:stretch>
            </p:blipFill>
            <p:spPr>
              <a:xfrm>
                <a:off x="5154648" y="5526274"/>
                <a:ext cx="261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1280" name="Freihand 211279">
                <a:extLst>
                  <a:ext uri="{FF2B5EF4-FFF2-40B4-BE49-F238E27FC236}">
                    <a16:creationId xmlns:a16="http://schemas.microsoft.com/office/drawing/2014/main" id="{81D0DA4C-C6EA-4794-B004-B6E123DE2378}"/>
                  </a:ext>
                </a:extLst>
              </p14:cNvPr>
              <p14:cNvContentPartPr/>
              <p14:nvPr/>
            </p14:nvContentPartPr>
            <p14:xfrm>
              <a:off x="5441928" y="5417554"/>
              <a:ext cx="384480" cy="168120"/>
            </p14:xfrm>
          </p:contentPart>
        </mc:Choice>
        <mc:Fallback>
          <p:pic>
            <p:nvPicPr>
              <p:cNvPr id="211280" name="Freihand 211279">
                <a:extLst>
                  <a:ext uri="{FF2B5EF4-FFF2-40B4-BE49-F238E27FC236}">
                    <a16:creationId xmlns:a16="http://schemas.microsoft.com/office/drawing/2014/main" id="{81D0DA4C-C6EA-4794-B004-B6E123DE2378}"/>
                  </a:ext>
                </a:extLst>
              </p:cNvPr>
              <p:cNvPicPr/>
              <p:nvPr/>
            </p:nvPicPr>
            <p:blipFill>
              <a:blip r:embed="rId653"/>
              <a:stretch>
                <a:fillRect/>
              </a:stretch>
            </p:blipFill>
            <p:spPr>
              <a:xfrm>
                <a:off x="5437608" y="5413234"/>
                <a:ext cx="393120" cy="176760"/>
              </a:xfrm>
              <a:prstGeom prst="rect">
                <a:avLst/>
              </a:prstGeom>
            </p:spPr>
          </p:pic>
        </mc:Fallback>
      </mc:AlternateContent>
      <p:grpSp>
        <p:nvGrpSpPr>
          <p:cNvPr id="211307" name="Gruppieren 211306">
            <a:extLst>
              <a:ext uri="{FF2B5EF4-FFF2-40B4-BE49-F238E27FC236}">
                <a16:creationId xmlns:a16="http://schemas.microsoft.com/office/drawing/2014/main" id="{39DEDE50-7DBE-4CEC-BCB9-DD384AF97142}"/>
              </a:ext>
            </a:extLst>
          </p:cNvPr>
          <p:cNvGrpSpPr/>
          <p:nvPr/>
        </p:nvGrpSpPr>
        <p:grpSpPr>
          <a:xfrm>
            <a:off x="788928" y="4894114"/>
            <a:ext cx="2673720" cy="1259640"/>
            <a:chOff x="788928" y="4894114"/>
            <a:chExt cx="2673720" cy="1259640"/>
          </a:xfrm>
        </p:grpSpPr>
        <mc:AlternateContent xmlns:mc="http://schemas.openxmlformats.org/markup-compatibility/2006">
          <mc:Choice xmlns:p14="http://schemas.microsoft.com/office/powerpoint/2010/main" Requires="p14">
            <p:contentPart p14:bwMode="auto" r:id="rId654">
              <p14:nvContentPartPr>
                <p14:cNvPr id="211243" name="Freihand 211242">
                  <a:extLst>
                    <a:ext uri="{FF2B5EF4-FFF2-40B4-BE49-F238E27FC236}">
                      <a16:creationId xmlns:a16="http://schemas.microsoft.com/office/drawing/2014/main" id="{28A44CCF-884F-4D38-9BEC-467C610EEB5F}"/>
                    </a:ext>
                  </a:extLst>
                </p14:cNvPr>
                <p14:cNvContentPartPr/>
                <p14:nvPr/>
              </p14:nvContentPartPr>
              <p14:xfrm>
                <a:off x="2605848" y="4947034"/>
                <a:ext cx="91800" cy="84960"/>
              </p14:xfrm>
            </p:contentPart>
          </mc:Choice>
          <mc:Fallback>
            <p:pic>
              <p:nvPicPr>
                <p:cNvPr id="211243" name="Freihand 211242">
                  <a:extLst>
                    <a:ext uri="{FF2B5EF4-FFF2-40B4-BE49-F238E27FC236}">
                      <a16:creationId xmlns:a16="http://schemas.microsoft.com/office/drawing/2014/main" id="{28A44CCF-884F-4D38-9BEC-467C610EEB5F}"/>
                    </a:ext>
                  </a:extLst>
                </p:cNvPr>
                <p:cNvPicPr/>
                <p:nvPr/>
              </p:nvPicPr>
              <p:blipFill>
                <a:blip r:embed="rId655"/>
                <a:stretch>
                  <a:fillRect/>
                </a:stretch>
              </p:blipFill>
              <p:spPr>
                <a:xfrm>
                  <a:off x="2601528" y="4942714"/>
                  <a:ext cx="100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1244" name="Freihand 211243">
                  <a:extLst>
                    <a:ext uri="{FF2B5EF4-FFF2-40B4-BE49-F238E27FC236}">
                      <a16:creationId xmlns:a16="http://schemas.microsoft.com/office/drawing/2014/main" id="{C4D37E2E-8C73-4835-86C9-B2727E4938EC}"/>
                    </a:ext>
                  </a:extLst>
                </p14:cNvPr>
                <p14:cNvContentPartPr/>
                <p14:nvPr/>
              </p14:nvContentPartPr>
              <p14:xfrm>
                <a:off x="2736168" y="4894114"/>
                <a:ext cx="94680" cy="121320"/>
              </p14:xfrm>
            </p:contentPart>
          </mc:Choice>
          <mc:Fallback>
            <p:pic>
              <p:nvPicPr>
                <p:cNvPr id="211244" name="Freihand 211243">
                  <a:extLst>
                    <a:ext uri="{FF2B5EF4-FFF2-40B4-BE49-F238E27FC236}">
                      <a16:creationId xmlns:a16="http://schemas.microsoft.com/office/drawing/2014/main" id="{C4D37E2E-8C73-4835-86C9-B2727E4938EC}"/>
                    </a:ext>
                  </a:extLst>
                </p:cNvPr>
                <p:cNvPicPr/>
                <p:nvPr/>
              </p:nvPicPr>
              <p:blipFill>
                <a:blip r:embed="rId657"/>
                <a:stretch>
                  <a:fillRect/>
                </a:stretch>
              </p:blipFill>
              <p:spPr>
                <a:xfrm>
                  <a:off x="2731848" y="4889794"/>
                  <a:ext cx="103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1245" name="Freihand 211244">
                  <a:extLst>
                    <a:ext uri="{FF2B5EF4-FFF2-40B4-BE49-F238E27FC236}">
                      <a16:creationId xmlns:a16="http://schemas.microsoft.com/office/drawing/2014/main" id="{1BAF94EC-30F3-4ADA-A970-CBA97C6D4496}"/>
                    </a:ext>
                  </a:extLst>
                </p14:cNvPr>
                <p14:cNvContentPartPr/>
                <p14:nvPr/>
              </p14:nvContentPartPr>
              <p14:xfrm>
                <a:off x="2878008" y="4917154"/>
                <a:ext cx="67680" cy="208800"/>
              </p14:xfrm>
            </p:contentPart>
          </mc:Choice>
          <mc:Fallback>
            <p:pic>
              <p:nvPicPr>
                <p:cNvPr id="211245" name="Freihand 211244">
                  <a:extLst>
                    <a:ext uri="{FF2B5EF4-FFF2-40B4-BE49-F238E27FC236}">
                      <a16:creationId xmlns:a16="http://schemas.microsoft.com/office/drawing/2014/main" id="{1BAF94EC-30F3-4ADA-A970-CBA97C6D4496}"/>
                    </a:ext>
                  </a:extLst>
                </p:cNvPr>
                <p:cNvPicPr/>
                <p:nvPr/>
              </p:nvPicPr>
              <p:blipFill>
                <a:blip r:embed="rId659"/>
                <a:stretch>
                  <a:fillRect/>
                </a:stretch>
              </p:blipFill>
              <p:spPr>
                <a:xfrm>
                  <a:off x="2873688" y="4912834"/>
                  <a:ext cx="76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246" name="Freihand 211245">
                  <a:extLst>
                    <a:ext uri="{FF2B5EF4-FFF2-40B4-BE49-F238E27FC236}">
                      <a16:creationId xmlns:a16="http://schemas.microsoft.com/office/drawing/2014/main" id="{452D901B-171D-44B9-8674-8506003C4764}"/>
                    </a:ext>
                  </a:extLst>
                </p14:cNvPr>
                <p14:cNvContentPartPr/>
                <p14:nvPr/>
              </p14:nvContentPartPr>
              <p14:xfrm>
                <a:off x="3032088" y="4983394"/>
                <a:ext cx="360" cy="360"/>
              </p14:xfrm>
            </p:contentPart>
          </mc:Choice>
          <mc:Fallback>
            <p:pic>
              <p:nvPicPr>
                <p:cNvPr id="211246" name="Freihand 211245">
                  <a:extLst>
                    <a:ext uri="{FF2B5EF4-FFF2-40B4-BE49-F238E27FC236}">
                      <a16:creationId xmlns:a16="http://schemas.microsoft.com/office/drawing/2014/main" id="{452D901B-171D-44B9-8674-8506003C4764}"/>
                    </a:ext>
                  </a:extLst>
                </p:cNvPr>
                <p:cNvPicPr/>
                <p:nvPr/>
              </p:nvPicPr>
              <p:blipFill>
                <a:blip r:embed="rId98"/>
                <a:stretch>
                  <a:fillRect/>
                </a:stretch>
              </p:blipFill>
              <p:spPr>
                <a:xfrm>
                  <a:off x="3027768" y="49790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11247" name="Freihand 211246">
                  <a:extLst>
                    <a:ext uri="{FF2B5EF4-FFF2-40B4-BE49-F238E27FC236}">
                      <a16:creationId xmlns:a16="http://schemas.microsoft.com/office/drawing/2014/main" id="{0C836311-EB2D-4E39-A40C-B5D0AEEDA507}"/>
                    </a:ext>
                  </a:extLst>
                </p14:cNvPr>
                <p14:cNvContentPartPr/>
                <p14:nvPr/>
              </p14:nvContentPartPr>
              <p14:xfrm>
                <a:off x="2294448" y="5240434"/>
                <a:ext cx="81000" cy="122400"/>
              </p14:xfrm>
            </p:contentPart>
          </mc:Choice>
          <mc:Fallback>
            <p:pic>
              <p:nvPicPr>
                <p:cNvPr id="211247" name="Freihand 211246">
                  <a:extLst>
                    <a:ext uri="{FF2B5EF4-FFF2-40B4-BE49-F238E27FC236}">
                      <a16:creationId xmlns:a16="http://schemas.microsoft.com/office/drawing/2014/main" id="{0C836311-EB2D-4E39-A40C-B5D0AEEDA507}"/>
                    </a:ext>
                  </a:extLst>
                </p:cNvPr>
                <p:cNvPicPr/>
                <p:nvPr/>
              </p:nvPicPr>
              <p:blipFill>
                <a:blip r:embed="rId662"/>
                <a:stretch>
                  <a:fillRect/>
                </a:stretch>
              </p:blipFill>
              <p:spPr>
                <a:xfrm>
                  <a:off x="2290128" y="5236114"/>
                  <a:ext cx="89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11248" name="Freihand 211247">
                  <a:extLst>
                    <a:ext uri="{FF2B5EF4-FFF2-40B4-BE49-F238E27FC236}">
                      <a16:creationId xmlns:a16="http://schemas.microsoft.com/office/drawing/2014/main" id="{43540E74-D7E8-476D-A875-BC2D5617378E}"/>
                    </a:ext>
                  </a:extLst>
                </p14:cNvPr>
                <p14:cNvContentPartPr/>
                <p14:nvPr/>
              </p14:nvContentPartPr>
              <p14:xfrm>
                <a:off x="2333688" y="5157994"/>
                <a:ext cx="34560" cy="31680"/>
              </p14:xfrm>
            </p:contentPart>
          </mc:Choice>
          <mc:Fallback>
            <p:pic>
              <p:nvPicPr>
                <p:cNvPr id="211248" name="Freihand 211247">
                  <a:extLst>
                    <a:ext uri="{FF2B5EF4-FFF2-40B4-BE49-F238E27FC236}">
                      <a16:creationId xmlns:a16="http://schemas.microsoft.com/office/drawing/2014/main" id="{43540E74-D7E8-476D-A875-BC2D5617378E}"/>
                    </a:ext>
                  </a:extLst>
                </p:cNvPr>
                <p:cNvPicPr/>
                <p:nvPr/>
              </p:nvPicPr>
              <p:blipFill>
                <a:blip r:embed="rId664"/>
                <a:stretch>
                  <a:fillRect/>
                </a:stretch>
              </p:blipFill>
              <p:spPr>
                <a:xfrm>
                  <a:off x="2329368" y="5153674"/>
                  <a:ext cx="43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11249" name="Freihand 211248">
                  <a:extLst>
                    <a:ext uri="{FF2B5EF4-FFF2-40B4-BE49-F238E27FC236}">
                      <a16:creationId xmlns:a16="http://schemas.microsoft.com/office/drawing/2014/main" id="{F728063D-B343-4654-9046-F9A83FE29BC5}"/>
                    </a:ext>
                  </a:extLst>
                </p14:cNvPr>
                <p14:cNvContentPartPr/>
                <p14:nvPr/>
              </p14:nvContentPartPr>
              <p14:xfrm>
                <a:off x="2426928" y="5312434"/>
                <a:ext cx="71640" cy="100800"/>
              </p14:xfrm>
            </p:contentPart>
          </mc:Choice>
          <mc:Fallback>
            <p:pic>
              <p:nvPicPr>
                <p:cNvPr id="211249" name="Freihand 211248">
                  <a:extLst>
                    <a:ext uri="{FF2B5EF4-FFF2-40B4-BE49-F238E27FC236}">
                      <a16:creationId xmlns:a16="http://schemas.microsoft.com/office/drawing/2014/main" id="{F728063D-B343-4654-9046-F9A83FE29BC5}"/>
                    </a:ext>
                  </a:extLst>
                </p:cNvPr>
                <p:cNvPicPr/>
                <p:nvPr/>
              </p:nvPicPr>
              <p:blipFill>
                <a:blip r:embed="rId666"/>
                <a:stretch>
                  <a:fillRect/>
                </a:stretch>
              </p:blipFill>
              <p:spPr>
                <a:xfrm>
                  <a:off x="2422608" y="5308114"/>
                  <a:ext cx="80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11250" name="Freihand 211249">
                  <a:extLst>
                    <a:ext uri="{FF2B5EF4-FFF2-40B4-BE49-F238E27FC236}">
                      <a16:creationId xmlns:a16="http://schemas.microsoft.com/office/drawing/2014/main" id="{890D7FEE-E32E-42CC-B68A-4DD4851740AB}"/>
                    </a:ext>
                  </a:extLst>
                </p14:cNvPr>
                <p14:cNvContentPartPr/>
                <p14:nvPr/>
              </p14:nvContentPartPr>
              <p14:xfrm>
                <a:off x="2557968" y="5154034"/>
                <a:ext cx="151560" cy="119160"/>
              </p14:xfrm>
            </p:contentPart>
          </mc:Choice>
          <mc:Fallback>
            <p:pic>
              <p:nvPicPr>
                <p:cNvPr id="211250" name="Freihand 211249">
                  <a:extLst>
                    <a:ext uri="{FF2B5EF4-FFF2-40B4-BE49-F238E27FC236}">
                      <a16:creationId xmlns:a16="http://schemas.microsoft.com/office/drawing/2014/main" id="{890D7FEE-E32E-42CC-B68A-4DD4851740AB}"/>
                    </a:ext>
                  </a:extLst>
                </p:cNvPr>
                <p:cNvPicPr/>
                <p:nvPr/>
              </p:nvPicPr>
              <p:blipFill>
                <a:blip r:embed="rId668"/>
                <a:stretch>
                  <a:fillRect/>
                </a:stretch>
              </p:blipFill>
              <p:spPr>
                <a:xfrm>
                  <a:off x="2553648" y="5149714"/>
                  <a:ext cx="160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11251" name="Freihand 211250">
                  <a:extLst>
                    <a:ext uri="{FF2B5EF4-FFF2-40B4-BE49-F238E27FC236}">
                      <a16:creationId xmlns:a16="http://schemas.microsoft.com/office/drawing/2014/main" id="{383DFA98-E3A8-4BAE-8626-16B3F3E95DBE}"/>
                    </a:ext>
                  </a:extLst>
                </p14:cNvPr>
                <p14:cNvContentPartPr/>
                <p14:nvPr/>
              </p14:nvContentPartPr>
              <p14:xfrm>
                <a:off x="2808888" y="5230354"/>
                <a:ext cx="177840" cy="54000"/>
              </p14:xfrm>
            </p:contentPart>
          </mc:Choice>
          <mc:Fallback>
            <p:pic>
              <p:nvPicPr>
                <p:cNvPr id="211251" name="Freihand 211250">
                  <a:extLst>
                    <a:ext uri="{FF2B5EF4-FFF2-40B4-BE49-F238E27FC236}">
                      <a16:creationId xmlns:a16="http://schemas.microsoft.com/office/drawing/2014/main" id="{383DFA98-E3A8-4BAE-8626-16B3F3E95DBE}"/>
                    </a:ext>
                  </a:extLst>
                </p:cNvPr>
                <p:cNvPicPr/>
                <p:nvPr/>
              </p:nvPicPr>
              <p:blipFill>
                <a:blip r:embed="rId670"/>
                <a:stretch>
                  <a:fillRect/>
                </a:stretch>
              </p:blipFill>
              <p:spPr>
                <a:xfrm>
                  <a:off x="2804568" y="5226034"/>
                  <a:ext cx="186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11253" name="Freihand 211252">
                  <a:extLst>
                    <a:ext uri="{FF2B5EF4-FFF2-40B4-BE49-F238E27FC236}">
                      <a16:creationId xmlns:a16="http://schemas.microsoft.com/office/drawing/2014/main" id="{A4CC9194-7E57-4B87-91B7-8C15F8B3F1D7}"/>
                    </a:ext>
                  </a:extLst>
                </p14:cNvPr>
                <p14:cNvContentPartPr/>
                <p14:nvPr/>
              </p14:nvContentPartPr>
              <p14:xfrm>
                <a:off x="3199848" y="5134234"/>
                <a:ext cx="86040" cy="150840"/>
              </p14:xfrm>
            </p:contentPart>
          </mc:Choice>
          <mc:Fallback>
            <p:pic>
              <p:nvPicPr>
                <p:cNvPr id="211253" name="Freihand 211252">
                  <a:extLst>
                    <a:ext uri="{FF2B5EF4-FFF2-40B4-BE49-F238E27FC236}">
                      <a16:creationId xmlns:a16="http://schemas.microsoft.com/office/drawing/2014/main" id="{A4CC9194-7E57-4B87-91B7-8C15F8B3F1D7}"/>
                    </a:ext>
                  </a:extLst>
                </p:cNvPr>
                <p:cNvPicPr/>
                <p:nvPr/>
              </p:nvPicPr>
              <p:blipFill>
                <a:blip r:embed="rId672"/>
                <a:stretch>
                  <a:fillRect/>
                </a:stretch>
              </p:blipFill>
              <p:spPr>
                <a:xfrm>
                  <a:off x="3195528" y="5129914"/>
                  <a:ext cx="94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11254" name="Freihand 211253">
                  <a:extLst>
                    <a:ext uri="{FF2B5EF4-FFF2-40B4-BE49-F238E27FC236}">
                      <a16:creationId xmlns:a16="http://schemas.microsoft.com/office/drawing/2014/main" id="{6510B23B-5E8B-41E0-94FB-29E7A8D372D1}"/>
                    </a:ext>
                  </a:extLst>
                </p14:cNvPr>
                <p14:cNvContentPartPr/>
                <p14:nvPr/>
              </p14:nvContentPartPr>
              <p14:xfrm>
                <a:off x="3245928" y="5044954"/>
                <a:ext cx="7920" cy="8280"/>
              </p14:xfrm>
            </p:contentPart>
          </mc:Choice>
          <mc:Fallback>
            <p:pic>
              <p:nvPicPr>
                <p:cNvPr id="211254" name="Freihand 211253">
                  <a:extLst>
                    <a:ext uri="{FF2B5EF4-FFF2-40B4-BE49-F238E27FC236}">
                      <a16:creationId xmlns:a16="http://schemas.microsoft.com/office/drawing/2014/main" id="{6510B23B-5E8B-41E0-94FB-29E7A8D372D1}"/>
                    </a:ext>
                  </a:extLst>
                </p:cNvPr>
                <p:cNvPicPr/>
                <p:nvPr/>
              </p:nvPicPr>
              <p:blipFill>
                <a:blip r:embed="rId674"/>
                <a:stretch>
                  <a:fillRect/>
                </a:stretch>
              </p:blipFill>
              <p:spPr>
                <a:xfrm>
                  <a:off x="3241608" y="5040634"/>
                  <a:ext cx="1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11255" name="Freihand 211254">
                  <a:extLst>
                    <a:ext uri="{FF2B5EF4-FFF2-40B4-BE49-F238E27FC236}">
                      <a16:creationId xmlns:a16="http://schemas.microsoft.com/office/drawing/2014/main" id="{CBA38B50-3679-40CD-B8B4-FDD1FF2E9476}"/>
                    </a:ext>
                  </a:extLst>
                </p14:cNvPr>
                <p14:cNvContentPartPr/>
                <p14:nvPr/>
              </p14:nvContentPartPr>
              <p14:xfrm>
                <a:off x="3345288" y="5210554"/>
                <a:ext cx="117360" cy="103320"/>
              </p14:xfrm>
            </p:contentPart>
          </mc:Choice>
          <mc:Fallback>
            <p:pic>
              <p:nvPicPr>
                <p:cNvPr id="211255" name="Freihand 211254">
                  <a:extLst>
                    <a:ext uri="{FF2B5EF4-FFF2-40B4-BE49-F238E27FC236}">
                      <a16:creationId xmlns:a16="http://schemas.microsoft.com/office/drawing/2014/main" id="{CBA38B50-3679-40CD-B8B4-FDD1FF2E9476}"/>
                    </a:ext>
                  </a:extLst>
                </p:cNvPr>
                <p:cNvPicPr/>
                <p:nvPr/>
              </p:nvPicPr>
              <p:blipFill>
                <a:blip r:embed="rId676"/>
                <a:stretch>
                  <a:fillRect/>
                </a:stretch>
              </p:blipFill>
              <p:spPr>
                <a:xfrm>
                  <a:off x="3340968" y="5206234"/>
                  <a:ext cx="126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11281" name="Freihand 211280">
                  <a:extLst>
                    <a:ext uri="{FF2B5EF4-FFF2-40B4-BE49-F238E27FC236}">
                      <a16:creationId xmlns:a16="http://schemas.microsoft.com/office/drawing/2014/main" id="{55474D71-A0FE-4B62-AC4B-214962546E62}"/>
                    </a:ext>
                  </a:extLst>
                </p14:cNvPr>
                <p14:cNvContentPartPr/>
                <p14:nvPr/>
              </p14:nvContentPartPr>
              <p14:xfrm>
                <a:off x="2146848" y="5383354"/>
                <a:ext cx="421200" cy="127800"/>
              </p14:xfrm>
            </p:contentPart>
          </mc:Choice>
          <mc:Fallback>
            <p:pic>
              <p:nvPicPr>
                <p:cNvPr id="211281" name="Freihand 211280">
                  <a:extLst>
                    <a:ext uri="{FF2B5EF4-FFF2-40B4-BE49-F238E27FC236}">
                      <a16:creationId xmlns:a16="http://schemas.microsoft.com/office/drawing/2014/main" id="{55474D71-A0FE-4B62-AC4B-214962546E62}"/>
                    </a:ext>
                  </a:extLst>
                </p:cNvPr>
                <p:cNvPicPr/>
                <p:nvPr/>
              </p:nvPicPr>
              <p:blipFill>
                <a:blip r:embed="rId678"/>
                <a:stretch>
                  <a:fillRect/>
                </a:stretch>
              </p:blipFill>
              <p:spPr>
                <a:xfrm>
                  <a:off x="2142528" y="5379034"/>
                  <a:ext cx="429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11284" name="Freihand 211283">
                  <a:extLst>
                    <a:ext uri="{FF2B5EF4-FFF2-40B4-BE49-F238E27FC236}">
                      <a16:creationId xmlns:a16="http://schemas.microsoft.com/office/drawing/2014/main" id="{63F69D72-DB56-472F-BAB2-CD3176F7276C}"/>
                    </a:ext>
                  </a:extLst>
                </p14:cNvPr>
                <p14:cNvContentPartPr/>
                <p14:nvPr/>
              </p14:nvContentPartPr>
              <p14:xfrm>
                <a:off x="1823568" y="5571274"/>
                <a:ext cx="291240" cy="110160"/>
              </p14:xfrm>
            </p:contentPart>
          </mc:Choice>
          <mc:Fallback>
            <p:pic>
              <p:nvPicPr>
                <p:cNvPr id="211284" name="Freihand 211283">
                  <a:extLst>
                    <a:ext uri="{FF2B5EF4-FFF2-40B4-BE49-F238E27FC236}">
                      <a16:creationId xmlns:a16="http://schemas.microsoft.com/office/drawing/2014/main" id="{63F69D72-DB56-472F-BAB2-CD3176F7276C}"/>
                    </a:ext>
                  </a:extLst>
                </p:cNvPr>
                <p:cNvPicPr/>
                <p:nvPr/>
              </p:nvPicPr>
              <p:blipFill>
                <a:blip r:embed="rId680"/>
                <a:stretch>
                  <a:fillRect/>
                </a:stretch>
              </p:blipFill>
              <p:spPr>
                <a:xfrm>
                  <a:off x="1819248" y="5566954"/>
                  <a:ext cx="299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11285" name="Freihand 211284">
                  <a:extLst>
                    <a:ext uri="{FF2B5EF4-FFF2-40B4-BE49-F238E27FC236}">
                      <a16:creationId xmlns:a16="http://schemas.microsoft.com/office/drawing/2014/main" id="{FEB3881A-E027-461B-8189-66873A6587A9}"/>
                    </a:ext>
                  </a:extLst>
                </p14:cNvPr>
                <p14:cNvContentPartPr/>
                <p14:nvPr/>
              </p14:nvContentPartPr>
              <p14:xfrm>
                <a:off x="2063328" y="5525914"/>
                <a:ext cx="70560" cy="165600"/>
              </p14:xfrm>
            </p:contentPart>
          </mc:Choice>
          <mc:Fallback>
            <p:pic>
              <p:nvPicPr>
                <p:cNvPr id="211285" name="Freihand 211284">
                  <a:extLst>
                    <a:ext uri="{FF2B5EF4-FFF2-40B4-BE49-F238E27FC236}">
                      <a16:creationId xmlns:a16="http://schemas.microsoft.com/office/drawing/2014/main" id="{FEB3881A-E027-461B-8189-66873A6587A9}"/>
                    </a:ext>
                  </a:extLst>
                </p:cNvPr>
                <p:cNvPicPr/>
                <p:nvPr/>
              </p:nvPicPr>
              <p:blipFill>
                <a:blip r:embed="rId682"/>
                <a:stretch>
                  <a:fillRect/>
                </a:stretch>
              </p:blipFill>
              <p:spPr>
                <a:xfrm>
                  <a:off x="2059008" y="5521594"/>
                  <a:ext cx="79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11287" name="Freihand 211286">
                  <a:extLst>
                    <a:ext uri="{FF2B5EF4-FFF2-40B4-BE49-F238E27FC236}">
                      <a16:creationId xmlns:a16="http://schemas.microsoft.com/office/drawing/2014/main" id="{2AF6953D-B387-4D83-8587-721AB8D1FCC8}"/>
                    </a:ext>
                  </a:extLst>
                </p14:cNvPr>
                <p14:cNvContentPartPr/>
                <p14:nvPr/>
              </p14:nvContentPartPr>
              <p14:xfrm>
                <a:off x="788928" y="5624914"/>
                <a:ext cx="110160" cy="194400"/>
              </p14:xfrm>
            </p:contentPart>
          </mc:Choice>
          <mc:Fallback>
            <p:pic>
              <p:nvPicPr>
                <p:cNvPr id="211287" name="Freihand 211286">
                  <a:extLst>
                    <a:ext uri="{FF2B5EF4-FFF2-40B4-BE49-F238E27FC236}">
                      <a16:creationId xmlns:a16="http://schemas.microsoft.com/office/drawing/2014/main" id="{2AF6953D-B387-4D83-8587-721AB8D1FCC8}"/>
                    </a:ext>
                  </a:extLst>
                </p:cNvPr>
                <p:cNvPicPr/>
                <p:nvPr/>
              </p:nvPicPr>
              <p:blipFill>
                <a:blip r:embed="rId684"/>
                <a:stretch>
                  <a:fillRect/>
                </a:stretch>
              </p:blipFill>
              <p:spPr>
                <a:xfrm>
                  <a:off x="784608" y="5620594"/>
                  <a:ext cx="118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11288" name="Freihand 211287">
                  <a:extLst>
                    <a:ext uri="{FF2B5EF4-FFF2-40B4-BE49-F238E27FC236}">
                      <a16:creationId xmlns:a16="http://schemas.microsoft.com/office/drawing/2014/main" id="{D0FF8B27-B8E2-4300-A1A2-694CE17A067A}"/>
                    </a:ext>
                  </a:extLst>
                </p14:cNvPr>
                <p14:cNvContentPartPr/>
                <p14:nvPr/>
              </p14:nvContentPartPr>
              <p14:xfrm>
                <a:off x="792168" y="5712754"/>
                <a:ext cx="116640" cy="16920"/>
              </p14:xfrm>
            </p:contentPart>
          </mc:Choice>
          <mc:Fallback>
            <p:pic>
              <p:nvPicPr>
                <p:cNvPr id="211288" name="Freihand 211287">
                  <a:extLst>
                    <a:ext uri="{FF2B5EF4-FFF2-40B4-BE49-F238E27FC236}">
                      <a16:creationId xmlns:a16="http://schemas.microsoft.com/office/drawing/2014/main" id="{D0FF8B27-B8E2-4300-A1A2-694CE17A067A}"/>
                    </a:ext>
                  </a:extLst>
                </p:cNvPr>
                <p:cNvPicPr/>
                <p:nvPr/>
              </p:nvPicPr>
              <p:blipFill>
                <a:blip r:embed="rId686"/>
                <a:stretch>
                  <a:fillRect/>
                </a:stretch>
              </p:blipFill>
              <p:spPr>
                <a:xfrm>
                  <a:off x="787848" y="5708434"/>
                  <a:ext cx="125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11289" name="Freihand 211288">
                  <a:extLst>
                    <a:ext uri="{FF2B5EF4-FFF2-40B4-BE49-F238E27FC236}">
                      <a16:creationId xmlns:a16="http://schemas.microsoft.com/office/drawing/2014/main" id="{94A31264-381D-459D-84AD-9D64CCA466ED}"/>
                    </a:ext>
                  </a:extLst>
                </p14:cNvPr>
                <p14:cNvContentPartPr/>
                <p14:nvPr/>
              </p14:nvContentPartPr>
              <p14:xfrm>
                <a:off x="946968" y="5745154"/>
                <a:ext cx="188280" cy="60120"/>
              </p14:xfrm>
            </p:contentPart>
          </mc:Choice>
          <mc:Fallback>
            <p:pic>
              <p:nvPicPr>
                <p:cNvPr id="211289" name="Freihand 211288">
                  <a:extLst>
                    <a:ext uri="{FF2B5EF4-FFF2-40B4-BE49-F238E27FC236}">
                      <a16:creationId xmlns:a16="http://schemas.microsoft.com/office/drawing/2014/main" id="{94A31264-381D-459D-84AD-9D64CCA466ED}"/>
                    </a:ext>
                  </a:extLst>
                </p:cNvPr>
                <p:cNvPicPr/>
                <p:nvPr/>
              </p:nvPicPr>
              <p:blipFill>
                <a:blip r:embed="rId688"/>
                <a:stretch>
                  <a:fillRect/>
                </a:stretch>
              </p:blipFill>
              <p:spPr>
                <a:xfrm>
                  <a:off x="942648" y="5740834"/>
                  <a:ext cx="196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11290" name="Freihand 211289">
                  <a:extLst>
                    <a:ext uri="{FF2B5EF4-FFF2-40B4-BE49-F238E27FC236}">
                      <a16:creationId xmlns:a16="http://schemas.microsoft.com/office/drawing/2014/main" id="{06CFB505-163C-4A91-A689-D37FFACFF16E}"/>
                    </a:ext>
                  </a:extLst>
                </p14:cNvPr>
                <p14:cNvContentPartPr/>
                <p14:nvPr/>
              </p14:nvContentPartPr>
              <p14:xfrm>
                <a:off x="1137048" y="5681074"/>
                <a:ext cx="101160" cy="140760"/>
              </p14:xfrm>
            </p:contentPart>
          </mc:Choice>
          <mc:Fallback>
            <p:pic>
              <p:nvPicPr>
                <p:cNvPr id="211290" name="Freihand 211289">
                  <a:extLst>
                    <a:ext uri="{FF2B5EF4-FFF2-40B4-BE49-F238E27FC236}">
                      <a16:creationId xmlns:a16="http://schemas.microsoft.com/office/drawing/2014/main" id="{06CFB505-163C-4A91-A689-D37FFACFF16E}"/>
                    </a:ext>
                  </a:extLst>
                </p:cNvPr>
                <p:cNvPicPr/>
                <p:nvPr/>
              </p:nvPicPr>
              <p:blipFill>
                <a:blip r:embed="rId690"/>
                <a:stretch>
                  <a:fillRect/>
                </a:stretch>
              </p:blipFill>
              <p:spPr>
                <a:xfrm>
                  <a:off x="1132728" y="5676754"/>
                  <a:ext cx="109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11291" name="Freihand 211290">
                  <a:extLst>
                    <a:ext uri="{FF2B5EF4-FFF2-40B4-BE49-F238E27FC236}">
                      <a16:creationId xmlns:a16="http://schemas.microsoft.com/office/drawing/2014/main" id="{08C7C348-6D6A-4F01-A5D7-E2B5F21FE65E}"/>
                    </a:ext>
                  </a:extLst>
                </p14:cNvPr>
                <p14:cNvContentPartPr/>
                <p14:nvPr/>
              </p14:nvContentPartPr>
              <p14:xfrm>
                <a:off x="1263768" y="5725354"/>
                <a:ext cx="94320" cy="100800"/>
              </p14:xfrm>
            </p:contentPart>
          </mc:Choice>
          <mc:Fallback>
            <p:pic>
              <p:nvPicPr>
                <p:cNvPr id="211291" name="Freihand 211290">
                  <a:extLst>
                    <a:ext uri="{FF2B5EF4-FFF2-40B4-BE49-F238E27FC236}">
                      <a16:creationId xmlns:a16="http://schemas.microsoft.com/office/drawing/2014/main" id="{08C7C348-6D6A-4F01-A5D7-E2B5F21FE65E}"/>
                    </a:ext>
                  </a:extLst>
                </p:cNvPr>
                <p:cNvPicPr/>
                <p:nvPr/>
              </p:nvPicPr>
              <p:blipFill>
                <a:blip r:embed="rId692"/>
                <a:stretch>
                  <a:fillRect/>
                </a:stretch>
              </p:blipFill>
              <p:spPr>
                <a:xfrm>
                  <a:off x="1259448" y="5721034"/>
                  <a:ext cx="10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11292" name="Freihand 211291">
                  <a:extLst>
                    <a:ext uri="{FF2B5EF4-FFF2-40B4-BE49-F238E27FC236}">
                      <a16:creationId xmlns:a16="http://schemas.microsoft.com/office/drawing/2014/main" id="{674CE173-CB4D-4EF4-916E-A8F7FEA1DE30}"/>
                    </a:ext>
                  </a:extLst>
                </p14:cNvPr>
                <p14:cNvContentPartPr/>
                <p14:nvPr/>
              </p14:nvContentPartPr>
              <p14:xfrm>
                <a:off x="1382568" y="5748754"/>
                <a:ext cx="121320" cy="85680"/>
              </p14:xfrm>
            </p:contentPart>
          </mc:Choice>
          <mc:Fallback>
            <p:pic>
              <p:nvPicPr>
                <p:cNvPr id="211292" name="Freihand 211291">
                  <a:extLst>
                    <a:ext uri="{FF2B5EF4-FFF2-40B4-BE49-F238E27FC236}">
                      <a16:creationId xmlns:a16="http://schemas.microsoft.com/office/drawing/2014/main" id="{674CE173-CB4D-4EF4-916E-A8F7FEA1DE30}"/>
                    </a:ext>
                  </a:extLst>
                </p:cNvPr>
                <p:cNvPicPr/>
                <p:nvPr/>
              </p:nvPicPr>
              <p:blipFill>
                <a:blip r:embed="rId694"/>
                <a:stretch>
                  <a:fillRect/>
                </a:stretch>
              </p:blipFill>
              <p:spPr>
                <a:xfrm>
                  <a:off x="1378248" y="5744434"/>
                  <a:ext cx="129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11293" name="Freihand 211292">
                  <a:extLst>
                    <a:ext uri="{FF2B5EF4-FFF2-40B4-BE49-F238E27FC236}">
                      <a16:creationId xmlns:a16="http://schemas.microsoft.com/office/drawing/2014/main" id="{D9AB25B2-BC25-40AD-AF97-F536D2FE2470}"/>
                    </a:ext>
                  </a:extLst>
                </p14:cNvPr>
                <p14:cNvContentPartPr/>
                <p14:nvPr/>
              </p14:nvContentPartPr>
              <p14:xfrm>
                <a:off x="1550328" y="5685754"/>
                <a:ext cx="103320" cy="154440"/>
              </p14:xfrm>
            </p:contentPart>
          </mc:Choice>
          <mc:Fallback>
            <p:pic>
              <p:nvPicPr>
                <p:cNvPr id="211293" name="Freihand 211292">
                  <a:extLst>
                    <a:ext uri="{FF2B5EF4-FFF2-40B4-BE49-F238E27FC236}">
                      <a16:creationId xmlns:a16="http://schemas.microsoft.com/office/drawing/2014/main" id="{D9AB25B2-BC25-40AD-AF97-F536D2FE2470}"/>
                    </a:ext>
                  </a:extLst>
                </p:cNvPr>
                <p:cNvPicPr/>
                <p:nvPr/>
              </p:nvPicPr>
              <p:blipFill>
                <a:blip r:embed="rId696"/>
                <a:stretch>
                  <a:fillRect/>
                </a:stretch>
              </p:blipFill>
              <p:spPr>
                <a:xfrm>
                  <a:off x="1546008" y="5681434"/>
                  <a:ext cx="111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11294" name="Freihand 211293">
                  <a:extLst>
                    <a:ext uri="{FF2B5EF4-FFF2-40B4-BE49-F238E27FC236}">
                      <a16:creationId xmlns:a16="http://schemas.microsoft.com/office/drawing/2014/main" id="{57D35C44-869B-4967-B35F-74D55B649C72}"/>
                    </a:ext>
                  </a:extLst>
                </p14:cNvPr>
                <p14:cNvContentPartPr/>
                <p14:nvPr/>
              </p14:nvContentPartPr>
              <p14:xfrm>
                <a:off x="1480488" y="5716354"/>
                <a:ext cx="153000" cy="5040"/>
              </p14:xfrm>
            </p:contentPart>
          </mc:Choice>
          <mc:Fallback>
            <p:pic>
              <p:nvPicPr>
                <p:cNvPr id="211294" name="Freihand 211293">
                  <a:extLst>
                    <a:ext uri="{FF2B5EF4-FFF2-40B4-BE49-F238E27FC236}">
                      <a16:creationId xmlns:a16="http://schemas.microsoft.com/office/drawing/2014/main" id="{57D35C44-869B-4967-B35F-74D55B649C72}"/>
                    </a:ext>
                  </a:extLst>
                </p:cNvPr>
                <p:cNvPicPr/>
                <p:nvPr/>
              </p:nvPicPr>
              <p:blipFill>
                <a:blip r:embed="rId698"/>
                <a:stretch>
                  <a:fillRect/>
                </a:stretch>
              </p:blipFill>
              <p:spPr>
                <a:xfrm>
                  <a:off x="1476168" y="5712034"/>
                  <a:ext cx="161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11295" name="Freihand 211294">
                  <a:extLst>
                    <a:ext uri="{FF2B5EF4-FFF2-40B4-BE49-F238E27FC236}">
                      <a16:creationId xmlns:a16="http://schemas.microsoft.com/office/drawing/2014/main" id="{A5A77876-377F-42D3-B23A-6B2F36C4337C}"/>
                    </a:ext>
                  </a:extLst>
                </p14:cNvPr>
                <p14:cNvContentPartPr/>
                <p14:nvPr/>
              </p14:nvContentPartPr>
              <p14:xfrm>
                <a:off x="1775328" y="5732914"/>
                <a:ext cx="151920" cy="72000"/>
              </p14:xfrm>
            </p:contentPart>
          </mc:Choice>
          <mc:Fallback>
            <p:pic>
              <p:nvPicPr>
                <p:cNvPr id="211295" name="Freihand 211294">
                  <a:extLst>
                    <a:ext uri="{FF2B5EF4-FFF2-40B4-BE49-F238E27FC236}">
                      <a16:creationId xmlns:a16="http://schemas.microsoft.com/office/drawing/2014/main" id="{A5A77876-377F-42D3-B23A-6B2F36C4337C}"/>
                    </a:ext>
                  </a:extLst>
                </p:cNvPr>
                <p:cNvPicPr/>
                <p:nvPr/>
              </p:nvPicPr>
              <p:blipFill>
                <a:blip r:embed="rId700"/>
                <a:stretch>
                  <a:fillRect/>
                </a:stretch>
              </p:blipFill>
              <p:spPr>
                <a:xfrm>
                  <a:off x="1771008" y="5728594"/>
                  <a:ext cx="160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11296" name="Freihand 211295">
                  <a:extLst>
                    <a:ext uri="{FF2B5EF4-FFF2-40B4-BE49-F238E27FC236}">
                      <a16:creationId xmlns:a16="http://schemas.microsoft.com/office/drawing/2014/main" id="{7F16B5B7-63F2-471E-A140-79653F1D9497}"/>
                    </a:ext>
                  </a:extLst>
                </p14:cNvPr>
                <p14:cNvContentPartPr/>
                <p14:nvPr/>
              </p14:nvContentPartPr>
              <p14:xfrm>
                <a:off x="1912128" y="5721394"/>
                <a:ext cx="360" cy="360"/>
              </p14:xfrm>
            </p:contentPart>
          </mc:Choice>
          <mc:Fallback>
            <p:pic>
              <p:nvPicPr>
                <p:cNvPr id="211296" name="Freihand 211295">
                  <a:extLst>
                    <a:ext uri="{FF2B5EF4-FFF2-40B4-BE49-F238E27FC236}">
                      <a16:creationId xmlns:a16="http://schemas.microsoft.com/office/drawing/2014/main" id="{7F16B5B7-63F2-471E-A140-79653F1D9497}"/>
                    </a:ext>
                  </a:extLst>
                </p:cNvPr>
                <p:cNvPicPr/>
                <p:nvPr/>
              </p:nvPicPr>
              <p:blipFill>
                <a:blip r:embed="rId98"/>
                <a:stretch>
                  <a:fillRect/>
                </a:stretch>
              </p:blipFill>
              <p:spPr>
                <a:xfrm>
                  <a:off x="1907808" y="57170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1297" name="Freihand 211296">
                  <a:extLst>
                    <a:ext uri="{FF2B5EF4-FFF2-40B4-BE49-F238E27FC236}">
                      <a16:creationId xmlns:a16="http://schemas.microsoft.com/office/drawing/2014/main" id="{4D8E9D2A-C6E4-48C0-85E4-6625C70C2AE2}"/>
                    </a:ext>
                  </a:extLst>
                </p14:cNvPr>
                <p14:cNvContentPartPr/>
                <p14:nvPr/>
              </p14:nvContentPartPr>
              <p14:xfrm>
                <a:off x="2052888" y="5712034"/>
                <a:ext cx="287280" cy="110520"/>
              </p14:xfrm>
            </p:contentPart>
          </mc:Choice>
          <mc:Fallback>
            <p:pic>
              <p:nvPicPr>
                <p:cNvPr id="211297" name="Freihand 211296">
                  <a:extLst>
                    <a:ext uri="{FF2B5EF4-FFF2-40B4-BE49-F238E27FC236}">
                      <a16:creationId xmlns:a16="http://schemas.microsoft.com/office/drawing/2014/main" id="{4D8E9D2A-C6E4-48C0-85E4-6625C70C2AE2}"/>
                    </a:ext>
                  </a:extLst>
                </p:cNvPr>
                <p:cNvPicPr/>
                <p:nvPr/>
              </p:nvPicPr>
              <p:blipFill>
                <a:blip r:embed="rId703"/>
                <a:stretch>
                  <a:fillRect/>
                </a:stretch>
              </p:blipFill>
              <p:spPr>
                <a:xfrm>
                  <a:off x="2048568" y="5707714"/>
                  <a:ext cx="29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1298" name="Freihand 211297">
                  <a:extLst>
                    <a:ext uri="{FF2B5EF4-FFF2-40B4-BE49-F238E27FC236}">
                      <a16:creationId xmlns:a16="http://schemas.microsoft.com/office/drawing/2014/main" id="{406242EA-2E75-4E61-A768-641F7D1BF564}"/>
                    </a:ext>
                  </a:extLst>
                </p14:cNvPr>
                <p14:cNvContentPartPr/>
                <p14:nvPr/>
              </p14:nvContentPartPr>
              <p14:xfrm>
                <a:off x="1609008" y="5885914"/>
                <a:ext cx="156240" cy="183960"/>
              </p14:xfrm>
            </p:contentPart>
          </mc:Choice>
          <mc:Fallback>
            <p:pic>
              <p:nvPicPr>
                <p:cNvPr id="211298" name="Freihand 211297">
                  <a:extLst>
                    <a:ext uri="{FF2B5EF4-FFF2-40B4-BE49-F238E27FC236}">
                      <a16:creationId xmlns:a16="http://schemas.microsoft.com/office/drawing/2014/main" id="{406242EA-2E75-4E61-A768-641F7D1BF564}"/>
                    </a:ext>
                  </a:extLst>
                </p:cNvPr>
                <p:cNvPicPr/>
                <p:nvPr/>
              </p:nvPicPr>
              <p:blipFill>
                <a:blip r:embed="rId705"/>
                <a:stretch>
                  <a:fillRect/>
                </a:stretch>
              </p:blipFill>
              <p:spPr>
                <a:xfrm>
                  <a:off x="1604688" y="5881594"/>
                  <a:ext cx="164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1299" name="Freihand 211298">
                  <a:extLst>
                    <a:ext uri="{FF2B5EF4-FFF2-40B4-BE49-F238E27FC236}">
                      <a16:creationId xmlns:a16="http://schemas.microsoft.com/office/drawing/2014/main" id="{537D32D3-7A81-4547-A164-D018D151F18C}"/>
                    </a:ext>
                  </a:extLst>
                </p14:cNvPr>
                <p14:cNvContentPartPr/>
                <p14:nvPr/>
              </p14:nvContentPartPr>
              <p14:xfrm>
                <a:off x="1620888" y="5959354"/>
                <a:ext cx="183240" cy="6120"/>
              </p14:xfrm>
            </p:contentPart>
          </mc:Choice>
          <mc:Fallback>
            <p:pic>
              <p:nvPicPr>
                <p:cNvPr id="211299" name="Freihand 211298">
                  <a:extLst>
                    <a:ext uri="{FF2B5EF4-FFF2-40B4-BE49-F238E27FC236}">
                      <a16:creationId xmlns:a16="http://schemas.microsoft.com/office/drawing/2014/main" id="{537D32D3-7A81-4547-A164-D018D151F18C}"/>
                    </a:ext>
                  </a:extLst>
                </p:cNvPr>
                <p:cNvPicPr/>
                <p:nvPr/>
              </p:nvPicPr>
              <p:blipFill>
                <a:blip r:embed="rId707"/>
                <a:stretch>
                  <a:fillRect/>
                </a:stretch>
              </p:blipFill>
              <p:spPr>
                <a:xfrm>
                  <a:off x="1616568" y="5955034"/>
                  <a:ext cx="191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1300" name="Freihand 211299">
                  <a:extLst>
                    <a:ext uri="{FF2B5EF4-FFF2-40B4-BE49-F238E27FC236}">
                      <a16:creationId xmlns:a16="http://schemas.microsoft.com/office/drawing/2014/main" id="{F8389FE8-CCC3-4222-85B7-3CBA1DC85B4B}"/>
                    </a:ext>
                  </a:extLst>
                </p14:cNvPr>
                <p14:cNvContentPartPr/>
                <p14:nvPr/>
              </p14:nvContentPartPr>
              <p14:xfrm>
                <a:off x="1827168" y="5960074"/>
                <a:ext cx="180000" cy="76680"/>
              </p14:xfrm>
            </p:contentPart>
          </mc:Choice>
          <mc:Fallback>
            <p:pic>
              <p:nvPicPr>
                <p:cNvPr id="211300" name="Freihand 211299">
                  <a:extLst>
                    <a:ext uri="{FF2B5EF4-FFF2-40B4-BE49-F238E27FC236}">
                      <a16:creationId xmlns:a16="http://schemas.microsoft.com/office/drawing/2014/main" id="{F8389FE8-CCC3-4222-85B7-3CBA1DC85B4B}"/>
                    </a:ext>
                  </a:extLst>
                </p:cNvPr>
                <p:cNvPicPr/>
                <p:nvPr/>
              </p:nvPicPr>
              <p:blipFill>
                <a:blip r:embed="rId709"/>
                <a:stretch>
                  <a:fillRect/>
                </a:stretch>
              </p:blipFill>
              <p:spPr>
                <a:xfrm>
                  <a:off x="1822848" y="5955754"/>
                  <a:ext cx="188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11301" name="Freihand 211300">
                  <a:extLst>
                    <a:ext uri="{FF2B5EF4-FFF2-40B4-BE49-F238E27FC236}">
                      <a16:creationId xmlns:a16="http://schemas.microsoft.com/office/drawing/2014/main" id="{84D95045-17E5-4740-817D-D1FA0B87AF66}"/>
                    </a:ext>
                  </a:extLst>
                </p14:cNvPr>
                <p14:cNvContentPartPr/>
                <p14:nvPr/>
              </p14:nvContentPartPr>
              <p14:xfrm>
                <a:off x="2065848" y="5888794"/>
                <a:ext cx="156600" cy="149040"/>
              </p14:xfrm>
            </p:contentPart>
          </mc:Choice>
          <mc:Fallback>
            <p:pic>
              <p:nvPicPr>
                <p:cNvPr id="211301" name="Freihand 211300">
                  <a:extLst>
                    <a:ext uri="{FF2B5EF4-FFF2-40B4-BE49-F238E27FC236}">
                      <a16:creationId xmlns:a16="http://schemas.microsoft.com/office/drawing/2014/main" id="{84D95045-17E5-4740-817D-D1FA0B87AF66}"/>
                    </a:ext>
                  </a:extLst>
                </p:cNvPr>
                <p:cNvPicPr/>
                <p:nvPr/>
              </p:nvPicPr>
              <p:blipFill>
                <a:blip r:embed="rId711"/>
                <a:stretch>
                  <a:fillRect/>
                </a:stretch>
              </p:blipFill>
              <p:spPr>
                <a:xfrm>
                  <a:off x="2061528" y="5884474"/>
                  <a:ext cx="165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11302" name="Freihand 211301">
                  <a:extLst>
                    <a:ext uri="{FF2B5EF4-FFF2-40B4-BE49-F238E27FC236}">
                      <a16:creationId xmlns:a16="http://schemas.microsoft.com/office/drawing/2014/main" id="{C3B739DE-CF03-45E1-9D94-23BD1CD7ADA5}"/>
                    </a:ext>
                  </a:extLst>
                </p14:cNvPr>
                <p14:cNvContentPartPr/>
                <p14:nvPr/>
              </p14:nvContentPartPr>
              <p14:xfrm>
                <a:off x="2159448" y="5956114"/>
                <a:ext cx="305640" cy="71280"/>
              </p14:xfrm>
            </p:contentPart>
          </mc:Choice>
          <mc:Fallback>
            <p:pic>
              <p:nvPicPr>
                <p:cNvPr id="211302" name="Freihand 211301">
                  <a:extLst>
                    <a:ext uri="{FF2B5EF4-FFF2-40B4-BE49-F238E27FC236}">
                      <a16:creationId xmlns:a16="http://schemas.microsoft.com/office/drawing/2014/main" id="{C3B739DE-CF03-45E1-9D94-23BD1CD7ADA5}"/>
                    </a:ext>
                  </a:extLst>
                </p:cNvPr>
                <p:cNvPicPr/>
                <p:nvPr/>
              </p:nvPicPr>
              <p:blipFill>
                <a:blip r:embed="rId713"/>
                <a:stretch>
                  <a:fillRect/>
                </a:stretch>
              </p:blipFill>
              <p:spPr>
                <a:xfrm>
                  <a:off x="2155128" y="5951794"/>
                  <a:ext cx="314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1303" name="Freihand 211302">
                  <a:extLst>
                    <a:ext uri="{FF2B5EF4-FFF2-40B4-BE49-F238E27FC236}">
                      <a16:creationId xmlns:a16="http://schemas.microsoft.com/office/drawing/2014/main" id="{2E659BF7-7067-4E88-BA52-F4C5106A8235}"/>
                    </a:ext>
                  </a:extLst>
                </p14:cNvPr>
                <p14:cNvContentPartPr/>
                <p14:nvPr/>
              </p14:nvContentPartPr>
              <p14:xfrm>
                <a:off x="2452128" y="5867914"/>
                <a:ext cx="200520" cy="245520"/>
              </p14:xfrm>
            </p:contentPart>
          </mc:Choice>
          <mc:Fallback>
            <p:pic>
              <p:nvPicPr>
                <p:cNvPr id="211303" name="Freihand 211302">
                  <a:extLst>
                    <a:ext uri="{FF2B5EF4-FFF2-40B4-BE49-F238E27FC236}">
                      <a16:creationId xmlns:a16="http://schemas.microsoft.com/office/drawing/2014/main" id="{2E659BF7-7067-4E88-BA52-F4C5106A8235}"/>
                    </a:ext>
                  </a:extLst>
                </p:cNvPr>
                <p:cNvPicPr/>
                <p:nvPr/>
              </p:nvPicPr>
              <p:blipFill>
                <a:blip r:embed="rId715"/>
                <a:stretch>
                  <a:fillRect/>
                </a:stretch>
              </p:blipFill>
              <p:spPr>
                <a:xfrm>
                  <a:off x="2447808" y="5863594"/>
                  <a:ext cx="2091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1304" name="Freihand 211303">
                  <a:extLst>
                    <a:ext uri="{FF2B5EF4-FFF2-40B4-BE49-F238E27FC236}">
                      <a16:creationId xmlns:a16="http://schemas.microsoft.com/office/drawing/2014/main" id="{CF7BB48A-FAC7-4FB7-90A2-41E9D4181B67}"/>
                    </a:ext>
                  </a:extLst>
                </p14:cNvPr>
                <p14:cNvContentPartPr/>
                <p14:nvPr/>
              </p14:nvContentPartPr>
              <p14:xfrm>
                <a:off x="2700528" y="5756674"/>
                <a:ext cx="12960" cy="167760"/>
              </p14:xfrm>
            </p:contentPart>
          </mc:Choice>
          <mc:Fallback>
            <p:pic>
              <p:nvPicPr>
                <p:cNvPr id="211304" name="Freihand 211303">
                  <a:extLst>
                    <a:ext uri="{FF2B5EF4-FFF2-40B4-BE49-F238E27FC236}">
                      <a16:creationId xmlns:a16="http://schemas.microsoft.com/office/drawing/2014/main" id="{CF7BB48A-FAC7-4FB7-90A2-41E9D4181B67}"/>
                    </a:ext>
                  </a:extLst>
                </p:cNvPr>
                <p:cNvPicPr/>
                <p:nvPr/>
              </p:nvPicPr>
              <p:blipFill>
                <a:blip r:embed="rId717"/>
                <a:stretch>
                  <a:fillRect/>
                </a:stretch>
              </p:blipFill>
              <p:spPr>
                <a:xfrm>
                  <a:off x="2696208" y="5752354"/>
                  <a:ext cx="21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11305" name="Freihand 211304">
                  <a:extLst>
                    <a:ext uri="{FF2B5EF4-FFF2-40B4-BE49-F238E27FC236}">
                      <a16:creationId xmlns:a16="http://schemas.microsoft.com/office/drawing/2014/main" id="{851274E0-66E3-4DB7-AE77-9CE18AAE9A27}"/>
                    </a:ext>
                  </a:extLst>
                </p14:cNvPr>
                <p14:cNvContentPartPr/>
                <p14:nvPr/>
              </p14:nvContentPartPr>
              <p14:xfrm>
                <a:off x="2716008" y="6008674"/>
                <a:ext cx="360" cy="360"/>
              </p14:xfrm>
            </p:contentPart>
          </mc:Choice>
          <mc:Fallback>
            <p:pic>
              <p:nvPicPr>
                <p:cNvPr id="211305" name="Freihand 211304">
                  <a:extLst>
                    <a:ext uri="{FF2B5EF4-FFF2-40B4-BE49-F238E27FC236}">
                      <a16:creationId xmlns:a16="http://schemas.microsoft.com/office/drawing/2014/main" id="{851274E0-66E3-4DB7-AE77-9CE18AAE9A27}"/>
                    </a:ext>
                  </a:extLst>
                </p:cNvPr>
                <p:cNvPicPr/>
                <p:nvPr/>
              </p:nvPicPr>
              <p:blipFill>
                <a:blip r:embed="rId98"/>
                <a:stretch>
                  <a:fillRect/>
                </a:stretch>
              </p:blipFill>
              <p:spPr>
                <a:xfrm>
                  <a:off x="2711688" y="60043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11306" name="Freihand 211305">
                  <a:extLst>
                    <a:ext uri="{FF2B5EF4-FFF2-40B4-BE49-F238E27FC236}">
                      <a16:creationId xmlns:a16="http://schemas.microsoft.com/office/drawing/2014/main" id="{6AADAC59-397F-452A-A81A-22DFE2D753E1}"/>
                    </a:ext>
                  </a:extLst>
                </p14:cNvPr>
                <p14:cNvContentPartPr/>
                <p14:nvPr/>
              </p14:nvContentPartPr>
              <p14:xfrm>
                <a:off x="1480488" y="6101554"/>
                <a:ext cx="1248480" cy="52200"/>
              </p14:xfrm>
            </p:contentPart>
          </mc:Choice>
          <mc:Fallback>
            <p:pic>
              <p:nvPicPr>
                <p:cNvPr id="211306" name="Freihand 211305">
                  <a:extLst>
                    <a:ext uri="{FF2B5EF4-FFF2-40B4-BE49-F238E27FC236}">
                      <a16:creationId xmlns:a16="http://schemas.microsoft.com/office/drawing/2014/main" id="{6AADAC59-397F-452A-A81A-22DFE2D753E1}"/>
                    </a:ext>
                  </a:extLst>
                </p:cNvPr>
                <p:cNvPicPr/>
                <p:nvPr/>
              </p:nvPicPr>
              <p:blipFill>
                <a:blip r:embed="rId720"/>
                <a:stretch>
                  <a:fillRect/>
                </a:stretch>
              </p:blipFill>
              <p:spPr>
                <a:xfrm>
                  <a:off x="1476168" y="6097234"/>
                  <a:ext cx="1257120" cy="6084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A58DF64-5122-4121-AFB6-B100564FF5A3}"/>
                  </a:ext>
                </a:extLst>
              </p14:cNvPr>
              <p14:cNvContentPartPr/>
              <p14:nvPr/>
            </p14:nvContentPartPr>
            <p14:xfrm>
              <a:off x="3904008" y="1449776"/>
              <a:ext cx="1315800" cy="42480"/>
            </p14:xfrm>
          </p:contentPart>
        </mc:Choice>
        <mc:Fallback>
          <p:pic>
            <p:nvPicPr>
              <p:cNvPr id="4" name="Freihand 3">
                <a:extLst>
                  <a:ext uri="{FF2B5EF4-FFF2-40B4-BE49-F238E27FC236}">
                    <a16:creationId xmlns:a16="http://schemas.microsoft.com/office/drawing/2014/main" id="{BA58DF64-5122-4121-AFB6-B100564FF5A3}"/>
                  </a:ext>
                </a:extLst>
              </p:cNvPr>
              <p:cNvPicPr/>
              <p:nvPr/>
            </p:nvPicPr>
            <p:blipFill>
              <a:blip r:embed="rId6"/>
              <a:stretch>
                <a:fillRect/>
              </a:stretch>
            </p:blipFill>
            <p:spPr>
              <a:xfrm>
                <a:off x="3899688" y="1445456"/>
                <a:ext cx="1324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0E9E293-03F1-4BC9-B4C1-A5202DD70447}"/>
                  </a:ext>
                </a:extLst>
              </p14:cNvPr>
              <p14:cNvContentPartPr/>
              <p14:nvPr/>
            </p14:nvContentPartPr>
            <p14:xfrm>
              <a:off x="921768" y="919136"/>
              <a:ext cx="3847680" cy="90360"/>
            </p14:xfrm>
          </p:contentPart>
        </mc:Choice>
        <mc:Fallback>
          <p:pic>
            <p:nvPicPr>
              <p:cNvPr id="5" name="Freihand 4">
                <a:extLst>
                  <a:ext uri="{FF2B5EF4-FFF2-40B4-BE49-F238E27FC236}">
                    <a16:creationId xmlns:a16="http://schemas.microsoft.com/office/drawing/2014/main" id="{A0E9E293-03F1-4BC9-B4C1-A5202DD70447}"/>
                  </a:ext>
                </a:extLst>
              </p:cNvPr>
              <p:cNvPicPr/>
              <p:nvPr/>
            </p:nvPicPr>
            <p:blipFill>
              <a:blip r:embed="rId8"/>
              <a:stretch>
                <a:fillRect/>
              </a:stretch>
            </p:blipFill>
            <p:spPr>
              <a:xfrm>
                <a:off x="917448" y="914816"/>
                <a:ext cx="3856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26D8A76-A164-4469-8234-857FD7BBC357}"/>
                  </a:ext>
                </a:extLst>
              </p14:cNvPr>
              <p14:cNvContentPartPr/>
              <p14:nvPr/>
            </p14:nvContentPartPr>
            <p14:xfrm>
              <a:off x="800448" y="366176"/>
              <a:ext cx="10831680" cy="83520"/>
            </p14:xfrm>
          </p:contentPart>
        </mc:Choice>
        <mc:Fallback>
          <p:pic>
            <p:nvPicPr>
              <p:cNvPr id="6" name="Freihand 5">
                <a:extLst>
                  <a:ext uri="{FF2B5EF4-FFF2-40B4-BE49-F238E27FC236}">
                    <a16:creationId xmlns:a16="http://schemas.microsoft.com/office/drawing/2014/main" id="{526D8A76-A164-4469-8234-857FD7BBC357}"/>
                  </a:ext>
                </a:extLst>
              </p:cNvPr>
              <p:cNvPicPr/>
              <p:nvPr/>
            </p:nvPicPr>
            <p:blipFill>
              <a:blip r:embed="rId10"/>
              <a:stretch>
                <a:fillRect/>
              </a:stretch>
            </p:blipFill>
            <p:spPr>
              <a:xfrm>
                <a:off x="796128" y="361856"/>
                <a:ext cx="10840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47F8FC8-9A9A-41ED-A0DF-E946CEB3CA94}"/>
                  </a:ext>
                </a:extLst>
              </p14:cNvPr>
              <p14:cNvContentPartPr/>
              <p14:nvPr/>
            </p14:nvContentPartPr>
            <p14:xfrm>
              <a:off x="149568" y="5184056"/>
              <a:ext cx="5828400" cy="1068120"/>
            </p14:xfrm>
          </p:contentPart>
        </mc:Choice>
        <mc:Fallback>
          <p:pic>
            <p:nvPicPr>
              <p:cNvPr id="7" name="Freihand 6">
                <a:extLst>
                  <a:ext uri="{FF2B5EF4-FFF2-40B4-BE49-F238E27FC236}">
                    <a16:creationId xmlns:a16="http://schemas.microsoft.com/office/drawing/2014/main" id="{C47F8FC8-9A9A-41ED-A0DF-E946CEB3CA94}"/>
                  </a:ext>
                </a:extLst>
              </p:cNvPr>
              <p:cNvPicPr/>
              <p:nvPr/>
            </p:nvPicPr>
            <p:blipFill>
              <a:blip r:embed="rId12"/>
              <a:stretch>
                <a:fillRect/>
              </a:stretch>
            </p:blipFill>
            <p:spPr>
              <a:xfrm>
                <a:off x="145248" y="5179736"/>
                <a:ext cx="5837040" cy="107676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3840B270-FDB8-B2E4-063E-EB0D8A030985}"/>
              </a:ext>
            </a:extLst>
          </p:cNvPr>
          <p:cNvPicPr>
            <a:picLocks noChangeAspect="1"/>
          </p:cNvPicPr>
          <p:nvPr/>
        </p:nvPicPr>
        <p:blipFill>
          <a:blip r:embed="rId3"/>
          <a:stretch>
            <a:fillRect/>
          </a:stretch>
        </p:blipFill>
        <p:spPr>
          <a:xfrm>
            <a:off x="0" y="1336842"/>
            <a:ext cx="8074627" cy="4939267"/>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5194BB2-5F02-8BE7-B62A-3CF3930A58E9}"/>
              </a:ext>
            </a:extLst>
          </p:cNvPr>
          <p:cNvPicPr>
            <a:picLocks noChangeAspect="1"/>
          </p:cNvPicPr>
          <p:nvPr/>
        </p:nvPicPr>
        <p:blipFill>
          <a:blip r:embed="rId3"/>
          <a:stretch>
            <a:fillRect/>
          </a:stretch>
        </p:blipFill>
        <p:spPr>
          <a:xfrm>
            <a:off x="102317" y="728044"/>
            <a:ext cx="7746611" cy="5631191"/>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BB3841-E1D2-FFED-A541-12E365B5EC0E}"/>
              </a:ext>
            </a:extLst>
          </p:cNvPr>
          <p:cNvPicPr>
            <a:picLocks noChangeAspect="1"/>
          </p:cNvPicPr>
          <p:nvPr/>
        </p:nvPicPr>
        <p:blipFill>
          <a:blip r:embed="rId4"/>
          <a:stretch>
            <a:fillRect/>
          </a:stretch>
        </p:blipFill>
        <p:spPr>
          <a:xfrm>
            <a:off x="365191" y="787464"/>
            <a:ext cx="7975959" cy="5272513"/>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1F9372F-8C5F-47E5-BCA0-B60358F656CB}"/>
              </a:ext>
            </a:extLst>
          </p:cNvPr>
          <p:cNvGrpSpPr/>
          <p:nvPr/>
        </p:nvGrpSpPr>
        <p:grpSpPr>
          <a:xfrm>
            <a:off x="673587" y="4052040"/>
            <a:ext cx="5087160" cy="111960"/>
            <a:chOff x="673587" y="4052040"/>
            <a:chExt cx="5087160" cy="11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CD6F5B-9E21-4E11-9222-C4CBEA59BD73}"/>
                    </a:ext>
                  </a:extLst>
                </p14:cNvPr>
                <p14:cNvContentPartPr/>
                <p14:nvPr/>
              </p14:nvContentPartPr>
              <p14:xfrm>
                <a:off x="790227" y="4108560"/>
                <a:ext cx="123840" cy="6840"/>
              </p14:xfrm>
            </p:contentPart>
          </mc:Choice>
          <mc:Fallback xmlns="">
            <p:pic>
              <p:nvPicPr>
                <p:cNvPr id="2" name="Freihand 1">
                  <a:extLst>
                    <a:ext uri="{FF2B5EF4-FFF2-40B4-BE49-F238E27FC236}">
                      <a16:creationId xmlns:a16="http://schemas.microsoft.com/office/drawing/2014/main" id="{13CD6F5B-9E21-4E11-9222-C4CBEA59BD73}"/>
                    </a:ext>
                  </a:extLst>
                </p:cNvPr>
                <p:cNvPicPr/>
                <p:nvPr/>
              </p:nvPicPr>
              <p:blipFill>
                <a:blip r:embed="rId4"/>
                <a:stretch>
                  <a:fillRect/>
                </a:stretch>
              </p:blipFill>
              <p:spPr>
                <a:xfrm>
                  <a:off x="785907" y="4104240"/>
                  <a:ext cx="132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D67BB7E-6EA3-4D9F-B0B7-25C18908DF00}"/>
                    </a:ext>
                  </a:extLst>
                </p14:cNvPr>
                <p14:cNvContentPartPr/>
                <p14:nvPr/>
              </p14:nvContentPartPr>
              <p14:xfrm>
                <a:off x="673587" y="4052040"/>
                <a:ext cx="5087160" cy="111960"/>
              </p14:xfrm>
            </p:contentPart>
          </mc:Choice>
          <mc:Fallback xmlns="">
            <p:pic>
              <p:nvPicPr>
                <p:cNvPr id="5" name="Freihand 4">
                  <a:extLst>
                    <a:ext uri="{FF2B5EF4-FFF2-40B4-BE49-F238E27FC236}">
                      <a16:creationId xmlns:a16="http://schemas.microsoft.com/office/drawing/2014/main" id="{0D67BB7E-6EA3-4D9F-B0B7-25C18908DF00}"/>
                    </a:ext>
                  </a:extLst>
                </p:cNvPr>
                <p:cNvPicPr/>
                <p:nvPr/>
              </p:nvPicPr>
              <p:blipFill>
                <a:blip r:embed="rId6"/>
                <a:stretch>
                  <a:fillRect/>
                </a:stretch>
              </p:blipFill>
              <p:spPr>
                <a:xfrm>
                  <a:off x="669267" y="4047720"/>
                  <a:ext cx="5095800" cy="120600"/>
                </a:xfrm>
                <a:prstGeom prst="rect">
                  <a:avLst/>
                </a:prstGeom>
              </p:spPr>
            </p:pic>
          </mc:Fallback>
        </mc:AlternateContent>
      </p:grpSp>
      <p:grpSp>
        <p:nvGrpSpPr>
          <p:cNvPr id="10" name="Gruppieren 9">
            <a:extLst>
              <a:ext uri="{FF2B5EF4-FFF2-40B4-BE49-F238E27FC236}">
                <a16:creationId xmlns:a16="http://schemas.microsoft.com/office/drawing/2014/main" id="{FC8FE69D-EC6E-4F59-A18D-5E6C12567847}"/>
              </a:ext>
            </a:extLst>
          </p:cNvPr>
          <p:cNvGrpSpPr/>
          <p:nvPr/>
        </p:nvGrpSpPr>
        <p:grpSpPr>
          <a:xfrm>
            <a:off x="8180307" y="1127400"/>
            <a:ext cx="239040" cy="234000"/>
            <a:chOff x="8180307" y="1127400"/>
            <a:chExt cx="239040" cy="2340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04C52DA-0CC0-477C-889C-71032283E6A4}"/>
                    </a:ext>
                  </a:extLst>
                </p14:cNvPr>
                <p14:cNvContentPartPr/>
                <p14:nvPr/>
              </p14:nvContentPartPr>
              <p14:xfrm>
                <a:off x="8180307" y="1127400"/>
                <a:ext cx="183600" cy="212040"/>
              </p14:xfrm>
            </p:contentPart>
          </mc:Choice>
          <mc:Fallback xmlns="">
            <p:pic>
              <p:nvPicPr>
                <p:cNvPr id="7" name="Freihand 6">
                  <a:extLst>
                    <a:ext uri="{FF2B5EF4-FFF2-40B4-BE49-F238E27FC236}">
                      <a16:creationId xmlns:a16="http://schemas.microsoft.com/office/drawing/2014/main" id="{104C52DA-0CC0-477C-889C-71032283E6A4}"/>
                    </a:ext>
                  </a:extLst>
                </p:cNvPr>
                <p:cNvPicPr/>
                <p:nvPr/>
              </p:nvPicPr>
              <p:blipFill>
                <a:blip r:embed="rId8"/>
                <a:stretch>
                  <a:fillRect/>
                </a:stretch>
              </p:blipFill>
              <p:spPr>
                <a:xfrm>
                  <a:off x="8175987" y="1123080"/>
                  <a:ext cx="192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163D025-FB0B-4F76-8A87-934B906FE692}"/>
                    </a:ext>
                  </a:extLst>
                </p14:cNvPr>
                <p14:cNvContentPartPr/>
                <p14:nvPr/>
              </p14:nvContentPartPr>
              <p14:xfrm>
                <a:off x="8354187" y="1131360"/>
                <a:ext cx="65160" cy="230040"/>
              </p14:xfrm>
            </p:contentPart>
          </mc:Choice>
          <mc:Fallback xmlns="">
            <p:pic>
              <p:nvPicPr>
                <p:cNvPr id="8" name="Freihand 7">
                  <a:extLst>
                    <a:ext uri="{FF2B5EF4-FFF2-40B4-BE49-F238E27FC236}">
                      <a16:creationId xmlns:a16="http://schemas.microsoft.com/office/drawing/2014/main" id="{0163D025-FB0B-4F76-8A87-934B906FE692}"/>
                    </a:ext>
                  </a:extLst>
                </p:cNvPr>
                <p:cNvPicPr/>
                <p:nvPr/>
              </p:nvPicPr>
              <p:blipFill>
                <a:blip r:embed="rId10"/>
                <a:stretch>
                  <a:fillRect/>
                </a:stretch>
              </p:blipFill>
              <p:spPr>
                <a:xfrm>
                  <a:off x="8349867" y="1127040"/>
                  <a:ext cx="73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A368B91-ED17-40D9-AEF3-58261FF9542B}"/>
                    </a:ext>
                  </a:extLst>
                </p14:cNvPr>
                <p14:cNvContentPartPr/>
                <p14:nvPr/>
              </p14:nvContentPartPr>
              <p14:xfrm>
                <a:off x="8221347" y="1251960"/>
                <a:ext cx="185400" cy="16560"/>
              </p14:xfrm>
            </p:contentPart>
          </mc:Choice>
          <mc:Fallback xmlns="">
            <p:pic>
              <p:nvPicPr>
                <p:cNvPr id="9" name="Freihand 8">
                  <a:extLst>
                    <a:ext uri="{FF2B5EF4-FFF2-40B4-BE49-F238E27FC236}">
                      <a16:creationId xmlns:a16="http://schemas.microsoft.com/office/drawing/2014/main" id="{2A368B91-ED17-40D9-AEF3-58261FF9542B}"/>
                    </a:ext>
                  </a:extLst>
                </p:cNvPr>
                <p:cNvPicPr/>
                <p:nvPr/>
              </p:nvPicPr>
              <p:blipFill>
                <a:blip r:embed="rId12"/>
                <a:stretch>
                  <a:fillRect/>
                </a:stretch>
              </p:blipFill>
              <p:spPr>
                <a:xfrm>
                  <a:off x="8217027" y="1247640"/>
                  <a:ext cx="194040" cy="25200"/>
                </a:xfrm>
                <a:prstGeom prst="rect">
                  <a:avLst/>
                </a:prstGeom>
              </p:spPr>
            </p:pic>
          </mc:Fallback>
        </mc:AlternateContent>
      </p:grpSp>
      <p:grpSp>
        <p:nvGrpSpPr>
          <p:cNvPr id="14" name="Gruppieren 13">
            <a:extLst>
              <a:ext uri="{FF2B5EF4-FFF2-40B4-BE49-F238E27FC236}">
                <a16:creationId xmlns:a16="http://schemas.microsoft.com/office/drawing/2014/main" id="{C6E1FE1F-A576-4354-B501-598413A4DE85}"/>
              </a:ext>
            </a:extLst>
          </p:cNvPr>
          <p:cNvGrpSpPr/>
          <p:nvPr/>
        </p:nvGrpSpPr>
        <p:grpSpPr>
          <a:xfrm>
            <a:off x="8092827" y="1557960"/>
            <a:ext cx="203040" cy="267120"/>
            <a:chOff x="8092827" y="1557960"/>
            <a:chExt cx="203040" cy="2671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50F3A27-1B68-456E-B830-76E5936083D2}"/>
                    </a:ext>
                  </a:extLst>
                </p14:cNvPr>
                <p14:cNvContentPartPr/>
                <p14:nvPr/>
              </p14:nvContentPartPr>
              <p14:xfrm>
                <a:off x="8186067" y="1559040"/>
                <a:ext cx="29520" cy="220680"/>
              </p14:xfrm>
            </p:contentPart>
          </mc:Choice>
          <mc:Fallback xmlns="">
            <p:pic>
              <p:nvPicPr>
                <p:cNvPr id="11" name="Freihand 10">
                  <a:extLst>
                    <a:ext uri="{FF2B5EF4-FFF2-40B4-BE49-F238E27FC236}">
                      <a16:creationId xmlns:a16="http://schemas.microsoft.com/office/drawing/2014/main" id="{150F3A27-1B68-456E-B830-76E5936083D2}"/>
                    </a:ext>
                  </a:extLst>
                </p:cNvPr>
                <p:cNvPicPr/>
                <p:nvPr/>
              </p:nvPicPr>
              <p:blipFill>
                <a:blip r:embed="rId14"/>
                <a:stretch>
                  <a:fillRect/>
                </a:stretch>
              </p:blipFill>
              <p:spPr>
                <a:xfrm>
                  <a:off x="8181747" y="1554720"/>
                  <a:ext cx="38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D4D1B08-DB8E-445A-BE2C-6CD6A42234D7}"/>
                    </a:ext>
                  </a:extLst>
                </p14:cNvPr>
                <p14:cNvContentPartPr/>
                <p14:nvPr/>
              </p14:nvContentPartPr>
              <p14:xfrm>
                <a:off x="8092827" y="1557960"/>
                <a:ext cx="203040" cy="267120"/>
              </p14:xfrm>
            </p:contentPart>
          </mc:Choice>
          <mc:Fallback xmlns="">
            <p:pic>
              <p:nvPicPr>
                <p:cNvPr id="12" name="Freihand 11">
                  <a:extLst>
                    <a:ext uri="{FF2B5EF4-FFF2-40B4-BE49-F238E27FC236}">
                      <a16:creationId xmlns:a16="http://schemas.microsoft.com/office/drawing/2014/main" id="{BD4D1B08-DB8E-445A-BE2C-6CD6A42234D7}"/>
                    </a:ext>
                  </a:extLst>
                </p:cNvPr>
                <p:cNvPicPr/>
                <p:nvPr/>
              </p:nvPicPr>
              <p:blipFill>
                <a:blip r:embed="rId16"/>
                <a:stretch>
                  <a:fillRect/>
                </a:stretch>
              </p:blipFill>
              <p:spPr>
                <a:xfrm>
                  <a:off x="8088507" y="1553640"/>
                  <a:ext cx="21168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8507F7F-957F-4253-965C-5C97EB7F82C9}"/>
                  </a:ext>
                </a:extLst>
              </p14:cNvPr>
              <p14:cNvContentPartPr/>
              <p14:nvPr/>
            </p14:nvContentPartPr>
            <p14:xfrm>
              <a:off x="8112267" y="2034240"/>
              <a:ext cx="203400" cy="146520"/>
            </p14:xfrm>
          </p:contentPart>
        </mc:Choice>
        <mc:Fallback xmlns="">
          <p:pic>
            <p:nvPicPr>
              <p:cNvPr id="13" name="Freihand 12">
                <a:extLst>
                  <a:ext uri="{FF2B5EF4-FFF2-40B4-BE49-F238E27FC236}">
                    <a16:creationId xmlns:a16="http://schemas.microsoft.com/office/drawing/2014/main" id="{B8507F7F-957F-4253-965C-5C97EB7F82C9}"/>
                  </a:ext>
                </a:extLst>
              </p:cNvPr>
              <p:cNvPicPr/>
              <p:nvPr/>
            </p:nvPicPr>
            <p:blipFill>
              <a:blip r:embed="rId18"/>
              <a:stretch>
                <a:fillRect/>
              </a:stretch>
            </p:blipFill>
            <p:spPr>
              <a:xfrm>
                <a:off x="8107947" y="2029920"/>
                <a:ext cx="212040" cy="155160"/>
              </a:xfrm>
              <a:prstGeom prst="rect">
                <a:avLst/>
              </a:prstGeom>
            </p:spPr>
          </p:pic>
        </mc:Fallback>
      </mc:AlternateContent>
      <p:grpSp>
        <p:nvGrpSpPr>
          <p:cNvPr id="27" name="Gruppieren 26">
            <a:extLst>
              <a:ext uri="{FF2B5EF4-FFF2-40B4-BE49-F238E27FC236}">
                <a16:creationId xmlns:a16="http://schemas.microsoft.com/office/drawing/2014/main" id="{D8B75757-F8E5-49FC-ABE8-F60C7DBB9392}"/>
              </a:ext>
            </a:extLst>
          </p:cNvPr>
          <p:cNvGrpSpPr/>
          <p:nvPr/>
        </p:nvGrpSpPr>
        <p:grpSpPr>
          <a:xfrm>
            <a:off x="8704827" y="1136760"/>
            <a:ext cx="941760" cy="224640"/>
            <a:chOff x="8704827" y="1136760"/>
            <a:chExt cx="941760" cy="2246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5B7F59F-530B-4CC5-BCB6-69F866724686}"/>
                    </a:ext>
                  </a:extLst>
                </p14:cNvPr>
                <p14:cNvContentPartPr/>
                <p14:nvPr/>
              </p14:nvContentPartPr>
              <p14:xfrm>
                <a:off x="8704827" y="1190760"/>
                <a:ext cx="105120" cy="170640"/>
              </p14:xfrm>
            </p:contentPart>
          </mc:Choice>
          <mc:Fallback xmlns="">
            <p:pic>
              <p:nvPicPr>
                <p:cNvPr id="15" name="Freihand 14">
                  <a:extLst>
                    <a:ext uri="{FF2B5EF4-FFF2-40B4-BE49-F238E27FC236}">
                      <a16:creationId xmlns:a16="http://schemas.microsoft.com/office/drawing/2014/main" id="{85B7F59F-530B-4CC5-BCB6-69F866724686}"/>
                    </a:ext>
                  </a:extLst>
                </p:cNvPr>
                <p:cNvPicPr/>
                <p:nvPr/>
              </p:nvPicPr>
              <p:blipFill>
                <a:blip r:embed="rId20"/>
                <a:stretch>
                  <a:fillRect/>
                </a:stretch>
              </p:blipFill>
              <p:spPr>
                <a:xfrm>
                  <a:off x="8700507" y="1186440"/>
                  <a:ext cx="113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8912694-428B-4CF6-A973-54BF2ED42BB4}"/>
                    </a:ext>
                  </a:extLst>
                </p14:cNvPr>
                <p14:cNvContentPartPr/>
                <p14:nvPr/>
              </p14:nvContentPartPr>
              <p14:xfrm>
                <a:off x="8846667" y="1193640"/>
                <a:ext cx="77040" cy="92880"/>
              </p14:xfrm>
            </p:contentPart>
          </mc:Choice>
          <mc:Fallback xmlns="">
            <p:pic>
              <p:nvPicPr>
                <p:cNvPr id="16" name="Freihand 15">
                  <a:extLst>
                    <a:ext uri="{FF2B5EF4-FFF2-40B4-BE49-F238E27FC236}">
                      <a16:creationId xmlns:a16="http://schemas.microsoft.com/office/drawing/2014/main" id="{18912694-428B-4CF6-A973-54BF2ED42BB4}"/>
                    </a:ext>
                  </a:extLst>
                </p:cNvPr>
                <p:cNvPicPr/>
                <p:nvPr/>
              </p:nvPicPr>
              <p:blipFill>
                <a:blip r:embed="rId22"/>
                <a:stretch>
                  <a:fillRect/>
                </a:stretch>
              </p:blipFill>
              <p:spPr>
                <a:xfrm>
                  <a:off x="8842347" y="1189320"/>
                  <a:ext cx="85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DED827-8BEA-4C4A-B53C-267858E34CBE}"/>
                    </a:ext>
                  </a:extLst>
                </p14:cNvPr>
                <p14:cNvContentPartPr/>
                <p14:nvPr/>
              </p14:nvContentPartPr>
              <p14:xfrm>
                <a:off x="8917227" y="1219920"/>
                <a:ext cx="92520" cy="50760"/>
              </p14:xfrm>
            </p:contentPart>
          </mc:Choice>
          <mc:Fallback xmlns="">
            <p:pic>
              <p:nvPicPr>
                <p:cNvPr id="17" name="Freihand 16">
                  <a:extLst>
                    <a:ext uri="{FF2B5EF4-FFF2-40B4-BE49-F238E27FC236}">
                      <a16:creationId xmlns:a16="http://schemas.microsoft.com/office/drawing/2014/main" id="{06DED827-8BEA-4C4A-B53C-267858E34CBE}"/>
                    </a:ext>
                  </a:extLst>
                </p:cNvPr>
                <p:cNvPicPr/>
                <p:nvPr/>
              </p:nvPicPr>
              <p:blipFill>
                <a:blip r:embed="rId24"/>
                <a:stretch>
                  <a:fillRect/>
                </a:stretch>
              </p:blipFill>
              <p:spPr>
                <a:xfrm>
                  <a:off x="8912907" y="1215600"/>
                  <a:ext cx="10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23DB151-F5D6-4D1E-A5C9-7FD13CE7B5AF}"/>
                    </a:ext>
                  </a:extLst>
                </p14:cNvPr>
                <p14:cNvContentPartPr/>
                <p14:nvPr/>
              </p14:nvContentPartPr>
              <p14:xfrm>
                <a:off x="9022707" y="1173120"/>
                <a:ext cx="218160" cy="102960"/>
              </p14:xfrm>
            </p:contentPart>
          </mc:Choice>
          <mc:Fallback xmlns="">
            <p:pic>
              <p:nvPicPr>
                <p:cNvPr id="18" name="Freihand 17">
                  <a:extLst>
                    <a:ext uri="{FF2B5EF4-FFF2-40B4-BE49-F238E27FC236}">
                      <a16:creationId xmlns:a16="http://schemas.microsoft.com/office/drawing/2014/main" id="{723DB151-F5D6-4D1E-A5C9-7FD13CE7B5AF}"/>
                    </a:ext>
                  </a:extLst>
                </p:cNvPr>
                <p:cNvPicPr/>
                <p:nvPr/>
              </p:nvPicPr>
              <p:blipFill>
                <a:blip r:embed="rId26"/>
                <a:stretch>
                  <a:fillRect/>
                </a:stretch>
              </p:blipFill>
              <p:spPr>
                <a:xfrm>
                  <a:off x="9018387" y="1168800"/>
                  <a:ext cx="22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AB928E7-A182-4CDB-8AF2-56DAF7F44F11}"/>
                    </a:ext>
                  </a:extLst>
                </p14:cNvPr>
                <p14:cNvContentPartPr/>
                <p14:nvPr/>
              </p14:nvContentPartPr>
              <p14:xfrm>
                <a:off x="9256347" y="1188960"/>
                <a:ext cx="105120" cy="78120"/>
              </p14:xfrm>
            </p:contentPart>
          </mc:Choice>
          <mc:Fallback xmlns="">
            <p:pic>
              <p:nvPicPr>
                <p:cNvPr id="19" name="Freihand 18">
                  <a:extLst>
                    <a:ext uri="{FF2B5EF4-FFF2-40B4-BE49-F238E27FC236}">
                      <a16:creationId xmlns:a16="http://schemas.microsoft.com/office/drawing/2014/main" id="{8AB928E7-A182-4CDB-8AF2-56DAF7F44F11}"/>
                    </a:ext>
                  </a:extLst>
                </p:cNvPr>
                <p:cNvPicPr/>
                <p:nvPr/>
              </p:nvPicPr>
              <p:blipFill>
                <a:blip r:embed="rId28"/>
                <a:stretch>
                  <a:fillRect/>
                </a:stretch>
              </p:blipFill>
              <p:spPr>
                <a:xfrm>
                  <a:off x="9252027" y="1184640"/>
                  <a:ext cx="113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D1B7D00-AC7D-4D21-B254-67DD3464BE2D}"/>
                    </a:ext>
                  </a:extLst>
                </p14:cNvPr>
                <p14:cNvContentPartPr/>
                <p14:nvPr/>
              </p14:nvContentPartPr>
              <p14:xfrm>
                <a:off x="9273627" y="1182480"/>
                <a:ext cx="160560" cy="91080"/>
              </p14:xfrm>
            </p:contentPart>
          </mc:Choice>
          <mc:Fallback xmlns="">
            <p:pic>
              <p:nvPicPr>
                <p:cNvPr id="20" name="Freihand 19">
                  <a:extLst>
                    <a:ext uri="{FF2B5EF4-FFF2-40B4-BE49-F238E27FC236}">
                      <a16:creationId xmlns:a16="http://schemas.microsoft.com/office/drawing/2014/main" id="{3D1B7D00-AC7D-4D21-B254-67DD3464BE2D}"/>
                    </a:ext>
                  </a:extLst>
                </p:cNvPr>
                <p:cNvPicPr/>
                <p:nvPr/>
              </p:nvPicPr>
              <p:blipFill>
                <a:blip r:embed="rId30"/>
                <a:stretch>
                  <a:fillRect/>
                </a:stretch>
              </p:blipFill>
              <p:spPr>
                <a:xfrm>
                  <a:off x="9269307" y="1178160"/>
                  <a:ext cx="169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8DD34C4-AA93-40BE-B39C-1E14026B49A3}"/>
                    </a:ext>
                  </a:extLst>
                </p14:cNvPr>
                <p14:cNvContentPartPr/>
                <p14:nvPr/>
              </p14:nvContentPartPr>
              <p14:xfrm>
                <a:off x="9437787" y="1136760"/>
                <a:ext cx="208800" cy="133560"/>
              </p14:xfrm>
            </p:contentPart>
          </mc:Choice>
          <mc:Fallback xmlns="">
            <p:pic>
              <p:nvPicPr>
                <p:cNvPr id="21" name="Freihand 20">
                  <a:extLst>
                    <a:ext uri="{FF2B5EF4-FFF2-40B4-BE49-F238E27FC236}">
                      <a16:creationId xmlns:a16="http://schemas.microsoft.com/office/drawing/2014/main" id="{F8DD34C4-AA93-40BE-B39C-1E14026B49A3}"/>
                    </a:ext>
                  </a:extLst>
                </p:cNvPr>
                <p:cNvPicPr/>
                <p:nvPr/>
              </p:nvPicPr>
              <p:blipFill>
                <a:blip r:embed="rId32"/>
                <a:stretch>
                  <a:fillRect/>
                </a:stretch>
              </p:blipFill>
              <p:spPr>
                <a:xfrm>
                  <a:off x="9433467" y="1132440"/>
                  <a:ext cx="21744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D609996-523E-40C4-9664-E2D58D0DECBA}"/>
                  </a:ext>
                </a:extLst>
              </p14:cNvPr>
              <p14:cNvContentPartPr/>
              <p14:nvPr/>
            </p14:nvContentPartPr>
            <p14:xfrm>
              <a:off x="9456147" y="1043160"/>
              <a:ext cx="360" cy="360"/>
            </p14:xfrm>
          </p:contentPart>
        </mc:Choice>
        <mc:Fallback xmlns="">
          <p:pic>
            <p:nvPicPr>
              <p:cNvPr id="22" name="Freihand 21">
                <a:extLst>
                  <a:ext uri="{FF2B5EF4-FFF2-40B4-BE49-F238E27FC236}">
                    <a16:creationId xmlns:a16="http://schemas.microsoft.com/office/drawing/2014/main" id="{1D609996-523E-40C4-9664-E2D58D0DECBA}"/>
                  </a:ext>
                </a:extLst>
              </p:cNvPr>
              <p:cNvPicPr/>
              <p:nvPr/>
            </p:nvPicPr>
            <p:blipFill>
              <a:blip r:embed="rId34"/>
              <a:stretch>
                <a:fillRect/>
              </a:stretch>
            </p:blipFill>
            <p:spPr>
              <a:xfrm>
                <a:off x="9451827" y="103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FBB5698-AF40-4DE1-9E3E-78EB6C2D85B5}"/>
                  </a:ext>
                </a:extLst>
              </p14:cNvPr>
              <p14:cNvContentPartPr/>
              <p14:nvPr/>
            </p14:nvContentPartPr>
            <p14:xfrm>
              <a:off x="9901827" y="1163400"/>
              <a:ext cx="143640" cy="97920"/>
            </p14:xfrm>
          </p:contentPart>
        </mc:Choice>
        <mc:Fallback xmlns="">
          <p:pic>
            <p:nvPicPr>
              <p:cNvPr id="24" name="Freihand 23">
                <a:extLst>
                  <a:ext uri="{FF2B5EF4-FFF2-40B4-BE49-F238E27FC236}">
                    <a16:creationId xmlns:a16="http://schemas.microsoft.com/office/drawing/2014/main" id="{FFBB5698-AF40-4DE1-9E3E-78EB6C2D85B5}"/>
                  </a:ext>
                </a:extLst>
              </p:cNvPr>
              <p:cNvPicPr/>
              <p:nvPr/>
            </p:nvPicPr>
            <p:blipFill>
              <a:blip r:embed="rId36"/>
              <a:stretch>
                <a:fillRect/>
              </a:stretch>
            </p:blipFill>
            <p:spPr>
              <a:xfrm>
                <a:off x="9897507" y="1159080"/>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B196EC8-E912-41C1-AF1F-F40AA0D5E2DD}"/>
                  </a:ext>
                </a:extLst>
              </p14:cNvPr>
              <p14:cNvContentPartPr/>
              <p14:nvPr/>
            </p14:nvContentPartPr>
            <p14:xfrm>
              <a:off x="9019827" y="1572720"/>
              <a:ext cx="85320" cy="77040"/>
            </p14:xfrm>
          </p:contentPart>
        </mc:Choice>
        <mc:Fallback xmlns="">
          <p:pic>
            <p:nvPicPr>
              <p:cNvPr id="25" name="Freihand 24">
                <a:extLst>
                  <a:ext uri="{FF2B5EF4-FFF2-40B4-BE49-F238E27FC236}">
                    <a16:creationId xmlns:a16="http://schemas.microsoft.com/office/drawing/2014/main" id="{7B196EC8-E912-41C1-AF1F-F40AA0D5E2DD}"/>
                  </a:ext>
                </a:extLst>
              </p:cNvPr>
              <p:cNvPicPr/>
              <p:nvPr/>
            </p:nvPicPr>
            <p:blipFill>
              <a:blip r:embed="rId38"/>
              <a:stretch>
                <a:fillRect/>
              </a:stretch>
            </p:blipFill>
            <p:spPr>
              <a:xfrm>
                <a:off x="9015507" y="1568400"/>
                <a:ext cx="93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B5AA051-5302-4B63-98C3-40C013D54A49}"/>
                  </a:ext>
                </a:extLst>
              </p14:cNvPr>
              <p14:cNvContentPartPr/>
              <p14:nvPr/>
            </p14:nvContentPartPr>
            <p14:xfrm>
              <a:off x="9931707" y="1494960"/>
              <a:ext cx="102240" cy="143640"/>
            </p14:xfrm>
          </p:contentPart>
        </mc:Choice>
        <mc:Fallback xmlns="">
          <p:pic>
            <p:nvPicPr>
              <p:cNvPr id="26" name="Freihand 25">
                <a:extLst>
                  <a:ext uri="{FF2B5EF4-FFF2-40B4-BE49-F238E27FC236}">
                    <a16:creationId xmlns:a16="http://schemas.microsoft.com/office/drawing/2014/main" id="{CB5AA051-5302-4B63-98C3-40C013D54A49}"/>
                  </a:ext>
                </a:extLst>
              </p:cNvPr>
              <p:cNvPicPr/>
              <p:nvPr/>
            </p:nvPicPr>
            <p:blipFill>
              <a:blip r:embed="rId40"/>
              <a:stretch>
                <a:fillRect/>
              </a:stretch>
            </p:blipFill>
            <p:spPr>
              <a:xfrm>
                <a:off x="9927387" y="1490640"/>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94FE08E7-8BD2-4CB2-AF99-5ECCF267FF7D}"/>
                  </a:ext>
                </a:extLst>
              </p14:cNvPr>
              <p14:cNvContentPartPr/>
              <p14:nvPr/>
            </p14:nvContentPartPr>
            <p14:xfrm>
              <a:off x="8963307" y="2041440"/>
              <a:ext cx="88560" cy="80640"/>
            </p14:xfrm>
          </p:contentPart>
        </mc:Choice>
        <mc:Fallback xmlns="">
          <p:pic>
            <p:nvPicPr>
              <p:cNvPr id="28" name="Freihand 27">
                <a:extLst>
                  <a:ext uri="{FF2B5EF4-FFF2-40B4-BE49-F238E27FC236}">
                    <a16:creationId xmlns:a16="http://schemas.microsoft.com/office/drawing/2014/main" id="{94FE08E7-8BD2-4CB2-AF99-5ECCF267FF7D}"/>
                  </a:ext>
                </a:extLst>
              </p:cNvPr>
              <p:cNvPicPr/>
              <p:nvPr/>
            </p:nvPicPr>
            <p:blipFill>
              <a:blip r:embed="rId42"/>
              <a:stretch>
                <a:fillRect/>
              </a:stretch>
            </p:blipFill>
            <p:spPr>
              <a:xfrm>
                <a:off x="8958987" y="2037120"/>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F8E42A9-F052-4E43-AC9B-E657A191A279}"/>
                  </a:ext>
                </a:extLst>
              </p14:cNvPr>
              <p14:cNvContentPartPr/>
              <p14:nvPr/>
            </p14:nvContentPartPr>
            <p14:xfrm>
              <a:off x="9912987" y="2036400"/>
              <a:ext cx="142920" cy="109440"/>
            </p14:xfrm>
          </p:contentPart>
        </mc:Choice>
        <mc:Fallback xmlns="">
          <p:pic>
            <p:nvPicPr>
              <p:cNvPr id="29" name="Freihand 28">
                <a:extLst>
                  <a:ext uri="{FF2B5EF4-FFF2-40B4-BE49-F238E27FC236}">
                    <a16:creationId xmlns:a16="http://schemas.microsoft.com/office/drawing/2014/main" id="{9F8E42A9-F052-4E43-AC9B-E657A191A279}"/>
                  </a:ext>
                </a:extLst>
              </p:cNvPr>
              <p:cNvPicPr/>
              <p:nvPr/>
            </p:nvPicPr>
            <p:blipFill>
              <a:blip r:embed="rId44"/>
              <a:stretch>
                <a:fillRect/>
              </a:stretch>
            </p:blipFill>
            <p:spPr>
              <a:xfrm>
                <a:off x="9908667" y="2032080"/>
                <a:ext cx="151560" cy="118080"/>
              </a:xfrm>
              <a:prstGeom prst="rect">
                <a:avLst/>
              </a:prstGeom>
            </p:spPr>
          </p:pic>
        </mc:Fallback>
      </mc:AlternateContent>
      <p:grpSp>
        <p:nvGrpSpPr>
          <p:cNvPr id="45" name="Gruppieren 44">
            <a:extLst>
              <a:ext uri="{FF2B5EF4-FFF2-40B4-BE49-F238E27FC236}">
                <a16:creationId xmlns:a16="http://schemas.microsoft.com/office/drawing/2014/main" id="{ED7168E9-F7C3-44D0-BE4B-C946CB9FA1FF}"/>
              </a:ext>
            </a:extLst>
          </p:cNvPr>
          <p:cNvGrpSpPr/>
          <p:nvPr/>
        </p:nvGrpSpPr>
        <p:grpSpPr>
          <a:xfrm>
            <a:off x="7816707" y="2451840"/>
            <a:ext cx="95760" cy="151920"/>
            <a:chOff x="7816707" y="2451840"/>
            <a:chExt cx="95760" cy="15192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16871BD-A8DF-4651-A155-BD5AFDA0CE0D}"/>
                    </a:ext>
                  </a:extLst>
                </p14:cNvPr>
                <p14:cNvContentPartPr/>
                <p14:nvPr/>
              </p14:nvContentPartPr>
              <p14:xfrm>
                <a:off x="7850907" y="2468760"/>
                <a:ext cx="10440" cy="127800"/>
              </p14:xfrm>
            </p:contentPart>
          </mc:Choice>
          <mc:Fallback xmlns="">
            <p:pic>
              <p:nvPicPr>
                <p:cNvPr id="30" name="Freihand 29">
                  <a:extLst>
                    <a:ext uri="{FF2B5EF4-FFF2-40B4-BE49-F238E27FC236}">
                      <a16:creationId xmlns:a16="http://schemas.microsoft.com/office/drawing/2014/main" id="{016871BD-A8DF-4651-A155-BD5AFDA0CE0D}"/>
                    </a:ext>
                  </a:extLst>
                </p:cNvPr>
                <p:cNvPicPr/>
                <p:nvPr/>
              </p:nvPicPr>
              <p:blipFill>
                <a:blip r:embed="rId46"/>
                <a:stretch>
                  <a:fillRect/>
                </a:stretch>
              </p:blipFill>
              <p:spPr>
                <a:xfrm>
                  <a:off x="7846587" y="2464440"/>
                  <a:ext cx="1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9166343-D341-47E0-A8FE-4F6A55794E90}"/>
                    </a:ext>
                  </a:extLst>
                </p14:cNvPr>
                <p14:cNvContentPartPr/>
                <p14:nvPr/>
              </p14:nvContentPartPr>
              <p14:xfrm>
                <a:off x="7816707" y="2451840"/>
                <a:ext cx="95760" cy="151920"/>
              </p14:xfrm>
            </p:contentPart>
          </mc:Choice>
          <mc:Fallback xmlns="">
            <p:pic>
              <p:nvPicPr>
                <p:cNvPr id="31" name="Freihand 30">
                  <a:extLst>
                    <a:ext uri="{FF2B5EF4-FFF2-40B4-BE49-F238E27FC236}">
                      <a16:creationId xmlns:a16="http://schemas.microsoft.com/office/drawing/2014/main" id="{69166343-D341-47E0-A8FE-4F6A55794E90}"/>
                    </a:ext>
                  </a:extLst>
                </p:cNvPr>
                <p:cNvPicPr/>
                <p:nvPr/>
              </p:nvPicPr>
              <p:blipFill>
                <a:blip r:embed="rId48"/>
                <a:stretch>
                  <a:fillRect/>
                </a:stretch>
              </p:blipFill>
              <p:spPr>
                <a:xfrm>
                  <a:off x="7812387" y="2447520"/>
                  <a:ext cx="104400" cy="160560"/>
                </a:xfrm>
                <a:prstGeom prst="rect">
                  <a:avLst/>
                </a:prstGeom>
              </p:spPr>
            </p:pic>
          </mc:Fallback>
        </mc:AlternateContent>
      </p:grpSp>
      <p:grpSp>
        <p:nvGrpSpPr>
          <p:cNvPr id="44" name="Gruppieren 43">
            <a:extLst>
              <a:ext uri="{FF2B5EF4-FFF2-40B4-BE49-F238E27FC236}">
                <a16:creationId xmlns:a16="http://schemas.microsoft.com/office/drawing/2014/main" id="{005D98F4-DC21-4886-86E7-50EDC521B85A}"/>
              </a:ext>
            </a:extLst>
          </p:cNvPr>
          <p:cNvGrpSpPr/>
          <p:nvPr/>
        </p:nvGrpSpPr>
        <p:grpSpPr>
          <a:xfrm>
            <a:off x="8084187" y="2385960"/>
            <a:ext cx="554400" cy="205200"/>
            <a:chOff x="8084187" y="2385960"/>
            <a:chExt cx="554400" cy="20520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6672EC5F-9542-4C4D-A314-FC9269EC32CF}"/>
                    </a:ext>
                  </a:extLst>
                </p14:cNvPr>
                <p14:cNvContentPartPr/>
                <p14:nvPr/>
              </p14:nvContentPartPr>
              <p14:xfrm>
                <a:off x="8084187" y="2529960"/>
                <a:ext cx="155160" cy="61200"/>
              </p14:xfrm>
            </p:contentPart>
          </mc:Choice>
          <mc:Fallback xmlns="">
            <p:pic>
              <p:nvPicPr>
                <p:cNvPr id="32" name="Freihand 31">
                  <a:extLst>
                    <a:ext uri="{FF2B5EF4-FFF2-40B4-BE49-F238E27FC236}">
                      <a16:creationId xmlns:a16="http://schemas.microsoft.com/office/drawing/2014/main" id="{6672EC5F-9542-4C4D-A314-FC9269EC32CF}"/>
                    </a:ext>
                  </a:extLst>
                </p:cNvPr>
                <p:cNvPicPr/>
                <p:nvPr/>
              </p:nvPicPr>
              <p:blipFill>
                <a:blip r:embed="rId50"/>
                <a:stretch>
                  <a:fillRect/>
                </a:stretch>
              </p:blipFill>
              <p:spPr>
                <a:xfrm>
                  <a:off x="8079867" y="2525640"/>
                  <a:ext cx="163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D03591A-8147-47C7-B65C-6CE358AD0BA4}"/>
                    </a:ext>
                  </a:extLst>
                </p14:cNvPr>
                <p14:cNvContentPartPr/>
                <p14:nvPr/>
              </p14:nvContentPartPr>
              <p14:xfrm>
                <a:off x="8251227" y="2550480"/>
                <a:ext cx="50400" cy="27720"/>
              </p14:xfrm>
            </p:contentPart>
          </mc:Choice>
          <mc:Fallback xmlns="">
            <p:pic>
              <p:nvPicPr>
                <p:cNvPr id="33" name="Freihand 32">
                  <a:extLst>
                    <a:ext uri="{FF2B5EF4-FFF2-40B4-BE49-F238E27FC236}">
                      <a16:creationId xmlns:a16="http://schemas.microsoft.com/office/drawing/2014/main" id="{3D03591A-8147-47C7-B65C-6CE358AD0BA4}"/>
                    </a:ext>
                  </a:extLst>
                </p:cNvPr>
                <p:cNvPicPr/>
                <p:nvPr/>
              </p:nvPicPr>
              <p:blipFill>
                <a:blip r:embed="rId52"/>
                <a:stretch>
                  <a:fillRect/>
                </a:stretch>
              </p:blipFill>
              <p:spPr>
                <a:xfrm>
                  <a:off x="8246907" y="2546160"/>
                  <a:ext cx="59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DBD289B-52FA-49EB-90C2-7AA0C2ABED9D}"/>
                    </a:ext>
                  </a:extLst>
                </p14:cNvPr>
                <p14:cNvContentPartPr/>
                <p14:nvPr/>
              </p14:nvContentPartPr>
              <p14:xfrm>
                <a:off x="8345907" y="2463360"/>
                <a:ext cx="140400" cy="115200"/>
              </p14:xfrm>
            </p:contentPart>
          </mc:Choice>
          <mc:Fallback xmlns="">
            <p:pic>
              <p:nvPicPr>
                <p:cNvPr id="34" name="Freihand 33">
                  <a:extLst>
                    <a:ext uri="{FF2B5EF4-FFF2-40B4-BE49-F238E27FC236}">
                      <a16:creationId xmlns:a16="http://schemas.microsoft.com/office/drawing/2014/main" id="{EDBD289B-52FA-49EB-90C2-7AA0C2ABED9D}"/>
                    </a:ext>
                  </a:extLst>
                </p:cNvPr>
                <p:cNvPicPr/>
                <p:nvPr/>
              </p:nvPicPr>
              <p:blipFill>
                <a:blip r:embed="rId54"/>
                <a:stretch>
                  <a:fillRect/>
                </a:stretch>
              </p:blipFill>
              <p:spPr>
                <a:xfrm>
                  <a:off x="8341587" y="2459040"/>
                  <a:ext cx="149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0508B93-8B13-4507-9037-628843A33BFB}"/>
                    </a:ext>
                  </a:extLst>
                </p14:cNvPr>
                <p14:cNvContentPartPr/>
                <p14:nvPr/>
              </p14:nvContentPartPr>
              <p14:xfrm>
                <a:off x="8495667" y="2448960"/>
                <a:ext cx="142920" cy="111240"/>
              </p14:xfrm>
            </p:contentPart>
          </mc:Choice>
          <mc:Fallback xmlns="">
            <p:pic>
              <p:nvPicPr>
                <p:cNvPr id="35" name="Freihand 34">
                  <a:extLst>
                    <a:ext uri="{FF2B5EF4-FFF2-40B4-BE49-F238E27FC236}">
                      <a16:creationId xmlns:a16="http://schemas.microsoft.com/office/drawing/2014/main" id="{A0508B93-8B13-4507-9037-628843A33BFB}"/>
                    </a:ext>
                  </a:extLst>
                </p:cNvPr>
                <p:cNvPicPr/>
                <p:nvPr/>
              </p:nvPicPr>
              <p:blipFill>
                <a:blip r:embed="rId56"/>
                <a:stretch>
                  <a:fillRect/>
                </a:stretch>
              </p:blipFill>
              <p:spPr>
                <a:xfrm>
                  <a:off x="8491347" y="2444640"/>
                  <a:ext cx="15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94D2B040-D16D-4922-8A73-61E977C372FB}"/>
                    </a:ext>
                  </a:extLst>
                </p14:cNvPr>
                <p14:cNvContentPartPr/>
                <p14:nvPr/>
              </p14:nvContentPartPr>
              <p14:xfrm>
                <a:off x="8305227" y="2385960"/>
                <a:ext cx="32400" cy="4320"/>
              </p14:xfrm>
            </p:contentPart>
          </mc:Choice>
          <mc:Fallback xmlns="">
            <p:pic>
              <p:nvPicPr>
                <p:cNvPr id="36" name="Freihand 35">
                  <a:extLst>
                    <a:ext uri="{FF2B5EF4-FFF2-40B4-BE49-F238E27FC236}">
                      <a16:creationId xmlns:a16="http://schemas.microsoft.com/office/drawing/2014/main" id="{94D2B040-D16D-4922-8A73-61E977C372FB}"/>
                    </a:ext>
                  </a:extLst>
                </p:cNvPr>
                <p:cNvPicPr/>
                <p:nvPr/>
              </p:nvPicPr>
              <p:blipFill>
                <a:blip r:embed="rId58"/>
                <a:stretch>
                  <a:fillRect/>
                </a:stretch>
              </p:blipFill>
              <p:spPr>
                <a:xfrm>
                  <a:off x="8300907" y="2381640"/>
                  <a:ext cx="41040" cy="1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69FF1B7-014F-4BD4-A6C9-0B43F7347197}"/>
                  </a:ext>
                </a:extLst>
              </p14:cNvPr>
              <p14:cNvContentPartPr/>
              <p14:nvPr/>
            </p14:nvContentPartPr>
            <p14:xfrm>
              <a:off x="8874387" y="2486760"/>
              <a:ext cx="138600" cy="70920"/>
            </p14:xfrm>
          </p:contentPart>
        </mc:Choice>
        <mc:Fallback xmlns="">
          <p:pic>
            <p:nvPicPr>
              <p:cNvPr id="37" name="Freihand 36">
                <a:extLst>
                  <a:ext uri="{FF2B5EF4-FFF2-40B4-BE49-F238E27FC236}">
                    <a16:creationId xmlns:a16="http://schemas.microsoft.com/office/drawing/2014/main" id="{569FF1B7-014F-4BD4-A6C9-0B43F7347197}"/>
                  </a:ext>
                </a:extLst>
              </p:cNvPr>
              <p:cNvPicPr/>
              <p:nvPr/>
            </p:nvPicPr>
            <p:blipFill>
              <a:blip r:embed="rId60"/>
              <a:stretch>
                <a:fillRect/>
              </a:stretch>
            </p:blipFill>
            <p:spPr>
              <a:xfrm>
                <a:off x="8870067" y="2482440"/>
                <a:ext cx="147240" cy="79560"/>
              </a:xfrm>
              <a:prstGeom prst="rect">
                <a:avLst/>
              </a:prstGeom>
            </p:spPr>
          </p:pic>
        </mc:Fallback>
      </mc:AlternateContent>
      <p:grpSp>
        <p:nvGrpSpPr>
          <p:cNvPr id="43" name="Gruppieren 42">
            <a:extLst>
              <a:ext uri="{FF2B5EF4-FFF2-40B4-BE49-F238E27FC236}">
                <a16:creationId xmlns:a16="http://schemas.microsoft.com/office/drawing/2014/main" id="{FFFA34CA-C00F-4F00-B3DD-FEA8EA3ECB82}"/>
              </a:ext>
            </a:extLst>
          </p:cNvPr>
          <p:cNvGrpSpPr/>
          <p:nvPr/>
        </p:nvGrpSpPr>
        <p:grpSpPr>
          <a:xfrm>
            <a:off x="9248427" y="2420160"/>
            <a:ext cx="589680" cy="150120"/>
            <a:chOff x="9248427" y="2420160"/>
            <a:chExt cx="589680" cy="15012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733F4D0C-BB95-4C16-8DA5-FB1F8CE0D8CC}"/>
                    </a:ext>
                  </a:extLst>
                </p14:cNvPr>
                <p14:cNvContentPartPr/>
                <p14:nvPr/>
              </p14:nvContentPartPr>
              <p14:xfrm>
                <a:off x="9248427" y="2420160"/>
                <a:ext cx="100800" cy="120240"/>
              </p14:xfrm>
            </p:contentPart>
          </mc:Choice>
          <mc:Fallback xmlns="">
            <p:pic>
              <p:nvPicPr>
                <p:cNvPr id="38" name="Freihand 37">
                  <a:extLst>
                    <a:ext uri="{FF2B5EF4-FFF2-40B4-BE49-F238E27FC236}">
                      <a16:creationId xmlns:a16="http://schemas.microsoft.com/office/drawing/2014/main" id="{733F4D0C-BB95-4C16-8DA5-FB1F8CE0D8CC}"/>
                    </a:ext>
                  </a:extLst>
                </p:cNvPr>
                <p:cNvPicPr/>
                <p:nvPr/>
              </p:nvPicPr>
              <p:blipFill>
                <a:blip r:embed="rId62"/>
                <a:stretch>
                  <a:fillRect/>
                </a:stretch>
              </p:blipFill>
              <p:spPr>
                <a:xfrm>
                  <a:off x="9244107" y="2415840"/>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89BD89E-5A40-4DBC-9FF4-84EF9C6ACC03}"/>
                    </a:ext>
                  </a:extLst>
                </p14:cNvPr>
                <p14:cNvContentPartPr/>
                <p14:nvPr/>
              </p14:nvContentPartPr>
              <p14:xfrm>
                <a:off x="9370827" y="2494320"/>
                <a:ext cx="93600" cy="75960"/>
              </p14:xfrm>
            </p:contentPart>
          </mc:Choice>
          <mc:Fallback xmlns="">
            <p:pic>
              <p:nvPicPr>
                <p:cNvPr id="39" name="Freihand 38">
                  <a:extLst>
                    <a:ext uri="{FF2B5EF4-FFF2-40B4-BE49-F238E27FC236}">
                      <a16:creationId xmlns:a16="http://schemas.microsoft.com/office/drawing/2014/main" id="{589BD89E-5A40-4DBC-9FF4-84EF9C6ACC03}"/>
                    </a:ext>
                  </a:extLst>
                </p:cNvPr>
                <p:cNvPicPr/>
                <p:nvPr/>
              </p:nvPicPr>
              <p:blipFill>
                <a:blip r:embed="rId64"/>
                <a:stretch>
                  <a:fillRect/>
                </a:stretch>
              </p:blipFill>
              <p:spPr>
                <a:xfrm>
                  <a:off x="9366507" y="2490000"/>
                  <a:ext cx="10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75AF0D41-D2BE-45E0-8C54-B015085F2BED}"/>
                    </a:ext>
                  </a:extLst>
                </p14:cNvPr>
                <p14:cNvContentPartPr/>
                <p14:nvPr/>
              </p14:nvContentPartPr>
              <p14:xfrm>
                <a:off x="9489987" y="2427360"/>
                <a:ext cx="78120" cy="109440"/>
              </p14:xfrm>
            </p:contentPart>
          </mc:Choice>
          <mc:Fallback xmlns="">
            <p:pic>
              <p:nvPicPr>
                <p:cNvPr id="40" name="Freihand 39">
                  <a:extLst>
                    <a:ext uri="{FF2B5EF4-FFF2-40B4-BE49-F238E27FC236}">
                      <a16:creationId xmlns:a16="http://schemas.microsoft.com/office/drawing/2014/main" id="{75AF0D41-D2BE-45E0-8C54-B015085F2BED}"/>
                    </a:ext>
                  </a:extLst>
                </p:cNvPr>
                <p:cNvPicPr/>
                <p:nvPr/>
              </p:nvPicPr>
              <p:blipFill>
                <a:blip r:embed="rId66"/>
                <a:stretch>
                  <a:fillRect/>
                </a:stretch>
              </p:blipFill>
              <p:spPr>
                <a:xfrm>
                  <a:off x="9485667" y="2423040"/>
                  <a:ext cx="86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A559DC0-9414-4B7D-85D1-47C1A30D9347}"/>
                    </a:ext>
                  </a:extLst>
                </p14:cNvPr>
                <p14:cNvContentPartPr/>
                <p14:nvPr/>
              </p14:nvContentPartPr>
              <p14:xfrm>
                <a:off x="9605907" y="2455800"/>
                <a:ext cx="232200" cy="89640"/>
              </p14:xfrm>
            </p:contentPart>
          </mc:Choice>
          <mc:Fallback xmlns="">
            <p:pic>
              <p:nvPicPr>
                <p:cNvPr id="41" name="Freihand 40">
                  <a:extLst>
                    <a:ext uri="{FF2B5EF4-FFF2-40B4-BE49-F238E27FC236}">
                      <a16:creationId xmlns:a16="http://schemas.microsoft.com/office/drawing/2014/main" id="{6A559DC0-9414-4B7D-85D1-47C1A30D9347}"/>
                    </a:ext>
                  </a:extLst>
                </p:cNvPr>
                <p:cNvPicPr/>
                <p:nvPr/>
              </p:nvPicPr>
              <p:blipFill>
                <a:blip r:embed="rId68"/>
                <a:stretch>
                  <a:fillRect/>
                </a:stretch>
              </p:blipFill>
              <p:spPr>
                <a:xfrm>
                  <a:off x="9601587" y="2451480"/>
                  <a:ext cx="24084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84EA15-0C17-4031-AF50-FF15F8490F9E}"/>
                  </a:ext>
                </a:extLst>
              </p14:cNvPr>
              <p14:cNvContentPartPr/>
              <p14:nvPr/>
            </p14:nvContentPartPr>
            <p14:xfrm>
              <a:off x="7783947" y="2820120"/>
              <a:ext cx="164160" cy="113040"/>
            </p14:xfrm>
          </p:contentPart>
        </mc:Choice>
        <mc:Fallback xmlns="">
          <p:pic>
            <p:nvPicPr>
              <p:cNvPr id="42" name="Freihand 41">
                <a:extLst>
                  <a:ext uri="{FF2B5EF4-FFF2-40B4-BE49-F238E27FC236}">
                    <a16:creationId xmlns:a16="http://schemas.microsoft.com/office/drawing/2014/main" id="{BC84EA15-0C17-4031-AF50-FF15F8490F9E}"/>
                  </a:ext>
                </a:extLst>
              </p:cNvPr>
              <p:cNvPicPr/>
              <p:nvPr/>
            </p:nvPicPr>
            <p:blipFill>
              <a:blip r:embed="rId70"/>
              <a:stretch>
                <a:fillRect/>
              </a:stretch>
            </p:blipFill>
            <p:spPr>
              <a:xfrm>
                <a:off x="7779627" y="2815800"/>
                <a:ext cx="17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055392-57E6-4128-A31C-22305F6D4834}"/>
                  </a:ext>
                </a:extLst>
              </p14:cNvPr>
              <p14:cNvContentPartPr/>
              <p14:nvPr/>
            </p14:nvContentPartPr>
            <p14:xfrm>
              <a:off x="8305947" y="2826960"/>
              <a:ext cx="87120" cy="54360"/>
            </p14:xfrm>
          </p:contentPart>
        </mc:Choice>
        <mc:Fallback xmlns="">
          <p:pic>
            <p:nvPicPr>
              <p:cNvPr id="46" name="Freihand 45">
                <a:extLst>
                  <a:ext uri="{FF2B5EF4-FFF2-40B4-BE49-F238E27FC236}">
                    <a16:creationId xmlns:a16="http://schemas.microsoft.com/office/drawing/2014/main" id="{75055392-57E6-4128-A31C-22305F6D4834}"/>
                  </a:ext>
                </a:extLst>
              </p:cNvPr>
              <p:cNvPicPr/>
              <p:nvPr/>
            </p:nvPicPr>
            <p:blipFill>
              <a:blip r:embed="rId72"/>
              <a:stretch>
                <a:fillRect/>
              </a:stretch>
            </p:blipFill>
            <p:spPr>
              <a:xfrm>
                <a:off x="8301627" y="2822640"/>
                <a:ext cx="95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E9BEF83-47F2-42D2-B9C8-67E454C505C2}"/>
                  </a:ext>
                </a:extLst>
              </p14:cNvPr>
              <p14:cNvContentPartPr/>
              <p14:nvPr/>
            </p14:nvContentPartPr>
            <p14:xfrm>
              <a:off x="8877987" y="2736240"/>
              <a:ext cx="102240" cy="133560"/>
            </p14:xfrm>
          </p:contentPart>
        </mc:Choice>
        <mc:Fallback xmlns="">
          <p:pic>
            <p:nvPicPr>
              <p:cNvPr id="47" name="Freihand 46">
                <a:extLst>
                  <a:ext uri="{FF2B5EF4-FFF2-40B4-BE49-F238E27FC236}">
                    <a16:creationId xmlns:a16="http://schemas.microsoft.com/office/drawing/2014/main" id="{8E9BEF83-47F2-42D2-B9C8-67E454C505C2}"/>
                  </a:ext>
                </a:extLst>
              </p:cNvPr>
              <p:cNvPicPr/>
              <p:nvPr/>
            </p:nvPicPr>
            <p:blipFill>
              <a:blip r:embed="rId74"/>
              <a:stretch>
                <a:fillRect/>
              </a:stretch>
            </p:blipFill>
            <p:spPr>
              <a:xfrm>
                <a:off x="8873667" y="2731920"/>
                <a:ext cx="110880" cy="142200"/>
              </a:xfrm>
              <a:prstGeom prst="rect">
                <a:avLst/>
              </a:prstGeom>
            </p:spPr>
          </p:pic>
        </mc:Fallback>
      </mc:AlternateContent>
      <p:grpSp>
        <p:nvGrpSpPr>
          <p:cNvPr id="52" name="Gruppieren 51">
            <a:extLst>
              <a:ext uri="{FF2B5EF4-FFF2-40B4-BE49-F238E27FC236}">
                <a16:creationId xmlns:a16="http://schemas.microsoft.com/office/drawing/2014/main" id="{540F5938-A3A1-465E-8D33-3EBB18A388BE}"/>
              </a:ext>
            </a:extLst>
          </p:cNvPr>
          <p:cNvGrpSpPr/>
          <p:nvPr/>
        </p:nvGrpSpPr>
        <p:grpSpPr>
          <a:xfrm>
            <a:off x="9240147" y="2717160"/>
            <a:ext cx="637560" cy="138600"/>
            <a:chOff x="9240147" y="2717160"/>
            <a:chExt cx="637560" cy="1386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6E58BCEC-CA4B-43E5-918A-2C166726D155}"/>
                    </a:ext>
                  </a:extLst>
                </p14:cNvPr>
                <p14:cNvContentPartPr/>
                <p14:nvPr/>
              </p14:nvContentPartPr>
              <p14:xfrm>
                <a:off x="9240147" y="2723280"/>
                <a:ext cx="101880" cy="132480"/>
              </p14:xfrm>
            </p:contentPart>
          </mc:Choice>
          <mc:Fallback xmlns="">
            <p:pic>
              <p:nvPicPr>
                <p:cNvPr id="48" name="Freihand 47">
                  <a:extLst>
                    <a:ext uri="{FF2B5EF4-FFF2-40B4-BE49-F238E27FC236}">
                      <a16:creationId xmlns:a16="http://schemas.microsoft.com/office/drawing/2014/main" id="{6E58BCEC-CA4B-43E5-918A-2C166726D155}"/>
                    </a:ext>
                  </a:extLst>
                </p:cNvPr>
                <p:cNvPicPr/>
                <p:nvPr/>
              </p:nvPicPr>
              <p:blipFill>
                <a:blip r:embed="rId76"/>
                <a:stretch>
                  <a:fillRect/>
                </a:stretch>
              </p:blipFill>
              <p:spPr>
                <a:xfrm>
                  <a:off x="9235827" y="2718960"/>
                  <a:ext cx="11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438808D-CDD9-49FC-9876-BA8EADAFA78B}"/>
                    </a:ext>
                  </a:extLst>
                </p14:cNvPr>
                <p14:cNvContentPartPr/>
                <p14:nvPr/>
              </p14:nvContentPartPr>
              <p14:xfrm>
                <a:off x="9376587" y="2774040"/>
                <a:ext cx="95040" cy="77760"/>
              </p14:xfrm>
            </p:contentPart>
          </mc:Choice>
          <mc:Fallback xmlns="">
            <p:pic>
              <p:nvPicPr>
                <p:cNvPr id="49" name="Freihand 48">
                  <a:extLst>
                    <a:ext uri="{FF2B5EF4-FFF2-40B4-BE49-F238E27FC236}">
                      <a16:creationId xmlns:a16="http://schemas.microsoft.com/office/drawing/2014/main" id="{B438808D-CDD9-49FC-9876-BA8EADAFA78B}"/>
                    </a:ext>
                  </a:extLst>
                </p:cNvPr>
                <p:cNvPicPr/>
                <p:nvPr/>
              </p:nvPicPr>
              <p:blipFill>
                <a:blip r:embed="rId78"/>
                <a:stretch>
                  <a:fillRect/>
                </a:stretch>
              </p:blipFill>
              <p:spPr>
                <a:xfrm>
                  <a:off x="9372267" y="2769720"/>
                  <a:ext cx="103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718F5EB7-BC68-4B42-A8E1-7D48BC46E9D5}"/>
                    </a:ext>
                  </a:extLst>
                </p14:cNvPr>
                <p14:cNvContentPartPr/>
                <p14:nvPr/>
              </p14:nvContentPartPr>
              <p14:xfrm>
                <a:off x="9527427" y="2717160"/>
                <a:ext cx="90720" cy="112320"/>
              </p14:xfrm>
            </p:contentPart>
          </mc:Choice>
          <mc:Fallback xmlns="">
            <p:pic>
              <p:nvPicPr>
                <p:cNvPr id="50" name="Freihand 49">
                  <a:extLst>
                    <a:ext uri="{FF2B5EF4-FFF2-40B4-BE49-F238E27FC236}">
                      <a16:creationId xmlns:a16="http://schemas.microsoft.com/office/drawing/2014/main" id="{718F5EB7-BC68-4B42-A8E1-7D48BC46E9D5}"/>
                    </a:ext>
                  </a:extLst>
                </p:cNvPr>
                <p:cNvPicPr/>
                <p:nvPr/>
              </p:nvPicPr>
              <p:blipFill>
                <a:blip r:embed="rId80"/>
                <a:stretch>
                  <a:fillRect/>
                </a:stretch>
              </p:blipFill>
              <p:spPr>
                <a:xfrm>
                  <a:off x="9523107" y="2712840"/>
                  <a:ext cx="9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BCD919C-670B-43E9-B2CF-65E73E8DD61C}"/>
                    </a:ext>
                  </a:extLst>
                </p14:cNvPr>
                <p14:cNvContentPartPr/>
                <p14:nvPr/>
              </p14:nvContentPartPr>
              <p14:xfrm>
                <a:off x="9663507" y="2738400"/>
                <a:ext cx="214200" cy="88920"/>
              </p14:xfrm>
            </p:contentPart>
          </mc:Choice>
          <mc:Fallback xmlns="">
            <p:pic>
              <p:nvPicPr>
                <p:cNvPr id="51" name="Freihand 50">
                  <a:extLst>
                    <a:ext uri="{FF2B5EF4-FFF2-40B4-BE49-F238E27FC236}">
                      <a16:creationId xmlns:a16="http://schemas.microsoft.com/office/drawing/2014/main" id="{ABCD919C-670B-43E9-B2CF-65E73E8DD61C}"/>
                    </a:ext>
                  </a:extLst>
                </p:cNvPr>
                <p:cNvPicPr/>
                <p:nvPr/>
              </p:nvPicPr>
              <p:blipFill>
                <a:blip r:embed="rId82"/>
                <a:stretch>
                  <a:fillRect/>
                </a:stretch>
              </p:blipFill>
              <p:spPr>
                <a:xfrm>
                  <a:off x="9659187" y="2734080"/>
                  <a:ext cx="222840" cy="97560"/>
                </a:xfrm>
                <a:prstGeom prst="rect">
                  <a:avLst/>
                </a:prstGeom>
              </p:spPr>
            </p:pic>
          </mc:Fallback>
        </mc:AlternateContent>
      </p:grpSp>
      <p:grpSp>
        <p:nvGrpSpPr>
          <p:cNvPr id="66" name="Gruppieren 65">
            <a:extLst>
              <a:ext uri="{FF2B5EF4-FFF2-40B4-BE49-F238E27FC236}">
                <a16:creationId xmlns:a16="http://schemas.microsoft.com/office/drawing/2014/main" id="{EF22EB52-F4AE-4DF9-A27C-460C72D41068}"/>
              </a:ext>
            </a:extLst>
          </p:cNvPr>
          <p:cNvGrpSpPr/>
          <p:nvPr/>
        </p:nvGrpSpPr>
        <p:grpSpPr>
          <a:xfrm>
            <a:off x="8244027" y="668040"/>
            <a:ext cx="121320" cy="268560"/>
            <a:chOff x="8244027" y="668040"/>
            <a:chExt cx="121320" cy="268560"/>
          </a:xfrm>
        </p:grpSpPr>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C3EFA4D0-2302-486C-BDF1-F27C88356CBF}"/>
                    </a:ext>
                  </a:extLst>
                </p14:cNvPr>
                <p14:cNvContentPartPr/>
                <p14:nvPr/>
              </p14:nvContentPartPr>
              <p14:xfrm>
                <a:off x="8286147" y="668040"/>
                <a:ext cx="24120" cy="187920"/>
              </p14:xfrm>
            </p:contentPart>
          </mc:Choice>
          <mc:Fallback xmlns="">
            <p:pic>
              <p:nvPicPr>
                <p:cNvPr id="53" name="Freihand 52">
                  <a:extLst>
                    <a:ext uri="{FF2B5EF4-FFF2-40B4-BE49-F238E27FC236}">
                      <a16:creationId xmlns:a16="http://schemas.microsoft.com/office/drawing/2014/main" id="{C3EFA4D0-2302-486C-BDF1-F27C88356CBF}"/>
                    </a:ext>
                  </a:extLst>
                </p:cNvPr>
                <p:cNvPicPr/>
                <p:nvPr/>
              </p:nvPicPr>
              <p:blipFill>
                <a:blip r:embed="rId84"/>
                <a:stretch>
                  <a:fillRect/>
                </a:stretch>
              </p:blipFill>
              <p:spPr>
                <a:xfrm>
                  <a:off x="8281827" y="663720"/>
                  <a:ext cx="32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86514197-3BD5-4A04-A075-ABE7397134DF}"/>
                    </a:ext>
                  </a:extLst>
                </p14:cNvPr>
                <p14:cNvContentPartPr/>
                <p14:nvPr/>
              </p14:nvContentPartPr>
              <p14:xfrm>
                <a:off x="8244027" y="783240"/>
                <a:ext cx="121320" cy="153360"/>
              </p14:xfrm>
            </p:contentPart>
          </mc:Choice>
          <mc:Fallback xmlns="">
            <p:pic>
              <p:nvPicPr>
                <p:cNvPr id="54" name="Freihand 53">
                  <a:extLst>
                    <a:ext uri="{FF2B5EF4-FFF2-40B4-BE49-F238E27FC236}">
                      <a16:creationId xmlns:a16="http://schemas.microsoft.com/office/drawing/2014/main" id="{86514197-3BD5-4A04-A075-ABE7397134DF}"/>
                    </a:ext>
                  </a:extLst>
                </p:cNvPr>
                <p:cNvPicPr/>
                <p:nvPr/>
              </p:nvPicPr>
              <p:blipFill>
                <a:blip r:embed="rId86"/>
                <a:stretch>
                  <a:fillRect/>
                </a:stretch>
              </p:blipFill>
              <p:spPr>
                <a:xfrm>
                  <a:off x="8239707" y="778920"/>
                  <a:ext cx="129960" cy="162000"/>
                </a:xfrm>
                <a:prstGeom prst="rect">
                  <a:avLst/>
                </a:prstGeom>
              </p:spPr>
            </p:pic>
          </mc:Fallback>
        </mc:AlternateContent>
      </p:grpSp>
      <p:grpSp>
        <p:nvGrpSpPr>
          <p:cNvPr id="65" name="Gruppieren 64">
            <a:extLst>
              <a:ext uri="{FF2B5EF4-FFF2-40B4-BE49-F238E27FC236}">
                <a16:creationId xmlns:a16="http://schemas.microsoft.com/office/drawing/2014/main" id="{5DB83807-F7F0-4D56-89C6-B1CC8A4CEB91}"/>
              </a:ext>
            </a:extLst>
          </p:cNvPr>
          <p:cNvGrpSpPr/>
          <p:nvPr/>
        </p:nvGrpSpPr>
        <p:grpSpPr>
          <a:xfrm>
            <a:off x="7998147" y="264840"/>
            <a:ext cx="965880" cy="214920"/>
            <a:chOff x="7998147" y="264840"/>
            <a:chExt cx="965880" cy="214920"/>
          </a:xfrm>
        </p:grpSpPr>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B4ED343F-0C15-494C-8812-FAF0182F29FE}"/>
                    </a:ext>
                  </a:extLst>
                </p14:cNvPr>
                <p14:cNvContentPartPr/>
                <p14:nvPr/>
              </p14:nvContentPartPr>
              <p14:xfrm>
                <a:off x="7998147" y="330000"/>
                <a:ext cx="208800" cy="149760"/>
              </p14:xfrm>
            </p:contentPart>
          </mc:Choice>
          <mc:Fallback xmlns="">
            <p:pic>
              <p:nvPicPr>
                <p:cNvPr id="55" name="Freihand 54">
                  <a:extLst>
                    <a:ext uri="{FF2B5EF4-FFF2-40B4-BE49-F238E27FC236}">
                      <a16:creationId xmlns:a16="http://schemas.microsoft.com/office/drawing/2014/main" id="{B4ED343F-0C15-494C-8812-FAF0182F29FE}"/>
                    </a:ext>
                  </a:extLst>
                </p:cNvPr>
                <p:cNvPicPr/>
                <p:nvPr/>
              </p:nvPicPr>
              <p:blipFill>
                <a:blip r:embed="rId88"/>
                <a:stretch>
                  <a:fillRect/>
                </a:stretch>
              </p:blipFill>
              <p:spPr>
                <a:xfrm>
                  <a:off x="7993827" y="325680"/>
                  <a:ext cx="21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C4E7711C-8E1A-4ACC-A164-9917E9201044}"/>
                    </a:ext>
                  </a:extLst>
                </p14:cNvPr>
                <p14:cNvContentPartPr/>
                <p14:nvPr/>
              </p14:nvContentPartPr>
              <p14:xfrm>
                <a:off x="8204067" y="333600"/>
                <a:ext cx="172080" cy="128160"/>
              </p14:xfrm>
            </p:contentPart>
          </mc:Choice>
          <mc:Fallback xmlns="">
            <p:pic>
              <p:nvPicPr>
                <p:cNvPr id="56" name="Freihand 55">
                  <a:extLst>
                    <a:ext uri="{FF2B5EF4-FFF2-40B4-BE49-F238E27FC236}">
                      <a16:creationId xmlns:a16="http://schemas.microsoft.com/office/drawing/2014/main" id="{C4E7711C-8E1A-4ACC-A164-9917E9201044}"/>
                    </a:ext>
                  </a:extLst>
                </p:cNvPr>
                <p:cNvPicPr/>
                <p:nvPr/>
              </p:nvPicPr>
              <p:blipFill>
                <a:blip r:embed="rId90"/>
                <a:stretch>
                  <a:fillRect/>
                </a:stretch>
              </p:blipFill>
              <p:spPr>
                <a:xfrm>
                  <a:off x="8199747" y="329280"/>
                  <a:ext cx="180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56CC7CC8-53FE-4D70-AA67-8AA0CC20F8A9}"/>
                    </a:ext>
                  </a:extLst>
                </p14:cNvPr>
                <p14:cNvContentPartPr/>
                <p14:nvPr/>
              </p14:nvContentPartPr>
              <p14:xfrm>
                <a:off x="8411067" y="296520"/>
                <a:ext cx="16560" cy="28080"/>
              </p14:xfrm>
            </p:contentPart>
          </mc:Choice>
          <mc:Fallback xmlns="">
            <p:pic>
              <p:nvPicPr>
                <p:cNvPr id="57" name="Freihand 56">
                  <a:extLst>
                    <a:ext uri="{FF2B5EF4-FFF2-40B4-BE49-F238E27FC236}">
                      <a16:creationId xmlns:a16="http://schemas.microsoft.com/office/drawing/2014/main" id="{56CC7CC8-53FE-4D70-AA67-8AA0CC20F8A9}"/>
                    </a:ext>
                  </a:extLst>
                </p:cNvPr>
                <p:cNvPicPr/>
                <p:nvPr/>
              </p:nvPicPr>
              <p:blipFill>
                <a:blip r:embed="rId92"/>
                <a:stretch>
                  <a:fillRect/>
                </a:stretch>
              </p:blipFill>
              <p:spPr>
                <a:xfrm>
                  <a:off x="8406747" y="292200"/>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E6C13F61-4588-4A6B-812A-49684C0FAC43}"/>
                    </a:ext>
                  </a:extLst>
                </p14:cNvPr>
                <p14:cNvContentPartPr/>
                <p14:nvPr/>
              </p14:nvContentPartPr>
              <p14:xfrm>
                <a:off x="8409627" y="350880"/>
                <a:ext cx="156240" cy="80640"/>
              </p14:xfrm>
            </p:contentPart>
          </mc:Choice>
          <mc:Fallback xmlns="">
            <p:pic>
              <p:nvPicPr>
                <p:cNvPr id="58" name="Freihand 57">
                  <a:extLst>
                    <a:ext uri="{FF2B5EF4-FFF2-40B4-BE49-F238E27FC236}">
                      <a16:creationId xmlns:a16="http://schemas.microsoft.com/office/drawing/2014/main" id="{E6C13F61-4588-4A6B-812A-49684C0FAC43}"/>
                    </a:ext>
                  </a:extLst>
                </p:cNvPr>
                <p:cNvPicPr/>
                <p:nvPr/>
              </p:nvPicPr>
              <p:blipFill>
                <a:blip r:embed="rId94"/>
                <a:stretch>
                  <a:fillRect/>
                </a:stretch>
              </p:blipFill>
              <p:spPr>
                <a:xfrm>
                  <a:off x="8405307" y="346560"/>
                  <a:ext cx="164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33499AF-EB73-4956-A3FA-A9697FA9E218}"/>
                    </a:ext>
                  </a:extLst>
                </p14:cNvPr>
                <p14:cNvContentPartPr/>
                <p14:nvPr/>
              </p14:nvContentPartPr>
              <p14:xfrm>
                <a:off x="8584947" y="288600"/>
                <a:ext cx="11160" cy="37800"/>
              </p14:xfrm>
            </p:contentPart>
          </mc:Choice>
          <mc:Fallback xmlns="">
            <p:pic>
              <p:nvPicPr>
                <p:cNvPr id="59" name="Freihand 58">
                  <a:extLst>
                    <a:ext uri="{FF2B5EF4-FFF2-40B4-BE49-F238E27FC236}">
                      <a16:creationId xmlns:a16="http://schemas.microsoft.com/office/drawing/2014/main" id="{633499AF-EB73-4956-A3FA-A9697FA9E218}"/>
                    </a:ext>
                  </a:extLst>
                </p:cNvPr>
                <p:cNvPicPr/>
                <p:nvPr/>
              </p:nvPicPr>
              <p:blipFill>
                <a:blip r:embed="rId96"/>
                <a:stretch>
                  <a:fillRect/>
                </a:stretch>
              </p:blipFill>
              <p:spPr>
                <a:xfrm>
                  <a:off x="8580627" y="284280"/>
                  <a:ext cx="1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63E9F65-F0CB-4D8E-8D78-86DAC512D1B7}"/>
                    </a:ext>
                  </a:extLst>
                </p14:cNvPr>
                <p14:cNvContentPartPr/>
                <p14:nvPr/>
              </p14:nvContentPartPr>
              <p14:xfrm>
                <a:off x="8581707" y="264840"/>
                <a:ext cx="171720" cy="156240"/>
              </p14:xfrm>
            </p:contentPart>
          </mc:Choice>
          <mc:Fallback xmlns="">
            <p:pic>
              <p:nvPicPr>
                <p:cNvPr id="60" name="Freihand 59">
                  <a:extLst>
                    <a:ext uri="{FF2B5EF4-FFF2-40B4-BE49-F238E27FC236}">
                      <a16:creationId xmlns:a16="http://schemas.microsoft.com/office/drawing/2014/main" id="{263E9F65-F0CB-4D8E-8D78-86DAC512D1B7}"/>
                    </a:ext>
                  </a:extLst>
                </p:cNvPr>
                <p:cNvPicPr/>
                <p:nvPr/>
              </p:nvPicPr>
              <p:blipFill>
                <a:blip r:embed="rId98"/>
                <a:stretch>
                  <a:fillRect/>
                </a:stretch>
              </p:blipFill>
              <p:spPr>
                <a:xfrm>
                  <a:off x="8577387" y="260520"/>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D3A84FF7-7119-40A2-BC61-E1AD273EFBEC}"/>
                    </a:ext>
                  </a:extLst>
                </p14:cNvPr>
                <p14:cNvContentPartPr/>
                <p14:nvPr/>
              </p14:nvContentPartPr>
              <p14:xfrm>
                <a:off x="8779707" y="338640"/>
                <a:ext cx="184320" cy="72360"/>
              </p14:xfrm>
            </p:contentPart>
          </mc:Choice>
          <mc:Fallback xmlns="">
            <p:pic>
              <p:nvPicPr>
                <p:cNvPr id="61" name="Freihand 60">
                  <a:extLst>
                    <a:ext uri="{FF2B5EF4-FFF2-40B4-BE49-F238E27FC236}">
                      <a16:creationId xmlns:a16="http://schemas.microsoft.com/office/drawing/2014/main" id="{D3A84FF7-7119-40A2-BC61-E1AD273EFBEC}"/>
                    </a:ext>
                  </a:extLst>
                </p:cNvPr>
                <p:cNvPicPr/>
                <p:nvPr/>
              </p:nvPicPr>
              <p:blipFill>
                <a:blip r:embed="rId100"/>
                <a:stretch>
                  <a:fillRect/>
                </a:stretch>
              </p:blipFill>
              <p:spPr>
                <a:xfrm>
                  <a:off x="8775387" y="334320"/>
                  <a:ext cx="192960" cy="81000"/>
                </a:xfrm>
                <a:prstGeom prst="rect">
                  <a:avLst/>
                </a:prstGeom>
              </p:spPr>
            </p:pic>
          </mc:Fallback>
        </mc:AlternateContent>
      </p:grpSp>
      <p:grpSp>
        <p:nvGrpSpPr>
          <p:cNvPr id="64" name="Gruppieren 63">
            <a:extLst>
              <a:ext uri="{FF2B5EF4-FFF2-40B4-BE49-F238E27FC236}">
                <a16:creationId xmlns:a16="http://schemas.microsoft.com/office/drawing/2014/main" id="{AD766D49-5BAA-49EA-BCAC-0E3D34FB9EC3}"/>
              </a:ext>
            </a:extLst>
          </p:cNvPr>
          <p:cNvGrpSpPr/>
          <p:nvPr/>
        </p:nvGrpSpPr>
        <p:grpSpPr>
          <a:xfrm>
            <a:off x="9924147" y="700080"/>
            <a:ext cx="152280" cy="253800"/>
            <a:chOff x="9924147" y="700080"/>
            <a:chExt cx="152280" cy="253800"/>
          </a:xfrm>
        </p:grpSpPr>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5CB2761F-C3DF-41DB-B944-F28B544B1112}"/>
                    </a:ext>
                  </a:extLst>
                </p14:cNvPr>
                <p14:cNvContentPartPr/>
                <p14:nvPr/>
              </p14:nvContentPartPr>
              <p14:xfrm>
                <a:off x="9991107" y="700080"/>
                <a:ext cx="14040" cy="205200"/>
              </p14:xfrm>
            </p:contentPart>
          </mc:Choice>
          <mc:Fallback xmlns="">
            <p:pic>
              <p:nvPicPr>
                <p:cNvPr id="62" name="Freihand 61">
                  <a:extLst>
                    <a:ext uri="{FF2B5EF4-FFF2-40B4-BE49-F238E27FC236}">
                      <a16:creationId xmlns:a16="http://schemas.microsoft.com/office/drawing/2014/main" id="{5CB2761F-C3DF-41DB-B944-F28B544B1112}"/>
                    </a:ext>
                  </a:extLst>
                </p:cNvPr>
                <p:cNvPicPr/>
                <p:nvPr/>
              </p:nvPicPr>
              <p:blipFill>
                <a:blip r:embed="rId102"/>
                <a:stretch>
                  <a:fillRect/>
                </a:stretch>
              </p:blipFill>
              <p:spPr>
                <a:xfrm>
                  <a:off x="9986787" y="695760"/>
                  <a:ext cx="22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F8687501-960A-41A8-9BDD-E545609115BA}"/>
                    </a:ext>
                  </a:extLst>
                </p14:cNvPr>
                <p14:cNvContentPartPr/>
                <p14:nvPr/>
              </p14:nvContentPartPr>
              <p14:xfrm>
                <a:off x="9924147" y="812760"/>
                <a:ext cx="152280" cy="141120"/>
              </p14:xfrm>
            </p:contentPart>
          </mc:Choice>
          <mc:Fallback xmlns="">
            <p:pic>
              <p:nvPicPr>
                <p:cNvPr id="63" name="Freihand 62">
                  <a:extLst>
                    <a:ext uri="{FF2B5EF4-FFF2-40B4-BE49-F238E27FC236}">
                      <a16:creationId xmlns:a16="http://schemas.microsoft.com/office/drawing/2014/main" id="{F8687501-960A-41A8-9BDD-E545609115BA}"/>
                    </a:ext>
                  </a:extLst>
                </p:cNvPr>
                <p:cNvPicPr/>
                <p:nvPr/>
              </p:nvPicPr>
              <p:blipFill>
                <a:blip r:embed="rId104"/>
                <a:stretch>
                  <a:fillRect/>
                </a:stretch>
              </p:blipFill>
              <p:spPr>
                <a:xfrm>
                  <a:off x="9919827" y="808440"/>
                  <a:ext cx="160920" cy="149760"/>
                </a:xfrm>
                <a:prstGeom prst="rect">
                  <a:avLst/>
                </a:prstGeom>
              </p:spPr>
            </p:pic>
          </mc:Fallback>
        </mc:AlternateContent>
      </p:grpSp>
      <p:grpSp>
        <p:nvGrpSpPr>
          <p:cNvPr id="71" name="Gruppieren 70">
            <a:extLst>
              <a:ext uri="{FF2B5EF4-FFF2-40B4-BE49-F238E27FC236}">
                <a16:creationId xmlns:a16="http://schemas.microsoft.com/office/drawing/2014/main" id="{D15ADB1F-C61A-47AC-91B8-BD00AA67E32B}"/>
              </a:ext>
            </a:extLst>
          </p:cNvPr>
          <p:cNvGrpSpPr/>
          <p:nvPr/>
        </p:nvGrpSpPr>
        <p:grpSpPr>
          <a:xfrm>
            <a:off x="9793107" y="227040"/>
            <a:ext cx="532440" cy="260640"/>
            <a:chOff x="9793107" y="227040"/>
            <a:chExt cx="532440" cy="260640"/>
          </a:xfrm>
        </p:grpSpPr>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80FA0958-6DEC-49D9-89AA-5B19C1FE3B97}"/>
                    </a:ext>
                  </a:extLst>
                </p14:cNvPr>
                <p14:cNvContentPartPr/>
                <p14:nvPr/>
              </p14:nvContentPartPr>
              <p14:xfrm>
                <a:off x="9793107" y="322800"/>
                <a:ext cx="164880" cy="164880"/>
              </p14:xfrm>
            </p:contentPart>
          </mc:Choice>
          <mc:Fallback xmlns="">
            <p:pic>
              <p:nvPicPr>
                <p:cNvPr id="67" name="Freihand 66">
                  <a:extLst>
                    <a:ext uri="{FF2B5EF4-FFF2-40B4-BE49-F238E27FC236}">
                      <a16:creationId xmlns:a16="http://schemas.microsoft.com/office/drawing/2014/main" id="{80FA0958-6DEC-49D9-89AA-5B19C1FE3B97}"/>
                    </a:ext>
                  </a:extLst>
                </p:cNvPr>
                <p:cNvPicPr/>
                <p:nvPr/>
              </p:nvPicPr>
              <p:blipFill>
                <a:blip r:embed="rId106"/>
                <a:stretch>
                  <a:fillRect/>
                </a:stretch>
              </p:blipFill>
              <p:spPr>
                <a:xfrm>
                  <a:off x="9788787" y="318480"/>
                  <a:ext cx="17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972FF57-1F41-4502-88A6-73661364A5F7}"/>
                    </a:ext>
                  </a:extLst>
                </p14:cNvPr>
                <p14:cNvContentPartPr/>
                <p14:nvPr/>
              </p14:nvContentPartPr>
              <p14:xfrm>
                <a:off x="9991107" y="358080"/>
                <a:ext cx="148320" cy="86760"/>
              </p14:xfrm>
            </p:contentPart>
          </mc:Choice>
          <mc:Fallback xmlns="">
            <p:pic>
              <p:nvPicPr>
                <p:cNvPr id="68" name="Freihand 67">
                  <a:extLst>
                    <a:ext uri="{FF2B5EF4-FFF2-40B4-BE49-F238E27FC236}">
                      <a16:creationId xmlns:a16="http://schemas.microsoft.com/office/drawing/2014/main" id="{8972FF57-1F41-4502-88A6-73661364A5F7}"/>
                    </a:ext>
                  </a:extLst>
                </p:cNvPr>
                <p:cNvPicPr/>
                <p:nvPr/>
              </p:nvPicPr>
              <p:blipFill>
                <a:blip r:embed="rId108"/>
                <a:stretch>
                  <a:fillRect/>
                </a:stretch>
              </p:blipFill>
              <p:spPr>
                <a:xfrm>
                  <a:off x="9986787" y="353760"/>
                  <a:ext cx="156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3A9B19F-76E1-457A-AB41-DBC86F59A64E}"/>
                    </a:ext>
                  </a:extLst>
                </p14:cNvPr>
                <p14:cNvContentPartPr/>
                <p14:nvPr/>
              </p14:nvContentPartPr>
              <p14:xfrm>
                <a:off x="10126107" y="273120"/>
                <a:ext cx="199440" cy="167040"/>
              </p14:xfrm>
            </p:contentPart>
          </mc:Choice>
          <mc:Fallback xmlns="">
            <p:pic>
              <p:nvPicPr>
                <p:cNvPr id="69" name="Freihand 68">
                  <a:extLst>
                    <a:ext uri="{FF2B5EF4-FFF2-40B4-BE49-F238E27FC236}">
                      <a16:creationId xmlns:a16="http://schemas.microsoft.com/office/drawing/2014/main" id="{53A9B19F-76E1-457A-AB41-DBC86F59A64E}"/>
                    </a:ext>
                  </a:extLst>
                </p:cNvPr>
                <p:cNvPicPr/>
                <p:nvPr/>
              </p:nvPicPr>
              <p:blipFill>
                <a:blip r:embed="rId110"/>
                <a:stretch>
                  <a:fillRect/>
                </a:stretch>
              </p:blipFill>
              <p:spPr>
                <a:xfrm>
                  <a:off x="10121787" y="268800"/>
                  <a:ext cx="208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986314F2-8784-47B2-A44B-40A2FDA443FE}"/>
                    </a:ext>
                  </a:extLst>
                </p14:cNvPr>
                <p14:cNvContentPartPr/>
                <p14:nvPr/>
              </p14:nvContentPartPr>
              <p14:xfrm>
                <a:off x="10035387" y="227040"/>
                <a:ext cx="87840" cy="22680"/>
              </p14:xfrm>
            </p:contentPart>
          </mc:Choice>
          <mc:Fallback xmlns="">
            <p:pic>
              <p:nvPicPr>
                <p:cNvPr id="70" name="Freihand 69">
                  <a:extLst>
                    <a:ext uri="{FF2B5EF4-FFF2-40B4-BE49-F238E27FC236}">
                      <a16:creationId xmlns:a16="http://schemas.microsoft.com/office/drawing/2014/main" id="{986314F2-8784-47B2-A44B-40A2FDA443FE}"/>
                    </a:ext>
                  </a:extLst>
                </p:cNvPr>
                <p:cNvPicPr/>
                <p:nvPr/>
              </p:nvPicPr>
              <p:blipFill>
                <a:blip r:embed="rId112"/>
                <a:stretch>
                  <a:fillRect/>
                </a:stretch>
              </p:blipFill>
              <p:spPr>
                <a:xfrm>
                  <a:off x="10031067" y="222720"/>
                  <a:ext cx="96480" cy="31320"/>
                </a:xfrm>
                <a:prstGeom prst="rect">
                  <a:avLst/>
                </a:prstGeom>
              </p:spPr>
            </p:pic>
          </mc:Fallback>
        </mc:AlternateContent>
      </p:grpSp>
      <p:grpSp>
        <p:nvGrpSpPr>
          <p:cNvPr id="212" name="Gruppieren 211">
            <a:extLst>
              <a:ext uri="{FF2B5EF4-FFF2-40B4-BE49-F238E27FC236}">
                <a16:creationId xmlns:a16="http://schemas.microsoft.com/office/drawing/2014/main" id="{F23F0A5D-EE88-4B82-A614-D46EC59C9DA6}"/>
              </a:ext>
            </a:extLst>
          </p:cNvPr>
          <p:cNvGrpSpPr/>
          <p:nvPr/>
        </p:nvGrpSpPr>
        <p:grpSpPr>
          <a:xfrm>
            <a:off x="6249627" y="2978880"/>
            <a:ext cx="5752440" cy="1167840"/>
            <a:chOff x="6249627" y="2978880"/>
            <a:chExt cx="5752440" cy="1167840"/>
          </a:xfrm>
        </p:grpSpPr>
        <mc:AlternateContent xmlns:mc="http://schemas.openxmlformats.org/markup-compatibility/2006" xmlns:p14="http://schemas.microsoft.com/office/powerpoint/2010/main">
          <mc:Choice Requires="p14">
            <p:contentPart p14:bwMode="auto" r:id="rId113">
              <p14:nvContentPartPr>
                <p14:cNvPr id="117" name="Freihand 116">
                  <a:extLst>
                    <a:ext uri="{FF2B5EF4-FFF2-40B4-BE49-F238E27FC236}">
                      <a16:creationId xmlns:a16="http://schemas.microsoft.com/office/drawing/2014/main" id="{E47B4E23-BC57-4A25-9C2D-2FE925E52F55}"/>
                    </a:ext>
                  </a:extLst>
                </p14:cNvPr>
                <p14:cNvContentPartPr/>
                <p14:nvPr/>
              </p14:nvContentPartPr>
              <p14:xfrm>
                <a:off x="10737027" y="3194520"/>
                <a:ext cx="100800" cy="145800"/>
              </p14:xfrm>
            </p:contentPart>
          </mc:Choice>
          <mc:Fallback xmlns="">
            <p:pic>
              <p:nvPicPr>
                <p:cNvPr id="117" name="Freihand 116">
                  <a:extLst>
                    <a:ext uri="{FF2B5EF4-FFF2-40B4-BE49-F238E27FC236}">
                      <a16:creationId xmlns:a16="http://schemas.microsoft.com/office/drawing/2014/main" id="{E47B4E23-BC57-4A25-9C2D-2FE925E52F55}"/>
                    </a:ext>
                  </a:extLst>
                </p:cNvPr>
                <p:cNvPicPr/>
                <p:nvPr/>
              </p:nvPicPr>
              <p:blipFill>
                <a:blip r:embed="rId114"/>
                <a:stretch>
                  <a:fillRect/>
                </a:stretch>
              </p:blipFill>
              <p:spPr>
                <a:xfrm>
                  <a:off x="10732707" y="3190200"/>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8" name="Freihand 117">
                  <a:extLst>
                    <a:ext uri="{FF2B5EF4-FFF2-40B4-BE49-F238E27FC236}">
                      <a16:creationId xmlns:a16="http://schemas.microsoft.com/office/drawing/2014/main" id="{B948F6EB-BC7F-4D87-BC21-0FE2066A16B4}"/>
                    </a:ext>
                  </a:extLst>
                </p14:cNvPr>
                <p14:cNvContentPartPr/>
                <p14:nvPr/>
              </p14:nvContentPartPr>
              <p14:xfrm>
                <a:off x="10780947" y="3295680"/>
                <a:ext cx="37800" cy="55080"/>
              </p14:xfrm>
            </p:contentPart>
          </mc:Choice>
          <mc:Fallback xmlns="">
            <p:pic>
              <p:nvPicPr>
                <p:cNvPr id="118" name="Freihand 117">
                  <a:extLst>
                    <a:ext uri="{FF2B5EF4-FFF2-40B4-BE49-F238E27FC236}">
                      <a16:creationId xmlns:a16="http://schemas.microsoft.com/office/drawing/2014/main" id="{B948F6EB-BC7F-4D87-BC21-0FE2066A16B4}"/>
                    </a:ext>
                  </a:extLst>
                </p:cNvPr>
                <p:cNvPicPr/>
                <p:nvPr/>
              </p:nvPicPr>
              <p:blipFill>
                <a:blip r:embed="rId116"/>
                <a:stretch>
                  <a:fillRect/>
                </a:stretch>
              </p:blipFill>
              <p:spPr>
                <a:xfrm>
                  <a:off x="10776627" y="3291360"/>
                  <a:ext cx="46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Freihand 118">
                  <a:extLst>
                    <a:ext uri="{FF2B5EF4-FFF2-40B4-BE49-F238E27FC236}">
                      <a16:creationId xmlns:a16="http://schemas.microsoft.com/office/drawing/2014/main" id="{3FA7F705-A1D7-4383-A406-C6690D7EC508}"/>
                    </a:ext>
                  </a:extLst>
                </p14:cNvPr>
                <p14:cNvContentPartPr/>
                <p14:nvPr/>
              </p14:nvContentPartPr>
              <p14:xfrm>
                <a:off x="10826667" y="3288840"/>
                <a:ext cx="198000" cy="70560"/>
              </p14:xfrm>
            </p:contentPart>
          </mc:Choice>
          <mc:Fallback xmlns="">
            <p:pic>
              <p:nvPicPr>
                <p:cNvPr id="119" name="Freihand 118">
                  <a:extLst>
                    <a:ext uri="{FF2B5EF4-FFF2-40B4-BE49-F238E27FC236}">
                      <a16:creationId xmlns:a16="http://schemas.microsoft.com/office/drawing/2014/main" id="{3FA7F705-A1D7-4383-A406-C6690D7EC508}"/>
                    </a:ext>
                  </a:extLst>
                </p:cNvPr>
                <p:cNvPicPr/>
                <p:nvPr/>
              </p:nvPicPr>
              <p:blipFill>
                <a:blip r:embed="rId118"/>
                <a:stretch>
                  <a:fillRect/>
                </a:stretch>
              </p:blipFill>
              <p:spPr>
                <a:xfrm>
                  <a:off x="10822347" y="3284520"/>
                  <a:ext cx="20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0" name="Freihand 119">
                  <a:extLst>
                    <a:ext uri="{FF2B5EF4-FFF2-40B4-BE49-F238E27FC236}">
                      <a16:creationId xmlns:a16="http://schemas.microsoft.com/office/drawing/2014/main" id="{058357AD-1551-4D1F-BC2A-99AD28AAEF5B}"/>
                    </a:ext>
                  </a:extLst>
                </p14:cNvPr>
                <p14:cNvContentPartPr/>
                <p14:nvPr/>
              </p14:nvContentPartPr>
              <p14:xfrm>
                <a:off x="11041587" y="3292080"/>
                <a:ext cx="73080" cy="62640"/>
              </p14:xfrm>
            </p:contentPart>
          </mc:Choice>
          <mc:Fallback xmlns="">
            <p:pic>
              <p:nvPicPr>
                <p:cNvPr id="120" name="Freihand 119">
                  <a:extLst>
                    <a:ext uri="{FF2B5EF4-FFF2-40B4-BE49-F238E27FC236}">
                      <a16:creationId xmlns:a16="http://schemas.microsoft.com/office/drawing/2014/main" id="{058357AD-1551-4D1F-BC2A-99AD28AAEF5B}"/>
                    </a:ext>
                  </a:extLst>
                </p:cNvPr>
                <p:cNvPicPr/>
                <p:nvPr/>
              </p:nvPicPr>
              <p:blipFill>
                <a:blip r:embed="rId120"/>
                <a:stretch>
                  <a:fillRect/>
                </a:stretch>
              </p:blipFill>
              <p:spPr>
                <a:xfrm>
                  <a:off x="11037267" y="3287760"/>
                  <a:ext cx="8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1" name="Freihand 120">
                  <a:extLst>
                    <a:ext uri="{FF2B5EF4-FFF2-40B4-BE49-F238E27FC236}">
                      <a16:creationId xmlns:a16="http://schemas.microsoft.com/office/drawing/2014/main" id="{655D89AE-4B73-43D3-8AA5-9BCCD735A7ED}"/>
                    </a:ext>
                  </a:extLst>
                </p14:cNvPr>
                <p14:cNvContentPartPr/>
                <p14:nvPr/>
              </p14:nvContentPartPr>
              <p14:xfrm>
                <a:off x="11287107" y="3251400"/>
                <a:ext cx="84240" cy="111240"/>
              </p14:xfrm>
            </p:contentPart>
          </mc:Choice>
          <mc:Fallback xmlns="">
            <p:pic>
              <p:nvPicPr>
                <p:cNvPr id="121" name="Freihand 120">
                  <a:extLst>
                    <a:ext uri="{FF2B5EF4-FFF2-40B4-BE49-F238E27FC236}">
                      <a16:creationId xmlns:a16="http://schemas.microsoft.com/office/drawing/2014/main" id="{655D89AE-4B73-43D3-8AA5-9BCCD735A7ED}"/>
                    </a:ext>
                  </a:extLst>
                </p:cNvPr>
                <p:cNvPicPr/>
                <p:nvPr/>
              </p:nvPicPr>
              <p:blipFill>
                <a:blip r:embed="rId122"/>
                <a:stretch>
                  <a:fillRect/>
                </a:stretch>
              </p:blipFill>
              <p:spPr>
                <a:xfrm>
                  <a:off x="11282787" y="3247080"/>
                  <a:ext cx="9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2" name="Freihand 121">
                  <a:extLst>
                    <a:ext uri="{FF2B5EF4-FFF2-40B4-BE49-F238E27FC236}">
                      <a16:creationId xmlns:a16="http://schemas.microsoft.com/office/drawing/2014/main" id="{ABCEC5AC-D989-49BA-9B5A-37367880BFF1}"/>
                    </a:ext>
                  </a:extLst>
                </p14:cNvPr>
                <p14:cNvContentPartPr/>
                <p14:nvPr/>
              </p14:nvContentPartPr>
              <p14:xfrm>
                <a:off x="11394027" y="3246000"/>
                <a:ext cx="78480" cy="117000"/>
              </p14:xfrm>
            </p:contentPart>
          </mc:Choice>
          <mc:Fallback xmlns="">
            <p:pic>
              <p:nvPicPr>
                <p:cNvPr id="122" name="Freihand 121">
                  <a:extLst>
                    <a:ext uri="{FF2B5EF4-FFF2-40B4-BE49-F238E27FC236}">
                      <a16:creationId xmlns:a16="http://schemas.microsoft.com/office/drawing/2014/main" id="{ABCEC5AC-D989-49BA-9B5A-37367880BFF1}"/>
                    </a:ext>
                  </a:extLst>
                </p:cNvPr>
                <p:cNvPicPr/>
                <p:nvPr/>
              </p:nvPicPr>
              <p:blipFill>
                <a:blip r:embed="rId124"/>
                <a:stretch>
                  <a:fillRect/>
                </a:stretch>
              </p:blipFill>
              <p:spPr>
                <a:xfrm>
                  <a:off x="11389707" y="3241680"/>
                  <a:ext cx="87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4CA452FC-A7DD-49C1-9F50-6F96699F6954}"/>
                    </a:ext>
                  </a:extLst>
                </p14:cNvPr>
                <p14:cNvContentPartPr/>
                <p14:nvPr/>
              </p14:nvContentPartPr>
              <p14:xfrm>
                <a:off x="6249627" y="3507000"/>
                <a:ext cx="129960" cy="20520"/>
              </p14:xfrm>
            </p:contentPart>
          </mc:Choice>
          <mc:Fallback xmlns="">
            <p:pic>
              <p:nvPicPr>
                <p:cNvPr id="83" name="Freihand 82">
                  <a:extLst>
                    <a:ext uri="{FF2B5EF4-FFF2-40B4-BE49-F238E27FC236}">
                      <a16:creationId xmlns:a16="http://schemas.microsoft.com/office/drawing/2014/main" id="{4CA452FC-A7DD-49C1-9F50-6F96699F6954}"/>
                    </a:ext>
                  </a:extLst>
                </p:cNvPr>
                <p:cNvPicPr/>
                <p:nvPr/>
              </p:nvPicPr>
              <p:blipFill>
                <a:blip r:embed="rId126"/>
                <a:stretch>
                  <a:fillRect/>
                </a:stretch>
              </p:blipFill>
              <p:spPr>
                <a:xfrm>
                  <a:off x="6245307" y="3502680"/>
                  <a:ext cx="13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D99041D-340E-4142-9FE0-C0F0F38FFAFE}"/>
                    </a:ext>
                  </a:extLst>
                </p14:cNvPr>
                <p14:cNvContentPartPr/>
                <p14:nvPr/>
              </p14:nvContentPartPr>
              <p14:xfrm>
                <a:off x="6257187" y="3541920"/>
                <a:ext cx="100800" cy="14400"/>
              </p14:xfrm>
            </p:contentPart>
          </mc:Choice>
          <mc:Fallback xmlns="">
            <p:pic>
              <p:nvPicPr>
                <p:cNvPr id="84" name="Freihand 83">
                  <a:extLst>
                    <a:ext uri="{FF2B5EF4-FFF2-40B4-BE49-F238E27FC236}">
                      <a16:creationId xmlns:a16="http://schemas.microsoft.com/office/drawing/2014/main" id="{ED99041D-340E-4142-9FE0-C0F0F38FFAFE}"/>
                    </a:ext>
                  </a:extLst>
                </p:cNvPr>
                <p:cNvPicPr/>
                <p:nvPr/>
              </p:nvPicPr>
              <p:blipFill>
                <a:blip r:embed="rId128"/>
                <a:stretch>
                  <a:fillRect/>
                </a:stretch>
              </p:blipFill>
              <p:spPr>
                <a:xfrm>
                  <a:off x="6252867" y="3537600"/>
                  <a:ext cx="109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7F3B9770-6430-4033-AA57-A6A1D1ACAF0D}"/>
                    </a:ext>
                  </a:extLst>
                </p14:cNvPr>
                <p14:cNvContentPartPr/>
                <p14:nvPr/>
              </p14:nvContentPartPr>
              <p14:xfrm>
                <a:off x="6382467" y="3448680"/>
                <a:ext cx="62640" cy="129960"/>
              </p14:xfrm>
            </p:contentPart>
          </mc:Choice>
          <mc:Fallback xmlns="">
            <p:pic>
              <p:nvPicPr>
                <p:cNvPr id="85" name="Freihand 84">
                  <a:extLst>
                    <a:ext uri="{FF2B5EF4-FFF2-40B4-BE49-F238E27FC236}">
                      <a16:creationId xmlns:a16="http://schemas.microsoft.com/office/drawing/2014/main" id="{7F3B9770-6430-4033-AA57-A6A1D1ACAF0D}"/>
                    </a:ext>
                  </a:extLst>
                </p:cNvPr>
                <p:cNvPicPr/>
                <p:nvPr/>
              </p:nvPicPr>
              <p:blipFill>
                <a:blip r:embed="rId130"/>
                <a:stretch>
                  <a:fillRect/>
                </a:stretch>
              </p:blipFill>
              <p:spPr>
                <a:xfrm>
                  <a:off x="6378147" y="3444360"/>
                  <a:ext cx="71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513D9291-C7C5-47FC-ACF9-6464188A9DB0}"/>
                    </a:ext>
                  </a:extLst>
                </p14:cNvPr>
                <p14:cNvContentPartPr/>
                <p14:nvPr/>
              </p14:nvContentPartPr>
              <p14:xfrm>
                <a:off x="6595947" y="3441840"/>
                <a:ext cx="366120" cy="91440"/>
              </p14:xfrm>
            </p:contentPart>
          </mc:Choice>
          <mc:Fallback xmlns="">
            <p:pic>
              <p:nvPicPr>
                <p:cNvPr id="86" name="Freihand 85">
                  <a:extLst>
                    <a:ext uri="{FF2B5EF4-FFF2-40B4-BE49-F238E27FC236}">
                      <a16:creationId xmlns:a16="http://schemas.microsoft.com/office/drawing/2014/main" id="{513D9291-C7C5-47FC-ACF9-6464188A9DB0}"/>
                    </a:ext>
                  </a:extLst>
                </p:cNvPr>
                <p:cNvPicPr/>
                <p:nvPr/>
              </p:nvPicPr>
              <p:blipFill>
                <a:blip r:embed="rId132"/>
                <a:stretch>
                  <a:fillRect/>
                </a:stretch>
              </p:blipFill>
              <p:spPr>
                <a:xfrm>
                  <a:off x="6591627" y="3437520"/>
                  <a:ext cx="37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Freihand 86">
                  <a:extLst>
                    <a:ext uri="{FF2B5EF4-FFF2-40B4-BE49-F238E27FC236}">
                      <a16:creationId xmlns:a16="http://schemas.microsoft.com/office/drawing/2014/main" id="{E8E4E7F5-AB20-45E9-B5B5-087CD12A8737}"/>
                    </a:ext>
                  </a:extLst>
                </p14:cNvPr>
                <p14:cNvContentPartPr/>
                <p14:nvPr/>
              </p14:nvContentPartPr>
              <p14:xfrm>
                <a:off x="7017867" y="3467400"/>
                <a:ext cx="69120" cy="51120"/>
              </p14:xfrm>
            </p:contentPart>
          </mc:Choice>
          <mc:Fallback xmlns="">
            <p:pic>
              <p:nvPicPr>
                <p:cNvPr id="87" name="Freihand 86">
                  <a:extLst>
                    <a:ext uri="{FF2B5EF4-FFF2-40B4-BE49-F238E27FC236}">
                      <a16:creationId xmlns:a16="http://schemas.microsoft.com/office/drawing/2014/main" id="{E8E4E7F5-AB20-45E9-B5B5-087CD12A8737}"/>
                    </a:ext>
                  </a:extLst>
                </p:cNvPr>
                <p:cNvPicPr/>
                <p:nvPr/>
              </p:nvPicPr>
              <p:blipFill>
                <a:blip r:embed="rId134"/>
                <a:stretch>
                  <a:fillRect/>
                </a:stretch>
              </p:blipFill>
              <p:spPr>
                <a:xfrm>
                  <a:off x="7013547" y="3463080"/>
                  <a:ext cx="7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6639C0BD-8015-4E15-ADDB-1B30E32185CE}"/>
                    </a:ext>
                  </a:extLst>
                </p14:cNvPr>
                <p14:cNvContentPartPr/>
                <p14:nvPr/>
              </p14:nvContentPartPr>
              <p14:xfrm>
                <a:off x="7727787" y="3119280"/>
                <a:ext cx="114480" cy="140040"/>
              </p14:xfrm>
            </p:contentPart>
          </mc:Choice>
          <mc:Fallback xmlns="">
            <p:pic>
              <p:nvPicPr>
                <p:cNvPr id="72" name="Freihand 71">
                  <a:extLst>
                    <a:ext uri="{FF2B5EF4-FFF2-40B4-BE49-F238E27FC236}">
                      <a16:creationId xmlns:a16="http://schemas.microsoft.com/office/drawing/2014/main" id="{6639C0BD-8015-4E15-ADDB-1B30E32185CE}"/>
                    </a:ext>
                  </a:extLst>
                </p:cNvPr>
                <p:cNvPicPr/>
                <p:nvPr/>
              </p:nvPicPr>
              <p:blipFill>
                <a:blip r:embed="rId136"/>
                <a:stretch>
                  <a:fillRect/>
                </a:stretch>
              </p:blipFill>
              <p:spPr>
                <a:xfrm>
                  <a:off x="7723467" y="3114960"/>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8DD44744-8ED4-43D6-89E4-9A2E35BC028F}"/>
                    </a:ext>
                  </a:extLst>
                </p14:cNvPr>
                <p14:cNvContentPartPr/>
                <p14:nvPr/>
              </p14:nvContentPartPr>
              <p14:xfrm>
                <a:off x="7820307" y="3111000"/>
                <a:ext cx="35640" cy="159840"/>
              </p14:xfrm>
            </p:contentPart>
          </mc:Choice>
          <mc:Fallback xmlns="">
            <p:pic>
              <p:nvPicPr>
                <p:cNvPr id="73" name="Freihand 72">
                  <a:extLst>
                    <a:ext uri="{FF2B5EF4-FFF2-40B4-BE49-F238E27FC236}">
                      <a16:creationId xmlns:a16="http://schemas.microsoft.com/office/drawing/2014/main" id="{8DD44744-8ED4-43D6-89E4-9A2E35BC028F}"/>
                    </a:ext>
                  </a:extLst>
                </p:cNvPr>
                <p:cNvPicPr/>
                <p:nvPr/>
              </p:nvPicPr>
              <p:blipFill>
                <a:blip r:embed="rId138"/>
                <a:stretch>
                  <a:fillRect/>
                </a:stretch>
              </p:blipFill>
              <p:spPr>
                <a:xfrm>
                  <a:off x="7815987" y="3106680"/>
                  <a:ext cx="44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34597E77-7671-4866-AADC-FA3F3A9453E2}"/>
                    </a:ext>
                  </a:extLst>
                </p14:cNvPr>
                <p14:cNvContentPartPr/>
                <p14:nvPr/>
              </p14:nvContentPartPr>
              <p14:xfrm>
                <a:off x="7772787" y="3194520"/>
                <a:ext cx="97200" cy="7920"/>
              </p14:xfrm>
            </p:contentPart>
          </mc:Choice>
          <mc:Fallback xmlns="">
            <p:pic>
              <p:nvPicPr>
                <p:cNvPr id="74" name="Freihand 73">
                  <a:extLst>
                    <a:ext uri="{FF2B5EF4-FFF2-40B4-BE49-F238E27FC236}">
                      <a16:creationId xmlns:a16="http://schemas.microsoft.com/office/drawing/2014/main" id="{34597E77-7671-4866-AADC-FA3F3A9453E2}"/>
                    </a:ext>
                  </a:extLst>
                </p:cNvPr>
                <p:cNvPicPr/>
                <p:nvPr/>
              </p:nvPicPr>
              <p:blipFill>
                <a:blip r:embed="rId140"/>
                <a:stretch>
                  <a:fillRect/>
                </a:stretch>
              </p:blipFill>
              <p:spPr>
                <a:xfrm>
                  <a:off x="7768467" y="3190200"/>
                  <a:ext cx="105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08F01FFE-7B5F-4AEF-83E6-1D70DC692718}"/>
                    </a:ext>
                  </a:extLst>
                </p14:cNvPr>
                <p14:cNvContentPartPr/>
                <p14:nvPr/>
              </p14:nvContentPartPr>
              <p14:xfrm>
                <a:off x="8299107" y="3073920"/>
                <a:ext cx="79560" cy="43920"/>
              </p14:xfrm>
            </p:contentPart>
          </mc:Choice>
          <mc:Fallback xmlns="">
            <p:pic>
              <p:nvPicPr>
                <p:cNvPr id="75" name="Freihand 74">
                  <a:extLst>
                    <a:ext uri="{FF2B5EF4-FFF2-40B4-BE49-F238E27FC236}">
                      <a16:creationId xmlns:a16="http://schemas.microsoft.com/office/drawing/2014/main" id="{08F01FFE-7B5F-4AEF-83E6-1D70DC692718}"/>
                    </a:ext>
                  </a:extLst>
                </p:cNvPr>
                <p:cNvPicPr/>
                <p:nvPr/>
              </p:nvPicPr>
              <p:blipFill>
                <a:blip r:embed="rId142"/>
                <a:stretch>
                  <a:fillRect/>
                </a:stretch>
              </p:blipFill>
              <p:spPr>
                <a:xfrm>
                  <a:off x="8294787" y="3069600"/>
                  <a:ext cx="88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6B1A2348-9C85-48DF-8609-08C1CEAA2B77}"/>
                    </a:ext>
                  </a:extLst>
                </p14:cNvPr>
                <p14:cNvContentPartPr/>
                <p14:nvPr/>
              </p14:nvContentPartPr>
              <p14:xfrm>
                <a:off x="8897067" y="3117120"/>
                <a:ext cx="107280" cy="95400"/>
              </p14:xfrm>
            </p:contentPart>
          </mc:Choice>
          <mc:Fallback xmlns="">
            <p:pic>
              <p:nvPicPr>
                <p:cNvPr id="76" name="Freihand 75">
                  <a:extLst>
                    <a:ext uri="{FF2B5EF4-FFF2-40B4-BE49-F238E27FC236}">
                      <a16:creationId xmlns:a16="http://schemas.microsoft.com/office/drawing/2014/main" id="{6B1A2348-9C85-48DF-8609-08C1CEAA2B77}"/>
                    </a:ext>
                  </a:extLst>
                </p:cNvPr>
                <p:cNvPicPr/>
                <p:nvPr/>
              </p:nvPicPr>
              <p:blipFill>
                <a:blip r:embed="rId144"/>
                <a:stretch>
                  <a:fillRect/>
                </a:stretch>
              </p:blipFill>
              <p:spPr>
                <a:xfrm>
                  <a:off x="8892747" y="3112800"/>
                  <a:ext cx="11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E5387AD6-BDDC-4EF4-9654-5E93DD4AE732}"/>
                    </a:ext>
                  </a:extLst>
                </p14:cNvPr>
                <p14:cNvContentPartPr/>
                <p14:nvPr/>
              </p14:nvContentPartPr>
              <p14:xfrm>
                <a:off x="9259227" y="3023520"/>
                <a:ext cx="97560" cy="131400"/>
              </p14:xfrm>
            </p:contentPart>
          </mc:Choice>
          <mc:Fallback xmlns="">
            <p:pic>
              <p:nvPicPr>
                <p:cNvPr id="77" name="Freihand 76">
                  <a:extLst>
                    <a:ext uri="{FF2B5EF4-FFF2-40B4-BE49-F238E27FC236}">
                      <a16:creationId xmlns:a16="http://schemas.microsoft.com/office/drawing/2014/main" id="{E5387AD6-BDDC-4EF4-9654-5E93DD4AE732}"/>
                    </a:ext>
                  </a:extLst>
                </p:cNvPr>
                <p:cNvPicPr/>
                <p:nvPr/>
              </p:nvPicPr>
              <p:blipFill>
                <a:blip r:embed="rId146"/>
                <a:stretch>
                  <a:fillRect/>
                </a:stretch>
              </p:blipFill>
              <p:spPr>
                <a:xfrm>
                  <a:off x="9254907" y="3019200"/>
                  <a:ext cx="106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8FAEFFD9-584C-4EB8-AAFC-8C04F613BD12}"/>
                    </a:ext>
                  </a:extLst>
                </p14:cNvPr>
                <p14:cNvContentPartPr/>
                <p14:nvPr/>
              </p14:nvContentPartPr>
              <p14:xfrm>
                <a:off x="9369747" y="3097680"/>
                <a:ext cx="93960" cy="75960"/>
              </p14:xfrm>
            </p:contentPart>
          </mc:Choice>
          <mc:Fallback xmlns="">
            <p:pic>
              <p:nvPicPr>
                <p:cNvPr id="78" name="Freihand 77">
                  <a:extLst>
                    <a:ext uri="{FF2B5EF4-FFF2-40B4-BE49-F238E27FC236}">
                      <a16:creationId xmlns:a16="http://schemas.microsoft.com/office/drawing/2014/main" id="{8FAEFFD9-584C-4EB8-AAFC-8C04F613BD12}"/>
                    </a:ext>
                  </a:extLst>
                </p:cNvPr>
                <p:cNvPicPr/>
                <p:nvPr/>
              </p:nvPicPr>
              <p:blipFill>
                <a:blip r:embed="rId148"/>
                <a:stretch>
                  <a:fillRect/>
                </a:stretch>
              </p:blipFill>
              <p:spPr>
                <a:xfrm>
                  <a:off x="9365427" y="3093360"/>
                  <a:ext cx="102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07B2840A-393D-44C6-BB5F-64794C6F5818}"/>
                    </a:ext>
                  </a:extLst>
                </p14:cNvPr>
                <p14:cNvContentPartPr/>
                <p14:nvPr/>
              </p14:nvContentPartPr>
              <p14:xfrm>
                <a:off x="9525627" y="2978880"/>
                <a:ext cx="81000" cy="161280"/>
              </p14:xfrm>
            </p:contentPart>
          </mc:Choice>
          <mc:Fallback xmlns="">
            <p:pic>
              <p:nvPicPr>
                <p:cNvPr id="79" name="Freihand 78">
                  <a:extLst>
                    <a:ext uri="{FF2B5EF4-FFF2-40B4-BE49-F238E27FC236}">
                      <a16:creationId xmlns:a16="http://schemas.microsoft.com/office/drawing/2014/main" id="{07B2840A-393D-44C6-BB5F-64794C6F5818}"/>
                    </a:ext>
                  </a:extLst>
                </p:cNvPr>
                <p:cNvPicPr/>
                <p:nvPr/>
              </p:nvPicPr>
              <p:blipFill>
                <a:blip r:embed="rId150"/>
                <a:stretch>
                  <a:fillRect/>
                </a:stretch>
              </p:blipFill>
              <p:spPr>
                <a:xfrm>
                  <a:off x="9521307" y="2974560"/>
                  <a:ext cx="89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58D9252B-3A58-4425-B8B1-1DD964125B10}"/>
                    </a:ext>
                  </a:extLst>
                </p14:cNvPr>
                <p14:cNvContentPartPr/>
                <p14:nvPr/>
              </p14:nvContentPartPr>
              <p14:xfrm>
                <a:off x="9654867" y="3050880"/>
                <a:ext cx="234360" cy="100800"/>
              </p14:xfrm>
            </p:contentPart>
          </mc:Choice>
          <mc:Fallback xmlns="">
            <p:pic>
              <p:nvPicPr>
                <p:cNvPr id="80" name="Freihand 79">
                  <a:extLst>
                    <a:ext uri="{FF2B5EF4-FFF2-40B4-BE49-F238E27FC236}">
                      <a16:creationId xmlns:a16="http://schemas.microsoft.com/office/drawing/2014/main" id="{58D9252B-3A58-4425-B8B1-1DD964125B10}"/>
                    </a:ext>
                  </a:extLst>
                </p:cNvPr>
                <p:cNvPicPr/>
                <p:nvPr/>
              </p:nvPicPr>
              <p:blipFill>
                <a:blip r:embed="rId152"/>
                <a:stretch>
                  <a:fillRect/>
                </a:stretch>
              </p:blipFill>
              <p:spPr>
                <a:xfrm>
                  <a:off x="9650547" y="3046560"/>
                  <a:ext cx="243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3200FBAC-0873-4E2E-B55E-5507C8D0E470}"/>
                    </a:ext>
                  </a:extLst>
                </p14:cNvPr>
                <p14:cNvContentPartPr/>
                <p14:nvPr/>
              </p14:nvContentPartPr>
              <p14:xfrm>
                <a:off x="7255827" y="3454080"/>
                <a:ext cx="81000" cy="87480"/>
              </p14:xfrm>
            </p:contentPart>
          </mc:Choice>
          <mc:Fallback xmlns="">
            <p:pic>
              <p:nvPicPr>
                <p:cNvPr id="88" name="Freihand 87">
                  <a:extLst>
                    <a:ext uri="{FF2B5EF4-FFF2-40B4-BE49-F238E27FC236}">
                      <a16:creationId xmlns:a16="http://schemas.microsoft.com/office/drawing/2014/main" id="{3200FBAC-0873-4E2E-B55E-5507C8D0E470}"/>
                    </a:ext>
                  </a:extLst>
                </p:cNvPr>
                <p:cNvPicPr/>
                <p:nvPr/>
              </p:nvPicPr>
              <p:blipFill>
                <a:blip r:embed="rId154"/>
                <a:stretch>
                  <a:fillRect/>
                </a:stretch>
              </p:blipFill>
              <p:spPr>
                <a:xfrm>
                  <a:off x="7251507" y="3449760"/>
                  <a:ext cx="8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2F79ED05-0BA2-4A3C-88F3-166F6F6CDDEF}"/>
                    </a:ext>
                  </a:extLst>
                </p14:cNvPr>
                <p14:cNvContentPartPr/>
                <p14:nvPr/>
              </p14:nvContentPartPr>
              <p14:xfrm>
                <a:off x="7384707" y="3415920"/>
                <a:ext cx="30960" cy="108720"/>
              </p14:xfrm>
            </p:contentPart>
          </mc:Choice>
          <mc:Fallback xmlns="">
            <p:pic>
              <p:nvPicPr>
                <p:cNvPr id="89" name="Freihand 88">
                  <a:extLst>
                    <a:ext uri="{FF2B5EF4-FFF2-40B4-BE49-F238E27FC236}">
                      <a16:creationId xmlns:a16="http://schemas.microsoft.com/office/drawing/2014/main" id="{2F79ED05-0BA2-4A3C-88F3-166F6F6CDDEF}"/>
                    </a:ext>
                  </a:extLst>
                </p:cNvPr>
                <p:cNvPicPr/>
                <p:nvPr/>
              </p:nvPicPr>
              <p:blipFill>
                <a:blip r:embed="rId156"/>
                <a:stretch>
                  <a:fillRect/>
                </a:stretch>
              </p:blipFill>
              <p:spPr>
                <a:xfrm>
                  <a:off x="7380387" y="3411600"/>
                  <a:ext cx="39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35C5AF86-EEFD-4636-9C8F-55C43A4F6090}"/>
                    </a:ext>
                  </a:extLst>
                </p14:cNvPr>
                <p14:cNvContentPartPr/>
                <p14:nvPr/>
              </p14:nvContentPartPr>
              <p14:xfrm>
                <a:off x="7474347" y="3397200"/>
                <a:ext cx="82440" cy="114840"/>
              </p14:xfrm>
            </p:contentPart>
          </mc:Choice>
          <mc:Fallback xmlns="">
            <p:pic>
              <p:nvPicPr>
                <p:cNvPr id="90" name="Freihand 89">
                  <a:extLst>
                    <a:ext uri="{FF2B5EF4-FFF2-40B4-BE49-F238E27FC236}">
                      <a16:creationId xmlns:a16="http://schemas.microsoft.com/office/drawing/2014/main" id="{35C5AF86-EEFD-4636-9C8F-55C43A4F6090}"/>
                    </a:ext>
                  </a:extLst>
                </p:cNvPr>
                <p:cNvPicPr/>
                <p:nvPr/>
              </p:nvPicPr>
              <p:blipFill>
                <a:blip r:embed="rId158"/>
                <a:stretch>
                  <a:fillRect/>
                </a:stretch>
              </p:blipFill>
              <p:spPr>
                <a:xfrm>
                  <a:off x="7470027" y="3392880"/>
                  <a:ext cx="91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729F8D02-0BD3-420B-B82F-0882C56F48A2}"/>
                    </a:ext>
                  </a:extLst>
                </p14:cNvPr>
                <p14:cNvContentPartPr/>
                <p14:nvPr/>
              </p14:nvContentPartPr>
              <p14:xfrm>
                <a:off x="7783587" y="3424920"/>
                <a:ext cx="232920" cy="70920"/>
              </p14:xfrm>
            </p:contentPart>
          </mc:Choice>
          <mc:Fallback xmlns="">
            <p:pic>
              <p:nvPicPr>
                <p:cNvPr id="91" name="Freihand 90">
                  <a:extLst>
                    <a:ext uri="{FF2B5EF4-FFF2-40B4-BE49-F238E27FC236}">
                      <a16:creationId xmlns:a16="http://schemas.microsoft.com/office/drawing/2014/main" id="{729F8D02-0BD3-420B-B82F-0882C56F48A2}"/>
                    </a:ext>
                  </a:extLst>
                </p:cNvPr>
                <p:cNvPicPr/>
                <p:nvPr/>
              </p:nvPicPr>
              <p:blipFill>
                <a:blip r:embed="rId160"/>
                <a:stretch>
                  <a:fillRect/>
                </a:stretch>
              </p:blipFill>
              <p:spPr>
                <a:xfrm>
                  <a:off x="7779267" y="3420600"/>
                  <a:ext cx="24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3CE2C5C7-CBE5-4DE8-9EF3-1E708AFAD46E}"/>
                    </a:ext>
                  </a:extLst>
                </p14:cNvPr>
                <p14:cNvContentPartPr/>
                <p14:nvPr/>
              </p14:nvContentPartPr>
              <p14:xfrm>
                <a:off x="7679187" y="3407280"/>
                <a:ext cx="64080" cy="85680"/>
              </p14:xfrm>
            </p:contentPart>
          </mc:Choice>
          <mc:Fallback xmlns="">
            <p:pic>
              <p:nvPicPr>
                <p:cNvPr id="94" name="Freihand 93">
                  <a:extLst>
                    <a:ext uri="{FF2B5EF4-FFF2-40B4-BE49-F238E27FC236}">
                      <a16:creationId xmlns:a16="http://schemas.microsoft.com/office/drawing/2014/main" id="{3CE2C5C7-CBE5-4DE8-9EF3-1E708AFAD46E}"/>
                    </a:ext>
                  </a:extLst>
                </p:cNvPr>
                <p:cNvPicPr/>
                <p:nvPr/>
              </p:nvPicPr>
              <p:blipFill>
                <a:blip r:embed="rId162"/>
                <a:stretch>
                  <a:fillRect/>
                </a:stretch>
              </p:blipFill>
              <p:spPr>
                <a:xfrm>
                  <a:off x="7674867" y="3402960"/>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BD623B5C-2688-45A5-A7D7-BDE070F168C5}"/>
                    </a:ext>
                  </a:extLst>
                </p14:cNvPr>
                <p14:cNvContentPartPr/>
                <p14:nvPr/>
              </p14:nvContentPartPr>
              <p14:xfrm>
                <a:off x="8153307" y="3405480"/>
                <a:ext cx="375480" cy="86040"/>
              </p14:xfrm>
            </p:contentPart>
          </mc:Choice>
          <mc:Fallback xmlns="">
            <p:pic>
              <p:nvPicPr>
                <p:cNvPr id="95" name="Freihand 94">
                  <a:extLst>
                    <a:ext uri="{FF2B5EF4-FFF2-40B4-BE49-F238E27FC236}">
                      <a16:creationId xmlns:a16="http://schemas.microsoft.com/office/drawing/2014/main" id="{BD623B5C-2688-45A5-A7D7-BDE070F168C5}"/>
                    </a:ext>
                  </a:extLst>
                </p:cNvPr>
                <p:cNvPicPr/>
                <p:nvPr/>
              </p:nvPicPr>
              <p:blipFill>
                <a:blip r:embed="rId164"/>
                <a:stretch>
                  <a:fillRect/>
                </a:stretch>
              </p:blipFill>
              <p:spPr>
                <a:xfrm>
                  <a:off x="8148987" y="3401160"/>
                  <a:ext cx="384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E0FA2D9F-2157-41DE-B34D-EAF8E9D8B9E6}"/>
                    </a:ext>
                  </a:extLst>
                </p14:cNvPr>
                <p14:cNvContentPartPr/>
                <p14:nvPr/>
              </p14:nvContentPartPr>
              <p14:xfrm>
                <a:off x="8641467" y="3305760"/>
                <a:ext cx="52200" cy="148680"/>
              </p14:xfrm>
            </p:contentPart>
          </mc:Choice>
          <mc:Fallback xmlns="">
            <p:pic>
              <p:nvPicPr>
                <p:cNvPr id="97" name="Freihand 96">
                  <a:extLst>
                    <a:ext uri="{FF2B5EF4-FFF2-40B4-BE49-F238E27FC236}">
                      <a16:creationId xmlns:a16="http://schemas.microsoft.com/office/drawing/2014/main" id="{E0FA2D9F-2157-41DE-B34D-EAF8E9D8B9E6}"/>
                    </a:ext>
                  </a:extLst>
                </p:cNvPr>
                <p:cNvPicPr/>
                <p:nvPr/>
              </p:nvPicPr>
              <p:blipFill>
                <a:blip r:embed="rId166"/>
                <a:stretch>
                  <a:fillRect/>
                </a:stretch>
              </p:blipFill>
              <p:spPr>
                <a:xfrm>
                  <a:off x="8637147" y="3301440"/>
                  <a:ext cx="60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0B3A5769-5E2D-4B31-A8D2-83B01A53D93F}"/>
                    </a:ext>
                  </a:extLst>
                </p14:cNvPr>
                <p14:cNvContentPartPr/>
                <p14:nvPr/>
              </p14:nvContentPartPr>
              <p14:xfrm>
                <a:off x="8534547" y="3467760"/>
                <a:ext cx="163800" cy="25200"/>
              </p14:xfrm>
            </p:contentPart>
          </mc:Choice>
          <mc:Fallback xmlns="">
            <p:pic>
              <p:nvPicPr>
                <p:cNvPr id="98" name="Freihand 97">
                  <a:extLst>
                    <a:ext uri="{FF2B5EF4-FFF2-40B4-BE49-F238E27FC236}">
                      <a16:creationId xmlns:a16="http://schemas.microsoft.com/office/drawing/2014/main" id="{0B3A5769-5E2D-4B31-A8D2-83B01A53D93F}"/>
                    </a:ext>
                  </a:extLst>
                </p:cNvPr>
                <p:cNvPicPr/>
                <p:nvPr/>
              </p:nvPicPr>
              <p:blipFill>
                <a:blip r:embed="rId168"/>
                <a:stretch>
                  <a:fillRect/>
                </a:stretch>
              </p:blipFill>
              <p:spPr>
                <a:xfrm>
                  <a:off x="8530227" y="3463440"/>
                  <a:ext cx="172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32F489D3-2A5C-459C-9805-D513D06AD2AA}"/>
                    </a:ext>
                  </a:extLst>
                </p14:cNvPr>
                <p14:cNvContentPartPr/>
                <p14:nvPr/>
              </p14:nvContentPartPr>
              <p14:xfrm>
                <a:off x="8595027" y="3282360"/>
                <a:ext cx="140040" cy="39960"/>
              </p14:xfrm>
            </p:contentPart>
          </mc:Choice>
          <mc:Fallback xmlns="">
            <p:pic>
              <p:nvPicPr>
                <p:cNvPr id="99" name="Freihand 98">
                  <a:extLst>
                    <a:ext uri="{FF2B5EF4-FFF2-40B4-BE49-F238E27FC236}">
                      <a16:creationId xmlns:a16="http://schemas.microsoft.com/office/drawing/2014/main" id="{32F489D3-2A5C-459C-9805-D513D06AD2AA}"/>
                    </a:ext>
                  </a:extLst>
                </p:cNvPr>
                <p:cNvPicPr/>
                <p:nvPr/>
              </p:nvPicPr>
              <p:blipFill>
                <a:blip r:embed="rId170"/>
                <a:stretch>
                  <a:fillRect/>
                </a:stretch>
              </p:blipFill>
              <p:spPr>
                <a:xfrm>
                  <a:off x="8590707" y="3278040"/>
                  <a:ext cx="148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8BE8656A-9177-471E-B229-5F7E7ABCB623}"/>
                    </a:ext>
                  </a:extLst>
                </p14:cNvPr>
                <p14:cNvContentPartPr/>
                <p14:nvPr/>
              </p14:nvContentPartPr>
              <p14:xfrm>
                <a:off x="8715627" y="3405480"/>
                <a:ext cx="105840" cy="65520"/>
              </p14:xfrm>
            </p:contentPart>
          </mc:Choice>
          <mc:Fallback xmlns="">
            <p:pic>
              <p:nvPicPr>
                <p:cNvPr id="100" name="Freihand 99">
                  <a:extLst>
                    <a:ext uri="{FF2B5EF4-FFF2-40B4-BE49-F238E27FC236}">
                      <a16:creationId xmlns:a16="http://schemas.microsoft.com/office/drawing/2014/main" id="{8BE8656A-9177-471E-B229-5F7E7ABCB623}"/>
                    </a:ext>
                  </a:extLst>
                </p:cNvPr>
                <p:cNvPicPr/>
                <p:nvPr/>
              </p:nvPicPr>
              <p:blipFill>
                <a:blip r:embed="rId172"/>
                <a:stretch>
                  <a:fillRect/>
                </a:stretch>
              </p:blipFill>
              <p:spPr>
                <a:xfrm>
                  <a:off x="8711307" y="3401160"/>
                  <a:ext cx="11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73F2FEFD-B554-480D-8EAD-7175C12ACE84}"/>
                    </a:ext>
                  </a:extLst>
                </p14:cNvPr>
                <p14:cNvContentPartPr/>
                <p14:nvPr/>
              </p14:nvContentPartPr>
              <p14:xfrm>
                <a:off x="8865747" y="3361920"/>
                <a:ext cx="171720" cy="111960"/>
              </p14:xfrm>
            </p:contentPart>
          </mc:Choice>
          <mc:Fallback xmlns="">
            <p:pic>
              <p:nvPicPr>
                <p:cNvPr id="101" name="Freihand 100">
                  <a:extLst>
                    <a:ext uri="{FF2B5EF4-FFF2-40B4-BE49-F238E27FC236}">
                      <a16:creationId xmlns:a16="http://schemas.microsoft.com/office/drawing/2014/main" id="{73F2FEFD-B554-480D-8EAD-7175C12ACE84}"/>
                    </a:ext>
                  </a:extLst>
                </p:cNvPr>
                <p:cNvPicPr/>
                <p:nvPr/>
              </p:nvPicPr>
              <p:blipFill>
                <a:blip r:embed="rId174"/>
                <a:stretch>
                  <a:fillRect/>
                </a:stretch>
              </p:blipFill>
              <p:spPr>
                <a:xfrm>
                  <a:off x="8861427" y="3357600"/>
                  <a:ext cx="180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E9A6B16E-BE28-4079-B450-2D8977A2D394}"/>
                    </a:ext>
                  </a:extLst>
                </p14:cNvPr>
                <p14:cNvContentPartPr/>
                <p14:nvPr/>
              </p14:nvContentPartPr>
              <p14:xfrm>
                <a:off x="9034587" y="3382080"/>
                <a:ext cx="360" cy="360"/>
              </p14:xfrm>
            </p:contentPart>
          </mc:Choice>
          <mc:Fallback xmlns="">
            <p:pic>
              <p:nvPicPr>
                <p:cNvPr id="102" name="Freihand 101">
                  <a:extLst>
                    <a:ext uri="{FF2B5EF4-FFF2-40B4-BE49-F238E27FC236}">
                      <a16:creationId xmlns:a16="http://schemas.microsoft.com/office/drawing/2014/main" id="{E9A6B16E-BE28-4079-B450-2D8977A2D394}"/>
                    </a:ext>
                  </a:extLst>
                </p:cNvPr>
                <p:cNvPicPr/>
                <p:nvPr/>
              </p:nvPicPr>
              <p:blipFill>
                <a:blip r:embed="rId34"/>
                <a:stretch>
                  <a:fillRect/>
                </a:stretch>
              </p:blipFill>
              <p:spPr>
                <a:xfrm>
                  <a:off x="9030267" y="3377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D872A29C-6F23-48D0-AF7C-F6967A53B0D2}"/>
                    </a:ext>
                  </a:extLst>
                </p14:cNvPr>
                <p14:cNvContentPartPr/>
                <p14:nvPr/>
              </p14:nvContentPartPr>
              <p14:xfrm>
                <a:off x="9092187" y="3394680"/>
                <a:ext cx="187200" cy="70560"/>
              </p14:xfrm>
            </p:contentPart>
          </mc:Choice>
          <mc:Fallback xmlns="">
            <p:pic>
              <p:nvPicPr>
                <p:cNvPr id="103" name="Freihand 102">
                  <a:extLst>
                    <a:ext uri="{FF2B5EF4-FFF2-40B4-BE49-F238E27FC236}">
                      <a16:creationId xmlns:a16="http://schemas.microsoft.com/office/drawing/2014/main" id="{D872A29C-6F23-48D0-AF7C-F6967A53B0D2}"/>
                    </a:ext>
                  </a:extLst>
                </p:cNvPr>
                <p:cNvPicPr/>
                <p:nvPr/>
              </p:nvPicPr>
              <p:blipFill>
                <a:blip r:embed="rId177"/>
                <a:stretch>
                  <a:fillRect/>
                </a:stretch>
              </p:blipFill>
              <p:spPr>
                <a:xfrm>
                  <a:off x="9087867" y="3390360"/>
                  <a:ext cx="195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48D8D653-1884-4ED0-A961-F6546C310285}"/>
                    </a:ext>
                  </a:extLst>
                </p14:cNvPr>
                <p14:cNvContentPartPr/>
                <p14:nvPr/>
              </p14:nvContentPartPr>
              <p14:xfrm>
                <a:off x="9284427" y="3339600"/>
                <a:ext cx="7920" cy="29880"/>
              </p14:xfrm>
            </p:contentPart>
          </mc:Choice>
          <mc:Fallback xmlns="">
            <p:pic>
              <p:nvPicPr>
                <p:cNvPr id="104" name="Freihand 103">
                  <a:extLst>
                    <a:ext uri="{FF2B5EF4-FFF2-40B4-BE49-F238E27FC236}">
                      <a16:creationId xmlns:a16="http://schemas.microsoft.com/office/drawing/2014/main" id="{48D8D653-1884-4ED0-A961-F6546C310285}"/>
                    </a:ext>
                  </a:extLst>
                </p:cNvPr>
                <p:cNvPicPr/>
                <p:nvPr/>
              </p:nvPicPr>
              <p:blipFill>
                <a:blip r:embed="rId179"/>
                <a:stretch>
                  <a:fillRect/>
                </a:stretch>
              </p:blipFill>
              <p:spPr>
                <a:xfrm>
                  <a:off x="9280107" y="3335280"/>
                  <a:ext cx="16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E2F839EC-4CC8-4002-A760-295D5F19E207}"/>
                    </a:ext>
                  </a:extLst>
                </p14:cNvPr>
                <p14:cNvContentPartPr/>
                <p14:nvPr/>
              </p14:nvContentPartPr>
              <p14:xfrm>
                <a:off x="9353907" y="3343560"/>
                <a:ext cx="191520" cy="113040"/>
              </p14:xfrm>
            </p:contentPart>
          </mc:Choice>
          <mc:Fallback xmlns="">
            <p:pic>
              <p:nvPicPr>
                <p:cNvPr id="105" name="Freihand 104">
                  <a:extLst>
                    <a:ext uri="{FF2B5EF4-FFF2-40B4-BE49-F238E27FC236}">
                      <a16:creationId xmlns:a16="http://schemas.microsoft.com/office/drawing/2014/main" id="{E2F839EC-4CC8-4002-A760-295D5F19E207}"/>
                    </a:ext>
                  </a:extLst>
                </p:cNvPr>
                <p:cNvPicPr/>
                <p:nvPr/>
              </p:nvPicPr>
              <p:blipFill>
                <a:blip r:embed="rId181"/>
                <a:stretch>
                  <a:fillRect/>
                </a:stretch>
              </p:blipFill>
              <p:spPr>
                <a:xfrm>
                  <a:off x="9349587" y="3339240"/>
                  <a:ext cx="20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02F9382B-4C0A-484F-ADD0-F139680A384C}"/>
                    </a:ext>
                  </a:extLst>
                </p14:cNvPr>
                <p14:cNvContentPartPr/>
                <p14:nvPr/>
              </p14:nvContentPartPr>
              <p14:xfrm>
                <a:off x="9553707" y="3404400"/>
                <a:ext cx="360" cy="360"/>
              </p14:xfrm>
            </p:contentPart>
          </mc:Choice>
          <mc:Fallback xmlns="">
            <p:pic>
              <p:nvPicPr>
                <p:cNvPr id="106" name="Freihand 105">
                  <a:extLst>
                    <a:ext uri="{FF2B5EF4-FFF2-40B4-BE49-F238E27FC236}">
                      <a16:creationId xmlns:a16="http://schemas.microsoft.com/office/drawing/2014/main" id="{02F9382B-4C0A-484F-ADD0-F139680A384C}"/>
                    </a:ext>
                  </a:extLst>
                </p:cNvPr>
                <p:cNvPicPr/>
                <p:nvPr/>
              </p:nvPicPr>
              <p:blipFill>
                <a:blip r:embed="rId34"/>
                <a:stretch>
                  <a:fillRect/>
                </a:stretch>
              </p:blipFill>
              <p:spPr>
                <a:xfrm>
                  <a:off x="9549387" y="34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DDCC3C9B-9316-4F1A-A88E-0B8E565D5C3E}"/>
                    </a:ext>
                  </a:extLst>
                </p14:cNvPr>
                <p14:cNvContentPartPr/>
                <p14:nvPr/>
              </p14:nvContentPartPr>
              <p14:xfrm>
                <a:off x="9485307" y="3367680"/>
                <a:ext cx="126360" cy="92160"/>
              </p14:xfrm>
            </p:contentPart>
          </mc:Choice>
          <mc:Fallback xmlns="">
            <p:pic>
              <p:nvPicPr>
                <p:cNvPr id="107" name="Freihand 106">
                  <a:extLst>
                    <a:ext uri="{FF2B5EF4-FFF2-40B4-BE49-F238E27FC236}">
                      <a16:creationId xmlns:a16="http://schemas.microsoft.com/office/drawing/2014/main" id="{DDCC3C9B-9316-4F1A-A88E-0B8E565D5C3E}"/>
                    </a:ext>
                  </a:extLst>
                </p:cNvPr>
                <p:cNvPicPr/>
                <p:nvPr/>
              </p:nvPicPr>
              <p:blipFill>
                <a:blip r:embed="rId184"/>
                <a:stretch>
                  <a:fillRect/>
                </a:stretch>
              </p:blipFill>
              <p:spPr>
                <a:xfrm>
                  <a:off x="9480987" y="3363360"/>
                  <a:ext cx="135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D1AFB2AF-A785-4A7F-AB5F-D767FB796EA5}"/>
                    </a:ext>
                  </a:extLst>
                </p14:cNvPr>
                <p14:cNvContentPartPr/>
                <p14:nvPr/>
              </p14:nvContentPartPr>
              <p14:xfrm>
                <a:off x="9663507" y="3370560"/>
                <a:ext cx="132480" cy="73080"/>
              </p14:xfrm>
            </p:contentPart>
          </mc:Choice>
          <mc:Fallback xmlns="">
            <p:pic>
              <p:nvPicPr>
                <p:cNvPr id="108" name="Freihand 107">
                  <a:extLst>
                    <a:ext uri="{FF2B5EF4-FFF2-40B4-BE49-F238E27FC236}">
                      <a16:creationId xmlns:a16="http://schemas.microsoft.com/office/drawing/2014/main" id="{D1AFB2AF-A785-4A7F-AB5F-D767FB796EA5}"/>
                    </a:ext>
                  </a:extLst>
                </p:cNvPr>
                <p:cNvPicPr/>
                <p:nvPr/>
              </p:nvPicPr>
              <p:blipFill>
                <a:blip r:embed="rId186"/>
                <a:stretch>
                  <a:fillRect/>
                </a:stretch>
              </p:blipFill>
              <p:spPr>
                <a:xfrm>
                  <a:off x="9659187" y="3366240"/>
                  <a:ext cx="141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919F718C-B0E4-4E58-B70F-AE915D790EDC}"/>
                    </a:ext>
                  </a:extLst>
                </p14:cNvPr>
                <p14:cNvContentPartPr/>
                <p14:nvPr/>
              </p14:nvContentPartPr>
              <p14:xfrm>
                <a:off x="9974187" y="3240960"/>
                <a:ext cx="425160" cy="224280"/>
              </p14:xfrm>
            </p:contentPart>
          </mc:Choice>
          <mc:Fallback xmlns="">
            <p:pic>
              <p:nvPicPr>
                <p:cNvPr id="109" name="Freihand 108">
                  <a:extLst>
                    <a:ext uri="{FF2B5EF4-FFF2-40B4-BE49-F238E27FC236}">
                      <a16:creationId xmlns:a16="http://schemas.microsoft.com/office/drawing/2014/main" id="{919F718C-B0E4-4E58-B70F-AE915D790EDC}"/>
                    </a:ext>
                  </a:extLst>
                </p:cNvPr>
                <p:cNvPicPr/>
                <p:nvPr/>
              </p:nvPicPr>
              <p:blipFill>
                <a:blip r:embed="rId188"/>
                <a:stretch>
                  <a:fillRect/>
                </a:stretch>
              </p:blipFill>
              <p:spPr>
                <a:xfrm>
                  <a:off x="9969867" y="3236640"/>
                  <a:ext cx="433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F614BDC5-38F0-48DE-963F-DA0647FED8F0}"/>
                    </a:ext>
                  </a:extLst>
                </p14:cNvPr>
                <p14:cNvContentPartPr/>
                <p14:nvPr/>
              </p14:nvContentPartPr>
              <p14:xfrm>
                <a:off x="10334547" y="3312600"/>
                <a:ext cx="210600" cy="63720"/>
              </p14:xfrm>
            </p:contentPart>
          </mc:Choice>
          <mc:Fallback xmlns="">
            <p:pic>
              <p:nvPicPr>
                <p:cNvPr id="110" name="Freihand 109">
                  <a:extLst>
                    <a:ext uri="{FF2B5EF4-FFF2-40B4-BE49-F238E27FC236}">
                      <a16:creationId xmlns:a16="http://schemas.microsoft.com/office/drawing/2014/main" id="{F614BDC5-38F0-48DE-963F-DA0647FED8F0}"/>
                    </a:ext>
                  </a:extLst>
                </p:cNvPr>
                <p:cNvPicPr/>
                <p:nvPr/>
              </p:nvPicPr>
              <p:blipFill>
                <a:blip r:embed="rId190"/>
                <a:stretch>
                  <a:fillRect/>
                </a:stretch>
              </p:blipFill>
              <p:spPr>
                <a:xfrm>
                  <a:off x="10330227" y="3308280"/>
                  <a:ext cx="219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0BEF9985-4D2B-4AE9-BB01-1DBF065A1BCD}"/>
                    </a:ext>
                  </a:extLst>
                </p14:cNvPr>
                <p14:cNvContentPartPr/>
                <p14:nvPr/>
              </p14:nvContentPartPr>
              <p14:xfrm>
                <a:off x="9888147" y="3267960"/>
                <a:ext cx="210600" cy="19440"/>
              </p14:xfrm>
            </p:contentPart>
          </mc:Choice>
          <mc:Fallback xmlns="">
            <p:pic>
              <p:nvPicPr>
                <p:cNvPr id="111" name="Freihand 110">
                  <a:extLst>
                    <a:ext uri="{FF2B5EF4-FFF2-40B4-BE49-F238E27FC236}">
                      <a16:creationId xmlns:a16="http://schemas.microsoft.com/office/drawing/2014/main" id="{0BEF9985-4D2B-4AE9-BB01-1DBF065A1BCD}"/>
                    </a:ext>
                  </a:extLst>
                </p:cNvPr>
                <p:cNvPicPr/>
                <p:nvPr/>
              </p:nvPicPr>
              <p:blipFill>
                <a:blip r:embed="rId192"/>
                <a:stretch>
                  <a:fillRect/>
                </a:stretch>
              </p:blipFill>
              <p:spPr>
                <a:xfrm>
                  <a:off x="9883827" y="3263640"/>
                  <a:ext cx="219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0C63E816-B76C-4D8E-863C-E059F29852AB}"/>
                    </a:ext>
                  </a:extLst>
                </p14:cNvPr>
                <p14:cNvContentPartPr/>
                <p14:nvPr/>
              </p14:nvContentPartPr>
              <p14:xfrm>
                <a:off x="7806987" y="3650280"/>
                <a:ext cx="359280" cy="125280"/>
              </p14:xfrm>
            </p:contentPart>
          </mc:Choice>
          <mc:Fallback xmlns="">
            <p:pic>
              <p:nvPicPr>
                <p:cNvPr id="132" name="Freihand 131">
                  <a:extLst>
                    <a:ext uri="{FF2B5EF4-FFF2-40B4-BE49-F238E27FC236}">
                      <a16:creationId xmlns:a16="http://schemas.microsoft.com/office/drawing/2014/main" id="{0C63E816-B76C-4D8E-863C-E059F29852AB}"/>
                    </a:ext>
                  </a:extLst>
                </p:cNvPr>
                <p:cNvPicPr/>
                <p:nvPr/>
              </p:nvPicPr>
              <p:blipFill>
                <a:blip r:embed="rId194"/>
                <a:stretch>
                  <a:fillRect/>
                </a:stretch>
              </p:blipFill>
              <p:spPr>
                <a:xfrm>
                  <a:off x="7802667" y="3645960"/>
                  <a:ext cx="36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276F29E6-7687-4176-8DB8-1ADA9B3FEF6D}"/>
                    </a:ext>
                  </a:extLst>
                </p14:cNvPr>
                <p14:cNvContentPartPr/>
                <p14:nvPr/>
              </p14:nvContentPartPr>
              <p14:xfrm>
                <a:off x="8029107" y="3571800"/>
                <a:ext cx="8640" cy="6480"/>
              </p14:xfrm>
            </p:contentPart>
          </mc:Choice>
          <mc:Fallback xmlns="">
            <p:pic>
              <p:nvPicPr>
                <p:cNvPr id="133" name="Freihand 132">
                  <a:extLst>
                    <a:ext uri="{FF2B5EF4-FFF2-40B4-BE49-F238E27FC236}">
                      <a16:creationId xmlns:a16="http://schemas.microsoft.com/office/drawing/2014/main" id="{276F29E6-7687-4176-8DB8-1ADA9B3FEF6D}"/>
                    </a:ext>
                  </a:extLst>
                </p:cNvPr>
                <p:cNvPicPr/>
                <p:nvPr/>
              </p:nvPicPr>
              <p:blipFill>
                <a:blip r:embed="rId196"/>
                <a:stretch>
                  <a:fillRect/>
                </a:stretch>
              </p:blipFill>
              <p:spPr>
                <a:xfrm>
                  <a:off x="8024787" y="3567480"/>
                  <a:ext cx="17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F8245121-FB4C-48DA-8BF9-8052A94AC909}"/>
                    </a:ext>
                  </a:extLst>
                </p14:cNvPr>
                <p14:cNvContentPartPr/>
                <p14:nvPr/>
              </p14:nvContentPartPr>
              <p14:xfrm>
                <a:off x="8173107" y="3570000"/>
                <a:ext cx="111600" cy="150480"/>
              </p14:xfrm>
            </p:contentPart>
          </mc:Choice>
          <mc:Fallback xmlns="">
            <p:pic>
              <p:nvPicPr>
                <p:cNvPr id="134" name="Freihand 133">
                  <a:extLst>
                    <a:ext uri="{FF2B5EF4-FFF2-40B4-BE49-F238E27FC236}">
                      <a16:creationId xmlns:a16="http://schemas.microsoft.com/office/drawing/2014/main" id="{F8245121-FB4C-48DA-8BF9-8052A94AC909}"/>
                    </a:ext>
                  </a:extLst>
                </p:cNvPr>
                <p:cNvPicPr/>
                <p:nvPr/>
              </p:nvPicPr>
              <p:blipFill>
                <a:blip r:embed="rId198"/>
                <a:stretch>
                  <a:fillRect/>
                </a:stretch>
              </p:blipFill>
              <p:spPr>
                <a:xfrm>
                  <a:off x="8168787" y="3565680"/>
                  <a:ext cx="120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3BF4CD98-8432-4F8B-B845-CB67352CAD80}"/>
                    </a:ext>
                  </a:extLst>
                </p14:cNvPr>
                <p14:cNvContentPartPr/>
                <p14:nvPr/>
              </p14:nvContentPartPr>
              <p14:xfrm>
                <a:off x="8245467" y="3689520"/>
                <a:ext cx="30240" cy="55800"/>
              </p14:xfrm>
            </p:contentPart>
          </mc:Choice>
          <mc:Fallback xmlns="">
            <p:pic>
              <p:nvPicPr>
                <p:cNvPr id="135" name="Freihand 134">
                  <a:extLst>
                    <a:ext uri="{FF2B5EF4-FFF2-40B4-BE49-F238E27FC236}">
                      <a16:creationId xmlns:a16="http://schemas.microsoft.com/office/drawing/2014/main" id="{3BF4CD98-8432-4F8B-B845-CB67352CAD80}"/>
                    </a:ext>
                  </a:extLst>
                </p:cNvPr>
                <p:cNvPicPr/>
                <p:nvPr/>
              </p:nvPicPr>
              <p:blipFill>
                <a:blip r:embed="rId200"/>
                <a:stretch>
                  <a:fillRect/>
                </a:stretch>
              </p:blipFill>
              <p:spPr>
                <a:xfrm>
                  <a:off x="8241147" y="3685200"/>
                  <a:ext cx="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C2343ABF-6A6A-4FA9-91E5-DF1A5A985964}"/>
                    </a:ext>
                  </a:extLst>
                </p14:cNvPr>
                <p14:cNvContentPartPr/>
                <p14:nvPr/>
              </p14:nvContentPartPr>
              <p14:xfrm>
                <a:off x="8326467" y="3593040"/>
                <a:ext cx="237240" cy="154440"/>
              </p14:xfrm>
            </p:contentPart>
          </mc:Choice>
          <mc:Fallback xmlns="">
            <p:pic>
              <p:nvPicPr>
                <p:cNvPr id="136" name="Freihand 135">
                  <a:extLst>
                    <a:ext uri="{FF2B5EF4-FFF2-40B4-BE49-F238E27FC236}">
                      <a16:creationId xmlns:a16="http://schemas.microsoft.com/office/drawing/2014/main" id="{C2343ABF-6A6A-4FA9-91E5-DF1A5A985964}"/>
                    </a:ext>
                  </a:extLst>
                </p:cNvPr>
                <p:cNvPicPr/>
                <p:nvPr/>
              </p:nvPicPr>
              <p:blipFill>
                <a:blip r:embed="rId202"/>
                <a:stretch>
                  <a:fillRect/>
                </a:stretch>
              </p:blipFill>
              <p:spPr>
                <a:xfrm>
                  <a:off x="8322147" y="3588720"/>
                  <a:ext cx="24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4960DC7E-0C4F-4DEF-B9B9-DC77DEECB081}"/>
                    </a:ext>
                  </a:extLst>
                </p14:cNvPr>
                <p14:cNvContentPartPr/>
                <p14:nvPr/>
              </p14:nvContentPartPr>
              <p14:xfrm>
                <a:off x="8754507" y="3587280"/>
                <a:ext cx="3600" cy="142920"/>
              </p14:xfrm>
            </p:contentPart>
          </mc:Choice>
          <mc:Fallback xmlns="">
            <p:pic>
              <p:nvPicPr>
                <p:cNvPr id="137" name="Freihand 136">
                  <a:extLst>
                    <a:ext uri="{FF2B5EF4-FFF2-40B4-BE49-F238E27FC236}">
                      <a16:creationId xmlns:a16="http://schemas.microsoft.com/office/drawing/2014/main" id="{4960DC7E-0C4F-4DEF-B9B9-DC77DEECB081}"/>
                    </a:ext>
                  </a:extLst>
                </p:cNvPr>
                <p:cNvPicPr/>
                <p:nvPr/>
              </p:nvPicPr>
              <p:blipFill>
                <a:blip r:embed="rId204"/>
                <a:stretch>
                  <a:fillRect/>
                </a:stretch>
              </p:blipFill>
              <p:spPr>
                <a:xfrm>
                  <a:off x="8750187" y="3582960"/>
                  <a:ext cx="1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CD65AD7F-51AB-41BA-B0A2-415436F4E858}"/>
                    </a:ext>
                  </a:extLst>
                </p14:cNvPr>
                <p14:cNvContentPartPr/>
                <p14:nvPr/>
              </p14:nvContentPartPr>
              <p14:xfrm>
                <a:off x="8641827" y="3580080"/>
                <a:ext cx="186840" cy="31680"/>
              </p14:xfrm>
            </p:contentPart>
          </mc:Choice>
          <mc:Fallback xmlns="">
            <p:pic>
              <p:nvPicPr>
                <p:cNvPr id="138" name="Freihand 137">
                  <a:extLst>
                    <a:ext uri="{FF2B5EF4-FFF2-40B4-BE49-F238E27FC236}">
                      <a16:creationId xmlns:a16="http://schemas.microsoft.com/office/drawing/2014/main" id="{CD65AD7F-51AB-41BA-B0A2-415436F4E858}"/>
                    </a:ext>
                  </a:extLst>
                </p:cNvPr>
                <p:cNvPicPr/>
                <p:nvPr/>
              </p:nvPicPr>
              <p:blipFill>
                <a:blip r:embed="rId206"/>
                <a:stretch>
                  <a:fillRect/>
                </a:stretch>
              </p:blipFill>
              <p:spPr>
                <a:xfrm>
                  <a:off x="8637507" y="3575760"/>
                  <a:ext cx="195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0C119B87-8956-4DDC-83C6-2E99B71D3393}"/>
                    </a:ext>
                  </a:extLst>
                </p14:cNvPr>
                <p14:cNvContentPartPr/>
                <p14:nvPr/>
              </p14:nvContentPartPr>
              <p14:xfrm>
                <a:off x="8808147" y="3663960"/>
                <a:ext cx="200880" cy="70560"/>
              </p14:xfrm>
            </p:contentPart>
          </mc:Choice>
          <mc:Fallback xmlns="">
            <p:pic>
              <p:nvPicPr>
                <p:cNvPr id="139" name="Freihand 138">
                  <a:extLst>
                    <a:ext uri="{FF2B5EF4-FFF2-40B4-BE49-F238E27FC236}">
                      <a16:creationId xmlns:a16="http://schemas.microsoft.com/office/drawing/2014/main" id="{0C119B87-8956-4DDC-83C6-2E99B71D3393}"/>
                    </a:ext>
                  </a:extLst>
                </p:cNvPr>
                <p:cNvPicPr/>
                <p:nvPr/>
              </p:nvPicPr>
              <p:blipFill>
                <a:blip r:embed="rId208"/>
                <a:stretch>
                  <a:fillRect/>
                </a:stretch>
              </p:blipFill>
              <p:spPr>
                <a:xfrm>
                  <a:off x="8803827" y="3659640"/>
                  <a:ext cx="209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2B0AE911-9FC1-4AF4-871B-C968DC6768B6}"/>
                    </a:ext>
                  </a:extLst>
                </p14:cNvPr>
                <p14:cNvContentPartPr/>
                <p14:nvPr/>
              </p14:nvContentPartPr>
              <p14:xfrm>
                <a:off x="9064107" y="3661080"/>
                <a:ext cx="68400" cy="63360"/>
              </p14:xfrm>
            </p:contentPart>
          </mc:Choice>
          <mc:Fallback xmlns="">
            <p:pic>
              <p:nvPicPr>
                <p:cNvPr id="140" name="Freihand 139">
                  <a:extLst>
                    <a:ext uri="{FF2B5EF4-FFF2-40B4-BE49-F238E27FC236}">
                      <a16:creationId xmlns:a16="http://schemas.microsoft.com/office/drawing/2014/main" id="{2B0AE911-9FC1-4AF4-871B-C968DC6768B6}"/>
                    </a:ext>
                  </a:extLst>
                </p:cNvPr>
                <p:cNvPicPr/>
                <p:nvPr/>
              </p:nvPicPr>
              <p:blipFill>
                <a:blip r:embed="rId210"/>
                <a:stretch>
                  <a:fillRect/>
                </a:stretch>
              </p:blipFill>
              <p:spPr>
                <a:xfrm>
                  <a:off x="9059787" y="3656760"/>
                  <a:ext cx="7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37224A2C-5801-4D4C-ACB5-A24084804EC5}"/>
                    </a:ext>
                  </a:extLst>
                </p14:cNvPr>
                <p14:cNvContentPartPr/>
                <p14:nvPr/>
              </p14:nvContentPartPr>
              <p14:xfrm>
                <a:off x="9150147" y="3576120"/>
                <a:ext cx="171000" cy="145800"/>
              </p14:xfrm>
            </p:contentPart>
          </mc:Choice>
          <mc:Fallback xmlns="">
            <p:pic>
              <p:nvPicPr>
                <p:cNvPr id="141" name="Freihand 140">
                  <a:extLst>
                    <a:ext uri="{FF2B5EF4-FFF2-40B4-BE49-F238E27FC236}">
                      <a16:creationId xmlns:a16="http://schemas.microsoft.com/office/drawing/2014/main" id="{37224A2C-5801-4D4C-ACB5-A24084804EC5}"/>
                    </a:ext>
                  </a:extLst>
                </p:cNvPr>
                <p:cNvPicPr/>
                <p:nvPr/>
              </p:nvPicPr>
              <p:blipFill>
                <a:blip r:embed="rId212"/>
                <a:stretch>
                  <a:fillRect/>
                </a:stretch>
              </p:blipFill>
              <p:spPr>
                <a:xfrm>
                  <a:off x="9145827" y="3571800"/>
                  <a:ext cx="179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6AF44B93-F27C-4254-ABC5-7063424B7C26}"/>
                    </a:ext>
                  </a:extLst>
                </p14:cNvPr>
                <p14:cNvContentPartPr/>
                <p14:nvPr/>
              </p14:nvContentPartPr>
              <p14:xfrm>
                <a:off x="9499707" y="3570720"/>
                <a:ext cx="156600" cy="113760"/>
              </p14:xfrm>
            </p:contentPart>
          </mc:Choice>
          <mc:Fallback xmlns="">
            <p:pic>
              <p:nvPicPr>
                <p:cNvPr id="142" name="Freihand 141">
                  <a:extLst>
                    <a:ext uri="{FF2B5EF4-FFF2-40B4-BE49-F238E27FC236}">
                      <a16:creationId xmlns:a16="http://schemas.microsoft.com/office/drawing/2014/main" id="{6AF44B93-F27C-4254-ABC5-7063424B7C26}"/>
                    </a:ext>
                  </a:extLst>
                </p:cNvPr>
                <p:cNvPicPr/>
                <p:nvPr/>
              </p:nvPicPr>
              <p:blipFill>
                <a:blip r:embed="rId214"/>
                <a:stretch>
                  <a:fillRect/>
                </a:stretch>
              </p:blipFill>
              <p:spPr>
                <a:xfrm>
                  <a:off x="9495387" y="3566400"/>
                  <a:ext cx="16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40EFFCD4-FC52-4B40-AD40-0130D0BBE962}"/>
                    </a:ext>
                  </a:extLst>
                </p14:cNvPr>
                <p14:cNvContentPartPr/>
                <p14:nvPr/>
              </p14:nvContentPartPr>
              <p14:xfrm>
                <a:off x="9611307" y="3627960"/>
                <a:ext cx="50040" cy="41040"/>
              </p14:xfrm>
            </p:contentPart>
          </mc:Choice>
          <mc:Fallback xmlns="">
            <p:pic>
              <p:nvPicPr>
                <p:cNvPr id="143" name="Freihand 142">
                  <a:extLst>
                    <a:ext uri="{FF2B5EF4-FFF2-40B4-BE49-F238E27FC236}">
                      <a16:creationId xmlns:a16="http://schemas.microsoft.com/office/drawing/2014/main" id="{40EFFCD4-FC52-4B40-AD40-0130D0BBE962}"/>
                    </a:ext>
                  </a:extLst>
                </p:cNvPr>
                <p:cNvPicPr/>
                <p:nvPr/>
              </p:nvPicPr>
              <p:blipFill>
                <a:blip r:embed="rId216"/>
                <a:stretch>
                  <a:fillRect/>
                </a:stretch>
              </p:blipFill>
              <p:spPr>
                <a:xfrm>
                  <a:off x="9606987" y="3623640"/>
                  <a:ext cx="58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E88D07E1-CF1B-43BB-AD06-5D6DE2A76716}"/>
                    </a:ext>
                  </a:extLst>
                </p14:cNvPr>
                <p14:cNvContentPartPr/>
                <p14:nvPr/>
              </p14:nvContentPartPr>
              <p14:xfrm>
                <a:off x="9675747" y="3629760"/>
                <a:ext cx="252720" cy="57960"/>
              </p14:xfrm>
            </p:contentPart>
          </mc:Choice>
          <mc:Fallback xmlns="">
            <p:pic>
              <p:nvPicPr>
                <p:cNvPr id="144" name="Freihand 143">
                  <a:extLst>
                    <a:ext uri="{FF2B5EF4-FFF2-40B4-BE49-F238E27FC236}">
                      <a16:creationId xmlns:a16="http://schemas.microsoft.com/office/drawing/2014/main" id="{E88D07E1-CF1B-43BB-AD06-5D6DE2A76716}"/>
                    </a:ext>
                  </a:extLst>
                </p:cNvPr>
                <p:cNvPicPr/>
                <p:nvPr/>
              </p:nvPicPr>
              <p:blipFill>
                <a:blip r:embed="rId218"/>
                <a:stretch>
                  <a:fillRect/>
                </a:stretch>
              </p:blipFill>
              <p:spPr>
                <a:xfrm>
                  <a:off x="9671427" y="3625440"/>
                  <a:ext cx="26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14CF7FB5-7542-49B5-8C66-565EDF83BEB3}"/>
                    </a:ext>
                  </a:extLst>
                </p14:cNvPr>
                <p14:cNvContentPartPr/>
                <p14:nvPr/>
              </p14:nvContentPartPr>
              <p14:xfrm>
                <a:off x="9983907" y="3625440"/>
                <a:ext cx="152280" cy="45720"/>
              </p14:xfrm>
            </p:contentPart>
          </mc:Choice>
          <mc:Fallback xmlns="">
            <p:pic>
              <p:nvPicPr>
                <p:cNvPr id="145" name="Freihand 144">
                  <a:extLst>
                    <a:ext uri="{FF2B5EF4-FFF2-40B4-BE49-F238E27FC236}">
                      <a16:creationId xmlns:a16="http://schemas.microsoft.com/office/drawing/2014/main" id="{14CF7FB5-7542-49B5-8C66-565EDF83BEB3}"/>
                    </a:ext>
                  </a:extLst>
                </p:cNvPr>
                <p:cNvPicPr/>
                <p:nvPr/>
              </p:nvPicPr>
              <p:blipFill>
                <a:blip r:embed="rId220"/>
                <a:stretch>
                  <a:fillRect/>
                </a:stretch>
              </p:blipFill>
              <p:spPr>
                <a:xfrm>
                  <a:off x="9979587" y="3621120"/>
                  <a:ext cx="160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B9DE6069-7ED3-4919-89CE-F660F6E8C861}"/>
                    </a:ext>
                  </a:extLst>
                </p14:cNvPr>
                <p14:cNvContentPartPr/>
                <p14:nvPr/>
              </p14:nvContentPartPr>
              <p14:xfrm>
                <a:off x="10168587" y="3592680"/>
                <a:ext cx="201960" cy="59040"/>
              </p14:xfrm>
            </p:contentPart>
          </mc:Choice>
          <mc:Fallback xmlns="">
            <p:pic>
              <p:nvPicPr>
                <p:cNvPr id="146" name="Freihand 145">
                  <a:extLst>
                    <a:ext uri="{FF2B5EF4-FFF2-40B4-BE49-F238E27FC236}">
                      <a16:creationId xmlns:a16="http://schemas.microsoft.com/office/drawing/2014/main" id="{B9DE6069-7ED3-4919-89CE-F660F6E8C861}"/>
                    </a:ext>
                  </a:extLst>
                </p:cNvPr>
                <p:cNvPicPr/>
                <p:nvPr/>
              </p:nvPicPr>
              <p:blipFill>
                <a:blip r:embed="rId222"/>
                <a:stretch>
                  <a:fillRect/>
                </a:stretch>
              </p:blipFill>
              <p:spPr>
                <a:xfrm>
                  <a:off x="10164267" y="3588360"/>
                  <a:ext cx="21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65B61DA5-F4EF-481D-BF98-CC0697B37879}"/>
                    </a:ext>
                  </a:extLst>
                </p14:cNvPr>
                <p14:cNvContentPartPr/>
                <p14:nvPr/>
              </p14:nvContentPartPr>
              <p14:xfrm>
                <a:off x="6614667" y="3666480"/>
                <a:ext cx="186840" cy="137520"/>
              </p14:xfrm>
            </p:contentPart>
          </mc:Choice>
          <mc:Fallback xmlns="">
            <p:pic>
              <p:nvPicPr>
                <p:cNvPr id="123" name="Freihand 122">
                  <a:extLst>
                    <a:ext uri="{FF2B5EF4-FFF2-40B4-BE49-F238E27FC236}">
                      <a16:creationId xmlns:a16="http://schemas.microsoft.com/office/drawing/2014/main" id="{65B61DA5-F4EF-481D-BF98-CC0697B37879}"/>
                    </a:ext>
                  </a:extLst>
                </p:cNvPr>
                <p:cNvPicPr/>
                <p:nvPr/>
              </p:nvPicPr>
              <p:blipFill>
                <a:blip r:embed="rId224"/>
                <a:stretch>
                  <a:fillRect/>
                </a:stretch>
              </p:blipFill>
              <p:spPr>
                <a:xfrm>
                  <a:off x="6610347" y="3662160"/>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C8170ECC-EA0F-4367-8071-0188B70824E4}"/>
                    </a:ext>
                  </a:extLst>
                </p14:cNvPr>
                <p14:cNvContentPartPr/>
                <p14:nvPr/>
              </p14:nvContentPartPr>
              <p14:xfrm>
                <a:off x="6874587" y="3635880"/>
                <a:ext cx="135000" cy="127800"/>
              </p14:xfrm>
            </p:contentPart>
          </mc:Choice>
          <mc:Fallback xmlns="">
            <p:pic>
              <p:nvPicPr>
                <p:cNvPr id="124" name="Freihand 123">
                  <a:extLst>
                    <a:ext uri="{FF2B5EF4-FFF2-40B4-BE49-F238E27FC236}">
                      <a16:creationId xmlns:a16="http://schemas.microsoft.com/office/drawing/2014/main" id="{C8170ECC-EA0F-4367-8071-0188B70824E4}"/>
                    </a:ext>
                  </a:extLst>
                </p:cNvPr>
                <p:cNvPicPr/>
                <p:nvPr/>
              </p:nvPicPr>
              <p:blipFill>
                <a:blip r:embed="rId226"/>
                <a:stretch>
                  <a:fillRect/>
                </a:stretch>
              </p:blipFill>
              <p:spPr>
                <a:xfrm>
                  <a:off x="6870267" y="3631560"/>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1F467F95-8878-4CE8-A3C9-237D4B7E79F4}"/>
                    </a:ext>
                  </a:extLst>
                </p14:cNvPr>
                <p14:cNvContentPartPr/>
                <p14:nvPr/>
              </p14:nvContentPartPr>
              <p14:xfrm>
                <a:off x="6963867" y="3706440"/>
                <a:ext cx="45000" cy="59760"/>
              </p14:xfrm>
            </p:contentPart>
          </mc:Choice>
          <mc:Fallback xmlns="">
            <p:pic>
              <p:nvPicPr>
                <p:cNvPr id="125" name="Freihand 124">
                  <a:extLst>
                    <a:ext uri="{FF2B5EF4-FFF2-40B4-BE49-F238E27FC236}">
                      <a16:creationId xmlns:a16="http://schemas.microsoft.com/office/drawing/2014/main" id="{1F467F95-8878-4CE8-A3C9-237D4B7E79F4}"/>
                    </a:ext>
                  </a:extLst>
                </p:cNvPr>
                <p:cNvPicPr/>
                <p:nvPr/>
              </p:nvPicPr>
              <p:blipFill>
                <a:blip r:embed="rId228"/>
                <a:stretch>
                  <a:fillRect/>
                </a:stretch>
              </p:blipFill>
              <p:spPr>
                <a:xfrm>
                  <a:off x="6959547" y="3702120"/>
                  <a:ext cx="53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1DEF1B47-2C0D-4231-B43E-D4B80D455493}"/>
                    </a:ext>
                  </a:extLst>
                </p14:cNvPr>
                <p14:cNvContentPartPr/>
                <p14:nvPr/>
              </p14:nvContentPartPr>
              <p14:xfrm>
                <a:off x="7037307" y="3701400"/>
                <a:ext cx="262440" cy="93600"/>
              </p14:xfrm>
            </p:contentPart>
          </mc:Choice>
          <mc:Fallback xmlns="">
            <p:pic>
              <p:nvPicPr>
                <p:cNvPr id="126" name="Freihand 125">
                  <a:extLst>
                    <a:ext uri="{FF2B5EF4-FFF2-40B4-BE49-F238E27FC236}">
                      <a16:creationId xmlns:a16="http://schemas.microsoft.com/office/drawing/2014/main" id="{1DEF1B47-2C0D-4231-B43E-D4B80D455493}"/>
                    </a:ext>
                  </a:extLst>
                </p:cNvPr>
                <p:cNvPicPr/>
                <p:nvPr/>
              </p:nvPicPr>
              <p:blipFill>
                <a:blip r:embed="rId230"/>
                <a:stretch>
                  <a:fillRect/>
                </a:stretch>
              </p:blipFill>
              <p:spPr>
                <a:xfrm>
                  <a:off x="7032987" y="3697080"/>
                  <a:ext cx="27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06EA47DF-7541-4927-A393-77612DAA616E}"/>
                    </a:ext>
                  </a:extLst>
                </p14:cNvPr>
                <p14:cNvContentPartPr/>
                <p14:nvPr/>
              </p14:nvContentPartPr>
              <p14:xfrm>
                <a:off x="7288227" y="3666120"/>
                <a:ext cx="8640" cy="24120"/>
              </p14:xfrm>
            </p:contentPart>
          </mc:Choice>
          <mc:Fallback xmlns="">
            <p:pic>
              <p:nvPicPr>
                <p:cNvPr id="127" name="Freihand 126">
                  <a:extLst>
                    <a:ext uri="{FF2B5EF4-FFF2-40B4-BE49-F238E27FC236}">
                      <a16:creationId xmlns:a16="http://schemas.microsoft.com/office/drawing/2014/main" id="{06EA47DF-7541-4927-A393-77612DAA616E}"/>
                    </a:ext>
                  </a:extLst>
                </p:cNvPr>
                <p:cNvPicPr/>
                <p:nvPr/>
              </p:nvPicPr>
              <p:blipFill>
                <a:blip r:embed="rId232"/>
                <a:stretch>
                  <a:fillRect/>
                </a:stretch>
              </p:blipFill>
              <p:spPr>
                <a:xfrm>
                  <a:off x="7283907" y="3661800"/>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1EE98E96-E644-4B0D-A158-7B9C1FEABA31}"/>
                    </a:ext>
                  </a:extLst>
                </p14:cNvPr>
                <p14:cNvContentPartPr/>
                <p14:nvPr/>
              </p14:nvContentPartPr>
              <p14:xfrm>
                <a:off x="7355547" y="3702480"/>
                <a:ext cx="281880" cy="74880"/>
              </p14:xfrm>
            </p:contentPart>
          </mc:Choice>
          <mc:Fallback xmlns="">
            <p:pic>
              <p:nvPicPr>
                <p:cNvPr id="128" name="Freihand 127">
                  <a:extLst>
                    <a:ext uri="{FF2B5EF4-FFF2-40B4-BE49-F238E27FC236}">
                      <a16:creationId xmlns:a16="http://schemas.microsoft.com/office/drawing/2014/main" id="{1EE98E96-E644-4B0D-A158-7B9C1FEABA31}"/>
                    </a:ext>
                  </a:extLst>
                </p:cNvPr>
                <p:cNvPicPr/>
                <p:nvPr/>
              </p:nvPicPr>
              <p:blipFill>
                <a:blip r:embed="rId234"/>
                <a:stretch>
                  <a:fillRect/>
                </a:stretch>
              </p:blipFill>
              <p:spPr>
                <a:xfrm>
                  <a:off x="7351227" y="3698160"/>
                  <a:ext cx="29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Freihand 148">
                  <a:extLst>
                    <a:ext uri="{FF2B5EF4-FFF2-40B4-BE49-F238E27FC236}">
                      <a16:creationId xmlns:a16="http://schemas.microsoft.com/office/drawing/2014/main" id="{ED6FDEFC-BD75-40FE-949E-2F33061C4D7C}"/>
                    </a:ext>
                  </a:extLst>
                </p14:cNvPr>
                <p14:cNvContentPartPr/>
                <p14:nvPr/>
              </p14:nvContentPartPr>
              <p14:xfrm>
                <a:off x="6613947" y="3956280"/>
                <a:ext cx="103320" cy="1800"/>
              </p14:xfrm>
            </p:contentPart>
          </mc:Choice>
          <mc:Fallback xmlns="">
            <p:pic>
              <p:nvPicPr>
                <p:cNvPr id="149" name="Freihand 148">
                  <a:extLst>
                    <a:ext uri="{FF2B5EF4-FFF2-40B4-BE49-F238E27FC236}">
                      <a16:creationId xmlns:a16="http://schemas.microsoft.com/office/drawing/2014/main" id="{ED6FDEFC-BD75-40FE-949E-2F33061C4D7C}"/>
                    </a:ext>
                  </a:extLst>
                </p:cNvPr>
                <p:cNvPicPr/>
                <p:nvPr/>
              </p:nvPicPr>
              <p:blipFill>
                <a:blip r:embed="rId236"/>
                <a:stretch>
                  <a:fillRect/>
                </a:stretch>
              </p:blipFill>
              <p:spPr>
                <a:xfrm>
                  <a:off x="6609627" y="3951960"/>
                  <a:ext cx="111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Freihand 149">
                  <a:extLst>
                    <a:ext uri="{FF2B5EF4-FFF2-40B4-BE49-F238E27FC236}">
                      <a16:creationId xmlns:a16="http://schemas.microsoft.com/office/drawing/2014/main" id="{031B8FBA-92C2-484C-98D3-4356CEDB3049}"/>
                    </a:ext>
                  </a:extLst>
                </p14:cNvPr>
                <p14:cNvContentPartPr/>
                <p14:nvPr/>
              </p14:nvContentPartPr>
              <p14:xfrm>
                <a:off x="6593067" y="3996600"/>
                <a:ext cx="81720" cy="6840"/>
              </p14:xfrm>
            </p:contentPart>
          </mc:Choice>
          <mc:Fallback xmlns="">
            <p:pic>
              <p:nvPicPr>
                <p:cNvPr id="150" name="Freihand 149">
                  <a:extLst>
                    <a:ext uri="{FF2B5EF4-FFF2-40B4-BE49-F238E27FC236}">
                      <a16:creationId xmlns:a16="http://schemas.microsoft.com/office/drawing/2014/main" id="{031B8FBA-92C2-484C-98D3-4356CEDB3049}"/>
                    </a:ext>
                  </a:extLst>
                </p:cNvPr>
                <p:cNvPicPr/>
                <p:nvPr/>
              </p:nvPicPr>
              <p:blipFill>
                <a:blip r:embed="rId238"/>
                <a:stretch>
                  <a:fillRect/>
                </a:stretch>
              </p:blipFill>
              <p:spPr>
                <a:xfrm>
                  <a:off x="6588747" y="3992280"/>
                  <a:ext cx="90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Freihand 150">
                  <a:extLst>
                    <a:ext uri="{FF2B5EF4-FFF2-40B4-BE49-F238E27FC236}">
                      <a16:creationId xmlns:a16="http://schemas.microsoft.com/office/drawing/2014/main" id="{2FDFB1A1-A714-4E61-B905-816834C1E102}"/>
                    </a:ext>
                  </a:extLst>
                </p14:cNvPr>
                <p14:cNvContentPartPr/>
                <p14:nvPr/>
              </p14:nvContentPartPr>
              <p14:xfrm>
                <a:off x="6732027" y="3914160"/>
                <a:ext cx="69480" cy="101520"/>
              </p14:xfrm>
            </p:contentPart>
          </mc:Choice>
          <mc:Fallback xmlns="">
            <p:pic>
              <p:nvPicPr>
                <p:cNvPr id="151" name="Freihand 150">
                  <a:extLst>
                    <a:ext uri="{FF2B5EF4-FFF2-40B4-BE49-F238E27FC236}">
                      <a16:creationId xmlns:a16="http://schemas.microsoft.com/office/drawing/2014/main" id="{2FDFB1A1-A714-4E61-B905-816834C1E102}"/>
                    </a:ext>
                  </a:extLst>
                </p:cNvPr>
                <p:cNvPicPr/>
                <p:nvPr/>
              </p:nvPicPr>
              <p:blipFill>
                <a:blip r:embed="rId240"/>
                <a:stretch>
                  <a:fillRect/>
                </a:stretch>
              </p:blipFill>
              <p:spPr>
                <a:xfrm>
                  <a:off x="6727707" y="3909840"/>
                  <a:ext cx="7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F5B6FFC0-1118-4EDC-8454-42008BE006CE}"/>
                    </a:ext>
                  </a:extLst>
                </p14:cNvPr>
                <p14:cNvContentPartPr/>
                <p14:nvPr/>
              </p14:nvContentPartPr>
              <p14:xfrm>
                <a:off x="6872067" y="3879240"/>
                <a:ext cx="111240" cy="131040"/>
              </p14:xfrm>
            </p:contentPart>
          </mc:Choice>
          <mc:Fallback xmlns="">
            <p:pic>
              <p:nvPicPr>
                <p:cNvPr id="153" name="Freihand 152">
                  <a:extLst>
                    <a:ext uri="{FF2B5EF4-FFF2-40B4-BE49-F238E27FC236}">
                      <a16:creationId xmlns:a16="http://schemas.microsoft.com/office/drawing/2014/main" id="{F5B6FFC0-1118-4EDC-8454-42008BE006CE}"/>
                    </a:ext>
                  </a:extLst>
                </p:cNvPr>
                <p:cNvPicPr/>
                <p:nvPr/>
              </p:nvPicPr>
              <p:blipFill>
                <a:blip r:embed="rId242"/>
                <a:stretch>
                  <a:fillRect/>
                </a:stretch>
              </p:blipFill>
              <p:spPr>
                <a:xfrm>
                  <a:off x="6867747" y="3874920"/>
                  <a:ext cx="11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01CF2274-E7F5-4242-ACCE-760D8AB6E5D4}"/>
                    </a:ext>
                  </a:extLst>
                </p14:cNvPr>
                <p14:cNvContentPartPr/>
                <p14:nvPr/>
              </p14:nvContentPartPr>
              <p14:xfrm>
                <a:off x="6877827" y="3937920"/>
                <a:ext cx="176760" cy="57960"/>
              </p14:xfrm>
            </p:contentPart>
          </mc:Choice>
          <mc:Fallback xmlns="">
            <p:pic>
              <p:nvPicPr>
                <p:cNvPr id="154" name="Freihand 153">
                  <a:extLst>
                    <a:ext uri="{FF2B5EF4-FFF2-40B4-BE49-F238E27FC236}">
                      <a16:creationId xmlns:a16="http://schemas.microsoft.com/office/drawing/2014/main" id="{01CF2274-E7F5-4242-ACCE-760D8AB6E5D4}"/>
                    </a:ext>
                  </a:extLst>
                </p:cNvPr>
                <p:cNvPicPr/>
                <p:nvPr/>
              </p:nvPicPr>
              <p:blipFill>
                <a:blip r:embed="rId244"/>
                <a:stretch>
                  <a:fillRect/>
                </a:stretch>
              </p:blipFill>
              <p:spPr>
                <a:xfrm>
                  <a:off x="6873507" y="3933600"/>
                  <a:ext cx="18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F250BFB1-9BF7-4C0C-836F-3252BF99E4FE}"/>
                    </a:ext>
                  </a:extLst>
                </p14:cNvPr>
                <p14:cNvContentPartPr/>
                <p14:nvPr/>
              </p14:nvContentPartPr>
              <p14:xfrm>
                <a:off x="7130187" y="3887880"/>
                <a:ext cx="11880" cy="95760"/>
              </p14:xfrm>
            </p:contentPart>
          </mc:Choice>
          <mc:Fallback xmlns="">
            <p:pic>
              <p:nvPicPr>
                <p:cNvPr id="155" name="Freihand 154">
                  <a:extLst>
                    <a:ext uri="{FF2B5EF4-FFF2-40B4-BE49-F238E27FC236}">
                      <a16:creationId xmlns:a16="http://schemas.microsoft.com/office/drawing/2014/main" id="{F250BFB1-9BF7-4C0C-836F-3252BF99E4FE}"/>
                    </a:ext>
                  </a:extLst>
                </p:cNvPr>
                <p:cNvPicPr/>
                <p:nvPr/>
              </p:nvPicPr>
              <p:blipFill>
                <a:blip r:embed="rId246"/>
                <a:stretch>
                  <a:fillRect/>
                </a:stretch>
              </p:blipFill>
              <p:spPr>
                <a:xfrm>
                  <a:off x="7125867" y="3883560"/>
                  <a:ext cx="20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E24F984B-B38D-44CA-A209-E02E3C7EFF1A}"/>
                    </a:ext>
                  </a:extLst>
                </p14:cNvPr>
                <p14:cNvContentPartPr/>
                <p14:nvPr/>
              </p14:nvContentPartPr>
              <p14:xfrm>
                <a:off x="7071147" y="3858720"/>
                <a:ext cx="95400" cy="134640"/>
              </p14:xfrm>
            </p:contentPart>
          </mc:Choice>
          <mc:Fallback xmlns="">
            <p:pic>
              <p:nvPicPr>
                <p:cNvPr id="156" name="Freihand 155">
                  <a:extLst>
                    <a:ext uri="{FF2B5EF4-FFF2-40B4-BE49-F238E27FC236}">
                      <a16:creationId xmlns:a16="http://schemas.microsoft.com/office/drawing/2014/main" id="{E24F984B-B38D-44CA-A209-E02E3C7EFF1A}"/>
                    </a:ext>
                  </a:extLst>
                </p:cNvPr>
                <p:cNvPicPr/>
                <p:nvPr/>
              </p:nvPicPr>
              <p:blipFill>
                <a:blip r:embed="rId248"/>
                <a:stretch>
                  <a:fillRect/>
                </a:stretch>
              </p:blipFill>
              <p:spPr>
                <a:xfrm>
                  <a:off x="7066827" y="3854400"/>
                  <a:ext cx="104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A1BD1C6A-E119-423C-8BF0-2E7AC2969299}"/>
                    </a:ext>
                  </a:extLst>
                </p14:cNvPr>
                <p14:cNvContentPartPr/>
                <p14:nvPr/>
              </p14:nvContentPartPr>
              <p14:xfrm>
                <a:off x="7228107" y="3962400"/>
                <a:ext cx="7920" cy="9720"/>
              </p14:xfrm>
            </p:contentPart>
          </mc:Choice>
          <mc:Fallback xmlns="">
            <p:pic>
              <p:nvPicPr>
                <p:cNvPr id="158" name="Freihand 157">
                  <a:extLst>
                    <a:ext uri="{FF2B5EF4-FFF2-40B4-BE49-F238E27FC236}">
                      <a16:creationId xmlns:a16="http://schemas.microsoft.com/office/drawing/2014/main" id="{A1BD1C6A-E119-423C-8BF0-2E7AC2969299}"/>
                    </a:ext>
                  </a:extLst>
                </p:cNvPr>
                <p:cNvPicPr/>
                <p:nvPr/>
              </p:nvPicPr>
              <p:blipFill>
                <a:blip r:embed="rId250"/>
                <a:stretch>
                  <a:fillRect/>
                </a:stretch>
              </p:blipFill>
              <p:spPr>
                <a:xfrm>
                  <a:off x="7223787" y="3958080"/>
                  <a:ext cx="16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7C6935F1-A2AB-4B3C-A964-BA0859444A56}"/>
                    </a:ext>
                  </a:extLst>
                </p14:cNvPr>
                <p14:cNvContentPartPr/>
                <p14:nvPr/>
              </p14:nvContentPartPr>
              <p14:xfrm>
                <a:off x="7473987" y="3863400"/>
                <a:ext cx="85680" cy="115920"/>
              </p14:xfrm>
            </p:contentPart>
          </mc:Choice>
          <mc:Fallback xmlns="">
            <p:pic>
              <p:nvPicPr>
                <p:cNvPr id="159" name="Freihand 158">
                  <a:extLst>
                    <a:ext uri="{FF2B5EF4-FFF2-40B4-BE49-F238E27FC236}">
                      <a16:creationId xmlns:a16="http://schemas.microsoft.com/office/drawing/2014/main" id="{7C6935F1-A2AB-4B3C-A964-BA0859444A56}"/>
                    </a:ext>
                  </a:extLst>
                </p:cNvPr>
                <p:cNvPicPr/>
                <p:nvPr/>
              </p:nvPicPr>
              <p:blipFill>
                <a:blip r:embed="rId252"/>
                <a:stretch>
                  <a:fillRect/>
                </a:stretch>
              </p:blipFill>
              <p:spPr>
                <a:xfrm>
                  <a:off x="7469667" y="3859080"/>
                  <a:ext cx="94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8A9658CA-DB06-49E3-8665-6E2E3AF4BE2B}"/>
                    </a:ext>
                  </a:extLst>
                </p14:cNvPr>
                <p14:cNvContentPartPr/>
                <p14:nvPr/>
              </p14:nvContentPartPr>
              <p14:xfrm>
                <a:off x="7519707" y="3878160"/>
                <a:ext cx="15120" cy="102960"/>
              </p14:xfrm>
            </p:contentPart>
          </mc:Choice>
          <mc:Fallback xmlns="">
            <p:pic>
              <p:nvPicPr>
                <p:cNvPr id="160" name="Freihand 159">
                  <a:extLst>
                    <a:ext uri="{FF2B5EF4-FFF2-40B4-BE49-F238E27FC236}">
                      <a16:creationId xmlns:a16="http://schemas.microsoft.com/office/drawing/2014/main" id="{8A9658CA-DB06-49E3-8665-6E2E3AF4BE2B}"/>
                    </a:ext>
                  </a:extLst>
                </p:cNvPr>
                <p:cNvPicPr/>
                <p:nvPr/>
              </p:nvPicPr>
              <p:blipFill>
                <a:blip r:embed="rId254"/>
                <a:stretch>
                  <a:fillRect/>
                </a:stretch>
              </p:blipFill>
              <p:spPr>
                <a:xfrm>
                  <a:off x="7515387" y="3873840"/>
                  <a:ext cx="23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3158B51B-06C2-4819-AFD5-ECBE154C1287}"/>
                    </a:ext>
                  </a:extLst>
                </p14:cNvPr>
                <p14:cNvContentPartPr/>
                <p14:nvPr/>
              </p14:nvContentPartPr>
              <p14:xfrm>
                <a:off x="7488387" y="3925320"/>
                <a:ext cx="66240" cy="20880"/>
              </p14:xfrm>
            </p:contentPart>
          </mc:Choice>
          <mc:Fallback xmlns="">
            <p:pic>
              <p:nvPicPr>
                <p:cNvPr id="161" name="Freihand 160">
                  <a:extLst>
                    <a:ext uri="{FF2B5EF4-FFF2-40B4-BE49-F238E27FC236}">
                      <a16:creationId xmlns:a16="http://schemas.microsoft.com/office/drawing/2014/main" id="{3158B51B-06C2-4819-AFD5-ECBE154C1287}"/>
                    </a:ext>
                  </a:extLst>
                </p:cNvPr>
                <p:cNvPicPr/>
                <p:nvPr/>
              </p:nvPicPr>
              <p:blipFill>
                <a:blip r:embed="rId256"/>
                <a:stretch>
                  <a:fillRect/>
                </a:stretch>
              </p:blipFill>
              <p:spPr>
                <a:xfrm>
                  <a:off x="7484067" y="3921000"/>
                  <a:ext cx="74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FC51BCB9-AAEC-4019-B976-7347E7EE2515}"/>
                    </a:ext>
                  </a:extLst>
                </p14:cNvPr>
                <p14:cNvContentPartPr/>
                <p14:nvPr/>
              </p14:nvContentPartPr>
              <p14:xfrm>
                <a:off x="7637067" y="3914160"/>
                <a:ext cx="124920" cy="47520"/>
              </p14:xfrm>
            </p:contentPart>
          </mc:Choice>
          <mc:Fallback xmlns="">
            <p:pic>
              <p:nvPicPr>
                <p:cNvPr id="162" name="Freihand 161">
                  <a:extLst>
                    <a:ext uri="{FF2B5EF4-FFF2-40B4-BE49-F238E27FC236}">
                      <a16:creationId xmlns:a16="http://schemas.microsoft.com/office/drawing/2014/main" id="{FC51BCB9-AAEC-4019-B976-7347E7EE2515}"/>
                    </a:ext>
                  </a:extLst>
                </p:cNvPr>
                <p:cNvPicPr/>
                <p:nvPr/>
              </p:nvPicPr>
              <p:blipFill>
                <a:blip r:embed="rId258"/>
                <a:stretch>
                  <a:fillRect/>
                </a:stretch>
              </p:blipFill>
              <p:spPr>
                <a:xfrm>
                  <a:off x="7632747" y="3909840"/>
                  <a:ext cx="133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30537FE1-DED1-4600-BA00-6822C93DB135}"/>
                    </a:ext>
                  </a:extLst>
                </p14:cNvPr>
                <p14:cNvContentPartPr/>
                <p14:nvPr/>
              </p14:nvContentPartPr>
              <p14:xfrm>
                <a:off x="7784307" y="3890040"/>
                <a:ext cx="116280" cy="81000"/>
              </p14:xfrm>
            </p:contentPart>
          </mc:Choice>
          <mc:Fallback xmlns="">
            <p:pic>
              <p:nvPicPr>
                <p:cNvPr id="163" name="Freihand 162">
                  <a:extLst>
                    <a:ext uri="{FF2B5EF4-FFF2-40B4-BE49-F238E27FC236}">
                      <a16:creationId xmlns:a16="http://schemas.microsoft.com/office/drawing/2014/main" id="{30537FE1-DED1-4600-BA00-6822C93DB135}"/>
                    </a:ext>
                  </a:extLst>
                </p:cNvPr>
                <p:cNvPicPr/>
                <p:nvPr/>
              </p:nvPicPr>
              <p:blipFill>
                <a:blip r:embed="rId260"/>
                <a:stretch>
                  <a:fillRect/>
                </a:stretch>
              </p:blipFill>
              <p:spPr>
                <a:xfrm>
                  <a:off x="7779987" y="3885720"/>
                  <a:ext cx="12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87704F1B-34CF-44C4-901B-92AAEBAF0636}"/>
                    </a:ext>
                  </a:extLst>
                </p14:cNvPr>
                <p14:cNvContentPartPr/>
                <p14:nvPr/>
              </p14:nvContentPartPr>
              <p14:xfrm>
                <a:off x="8084907" y="3892200"/>
                <a:ext cx="17280" cy="90360"/>
              </p14:xfrm>
            </p:contentPart>
          </mc:Choice>
          <mc:Fallback xmlns="">
            <p:pic>
              <p:nvPicPr>
                <p:cNvPr id="164" name="Freihand 163">
                  <a:extLst>
                    <a:ext uri="{FF2B5EF4-FFF2-40B4-BE49-F238E27FC236}">
                      <a16:creationId xmlns:a16="http://schemas.microsoft.com/office/drawing/2014/main" id="{87704F1B-34CF-44C4-901B-92AAEBAF0636}"/>
                    </a:ext>
                  </a:extLst>
                </p:cNvPr>
                <p:cNvPicPr/>
                <p:nvPr/>
              </p:nvPicPr>
              <p:blipFill>
                <a:blip r:embed="rId262"/>
                <a:stretch>
                  <a:fillRect/>
                </a:stretch>
              </p:blipFill>
              <p:spPr>
                <a:xfrm>
                  <a:off x="8080587" y="3887880"/>
                  <a:ext cx="2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D1FA76B2-8054-4162-A2EE-3DDDAE9D92E4}"/>
                    </a:ext>
                  </a:extLst>
                </p14:cNvPr>
                <p14:cNvContentPartPr/>
                <p14:nvPr/>
              </p14:nvContentPartPr>
              <p14:xfrm>
                <a:off x="8028387" y="3872400"/>
                <a:ext cx="119160" cy="120960"/>
              </p14:xfrm>
            </p:contentPart>
          </mc:Choice>
          <mc:Fallback xmlns="">
            <p:pic>
              <p:nvPicPr>
                <p:cNvPr id="165" name="Freihand 164">
                  <a:extLst>
                    <a:ext uri="{FF2B5EF4-FFF2-40B4-BE49-F238E27FC236}">
                      <a16:creationId xmlns:a16="http://schemas.microsoft.com/office/drawing/2014/main" id="{D1FA76B2-8054-4162-A2EE-3DDDAE9D92E4}"/>
                    </a:ext>
                  </a:extLst>
                </p:cNvPr>
                <p:cNvPicPr/>
                <p:nvPr/>
              </p:nvPicPr>
              <p:blipFill>
                <a:blip r:embed="rId264"/>
                <a:stretch>
                  <a:fillRect/>
                </a:stretch>
              </p:blipFill>
              <p:spPr>
                <a:xfrm>
                  <a:off x="8024067" y="3868080"/>
                  <a:ext cx="127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4B404C1A-E3F7-4384-B4BC-973485D5C7CA}"/>
                    </a:ext>
                  </a:extLst>
                </p14:cNvPr>
                <p14:cNvContentPartPr/>
                <p14:nvPr/>
              </p14:nvContentPartPr>
              <p14:xfrm>
                <a:off x="8213067" y="3895440"/>
                <a:ext cx="15480" cy="86760"/>
              </p14:xfrm>
            </p:contentPart>
          </mc:Choice>
          <mc:Fallback xmlns="">
            <p:pic>
              <p:nvPicPr>
                <p:cNvPr id="166" name="Freihand 165">
                  <a:extLst>
                    <a:ext uri="{FF2B5EF4-FFF2-40B4-BE49-F238E27FC236}">
                      <a16:creationId xmlns:a16="http://schemas.microsoft.com/office/drawing/2014/main" id="{4B404C1A-E3F7-4384-B4BC-973485D5C7CA}"/>
                    </a:ext>
                  </a:extLst>
                </p:cNvPr>
                <p:cNvPicPr/>
                <p:nvPr/>
              </p:nvPicPr>
              <p:blipFill>
                <a:blip r:embed="rId266"/>
                <a:stretch>
                  <a:fillRect/>
                </a:stretch>
              </p:blipFill>
              <p:spPr>
                <a:xfrm>
                  <a:off x="8208747" y="3891120"/>
                  <a:ext cx="24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6E936F92-356E-4AE0-B700-09699B26DC85}"/>
                    </a:ext>
                  </a:extLst>
                </p14:cNvPr>
                <p14:cNvContentPartPr/>
                <p14:nvPr/>
              </p14:nvContentPartPr>
              <p14:xfrm>
                <a:off x="8166267" y="3933240"/>
                <a:ext cx="114480" cy="5400"/>
              </p14:xfrm>
            </p:contentPart>
          </mc:Choice>
          <mc:Fallback xmlns="">
            <p:pic>
              <p:nvPicPr>
                <p:cNvPr id="167" name="Freihand 166">
                  <a:extLst>
                    <a:ext uri="{FF2B5EF4-FFF2-40B4-BE49-F238E27FC236}">
                      <a16:creationId xmlns:a16="http://schemas.microsoft.com/office/drawing/2014/main" id="{6E936F92-356E-4AE0-B700-09699B26DC85}"/>
                    </a:ext>
                  </a:extLst>
                </p:cNvPr>
                <p:cNvPicPr/>
                <p:nvPr/>
              </p:nvPicPr>
              <p:blipFill>
                <a:blip r:embed="rId268"/>
                <a:stretch>
                  <a:fillRect/>
                </a:stretch>
              </p:blipFill>
              <p:spPr>
                <a:xfrm>
                  <a:off x="8161947" y="3928920"/>
                  <a:ext cx="123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F72979F9-C94A-4653-BBC9-D4AF5E6EFF47}"/>
                    </a:ext>
                  </a:extLst>
                </p14:cNvPr>
                <p14:cNvContentPartPr/>
                <p14:nvPr/>
              </p14:nvContentPartPr>
              <p14:xfrm>
                <a:off x="8296587" y="3887520"/>
                <a:ext cx="118440" cy="92880"/>
              </p14:xfrm>
            </p:contentPart>
          </mc:Choice>
          <mc:Fallback xmlns="">
            <p:pic>
              <p:nvPicPr>
                <p:cNvPr id="168" name="Freihand 167">
                  <a:extLst>
                    <a:ext uri="{FF2B5EF4-FFF2-40B4-BE49-F238E27FC236}">
                      <a16:creationId xmlns:a16="http://schemas.microsoft.com/office/drawing/2014/main" id="{F72979F9-C94A-4653-BBC9-D4AF5E6EFF47}"/>
                    </a:ext>
                  </a:extLst>
                </p:cNvPr>
                <p:cNvPicPr/>
                <p:nvPr/>
              </p:nvPicPr>
              <p:blipFill>
                <a:blip r:embed="rId270"/>
                <a:stretch>
                  <a:fillRect/>
                </a:stretch>
              </p:blipFill>
              <p:spPr>
                <a:xfrm>
                  <a:off x="8292267" y="3883200"/>
                  <a:ext cx="127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CA76B9FA-5A9A-4117-B9F9-FFD1839DA33D}"/>
                    </a:ext>
                  </a:extLst>
                </p14:cNvPr>
                <p14:cNvContentPartPr/>
                <p14:nvPr/>
              </p14:nvContentPartPr>
              <p14:xfrm>
                <a:off x="8455347" y="3835320"/>
                <a:ext cx="28080" cy="213120"/>
              </p14:xfrm>
            </p:contentPart>
          </mc:Choice>
          <mc:Fallback xmlns="">
            <p:pic>
              <p:nvPicPr>
                <p:cNvPr id="169" name="Freihand 168">
                  <a:extLst>
                    <a:ext uri="{FF2B5EF4-FFF2-40B4-BE49-F238E27FC236}">
                      <a16:creationId xmlns:a16="http://schemas.microsoft.com/office/drawing/2014/main" id="{CA76B9FA-5A9A-4117-B9F9-FFD1839DA33D}"/>
                    </a:ext>
                  </a:extLst>
                </p:cNvPr>
                <p:cNvPicPr/>
                <p:nvPr/>
              </p:nvPicPr>
              <p:blipFill>
                <a:blip r:embed="rId272"/>
                <a:stretch>
                  <a:fillRect/>
                </a:stretch>
              </p:blipFill>
              <p:spPr>
                <a:xfrm>
                  <a:off x="8451027" y="3831000"/>
                  <a:ext cx="3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2B37F9F0-0B75-4652-9117-9A8EACEB3AC8}"/>
                    </a:ext>
                  </a:extLst>
                </p14:cNvPr>
                <p14:cNvContentPartPr/>
                <p14:nvPr/>
              </p14:nvContentPartPr>
              <p14:xfrm>
                <a:off x="8449227" y="3832440"/>
                <a:ext cx="304920" cy="191880"/>
              </p14:xfrm>
            </p:contentPart>
          </mc:Choice>
          <mc:Fallback xmlns="">
            <p:pic>
              <p:nvPicPr>
                <p:cNvPr id="170" name="Freihand 169">
                  <a:extLst>
                    <a:ext uri="{FF2B5EF4-FFF2-40B4-BE49-F238E27FC236}">
                      <a16:creationId xmlns:a16="http://schemas.microsoft.com/office/drawing/2014/main" id="{2B37F9F0-0B75-4652-9117-9A8EACEB3AC8}"/>
                    </a:ext>
                  </a:extLst>
                </p:cNvPr>
                <p:cNvPicPr/>
                <p:nvPr/>
              </p:nvPicPr>
              <p:blipFill>
                <a:blip r:embed="rId274"/>
                <a:stretch>
                  <a:fillRect/>
                </a:stretch>
              </p:blipFill>
              <p:spPr>
                <a:xfrm>
                  <a:off x="8444907" y="3828120"/>
                  <a:ext cx="313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1E85029B-1E26-4878-8520-236FBE093A79}"/>
                    </a:ext>
                  </a:extLst>
                </p14:cNvPr>
                <p14:cNvContentPartPr/>
                <p14:nvPr/>
              </p14:nvContentPartPr>
              <p14:xfrm>
                <a:off x="8847387" y="3898680"/>
                <a:ext cx="69120" cy="72360"/>
              </p14:xfrm>
            </p:contentPart>
          </mc:Choice>
          <mc:Fallback xmlns="">
            <p:pic>
              <p:nvPicPr>
                <p:cNvPr id="171" name="Freihand 170">
                  <a:extLst>
                    <a:ext uri="{FF2B5EF4-FFF2-40B4-BE49-F238E27FC236}">
                      <a16:creationId xmlns:a16="http://schemas.microsoft.com/office/drawing/2014/main" id="{1E85029B-1E26-4878-8520-236FBE093A79}"/>
                    </a:ext>
                  </a:extLst>
                </p:cNvPr>
                <p:cNvPicPr/>
                <p:nvPr/>
              </p:nvPicPr>
              <p:blipFill>
                <a:blip r:embed="rId276"/>
                <a:stretch>
                  <a:fillRect/>
                </a:stretch>
              </p:blipFill>
              <p:spPr>
                <a:xfrm>
                  <a:off x="8843067" y="3894360"/>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2" name="Freihand 171">
                  <a:extLst>
                    <a:ext uri="{FF2B5EF4-FFF2-40B4-BE49-F238E27FC236}">
                      <a16:creationId xmlns:a16="http://schemas.microsoft.com/office/drawing/2014/main" id="{9BE56063-EBFB-44D1-9CF8-003F1AD6A0A2}"/>
                    </a:ext>
                  </a:extLst>
                </p14:cNvPr>
                <p14:cNvContentPartPr/>
                <p14:nvPr/>
              </p14:nvContentPartPr>
              <p14:xfrm>
                <a:off x="8968707" y="3849000"/>
                <a:ext cx="38880" cy="89640"/>
              </p14:xfrm>
            </p:contentPart>
          </mc:Choice>
          <mc:Fallback xmlns="">
            <p:pic>
              <p:nvPicPr>
                <p:cNvPr id="172" name="Freihand 171">
                  <a:extLst>
                    <a:ext uri="{FF2B5EF4-FFF2-40B4-BE49-F238E27FC236}">
                      <a16:creationId xmlns:a16="http://schemas.microsoft.com/office/drawing/2014/main" id="{9BE56063-EBFB-44D1-9CF8-003F1AD6A0A2}"/>
                    </a:ext>
                  </a:extLst>
                </p:cNvPr>
                <p:cNvPicPr/>
                <p:nvPr/>
              </p:nvPicPr>
              <p:blipFill>
                <a:blip r:embed="rId278"/>
                <a:stretch>
                  <a:fillRect/>
                </a:stretch>
              </p:blipFill>
              <p:spPr>
                <a:xfrm>
                  <a:off x="8964387" y="3844680"/>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47964F7E-8BA0-4205-BB6B-4BAC56372DB0}"/>
                    </a:ext>
                  </a:extLst>
                </p14:cNvPr>
                <p14:cNvContentPartPr/>
                <p14:nvPr/>
              </p14:nvContentPartPr>
              <p14:xfrm>
                <a:off x="9033147" y="3822360"/>
                <a:ext cx="173520" cy="132840"/>
              </p14:xfrm>
            </p:contentPart>
          </mc:Choice>
          <mc:Fallback xmlns="">
            <p:pic>
              <p:nvPicPr>
                <p:cNvPr id="173" name="Freihand 172">
                  <a:extLst>
                    <a:ext uri="{FF2B5EF4-FFF2-40B4-BE49-F238E27FC236}">
                      <a16:creationId xmlns:a16="http://schemas.microsoft.com/office/drawing/2014/main" id="{47964F7E-8BA0-4205-BB6B-4BAC56372DB0}"/>
                    </a:ext>
                  </a:extLst>
                </p:cNvPr>
                <p:cNvPicPr/>
                <p:nvPr/>
              </p:nvPicPr>
              <p:blipFill>
                <a:blip r:embed="rId280"/>
                <a:stretch>
                  <a:fillRect/>
                </a:stretch>
              </p:blipFill>
              <p:spPr>
                <a:xfrm>
                  <a:off x="9028827" y="3818040"/>
                  <a:ext cx="18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76163D60-C2FD-4AEC-A5FF-2BB4ABB146DD}"/>
                    </a:ext>
                  </a:extLst>
                </p14:cNvPr>
                <p14:cNvContentPartPr/>
                <p14:nvPr/>
              </p14:nvContentPartPr>
              <p14:xfrm>
                <a:off x="9546147" y="3815160"/>
                <a:ext cx="9720" cy="96120"/>
              </p14:xfrm>
            </p:contentPart>
          </mc:Choice>
          <mc:Fallback xmlns="">
            <p:pic>
              <p:nvPicPr>
                <p:cNvPr id="175" name="Freihand 174">
                  <a:extLst>
                    <a:ext uri="{FF2B5EF4-FFF2-40B4-BE49-F238E27FC236}">
                      <a16:creationId xmlns:a16="http://schemas.microsoft.com/office/drawing/2014/main" id="{76163D60-C2FD-4AEC-A5FF-2BB4ABB146DD}"/>
                    </a:ext>
                  </a:extLst>
                </p:cNvPr>
                <p:cNvPicPr/>
                <p:nvPr/>
              </p:nvPicPr>
              <p:blipFill>
                <a:blip r:embed="rId282"/>
                <a:stretch>
                  <a:fillRect/>
                </a:stretch>
              </p:blipFill>
              <p:spPr>
                <a:xfrm>
                  <a:off x="9541827" y="3810840"/>
                  <a:ext cx="1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4A7FEBFF-34E3-4033-A341-B7712A9C02ED}"/>
                    </a:ext>
                  </a:extLst>
                </p14:cNvPr>
                <p14:cNvContentPartPr/>
                <p14:nvPr/>
              </p14:nvContentPartPr>
              <p14:xfrm>
                <a:off x="9493947" y="3797160"/>
                <a:ext cx="90720" cy="128160"/>
              </p14:xfrm>
            </p:contentPart>
          </mc:Choice>
          <mc:Fallback xmlns="">
            <p:pic>
              <p:nvPicPr>
                <p:cNvPr id="176" name="Freihand 175">
                  <a:extLst>
                    <a:ext uri="{FF2B5EF4-FFF2-40B4-BE49-F238E27FC236}">
                      <a16:creationId xmlns:a16="http://schemas.microsoft.com/office/drawing/2014/main" id="{4A7FEBFF-34E3-4033-A341-B7712A9C02ED}"/>
                    </a:ext>
                  </a:extLst>
                </p:cNvPr>
                <p:cNvPicPr/>
                <p:nvPr/>
              </p:nvPicPr>
              <p:blipFill>
                <a:blip r:embed="rId284"/>
                <a:stretch>
                  <a:fillRect/>
                </a:stretch>
              </p:blipFill>
              <p:spPr>
                <a:xfrm>
                  <a:off x="9489627" y="3792840"/>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FFB05A71-4D5F-4D57-9E50-B05B86AE2088}"/>
                    </a:ext>
                  </a:extLst>
                </p14:cNvPr>
                <p14:cNvContentPartPr/>
                <p14:nvPr/>
              </p14:nvContentPartPr>
              <p14:xfrm>
                <a:off x="9717147" y="3816960"/>
                <a:ext cx="165600" cy="74880"/>
              </p14:xfrm>
            </p:contentPart>
          </mc:Choice>
          <mc:Fallback xmlns="">
            <p:pic>
              <p:nvPicPr>
                <p:cNvPr id="177" name="Freihand 176">
                  <a:extLst>
                    <a:ext uri="{FF2B5EF4-FFF2-40B4-BE49-F238E27FC236}">
                      <a16:creationId xmlns:a16="http://schemas.microsoft.com/office/drawing/2014/main" id="{FFB05A71-4D5F-4D57-9E50-B05B86AE2088}"/>
                    </a:ext>
                  </a:extLst>
                </p:cNvPr>
                <p:cNvPicPr/>
                <p:nvPr/>
              </p:nvPicPr>
              <p:blipFill>
                <a:blip r:embed="rId286"/>
                <a:stretch>
                  <a:fillRect/>
                </a:stretch>
              </p:blipFill>
              <p:spPr>
                <a:xfrm>
                  <a:off x="9712827" y="3812640"/>
                  <a:ext cx="17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9640DA0B-5179-416F-9B6E-A57B664BB550}"/>
                    </a:ext>
                  </a:extLst>
                </p14:cNvPr>
                <p14:cNvContentPartPr/>
                <p14:nvPr/>
              </p14:nvContentPartPr>
              <p14:xfrm>
                <a:off x="9911547" y="3757560"/>
                <a:ext cx="96120" cy="121680"/>
              </p14:xfrm>
            </p:contentPart>
          </mc:Choice>
          <mc:Fallback xmlns="">
            <p:pic>
              <p:nvPicPr>
                <p:cNvPr id="178" name="Freihand 177">
                  <a:extLst>
                    <a:ext uri="{FF2B5EF4-FFF2-40B4-BE49-F238E27FC236}">
                      <a16:creationId xmlns:a16="http://schemas.microsoft.com/office/drawing/2014/main" id="{9640DA0B-5179-416F-9B6E-A57B664BB550}"/>
                    </a:ext>
                  </a:extLst>
                </p:cNvPr>
                <p:cNvPicPr/>
                <p:nvPr/>
              </p:nvPicPr>
              <p:blipFill>
                <a:blip r:embed="rId288"/>
                <a:stretch>
                  <a:fillRect/>
                </a:stretch>
              </p:blipFill>
              <p:spPr>
                <a:xfrm>
                  <a:off x="9907227" y="3753240"/>
                  <a:ext cx="104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B4B9470-AB88-41AA-A85C-63AD9539F14C}"/>
                    </a:ext>
                  </a:extLst>
                </p14:cNvPr>
                <p14:cNvContentPartPr/>
                <p14:nvPr/>
              </p14:nvContentPartPr>
              <p14:xfrm>
                <a:off x="9910467" y="3697800"/>
                <a:ext cx="360" cy="360"/>
              </p14:xfrm>
            </p:contentPart>
          </mc:Choice>
          <mc:Fallback xmlns="">
            <p:pic>
              <p:nvPicPr>
                <p:cNvPr id="179" name="Freihand 178">
                  <a:extLst>
                    <a:ext uri="{FF2B5EF4-FFF2-40B4-BE49-F238E27FC236}">
                      <a16:creationId xmlns:a16="http://schemas.microsoft.com/office/drawing/2014/main" id="{2B4B9470-AB88-41AA-A85C-63AD9539F14C}"/>
                    </a:ext>
                  </a:extLst>
                </p:cNvPr>
                <p:cNvPicPr/>
                <p:nvPr/>
              </p:nvPicPr>
              <p:blipFill>
                <a:blip r:embed="rId34"/>
                <a:stretch>
                  <a:fillRect/>
                </a:stretch>
              </p:blipFill>
              <p:spPr>
                <a:xfrm>
                  <a:off x="9906147" y="3693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14996E0B-3E80-41EE-AEB5-9FBD8F2B740D}"/>
                    </a:ext>
                  </a:extLst>
                </p14:cNvPr>
                <p14:cNvContentPartPr/>
                <p14:nvPr/>
              </p14:nvContentPartPr>
              <p14:xfrm>
                <a:off x="9253107" y="3854760"/>
                <a:ext cx="72360" cy="9000"/>
              </p14:xfrm>
            </p:contentPart>
          </mc:Choice>
          <mc:Fallback xmlns="">
            <p:pic>
              <p:nvPicPr>
                <p:cNvPr id="180" name="Freihand 179">
                  <a:extLst>
                    <a:ext uri="{FF2B5EF4-FFF2-40B4-BE49-F238E27FC236}">
                      <a16:creationId xmlns:a16="http://schemas.microsoft.com/office/drawing/2014/main" id="{14996E0B-3E80-41EE-AEB5-9FBD8F2B740D}"/>
                    </a:ext>
                  </a:extLst>
                </p:cNvPr>
                <p:cNvPicPr/>
                <p:nvPr/>
              </p:nvPicPr>
              <p:blipFill>
                <a:blip r:embed="rId291"/>
                <a:stretch>
                  <a:fillRect/>
                </a:stretch>
              </p:blipFill>
              <p:spPr>
                <a:xfrm>
                  <a:off x="9248787" y="3850440"/>
                  <a:ext cx="81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F4A88BB3-3B25-4D61-80D4-C0F1724753C9}"/>
                    </a:ext>
                  </a:extLst>
                </p14:cNvPr>
                <p14:cNvContentPartPr/>
                <p14:nvPr/>
              </p14:nvContentPartPr>
              <p14:xfrm>
                <a:off x="9255267" y="3879960"/>
                <a:ext cx="70200" cy="12600"/>
              </p14:xfrm>
            </p:contentPart>
          </mc:Choice>
          <mc:Fallback xmlns="">
            <p:pic>
              <p:nvPicPr>
                <p:cNvPr id="181" name="Freihand 180">
                  <a:extLst>
                    <a:ext uri="{FF2B5EF4-FFF2-40B4-BE49-F238E27FC236}">
                      <a16:creationId xmlns:a16="http://schemas.microsoft.com/office/drawing/2014/main" id="{F4A88BB3-3B25-4D61-80D4-C0F1724753C9}"/>
                    </a:ext>
                  </a:extLst>
                </p:cNvPr>
                <p:cNvPicPr/>
                <p:nvPr/>
              </p:nvPicPr>
              <p:blipFill>
                <a:blip r:embed="rId293"/>
                <a:stretch>
                  <a:fillRect/>
                </a:stretch>
              </p:blipFill>
              <p:spPr>
                <a:xfrm>
                  <a:off x="9250947" y="3875640"/>
                  <a:ext cx="78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EC4EE7B2-DF11-47DC-B002-8708F5BF1232}"/>
                    </a:ext>
                  </a:extLst>
                </p14:cNvPr>
                <p14:cNvContentPartPr/>
                <p14:nvPr/>
              </p14:nvContentPartPr>
              <p14:xfrm>
                <a:off x="9291627" y="3811920"/>
                <a:ext cx="55800" cy="110160"/>
              </p14:xfrm>
            </p:contentPart>
          </mc:Choice>
          <mc:Fallback xmlns="">
            <p:pic>
              <p:nvPicPr>
                <p:cNvPr id="182" name="Freihand 181">
                  <a:extLst>
                    <a:ext uri="{FF2B5EF4-FFF2-40B4-BE49-F238E27FC236}">
                      <a16:creationId xmlns:a16="http://schemas.microsoft.com/office/drawing/2014/main" id="{EC4EE7B2-DF11-47DC-B002-8708F5BF1232}"/>
                    </a:ext>
                  </a:extLst>
                </p:cNvPr>
                <p:cNvPicPr/>
                <p:nvPr/>
              </p:nvPicPr>
              <p:blipFill>
                <a:blip r:embed="rId295"/>
                <a:stretch>
                  <a:fillRect/>
                </a:stretch>
              </p:blipFill>
              <p:spPr>
                <a:xfrm>
                  <a:off x="9287307" y="3807600"/>
                  <a:ext cx="6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B40ED74F-A441-46F0-A951-775B78244082}"/>
                    </a:ext>
                  </a:extLst>
                </p14:cNvPr>
                <p14:cNvContentPartPr/>
                <p14:nvPr/>
              </p14:nvContentPartPr>
              <p14:xfrm>
                <a:off x="10180467" y="3774120"/>
                <a:ext cx="250200" cy="82440"/>
              </p14:xfrm>
            </p:contentPart>
          </mc:Choice>
          <mc:Fallback xmlns="">
            <p:pic>
              <p:nvPicPr>
                <p:cNvPr id="183" name="Freihand 182">
                  <a:extLst>
                    <a:ext uri="{FF2B5EF4-FFF2-40B4-BE49-F238E27FC236}">
                      <a16:creationId xmlns:a16="http://schemas.microsoft.com/office/drawing/2014/main" id="{B40ED74F-A441-46F0-A951-775B78244082}"/>
                    </a:ext>
                  </a:extLst>
                </p:cNvPr>
                <p:cNvPicPr/>
                <p:nvPr/>
              </p:nvPicPr>
              <p:blipFill>
                <a:blip r:embed="rId297"/>
                <a:stretch>
                  <a:fillRect/>
                </a:stretch>
              </p:blipFill>
              <p:spPr>
                <a:xfrm>
                  <a:off x="10176147" y="3769800"/>
                  <a:ext cx="25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14550C8A-8A57-4B89-A211-334062775549}"/>
                    </a:ext>
                  </a:extLst>
                </p14:cNvPr>
                <p14:cNvContentPartPr/>
                <p14:nvPr/>
              </p14:nvContentPartPr>
              <p14:xfrm>
                <a:off x="10468107" y="3784200"/>
                <a:ext cx="182160" cy="49320"/>
              </p14:xfrm>
            </p:contentPart>
          </mc:Choice>
          <mc:Fallback xmlns="">
            <p:pic>
              <p:nvPicPr>
                <p:cNvPr id="184" name="Freihand 183">
                  <a:extLst>
                    <a:ext uri="{FF2B5EF4-FFF2-40B4-BE49-F238E27FC236}">
                      <a16:creationId xmlns:a16="http://schemas.microsoft.com/office/drawing/2014/main" id="{14550C8A-8A57-4B89-A211-334062775549}"/>
                    </a:ext>
                  </a:extLst>
                </p:cNvPr>
                <p:cNvPicPr/>
                <p:nvPr/>
              </p:nvPicPr>
              <p:blipFill>
                <a:blip r:embed="rId299"/>
                <a:stretch>
                  <a:fillRect/>
                </a:stretch>
              </p:blipFill>
              <p:spPr>
                <a:xfrm>
                  <a:off x="10463787" y="3779880"/>
                  <a:ext cx="190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6CB79767-9530-4E76-ABFC-1CDFF0BFA9DD}"/>
                    </a:ext>
                  </a:extLst>
                </p14:cNvPr>
                <p14:cNvContentPartPr/>
                <p14:nvPr/>
              </p14:nvContentPartPr>
              <p14:xfrm>
                <a:off x="10850427" y="3770520"/>
                <a:ext cx="110160" cy="62640"/>
              </p14:xfrm>
            </p:contentPart>
          </mc:Choice>
          <mc:Fallback xmlns="">
            <p:pic>
              <p:nvPicPr>
                <p:cNvPr id="185" name="Freihand 184">
                  <a:extLst>
                    <a:ext uri="{FF2B5EF4-FFF2-40B4-BE49-F238E27FC236}">
                      <a16:creationId xmlns:a16="http://schemas.microsoft.com/office/drawing/2014/main" id="{6CB79767-9530-4E76-ABFC-1CDFF0BFA9DD}"/>
                    </a:ext>
                  </a:extLst>
                </p:cNvPr>
                <p:cNvPicPr/>
                <p:nvPr/>
              </p:nvPicPr>
              <p:blipFill>
                <a:blip r:embed="rId301"/>
                <a:stretch>
                  <a:fillRect/>
                </a:stretch>
              </p:blipFill>
              <p:spPr>
                <a:xfrm>
                  <a:off x="10846107" y="3766200"/>
                  <a:ext cx="118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32FF5CEE-296B-4AB8-B3CE-3CC312A8E58F}"/>
                    </a:ext>
                  </a:extLst>
                </p14:cNvPr>
                <p14:cNvContentPartPr/>
                <p14:nvPr/>
              </p14:nvContentPartPr>
              <p14:xfrm>
                <a:off x="11130507" y="3676560"/>
                <a:ext cx="99360" cy="136800"/>
              </p14:xfrm>
            </p:contentPart>
          </mc:Choice>
          <mc:Fallback xmlns="">
            <p:pic>
              <p:nvPicPr>
                <p:cNvPr id="186" name="Freihand 185">
                  <a:extLst>
                    <a:ext uri="{FF2B5EF4-FFF2-40B4-BE49-F238E27FC236}">
                      <a16:creationId xmlns:a16="http://schemas.microsoft.com/office/drawing/2014/main" id="{32FF5CEE-296B-4AB8-B3CE-3CC312A8E58F}"/>
                    </a:ext>
                  </a:extLst>
                </p:cNvPr>
                <p:cNvPicPr/>
                <p:nvPr/>
              </p:nvPicPr>
              <p:blipFill>
                <a:blip r:embed="rId303"/>
                <a:stretch>
                  <a:fillRect/>
                </a:stretch>
              </p:blipFill>
              <p:spPr>
                <a:xfrm>
                  <a:off x="11126187" y="3672240"/>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95F2EB92-E95E-490C-BBC4-36297E33A749}"/>
                    </a:ext>
                  </a:extLst>
                </p14:cNvPr>
                <p14:cNvContentPartPr/>
                <p14:nvPr/>
              </p14:nvContentPartPr>
              <p14:xfrm>
                <a:off x="11244987" y="3747840"/>
                <a:ext cx="97200" cy="82080"/>
              </p14:xfrm>
            </p:contentPart>
          </mc:Choice>
          <mc:Fallback xmlns="">
            <p:pic>
              <p:nvPicPr>
                <p:cNvPr id="187" name="Freihand 186">
                  <a:extLst>
                    <a:ext uri="{FF2B5EF4-FFF2-40B4-BE49-F238E27FC236}">
                      <a16:creationId xmlns:a16="http://schemas.microsoft.com/office/drawing/2014/main" id="{95F2EB92-E95E-490C-BBC4-36297E33A749}"/>
                    </a:ext>
                  </a:extLst>
                </p:cNvPr>
                <p:cNvPicPr/>
                <p:nvPr/>
              </p:nvPicPr>
              <p:blipFill>
                <a:blip r:embed="rId305"/>
                <a:stretch>
                  <a:fillRect/>
                </a:stretch>
              </p:blipFill>
              <p:spPr>
                <a:xfrm>
                  <a:off x="11240667" y="3743520"/>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Freihand 187">
                  <a:extLst>
                    <a:ext uri="{FF2B5EF4-FFF2-40B4-BE49-F238E27FC236}">
                      <a16:creationId xmlns:a16="http://schemas.microsoft.com/office/drawing/2014/main" id="{0D7F37EF-DF2F-48C8-ADD4-9EF73E3DC86A}"/>
                    </a:ext>
                  </a:extLst>
                </p14:cNvPr>
                <p14:cNvContentPartPr/>
                <p14:nvPr/>
              </p14:nvContentPartPr>
              <p14:xfrm>
                <a:off x="11381427" y="3677280"/>
                <a:ext cx="76320" cy="128160"/>
              </p14:xfrm>
            </p:contentPart>
          </mc:Choice>
          <mc:Fallback xmlns="">
            <p:pic>
              <p:nvPicPr>
                <p:cNvPr id="188" name="Freihand 187">
                  <a:extLst>
                    <a:ext uri="{FF2B5EF4-FFF2-40B4-BE49-F238E27FC236}">
                      <a16:creationId xmlns:a16="http://schemas.microsoft.com/office/drawing/2014/main" id="{0D7F37EF-DF2F-48C8-ADD4-9EF73E3DC86A}"/>
                    </a:ext>
                  </a:extLst>
                </p:cNvPr>
                <p:cNvPicPr/>
                <p:nvPr/>
              </p:nvPicPr>
              <p:blipFill>
                <a:blip r:embed="rId307"/>
                <a:stretch>
                  <a:fillRect/>
                </a:stretch>
              </p:blipFill>
              <p:spPr>
                <a:xfrm>
                  <a:off x="11377107" y="3672960"/>
                  <a:ext cx="84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Freihand 188">
                  <a:extLst>
                    <a:ext uri="{FF2B5EF4-FFF2-40B4-BE49-F238E27FC236}">
                      <a16:creationId xmlns:a16="http://schemas.microsoft.com/office/drawing/2014/main" id="{A11D57A8-8D42-4331-8FA4-7FBB1138A648}"/>
                    </a:ext>
                  </a:extLst>
                </p14:cNvPr>
                <p14:cNvContentPartPr/>
                <p14:nvPr/>
              </p14:nvContentPartPr>
              <p14:xfrm>
                <a:off x="11468547" y="3702120"/>
                <a:ext cx="182160" cy="90720"/>
              </p14:xfrm>
            </p:contentPart>
          </mc:Choice>
          <mc:Fallback xmlns="">
            <p:pic>
              <p:nvPicPr>
                <p:cNvPr id="189" name="Freihand 188">
                  <a:extLst>
                    <a:ext uri="{FF2B5EF4-FFF2-40B4-BE49-F238E27FC236}">
                      <a16:creationId xmlns:a16="http://schemas.microsoft.com/office/drawing/2014/main" id="{A11D57A8-8D42-4331-8FA4-7FBB1138A648}"/>
                    </a:ext>
                  </a:extLst>
                </p:cNvPr>
                <p:cNvPicPr/>
                <p:nvPr/>
              </p:nvPicPr>
              <p:blipFill>
                <a:blip r:embed="rId309"/>
                <a:stretch>
                  <a:fillRect/>
                </a:stretch>
              </p:blipFill>
              <p:spPr>
                <a:xfrm>
                  <a:off x="11464227" y="3697800"/>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958F1F5B-0721-4800-80D9-74EBC1F7CEF7}"/>
                    </a:ext>
                  </a:extLst>
                </p14:cNvPr>
                <p14:cNvContentPartPr/>
                <p14:nvPr/>
              </p14:nvContentPartPr>
              <p14:xfrm>
                <a:off x="9533547" y="4038360"/>
                <a:ext cx="86760" cy="68760"/>
              </p14:xfrm>
            </p:contentPart>
          </mc:Choice>
          <mc:Fallback xmlns="">
            <p:pic>
              <p:nvPicPr>
                <p:cNvPr id="193" name="Freihand 192">
                  <a:extLst>
                    <a:ext uri="{FF2B5EF4-FFF2-40B4-BE49-F238E27FC236}">
                      <a16:creationId xmlns:a16="http://schemas.microsoft.com/office/drawing/2014/main" id="{958F1F5B-0721-4800-80D9-74EBC1F7CEF7}"/>
                    </a:ext>
                  </a:extLst>
                </p:cNvPr>
                <p:cNvPicPr/>
                <p:nvPr/>
              </p:nvPicPr>
              <p:blipFill>
                <a:blip r:embed="rId311"/>
                <a:stretch>
                  <a:fillRect/>
                </a:stretch>
              </p:blipFill>
              <p:spPr>
                <a:xfrm>
                  <a:off x="9529227" y="4034040"/>
                  <a:ext cx="95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991A4E2A-9A40-4B7E-9858-883894E5768F}"/>
                    </a:ext>
                  </a:extLst>
                </p14:cNvPr>
                <p14:cNvContentPartPr/>
                <p14:nvPr/>
              </p14:nvContentPartPr>
              <p14:xfrm>
                <a:off x="9622827" y="3999480"/>
                <a:ext cx="77400" cy="109800"/>
              </p14:xfrm>
            </p:contentPart>
          </mc:Choice>
          <mc:Fallback xmlns="">
            <p:pic>
              <p:nvPicPr>
                <p:cNvPr id="194" name="Freihand 193">
                  <a:extLst>
                    <a:ext uri="{FF2B5EF4-FFF2-40B4-BE49-F238E27FC236}">
                      <a16:creationId xmlns:a16="http://schemas.microsoft.com/office/drawing/2014/main" id="{991A4E2A-9A40-4B7E-9858-883894E5768F}"/>
                    </a:ext>
                  </a:extLst>
                </p:cNvPr>
                <p:cNvPicPr/>
                <p:nvPr/>
              </p:nvPicPr>
              <p:blipFill>
                <a:blip r:embed="rId313"/>
                <a:stretch>
                  <a:fillRect/>
                </a:stretch>
              </p:blipFill>
              <p:spPr>
                <a:xfrm>
                  <a:off x="9618507" y="3995160"/>
                  <a:ext cx="86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EBC8975-2704-48F7-AB43-3639202E6430}"/>
                    </a:ext>
                  </a:extLst>
                </p14:cNvPr>
                <p14:cNvContentPartPr/>
                <p14:nvPr/>
              </p14:nvContentPartPr>
              <p14:xfrm>
                <a:off x="9714627" y="4031520"/>
                <a:ext cx="177480" cy="57240"/>
              </p14:xfrm>
            </p:contentPart>
          </mc:Choice>
          <mc:Fallback xmlns="">
            <p:pic>
              <p:nvPicPr>
                <p:cNvPr id="195" name="Freihand 194">
                  <a:extLst>
                    <a:ext uri="{FF2B5EF4-FFF2-40B4-BE49-F238E27FC236}">
                      <a16:creationId xmlns:a16="http://schemas.microsoft.com/office/drawing/2014/main" id="{9EBC8975-2704-48F7-AB43-3639202E6430}"/>
                    </a:ext>
                  </a:extLst>
                </p:cNvPr>
                <p:cNvPicPr/>
                <p:nvPr/>
              </p:nvPicPr>
              <p:blipFill>
                <a:blip r:embed="rId315"/>
                <a:stretch>
                  <a:fillRect/>
                </a:stretch>
              </p:blipFill>
              <p:spPr>
                <a:xfrm>
                  <a:off x="9710307" y="4027200"/>
                  <a:ext cx="186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C647723A-6F67-4188-B383-29DECDA97B66}"/>
                    </a:ext>
                  </a:extLst>
                </p14:cNvPr>
                <p14:cNvContentPartPr/>
                <p14:nvPr/>
              </p14:nvContentPartPr>
              <p14:xfrm>
                <a:off x="9993267" y="3990480"/>
                <a:ext cx="73800" cy="103320"/>
              </p14:xfrm>
            </p:contentPart>
          </mc:Choice>
          <mc:Fallback xmlns="">
            <p:pic>
              <p:nvPicPr>
                <p:cNvPr id="197" name="Freihand 196">
                  <a:extLst>
                    <a:ext uri="{FF2B5EF4-FFF2-40B4-BE49-F238E27FC236}">
                      <a16:creationId xmlns:a16="http://schemas.microsoft.com/office/drawing/2014/main" id="{C647723A-6F67-4188-B383-29DECDA97B66}"/>
                    </a:ext>
                  </a:extLst>
                </p:cNvPr>
                <p:cNvPicPr/>
                <p:nvPr/>
              </p:nvPicPr>
              <p:blipFill>
                <a:blip r:embed="rId317"/>
                <a:stretch>
                  <a:fillRect/>
                </a:stretch>
              </p:blipFill>
              <p:spPr>
                <a:xfrm>
                  <a:off x="9988947" y="3986160"/>
                  <a:ext cx="8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27DFF3C6-1435-405D-B22A-D0D8B61BF264}"/>
                    </a:ext>
                  </a:extLst>
                </p14:cNvPr>
                <p14:cNvContentPartPr/>
                <p14:nvPr/>
              </p14:nvContentPartPr>
              <p14:xfrm>
                <a:off x="10049787" y="3990480"/>
                <a:ext cx="11160" cy="111960"/>
              </p14:xfrm>
            </p:contentPart>
          </mc:Choice>
          <mc:Fallback xmlns="">
            <p:pic>
              <p:nvPicPr>
                <p:cNvPr id="198" name="Freihand 197">
                  <a:extLst>
                    <a:ext uri="{FF2B5EF4-FFF2-40B4-BE49-F238E27FC236}">
                      <a16:creationId xmlns:a16="http://schemas.microsoft.com/office/drawing/2014/main" id="{27DFF3C6-1435-405D-B22A-D0D8B61BF264}"/>
                    </a:ext>
                  </a:extLst>
                </p:cNvPr>
                <p:cNvPicPr/>
                <p:nvPr/>
              </p:nvPicPr>
              <p:blipFill>
                <a:blip r:embed="rId319"/>
                <a:stretch>
                  <a:fillRect/>
                </a:stretch>
              </p:blipFill>
              <p:spPr>
                <a:xfrm>
                  <a:off x="10045467" y="3986160"/>
                  <a:ext cx="1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87B32154-B3C0-4CF0-9C35-F371A73DE923}"/>
                    </a:ext>
                  </a:extLst>
                </p14:cNvPr>
                <p14:cNvContentPartPr/>
                <p14:nvPr/>
              </p14:nvContentPartPr>
              <p14:xfrm>
                <a:off x="10000107" y="4051320"/>
                <a:ext cx="83880" cy="5760"/>
              </p14:xfrm>
            </p:contentPart>
          </mc:Choice>
          <mc:Fallback xmlns="">
            <p:pic>
              <p:nvPicPr>
                <p:cNvPr id="199" name="Freihand 198">
                  <a:extLst>
                    <a:ext uri="{FF2B5EF4-FFF2-40B4-BE49-F238E27FC236}">
                      <a16:creationId xmlns:a16="http://schemas.microsoft.com/office/drawing/2014/main" id="{87B32154-B3C0-4CF0-9C35-F371A73DE923}"/>
                    </a:ext>
                  </a:extLst>
                </p:cNvPr>
                <p:cNvPicPr/>
                <p:nvPr/>
              </p:nvPicPr>
              <p:blipFill>
                <a:blip r:embed="rId321"/>
                <a:stretch>
                  <a:fillRect/>
                </a:stretch>
              </p:blipFill>
              <p:spPr>
                <a:xfrm>
                  <a:off x="9995787" y="4047000"/>
                  <a:ext cx="92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4D777786-5CB6-4CDE-8AC3-2747691C5EFA}"/>
                    </a:ext>
                  </a:extLst>
                </p14:cNvPr>
                <p14:cNvContentPartPr/>
                <p14:nvPr/>
              </p14:nvContentPartPr>
              <p14:xfrm>
                <a:off x="10198107" y="4009920"/>
                <a:ext cx="113760" cy="65160"/>
              </p14:xfrm>
            </p:contentPart>
          </mc:Choice>
          <mc:Fallback xmlns="">
            <p:pic>
              <p:nvPicPr>
                <p:cNvPr id="200" name="Freihand 199">
                  <a:extLst>
                    <a:ext uri="{FF2B5EF4-FFF2-40B4-BE49-F238E27FC236}">
                      <a16:creationId xmlns:a16="http://schemas.microsoft.com/office/drawing/2014/main" id="{4D777786-5CB6-4CDE-8AC3-2747691C5EFA}"/>
                    </a:ext>
                  </a:extLst>
                </p:cNvPr>
                <p:cNvPicPr/>
                <p:nvPr/>
              </p:nvPicPr>
              <p:blipFill>
                <a:blip r:embed="rId323"/>
                <a:stretch>
                  <a:fillRect/>
                </a:stretch>
              </p:blipFill>
              <p:spPr>
                <a:xfrm>
                  <a:off x="10193787" y="4005600"/>
                  <a:ext cx="12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4038C7C2-AFAC-4FFC-B8F5-F889A685FD46}"/>
                    </a:ext>
                  </a:extLst>
                </p14:cNvPr>
                <p14:cNvContentPartPr/>
                <p14:nvPr/>
              </p14:nvContentPartPr>
              <p14:xfrm>
                <a:off x="10330587" y="4001640"/>
                <a:ext cx="13320" cy="97200"/>
              </p14:xfrm>
            </p:contentPart>
          </mc:Choice>
          <mc:Fallback xmlns="">
            <p:pic>
              <p:nvPicPr>
                <p:cNvPr id="201" name="Freihand 200">
                  <a:extLst>
                    <a:ext uri="{FF2B5EF4-FFF2-40B4-BE49-F238E27FC236}">
                      <a16:creationId xmlns:a16="http://schemas.microsoft.com/office/drawing/2014/main" id="{4038C7C2-AFAC-4FFC-B8F5-F889A685FD46}"/>
                    </a:ext>
                  </a:extLst>
                </p:cNvPr>
                <p:cNvPicPr/>
                <p:nvPr/>
              </p:nvPicPr>
              <p:blipFill>
                <a:blip r:embed="rId325"/>
                <a:stretch>
                  <a:fillRect/>
                </a:stretch>
              </p:blipFill>
              <p:spPr>
                <a:xfrm>
                  <a:off x="10326267" y="3997320"/>
                  <a:ext cx="2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0F17FFA4-7A53-46A9-8631-F286A4A3D4D6}"/>
                    </a:ext>
                  </a:extLst>
                </p14:cNvPr>
                <p14:cNvContentPartPr/>
                <p14:nvPr/>
              </p14:nvContentPartPr>
              <p14:xfrm>
                <a:off x="10396827" y="3936840"/>
                <a:ext cx="88920" cy="135720"/>
              </p14:xfrm>
            </p:contentPart>
          </mc:Choice>
          <mc:Fallback xmlns="">
            <p:pic>
              <p:nvPicPr>
                <p:cNvPr id="202" name="Freihand 201">
                  <a:extLst>
                    <a:ext uri="{FF2B5EF4-FFF2-40B4-BE49-F238E27FC236}">
                      <a16:creationId xmlns:a16="http://schemas.microsoft.com/office/drawing/2014/main" id="{0F17FFA4-7A53-46A9-8631-F286A4A3D4D6}"/>
                    </a:ext>
                  </a:extLst>
                </p:cNvPr>
                <p:cNvPicPr/>
                <p:nvPr/>
              </p:nvPicPr>
              <p:blipFill>
                <a:blip r:embed="rId327"/>
                <a:stretch>
                  <a:fillRect/>
                </a:stretch>
              </p:blipFill>
              <p:spPr>
                <a:xfrm>
                  <a:off x="10392507" y="3932520"/>
                  <a:ext cx="9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2EA9810C-0BC3-404B-ABB9-D0B19B9BF07D}"/>
                    </a:ext>
                  </a:extLst>
                </p14:cNvPr>
                <p14:cNvContentPartPr/>
                <p14:nvPr/>
              </p14:nvContentPartPr>
              <p14:xfrm>
                <a:off x="10333107" y="3900480"/>
                <a:ext cx="360" cy="360"/>
              </p14:xfrm>
            </p:contentPart>
          </mc:Choice>
          <mc:Fallback xmlns="">
            <p:pic>
              <p:nvPicPr>
                <p:cNvPr id="203" name="Freihand 202">
                  <a:extLst>
                    <a:ext uri="{FF2B5EF4-FFF2-40B4-BE49-F238E27FC236}">
                      <a16:creationId xmlns:a16="http://schemas.microsoft.com/office/drawing/2014/main" id="{2EA9810C-0BC3-404B-ABB9-D0B19B9BF07D}"/>
                    </a:ext>
                  </a:extLst>
                </p:cNvPr>
                <p:cNvPicPr/>
                <p:nvPr/>
              </p:nvPicPr>
              <p:blipFill>
                <a:blip r:embed="rId34"/>
                <a:stretch>
                  <a:fillRect/>
                </a:stretch>
              </p:blipFill>
              <p:spPr>
                <a:xfrm>
                  <a:off x="10328787" y="389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D9E5283F-0FEF-46BC-B2E0-38ECB235C179}"/>
                    </a:ext>
                  </a:extLst>
                </p14:cNvPr>
                <p14:cNvContentPartPr/>
                <p14:nvPr/>
              </p14:nvContentPartPr>
              <p14:xfrm>
                <a:off x="10615707" y="4017840"/>
                <a:ext cx="119520" cy="68400"/>
              </p14:xfrm>
            </p:contentPart>
          </mc:Choice>
          <mc:Fallback xmlns="">
            <p:pic>
              <p:nvPicPr>
                <p:cNvPr id="204" name="Freihand 203">
                  <a:extLst>
                    <a:ext uri="{FF2B5EF4-FFF2-40B4-BE49-F238E27FC236}">
                      <a16:creationId xmlns:a16="http://schemas.microsoft.com/office/drawing/2014/main" id="{D9E5283F-0FEF-46BC-B2E0-38ECB235C179}"/>
                    </a:ext>
                  </a:extLst>
                </p:cNvPr>
                <p:cNvPicPr/>
                <p:nvPr/>
              </p:nvPicPr>
              <p:blipFill>
                <a:blip r:embed="rId330"/>
                <a:stretch>
                  <a:fillRect/>
                </a:stretch>
              </p:blipFill>
              <p:spPr>
                <a:xfrm>
                  <a:off x="10611387" y="4013520"/>
                  <a:ext cx="128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FBFBD307-F3C9-4141-947B-AE25A079EE09}"/>
                    </a:ext>
                  </a:extLst>
                </p14:cNvPr>
                <p14:cNvContentPartPr/>
                <p14:nvPr/>
              </p14:nvContentPartPr>
              <p14:xfrm>
                <a:off x="10827027" y="3936840"/>
                <a:ext cx="89280" cy="126360"/>
              </p14:xfrm>
            </p:contentPart>
          </mc:Choice>
          <mc:Fallback xmlns="">
            <p:pic>
              <p:nvPicPr>
                <p:cNvPr id="205" name="Freihand 204">
                  <a:extLst>
                    <a:ext uri="{FF2B5EF4-FFF2-40B4-BE49-F238E27FC236}">
                      <a16:creationId xmlns:a16="http://schemas.microsoft.com/office/drawing/2014/main" id="{FBFBD307-F3C9-4141-947B-AE25A079EE09}"/>
                    </a:ext>
                  </a:extLst>
                </p:cNvPr>
                <p:cNvPicPr/>
                <p:nvPr/>
              </p:nvPicPr>
              <p:blipFill>
                <a:blip r:embed="rId332"/>
                <a:stretch>
                  <a:fillRect/>
                </a:stretch>
              </p:blipFill>
              <p:spPr>
                <a:xfrm>
                  <a:off x="10822707" y="3932520"/>
                  <a:ext cx="97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906646A8-CDE4-4E01-BFF6-01971A9176DA}"/>
                    </a:ext>
                  </a:extLst>
                </p14:cNvPr>
                <p14:cNvContentPartPr/>
                <p14:nvPr/>
              </p14:nvContentPartPr>
              <p14:xfrm>
                <a:off x="10924587" y="4004520"/>
                <a:ext cx="68760" cy="73080"/>
              </p14:xfrm>
            </p:contentPart>
          </mc:Choice>
          <mc:Fallback xmlns="">
            <p:pic>
              <p:nvPicPr>
                <p:cNvPr id="206" name="Freihand 205">
                  <a:extLst>
                    <a:ext uri="{FF2B5EF4-FFF2-40B4-BE49-F238E27FC236}">
                      <a16:creationId xmlns:a16="http://schemas.microsoft.com/office/drawing/2014/main" id="{906646A8-CDE4-4E01-BFF6-01971A9176DA}"/>
                    </a:ext>
                  </a:extLst>
                </p:cNvPr>
                <p:cNvPicPr/>
                <p:nvPr/>
              </p:nvPicPr>
              <p:blipFill>
                <a:blip r:embed="rId334"/>
                <a:stretch>
                  <a:fillRect/>
                </a:stretch>
              </p:blipFill>
              <p:spPr>
                <a:xfrm>
                  <a:off x="10920267" y="4000200"/>
                  <a:ext cx="7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FE37196B-C7AF-460B-B1AC-3DE68CCA6AF5}"/>
                    </a:ext>
                  </a:extLst>
                </p14:cNvPr>
                <p14:cNvContentPartPr/>
                <p14:nvPr/>
              </p14:nvContentPartPr>
              <p14:xfrm>
                <a:off x="11036187" y="3947280"/>
                <a:ext cx="76680" cy="101880"/>
              </p14:xfrm>
            </p:contentPart>
          </mc:Choice>
          <mc:Fallback xmlns="">
            <p:pic>
              <p:nvPicPr>
                <p:cNvPr id="207" name="Freihand 206">
                  <a:extLst>
                    <a:ext uri="{FF2B5EF4-FFF2-40B4-BE49-F238E27FC236}">
                      <a16:creationId xmlns:a16="http://schemas.microsoft.com/office/drawing/2014/main" id="{FE37196B-C7AF-460B-B1AC-3DE68CCA6AF5}"/>
                    </a:ext>
                  </a:extLst>
                </p:cNvPr>
                <p:cNvPicPr/>
                <p:nvPr/>
              </p:nvPicPr>
              <p:blipFill>
                <a:blip r:embed="rId336"/>
                <a:stretch>
                  <a:fillRect/>
                </a:stretch>
              </p:blipFill>
              <p:spPr>
                <a:xfrm>
                  <a:off x="11031867" y="3942960"/>
                  <a:ext cx="85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503BB0C8-0F30-4CC2-8A75-D10D69C2ECFC}"/>
                    </a:ext>
                  </a:extLst>
                </p14:cNvPr>
                <p14:cNvContentPartPr/>
                <p14:nvPr/>
              </p14:nvContentPartPr>
              <p14:xfrm>
                <a:off x="11154267" y="3975000"/>
                <a:ext cx="180360" cy="75600"/>
              </p14:xfrm>
            </p:contentPart>
          </mc:Choice>
          <mc:Fallback xmlns="">
            <p:pic>
              <p:nvPicPr>
                <p:cNvPr id="208" name="Freihand 207">
                  <a:extLst>
                    <a:ext uri="{FF2B5EF4-FFF2-40B4-BE49-F238E27FC236}">
                      <a16:creationId xmlns:a16="http://schemas.microsoft.com/office/drawing/2014/main" id="{503BB0C8-0F30-4CC2-8A75-D10D69C2ECFC}"/>
                    </a:ext>
                  </a:extLst>
                </p:cNvPr>
                <p:cNvPicPr/>
                <p:nvPr/>
              </p:nvPicPr>
              <p:blipFill>
                <a:blip r:embed="rId338"/>
                <a:stretch>
                  <a:fillRect/>
                </a:stretch>
              </p:blipFill>
              <p:spPr>
                <a:xfrm>
                  <a:off x="11149947" y="3970680"/>
                  <a:ext cx="18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213773AE-5F4A-4223-9DB3-E00FE6E5FB95}"/>
                    </a:ext>
                  </a:extLst>
                </p14:cNvPr>
                <p14:cNvContentPartPr/>
                <p14:nvPr/>
              </p14:nvContentPartPr>
              <p14:xfrm>
                <a:off x="11700027" y="3742080"/>
                <a:ext cx="190800" cy="313560"/>
              </p14:xfrm>
            </p:contentPart>
          </mc:Choice>
          <mc:Fallback xmlns="">
            <p:pic>
              <p:nvPicPr>
                <p:cNvPr id="209" name="Freihand 208">
                  <a:extLst>
                    <a:ext uri="{FF2B5EF4-FFF2-40B4-BE49-F238E27FC236}">
                      <a16:creationId xmlns:a16="http://schemas.microsoft.com/office/drawing/2014/main" id="{213773AE-5F4A-4223-9DB3-E00FE6E5FB95}"/>
                    </a:ext>
                  </a:extLst>
                </p:cNvPr>
                <p:cNvPicPr/>
                <p:nvPr/>
              </p:nvPicPr>
              <p:blipFill>
                <a:blip r:embed="rId340"/>
                <a:stretch>
                  <a:fillRect/>
                </a:stretch>
              </p:blipFill>
              <p:spPr>
                <a:xfrm>
                  <a:off x="11695707" y="3737760"/>
                  <a:ext cx="199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6CD222A9-8766-4D6D-823F-C7F30B0CCB81}"/>
                    </a:ext>
                  </a:extLst>
                </p14:cNvPr>
                <p14:cNvContentPartPr/>
                <p14:nvPr/>
              </p14:nvContentPartPr>
              <p14:xfrm>
                <a:off x="11646747" y="3965280"/>
                <a:ext cx="355320" cy="181440"/>
              </p14:xfrm>
            </p:contentPart>
          </mc:Choice>
          <mc:Fallback xmlns="">
            <p:pic>
              <p:nvPicPr>
                <p:cNvPr id="210" name="Freihand 209">
                  <a:extLst>
                    <a:ext uri="{FF2B5EF4-FFF2-40B4-BE49-F238E27FC236}">
                      <a16:creationId xmlns:a16="http://schemas.microsoft.com/office/drawing/2014/main" id="{6CD222A9-8766-4D6D-823F-C7F30B0CCB81}"/>
                    </a:ext>
                  </a:extLst>
                </p:cNvPr>
                <p:cNvPicPr/>
                <p:nvPr/>
              </p:nvPicPr>
              <p:blipFill>
                <a:blip r:embed="rId342"/>
                <a:stretch>
                  <a:fillRect/>
                </a:stretch>
              </p:blipFill>
              <p:spPr>
                <a:xfrm>
                  <a:off x="11642427" y="3960960"/>
                  <a:ext cx="363960" cy="190080"/>
                </a:xfrm>
                <a:prstGeom prst="rect">
                  <a:avLst/>
                </a:prstGeom>
              </p:spPr>
            </p:pic>
          </mc:Fallback>
        </mc:AlternateContent>
      </p:grpSp>
      <p:grpSp>
        <p:nvGrpSpPr>
          <p:cNvPr id="502" name="Gruppieren 501">
            <a:extLst>
              <a:ext uri="{FF2B5EF4-FFF2-40B4-BE49-F238E27FC236}">
                <a16:creationId xmlns:a16="http://schemas.microsoft.com/office/drawing/2014/main" id="{4B702079-BE38-4194-BDCC-0605AED0D2EA}"/>
              </a:ext>
            </a:extLst>
          </p:cNvPr>
          <p:cNvGrpSpPr/>
          <p:nvPr/>
        </p:nvGrpSpPr>
        <p:grpSpPr>
          <a:xfrm>
            <a:off x="170307" y="3468480"/>
            <a:ext cx="8334000" cy="3153240"/>
            <a:chOff x="170307" y="3468480"/>
            <a:chExt cx="8334000" cy="3153240"/>
          </a:xfrm>
        </p:grpSpPr>
        <mc:AlternateContent xmlns:mc="http://schemas.openxmlformats.org/markup-compatibility/2006" xmlns:p14="http://schemas.microsoft.com/office/powerpoint/2010/main">
          <mc:Choice Requires="p14">
            <p:contentPart p14:bwMode="auto" r:id="rId343">
              <p14:nvContentPartPr>
                <p14:cNvPr id="192" name="Freihand 191">
                  <a:extLst>
                    <a:ext uri="{FF2B5EF4-FFF2-40B4-BE49-F238E27FC236}">
                      <a16:creationId xmlns:a16="http://schemas.microsoft.com/office/drawing/2014/main" id="{6C350C66-027A-4141-AE82-58045E25F6DE}"/>
                    </a:ext>
                  </a:extLst>
                </p14:cNvPr>
                <p14:cNvContentPartPr/>
                <p14:nvPr/>
              </p14:nvContentPartPr>
              <p14:xfrm>
                <a:off x="3607227" y="4059240"/>
                <a:ext cx="360" cy="360"/>
              </p14:xfrm>
            </p:contentPart>
          </mc:Choice>
          <mc:Fallback xmlns="">
            <p:pic>
              <p:nvPicPr>
                <p:cNvPr id="192" name="Freihand 191">
                  <a:extLst>
                    <a:ext uri="{FF2B5EF4-FFF2-40B4-BE49-F238E27FC236}">
                      <a16:creationId xmlns:a16="http://schemas.microsoft.com/office/drawing/2014/main" id="{6C350C66-027A-4141-AE82-58045E25F6DE}"/>
                    </a:ext>
                  </a:extLst>
                </p:cNvPr>
                <p:cNvPicPr/>
                <p:nvPr/>
              </p:nvPicPr>
              <p:blipFill>
                <a:blip r:embed="rId344"/>
                <a:stretch>
                  <a:fillRect/>
                </a:stretch>
              </p:blipFill>
              <p:spPr>
                <a:xfrm>
                  <a:off x="3602907" y="4054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 name="Freihand 210">
                  <a:extLst>
                    <a:ext uri="{FF2B5EF4-FFF2-40B4-BE49-F238E27FC236}">
                      <a16:creationId xmlns:a16="http://schemas.microsoft.com/office/drawing/2014/main" id="{D31BA459-F27D-4DE4-9E6D-38EF4936B9C9}"/>
                    </a:ext>
                  </a:extLst>
                </p14:cNvPr>
                <p14:cNvContentPartPr/>
                <p14:nvPr/>
              </p14:nvContentPartPr>
              <p14:xfrm>
                <a:off x="4096107" y="4228800"/>
                <a:ext cx="374040" cy="79200"/>
              </p14:xfrm>
            </p:contentPart>
          </mc:Choice>
          <mc:Fallback xmlns="">
            <p:pic>
              <p:nvPicPr>
                <p:cNvPr id="211" name="Freihand 210">
                  <a:extLst>
                    <a:ext uri="{FF2B5EF4-FFF2-40B4-BE49-F238E27FC236}">
                      <a16:creationId xmlns:a16="http://schemas.microsoft.com/office/drawing/2014/main" id="{D31BA459-F27D-4DE4-9E6D-38EF4936B9C9}"/>
                    </a:ext>
                  </a:extLst>
                </p:cNvPr>
                <p:cNvPicPr/>
                <p:nvPr/>
              </p:nvPicPr>
              <p:blipFill>
                <a:blip r:embed="rId346"/>
                <a:stretch>
                  <a:fillRect/>
                </a:stretch>
              </p:blipFill>
              <p:spPr>
                <a:xfrm>
                  <a:off x="4091787" y="4224480"/>
                  <a:ext cx="382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0B4B04A8-DD17-4195-AFCD-1F26BE613A73}"/>
                    </a:ext>
                  </a:extLst>
                </p14:cNvPr>
                <p14:cNvContentPartPr/>
                <p14:nvPr/>
              </p14:nvContentPartPr>
              <p14:xfrm>
                <a:off x="4513707" y="4232760"/>
                <a:ext cx="84960" cy="65880"/>
              </p14:xfrm>
            </p:contentPart>
          </mc:Choice>
          <mc:Fallback xmlns="">
            <p:pic>
              <p:nvPicPr>
                <p:cNvPr id="213" name="Freihand 212">
                  <a:extLst>
                    <a:ext uri="{FF2B5EF4-FFF2-40B4-BE49-F238E27FC236}">
                      <a16:creationId xmlns:a16="http://schemas.microsoft.com/office/drawing/2014/main" id="{0B4B04A8-DD17-4195-AFCD-1F26BE613A73}"/>
                    </a:ext>
                  </a:extLst>
                </p:cNvPr>
                <p:cNvPicPr/>
                <p:nvPr/>
              </p:nvPicPr>
              <p:blipFill>
                <a:blip r:embed="rId348"/>
                <a:stretch>
                  <a:fillRect/>
                </a:stretch>
              </p:blipFill>
              <p:spPr>
                <a:xfrm>
                  <a:off x="4509387" y="4228440"/>
                  <a:ext cx="93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4" name="Freihand 213">
                  <a:extLst>
                    <a:ext uri="{FF2B5EF4-FFF2-40B4-BE49-F238E27FC236}">
                      <a16:creationId xmlns:a16="http://schemas.microsoft.com/office/drawing/2014/main" id="{46811046-F895-42BF-9470-83423BAF2161}"/>
                    </a:ext>
                  </a:extLst>
                </p14:cNvPr>
                <p14:cNvContentPartPr/>
                <p14:nvPr/>
              </p14:nvContentPartPr>
              <p14:xfrm>
                <a:off x="4602267" y="4206480"/>
                <a:ext cx="205920" cy="235080"/>
              </p14:xfrm>
            </p:contentPart>
          </mc:Choice>
          <mc:Fallback xmlns="">
            <p:pic>
              <p:nvPicPr>
                <p:cNvPr id="214" name="Freihand 213">
                  <a:extLst>
                    <a:ext uri="{FF2B5EF4-FFF2-40B4-BE49-F238E27FC236}">
                      <a16:creationId xmlns:a16="http://schemas.microsoft.com/office/drawing/2014/main" id="{46811046-F895-42BF-9470-83423BAF2161}"/>
                    </a:ext>
                  </a:extLst>
                </p:cNvPr>
                <p:cNvPicPr/>
                <p:nvPr/>
              </p:nvPicPr>
              <p:blipFill>
                <a:blip r:embed="rId350"/>
                <a:stretch>
                  <a:fillRect/>
                </a:stretch>
              </p:blipFill>
              <p:spPr>
                <a:xfrm>
                  <a:off x="4597947" y="4202160"/>
                  <a:ext cx="214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0576A4B9-7EDC-4055-AF96-8D1C8E6CDBB7}"/>
                    </a:ext>
                  </a:extLst>
                </p14:cNvPr>
                <p14:cNvContentPartPr/>
                <p14:nvPr/>
              </p14:nvContentPartPr>
              <p14:xfrm>
                <a:off x="4819347" y="4168320"/>
                <a:ext cx="11880" cy="31680"/>
              </p14:xfrm>
            </p:contentPart>
          </mc:Choice>
          <mc:Fallback xmlns="">
            <p:pic>
              <p:nvPicPr>
                <p:cNvPr id="215" name="Freihand 214">
                  <a:extLst>
                    <a:ext uri="{FF2B5EF4-FFF2-40B4-BE49-F238E27FC236}">
                      <a16:creationId xmlns:a16="http://schemas.microsoft.com/office/drawing/2014/main" id="{0576A4B9-7EDC-4055-AF96-8D1C8E6CDBB7}"/>
                    </a:ext>
                  </a:extLst>
                </p:cNvPr>
                <p:cNvPicPr/>
                <p:nvPr/>
              </p:nvPicPr>
              <p:blipFill>
                <a:blip r:embed="rId352"/>
                <a:stretch>
                  <a:fillRect/>
                </a:stretch>
              </p:blipFill>
              <p:spPr>
                <a:xfrm>
                  <a:off x="4815027" y="4164000"/>
                  <a:ext cx="20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7A628158-C876-4896-95CF-766B9E1643CB}"/>
                    </a:ext>
                  </a:extLst>
                </p14:cNvPr>
                <p14:cNvContentPartPr/>
                <p14:nvPr/>
              </p14:nvContentPartPr>
              <p14:xfrm>
                <a:off x="4876227" y="4136640"/>
                <a:ext cx="162000" cy="149040"/>
              </p14:xfrm>
            </p:contentPart>
          </mc:Choice>
          <mc:Fallback xmlns="">
            <p:pic>
              <p:nvPicPr>
                <p:cNvPr id="216" name="Freihand 215">
                  <a:extLst>
                    <a:ext uri="{FF2B5EF4-FFF2-40B4-BE49-F238E27FC236}">
                      <a16:creationId xmlns:a16="http://schemas.microsoft.com/office/drawing/2014/main" id="{7A628158-C876-4896-95CF-766B9E1643CB}"/>
                    </a:ext>
                  </a:extLst>
                </p:cNvPr>
                <p:cNvPicPr/>
                <p:nvPr/>
              </p:nvPicPr>
              <p:blipFill>
                <a:blip r:embed="rId354"/>
                <a:stretch>
                  <a:fillRect/>
                </a:stretch>
              </p:blipFill>
              <p:spPr>
                <a:xfrm>
                  <a:off x="4871907" y="4132320"/>
                  <a:ext cx="170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A65605A4-06AA-44E1-9054-09F448144C34}"/>
                    </a:ext>
                  </a:extLst>
                </p14:cNvPr>
                <p14:cNvContentPartPr/>
                <p14:nvPr/>
              </p14:nvContentPartPr>
              <p14:xfrm>
                <a:off x="5050107" y="4128000"/>
                <a:ext cx="90360" cy="113040"/>
              </p14:xfrm>
            </p:contentPart>
          </mc:Choice>
          <mc:Fallback xmlns="">
            <p:pic>
              <p:nvPicPr>
                <p:cNvPr id="217" name="Freihand 216">
                  <a:extLst>
                    <a:ext uri="{FF2B5EF4-FFF2-40B4-BE49-F238E27FC236}">
                      <a16:creationId xmlns:a16="http://schemas.microsoft.com/office/drawing/2014/main" id="{A65605A4-06AA-44E1-9054-09F448144C34}"/>
                    </a:ext>
                  </a:extLst>
                </p:cNvPr>
                <p:cNvPicPr/>
                <p:nvPr/>
              </p:nvPicPr>
              <p:blipFill>
                <a:blip r:embed="rId356"/>
                <a:stretch>
                  <a:fillRect/>
                </a:stretch>
              </p:blipFill>
              <p:spPr>
                <a:xfrm>
                  <a:off x="5045787" y="4123680"/>
                  <a:ext cx="99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CAD01D1B-412D-4C57-BB85-DC26AA67D4F4}"/>
                    </a:ext>
                  </a:extLst>
                </p14:cNvPr>
                <p14:cNvContentPartPr/>
                <p14:nvPr/>
              </p14:nvContentPartPr>
              <p14:xfrm>
                <a:off x="4526307" y="4100280"/>
                <a:ext cx="75600" cy="36360"/>
              </p14:xfrm>
            </p:contentPart>
          </mc:Choice>
          <mc:Fallback xmlns="">
            <p:pic>
              <p:nvPicPr>
                <p:cNvPr id="218" name="Freihand 217">
                  <a:extLst>
                    <a:ext uri="{FF2B5EF4-FFF2-40B4-BE49-F238E27FC236}">
                      <a16:creationId xmlns:a16="http://schemas.microsoft.com/office/drawing/2014/main" id="{CAD01D1B-412D-4C57-BB85-DC26AA67D4F4}"/>
                    </a:ext>
                  </a:extLst>
                </p:cNvPr>
                <p:cNvPicPr/>
                <p:nvPr/>
              </p:nvPicPr>
              <p:blipFill>
                <a:blip r:embed="rId358"/>
                <a:stretch>
                  <a:fillRect/>
                </a:stretch>
              </p:blipFill>
              <p:spPr>
                <a:xfrm>
                  <a:off x="4521987" y="4095960"/>
                  <a:ext cx="84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72E8F0AE-5ED4-49F8-BDB0-F7D36B911DFA}"/>
                    </a:ext>
                  </a:extLst>
                </p14:cNvPr>
                <p14:cNvContentPartPr/>
                <p14:nvPr/>
              </p14:nvContentPartPr>
              <p14:xfrm>
                <a:off x="5307867" y="4124760"/>
                <a:ext cx="109800" cy="110880"/>
              </p14:xfrm>
            </p:contentPart>
          </mc:Choice>
          <mc:Fallback xmlns="">
            <p:pic>
              <p:nvPicPr>
                <p:cNvPr id="219" name="Freihand 218">
                  <a:extLst>
                    <a:ext uri="{FF2B5EF4-FFF2-40B4-BE49-F238E27FC236}">
                      <a16:creationId xmlns:a16="http://schemas.microsoft.com/office/drawing/2014/main" id="{72E8F0AE-5ED4-49F8-BDB0-F7D36B911DFA}"/>
                    </a:ext>
                  </a:extLst>
                </p:cNvPr>
                <p:cNvPicPr/>
                <p:nvPr/>
              </p:nvPicPr>
              <p:blipFill>
                <a:blip r:embed="rId360"/>
                <a:stretch>
                  <a:fillRect/>
                </a:stretch>
              </p:blipFill>
              <p:spPr>
                <a:xfrm>
                  <a:off x="5303547" y="4120440"/>
                  <a:ext cx="11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E8A82C28-B200-4D99-8ED2-C9503E7B7D1F}"/>
                    </a:ext>
                  </a:extLst>
                </p14:cNvPr>
                <p14:cNvContentPartPr/>
                <p14:nvPr/>
              </p14:nvContentPartPr>
              <p14:xfrm>
                <a:off x="5449707" y="4165080"/>
                <a:ext cx="197640" cy="70200"/>
              </p14:xfrm>
            </p:contentPart>
          </mc:Choice>
          <mc:Fallback xmlns="">
            <p:pic>
              <p:nvPicPr>
                <p:cNvPr id="220" name="Freihand 219">
                  <a:extLst>
                    <a:ext uri="{FF2B5EF4-FFF2-40B4-BE49-F238E27FC236}">
                      <a16:creationId xmlns:a16="http://schemas.microsoft.com/office/drawing/2014/main" id="{E8A82C28-B200-4D99-8ED2-C9503E7B7D1F}"/>
                    </a:ext>
                  </a:extLst>
                </p:cNvPr>
                <p:cNvPicPr/>
                <p:nvPr/>
              </p:nvPicPr>
              <p:blipFill>
                <a:blip r:embed="rId362"/>
                <a:stretch>
                  <a:fillRect/>
                </a:stretch>
              </p:blipFill>
              <p:spPr>
                <a:xfrm>
                  <a:off x="5445387" y="4160760"/>
                  <a:ext cx="206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CF9E9F45-A333-4FE8-BBB8-C78FAEE81BA7}"/>
                    </a:ext>
                  </a:extLst>
                </p14:cNvPr>
                <p14:cNvContentPartPr/>
                <p14:nvPr/>
              </p14:nvContentPartPr>
              <p14:xfrm>
                <a:off x="5875227" y="4143120"/>
                <a:ext cx="16560" cy="119880"/>
              </p14:xfrm>
            </p:contentPart>
          </mc:Choice>
          <mc:Fallback xmlns="">
            <p:pic>
              <p:nvPicPr>
                <p:cNvPr id="221" name="Freihand 220">
                  <a:extLst>
                    <a:ext uri="{FF2B5EF4-FFF2-40B4-BE49-F238E27FC236}">
                      <a16:creationId xmlns:a16="http://schemas.microsoft.com/office/drawing/2014/main" id="{CF9E9F45-A333-4FE8-BBB8-C78FAEE81BA7}"/>
                    </a:ext>
                  </a:extLst>
                </p:cNvPr>
                <p:cNvPicPr/>
                <p:nvPr/>
              </p:nvPicPr>
              <p:blipFill>
                <a:blip r:embed="rId364"/>
                <a:stretch>
                  <a:fillRect/>
                </a:stretch>
              </p:blipFill>
              <p:spPr>
                <a:xfrm>
                  <a:off x="5870907" y="4138800"/>
                  <a:ext cx="2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0708136B-BBE3-475E-A85B-12CF7D7FD82B}"/>
                    </a:ext>
                  </a:extLst>
                </p14:cNvPr>
                <p14:cNvContentPartPr/>
                <p14:nvPr/>
              </p14:nvContentPartPr>
              <p14:xfrm>
                <a:off x="5793147" y="4105320"/>
                <a:ext cx="174600" cy="16920"/>
              </p14:xfrm>
            </p:contentPart>
          </mc:Choice>
          <mc:Fallback xmlns="">
            <p:pic>
              <p:nvPicPr>
                <p:cNvPr id="222" name="Freihand 221">
                  <a:extLst>
                    <a:ext uri="{FF2B5EF4-FFF2-40B4-BE49-F238E27FC236}">
                      <a16:creationId xmlns:a16="http://schemas.microsoft.com/office/drawing/2014/main" id="{0708136B-BBE3-475E-A85B-12CF7D7FD82B}"/>
                    </a:ext>
                  </a:extLst>
                </p:cNvPr>
                <p:cNvPicPr/>
                <p:nvPr/>
              </p:nvPicPr>
              <p:blipFill>
                <a:blip r:embed="rId366"/>
                <a:stretch>
                  <a:fillRect/>
                </a:stretch>
              </p:blipFill>
              <p:spPr>
                <a:xfrm>
                  <a:off x="5788827" y="4101000"/>
                  <a:ext cx="183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Freihand 222">
                  <a:extLst>
                    <a:ext uri="{FF2B5EF4-FFF2-40B4-BE49-F238E27FC236}">
                      <a16:creationId xmlns:a16="http://schemas.microsoft.com/office/drawing/2014/main" id="{77FF4AC9-3AD1-4894-801F-DAAC1BA9273C}"/>
                    </a:ext>
                  </a:extLst>
                </p14:cNvPr>
                <p14:cNvContentPartPr/>
                <p14:nvPr/>
              </p14:nvContentPartPr>
              <p14:xfrm>
                <a:off x="5952987" y="4187040"/>
                <a:ext cx="247320" cy="66600"/>
              </p14:xfrm>
            </p:contentPart>
          </mc:Choice>
          <mc:Fallback xmlns="">
            <p:pic>
              <p:nvPicPr>
                <p:cNvPr id="223" name="Freihand 222">
                  <a:extLst>
                    <a:ext uri="{FF2B5EF4-FFF2-40B4-BE49-F238E27FC236}">
                      <a16:creationId xmlns:a16="http://schemas.microsoft.com/office/drawing/2014/main" id="{77FF4AC9-3AD1-4894-801F-DAAC1BA9273C}"/>
                    </a:ext>
                  </a:extLst>
                </p:cNvPr>
                <p:cNvPicPr/>
                <p:nvPr/>
              </p:nvPicPr>
              <p:blipFill>
                <a:blip r:embed="rId368"/>
                <a:stretch>
                  <a:fillRect/>
                </a:stretch>
              </p:blipFill>
              <p:spPr>
                <a:xfrm>
                  <a:off x="5948667" y="4182720"/>
                  <a:ext cx="255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3F6F8401-9027-4675-8A6F-6299F992ACCA}"/>
                    </a:ext>
                  </a:extLst>
                </p14:cNvPr>
                <p14:cNvContentPartPr/>
                <p14:nvPr/>
              </p14:nvContentPartPr>
              <p14:xfrm>
                <a:off x="6187707" y="4176960"/>
                <a:ext cx="111960" cy="89280"/>
              </p14:xfrm>
            </p:contentPart>
          </mc:Choice>
          <mc:Fallback xmlns="">
            <p:pic>
              <p:nvPicPr>
                <p:cNvPr id="224" name="Freihand 223">
                  <a:extLst>
                    <a:ext uri="{FF2B5EF4-FFF2-40B4-BE49-F238E27FC236}">
                      <a16:creationId xmlns:a16="http://schemas.microsoft.com/office/drawing/2014/main" id="{3F6F8401-9027-4675-8A6F-6299F992ACCA}"/>
                    </a:ext>
                  </a:extLst>
                </p:cNvPr>
                <p:cNvPicPr/>
                <p:nvPr/>
              </p:nvPicPr>
              <p:blipFill>
                <a:blip r:embed="rId370"/>
                <a:stretch>
                  <a:fillRect/>
                </a:stretch>
              </p:blipFill>
              <p:spPr>
                <a:xfrm>
                  <a:off x="6183387" y="4172640"/>
                  <a:ext cx="12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Freihand 224">
                  <a:extLst>
                    <a:ext uri="{FF2B5EF4-FFF2-40B4-BE49-F238E27FC236}">
                      <a16:creationId xmlns:a16="http://schemas.microsoft.com/office/drawing/2014/main" id="{13CDA91D-2AC0-4AD6-87B4-F65D0ACEB1B2}"/>
                    </a:ext>
                  </a:extLst>
                </p14:cNvPr>
                <p14:cNvContentPartPr/>
                <p14:nvPr/>
              </p14:nvContentPartPr>
              <p14:xfrm>
                <a:off x="6323787" y="4137360"/>
                <a:ext cx="154080" cy="124200"/>
              </p14:xfrm>
            </p:contentPart>
          </mc:Choice>
          <mc:Fallback xmlns="">
            <p:pic>
              <p:nvPicPr>
                <p:cNvPr id="225" name="Freihand 224">
                  <a:extLst>
                    <a:ext uri="{FF2B5EF4-FFF2-40B4-BE49-F238E27FC236}">
                      <a16:creationId xmlns:a16="http://schemas.microsoft.com/office/drawing/2014/main" id="{13CDA91D-2AC0-4AD6-87B4-F65D0ACEB1B2}"/>
                    </a:ext>
                  </a:extLst>
                </p:cNvPr>
                <p:cNvPicPr/>
                <p:nvPr/>
              </p:nvPicPr>
              <p:blipFill>
                <a:blip r:embed="rId372"/>
                <a:stretch>
                  <a:fillRect/>
                </a:stretch>
              </p:blipFill>
              <p:spPr>
                <a:xfrm>
                  <a:off x="6319467" y="4133040"/>
                  <a:ext cx="162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7" name="Freihand 226">
                  <a:extLst>
                    <a:ext uri="{FF2B5EF4-FFF2-40B4-BE49-F238E27FC236}">
                      <a16:creationId xmlns:a16="http://schemas.microsoft.com/office/drawing/2014/main" id="{23329362-C9FA-4593-B3C3-A288BEC3E65D}"/>
                    </a:ext>
                  </a:extLst>
                </p14:cNvPr>
                <p14:cNvContentPartPr/>
                <p14:nvPr/>
              </p14:nvContentPartPr>
              <p14:xfrm>
                <a:off x="6624747" y="4178400"/>
                <a:ext cx="410040" cy="92880"/>
              </p14:xfrm>
            </p:contentPart>
          </mc:Choice>
          <mc:Fallback xmlns="">
            <p:pic>
              <p:nvPicPr>
                <p:cNvPr id="227" name="Freihand 226">
                  <a:extLst>
                    <a:ext uri="{FF2B5EF4-FFF2-40B4-BE49-F238E27FC236}">
                      <a16:creationId xmlns:a16="http://schemas.microsoft.com/office/drawing/2014/main" id="{23329362-C9FA-4593-B3C3-A288BEC3E65D}"/>
                    </a:ext>
                  </a:extLst>
                </p:cNvPr>
                <p:cNvPicPr/>
                <p:nvPr/>
              </p:nvPicPr>
              <p:blipFill>
                <a:blip r:embed="rId374"/>
                <a:stretch>
                  <a:fillRect/>
                </a:stretch>
              </p:blipFill>
              <p:spPr>
                <a:xfrm>
                  <a:off x="6620427" y="4174080"/>
                  <a:ext cx="418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8" name="Freihand 227">
                  <a:extLst>
                    <a:ext uri="{FF2B5EF4-FFF2-40B4-BE49-F238E27FC236}">
                      <a16:creationId xmlns:a16="http://schemas.microsoft.com/office/drawing/2014/main" id="{6EBA860F-2211-4635-ABA5-A4B907309D4C}"/>
                    </a:ext>
                  </a:extLst>
                </p14:cNvPr>
                <p14:cNvContentPartPr/>
                <p14:nvPr/>
              </p14:nvContentPartPr>
              <p14:xfrm>
                <a:off x="7045947" y="4134480"/>
                <a:ext cx="38520" cy="30240"/>
              </p14:xfrm>
            </p:contentPart>
          </mc:Choice>
          <mc:Fallback xmlns="">
            <p:pic>
              <p:nvPicPr>
                <p:cNvPr id="228" name="Freihand 227">
                  <a:extLst>
                    <a:ext uri="{FF2B5EF4-FFF2-40B4-BE49-F238E27FC236}">
                      <a16:creationId xmlns:a16="http://schemas.microsoft.com/office/drawing/2014/main" id="{6EBA860F-2211-4635-ABA5-A4B907309D4C}"/>
                    </a:ext>
                  </a:extLst>
                </p:cNvPr>
                <p:cNvPicPr/>
                <p:nvPr/>
              </p:nvPicPr>
              <p:blipFill>
                <a:blip r:embed="rId376"/>
                <a:stretch>
                  <a:fillRect/>
                </a:stretch>
              </p:blipFill>
              <p:spPr>
                <a:xfrm>
                  <a:off x="7041627" y="4130160"/>
                  <a:ext cx="4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A697A356-7131-424B-A03B-42B542282A1F}"/>
                    </a:ext>
                  </a:extLst>
                </p14:cNvPr>
                <p14:cNvContentPartPr/>
                <p14:nvPr/>
              </p14:nvContentPartPr>
              <p14:xfrm>
                <a:off x="7053507" y="4171560"/>
                <a:ext cx="132480" cy="93600"/>
              </p14:xfrm>
            </p:contentPart>
          </mc:Choice>
          <mc:Fallback xmlns="">
            <p:pic>
              <p:nvPicPr>
                <p:cNvPr id="229" name="Freihand 228">
                  <a:extLst>
                    <a:ext uri="{FF2B5EF4-FFF2-40B4-BE49-F238E27FC236}">
                      <a16:creationId xmlns:a16="http://schemas.microsoft.com/office/drawing/2014/main" id="{A697A356-7131-424B-A03B-42B542282A1F}"/>
                    </a:ext>
                  </a:extLst>
                </p:cNvPr>
                <p:cNvPicPr/>
                <p:nvPr/>
              </p:nvPicPr>
              <p:blipFill>
                <a:blip r:embed="rId378"/>
                <a:stretch>
                  <a:fillRect/>
                </a:stretch>
              </p:blipFill>
              <p:spPr>
                <a:xfrm>
                  <a:off x="7049187" y="4167240"/>
                  <a:ext cx="141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3CEB02C3-431A-4229-867A-FFE05117D4C3}"/>
                    </a:ext>
                  </a:extLst>
                </p14:cNvPr>
                <p14:cNvContentPartPr/>
                <p14:nvPr/>
              </p14:nvContentPartPr>
              <p14:xfrm>
                <a:off x="7185267" y="4121160"/>
                <a:ext cx="243720" cy="157320"/>
              </p14:xfrm>
            </p:contentPart>
          </mc:Choice>
          <mc:Fallback xmlns="">
            <p:pic>
              <p:nvPicPr>
                <p:cNvPr id="230" name="Freihand 229">
                  <a:extLst>
                    <a:ext uri="{FF2B5EF4-FFF2-40B4-BE49-F238E27FC236}">
                      <a16:creationId xmlns:a16="http://schemas.microsoft.com/office/drawing/2014/main" id="{3CEB02C3-431A-4229-867A-FFE05117D4C3}"/>
                    </a:ext>
                  </a:extLst>
                </p:cNvPr>
                <p:cNvPicPr/>
                <p:nvPr/>
              </p:nvPicPr>
              <p:blipFill>
                <a:blip r:embed="rId380"/>
                <a:stretch>
                  <a:fillRect/>
                </a:stretch>
              </p:blipFill>
              <p:spPr>
                <a:xfrm>
                  <a:off x="7180947" y="4116840"/>
                  <a:ext cx="252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81" name="Freihand 80">
                  <a:extLst>
                    <a:ext uri="{FF2B5EF4-FFF2-40B4-BE49-F238E27FC236}">
                      <a16:creationId xmlns:a16="http://schemas.microsoft.com/office/drawing/2014/main" id="{AF10587E-19D8-4340-BDFA-40A78D42B50B}"/>
                    </a:ext>
                  </a:extLst>
                </p14:cNvPr>
                <p14:cNvContentPartPr/>
                <p14:nvPr/>
              </p14:nvContentPartPr>
              <p14:xfrm>
                <a:off x="644787" y="4364160"/>
                <a:ext cx="15840" cy="23400"/>
              </p14:xfrm>
            </p:contentPart>
          </mc:Choice>
          <mc:Fallback xmlns="">
            <p:pic>
              <p:nvPicPr>
                <p:cNvPr id="81" name="Freihand 80">
                  <a:extLst>
                    <a:ext uri="{FF2B5EF4-FFF2-40B4-BE49-F238E27FC236}">
                      <a16:creationId xmlns:a16="http://schemas.microsoft.com/office/drawing/2014/main" id="{AF10587E-19D8-4340-BDFA-40A78D42B50B}"/>
                    </a:ext>
                  </a:extLst>
                </p:cNvPr>
                <p:cNvPicPr/>
                <p:nvPr/>
              </p:nvPicPr>
              <p:blipFill>
                <a:blip r:embed="rId382"/>
                <a:stretch>
                  <a:fillRect/>
                </a:stretch>
              </p:blipFill>
              <p:spPr>
                <a:xfrm>
                  <a:off x="640467" y="4359840"/>
                  <a:ext cx="24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82" name="Freihand 81">
                  <a:extLst>
                    <a:ext uri="{FF2B5EF4-FFF2-40B4-BE49-F238E27FC236}">
                      <a16:creationId xmlns:a16="http://schemas.microsoft.com/office/drawing/2014/main" id="{8C43D850-EF62-4CC6-9134-39AED743E21F}"/>
                    </a:ext>
                  </a:extLst>
                </p14:cNvPr>
                <p14:cNvContentPartPr/>
                <p14:nvPr/>
              </p14:nvContentPartPr>
              <p14:xfrm>
                <a:off x="622827" y="4293600"/>
                <a:ext cx="141840" cy="156960"/>
              </p14:xfrm>
            </p:contentPart>
          </mc:Choice>
          <mc:Fallback xmlns="">
            <p:pic>
              <p:nvPicPr>
                <p:cNvPr id="82" name="Freihand 81">
                  <a:extLst>
                    <a:ext uri="{FF2B5EF4-FFF2-40B4-BE49-F238E27FC236}">
                      <a16:creationId xmlns:a16="http://schemas.microsoft.com/office/drawing/2014/main" id="{8C43D850-EF62-4CC6-9134-39AED743E21F}"/>
                    </a:ext>
                  </a:extLst>
                </p:cNvPr>
                <p:cNvPicPr/>
                <p:nvPr/>
              </p:nvPicPr>
              <p:blipFill>
                <a:blip r:embed="rId384"/>
                <a:stretch>
                  <a:fillRect/>
                </a:stretch>
              </p:blipFill>
              <p:spPr>
                <a:xfrm>
                  <a:off x="618507" y="4289280"/>
                  <a:ext cx="150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92" name="Freihand 91">
                  <a:extLst>
                    <a:ext uri="{FF2B5EF4-FFF2-40B4-BE49-F238E27FC236}">
                      <a16:creationId xmlns:a16="http://schemas.microsoft.com/office/drawing/2014/main" id="{F259BA25-EB25-4B20-8C7F-975AD7087284}"/>
                    </a:ext>
                  </a:extLst>
                </p14:cNvPr>
                <p14:cNvContentPartPr/>
                <p14:nvPr/>
              </p14:nvContentPartPr>
              <p14:xfrm>
                <a:off x="806427" y="4250400"/>
                <a:ext cx="216360" cy="173520"/>
              </p14:xfrm>
            </p:contentPart>
          </mc:Choice>
          <mc:Fallback xmlns="">
            <p:pic>
              <p:nvPicPr>
                <p:cNvPr id="92" name="Freihand 91">
                  <a:extLst>
                    <a:ext uri="{FF2B5EF4-FFF2-40B4-BE49-F238E27FC236}">
                      <a16:creationId xmlns:a16="http://schemas.microsoft.com/office/drawing/2014/main" id="{F259BA25-EB25-4B20-8C7F-975AD7087284}"/>
                    </a:ext>
                  </a:extLst>
                </p:cNvPr>
                <p:cNvPicPr/>
                <p:nvPr/>
              </p:nvPicPr>
              <p:blipFill>
                <a:blip r:embed="rId386"/>
                <a:stretch>
                  <a:fillRect/>
                </a:stretch>
              </p:blipFill>
              <p:spPr>
                <a:xfrm>
                  <a:off x="802107" y="4246080"/>
                  <a:ext cx="225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93" name="Freihand 92">
                  <a:extLst>
                    <a:ext uri="{FF2B5EF4-FFF2-40B4-BE49-F238E27FC236}">
                      <a16:creationId xmlns:a16="http://schemas.microsoft.com/office/drawing/2014/main" id="{05350E8E-C49A-4EC8-9DFB-CD5ED4EC057D}"/>
                    </a:ext>
                  </a:extLst>
                </p14:cNvPr>
                <p14:cNvContentPartPr/>
                <p14:nvPr/>
              </p14:nvContentPartPr>
              <p14:xfrm>
                <a:off x="1018827" y="4273440"/>
                <a:ext cx="131040" cy="141840"/>
              </p14:xfrm>
            </p:contentPart>
          </mc:Choice>
          <mc:Fallback xmlns="">
            <p:pic>
              <p:nvPicPr>
                <p:cNvPr id="93" name="Freihand 92">
                  <a:extLst>
                    <a:ext uri="{FF2B5EF4-FFF2-40B4-BE49-F238E27FC236}">
                      <a16:creationId xmlns:a16="http://schemas.microsoft.com/office/drawing/2014/main" id="{05350E8E-C49A-4EC8-9DFB-CD5ED4EC057D}"/>
                    </a:ext>
                  </a:extLst>
                </p:cNvPr>
                <p:cNvPicPr/>
                <p:nvPr/>
              </p:nvPicPr>
              <p:blipFill>
                <a:blip r:embed="rId388"/>
                <a:stretch>
                  <a:fillRect/>
                </a:stretch>
              </p:blipFill>
              <p:spPr>
                <a:xfrm>
                  <a:off x="1014507" y="4269120"/>
                  <a:ext cx="139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2" name="Freihand 111">
                  <a:extLst>
                    <a:ext uri="{FF2B5EF4-FFF2-40B4-BE49-F238E27FC236}">
                      <a16:creationId xmlns:a16="http://schemas.microsoft.com/office/drawing/2014/main" id="{0E645559-BD5A-441E-AE7D-A3D62D5D1DCF}"/>
                    </a:ext>
                  </a:extLst>
                </p14:cNvPr>
                <p14:cNvContentPartPr/>
                <p14:nvPr/>
              </p14:nvContentPartPr>
              <p14:xfrm>
                <a:off x="1245987" y="4311240"/>
                <a:ext cx="114120" cy="98640"/>
              </p14:xfrm>
            </p:contentPart>
          </mc:Choice>
          <mc:Fallback xmlns="">
            <p:pic>
              <p:nvPicPr>
                <p:cNvPr id="112" name="Freihand 111">
                  <a:extLst>
                    <a:ext uri="{FF2B5EF4-FFF2-40B4-BE49-F238E27FC236}">
                      <a16:creationId xmlns:a16="http://schemas.microsoft.com/office/drawing/2014/main" id="{0E645559-BD5A-441E-AE7D-A3D62D5D1DCF}"/>
                    </a:ext>
                  </a:extLst>
                </p:cNvPr>
                <p:cNvPicPr/>
                <p:nvPr/>
              </p:nvPicPr>
              <p:blipFill>
                <a:blip r:embed="rId390"/>
                <a:stretch>
                  <a:fillRect/>
                </a:stretch>
              </p:blipFill>
              <p:spPr>
                <a:xfrm>
                  <a:off x="1241667" y="4306920"/>
                  <a:ext cx="122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3" name="Freihand 112">
                  <a:extLst>
                    <a:ext uri="{FF2B5EF4-FFF2-40B4-BE49-F238E27FC236}">
                      <a16:creationId xmlns:a16="http://schemas.microsoft.com/office/drawing/2014/main" id="{5D8FF15C-ABDE-4DA7-9D93-0B438B6F95D6}"/>
                    </a:ext>
                  </a:extLst>
                </p14:cNvPr>
                <p14:cNvContentPartPr/>
                <p14:nvPr/>
              </p14:nvContentPartPr>
              <p14:xfrm>
                <a:off x="1401507" y="4228080"/>
                <a:ext cx="26280" cy="151920"/>
              </p14:xfrm>
            </p:contentPart>
          </mc:Choice>
          <mc:Fallback xmlns="">
            <p:pic>
              <p:nvPicPr>
                <p:cNvPr id="113" name="Freihand 112">
                  <a:extLst>
                    <a:ext uri="{FF2B5EF4-FFF2-40B4-BE49-F238E27FC236}">
                      <a16:creationId xmlns:a16="http://schemas.microsoft.com/office/drawing/2014/main" id="{5D8FF15C-ABDE-4DA7-9D93-0B438B6F95D6}"/>
                    </a:ext>
                  </a:extLst>
                </p:cNvPr>
                <p:cNvPicPr/>
                <p:nvPr/>
              </p:nvPicPr>
              <p:blipFill>
                <a:blip r:embed="rId392"/>
                <a:stretch>
                  <a:fillRect/>
                </a:stretch>
              </p:blipFill>
              <p:spPr>
                <a:xfrm>
                  <a:off x="1397187" y="4223760"/>
                  <a:ext cx="3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4" name="Freihand 113">
                  <a:extLst>
                    <a:ext uri="{FF2B5EF4-FFF2-40B4-BE49-F238E27FC236}">
                      <a16:creationId xmlns:a16="http://schemas.microsoft.com/office/drawing/2014/main" id="{437C3E9E-B373-42B3-9679-5322F7F30F8C}"/>
                    </a:ext>
                  </a:extLst>
                </p14:cNvPr>
                <p14:cNvContentPartPr/>
                <p14:nvPr/>
              </p14:nvContentPartPr>
              <p14:xfrm>
                <a:off x="1460547" y="4295040"/>
                <a:ext cx="101520" cy="84960"/>
              </p14:xfrm>
            </p:contentPart>
          </mc:Choice>
          <mc:Fallback xmlns="">
            <p:pic>
              <p:nvPicPr>
                <p:cNvPr id="114" name="Freihand 113">
                  <a:extLst>
                    <a:ext uri="{FF2B5EF4-FFF2-40B4-BE49-F238E27FC236}">
                      <a16:creationId xmlns:a16="http://schemas.microsoft.com/office/drawing/2014/main" id="{437C3E9E-B373-42B3-9679-5322F7F30F8C}"/>
                    </a:ext>
                  </a:extLst>
                </p:cNvPr>
                <p:cNvPicPr/>
                <p:nvPr/>
              </p:nvPicPr>
              <p:blipFill>
                <a:blip r:embed="rId394"/>
                <a:stretch>
                  <a:fillRect/>
                </a:stretch>
              </p:blipFill>
              <p:spPr>
                <a:xfrm>
                  <a:off x="1456227" y="4290720"/>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5" name="Freihand 114">
                  <a:extLst>
                    <a:ext uri="{FF2B5EF4-FFF2-40B4-BE49-F238E27FC236}">
                      <a16:creationId xmlns:a16="http://schemas.microsoft.com/office/drawing/2014/main" id="{E57A06D4-A26B-4928-9D47-A90E44EECE1B}"/>
                    </a:ext>
                  </a:extLst>
                </p14:cNvPr>
                <p14:cNvContentPartPr/>
                <p14:nvPr/>
              </p14:nvContentPartPr>
              <p14:xfrm>
                <a:off x="1706067" y="4192080"/>
                <a:ext cx="343440" cy="151200"/>
              </p14:xfrm>
            </p:contentPart>
          </mc:Choice>
          <mc:Fallback xmlns="">
            <p:pic>
              <p:nvPicPr>
                <p:cNvPr id="115" name="Freihand 114">
                  <a:extLst>
                    <a:ext uri="{FF2B5EF4-FFF2-40B4-BE49-F238E27FC236}">
                      <a16:creationId xmlns:a16="http://schemas.microsoft.com/office/drawing/2014/main" id="{E57A06D4-A26B-4928-9D47-A90E44EECE1B}"/>
                    </a:ext>
                  </a:extLst>
                </p:cNvPr>
                <p:cNvPicPr/>
                <p:nvPr/>
              </p:nvPicPr>
              <p:blipFill>
                <a:blip r:embed="rId396"/>
                <a:stretch>
                  <a:fillRect/>
                </a:stretch>
              </p:blipFill>
              <p:spPr>
                <a:xfrm>
                  <a:off x="1701747" y="4187760"/>
                  <a:ext cx="352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6" name="Freihand 115">
                  <a:extLst>
                    <a:ext uri="{FF2B5EF4-FFF2-40B4-BE49-F238E27FC236}">
                      <a16:creationId xmlns:a16="http://schemas.microsoft.com/office/drawing/2014/main" id="{C84045FE-36E4-43AF-9054-D71E1F03A3F7}"/>
                    </a:ext>
                  </a:extLst>
                </p14:cNvPr>
                <p14:cNvContentPartPr/>
                <p14:nvPr/>
              </p14:nvContentPartPr>
              <p14:xfrm>
                <a:off x="2041947" y="4197480"/>
                <a:ext cx="360" cy="360"/>
              </p14:xfrm>
            </p:contentPart>
          </mc:Choice>
          <mc:Fallback xmlns="">
            <p:pic>
              <p:nvPicPr>
                <p:cNvPr id="116" name="Freihand 115">
                  <a:extLst>
                    <a:ext uri="{FF2B5EF4-FFF2-40B4-BE49-F238E27FC236}">
                      <a16:creationId xmlns:a16="http://schemas.microsoft.com/office/drawing/2014/main" id="{C84045FE-36E4-43AF-9054-D71E1F03A3F7}"/>
                    </a:ext>
                  </a:extLst>
                </p:cNvPr>
                <p:cNvPicPr/>
                <p:nvPr/>
              </p:nvPicPr>
              <p:blipFill>
                <a:blip r:embed="rId344"/>
                <a:stretch>
                  <a:fillRect/>
                </a:stretch>
              </p:blipFill>
              <p:spPr>
                <a:xfrm>
                  <a:off x="2037627" y="4193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29" name="Freihand 128">
                  <a:extLst>
                    <a:ext uri="{FF2B5EF4-FFF2-40B4-BE49-F238E27FC236}">
                      <a16:creationId xmlns:a16="http://schemas.microsoft.com/office/drawing/2014/main" id="{E8CF2640-83AE-45B9-B3EB-F4986C1C89DB}"/>
                    </a:ext>
                  </a:extLst>
                </p14:cNvPr>
                <p14:cNvContentPartPr/>
                <p14:nvPr/>
              </p14:nvContentPartPr>
              <p14:xfrm>
                <a:off x="2098107" y="4244640"/>
                <a:ext cx="82440" cy="77400"/>
              </p14:xfrm>
            </p:contentPart>
          </mc:Choice>
          <mc:Fallback xmlns="">
            <p:pic>
              <p:nvPicPr>
                <p:cNvPr id="129" name="Freihand 128">
                  <a:extLst>
                    <a:ext uri="{FF2B5EF4-FFF2-40B4-BE49-F238E27FC236}">
                      <a16:creationId xmlns:a16="http://schemas.microsoft.com/office/drawing/2014/main" id="{E8CF2640-83AE-45B9-B3EB-F4986C1C89DB}"/>
                    </a:ext>
                  </a:extLst>
                </p:cNvPr>
                <p:cNvPicPr/>
                <p:nvPr/>
              </p:nvPicPr>
              <p:blipFill>
                <a:blip r:embed="rId399"/>
                <a:stretch>
                  <a:fillRect/>
                </a:stretch>
              </p:blipFill>
              <p:spPr>
                <a:xfrm>
                  <a:off x="2093787" y="4240320"/>
                  <a:ext cx="91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0" name="Freihand 129">
                  <a:extLst>
                    <a:ext uri="{FF2B5EF4-FFF2-40B4-BE49-F238E27FC236}">
                      <a16:creationId xmlns:a16="http://schemas.microsoft.com/office/drawing/2014/main" id="{00F1736C-5B49-4114-BEB4-45EC9E1909D0}"/>
                    </a:ext>
                  </a:extLst>
                </p14:cNvPr>
                <p14:cNvContentPartPr/>
                <p14:nvPr/>
              </p14:nvContentPartPr>
              <p14:xfrm>
                <a:off x="2205387" y="4162920"/>
                <a:ext cx="133560" cy="148680"/>
              </p14:xfrm>
            </p:contentPart>
          </mc:Choice>
          <mc:Fallback xmlns="">
            <p:pic>
              <p:nvPicPr>
                <p:cNvPr id="130" name="Freihand 129">
                  <a:extLst>
                    <a:ext uri="{FF2B5EF4-FFF2-40B4-BE49-F238E27FC236}">
                      <a16:creationId xmlns:a16="http://schemas.microsoft.com/office/drawing/2014/main" id="{00F1736C-5B49-4114-BEB4-45EC9E1909D0}"/>
                    </a:ext>
                  </a:extLst>
                </p:cNvPr>
                <p:cNvPicPr/>
                <p:nvPr/>
              </p:nvPicPr>
              <p:blipFill>
                <a:blip r:embed="rId401"/>
                <a:stretch>
                  <a:fillRect/>
                </a:stretch>
              </p:blipFill>
              <p:spPr>
                <a:xfrm>
                  <a:off x="2201067" y="4158600"/>
                  <a:ext cx="142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1" name="Freihand 130">
                  <a:extLst>
                    <a:ext uri="{FF2B5EF4-FFF2-40B4-BE49-F238E27FC236}">
                      <a16:creationId xmlns:a16="http://schemas.microsoft.com/office/drawing/2014/main" id="{4FE03C15-07BA-48AB-A471-5232E9608649}"/>
                    </a:ext>
                  </a:extLst>
                </p14:cNvPr>
                <p14:cNvContentPartPr/>
                <p14:nvPr/>
              </p14:nvContentPartPr>
              <p14:xfrm>
                <a:off x="2388627" y="4220160"/>
                <a:ext cx="162720" cy="81000"/>
              </p14:xfrm>
            </p:contentPart>
          </mc:Choice>
          <mc:Fallback xmlns="">
            <p:pic>
              <p:nvPicPr>
                <p:cNvPr id="131" name="Freihand 130">
                  <a:extLst>
                    <a:ext uri="{FF2B5EF4-FFF2-40B4-BE49-F238E27FC236}">
                      <a16:creationId xmlns:a16="http://schemas.microsoft.com/office/drawing/2014/main" id="{4FE03C15-07BA-48AB-A471-5232E9608649}"/>
                    </a:ext>
                  </a:extLst>
                </p:cNvPr>
                <p:cNvPicPr/>
                <p:nvPr/>
              </p:nvPicPr>
              <p:blipFill>
                <a:blip r:embed="rId403"/>
                <a:stretch>
                  <a:fillRect/>
                </a:stretch>
              </p:blipFill>
              <p:spPr>
                <a:xfrm>
                  <a:off x="2384307" y="4215840"/>
                  <a:ext cx="17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47" name="Freihand 146">
                  <a:extLst>
                    <a:ext uri="{FF2B5EF4-FFF2-40B4-BE49-F238E27FC236}">
                      <a16:creationId xmlns:a16="http://schemas.microsoft.com/office/drawing/2014/main" id="{F35B3090-3C8A-4946-B80C-F31357A67316}"/>
                    </a:ext>
                  </a:extLst>
                </p14:cNvPr>
                <p14:cNvContentPartPr/>
                <p14:nvPr/>
              </p14:nvContentPartPr>
              <p14:xfrm>
                <a:off x="2617587" y="4160760"/>
                <a:ext cx="73080" cy="147960"/>
              </p14:xfrm>
            </p:contentPart>
          </mc:Choice>
          <mc:Fallback xmlns="">
            <p:pic>
              <p:nvPicPr>
                <p:cNvPr id="147" name="Freihand 146">
                  <a:extLst>
                    <a:ext uri="{FF2B5EF4-FFF2-40B4-BE49-F238E27FC236}">
                      <a16:creationId xmlns:a16="http://schemas.microsoft.com/office/drawing/2014/main" id="{F35B3090-3C8A-4946-B80C-F31357A67316}"/>
                    </a:ext>
                  </a:extLst>
                </p:cNvPr>
                <p:cNvPicPr/>
                <p:nvPr/>
              </p:nvPicPr>
              <p:blipFill>
                <a:blip r:embed="rId405"/>
                <a:stretch>
                  <a:fillRect/>
                </a:stretch>
              </p:blipFill>
              <p:spPr>
                <a:xfrm>
                  <a:off x="2613267" y="4156440"/>
                  <a:ext cx="8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8" name="Freihand 147">
                  <a:extLst>
                    <a:ext uri="{FF2B5EF4-FFF2-40B4-BE49-F238E27FC236}">
                      <a16:creationId xmlns:a16="http://schemas.microsoft.com/office/drawing/2014/main" id="{E3687E07-F3A4-472F-9AE7-A92E122A9603}"/>
                    </a:ext>
                  </a:extLst>
                </p14:cNvPr>
                <p14:cNvContentPartPr/>
                <p14:nvPr/>
              </p14:nvContentPartPr>
              <p14:xfrm>
                <a:off x="2712987" y="4228800"/>
                <a:ext cx="241200" cy="70200"/>
              </p14:xfrm>
            </p:contentPart>
          </mc:Choice>
          <mc:Fallback xmlns="">
            <p:pic>
              <p:nvPicPr>
                <p:cNvPr id="148" name="Freihand 147">
                  <a:extLst>
                    <a:ext uri="{FF2B5EF4-FFF2-40B4-BE49-F238E27FC236}">
                      <a16:creationId xmlns:a16="http://schemas.microsoft.com/office/drawing/2014/main" id="{E3687E07-F3A4-472F-9AE7-A92E122A9603}"/>
                    </a:ext>
                  </a:extLst>
                </p:cNvPr>
                <p:cNvPicPr/>
                <p:nvPr/>
              </p:nvPicPr>
              <p:blipFill>
                <a:blip r:embed="rId407"/>
                <a:stretch>
                  <a:fillRect/>
                </a:stretch>
              </p:blipFill>
              <p:spPr>
                <a:xfrm>
                  <a:off x="2708667" y="4224480"/>
                  <a:ext cx="249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2" name="Freihand 151">
                  <a:extLst>
                    <a:ext uri="{FF2B5EF4-FFF2-40B4-BE49-F238E27FC236}">
                      <a16:creationId xmlns:a16="http://schemas.microsoft.com/office/drawing/2014/main" id="{450C350A-5853-497E-A75A-7C0EFEE54B31}"/>
                    </a:ext>
                  </a:extLst>
                </p14:cNvPr>
                <p14:cNvContentPartPr/>
                <p14:nvPr/>
              </p14:nvContentPartPr>
              <p14:xfrm>
                <a:off x="3007467" y="4239960"/>
                <a:ext cx="90000" cy="82440"/>
              </p14:xfrm>
            </p:contentPart>
          </mc:Choice>
          <mc:Fallback xmlns="">
            <p:pic>
              <p:nvPicPr>
                <p:cNvPr id="152" name="Freihand 151">
                  <a:extLst>
                    <a:ext uri="{FF2B5EF4-FFF2-40B4-BE49-F238E27FC236}">
                      <a16:creationId xmlns:a16="http://schemas.microsoft.com/office/drawing/2014/main" id="{450C350A-5853-497E-A75A-7C0EFEE54B31}"/>
                    </a:ext>
                  </a:extLst>
                </p:cNvPr>
                <p:cNvPicPr/>
                <p:nvPr/>
              </p:nvPicPr>
              <p:blipFill>
                <a:blip r:embed="rId409"/>
                <a:stretch>
                  <a:fillRect/>
                </a:stretch>
              </p:blipFill>
              <p:spPr>
                <a:xfrm>
                  <a:off x="3003147" y="4235640"/>
                  <a:ext cx="98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7" name="Freihand 156">
                  <a:extLst>
                    <a:ext uri="{FF2B5EF4-FFF2-40B4-BE49-F238E27FC236}">
                      <a16:creationId xmlns:a16="http://schemas.microsoft.com/office/drawing/2014/main" id="{C7429070-8664-4B5C-8BD4-701F0B1BB8FD}"/>
                    </a:ext>
                  </a:extLst>
                </p14:cNvPr>
                <p14:cNvContentPartPr/>
                <p14:nvPr/>
              </p14:nvContentPartPr>
              <p14:xfrm>
                <a:off x="3127347" y="4186680"/>
                <a:ext cx="155160" cy="112680"/>
              </p14:xfrm>
            </p:contentPart>
          </mc:Choice>
          <mc:Fallback xmlns="">
            <p:pic>
              <p:nvPicPr>
                <p:cNvPr id="157" name="Freihand 156">
                  <a:extLst>
                    <a:ext uri="{FF2B5EF4-FFF2-40B4-BE49-F238E27FC236}">
                      <a16:creationId xmlns:a16="http://schemas.microsoft.com/office/drawing/2014/main" id="{C7429070-8664-4B5C-8BD4-701F0B1BB8FD}"/>
                    </a:ext>
                  </a:extLst>
                </p:cNvPr>
                <p:cNvPicPr/>
                <p:nvPr/>
              </p:nvPicPr>
              <p:blipFill>
                <a:blip r:embed="rId411"/>
                <a:stretch>
                  <a:fillRect/>
                </a:stretch>
              </p:blipFill>
              <p:spPr>
                <a:xfrm>
                  <a:off x="3123027" y="4182360"/>
                  <a:ext cx="163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4" name="Freihand 173">
                  <a:extLst>
                    <a:ext uri="{FF2B5EF4-FFF2-40B4-BE49-F238E27FC236}">
                      <a16:creationId xmlns:a16="http://schemas.microsoft.com/office/drawing/2014/main" id="{1FEF5E3D-20F1-4A72-99D1-063D2BC9017E}"/>
                    </a:ext>
                  </a:extLst>
                </p14:cNvPr>
                <p14:cNvContentPartPr/>
                <p14:nvPr/>
              </p14:nvContentPartPr>
              <p14:xfrm>
                <a:off x="3322827" y="4211880"/>
                <a:ext cx="207360" cy="79200"/>
              </p14:xfrm>
            </p:contentPart>
          </mc:Choice>
          <mc:Fallback xmlns="">
            <p:pic>
              <p:nvPicPr>
                <p:cNvPr id="174" name="Freihand 173">
                  <a:extLst>
                    <a:ext uri="{FF2B5EF4-FFF2-40B4-BE49-F238E27FC236}">
                      <a16:creationId xmlns:a16="http://schemas.microsoft.com/office/drawing/2014/main" id="{1FEF5E3D-20F1-4A72-99D1-063D2BC9017E}"/>
                    </a:ext>
                  </a:extLst>
                </p:cNvPr>
                <p:cNvPicPr/>
                <p:nvPr/>
              </p:nvPicPr>
              <p:blipFill>
                <a:blip r:embed="rId413"/>
                <a:stretch>
                  <a:fillRect/>
                </a:stretch>
              </p:blipFill>
              <p:spPr>
                <a:xfrm>
                  <a:off x="3318507" y="4207560"/>
                  <a:ext cx="216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0" name="Freihand 189">
                  <a:extLst>
                    <a:ext uri="{FF2B5EF4-FFF2-40B4-BE49-F238E27FC236}">
                      <a16:creationId xmlns:a16="http://schemas.microsoft.com/office/drawing/2014/main" id="{BAED132E-A0C2-4B21-9958-B00762588C98}"/>
                    </a:ext>
                  </a:extLst>
                </p14:cNvPr>
                <p14:cNvContentPartPr/>
                <p14:nvPr/>
              </p14:nvContentPartPr>
              <p14:xfrm>
                <a:off x="3581307" y="4154280"/>
                <a:ext cx="152280" cy="142920"/>
              </p14:xfrm>
            </p:contentPart>
          </mc:Choice>
          <mc:Fallback xmlns="">
            <p:pic>
              <p:nvPicPr>
                <p:cNvPr id="190" name="Freihand 189">
                  <a:extLst>
                    <a:ext uri="{FF2B5EF4-FFF2-40B4-BE49-F238E27FC236}">
                      <a16:creationId xmlns:a16="http://schemas.microsoft.com/office/drawing/2014/main" id="{BAED132E-A0C2-4B21-9958-B00762588C98}"/>
                    </a:ext>
                  </a:extLst>
                </p:cNvPr>
                <p:cNvPicPr/>
                <p:nvPr/>
              </p:nvPicPr>
              <p:blipFill>
                <a:blip r:embed="rId415"/>
                <a:stretch>
                  <a:fillRect/>
                </a:stretch>
              </p:blipFill>
              <p:spPr>
                <a:xfrm>
                  <a:off x="3576987" y="4149960"/>
                  <a:ext cx="160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91" name="Freihand 190">
                  <a:extLst>
                    <a:ext uri="{FF2B5EF4-FFF2-40B4-BE49-F238E27FC236}">
                      <a16:creationId xmlns:a16="http://schemas.microsoft.com/office/drawing/2014/main" id="{1B8FEC9B-EF23-4FEE-AFB6-75C91035382A}"/>
                    </a:ext>
                  </a:extLst>
                </p14:cNvPr>
                <p14:cNvContentPartPr/>
                <p14:nvPr/>
              </p14:nvContentPartPr>
              <p14:xfrm>
                <a:off x="3715587" y="4162920"/>
                <a:ext cx="236520" cy="116280"/>
              </p14:xfrm>
            </p:contentPart>
          </mc:Choice>
          <mc:Fallback xmlns="">
            <p:pic>
              <p:nvPicPr>
                <p:cNvPr id="191" name="Freihand 190">
                  <a:extLst>
                    <a:ext uri="{FF2B5EF4-FFF2-40B4-BE49-F238E27FC236}">
                      <a16:creationId xmlns:a16="http://schemas.microsoft.com/office/drawing/2014/main" id="{1B8FEC9B-EF23-4FEE-AFB6-75C91035382A}"/>
                    </a:ext>
                  </a:extLst>
                </p:cNvPr>
                <p:cNvPicPr/>
                <p:nvPr/>
              </p:nvPicPr>
              <p:blipFill>
                <a:blip r:embed="rId417"/>
                <a:stretch>
                  <a:fillRect/>
                </a:stretch>
              </p:blipFill>
              <p:spPr>
                <a:xfrm>
                  <a:off x="3711267" y="4158600"/>
                  <a:ext cx="245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1" name="Freihand 230">
                  <a:extLst>
                    <a:ext uri="{FF2B5EF4-FFF2-40B4-BE49-F238E27FC236}">
                      <a16:creationId xmlns:a16="http://schemas.microsoft.com/office/drawing/2014/main" id="{31FC4ABA-AE89-4ED2-9941-80B8A3F6DB5B}"/>
                    </a:ext>
                  </a:extLst>
                </p14:cNvPr>
                <p14:cNvContentPartPr/>
                <p14:nvPr/>
              </p14:nvContentPartPr>
              <p14:xfrm>
                <a:off x="832347" y="4536960"/>
                <a:ext cx="92520" cy="140760"/>
              </p14:xfrm>
            </p:contentPart>
          </mc:Choice>
          <mc:Fallback xmlns="">
            <p:pic>
              <p:nvPicPr>
                <p:cNvPr id="231" name="Freihand 230">
                  <a:extLst>
                    <a:ext uri="{FF2B5EF4-FFF2-40B4-BE49-F238E27FC236}">
                      <a16:creationId xmlns:a16="http://schemas.microsoft.com/office/drawing/2014/main" id="{31FC4ABA-AE89-4ED2-9941-80B8A3F6DB5B}"/>
                    </a:ext>
                  </a:extLst>
                </p:cNvPr>
                <p:cNvPicPr/>
                <p:nvPr/>
              </p:nvPicPr>
              <p:blipFill>
                <a:blip r:embed="rId419"/>
                <a:stretch>
                  <a:fillRect/>
                </a:stretch>
              </p:blipFill>
              <p:spPr>
                <a:xfrm>
                  <a:off x="828027" y="4532640"/>
                  <a:ext cx="101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2" name="Freihand 231">
                  <a:extLst>
                    <a:ext uri="{FF2B5EF4-FFF2-40B4-BE49-F238E27FC236}">
                      <a16:creationId xmlns:a16="http://schemas.microsoft.com/office/drawing/2014/main" id="{9A4CCBE3-94ED-4121-A73D-7B2726830360}"/>
                    </a:ext>
                  </a:extLst>
                </p14:cNvPr>
                <p14:cNvContentPartPr/>
                <p14:nvPr/>
              </p14:nvContentPartPr>
              <p14:xfrm>
                <a:off x="911547" y="4530120"/>
                <a:ext cx="28080" cy="149400"/>
              </p14:xfrm>
            </p:contentPart>
          </mc:Choice>
          <mc:Fallback xmlns="">
            <p:pic>
              <p:nvPicPr>
                <p:cNvPr id="232" name="Freihand 231">
                  <a:extLst>
                    <a:ext uri="{FF2B5EF4-FFF2-40B4-BE49-F238E27FC236}">
                      <a16:creationId xmlns:a16="http://schemas.microsoft.com/office/drawing/2014/main" id="{9A4CCBE3-94ED-4121-A73D-7B2726830360}"/>
                    </a:ext>
                  </a:extLst>
                </p:cNvPr>
                <p:cNvPicPr/>
                <p:nvPr/>
              </p:nvPicPr>
              <p:blipFill>
                <a:blip r:embed="rId421"/>
                <a:stretch>
                  <a:fillRect/>
                </a:stretch>
              </p:blipFill>
              <p:spPr>
                <a:xfrm>
                  <a:off x="907227" y="4525800"/>
                  <a:ext cx="36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3" name="Freihand 232">
                  <a:extLst>
                    <a:ext uri="{FF2B5EF4-FFF2-40B4-BE49-F238E27FC236}">
                      <a16:creationId xmlns:a16="http://schemas.microsoft.com/office/drawing/2014/main" id="{48E4C52F-E83C-4A4A-BB83-3E06236523C4}"/>
                    </a:ext>
                  </a:extLst>
                </p14:cNvPr>
                <p14:cNvContentPartPr/>
                <p14:nvPr/>
              </p14:nvContentPartPr>
              <p14:xfrm>
                <a:off x="869427" y="4606080"/>
                <a:ext cx="76320" cy="10800"/>
              </p14:xfrm>
            </p:contentPart>
          </mc:Choice>
          <mc:Fallback xmlns="">
            <p:pic>
              <p:nvPicPr>
                <p:cNvPr id="233" name="Freihand 232">
                  <a:extLst>
                    <a:ext uri="{FF2B5EF4-FFF2-40B4-BE49-F238E27FC236}">
                      <a16:creationId xmlns:a16="http://schemas.microsoft.com/office/drawing/2014/main" id="{48E4C52F-E83C-4A4A-BB83-3E06236523C4}"/>
                    </a:ext>
                  </a:extLst>
                </p:cNvPr>
                <p:cNvPicPr/>
                <p:nvPr/>
              </p:nvPicPr>
              <p:blipFill>
                <a:blip r:embed="rId423"/>
                <a:stretch>
                  <a:fillRect/>
                </a:stretch>
              </p:blipFill>
              <p:spPr>
                <a:xfrm>
                  <a:off x="865107" y="4601760"/>
                  <a:ext cx="84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4" name="Freihand 233">
                  <a:extLst>
                    <a:ext uri="{FF2B5EF4-FFF2-40B4-BE49-F238E27FC236}">
                      <a16:creationId xmlns:a16="http://schemas.microsoft.com/office/drawing/2014/main" id="{EAADEDEF-E07C-45D9-812B-655263220627}"/>
                    </a:ext>
                  </a:extLst>
                </p14:cNvPr>
                <p14:cNvContentPartPr/>
                <p14:nvPr/>
              </p14:nvContentPartPr>
              <p14:xfrm>
                <a:off x="1143027" y="4540920"/>
                <a:ext cx="17280" cy="109800"/>
              </p14:xfrm>
            </p:contentPart>
          </mc:Choice>
          <mc:Fallback xmlns="">
            <p:pic>
              <p:nvPicPr>
                <p:cNvPr id="234" name="Freihand 233">
                  <a:extLst>
                    <a:ext uri="{FF2B5EF4-FFF2-40B4-BE49-F238E27FC236}">
                      <a16:creationId xmlns:a16="http://schemas.microsoft.com/office/drawing/2014/main" id="{EAADEDEF-E07C-45D9-812B-655263220627}"/>
                    </a:ext>
                  </a:extLst>
                </p:cNvPr>
                <p:cNvPicPr/>
                <p:nvPr/>
              </p:nvPicPr>
              <p:blipFill>
                <a:blip r:embed="rId425"/>
                <a:stretch>
                  <a:fillRect/>
                </a:stretch>
              </p:blipFill>
              <p:spPr>
                <a:xfrm>
                  <a:off x="1138707" y="4536600"/>
                  <a:ext cx="25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5" name="Freihand 234">
                  <a:extLst>
                    <a:ext uri="{FF2B5EF4-FFF2-40B4-BE49-F238E27FC236}">
                      <a16:creationId xmlns:a16="http://schemas.microsoft.com/office/drawing/2014/main" id="{88C9E992-C7B2-48D7-BB0E-E8621A327E25}"/>
                    </a:ext>
                  </a:extLst>
                </p14:cNvPr>
                <p14:cNvContentPartPr/>
                <p14:nvPr/>
              </p14:nvContentPartPr>
              <p14:xfrm>
                <a:off x="1094787" y="4531200"/>
                <a:ext cx="132120" cy="168120"/>
              </p14:xfrm>
            </p:contentPart>
          </mc:Choice>
          <mc:Fallback xmlns="">
            <p:pic>
              <p:nvPicPr>
                <p:cNvPr id="235" name="Freihand 234">
                  <a:extLst>
                    <a:ext uri="{FF2B5EF4-FFF2-40B4-BE49-F238E27FC236}">
                      <a16:creationId xmlns:a16="http://schemas.microsoft.com/office/drawing/2014/main" id="{88C9E992-C7B2-48D7-BB0E-E8621A327E25}"/>
                    </a:ext>
                  </a:extLst>
                </p:cNvPr>
                <p:cNvPicPr/>
                <p:nvPr/>
              </p:nvPicPr>
              <p:blipFill>
                <a:blip r:embed="rId427"/>
                <a:stretch>
                  <a:fillRect/>
                </a:stretch>
              </p:blipFill>
              <p:spPr>
                <a:xfrm>
                  <a:off x="1090467" y="4526880"/>
                  <a:ext cx="140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6" name="Freihand 235">
                  <a:extLst>
                    <a:ext uri="{FF2B5EF4-FFF2-40B4-BE49-F238E27FC236}">
                      <a16:creationId xmlns:a16="http://schemas.microsoft.com/office/drawing/2014/main" id="{2DEDD568-553E-4D5B-875E-ADAA86CA7A98}"/>
                    </a:ext>
                  </a:extLst>
                </p14:cNvPr>
                <p14:cNvContentPartPr/>
                <p14:nvPr/>
              </p14:nvContentPartPr>
              <p14:xfrm>
                <a:off x="1434987" y="4526880"/>
                <a:ext cx="133200" cy="116640"/>
              </p14:xfrm>
            </p:contentPart>
          </mc:Choice>
          <mc:Fallback xmlns="">
            <p:pic>
              <p:nvPicPr>
                <p:cNvPr id="236" name="Freihand 235">
                  <a:extLst>
                    <a:ext uri="{FF2B5EF4-FFF2-40B4-BE49-F238E27FC236}">
                      <a16:creationId xmlns:a16="http://schemas.microsoft.com/office/drawing/2014/main" id="{2DEDD568-553E-4D5B-875E-ADAA86CA7A98}"/>
                    </a:ext>
                  </a:extLst>
                </p:cNvPr>
                <p:cNvPicPr/>
                <p:nvPr/>
              </p:nvPicPr>
              <p:blipFill>
                <a:blip r:embed="rId429"/>
                <a:stretch>
                  <a:fillRect/>
                </a:stretch>
              </p:blipFill>
              <p:spPr>
                <a:xfrm>
                  <a:off x="1430667" y="4522560"/>
                  <a:ext cx="14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37" name="Freihand 236">
                  <a:extLst>
                    <a:ext uri="{FF2B5EF4-FFF2-40B4-BE49-F238E27FC236}">
                      <a16:creationId xmlns:a16="http://schemas.microsoft.com/office/drawing/2014/main" id="{CA77BC64-25EB-4B88-9E12-8FC3A663B351}"/>
                    </a:ext>
                  </a:extLst>
                </p14:cNvPr>
                <p14:cNvContentPartPr/>
                <p14:nvPr/>
              </p14:nvContentPartPr>
              <p14:xfrm>
                <a:off x="1793547" y="4529760"/>
                <a:ext cx="120240" cy="70200"/>
              </p14:xfrm>
            </p:contentPart>
          </mc:Choice>
          <mc:Fallback xmlns="">
            <p:pic>
              <p:nvPicPr>
                <p:cNvPr id="237" name="Freihand 236">
                  <a:extLst>
                    <a:ext uri="{FF2B5EF4-FFF2-40B4-BE49-F238E27FC236}">
                      <a16:creationId xmlns:a16="http://schemas.microsoft.com/office/drawing/2014/main" id="{CA77BC64-25EB-4B88-9E12-8FC3A663B351}"/>
                    </a:ext>
                  </a:extLst>
                </p:cNvPr>
                <p:cNvPicPr/>
                <p:nvPr/>
              </p:nvPicPr>
              <p:blipFill>
                <a:blip r:embed="rId431"/>
                <a:stretch>
                  <a:fillRect/>
                </a:stretch>
              </p:blipFill>
              <p:spPr>
                <a:xfrm>
                  <a:off x="1789227" y="4525440"/>
                  <a:ext cx="128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8" name="Freihand 237">
                  <a:extLst>
                    <a:ext uri="{FF2B5EF4-FFF2-40B4-BE49-F238E27FC236}">
                      <a16:creationId xmlns:a16="http://schemas.microsoft.com/office/drawing/2014/main" id="{4BD44FA4-45C3-4355-A456-B29C89A18EB3}"/>
                    </a:ext>
                  </a:extLst>
                </p14:cNvPr>
                <p14:cNvContentPartPr/>
                <p14:nvPr/>
              </p14:nvContentPartPr>
              <p14:xfrm>
                <a:off x="1960587" y="4443000"/>
                <a:ext cx="184320" cy="138240"/>
              </p14:xfrm>
            </p:contentPart>
          </mc:Choice>
          <mc:Fallback xmlns="">
            <p:pic>
              <p:nvPicPr>
                <p:cNvPr id="238" name="Freihand 237">
                  <a:extLst>
                    <a:ext uri="{FF2B5EF4-FFF2-40B4-BE49-F238E27FC236}">
                      <a16:creationId xmlns:a16="http://schemas.microsoft.com/office/drawing/2014/main" id="{4BD44FA4-45C3-4355-A456-B29C89A18EB3}"/>
                    </a:ext>
                  </a:extLst>
                </p:cNvPr>
                <p:cNvPicPr/>
                <p:nvPr/>
              </p:nvPicPr>
              <p:blipFill>
                <a:blip r:embed="rId433"/>
                <a:stretch>
                  <a:fillRect/>
                </a:stretch>
              </p:blipFill>
              <p:spPr>
                <a:xfrm>
                  <a:off x="1956267" y="4438680"/>
                  <a:ext cx="192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9" name="Freihand 238">
                  <a:extLst>
                    <a:ext uri="{FF2B5EF4-FFF2-40B4-BE49-F238E27FC236}">
                      <a16:creationId xmlns:a16="http://schemas.microsoft.com/office/drawing/2014/main" id="{B504F4A8-87AD-4AA0-AE79-82710F495DED}"/>
                    </a:ext>
                  </a:extLst>
                </p14:cNvPr>
                <p14:cNvContentPartPr/>
                <p14:nvPr/>
              </p14:nvContentPartPr>
              <p14:xfrm>
                <a:off x="2203227" y="4500600"/>
                <a:ext cx="132480" cy="64800"/>
              </p14:xfrm>
            </p:contentPart>
          </mc:Choice>
          <mc:Fallback xmlns="">
            <p:pic>
              <p:nvPicPr>
                <p:cNvPr id="239" name="Freihand 238">
                  <a:extLst>
                    <a:ext uri="{FF2B5EF4-FFF2-40B4-BE49-F238E27FC236}">
                      <a16:creationId xmlns:a16="http://schemas.microsoft.com/office/drawing/2014/main" id="{B504F4A8-87AD-4AA0-AE79-82710F495DED}"/>
                    </a:ext>
                  </a:extLst>
                </p:cNvPr>
                <p:cNvPicPr/>
                <p:nvPr/>
              </p:nvPicPr>
              <p:blipFill>
                <a:blip r:embed="rId435"/>
                <a:stretch>
                  <a:fillRect/>
                </a:stretch>
              </p:blipFill>
              <p:spPr>
                <a:xfrm>
                  <a:off x="2198907" y="4496280"/>
                  <a:ext cx="141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0" name="Freihand 239">
                  <a:extLst>
                    <a:ext uri="{FF2B5EF4-FFF2-40B4-BE49-F238E27FC236}">
                      <a16:creationId xmlns:a16="http://schemas.microsoft.com/office/drawing/2014/main" id="{3340B102-F30F-40FE-A655-A305F49E05D7}"/>
                    </a:ext>
                  </a:extLst>
                </p14:cNvPr>
                <p14:cNvContentPartPr/>
                <p14:nvPr/>
              </p14:nvContentPartPr>
              <p14:xfrm>
                <a:off x="1733787" y="4630560"/>
                <a:ext cx="522720" cy="25920"/>
              </p14:xfrm>
            </p:contentPart>
          </mc:Choice>
          <mc:Fallback xmlns="">
            <p:pic>
              <p:nvPicPr>
                <p:cNvPr id="240" name="Freihand 239">
                  <a:extLst>
                    <a:ext uri="{FF2B5EF4-FFF2-40B4-BE49-F238E27FC236}">
                      <a16:creationId xmlns:a16="http://schemas.microsoft.com/office/drawing/2014/main" id="{3340B102-F30F-40FE-A655-A305F49E05D7}"/>
                    </a:ext>
                  </a:extLst>
                </p:cNvPr>
                <p:cNvPicPr/>
                <p:nvPr/>
              </p:nvPicPr>
              <p:blipFill>
                <a:blip r:embed="rId437"/>
                <a:stretch>
                  <a:fillRect/>
                </a:stretch>
              </p:blipFill>
              <p:spPr>
                <a:xfrm>
                  <a:off x="1729467" y="4626240"/>
                  <a:ext cx="531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1" name="Freihand 240">
                  <a:extLst>
                    <a:ext uri="{FF2B5EF4-FFF2-40B4-BE49-F238E27FC236}">
                      <a16:creationId xmlns:a16="http://schemas.microsoft.com/office/drawing/2014/main" id="{BCE7C168-D782-4D0E-A1B0-0056BE1F2713}"/>
                    </a:ext>
                  </a:extLst>
                </p14:cNvPr>
                <p14:cNvContentPartPr/>
                <p14:nvPr/>
              </p14:nvContentPartPr>
              <p14:xfrm>
                <a:off x="2645307" y="4436880"/>
                <a:ext cx="129600" cy="110160"/>
              </p14:xfrm>
            </p:contentPart>
          </mc:Choice>
          <mc:Fallback xmlns="">
            <p:pic>
              <p:nvPicPr>
                <p:cNvPr id="241" name="Freihand 240">
                  <a:extLst>
                    <a:ext uri="{FF2B5EF4-FFF2-40B4-BE49-F238E27FC236}">
                      <a16:creationId xmlns:a16="http://schemas.microsoft.com/office/drawing/2014/main" id="{BCE7C168-D782-4D0E-A1B0-0056BE1F2713}"/>
                    </a:ext>
                  </a:extLst>
                </p:cNvPr>
                <p:cNvPicPr/>
                <p:nvPr/>
              </p:nvPicPr>
              <p:blipFill>
                <a:blip r:embed="rId439"/>
                <a:stretch>
                  <a:fillRect/>
                </a:stretch>
              </p:blipFill>
              <p:spPr>
                <a:xfrm>
                  <a:off x="2640987" y="4432560"/>
                  <a:ext cx="138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2" name="Freihand 241">
                  <a:extLst>
                    <a:ext uri="{FF2B5EF4-FFF2-40B4-BE49-F238E27FC236}">
                      <a16:creationId xmlns:a16="http://schemas.microsoft.com/office/drawing/2014/main" id="{21CE6884-FC49-4011-8A5D-689474C29E98}"/>
                    </a:ext>
                  </a:extLst>
                </p14:cNvPr>
                <p14:cNvContentPartPr/>
                <p14:nvPr/>
              </p14:nvContentPartPr>
              <p14:xfrm>
                <a:off x="2804067" y="4441200"/>
                <a:ext cx="272520" cy="235800"/>
              </p14:xfrm>
            </p:contentPart>
          </mc:Choice>
          <mc:Fallback xmlns="">
            <p:pic>
              <p:nvPicPr>
                <p:cNvPr id="242" name="Freihand 241">
                  <a:extLst>
                    <a:ext uri="{FF2B5EF4-FFF2-40B4-BE49-F238E27FC236}">
                      <a16:creationId xmlns:a16="http://schemas.microsoft.com/office/drawing/2014/main" id="{21CE6884-FC49-4011-8A5D-689474C29E98}"/>
                    </a:ext>
                  </a:extLst>
                </p:cNvPr>
                <p:cNvPicPr/>
                <p:nvPr/>
              </p:nvPicPr>
              <p:blipFill>
                <a:blip r:embed="rId441"/>
                <a:stretch>
                  <a:fillRect/>
                </a:stretch>
              </p:blipFill>
              <p:spPr>
                <a:xfrm>
                  <a:off x="2799747" y="4436880"/>
                  <a:ext cx="281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6" name="Freihand 245">
                  <a:extLst>
                    <a:ext uri="{FF2B5EF4-FFF2-40B4-BE49-F238E27FC236}">
                      <a16:creationId xmlns:a16="http://schemas.microsoft.com/office/drawing/2014/main" id="{B0D43030-4436-42D5-A371-D357F1B332A5}"/>
                    </a:ext>
                  </a:extLst>
                </p14:cNvPr>
                <p14:cNvContentPartPr/>
                <p14:nvPr/>
              </p14:nvContentPartPr>
              <p14:xfrm>
                <a:off x="3196467" y="4467120"/>
                <a:ext cx="96120" cy="76680"/>
              </p14:xfrm>
            </p:contentPart>
          </mc:Choice>
          <mc:Fallback xmlns="">
            <p:pic>
              <p:nvPicPr>
                <p:cNvPr id="246" name="Freihand 245">
                  <a:extLst>
                    <a:ext uri="{FF2B5EF4-FFF2-40B4-BE49-F238E27FC236}">
                      <a16:creationId xmlns:a16="http://schemas.microsoft.com/office/drawing/2014/main" id="{B0D43030-4436-42D5-A371-D357F1B332A5}"/>
                    </a:ext>
                  </a:extLst>
                </p:cNvPr>
                <p:cNvPicPr/>
                <p:nvPr/>
              </p:nvPicPr>
              <p:blipFill>
                <a:blip r:embed="rId443"/>
                <a:stretch>
                  <a:fillRect/>
                </a:stretch>
              </p:blipFill>
              <p:spPr>
                <a:xfrm>
                  <a:off x="3192147" y="4462800"/>
                  <a:ext cx="104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7" name="Freihand 246">
                  <a:extLst>
                    <a:ext uri="{FF2B5EF4-FFF2-40B4-BE49-F238E27FC236}">
                      <a16:creationId xmlns:a16="http://schemas.microsoft.com/office/drawing/2014/main" id="{16FBA91E-2119-4096-B86E-61ECA9580047}"/>
                    </a:ext>
                  </a:extLst>
                </p14:cNvPr>
                <p14:cNvContentPartPr/>
                <p14:nvPr/>
              </p14:nvContentPartPr>
              <p14:xfrm>
                <a:off x="3342627" y="4391160"/>
                <a:ext cx="36360" cy="152640"/>
              </p14:xfrm>
            </p:contentPart>
          </mc:Choice>
          <mc:Fallback xmlns="">
            <p:pic>
              <p:nvPicPr>
                <p:cNvPr id="247" name="Freihand 246">
                  <a:extLst>
                    <a:ext uri="{FF2B5EF4-FFF2-40B4-BE49-F238E27FC236}">
                      <a16:creationId xmlns:a16="http://schemas.microsoft.com/office/drawing/2014/main" id="{16FBA91E-2119-4096-B86E-61ECA9580047}"/>
                    </a:ext>
                  </a:extLst>
                </p:cNvPr>
                <p:cNvPicPr/>
                <p:nvPr/>
              </p:nvPicPr>
              <p:blipFill>
                <a:blip r:embed="rId445"/>
                <a:stretch>
                  <a:fillRect/>
                </a:stretch>
              </p:blipFill>
              <p:spPr>
                <a:xfrm>
                  <a:off x="3338307" y="4386840"/>
                  <a:ext cx="45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8" name="Freihand 247">
                  <a:extLst>
                    <a:ext uri="{FF2B5EF4-FFF2-40B4-BE49-F238E27FC236}">
                      <a16:creationId xmlns:a16="http://schemas.microsoft.com/office/drawing/2014/main" id="{3F8DE8E8-53FC-40A5-A617-30AF13923FDA}"/>
                    </a:ext>
                  </a:extLst>
                </p14:cNvPr>
                <p14:cNvContentPartPr/>
                <p14:nvPr/>
              </p14:nvContentPartPr>
              <p14:xfrm>
                <a:off x="3423267" y="4392240"/>
                <a:ext cx="176760" cy="147600"/>
              </p14:xfrm>
            </p:contentPart>
          </mc:Choice>
          <mc:Fallback xmlns="">
            <p:pic>
              <p:nvPicPr>
                <p:cNvPr id="248" name="Freihand 247">
                  <a:extLst>
                    <a:ext uri="{FF2B5EF4-FFF2-40B4-BE49-F238E27FC236}">
                      <a16:creationId xmlns:a16="http://schemas.microsoft.com/office/drawing/2014/main" id="{3F8DE8E8-53FC-40A5-A617-30AF13923FDA}"/>
                    </a:ext>
                  </a:extLst>
                </p:cNvPr>
                <p:cNvPicPr/>
                <p:nvPr/>
              </p:nvPicPr>
              <p:blipFill>
                <a:blip r:embed="rId447"/>
                <a:stretch>
                  <a:fillRect/>
                </a:stretch>
              </p:blipFill>
              <p:spPr>
                <a:xfrm>
                  <a:off x="3418947" y="4387920"/>
                  <a:ext cx="185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0" name="Freihand 249">
                  <a:extLst>
                    <a:ext uri="{FF2B5EF4-FFF2-40B4-BE49-F238E27FC236}">
                      <a16:creationId xmlns:a16="http://schemas.microsoft.com/office/drawing/2014/main" id="{D7757543-4D74-4C88-AF1D-93FBF056B699}"/>
                    </a:ext>
                  </a:extLst>
                </p14:cNvPr>
                <p14:cNvContentPartPr/>
                <p14:nvPr/>
              </p14:nvContentPartPr>
              <p14:xfrm>
                <a:off x="2503107" y="4546680"/>
                <a:ext cx="20160" cy="109440"/>
              </p14:xfrm>
            </p:contentPart>
          </mc:Choice>
          <mc:Fallback xmlns="">
            <p:pic>
              <p:nvPicPr>
                <p:cNvPr id="250" name="Freihand 249">
                  <a:extLst>
                    <a:ext uri="{FF2B5EF4-FFF2-40B4-BE49-F238E27FC236}">
                      <a16:creationId xmlns:a16="http://schemas.microsoft.com/office/drawing/2014/main" id="{D7757543-4D74-4C88-AF1D-93FBF056B699}"/>
                    </a:ext>
                  </a:extLst>
                </p:cNvPr>
                <p:cNvPicPr/>
                <p:nvPr/>
              </p:nvPicPr>
              <p:blipFill>
                <a:blip r:embed="rId449"/>
                <a:stretch>
                  <a:fillRect/>
                </a:stretch>
              </p:blipFill>
              <p:spPr>
                <a:xfrm>
                  <a:off x="2498787" y="4542360"/>
                  <a:ext cx="2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2" name="Freihand 251">
                  <a:extLst>
                    <a:ext uri="{FF2B5EF4-FFF2-40B4-BE49-F238E27FC236}">
                      <a16:creationId xmlns:a16="http://schemas.microsoft.com/office/drawing/2014/main" id="{19DFC296-2A17-43B6-B1BA-FDAC726822B8}"/>
                    </a:ext>
                  </a:extLst>
                </p14:cNvPr>
                <p14:cNvContentPartPr/>
                <p14:nvPr/>
              </p14:nvContentPartPr>
              <p14:xfrm>
                <a:off x="3814227" y="4461360"/>
                <a:ext cx="127080" cy="64440"/>
              </p14:xfrm>
            </p:contentPart>
          </mc:Choice>
          <mc:Fallback xmlns="">
            <p:pic>
              <p:nvPicPr>
                <p:cNvPr id="252" name="Freihand 251">
                  <a:extLst>
                    <a:ext uri="{FF2B5EF4-FFF2-40B4-BE49-F238E27FC236}">
                      <a16:creationId xmlns:a16="http://schemas.microsoft.com/office/drawing/2014/main" id="{19DFC296-2A17-43B6-B1BA-FDAC726822B8}"/>
                    </a:ext>
                  </a:extLst>
                </p:cNvPr>
                <p:cNvPicPr/>
                <p:nvPr/>
              </p:nvPicPr>
              <p:blipFill>
                <a:blip r:embed="rId451"/>
                <a:stretch>
                  <a:fillRect/>
                </a:stretch>
              </p:blipFill>
              <p:spPr>
                <a:xfrm>
                  <a:off x="3809907" y="4457040"/>
                  <a:ext cx="135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3" name="Freihand 252">
                  <a:extLst>
                    <a:ext uri="{FF2B5EF4-FFF2-40B4-BE49-F238E27FC236}">
                      <a16:creationId xmlns:a16="http://schemas.microsoft.com/office/drawing/2014/main" id="{86DE6666-8BA4-4498-8FDA-D36823BA95B8}"/>
                    </a:ext>
                  </a:extLst>
                </p14:cNvPr>
                <p14:cNvContentPartPr/>
                <p14:nvPr/>
              </p14:nvContentPartPr>
              <p14:xfrm>
                <a:off x="3984507" y="4401600"/>
                <a:ext cx="87480" cy="110160"/>
              </p14:xfrm>
            </p:contentPart>
          </mc:Choice>
          <mc:Fallback xmlns="">
            <p:pic>
              <p:nvPicPr>
                <p:cNvPr id="253" name="Freihand 252">
                  <a:extLst>
                    <a:ext uri="{FF2B5EF4-FFF2-40B4-BE49-F238E27FC236}">
                      <a16:creationId xmlns:a16="http://schemas.microsoft.com/office/drawing/2014/main" id="{86DE6666-8BA4-4498-8FDA-D36823BA95B8}"/>
                    </a:ext>
                  </a:extLst>
                </p:cNvPr>
                <p:cNvPicPr/>
                <p:nvPr/>
              </p:nvPicPr>
              <p:blipFill>
                <a:blip r:embed="rId453"/>
                <a:stretch>
                  <a:fillRect/>
                </a:stretch>
              </p:blipFill>
              <p:spPr>
                <a:xfrm>
                  <a:off x="3980187" y="4397280"/>
                  <a:ext cx="96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Freihand 253">
                  <a:extLst>
                    <a:ext uri="{FF2B5EF4-FFF2-40B4-BE49-F238E27FC236}">
                      <a16:creationId xmlns:a16="http://schemas.microsoft.com/office/drawing/2014/main" id="{A8E4D533-83B1-48C7-A5C1-AFE3BBCA4CB4}"/>
                    </a:ext>
                  </a:extLst>
                </p14:cNvPr>
                <p14:cNvContentPartPr/>
                <p14:nvPr/>
              </p14:nvContentPartPr>
              <p14:xfrm>
                <a:off x="4112307" y="4432920"/>
                <a:ext cx="79920" cy="79920"/>
              </p14:xfrm>
            </p:contentPart>
          </mc:Choice>
          <mc:Fallback xmlns="">
            <p:pic>
              <p:nvPicPr>
                <p:cNvPr id="254" name="Freihand 253">
                  <a:extLst>
                    <a:ext uri="{FF2B5EF4-FFF2-40B4-BE49-F238E27FC236}">
                      <a16:creationId xmlns:a16="http://schemas.microsoft.com/office/drawing/2014/main" id="{A8E4D533-83B1-48C7-A5C1-AFE3BBCA4CB4}"/>
                    </a:ext>
                  </a:extLst>
                </p:cNvPr>
                <p:cNvPicPr/>
                <p:nvPr/>
              </p:nvPicPr>
              <p:blipFill>
                <a:blip r:embed="rId455"/>
                <a:stretch>
                  <a:fillRect/>
                </a:stretch>
              </p:blipFill>
              <p:spPr>
                <a:xfrm>
                  <a:off x="4107987" y="4428600"/>
                  <a:ext cx="88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Freihand 254">
                  <a:extLst>
                    <a:ext uri="{FF2B5EF4-FFF2-40B4-BE49-F238E27FC236}">
                      <a16:creationId xmlns:a16="http://schemas.microsoft.com/office/drawing/2014/main" id="{1B47B8AE-5B69-40D8-B6D1-E2FB61C6E1B9}"/>
                    </a:ext>
                  </a:extLst>
                </p14:cNvPr>
                <p14:cNvContentPartPr/>
                <p14:nvPr/>
              </p14:nvContentPartPr>
              <p14:xfrm>
                <a:off x="4359627" y="4410600"/>
                <a:ext cx="424800" cy="105840"/>
              </p14:xfrm>
            </p:contentPart>
          </mc:Choice>
          <mc:Fallback xmlns="">
            <p:pic>
              <p:nvPicPr>
                <p:cNvPr id="255" name="Freihand 254">
                  <a:extLst>
                    <a:ext uri="{FF2B5EF4-FFF2-40B4-BE49-F238E27FC236}">
                      <a16:creationId xmlns:a16="http://schemas.microsoft.com/office/drawing/2014/main" id="{1B47B8AE-5B69-40D8-B6D1-E2FB61C6E1B9}"/>
                    </a:ext>
                  </a:extLst>
                </p:cNvPr>
                <p:cNvPicPr/>
                <p:nvPr/>
              </p:nvPicPr>
              <p:blipFill>
                <a:blip r:embed="rId457"/>
                <a:stretch>
                  <a:fillRect/>
                </a:stretch>
              </p:blipFill>
              <p:spPr>
                <a:xfrm>
                  <a:off x="4355307" y="4406280"/>
                  <a:ext cx="433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6" name="Freihand 255">
                  <a:extLst>
                    <a:ext uri="{FF2B5EF4-FFF2-40B4-BE49-F238E27FC236}">
                      <a16:creationId xmlns:a16="http://schemas.microsoft.com/office/drawing/2014/main" id="{B58444C0-B8F7-4CC3-9B0F-ABE969E5B54C}"/>
                    </a:ext>
                  </a:extLst>
                </p14:cNvPr>
                <p14:cNvContentPartPr/>
                <p14:nvPr/>
              </p14:nvContentPartPr>
              <p14:xfrm>
                <a:off x="4730427" y="4356600"/>
                <a:ext cx="360" cy="360"/>
              </p14:xfrm>
            </p:contentPart>
          </mc:Choice>
          <mc:Fallback xmlns="">
            <p:pic>
              <p:nvPicPr>
                <p:cNvPr id="256" name="Freihand 255">
                  <a:extLst>
                    <a:ext uri="{FF2B5EF4-FFF2-40B4-BE49-F238E27FC236}">
                      <a16:creationId xmlns:a16="http://schemas.microsoft.com/office/drawing/2014/main" id="{B58444C0-B8F7-4CC3-9B0F-ABE969E5B54C}"/>
                    </a:ext>
                  </a:extLst>
                </p:cNvPr>
                <p:cNvPicPr/>
                <p:nvPr/>
              </p:nvPicPr>
              <p:blipFill>
                <a:blip r:embed="rId344"/>
                <a:stretch>
                  <a:fillRect/>
                </a:stretch>
              </p:blipFill>
              <p:spPr>
                <a:xfrm>
                  <a:off x="4726107" y="4352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7" name="Freihand 256">
                  <a:extLst>
                    <a:ext uri="{FF2B5EF4-FFF2-40B4-BE49-F238E27FC236}">
                      <a16:creationId xmlns:a16="http://schemas.microsoft.com/office/drawing/2014/main" id="{9614C57B-710E-424D-9569-A05872491759}"/>
                    </a:ext>
                  </a:extLst>
                </p14:cNvPr>
                <p14:cNvContentPartPr/>
                <p14:nvPr/>
              </p14:nvContentPartPr>
              <p14:xfrm>
                <a:off x="4961907" y="4386840"/>
                <a:ext cx="18000" cy="119160"/>
              </p14:xfrm>
            </p:contentPart>
          </mc:Choice>
          <mc:Fallback xmlns="">
            <p:pic>
              <p:nvPicPr>
                <p:cNvPr id="257" name="Freihand 256">
                  <a:extLst>
                    <a:ext uri="{FF2B5EF4-FFF2-40B4-BE49-F238E27FC236}">
                      <a16:creationId xmlns:a16="http://schemas.microsoft.com/office/drawing/2014/main" id="{9614C57B-710E-424D-9569-A05872491759}"/>
                    </a:ext>
                  </a:extLst>
                </p:cNvPr>
                <p:cNvPicPr/>
                <p:nvPr/>
              </p:nvPicPr>
              <p:blipFill>
                <a:blip r:embed="rId460"/>
                <a:stretch>
                  <a:fillRect/>
                </a:stretch>
              </p:blipFill>
              <p:spPr>
                <a:xfrm>
                  <a:off x="4957587" y="4382520"/>
                  <a:ext cx="26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8" name="Freihand 257">
                  <a:extLst>
                    <a:ext uri="{FF2B5EF4-FFF2-40B4-BE49-F238E27FC236}">
                      <a16:creationId xmlns:a16="http://schemas.microsoft.com/office/drawing/2014/main" id="{FA73A258-29AC-4FE0-98A0-7E781EFE7648}"/>
                    </a:ext>
                  </a:extLst>
                </p14:cNvPr>
                <p14:cNvContentPartPr/>
                <p14:nvPr/>
              </p14:nvContentPartPr>
              <p14:xfrm>
                <a:off x="4887387" y="4371360"/>
                <a:ext cx="174600" cy="128520"/>
              </p14:xfrm>
            </p:contentPart>
          </mc:Choice>
          <mc:Fallback xmlns="">
            <p:pic>
              <p:nvPicPr>
                <p:cNvPr id="258" name="Freihand 257">
                  <a:extLst>
                    <a:ext uri="{FF2B5EF4-FFF2-40B4-BE49-F238E27FC236}">
                      <a16:creationId xmlns:a16="http://schemas.microsoft.com/office/drawing/2014/main" id="{FA73A258-29AC-4FE0-98A0-7E781EFE7648}"/>
                    </a:ext>
                  </a:extLst>
                </p:cNvPr>
                <p:cNvPicPr/>
                <p:nvPr/>
              </p:nvPicPr>
              <p:blipFill>
                <a:blip r:embed="rId462"/>
                <a:stretch>
                  <a:fillRect/>
                </a:stretch>
              </p:blipFill>
              <p:spPr>
                <a:xfrm>
                  <a:off x="4883067" y="4367040"/>
                  <a:ext cx="183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9" name="Freihand 258">
                  <a:extLst>
                    <a:ext uri="{FF2B5EF4-FFF2-40B4-BE49-F238E27FC236}">
                      <a16:creationId xmlns:a16="http://schemas.microsoft.com/office/drawing/2014/main" id="{E5A15A05-1F0F-4E17-9FC8-1B7AF4B5006B}"/>
                    </a:ext>
                  </a:extLst>
                </p14:cNvPr>
                <p14:cNvContentPartPr/>
                <p14:nvPr/>
              </p14:nvContentPartPr>
              <p14:xfrm>
                <a:off x="5070627" y="4433280"/>
                <a:ext cx="93600" cy="64800"/>
              </p14:xfrm>
            </p:contentPart>
          </mc:Choice>
          <mc:Fallback xmlns="">
            <p:pic>
              <p:nvPicPr>
                <p:cNvPr id="259" name="Freihand 258">
                  <a:extLst>
                    <a:ext uri="{FF2B5EF4-FFF2-40B4-BE49-F238E27FC236}">
                      <a16:creationId xmlns:a16="http://schemas.microsoft.com/office/drawing/2014/main" id="{E5A15A05-1F0F-4E17-9FC8-1B7AF4B5006B}"/>
                    </a:ext>
                  </a:extLst>
                </p:cNvPr>
                <p:cNvPicPr/>
                <p:nvPr/>
              </p:nvPicPr>
              <p:blipFill>
                <a:blip r:embed="rId464"/>
                <a:stretch>
                  <a:fillRect/>
                </a:stretch>
              </p:blipFill>
              <p:spPr>
                <a:xfrm>
                  <a:off x="5066307" y="4428960"/>
                  <a:ext cx="102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0" name="Freihand 259">
                  <a:extLst>
                    <a:ext uri="{FF2B5EF4-FFF2-40B4-BE49-F238E27FC236}">
                      <a16:creationId xmlns:a16="http://schemas.microsoft.com/office/drawing/2014/main" id="{CDD1BF3F-4C80-4A9C-A6E2-85E3DCEEAA80}"/>
                    </a:ext>
                  </a:extLst>
                </p14:cNvPr>
                <p14:cNvContentPartPr/>
                <p14:nvPr/>
              </p14:nvContentPartPr>
              <p14:xfrm>
                <a:off x="5201307" y="4382160"/>
                <a:ext cx="171720" cy="103320"/>
              </p14:xfrm>
            </p:contentPart>
          </mc:Choice>
          <mc:Fallback xmlns="">
            <p:pic>
              <p:nvPicPr>
                <p:cNvPr id="260" name="Freihand 259">
                  <a:extLst>
                    <a:ext uri="{FF2B5EF4-FFF2-40B4-BE49-F238E27FC236}">
                      <a16:creationId xmlns:a16="http://schemas.microsoft.com/office/drawing/2014/main" id="{CDD1BF3F-4C80-4A9C-A6E2-85E3DCEEAA80}"/>
                    </a:ext>
                  </a:extLst>
                </p:cNvPr>
                <p:cNvPicPr/>
                <p:nvPr/>
              </p:nvPicPr>
              <p:blipFill>
                <a:blip r:embed="rId466"/>
                <a:stretch>
                  <a:fillRect/>
                </a:stretch>
              </p:blipFill>
              <p:spPr>
                <a:xfrm>
                  <a:off x="5196987" y="4377840"/>
                  <a:ext cx="180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1" name="Freihand 260">
                  <a:extLst>
                    <a:ext uri="{FF2B5EF4-FFF2-40B4-BE49-F238E27FC236}">
                      <a16:creationId xmlns:a16="http://schemas.microsoft.com/office/drawing/2014/main" id="{C96D37B5-C1C2-4EEB-A303-A467CACBFC1B}"/>
                    </a:ext>
                  </a:extLst>
                </p14:cNvPr>
                <p14:cNvContentPartPr/>
                <p14:nvPr/>
              </p14:nvContentPartPr>
              <p14:xfrm>
                <a:off x="5381307" y="4363440"/>
                <a:ext cx="7200" cy="27000"/>
              </p14:xfrm>
            </p:contentPart>
          </mc:Choice>
          <mc:Fallback xmlns="">
            <p:pic>
              <p:nvPicPr>
                <p:cNvPr id="261" name="Freihand 260">
                  <a:extLst>
                    <a:ext uri="{FF2B5EF4-FFF2-40B4-BE49-F238E27FC236}">
                      <a16:creationId xmlns:a16="http://schemas.microsoft.com/office/drawing/2014/main" id="{C96D37B5-C1C2-4EEB-A303-A467CACBFC1B}"/>
                    </a:ext>
                  </a:extLst>
                </p:cNvPr>
                <p:cNvPicPr/>
                <p:nvPr/>
              </p:nvPicPr>
              <p:blipFill>
                <a:blip r:embed="rId468"/>
                <a:stretch>
                  <a:fillRect/>
                </a:stretch>
              </p:blipFill>
              <p:spPr>
                <a:xfrm>
                  <a:off x="5376987" y="4359120"/>
                  <a:ext cx="15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2" name="Freihand 261">
                  <a:extLst>
                    <a:ext uri="{FF2B5EF4-FFF2-40B4-BE49-F238E27FC236}">
                      <a16:creationId xmlns:a16="http://schemas.microsoft.com/office/drawing/2014/main" id="{EB215911-98FB-4A79-B535-2A6D00E40C1C}"/>
                    </a:ext>
                  </a:extLst>
                </p14:cNvPr>
                <p14:cNvContentPartPr/>
                <p14:nvPr/>
              </p14:nvContentPartPr>
              <p14:xfrm>
                <a:off x="5419107" y="4407000"/>
                <a:ext cx="203400" cy="74880"/>
              </p14:xfrm>
            </p:contentPart>
          </mc:Choice>
          <mc:Fallback xmlns="">
            <p:pic>
              <p:nvPicPr>
                <p:cNvPr id="262" name="Freihand 261">
                  <a:extLst>
                    <a:ext uri="{FF2B5EF4-FFF2-40B4-BE49-F238E27FC236}">
                      <a16:creationId xmlns:a16="http://schemas.microsoft.com/office/drawing/2014/main" id="{EB215911-98FB-4A79-B535-2A6D00E40C1C}"/>
                    </a:ext>
                  </a:extLst>
                </p:cNvPr>
                <p:cNvPicPr/>
                <p:nvPr/>
              </p:nvPicPr>
              <p:blipFill>
                <a:blip r:embed="rId470"/>
                <a:stretch>
                  <a:fillRect/>
                </a:stretch>
              </p:blipFill>
              <p:spPr>
                <a:xfrm>
                  <a:off x="5414787" y="4402680"/>
                  <a:ext cx="212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3" name="Freihand 262">
                  <a:extLst>
                    <a:ext uri="{FF2B5EF4-FFF2-40B4-BE49-F238E27FC236}">
                      <a16:creationId xmlns:a16="http://schemas.microsoft.com/office/drawing/2014/main" id="{818C81A2-F2B3-4C40-B627-0997EB30C9DA}"/>
                    </a:ext>
                  </a:extLst>
                </p14:cNvPr>
                <p14:cNvContentPartPr/>
                <p14:nvPr/>
              </p14:nvContentPartPr>
              <p14:xfrm>
                <a:off x="5636907" y="4334640"/>
                <a:ext cx="360" cy="360"/>
              </p14:xfrm>
            </p:contentPart>
          </mc:Choice>
          <mc:Fallback xmlns="">
            <p:pic>
              <p:nvPicPr>
                <p:cNvPr id="263" name="Freihand 262">
                  <a:extLst>
                    <a:ext uri="{FF2B5EF4-FFF2-40B4-BE49-F238E27FC236}">
                      <a16:creationId xmlns:a16="http://schemas.microsoft.com/office/drawing/2014/main" id="{818C81A2-F2B3-4C40-B627-0997EB30C9DA}"/>
                    </a:ext>
                  </a:extLst>
                </p:cNvPr>
                <p:cNvPicPr/>
                <p:nvPr/>
              </p:nvPicPr>
              <p:blipFill>
                <a:blip r:embed="rId344"/>
                <a:stretch>
                  <a:fillRect/>
                </a:stretch>
              </p:blipFill>
              <p:spPr>
                <a:xfrm>
                  <a:off x="5632587" y="4330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4" name="Freihand 263">
                  <a:extLst>
                    <a:ext uri="{FF2B5EF4-FFF2-40B4-BE49-F238E27FC236}">
                      <a16:creationId xmlns:a16="http://schemas.microsoft.com/office/drawing/2014/main" id="{2B52CF42-CCBB-4102-9174-6E37812D5ADD}"/>
                    </a:ext>
                  </a:extLst>
                </p14:cNvPr>
                <p14:cNvContentPartPr/>
                <p14:nvPr/>
              </p14:nvContentPartPr>
              <p14:xfrm>
                <a:off x="5674347" y="4360920"/>
                <a:ext cx="191520" cy="112320"/>
              </p14:xfrm>
            </p:contentPart>
          </mc:Choice>
          <mc:Fallback xmlns="">
            <p:pic>
              <p:nvPicPr>
                <p:cNvPr id="264" name="Freihand 263">
                  <a:extLst>
                    <a:ext uri="{FF2B5EF4-FFF2-40B4-BE49-F238E27FC236}">
                      <a16:creationId xmlns:a16="http://schemas.microsoft.com/office/drawing/2014/main" id="{2B52CF42-CCBB-4102-9174-6E37812D5ADD}"/>
                    </a:ext>
                  </a:extLst>
                </p:cNvPr>
                <p:cNvPicPr/>
                <p:nvPr/>
              </p:nvPicPr>
              <p:blipFill>
                <a:blip r:embed="rId473"/>
                <a:stretch>
                  <a:fillRect/>
                </a:stretch>
              </p:blipFill>
              <p:spPr>
                <a:xfrm>
                  <a:off x="5670027" y="4356600"/>
                  <a:ext cx="20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5" name="Freihand 264">
                  <a:extLst>
                    <a:ext uri="{FF2B5EF4-FFF2-40B4-BE49-F238E27FC236}">
                      <a16:creationId xmlns:a16="http://schemas.microsoft.com/office/drawing/2014/main" id="{EE522740-2A1C-40FB-A393-1FCDE65B8C34}"/>
                    </a:ext>
                  </a:extLst>
                </p14:cNvPr>
                <p14:cNvContentPartPr/>
                <p14:nvPr/>
              </p14:nvContentPartPr>
              <p14:xfrm>
                <a:off x="5799627" y="4396920"/>
                <a:ext cx="100800" cy="98640"/>
              </p14:xfrm>
            </p:contentPart>
          </mc:Choice>
          <mc:Fallback xmlns="">
            <p:pic>
              <p:nvPicPr>
                <p:cNvPr id="265" name="Freihand 264">
                  <a:extLst>
                    <a:ext uri="{FF2B5EF4-FFF2-40B4-BE49-F238E27FC236}">
                      <a16:creationId xmlns:a16="http://schemas.microsoft.com/office/drawing/2014/main" id="{EE522740-2A1C-40FB-A393-1FCDE65B8C34}"/>
                    </a:ext>
                  </a:extLst>
                </p:cNvPr>
                <p:cNvPicPr/>
                <p:nvPr/>
              </p:nvPicPr>
              <p:blipFill>
                <a:blip r:embed="rId475"/>
                <a:stretch>
                  <a:fillRect/>
                </a:stretch>
              </p:blipFill>
              <p:spPr>
                <a:xfrm>
                  <a:off x="5795307" y="4392600"/>
                  <a:ext cx="10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7" name="Freihand 266">
                  <a:extLst>
                    <a:ext uri="{FF2B5EF4-FFF2-40B4-BE49-F238E27FC236}">
                      <a16:creationId xmlns:a16="http://schemas.microsoft.com/office/drawing/2014/main" id="{96986940-C4F9-4BEC-8B77-C2113C82829B}"/>
                    </a:ext>
                  </a:extLst>
                </p14:cNvPr>
                <p14:cNvContentPartPr/>
                <p14:nvPr/>
              </p14:nvContentPartPr>
              <p14:xfrm>
                <a:off x="5953347" y="4396200"/>
                <a:ext cx="186480" cy="100800"/>
              </p14:xfrm>
            </p:contentPart>
          </mc:Choice>
          <mc:Fallback xmlns="">
            <p:pic>
              <p:nvPicPr>
                <p:cNvPr id="267" name="Freihand 266">
                  <a:extLst>
                    <a:ext uri="{FF2B5EF4-FFF2-40B4-BE49-F238E27FC236}">
                      <a16:creationId xmlns:a16="http://schemas.microsoft.com/office/drawing/2014/main" id="{96986940-C4F9-4BEC-8B77-C2113C82829B}"/>
                    </a:ext>
                  </a:extLst>
                </p:cNvPr>
                <p:cNvPicPr/>
                <p:nvPr/>
              </p:nvPicPr>
              <p:blipFill>
                <a:blip r:embed="rId477"/>
                <a:stretch>
                  <a:fillRect/>
                </a:stretch>
              </p:blipFill>
              <p:spPr>
                <a:xfrm>
                  <a:off x="5949027" y="4391880"/>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9" name="Freihand 268">
                  <a:extLst>
                    <a:ext uri="{FF2B5EF4-FFF2-40B4-BE49-F238E27FC236}">
                      <a16:creationId xmlns:a16="http://schemas.microsoft.com/office/drawing/2014/main" id="{0CA73CC8-4E26-4F0D-85BA-6F448D2296E4}"/>
                    </a:ext>
                  </a:extLst>
                </p14:cNvPr>
                <p14:cNvContentPartPr/>
                <p14:nvPr/>
              </p14:nvContentPartPr>
              <p14:xfrm>
                <a:off x="6302547" y="4418520"/>
                <a:ext cx="76320" cy="73080"/>
              </p14:xfrm>
            </p:contentPart>
          </mc:Choice>
          <mc:Fallback xmlns="">
            <p:pic>
              <p:nvPicPr>
                <p:cNvPr id="269" name="Freihand 268">
                  <a:extLst>
                    <a:ext uri="{FF2B5EF4-FFF2-40B4-BE49-F238E27FC236}">
                      <a16:creationId xmlns:a16="http://schemas.microsoft.com/office/drawing/2014/main" id="{0CA73CC8-4E26-4F0D-85BA-6F448D2296E4}"/>
                    </a:ext>
                  </a:extLst>
                </p:cNvPr>
                <p:cNvPicPr/>
                <p:nvPr/>
              </p:nvPicPr>
              <p:blipFill>
                <a:blip r:embed="rId479"/>
                <a:stretch>
                  <a:fillRect/>
                </a:stretch>
              </p:blipFill>
              <p:spPr>
                <a:xfrm>
                  <a:off x="6298227" y="4414200"/>
                  <a:ext cx="84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0" name="Freihand 269">
                  <a:extLst>
                    <a:ext uri="{FF2B5EF4-FFF2-40B4-BE49-F238E27FC236}">
                      <a16:creationId xmlns:a16="http://schemas.microsoft.com/office/drawing/2014/main" id="{1B80FD05-C83F-4A8A-90AF-B43B782CEA8F}"/>
                    </a:ext>
                  </a:extLst>
                </p14:cNvPr>
                <p14:cNvContentPartPr/>
                <p14:nvPr/>
              </p14:nvContentPartPr>
              <p14:xfrm>
                <a:off x="6386787" y="4382880"/>
                <a:ext cx="146160" cy="82800"/>
              </p14:xfrm>
            </p:contentPart>
          </mc:Choice>
          <mc:Fallback xmlns="">
            <p:pic>
              <p:nvPicPr>
                <p:cNvPr id="270" name="Freihand 269">
                  <a:extLst>
                    <a:ext uri="{FF2B5EF4-FFF2-40B4-BE49-F238E27FC236}">
                      <a16:creationId xmlns:a16="http://schemas.microsoft.com/office/drawing/2014/main" id="{1B80FD05-C83F-4A8A-90AF-B43B782CEA8F}"/>
                    </a:ext>
                  </a:extLst>
                </p:cNvPr>
                <p:cNvPicPr/>
                <p:nvPr/>
              </p:nvPicPr>
              <p:blipFill>
                <a:blip r:embed="rId481"/>
                <a:stretch>
                  <a:fillRect/>
                </a:stretch>
              </p:blipFill>
              <p:spPr>
                <a:xfrm>
                  <a:off x="6382467" y="4378560"/>
                  <a:ext cx="154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1" name="Freihand 270">
                  <a:extLst>
                    <a:ext uri="{FF2B5EF4-FFF2-40B4-BE49-F238E27FC236}">
                      <a16:creationId xmlns:a16="http://schemas.microsoft.com/office/drawing/2014/main" id="{3DAC5922-AA1A-4548-BFC9-D3AF7B0A5AA2}"/>
                    </a:ext>
                  </a:extLst>
                </p14:cNvPr>
                <p14:cNvContentPartPr/>
                <p14:nvPr/>
              </p14:nvContentPartPr>
              <p14:xfrm>
                <a:off x="6471027" y="4341480"/>
                <a:ext cx="87480" cy="131040"/>
              </p14:xfrm>
            </p:contentPart>
          </mc:Choice>
          <mc:Fallback xmlns="">
            <p:pic>
              <p:nvPicPr>
                <p:cNvPr id="271" name="Freihand 270">
                  <a:extLst>
                    <a:ext uri="{FF2B5EF4-FFF2-40B4-BE49-F238E27FC236}">
                      <a16:creationId xmlns:a16="http://schemas.microsoft.com/office/drawing/2014/main" id="{3DAC5922-AA1A-4548-BFC9-D3AF7B0A5AA2}"/>
                    </a:ext>
                  </a:extLst>
                </p:cNvPr>
                <p:cNvPicPr/>
                <p:nvPr/>
              </p:nvPicPr>
              <p:blipFill>
                <a:blip r:embed="rId483"/>
                <a:stretch>
                  <a:fillRect/>
                </a:stretch>
              </p:blipFill>
              <p:spPr>
                <a:xfrm>
                  <a:off x="6466707" y="4337160"/>
                  <a:ext cx="96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D8992AF8-38E4-4AD9-9F16-7B12199E0998}"/>
                    </a:ext>
                  </a:extLst>
                </p14:cNvPr>
                <p14:cNvContentPartPr/>
                <p14:nvPr/>
              </p14:nvContentPartPr>
              <p14:xfrm>
                <a:off x="6414507" y="4395840"/>
                <a:ext cx="13680" cy="86400"/>
              </p14:xfrm>
            </p:contentPart>
          </mc:Choice>
          <mc:Fallback xmlns="">
            <p:pic>
              <p:nvPicPr>
                <p:cNvPr id="273" name="Freihand 272">
                  <a:extLst>
                    <a:ext uri="{FF2B5EF4-FFF2-40B4-BE49-F238E27FC236}">
                      <a16:creationId xmlns:a16="http://schemas.microsoft.com/office/drawing/2014/main" id="{D8992AF8-38E4-4AD9-9F16-7B12199E0998}"/>
                    </a:ext>
                  </a:extLst>
                </p:cNvPr>
                <p:cNvPicPr/>
                <p:nvPr/>
              </p:nvPicPr>
              <p:blipFill>
                <a:blip r:embed="rId485"/>
                <a:stretch>
                  <a:fillRect/>
                </a:stretch>
              </p:blipFill>
              <p:spPr>
                <a:xfrm>
                  <a:off x="6410187" y="4391520"/>
                  <a:ext cx="22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480782E8-8E3B-49DD-8FC0-BC0C94C79CD5}"/>
                    </a:ext>
                  </a:extLst>
                </p14:cNvPr>
                <p14:cNvContentPartPr/>
                <p14:nvPr/>
              </p14:nvContentPartPr>
              <p14:xfrm>
                <a:off x="6594867" y="4338600"/>
                <a:ext cx="111600" cy="130320"/>
              </p14:xfrm>
            </p:contentPart>
          </mc:Choice>
          <mc:Fallback xmlns="">
            <p:pic>
              <p:nvPicPr>
                <p:cNvPr id="274" name="Freihand 273">
                  <a:extLst>
                    <a:ext uri="{FF2B5EF4-FFF2-40B4-BE49-F238E27FC236}">
                      <a16:creationId xmlns:a16="http://schemas.microsoft.com/office/drawing/2014/main" id="{480782E8-8E3B-49DD-8FC0-BC0C94C79CD5}"/>
                    </a:ext>
                  </a:extLst>
                </p:cNvPr>
                <p:cNvPicPr/>
                <p:nvPr/>
              </p:nvPicPr>
              <p:blipFill>
                <a:blip r:embed="rId487"/>
                <a:stretch>
                  <a:fillRect/>
                </a:stretch>
              </p:blipFill>
              <p:spPr>
                <a:xfrm>
                  <a:off x="6590547" y="4334280"/>
                  <a:ext cx="120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8AE9DBE1-8C45-4195-BF58-20B725CE3C38}"/>
                    </a:ext>
                  </a:extLst>
                </p14:cNvPr>
                <p14:cNvContentPartPr/>
                <p14:nvPr/>
              </p14:nvContentPartPr>
              <p14:xfrm>
                <a:off x="6670827" y="4328880"/>
                <a:ext cx="360" cy="360"/>
              </p14:xfrm>
            </p:contentPart>
          </mc:Choice>
          <mc:Fallback xmlns="">
            <p:pic>
              <p:nvPicPr>
                <p:cNvPr id="275" name="Freihand 274">
                  <a:extLst>
                    <a:ext uri="{FF2B5EF4-FFF2-40B4-BE49-F238E27FC236}">
                      <a16:creationId xmlns:a16="http://schemas.microsoft.com/office/drawing/2014/main" id="{8AE9DBE1-8C45-4195-BF58-20B725CE3C38}"/>
                    </a:ext>
                  </a:extLst>
                </p:cNvPr>
                <p:cNvPicPr/>
                <p:nvPr/>
              </p:nvPicPr>
              <p:blipFill>
                <a:blip r:embed="rId344"/>
                <a:stretch>
                  <a:fillRect/>
                </a:stretch>
              </p:blipFill>
              <p:spPr>
                <a:xfrm>
                  <a:off x="6666507" y="4324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6" name="Freihand 275">
                  <a:extLst>
                    <a:ext uri="{FF2B5EF4-FFF2-40B4-BE49-F238E27FC236}">
                      <a16:creationId xmlns:a16="http://schemas.microsoft.com/office/drawing/2014/main" id="{5E041AF7-BF78-472B-866F-58097ADE4680}"/>
                    </a:ext>
                  </a:extLst>
                </p14:cNvPr>
                <p14:cNvContentPartPr/>
                <p14:nvPr/>
              </p14:nvContentPartPr>
              <p14:xfrm>
                <a:off x="6729507" y="4330680"/>
                <a:ext cx="115200" cy="118800"/>
              </p14:xfrm>
            </p:contentPart>
          </mc:Choice>
          <mc:Fallback xmlns="">
            <p:pic>
              <p:nvPicPr>
                <p:cNvPr id="276" name="Freihand 275">
                  <a:extLst>
                    <a:ext uri="{FF2B5EF4-FFF2-40B4-BE49-F238E27FC236}">
                      <a16:creationId xmlns:a16="http://schemas.microsoft.com/office/drawing/2014/main" id="{5E041AF7-BF78-472B-866F-58097ADE4680}"/>
                    </a:ext>
                  </a:extLst>
                </p:cNvPr>
                <p:cNvPicPr/>
                <p:nvPr/>
              </p:nvPicPr>
              <p:blipFill>
                <a:blip r:embed="rId490"/>
                <a:stretch>
                  <a:fillRect/>
                </a:stretch>
              </p:blipFill>
              <p:spPr>
                <a:xfrm>
                  <a:off x="6725187" y="4326360"/>
                  <a:ext cx="123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77" name="Freihand 276">
                  <a:extLst>
                    <a:ext uri="{FF2B5EF4-FFF2-40B4-BE49-F238E27FC236}">
                      <a16:creationId xmlns:a16="http://schemas.microsoft.com/office/drawing/2014/main" id="{DBA3EBC8-C946-42EF-A375-E06669F1D8A0}"/>
                    </a:ext>
                  </a:extLst>
                </p14:cNvPr>
                <p14:cNvContentPartPr/>
                <p14:nvPr/>
              </p14:nvContentPartPr>
              <p14:xfrm>
                <a:off x="6978987" y="4395840"/>
                <a:ext cx="116280" cy="43200"/>
              </p14:xfrm>
            </p:contentPart>
          </mc:Choice>
          <mc:Fallback xmlns="">
            <p:pic>
              <p:nvPicPr>
                <p:cNvPr id="277" name="Freihand 276">
                  <a:extLst>
                    <a:ext uri="{FF2B5EF4-FFF2-40B4-BE49-F238E27FC236}">
                      <a16:creationId xmlns:a16="http://schemas.microsoft.com/office/drawing/2014/main" id="{DBA3EBC8-C946-42EF-A375-E06669F1D8A0}"/>
                    </a:ext>
                  </a:extLst>
                </p:cNvPr>
                <p:cNvPicPr/>
                <p:nvPr/>
              </p:nvPicPr>
              <p:blipFill>
                <a:blip r:embed="rId492"/>
                <a:stretch>
                  <a:fillRect/>
                </a:stretch>
              </p:blipFill>
              <p:spPr>
                <a:xfrm>
                  <a:off x="6974667" y="4391520"/>
                  <a:ext cx="124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8" name="Freihand 277">
                  <a:extLst>
                    <a:ext uri="{FF2B5EF4-FFF2-40B4-BE49-F238E27FC236}">
                      <a16:creationId xmlns:a16="http://schemas.microsoft.com/office/drawing/2014/main" id="{5335CEF6-51E7-4A0A-91E6-77D877571305}"/>
                    </a:ext>
                  </a:extLst>
                </p14:cNvPr>
                <p14:cNvContentPartPr/>
                <p14:nvPr/>
              </p14:nvContentPartPr>
              <p14:xfrm>
                <a:off x="7142787" y="4331760"/>
                <a:ext cx="114480" cy="86760"/>
              </p14:xfrm>
            </p:contentPart>
          </mc:Choice>
          <mc:Fallback xmlns="">
            <p:pic>
              <p:nvPicPr>
                <p:cNvPr id="278" name="Freihand 277">
                  <a:extLst>
                    <a:ext uri="{FF2B5EF4-FFF2-40B4-BE49-F238E27FC236}">
                      <a16:creationId xmlns:a16="http://schemas.microsoft.com/office/drawing/2014/main" id="{5335CEF6-51E7-4A0A-91E6-77D877571305}"/>
                    </a:ext>
                  </a:extLst>
                </p:cNvPr>
                <p:cNvPicPr/>
                <p:nvPr/>
              </p:nvPicPr>
              <p:blipFill>
                <a:blip r:embed="rId494"/>
                <a:stretch>
                  <a:fillRect/>
                </a:stretch>
              </p:blipFill>
              <p:spPr>
                <a:xfrm>
                  <a:off x="7138467" y="4327440"/>
                  <a:ext cx="123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9" name="Freihand 278">
                  <a:extLst>
                    <a:ext uri="{FF2B5EF4-FFF2-40B4-BE49-F238E27FC236}">
                      <a16:creationId xmlns:a16="http://schemas.microsoft.com/office/drawing/2014/main" id="{B5E57B72-B03B-433D-84E4-C40CD8CFBC69}"/>
                    </a:ext>
                  </a:extLst>
                </p14:cNvPr>
                <p14:cNvContentPartPr/>
                <p14:nvPr/>
              </p14:nvContentPartPr>
              <p14:xfrm>
                <a:off x="7354827" y="4335720"/>
                <a:ext cx="154440" cy="105480"/>
              </p14:xfrm>
            </p:contentPart>
          </mc:Choice>
          <mc:Fallback xmlns="">
            <p:pic>
              <p:nvPicPr>
                <p:cNvPr id="279" name="Freihand 278">
                  <a:extLst>
                    <a:ext uri="{FF2B5EF4-FFF2-40B4-BE49-F238E27FC236}">
                      <a16:creationId xmlns:a16="http://schemas.microsoft.com/office/drawing/2014/main" id="{B5E57B72-B03B-433D-84E4-C40CD8CFBC69}"/>
                    </a:ext>
                  </a:extLst>
                </p:cNvPr>
                <p:cNvPicPr/>
                <p:nvPr/>
              </p:nvPicPr>
              <p:blipFill>
                <a:blip r:embed="rId496"/>
                <a:stretch>
                  <a:fillRect/>
                </a:stretch>
              </p:blipFill>
              <p:spPr>
                <a:xfrm>
                  <a:off x="7350507" y="4331400"/>
                  <a:ext cx="163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0" name="Freihand 279">
                  <a:extLst>
                    <a:ext uri="{FF2B5EF4-FFF2-40B4-BE49-F238E27FC236}">
                      <a16:creationId xmlns:a16="http://schemas.microsoft.com/office/drawing/2014/main" id="{B1394194-0C29-4A1C-B73A-3C72D2F468EF}"/>
                    </a:ext>
                  </a:extLst>
                </p14:cNvPr>
                <p14:cNvContentPartPr/>
                <p14:nvPr/>
              </p14:nvContentPartPr>
              <p14:xfrm>
                <a:off x="7495947" y="4345080"/>
                <a:ext cx="136800" cy="77040"/>
              </p14:xfrm>
            </p:contentPart>
          </mc:Choice>
          <mc:Fallback xmlns="">
            <p:pic>
              <p:nvPicPr>
                <p:cNvPr id="280" name="Freihand 279">
                  <a:extLst>
                    <a:ext uri="{FF2B5EF4-FFF2-40B4-BE49-F238E27FC236}">
                      <a16:creationId xmlns:a16="http://schemas.microsoft.com/office/drawing/2014/main" id="{B1394194-0C29-4A1C-B73A-3C72D2F468EF}"/>
                    </a:ext>
                  </a:extLst>
                </p:cNvPr>
                <p:cNvPicPr/>
                <p:nvPr/>
              </p:nvPicPr>
              <p:blipFill>
                <a:blip r:embed="rId498"/>
                <a:stretch>
                  <a:fillRect/>
                </a:stretch>
              </p:blipFill>
              <p:spPr>
                <a:xfrm>
                  <a:off x="7491627" y="4340760"/>
                  <a:ext cx="145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1" name="Freihand 280">
                  <a:extLst>
                    <a:ext uri="{FF2B5EF4-FFF2-40B4-BE49-F238E27FC236}">
                      <a16:creationId xmlns:a16="http://schemas.microsoft.com/office/drawing/2014/main" id="{E27772A4-1716-4326-A54E-248135CE681B}"/>
                    </a:ext>
                  </a:extLst>
                </p14:cNvPr>
                <p14:cNvContentPartPr/>
                <p14:nvPr/>
              </p14:nvContentPartPr>
              <p14:xfrm>
                <a:off x="7629867" y="4277400"/>
                <a:ext cx="72720" cy="136800"/>
              </p14:xfrm>
            </p:contentPart>
          </mc:Choice>
          <mc:Fallback xmlns="">
            <p:pic>
              <p:nvPicPr>
                <p:cNvPr id="281" name="Freihand 280">
                  <a:extLst>
                    <a:ext uri="{FF2B5EF4-FFF2-40B4-BE49-F238E27FC236}">
                      <a16:creationId xmlns:a16="http://schemas.microsoft.com/office/drawing/2014/main" id="{E27772A4-1716-4326-A54E-248135CE681B}"/>
                    </a:ext>
                  </a:extLst>
                </p:cNvPr>
                <p:cNvPicPr/>
                <p:nvPr/>
              </p:nvPicPr>
              <p:blipFill>
                <a:blip r:embed="rId500"/>
                <a:stretch>
                  <a:fillRect/>
                </a:stretch>
              </p:blipFill>
              <p:spPr>
                <a:xfrm>
                  <a:off x="7625547" y="4273080"/>
                  <a:ext cx="81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2" name="Freihand 281">
                  <a:extLst>
                    <a:ext uri="{FF2B5EF4-FFF2-40B4-BE49-F238E27FC236}">
                      <a16:creationId xmlns:a16="http://schemas.microsoft.com/office/drawing/2014/main" id="{10B2EC10-D4A7-4D7A-A45B-698ED1C6CC2C}"/>
                    </a:ext>
                  </a:extLst>
                </p14:cNvPr>
                <p14:cNvContentPartPr/>
                <p14:nvPr/>
              </p14:nvContentPartPr>
              <p14:xfrm>
                <a:off x="7606467" y="4241760"/>
                <a:ext cx="360" cy="360"/>
              </p14:xfrm>
            </p:contentPart>
          </mc:Choice>
          <mc:Fallback xmlns="">
            <p:pic>
              <p:nvPicPr>
                <p:cNvPr id="282" name="Freihand 281">
                  <a:extLst>
                    <a:ext uri="{FF2B5EF4-FFF2-40B4-BE49-F238E27FC236}">
                      <a16:creationId xmlns:a16="http://schemas.microsoft.com/office/drawing/2014/main" id="{10B2EC10-D4A7-4D7A-A45B-698ED1C6CC2C}"/>
                    </a:ext>
                  </a:extLst>
                </p:cNvPr>
                <p:cNvPicPr/>
                <p:nvPr/>
              </p:nvPicPr>
              <p:blipFill>
                <a:blip r:embed="rId344"/>
                <a:stretch>
                  <a:fillRect/>
                </a:stretch>
              </p:blipFill>
              <p:spPr>
                <a:xfrm>
                  <a:off x="7602147" y="423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3" name="Freihand 282">
                  <a:extLst>
                    <a:ext uri="{FF2B5EF4-FFF2-40B4-BE49-F238E27FC236}">
                      <a16:creationId xmlns:a16="http://schemas.microsoft.com/office/drawing/2014/main" id="{D5653983-A7DF-4C7A-B5A8-746068344863}"/>
                    </a:ext>
                  </a:extLst>
                </p14:cNvPr>
                <p14:cNvContentPartPr/>
                <p14:nvPr/>
              </p14:nvContentPartPr>
              <p14:xfrm>
                <a:off x="7740747" y="4273800"/>
                <a:ext cx="95400" cy="133560"/>
              </p14:xfrm>
            </p:contentPart>
          </mc:Choice>
          <mc:Fallback xmlns="">
            <p:pic>
              <p:nvPicPr>
                <p:cNvPr id="283" name="Freihand 282">
                  <a:extLst>
                    <a:ext uri="{FF2B5EF4-FFF2-40B4-BE49-F238E27FC236}">
                      <a16:creationId xmlns:a16="http://schemas.microsoft.com/office/drawing/2014/main" id="{D5653983-A7DF-4C7A-B5A8-746068344863}"/>
                    </a:ext>
                  </a:extLst>
                </p:cNvPr>
                <p:cNvPicPr/>
                <p:nvPr/>
              </p:nvPicPr>
              <p:blipFill>
                <a:blip r:embed="rId503"/>
                <a:stretch>
                  <a:fillRect/>
                </a:stretch>
              </p:blipFill>
              <p:spPr>
                <a:xfrm>
                  <a:off x="7736427" y="4269480"/>
                  <a:ext cx="10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4" name="Freihand 283">
                  <a:extLst>
                    <a:ext uri="{FF2B5EF4-FFF2-40B4-BE49-F238E27FC236}">
                      <a16:creationId xmlns:a16="http://schemas.microsoft.com/office/drawing/2014/main" id="{052A6273-0E4F-4599-A8B9-A7EF099CE784}"/>
                    </a:ext>
                  </a:extLst>
                </p14:cNvPr>
                <p14:cNvContentPartPr/>
                <p14:nvPr/>
              </p14:nvContentPartPr>
              <p14:xfrm>
                <a:off x="7835067" y="4275600"/>
                <a:ext cx="14040" cy="52200"/>
              </p14:xfrm>
            </p:contentPart>
          </mc:Choice>
          <mc:Fallback xmlns="">
            <p:pic>
              <p:nvPicPr>
                <p:cNvPr id="284" name="Freihand 283">
                  <a:extLst>
                    <a:ext uri="{FF2B5EF4-FFF2-40B4-BE49-F238E27FC236}">
                      <a16:creationId xmlns:a16="http://schemas.microsoft.com/office/drawing/2014/main" id="{052A6273-0E4F-4599-A8B9-A7EF099CE784}"/>
                    </a:ext>
                  </a:extLst>
                </p:cNvPr>
                <p:cNvPicPr/>
                <p:nvPr/>
              </p:nvPicPr>
              <p:blipFill>
                <a:blip r:embed="rId505"/>
                <a:stretch>
                  <a:fillRect/>
                </a:stretch>
              </p:blipFill>
              <p:spPr>
                <a:xfrm>
                  <a:off x="7830747" y="4271280"/>
                  <a:ext cx="22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5" name="Freihand 284">
                  <a:extLst>
                    <a:ext uri="{FF2B5EF4-FFF2-40B4-BE49-F238E27FC236}">
                      <a16:creationId xmlns:a16="http://schemas.microsoft.com/office/drawing/2014/main" id="{A6B65E2A-D7CA-482B-8CE4-DBCEC5C5B22B}"/>
                    </a:ext>
                  </a:extLst>
                </p14:cNvPr>
                <p14:cNvContentPartPr/>
                <p14:nvPr/>
              </p14:nvContentPartPr>
              <p14:xfrm>
                <a:off x="7881867" y="4245000"/>
                <a:ext cx="132840" cy="151920"/>
              </p14:xfrm>
            </p:contentPart>
          </mc:Choice>
          <mc:Fallback xmlns="">
            <p:pic>
              <p:nvPicPr>
                <p:cNvPr id="285" name="Freihand 284">
                  <a:extLst>
                    <a:ext uri="{FF2B5EF4-FFF2-40B4-BE49-F238E27FC236}">
                      <a16:creationId xmlns:a16="http://schemas.microsoft.com/office/drawing/2014/main" id="{A6B65E2A-D7CA-482B-8CE4-DBCEC5C5B22B}"/>
                    </a:ext>
                  </a:extLst>
                </p:cNvPr>
                <p:cNvPicPr/>
                <p:nvPr/>
              </p:nvPicPr>
              <p:blipFill>
                <a:blip r:embed="rId507"/>
                <a:stretch>
                  <a:fillRect/>
                </a:stretch>
              </p:blipFill>
              <p:spPr>
                <a:xfrm>
                  <a:off x="7877547" y="4240680"/>
                  <a:ext cx="141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7" name="Freihand 286">
                  <a:extLst>
                    <a:ext uri="{FF2B5EF4-FFF2-40B4-BE49-F238E27FC236}">
                      <a16:creationId xmlns:a16="http://schemas.microsoft.com/office/drawing/2014/main" id="{97364E2B-1BF1-4B9A-BDB0-0D37A7224155}"/>
                    </a:ext>
                  </a:extLst>
                </p14:cNvPr>
                <p14:cNvContentPartPr/>
                <p14:nvPr/>
              </p14:nvContentPartPr>
              <p14:xfrm>
                <a:off x="6323067" y="4332480"/>
                <a:ext cx="32400" cy="15120"/>
              </p14:xfrm>
            </p:contentPart>
          </mc:Choice>
          <mc:Fallback xmlns="">
            <p:pic>
              <p:nvPicPr>
                <p:cNvPr id="287" name="Freihand 286">
                  <a:extLst>
                    <a:ext uri="{FF2B5EF4-FFF2-40B4-BE49-F238E27FC236}">
                      <a16:creationId xmlns:a16="http://schemas.microsoft.com/office/drawing/2014/main" id="{97364E2B-1BF1-4B9A-BDB0-0D37A7224155}"/>
                    </a:ext>
                  </a:extLst>
                </p:cNvPr>
                <p:cNvPicPr/>
                <p:nvPr/>
              </p:nvPicPr>
              <p:blipFill>
                <a:blip r:embed="rId509"/>
                <a:stretch>
                  <a:fillRect/>
                </a:stretch>
              </p:blipFill>
              <p:spPr>
                <a:xfrm>
                  <a:off x="6318387" y="4328160"/>
                  <a:ext cx="41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8" name="Freihand 287">
                  <a:extLst>
                    <a:ext uri="{FF2B5EF4-FFF2-40B4-BE49-F238E27FC236}">
                      <a16:creationId xmlns:a16="http://schemas.microsoft.com/office/drawing/2014/main" id="{EE17EBF9-6B5C-427E-AD60-4960730F2BC0}"/>
                    </a:ext>
                  </a:extLst>
                </p14:cNvPr>
                <p14:cNvContentPartPr/>
                <p14:nvPr/>
              </p14:nvContentPartPr>
              <p14:xfrm>
                <a:off x="6347907" y="4337520"/>
                <a:ext cx="11160" cy="25920"/>
              </p14:xfrm>
            </p:contentPart>
          </mc:Choice>
          <mc:Fallback xmlns="">
            <p:pic>
              <p:nvPicPr>
                <p:cNvPr id="288" name="Freihand 287">
                  <a:extLst>
                    <a:ext uri="{FF2B5EF4-FFF2-40B4-BE49-F238E27FC236}">
                      <a16:creationId xmlns:a16="http://schemas.microsoft.com/office/drawing/2014/main" id="{EE17EBF9-6B5C-427E-AD60-4960730F2BC0}"/>
                    </a:ext>
                  </a:extLst>
                </p:cNvPr>
                <p:cNvPicPr/>
                <p:nvPr/>
              </p:nvPicPr>
              <p:blipFill>
                <a:blip r:embed="rId511"/>
                <a:stretch>
                  <a:fillRect/>
                </a:stretch>
              </p:blipFill>
              <p:spPr>
                <a:xfrm>
                  <a:off x="6343587" y="4333200"/>
                  <a:ext cx="19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0" name="Freihand 289">
                  <a:extLst>
                    <a:ext uri="{FF2B5EF4-FFF2-40B4-BE49-F238E27FC236}">
                      <a16:creationId xmlns:a16="http://schemas.microsoft.com/office/drawing/2014/main" id="{33E2A138-5D55-4A5F-A483-5AC4A87B13E4}"/>
                    </a:ext>
                  </a:extLst>
                </p14:cNvPr>
                <p14:cNvContentPartPr/>
                <p14:nvPr/>
              </p14:nvContentPartPr>
              <p14:xfrm>
                <a:off x="606987" y="4755480"/>
                <a:ext cx="235440" cy="106560"/>
              </p14:xfrm>
            </p:contentPart>
          </mc:Choice>
          <mc:Fallback xmlns="">
            <p:pic>
              <p:nvPicPr>
                <p:cNvPr id="290" name="Freihand 289">
                  <a:extLst>
                    <a:ext uri="{FF2B5EF4-FFF2-40B4-BE49-F238E27FC236}">
                      <a16:creationId xmlns:a16="http://schemas.microsoft.com/office/drawing/2014/main" id="{33E2A138-5D55-4A5F-A483-5AC4A87B13E4}"/>
                    </a:ext>
                  </a:extLst>
                </p:cNvPr>
                <p:cNvPicPr/>
                <p:nvPr/>
              </p:nvPicPr>
              <p:blipFill>
                <a:blip r:embed="rId513"/>
                <a:stretch>
                  <a:fillRect/>
                </a:stretch>
              </p:blipFill>
              <p:spPr>
                <a:xfrm>
                  <a:off x="602667" y="4751160"/>
                  <a:ext cx="244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1" name="Freihand 290">
                  <a:extLst>
                    <a:ext uri="{FF2B5EF4-FFF2-40B4-BE49-F238E27FC236}">
                      <a16:creationId xmlns:a16="http://schemas.microsoft.com/office/drawing/2014/main" id="{ACB52DD1-C776-4EBA-AD19-DE0357957260}"/>
                    </a:ext>
                  </a:extLst>
                </p14:cNvPr>
                <p14:cNvContentPartPr/>
                <p14:nvPr/>
              </p14:nvContentPartPr>
              <p14:xfrm>
                <a:off x="869787" y="4784640"/>
                <a:ext cx="59760" cy="77040"/>
              </p14:xfrm>
            </p:contentPart>
          </mc:Choice>
          <mc:Fallback xmlns="">
            <p:pic>
              <p:nvPicPr>
                <p:cNvPr id="291" name="Freihand 290">
                  <a:extLst>
                    <a:ext uri="{FF2B5EF4-FFF2-40B4-BE49-F238E27FC236}">
                      <a16:creationId xmlns:a16="http://schemas.microsoft.com/office/drawing/2014/main" id="{ACB52DD1-C776-4EBA-AD19-DE0357957260}"/>
                    </a:ext>
                  </a:extLst>
                </p:cNvPr>
                <p:cNvPicPr/>
                <p:nvPr/>
              </p:nvPicPr>
              <p:blipFill>
                <a:blip r:embed="rId515"/>
                <a:stretch>
                  <a:fillRect/>
                </a:stretch>
              </p:blipFill>
              <p:spPr>
                <a:xfrm>
                  <a:off x="865467" y="4780320"/>
                  <a:ext cx="68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2" name="Freihand 291">
                  <a:extLst>
                    <a:ext uri="{FF2B5EF4-FFF2-40B4-BE49-F238E27FC236}">
                      <a16:creationId xmlns:a16="http://schemas.microsoft.com/office/drawing/2014/main" id="{D8C7467F-3DF8-4640-A35C-C245320AD231}"/>
                    </a:ext>
                  </a:extLst>
                </p14:cNvPr>
                <p14:cNvContentPartPr/>
                <p14:nvPr/>
              </p14:nvContentPartPr>
              <p14:xfrm>
                <a:off x="956547" y="4786440"/>
                <a:ext cx="333360" cy="67680"/>
              </p14:xfrm>
            </p:contentPart>
          </mc:Choice>
          <mc:Fallback xmlns="">
            <p:pic>
              <p:nvPicPr>
                <p:cNvPr id="292" name="Freihand 291">
                  <a:extLst>
                    <a:ext uri="{FF2B5EF4-FFF2-40B4-BE49-F238E27FC236}">
                      <a16:creationId xmlns:a16="http://schemas.microsoft.com/office/drawing/2014/main" id="{D8C7467F-3DF8-4640-A35C-C245320AD231}"/>
                    </a:ext>
                  </a:extLst>
                </p:cNvPr>
                <p:cNvPicPr/>
                <p:nvPr/>
              </p:nvPicPr>
              <p:blipFill>
                <a:blip r:embed="rId517"/>
                <a:stretch>
                  <a:fillRect/>
                </a:stretch>
              </p:blipFill>
              <p:spPr>
                <a:xfrm>
                  <a:off x="952227" y="4782120"/>
                  <a:ext cx="34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3" name="Freihand 292">
                  <a:extLst>
                    <a:ext uri="{FF2B5EF4-FFF2-40B4-BE49-F238E27FC236}">
                      <a16:creationId xmlns:a16="http://schemas.microsoft.com/office/drawing/2014/main" id="{9F74F75E-22BA-4DD7-BEFA-4D4B79898C8B}"/>
                    </a:ext>
                  </a:extLst>
                </p14:cNvPr>
                <p14:cNvContentPartPr/>
                <p14:nvPr/>
              </p14:nvContentPartPr>
              <p14:xfrm>
                <a:off x="1316547" y="4788960"/>
                <a:ext cx="138600" cy="47160"/>
              </p14:xfrm>
            </p:contentPart>
          </mc:Choice>
          <mc:Fallback xmlns="">
            <p:pic>
              <p:nvPicPr>
                <p:cNvPr id="293" name="Freihand 292">
                  <a:extLst>
                    <a:ext uri="{FF2B5EF4-FFF2-40B4-BE49-F238E27FC236}">
                      <a16:creationId xmlns:a16="http://schemas.microsoft.com/office/drawing/2014/main" id="{9F74F75E-22BA-4DD7-BEFA-4D4B79898C8B}"/>
                    </a:ext>
                  </a:extLst>
                </p:cNvPr>
                <p:cNvPicPr/>
                <p:nvPr/>
              </p:nvPicPr>
              <p:blipFill>
                <a:blip r:embed="rId519"/>
                <a:stretch>
                  <a:fillRect/>
                </a:stretch>
              </p:blipFill>
              <p:spPr>
                <a:xfrm>
                  <a:off x="1312227" y="4784640"/>
                  <a:ext cx="14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4" name="Freihand 293">
                  <a:extLst>
                    <a:ext uri="{FF2B5EF4-FFF2-40B4-BE49-F238E27FC236}">
                      <a16:creationId xmlns:a16="http://schemas.microsoft.com/office/drawing/2014/main" id="{DDA22C85-C161-4B5A-B7E0-B09178651183}"/>
                    </a:ext>
                  </a:extLst>
                </p14:cNvPr>
                <p14:cNvContentPartPr/>
                <p14:nvPr/>
              </p14:nvContentPartPr>
              <p14:xfrm>
                <a:off x="1521027" y="4794360"/>
                <a:ext cx="187200" cy="61560"/>
              </p14:xfrm>
            </p:contentPart>
          </mc:Choice>
          <mc:Fallback xmlns="">
            <p:pic>
              <p:nvPicPr>
                <p:cNvPr id="294" name="Freihand 293">
                  <a:extLst>
                    <a:ext uri="{FF2B5EF4-FFF2-40B4-BE49-F238E27FC236}">
                      <a16:creationId xmlns:a16="http://schemas.microsoft.com/office/drawing/2014/main" id="{DDA22C85-C161-4B5A-B7E0-B09178651183}"/>
                    </a:ext>
                  </a:extLst>
                </p:cNvPr>
                <p:cNvPicPr/>
                <p:nvPr/>
              </p:nvPicPr>
              <p:blipFill>
                <a:blip r:embed="rId521"/>
                <a:stretch>
                  <a:fillRect/>
                </a:stretch>
              </p:blipFill>
              <p:spPr>
                <a:xfrm>
                  <a:off x="1516707" y="4790040"/>
                  <a:ext cx="195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5" name="Freihand 294">
                  <a:extLst>
                    <a:ext uri="{FF2B5EF4-FFF2-40B4-BE49-F238E27FC236}">
                      <a16:creationId xmlns:a16="http://schemas.microsoft.com/office/drawing/2014/main" id="{8CB2204A-0B7E-465D-AE3B-D6A74EC0CF5D}"/>
                    </a:ext>
                  </a:extLst>
                </p14:cNvPr>
                <p14:cNvContentPartPr/>
                <p14:nvPr/>
              </p14:nvContentPartPr>
              <p14:xfrm>
                <a:off x="1831707" y="4718040"/>
                <a:ext cx="238680" cy="134640"/>
              </p14:xfrm>
            </p:contentPart>
          </mc:Choice>
          <mc:Fallback xmlns="">
            <p:pic>
              <p:nvPicPr>
                <p:cNvPr id="295" name="Freihand 294">
                  <a:extLst>
                    <a:ext uri="{FF2B5EF4-FFF2-40B4-BE49-F238E27FC236}">
                      <a16:creationId xmlns:a16="http://schemas.microsoft.com/office/drawing/2014/main" id="{8CB2204A-0B7E-465D-AE3B-D6A74EC0CF5D}"/>
                    </a:ext>
                  </a:extLst>
                </p:cNvPr>
                <p:cNvPicPr/>
                <p:nvPr/>
              </p:nvPicPr>
              <p:blipFill>
                <a:blip r:embed="rId523"/>
                <a:stretch>
                  <a:fillRect/>
                </a:stretch>
              </p:blipFill>
              <p:spPr>
                <a:xfrm>
                  <a:off x="1827387" y="4713720"/>
                  <a:ext cx="247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6" name="Freihand 295">
                  <a:extLst>
                    <a:ext uri="{FF2B5EF4-FFF2-40B4-BE49-F238E27FC236}">
                      <a16:creationId xmlns:a16="http://schemas.microsoft.com/office/drawing/2014/main" id="{63603D94-8B95-4A94-8C28-70AA1D2A3012}"/>
                    </a:ext>
                  </a:extLst>
                </p14:cNvPr>
                <p14:cNvContentPartPr/>
                <p14:nvPr/>
              </p14:nvContentPartPr>
              <p14:xfrm>
                <a:off x="2115387" y="4700400"/>
                <a:ext cx="289080" cy="201960"/>
              </p14:xfrm>
            </p:contentPart>
          </mc:Choice>
          <mc:Fallback xmlns="">
            <p:pic>
              <p:nvPicPr>
                <p:cNvPr id="296" name="Freihand 295">
                  <a:extLst>
                    <a:ext uri="{FF2B5EF4-FFF2-40B4-BE49-F238E27FC236}">
                      <a16:creationId xmlns:a16="http://schemas.microsoft.com/office/drawing/2014/main" id="{63603D94-8B95-4A94-8C28-70AA1D2A3012}"/>
                    </a:ext>
                  </a:extLst>
                </p:cNvPr>
                <p:cNvPicPr/>
                <p:nvPr/>
              </p:nvPicPr>
              <p:blipFill>
                <a:blip r:embed="rId525"/>
                <a:stretch>
                  <a:fillRect/>
                </a:stretch>
              </p:blipFill>
              <p:spPr>
                <a:xfrm>
                  <a:off x="2111067" y="4696080"/>
                  <a:ext cx="297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7" name="Freihand 296">
                  <a:extLst>
                    <a:ext uri="{FF2B5EF4-FFF2-40B4-BE49-F238E27FC236}">
                      <a16:creationId xmlns:a16="http://schemas.microsoft.com/office/drawing/2014/main" id="{E92DE6BF-CAD1-494F-9016-7A552A8CFB26}"/>
                    </a:ext>
                  </a:extLst>
                </p14:cNvPr>
                <p14:cNvContentPartPr/>
                <p14:nvPr/>
              </p14:nvContentPartPr>
              <p14:xfrm>
                <a:off x="2593467" y="4737120"/>
                <a:ext cx="315000" cy="101880"/>
              </p14:xfrm>
            </p:contentPart>
          </mc:Choice>
          <mc:Fallback xmlns="">
            <p:pic>
              <p:nvPicPr>
                <p:cNvPr id="297" name="Freihand 296">
                  <a:extLst>
                    <a:ext uri="{FF2B5EF4-FFF2-40B4-BE49-F238E27FC236}">
                      <a16:creationId xmlns:a16="http://schemas.microsoft.com/office/drawing/2014/main" id="{E92DE6BF-CAD1-494F-9016-7A552A8CFB26}"/>
                    </a:ext>
                  </a:extLst>
                </p:cNvPr>
                <p:cNvPicPr/>
                <p:nvPr/>
              </p:nvPicPr>
              <p:blipFill>
                <a:blip r:embed="rId527"/>
                <a:stretch>
                  <a:fillRect/>
                </a:stretch>
              </p:blipFill>
              <p:spPr>
                <a:xfrm>
                  <a:off x="2589147" y="4732800"/>
                  <a:ext cx="32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8" name="Freihand 297">
                  <a:extLst>
                    <a:ext uri="{FF2B5EF4-FFF2-40B4-BE49-F238E27FC236}">
                      <a16:creationId xmlns:a16="http://schemas.microsoft.com/office/drawing/2014/main" id="{70AD3E38-41E2-41C5-AEC3-9F552AF8FC0B}"/>
                    </a:ext>
                  </a:extLst>
                </p14:cNvPr>
                <p14:cNvContentPartPr/>
                <p14:nvPr/>
              </p14:nvContentPartPr>
              <p14:xfrm>
                <a:off x="2932947" y="4740000"/>
                <a:ext cx="103680" cy="85680"/>
              </p14:xfrm>
            </p:contentPart>
          </mc:Choice>
          <mc:Fallback xmlns="">
            <p:pic>
              <p:nvPicPr>
                <p:cNvPr id="298" name="Freihand 297">
                  <a:extLst>
                    <a:ext uri="{FF2B5EF4-FFF2-40B4-BE49-F238E27FC236}">
                      <a16:creationId xmlns:a16="http://schemas.microsoft.com/office/drawing/2014/main" id="{70AD3E38-41E2-41C5-AEC3-9F552AF8FC0B}"/>
                    </a:ext>
                  </a:extLst>
                </p:cNvPr>
                <p:cNvPicPr/>
                <p:nvPr/>
              </p:nvPicPr>
              <p:blipFill>
                <a:blip r:embed="rId529"/>
                <a:stretch>
                  <a:fillRect/>
                </a:stretch>
              </p:blipFill>
              <p:spPr>
                <a:xfrm>
                  <a:off x="2928627" y="4735680"/>
                  <a:ext cx="112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9" name="Freihand 298">
                  <a:extLst>
                    <a:ext uri="{FF2B5EF4-FFF2-40B4-BE49-F238E27FC236}">
                      <a16:creationId xmlns:a16="http://schemas.microsoft.com/office/drawing/2014/main" id="{53A9F6E9-10E3-404F-AEB6-1E87C7617D59}"/>
                    </a:ext>
                  </a:extLst>
                </p14:cNvPr>
                <p14:cNvContentPartPr/>
                <p14:nvPr/>
              </p14:nvContentPartPr>
              <p14:xfrm>
                <a:off x="3037707" y="4719120"/>
                <a:ext cx="66960" cy="107640"/>
              </p14:xfrm>
            </p:contentPart>
          </mc:Choice>
          <mc:Fallback xmlns="">
            <p:pic>
              <p:nvPicPr>
                <p:cNvPr id="299" name="Freihand 298">
                  <a:extLst>
                    <a:ext uri="{FF2B5EF4-FFF2-40B4-BE49-F238E27FC236}">
                      <a16:creationId xmlns:a16="http://schemas.microsoft.com/office/drawing/2014/main" id="{53A9F6E9-10E3-404F-AEB6-1E87C7617D59}"/>
                    </a:ext>
                  </a:extLst>
                </p:cNvPr>
                <p:cNvPicPr/>
                <p:nvPr/>
              </p:nvPicPr>
              <p:blipFill>
                <a:blip r:embed="rId531"/>
                <a:stretch>
                  <a:fillRect/>
                </a:stretch>
              </p:blipFill>
              <p:spPr>
                <a:xfrm>
                  <a:off x="3033387" y="4714800"/>
                  <a:ext cx="75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0" name="Freihand 299">
                  <a:extLst>
                    <a:ext uri="{FF2B5EF4-FFF2-40B4-BE49-F238E27FC236}">
                      <a16:creationId xmlns:a16="http://schemas.microsoft.com/office/drawing/2014/main" id="{CFADF79F-E29B-4AFC-B14A-35C0358C4F02}"/>
                    </a:ext>
                  </a:extLst>
                </p14:cNvPr>
                <p14:cNvContentPartPr/>
                <p14:nvPr/>
              </p14:nvContentPartPr>
              <p14:xfrm>
                <a:off x="3121227" y="4713360"/>
                <a:ext cx="210600" cy="70560"/>
              </p14:xfrm>
            </p:contentPart>
          </mc:Choice>
          <mc:Fallback xmlns="">
            <p:pic>
              <p:nvPicPr>
                <p:cNvPr id="300" name="Freihand 299">
                  <a:extLst>
                    <a:ext uri="{FF2B5EF4-FFF2-40B4-BE49-F238E27FC236}">
                      <a16:creationId xmlns:a16="http://schemas.microsoft.com/office/drawing/2014/main" id="{CFADF79F-E29B-4AFC-B14A-35C0358C4F02}"/>
                    </a:ext>
                  </a:extLst>
                </p:cNvPr>
                <p:cNvPicPr/>
                <p:nvPr/>
              </p:nvPicPr>
              <p:blipFill>
                <a:blip r:embed="rId533"/>
                <a:stretch>
                  <a:fillRect/>
                </a:stretch>
              </p:blipFill>
              <p:spPr>
                <a:xfrm>
                  <a:off x="3116907" y="4709040"/>
                  <a:ext cx="219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1" name="Freihand 300">
                  <a:extLst>
                    <a:ext uri="{FF2B5EF4-FFF2-40B4-BE49-F238E27FC236}">
                      <a16:creationId xmlns:a16="http://schemas.microsoft.com/office/drawing/2014/main" id="{09F1E61C-78D7-4113-AA03-2084C186281B}"/>
                    </a:ext>
                  </a:extLst>
                </p14:cNvPr>
                <p14:cNvContentPartPr/>
                <p14:nvPr/>
              </p14:nvContentPartPr>
              <p14:xfrm>
                <a:off x="2874267" y="4654680"/>
                <a:ext cx="47160" cy="56160"/>
              </p14:xfrm>
            </p:contentPart>
          </mc:Choice>
          <mc:Fallback xmlns="">
            <p:pic>
              <p:nvPicPr>
                <p:cNvPr id="301" name="Freihand 300">
                  <a:extLst>
                    <a:ext uri="{FF2B5EF4-FFF2-40B4-BE49-F238E27FC236}">
                      <a16:creationId xmlns:a16="http://schemas.microsoft.com/office/drawing/2014/main" id="{09F1E61C-78D7-4113-AA03-2084C186281B}"/>
                    </a:ext>
                  </a:extLst>
                </p:cNvPr>
                <p:cNvPicPr/>
                <p:nvPr/>
              </p:nvPicPr>
              <p:blipFill>
                <a:blip r:embed="rId535"/>
                <a:stretch>
                  <a:fillRect/>
                </a:stretch>
              </p:blipFill>
              <p:spPr>
                <a:xfrm>
                  <a:off x="2869947" y="4650360"/>
                  <a:ext cx="55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3" name="Freihand 302">
                  <a:extLst>
                    <a:ext uri="{FF2B5EF4-FFF2-40B4-BE49-F238E27FC236}">
                      <a16:creationId xmlns:a16="http://schemas.microsoft.com/office/drawing/2014/main" id="{3F8DFC03-F10B-4133-A630-BE6DA690C2CD}"/>
                    </a:ext>
                  </a:extLst>
                </p14:cNvPr>
                <p14:cNvContentPartPr/>
                <p14:nvPr/>
              </p14:nvContentPartPr>
              <p14:xfrm>
                <a:off x="1805787" y="4739640"/>
                <a:ext cx="136080" cy="28440"/>
              </p14:xfrm>
            </p:contentPart>
          </mc:Choice>
          <mc:Fallback xmlns="">
            <p:pic>
              <p:nvPicPr>
                <p:cNvPr id="303" name="Freihand 302">
                  <a:extLst>
                    <a:ext uri="{FF2B5EF4-FFF2-40B4-BE49-F238E27FC236}">
                      <a16:creationId xmlns:a16="http://schemas.microsoft.com/office/drawing/2014/main" id="{3F8DFC03-F10B-4133-A630-BE6DA690C2CD}"/>
                    </a:ext>
                  </a:extLst>
                </p:cNvPr>
                <p:cNvPicPr/>
                <p:nvPr/>
              </p:nvPicPr>
              <p:blipFill>
                <a:blip r:embed="rId537"/>
                <a:stretch>
                  <a:fillRect/>
                </a:stretch>
              </p:blipFill>
              <p:spPr>
                <a:xfrm>
                  <a:off x="1801467" y="4735320"/>
                  <a:ext cx="144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2" name="Freihand 311">
                  <a:extLst>
                    <a:ext uri="{FF2B5EF4-FFF2-40B4-BE49-F238E27FC236}">
                      <a16:creationId xmlns:a16="http://schemas.microsoft.com/office/drawing/2014/main" id="{777C4948-BC91-46BA-91DB-367D4FDB53A9}"/>
                    </a:ext>
                  </a:extLst>
                </p14:cNvPr>
                <p14:cNvContentPartPr/>
                <p14:nvPr/>
              </p14:nvContentPartPr>
              <p14:xfrm>
                <a:off x="936027" y="5850600"/>
                <a:ext cx="173160" cy="137160"/>
              </p14:xfrm>
            </p:contentPart>
          </mc:Choice>
          <mc:Fallback xmlns="">
            <p:pic>
              <p:nvPicPr>
                <p:cNvPr id="312" name="Freihand 311">
                  <a:extLst>
                    <a:ext uri="{FF2B5EF4-FFF2-40B4-BE49-F238E27FC236}">
                      <a16:creationId xmlns:a16="http://schemas.microsoft.com/office/drawing/2014/main" id="{777C4948-BC91-46BA-91DB-367D4FDB53A9}"/>
                    </a:ext>
                  </a:extLst>
                </p:cNvPr>
                <p:cNvPicPr/>
                <p:nvPr/>
              </p:nvPicPr>
              <p:blipFill>
                <a:blip r:embed="rId539"/>
                <a:stretch>
                  <a:fillRect/>
                </a:stretch>
              </p:blipFill>
              <p:spPr>
                <a:xfrm>
                  <a:off x="931707" y="5846280"/>
                  <a:ext cx="181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5" name="Freihand 304">
                  <a:extLst>
                    <a:ext uri="{FF2B5EF4-FFF2-40B4-BE49-F238E27FC236}">
                      <a16:creationId xmlns:a16="http://schemas.microsoft.com/office/drawing/2014/main" id="{2C44D901-34BD-4558-B551-7F61AF027075}"/>
                    </a:ext>
                  </a:extLst>
                </p14:cNvPr>
                <p14:cNvContentPartPr/>
                <p14:nvPr/>
              </p14:nvContentPartPr>
              <p14:xfrm>
                <a:off x="1689507" y="5124840"/>
                <a:ext cx="138240" cy="150840"/>
              </p14:xfrm>
            </p:contentPart>
          </mc:Choice>
          <mc:Fallback xmlns="">
            <p:pic>
              <p:nvPicPr>
                <p:cNvPr id="305" name="Freihand 304">
                  <a:extLst>
                    <a:ext uri="{FF2B5EF4-FFF2-40B4-BE49-F238E27FC236}">
                      <a16:creationId xmlns:a16="http://schemas.microsoft.com/office/drawing/2014/main" id="{2C44D901-34BD-4558-B551-7F61AF027075}"/>
                    </a:ext>
                  </a:extLst>
                </p:cNvPr>
                <p:cNvPicPr/>
                <p:nvPr/>
              </p:nvPicPr>
              <p:blipFill>
                <a:blip r:embed="rId541"/>
                <a:stretch>
                  <a:fillRect/>
                </a:stretch>
              </p:blipFill>
              <p:spPr>
                <a:xfrm>
                  <a:off x="1685187" y="5120520"/>
                  <a:ext cx="146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6" name="Freihand 305">
                  <a:extLst>
                    <a:ext uri="{FF2B5EF4-FFF2-40B4-BE49-F238E27FC236}">
                      <a16:creationId xmlns:a16="http://schemas.microsoft.com/office/drawing/2014/main" id="{D6ABC01D-08F6-4FCB-8262-EF43D9A0D957}"/>
                    </a:ext>
                  </a:extLst>
                </p14:cNvPr>
                <p14:cNvContentPartPr/>
                <p14:nvPr/>
              </p14:nvContentPartPr>
              <p14:xfrm>
                <a:off x="1812627" y="5115840"/>
                <a:ext cx="41040" cy="164520"/>
              </p14:xfrm>
            </p:contentPart>
          </mc:Choice>
          <mc:Fallback xmlns="">
            <p:pic>
              <p:nvPicPr>
                <p:cNvPr id="306" name="Freihand 305">
                  <a:extLst>
                    <a:ext uri="{FF2B5EF4-FFF2-40B4-BE49-F238E27FC236}">
                      <a16:creationId xmlns:a16="http://schemas.microsoft.com/office/drawing/2014/main" id="{D6ABC01D-08F6-4FCB-8262-EF43D9A0D957}"/>
                    </a:ext>
                  </a:extLst>
                </p:cNvPr>
                <p:cNvPicPr/>
                <p:nvPr/>
              </p:nvPicPr>
              <p:blipFill>
                <a:blip r:embed="rId543"/>
                <a:stretch>
                  <a:fillRect/>
                </a:stretch>
              </p:blipFill>
              <p:spPr>
                <a:xfrm>
                  <a:off x="1808307" y="5111520"/>
                  <a:ext cx="49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7" name="Freihand 306">
                  <a:extLst>
                    <a:ext uri="{FF2B5EF4-FFF2-40B4-BE49-F238E27FC236}">
                      <a16:creationId xmlns:a16="http://schemas.microsoft.com/office/drawing/2014/main" id="{DBE43B37-C3C4-4A6E-89F3-0EC8F7B38B5D}"/>
                    </a:ext>
                  </a:extLst>
                </p14:cNvPr>
                <p14:cNvContentPartPr/>
                <p14:nvPr/>
              </p14:nvContentPartPr>
              <p14:xfrm>
                <a:off x="1727667" y="5223120"/>
                <a:ext cx="106920" cy="2160"/>
              </p14:xfrm>
            </p:contentPart>
          </mc:Choice>
          <mc:Fallback xmlns="">
            <p:pic>
              <p:nvPicPr>
                <p:cNvPr id="307" name="Freihand 306">
                  <a:extLst>
                    <a:ext uri="{FF2B5EF4-FFF2-40B4-BE49-F238E27FC236}">
                      <a16:creationId xmlns:a16="http://schemas.microsoft.com/office/drawing/2014/main" id="{DBE43B37-C3C4-4A6E-89F3-0EC8F7B38B5D}"/>
                    </a:ext>
                  </a:extLst>
                </p:cNvPr>
                <p:cNvPicPr/>
                <p:nvPr/>
              </p:nvPicPr>
              <p:blipFill>
                <a:blip r:embed="rId545"/>
                <a:stretch>
                  <a:fillRect/>
                </a:stretch>
              </p:blipFill>
              <p:spPr>
                <a:xfrm>
                  <a:off x="1723347" y="5218800"/>
                  <a:ext cx="115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3" name="Freihand 312">
                  <a:extLst>
                    <a:ext uri="{FF2B5EF4-FFF2-40B4-BE49-F238E27FC236}">
                      <a16:creationId xmlns:a16="http://schemas.microsoft.com/office/drawing/2014/main" id="{B93A0963-B0E3-4E5C-9799-E3AA68474E6F}"/>
                    </a:ext>
                  </a:extLst>
                </p14:cNvPr>
                <p14:cNvContentPartPr/>
                <p14:nvPr/>
              </p14:nvContentPartPr>
              <p14:xfrm>
                <a:off x="1965987" y="5206200"/>
                <a:ext cx="604440" cy="471240"/>
              </p14:xfrm>
            </p:contentPart>
          </mc:Choice>
          <mc:Fallback xmlns="">
            <p:pic>
              <p:nvPicPr>
                <p:cNvPr id="313" name="Freihand 312">
                  <a:extLst>
                    <a:ext uri="{FF2B5EF4-FFF2-40B4-BE49-F238E27FC236}">
                      <a16:creationId xmlns:a16="http://schemas.microsoft.com/office/drawing/2014/main" id="{B93A0963-B0E3-4E5C-9799-E3AA68474E6F}"/>
                    </a:ext>
                  </a:extLst>
                </p:cNvPr>
                <p:cNvPicPr/>
                <p:nvPr/>
              </p:nvPicPr>
              <p:blipFill>
                <a:blip r:embed="rId547"/>
                <a:stretch>
                  <a:fillRect/>
                </a:stretch>
              </p:blipFill>
              <p:spPr>
                <a:xfrm>
                  <a:off x="1961667" y="5201880"/>
                  <a:ext cx="613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4" name="Freihand 313">
                  <a:extLst>
                    <a:ext uri="{FF2B5EF4-FFF2-40B4-BE49-F238E27FC236}">
                      <a16:creationId xmlns:a16="http://schemas.microsoft.com/office/drawing/2014/main" id="{7D96BD0B-B1EA-4A92-AF9A-0A276CA0D5EB}"/>
                    </a:ext>
                  </a:extLst>
                </p14:cNvPr>
                <p14:cNvContentPartPr/>
                <p14:nvPr/>
              </p14:nvContentPartPr>
              <p14:xfrm>
                <a:off x="2514627" y="5599320"/>
                <a:ext cx="98280" cy="146160"/>
              </p14:xfrm>
            </p:contentPart>
          </mc:Choice>
          <mc:Fallback xmlns="">
            <p:pic>
              <p:nvPicPr>
                <p:cNvPr id="314" name="Freihand 313">
                  <a:extLst>
                    <a:ext uri="{FF2B5EF4-FFF2-40B4-BE49-F238E27FC236}">
                      <a16:creationId xmlns:a16="http://schemas.microsoft.com/office/drawing/2014/main" id="{7D96BD0B-B1EA-4A92-AF9A-0A276CA0D5EB}"/>
                    </a:ext>
                  </a:extLst>
                </p:cNvPr>
                <p:cNvPicPr/>
                <p:nvPr/>
              </p:nvPicPr>
              <p:blipFill>
                <a:blip r:embed="rId549"/>
                <a:stretch>
                  <a:fillRect/>
                </a:stretch>
              </p:blipFill>
              <p:spPr>
                <a:xfrm>
                  <a:off x="2510307" y="5595000"/>
                  <a:ext cx="106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5" name="Freihand 314">
                  <a:extLst>
                    <a:ext uri="{FF2B5EF4-FFF2-40B4-BE49-F238E27FC236}">
                      <a16:creationId xmlns:a16="http://schemas.microsoft.com/office/drawing/2014/main" id="{78C2C213-CDDD-4D92-88D6-0EAA82A4C11D}"/>
                    </a:ext>
                  </a:extLst>
                </p14:cNvPr>
                <p14:cNvContentPartPr/>
                <p14:nvPr/>
              </p14:nvContentPartPr>
              <p14:xfrm>
                <a:off x="2345067" y="5313840"/>
                <a:ext cx="117720" cy="88200"/>
              </p14:xfrm>
            </p:contentPart>
          </mc:Choice>
          <mc:Fallback xmlns="">
            <p:pic>
              <p:nvPicPr>
                <p:cNvPr id="315" name="Freihand 314">
                  <a:extLst>
                    <a:ext uri="{FF2B5EF4-FFF2-40B4-BE49-F238E27FC236}">
                      <a16:creationId xmlns:a16="http://schemas.microsoft.com/office/drawing/2014/main" id="{78C2C213-CDDD-4D92-88D6-0EAA82A4C11D}"/>
                    </a:ext>
                  </a:extLst>
                </p:cNvPr>
                <p:cNvPicPr/>
                <p:nvPr/>
              </p:nvPicPr>
              <p:blipFill>
                <a:blip r:embed="rId551"/>
                <a:stretch>
                  <a:fillRect/>
                </a:stretch>
              </p:blipFill>
              <p:spPr>
                <a:xfrm>
                  <a:off x="2340747" y="5309520"/>
                  <a:ext cx="126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7" name="Freihand 316">
                  <a:extLst>
                    <a:ext uri="{FF2B5EF4-FFF2-40B4-BE49-F238E27FC236}">
                      <a16:creationId xmlns:a16="http://schemas.microsoft.com/office/drawing/2014/main" id="{534BB66F-6F05-49EE-B921-80FE0CC4DB27}"/>
                    </a:ext>
                  </a:extLst>
                </p14:cNvPr>
                <p14:cNvContentPartPr/>
                <p14:nvPr/>
              </p14:nvContentPartPr>
              <p14:xfrm>
                <a:off x="1859427" y="5332560"/>
                <a:ext cx="659880" cy="478800"/>
              </p14:xfrm>
            </p:contentPart>
          </mc:Choice>
          <mc:Fallback xmlns="">
            <p:pic>
              <p:nvPicPr>
                <p:cNvPr id="317" name="Freihand 316">
                  <a:extLst>
                    <a:ext uri="{FF2B5EF4-FFF2-40B4-BE49-F238E27FC236}">
                      <a16:creationId xmlns:a16="http://schemas.microsoft.com/office/drawing/2014/main" id="{534BB66F-6F05-49EE-B921-80FE0CC4DB27}"/>
                    </a:ext>
                  </a:extLst>
                </p:cNvPr>
                <p:cNvPicPr/>
                <p:nvPr/>
              </p:nvPicPr>
              <p:blipFill>
                <a:blip r:embed="rId553"/>
                <a:stretch>
                  <a:fillRect/>
                </a:stretch>
              </p:blipFill>
              <p:spPr>
                <a:xfrm>
                  <a:off x="1855107" y="5328240"/>
                  <a:ext cx="6685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8" name="Freihand 317">
                  <a:extLst>
                    <a:ext uri="{FF2B5EF4-FFF2-40B4-BE49-F238E27FC236}">
                      <a16:creationId xmlns:a16="http://schemas.microsoft.com/office/drawing/2014/main" id="{9D3E2BB5-4097-4EE2-A35F-55B2EB1B171B}"/>
                    </a:ext>
                  </a:extLst>
                </p14:cNvPr>
                <p14:cNvContentPartPr/>
                <p14:nvPr/>
              </p14:nvContentPartPr>
              <p14:xfrm>
                <a:off x="1812627" y="5265240"/>
                <a:ext cx="94680" cy="137880"/>
              </p14:xfrm>
            </p:contentPart>
          </mc:Choice>
          <mc:Fallback xmlns="">
            <p:pic>
              <p:nvPicPr>
                <p:cNvPr id="318" name="Freihand 317">
                  <a:extLst>
                    <a:ext uri="{FF2B5EF4-FFF2-40B4-BE49-F238E27FC236}">
                      <a16:creationId xmlns:a16="http://schemas.microsoft.com/office/drawing/2014/main" id="{9D3E2BB5-4097-4EE2-A35F-55B2EB1B171B}"/>
                    </a:ext>
                  </a:extLst>
                </p:cNvPr>
                <p:cNvPicPr/>
                <p:nvPr/>
              </p:nvPicPr>
              <p:blipFill>
                <a:blip r:embed="rId555"/>
                <a:stretch>
                  <a:fillRect/>
                </a:stretch>
              </p:blipFill>
              <p:spPr>
                <a:xfrm>
                  <a:off x="1808307" y="5260920"/>
                  <a:ext cx="103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0" name="Freihand 319">
                  <a:extLst>
                    <a:ext uri="{FF2B5EF4-FFF2-40B4-BE49-F238E27FC236}">
                      <a16:creationId xmlns:a16="http://schemas.microsoft.com/office/drawing/2014/main" id="{3AF0E096-0A89-4270-B0CB-E21015D3E855}"/>
                    </a:ext>
                  </a:extLst>
                </p14:cNvPr>
                <p14:cNvContentPartPr/>
                <p14:nvPr/>
              </p14:nvContentPartPr>
              <p14:xfrm>
                <a:off x="1916307" y="5559000"/>
                <a:ext cx="101520" cy="142560"/>
              </p14:xfrm>
            </p:contentPart>
          </mc:Choice>
          <mc:Fallback xmlns="">
            <p:pic>
              <p:nvPicPr>
                <p:cNvPr id="320" name="Freihand 319">
                  <a:extLst>
                    <a:ext uri="{FF2B5EF4-FFF2-40B4-BE49-F238E27FC236}">
                      <a16:creationId xmlns:a16="http://schemas.microsoft.com/office/drawing/2014/main" id="{3AF0E096-0A89-4270-B0CB-E21015D3E855}"/>
                    </a:ext>
                  </a:extLst>
                </p:cNvPr>
                <p:cNvPicPr/>
                <p:nvPr/>
              </p:nvPicPr>
              <p:blipFill>
                <a:blip r:embed="rId557"/>
                <a:stretch>
                  <a:fillRect/>
                </a:stretch>
              </p:blipFill>
              <p:spPr>
                <a:xfrm>
                  <a:off x="1911987" y="5554680"/>
                  <a:ext cx="110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1" name="Freihand 320">
                  <a:extLst>
                    <a:ext uri="{FF2B5EF4-FFF2-40B4-BE49-F238E27FC236}">
                      <a16:creationId xmlns:a16="http://schemas.microsoft.com/office/drawing/2014/main" id="{3CCBAA91-1346-4486-983D-54C5FBE598B9}"/>
                    </a:ext>
                  </a:extLst>
                </p14:cNvPr>
                <p14:cNvContentPartPr/>
                <p14:nvPr/>
              </p14:nvContentPartPr>
              <p14:xfrm>
                <a:off x="2009547" y="5636040"/>
                <a:ext cx="73800" cy="70560"/>
              </p14:xfrm>
            </p:contentPart>
          </mc:Choice>
          <mc:Fallback xmlns="">
            <p:pic>
              <p:nvPicPr>
                <p:cNvPr id="321" name="Freihand 320">
                  <a:extLst>
                    <a:ext uri="{FF2B5EF4-FFF2-40B4-BE49-F238E27FC236}">
                      <a16:creationId xmlns:a16="http://schemas.microsoft.com/office/drawing/2014/main" id="{3CCBAA91-1346-4486-983D-54C5FBE598B9}"/>
                    </a:ext>
                  </a:extLst>
                </p:cNvPr>
                <p:cNvPicPr/>
                <p:nvPr/>
              </p:nvPicPr>
              <p:blipFill>
                <a:blip r:embed="rId559"/>
                <a:stretch>
                  <a:fillRect/>
                </a:stretch>
              </p:blipFill>
              <p:spPr>
                <a:xfrm>
                  <a:off x="2005227" y="5631720"/>
                  <a:ext cx="82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2" name="Freihand 321">
                  <a:extLst>
                    <a:ext uri="{FF2B5EF4-FFF2-40B4-BE49-F238E27FC236}">
                      <a16:creationId xmlns:a16="http://schemas.microsoft.com/office/drawing/2014/main" id="{2B1305AF-08BC-48A5-B752-A8BF8F8E1C04}"/>
                    </a:ext>
                  </a:extLst>
                </p14:cNvPr>
                <p14:cNvContentPartPr/>
                <p14:nvPr/>
              </p14:nvContentPartPr>
              <p14:xfrm>
                <a:off x="2084427" y="5610120"/>
                <a:ext cx="44640" cy="121680"/>
              </p14:xfrm>
            </p:contentPart>
          </mc:Choice>
          <mc:Fallback xmlns="">
            <p:pic>
              <p:nvPicPr>
                <p:cNvPr id="322" name="Freihand 321">
                  <a:extLst>
                    <a:ext uri="{FF2B5EF4-FFF2-40B4-BE49-F238E27FC236}">
                      <a16:creationId xmlns:a16="http://schemas.microsoft.com/office/drawing/2014/main" id="{2B1305AF-08BC-48A5-B752-A8BF8F8E1C04}"/>
                    </a:ext>
                  </a:extLst>
                </p:cNvPr>
                <p:cNvPicPr/>
                <p:nvPr/>
              </p:nvPicPr>
              <p:blipFill>
                <a:blip r:embed="rId561"/>
                <a:stretch>
                  <a:fillRect/>
                </a:stretch>
              </p:blipFill>
              <p:spPr>
                <a:xfrm>
                  <a:off x="2080107" y="5605800"/>
                  <a:ext cx="5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3" name="Freihand 322">
                  <a:extLst>
                    <a:ext uri="{FF2B5EF4-FFF2-40B4-BE49-F238E27FC236}">
                      <a16:creationId xmlns:a16="http://schemas.microsoft.com/office/drawing/2014/main" id="{5982488A-B51F-4391-9C7D-D0FAF507F32E}"/>
                    </a:ext>
                  </a:extLst>
                </p14:cNvPr>
                <p14:cNvContentPartPr/>
                <p14:nvPr/>
              </p14:nvContentPartPr>
              <p14:xfrm>
                <a:off x="2124027" y="5654760"/>
                <a:ext cx="111960" cy="108720"/>
              </p14:xfrm>
            </p:contentPart>
          </mc:Choice>
          <mc:Fallback xmlns="">
            <p:pic>
              <p:nvPicPr>
                <p:cNvPr id="323" name="Freihand 322">
                  <a:extLst>
                    <a:ext uri="{FF2B5EF4-FFF2-40B4-BE49-F238E27FC236}">
                      <a16:creationId xmlns:a16="http://schemas.microsoft.com/office/drawing/2014/main" id="{5982488A-B51F-4391-9C7D-D0FAF507F32E}"/>
                    </a:ext>
                  </a:extLst>
                </p:cNvPr>
                <p:cNvPicPr/>
                <p:nvPr/>
              </p:nvPicPr>
              <p:blipFill>
                <a:blip r:embed="rId563"/>
                <a:stretch>
                  <a:fillRect/>
                </a:stretch>
              </p:blipFill>
              <p:spPr>
                <a:xfrm>
                  <a:off x="2119707" y="5650440"/>
                  <a:ext cx="120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5" name="Freihand 324">
                  <a:extLst>
                    <a:ext uri="{FF2B5EF4-FFF2-40B4-BE49-F238E27FC236}">
                      <a16:creationId xmlns:a16="http://schemas.microsoft.com/office/drawing/2014/main" id="{F000A9E9-C282-49AF-A58A-E1BB9E5BE93A}"/>
                    </a:ext>
                  </a:extLst>
                </p14:cNvPr>
                <p14:cNvContentPartPr/>
                <p14:nvPr/>
              </p14:nvContentPartPr>
              <p14:xfrm>
                <a:off x="1052667" y="5280360"/>
                <a:ext cx="415080" cy="478440"/>
              </p14:xfrm>
            </p:contentPart>
          </mc:Choice>
          <mc:Fallback xmlns="">
            <p:pic>
              <p:nvPicPr>
                <p:cNvPr id="325" name="Freihand 324">
                  <a:extLst>
                    <a:ext uri="{FF2B5EF4-FFF2-40B4-BE49-F238E27FC236}">
                      <a16:creationId xmlns:a16="http://schemas.microsoft.com/office/drawing/2014/main" id="{F000A9E9-C282-49AF-A58A-E1BB9E5BE93A}"/>
                    </a:ext>
                  </a:extLst>
                </p:cNvPr>
                <p:cNvPicPr/>
                <p:nvPr/>
              </p:nvPicPr>
              <p:blipFill>
                <a:blip r:embed="rId565"/>
                <a:stretch>
                  <a:fillRect/>
                </a:stretch>
              </p:blipFill>
              <p:spPr>
                <a:xfrm>
                  <a:off x="1048347" y="5276040"/>
                  <a:ext cx="42372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6" name="Freihand 325">
                  <a:extLst>
                    <a:ext uri="{FF2B5EF4-FFF2-40B4-BE49-F238E27FC236}">
                      <a16:creationId xmlns:a16="http://schemas.microsoft.com/office/drawing/2014/main" id="{F9076C34-4B30-40B4-9A48-CF9F3EF77DFA}"/>
                    </a:ext>
                  </a:extLst>
                </p14:cNvPr>
                <p14:cNvContentPartPr/>
                <p14:nvPr/>
              </p14:nvContentPartPr>
              <p14:xfrm>
                <a:off x="1405467" y="5156520"/>
                <a:ext cx="171000" cy="124920"/>
              </p14:xfrm>
            </p:contentPart>
          </mc:Choice>
          <mc:Fallback xmlns="">
            <p:pic>
              <p:nvPicPr>
                <p:cNvPr id="326" name="Freihand 325">
                  <a:extLst>
                    <a:ext uri="{FF2B5EF4-FFF2-40B4-BE49-F238E27FC236}">
                      <a16:creationId xmlns:a16="http://schemas.microsoft.com/office/drawing/2014/main" id="{F9076C34-4B30-40B4-9A48-CF9F3EF77DFA}"/>
                    </a:ext>
                  </a:extLst>
                </p:cNvPr>
                <p:cNvPicPr/>
                <p:nvPr/>
              </p:nvPicPr>
              <p:blipFill>
                <a:blip r:embed="rId567"/>
                <a:stretch>
                  <a:fillRect/>
                </a:stretch>
              </p:blipFill>
              <p:spPr>
                <a:xfrm>
                  <a:off x="1401147" y="5152200"/>
                  <a:ext cx="17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7" name="Freihand 326">
                  <a:extLst>
                    <a:ext uri="{FF2B5EF4-FFF2-40B4-BE49-F238E27FC236}">
                      <a16:creationId xmlns:a16="http://schemas.microsoft.com/office/drawing/2014/main" id="{3B3F98F8-6ECC-44AC-8CB7-6FA7BB2F8608}"/>
                    </a:ext>
                  </a:extLst>
                </p14:cNvPr>
                <p14:cNvContentPartPr/>
                <p14:nvPr/>
              </p14:nvContentPartPr>
              <p14:xfrm>
                <a:off x="1051587" y="5353080"/>
                <a:ext cx="150480" cy="81720"/>
              </p14:xfrm>
            </p:contentPart>
          </mc:Choice>
          <mc:Fallback xmlns="">
            <p:pic>
              <p:nvPicPr>
                <p:cNvPr id="327" name="Freihand 326">
                  <a:extLst>
                    <a:ext uri="{FF2B5EF4-FFF2-40B4-BE49-F238E27FC236}">
                      <a16:creationId xmlns:a16="http://schemas.microsoft.com/office/drawing/2014/main" id="{3B3F98F8-6ECC-44AC-8CB7-6FA7BB2F8608}"/>
                    </a:ext>
                  </a:extLst>
                </p:cNvPr>
                <p:cNvPicPr/>
                <p:nvPr/>
              </p:nvPicPr>
              <p:blipFill>
                <a:blip r:embed="rId569"/>
                <a:stretch>
                  <a:fillRect/>
                </a:stretch>
              </p:blipFill>
              <p:spPr>
                <a:xfrm>
                  <a:off x="1047267" y="5348760"/>
                  <a:ext cx="159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9" name="Freihand 328">
                  <a:extLst>
                    <a:ext uri="{FF2B5EF4-FFF2-40B4-BE49-F238E27FC236}">
                      <a16:creationId xmlns:a16="http://schemas.microsoft.com/office/drawing/2014/main" id="{4C5721D2-68EB-4238-939B-272A6A483564}"/>
                    </a:ext>
                  </a:extLst>
                </p14:cNvPr>
                <p14:cNvContentPartPr/>
                <p14:nvPr/>
              </p14:nvContentPartPr>
              <p14:xfrm>
                <a:off x="1231227" y="5318880"/>
                <a:ext cx="374040" cy="355320"/>
              </p14:xfrm>
            </p:contentPart>
          </mc:Choice>
          <mc:Fallback xmlns="">
            <p:pic>
              <p:nvPicPr>
                <p:cNvPr id="329" name="Freihand 328">
                  <a:extLst>
                    <a:ext uri="{FF2B5EF4-FFF2-40B4-BE49-F238E27FC236}">
                      <a16:creationId xmlns:a16="http://schemas.microsoft.com/office/drawing/2014/main" id="{4C5721D2-68EB-4238-939B-272A6A483564}"/>
                    </a:ext>
                  </a:extLst>
                </p:cNvPr>
                <p:cNvPicPr/>
                <p:nvPr/>
              </p:nvPicPr>
              <p:blipFill>
                <a:blip r:embed="rId571"/>
                <a:stretch>
                  <a:fillRect/>
                </a:stretch>
              </p:blipFill>
              <p:spPr>
                <a:xfrm>
                  <a:off x="1226907" y="5314560"/>
                  <a:ext cx="382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0" name="Freihand 329">
                  <a:extLst>
                    <a:ext uri="{FF2B5EF4-FFF2-40B4-BE49-F238E27FC236}">
                      <a16:creationId xmlns:a16="http://schemas.microsoft.com/office/drawing/2014/main" id="{C1D721FE-9389-4105-BAD6-A966DC1A61CD}"/>
                    </a:ext>
                  </a:extLst>
                </p14:cNvPr>
                <p14:cNvContentPartPr/>
                <p14:nvPr/>
              </p14:nvContentPartPr>
              <p14:xfrm>
                <a:off x="1119267" y="5623080"/>
                <a:ext cx="73800" cy="164520"/>
              </p14:xfrm>
            </p:contentPart>
          </mc:Choice>
          <mc:Fallback xmlns="">
            <p:pic>
              <p:nvPicPr>
                <p:cNvPr id="330" name="Freihand 329">
                  <a:extLst>
                    <a:ext uri="{FF2B5EF4-FFF2-40B4-BE49-F238E27FC236}">
                      <a16:creationId xmlns:a16="http://schemas.microsoft.com/office/drawing/2014/main" id="{C1D721FE-9389-4105-BAD6-A966DC1A61CD}"/>
                    </a:ext>
                  </a:extLst>
                </p:cNvPr>
                <p:cNvPicPr/>
                <p:nvPr/>
              </p:nvPicPr>
              <p:blipFill>
                <a:blip r:embed="rId573"/>
                <a:stretch>
                  <a:fillRect/>
                </a:stretch>
              </p:blipFill>
              <p:spPr>
                <a:xfrm>
                  <a:off x="1114947" y="5618760"/>
                  <a:ext cx="82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2" name="Freihand 331">
                  <a:extLst>
                    <a:ext uri="{FF2B5EF4-FFF2-40B4-BE49-F238E27FC236}">
                      <a16:creationId xmlns:a16="http://schemas.microsoft.com/office/drawing/2014/main" id="{CCE4DA7D-98AA-4276-87F1-2E84C186F469}"/>
                    </a:ext>
                  </a:extLst>
                </p14:cNvPr>
                <p14:cNvContentPartPr/>
                <p14:nvPr/>
              </p14:nvContentPartPr>
              <p14:xfrm>
                <a:off x="1276227" y="5627760"/>
                <a:ext cx="86400" cy="149760"/>
              </p14:xfrm>
            </p:contentPart>
          </mc:Choice>
          <mc:Fallback xmlns="">
            <p:pic>
              <p:nvPicPr>
                <p:cNvPr id="332" name="Freihand 331">
                  <a:extLst>
                    <a:ext uri="{FF2B5EF4-FFF2-40B4-BE49-F238E27FC236}">
                      <a16:creationId xmlns:a16="http://schemas.microsoft.com/office/drawing/2014/main" id="{CCE4DA7D-98AA-4276-87F1-2E84C186F469}"/>
                    </a:ext>
                  </a:extLst>
                </p:cNvPr>
                <p:cNvPicPr/>
                <p:nvPr/>
              </p:nvPicPr>
              <p:blipFill>
                <a:blip r:embed="rId575"/>
                <a:stretch>
                  <a:fillRect/>
                </a:stretch>
              </p:blipFill>
              <p:spPr>
                <a:xfrm>
                  <a:off x="1271907" y="5623440"/>
                  <a:ext cx="95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3" name="Freihand 332">
                  <a:extLst>
                    <a:ext uri="{FF2B5EF4-FFF2-40B4-BE49-F238E27FC236}">
                      <a16:creationId xmlns:a16="http://schemas.microsoft.com/office/drawing/2014/main" id="{B06E5102-827D-49CE-8595-3402FF388F39}"/>
                    </a:ext>
                  </a:extLst>
                </p14:cNvPr>
                <p14:cNvContentPartPr/>
                <p14:nvPr/>
              </p14:nvContentPartPr>
              <p14:xfrm>
                <a:off x="1385667" y="5664120"/>
                <a:ext cx="36360" cy="66240"/>
              </p14:xfrm>
            </p:contentPart>
          </mc:Choice>
          <mc:Fallback xmlns="">
            <p:pic>
              <p:nvPicPr>
                <p:cNvPr id="333" name="Freihand 332">
                  <a:extLst>
                    <a:ext uri="{FF2B5EF4-FFF2-40B4-BE49-F238E27FC236}">
                      <a16:creationId xmlns:a16="http://schemas.microsoft.com/office/drawing/2014/main" id="{B06E5102-827D-49CE-8595-3402FF388F39}"/>
                    </a:ext>
                  </a:extLst>
                </p:cNvPr>
                <p:cNvPicPr/>
                <p:nvPr/>
              </p:nvPicPr>
              <p:blipFill>
                <a:blip r:embed="rId577"/>
                <a:stretch>
                  <a:fillRect/>
                </a:stretch>
              </p:blipFill>
              <p:spPr>
                <a:xfrm>
                  <a:off x="1381347" y="5659800"/>
                  <a:ext cx="45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4" name="Freihand 333">
                  <a:extLst>
                    <a:ext uri="{FF2B5EF4-FFF2-40B4-BE49-F238E27FC236}">
                      <a16:creationId xmlns:a16="http://schemas.microsoft.com/office/drawing/2014/main" id="{1AEF9DFE-CC2C-4037-AB35-960595B9228A}"/>
                    </a:ext>
                  </a:extLst>
                </p14:cNvPr>
                <p14:cNvContentPartPr/>
                <p14:nvPr/>
              </p14:nvContentPartPr>
              <p14:xfrm>
                <a:off x="1430307" y="5580240"/>
                <a:ext cx="19800" cy="144720"/>
              </p14:xfrm>
            </p:contentPart>
          </mc:Choice>
          <mc:Fallback xmlns="">
            <p:pic>
              <p:nvPicPr>
                <p:cNvPr id="334" name="Freihand 333">
                  <a:extLst>
                    <a:ext uri="{FF2B5EF4-FFF2-40B4-BE49-F238E27FC236}">
                      <a16:creationId xmlns:a16="http://schemas.microsoft.com/office/drawing/2014/main" id="{1AEF9DFE-CC2C-4037-AB35-960595B9228A}"/>
                    </a:ext>
                  </a:extLst>
                </p:cNvPr>
                <p:cNvPicPr/>
                <p:nvPr/>
              </p:nvPicPr>
              <p:blipFill>
                <a:blip r:embed="rId579"/>
                <a:stretch>
                  <a:fillRect/>
                </a:stretch>
              </p:blipFill>
              <p:spPr>
                <a:xfrm>
                  <a:off x="1425987" y="5575920"/>
                  <a:ext cx="2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5" name="Freihand 334">
                  <a:extLst>
                    <a:ext uri="{FF2B5EF4-FFF2-40B4-BE49-F238E27FC236}">
                      <a16:creationId xmlns:a16="http://schemas.microsoft.com/office/drawing/2014/main" id="{920CF4AB-7C0F-4539-8C12-8A95500FC009}"/>
                    </a:ext>
                  </a:extLst>
                </p14:cNvPr>
                <p14:cNvContentPartPr/>
                <p14:nvPr/>
              </p14:nvContentPartPr>
              <p14:xfrm>
                <a:off x="1476027" y="5548200"/>
                <a:ext cx="83880" cy="131400"/>
              </p14:xfrm>
            </p:contentPart>
          </mc:Choice>
          <mc:Fallback xmlns="">
            <p:pic>
              <p:nvPicPr>
                <p:cNvPr id="335" name="Freihand 334">
                  <a:extLst>
                    <a:ext uri="{FF2B5EF4-FFF2-40B4-BE49-F238E27FC236}">
                      <a16:creationId xmlns:a16="http://schemas.microsoft.com/office/drawing/2014/main" id="{920CF4AB-7C0F-4539-8C12-8A95500FC009}"/>
                    </a:ext>
                  </a:extLst>
                </p:cNvPr>
                <p:cNvPicPr/>
                <p:nvPr/>
              </p:nvPicPr>
              <p:blipFill>
                <a:blip r:embed="rId581"/>
                <a:stretch>
                  <a:fillRect/>
                </a:stretch>
              </p:blipFill>
              <p:spPr>
                <a:xfrm>
                  <a:off x="1471707" y="5543880"/>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37" name="Freihand 336">
                  <a:extLst>
                    <a:ext uri="{FF2B5EF4-FFF2-40B4-BE49-F238E27FC236}">
                      <a16:creationId xmlns:a16="http://schemas.microsoft.com/office/drawing/2014/main" id="{2D6AD4A9-123A-429D-A873-FEA971FA5D9C}"/>
                    </a:ext>
                  </a:extLst>
                </p14:cNvPr>
                <p14:cNvContentPartPr/>
                <p14:nvPr/>
              </p14:nvContentPartPr>
              <p14:xfrm>
                <a:off x="1203147" y="5928360"/>
                <a:ext cx="1271160" cy="18360"/>
              </p14:xfrm>
            </p:contentPart>
          </mc:Choice>
          <mc:Fallback xmlns="">
            <p:pic>
              <p:nvPicPr>
                <p:cNvPr id="337" name="Freihand 336">
                  <a:extLst>
                    <a:ext uri="{FF2B5EF4-FFF2-40B4-BE49-F238E27FC236}">
                      <a16:creationId xmlns:a16="http://schemas.microsoft.com/office/drawing/2014/main" id="{2D6AD4A9-123A-429D-A873-FEA971FA5D9C}"/>
                    </a:ext>
                  </a:extLst>
                </p:cNvPr>
                <p:cNvPicPr/>
                <p:nvPr/>
              </p:nvPicPr>
              <p:blipFill>
                <a:blip r:embed="rId583"/>
                <a:stretch>
                  <a:fillRect/>
                </a:stretch>
              </p:blipFill>
              <p:spPr>
                <a:xfrm>
                  <a:off x="1198827" y="5924040"/>
                  <a:ext cx="127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8" name="Freihand 337">
                  <a:extLst>
                    <a:ext uri="{FF2B5EF4-FFF2-40B4-BE49-F238E27FC236}">
                      <a16:creationId xmlns:a16="http://schemas.microsoft.com/office/drawing/2014/main" id="{5C21544C-97FC-47CC-A276-50C4BFD4C516}"/>
                    </a:ext>
                  </a:extLst>
                </p14:cNvPr>
                <p14:cNvContentPartPr/>
                <p14:nvPr/>
              </p14:nvContentPartPr>
              <p14:xfrm>
                <a:off x="1121787" y="5876160"/>
                <a:ext cx="191160" cy="110520"/>
              </p14:xfrm>
            </p:contentPart>
          </mc:Choice>
          <mc:Fallback xmlns="">
            <p:pic>
              <p:nvPicPr>
                <p:cNvPr id="338" name="Freihand 337">
                  <a:extLst>
                    <a:ext uri="{FF2B5EF4-FFF2-40B4-BE49-F238E27FC236}">
                      <a16:creationId xmlns:a16="http://schemas.microsoft.com/office/drawing/2014/main" id="{5C21544C-97FC-47CC-A276-50C4BFD4C516}"/>
                    </a:ext>
                  </a:extLst>
                </p:cNvPr>
                <p:cNvPicPr/>
                <p:nvPr/>
              </p:nvPicPr>
              <p:blipFill>
                <a:blip r:embed="rId585"/>
                <a:stretch>
                  <a:fillRect/>
                </a:stretch>
              </p:blipFill>
              <p:spPr>
                <a:xfrm>
                  <a:off x="1117467" y="5871840"/>
                  <a:ext cx="199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9" name="Freihand 338">
                  <a:extLst>
                    <a:ext uri="{FF2B5EF4-FFF2-40B4-BE49-F238E27FC236}">
                      <a16:creationId xmlns:a16="http://schemas.microsoft.com/office/drawing/2014/main" id="{4C5B2571-A6CA-4169-9432-91BF67265332}"/>
                    </a:ext>
                  </a:extLst>
                </p14:cNvPr>
                <p14:cNvContentPartPr/>
                <p14:nvPr/>
              </p14:nvContentPartPr>
              <p14:xfrm>
                <a:off x="1604187" y="6032040"/>
                <a:ext cx="95040" cy="123840"/>
              </p14:xfrm>
            </p:contentPart>
          </mc:Choice>
          <mc:Fallback xmlns="">
            <p:pic>
              <p:nvPicPr>
                <p:cNvPr id="339" name="Freihand 338">
                  <a:extLst>
                    <a:ext uri="{FF2B5EF4-FFF2-40B4-BE49-F238E27FC236}">
                      <a16:creationId xmlns:a16="http://schemas.microsoft.com/office/drawing/2014/main" id="{4C5B2571-A6CA-4169-9432-91BF67265332}"/>
                    </a:ext>
                  </a:extLst>
                </p:cNvPr>
                <p:cNvPicPr/>
                <p:nvPr/>
              </p:nvPicPr>
              <p:blipFill>
                <a:blip r:embed="rId587"/>
                <a:stretch>
                  <a:fillRect/>
                </a:stretch>
              </p:blipFill>
              <p:spPr>
                <a:xfrm>
                  <a:off x="1599867" y="6027720"/>
                  <a:ext cx="103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1" name="Freihand 340">
                  <a:extLst>
                    <a:ext uri="{FF2B5EF4-FFF2-40B4-BE49-F238E27FC236}">
                      <a16:creationId xmlns:a16="http://schemas.microsoft.com/office/drawing/2014/main" id="{C6DBEE9C-AB11-49CF-9A6E-962FF60DF455}"/>
                    </a:ext>
                  </a:extLst>
                </p14:cNvPr>
                <p14:cNvContentPartPr/>
                <p14:nvPr/>
              </p14:nvContentPartPr>
              <p14:xfrm>
                <a:off x="1256787" y="5805600"/>
                <a:ext cx="1002600" cy="21240"/>
              </p14:xfrm>
            </p:contentPart>
          </mc:Choice>
          <mc:Fallback xmlns="">
            <p:pic>
              <p:nvPicPr>
                <p:cNvPr id="341" name="Freihand 340">
                  <a:extLst>
                    <a:ext uri="{FF2B5EF4-FFF2-40B4-BE49-F238E27FC236}">
                      <a16:creationId xmlns:a16="http://schemas.microsoft.com/office/drawing/2014/main" id="{C6DBEE9C-AB11-49CF-9A6E-962FF60DF455}"/>
                    </a:ext>
                  </a:extLst>
                </p:cNvPr>
                <p:cNvPicPr/>
                <p:nvPr/>
              </p:nvPicPr>
              <p:blipFill>
                <a:blip r:embed="rId589"/>
                <a:stretch>
                  <a:fillRect/>
                </a:stretch>
              </p:blipFill>
              <p:spPr>
                <a:xfrm>
                  <a:off x="1252467" y="5801280"/>
                  <a:ext cx="101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2" name="Freihand 341">
                  <a:extLst>
                    <a:ext uri="{FF2B5EF4-FFF2-40B4-BE49-F238E27FC236}">
                      <a16:creationId xmlns:a16="http://schemas.microsoft.com/office/drawing/2014/main" id="{50E04390-C516-4152-B131-1656B3421738}"/>
                    </a:ext>
                  </a:extLst>
                </p14:cNvPr>
                <p14:cNvContentPartPr/>
                <p14:nvPr/>
              </p14:nvContentPartPr>
              <p14:xfrm>
                <a:off x="2244267" y="5768880"/>
                <a:ext cx="115920" cy="105840"/>
              </p14:xfrm>
            </p:contentPart>
          </mc:Choice>
          <mc:Fallback xmlns="">
            <p:pic>
              <p:nvPicPr>
                <p:cNvPr id="342" name="Freihand 341">
                  <a:extLst>
                    <a:ext uri="{FF2B5EF4-FFF2-40B4-BE49-F238E27FC236}">
                      <a16:creationId xmlns:a16="http://schemas.microsoft.com/office/drawing/2014/main" id="{50E04390-C516-4152-B131-1656B3421738}"/>
                    </a:ext>
                  </a:extLst>
                </p:cNvPr>
                <p:cNvPicPr/>
                <p:nvPr/>
              </p:nvPicPr>
              <p:blipFill>
                <a:blip r:embed="rId591"/>
                <a:stretch>
                  <a:fillRect/>
                </a:stretch>
              </p:blipFill>
              <p:spPr>
                <a:xfrm>
                  <a:off x="2239947" y="5764560"/>
                  <a:ext cx="12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3" name="Freihand 342">
                  <a:extLst>
                    <a:ext uri="{FF2B5EF4-FFF2-40B4-BE49-F238E27FC236}">
                      <a16:creationId xmlns:a16="http://schemas.microsoft.com/office/drawing/2014/main" id="{F9CE1AAD-CC2B-4964-A8CC-0DD6133E11F4}"/>
                    </a:ext>
                  </a:extLst>
                </p14:cNvPr>
                <p14:cNvContentPartPr/>
                <p14:nvPr/>
              </p14:nvContentPartPr>
              <p14:xfrm>
                <a:off x="1560987" y="5654760"/>
                <a:ext cx="86760" cy="114120"/>
              </p14:xfrm>
            </p:contentPart>
          </mc:Choice>
          <mc:Fallback xmlns="">
            <p:pic>
              <p:nvPicPr>
                <p:cNvPr id="343" name="Freihand 342">
                  <a:extLst>
                    <a:ext uri="{FF2B5EF4-FFF2-40B4-BE49-F238E27FC236}">
                      <a16:creationId xmlns:a16="http://schemas.microsoft.com/office/drawing/2014/main" id="{F9CE1AAD-CC2B-4964-A8CC-0DD6133E11F4}"/>
                    </a:ext>
                  </a:extLst>
                </p:cNvPr>
                <p:cNvPicPr/>
                <p:nvPr/>
              </p:nvPicPr>
              <p:blipFill>
                <a:blip r:embed="rId593"/>
                <a:stretch>
                  <a:fillRect/>
                </a:stretch>
              </p:blipFill>
              <p:spPr>
                <a:xfrm>
                  <a:off x="1556667" y="5650440"/>
                  <a:ext cx="95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4" name="Freihand 343">
                  <a:extLst>
                    <a:ext uri="{FF2B5EF4-FFF2-40B4-BE49-F238E27FC236}">
                      <a16:creationId xmlns:a16="http://schemas.microsoft.com/office/drawing/2014/main" id="{4A67D24E-1C1E-4574-9EDD-14A0AAA984DE}"/>
                    </a:ext>
                  </a:extLst>
                </p14:cNvPr>
                <p14:cNvContentPartPr/>
                <p14:nvPr/>
              </p14:nvContentPartPr>
              <p14:xfrm>
                <a:off x="1664667" y="5710920"/>
                <a:ext cx="34920" cy="50400"/>
              </p14:xfrm>
            </p:contentPart>
          </mc:Choice>
          <mc:Fallback xmlns="">
            <p:pic>
              <p:nvPicPr>
                <p:cNvPr id="344" name="Freihand 343">
                  <a:extLst>
                    <a:ext uri="{FF2B5EF4-FFF2-40B4-BE49-F238E27FC236}">
                      <a16:creationId xmlns:a16="http://schemas.microsoft.com/office/drawing/2014/main" id="{4A67D24E-1C1E-4574-9EDD-14A0AAA984DE}"/>
                    </a:ext>
                  </a:extLst>
                </p:cNvPr>
                <p:cNvPicPr/>
                <p:nvPr/>
              </p:nvPicPr>
              <p:blipFill>
                <a:blip r:embed="rId595"/>
                <a:stretch>
                  <a:fillRect/>
                </a:stretch>
              </p:blipFill>
              <p:spPr>
                <a:xfrm>
                  <a:off x="1660347" y="5706600"/>
                  <a:ext cx="43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5" name="Freihand 344">
                  <a:extLst>
                    <a:ext uri="{FF2B5EF4-FFF2-40B4-BE49-F238E27FC236}">
                      <a16:creationId xmlns:a16="http://schemas.microsoft.com/office/drawing/2014/main" id="{42969B67-7FBA-4399-A3BA-0F5F8263AC01}"/>
                    </a:ext>
                  </a:extLst>
                </p14:cNvPr>
                <p14:cNvContentPartPr/>
                <p14:nvPr/>
              </p14:nvContentPartPr>
              <p14:xfrm>
                <a:off x="1705347" y="5634600"/>
                <a:ext cx="16200" cy="118440"/>
              </p14:xfrm>
            </p:contentPart>
          </mc:Choice>
          <mc:Fallback xmlns="">
            <p:pic>
              <p:nvPicPr>
                <p:cNvPr id="345" name="Freihand 344">
                  <a:extLst>
                    <a:ext uri="{FF2B5EF4-FFF2-40B4-BE49-F238E27FC236}">
                      <a16:creationId xmlns:a16="http://schemas.microsoft.com/office/drawing/2014/main" id="{42969B67-7FBA-4399-A3BA-0F5F8263AC01}"/>
                    </a:ext>
                  </a:extLst>
                </p:cNvPr>
                <p:cNvPicPr/>
                <p:nvPr/>
              </p:nvPicPr>
              <p:blipFill>
                <a:blip r:embed="rId597"/>
                <a:stretch>
                  <a:fillRect/>
                </a:stretch>
              </p:blipFill>
              <p:spPr>
                <a:xfrm>
                  <a:off x="1701027" y="5630280"/>
                  <a:ext cx="2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6" name="Freihand 345">
                  <a:extLst>
                    <a:ext uri="{FF2B5EF4-FFF2-40B4-BE49-F238E27FC236}">
                      <a16:creationId xmlns:a16="http://schemas.microsoft.com/office/drawing/2014/main" id="{49671F34-A858-4FCC-94E5-82A1F6B60FAD}"/>
                    </a:ext>
                  </a:extLst>
                </p14:cNvPr>
                <p14:cNvContentPartPr/>
                <p14:nvPr/>
              </p14:nvContentPartPr>
              <p14:xfrm>
                <a:off x="1741347" y="5663040"/>
                <a:ext cx="87120" cy="97200"/>
              </p14:xfrm>
            </p:contentPart>
          </mc:Choice>
          <mc:Fallback xmlns="">
            <p:pic>
              <p:nvPicPr>
                <p:cNvPr id="346" name="Freihand 345">
                  <a:extLst>
                    <a:ext uri="{FF2B5EF4-FFF2-40B4-BE49-F238E27FC236}">
                      <a16:creationId xmlns:a16="http://schemas.microsoft.com/office/drawing/2014/main" id="{49671F34-A858-4FCC-94E5-82A1F6B60FAD}"/>
                    </a:ext>
                  </a:extLst>
                </p:cNvPr>
                <p:cNvPicPr/>
                <p:nvPr/>
              </p:nvPicPr>
              <p:blipFill>
                <a:blip r:embed="rId599"/>
                <a:stretch>
                  <a:fillRect/>
                </a:stretch>
              </p:blipFill>
              <p:spPr>
                <a:xfrm>
                  <a:off x="1737027" y="5658720"/>
                  <a:ext cx="9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7" name="Freihand 366">
                  <a:extLst>
                    <a:ext uri="{FF2B5EF4-FFF2-40B4-BE49-F238E27FC236}">
                      <a16:creationId xmlns:a16="http://schemas.microsoft.com/office/drawing/2014/main" id="{5178BCA2-6E9F-4CF1-81E4-F43CED3A67BB}"/>
                    </a:ext>
                  </a:extLst>
                </p14:cNvPr>
                <p14:cNvContentPartPr/>
                <p14:nvPr/>
              </p14:nvContentPartPr>
              <p14:xfrm>
                <a:off x="6351507" y="4894800"/>
                <a:ext cx="29520" cy="158040"/>
              </p14:xfrm>
            </p:contentPart>
          </mc:Choice>
          <mc:Fallback xmlns="">
            <p:pic>
              <p:nvPicPr>
                <p:cNvPr id="367" name="Freihand 366">
                  <a:extLst>
                    <a:ext uri="{FF2B5EF4-FFF2-40B4-BE49-F238E27FC236}">
                      <a16:creationId xmlns:a16="http://schemas.microsoft.com/office/drawing/2014/main" id="{5178BCA2-6E9F-4CF1-81E4-F43CED3A67BB}"/>
                    </a:ext>
                  </a:extLst>
                </p:cNvPr>
                <p:cNvPicPr/>
                <p:nvPr/>
              </p:nvPicPr>
              <p:blipFill>
                <a:blip r:embed="rId601"/>
                <a:stretch>
                  <a:fillRect/>
                </a:stretch>
              </p:blipFill>
              <p:spPr>
                <a:xfrm>
                  <a:off x="6347187" y="4890480"/>
                  <a:ext cx="3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8" name="Freihand 367">
                  <a:extLst>
                    <a:ext uri="{FF2B5EF4-FFF2-40B4-BE49-F238E27FC236}">
                      <a16:creationId xmlns:a16="http://schemas.microsoft.com/office/drawing/2014/main" id="{A6330015-5CFF-469A-8970-238834ABC5B8}"/>
                    </a:ext>
                  </a:extLst>
                </p14:cNvPr>
                <p14:cNvContentPartPr/>
                <p14:nvPr/>
              </p14:nvContentPartPr>
              <p14:xfrm>
                <a:off x="6247467" y="4869600"/>
                <a:ext cx="201960" cy="19440"/>
              </p14:xfrm>
            </p:contentPart>
          </mc:Choice>
          <mc:Fallback xmlns="">
            <p:pic>
              <p:nvPicPr>
                <p:cNvPr id="368" name="Freihand 367">
                  <a:extLst>
                    <a:ext uri="{FF2B5EF4-FFF2-40B4-BE49-F238E27FC236}">
                      <a16:creationId xmlns:a16="http://schemas.microsoft.com/office/drawing/2014/main" id="{A6330015-5CFF-469A-8970-238834ABC5B8}"/>
                    </a:ext>
                  </a:extLst>
                </p:cNvPr>
                <p:cNvPicPr/>
                <p:nvPr/>
              </p:nvPicPr>
              <p:blipFill>
                <a:blip r:embed="rId603"/>
                <a:stretch>
                  <a:fillRect/>
                </a:stretch>
              </p:blipFill>
              <p:spPr>
                <a:xfrm>
                  <a:off x="6243147" y="4865280"/>
                  <a:ext cx="210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9" name="Freihand 368">
                  <a:extLst>
                    <a:ext uri="{FF2B5EF4-FFF2-40B4-BE49-F238E27FC236}">
                      <a16:creationId xmlns:a16="http://schemas.microsoft.com/office/drawing/2014/main" id="{A3E4829F-6B39-4E83-A197-93276096E4C6}"/>
                    </a:ext>
                  </a:extLst>
                </p14:cNvPr>
                <p14:cNvContentPartPr/>
                <p14:nvPr/>
              </p14:nvContentPartPr>
              <p14:xfrm>
                <a:off x="6425667" y="4954560"/>
                <a:ext cx="251640" cy="68040"/>
              </p14:xfrm>
            </p:contentPart>
          </mc:Choice>
          <mc:Fallback xmlns="">
            <p:pic>
              <p:nvPicPr>
                <p:cNvPr id="369" name="Freihand 368">
                  <a:extLst>
                    <a:ext uri="{FF2B5EF4-FFF2-40B4-BE49-F238E27FC236}">
                      <a16:creationId xmlns:a16="http://schemas.microsoft.com/office/drawing/2014/main" id="{A3E4829F-6B39-4E83-A197-93276096E4C6}"/>
                    </a:ext>
                  </a:extLst>
                </p:cNvPr>
                <p:cNvPicPr/>
                <p:nvPr/>
              </p:nvPicPr>
              <p:blipFill>
                <a:blip r:embed="rId605"/>
                <a:stretch>
                  <a:fillRect/>
                </a:stretch>
              </p:blipFill>
              <p:spPr>
                <a:xfrm>
                  <a:off x="6421347" y="4950240"/>
                  <a:ext cx="26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0" name="Freihand 369">
                  <a:extLst>
                    <a:ext uri="{FF2B5EF4-FFF2-40B4-BE49-F238E27FC236}">
                      <a16:creationId xmlns:a16="http://schemas.microsoft.com/office/drawing/2014/main" id="{1B156FD5-746E-4B42-BD4B-ADDC305B6C4B}"/>
                    </a:ext>
                  </a:extLst>
                </p14:cNvPr>
                <p14:cNvContentPartPr/>
                <p14:nvPr/>
              </p14:nvContentPartPr>
              <p14:xfrm>
                <a:off x="6687387" y="4922880"/>
                <a:ext cx="109080" cy="91440"/>
              </p14:xfrm>
            </p:contentPart>
          </mc:Choice>
          <mc:Fallback xmlns="">
            <p:pic>
              <p:nvPicPr>
                <p:cNvPr id="370" name="Freihand 369">
                  <a:extLst>
                    <a:ext uri="{FF2B5EF4-FFF2-40B4-BE49-F238E27FC236}">
                      <a16:creationId xmlns:a16="http://schemas.microsoft.com/office/drawing/2014/main" id="{1B156FD5-746E-4B42-BD4B-ADDC305B6C4B}"/>
                    </a:ext>
                  </a:extLst>
                </p:cNvPr>
                <p:cNvPicPr/>
                <p:nvPr/>
              </p:nvPicPr>
              <p:blipFill>
                <a:blip r:embed="rId607"/>
                <a:stretch>
                  <a:fillRect/>
                </a:stretch>
              </p:blipFill>
              <p:spPr>
                <a:xfrm>
                  <a:off x="6683067" y="4918560"/>
                  <a:ext cx="117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1" name="Freihand 370">
                  <a:extLst>
                    <a:ext uri="{FF2B5EF4-FFF2-40B4-BE49-F238E27FC236}">
                      <a16:creationId xmlns:a16="http://schemas.microsoft.com/office/drawing/2014/main" id="{3522DDF9-F8EB-4812-B308-BA230CA190E6}"/>
                    </a:ext>
                  </a:extLst>
                </p14:cNvPr>
                <p14:cNvContentPartPr/>
                <p14:nvPr/>
              </p14:nvContentPartPr>
              <p14:xfrm>
                <a:off x="6799707" y="4833960"/>
                <a:ext cx="196560" cy="165960"/>
              </p14:xfrm>
            </p:contentPart>
          </mc:Choice>
          <mc:Fallback xmlns="">
            <p:pic>
              <p:nvPicPr>
                <p:cNvPr id="371" name="Freihand 370">
                  <a:extLst>
                    <a:ext uri="{FF2B5EF4-FFF2-40B4-BE49-F238E27FC236}">
                      <a16:creationId xmlns:a16="http://schemas.microsoft.com/office/drawing/2014/main" id="{3522DDF9-F8EB-4812-B308-BA230CA190E6}"/>
                    </a:ext>
                  </a:extLst>
                </p:cNvPr>
                <p:cNvPicPr/>
                <p:nvPr/>
              </p:nvPicPr>
              <p:blipFill>
                <a:blip r:embed="rId609"/>
                <a:stretch>
                  <a:fillRect/>
                </a:stretch>
              </p:blipFill>
              <p:spPr>
                <a:xfrm>
                  <a:off x="6795387" y="4829640"/>
                  <a:ext cx="20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2" name="Freihand 371">
                  <a:extLst>
                    <a:ext uri="{FF2B5EF4-FFF2-40B4-BE49-F238E27FC236}">
                      <a16:creationId xmlns:a16="http://schemas.microsoft.com/office/drawing/2014/main" id="{4540DD4F-45DB-4C0C-8F01-5F8C9D78940B}"/>
                    </a:ext>
                  </a:extLst>
                </p14:cNvPr>
                <p14:cNvContentPartPr/>
                <p14:nvPr/>
              </p14:nvContentPartPr>
              <p14:xfrm>
                <a:off x="7238187" y="4878240"/>
                <a:ext cx="89280" cy="90720"/>
              </p14:xfrm>
            </p:contentPart>
          </mc:Choice>
          <mc:Fallback xmlns="">
            <p:pic>
              <p:nvPicPr>
                <p:cNvPr id="372" name="Freihand 371">
                  <a:extLst>
                    <a:ext uri="{FF2B5EF4-FFF2-40B4-BE49-F238E27FC236}">
                      <a16:creationId xmlns:a16="http://schemas.microsoft.com/office/drawing/2014/main" id="{4540DD4F-45DB-4C0C-8F01-5F8C9D78940B}"/>
                    </a:ext>
                  </a:extLst>
                </p:cNvPr>
                <p:cNvPicPr/>
                <p:nvPr/>
              </p:nvPicPr>
              <p:blipFill>
                <a:blip r:embed="rId611"/>
                <a:stretch>
                  <a:fillRect/>
                </a:stretch>
              </p:blipFill>
              <p:spPr>
                <a:xfrm>
                  <a:off x="7233867" y="4873920"/>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3" name="Freihand 372">
                  <a:extLst>
                    <a:ext uri="{FF2B5EF4-FFF2-40B4-BE49-F238E27FC236}">
                      <a16:creationId xmlns:a16="http://schemas.microsoft.com/office/drawing/2014/main" id="{6BC1BE88-5F82-40A6-ADD4-0469954DD58A}"/>
                    </a:ext>
                  </a:extLst>
                </p14:cNvPr>
                <p14:cNvContentPartPr/>
                <p14:nvPr/>
              </p14:nvContentPartPr>
              <p14:xfrm>
                <a:off x="7335387" y="4814880"/>
                <a:ext cx="168120" cy="151560"/>
              </p14:xfrm>
            </p:contentPart>
          </mc:Choice>
          <mc:Fallback xmlns="">
            <p:pic>
              <p:nvPicPr>
                <p:cNvPr id="373" name="Freihand 372">
                  <a:extLst>
                    <a:ext uri="{FF2B5EF4-FFF2-40B4-BE49-F238E27FC236}">
                      <a16:creationId xmlns:a16="http://schemas.microsoft.com/office/drawing/2014/main" id="{6BC1BE88-5F82-40A6-ADD4-0469954DD58A}"/>
                    </a:ext>
                  </a:extLst>
                </p:cNvPr>
                <p:cNvPicPr/>
                <p:nvPr/>
              </p:nvPicPr>
              <p:blipFill>
                <a:blip r:embed="rId613"/>
                <a:stretch>
                  <a:fillRect/>
                </a:stretch>
              </p:blipFill>
              <p:spPr>
                <a:xfrm>
                  <a:off x="7331067" y="4810560"/>
                  <a:ext cx="176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4" name="Freihand 373">
                  <a:extLst>
                    <a:ext uri="{FF2B5EF4-FFF2-40B4-BE49-F238E27FC236}">
                      <a16:creationId xmlns:a16="http://schemas.microsoft.com/office/drawing/2014/main" id="{B5046765-CFB2-4BDC-8ABE-CE920066F9C6}"/>
                    </a:ext>
                  </a:extLst>
                </p14:cNvPr>
                <p14:cNvContentPartPr/>
                <p14:nvPr/>
              </p14:nvContentPartPr>
              <p14:xfrm>
                <a:off x="7468227" y="4916040"/>
                <a:ext cx="86760" cy="46800"/>
              </p14:xfrm>
            </p:contentPart>
          </mc:Choice>
          <mc:Fallback xmlns="">
            <p:pic>
              <p:nvPicPr>
                <p:cNvPr id="374" name="Freihand 373">
                  <a:extLst>
                    <a:ext uri="{FF2B5EF4-FFF2-40B4-BE49-F238E27FC236}">
                      <a16:creationId xmlns:a16="http://schemas.microsoft.com/office/drawing/2014/main" id="{B5046765-CFB2-4BDC-8ABE-CE920066F9C6}"/>
                    </a:ext>
                  </a:extLst>
                </p:cNvPr>
                <p:cNvPicPr/>
                <p:nvPr/>
              </p:nvPicPr>
              <p:blipFill>
                <a:blip r:embed="rId615"/>
                <a:stretch>
                  <a:fillRect/>
                </a:stretch>
              </p:blipFill>
              <p:spPr>
                <a:xfrm>
                  <a:off x="7463907" y="4911720"/>
                  <a:ext cx="9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5" name="Freihand 374">
                  <a:extLst>
                    <a:ext uri="{FF2B5EF4-FFF2-40B4-BE49-F238E27FC236}">
                      <a16:creationId xmlns:a16="http://schemas.microsoft.com/office/drawing/2014/main" id="{D9EA29B8-BAEA-4B92-9903-DC99F528C7BB}"/>
                    </a:ext>
                  </a:extLst>
                </p14:cNvPr>
                <p14:cNvContentPartPr/>
                <p14:nvPr/>
              </p14:nvContentPartPr>
              <p14:xfrm>
                <a:off x="7574067" y="4886160"/>
                <a:ext cx="69840" cy="90360"/>
              </p14:xfrm>
            </p:contentPart>
          </mc:Choice>
          <mc:Fallback xmlns="">
            <p:pic>
              <p:nvPicPr>
                <p:cNvPr id="375" name="Freihand 374">
                  <a:extLst>
                    <a:ext uri="{FF2B5EF4-FFF2-40B4-BE49-F238E27FC236}">
                      <a16:creationId xmlns:a16="http://schemas.microsoft.com/office/drawing/2014/main" id="{D9EA29B8-BAEA-4B92-9903-DC99F528C7BB}"/>
                    </a:ext>
                  </a:extLst>
                </p:cNvPr>
                <p:cNvPicPr/>
                <p:nvPr/>
              </p:nvPicPr>
              <p:blipFill>
                <a:blip r:embed="rId617"/>
                <a:stretch>
                  <a:fillRect/>
                </a:stretch>
              </p:blipFill>
              <p:spPr>
                <a:xfrm>
                  <a:off x="7569747" y="4881840"/>
                  <a:ext cx="78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6" name="Freihand 375">
                  <a:extLst>
                    <a:ext uri="{FF2B5EF4-FFF2-40B4-BE49-F238E27FC236}">
                      <a16:creationId xmlns:a16="http://schemas.microsoft.com/office/drawing/2014/main" id="{D5A5DBC1-47FE-4EC7-853A-95742774AB6B}"/>
                    </a:ext>
                  </a:extLst>
                </p14:cNvPr>
                <p14:cNvContentPartPr/>
                <p14:nvPr/>
              </p14:nvContentPartPr>
              <p14:xfrm>
                <a:off x="7804107" y="4852320"/>
                <a:ext cx="278280" cy="87120"/>
              </p14:xfrm>
            </p:contentPart>
          </mc:Choice>
          <mc:Fallback xmlns="">
            <p:pic>
              <p:nvPicPr>
                <p:cNvPr id="376" name="Freihand 375">
                  <a:extLst>
                    <a:ext uri="{FF2B5EF4-FFF2-40B4-BE49-F238E27FC236}">
                      <a16:creationId xmlns:a16="http://schemas.microsoft.com/office/drawing/2014/main" id="{D5A5DBC1-47FE-4EC7-853A-95742774AB6B}"/>
                    </a:ext>
                  </a:extLst>
                </p:cNvPr>
                <p:cNvPicPr/>
                <p:nvPr/>
              </p:nvPicPr>
              <p:blipFill>
                <a:blip r:embed="rId619"/>
                <a:stretch>
                  <a:fillRect/>
                </a:stretch>
              </p:blipFill>
              <p:spPr>
                <a:xfrm>
                  <a:off x="7799787" y="4848000"/>
                  <a:ext cx="286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7" name="Freihand 376">
                  <a:extLst>
                    <a:ext uri="{FF2B5EF4-FFF2-40B4-BE49-F238E27FC236}">
                      <a16:creationId xmlns:a16="http://schemas.microsoft.com/office/drawing/2014/main" id="{857BBF38-A07D-41B1-8BD6-3B564C1E35E4}"/>
                    </a:ext>
                  </a:extLst>
                </p14:cNvPr>
                <p14:cNvContentPartPr/>
                <p14:nvPr/>
              </p14:nvContentPartPr>
              <p14:xfrm>
                <a:off x="8067987" y="4761960"/>
                <a:ext cx="360" cy="360"/>
              </p14:xfrm>
            </p:contentPart>
          </mc:Choice>
          <mc:Fallback xmlns="">
            <p:pic>
              <p:nvPicPr>
                <p:cNvPr id="377" name="Freihand 376">
                  <a:extLst>
                    <a:ext uri="{FF2B5EF4-FFF2-40B4-BE49-F238E27FC236}">
                      <a16:creationId xmlns:a16="http://schemas.microsoft.com/office/drawing/2014/main" id="{857BBF38-A07D-41B1-8BD6-3B564C1E35E4}"/>
                    </a:ext>
                  </a:extLst>
                </p:cNvPr>
                <p:cNvPicPr/>
                <p:nvPr/>
              </p:nvPicPr>
              <p:blipFill>
                <a:blip r:embed="rId344"/>
                <a:stretch>
                  <a:fillRect/>
                </a:stretch>
              </p:blipFill>
              <p:spPr>
                <a:xfrm>
                  <a:off x="8063667" y="4757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8" name="Freihand 347">
                  <a:extLst>
                    <a:ext uri="{FF2B5EF4-FFF2-40B4-BE49-F238E27FC236}">
                      <a16:creationId xmlns:a16="http://schemas.microsoft.com/office/drawing/2014/main" id="{6CABD06C-F8EB-4799-9FAC-593ADE4EFB5A}"/>
                    </a:ext>
                  </a:extLst>
                </p14:cNvPr>
                <p14:cNvContentPartPr/>
                <p14:nvPr/>
              </p14:nvContentPartPr>
              <p14:xfrm>
                <a:off x="2962467" y="5283240"/>
                <a:ext cx="167760" cy="18720"/>
              </p14:xfrm>
            </p:contentPart>
          </mc:Choice>
          <mc:Fallback xmlns="">
            <p:pic>
              <p:nvPicPr>
                <p:cNvPr id="348" name="Freihand 347">
                  <a:extLst>
                    <a:ext uri="{FF2B5EF4-FFF2-40B4-BE49-F238E27FC236}">
                      <a16:creationId xmlns:a16="http://schemas.microsoft.com/office/drawing/2014/main" id="{6CABD06C-F8EB-4799-9FAC-593ADE4EFB5A}"/>
                    </a:ext>
                  </a:extLst>
                </p:cNvPr>
                <p:cNvPicPr/>
                <p:nvPr/>
              </p:nvPicPr>
              <p:blipFill>
                <a:blip r:embed="rId622"/>
                <a:stretch>
                  <a:fillRect/>
                </a:stretch>
              </p:blipFill>
              <p:spPr>
                <a:xfrm>
                  <a:off x="2958147" y="5278920"/>
                  <a:ext cx="176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9" name="Freihand 348">
                  <a:extLst>
                    <a:ext uri="{FF2B5EF4-FFF2-40B4-BE49-F238E27FC236}">
                      <a16:creationId xmlns:a16="http://schemas.microsoft.com/office/drawing/2014/main" id="{631F4230-5E30-4DCE-9F62-B9F0A7A8D839}"/>
                    </a:ext>
                  </a:extLst>
                </p14:cNvPr>
                <p14:cNvContentPartPr/>
                <p14:nvPr/>
              </p14:nvContentPartPr>
              <p14:xfrm>
                <a:off x="2964987" y="5340480"/>
                <a:ext cx="169200" cy="15840"/>
              </p14:xfrm>
            </p:contentPart>
          </mc:Choice>
          <mc:Fallback xmlns="">
            <p:pic>
              <p:nvPicPr>
                <p:cNvPr id="349" name="Freihand 348">
                  <a:extLst>
                    <a:ext uri="{FF2B5EF4-FFF2-40B4-BE49-F238E27FC236}">
                      <a16:creationId xmlns:a16="http://schemas.microsoft.com/office/drawing/2014/main" id="{631F4230-5E30-4DCE-9F62-B9F0A7A8D839}"/>
                    </a:ext>
                  </a:extLst>
                </p:cNvPr>
                <p:cNvPicPr/>
                <p:nvPr/>
              </p:nvPicPr>
              <p:blipFill>
                <a:blip r:embed="rId624"/>
                <a:stretch>
                  <a:fillRect/>
                </a:stretch>
              </p:blipFill>
              <p:spPr>
                <a:xfrm>
                  <a:off x="2960667" y="5336160"/>
                  <a:ext cx="177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1" name="Freihand 350">
                  <a:extLst>
                    <a:ext uri="{FF2B5EF4-FFF2-40B4-BE49-F238E27FC236}">
                      <a16:creationId xmlns:a16="http://schemas.microsoft.com/office/drawing/2014/main" id="{5A642F8F-436D-4B55-9ABF-4E93C5FA82E2}"/>
                    </a:ext>
                  </a:extLst>
                </p14:cNvPr>
                <p14:cNvContentPartPr/>
                <p14:nvPr/>
              </p14:nvContentPartPr>
              <p14:xfrm>
                <a:off x="3101067" y="5202600"/>
                <a:ext cx="199080" cy="228960"/>
              </p14:xfrm>
            </p:contentPart>
          </mc:Choice>
          <mc:Fallback xmlns="">
            <p:pic>
              <p:nvPicPr>
                <p:cNvPr id="351" name="Freihand 350">
                  <a:extLst>
                    <a:ext uri="{FF2B5EF4-FFF2-40B4-BE49-F238E27FC236}">
                      <a16:creationId xmlns:a16="http://schemas.microsoft.com/office/drawing/2014/main" id="{5A642F8F-436D-4B55-9ABF-4E93C5FA82E2}"/>
                    </a:ext>
                  </a:extLst>
                </p:cNvPr>
                <p:cNvPicPr/>
                <p:nvPr/>
              </p:nvPicPr>
              <p:blipFill>
                <a:blip r:embed="rId626"/>
                <a:stretch>
                  <a:fillRect/>
                </a:stretch>
              </p:blipFill>
              <p:spPr>
                <a:xfrm>
                  <a:off x="3096747" y="5198280"/>
                  <a:ext cx="207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3" name="Freihand 352">
                  <a:extLst>
                    <a:ext uri="{FF2B5EF4-FFF2-40B4-BE49-F238E27FC236}">
                      <a16:creationId xmlns:a16="http://schemas.microsoft.com/office/drawing/2014/main" id="{A5BDDD13-2CE0-4F4A-B94F-3A603DB0A06C}"/>
                    </a:ext>
                  </a:extLst>
                </p14:cNvPr>
                <p14:cNvContentPartPr/>
                <p14:nvPr/>
              </p14:nvContentPartPr>
              <p14:xfrm>
                <a:off x="3484827" y="5100720"/>
                <a:ext cx="161280" cy="198720"/>
              </p14:xfrm>
            </p:contentPart>
          </mc:Choice>
          <mc:Fallback xmlns="">
            <p:pic>
              <p:nvPicPr>
                <p:cNvPr id="353" name="Freihand 352">
                  <a:extLst>
                    <a:ext uri="{FF2B5EF4-FFF2-40B4-BE49-F238E27FC236}">
                      <a16:creationId xmlns:a16="http://schemas.microsoft.com/office/drawing/2014/main" id="{A5BDDD13-2CE0-4F4A-B94F-3A603DB0A06C}"/>
                    </a:ext>
                  </a:extLst>
                </p:cNvPr>
                <p:cNvPicPr/>
                <p:nvPr/>
              </p:nvPicPr>
              <p:blipFill>
                <a:blip r:embed="rId628"/>
                <a:stretch>
                  <a:fillRect/>
                </a:stretch>
              </p:blipFill>
              <p:spPr>
                <a:xfrm>
                  <a:off x="3480507" y="5096400"/>
                  <a:ext cx="169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4" name="Freihand 353">
                  <a:extLst>
                    <a:ext uri="{FF2B5EF4-FFF2-40B4-BE49-F238E27FC236}">
                      <a16:creationId xmlns:a16="http://schemas.microsoft.com/office/drawing/2014/main" id="{0AAACC04-7E56-4E97-9083-6E6769C27598}"/>
                    </a:ext>
                  </a:extLst>
                </p14:cNvPr>
                <p14:cNvContentPartPr/>
                <p14:nvPr/>
              </p14:nvContentPartPr>
              <p14:xfrm>
                <a:off x="3724227" y="5149320"/>
                <a:ext cx="96840" cy="110880"/>
              </p14:xfrm>
            </p:contentPart>
          </mc:Choice>
          <mc:Fallback xmlns="">
            <p:pic>
              <p:nvPicPr>
                <p:cNvPr id="354" name="Freihand 353">
                  <a:extLst>
                    <a:ext uri="{FF2B5EF4-FFF2-40B4-BE49-F238E27FC236}">
                      <a16:creationId xmlns:a16="http://schemas.microsoft.com/office/drawing/2014/main" id="{0AAACC04-7E56-4E97-9083-6E6769C27598}"/>
                    </a:ext>
                  </a:extLst>
                </p:cNvPr>
                <p:cNvPicPr/>
                <p:nvPr/>
              </p:nvPicPr>
              <p:blipFill>
                <a:blip r:embed="rId630"/>
                <a:stretch>
                  <a:fillRect/>
                </a:stretch>
              </p:blipFill>
              <p:spPr>
                <a:xfrm>
                  <a:off x="3719907" y="5145000"/>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5" name="Freihand 354">
                  <a:extLst>
                    <a:ext uri="{FF2B5EF4-FFF2-40B4-BE49-F238E27FC236}">
                      <a16:creationId xmlns:a16="http://schemas.microsoft.com/office/drawing/2014/main" id="{8EEAC649-0818-49E3-9594-30C8CC191F91}"/>
                    </a:ext>
                  </a:extLst>
                </p14:cNvPr>
                <p14:cNvContentPartPr/>
                <p14:nvPr/>
              </p14:nvContentPartPr>
              <p14:xfrm>
                <a:off x="3857427" y="5035200"/>
                <a:ext cx="12960" cy="215280"/>
              </p14:xfrm>
            </p:contentPart>
          </mc:Choice>
          <mc:Fallback xmlns="">
            <p:pic>
              <p:nvPicPr>
                <p:cNvPr id="355" name="Freihand 354">
                  <a:extLst>
                    <a:ext uri="{FF2B5EF4-FFF2-40B4-BE49-F238E27FC236}">
                      <a16:creationId xmlns:a16="http://schemas.microsoft.com/office/drawing/2014/main" id="{8EEAC649-0818-49E3-9594-30C8CC191F91}"/>
                    </a:ext>
                  </a:extLst>
                </p:cNvPr>
                <p:cNvPicPr/>
                <p:nvPr/>
              </p:nvPicPr>
              <p:blipFill>
                <a:blip r:embed="rId632"/>
                <a:stretch>
                  <a:fillRect/>
                </a:stretch>
              </p:blipFill>
              <p:spPr>
                <a:xfrm>
                  <a:off x="3853107" y="5030880"/>
                  <a:ext cx="21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6" name="Freihand 355">
                  <a:extLst>
                    <a:ext uri="{FF2B5EF4-FFF2-40B4-BE49-F238E27FC236}">
                      <a16:creationId xmlns:a16="http://schemas.microsoft.com/office/drawing/2014/main" id="{CE204F0E-0CCD-4311-8EF3-B6A04DC0D548}"/>
                    </a:ext>
                  </a:extLst>
                </p14:cNvPr>
                <p14:cNvContentPartPr/>
                <p14:nvPr/>
              </p14:nvContentPartPr>
              <p14:xfrm>
                <a:off x="3909627" y="5056080"/>
                <a:ext cx="132840" cy="167760"/>
              </p14:xfrm>
            </p:contentPart>
          </mc:Choice>
          <mc:Fallback xmlns="">
            <p:pic>
              <p:nvPicPr>
                <p:cNvPr id="356" name="Freihand 355">
                  <a:extLst>
                    <a:ext uri="{FF2B5EF4-FFF2-40B4-BE49-F238E27FC236}">
                      <a16:creationId xmlns:a16="http://schemas.microsoft.com/office/drawing/2014/main" id="{CE204F0E-0CCD-4311-8EF3-B6A04DC0D548}"/>
                    </a:ext>
                  </a:extLst>
                </p:cNvPr>
                <p:cNvPicPr/>
                <p:nvPr/>
              </p:nvPicPr>
              <p:blipFill>
                <a:blip r:embed="rId634"/>
                <a:stretch>
                  <a:fillRect/>
                </a:stretch>
              </p:blipFill>
              <p:spPr>
                <a:xfrm>
                  <a:off x="3905307" y="5051760"/>
                  <a:ext cx="141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7" name="Freihand 356">
                  <a:extLst>
                    <a:ext uri="{FF2B5EF4-FFF2-40B4-BE49-F238E27FC236}">
                      <a16:creationId xmlns:a16="http://schemas.microsoft.com/office/drawing/2014/main" id="{ADAE4553-3654-4CAD-A1BE-7292A6C5DEB7}"/>
                    </a:ext>
                  </a:extLst>
                </p14:cNvPr>
                <p14:cNvContentPartPr/>
                <p14:nvPr/>
              </p14:nvContentPartPr>
              <p14:xfrm>
                <a:off x="4174947" y="5080920"/>
                <a:ext cx="432000" cy="97200"/>
              </p14:xfrm>
            </p:contentPart>
          </mc:Choice>
          <mc:Fallback xmlns="">
            <p:pic>
              <p:nvPicPr>
                <p:cNvPr id="357" name="Freihand 356">
                  <a:extLst>
                    <a:ext uri="{FF2B5EF4-FFF2-40B4-BE49-F238E27FC236}">
                      <a16:creationId xmlns:a16="http://schemas.microsoft.com/office/drawing/2014/main" id="{ADAE4553-3654-4CAD-A1BE-7292A6C5DEB7}"/>
                    </a:ext>
                  </a:extLst>
                </p:cNvPr>
                <p:cNvPicPr/>
                <p:nvPr/>
              </p:nvPicPr>
              <p:blipFill>
                <a:blip r:embed="rId636"/>
                <a:stretch>
                  <a:fillRect/>
                </a:stretch>
              </p:blipFill>
              <p:spPr>
                <a:xfrm>
                  <a:off x="4170627" y="5076600"/>
                  <a:ext cx="44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58" name="Freihand 357">
                  <a:extLst>
                    <a:ext uri="{FF2B5EF4-FFF2-40B4-BE49-F238E27FC236}">
                      <a16:creationId xmlns:a16="http://schemas.microsoft.com/office/drawing/2014/main" id="{BD39FAB4-A271-4C9D-9C50-91CB92156252}"/>
                    </a:ext>
                  </a:extLst>
                </p14:cNvPr>
                <p14:cNvContentPartPr/>
                <p14:nvPr/>
              </p14:nvContentPartPr>
              <p14:xfrm>
                <a:off x="4660947" y="5089560"/>
                <a:ext cx="81360" cy="70920"/>
              </p14:xfrm>
            </p:contentPart>
          </mc:Choice>
          <mc:Fallback xmlns="">
            <p:pic>
              <p:nvPicPr>
                <p:cNvPr id="358" name="Freihand 357">
                  <a:extLst>
                    <a:ext uri="{FF2B5EF4-FFF2-40B4-BE49-F238E27FC236}">
                      <a16:creationId xmlns:a16="http://schemas.microsoft.com/office/drawing/2014/main" id="{BD39FAB4-A271-4C9D-9C50-91CB92156252}"/>
                    </a:ext>
                  </a:extLst>
                </p:cNvPr>
                <p:cNvPicPr/>
                <p:nvPr/>
              </p:nvPicPr>
              <p:blipFill>
                <a:blip r:embed="rId638"/>
                <a:stretch>
                  <a:fillRect/>
                </a:stretch>
              </p:blipFill>
              <p:spPr>
                <a:xfrm>
                  <a:off x="4656627" y="5085240"/>
                  <a:ext cx="90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59" name="Freihand 358">
                  <a:extLst>
                    <a:ext uri="{FF2B5EF4-FFF2-40B4-BE49-F238E27FC236}">
                      <a16:creationId xmlns:a16="http://schemas.microsoft.com/office/drawing/2014/main" id="{C0D84883-374E-4F6F-9D6E-CD7B6D7AF6C2}"/>
                    </a:ext>
                  </a:extLst>
                </p14:cNvPr>
                <p14:cNvContentPartPr/>
                <p14:nvPr/>
              </p14:nvContentPartPr>
              <p14:xfrm>
                <a:off x="4777947" y="5038440"/>
                <a:ext cx="220680" cy="225720"/>
              </p14:xfrm>
            </p:contentPart>
          </mc:Choice>
          <mc:Fallback xmlns="">
            <p:pic>
              <p:nvPicPr>
                <p:cNvPr id="359" name="Freihand 358">
                  <a:extLst>
                    <a:ext uri="{FF2B5EF4-FFF2-40B4-BE49-F238E27FC236}">
                      <a16:creationId xmlns:a16="http://schemas.microsoft.com/office/drawing/2014/main" id="{C0D84883-374E-4F6F-9D6E-CD7B6D7AF6C2}"/>
                    </a:ext>
                  </a:extLst>
                </p:cNvPr>
                <p:cNvPicPr/>
                <p:nvPr/>
              </p:nvPicPr>
              <p:blipFill>
                <a:blip r:embed="rId640"/>
                <a:stretch>
                  <a:fillRect/>
                </a:stretch>
              </p:blipFill>
              <p:spPr>
                <a:xfrm>
                  <a:off x="4773627" y="5034120"/>
                  <a:ext cx="229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0" name="Freihand 359">
                  <a:extLst>
                    <a:ext uri="{FF2B5EF4-FFF2-40B4-BE49-F238E27FC236}">
                      <a16:creationId xmlns:a16="http://schemas.microsoft.com/office/drawing/2014/main" id="{80047B3F-CFB0-4161-9B75-05CEDB7B6DA2}"/>
                    </a:ext>
                  </a:extLst>
                </p14:cNvPr>
                <p14:cNvContentPartPr/>
                <p14:nvPr/>
              </p14:nvContentPartPr>
              <p14:xfrm>
                <a:off x="5016987" y="5009280"/>
                <a:ext cx="22680" cy="50400"/>
              </p14:xfrm>
            </p:contentPart>
          </mc:Choice>
          <mc:Fallback xmlns="">
            <p:pic>
              <p:nvPicPr>
                <p:cNvPr id="360" name="Freihand 359">
                  <a:extLst>
                    <a:ext uri="{FF2B5EF4-FFF2-40B4-BE49-F238E27FC236}">
                      <a16:creationId xmlns:a16="http://schemas.microsoft.com/office/drawing/2014/main" id="{80047B3F-CFB0-4161-9B75-05CEDB7B6DA2}"/>
                    </a:ext>
                  </a:extLst>
                </p:cNvPr>
                <p:cNvPicPr/>
                <p:nvPr/>
              </p:nvPicPr>
              <p:blipFill>
                <a:blip r:embed="rId642"/>
                <a:stretch>
                  <a:fillRect/>
                </a:stretch>
              </p:blipFill>
              <p:spPr>
                <a:xfrm>
                  <a:off x="5012667" y="5004960"/>
                  <a:ext cx="31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1" name="Freihand 360">
                  <a:extLst>
                    <a:ext uri="{FF2B5EF4-FFF2-40B4-BE49-F238E27FC236}">
                      <a16:creationId xmlns:a16="http://schemas.microsoft.com/office/drawing/2014/main" id="{057C82FC-BCD5-4E2D-B41F-EEC135C8B7DB}"/>
                    </a:ext>
                  </a:extLst>
                </p14:cNvPr>
                <p14:cNvContentPartPr/>
                <p14:nvPr/>
              </p14:nvContentPartPr>
              <p14:xfrm>
                <a:off x="5086827" y="4963560"/>
                <a:ext cx="102960" cy="149400"/>
              </p14:xfrm>
            </p:contentPart>
          </mc:Choice>
          <mc:Fallback xmlns="">
            <p:pic>
              <p:nvPicPr>
                <p:cNvPr id="361" name="Freihand 360">
                  <a:extLst>
                    <a:ext uri="{FF2B5EF4-FFF2-40B4-BE49-F238E27FC236}">
                      <a16:creationId xmlns:a16="http://schemas.microsoft.com/office/drawing/2014/main" id="{057C82FC-BCD5-4E2D-B41F-EEC135C8B7DB}"/>
                    </a:ext>
                  </a:extLst>
                </p:cNvPr>
                <p:cNvPicPr/>
                <p:nvPr/>
              </p:nvPicPr>
              <p:blipFill>
                <a:blip r:embed="rId644"/>
                <a:stretch>
                  <a:fillRect/>
                </a:stretch>
              </p:blipFill>
              <p:spPr>
                <a:xfrm>
                  <a:off x="5082507" y="4959240"/>
                  <a:ext cx="111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2" name="Freihand 361">
                  <a:extLst>
                    <a:ext uri="{FF2B5EF4-FFF2-40B4-BE49-F238E27FC236}">
                      <a16:creationId xmlns:a16="http://schemas.microsoft.com/office/drawing/2014/main" id="{7D3B3A1B-3B2E-433C-BB38-0DA188144002}"/>
                    </a:ext>
                  </a:extLst>
                </p14:cNvPr>
                <p14:cNvContentPartPr/>
                <p14:nvPr/>
              </p14:nvContentPartPr>
              <p14:xfrm>
                <a:off x="5205267" y="4938360"/>
                <a:ext cx="74520" cy="177480"/>
              </p14:xfrm>
            </p:contentPart>
          </mc:Choice>
          <mc:Fallback xmlns="">
            <p:pic>
              <p:nvPicPr>
                <p:cNvPr id="362" name="Freihand 361">
                  <a:extLst>
                    <a:ext uri="{FF2B5EF4-FFF2-40B4-BE49-F238E27FC236}">
                      <a16:creationId xmlns:a16="http://schemas.microsoft.com/office/drawing/2014/main" id="{7D3B3A1B-3B2E-433C-BB38-0DA188144002}"/>
                    </a:ext>
                  </a:extLst>
                </p:cNvPr>
                <p:cNvPicPr/>
                <p:nvPr/>
              </p:nvPicPr>
              <p:blipFill>
                <a:blip r:embed="rId646"/>
                <a:stretch>
                  <a:fillRect/>
                </a:stretch>
              </p:blipFill>
              <p:spPr>
                <a:xfrm>
                  <a:off x="5200947" y="4934040"/>
                  <a:ext cx="83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3" name="Freihand 362">
                  <a:extLst>
                    <a:ext uri="{FF2B5EF4-FFF2-40B4-BE49-F238E27FC236}">
                      <a16:creationId xmlns:a16="http://schemas.microsoft.com/office/drawing/2014/main" id="{B6A7F84C-0FCD-4826-95B8-20E07E613E89}"/>
                    </a:ext>
                  </a:extLst>
                </p14:cNvPr>
                <p14:cNvContentPartPr/>
                <p14:nvPr/>
              </p14:nvContentPartPr>
              <p14:xfrm>
                <a:off x="4685067" y="4940520"/>
                <a:ext cx="106920" cy="9000"/>
              </p14:xfrm>
            </p:contentPart>
          </mc:Choice>
          <mc:Fallback xmlns="">
            <p:pic>
              <p:nvPicPr>
                <p:cNvPr id="363" name="Freihand 362">
                  <a:extLst>
                    <a:ext uri="{FF2B5EF4-FFF2-40B4-BE49-F238E27FC236}">
                      <a16:creationId xmlns:a16="http://schemas.microsoft.com/office/drawing/2014/main" id="{B6A7F84C-0FCD-4826-95B8-20E07E613E89}"/>
                    </a:ext>
                  </a:extLst>
                </p:cNvPr>
                <p:cNvPicPr/>
                <p:nvPr/>
              </p:nvPicPr>
              <p:blipFill>
                <a:blip r:embed="rId648"/>
                <a:stretch>
                  <a:fillRect/>
                </a:stretch>
              </p:blipFill>
              <p:spPr>
                <a:xfrm>
                  <a:off x="4680747" y="4936200"/>
                  <a:ext cx="115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4" name="Freihand 363">
                  <a:extLst>
                    <a:ext uri="{FF2B5EF4-FFF2-40B4-BE49-F238E27FC236}">
                      <a16:creationId xmlns:a16="http://schemas.microsoft.com/office/drawing/2014/main" id="{F9CDACFF-D489-41D2-9982-DB58C159A5CB}"/>
                    </a:ext>
                  </a:extLst>
                </p14:cNvPr>
                <p14:cNvContentPartPr/>
                <p14:nvPr/>
              </p14:nvContentPartPr>
              <p14:xfrm>
                <a:off x="5430987" y="4975080"/>
                <a:ext cx="347760" cy="103680"/>
              </p14:xfrm>
            </p:contentPart>
          </mc:Choice>
          <mc:Fallback xmlns="">
            <p:pic>
              <p:nvPicPr>
                <p:cNvPr id="364" name="Freihand 363">
                  <a:extLst>
                    <a:ext uri="{FF2B5EF4-FFF2-40B4-BE49-F238E27FC236}">
                      <a16:creationId xmlns:a16="http://schemas.microsoft.com/office/drawing/2014/main" id="{F9CDACFF-D489-41D2-9982-DB58C159A5CB}"/>
                    </a:ext>
                  </a:extLst>
                </p:cNvPr>
                <p:cNvPicPr/>
                <p:nvPr/>
              </p:nvPicPr>
              <p:blipFill>
                <a:blip r:embed="rId650"/>
                <a:stretch>
                  <a:fillRect/>
                </a:stretch>
              </p:blipFill>
              <p:spPr>
                <a:xfrm>
                  <a:off x="5426667" y="4970760"/>
                  <a:ext cx="35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5" name="Freihand 364">
                  <a:extLst>
                    <a:ext uri="{FF2B5EF4-FFF2-40B4-BE49-F238E27FC236}">
                      <a16:creationId xmlns:a16="http://schemas.microsoft.com/office/drawing/2014/main" id="{B3D9DB4A-7CF4-49B5-B3AE-B4897245FD70}"/>
                    </a:ext>
                  </a:extLst>
                </p14:cNvPr>
                <p14:cNvContentPartPr/>
                <p14:nvPr/>
              </p14:nvContentPartPr>
              <p14:xfrm>
                <a:off x="5720427" y="4918200"/>
                <a:ext cx="31680" cy="5040"/>
              </p14:xfrm>
            </p:contentPart>
          </mc:Choice>
          <mc:Fallback xmlns="">
            <p:pic>
              <p:nvPicPr>
                <p:cNvPr id="365" name="Freihand 364">
                  <a:extLst>
                    <a:ext uri="{FF2B5EF4-FFF2-40B4-BE49-F238E27FC236}">
                      <a16:creationId xmlns:a16="http://schemas.microsoft.com/office/drawing/2014/main" id="{B3D9DB4A-7CF4-49B5-B3AE-B4897245FD70}"/>
                    </a:ext>
                  </a:extLst>
                </p:cNvPr>
                <p:cNvPicPr/>
                <p:nvPr/>
              </p:nvPicPr>
              <p:blipFill>
                <a:blip r:embed="rId652"/>
                <a:stretch>
                  <a:fillRect/>
                </a:stretch>
              </p:blipFill>
              <p:spPr>
                <a:xfrm>
                  <a:off x="5716107" y="4913880"/>
                  <a:ext cx="40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66" name="Freihand 365">
                  <a:extLst>
                    <a:ext uri="{FF2B5EF4-FFF2-40B4-BE49-F238E27FC236}">
                      <a16:creationId xmlns:a16="http://schemas.microsoft.com/office/drawing/2014/main" id="{A38B65AD-2E7F-445A-8970-E3FA5C9EDE56}"/>
                    </a:ext>
                  </a:extLst>
                </p14:cNvPr>
                <p14:cNvContentPartPr/>
                <p14:nvPr/>
              </p14:nvContentPartPr>
              <p14:xfrm>
                <a:off x="5847147" y="4977960"/>
                <a:ext cx="196560" cy="78840"/>
              </p14:xfrm>
            </p:contentPart>
          </mc:Choice>
          <mc:Fallback xmlns="">
            <p:pic>
              <p:nvPicPr>
                <p:cNvPr id="366" name="Freihand 365">
                  <a:extLst>
                    <a:ext uri="{FF2B5EF4-FFF2-40B4-BE49-F238E27FC236}">
                      <a16:creationId xmlns:a16="http://schemas.microsoft.com/office/drawing/2014/main" id="{A38B65AD-2E7F-445A-8970-E3FA5C9EDE56}"/>
                    </a:ext>
                  </a:extLst>
                </p:cNvPr>
                <p:cNvPicPr/>
                <p:nvPr/>
              </p:nvPicPr>
              <p:blipFill>
                <a:blip r:embed="rId654"/>
                <a:stretch>
                  <a:fillRect/>
                </a:stretch>
              </p:blipFill>
              <p:spPr>
                <a:xfrm>
                  <a:off x="5842827" y="4973640"/>
                  <a:ext cx="205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5" name="Freihand 384">
                  <a:extLst>
                    <a:ext uri="{FF2B5EF4-FFF2-40B4-BE49-F238E27FC236}">
                      <a16:creationId xmlns:a16="http://schemas.microsoft.com/office/drawing/2014/main" id="{A63FEEA0-A01C-4052-BD68-8F40D41498B2}"/>
                    </a:ext>
                  </a:extLst>
                </p14:cNvPr>
                <p14:cNvContentPartPr/>
                <p14:nvPr/>
              </p14:nvContentPartPr>
              <p14:xfrm>
                <a:off x="3448107" y="5507160"/>
                <a:ext cx="175320" cy="115560"/>
              </p14:xfrm>
            </p:contentPart>
          </mc:Choice>
          <mc:Fallback xmlns="">
            <p:pic>
              <p:nvPicPr>
                <p:cNvPr id="385" name="Freihand 384">
                  <a:extLst>
                    <a:ext uri="{FF2B5EF4-FFF2-40B4-BE49-F238E27FC236}">
                      <a16:creationId xmlns:a16="http://schemas.microsoft.com/office/drawing/2014/main" id="{A63FEEA0-A01C-4052-BD68-8F40D41498B2}"/>
                    </a:ext>
                  </a:extLst>
                </p:cNvPr>
                <p:cNvPicPr/>
                <p:nvPr/>
              </p:nvPicPr>
              <p:blipFill>
                <a:blip r:embed="rId656"/>
                <a:stretch>
                  <a:fillRect/>
                </a:stretch>
              </p:blipFill>
              <p:spPr>
                <a:xfrm>
                  <a:off x="3443787" y="5502840"/>
                  <a:ext cx="183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6" name="Freihand 385">
                  <a:extLst>
                    <a:ext uri="{FF2B5EF4-FFF2-40B4-BE49-F238E27FC236}">
                      <a16:creationId xmlns:a16="http://schemas.microsoft.com/office/drawing/2014/main" id="{61F990CB-D1CD-4A17-A25A-B65714A6CD65}"/>
                    </a:ext>
                  </a:extLst>
                </p14:cNvPr>
                <p14:cNvContentPartPr/>
                <p14:nvPr/>
              </p14:nvContentPartPr>
              <p14:xfrm>
                <a:off x="3656547" y="5424720"/>
                <a:ext cx="169200" cy="184320"/>
              </p14:xfrm>
            </p:contentPart>
          </mc:Choice>
          <mc:Fallback xmlns="">
            <p:pic>
              <p:nvPicPr>
                <p:cNvPr id="386" name="Freihand 385">
                  <a:extLst>
                    <a:ext uri="{FF2B5EF4-FFF2-40B4-BE49-F238E27FC236}">
                      <a16:creationId xmlns:a16="http://schemas.microsoft.com/office/drawing/2014/main" id="{61F990CB-D1CD-4A17-A25A-B65714A6CD65}"/>
                    </a:ext>
                  </a:extLst>
                </p:cNvPr>
                <p:cNvPicPr/>
                <p:nvPr/>
              </p:nvPicPr>
              <p:blipFill>
                <a:blip r:embed="rId658"/>
                <a:stretch>
                  <a:fillRect/>
                </a:stretch>
              </p:blipFill>
              <p:spPr>
                <a:xfrm>
                  <a:off x="3652227" y="5420400"/>
                  <a:ext cx="177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7" name="Freihand 386">
                  <a:extLst>
                    <a:ext uri="{FF2B5EF4-FFF2-40B4-BE49-F238E27FC236}">
                      <a16:creationId xmlns:a16="http://schemas.microsoft.com/office/drawing/2014/main" id="{B13CF494-17E5-4859-8C8E-BD593E02447A}"/>
                    </a:ext>
                  </a:extLst>
                </p14:cNvPr>
                <p14:cNvContentPartPr/>
                <p14:nvPr/>
              </p14:nvContentPartPr>
              <p14:xfrm>
                <a:off x="3820707" y="5450280"/>
                <a:ext cx="360" cy="360"/>
              </p14:xfrm>
            </p:contentPart>
          </mc:Choice>
          <mc:Fallback xmlns="">
            <p:pic>
              <p:nvPicPr>
                <p:cNvPr id="387" name="Freihand 386">
                  <a:extLst>
                    <a:ext uri="{FF2B5EF4-FFF2-40B4-BE49-F238E27FC236}">
                      <a16:creationId xmlns:a16="http://schemas.microsoft.com/office/drawing/2014/main" id="{B13CF494-17E5-4859-8C8E-BD593E02447A}"/>
                    </a:ext>
                  </a:extLst>
                </p:cNvPr>
                <p:cNvPicPr/>
                <p:nvPr/>
              </p:nvPicPr>
              <p:blipFill>
                <a:blip r:embed="rId344"/>
                <a:stretch>
                  <a:fillRect/>
                </a:stretch>
              </p:blipFill>
              <p:spPr>
                <a:xfrm>
                  <a:off x="3816387" y="5445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8" name="Freihand 387">
                  <a:extLst>
                    <a:ext uri="{FF2B5EF4-FFF2-40B4-BE49-F238E27FC236}">
                      <a16:creationId xmlns:a16="http://schemas.microsoft.com/office/drawing/2014/main" id="{0D2B5603-C467-4CFD-8F57-164A75EB2D56}"/>
                    </a:ext>
                  </a:extLst>
                </p14:cNvPr>
                <p14:cNvContentPartPr/>
                <p14:nvPr/>
              </p14:nvContentPartPr>
              <p14:xfrm>
                <a:off x="3852387" y="5422920"/>
                <a:ext cx="228600" cy="165600"/>
              </p14:xfrm>
            </p:contentPart>
          </mc:Choice>
          <mc:Fallback xmlns="">
            <p:pic>
              <p:nvPicPr>
                <p:cNvPr id="388" name="Freihand 387">
                  <a:extLst>
                    <a:ext uri="{FF2B5EF4-FFF2-40B4-BE49-F238E27FC236}">
                      <a16:creationId xmlns:a16="http://schemas.microsoft.com/office/drawing/2014/main" id="{0D2B5603-C467-4CFD-8F57-164A75EB2D56}"/>
                    </a:ext>
                  </a:extLst>
                </p:cNvPr>
                <p:cNvPicPr/>
                <p:nvPr/>
              </p:nvPicPr>
              <p:blipFill>
                <a:blip r:embed="rId661"/>
                <a:stretch>
                  <a:fillRect/>
                </a:stretch>
              </p:blipFill>
              <p:spPr>
                <a:xfrm>
                  <a:off x="3848067" y="5418600"/>
                  <a:ext cx="237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9" name="Freihand 388">
                  <a:extLst>
                    <a:ext uri="{FF2B5EF4-FFF2-40B4-BE49-F238E27FC236}">
                      <a16:creationId xmlns:a16="http://schemas.microsoft.com/office/drawing/2014/main" id="{A047746A-CBFF-4677-8C60-259099674B42}"/>
                    </a:ext>
                  </a:extLst>
                </p14:cNvPr>
                <p14:cNvContentPartPr/>
                <p14:nvPr/>
              </p14:nvContentPartPr>
              <p14:xfrm>
                <a:off x="3464667" y="5408160"/>
                <a:ext cx="99360" cy="11520"/>
              </p14:xfrm>
            </p:contentPart>
          </mc:Choice>
          <mc:Fallback xmlns="">
            <p:pic>
              <p:nvPicPr>
                <p:cNvPr id="389" name="Freihand 388">
                  <a:extLst>
                    <a:ext uri="{FF2B5EF4-FFF2-40B4-BE49-F238E27FC236}">
                      <a16:creationId xmlns:a16="http://schemas.microsoft.com/office/drawing/2014/main" id="{A047746A-CBFF-4677-8C60-259099674B42}"/>
                    </a:ext>
                  </a:extLst>
                </p:cNvPr>
                <p:cNvPicPr/>
                <p:nvPr/>
              </p:nvPicPr>
              <p:blipFill>
                <a:blip r:embed="rId663"/>
                <a:stretch>
                  <a:fillRect/>
                </a:stretch>
              </p:blipFill>
              <p:spPr>
                <a:xfrm>
                  <a:off x="3460347" y="5403840"/>
                  <a:ext cx="10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0" name="Freihand 389">
                  <a:extLst>
                    <a:ext uri="{FF2B5EF4-FFF2-40B4-BE49-F238E27FC236}">
                      <a16:creationId xmlns:a16="http://schemas.microsoft.com/office/drawing/2014/main" id="{D85B92F4-AF42-4896-9C89-141E386A123F}"/>
                    </a:ext>
                  </a:extLst>
                </p14:cNvPr>
                <p14:cNvContentPartPr/>
                <p14:nvPr/>
              </p14:nvContentPartPr>
              <p14:xfrm>
                <a:off x="4213827" y="5425800"/>
                <a:ext cx="322560" cy="144000"/>
              </p14:xfrm>
            </p:contentPart>
          </mc:Choice>
          <mc:Fallback xmlns="">
            <p:pic>
              <p:nvPicPr>
                <p:cNvPr id="390" name="Freihand 389">
                  <a:extLst>
                    <a:ext uri="{FF2B5EF4-FFF2-40B4-BE49-F238E27FC236}">
                      <a16:creationId xmlns:a16="http://schemas.microsoft.com/office/drawing/2014/main" id="{D85B92F4-AF42-4896-9C89-141E386A123F}"/>
                    </a:ext>
                  </a:extLst>
                </p:cNvPr>
                <p:cNvPicPr/>
                <p:nvPr/>
              </p:nvPicPr>
              <p:blipFill>
                <a:blip r:embed="rId665"/>
                <a:stretch>
                  <a:fillRect/>
                </a:stretch>
              </p:blipFill>
              <p:spPr>
                <a:xfrm>
                  <a:off x="4209507" y="5421480"/>
                  <a:ext cx="331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1" name="Freihand 390">
                  <a:extLst>
                    <a:ext uri="{FF2B5EF4-FFF2-40B4-BE49-F238E27FC236}">
                      <a16:creationId xmlns:a16="http://schemas.microsoft.com/office/drawing/2014/main" id="{A0249FA5-6259-4244-9D22-E9F1E7DD6D6A}"/>
                    </a:ext>
                  </a:extLst>
                </p14:cNvPr>
                <p14:cNvContentPartPr/>
                <p14:nvPr/>
              </p14:nvContentPartPr>
              <p14:xfrm>
                <a:off x="4652307" y="5454960"/>
                <a:ext cx="113760" cy="120960"/>
              </p14:xfrm>
            </p:contentPart>
          </mc:Choice>
          <mc:Fallback xmlns="">
            <p:pic>
              <p:nvPicPr>
                <p:cNvPr id="391" name="Freihand 390">
                  <a:extLst>
                    <a:ext uri="{FF2B5EF4-FFF2-40B4-BE49-F238E27FC236}">
                      <a16:creationId xmlns:a16="http://schemas.microsoft.com/office/drawing/2014/main" id="{A0249FA5-6259-4244-9D22-E9F1E7DD6D6A}"/>
                    </a:ext>
                  </a:extLst>
                </p:cNvPr>
                <p:cNvPicPr/>
                <p:nvPr/>
              </p:nvPicPr>
              <p:blipFill>
                <a:blip r:embed="rId667"/>
                <a:stretch>
                  <a:fillRect/>
                </a:stretch>
              </p:blipFill>
              <p:spPr>
                <a:xfrm>
                  <a:off x="4647987" y="5450640"/>
                  <a:ext cx="122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2" name="Freihand 391">
                  <a:extLst>
                    <a:ext uri="{FF2B5EF4-FFF2-40B4-BE49-F238E27FC236}">
                      <a16:creationId xmlns:a16="http://schemas.microsoft.com/office/drawing/2014/main" id="{15B57E80-9B1F-46C4-B166-56888D178AFA}"/>
                    </a:ext>
                  </a:extLst>
                </p14:cNvPr>
                <p14:cNvContentPartPr/>
                <p14:nvPr/>
              </p14:nvContentPartPr>
              <p14:xfrm>
                <a:off x="4646547" y="5513280"/>
                <a:ext cx="117000" cy="7920"/>
              </p14:xfrm>
            </p:contentPart>
          </mc:Choice>
          <mc:Fallback xmlns="">
            <p:pic>
              <p:nvPicPr>
                <p:cNvPr id="392" name="Freihand 391">
                  <a:extLst>
                    <a:ext uri="{FF2B5EF4-FFF2-40B4-BE49-F238E27FC236}">
                      <a16:creationId xmlns:a16="http://schemas.microsoft.com/office/drawing/2014/main" id="{15B57E80-9B1F-46C4-B166-56888D178AFA}"/>
                    </a:ext>
                  </a:extLst>
                </p:cNvPr>
                <p:cNvPicPr/>
                <p:nvPr/>
              </p:nvPicPr>
              <p:blipFill>
                <a:blip r:embed="rId669"/>
                <a:stretch>
                  <a:fillRect/>
                </a:stretch>
              </p:blipFill>
              <p:spPr>
                <a:xfrm>
                  <a:off x="4642227" y="5508960"/>
                  <a:ext cx="125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 name="Freihand 392">
                  <a:extLst>
                    <a:ext uri="{FF2B5EF4-FFF2-40B4-BE49-F238E27FC236}">
                      <a16:creationId xmlns:a16="http://schemas.microsoft.com/office/drawing/2014/main" id="{4A7D89A5-FC07-4D7D-AAC4-C5EC60A4715B}"/>
                    </a:ext>
                  </a:extLst>
                </p14:cNvPr>
                <p14:cNvContentPartPr/>
                <p14:nvPr/>
              </p14:nvContentPartPr>
              <p14:xfrm>
                <a:off x="4786947" y="5465760"/>
                <a:ext cx="160560" cy="94320"/>
              </p14:xfrm>
            </p:contentPart>
          </mc:Choice>
          <mc:Fallback xmlns="">
            <p:pic>
              <p:nvPicPr>
                <p:cNvPr id="393" name="Freihand 392">
                  <a:extLst>
                    <a:ext uri="{FF2B5EF4-FFF2-40B4-BE49-F238E27FC236}">
                      <a16:creationId xmlns:a16="http://schemas.microsoft.com/office/drawing/2014/main" id="{4A7D89A5-FC07-4D7D-AAC4-C5EC60A4715B}"/>
                    </a:ext>
                  </a:extLst>
                </p:cNvPr>
                <p:cNvPicPr/>
                <p:nvPr/>
              </p:nvPicPr>
              <p:blipFill>
                <a:blip r:embed="rId671"/>
                <a:stretch>
                  <a:fillRect/>
                </a:stretch>
              </p:blipFill>
              <p:spPr>
                <a:xfrm>
                  <a:off x="4782627" y="5461440"/>
                  <a:ext cx="169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4" name="Freihand 393">
                  <a:extLst>
                    <a:ext uri="{FF2B5EF4-FFF2-40B4-BE49-F238E27FC236}">
                      <a16:creationId xmlns:a16="http://schemas.microsoft.com/office/drawing/2014/main" id="{C23D0221-8DF2-43A3-95D4-17D2E205B970}"/>
                    </a:ext>
                  </a:extLst>
                </p14:cNvPr>
                <p14:cNvContentPartPr/>
                <p14:nvPr/>
              </p14:nvContentPartPr>
              <p14:xfrm>
                <a:off x="4944987" y="5357040"/>
                <a:ext cx="360" cy="360"/>
              </p14:xfrm>
            </p:contentPart>
          </mc:Choice>
          <mc:Fallback xmlns="">
            <p:pic>
              <p:nvPicPr>
                <p:cNvPr id="394" name="Freihand 393">
                  <a:extLst>
                    <a:ext uri="{FF2B5EF4-FFF2-40B4-BE49-F238E27FC236}">
                      <a16:creationId xmlns:a16="http://schemas.microsoft.com/office/drawing/2014/main" id="{C23D0221-8DF2-43A3-95D4-17D2E205B970}"/>
                    </a:ext>
                  </a:extLst>
                </p:cNvPr>
                <p:cNvPicPr/>
                <p:nvPr/>
              </p:nvPicPr>
              <p:blipFill>
                <a:blip r:embed="rId344"/>
                <a:stretch>
                  <a:fillRect/>
                </a:stretch>
              </p:blipFill>
              <p:spPr>
                <a:xfrm>
                  <a:off x="4940667" y="5352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5" name="Freihand 394">
                  <a:extLst>
                    <a:ext uri="{FF2B5EF4-FFF2-40B4-BE49-F238E27FC236}">
                      <a16:creationId xmlns:a16="http://schemas.microsoft.com/office/drawing/2014/main" id="{A4684B14-8562-4A5D-91AC-873F1AB4537C}"/>
                    </a:ext>
                  </a:extLst>
                </p14:cNvPr>
                <p14:cNvContentPartPr/>
                <p14:nvPr/>
              </p14:nvContentPartPr>
              <p14:xfrm>
                <a:off x="4966587" y="5343000"/>
                <a:ext cx="155880" cy="192600"/>
              </p14:xfrm>
            </p:contentPart>
          </mc:Choice>
          <mc:Fallback xmlns="">
            <p:pic>
              <p:nvPicPr>
                <p:cNvPr id="395" name="Freihand 394">
                  <a:extLst>
                    <a:ext uri="{FF2B5EF4-FFF2-40B4-BE49-F238E27FC236}">
                      <a16:creationId xmlns:a16="http://schemas.microsoft.com/office/drawing/2014/main" id="{A4684B14-8562-4A5D-91AC-873F1AB4537C}"/>
                    </a:ext>
                  </a:extLst>
                </p:cNvPr>
                <p:cNvPicPr/>
                <p:nvPr/>
              </p:nvPicPr>
              <p:blipFill>
                <a:blip r:embed="rId674"/>
                <a:stretch>
                  <a:fillRect/>
                </a:stretch>
              </p:blipFill>
              <p:spPr>
                <a:xfrm>
                  <a:off x="4962267" y="5338680"/>
                  <a:ext cx="164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6" name="Freihand 395">
                  <a:extLst>
                    <a:ext uri="{FF2B5EF4-FFF2-40B4-BE49-F238E27FC236}">
                      <a16:creationId xmlns:a16="http://schemas.microsoft.com/office/drawing/2014/main" id="{39D05B7C-53A9-4544-94CD-5D8A9B4814B0}"/>
                    </a:ext>
                  </a:extLst>
                </p14:cNvPr>
                <p14:cNvContentPartPr/>
                <p14:nvPr/>
              </p14:nvContentPartPr>
              <p14:xfrm>
                <a:off x="5039307" y="5373600"/>
                <a:ext cx="135360" cy="166320"/>
              </p14:xfrm>
            </p:contentPart>
          </mc:Choice>
          <mc:Fallback xmlns="">
            <p:pic>
              <p:nvPicPr>
                <p:cNvPr id="396" name="Freihand 395">
                  <a:extLst>
                    <a:ext uri="{FF2B5EF4-FFF2-40B4-BE49-F238E27FC236}">
                      <a16:creationId xmlns:a16="http://schemas.microsoft.com/office/drawing/2014/main" id="{39D05B7C-53A9-4544-94CD-5D8A9B4814B0}"/>
                    </a:ext>
                  </a:extLst>
                </p:cNvPr>
                <p:cNvPicPr/>
                <p:nvPr/>
              </p:nvPicPr>
              <p:blipFill>
                <a:blip r:embed="rId676"/>
                <a:stretch>
                  <a:fillRect/>
                </a:stretch>
              </p:blipFill>
              <p:spPr>
                <a:xfrm>
                  <a:off x="5034987" y="5369280"/>
                  <a:ext cx="144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97" name="Freihand 396">
                  <a:extLst>
                    <a:ext uri="{FF2B5EF4-FFF2-40B4-BE49-F238E27FC236}">
                      <a16:creationId xmlns:a16="http://schemas.microsoft.com/office/drawing/2014/main" id="{B23B1D81-C3F2-47FA-A08F-66984154C27B}"/>
                    </a:ext>
                  </a:extLst>
                </p14:cNvPr>
                <p14:cNvContentPartPr/>
                <p14:nvPr/>
              </p14:nvContentPartPr>
              <p14:xfrm>
                <a:off x="5183667" y="5404920"/>
                <a:ext cx="15120" cy="40680"/>
              </p14:xfrm>
            </p:contentPart>
          </mc:Choice>
          <mc:Fallback xmlns="">
            <p:pic>
              <p:nvPicPr>
                <p:cNvPr id="397" name="Freihand 396">
                  <a:extLst>
                    <a:ext uri="{FF2B5EF4-FFF2-40B4-BE49-F238E27FC236}">
                      <a16:creationId xmlns:a16="http://schemas.microsoft.com/office/drawing/2014/main" id="{B23B1D81-C3F2-47FA-A08F-66984154C27B}"/>
                    </a:ext>
                  </a:extLst>
                </p:cNvPr>
                <p:cNvPicPr/>
                <p:nvPr/>
              </p:nvPicPr>
              <p:blipFill>
                <a:blip r:embed="rId678"/>
                <a:stretch>
                  <a:fillRect/>
                </a:stretch>
              </p:blipFill>
              <p:spPr>
                <a:xfrm>
                  <a:off x="5179347" y="5400600"/>
                  <a:ext cx="23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98" name="Freihand 397">
                  <a:extLst>
                    <a:ext uri="{FF2B5EF4-FFF2-40B4-BE49-F238E27FC236}">
                      <a16:creationId xmlns:a16="http://schemas.microsoft.com/office/drawing/2014/main" id="{B2F1D11A-9FA4-413E-8037-BC7AB3228BE3}"/>
                    </a:ext>
                  </a:extLst>
                </p14:cNvPr>
                <p14:cNvContentPartPr/>
                <p14:nvPr/>
              </p14:nvContentPartPr>
              <p14:xfrm>
                <a:off x="5227587" y="5372160"/>
                <a:ext cx="136080" cy="146520"/>
              </p14:xfrm>
            </p:contentPart>
          </mc:Choice>
          <mc:Fallback xmlns="">
            <p:pic>
              <p:nvPicPr>
                <p:cNvPr id="398" name="Freihand 397">
                  <a:extLst>
                    <a:ext uri="{FF2B5EF4-FFF2-40B4-BE49-F238E27FC236}">
                      <a16:creationId xmlns:a16="http://schemas.microsoft.com/office/drawing/2014/main" id="{B2F1D11A-9FA4-413E-8037-BC7AB3228BE3}"/>
                    </a:ext>
                  </a:extLst>
                </p:cNvPr>
                <p:cNvPicPr/>
                <p:nvPr/>
              </p:nvPicPr>
              <p:blipFill>
                <a:blip r:embed="rId680"/>
                <a:stretch>
                  <a:fillRect/>
                </a:stretch>
              </p:blipFill>
              <p:spPr>
                <a:xfrm>
                  <a:off x="5223267" y="5367840"/>
                  <a:ext cx="144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99" name="Freihand 398">
                  <a:extLst>
                    <a:ext uri="{FF2B5EF4-FFF2-40B4-BE49-F238E27FC236}">
                      <a16:creationId xmlns:a16="http://schemas.microsoft.com/office/drawing/2014/main" id="{6DFE2808-E75A-4D2F-A813-FD3E46E3FA1B}"/>
                    </a:ext>
                  </a:extLst>
                </p14:cNvPr>
                <p14:cNvContentPartPr/>
                <p14:nvPr/>
              </p14:nvContentPartPr>
              <p14:xfrm>
                <a:off x="5407587" y="5451000"/>
                <a:ext cx="123120" cy="68760"/>
              </p14:xfrm>
            </p:contentPart>
          </mc:Choice>
          <mc:Fallback xmlns="">
            <p:pic>
              <p:nvPicPr>
                <p:cNvPr id="399" name="Freihand 398">
                  <a:extLst>
                    <a:ext uri="{FF2B5EF4-FFF2-40B4-BE49-F238E27FC236}">
                      <a16:creationId xmlns:a16="http://schemas.microsoft.com/office/drawing/2014/main" id="{6DFE2808-E75A-4D2F-A813-FD3E46E3FA1B}"/>
                    </a:ext>
                  </a:extLst>
                </p:cNvPr>
                <p:cNvPicPr/>
                <p:nvPr/>
              </p:nvPicPr>
              <p:blipFill>
                <a:blip r:embed="rId682"/>
                <a:stretch>
                  <a:fillRect/>
                </a:stretch>
              </p:blipFill>
              <p:spPr>
                <a:xfrm>
                  <a:off x="5403267" y="5446680"/>
                  <a:ext cx="131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01" name="Freihand 400">
                  <a:extLst>
                    <a:ext uri="{FF2B5EF4-FFF2-40B4-BE49-F238E27FC236}">
                      <a16:creationId xmlns:a16="http://schemas.microsoft.com/office/drawing/2014/main" id="{2DDF6218-E550-4E93-9398-A79E42787E77}"/>
                    </a:ext>
                  </a:extLst>
                </p14:cNvPr>
                <p14:cNvContentPartPr/>
                <p14:nvPr/>
              </p14:nvContentPartPr>
              <p14:xfrm>
                <a:off x="5663547" y="5330040"/>
                <a:ext cx="120600" cy="147600"/>
              </p14:xfrm>
            </p:contentPart>
          </mc:Choice>
          <mc:Fallback xmlns="">
            <p:pic>
              <p:nvPicPr>
                <p:cNvPr id="401" name="Freihand 400">
                  <a:extLst>
                    <a:ext uri="{FF2B5EF4-FFF2-40B4-BE49-F238E27FC236}">
                      <a16:creationId xmlns:a16="http://schemas.microsoft.com/office/drawing/2014/main" id="{2DDF6218-E550-4E93-9398-A79E42787E77}"/>
                    </a:ext>
                  </a:extLst>
                </p:cNvPr>
                <p:cNvPicPr/>
                <p:nvPr/>
              </p:nvPicPr>
              <p:blipFill>
                <a:blip r:embed="rId684"/>
                <a:stretch>
                  <a:fillRect/>
                </a:stretch>
              </p:blipFill>
              <p:spPr>
                <a:xfrm>
                  <a:off x="5659227" y="5325720"/>
                  <a:ext cx="129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02" name="Freihand 401">
                  <a:extLst>
                    <a:ext uri="{FF2B5EF4-FFF2-40B4-BE49-F238E27FC236}">
                      <a16:creationId xmlns:a16="http://schemas.microsoft.com/office/drawing/2014/main" id="{DF3401D2-F712-48BB-8D8C-C1055D0C0119}"/>
                    </a:ext>
                  </a:extLst>
                </p14:cNvPr>
                <p14:cNvContentPartPr/>
                <p14:nvPr/>
              </p14:nvContentPartPr>
              <p14:xfrm>
                <a:off x="5708907" y="5419320"/>
                <a:ext cx="45000" cy="32400"/>
              </p14:xfrm>
            </p:contentPart>
          </mc:Choice>
          <mc:Fallback xmlns="">
            <p:pic>
              <p:nvPicPr>
                <p:cNvPr id="402" name="Freihand 401">
                  <a:extLst>
                    <a:ext uri="{FF2B5EF4-FFF2-40B4-BE49-F238E27FC236}">
                      <a16:creationId xmlns:a16="http://schemas.microsoft.com/office/drawing/2014/main" id="{DF3401D2-F712-48BB-8D8C-C1055D0C0119}"/>
                    </a:ext>
                  </a:extLst>
                </p:cNvPr>
                <p:cNvPicPr/>
                <p:nvPr/>
              </p:nvPicPr>
              <p:blipFill>
                <a:blip r:embed="rId686"/>
                <a:stretch>
                  <a:fillRect/>
                </a:stretch>
              </p:blipFill>
              <p:spPr>
                <a:xfrm>
                  <a:off x="5704587" y="5415000"/>
                  <a:ext cx="53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3" name="Freihand 402">
                  <a:extLst>
                    <a:ext uri="{FF2B5EF4-FFF2-40B4-BE49-F238E27FC236}">
                      <a16:creationId xmlns:a16="http://schemas.microsoft.com/office/drawing/2014/main" id="{4A30A640-CCC0-4C64-BD67-2B41FA828B7C}"/>
                    </a:ext>
                  </a:extLst>
                </p14:cNvPr>
                <p14:cNvContentPartPr/>
                <p14:nvPr/>
              </p14:nvContentPartPr>
              <p14:xfrm>
                <a:off x="5767587" y="5394480"/>
                <a:ext cx="69120" cy="75240"/>
              </p14:xfrm>
            </p:contentPart>
          </mc:Choice>
          <mc:Fallback xmlns="">
            <p:pic>
              <p:nvPicPr>
                <p:cNvPr id="403" name="Freihand 402">
                  <a:extLst>
                    <a:ext uri="{FF2B5EF4-FFF2-40B4-BE49-F238E27FC236}">
                      <a16:creationId xmlns:a16="http://schemas.microsoft.com/office/drawing/2014/main" id="{4A30A640-CCC0-4C64-BD67-2B41FA828B7C}"/>
                    </a:ext>
                  </a:extLst>
                </p:cNvPr>
                <p:cNvPicPr/>
                <p:nvPr/>
              </p:nvPicPr>
              <p:blipFill>
                <a:blip r:embed="rId688"/>
                <a:stretch>
                  <a:fillRect/>
                </a:stretch>
              </p:blipFill>
              <p:spPr>
                <a:xfrm>
                  <a:off x="5763267" y="5390160"/>
                  <a:ext cx="77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4" name="Freihand 403">
                  <a:extLst>
                    <a:ext uri="{FF2B5EF4-FFF2-40B4-BE49-F238E27FC236}">
                      <a16:creationId xmlns:a16="http://schemas.microsoft.com/office/drawing/2014/main" id="{C2BB8908-F243-4DB4-B0B3-53C82F318172}"/>
                    </a:ext>
                  </a:extLst>
                </p14:cNvPr>
                <p14:cNvContentPartPr/>
                <p14:nvPr/>
              </p14:nvContentPartPr>
              <p14:xfrm>
                <a:off x="5849307" y="5381160"/>
                <a:ext cx="149760" cy="80640"/>
              </p14:xfrm>
            </p:contentPart>
          </mc:Choice>
          <mc:Fallback xmlns="">
            <p:pic>
              <p:nvPicPr>
                <p:cNvPr id="404" name="Freihand 403">
                  <a:extLst>
                    <a:ext uri="{FF2B5EF4-FFF2-40B4-BE49-F238E27FC236}">
                      <a16:creationId xmlns:a16="http://schemas.microsoft.com/office/drawing/2014/main" id="{C2BB8908-F243-4DB4-B0B3-53C82F318172}"/>
                    </a:ext>
                  </a:extLst>
                </p:cNvPr>
                <p:cNvPicPr/>
                <p:nvPr/>
              </p:nvPicPr>
              <p:blipFill>
                <a:blip r:embed="rId690"/>
                <a:stretch>
                  <a:fillRect/>
                </a:stretch>
              </p:blipFill>
              <p:spPr>
                <a:xfrm>
                  <a:off x="5844987" y="5376840"/>
                  <a:ext cx="15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5" name="Freihand 404">
                  <a:extLst>
                    <a:ext uri="{FF2B5EF4-FFF2-40B4-BE49-F238E27FC236}">
                      <a16:creationId xmlns:a16="http://schemas.microsoft.com/office/drawing/2014/main" id="{EDB17F57-E143-45C8-98B3-CB561E5EBA87}"/>
                    </a:ext>
                  </a:extLst>
                </p14:cNvPr>
                <p14:cNvContentPartPr/>
                <p14:nvPr/>
              </p14:nvContentPartPr>
              <p14:xfrm>
                <a:off x="5983587" y="5323560"/>
                <a:ext cx="360" cy="360"/>
              </p14:xfrm>
            </p:contentPart>
          </mc:Choice>
          <mc:Fallback xmlns="">
            <p:pic>
              <p:nvPicPr>
                <p:cNvPr id="405" name="Freihand 404">
                  <a:extLst>
                    <a:ext uri="{FF2B5EF4-FFF2-40B4-BE49-F238E27FC236}">
                      <a16:creationId xmlns:a16="http://schemas.microsoft.com/office/drawing/2014/main" id="{EDB17F57-E143-45C8-98B3-CB561E5EBA87}"/>
                    </a:ext>
                  </a:extLst>
                </p:cNvPr>
                <p:cNvPicPr/>
                <p:nvPr/>
              </p:nvPicPr>
              <p:blipFill>
                <a:blip r:embed="rId344"/>
                <a:stretch>
                  <a:fillRect/>
                </a:stretch>
              </p:blipFill>
              <p:spPr>
                <a:xfrm>
                  <a:off x="5979267" y="5319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6" name="Freihand 405">
                  <a:extLst>
                    <a:ext uri="{FF2B5EF4-FFF2-40B4-BE49-F238E27FC236}">
                      <a16:creationId xmlns:a16="http://schemas.microsoft.com/office/drawing/2014/main" id="{9C1D397F-9AA8-4820-9515-D7E0015B67BC}"/>
                    </a:ext>
                  </a:extLst>
                </p14:cNvPr>
                <p14:cNvContentPartPr/>
                <p14:nvPr/>
              </p14:nvContentPartPr>
              <p14:xfrm>
                <a:off x="6034347" y="5369640"/>
                <a:ext cx="95760" cy="92880"/>
              </p14:xfrm>
            </p:contentPart>
          </mc:Choice>
          <mc:Fallback xmlns="">
            <p:pic>
              <p:nvPicPr>
                <p:cNvPr id="406" name="Freihand 405">
                  <a:extLst>
                    <a:ext uri="{FF2B5EF4-FFF2-40B4-BE49-F238E27FC236}">
                      <a16:creationId xmlns:a16="http://schemas.microsoft.com/office/drawing/2014/main" id="{9C1D397F-9AA8-4820-9515-D7E0015B67BC}"/>
                    </a:ext>
                  </a:extLst>
                </p:cNvPr>
                <p:cNvPicPr/>
                <p:nvPr/>
              </p:nvPicPr>
              <p:blipFill>
                <a:blip r:embed="rId693"/>
                <a:stretch>
                  <a:fillRect/>
                </a:stretch>
              </p:blipFill>
              <p:spPr>
                <a:xfrm>
                  <a:off x="6030027" y="5365320"/>
                  <a:ext cx="104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7" name="Freihand 406">
                  <a:extLst>
                    <a:ext uri="{FF2B5EF4-FFF2-40B4-BE49-F238E27FC236}">
                      <a16:creationId xmlns:a16="http://schemas.microsoft.com/office/drawing/2014/main" id="{60A32D43-1C71-40DF-B149-59D44C145D7E}"/>
                    </a:ext>
                  </a:extLst>
                </p14:cNvPr>
                <p14:cNvContentPartPr/>
                <p14:nvPr/>
              </p14:nvContentPartPr>
              <p14:xfrm>
                <a:off x="6032547" y="5401320"/>
                <a:ext cx="84600" cy="8280"/>
              </p14:xfrm>
            </p:contentPart>
          </mc:Choice>
          <mc:Fallback xmlns="">
            <p:pic>
              <p:nvPicPr>
                <p:cNvPr id="407" name="Freihand 406">
                  <a:extLst>
                    <a:ext uri="{FF2B5EF4-FFF2-40B4-BE49-F238E27FC236}">
                      <a16:creationId xmlns:a16="http://schemas.microsoft.com/office/drawing/2014/main" id="{60A32D43-1C71-40DF-B149-59D44C145D7E}"/>
                    </a:ext>
                  </a:extLst>
                </p:cNvPr>
                <p:cNvPicPr/>
                <p:nvPr/>
              </p:nvPicPr>
              <p:blipFill>
                <a:blip r:embed="rId695"/>
                <a:stretch>
                  <a:fillRect/>
                </a:stretch>
              </p:blipFill>
              <p:spPr>
                <a:xfrm>
                  <a:off x="6028227" y="5397000"/>
                  <a:ext cx="93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8" name="Freihand 407">
                  <a:extLst>
                    <a:ext uri="{FF2B5EF4-FFF2-40B4-BE49-F238E27FC236}">
                      <a16:creationId xmlns:a16="http://schemas.microsoft.com/office/drawing/2014/main" id="{28A6EE50-11EA-4822-A82F-BD693CE21D12}"/>
                    </a:ext>
                  </a:extLst>
                </p14:cNvPr>
                <p14:cNvContentPartPr/>
                <p14:nvPr/>
              </p14:nvContentPartPr>
              <p14:xfrm>
                <a:off x="6162147" y="5368200"/>
                <a:ext cx="128880" cy="57600"/>
              </p14:xfrm>
            </p:contentPart>
          </mc:Choice>
          <mc:Fallback xmlns="">
            <p:pic>
              <p:nvPicPr>
                <p:cNvPr id="408" name="Freihand 407">
                  <a:extLst>
                    <a:ext uri="{FF2B5EF4-FFF2-40B4-BE49-F238E27FC236}">
                      <a16:creationId xmlns:a16="http://schemas.microsoft.com/office/drawing/2014/main" id="{28A6EE50-11EA-4822-A82F-BD693CE21D12}"/>
                    </a:ext>
                  </a:extLst>
                </p:cNvPr>
                <p:cNvPicPr/>
                <p:nvPr/>
              </p:nvPicPr>
              <p:blipFill>
                <a:blip r:embed="rId697"/>
                <a:stretch>
                  <a:fillRect/>
                </a:stretch>
              </p:blipFill>
              <p:spPr>
                <a:xfrm>
                  <a:off x="6157827" y="5363880"/>
                  <a:ext cx="137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9" name="Freihand 408">
                  <a:extLst>
                    <a:ext uri="{FF2B5EF4-FFF2-40B4-BE49-F238E27FC236}">
                      <a16:creationId xmlns:a16="http://schemas.microsoft.com/office/drawing/2014/main" id="{AFDEE927-0860-40BB-A22F-9726A605FBA5}"/>
                    </a:ext>
                  </a:extLst>
                </p14:cNvPr>
                <p14:cNvContentPartPr/>
                <p14:nvPr/>
              </p14:nvContentPartPr>
              <p14:xfrm>
                <a:off x="6262587" y="5307000"/>
                <a:ext cx="360" cy="360"/>
              </p14:xfrm>
            </p:contentPart>
          </mc:Choice>
          <mc:Fallback xmlns="">
            <p:pic>
              <p:nvPicPr>
                <p:cNvPr id="409" name="Freihand 408">
                  <a:extLst>
                    <a:ext uri="{FF2B5EF4-FFF2-40B4-BE49-F238E27FC236}">
                      <a16:creationId xmlns:a16="http://schemas.microsoft.com/office/drawing/2014/main" id="{AFDEE927-0860-40BB-A22F-9726A605FBA5}"/>
                    </a:ext>
                  </a:extLst>
                </p:cNvPr>
                <p:cNvPicPr/>
                <p:nvPr/>
              </p:nvPicPr>
              <p:blipFill>
                <a:blip r:embed="rId344"/>
                <a:stretch>
                  <a:fillRect/>
                </a:stretch>
              </p:blipFill>
              <p:spPr>
                <a:xfrm>
                  <a:off x="6258267" y="5302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11" name="Freihand 410">
                  <a:extLst>
                    <a:ext uri="{FF2B5EF4-FFF2-40B4-BE49-F238E27FC236}">
                      <a16:creationId xmlns:a16="http://schemas.microsoft.com/office/drawing/2014/main" id="{4AB18B51-411D-4519-9634-F08465102370}"/>
                    </a:ext>
                  </a:extLst>
                </p14:cNvPr>
                <p14:cNvContentPartPr/>
                <p14:nvPr/>
              </p14:nvContentPartPr>
              <p14:xfrm>
                <a:off x="6236667" y="5299080"/>
                <a:ext cx="126360" cy="142920"/>
              </p14:xfrm>
            </p:contentPart>
          </mc:Choice>
          <mc:Fallback xmlns="">
            <p:pic>
              <p:nvPicPr>
                <p:cNvPr id="411" name="Freihand 410">
                  <a:extLst>
                    <a:ext uri="{FF2B5EF4-FFF2-40B4-BE49-F238E27FC236}">
                      <a16:creationId xmlns:a16="http://schemas.microsoft.com/office/drawing/2014/main" id="{4AB18B51-411D-4519-9634-F08465102370}"/>
                    </a:ext>
                  </a:extLst>
                </p:cNvPr>
                <p:cNvPicPr/>
                <p:nvPr/>
              </p:nvPicPr>
              <p:blipFill>
                <a:blip r:embed="rId700"/>
                <a:stretch>
                  <a:fillRect/>
                </a:stretch>
              </p:blipFill>
              <p:spPr>
                <a:xfrm>
                  <a:off x="6232347" y="5294760"/>
                  <a:ext cx="135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12" name="Freihand 411">
                  <a:extLst>
                    <a:ext uri="{FF2B5EF4-FFF2-40B4-BE49-F238E27FC236}">
                      <a16:creationId xmlns:a16="http://schemas.microsoft.com/office/drawing/2014/main" id="{BE2CBC50-2CD9-4543-A6E3-379CCC070D18}"/>
                    </a:ext>
                  </a:extLst>
                </p14:cNvPr>
                <p14:cNvContentPartPr/>
                <p14:nvPr/>
              </p14:nvContentPartPr>
              <p14:xfrm>
                <a:off x="6382827" y="5331840"/>
                <a:ext cx="159840" cy="68040"/>
              </p14:xfrm>
            </p:contentPart>
          </mc:Choice>
          <mc:Fallback xmlns="">
            <p:pic>
              <p:nvPicPr>
                <p:cNvPr id="412" name="Freihand 411">
                  <a:extLst>
                    <a:ext uri="{FF2B5EF4-FFF2-40B4-BE49-F238E27FC236}">
                      <a16:creationId xmlns:a16="http://schemas.microsoft.com/office/drawing/2014/main" id="{BE2CBC50-2CD9-4543-A6E3-379CCC070D18}"/>
                    </a:ext>
                  </a:extLst>
                </p:cNvPr>
                <p:cNvPicPr/>
                <p:nvPr/>
              </p:nvPicPr>
              <p:blipFill>
                <a:blip r:embed="rId702"/>
                <a:stretch>
                  <a:fillRect/>
                </a:stretch>
              </p:blipFill>
              <p:spPr>
                <a:xfrm>
                  <a:off x="6378507" y="5327520"/>
                  <a:ext cx="168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13" name="Freihand 412">
                  <a:extLst>
                    <a:ext uri="{FF2B5EF4-FFF2-40B4-BE49-F238E27FC236}">
                      <a16:creationId xmlns:a16="http://schemas.microsoft.com/office/drawing/2014/main" id="{8FB6D874-9156-4954-8F65-8B5240B19103}"/>
                    </a:ext>
                  </a:extLst>
                </p14:cNvPr>
                <p14:cNvContentPartPr/>
                <p14:nvPr/>
              </p14:nvContentPartPr>
              <p14:xfrm>
                <a:off x="6573627" y="5294760"/>
                <a:ext cx="116640" cy="108720"/>
              </p14:xfrm>
            </p:contentPart>
          </mc:Choice>
          <mc:Fallback xmlns="">
            <p:pic>
              <p:nvPicPr>
                <p:cNvPr id="413" name="Freihand 412">
                  <a:extLst>
                    <a:ext uri="{FF2B5EF4-FFF2-40B4-BE49-F238E27FC236}">
                      <a16:creationId xmlns:a16="http://schemas.microsoft.com/office/drawing/2014/main" id="{8FB6D874-9156-4954-8F65-8B5240B19103}"/>
                    </a:ext>
                  </a:extLst>
                </p:cNvPr>
                <p:cNvPicPr/>
                <p:nvPr/>
              </p:nvPicPr>
              <p:blipFill>
                <a:blip r:embed="rId704"/>
                <a:stretch>
                  <a:fillRect/>
                </a:stretch>
              </p:blipFill>
              <p:spPr>
                <a:xfrm>
                  <a:off x="6569307" y="5290440"/>
                  <a:ext cx="125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4" name="Freihand 413">
                  <a:extLst>
                    <a:ext uri="{FF2B5EF4-FFF2-40B4-BE49-F238E27FC236}">
                      <a16:creationId xmlns:a16="http://schemas.microsoft.com/office/drawing/2014/main" id="{95699C31-F3B2-49F0-B69B-7AB38BAF530F}"/>
                    </a:ext>
                  </a:extLst>
                </p14:cNvPr>
                <p14:cNvContentPartPr/>
                <p14:nvPr/>
              </p14:nvContentPartPr>
              <p14:xfrm>
                <a:off x="6580107" y="5334000"/>
                <a:ext cx="102240" cy="4320"/>
              </p14:xfrm>
            </p:contentPart>
          </mc:Choice>
          <mc:Fallback xmlns="">
            <p:pic>
              <p:nvPicPr>
                <p:cNvPr id="414" name="Freihand 413">
                  <a:extLst>
                    <a:ext uri="{FF2B5EF4-FFF2-40B4-BE49-F238E27FC236}">
                      <a16:creationId xmlns:a16="http://schemas.microsoft.com/office/drawing/2014/main" id="{95699C31-F3B2-49F0-B69B-7AB38BAF530F}"/>
                    </a:ext>
                  </a:extLst>
                </p:cNvPr>
                <p:cNvPicPr/>
                <p:nvPr/>
              </p:nvPicPr>
              <p:blipFill>
                <a:blip r:embed="rId706"/>
                <a:stretch>
                  <a:fillRect/>
                </a:stretch>
              </p:blipFill>
              <p:spPr>
                <a:xfrm>
                  <a:off x="6575787" y="5329680"/>
                  <a:ext cx="110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6" name="Freihand 415">
                  <a:extLst>
                    <a:ext uri="{FF2B5EF4-FFF2-40B4-BE49-F238E27FC236}">
                      <a16:creationId xmlns:a16="http://schemas.microsoft.com/office/drawing/2014/main" id="{E713B592-9534-4376-B765-72E9ABFE5A11}"/>
                    </a:ext>
                  </a:extLst>
                </p14:cNvPr>
                <p14:cNvContentPartPr/>
                <p14:nvPr/>
              </p14:nvContentPartPr>
              <p14:xfrm>
                <a:off x="6853347" y="5346240"/>
                <a:ext cx="30240" cy="360"/>
              </p14:xfrm>
            </p:contentPart>
          </mc:Choice>
          <mc:Fallback xmlns="">
            <p:pic>
              <p:nvPicPr>
                <p:cNvPr id="416" name="Freihand 415">
                  <a:extLst>
                    <a:ext uri="{FF2B5EF4-FFF2-40B4-BE49-F238E27FC236}">
                      <a16:creationId xmlns:a16="http://schemas.microsoft.com/office/drawing/2014/main" id="{E713B592-9534-4376-B765-72E9ABFE5A11}"/>
                    </a:ext>
                  </a:extLst>
                </p:cNvPr>
                <p:cNvPicPr/>
                <p:nvPr/>
              </p:nvPicPr>
              <p:blipFill>
                <a:blip r:embed="rId708"/>
                <a:stretch>
                  <a:fillRect/>
                </a:stretch>
              </p:blipFill>
              <p:spPr>
                <a:xfrm>
                  <a:off x="6849027" y="5341920"/>
                  <a:ext cx="38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17" name="Freihand 416">
                  <a:extLst>
                    <a:ext uri="{FF2B5EF4-FFF2-40B4-BE49-F238E27FC236}">
                      <a16:creationId xmlns:a16="http://schemas.microsoft.com/office/drawing/2014/main" id="{C062893B-B807-43C8-9391-A8ECE4FCC3C2}"/>
                    </a:ext>
                  </a:extLst>
                </p14:cNvPr>
                <p14:cNvContentPartPr/>
                <p14:nvPr/>
              </p14:nvContentPartPr>
              <p14:xfrm>
                <a:off x="6785667" y="5269200"/>
                <a:ext cx="319320" cy="130320"/>
              </p14:xfrm>
            </p:contentPart>
          </mc:Choice>
          <mc:Fallback xmlns="">
            <p:pic>
              <p:nvPicPr>
                <p:cNvPr id="417" name="Freihand 416">
                  <a:extLst>
                    <a:ext uri="{FF2B5EF4-FFF2-40B4-BE49-F238E27FC236}">
                      <a16:creationId xmlns:a16="http://schemas.microsoft.com/office/drawing/2014/main" id="{C062893B-B807-43C8-9391-A8ECE4FCC3C2}"/>
                    </a:ext>
                  </a:extLst>
                </p:cNvPr>
                <p:cNvPicPr/>
                <p:nvPr/>
              </p:nvPicPr>
              <p:blipFill>
                <a:blip r:embed="rId710"/>
                <a:stretch>
                  <a:fillRect/>
                </a:stretch>
              </p:blipFill>
              <p:spPr>
                <a:xfrm>
                  <a:off x="6781347" y="5264880"/>
                  <a:ext cx="327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19" name="Freihand 418">
                  <a:extLst>
                    <a:ext uri="{FF2B5EF4-FFF2-40B4-BE49-F238E27FC236}">
                      <a16:creationId xmlns:a16="http://schemas.microsoft.com/office/drawing/2014/main" id="{1C7A1598-EA48-4A2B-B901-17C7897C7BA3}"/>
                    </a:ext>
                  </a:extLst>
                </p14:cNvPr>
                <p14:cNvContentPartPr/>
                <p14:nvPr/>
              </p14:nvContentPartPr>
              <p14:xfrm>
                <a:off x="6999147" y="5291520"/>
                <a:ext cx="100080" cy="125640"/>
              </p14:xfrm>
            </p:contentPart>
          </mc:Choice>
          <mc:Fallback xmlns="">
            <p:pic>
              <p:nvPicPr>
                <p:cNvPr id="419" name="Freihand 418">
                  <a:extLst>
                    <a:ext uri="{FF2B5EF4-FFF2-40B4-BE49-F238E27FC236}">
                      <a16:creationId xmlns:a16="http://schemas.microsoft.com/office/drawing/2014/main" id="{1C7A1598-EA48-4A2B-B901-17C7897C7BA3}"/>
                    </a:ext>
                  </a:extLst>
                </p:cNvPr>
                <p:cNvPicPr/>
                <p:nvPr/>
              </p:nvPicPr>
              <p:blipFill>
                <a:blip r:embed="rId712"/>
                <a:stretch>
                  <a:fillRect/>
                </a:stretch>
              </p:blipFill>
              <p:spPr>
                <a:xfrm>
                  <a:off x="6994827" y="5287200"/>
                  <a:ext cx="10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21" name="Freihand 420">
                  <a:extLst>
                    <a:ext uri="{FF2B5EF4-FFF2-40B4-BE49-F238E27FC236}">
                      <a16:creationId xmlns:a16="http://schemas.microsoft.com/office/drawing/2014/main" id="{D5D73807-1988-4B4B-8D8F-F69292922A98}"/>
                    </a:ext>
                  </a:extLst>
                </p14:cNvPr>
                <p14:cNvContentPartPr/>
                <p14:nvPr/>
              </p14:nvContentPartPr>
              <p14:xfrm>
                <a:off x="7251147" y="5177040"/>
                <a:ext cx="184320" cy="158040"/>
              </p14:xfrm>
            </p:contentPart>
          </mc:Choice>
          <mc:Fallback xmlns="">
            <p:pic>
              <p:nvPicPr>
                <p:cNvPr id="421" name="Freihand 420">
                  <a:extLst>
                    <a:ext uri="{FF2B5EF4-FFF2-40B4-BE49-F238E27FC236}">
                      <a16:creationId xmlns:a16="http://schemas.microsoft.com/office/drawing/2014/main" id="{D5D73807-1988-4B4B-8D8F-F69292922A98}"/>
                    </a:ext>
                  </a:extLst>
                </p:cNvPr>
                <p:cNvPicPr/>
                <p:nvPr/>
              </p:nvPicPr>
              <p:blipFill>
                <a:blip r:embed="rId714"/>
                <a:stretch>
                  <a:fillRect/>
                </a:stretch>
              </p:blipFill>
              <p:spPr>
                <a:xfrm>
                  <a:off x="7246827" y="5172720"/>
                  <a:ext cx="192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2" name="Freihand 421">
                  <a:extLst>
                    <a:ext uri="{FF2B5EF4-FFF2-40B4-BE49-F238E27FC236}">
                      <a16:creationId xmlns:a16="http://schemas.microsoft.com/office/drawing/2014/main" id="{E32BC353-ACD2-4592-B4AB-B0784D544146}"/>
                    </a:ext>
                  </a:extLst>
                </p14:cNvPr>
                <p14:cNvContentPartPr/>
                <p14:nvPr/>
              </p14:nvContentPartPr>
              <p14:xfrm>
                <a:off x="7453467" y="5256960"/>
                <a:ext cx="92880" cy="79920"/>
              </p14:xfrm>
            </p:contentPart>
          </mc:Choice>
          <mc:Fallback xmlns="">
            <p:pic>
              <p:nvPicPr>
                <p:cNvPr id="422" name="Freihand 421">
                  <a:extLst>
                    <a:ext uri="{FF2B5EF4-FFF2-40B4-BE49-F238E27FC236}">
                      <a16:creationId xmlns:a16="http://schemas.microsoft.com/office/drawing/2014/main" id="{E32BC353-ACD2-4592-B4AB-B0784D544146}"/>
                    </a:ext>
                  </a:extLst>
                </p:cNvPr>
                <p:cNvPicPr/>
                <p:nvPr/>
              </p:nvPicPr>
              <p:blipFill>
                <a:blip r:embed="rId716"/>
                <a:stretch>
                  <a:fillRect/>
                </a:stretch>
              </p:blipFill>
              <p:spPr>
                <a:xfrm>
                  <a:off x="7449147" y="5252640"/>
                  <a:ext cx="101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4" name="Freihand 423">
                  <a:extLst>
                    <a:ext uri="{FF2B5EF4-FFF2-40B4-BE49-F238E27FC236}">
                      <a16:creationId xmlns:a16="http://schemas.microsoft.com/office/drawing/2014/main" id="{D497B5B7-DA03-4303-9EF7-DDDCF38E6ABC}"/>
                    </a:ext>
                  </a:extLst>
                </p14:cNvPr>
                <p14:cNvContentPartPr/>
                <p14:nvPr/>
              </p14:nvContentPartPr>
              <p14:xfrm>
                <a:off x="7564347" y="5258400"/>
                <a:ext cx="475200" cy="56160"/>
              </p14:xfrm>
            </p:contentPart>
          </mc:Choice>
          <mc:Fallback xmlns="">
            <p:pic>
              <p:nvPicPr>
                <p:cNvPr id="424" name="Freihand 423">
                  <a:extLst>
                    <a:ext uri="{FF2B5EF4-FFF2-40B4-BE49-F238E27FC236}">
                      <a16:creationId xmlns:a16="http://schemas.microsoft.com/office/drawing/2014/main" id="{D497B5B7-DA03-4303-9EF7-DDDCF38E6ABC}"/>
                    </a:ext>
                  </a:extLst>
                </p:cNvPr>
                <p:cNvPicPr/>
                <p:nvPr/>
              </p:nvPicPr>
              <p:blipFill>
                <a:blip r:embed="rId718"/>
                <a:stretch>
                  <a:fillRect/>
                </a:stretch>
              </p:blipFill>
              <p:spPr>
                <a:xfrm>
                  <a:off x="7560027" y="5254080"/>
                  <a:ext cx="483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25" name="Freihand 424">
                  <a:extLst>
                    <a:ext uri="{FF2B5EF4-FFF2-40B4-BE49-F238E27FC236}">
                      <a16:creationId xmlns:a16="http://schemas.microsoft.com/office/drawing/2014/main" id="{34954C27-61F1-4C6F-A128-BDE74301E75A}"/>
                    </a:ext>
                  </a:extLst>
                </p14:cNvPr>
                <p14:cNvContentPartPr/>
                <p14:nvPr/>
              </p14:nvContentPartPr>
              <p14:xfrm>
                <a:off x="8062587" y="5258760"/>
                <a:ext cx="155520" cy="44280"/>
              </p14:xfrm>
            </p:contentPart>
          </mc:Choice>
          <mc:Fallback xmlns="">
            <p:pic>
              <p:nvPicPr>
                <p:cNvPr id="425" name="Freihand 424">
                  <a:extLst>
                    <a:ext uri="{FF2B5EF4-FFF2-40B4-BE49-F238E27FC236}">
                      <a16:creationId xmlns:a16="http://schemas.microsoft.com/office/drawing/2014/main" id="{34954C27-61F1-4C6F-A128-BDE74301E75A}"/>
                    </a:ext>
                  </a:extLst>
                </p:cNvPr>
                <p:cNvPicPr/>
                <p:nvPr/>
              </p:nvPicPr>
              <p:blipFill>
                <a:blip r:embed="rId720"/>
                <a:stretch>
                  <a:fillRect/>
                </a:stretch>
              </p:blipFill>
              <p:spPr>
                <a:xfrm>
                  <a:off x="8058267" y="5254440"/>
                  <a:ext cx="164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26" name="Freihand 425">
                  <a:extLst>
                    <a:ext uri="{FF2B5EF4-FFF2-40B4-BE49-F238E27FC236}">
                      <a16:creationId xmlns:a16="http://schemas.microsoft.com/office/drawing/2014/main" id="{F1C65A90-E0F6-44F7-B55C-466140199E26}"/>
                    </a:ext>
                  </a:extLst>
                </p14:cNvPr>
                <p14:cNvContentPartPr/>
                <p14:nvPr/>
              </p14:nvContentPartPr>
              <p14:xfrm>
                <a:off x="8296587" y="5271360"/>
                <a:ext cx="74160" cy="3960"/>
              </p14:xfrm>
            </p:contentPart>
          </mc:Choice>
          <mc:Fallback xmlns="">
            <p:pic>
              <p:nvPicPr>
                <p:cNvPr id="426" name="Freihand 425">
                  <a:extLst>
                    <a:ext uri="{FF2B5EF4-FFF2-40B4-BE49-F238E27FC236}">
                      <a16:creationId xmlns:a16="http://schemas.microsoft.com/office/drawing/2014/main" id="{F1C65A90-E0F6-44F7-B55C-466140199E26}"/>
                    </a:ext>
                  </a:extLst>
                </p:cNvPr>
                <p:cNvPicPr/>
                <p:nvPr/>
              </p:nvPicPr>
              <p:blipFill>
                <a:blip r:embed="rId722"/>
                <a:stretch>
                  <a:fillRect/>
                </a:stretch>
              </p:blipFill>
              <p:spPr>
                <a:xfrm>
                  <a:off x="8292267" y="5267040"/>
                  <a:ext cx="82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28" name="Freihand 427">
                  <a:extLst>
                    <a:ext uri="{FF2B5EF4-FFF2-40B4-BE49-F238E27FC236}">
                      <a16:creationId xmlns:a16="http://schemas.microsoft.com/office/drawing/2014/main" id="{979B4EE4-5114-4989-810B-14CBC4863E27}"/>
                    </a:ext>
                  </a:extLst>
                </p14:cNvPr>
                <p14:cNvContentPartPr/>
                <p14:nvPr/>
              </p14:nvContentPartPr>
              <p14:xfrm>
                <a:off x="6927147" y="5510400"/>
                <a:ext cx="191880" cy="137520"/>
              </p14:xfrm>
            </p:contentPart>
          </mc:Choice>
          <mc:Fallback xmlns="">
            <p:pic>
              <p:nvPicPr>
                <p:cNvPr id="428" name="Freihand 427">
                  <a:extLst>
                    <a:ext uri="{FF2B5EF4-FFF2-40B4-BE49-F238E27FC236}">
                      <a16:creationId xmlns:a16="http://schemas.microsoft.com/office/drawing/2014/main" id="{979B4EE4-5114-4989-810B-14CBC4863E27}"/>
                    </a:ext>
                  </a:extLst>
                </p:cNvPr>
                <p:cNvPicPr/>
                <p:nvPr/>
              </p:nvPicPr>
              <p:blipFill>
                <a:blip r:embed="rId724"/>
                <a:stretch>
                  <a:fillRect/>
                </a:stretch>
              </p:blipFill>
              <p:spPr>
                <a:xfrm>
                  <a:off x="6922827" y="5506080"/>
                  <a:ext cx="200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29" name="Freihand 428">
                  <a:extLst>
                    <a:ext uri="{FF2B5EF4-FFF2-40B4-BE49-F238E27FC236}">
                      <a16:creationId xmlns:a16="http://schemas.microsoft.com/office/drawing/2014/main" id="{0B1588EB-B7C4-4DD9-8A0E-88FC39378B0D}"/>
                    </a:ext>
                  </a:extLst>
                </p14:cNvPr>
                <p14:cNvContentPartPr/>
                <p14:nvPr/>
              </p14:nvContentPartPr>
              <p14:xfrm>
                <a:off x="7157907" y="5476920"/>
                <a:ext cx="93960" cy="210600"/>
              </p14:xfrm>
            </p:contentPart>
          </mc:Choice>
          <mc:Fallback xmlns="">
            <p:pic>
              <p:nvPicPr>
                <p:cNvPr id="429" name="Freihand 428">
                  <a:extLst>
                    <a:ext uri="{FF2B5EF4-FFF2-40B4-BE49-F238E27FC236}">
                      <a16:creationId xmlns:a16="http://schemas.microsoft.com/office/drawing/2014/main" id="{0B1588EB-B7C4-4DD9-8A0E-88FC39378B0D}"/>
                    </a:ext>
                  </a:extLst>
                </p:cNvPr>
                <p:cNvPicPr/>
                <p:nvPr/>
              </p:nvPicPr>
              <p:blipFill>
                <a:blip r:embed="rId726"/>
                <a:stretch>
                  <a:fillRect/>
                </a:stretch>
              </p:blipFill>
              <p:spPr>
                <a:xfrm>
                  <a:off x="7153587" y="5472600"/>
                  <a:ext cx="102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0" name="Freihand 429">
                  <a:extLst>
                    <a:ext uri="{FF2B5EF4-FFF2-40B4-BE49-F238E27FC236}">
                      <a16:creationId xmlns:a16="http://schemas.microsoft.com/office/drawing/2014/main" id="{16F85A10-23B3-4F17-9369-08E7B36BE091}"/>
                    </a:ext>
                  </a:extLst>
                </p14:cNvPr>
                <p14:cNvContentPartPr/>
                <p14:nvPr/>
              </p14:nvContentPartPr>
              <p14:xfrm>
                <a:off x="7228107" y="5565840"/>
                <a:ext cx="185040" cy="38520"/>
              </p14:xfrm>
            </p:contentPart>
          </mc:Choice>
          <mc:Fallback xmlns="">
            <p:pic>
              <p:nvPicPr>
                <p:cNvPr id="430" name="Freihand 429">
                  <a:extLst>
                    <a:ext uri="{FF2B5EF4-FFF2-40B4-BE49-F238E27FC236}">
                      <a16:creationId xmlns:a16="http://schemas.microsoft.com/office/drawing/2014/main" id="{16F85A10-23B3-4F17-9369-08E7B36BE091}"/>
                    </a:ext>
                  </a:extLst>
                </p:cNvPr>
                <p:cNvPicPr/>
                <p:nvPr/>
              </p:nvPicPr>
              <p:blipFill>
                <a:blip r:embed="rId728"/>
                <a:stretch>
                  <a:fillRect/>
                </a:stretch>
              </p:blipFill>
              <p:spPr>
                <a:xfrm>
                  <a:off x="7223787" y="5561520"/>
                  <a:ext cx="193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1" name="Freihand 430">
                  <a:extLst>
                    <a:ext uri="{FF2B5EF4-FFF2-40B4-BE49-F238E27FC236}">
                      <a16:creationId xmlns:a16="http://schemas.microsoft.com/office/drawing/2014/main" id="{C3DE616A-FBC1-454D-8A1C-D05E691B0407}"/>
                    </a:ext>
                  </a:extLst>
                </p14:cNvPr>
                <p14:cNvContentPartPr/>
                <p14:nvPr/>
              </p14:nvContentPartPr>
              <p14:xfrm>
                <a:off x="7419267" y="5535960"/>
                <a:ext cx="74880" cy="69480"/>
              </p14:xfrm>
            </p:contentPart>
          </mc:Choice>
          <mc:Fallback xmlns="">
            <p:pic>
              <p:nvPicPr>
                <p:cNvPr id="431" name="Freihand 430">
                  <a:extLst>
                    <a:ext uri="{FF2B5EF4-FFF2-40B4-BE49-F238E27FC236}">
                      <a16:creationId xmlns:a16="http://schemas.microsoft.com/office/drawing/2014/main" id="{C3DE616A-FBC1-454D-8A1C-D05E691B0407}"/>
                    </a:ext>
                  </a:extLst>
                </p:cNvPr>
                <p:cNvPicPr/>
                <p:nvPr/>
              </p:nvPicPr>
              <p:blipFill>
                <a:blip r:embed="rId730"/>
                <a:stretch>
                  <a:fillRect/>
                </a:stretch>
              </p:blipFill>
              <p:spPr>
                <a:xfrm>
                  <a:off x="7414947" y="5531640"/>
                  <a:ext cx="83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2" name="Freihand 431">
                  <a:extLst>
                    <a:ext uri="{FF2B5EF4-FFF2-40B4-BE49-F238E27FC236}">
                      <a16:creationId xmlns:a16="http://schemas.microsoft.com/office/drawing/2014/main" id="{51D72AA7-F476-4E3D-AA39-10838E3DCDE5}"/>
                    </a:ext>
                  </a:extLst>
                </p14:cNvPr>
                <p14:cNvContentPartPr/>
                <p14:nvPr/>
              </p14:nvContentPartPr>
              <p14:xfrm>
                <a:off x="6835707" y="5528760"/>
                <a:ext cx="165960" cy="24840"/>
              </p14:xfrm>
            </p:contentPart>
          </mc:Choice>
          <mc:Fallback xmlns="">
            <p:pic>
              <p:nvPicPr>
                <p:cNvPr id="432" name="Freihand 431">
                  <a:extLst>
                    <a:ext uri="{FF2B5EF4-FFF2-40B4-BE49-F238E27FC236}">
                      <a16:creationId xmlns:a16="http://schemas.microsoft.com/office/drawing/2014/main" id="{51D72AA7-F476-4E3D-AA39-10838E3DCDE5}"/>
                    </a:ext>
                  </a:extLst>
                </p:cNvPr>
                <p:cNvPicPr/>
                <p:nvPr/>
              </p:nvPicPr>
              <p:blipFill>
                <a:blip r:embed="rId732"/>
                <a:stretch>
                  <a:fillRect/>
                </a:stretch>
              </p:blipFill>
              <p:spPr>
                <a:xfrm>
                  <a:off x="6831387" y="5524440"/>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3" name="Freihand 432">
                  <a:extLst>
                    <a:ext uri="{FF2B5EF4-FFF2-40B4-BE49-F238E27FC236}">
                      <a16:creationId xmlns:a16="http://schemas.microsoft.com/office/drawing/2014/main" id="{FEA4E101-9FD3-4418-BA06-AAA5D163DBC3}"/>
                    </a:ext>
                  </a:extLst>
                </p14:cNvPr>
                <p14:cNvContentPartPr/>
                <p14:nvPr/>
              </p14:nvContentPartPr>
              <p14:xfrm>
                <a:off x="7646427" y="5499600"/>
                <a:ext cx="314640" cy="99360"/>
              </p14:xfrm>
            </p:contentPart>
          </mc:Choice>
          <mc:Fallback xmlns="">
            <p:pic>
              <p:nvPicPr>
                <p:cNvPr id="433" name="Freihand 432">
                  <a:extLst>
                    <a:ext uri="{FF2B5EF4-FFF2-40B4-BE49-F238E27FC236}">
                      <a16:creationId xmlns:a16="http://schemas.microsoft.com/office/drawing/2014/main" id="{FEA4E101-9FD3-4418-BA06-AAA5D163DBC3}"/>
                    </a:ext>
                  </a:extLst>
                </p:cNvPr>
                <p:cNvPicPr/>
                <p:nvPr/>
              </p:nvPicPr>
              <p:blipFill>
                <a:blip r:embed="rId734"/>
                <a:stretch>
                  <a:fillRect/>
                </a:stretch>
              </p:blipFill>
              <p:spPr>
                <a:xfrm>
                  <a:off x="7642107" y="5495280"/>
                  <a:ext cx="323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4" name="Freihand 433">
                  <a:extLst>
                    <a:ext uri="{FF2B5EF4-FFF2-40B4-BE49-F238E27FC236}">
                      <a16:creationId xmlns:a16="http://schemas.microsoft.com/office/drawing/2014/main" id="{8A4347D5-C7C0-4A13-86CE-17280C2A2428}"/>
                    </a:ext>
                  </a:extLst>
                </p14:cNvPr>
                <p14:cNvContentPartPr/>
                <p14:nvPr/>
              </p14:nvContentPartPr>
              <p14:xfrm>
                <a:off x="7000587" y="5821080"/>
                <a:ext cx="15120" cy="132120"/>
              </p14:xfrm>
            </p:contentPart>
          </mc:Choice>
          <mc:Fallback xmlns="">
            <p:pic>
              <p:nvPicPr>
                <p:cNvPr id="434" name="Freihand 433">
                  <a:extLst>
                    <a:ext uri="{FF2B5EF4-FFF2-40B4-BE49-F238E27FC236}">
                      <a16:creationId xmlns:a16="http://schemas.microsoft.com/office/drawing/2014/main" id="{8A4347D5-C7C0-4A13-86CE-17280C2A2428}"/>
                    </a:ext>
                  </a:extLst>
                </p:cNvPr>
                <p:cNvPicPr/>
                <p:nvPr/>
              </p:nvPicPr>
              <p:blipFill>
                <a:blip r:embed="rId736"/>
                <a:stretch>
                  <a:fillRect/>
                </a:stretch>
              </p:blipFill>
              <p:spPr>
                <a:xfrm>
                  <a:off x="6996267" y="5816760"/>
                  <a:ext cx="23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5" name="Freihand 434">
                  <a:extLst>
                    <a:ext uri="{FF2B5EF4-FFF2-40B4-BE49-F238E27FC236}">
                      <a16:creationId xmlns:a16="http://schemas.microsoft.com/office/drawing/2014/main" id="{F40475AA-BA03-4EB0-B4AD-9838831F1B90}"/>
                    </a:ext>
                  </a:extLst>
                </p14:cNvPr>
                <p14:cNvContentPartPr/>
                <p14:nvPr/>
              </p14:nvContentPartPr>
              <p14:xfrm>
                <a:off x="6939027" y="5922240"/>
                <a:ext cx="147600" cy="11880"/>
              </p14:xfrm>
            </p:contentPart>
          </mc:Choice>
          <mc:Fallback xmlns="">
            <p:pic>
              <p:nvPicPr>
                <p:cNvPr id="435" name="Freihand 434">
                  <a:extLst>
                    <a:ext uri="{FF2B5EF4-FFF2-40B4-BE49-F238E27FC236}">
                      <a16:creationId xmlns:a16="http://schemas.microsoft.com/office/drawing/2014/main" id="{F40475AA-BA03-4EB0-B4AD-9838831F1B90}"/>
                    </a:ext>
                  </a:extLst>
                </p:cNvPr>
                <p:cNvPicPr/>
                <p:nvPr/>
              </p:nvPicPr>
              <p:blipFill>
                <a:blip r:embed="rId738"/>
                <a:stretch>
                  <a:fillRect/>
                </a:stretch>
              </p:blipFill>
              <p:spPr>
                <a:xfrm>
                  <a:off x="6934707" y="5917920"/>
                  <a:ext cx="156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36" name="Freihand 435">
                  <a:extLst>
                    <a:ext uri="{FF2B5EF4-FFF2-40B4-BE49-F238E27FC236}">
                      <a16:creationId xmlns:a16="http://schemas.microsoft.com/office/drawing/2014/main" id="{E9F1C7BE-575C-4297-B873-CF8F35961368}"/>
                    </a:ext>
                  </a:extLst>
                </p14:cNvPr>
                <p14:cNvContentPartPr/>
                <p14:nvPr/>
              </p14:nvContentPartPr>
              <p14:xfrm>
                <a:off x="6921387" y="5774280"/>
                <a:ext cx="118440" cy="6840"/>
              </p14:xfrm>
            </p:contentPart>
          </mc:Choice>
          <mc:Fallback xmlns="">
            <p:pic>
              <p:nvPicPr>
                <p:cNvPr id="436" name="Freihand 435">
                  <a:extLst>
                    <a:ext uri="{FF2B5EF4-FFF2-40B4-BE49-F238E27FC236}">
                      <a16:creationId xmlns:a16="http://schemas.microsoft.com/office/drawing/2014/main" id="{E9F1C7BE-575C-4297-B873-CF8F35961368}"/>
                    </a:ext>
                  </a:extLst>
                </p:cNvPr>
                <p:cNvPicPr/>
                <p:nvPr/>
              </p:nvPicPr>
              <p:blipFill>
                <a:blip r:embed="rId740"/>
                <a:stretch>
                  <a:fillRect/>
                </a:stretch>
              </p:blipFill>
              <p:spPr>
                <a:xfrm>
                  <a:off x="6917067" y="5769960"/>
                  <a:ext cx="127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37" name="Freihand 436">
                  <a:extLst>
                    <a:ext uri="{FF2B5EF4-FFF2-40B4-BE49-F238E27FC236}">
                      <a16:creationId xmlns:a16="http://schemas.microsoft.com/office/drawing/2014/main" id="{086EB927-BBAB-4DD6-8A4D-CEEC2F03F97A}"/>
                    </a:ext>
                  </a:extLst>
                </p14:cNvPr>
                <p14:cNvContentPartPr/>
                <p14:nvPr/>
              </p14:nvContentPartPr>
              <p14:xfrm>
                <a:off x="7124067" y="5838000"/>
                <a:ext cx="83160" cy="77760"/>
              </p14:xfrm>
            </p:contentPart>
          </mc:Choice>
          <mc:Fallback xmlns="">
            <p:pic>
              <p:nvPicPr>
                <p:cNvPr id="437" name="Freihand 436">
                  <a:extLst>
                    <a:ext uri="{FF2B5EF4-FFF2-40B4-BE49-F238E27FC236}">
                      <a16:creationId xmlns:a16="http://schemas.microsoft.com/office/drawing/2014/main" id="{086EB927-BBAB-4DD6-8A4D-CEEC2F03F97A}"/>
                    </a:ext>
                  </a:extLst>
                </p:cNvPr>
                <p:cNvPicPr/>
                <p:nvPr/>
              </p:nvPicPr>
              <p:blipFill>
                <a:blip r:embed="rId742"/>
                <a:stretch>
                  <a:fillRect/>
                </a:stretch>
              </p:blipFill>
              <p:spPr>
                <a:xfrm>
                  <a:off x="7119747" y="5833680"/>
                  <a:ext cx="91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38" name="Freihand 437">
                  <a:extLst>
                    <a:ext uri="{FF2B5EF4-FFF2-40B4-BE49-F238E27FC236}">
                      <a16:creationId xmlns:a16="http://schemas.microsoft.com/office/drawing/2014/main" id="{F3403470-33AD-416D-B481-CE6B433C9F25}"/>
                    </a:ext>
                  </a:extLst>
                </p14:cNvPr>
                <p14:cNvContentPartPr/>
                <p14:nvPr/>
              </p14:nvContentPartPr>
              <p14:xfrm>
                <a:off x="7242867" y="5814240"/>
                <a:ext cx="150120" cy="98640"/>
              </p14:xfrm>
            </p:contentPart>
          </mc:Choice>
          <mc:Fallback xmlns="">
            <p:pic>
              <p:nvPicPr>
                <p:cNvPr id="438" name="Freihand 437">
                  <a:extLst>
                    <a:ext uri="{FF2B5EF4-FFF2-40B4-BE49-F238E27FC236}">
                      <a16:creationId xmlns:a16="http://schemas.microsoft.com/office/drawing/2014/main" id="{F3403470-33AD-416D-B481-CE6B433C9F25}"/>
                    </a:ext>
                  </a:extLst>
                </p:cNvPr>
                <p:cNvPicPr/>
                <p:nvPr/>
              </p:nvPicPr>
              <p:blipFill>
                <a:blip r:embed="rId744"/>
                <a:stretch>
                  <a:fillRect/>
                </a:stretch>
              </p:blipFill>
              <p:spPr>
                <a:xfrm>
                  <a:off x="7238547" y="5809920"/>
                  <a:ext cx="158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39" name="Freihand 438">
                  <a:extLst>
                    <a:ext uri="{FF2B5EF4-FFF2-40B4-BE49-F238E27FC236}">
                      <a16:creationId xmlns:a16="http://schemas.microsoft.com/office/drawing/2014/main" id="{43C03339-BD35-4D7A-B102-0916FC7C71D2}"/>
                    </a:ext>
                  </a:extLst>
                </p14:cNvPr>
                <p14:cNvContentPartPr/>
                <p14:nvPr/>
              </p14:nvContentPartPr>
              <p14:xfrm>
                <a:off x="7397667" y="5790480"/>
                <a:ext cx="360" cy="360"/>
              </p14:xfrm>
            </p:contentPart>
          </mc:Choice>
          <mc:Fallback xmlns="">
            <p:pic>
              <p:nvPicPr>
                <p:cNvPr id="439" name="Freihand 438">
                  <a:extLst>
                    <a:ext uri="{FF2B5EF4-FFF2-40B4-BE49-F238E27FC236}">
                      <a16:creationId xmlns:a16="http://schemas.microsoft.com/office/drawing/2014/main" id="{43C03339-BD35-4D7A-B102-0916FC7C71D2}"/>
                    </a:ext>
                  </a:extLst>
                </p:cNvPr>
                <p:cNvPicPr/>
                <p:nvPr/>
              </p:nvPicPr>
              <p:blipFill>
                <a:blip r:embed="rId344"/>
                <a:stretch>
                  <a:fillRect/>
                </a:stretch>
              </p:blipFill>
              <p:spPr>
                <a:xfrm>
                  <a:off x="7393347" y="578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0" name="Freihand 439">
                  <a:extLst>
                    <a:ext uri="{FF2B5EF4-FFF2-40B4-BE49-F238E27FC236}">
                      <a16:creationId xmlns:a16="http://schemas.microsoft.com/office/drawing/2014/main" id="{181C54C0-F625-493F-92C5-6228E4B86872}"/>
                    </a:ext>
                  </a:extLst>
                </p14:cNvPr>
                <p14:cNvContentPartPr/>
                <p14:nvPr/>
              </p14:nvContentPartPr>
              <p14:xfrm>
                <a:off x="7409187" y="5818920"/>
                <a:ext cx="202320" cy="92520"/>
              </p14:xfrm>
            </p:contentPart>
          </mc:Choice>
          <mc:Fallback xmlns="">
            <p:pic>
              <p:nvPicPr>
                <p:cNvPr id="440" name="Freihand 439">
                  <a:extLst>
                    <a:ext uri="{FF2B5EF4-FFF2-40B4-BE49-F238E27FC236}">
                      <a16:creationId xmlns:a16="http://schemas.microsoft.com/office/drawing/2014/main" id="{181C54C0-F625-493F-92C5-6228E4B86872}"/>
                    </a:ext>
                  </a:extLst>
                </p:cNvPr>
                <p:cNvPicPr/>
                <p:nvPr/>
              </p:nvPicPr>
              <p:blipFill>
                <a:blip r:embed="rId747"/>
                <a:stretch>
                  <a:fillRect/>
                </a:stretch>
              </p:blipFill>
              <p:spPr>
                <a:xfrm>
                  <a:off x="7404867" y="5814600"/>
                  <a:ext cx="210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1" name="Freihand 440">
                  <a:extLst>
                    <a:ext uri="{FF2B5EF4-FFF2-40B4-BE49-F238E27FC236}">
                      <a16:creationId xmlns:a16="http://schemas.microsoft.com/office/drawing/2014/main" id="{D157F156-7ABC-41C2-95D5-EBD16FA625C6}"/>
                    </a:ext>
                  </a:extLst>
                </p14:cNvPr>
                <p14:cNvContentPartPr/>
                <p14:nvPr/>
              </p14:nvContentPartPr>
              <p14:xfrm>
                <a:off x="7645347" y="5748360"/>
                <a:ext cx="360" cy="360"/>
              </p14:xfrm>
            </p:contentPart>
          </mc:Choice>
          <mc:Fallback xmlns="">
            <p:pic>
              <p:nvPicPr>
                <p:cNvPr id="441" name="Freihand 440">
                  <a:extLst>
                    <a:ext uri="{FF2B5EF4-FFF2-40B4-BE49-F238E27FC236}">
                      <a16:creationId xmlns:a16="http://schemas.microsoft.com/office/drawing/2014/main" id="{D157F156-7ABC-41C2-95D5-EBD16FA625C6}"/>
                    </a:ext>
                  </a:extLst>
                </p:cNvPr>
                <p:cNvPicPr/>
                <p:nvPr/>
              </p:nvPicPr>
              <p:blipFill>
                <a:blip r:embed="rId344"/>
                <a:stretch>
                  <a:fillRect/>
                </a:stretch>
              </p:blipFill>
              <p:spPr>
                <a:xfrm>
                  <a:off x="7641027" y="574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42" name="Freihand 441">
                  <a:extLst>
                    <a:ext uri="{FF2B5EF4-FFF2-40B4-BE49-F238E27FC236}">
                      <a16:creationId xmlns:a16="http://schemas.microsoft.com/office/drawing/2014/main" id="{5C5E46BB-8131-4A6B-9FA7-243375C158BF}"/>
                    </a:ext>
                  </a:extLst>
                </p14:cNvPr>
                <p14:cNvContentPartPr/>
                <p14:nvPr/>
              </p14:nvContentPartPr>
              <p14:xfrm>
                <a:off x="7647507" y="5769960"/>
                <a:ext cx="258480" cy="119160"/>
              </p14:xfrm>
            </p:contentPart>
          </mc:Choice>
          <mc:Fallback xmlns="">
            <p:pic>
              <p:nvPicPr>
                <p:cNvPr id="442" name="Freihand 441">
                  <a:extLst>
                    <a:ext uri="{FF2B5EF4-FFF2-40B4-BE49-F238E27FC236}">
                      <a16:creationId xmlns:a16="http://schemas.microsoft.com/office/drawing/2014/main" id="{5C5E46BB-8131-4A6B-9FA7-243375C158BF}"/>
                    </a:ext>
                  </a:extLst>
                </p:cNvPr>
                <p:cNvPicPr/>
                <p:nvPr/>
              </p:nvPicPr>
              <p:blipFill>
                <a:blip r:embed="rId750"/>
                <a:stretch>
                  <a:fillRect/>
                </a:stretch>
              </p:blipFill>
              <p:spPr>
                <a:xfrm>
                  <a:off x="7643187" y="5765640"/>
                  <a:ext cx="267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43" name="Freihand 442">
                  <a:extLst>
                    <a:ext uri="{FF2B5EF4-FFF2-40B4-BE49-F238E27FC236}">
                      <a16:creationId xmlns:a16="http://schemas.microsoft.com/office/drawing/2014/main" id="{921B84B2-65AE-4B94-B0B6-2899F103B789}"/>
                    </a:ext>
                  </a:extLst>
                </p14:cNvPr>
                <p14:cNvContentPartPr/>
                <p14:nvPr/>
              </p14:nvContentPartPr>
              <p14:xfrm>
                <a:off x="7947747" y="5783280"/>
                <a:ext cx="208080" cy="103320"/>
              </p14:xfrm>
            </p:contentPart>
          </mc:Choice>
          <mc:Fallback xmlns="">
            <p:pic>
              <p:nvPicPr>
                <p:cNvPr id="443" name="Freihand 442">
                  <a:extLst>
                    <a:ext uri="{FF2B5EF4-FFF2-40B4-BE49-F238E27FC236}">
                      <a16:creationId xmlns:a16="http://schemas.microsoft.com/office/drawing/2014/main" id="{921B84B2-65AE-4B94-B0B6-2899F103B789}"/>
                    </a:ext>
                  </a:extLst>
                </p:cNvPr>
                <p:cNvPicPr/>
                <p:nvPr/>
              </p:nvPicPr>
              <p:blipFill>
                <a:blip r:embed="rId752"/>
                <a:stretch>
                  <a:fillRect/>
                </a:stretch>
              </p:blipFill>
              <p:spPr>
                <a:xfrm>
                  <a:off x="7943427" y="5778960"/>
                  <a:ext cx="21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44" name="Freihand 443">
                  <a:extLst>
                    <a:ext uri="{FF2B5EF4-FFF2-40B4-BE49-F238E27FC236}">
                      <a16:creationId xmlns:a16="http://schemas.microsoft.com/office/drawing/2014/main" id="{FBE0ED59-BBC4-46F3-9DB2-44E47134250D}"/>
                    </a:ext>
                  </a:extLst>
                </p14:cNvPr>
                <p14:cNvContentPartPr/>
                <p14:nvPr/>
              </p14:nvContentPartPr>
              <p14:xfrm>
                <a:off x="6925347" y="6056880"/>
                <a:ext cx="122760" cy="224640"/>
              </p14:xfrm>
            </p:contentPart>
          </mc:Choice>
          <mc:Fallback xmlns="">
            <p:pic>
              <p:nvPicPr>
                <p:cNvPr id="444" name="Freihand 443">
                  <a:extLst>
                    <a:ext uri="{FF2B5EF4-FFF2-40B4-BE49-F238E27FC236}">
                      <a16:creationId xmlns:a16="http://schemas.microsoft.com/office/drawing/2014/main" id="{FBE0ED59-BBC4-46F3-9DB2-44E47134250D}"/>
                    </a:ext>
                  </a:extLst>
                </p:cNvPr>
                <p:cNvPicPr/>
                <p:nvPr/>
              </p:nvPicPr>
              <p:blipFill>
                <a:blip r:embed="rId754"/>
                <a:stretch>
                  <a:fillRect/>
                </a:stretch>
              </p:blipFill>
              <p:spPr>
                <a:xfrm>
                  <a:off x="6921027" y="6052560"/>
                  <a:ext cx="131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45" name="Freihand 444">
                  <a:extLst>
                    <a:ext uri="{FF2B5EF4-FFF2-40B4-BE49-F238E27FC236}">
                      <a16:creationId xmlns:a16="http://schemas.microsoft.com/office/drawing/2014/main" id="{38CC4EF6-D3BA-4398-B195-5E98B0C295C9}"/>
                    </a:ext>
                  </a:extLst>
                </p14:cNvPr>
                <p14:cNvContentPartPr/>
                <p14:nvPr/>
              </p14:nvContentPartPr>
              <p14:xfrm>
                <a:off x="7065027" y="6124920"/>
                <a:ext cx="186840" cy="87480"/>
              </p14:xfrm>
            </p:contentPart>
          </mc:Choice>
          <mc:Fallback xmlns="">
            <p:pic>
              <p:nvPicPr>
                <p:cNvPr id="445" name="Freihand 444">
                  <a:extLst>
                    <a:ext uri="{FF2B5EF4-FFF2-40B4-BE49-F238E27FC236}">
                      <a16:creationId xmlns:a16="http://schemas.microsoft.com/office/drawing/2014/main" id="{38CC4EF6-D3BA-4398-B195-5E98B0C295C9}"/>
                    </a:ext>
                  </a:extLst>
                </p:cNvPr>
                <p:cNvPicPr/>
                <p:nvPr/>
              </p:nvPicPr>
              <p:blipFill>
                <a:blip r:embed="rId756"/>
                <a:stretch>
                  <a:fillRect/>
                </a:stretch>
              </p:blipFill>
              <p:spPr>
                <a:xfrm>
                  <a:off x="7060707" y="6120600"/>
                  <a:ext cx="19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46" name="Freihand 445">
                  <a:extLst>
                    <a:ext uri="{FF2B5EF4-FFF2-40B4-BE49-F238E27FC236}">
                      <a16:creationId xmlns:a16="http://schemas.microsoft.com/office/drawing/2014/main" id="{D7BA243D-960A-4E60-BAFD-15A87F08D93B}"/>
                    </a:ext>
                  </a:extLst>
                </p14:cNvPr>
                <p14:cNvContentPartPr/>
                <p14:nvPr/>
              </p14:nvContentPartPr>
              <p14:xfrm>
                <a:off x="7127667" y="6034200"/>
                <a:ext cx="64080" cy="10080"/>
              </p14:xfrm>
            </p:contentPart>
          </mc:Choice>
          <mc:Fallback xmlns="">
            <p:pic>
              <p:nvPicPr>
                <p:cNvPr id="446" name="Freihand 445">
                  <a:extLst>
                    <a:ext uri="{FF2B5EF4-FFF2-40B4-BE49-F238E27FC236}">
                      <a16:creationId xmlns:a16="http://schemas.microsoft.com/office/drawing/2014/main" id="{D7BA243D-960A-4E60-BAFD-15A87F08D93B}"/>
                    </a:ext>
                  </a:extLst>
                </p:cNvPr>
                <p:cNvPicPr/>
                <p:nvPr/>
              </p:nvPicPr>
              <p:blipFill>
                <a:blip r:embed="rId758"/>
                <a:stretch>
                  <a:fillRect/>
                </a:stretch>
              </p:blipFill>
              <p:spPr>
                <a:xfrm>
                  <a:off x="7123347" y="6029880"/>
                  <a:ext cx="72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47" name="Freihand 446">
                  <a:extLst>
                    <a:ext uri="{FF2B5EF4-FFF2-40B4-BE49-F238E27FC236}">
                      <a16:creationId xmlns:a16="http://schemas.microsoft.com/office/drawing/2014/main" id="{D10D470E-F00F-4452-B3D1-4F4BF9F5BE65}"/>
                    </a:ext>
                  </a:extLst>
                </p14:cNvPr>
                <p14:cNvContentPartPr/>
                <p14:nvPr/>
              </p14:nvContentPartPr>
              <p14:xfrm>
                <a:off x="7376787" y="6090000"/>
                <a:ext cx="264240" cy="116280"/>
              </p14:xfrm>
            </p:contentPart>
          </mc:Choice>
          <mc:Fallback xmlns="">
            <p:pic>
              <p:nvPicPr>
                <p:cNvPr id="447" name="Freihand 446">
                  <a:extLst>
                    <a:ext uri="{FF2B5EF4-FFF2-40B4-BE49-F238E27FC236}">
                      <a16:creationId xmlns:a16="http://schemas.microsoft.com/office/drawing/2014/main" id="{D10D470E-F00F-4452-B3D1-4F4BF9F5BE65}"/>
                    </a:ext>
                  </a:extLst>
                </p:cNvPr>
                <p:cNvPicPr/>
                <p:nvPr/>
              </p:nvPicPr>
              <p:blipFill>
                <a:blip r:embed="rId760"/>
                <a:stretch>
                  <a:fillRect/>
                </a:stretch>
              </p:blipFill>
              <p:spPr>
                <a:xfrm>
                  <a:off x="7372467" y="6085680"/>
                  <a:ext cx="272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48" name="Freihand 447">
                  <a:extLst>
                    <a:ext uri="{FF2B5EF4-FFF2-40B4-BE49-F238E27FC236}">
                      <a16:creationId xmlns:a16="http://schemas.microsoft.com/office/drawing/2014/main" id="{A0F97A02-70FC-45C5-9BA5-97FEAB78C10A}"/>
                    </a:ext>
                  </a:extLst>
                </p14:cNvPr>
                <p14:cNvContentPartPr/>
                <p14:nvPr/>
              </p14:nvContentPartPr>
              <p14:xfrm>
                <a:off x="7604307" y="6065160"/>
                <a:ext cx="1800" cy="19440"/>
              </p14:xfrm>
            </p:contentPart>
          </mc:Choice>
          <mc:Fallback xmlns="">
            <p:pic>
              <p:nvPicPr>
                <p:cNvPr id="448" name="Freihand 447">
                  <a:extLst>
                    <a:ext uri="{FF2B5EF4-FFF2-40B4-BE49-F238E27FC236}">
                      <a16:creationId xmlns:a16="http://schemas.microsoft.com/office/drawing/2014/main" id="{A0F97A02-70FC-45C5-9BA5-97FEAB78C10A}"/>
                    </a:ext>
                  </a:extLst>
                </p:cNvPr>
                <p:cNvPicPr/>
                <p:nvPr/>
              </p:nvPicPr>
              <p:blipFill>
                <a:blip r:embed="rId762"/>
                <a:stretch>
                  <a:fillRect/>
                </a:stretch>
              </p:blipFill>
              <p:spPr>
                <a:xfrm>
                  <a:off x="7599987" y="6060840"/>
                  <a:ext cx="10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49" name="Freihand 448">
                  <a:extLst>
                    <a:ext uri="{FF2B5EF4-FFF2-40B4-BE49-F238E27FC236}">
                      <a16:creationId xmlns:a16="http://schemas.microsoft.com/office/drawing/2014/main" id="{62CAC77C-0618-46E4-AD96-D1CE80A985C4}"/>
                    </a:ext>
                  </a:extLst>
                </p14:cNvPr>
                <p14:cNvContentPartPr/>
                <p14:nvPr/>
              </p14:nvContentPartPr>
              <p14:xfrm>
                <a:off x="7673787" y="6131400"/>
                <a:ext cx="168840" cy="73800"/>
              </p14:xfrm>
            </p:contentPart>
          </mc:Choice>
          <mc:Fallback xmlns="">
            <p:pic>
              <p:nvPicPr>
                <p:cNvPr id="449" name="Freihand 448">
                  <a:extLst>
                    <a:ext uri="{FF2B5EF4-FFF2-40B4-BE49-F238E27FC236}">
                      <a16:creationId xmlns:a16="http://schemas.microsoft.com/office/drawing/2014/main" id="{62CAC77C-0618-46E4-AD96-D1CE80A985C4}"/>
                    </a:ext>
                  </a:extLst>
                </p:cNvPr>
                <p:cNvPicPr/>
                <p:nvPr/>
              </p:nvPicPr>
              <p:blipFill>
                <a:blip r:embed="rId764"/>
                <a:stretch>
                  <a:fillRect/>
                </a:stretch>
              </p:blipFill>
              <p:spPr>
                <a:xfrm>
                  <a:off x="7669467" y="6127080"/>
                  <a:ext cx="177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50" name="Freihand 449">
                  <a:extLst>
                    <a:ext uri="{FF2B5EF4-FFF2-40B4-BE49-F238E27FC236}">
                      <a16:creationId xmlns:a16="http://schemas.microsoft.com/office/drawing/2014/main" id="{73FAE7DD-BF33-45F7-83BA-2214F99C6922}"/>
                    </a:ext>
                  </a:extLst>
                </p14:cNvPr>
                <p14:cNvContentPartPr/>
                <p14:nvPr/>
              </p14:nvContentPartPr>
              <p14:xfrm>
                <a:off x="7998507" y="6066600"/>
                <a:ext cx="13320" cy="138600"/>
              </p14:xfrm>
            </p:contentPart>
          </mc:Choice>
          <mc:Fallback xmlns="">
            <p:pic>
              <p:nvPicPr>
                <p:cNvPr id="450" name="Freihand 449">
                  <a:extLst>
                    <a:ext uri="{FF2B5EF4-FFF2-40B4-BE49-F238E27FC236}">
                      <a16:creationId xmlns:a16="http://schemas.microsoft.com/office/drawing/2014/main" id="{73FAE7DD-BF33-45F7-83BA-2214F99C6922}"/>
                    </a:ext>
                  </a:extLst>
                </p:cNvPr>
                <p:cNvPicPr/>
                <p:nvPr/>
              </p:nvPicPr>
              <p:blipFill>
                <a:blip r:embed="rId766"/>
                <a:stretch>
                  <a:fillRect/>
                </a:stretch>
              </p:blipFill>
              <p:spPr>
                <a:xfrm>
                  <a:off x="7994187" y="6062280"/>
                  <a:ext cx="21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51" name="Freihand 450">
                  <a:extLst>
                    <a:ext uri="{FF2B5EF4-FFF2-40B4-BE49-F238E27FC236}">
                      <a16:creationId xmlns:a16="http://schemas.microsoft.com/office/drawing/2014/main" id="{6819925D-996F-4DB1-9477-33AAD2914211}"/>
                    </a:ext>
                  </a:extLst>
                </p14:cNvPr>
                <p14:cNvContentPartPr/>
                <p14:nvPr/>
              </p14:nvContentPartPr>
              <p14:xfrm>
                <a:off x="7877907" y="6025920"/>
                <a:ext cx="212760" cy="34560"/>
              </p14:xfrm>
            </p:contentPart>
          </mc:Choice>
          <mc:Fallback xmlns="">
            <p:pic>
              <p:nvPicPr>
                <p:cNvPr id="451" name="Freihand 450">
                  <a:extLst>
                    <a:ext uri="{FF2B5EF4-FFF2-40B4-BE49-F238E27FC236}">
                      <a16:creationId xmlns:a16="http://schemas.microsoft.com/office/drawing/2014/main" id="{6819925D-996F-4DB1-9477-33AAD2914211}"/>
                    </a:ext>
                  </a:extLst>
                </p:cNvPr>
                <p:cNvPicPr/>
                <p:nvPr/>
              </p:nvPicPr>
              <p:blipFill>
                <a:blip r:embed="rId768"/>
                <a:stretch>
                  <a:fillRect/>
                </a:stretch>
              </p:blipFill>
              <p:spPr>
                <a:xfrm>
                  <a:off x="7873587" y="6021600"/>
                  <a:ext cx="221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52" name="Freihand 451">
                  <a:extLst>
                    <a:ext uri="{FF2B5EF4-FFF2-40B4-BE49-F238E27FC236}">
                      <a16:creationId xmlns:a16="http://schemas.microsoft.com/office/drawing/2014/main" id="{61E68A45-50FC-43A3-930B-9C41913CB3A0}"/>
                    </a:ext>
                  </a:extLst>
                </p14:cNvPr>
                <p14:cNvContentPartPr/>
                <p14:nvPr/>
              </p14:nvContentPartPr>
              <p14:xfrm>
                <a:off x="8042067" y="6113760"/>
                <a:ext cx="179280" cy="69840"/>
              </p14:xfrm>
            </p:contentPart>
          </mc:Choice>
          <mc:Fallback xmlns="">
            <p:pic>
              <p:nvPicPr>
                <p:cNvPr id="452" name="Freihand 451">
                  <a:extLst>
                    <a:ext uri="{FF2B5EF4-FFF2-40B4-BE49-F238E27FC236}">
                      <a16:creationId xmlns:a16="http://schemas.microsoft.com/office/drawing/2014/main" id="{61E68A45-50FC-43A3-930B-9C41913CB3A0}"/>
                    </a:ext>
                  </a:extLst>
                </p:cNvPr>
                <p:cNvPicPr/>
                <p:nvPr/>
              </p:nvPicPr>
              <p:blipFill>
                <a:blip r:embed="rId770"/>
                <a:stretch>
                  <a:fillRect/>
                </a:stretch>
              </p:blipFill>
              <p:spPr>
                <a:xfrm>
                  <a:off x="8037747" y="6109440"/>
                  <a:ext cx="187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53" name="Freihand 452">
                  <a:extLst>
                    <a:ext uri="{FF2B5EF4-FFF2-40B4-BE49-F238E27FC236}">
                      <a16:creationId xmlns:a16="http://schemas.microsoft.com/office/drawing/2014/main" id="{FEAD5A6C-D388-453E-946C-00A4EAF8EA95}"/>
                    </a:ext>
                  </a:extLst>
                </p14:cNvPr>
                <p14:cNvContentPartPr/>
                <p14:nvPr/>
              </p14:nvContentPartPr>
              <p14:xfrm>
                <a:off x="8229627" y="6104400"/>
                <a:ext cx="97200" cy="54720"/>
              </p14:xfrm>
            </p:contentPart>
          </mc:Choice>
          <mc:Fallback xmlns="">
            <p:pic>
              <p:nvPicPr>
                <p:cNvPr id="453" name="Freihand 452">
                  <a:extLst>
                    <a:ext uri="{FF2B5EF4-FFF2-40B4-BE49-F238E27FC236}">
                      <a16:creationId xmlns:a16="http://schemas.microsoft.com/office/drawing/2014/main" id="{FEAD5A6C-D388-453E-946C-00A4EAF8EA95}"/>
                    </a:ext>
                  </a:extLst>
                </p:cNvPr>
                <p:cNvPicPr/>
                <p:nvPr/>
              </p:nvPicPr>
              <p:blipFill>
                <a:blip r:embed="rId772"/>
                <a:stretch>
                  <a:fillRect/>
                </a:stretch>
              </p:blipFill>
              <p:spPr>
                <a:xfrm>
                  <a:off x="8225307" y="6100080"/>
                  <a:ext cx="105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54" name="Freihand 453">
                  <a:extLst>
                    <a:ext uri="{FF2B5EF4-FFF2-40B4-BE49-F238E27FC236}">
                      <a16:creationId xmlns:a16="http://schemas.microsoft.com/office/drawing/2014/main" id="{7D5431D7-77CE-4E02-AEAB-368F8AF395D2}"/>
                    </a:ext>
                  </a:extLst>
                </p14:cNvPr>
                <p14:cNvContentPartPr/>
                <p14:nvPr/>
              </p14:nvContentPartPr>
              <p14:xfrm>
                <a:off x="8353467" y="5984880"/>
                <a:ext cx="150840" cy="185400"/>
              </p14:xfrm>
            </p:contentPart>
          </mc:Choice>
          <mc:Fallback xmlns="">
            <p:pic>
              <p:nvPicPr>
                <p:cNvPr id="454" name="Freihand 453">
                  <a:extLst>
                    <a:ext uri="{FF2B5EF4-FFF2-40B4-BE49-F238E27FC236}">
                      <a16:creationId xmlns:a16="http://schemas.microsoft.com/office/drawing/2014/main" id="{7D5431D7-77CE-4E02-AEAB-368F8AF395D2}"/>
                    </a:ext>
                  </a:extLst>
                </p:cNvPr>
                <p:cNvPicPr/>
                <p:nvPr/>
              </p:nvPicPr>
              <p:blipFill>
                <a:blip r:embed="rId774"/>
                <a:stretch>
                  <a:fillRect/>
                </a:stretch>
              </p:blipFill>
              <p:spPr>
                <a:xfrm>
                  <a:off x="8349147" y="5980560"/>
                  <a:ext cx="159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08" name="Freihand 307">
                  <a:extLst>
                    <a:ext uri="{FF2B5EF4-FFF2-40B4-BE49-F238E27FC236}">
                      <a16:creationId xmlns:a16="http://schemas.microsoft.com/office/drawing/2014/main" id="{506A0D36-7C2C-41AC-AAAB-5909C32C2BAA}"/>
                    </a:ext>
                  </a:extLst>
                </p14:cNvPr>
                <p14:cNvContentPartPr/>
                <p14:nvPr/>
              </p14:nvContentPartPr>
              <p14:xfrm>
                <a:off x="2661867" y="5833320"/>
                <a:ext cx="31680" cy="136440"/>
              </p14:xfrm>
            </p:contentPart>
          </mc:Choice>
          <mc:Fallback xmlns="">
            <p:pic>
              <p:nvPicPr>
                <p:cNvPr id="308" name="Freihand 307">
                  <a:extLst>
                    <a:ext uri="{FF2B5EF4-FFF2-40B4-BE49-F238E27FC236}">
                      <a16:creationId xmlns:a16="http://schemas.microsoft.com/office/drawing/2014/main" id="{506A0D36-7C2C-41AC-AAAB-5909C32C2BAA}"/>
                    </a:ext>
                  </a:extLst>
                </p:cNvPr>
                <p:cNvPicPr/>
                <p:nvPr/>
              </p:nvPicPr>
              <p:blipFill>
                <a:blip r:embed="rId776"/>
                <a:stretch>
                  <a:fillRect/>
                </a:stretch>
              </p:blipFill>
              <p:spPr>
                <a:xfrm>
                  <a:off x="2657547" y="5829000"/>
                  <a:ext cx="40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09" name="Freihand 308">
                  <a:extLst>
                    <a:ext uri="{FF2B5EF4-FFF2-40B4-BE49-F238E27FC236}">
                      <a16:creationId xmlns:a16="http://schemas.microsoft.com/office/drawing/2014/main" id="{9D53D5FE-A34E-4B92-980F-6D220AE3E691}"/>
                    </a:ext>
                  </a:extLst>
                </p14:cNvPr>
                <p14:cNvContentPartPr/>
                <p14:nvPr/>
              </p14:nvContentPartPr>
              <p14:xfrm>
                <a:off x="2625507" y="5825760"/>
                <a:ext cx="130320" cy="141120"/>
              </p14:xfrm>
            </p:contentPart>
          </mc:Choice>
          <mc:Fallback xmlns="">
            <p:pic>
              <p:nvPicPr>
                <p:cNvPr id="309" name="Freihand 308">
                  <a:extLst>
                    <a:ext uri="{FF2B5EF4-FFF2-40B4-BE49-F238E27FC236}">
                      <a16:creationId xmlns:a16="http://schemas.microsoft.com/office/drawing/2014/main" id="{9D53D5FE-A34E-4B92-980F-6D220AE3E691}"/>
                    </a:ext>
                  </a:extLst>
                </p:cNvPr>
                <p:cNvPicPr/>
                <p:nvPr/>
              </p:nvPicPr>
              <p:blipFill>
                <a:blip r:embed="rId778"/>
                <a:stretch>
                  <a:fillRect/>
                </a:stretch>
              </p:blipFill>
              <p:spPr>
                <a:xfrm>
                  <a:off x="2621187" y="5821440"/>
                  <a:ext cx="138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56" name="Freihand 455">
                  <a:extLst>
                    <a:ext uri="{FF2B5EF4-FFF2-40B4-BE49-F238E27FC236}">
                      <a16:creationId xmlns:a16="http://schemas.microsoft.com/office/drawing/2014/main" id="{A83D1EB2-B1F1-42C7-BEA6-16A3C49960E3}"/>
                    </a:ext>
                  </a:extLst>
                </p14:cNvPr>
                <p14:cNvContentPartPr/>
                <p14:nvPr/>
              </p14:nvContentPartPr>
              <p14:xfrm>
                <a:off x="2509947" y="6411480"/>
                <a:ext cx="208080" cy="13320"/>
              </p14:xfrm>
            </p:contentPart>
          </mc:Choice>
          <mc:Fallback xmlns="">
            <p:pic>
              <p:nvPicPr>
                <p:cNvPr id="456" name="Freihand 455">
                  <a:extLst>
                    <a:ext uri="{FF2B5EF4-FFF2-40B4-BE49-F238E27FC236}">
                      <a16:creationId xmlns:a16="http://schemas.microsoft.com/office/drawing/2014/main" id="{A83D1EB2-B1F1-42C7-BEA6-16A3C49960E3}"/>
                    </a:ext>
                  </a:extLst>
                </p:cNvPr>
                <p:cNvPicPr/>
                <p:nvPr/>
              </p:nvPicPr>
              <p:blipFill>
                <a:blip r:embed="rId780"/>
                <a:stretch>
                  <a:fillRect/>
                </a:stretch>
              </p:blipFill>
              <p:spPr>
                <a:xfrm>
                  <a:off x="2505627" y="6407160"/>
                  <a:ext cx="216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57" name="Freihand 456">
                  <a:extLst>
                    <a:ext uri="{FF2B5EF4-FFF2-40B4-BE49-F238E27FC236}">
                      <a16:creationId xmlns:a16="http://schemas.microsoft.com/office/drawing/2014/main" id="{A73D9290-BB9C-4461-A824-055BBA9DC2FF}"/>
                    </a:ext>
                  </a:extLst>
                </p14:cNvPr>
                <p14:cNvContentPartPr/>
                <p14:nvPr/>
              </p14:nvContentPartPr>
              <p14:xfrm>
                <a:off x="2486907" y="6458280"/>
                <a:ext cx="195840" cy="18000"/>
              </p14:xfrm>
            </p:contentPart>
          </mc:Choice>
          <mc:Fallback xmlns="">
            <p:pic>
              <p:nvPicPr>
                <p:cNvPr id="457" name="Freihand 456">
                  <a:extLst>
                    <a:ext uri="{FF2B5EF4-FFF2-40B4-BE49-F238E27FC236}">
                      <a16:creationId xmlns:a16="http://schemas.microsoft.com/office/drawing/2014/main" id="{A73D9290-BB9C-4461-A824-055BBA9DC2FF}"/>
                    </a:ext>
                  </a:extLst>
                </p:cNvPr>
                <p:cNvPicPr/>
                <p:nvPr/>
              </p:nvPicPr>
              <p:blipFill>
                <a:blip r:embed="rId782"/>
                <a:stretch>
                  <a:fillRect/>
                </a:stretch>
              </p:blipFill>
              <p:spPr>
                <a:xfrm>
                  <a:off x="2482587" y="6453960"/>
                  <a:ext cx="20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58" name="Freihand 457">
                  <a:extLst>
                    <a:ext uri="{FF2B5EF4-FFF2-40B4-BE49-F238E27FC236}">
                      <a16:creationId xmlns:a16="http://schemas.microsoft.com/office/drawing/2014/main" id="{B77BD0E6-58BD-4A5A-8679-39C6EB9F1C11}"/>
                    </a:ext>
                  </a:extLst>
                </p14:cNvPr>
                <p14:cNvContentPartPr/>
                <p14:nvPr/>
              </p14:nvContentPartPr>
              <p14:xfrm>
                <a:off x="2689947" y="6331920"/>
                <a:ext cx="135720" cy="186120"/>
              </p14:xfrm>
            </p:contentPart>
          </mc:Choice>
          <mc:Fallback xmlns="">
            <p:pic>
              <p:nvPicPr>
                <p:cNvPr id="458" name="Freihand 457">
                  <a:extLst>
                    <a:ext uri="{FF2B5EF4-FFF2-40B4-BE49-F238E27FC236}">
                      <a16:creationId xmlns:a16="http://schemas.microsoft.com/office/drawing/2014/main" id="{B77BD0E6-58BD-4A5A-8679-39C6EB9F1C11}"/>
                    </a:ext>
                  </a:extLst>
                </p:cNvPr>
                <p:cNvPicPr/>
                <p:nvPr/>
              </p:nvPicPr>
              <p:blipFill>
                <a:blip r:embed="rId784"/>
                <a:stretch>
                  <a:fillRect/>
                </a:stretch>
              </p:blipFill>
              <p:spPr>
                <a:xfrm>
                  <a:off x="2685627" y="6327600"/>
                  <a:ext cx="144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59" name="Freihand 458">
                  <a:extLst>
                    <a:ext uri="{FF2B5EF4-FFF2-40B4-BE49-F238E27FC236}">
                      <a16:creationId xmlns:a16="http://schemas.microsoft.com/office/drawing/2014/main" id="{7FD15960-51AD-46E9-8575-E8F77862ECFD}"/>
                    </a:ext>
                  </a:extLst>
                </p14:cNvPr>
                <p14:cNvContentPartPr/>
                <p14:nvPr/>
              </p14:nvContentPartPr>
              <p14:xfrm>
                <a:off x="2946267" y="6189720"/>
                <a:ext cx="167760" cy="240120"/>
              </p14:xfrm>
            </p:contentPart>
          </mc:Choice>
          <mc:Fallback xmlns="">
            <p:pic>
              <p:nvPicPr>
                <p:cNvPr id="459" name="Freihand 458">
                  <a:extLst>
                    <a:ext uri="{FF2B5EF4-FFF2-40B4-BE49-F238E27FC236}">
                      <a16:creationId xmlns:a16="http://schemas.microsoft.com/office/drawing/2014/main" id="{7FD15960-51AD-46E9-8575-E8F77862ECFD}"/>
                    </a:ext>
                  </a:extLst>
                </p:cNvPr>
                <p:cNvPicPr/>
                <p:nvPr/>
              </p:nvPicPr>
              <p:blipFill>
                <a:blip r:embed="rId786"/>
                <a:stretch>
                  <a:fillRect/>
                </a:stretch>
              </p:blipFill>
              <p:spPr>
                <a:xfrm>
                  <a:off x="2941947" y="6185400"/>
                  <a:ext cx="176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0" name="Freihand 459">
                  <a:extLst>
                    <a:ext uri="{FF2B5EF4-FFF2-40B4-BE49-F238E27FC236}">
                      <a16:creationId xmlns:a16="http://schemas.microsoft.com/office/drawing/2014/main" id="{C34C7D48-1580-4F46-92C5-37928CFED5CA}"/>
                    </a:ext>
                  </a:extLst>
                </p14:cNvPr>
                <p14:cNvContentPartPr/>
                <p14:nvPr/>
              </p14:nvContentPartPr>
              <p14:xfrm>
                <a:off x="3155787" y="6173880"/>
                <a:ext cx="217440" cy="205560"/>
              </p14:xfrm>
            </p:contentPart>
          </mc:Choice>
          <mc:Fallback xmlns="">
            <p:pic>
              <p:nvPicPr>
                <p:cNvPr id="460" name="Freihand 459">
                  <a:extLst>
                    <a:ext uri="{FF2B5EF4-FFF2-40B4-BE49-F238E27FC236}">
                      <a16:creationId xmlns:a16="http://schemas.microsoft.com/office/drawing/2014/main" id="{C34C7D48-1580-4F46-92C5-37928CFED5CA}"/>
                    </a:ext>
                  </a:extLst>
                </p:cNvPr>
                <p:cNvPicPr/>
                <p:nvPr/>
              </p:nvPicPr>
              <p:blipFill>
                <a:blip r:embed="rId788"/>
                <a:stretch>
                  <a:fillRect/>
                </a:stretch>
              </p:blipFill>
              <p:spPr>
                <a:xfrm>
                  <a:off x="3151467" y="6169560"/>
                  <a:ext cx="226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1" name="Freihand 460">
                  <a:extLst>
                    <a:ext uri="{FF2B5EF4-FFF2-40B4-BE49-F238E27FC236}">
                      <a16:creationId xmlns:a16="http://schemas.microsoft.com/office/drawing/2014/main" id="{F2DE71E5-054B-4E18-9CC8-1F7913A1BAC2}"/>
                    </a:ext>
                  </a:extLst>
                </p14:cNvPr>
                <p14:cNvContentPartPr/>
                <p14:nvPr/>
              </p14:nvContentPartPr>
              <p14:xfrm>
                <a:off x="3394827" y="6178200"/>
                <a:ext cx="140400" cy="169560"/>
              </p14:xfrm>
            </p:contentPart>
          </mc:Choice>
          <mc:Fallback xmlns="">
            <p:pic>
              <p:nvPicPr>
                <p:cNvPr id="461" name="Freihand 460">
                  <a:extLst>
                    <a:ext uri="{FF2B5EF4-FFF2-40B4-BE49-F238E27FC236}">
                      <a16:creationId xmlns:a16="http://schemas.microsoft.com/office/drawing/2014/main" id="{F2DE71E5-054B-4E18-9CC8-1F7913A1BAC2}"/>
                    </a:ext>
                  </a:extLst>
                </p:cNvPr>
                <p:cNvPicPr/>
                <p:nvPr/>
              </p:nvPicPr>
              <p:blipFill>
                <a:blip r:embed="rId790"/>
                <a:stretch>
                  <a:fillRect/>
                </a:stretch>
              </p:blipFill>
              <p:spPr>
                <a:xfrm>
                  <a:off x="3390507" y="6173880"/>
                  <a:ext cx="149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3" name="Freihand 462">
                  <a:extLst>
                    <a:ext uri="{FF2B5EF4-FFF2-40B4-BE49-F238E27FC236}">
                      <a16:creationId xmlns:a16="http://schemas.microsoft.com/office/drawing/2014/main" id="{92A3A56F-AF66-4748-B404-E6784155150F}"/>
                    </a:ext>
                  </a:extLst>
                </p14:cNvPr>
                <p14:cNvContentPartPr/>
                <p14:nvPr/>
              </p14:nvContentPartPr>
              <p14:xfrm>
                <a:off x="3693987" y="6203040"/>
                <a:ext cx="493920" cy="118800"/>
              </p14:xfrm>
            </p:contentPart>
          </mc:Choice>
          <mc:Fallback xmlns="">
            <p:pic>
              <p:nvPicPr>
                <p:cNvPr id="463" name="Freihand 462">
                  <a:extLst>
                    <a:ext uri="{FF2B5EF4-FFF2-40B4-BE49-F238E27FC236}">
                      <a16:creationId xmlns:a16="http://schemas.microsoft.com/office/drawing/2014/main" id="{92A3A56F-AF66-4748-B404-E6784155150F}"/>
                    </a:ext>
                  </a:extLst>
                </p:cNvPr>
                <p:cNvPicPr/>
                <p:nvPr/>
              </p:nvPicPr>
              <p:blipFill>
                <a:blip r:embed="rId792"/>
                <a:stretch>
                  <a:fillRect/>
                </a:stretch>
              </p:blipFill>
              <p:spPr>
                <a:xfrm>
                  <a:off x="3689667" y="6198720"/>
                  <a:ext cx="50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4" name="Freihand 463">
                  <a:extLst>
                    <a:ext uri="{FF2B5EF4-FFF2-40B4-BE49-F238E27FC236}">
                      <a16:creationId xmlns:a16="http://schemas.microsoft.com/office/drawing/2014/main" id="{71B39F7C-2FF3-44AC-B6AC-4786C510BFF0}"/>
                    </a:ext>
                  </a:extLst>
                </p14:cNvPr>
                <p14:cNvContentPartPr/>
                <p14:nvPr/>
              </p14:nvContentPartPr>
              <p14:xfrm>
                <a:off x="4178907" y="6107280"/>
                <a:ext cx="24120" cy="36000"/>
              </p14:xfrm>
            </p:contentPart>
          </mc:Choice>
          <mc:Fallback xmlns="">
            <p:pic>
              <p:nvPicPr>
                <p:cNvPr id="464" name="Freihand 463">
                  <a:extLst>
                    <a:ext uri="{FF2B5EF4-FFF2-40B4-BE49-F238E27FC236}">
                      <a16:creationId xmlns:a16="http://schemas.microsoft.com/office/drawing/2014/main" id="{71B39F7C-2FF3-44AC-B6AC-4786C510BFF0}"/>
                    </a:ext>
                  </a:extLst>
                </p:cNvPr>
                <p:cNvPicPr/>
                <p:nvPr/>
              </p:nvPicPr>
              <p:blipFill>
                <a:blip r:embed="rId794"/>
                <a:stretch>
                  <a:fillRect/>
                </a:stretch>
              </p:blipFill>
              <p:spPr>
                <a:xfrm>
                  <a:off x="4174587" y="6102960"/>
                  <a:ext cx="32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5" name="Freihand 464">
                  <a:extLst>
                    <a:ext uri="{FF2B5EF4-FFF2-40B4-BE49-F238E27FC236}">
                      <a16:creationId xmlns:a16="http://schemas.microsoft.com/office/drawing/2014/main" id="{D78C59CB-D432-4178-A99F-704C26BF8A2D}"/>
                    </a:ext>
                  </a:extLst>
                </p14:cNvPr>
                <p14:cNvContentPartPr/>
                <p14:nvPr/>
              </p14:nvContentPartPr>
              <p14:xfrm>
                <a:off x="4227507" y="6093960"/>
                <a:ext cx="168840" cy="220680"/>
              </p14:xfrm>
            </p:contentPart>
          </mc:Choice>
          <mc:Fallback xmlns="">
            <p:pic>
              <p:nvPicPr>
                <p:cNvPr id="465" name="Freihand 464">
                  <a:extLst>
                    <a:ext uri="{FF2B5EF4-FFF2-40B4-BE49-F238E27FC236}">
                      <a16:creationId xmlns:a16="http://schemas.microsoft.com/office/drawing/2014/main" id="{D78C59CB-D432-4178-A99F-704C26BF8A2D}"/>
                    </a:ext>
                  </a:extLst>
                </p:cNvPr>
                <p:cNvPicPr/>
                <p:nvPr/>
              </p:nvPicPr>
              <p:blipFill>
                <a:blip r:embed="rId796"/>
                <a:stretch>
                  <a:fillRect/>
                </a:stretch>
              </p:blipFill>
              <p:spPr>
                <a:xfrm>
                  <a:off x="4223187" y="6089640"/>
                  <a:ext cx="177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66" name="Freihand 465">
                  <a:extLst>
                    <a:ext uri="{FF2B5EF4-FFF2-40B4-BE49-F238E27FC236}">
                      <a16:creationId xmlns:a16="http://schemas.microsoft.com/office/drawing/2014/main" id="{65347EDA-AE99-4330-9077-BFFBF27256A1}"/>
                    </a:ext>
                  </a:extLst>
                </p14:cNvPr>
                <p14:cNvContentPartPr/>
                <p14:nvPr/>
              </p14:nvContentPartPr>
              <p14:xfrm>
                <a:off x="4444227" y="6096840"/>
                <a:ext cx="127800" cy="141120"/>
              </p14:xfrm>
            </p:contentPart>
          </mc:Choice>
          <mc:Fallback xmlns="">
            <p:pic>
              <p:nvPicPr>
                <p:cNvPr id="466" name="Freihand 465">
                  <a:extLst>
                    <a:ext uri="{FF2B5EF4-FFF2-40B4-BE49-F238E27FC236}">
                      <a16:creationId xmlns:a16="http://schemas.microsoft.com/office/drawing/2014/main" id="{65347EDA-AE99-4330-9077-BFFBF27256A1}"/>
                    </a:ext>
                  </a:extLst>
                </p:cNvPr>
                <p:cNvPicPr/>
                <p:nvPr/>
              </p:nvPicPr>
              <p:blipFill>
                <a:blip r:embed="rId798"/>
                <a:stretch>
                  <a:fillRect/>
                </a:stretch>
              </p:blipFill>
              <p:spPr>
                <a:xfrm>
                  <a:off x="4439907" y="6092520"/>
                  <a:ext cx="13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67" name="Freihand 466">
                  <a:extLst>
                    <a:ext uri="{FF2B5EF4-FFF2-40B4-BE49-F238E27FC236}">
                      <a16:creationId xmlns:a16="http://schemas.microsoft.com/office/drawing/2014/main" id="{EA4159F6-206F-4006-A93A-DDC8C618400F}"/>
                    </a:ext>
                  </a:extLst>
                </p14:cNvPr>
                <p14:cNvContentPartPr/>
                <p14:nvPr/>
              </p14:nvContentPartPr>
              <p14:xfrm>
                <a:off x="4598307" y="6066600"/>
                <a:ext cx="102960" cy="177480"/>
              </p14:xfrm>
            </p:contentPart>
          </mc:Choice>
          <mc:Fallback xmlns="">
            <p:pic>
              <p:nvPicPr>
                <p:cNvPr id="467" name="Freihand 466">
                  <a:extLst>
                    <a:ext uri="{FF2B5EF4-FFF2-40B4-BE49-F238E27FC236}">
                      <a16:creationId xmlns:a16="http://schemas.microsoft.com/office/drawing/2014/main" id="{EA4159F6-206F-4006-A93A-DDC8C618400F}"/>
                    </a:ext>
                  </a:extLst>
                </p:cNvPr>
                <p:cNvPicPr/>
                <p:nvPr/>
              </p:nvPicPr>
              <p:blipFill>
                <a:blip r:embed="rId800"/>
                <a:stretch>
                  <a:fillRect/>
                </a:stretch>
              </p:blipFill>
              <p:spPr>
                <a:xfrm>
                  <a:off x="4593987" y="6062280"/>
                  <a:ext cx="111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68" name="Freihand 467">
                  <a:extLst>
                    <a:ext uri="{FF2B5EF4-FFF2-40B4-BE49-F238E27FC236}">
                      <a16:creationId xmlns:a16="http://schemas.microsoft.com/office/drawing/2014/main" id="{8E046DD8-8F3F-4E32-A15B-FEFF2E22C3E1}"/>
                    </a:ext>
                  </a:extLst>
                </p14:cNvPr>
                <p14:cNvContentPartPr/>
                <p14:nvPr/>
              </p14:nvContentPartPr>
              <p14:xfrm>
                <a:off x="4843827" y="6068760"/>
                <a:ext cx="146160" cy="147240"/>
              </p14:xfrm>
            </p:contentPart>
          </mc:Choice>
          <mc:Fallback xmlns="">
            <p:pic>
              <p:nvPicPr>
                <p:cNvPr id="468" name="Freihand 467">
                  <a:extLst>
                    <a:ext uri="{FF2B5EF4-FFF2-40B4-BE49-F238E27FC236}">
                      <a16:creationId xmlns:a16="http://schemas.microsoft.com/office/drawing/2014/main" id="{8E046DD8-8F3F-4E32-A15B-FEFF2E22C3E1}"/>
                    </a:ext>
                  </a:extLst>
                </p:cNvPr>
                <p:cNvPicPr/>
                <p:nvPr/>
              </p:nvPicPr>
              <p:blipFill>
                <a:blip r:embed="rId802"/>
                <a:stretch>
                  <a:fillRect/>
                </a:stretch>
              </p:blipFill>
              <p:spPr>
                <a:xfrm>
                  <a:off x="4839507" y="6064440"/>
                  <a:ext cx="154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69" name="Freihand 468">
                  <a:extLst>
                    <a:ext uri="{FF2B5EF4-FFF2-40B4-BE49-F238E27FC236}">
                      <a16:creationId xmlns:a16="http://schemas.microsoft.com/office/drawing/2014/main" id="{B6891614-542D-4D8B-81C2-3EAAC86DB25F}"/>
                    </a:ext>
                  </a:extLst>
                </p14:cNvPr>
                <p14:cNvContentPartPr/>
                <p14:nvPr/>
              </p14:nvContentPartPr>
              <p14:xfrm>
                <a:off x="4985307" y="6041400"/>
                <a:ext cx="406800" cy="160560"/>
              </p14:xfrm>
            </p:contentPart>
          </mc:Choice>
          <mc:Fallback xmlns="">
            <p:pic>
              <p:nvPicPr>
                <p:cNvPr id="469" name="Freihand 468">
                  <a:extLst>
                    <a:ext uri="{FF2B5EF4-FFF2-40B4-BE49-F238E27FC236}">
                      <a16:creationId xmlns:a16="http://schemas.microsoft.com/office/drawing/2014/main" id="{B6891614-542D-4D8B-81C2-3EAAC86DB25F}"/>
                    </a:ext>
                  </a:extLst>
                </p:cNvPr>
                <p:cNvPicPr/>
                <p:nvPr/>
              </p:nvPicPr>
              <p:blipFill>
                <a:blip r:embed="rId804"/>
                <a:stretch>
                  <a:fillRect/>
                </a:stretch>
              </p:blipFill>
              <p:spPr>
                <a:xfrm>
                  <a:off x="4980987" y="6037080"/>
                  <a:ext cx="415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0" name="Freihand 469">
                  <a:extLst>
                    <a:ext uri="{FF2B5EF4-FFF2-40B4-BE49-F238E27FC236}">
                      <a16:creationId xmlns:a16="http://schemas.microsoft.com/office/drawing/2014/main" id="{5DD5E48E-ED43-4C15-984E-7F4914607C25}"/>
                    </a:ext>
                  </a:extLst>
                </p14:cNvPr>
                <p14:cNvContentPartPr/>
                <p14:nvPr/>
              </p14:nvContentPartPr>
              <p14:xfrm>
                <a:off x="5266467" y="5978400"/>
                <a:ext cx="360" cy="8280"/>
              </p14:xfrm>
            </p:contentPart>
          </mc:Choice>
          <mc:Fallback xmlns="">
            <p:pic>
              <p:nvPicPr>
                <p:cNvPr id="470" name="Freihand 469">
                  <a:extLst>
                    <a:ext uri="{FF2B5EF4-FFF2-40B4-BE49-F238E27FC236}">
                      <a16:creationId xmlns:a16="http://schemas.microsoft.com/office/drawing/2014/main" id="{5DD5E48E-ED43-4C15-984E-7F4914607C25}"/>
                    </a:ext>
                  </a:extLst>
                </p:cNvPr>
                <p:cNvPicPr/>
                <p:nvPr/>
              </p:nvPicPr>
              <p:blipFill>
                <a:blip r:embed="rId806"/>
                <a:stretch>
                  <a:fillRect/>
                </a:stretch>
              </p:blipFill>
              <p:spPr>
                <a:xfrm>
                  <a:off x="5262147" y="5974080"/>
                  <a:ext cx="9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2" name="Freihand 471">
                  <a:extLst>
                    <a:ext uri="{FF2B5EF4-FFF2-40B4-BE49-F238E27FC236}">
                      <a16:creationId xmlns:a16="http://schemas.microsoft.com/office/drawing/2014/main" id="{BD11938F-25A7-464C-9508-4730ADDBB22E}"/>
                    </a:ext>
                  </a:extLst>
                </p14:cNvPr>
                <p14:cNvContentPartPr/>
                <p14:nvPr/>
              </p14:nvContentPartPr>
              <p14:xfrm>
                <a:off x="5545107" y="6097200"/>
                <a:ext cx="344880" cy="175680"/>
              </p14:xfrm>
            </p:contentPart>
          </mc:Choice>
          <mc:Fallback xmlns="">
            <p:pic>
              <p:nvPicPr>
                <p:cNvPr id="472" name="Freihand 471">
                  <a:extLst>
                    <a:ext uri="{FF2B5EF4-FFF2-40B4-BE49-F238E27FC236}">
                      <a16:creationId xmlns:a16="http://schemas.microsoft.com/office/drawing/2014/main" id="{BD11938F-25A7-464C-9508-4730ADDBB22E}"/>
                    </a:ext>
                  </a:extLst>
                </p:cNvPr>
                <p:cNvPicPr/>
                <p:nvPr/>
              </p:nvPicPr>
              <p:blipFill>
                <a:blip r:embed="rId808"/>
                <a:stretch>
                  <a:fillRect/>
                </a:stretch>
              </p:blipFill>
              <p:spPr>
                <a:xfrm>
                  <a:off x="5540787" y="6092880"/>
                  <a:ext cx="353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3" name="Freihand 472">
                  <a:extLst>
                    <a:ext uri="{FF2B5EF4-FFF2-40B4-BE49-F238E27FC236}">
                      <a16:creationId xmlns:a16="http://schemas.microsoft.com/office/drawing/2014/main" id="{53CC506A-A5CC-4637-A7F2-0A3E84C2582D}"/>
                    </a:ext>
                  </a:extLst>
                </p14:cNvPr>
                <p14:cNvContentPartPr/>
                <p14:nvPr/>
              </p14:nvContentPartPr>
              <p14:xfrm>
                <a:off x="5945787" y="6018360"/>
                <a:ext cx="120240" cy="118800"/>
              </p14:xfrm>
            </p:contentPart>
          </mc:Choice>
          <mc:Fallback xmlns="">
            <p:pic>
              <p:nvPicPr>
                <p:cNvPr id="473" name="Freihand 472">
                  <a:extLst>
                    <a:ext uri="{FF2B5EF4-FFF2-40B4-BE49-F238E27FC236}">
                      <a16:creationId xmlns:a16="http://schemas.microsoft.com/office/drawing/2014/main" id="{53CC506A-A5CC-4637-A7F2-0A3E84C2582D}"/>
                    </a:ext>
                  </a:extLst>
                </p:cNvPr>
                <p:cNvPicPr/>
                <p:nvPr/>
              </p:nvPicPr>
              <p:blipFill>
                <a:blip r:embed="rId810"/>
                <a:stretch>
                  <a:fillRect/>
                </a:stretch>
              </p:blipFill>
              <p:spPr>
                <a:xfrm>
                  <a:off x="5941467" y="6014040"/>
                  <a:ext cx="12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4" name="Freihand 473">
                  <a:extLst>
                    <a:ext uri="{FF2B5EF4-FFF2-40B4-BE49-F238E27FC236}">
                      <a16:creationId xmlns:a16="http://schemas.microsoft.com/office/drawing/2014/main" id="{5FF766D3-4C48-413C-98BD-A8D75A8F5F57}"/>
                    </a:ext>
                  </a:extLst>
                </p14:cNvPr>
                <p14:cNvContentPartPr/>
                <p14:nvPr/>
              </p14:nvContentPartPr>
              <p14:xfrm>
                <a:off x="6057027" y="6036000"/>
                <a:ext cx="77040" cy="93240"/>
              </p14:xfrm>
            </p:contentPart>
          </mc:Choice>
          <mc:Fallback xmlns="">
            <p:pic>
              <p:nvPicPr>
                <p:cNvPr id="474" name="Freihand 473">
                  <a:extLst>
                    <a:ext uri="{FF2B5EF4-FFF2-40B4-BE49-F238E27FC236}">
                      <a16:creationId xmlns:a16="http://schemas.microsoft.com/office/drawing/2014/main" id="{5FF766D3-4C48-413C-98BD-A8D75A8F5F57}"/>
                    </a:ext>
                  </a:extLst>
                </p:cNvPr>
                <p:cNvPicPr/>
                <p:nvPr/>
              </p:nvPicPr>
              <p:blipFill>
                <a:blip r:embed="rId812"/>
                <a:stretch>
                  <a:fillRect/>
                </a:stretch>
              </p:blipFill>
              <p:spPr>
                <a:xfrm>
                  <a:off x="6052707" y="6031680"/>
                  <a:ext cx="85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75" name="Freihand 474">
                  <a:extLst>
                    <a:ext uri="{FF2B5EF4-FFF2-40B4-BE49-F238E27FC236}">
                      <a16:creationId xmlns:a16="http://schemas.microsoft.com/office/drawing/2014/main" id="{15CC1D6A-4CB0-4BFE-9AB0-B3CDD483B4F0}"/>
                    </a:ext>
                  </a:extLst>
                </p14:cNvPr>
                <p14:cNvContentPartPr/>
                <p14:nvPr/>
              </p14:nvContentPartPr>
              <p14:xfrm>
                <a:off x="6146667" y="6056520"/>
                <a:ext cx="68760" cy="77400"/>
              </p14:xfrm>
            </p:contentPart>
          </mc:Choice>
          <mc:Fallback xmlns="">
            <p:pic>
              <p:nvPicPr>
                <p:cNvPr id="475" name="Freihand 474">
                  <a:extLst>
                    <a:ext uri="{FF2B5EF4-FFF2-40B4-BE49-F238E27FC236}">
                      <a16:creationId xmlns:a16="http://schemas.microsoft.com/office/drawing/2014/main" id="{15CC1D6A-4CB0-4BFE-9AB0-B3CDD483B4F0}"/>
                    </a:ext>
                  </a:extLst>
                </p:cNvPr>
                <p:cNvPicPr/>
                <p:nvPr/>
              </p:nvPicPr>
              <p:blipFill>
                <a:blip r:embed="rId814"/>
                <a:stretch>
                  <a:fillRect/>
                </a:stretch>
              </p:blipFill>
              <p:spPr>
                <a:xfrm>
                  <a:off x="6142347" y="6052200"/>
                  <a:ext cx="77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76" name="Freihand 475">
                  <a:extLst>
                    <a:ext uri="{FF2B5EF4-FFF2-40B4-BE49-F238E27FC236}">
                      <a16:creationId xmlns:a16="http://schemas.microsoft.com/office/drawing/2014/main" id="{0EE5291F-763D-4EB9-977C-0B2FA67E7C49}"/>
                    </a:ext>
                  </a:extLst>
                </p14:cNvPr>
                <p14:cNvContentPartPr/>
                <p14:nvPr/>
              </p14:nvContentPartPr>
              <p14:xfrm>
                <a:off x="6266547" y="5958960"/>
                <a:ext cx="99720" cy="144360"/>
              </p14:xfrm>
            </p:contentPart>
          </mc:Choice>
          <mc:Fallback xmlns="">
            <p:pic>
              <p:nvPicPr>
                <p:cNvPr id="476" name="Freihand 475">
                  <a:extLst>
                    <a:ext uri="{FF2B5EF4-FFF2-40B4-BE49-F238E27FC236}">
                      <a16:creationId xmlns:a16="http://schemas.microsoft.com/office/drawing/2014/main" id="{0EE5291F-763D-4EB9-977C-0B2FA67E7C49}"/>
                    </a:ext>
                  </a:extLst>
                </p:cNvPr>
                <p:cNvPicPr/>
                <p:nvPr/>
              </p:nvPicPr>
              <p:blipFill>
                <a:blip r:embed="rId816"/>
                <a:stretch>
                  <a:fillRect/>
                </a:stretch>
              </p:blipFill>
              <p:spPr>
                <a:xfrm>
                  <a:off x="6262227" y="5954640"/>
                  <a:ext cx="108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77" name="Freihand 476">
                  <a:extLst>
                    <a:ext uri="{FF2B5EF4-FFF2-40B4-BE49-F238E27FC236}">
                      <a16:creationId xmlns:a16="http://schemas.microsoft.com/office/drawing/2014/main" id="{D5865858-8147-4525-A078-4291CCCE575E}"/>
                    </a:ext>
                  </a:extLst>
                </p14:cNvPr>
                <p14:cNvContentPartPr/>
                <p14:nvPr/>
              </p14:nvContentPartPr>
              <p14:xfrm>
                <a:off x="6228027" y="5984880"/>
                <a:ext cx="100080" cy="11880"/>
              </p14:xfrm>
            </p:contentPart>
          </mc:Choice>
          <mc:Fallback xmlns="">
            <p:pic>
              <p:nvPicPr>
                <p:cNvPr id="477" name="Freihand 476">
                  <a:extLst>
                    <a:ext uri="{FF2B5EF4-FFF2-40B4-BE49-F238E27FC236}">
                      <a16:creationId xmlns:a16="http://schemas.microsoft.com/office/drawing/2014/main" id="{D5865858-8147-4525-A078-4291CCCE575E}"/>
                    </a:ext>
                  </a:extLst>
                </p:cNvPr>
                <p:cNvPicPr/>
                <p:nvPr/>
              </p:nvPicPr>
              <p:blipFill>
                <a:blip r:embed="rId818"/>
                <a:stretch>
                  <a:fillRect/>
                </a:stretch>
              </p:blipFill>
              <p:spPr>
                <a:xfrm>
                  <a:off x="6223707" y="5980560"/>
                  <a:ext cx="10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78" name="Freihand 477">
                  <a:extLst>
                    <a:ext uri="{FF2B5EF4-FFF2-40B4-BE49-F238E27FC236}">
                      <a16:creationId xmlns:a16="http://schemas.microsoft.com/office/drawing/2014/main" id="{7F20E630-A583-4EE8-B4CD-1D8D460C3E82}"/>
                    </a:ext>
                  </a:extLst>
                </p14:cNvPr>
                <p14:cNvContentPartPr/>
                <p14:nvPr/>
              </p14:nvContentPartPr>
              <p14:xfrm>
                <a:off x="6358707" y="5957880"/>
                <a:ext cx="120600" cy="145440"/>
              </p14:xfrm>
            </p:contentPart>
          </mc:Choice>
          <mc:Fallback xmlns="">
            <p:pic>
              <p:nvPicPr>
                <p:cNvPr id="478" name="Freihand 477">
                  <a:extLst>
                    <a:ext uri="{FF2B5EF4-FFF2-40B4-BE49-F238E27FC236}">
                      <a16:creationId xmlns:a16="http://schemas.microsoft.com/office/drawing/2014/main" id="{7F20E630-A583-4EE8-B4CD-1D8D460C3E82}"/>
                    </a:ext>
                  </a:extLst>
                </p:cNvPr>
                <p:cNvPicPr/>
                <p:nvPr/>
              </p:nvPicPr>
              <p:blipFill>
                <a:blip r:embed="rId820"/>
                <a:stretch>
                  <a:fillRect/>
                </a:stretch>
              </p:blipFill>
              <p:spPr>
                <a:xfrm>
                  <a:off x="6354387" y="5953560"/>
                  <a:ext cx="12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79" name="Freihand 478">
                  <a:extLst>
                    <a:ext uri="{FF2B5EF4-FFF2-40B4-BE49-F238E27FC236}">
                      <a16:creationId xmlns:a16="http://schemas.microsoft.com/office/drawing/2014/main" id="{E677905D-3154-4491-91CB-2F46FB787F4C}"/>
                    </a:ext>
                  </a:extLst>
                </p14:cNvPr>
                <p14:cNvContentPartPr/>
                <p14:nvPr/>
              </p14:nvContentPartPr>
              <p14:xfrm>
                <a:off x="6492627" y="5961120"/>
                <a:ext cx="14760" cy="38880"/>
              </p14:xfrm>
            </p:contentPart>
          </mc:Choice>
          <mc:Fallback xmlns="">
            <p:pic>
              <p:nvPicPr>
                <p:cNvPr id="479" name="Freihand 478">
                  <a:extLst>
                    <a:ext uri="{FF2B5EF4-FFF2-40B4-BE49-F238E27FC236}">
                      <a16:creationId xmlns:a16="http://schemas.microsoft.com/office/drawing/2014/main" id="{E677905D-3154-4491-91CB-2F46FB787F4C}"/>
                    </a:ext>
                  </a:extLst>
                </p:cNvPr>
                <p:cNvPicPr/>
                <p:nvPr/>
              </p:nvPicPr>
              <p:blipFill>
                <a:blip r:embed="rId822"/>
                <a:stretch>
                  <a:fillRect/>
                </a:stretch>
              </p:blipFill>
              <p:spPr>
                <a:xfrm>
                  <a:off x="6488307" y="5956800"/>
                  <a:ext cx="23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0" name="Freihand 479">
                  <a:extLst>
                    <a:ext uri="{FF2B5EF4-FFF2-40B4-BE49-F238E27FC236}">
                      <a16:creationId xmlns:a16="http://schemas.microsoft.com/office/drawing/2014/main" id="{C4CBA0AF-0476-4C65-9A82-32006483DFD5}"/>
                    </a:ext>
                  </a:extLst>
                </p14:cNvPr>
                <p14:cNvContentPartPr/>
                <p14:nvPr/>
              </p14:nvContentPartPr>
              <p14:xfrm>
                <a:off x="6528627" y="5940600"/>
                <a:ext cx="115920" cy="166680"/>
              </p14:xfrm>
            </p:contentPart>
          </mc:Choice>
          <mc:Fallback xmlns="">
            <p:pic>
              <p:nvPicPr>
                <p:cNvPr id="480" name="Freihand 479">
                  <a:extLst>
                    <a:ext uri="{FF2B5EF4-FFF2-40B4-BE49-F238E27FC236}">
                      <a16:creationId xmlns:a16="http://schemas.microsoft.com/office/drawing/2014/main" id="{C4CBA0AF-0476-4C65-9A82-32006483DFD5}"/>
                    </a:ext>
                  </a:extLst>
                </p:cNvPr>
                <p:cNvPicPr/>
                <p:nvPr/>
              </p:nvPicPr>
              <p:blipFill>
                <a:blip r:embed="rId824"/>
                <a:stretch>
                  <a:fillRect/>
                </a:stretch>
              </p:blipFill>
              <p:spPr>
                <a:xfrm>
                  <a:off x="6524307" y="5936280"/>
                  <a:ext cx="124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82" name="Freihand 481">
                  <a:extLst>
                    <a:ext uri="{FF2B5EF4-FFF2-40B4-BE49-F238E27FC236}">
                      <a16:creationId xmlns:a16="http://schemas.microsoft.com/office/drawing/2014/main" id="{EA46314E-84F1-498D-BDE4-56E30D1EE655}"/>
                    </a:ext>
                  </a:extLst>
                </p14:cNvPr>
                <p14:cNvContentPartPr/>
                <p14:nvPr/>
              </p14:nvContentPartPr>
              <p14:xfrm>
                <a:off x="6166827" y="5859240"/>
                <a:ext cx="48960" cy="91080"/>
              </p14:xfrm>
            </p:contentPart>
          </mc:Choice>
          <mc:Fallback xmlns="">
            <p:pic>
              <p:nvPicPr>
                <p:cNvPr id="482" name="Freihand 481">
                  <a:extLst>
                    <a:ext uri="{FF2B5EF4-FFF2-40B4-BE49-F238E27FC236}">
                      <a16:creationId xmlns:a16="http://schemas.microsoft.com/office/drawing/2014/main" id="{EA46314E-84F1-498D-BDE4-56E30D1EE655}"/>
                    </a:ext>
                  </a:extLst>
                </p:cNvPr>
                <p:cNvPicPr/>
                <p:nvPr/>
              </p:nvPicPr>
              <p:blipFill>
                <a:blip r:embed="rId826"/>
                <a:stretch>
                  <a:fillRect/>
                </a:stretch>
              </p:blipFill>
              <p:spPr>
                <a:xfrm>
                  <a:off x="6162507" y="5854920"/>
                  <a:ext cx="57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84" name="Freihand 483">
                  <a:extLst>
                    <a:ext uri="{FF2B5EF4-FFF2-40B4-BE49-F238E27FC236}">
                      <a16:creationId xmlns:a16="http://schemas.microsoft.com/office/drawing/2014/main" id="{919D1388-B7BE-4560-BACD-8A465348E89F}"/>
                    </a:ext>
                  </a:extLst>
                </p14:cNvPr>
                <p14:cNvContentPartPr/>
                <p14:nvPr/>
              </p14:nvContentPartPr>
              <p14:xfrm>
                <a:off x="3439467" y="6480600"/>
                <a:ext cx="308520" cy="126720"/>
              </p14:xfrm>
            </p:contentPart>
          </mc:Choice>
          <mc:Fallback xmlns="">
            <p:pic>
              <p:nvPicPr>
                <p:cNvPr id="484" name="Freihand 483">
                  <a:extLst>
                    <a:ext uri="{FF2B5EF4-FFF2-40B4-BE49-F238E27FC236}">
                      <a16:creationId xmlns:a16="http://schemas.microsoft.com/office/drawing/2014/main" id="{919D1388-B7BE-4560-BACD-8A465348E89F}"/>
                    </a:ext>
                  </a:extLst>
                </p:cNvPr>
                <p:cNvPicPr/>
                <p:nvPr/>
              </p:nvPicPr>
              <p:blipFill>
                <a:blip r:embed="rId828"/>
                <a:stretch>
                  <a:fillRect/>
                </a:stretch>
              </p:blipFill>
              <p:spPr>
                <a:xfrm>
                  <a:off x="3435147" y="6476280"/>
                  <a:ext cx="317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85" name="Freihand 484">
                  <a:extLst>
                    <a:ext uri="{FF2B5EF4-FFF2-40B4-BE49-F238E27FC236}">
                      <a16:creationId xmlns:a16="http://schemas.microsoft.com/office/drawing/2014/main" id="{11F68A6E-000C-49A8-AEA3-BFBBCA903A72}"/>
                    </a:ext>
                  </a:extLst>
                </p14:cNvPr>
                <p14:cNvContentPartPr/>
                <p14:nvPr/>
              </p14:nvContentPartPr>
              <p14:xfrm>
                <a:off x="3898827" y="6483480"/>
                <a:ext cx="18720" cy="98280"/>
              </p14:xfrm>
            </p:contentPart>
          </mc:Choice>
          <mc:Fallback xmlns="">
            <p:pic>
              <p:nvPicPr>
                <p:cNvPr id="485" name="Freihand 484">
                  <a:extLst>
                    <a:ext uri="{FF2B5EF4-FFF2-40B4-BE49-F238E27FC236}">
                      <a16:creationId xmlns:a16="http://schemas.microsoft.com/office/drawing/2014/main" id="{11F68A6E-000C-49A8-AEA3-BFBBCA903A72}"/>
                    </a:ext>
                  </a:extLst>
                </p:cNvPr>
                <p:cNvPicPr/>
                <p:nvPr/>
              </p:nvPicPr>
              <p:blipFill>
                <a:blip r:embed="rId830"/>
                <a:stretch>
                  <a:fillRect/>
                </a:stretch>
              </p:blipFill>
              <p:spPr>
                <a:xfrm>
                  <a:off x="3894507" y="6479160"/>
                  <a:ext cx="27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86" name="Freihand 485">
                  <a:extLst>
                    <a:ext uri="{FF2B5EF4-FFF2-40B4-BE49-F238E27FC236}">
                      <a16:creationId xmlns:a16="http://schemas.microsoft.com/office/drawing/2014/main" id="{8763019E-6B1F-4FC0-A5A4-EE328383F777}"/>
                    </a:ext>
                  </a:extLst>
                </p14:cNvPr>
                <p14:cNvContentPartPr/>
                <p14:nvPr/>
              </p14:nvContentPartPr>
              <p14:xfrm>
                <a:off x="3806667" y="6433800"/>
                <a:ext cx="189000" cy="16560"/>
              </p14:xfrm>
            </p:contentPart>
          </mc:Choice>
          <mc:Fallback xmlns="">
            <p:pic>
              <p:nvPicPr>
                <p:cNvPr id="486" name="Freihand 485">
                  <a:extLst>
                    <a:ext uri="{FF2B5EF4-FFF2-40B4-BE49-F238E27FC236}">
                      <a16:creationId xmlns:a16="http://schemas.microsoft.com/office/drawing/2014/main" id="{8763019E-6B1F-4FC0-A5A4-EE328383F777}"/>
                    </a:ext>
                  </a:extLst>
                </p:cNvPr>
                <p:cNvPicPr/>
                <p:nvPr/>
              </p:nvPicPr>
              <p:blipFill>
                <a:blip r:embed="rId832"/>
                <a:stretch>
                  <a:fillRect/>
                </a:stretch>
              </p:blipFill>
              <p:spPr>
                <a:xfrm>
                  <a:off x="3802347" y="6429480"/>
                  <a:ext cx="19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87" name="Freihand 486">
                  <a:extLst>
                    <a:ext uri="{FF2B5EF4-FFF2-40B4-BE49-F238E27FC236}">
                      <a16:creationId xmlns:a16="http://schemas.microsoft.com/office/drawing/2014/main" id="{6290EB60-0E70-4800-8EDB-E47D6F3D3E01}"/>
                    </a:ext>
                  </a:extLst>
                </p14:cNvPr>
                <p14:cNvContentPartPr/>
                <p14:nvPr/>
              </p14:nvContentPartPr>
              <p14:xfrm>
                <a:off x="4002147" y="6490680"/>
                <a:ext cx="260640" cy="82440"/>
              </p14:xfrm>
            </p:contentPart>
          </mc:Choice>
          <mc:Fallback xmlns="">
            <p:pic>
              <p:nvPicPr>
                <p:cNvPr id="487" name="Freihand 486">
                  <a:extLst>
                    <a:ext uri="{FF2B5EF4-FFF2-40B4-BE49-F238E27FC236}">
                      <a16:creationId xmlns:a16="http://schemas.microsoft.com/office/drawing/2014/main" id="{6290EB60-0E70-4800-8EDB-E47D6F3D3E01}"/>
                    </a:ext>
                  </a:extLst>
                </p:cNvPr>
                <p:cNvPicPr/>
                <p:nvPr/>
              </p:nvPicPr>
              <p:blipFill>
                <a:blip r:embed="rId834"/>
                <a:stretch>
                  <a:fillRect/>
                </a:stretch>
              </p:blipFill>
              <p:spPr>
                <a:xfrm>
                  <a:off x="3997827" y="6486360"/>
                  <a:ext cx="269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88" name="Freihand 487">
                  <a:extLst>
                    <a:ext uri="{FF2B5EF4-FFF2-40B4-BE49-F238E27FC236}">
                      <a16:creationId xmlns:a16="http://schemas.microsoft.com/office/drawing/2014/main" id="{88322A2F-658A-4A7C-83F5-18B88BC3D19B}"/>
                    </a:ext>
                  </a:extLst>
                </p14:cNvPr>
                <p14:cNvContentPartPr/>
                <p14:nvPr/>
              </p14:nvContentPartPr>
              <p14:xfrm>
                <a:off x="4294827" y="6462240"/>
                <a:ext cx="64800" cy="84600"/>
              </p14:xfrm>
            </p:contentPart>
          </mc:Choice>
          <mc:Fallback xmlns="">
            <p:pic>
              <p:nvPicPr>
                <p:cNvPr id="488" name="Freihand 487">
                  <a:extLst>
                    <a:ext uri="{FF2B5EF4-FFF2-40B4-BE49-F238E27FC236}">
                      <a16:creationId xmlns:a16="http://schemas.microsoft.com/office/drawing/2014/main" id="{88322A2F-658A-4A7C-83F5-18B88BC3D19B}"/>
                    </a:ext>
                  </a:extLst>
                </p:cNvPr>
                <p:cNvPicPr/>
                <p:nvPr/>
              </p:nvPicPr>
              <p:blipFill>
                <a:blip r:embed="rId836"/>
                <a:stretch>
                  <a:fillRect/>
                </a:stretch>
              </p:blipFill>
              <p:spPr>
                <a:xfrm>
                  <a:off x="4290507" y="6457920"/>
                  <a:ext cx="73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89" name="Freihand 488">
                  <a:extLst>
                    <a:ext uri="{FF2B5EF4-FFF2-40B4-BE49-F238E27FC236}">
                      <a16:creationId xmlns:a16="http://schemas.microsoft.com/office/drawing/2014/main" id="{307C4789-CF69-4824-A875-E5426B8BEDB8}"/>
                    </a:ext>
                  </a:extLst>
                </p14:cNvPr>
                <p14:cNvContentPartPr/>
                <p14:nvPr/>
              </p14:nvContentPartPr>
              <p14:xfrm>
                <a:off x="4409667" y="6352080"/>
                <a:ext cx="189360" cy="164160"/>
              </p14:xfrm>
            </p:contentPart>
          </mc:Choice>
          <mc:Fallback xmlns="">
            <p:pic>
              <p:nvPicPr>
                <p:cNvPr id="489" name="Freihand 488">
                  <a:extLst>
                    <a:ext uri="{FF2B5EF4-FFF2-40B4-BE49-F238E27FC236}">
                      <a16:creationId xmlns:a16="http://schemas.microsoft.com/office/drawing/2014/main" id="{307C4789-CF69-4824-A875-E5426B8BEDB8}"/>
                    </a:ext>
                  </a:extLst>
                </p:cNvPr>
                <p:cNvPicPr/>
                <p:nvPr/>
              </p:nvPicPr>
              <p:blipFill>
                <a:blip r:embed="rId838"/>
                <a:stretch>
                  <a:fillRect/>
                </a:stretch>
              </p:blipFill>
              <p:spPr>
                <a:xfrm>
                  <a:off x="4405347" y="6347760"/>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90" name="Freihand 489">
                  <a:extLst>
                    <a:ext uri="{FF2B5EF4-FFF2-40B4-BE49-F238E27FC236}">
                      <a16:creationId xmlns:a16="http://schemas.microsoft.com/office/drawing/2014/main" id="{197E33CF-0E79-446F-A192-E8D279D70B6D}"/>
                    </a:ext>
                  </a:extLst>
                </p14:cNvPr>
                <p14:cNvContentPartPr/>
                <p14:nvPr/>
              </p14:nvContentPartPr>
              <p14:xfrm>
                <a:off x="4749507" y="6411840"/>
                <a:ext cx="140040" cy="95400"/>
              </p14:xfrm>
            </p:contentPart>
          </mc:Choice>
          <mc:Fallback xmlns="">
            <p:pic>
              <p:nvPicPr>
                <p:cNvPr id="490" name="Freihand 489">
                  <a:extLst>
                    <a:ext uri="{FF2B5EF4-FFF2-40B4-BE49-F238E27FC236}">
                      <a16:creationId xmlns:a16="http://schemas.microsoft.com/office/drawing/2014/main" id="{197E33CF-0E79-446F-A192-E8D279D70B6D}"/>
                    </a:ext>
                  </a:extLst>
                </p:cNvPr>
                <p:cNvPicPr/>
                <p:nvPr/>
              </p:nvPicPr>
              <p:blipFill>
                <a:blip r:embed="rId840"/>
                <a:stretch>
                  <a:fillRect/>
                </a:stretch>
              </p:blipFill>
              <p:spPr>
                <a:xfrm>
                  <a:off x="4745187" y="6407520"/>
                  <a:ext cx="148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91" name="Freihand 490">
                  <a:extLst>
                    <a:ext uri="{FF2B5EF4-FFF2-40B4-BE49-F238E27FC236}">
                      <a16:creationId xmlns:a16="http://schemas.microsoft.com/office/drawing/2014/main" id="{B041AF7B-AE2A-4856-9ABC-3A5EA72BAACE}"/>
                    </a:ext>
                  </a:extLst>
                </p14:cNvPr>
                <p14:cNvContentPartPr/>
                <p14:nvPr/>
              </p14:nvContentPartPr>
              <p14:xfrm>
                <a:off x="4934187" y="6426240"/>
                <a:ext cx="185400" cy="58680"/>
              </p14:xfrm>
            </p:contentPart>
          </mc:Choice>
          <mc:Fallback xmlns="">
            <p:pic>
              <p:nvPicPr>
                <p:cNvPr id="491" name="Freihand 490">
                  <a:extLst>
                    <a:ext uri="{FF2B5EF4-FFF2-40B4-BE49-F238E27FC236}">
                      <a16:creationId xmlns:a16="http://schemas.microsoft.com/office/drawing/2014/main" id="{B041AF7B-AE2A-4856-9ABC-3A5EA72BAACE}"/>
                    </a:ext>
                  </a:extLst>
                </p:cNvPr>
                <p:cNvPicPr/>
                <p:nvPr/>
              </p:nvPicPr>
              <p:blipFill>
                <a:blip r:embed="rId842"/>
                <a:stretch>
                  <a:fillRect/>
                </a:stretch>
              </p:blipFill>
              <p:spPr>
                <a:xfrm>
                  <a:off x="4929867" y="6421920"/>
                  <a:ext cx="194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92" name="Freihand 491">
                  <a:extLst>
                    <a:ext uri="{FF2B5EF4-FFF2-40B4-BE49-F238E27FC236}">
                      <a16:creationId xmlns:a16="http://schemas.microsoft.com/office/drawing/2014/main" id="{AD78382B-20DC-4428-8BBB-A157DF530F13}"/>
                    </a:ext>
                  </a:extLst>
                </p14:cNvPr>
                <p14:cNvContentPartPr/>
                <p14:nvPr/>
              </p14:nvContentPartPr>
              <p14:xfrm>
                <a:off x="5276187" y="6361080"/>
                <a:ext cx="156960" cy="161280"/>
              </p14:xfrm>
            </p:contentPart>
          </mc:Choice>
          <mc:Fallback xmlns="">
            <p:pic>
              <p:nvPicPr>
                <p:cNvPr id="492" name="Freihand 491">
                  <a:extLst>
                    <a:ext uri="{FF2B5EF4-FFF2-40B4-BE49-F238E27FC236}">
                      <a16:creationId xmlns:a16="http://schemas.microsoft.com/office/drawing/2014/main" id="{AD78382B-20DC-4428-8BBB-A157DF530F13}"/>
                    </a:ext>
                  </a:extLst>
                </p:cNvPr>
                <p:cNvPicPr/>
                <p:nvPr/>
              </p:nvPicPr>
              <p:blipFill>
                <a:blip r:embed="rId844"/>
                <a:stretch>
                  <a:fillRect/>
                </a:stretch>
              </p:blipFill>
              <p:spPr>
                <a:xfrm>
                  <a:off x="5271867" y="6356760"/>
                  <a:ext cx="165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93" name="Freihand 492">
                  <a:extLst>
                    <a:ext uri="{FF2B5EF4-FFF2-40B4-BE49-F238E27FC236}">
                      <a16:creationId xmlns:a16="http://schemas.microsoft.com/office/drawing/2014/main" id="{D644312C-9F61-49A7-A4C5-498B6F76BCE1}"/>
                    </a:ext>
                  </a:extLst>
                </p14:cNvPr>
                <p14:cNvContentPartPr/>
                <p14:nvPr/>
              </p14:nvContentPartPr>
              <p14:xfrm>
                <a:off x="5462667" y="6417240"/>
                <a:ext cx="122760" cy="90000"/>
              </p14:xfrm>
            </p:contentPart>
          </mc:Choice>
          <mc:Fallback xmlns="">
            <p:pic>
              <p:nvPicPr>
                <p:cNvPr id="493" name="Freihand 492">
                  <a:extLst>
                    <a:ext uri="{FF2B5EF4-FFF2-40B4-BE49-F238E27FC236}">
                      <a16:creationId xmlns:a16="http://schemas.microsoft.com/office/drawing/2014/main" id="{D644312C-9F61-49A7-A4C5-498B6F76BCE1}"/>
                    </a:ext>
                  </a:extLst>
                </p:cNvPr>
                <p:cNvPicPr/>
                <p:nvPr/>
              </p:nvPicPr>
              <p:blipFill>
                <a:blip r:embed="rId846"/>
                <a:stretch>
                  <a:fillRect/>
                </a:stretch>
              </p:blipFill>
              <p:spPr>
                <a:xfrm>
                  <a:off x="5458347" y="6412920"/>
                  <a:ext cx="13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94" name="Freihand 493">
                  <a:extLst>
                    <a:ext uri="{FF2B5EF4-FFF2-40B4-BE49-F238E27FC236}">
                      <a16:creationId xmlns:a16="http://schemas.microsoft.com/office/drawing/2014/main" id="{EB4CA186-33D8-4839-A198-DA9841603D22}"/>
                    </a:ext>
                  </a:extLst>
                </p14:cNvPr>
                <p14:cNvContentPartPr/>
                <p14:nvPr/>
              </p14:nvContentPartPr>
              <p14:xfrm>
                <a:off x="5609547" y="6332640"/>
                <a:ext cx="324360" cy="167040"/>
              </p14:xfrm>
            </p:contentPart>
          </mc:Choice>
          <mc:Fallback xmlns="">
            <p:pic>
              <p:nvPicPr>
                <p:cNvPr id="494" name="Freihand 493">
                  <a:extLst>
                    <a:ext uri="{FF2B5EF4-FFF2-40B4-BE49-F238E27FC236}">
                      <a16:creationId xmlns:a16="http://schemas.microsoft.com/office/drawing/2014/main" id="{EB4CA186-33D8-4839-A198-DA9841603D22}"/>
                    </a:ext>
                  </a:extLst>
                </p:cNvPr>
                <p:cNvPicPr/>
                <p:nvPr/>
              </p:nvPicPr>
              <p:blipFill>
                <a:blip r:embed="rId848"/>
                <a:stretch>
                  <a:fillRect/>
                </a:stretch>
              </p:blipFill>
              <p:spPr>
                <a:xfrm>
                  <a:off x="5605227" y="6328320"/>
                  <a:ext cx="33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95" name="Freihand 494">
                  <a:extLst>
                    <a:ext uri="{FF2B5EF4-FFF2-40B4-BE49-F238E27FC236}">
                      <a16:creationId xmlns:a16="http://schemas.microsoft.com/office/drawing/2014/main" id="{91D114BD-A59E-46B3-9493-C1BF0D4C22AE}"/>
                    </a:ext>
                  </a:extLst>
                </p14:cNvPr>
                <p14:cNvContentPartPr/>
                <p14:nvPr/>
              </p14:nvContentPartPr>
              <p14:xfrm>
                <a:off x="5432067" y="6326160"/>
                <a:ext cx="163800" cy="3240"/>
              </p14:xfrm>
            </p:contentPart>
          </mc:Choice>
          <mc:Fallback xmlns="">
            <p:pic>
              <p:nvPicPr>
                <p:cNvPr id="495" name="Freihand 494">
                  <a:extLst>
                    <a:ext uri="{FF2B5EF4-FFF2-40B4-BE49-F238E27FC236}">
                      <a16:creationId xmlns:a16="http://schemas.microsoft.com/office/drawing/2014/main" id="{91D114BD-A59E-46B3-9493-C1BF0D4C22AE}"/>
                    </a:ext>
                  </a:extLst>
                </p:cNvPr>
                <p:cNvPicPr/>
                <p:nvPr/>
              </p:nvPicPr>
              <p:blipFill>
                <a:blip r:embed="rId850"/>
                <a:stretch>
                  <a:fillRect/>
                </a:stretch>
              </p:blipFill>
              <p:spPr>
                <a:xfrm>
                  <a:off x="5427747" y="6321840"/>
                  <a:ext cx="172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96" name="Freihand 495">
                  <a:extLst>
                    <a:ext uri="{FF2B5EF4-FFF2-40B4-BE49-F238E27FC236}">
                      <a16:creationId xmlns:a16="http://schemas.microsoft.com/office/drawing/2014/main" id="{407CD36B-26D6-40D5-9051-A4DB359BE0BD}"/>
                    </a:ext>
                  </a:extLst>
                </p14:cNvPr>
                <p14:cNvContentPartPr/>
                <p14:nvPr/>
              </p14:nvContentPartPr>
              <p14:xfrm>
                <a:off x="6048747" y="6266400"/>
                <a:ext cx="6480" cy="167040"/>
              </p14:xfrm>
            </p:contentPart>
          </mc:Choice>
          <mc:Fallback xmlns="">
            <p:pic>
              <p:nvPicPr>
                <p:cNvPr id="496" name="Freihand 495">
                  <a:extLst>
                    <a:ext uri="{FF2B5EF4-FFF2-40B4-BE49-F238E27FC236}">
                      <a16:creationId xmlns:a16="http://schemas.microsoft.com/office/drawing/2014/main" id="{407CD36B-26D6-40D5-9051-A4DB359BE0BD}"/>
                    </a:ext>
                  </a:extLst>
                </p:cNvPr>
                <p:cNvPicPr/>
                <p:nvPr/>
              </p:nvPicPr>
              <p:blipFill>
                <a:blip r:embed="rId852"/>
                <a:stretch>
                  <a:fillRect/>
                </a:stretch>
              </p:blipFill>
              <p:spPr>
                <a:xfrm>
                  <a:off x="6044427" y="6262080"/>
                  <a:ext cx="15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98" name="Freihand 497">
                  <a:extLst>
                    <a:ext uri="{FF2B5EF4-FFF2-40B4-BE49-F238E27FC236}">
                      <a16:creationId xmlns:a16="http://schemas.microsoft.com/office/drawing/2014/main" id="{59B8ADAB-65D9-4103-82A2-45FC82F9891C}"/>
                    </a:ext>
                  </a:extLst>
                </p14:cNvPr>
                <p14:cNvContentPartPr/>
                <p14:nvPr/>
              </p14:nvContentPartPr>
              <p14:xfrm>
                <a:off x="2691027" y="5725320"/>
                <a:ext cx="4042800" cy="896400"/>
              </p14:xfrm>
            </p:contentPart>
          </mc:Choice>
          <mc:Fallback xmlns="">
            <p:pic>
              <p:nvPicPr>
                <p:cNvPr id="498" name="Freihand 497">
                  <a:extLst>
                    <a:ext uri="{FF2B5EF4-FFF2-40B4-BE49-F238E27FC236}">
                      <a16:creationId xmlns:a16="http://schemas.microsoft.com/office/drawing/2014/main" id="{59B8ADAB-65D9-4103-82A2-45FC82F9891C}"/>
                    </a:ext>
                  </a:extLst>
                </p:cNvPr>
                <p:cNvPicPr/>
                <p:nvPr/>
              </p:nvPicPr>
              <p:blipFill>
                <a:blip r:embed="rId854"/>
                <a:stretch>
                  <a:fillRect/>
                </a:stretch>
              </p:blipFill>
              <p:spPr>
                <a:xfrm>
                  <a:off x="2686707" y="5721000"/>
                  <a:ext cx="40514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99" name="Freihand 498">
                  <a:extLst>
                    <a:ext uri="{FF2B5EF4-FFF2-40B4-BE49-F238E27FC236}">
                      <a16:creationId xmlns:a16="http://schemas.microsoft.com/office/drawing/2014/main" id="{A66F4E54-768D-4798-85BE-7F8A13EF52C3}"/>
                    </a:ext>
                  </a:extLst>
                </p14:cNvPr>
                <p14:cNvContentPartPr/>
                <p14:nvPr/>
              </p14:nvContentPartPr>
              <p14:xfrm>
                <a:off x="170307" y="3502680"/>
                <a:ext cx="2831760" cy="2810520"/>
              </p14:xfrm>
            </p:contentPart>
          </mc:Choice>
          <mc:Fallback xmlns="">
            <p:pic>
              <p:nvPicPr>
                <p:cNvPr id="499" name="Freihand 498">
                  <a:extLst>
                    <a:ext uri="{FF2B5EF4-FFF2-40B4-BE49-F238E27FC236}">
                      <a16:creationId xmlns:a16="http://schemas.microsoft.com/office/drawing/2014/main" id="{A66F4E54-768D-4798-85BE-7F8A13EF52C3}"/>
                    </a:ext>
                  </a:extLst>
                </p:cNvPr>
                <p:cNvPicPr/>
                <p:nvPr/>
              </p:nvPicPr>
              <p:blipFill>
                <a:blip r:embed="rId856"/>
                <a:stretch>
                  <a:fillRect/>
                </a:stretch>
              </p:blipFill>
              <p:spPr>
                <a:xfrm>
                  <a:off x="165987" y="3498360"/>
                  <a:ext cx="2840400" cy="28191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00" name="Freihand 499">
                  <a:extLst>
                    <a:ext uri="{FF2B5EF4-FFF2-40B4-BE49-F238E27FC236}">
                      <a16:creationId xmlns:a16="http://schemas.microsoft.com/office/drawing/2014/main" id="{CC4A2228-5C19-4CCA-B820-AD3348C010B9}"/>
                    </a:ext>
                  </a:extLst>
                </p14:cNvPr>
                <p14:cNvContentPartPr/>
                <p14:nvPr/>
              </p14:nvContentPartPr>
              <p14:xfrm>
                <a:off x="1523187" y="3506640"/>
                <a:ext cx="403200" cy="133920"/>
              </p14:xfrm>
            </p:contentPart>
          </mc:Choice>
          <mc:Fallback xmlns="">
            <p:pic>
              <p:nvPicPr>
                <p:cNvPr id="500" name="Freihand 499">
                  <a:extLst>
                    <a:ext uri="{FF2B5EF4-FFF2-40B4-BE49-F238E27FC236}">
                      <a16:creationId xmlns:a16="http://schemas.microsoft.com/office/drawing/2014/main" id="{CC4A2228-5C19-4CCA-B820-AD3348C010B9}"/>
                    </a:ext>
                  </a:extLst>
                </p:cNvPr>
                <p:cNvPicPr/>
                <p:nvPr/>
              </p:nvPicPr>
              <p:blipFill>
                <a:blip r:embed="rId858"/>
                <a:stretch>
                  <a:fillRect/>
                </a:stretch>
              </p:blipFill>
              <p:spPr>
                <a:xfrm>
                  <a:off x="1518867" y="3502320"/>
                  <a:ext cx="411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01" name="Freihand 500">
                  <a:extLst>
                    <a:ext uri="{FF2B5EF4-FFF2-40B4-BE49-F238E27FC236}">
                      <a16:creationId xmlns:a16="http://schemas.microsoft.com/office/drawing/2014/main" id="{5C5738DC-1BD9-417B-948A-065EC7D9056C}"/>
                    </a:ext>
                  </a:extLst>
                </p14:cNvPr>
                <p14:cNvContentPartPr/>
                <p14:nvPr/>
              </p14:nvContentPartPr>
              <p14:xfrm>
                <a:off x="1611747" y="3468480"/>
                <a:ext cx="341640" cy="226080"/>
              </p14:xfrm>
            </p:contentPart>
          </mc:Choice>
          <mc:Fallback xmlns="">
            <p:pic>
              <p:nvPicPr>
                <p:cNvPr id="501" name="Freihand 500">
                  <a:extLst>
                    <a:ext uri="{FF2B5EF4-FFF2-40B4-BE49-F238E27FC236}">
                      <a16:creationId xmlns:a16="http://schemas.microsoft.com/office/drawing/2014/main" id="{5C5738DC-1BD9-417B-948A-065EC7D9056C}"/>
                    </a:ext>
                  </a:extLst>
                </p:cNvPr>
                <p:cNvPicPr/>
                <p:nvPr/>
              </p:nvPicPr>
              <p:blipFill>
                <a:blip r:embed="rId860"/>
                <a:stretch>
                  <a:fillRect/>
                </a:stretch>
              </p:blipFill>
              <p:spPr>
                <a:xfrm>
                  <a:off x="1607427" y="3464160"/>
                  <a:ext cx="350280" cy="23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1">
            <p14:nvContentPartPr>
              <p14:cNvPr id="455" name="Freihand 454">
                <a:extLst>
                  <a:ext uri="{FF2B5EF4-FFF2-40B4-BE49-F238E27FC236}">
                    <a16:creationId xmlns:a16="http://schemas.microsoft.com/office/drawing/2014/main" id="{A03C31FA-EAED-4BA3-BE6D-A7357CA7FD9F}"/>
                  </a:ext>
                </a:extLst>
              </p14:cNvPr>
              <p14:cNvContentPartPr/>
              <p14:nvPr/>
            </p14:nvContentPartPr>
            <p14:xfrm>
              <a:off x="731854" y="4988467"/>
              <a:ext cx="2362680" cy="1508760"/>
            </p14:xfrm>
          </p:contentPart>
        </mc:Choice>
        <mc:Fallback xmlns="">
          <p:pic>
            <p:nvPicPr>
              <p:cNvPr id="455" name="Freihand 454">
                <a:extLst>
                  <a:ext uri="{FF2B5EF4-FFF2-40B4-BE49-F238E27FC236}">
                    <a16:creationId xmlns:a16="http://schemas.microsoft.com/office/drawing/2014/main" id="{A03C31FA-EAED-4BA3-BE6D-A7357CA7FD9F}"/>
                  </a:ext>
                </a:extLst>
              </p:cNvPr>
              <p:cNvPicPr/>
              <p:nvPr/>
            </p:nvPicPr>
            <p:blipFill>
              <a:blip r:embed="rId862"/>
              <a:stretch>
                <a:fillRect/>
              </a:stretch>
            </p:blipFill>
            <p:spPr>
              <a:xfrm>
                <a:off x="727534" y="4984147"/>
                <a:ext cx="2371320" cy="15174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62" name="Freihand 461">
                <a:extLst>
                  <a:ext uri="{FF2B5EF4-FFF2-40B4-BE49-F238E27FC236}">
                    <a16:creationId xmlns:a16="http://schemas.microsoft.com/office/drawing/2014/main" id="{0F6D7796-977C-4C87-9FFE-415053A4D552}"/>
                  </a:ext>
                </a:extLst>
              </p14:cNvPr>
              <p14:cNvContentPartPr/>
              <p14:nvPr/>
            </p14:nvContentPartPr>
            <p14:xfrm>
              <a:off x="2654614" y="5723947"/>
              <a:ext cx="4318560" cy="1009440"/>
            </p14:xfrm>
          </p:contentPart>
        </mc:Choice>
        <mc:Fallback xmlns="">
          <p:pic>
            <p:nvPicPr>
              <p:cNvPr id="462" name="Freihand 461">
                <a:extLst>
                  <a:ext uri="{FF2B5EF4-FFF2-40B4-BE49-F238E27FC236}">
                    <a16:creationId xmlns:a16="http://schemas.microsoft.com/office/drawing/2014/main" id="{0F6D7796-977C-4C87-9FFE-415053A4D552}"/>
                  </a:ext>
                </a:extLst>
              </p:cNvPr>
              <p:cNvPicPr/>
              <p:nvPr/>
            </p:nvPicPr>
            <p:blipFill>
              <a:blip r:embed="rId864"/>
              <a:stretch>
                <a:fillRect/>
              </a:stretch>
            </p:blipFill>
            <p:spPr>
              <a:xfrm>
                <a:off x="2650294" y="5719627"/>
                <a:ext cx="432720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471" name="Freihand 470">
                <a:extLst>
                  <a:ext uri="{FF2B5EF4-FFF2-40B4-BE49-F238E27FC236}">
                    <a16:creationId xmlns:a16="http://schemas.microsoft.com/office/drawing/2014/main" id="{BAABFCE2-78E7-4F2D-8F7C-3D603AABAC56}"/>
                  </a:ext>
                </a:extLst>
              </p14:cNvPr>
              <p14:cNvContentPartPr/>
              <p14:nvPr/>
            </p14:nvContentPartPr>
            <p14:xfrm>
              <a:off x="1222534" y="3079387"/>
              <a:ext cx="2070000" cy="160920"/>
            </p14:xfrm>
          </p:contentPart>
        </mc:Choice>
        <mc:Fallback xmlns="">
          <p:pic>
            <p:nvPicPr>
              <p:cNvPr id="471" name="Freihand 470">
                <a:extLst>
                  <a:ext uri="{FF2B5EF4-FFF2-40B4-BE49-F238E27FC236}">
                    <a16:creationId xmlns:a16="http://schemas.microsoft.com/office/drawing/2014/main" id="{BAABFCE2-78E7-4F2D-8F7C-3D603AABAC56}"/>
                  </a:ext>
                </a:extLst>
              </p:cNvPr>
              <p:cNvPicPr/>
              <p:nvPr/>
            </p:nvPicPr>
            <p:blipFill>
              <a:blip r:embed="rId866"/>
              <a:stretch>
                <a:fillRect/>
              </a:stretch>
            </p:blipFill>
            <p:spPr>
              <a:xfrm>
                <a:off x="1218214" y="3075067"/>
                <a:ext cx="2078640" cy="1695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4BA6C9-D3E4-727D-02E5-0C483880DE5F}"/>
              </a:ext>
            </a:extLst>
          </p:cNvPr>
          <p:cNvPicPr>
            <a:picLocks noChangeAspect="1"/>
          </p:cNvPicPr>
          <p:nvPr/>
        </p:nvPicPr>
        <p:blipFill>
          <a:blip r:embed="rId3"/>
          <a:stretch>
            <a:fillRect/>
          </a:stretch>
        </p:blipFill>
        <p:spPr>
          <a:xfrm>
            <a:off x="-1" y="559326"/>
            <a:ext cx="7924579" cy="5425838"/>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BBC12A6-443C-7CF9-06D9-8750720DE97F}"/>
              </a:ext>
            </a:extLst>
          </p:cNvPr>
          <p:cNvPicPr>
            <a:picLocks noChangeAspect="1"/>
          </p:cNvPicPr>
          <p:nvPr/>
        </p:nvPicPr>
        <p:blipFill>
          <a:blip r:embed="rId3"/>
          <a:stretch>
            <a:fillRect/>
          </a:stretch>
        </p:blipFill>
        <p:spPr>
          <a:xfrm>
            <a:off x="132672" y="699739"/>
            <a:ext cx="8254869" cy="481424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5CB5EA-156C-4085-A223-BFCF443E19CC}"/>
                  </a:ext>
                </a:extLst>
              </p14:cNvPr>
              <p14:cNvContentPartPr/>
              <p14:nvPr/>
            </p14:nvContentPartPr>
            <p14:xfrm>
              <a:off x="2600307" y="1579920"/>
              <a:ext cx="6634800" cy="91080"/>
            </p14:xfrm>
          </p:contentPart>
        </mc:Choice>
        <mc:Fallback xmlns="">
          <p:pic>
            <p:nvPicPr>
              <p:cNvPr id="2" name="Freihand 1">
                <a:extLst>
                  <a:ext uri="{FF2B5EF4-FFF2-40B4-BE49-F238E27FC236}">
                    <a16:creationId xmlns:a16="http://schemas.microsoft.com/office/drawing/2014/main" id="{ED5CB5EA-156C-4085-A223-BFCF443E19CC}"/>
                  </a:ext>
                </a:extLst>
              </p:cNvPr>
              <p:cNvPicPr/>
              <p:nvPr/>
            </p:nvPicPr>
            <p:blipFill>
              <a:blip r:embed="rId4"/>
              <a:stretch>
                <a:fillRect/>
              </a:stretch>
            </p:blipFill>
            <p:spPr>
              <a:xfrm>
                <a:off x="2595987" y="1575600"/>
                <a:ext cx="6643440" cy="99720"/>
              </a:xfrm>
              <a:prstGeom prst="rect">
                <a:avLst/>
              </a:prstGeom>
            </p:spPr>
          </p:pic>
        </mc:Fallback>
      </mc:AlternateContent>
      <p:grpSp>
        <p:nvGrpSpPr>
          <p:cNvPr id="48" name="Gruppieren 47">
            <a:extLst>
              <a:ext uri="{FF2B5EF4-FFF2-40B4-BE49-F238E27FC236}">
                <a16:creationId xmlns:a16="http://schemas.microsoft.com/office/drawing/2014/main" id="{498DD6B6-17E4-48D2-A96B-EFF2D1B4F05D}"/>
              </a:ext>
            </a:extLst>
          </p:cNvPr>
          <p:cNvGrpSpPr/>
          <p:nvPr/>
        </p:nvGrpSpPr>
        <p:grpSpPr>
          <a:xfrm>
            <a:off x="8798787" y="1975920"/>
            <a:ext cx="3287880" cy="739440"/>
            <a:chOff x="8798787" y="1975920"/>
            <a:chExt cx="3287880" cy="7394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1696CB2-DDC5-4616-BEA2-740C1DDE586B}"/>
                    </a:ext>
                  </a:extLst>
                </p14:cNvPr>
                <p14:cNvContentPartPr/>
                <p14:nvPr/>
              </p14:nvContentPartPr>
              <p14:xfrm>
                <a:off x="8798787" y="2391000"/>
                <a:ext cx="124200" cy="138960"/>
              </p14:xfrm>
            </p:contentPart>
          </mc:Choice>
          <mc:Fallback xmlns="">
            <p:pic>
              <p:nvPicPr>
                <p:cNvPr id="6" name="Freihand 5">
                  <a:extLst>
                    <a:ext uri="{FF2B5EF4-FFF2-40B4-BE49-F238E27FC236}">
                      <a16:creationId xmlns:a16="http://schemas.microsoft.com/office/drawing/2014/main" id="{F1696CB2-DDC5-4616-BEA2-740C1DDE586B}"/>
                    </a:ext>
                  </a:extLst>
                </p:cNvPr>
                <p:cNvPicPr/>
                <p:nvPr/>
              </p:nvPicPr>
              <p:blipFill>
                <a:blip r:embed="rId6"/>
                <a:stretch>
                  <a:fillRect/>
                </a:stretch>
              </p:blipFill>
              <p:spPr>
                <a:xfrm>
                  <a:off x="8794467" y="2386680"/>
                  <a:ext cx="132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FD512C8-BDEE-446C-A981-C99D1FD2D717}"/>
                    </a:ext>
                  </a:extLst>
                </p14:cNvPr>
                <p14:cNvContentPartPr/>
                <p14:nvPr/>
              </p14:nvContentPartPr>
              <p14:xfrm>
                <a:off x="9025587" y="2333400"/>
                <a:ext cx="216000" cy="278280"/>
              </p14:xfrm>
            </p:contentPart>
          </mc:Choice>
          <mc:Fallback xmlns="">
            <p:pic>
              <p:nvPicPr>
                <p:cNvPr id="7" name="Freihand 6">
                  <a:extLst>
                    <a:ext uri="{FF2B5EF4-FFF2-40B4-BE49-F238E27FC236}">
                      <a16:creationId xmlns:a16="http://schemas.microsoft.com/office/drawing/2014/main" id="{0FD512C8-BDEE-446C-A981-C99D1FD2D717}"/>
                    </a:ext>
                  </a:extLst>
                </p:cNvPr>
                <p:cNvPicPr/>
                <p:nvPr/>
              </p:nvPicPr>
              <p:blipFill>
                <a:blip r:embed="rId8"/>
                <a:stretch>
                  <a:fillRect/>
                </a:stretch>
              </p:blipFill>
              <p:spPr>
                <a:xfrm>
                  <a:off x="9021267" y="2329080"/>
                  <a:ext cx="224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2D27909-860D-48D9-AB89-368D862117ED}"/>
                    </a:ext>
                  </a:extLst>
                </p14:cNvPr>
                <p14:cNvContentPartPr/>
                <p14:nvPr/>
              </p14:nvContentPartPr>
              <p14:xfrm>
                <a:off x="9304587" y="2413680"/>
                <a:ext cx="26280" cy="22320"/>
              </p14:xfrm>
            </p:contentPart>
          </mc:Choice>
          <mc:Fallback xmlns="">
            <p:pic>
              <p:nvPicPr>
                <p:cNvPr id="8" name="Freihand 7">
                  <a:extLst>
                    <a:ext uri="{FF2B5EF4-FFF2-40B4-BE49-F238E27FC236}">
                      <a16:creationId xmlns:a16="http://schemas.microsoft.com/office/drawing/2014/main" id="{32D27909-860D-48D9-AB89-368D862117ED}"/>
                    </a:ext>
                  </a:extLst>
                </p:cNvPr>
                <p:cNvPicPr/>
                <p:nvPr/>
              </p:nvPicPr>
              <p:blipFill>
                <a:blip r:embed="rId10"/>
                <a:stretch>
                  <a:fillRect/>
                </a:stretch>
              </p:blipFill>
              <p:spPr>
                <a:xfrm>
                  <a:off x="9300267" y="2409360"/>
                  <a:ext cx="34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F3290A2-15A9-4C79-A518-2C55A3F61FD9}"/>
                    </a:ext>
                  </a:extLst>
                </p14:cNvPr>
                <p14:cNvContentPartPr/>
                <p14:nvPr/>
              </p14:nvContentPartPr>
              <p14:xfrm>
                <a:off x="9555507" y="2253480"/>
                <a:ext cx="174960" cy="164160"/>
              </p14:xfrm>
            </p:contentPart>
          </mc:Choice>
          <mc:Fallback xmlns="">
            <p:pic>
              <p:nvPicPr>
                <p:cNvPr id="10" name="Freihand 9">
                  <a:extLst>
                    <a:ext uri="{FF2B5EF4-FFF2-40B4-BE49-F238E27FC236}">
                      <a16:creationId xmlns:a16="http://schemas.microsoft.com/office/drawing/2014/main" id="{0F3290A2-15A9-4C79-A518-2C55A3F61FD9}"/>
                    </a:ext>
                  </a:extLst>
                </p:cNvPr>
                <p:cNvPicPr/>
                <p:nvPr/>
              </p:nvPicPr>
              <p:blipFill>
                <a:blip r:embed="rId12"/>
                <a:stretch>
                  <a:fillRect/>
                </a:stretch>
              </p:blipFill>
              <p:spPr>
                <a:xfrm>
                  <a:off x="9551187" y="2249160"/>
                  <a:ext cx="183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E259743-2986-44A9-9A64-32712B67B49F}"/>
                    </a:ext>
                  </a:extLst>
                </p14:cNvPr>
                <p14:cNvContentPartPr/>
                <p14:nvPr/>
              </p14:nvContentPartPr>
              <p14:xfrm>
                <a:off x="9743067" y="2300280"/>
                <a:ext cx="156600" cy="98280"/>
              </p14:xfrm>
            </p:contentPart>
          </mc:Choice>
          <mc:Fallback xmlns="">
            <p:pic>
              <p:nvPicPr>
                <p:cNvPr id="11" name="Freihand 10">
                  <a:extLst>
                    <a:ext uri="{FF2B5EF4-FFF2-40B4-BE49-F238E27FC236}">
                      <a16:creationId xmlns:a16="http://schemas.microsoft.com/office/drawing/2014/main" id="{6E259743-2986-44A9-9A64-32712B67B49F}"/>
                    </a:ext>
                  </a:extLst>
                </p:cNvPr>
                <p:cNvPicPr/>
                <p:nvPr/>
              </p:nvPicPr>
              <p:blipFill>
                <a:blip r:embed="rId14"/>
                <a:stretch>
                  <a:fillRect/>
                </a:stretch>
              </p:blipFill>
              <p:spPr>
                <a:xfrm>
                  <a:off x="9738747" y="2295960"/>
                  <a:ext cx="165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038E04F-8523-48D1-8B08-646D185BEAF5}"/>
                    </a:ext>
                  </a:extLst>
                </p14:cNvPr>
                <p14:cNvContentPartPr/>
                <p14:nvPr/>
              </p14:nvContentPartPr>
              <p14:xfrm>
                <a:off x="9865827" y="2175000"/>
                <a:ext cx="35640" cy="21600"/>
              </p14:xfrm>
            </p:contentPart>
          </mc:Choice>
          <mc:Fallback xmlns="">
            <p:pic>
              <p:nvPicPr>
                <p:cNvPr id="12" name="Freihand 11">
                  <a:extLst>
                    <a:ext uri="{FF2B5EF4-FFF2-40B4-BE49-F238E27FC236}">
                      <a16:creationId xmlns:a16="http://schemas.microsoft.com/office/drawing/2014/main" id="{9038E04F-8523-48D1-8B08-646D185BEAF5}"/>
                    </a:ext>
                  </a:extLst>
                </p:cNvPr>
                <p:cNvPicPr/>
                <p:nvPr/>
              </p:nvPicPr>
              <p:blipFill>
                <a:blip r:embed="rId16"/>
                <a:stretch>
                  <a:fillRect/>
                </a:stretch>
              </p:blipFill>
              <p:spPr>
                <a:xfrm>
                  <a:off x="9861507" y="2170680"/>
                  <a:ext cx="44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CCE57B3-F325-4CD3-A08E-8BEE68879179}"/>
                    </a:ext>
                  </a:extLst>
                </p14:cNvPr>
                <p14:cNvContentPartPr/>
                <p14:nvPr/>
              </p14:nvContentPartPr>
              <p14:xfrm>
                <a:off x="9896067" y="2169600"/>
                <a:ext cx="55440" cy="228240"/>
              </p14:xfrm>
            </p:contentPart>
          </mc:Choice>
          <mc:Fallback xmlns="">
            <p:pic>
              <p:nvPicPr>
                <p:cNvPr id="13" name="Freihand 12">
                  <a:extLst>
                    <a:ext uri="{FF2B5EF4-FFF2-40B4-BE49-F238E27FC236}">
                      <a16:creationId xmlns:a16="http://schemas.microsoft.com/office/drawing/2014/main" id="{CCCE57B3-F325-4CD3-A08E-8BEE68879179}"/>
                    </a:ext>
                  </a:extLst>
                </p:cNvPr>
                <p:cNvPicPr/>
                <p:nvPr/>
              </p:nvPicPr>
              <p:blipFill>
                <a:blip r:embed="rId18"/>
                <a:stretch>
                  <a:fillRect/>
                </a:stretch>
              </p:blipFill>
              <p:spPr>
                <a:xfrm>
                  <a:off x="9891747" y="2165280"/>
                  <a:ext cx="64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0D581CF-1FAE-43EC-8513-B55D8E12CFA0}"/>
                    </a:ext>
                  </a:extLst>
                </p14:cNvPr>
                <p14:cNvContentPartPr/>
                <p14:nvPr/>
              </p14:nvContentPartPr>
              <p14:xfrm>
                <a:off x="9972387" y="2296320"/>
                <a:ext cx="84960" cy="60480"/>
              </p14:xfrm>
            </p:contentPart>
          </mc:Choice>
          <mc:Fallback xmlns="">
            <p:pic>
              <p:nvPicPr>
                <p:cNvPr id="14" name="Freihand 13">
                  <a:extLst>
                    <a:ext uri="{FF2B5EF4-FFF2-40B4-BE49-F238E27FC236}">
                      <a16:creationId xmlns:a16="http://schemas.microsoft.com/office/drawing/2014/main" id="{70D581CF-1FAE-43EC-8513-B55D8E12CFA0}"/>
                    </a:ext>
                  </a:extLst>
                </p:cNvPr>
                <p:cNvPicPr/>
                <p:nvPr/>
              </p:nvPicPr>
              <p:blipFill>
                <a:blip r:embed="rId20"/>
                <a:stretch>
                  <a:fillRect/>
                </a:stretch>
              </p:blipFill>
              <p:spPr>
                <a:xfrm>
                  <a:off x="9968067" y="2292000"/>
                  <a:ext cx="9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062E31B-E2DB-49D2-84CF-DCDFABB30CB1}"/>
                    </a:ext>
                  </a:extLst>
                </p14:cNvPr>
                <p14:cNvContentPartPr/>
                <p14:nvPr/>
              </p14:nvContentPartPr>
              <p14:xfrm>
                <a:off x="10092987" y="2151600"/>
                <a:ext cx="115560" cy="210600"/>
              </p14:xfrm>
            </p:contentPart>
          </mc:Choice>
          <mc:Fallback xmlns="">
            <p:pic>
              <p:nvPicPr>
                <p:cNvPr id="15" name="Freihand 14">
                  <a:extLst>
                    <a:ext uri="{FF2B5EF4-FFF2-40B4-BE49-F238E27FC236}">
                      <a16:creationId xmlns:a16="http://schemas.microsoft.com/office/drawing/2014/main" id="{A062E31B-E2DB-49D2-84CF-DCDFABB30CB1}"/>
                    </a:ext>
                  </a:extLst>
                </p:cNvPr>
                <p:cNvPicPr/>
                <p:nvPr/>
              </p:nvPicPr>
              <p:blipFill>
                <a:blip r:embed="rId22"/>
                <a:stretch>
                  <a:fillRect/>
                </a:stretch>
              </p:blipFill>
              <p:spPr>
                <a:xfrm>
                  <a:off x="10088667" y="2147280"/>
                  <a:ext cx="124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56E7FE1-B61E-4E38-B409-BE1F2575C5B4}"/>
                    </a:ext>
                  </a:extLst>
                </p14:cNvPr>
                <p14:cNvContentPartPr/>
                <p14:nvPr/>
              </p14:nvContentPartPr>
              <p14:xfrm>
                <a:off x="10262547" y="2128200"/>
                <a:ext cx="309240" cy="217440"/>
              </p14:xfrm>
            </p:contentPart>
          </mc:Choice>
          <mc:Fallback xmlns="">
            <p:pic>
              <p:nvPicPr>
                <p:cNvPr id="16" name="Freihand 15">
                  <a:extLst>
                    <a:ext uri="{FF2B5EF4-FFF2-40B4-BE49-F238E27FC236}">
                      <a16:creationId xmlns:a16="http://schemas.microsoft.com/office/drawing/2014/main" id="{356E7FE1-B61E-4E38-B409-BE1F2575C5B4}"/>
                    </a:ext>
                  </a:extLst>
                </p:cNvPr>
                <p:cNvPicPr/>
                <p:nvPr/>
              </p:nvPicPr>
              <p:blipFill>
                <a:blip r:embed="rId24"/>
                <a:stretch>
                  <a:fillRect/>
                </a:stretch>
              </p:blipFill>
              <p:spPr>
                <a:xfrm>
                  <a:off x="10258227" y="2123880"/>
                  <a:ext cx="317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009F8B4-1EB6-4338-B77C-1F3D51C127E4}"/>
                    </a:ext>
                  </a:extLst>
                </p14:cNvPr>
                <p14:cNvContentPartPr/>
                <p14:nvPr/>
              </p14:nvContentPartPr>
              <p14:xfrm>
                <a:off x="10573227" y="2225760"/>
                <a:ext cx="78480" cy="93240"/>
              </p14:xfrm>
            </p:contentPart>
          </mc:Choice>
          <mc:Fallback xmlns="">
            <p:pic>
              <p:nvPicPr>
                <p:cNvPr id="17" name="Freihand 16">
                  <a:extLst>
                    <a:ext uri="{FF2B5EF4-FFF2-40B4-BE49-F238E27FC236}">
                      <a16:creationId xmlns:a16="http://schemas.microsoft.com/office/drawing/2014/main" id="{9009F8B4-1EB6-4338-B77C-1F3D51C127E4}"/>
                    </a:ext>
                  </a:extLst>
                </p:cNvPr>
                <p:cNvPicPr/>
                <p:nvPr/>
              </p:nvPicPr>
              <p:blipFill>
                <a:blip r:embed="rId26"/>
                <a:stretch>
                  <a:fillRect/>
                </a:stretch>
              </p:blipFill>
              <p:spPr>
                <a:xfrm>
                  <a:off x="10568907" y="2221440"/>
                  <a:ext cx="8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382BC7C-DABD-470F-9B5D-60E2892DC219}"/>
                    </a:ext>
                  </a:extLst>
                </p14:cNvPr>
                <p14:cNvContentPartPr/>
                <p14:nvPr/>
              </p14:nvContentPartPr>
              <p14:xfrm>
                <a:off x="10707507" y="2065560"/>
                <a:ext cx="123120" cy="222840"/>
              </p14:xfrm>
            </p:contentPart>
          </mc:Choice>
          <mc:Fallback xmlns="">
            <p:pic>
              <p:nvPicPr>
                <p:cNvPr id="18" name="Freihand 17">
                  <a:extLst>
                    <a:ext uri="{FF2B5EF4-FFF2-40B4-BE49-F238E27FC236}">
                      <a16:creationId xmlns:a16="http://schemas.microsoft.com/office/drawing/2014/main" id="{9382BC7C-DABD-470F-9B5D-60E2892DC219}"/>
                    </a:ext>
                  </a:extLst>
                </p:cNvPr>
                <p:cNvPicPr/>
                <p:nvPr/>
              </p:nvPicPr>
              <p:blipFill>
                <a:blip r:embed="rId28"/>
                <a:stretch>
                  <a:fillRect/>
                </a:stretch>
              </p:blipFill>
              <p:spPr>
                <a:xfrm>
                  <a:off x="10703187" y="2061240"/>
                  <a:ext cx="131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A267654-8404-4383-8D44-42C0328A10EC}"/>
                    </a:ext>
                  </a:extLst>
                </p14:cNvPr>
                <p14:cNvContentPartPr/>
                <p14:nvPr/>
              </p14:nvContentPartPr>
              <p14:xfrm>
                <a:off x="10764747" y="2208840"/>
                <a:ext cx="231120" cy="69480"/>
              </p14:xfrm>
            </p:contentPart>
          </mc:Choice>
          <mc:Fallback xmlns="">
            <p:pic>
              <p:nvPicPr>
                <p:cNvPr id="19" name="Freihand 18">
                  <a:extLst>
                    <a:ext uri="{FF2B5EF4-FFF2-40B4-BE49-F238E27FC236}">
                      <a16:creationId xmlns:a16="http://schemas.microsoft.com/office/drawing/2014/main" id="{CA267654-8404-4383-8D44-42C0328A10EC}"/>
                    </a:ext>
                  </a:extLst>
                </p:cNvPr>
                <p:cNvPicPr/>
                <p:nvPr/>
              </p:nvPicPr>
              <p:blipFill>
                <a:blip r:embed="rId30"/>
                <a:stretch>
                  <a:fillRect/>
                </a:stretch>
              </p:blipFill>
              <p:spPr>
                <a:xfrm>
                  <a:off x="10760427" y="2204520"/>
                  <a:ext cx="239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F470B23-A79A-4347-B827-5E4703B8222A}"/>
                    </a:ext>
                  </a:extLst>
                </p14:cNvPr>
                <p14:cNvContentPartPr/>
                <p14:nvPr/>
              </p14:nvContentPartPr>
              <p14:xfrm>
                <a:off x="10990107" y="2141160"/>
                <a:ext cx="11160" cy="19440"/>
              </p14:xfrm>
            </p:contentPart>
          </mc:Choice>
          <mc:Fallback xmlns="">
            <p:pic>
              <p:nvPicPr>
                <p:cNvPr id="20" name="Freihand 19">
                  <a:extLst>
                    <a:ext uri="{FF2B5EF4-FFF2-40B4-BE49-F238E27FC236}">
                      <a16:creationId xmlns:a16="http://schemas.microsoft.com/office/drawing/2014/main" id="{0F470B23-A79A-4347-B827-5E4703B8222A}"/>
                    </a:ext>
                  </a:extLst>
                </p:cNvPr>
                <p:cNvPicPr/>
                <p:nvPr/>
              </p:nvPicPr>
              <p:blipFill>
                <a:blip r:embed="rId32"/>
                <a:stretch>
                  <a:fillRect/>
                </a:stretch>
              </p:blipFill>
              <p:spPr>
                <a:xfrm>
                  <a:off x="10985787" y="213684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13E1F10-DCDB-4F63-B8D1-1191F9B18553}"/>
                    </a:ext>
                  </a:extLst>
                </p14:cNvPr>
                <p14:cNvContentPartPr/>
                <p14:nvPr/>
              </p14:nvContentPartPr>
              <p14:xfrm>
                <a:off x="11017107" y="2181840"/>
                <a:ext cx="109440" cy="94320"/>
              </p14:xfrm>
            </p:contentPart>
          </mc:Choice>
          <mc:Fallback xmlns="">
            <p:pic>
              <p:nvPicPr>
                <p:cNvPr id="21" name="Freihand 20">
                  <a:extLst>
                    <a:ext uri="{FF2B5EF4-FFF2-40B4-BE49-F238E27FC236}">
                      <a16:creationId xmlns:a16="http://schemas.microsoft.com/office/drawing/2014/main" id="{E13E1F10-DCDB-4F63-B8D1-1191F9B18553}"/>
                    </a:ext>
                  </a:extLst>
                </p:cNvPr>
                <p:cNvPicPr/>
                <p:nvPr/>
              </p:nvPicPr>
              <p:blipFill>
                <a:blip r:embed="rId34"/>
                <a:stretch>
                  <a:fillRect/>
                </a:stretch>
              </p:blipFill>
              <p:spPr>
                <a:xfrm>
                  <a:off x="11012787" y="2177520"/>
                  <a:ext cx="118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A895D59-D673-4CFA-9B60-738C578C7AB1}"/>
                    </a:ext>
                  </a:extLst>
                </p14:cNvPr>
                <p14:cNvContentPartPr/>
                <p14:nvPr/>
              </p14:nvContentPartPr>
              <p14:xfrm>
                <a:off x="11157507" y="2034600"/>
                <a:ext cx="102960" cy="216360"/>
              </p14:xfrm>
            </p:contentPart>
          </mc:Choice>
          <mc:Fallback xmlns="">
            <p:pic>
              <p:nvPicPr>
                <p:cNvPr id="22" name="Freihand 21">
                  <a:extLst>
                    <a:ext uri="{FF2B5EF4-FFF2-40B4-BE49-F238E27FC236}">
                      <a16:creationId xmlns:a16="http://schemas.microsoft.com/office/drawing/2014/main" id="{EA895D59-D673-4CFA-9B60-738C578C7AB1}"/>
                    </a:ext>
                  </a:extLst>
                </p:cNvPr>
                <p:cNvPicPr/>
                <p:nvPr/>
              </p:nvPicPr>
              <p:blipFill>
                <a:blip r:embed="rId36"/>
                <a:stretch>
                  <a:fillRect/>
                </a:stretch>
              </p:blipFill>
              <p:spPr>
                <a:xfrm>
                  <a:off x="11153187" y="2030280"/>
                  <a:ext cx="111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F010028F-5B43-4CF5-B8AF-BAD0B9993F0F}"/>
                    </a:ext>
                  </a:extLst>
                </p14:cNvPr>
                <p14:cNvContentPartPr/>
                <p14:nvPr/>
              </p14:nvContentPartPr>
              <p14:xfrm>
                <a:off x="11230947" y="2142240"/>
                <a:ext cx="335520" cy="82440"/>
              </p14:xfrm>
            </p:contentPart>
          </mc:Choice>
          <mc:Fallback xmlns="">
            <p:pic>
              <p:nvPicPr>
                <p:cNvPr id="23" name="Freihand 22">
                  <a:extLst>
                    <a:ext uri="{FF2B5EF4-FFF2-40B4-BE49-F238E27FC236}">
                      <a16:creationId xmlns:a16="http://schemas.microsoft.com/office/drawing/2014/main" id="{F010028F-5B43-4CF5-B8AF-BAD0B9993F0F}"/>
                    </a:ext>
                  </a:extLst>
                </p:cNvPr>
                <p:cNvPicPr/>
                <p:nvPr/>
              </p:nvPicPr>
              <p:blipFill>
                <a:blip r:embed="rId38"/>
                <a:stretch>
                  <a:fillRect/>
                </a:stretch>
              </p:blipFill>
              <p:spPr>
                <a:xfrm>
                  <a:off x="11226627" y="2137920"/>
                  <a:ext cx="344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DD482057-4688-495E-B1D1-026B017E5755}"/>
                    </a:ext>
                  </a:extLst>
                </p14:cNvPr>
                <p14:cNvContentPartPr/>
                <p14:nvPr/>
              </p14:nvContentPartPr>
              <p14:xfrm>
                <a:off x="11550267" y="1975920"/>
                <a:ext cx="155880" cy="301320"/>
              </p14:xfrm>
            </p:contentPart>
          </mc:Choice>
          <mc:Fallback xmlns="">
            <p:pic>
              <p:nvPicPr>
                <p:cNvPr id="25" name="Freihand 24">
                  <a:extLst>
                    <a:ext uri="{FF2B5EF4-FFF2-40B4-BE49-F238E27FC236}">
                      <a16:creationId xmlns:a16="http://schemas.microsoft.com/office/drawing/2014/main" id="{DD482057-4688-495E-B1D1-026B017E5755}"/>
                    </a:ext>
                  </a:extLst>
                </p:cNvPr>
                <p:cNvPicPr/>
                <p:nvPr/>
              </p:nvPicPr>
              <p:blipFill>
                <a:blip r:embed="rId40"/>
                <a:stretch>
                  <a:fillRect/>
                </a:stretch>
              </p:blipFill>
              <p:spPr>
                <a:xfrm>
                  <a:off x="11545947" y="1971600"/>
                  <a:ext cx="1645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CE5970E7-93F1-49DB-B902-1C1D29082A1A}"/>
                    </a:ext>
                  </a:extLst>
                </p14:cNvPr>
                <p14:cNvContentPartPr/>
                <p14:nvPr/>
              </p14:nvContentPartPr>
              <p14:xfrm>
                <a:off x="9481707" y="2561640"/>
                <a:ext cx="144360" cy="153720"/>
              </p14:xfrm>
            </p:contentPart>
          </mc:Choice>
          <mc:Fallback xmlns="">
            <p:pic>
              <p:nvPicPr>
                <p:cNvPr id="27" name="Freihand 26">
                  <a:extLst>
                    <a:ext uri="{FF2B5EF4-FFF2-40B4-BE49-F238E27FC236}">
                      <a16:creationId xmlns:a16="http://schemas.microsoft.com/office/drawing/2014/main" id="{CE5970E7-93F1-49DB-B902-1C1D29082A1A}"/>
                    </a:ext>
                  </a:extLst>
                </p:cNvPr>
                <p:cNvPicPr/>
                <p:nvPr/>
              </p:nvPicPr>
              <p:blipFill>
                <a:blip r:embed="rId42"/>
                <a:stretch>
                  <a:fillRect/>
                </a:stretch>
              </p:blipFill>
              <p:spPr>
                <a:xfrm>
                  <a:off x="9477387" y="2557320"/>
                  <a:ext cx="153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3BAF80C-2C20-48D5-96D6-96580E030005}"/>
                    </a:ext>
                  </a:extLst>
                </p14:cNvPr>
                <p14:cNvContentPartPr/>
                <p14:nvPr/>
              </p14:nvContentPartPr>
              <p14:xfrm>
                <a:off x="9572067" y="2639760"/>
                <a:ext cx="57960" cy="51120"/>
              </p14:xfrm>
            </p:contentPart>
          </mc:Choice>
          <mc:Fallback xmlns="">
            <p:pic>
              <p:nvPicPr>
                <p:cNvPr id="28" name="Freihand 27">
                  <a:extLst>
                    <a:ext uri="{FF2B5EF4-FFF2-40B4-BE49-F238E27FC236}">
                      <a16:creationId xmlns:a16="http://schemas.microsoft.com/office/drawing/2014/main" id="{53BAF80C-2C20-48D5-96D6-96580E030005}"/>
                    </a:ext>
                  </a:extLst>
                </p:cNvPr>
                <p:cNvPicPr/>
                <p:nvPr/>
              </p:nvPicPr>
              <p:blipFill>
                <a:blip r:embed="rId44"/>
                <a:stretch>
                  <a:fillRect/>
                </a:stretch>
              </p:blipFill>
              <p:spPr>
                <a:xfrm>
                  <a:off x="9567747" y="2635440"/>
                  <a:ext cx="66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47FB438A-03E6-434D-A6A9-8F9F62BF0894}"/>
                    </a:ext>
                  </a:extLst>
                </p14:cNvPr>
                <p14:cNvContentPartPr/>
                <p14:nvPr/>
              </p14:nvContentPartPr>
              <p14:xfrm>
                <a:off x="9673587" y="2636880"/>
                <a:ext cx="161280" cy="42120"/>
              </p14:xfrm>
            </p:contentPart>
          </mc:Choice>
          <mc:Fallback xmlns="">
            <p:pic>
              <p:nvPicPr>
                <p:cNvPr id="29" name="Freihand 28">
                  <a:extLst>
                    <a:ext uri="{FF2B5EF4-FFF2-40B4-BE49-F238E27FC236}">
                      <a16:creationId xmlns:a16="http://schemas.microsoft.com/office/drawing/2014/main" id="{47FB438A-03E6-434D-A6A9-8F9F62BF0894}"/>
                    </a:ext>
                  </a:extLst>
                </p:cNvPr>
                <p:cNvPicPr/>
                <p:nvPr/>
              </p:nvPicPr>
              <p:blipFill>
                <a:blip r:embed="rId46"/>
                <a:stretch>
                  <a:fillRect/>
                </a:stretch>
              </p:blipFill>
              <p:spPr>
                <a:xfrm>
                  <a:off x="9669267" y="2632560"/>
                  <a:ext cx="169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85C323A0-548A-4B13-A436-38AEB8C5FD83}"/>
                    </a:ext>
                  </a:extLst>
                </p14:cNvPr>
                <p14:cNvContentPartPr/>
                <p14:nvPr/>
              </p14:nvContentPartPr>
              <p14:xfrm>
                <a:off x="9846027" y="2595480"/>
                <a:ext cx="63360" cy="95040"/>
              </p14:xfrm>
            </p:contentPart>
          </mc:Choice>
          <mc:Fallback xmlns="">
            <p:pic>
              <p:nvPicPr>
                <p:cNvPr id="30" name="Freihand 29">
                  <a:extLst>
                    <a:ext uri="{FF2B5EF4-FFF2-40B4-BE49-F238E27FC236}">
                      <a16:creationId xmlns:a16="http://schemas.microsoft.com/office/drawing/2014/main" id="{85C323A0-548A-4B13-A436-38AEB8C5FD83}"/>
                    </a:ext>
                  </a:extLst>
                </p:cNvPr>
                <p:cNvPicPr/>
                <p:nvPr/>
              </p:nvPicPr>
              <p:blipFill>
                <a:blip r:embed="rId48"/>
                <a:stretch>
                  <a:fillRect/>
                </a:stretch>
              </p:blipFill>
              <p:spPr>
                <a:xfrm>
                  <a:off x="9841707" y="2591160"/>
                  <a:ext cx="72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0543F926-EA75-40D9-84EE-0AA6A3EFDA15}"/>
                    </a:ext>
                  </a:extLst>
                </p14:cNvPr>
                <p14:cNvContentPartPr/>
                <p14:nvPr/>
              </p14:nvContentPartPr>
              <p14:xfrm>
                <a:off x="9916587" y="2600520"/>
                <a:ext cx="350280" cy="66960"/>
              </p14:xfrm>
            </p:contentPart>
          </mc:Choice>
          <mc:Fallback xmlns="">
            <p:pic>
              <p:nvPicPr>
                <p:cNvPr id="31" name="Freihand 30">
                  <a:extLst>
                    <a:ext uri="{FF2B5EF4-FFF2-40B4-BE49-F238E27FC236}">
                      <a16:creationId xmlns:a16="http://schemas.microsoft.com/office/drawing/2014/main" id="{0543F926-EA75-40D9-84EE-0AA6A3EFDA15}"/>
                    </a:ext>
                  </a:extLst>
                </p:cNvPr>
                <p:cNvPicPr/>
                <p:nvPr/>
              </p:nvPicPr>
              <p:blipFill>
                <a:blip r:embed="rId50"/>
                <a:stretch>
                  <a:fillRect/>
                </a:stretch>
              </p:blipFill>
              <p:spPr>
                <a:xfrm>
                  <a:off x="9912267" y="2596200"/>
                  <a:ext cx="358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AD03BFC-CD79-4ECB-8B05-FD5FF7713AE6}"/>
                    </a:ext>
                  </a:extLst>
                </p14:cNvPr>
                <p14:cNvContentPartPr/>
                <p14:nvPr/>
              </p14:nvContentPartPr>
              <p14:xfrm>
                <a:off x="10379907" y="2591520"/>
                <a:ext cx="144360" cy="8280"/>
              </p14:xfrm>
            </p:contentPart>
          </mc:Choice>
          <mc:Fallback xmlns="">
            <p:pic>
              <p:nvPicPr>
                <p:cNvPr id="32" name="Freihand 31">
                  <a:extLst>
                    <a:ext uri="{FF2B5EF4-FFF2-40B4-BE49-F238E27FC236}">
                      <a16:creationId xmlns:a16="http://schemas.microsoft.com/office/drawing/2014/main" id="{6AD03BFC-CD79-4ECB-8B05-FD5FF7713AE6}"/>
                    </a:ext>
                  </a:extLst>
                </p:cNvPr>
                <p:cNvPicPr/>
                <p:nvPr/>
              </p:nvPicPr>
              <p:blipFill>
                <a:blip r:embed="rId52"/>
                <a:stretch>
                  <a:fillRect/>
                </a:stretch>
              </p:blipFill>
              <p:spPr>
                <a:xfrm>
                  <a:off x="10375587" y="2587200"/>
                  <a:ext cx="153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0E8F44D-99C2-48EB-91C2-5861AF54B44F}"/>
                    </a:ext>
                  </a:extLst>
                </p14:cNvPr>
                <p14:cNvContentPartPr/>
                <p14:nvPr/>
              </p14:nvContentPartPr>
              <p14:xfrm>
                <a:off x="10639467" y="2473080"/>
                <a:ext cx="108000" cy="132480"/>
              </p14:xfrm>
            </p:contentPart>
          </mc:Choice>
          <mc:Fallback xmlns="">
            <p:pic>
              <p:nvPicPr>
                <p:cNvPr id="33" name="Freihand 32">
                  <a:extLst>
                    <a:ext uri="{FF2B5EF4-FFF2-40B4-BE49-F238E27FC236}">
                      <a16:creationId xmlns:a16="http://schemas.microsoft.com/office/drawing/2014/main" id="{60E8F44D-99C2-48EB-91C2-5861AF54B44F}"/>
                    </a:ext>
                  </a:extLst>
                </p:cNvPr>
                <p:cNvPicPr/>
                <p:nvPr/>
              </p:nvPicPr>
              <p:blipFill>
                <a:blip r:embed="rId54"/>
                <a:stretch>
                  <a:fillRect/>
                </a:stretch>
              </p:blipFill>
              <p:spPr>
                <a:xfrm>
                  <a:off x="10635147" y="2468760"/>
                  <a:ext cx="116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70EAECF-12EF-42E5-A09C-BEFAAF96FBCA}"/>
                    </a:ext>
                  </a:extLst>
                </p14:cNvPr>
                <p14:cNvContentPartPr/>
                <p14:nvPr/>
              </p14:nvContentPartPr>
              <p14:xfrm>
                <a:off x="10734147" y="2519160"/>
                <a:ext cx="98640" cy="174960"/>
              </p14:xfrm>
            </p:contentPart>
          </mc:Choice>
          <mc:Fallback xmlns="">
            <p:pic>
              <p:nvPicPr>
                <p:cNvPr id="34" name="Freihand 33">
                  <a:extLst>
                    <a:ext uri="{FF2B5EF4-FFF2-40B4-BE49-F238E27FC236}">
                      <a16:creationId xmlns:a16="http://schemas.microsoft.com/office/drawing/2014/main" id="{F70EAECF-12EF-42E5-A09C-BEFAAF96FBCA}"/>
                    </a:ext>
                  </a:extLst>
                </p:cNvPr>
                <p:cNvPicPr/>
                <p:nvPr/>
              </p:nvPicPr>
              <p:blipFill>
                <a:blip r:embed="rId56"/>
                <a:stretch>
                  <a:fillRect/>
                </a:stretch>
              </p:blipFill>
              <p:spPr>
                <a:xfrm>
                  <a:off x="10729827" y="2514840"/>
                  <a:ext cx="107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64DB74F-9AC7-4128-8877-73BC65D1F74D}"/>
                    </a:ext>
                  </a:extLst>
                </p14:cNvPr>
                <p14:cNvContentPartPr/>
                <p14:nvPr/>
              </p14:nvContentPartPr>
              <p14:xfrm>
                <a:off x="10869867" y="2519880"/>
                <a:ext cx="150120" cy="64440"/>
              </p14:xfrm>
            </p:contentPart>
          </mc:Choice>
          <mc:Fallback xmlns="">
            <p:pic>
              <p:nvPicPr>
                <p:cNvPr id="35" name="Freihand 34">
                  <a:extLst>
                    <a:ext uri="{FF2B5EF4-FFF2-40B4-BE49-F238E27FC236}">
                      <a16:creationId xmlns:a16="http://schemas.microsoft.com/office/drawing/2014/main" id="{564DB74F-9AC7-4128-8877-73BC65D1F74D}"/>
                    </a:ext>
                  </a:extLst>
                </p:cNvPr>
                <p:cNvPicPr/>
                <p:nvPr/>
              </p:nvPicPr>
              <p:blipFill>
                <a:blip r:embed="rId58"/>
                <a:stretch>
                  <a:fillRect/>
                </a:stretch>
              </p:blipFill>
              <p:spPr>
                <a:xfrm>
                  <a:off x="10865547" y="2515560"/>
                  <a:ext cx="158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B1E7A641-88A1-4477-B7AE-5A740BCF71B4}"/>
                    </a:ext>
                  </a:extLst>
                </p14:cNvPr>
                <p14:cNvContentPartPr/>
                <p14:nvPr/>
              </p14:nvContentPartPr>
              <p14:xfrm>
                <a:off x="11088387" y="2515560"/>
                <a:ext cx="97200" cy="14760"/>
              </p14:xfrm>
            </p:contentPart>
          </mc:Choice>
          <mc:Fallback xmlns="">
            <p:pic>
              <p:nvPicPr>
                <p:cNvPr id="36" name="Freihand 35">
                  <a:extLst>
                    <a:ext uri="{FF2B5EF4-FFF2-40B4-BE49-F238E27FC236}">
                      <a16:creationId xmlns:a16="http://schemas.microsoft.com/office/drawing/2014/main" id="{B1E7A641-88A1-4477-B7AE-5A740BCF71B4}"/>
                    </a:ext>
                  </a:extLst>
                </p:cNvPr>
                <p:cNvPicPr/>
                <p:nvPr/>
              </p:nvPicPr>
              <p:blipFill>
                <a:blip r:embed="rId60"/>
                <a:stretch>
                  <a:fillRect/>
                </a:stretch>
              </p:blipFill>
              <p:spPr>
                <a:xfrm>
                  <a:off x="11084067" y="2511240"/>
                  <a:ext cx="10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888A3F3-E76A-421A-B010-E66354578D75}"/>
                    </a:ext>
                  </a:extLst>
                </p14:cNvPr>
                <p14:cNvContentPartPr/>
                <p14:nvPr/>
              </p14:nvContentPartPr>
              <p14:xfrm>
                <a:off x="11261907" y="2448960"/>
                <a:ext cx="10440" cy="110880"/>
              </p14:xfrm>
            </p:contentPart>
          </mc:Choice>
          <mc:Fallback xmlns="">
            <p:pic>
              <p:nvPicPr>
                <p:cNvPr id="37" name="Freihand 36">
                  <a:extLst>
                    <a:ext uri="{FF2B5EF4-FFF2-40B4-BE49-F238E27FC236}">
                      <a16:creationId xmlns:a16="http://schemas.microsoft.com/office/drawing/2014/main" id="{A888A3F3-E76A-421A-B010-E66354578D75}"/>
                    </a:ext>
                  </a:extLst>
                </p:cNvPr>
                <p:cNvPicPr/>
                <p:nvPr/>
              </p:nvPicPr>
              <p:blipFill>
                <a:blip r:embed="rId62"/>
                <a:stretch>
                  <a:fillRect/>
                </a:stretch>
              </p:blipFill>
              <p:spPr>
                <a:xfrm>
                  <a:off x="11257587" y="2444640"/>
                  <a:ext cx="1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2F3AE8D-46F9-4983-A966-CE62F48372C2}"/>
                    </a:ext>
                  </a:extLst>
                </p14:cNvPr>
                <p14:cNvContentPartPr/>
                <p14:nvPr/>
              </p14:nvContentPartPr>
              <p14:xfrm>
                <a:off x="11275587" y="2424840"/>
                <a:ext cx="81000" cy="12960"/>
              </p14:xfrm>
            </p:contentPart>
          </mc:Choice>
          <mc:Fallback xmlns="">
            <p:pic>
              <p:nvPicPr>
                <p:cNvPr id="38" name="Freihand 37">
                  <a:extLst>
                    <a:ext uri="{FF2B5EF4-FFF2-40B4-BE49-F238E27FC236}">
                      <a16:creationId xmlns:a16="http://schemas.microsoft.com/office/drawing/2014/main" id="{A2F3AE8D-46F9-4983-A966-CE62F48372C2}"/>
                    </a:ext>
                  </a:extLst>
                </p:cNvPr>
                <p:cNvPicPr/>
                <p:nvPr/>
              </p:nvPicPr>
              <p:blipFill>
                <a:blip r:embed="rId64"/>
                <a:stretch>
                  <a:fillRect/>
                </a:stretch>
              </p:blipFill>
              <p:spPr>
                <a:xfrm>
                  <a:off x="11271267" y="2420520"/>
                  <a:ext cx="89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9BED36E-0DDC-41B7-B976-4D57C605108B}"/>
                    </a:ext>
                  </a:extLst>
                </p14:cNvPr>
                <p14:cNvContentPartPr/>
                <p14:nvPr/>
              </p14:nvContentPartPr>
              <p14:xfrm>
                <a:off x="11264067" y="2477040"/>
                <a:ext cx="96840" cy="68040"/>
              </p14:xfrm>
            </p:contentPart>
          </mc:Choice>
          <mc:Fallback xmlns="">
            <p:pic>
              <p:nvPicPr>
                <p:cNvPr id="39" name="Freihand 38">
                  <a:extLst>
                    <a:ext uri="{FF2B5EF4-FFF2-40B4-BE49-F238E27FC236}">
                      <a16:creationId xmlns:a16="http://schemas.microsoft.com/office/drawing/2014/main" id="{79BED36E-0DDC-41B7-B976-4D57C605108B}"/>
                    </a:ext>
                  </a:extLst>
                </p:cNvPr>
                <p:cNvPicPr/>
                <p:nvPr/>
              </p:nvPicPr>
              <p:blipFill>
                <a:blip r:embed="rId66"/>
                <a:stretch>
                  <a:fillRect/>
                </a:stretch>
              </p:blipFill>
              <p:spPr>
                <a:xfrm>
                  <a:off x="11259747" y="2472720"/>
                  <a:ext cx="105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740F1B40-96F1-4016-9D65-71F9708D198B}"/>
                    </a:ext>
                  </a:extLst>
                </p14:cNvPr>
                <p14:cNvContentPartPr/>
                <p14:nvPr/>
              </p14:nvContentPartPr>
              <p14:xfrm>
                <a:off x="11366307" y="2401080"/>
                <a:ext cx="110160" cy="150840"/>
              </p14:xfrm>
            </p:contentPart>
          </mc:Choice>
          <mc:Fallback xmlns="">
            <p:pic>
              <p:nvPicPr>
                <p:cNvPr id="40" name="Freihand 39">
                  <a:extLst>
                    <a:ext uri="{FF2B5EF4-FFF2-40B4-BE49-F238E27FC236}">
                      <a16:creationId xmlns:a16="http://schemas.microsoft.com/office/drawing/2014/main" id="{740F1B40-96F1-4016-9D65-71F9708D198B}"/>
                    </a:ext>
                  </a:extLst>
                </p:cNvPr>
                <p:cNvPicPr/>
                <p:nvPr/>
              </p:nvPicPr>
              <p:blipFill>
                <a:blip r:embed="rId68"/>
                <a:stretch>
                  <a:fillRect/>
                </a:stretch>
              </p:blipFill>
              <p:spPr>
                <a:xfrm>
                  <a:off x="11361987" y="2396760"/>
                  <a:ext cx="118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AB46BC2-5A9E-4DB2-84D1-B4F40316A7ED}"/>
                    </a:ext>
                  </a:extLst>
                </p14:cNvPr>
                <p14:cNvContentPartPr/>
                <p14:nvPr/>
              </p14:nvContentPartPr>
              <p14:xfrm>
                <a:off x="11469627" y="2462280"/>
                <a:ext cx="56160" cy="70200"/>
              </p14:xfrm>
            </p:contentPart>
          </mc:Choice>
          <mc:Fallback xmlns="">
            <p:pic>
              <p:nvPicPr>
                <p:cNvPr id="41" name="Freihand 40">
                  <a:extLst>
                    <a:ext uri="{FF2B5EF4-FFF2-40B4-BE49-F238E27FC236}">
                      <a16:creationId xmlns:a16="http://schemas.microsoft.com/office/drawing/2014/main" id="{AAB46BC2-5A9E-4DB2-84D1-B4F40316A7ED}"/>
                    </a:ext>
                  </a:extLst>
                </p:cNvPr>
                <p:cNvPicPr/>
                <p:nvPr/>
              </p:nvPicPr>
              <p:blipFill>
                <a:blip r:embed="rId70"/>
                <a:stretch>
                  <a:fillRect/>
                </a:stretch>
              </p:blipFill>
              <p:spPr>
                <a:xfrm>
                  <a:off x="11465307" y="2457960"/>
                  <a:ext cx="64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6B2CD55C-B027-4121-9C60-43C69529B33F}"/>
                    </a:ext>
                  </a:extLst>
                </p14:cNvPr>
                <p14:cNvContentPartPr/>
                <p14:nvPr/>
              </p14:nvContentPartPr>
              <p14:xfrm>
                <a:off x="11532627" y="2358240"/>
                <a:ext cx="101880" cy="168120"/>
              </p14:xfrm>
            </p:contentPart>
          </mc:Choice>
          <mc:Fallback xmlns="">
            <p:pic>
              <p:nvPicPr>
                <p:cNvPr id="42" name="Freihand 41">
                  <a:extLst>
                    <a:ext uri="{FF2B5EF4-FFF2-40B4-BE49-F238E27FC236}">
                      <a16:creationId xmlns:a16="http://schemas.microsoft.com/office/drawing/2014/main" id="{6B2CD55C-B027-4121-9C60-43C69529B33F}"/>
                    </a:ext>
                  </a:extLst>
                </p:cNvPr>
                <p:cNvPicPr/>
                <p:nvPr/>
              </p:nvPicPr>
              <p:blipFill>
                <a:blip r:embed="rId72"/>
                <a:stretch>
                  <a:fillRect/>
                </a:stretch>
              </p:blipFill>
              <p:spPr>
                <a:xfrm>
                  <a:off x="11528307" y="2353920"/>
                  <a:ext cx="110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128FA00-6973-48A0-9C6F-A303F9695229}"/>
                    </a:ext>
                  </a:extLst>
                </p14:cNvPr>
                <p14:cNvContentPartPr/>
                <p14:nvPr/>
              </p14:nvContentPartPr>
              <p14:xfrm>
                <a:off x="11666907" y="2424840"/>
                <a:ext cx="107280" cy="78840"/>
              </p14:xfrm>
            </p:contentPart>
          </mc:Choice>
          <mc:Fallback xmlns="">
            <p:pic>
              <p:nvPicPr>
                <p:cNvPr id="43" name="Freihand 42">
                  <a:extLst>
                    <a:ext uri="{FF2B5EF4-FFF2-40B4-BE49-F238E27FC236}">
                      <a16:creationId xmlns:a16="http://schemas.microsoft.com/office/drawing/2014/main" id="{F128FA00-6973-48A0-9C6F-A303F9695229}"/>
                    </a:ext>
                  </a:extLst>
                </p:cNvPr>
                <p:cNvPicPr/>
                <p:nvPr/>
              </p:nvPicPr>
              <p:blipFill>
                <a:blip r:embed="rId74"/>
                <a:stretch>
                  <a:fillRect/>
                </a:stretch>
              </p:blipFill>
              <p:spPr>
                <a:xfrm>
                  <a:off x="11662587" y="2420520"/>
                  <a:ext cx="11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C510EE4C-30F3-42CD-9E07-3F4A48CED87F}"/>
                    </a:ext>
                  </a:extLst>
                </p14:cNvPr>
                <p14:cNvContentPartPr/>
                <p14:nvPr/>
              </p14:nvContentPartPr>
              <p14:xfrm>
                <a:off x="11766627" y="2360040"/>
                <a:ext cx="26280" cy="45720"/>
              </p14:xfrm>
            </p:contentPart>
          </mc:Choice>
          <mc:Fallback xmlns="">
            <p:pic>
              <p:nvPicPr>
                <p:cNvPr id="44" name="Freihand 43">
                  <a:extLst>
                    <a:ext uri="{FF2B5EF4-FFF2-40B4-BE49-F238E27FC236}">
                      <a16:creationId xmlns:a16="http://schemas.microsoft.com/office/drawing/2014/main" id="{C510EE4C-30F3-42CD-9E07-3F4A48CED87F}"/>
                    </a:ext>
                  </a:extLst>
                </p:cNvPr>
                <p:cNvPicPr/>
                <p:nvPr/>
              </p:nvPicPr>
              <p:blipFill>
                <a:blip r:embed="rId76"/>
                <a:stretch>
                  <a:fillRect/>
                </a:stretch>
              </p:blipFill>
              <p:spPr>
                <a:xfrm>
                  <a:off x="11762307" y="2355720"/>
                  <a:ext cx="34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97D654A-44A8-4A23-9FB2-C1E085CD7F41}"/>
                    </a:ext>
                  </a:extLst>
                </p14:cNvPr>
                <p14:cNvContentPartPr/>
                <p14:nvPr/>
              </p14:nvContentPartPr>
              <p14:xfrm>
                <a:off x="11791827" y="2347440"/>
                <a:ext cx="258120" cy="279720"/>
              </p14:xfrm>
            </p:contentPart>
          </mc:Choice>
          <mc:Fallback xmlns="">
            <p:pic>
              <p:nvPicPr>
                <p:cNvPr id="45" name="Freihand 44">
                  <a:extLst>
                    <a:ext uri="{FF2B5EF4-FFF2-40B4-BE49-F238E27FC236}">
                      <a16:creationId xmlns:a16="http://schemas.microsoft.com/office/drawing/2014/main" id="{397D654A-44A8-4A23-9FB2-C1E085CD7F41}"/>
                    </a:ext>
                  </a:extLst>
                </p:cNvPr>
                <p:cNvPicPr/>
                <p:nvPr/>
              </p:nvPicPr>
              <p:blipFill>
                <a:blip r:embed="rId78"/>
                <a:stretch>
                  <a:fillRect/>
                </a:stretch>
              </p:blipFill>
              <p:spPr>
                <a:xfrm>
                  <a:off x="11787507" y="2343120"/>
                  <a:ext cx="266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5A8E864-9FB7-4FAE-BA5F-8549E5814352}"/>
                    </a:ext>
                  </a:extLst>
                </p14:cNvPr>
                <p14:cNvContentPartPr/>
                <p14:nvPr/>
              </p14:nvContentPartPr>
              <p14:xfrm>
                <a:off x="12079467" y="2195880"/>
                <a:ext cx="7200" cy="167760"/>
              </p14:xfrm>
            </p:contentPart>
          </mc:Choice>
          <mc:Fallback xmlns="">
            <p:pic>
              <p:nvPicPr>
                <p:cNvPr id="46" name="Freihand 45">
                  <a:extLst>
                    <a:ext uri="{FF2B5EF4-FFF2-40B4-BE49-F238E27FC236}">
                      <a16:creationId xmlns:a16="http://schemas.microsoft.com/office/drawing/2014/main" id="{35A8E864-9FB7-4FAE-BA5F-8549E5814352}"/>
                    </a:ext>
                  </a:extLst>
                </p:cNvPr>
                <p:cNvPicPr/>
                <p:nvPr/>
              </p:nvPicPr>
              <p:blipFill>
                <a:blip r:embed="rId80"/>
                <a:stretch>
                  <a:fillRect/>
                </a:stretch>
              </p:blipFill>
              <p:spPr>
                <a:xfrm>
                  <a:off x="12075147" y="2191560"/>
                  <a:ext cx="1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A36DFCFD-4C9B-4B5C-97B4-A04AEE44B88C}"/>
                    </a:ext>
                  </a:extLst>
                </p14:cNvPr>
                <p14:cNvContentPartPr/>
                <p14:nvPr/>
              </p14:nvContentPartPr>
              <p14:xfrm>
                <a:off x="12066507" y="2458320"/>
                <a:ext cx="5040" cy="3960"/>
              </p14:xfrm>
            </p:contentPart>
          </mc:Choice>
          <mc:Fallback xmlns="">
            <p:pic>
              <p:nvPicPr>
                <p:cNvPr id="47" name="Freihand 46">
                  <a:extLst>
                    <a:ext uri="{FF2B5EF4-FFF2-40B4-BE49-F238E27FC236}">
                      <a16:creationId xmlns:a16="http://schemas.microsoft.com/office/drawing/2014/main" id="{A36DFCFD-4C9B-4B5C-97B4-A04AEE44B88C}"/>
                    </a:ext>
                  </a:extLst>
                </p:cNvPr>
                <p:cNvPicPr/>
                <p:nvPr/>
              </p:nvPicPr>
              <p:blipFill>
                <a:blip r:embed="rId82"/>
                <a:stretch>
                  <a:fillRect/>
                </a:stretch>
              </p:blipFill>
              <p:spPr>
                <a:xfrm>
                  <a:off x="12062187" y="2454000"/>
                  <a:ext cx="13680" cy="12600"/>
                </a:xfrm>
                <a:prstGeom prst="rect">
                  <a:avLst/>
                </a:prstGeom>
              </p:spPr>
            </p:pic>
          </mc:Fallback>
        </mc:AlternateContent>
      </p:grpSp>
      <p:grpSp>
        <p:nvGrpSpPr>
          <p:cNvPr id="51" name="Gruppieren 50">
            <a:extLst>
              <a:ext uri="{FF2B5EF4-FFF2-40B4-BE49-F238E27FC236}">
                <a16:creationId xmlns:a16="http://schemas.microsoft.com/office/drawing/2014/main" id="{99C77171-C458-4878-9F81-35A6CA7F07C3}"/>
              </a:ext>
            </a:extLst>
          </p:cNvPr>
          <p:cNvGrpSpPr/>
          <p:nvPr/>
        </p:nvGrpSpPr>
        <p:grpSpPr>
          <a:xfrm>
            <a:off x="2094867" y="4212240"/>
            <a:ext cx="3377880" cy="74520"/>
            <a:chOff x="2094867" y="4212240"/>
            <a:chExt cx="3377880" cy="74520"/>
          </a:xfrm>
        </p:grpSpPr>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D55A4C9C-8E0F-45FA-B770-1A72C35D0E86}"/>
                    </a:ext>
                  </a:extLst>
                </p14:cNvPr>
                <p14:cNvContentPartPr/>
                <p14:nvPr/>
              </p14:nvContentPartPr>
              <p14:xfrm>
                <a:off x="2094867" y="4212240"/>
                <a:ext cx="1674720" cy="39240"/>
              </p14:xfrm>
            </p:contentPart>
          </mc:Choice>
          <mc:Fallback xmlns="">
            <p:pic>
              <p:nvPicPr>
                <p:cNvPr id="49" name="Freihand 48">
                  <a:extLst>
                    <a:ext uri="{FF2B5EF4-FFF2-40B4-BE49-F238E27FC236}">
                      <a16:creationId xmlns:a16="http://schemas.microsoft.com/office/drawing/2014/main" id="{D55A4C9C-8E0F-45FA-B770-1A72C35D0E86}"/>
                    </a:ext>
                  </a:extLst>
                </p:cNvPr>
                <p:cNvPicPr/>
                <p:nvPr/>
              </p:nvPicPr>
              <p:blipFill>
                <a:blip r:embed="rId84"/>
                <a:stretch>
                  <a:fillRect/>
                </a:stretch>
              </p:blipFill>
              <p:spPr>
                <a:xfrm>
                  <a:off x="2090547" y="4207920"/>
                  <a:ext cx="168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95757AD-1166-4F43-A1B3-9C435C0C3B9D}"/>
                    </a:ext>
                  </a:extLst>
                </p14:cNvPr>
                <p14:cNvContentPartPr/>
                <p14:nvPr/>
              </p14:nvContentPartPr>
              <p14:xfrm>
                <a:off x="3913947" y="4229880"/>
                <a:ext cx="1558800" cy="56880"/>
              </p14:xfrm>
            </p:contentPart>
          </mc:Choice>
          <mc:Fallback xmlns="">
            <p:pic>
              <p:nvPicPr>
                <p:cNvPr id="50" name="Freihand 49">
                  <a:extLst>
                    <a:ext uri="{FF2B5EF4-FFF2-40B4-BE49-F238E27FC236}">
                      <a16:creationId xmlns:a16="http://schemas.microsoft.com/office/drawing/2014/main" id="{A95757AD-1166-4F43-A1B3-9C435C0C3B9D}"/>
                    </a:ext>
                  </a:extLst>
                </p:cNvPr>
                <p:cNvPicPr/>
                <p:nvPr/>
              </p:nvPicPr>
              <p:blipFill>
                <a:blip r:embed="rId86"/>
                <a:stretch>
                  <a:fillRect/>
                </a:stretch>
              </p:blipFill>
              <p:spPr>
                <a:xfrm>
                  <a:off x="3909627" y="4225560"/>
                  <a:ext cx="1567440" cy="65520"/>
                </a:xfrm>
                <a:prstGeom prst="rect">
                  <a:avLst/>
                </a:prstGeom>
              </p:spPr>
            </p:pic>
          </mc:Fallback>
        </mc:AlternateContent>
      </p:grpSp>
      <p:grpSp>
        <p:nvGrpSpPr>
          <p:cNvPr id="55" name="Gruppieren 54">
            <a:extLst>
              <a:ext uri="{FF2B5EF4-FFF2-40B4-BE49-F238E27FC236}">
                <a16:creationId xmlns:a16="http://schemas.microsoft.com/office/drawing/2014/main" id="{12EAE9C5-6595-4A28-9C3B-43974A06DB8B}"/>
              </a:ext>
            </a:extLst>
          </p:cNvPr>
          <p:cNvGrpSpPr/>
          <p:nvPr/>
        </p:nvGrpSpPr>
        <p:grpSpPr>
          <a:xfrm>
            <a:off x="3480147" y="4676640"/>
            <a:ext cx="3368160" cy="196560"/>
            <a:chOff x="3480147" y="4676640"/>
            <a:chExt cx="3368160" cy="196560"/>
          </a:xfrm>
        </p:grpSpPr>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5AE1E538-2105-435B-9C55-AF5A2B6A854F}"/>
                    </a:ext>
                  </a:extLst>
                </p14:cNvPr>
                <p14:cNvContentPartPr/>
                <p14:nvPr/>
              </p14:nvContentPartPr>
              <p14:xfrm>
                <a:off x="3959667" y="4685280"/>
                <a:ext cx="360" cy="360"/>
              </p14:xfrm>
            </p:contentPart>
          </mc:Choice>
          <mc:Fallback xmlns="">
            <p:pic>
              <p:nvPicPr>
                <p:cNvPr id="52" name="Freihand 51">
                  <a:extLst>
                    <a:ext uri="{FF2B5EF4-FFF2-40B4-BE49-F238E27FC236}">
                      <a16:creationId xmlns:a16="http://schemas.microsoft.com/office/drawing/2014/main" id="{5AE1E538-2105-435B-9C55-AF5A2B6A854F}"/>
                    </a:ext>
                  </a:extLst>
                </p:cNvPr>
                <p:cNvPicPr/>
                <p:nvPr/>
              </p:nvPicPr>
              <p:blipFill>
                <a:blip r:embed="rId88"/>
                <a:stretch>
                  <a:fillRect/>
                </a:stretch>
              </p:blipFill>
              <p:spPr>
                <a:xfrm>
                  <a:off x="3955347" y="4680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49358FFA-69A7-47F9-9DD5-EED191B7AB00}"/>
                    </a:ext>
                  </a:extLst>
                </p14:cNvPr>
                <p14:cNvContentPartPr/>
                <p14:nvPr/>
              </p14:nvContentPartPr>
              <p14:xfrm>
                <a:off x="3840507" y="4676640"/>
                <a:ext cx="27000" cy="2880"/>
              </p14:xfrm>
            </p:contentPart>
          </mc:Choice>
          <mc:Fallback xmlns="">
            <p:pic>
              <p:nvPicPr>
                <p:cNvPr id="53" name="Freihand 52">
                  <a:extLst>
                    <a:ext uri="{FF2B5EF4-FFF2-40B4-BE49-F238E27FC236}">
                      <a16:creationId xmlns:a16="http://schemas.microsoft.com/office/drawing/2014/main" id="{49358FFA-69A7-47F9-9DD5-EED191B7AB00}"/>
                    </a:ext>
                  </a:extLst>
                </p:cNvPr>
                <p:cNvPicPr/>
                <p:nvPr/>
              </p:nvPicPr>
              <p:blipFill>
                <a:blip r:embed="rId90"/>
                <a:stretch>
                  <a:fillRect/>
                </a:stretch>
              </p:blipFill>
              <p:spPr>
                <a:xfrm>
                  <a:off x="3836187" y="4672320"/>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7517AFB-B217-4EB7-A272-8E198227B474}"/>
                    </a:ext>
                  </a:extLst>
                </p14:cNvPr>
                <p14:cNvContentPartPr/>
                <p14:nvPr/>
              </p14:nvContentPartPr>
              <p14:xfrm>
                <a:off x="3480147" y="4697160"/>
                <a:ext cx="3368160" cy="176040"/>
              </p14:xfrm>
            </p:contentPart>
          </mc:Choice>
          <mc:Fallback xmlns="">
            <p:pic>
              <p:nvPicPr>
                <p:cNvPr id="54" name="Freihand 53">
                  <a:extLst>
                    <a:ext uri="{FF2B5EF4-FFF2-40B4-BE49-F238E27FC236}">
                      <a16:creationId xmlns:a16="http://schemas.microsoft.com/office/drawing/2014/main" id="{D7517AFB-B217-4EB7-A272-8E198227B474}"/>
                    </a:ext>
                  </a:extLst>
                </p:cNvPr>
                <p:cNvPicPr/>
                <p:nvPr/>
              </p:nvPicPr>
              <p:blipFill>
                <a:blip r:embed="rId92"/>
                <a:stretch>
                  <a:fillRect/>
                </a:stretch>
              </p:blipFill>
              <p:spPr>
                <a:xfrm>
                  <a:off x="3475827" y="4692840"/>
                  <a:ext cx="3376800" cy="18468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E2B7E1-5BE2-4521-BDF7-74B9AB01C1E2}"/>
                  </a:ext>
                </a:extLst>
              </p14:cNvPr>
              <p14:cNvContentPartPr/>
              <p14:nvPr/>
            </p14:nvContentPartPr>
            <p14:xfrm>
              <a:off x="2035827" y="1466880"/>
              <a:ext cx="5291640" cy="127440"/>
            </p14:xfrm>
          </p:contentPart>
        </mc:Choice>
        <mc:Fallback xmlns="">
          <p:pic>
            <p:nvPicPr>
              <p:cNvPr id="2" name="Freihand 1">
                <a:extLst>
                  <a:ext uri="{FF2B5EF4-FFF2-40B4-BE49-F238E27FC236}">
                    <a16:creationId xmlns:a16="http://schemas.microsoft.com/office/drawing/2014/main" id="{9FE2B7E1-5BE2-4521-BDF7-74B9AB01C1E2}"/>
                  </a:ext>
                </a:extLst>
              </p:cNvPr>
              <p:cNvPicPr/>
              <p:nvPr/>
            </p:nvPicPr>
            <p:blipFill>
              <a:blip r:embed="rId4"/>
              <a:stretch>
                <a:fillRect/>
              </a:stretch>
            </p:blipFill>
            <p:spPr>
              <a:xfrm>
                <a:off x="2031507" y="1462560"/>
                <a:ext cx="5300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EFD74EE-788D-445E-BD7B-DA326958768A}"/>
                  </a:ext>
                </a:extLst>
              </p14:cNvPr>
              <p14:cNvContentPartPr/>
              <p14:nvPr/>
            </p14:nvContentPartPr>
            <p14:xfrm>
              <a:off x="2731707" y="2576040"/>
              <a:ext cx="3880440" cy="137880"/>
            </p14:xfrm>
          </p:contentPart>
        </mc:Choice>
        <mc:Fallback xmlns="">
          <p:pic>
            <p:nvPicPr>
              <p:cNvPr id="6" name="Freihand 5">
                <a:extLst>
                  <a:ext uri="{FF2B5EF4-FFF2-40B4-BE49-F238E27FC236}">
                    <a16:creationId xmlns:a16="http://schemas.microsoft.com/office/drawing/2014/main" id="{EEFD74EE-788D-445E-BD7B-DA326958768A}"/>
                  </a:ext>
                </a:extLst>
              </p:cNvPr>
              <p:cNvPicPr/>
              <p:nvPr/>
            </p:nvPicPr>
            <p:blipFill>
              <a:blip r:embed="rId6"/>
              <a:stretch>
                <a:fillRect/>
              </a:stretch>
            </p:blipFill>
            <p:spPr>
              <a:xfrm>
                <a:off x="2727387" y="2571720"/>
                <a:ext cx="388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BE5199A-5CD3-4119-94B1-51D9723756FE}"/>
                  </a:ext>
                </a:extLst>
              </p14:cNvPr>
              <p14:cNvContentPartPr/>
              <p14:nvPr/>
            </p14:nvContentPartPr>
            <p14:xfrm>
              <a:off x="8090307" y="4230960"/>
              <a:ext cx="2034720" cy="113400"/>
            </p14:xfrm>
          </p:contentPart>
        </mc:Choice>
        <mc:Fallback xmlns="">
          <p:pic>
            <p:nvPicPr>
              <p:cNvPr id="7" name="Freihand 6">
                <a:extLst>
                  <a:ext uri="{FF2B5EF4-FFF2-40B4-BE49-F238E27FC236}">
                    <a16:creationId xmlns:a16="http://schemas.microsoft.com/office/drawing/2014/main" id="{5BE5199A-5CD3-4119-94B1-51D9723756FE}"/>
                  </a:ext>
                </a:extLst>
              </p:cNvPr>
              <p:cNvPicPr/>
              <p:nvPr/>
            </p:nvPicPr>
            <p:blipFill>
              <a:blip r:embed="rId8"/>
              <a:stretch>
                <a:fillRect/>
              </a:stretch>
            </p:blipFill>
            <p:spPr>
              <a:xfrm>
                <a:off x="8085987" y="4226640"/>
                <a:ext cx="2043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1D4FD2-5DD0-4D56-BAD7-B9E571CF7860}"/>
                  </a:ext>
                </a:extLst>
              </p14:cNvPr>
              <p14:cNvContentPartPr/>
              <p14:nvPr/>
            </p14:nvContentPartPr>
            <p14:xfrm>
              <a:off x="2195307" y="4767720"/>
              <a:ext cx="5763240" cy="91800"/>
            </p14:xfrm>
          </p:contentPart>
        </mc:Choice>
        <mc:Fallback xmlns="">
          <p:pic>
            <p:nvPicPr>
              <p:cNvPr id="8" name="Freihand 7">
                <a:extLst>
                  <a:ext uri="{FF2B5EF4-FFF2-40B4-BE49-F238E27FC236}">
                    <a16:creationId xmlns:a16="http://schemas.microsoft.com/office/drawing/2014/main" id="{7D1D4FD2-5DD0-4D56-BAD7-B9E571CF7860}"/>
                  </a:ext>
                </a:extLst>
              </p:cNvPr>
              <p:cNvPicPr/>
              <p:nvPr/>
            </p:nvPicPr>
            <p:blipFill>
              <a:blip r:embed="rId10"/>
              <a:stretch>
                <a:fillRect/>
              </a:stretch>
            </p:blipFill>
            <p:spPr>
              <a:xfrm>
                <a:off x="2190987" y="4763400"/>
                <a:ext cx="5771880" cy="100440"/>
              </a:xfrm>
              <a:prstGeom prst="rect">
                <a:avLst/>
              </a:prstGeom>
            </p:spPr>
          </p:pic>
        </mc:Fallback>
      </mc:AlternateContent>
      <p:grpSp>
        <p:nvGrpSpPr>
          <p:cNvPr id="73" name="Gruppieren 72">
            <a:extLst>
              <a:ext uri="{FF2B5EF4-FFF2-40B4-BE49-F238E27FC236}">
                <a16:creationId xmlns:a16="http://schemas.microsoft.com/office/drawing/2014/main" id="{A934CC61-9212-4841-B79D-93F0641B3924}"/>
              </a:ext>
            </a:extLst>
          </p:cNvPr>
          <p:cNvGrpSpPr/>
          <p:nvPr/>
        </p:nvGrpSpPr>
        <p:grpSpPr>
          <a:xfrm>
            <a:off x="2344707" y="4890480"/>
            <a:ext cx="4940640" cy="1032120"/>
            <a:chOff x="2344707" y="4890480"/>
            <a:chExt cx="4940640" cy="10321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B565DD8-9128-491A-A06E-8C0D7542EDD0}"/>
                    </a:ext>
                  </a:extLst>
                </p14:cNvPr>
                <p14:cNvContentPartPr/>
                <p14:nvPr/>
              </p14:nvContentPartPr>
              <p14:xfrm>
                <a:off x="2344707" y="5074800"/>
                <a:ext cx="297360" cy="55800"/>
              </p14:xfrm>
            </p:contentPart>
          </mc:Choice>
          <mc:Fallback xmlns="">
            <p:pic>
              <p:nvPicPr>
                <p:cNvPr id="9" name="Freihand 8">
                  <a:extLst>
                    <a:ext uri="{FF2B5EF4-FFF2-40B4-BE49-F238E27FC236}">
                      <a16:creationId xmlns:a16="http://schemas.microsoft.com/office/drawing/2014/main" id="{3B565DD8-9128-491A-A06E-8C0D7542EDD0}"/>
                    </a:ext>
                  </a:extLst>
                </p:cNvPr>
                <p:cNvPicPr/>
                <p:nvPr/>
              </p:nvPicPr>
              <p:blipFill>
                <a:blip r:embed="rId12"/>
                <a:stretch>
                  <a:fillRect/>
                </a:stretch>
              </p:blipFill>
              <p:spPr>
                <a:xfrm>
                  <a:off x="2340387" y="5070480"/>
                  <a:ext cx="306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2221C69-F260-4FBA-B699-47259491CB77}"/>
                    </a:ext>
                  </a:extLst>
                </p14:cNvPr>
                <p14:cNvContentPartPr/>
                <p14:nvPr/>
              </p14:nvContentPartPr>
              <p14:xfrm>
                <a:off x="2613627" y="4993800"/>
                <a:ext cx="97560" cy="195480"/>
              </p14:xfrm>
            </p:contentPart>
          </mc:Choice>
          <mc:Fallback xmlns="">
            <p:pic>
              <p:nvPicPr>
                <p:cNvPr id="10" name="Freihand 9">
                  <a:extLst>
                    <a:ext uri="{FF2B5EF4-FFF2-40B4-BE49-F238E27FC236}">
                      <a16:creationId xmlns:a16="http://schemas.microsoft.com/office/drawing/2014/main" id="{F2221C69-F260-4FBA-B699-47259491CB77}"/>
                    </a:ext>
                  </a:extLst>
                </p:cNvPr>
                <p:cNvPicPr/>
                <p:nvPr/>
              </p:nvPicPr>
              <p:blipFill>
                <a:blip r:embed="rId14"/>
                <a:stretch>
                  <a:fillRect/>
                </a:stretch>
              </p:blipFill>
              <p:spPr>
                <a:xfrm>
                  <a:off x="2609307" y="4989480"/>
                  <a:ext cx="106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B1CEDAE-6795-4676-93A6-85D69F90EE50}"/>
                    </a:ext>
                  </a:extLst>
                </p14:cNvPr>
                <p14:cNvContentPartPr/>
                <p14:nvPr/>
              </p14:nvContentPartPr>
              <p14:xfrm>
                <a:off x="2921787" y="4955280"/>
                <a:ext cx="32400" cy="195840"/>
              </p14:xfrm>
            </p:contentPart>
          </mc:Choice>
          <mc:Fallback xmlns="">
            <p:pic>
              <p:nvPicPr>
                <p:cNvPr id="12" name="Freihand 11">
                  <a:extLst>
                    <a:ext uri="{FF2B5EF4-FFF2-40B4-BE49-F238E27FC236}">
                      <a16:creationId xmlns:a16="http://schemas.microsoft.com/office/drawing/2014/main" id="{7B1CEDAE-6795-4676-93A6-85D69F90EE50}"/>
                    </a:ext>
                  </a:extLst>
                </p:cNvPr>
                <p:cNvPicPr/>
                <p:nvPr/>
              </p:nvPicPr>
              <p:blipFill>
                <a:blip r:embed="rId16"/>
                <a:stretch>
                  <a:fillRect/>
                </a:stretch>
              </p:blipFill>
              <p:spPr>
                <a:xfrm>
                  <a:off x="2917467" y="4950960"/>
                  <a:ext cx="41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D696362-935D-47A5-B6F3-8AB20CC10055}"/>
                    </a:ext>
                  </a:extLst>
                </p14:cNvPr>
                <p14:cNvContentPartPr/>
                <p14:nvPr/>
              </p14:nvContentPartPr>
              <p14:xfrm>
                <a:off x="2885787" y="4928280"/>
                <a:ext cx="144000" cy="125640"/>
              </p14:xfrm>
            </p:contentPart>
          </mc:Choice>
          <mc:Fallback xmlns="">
            <p:pic>
              <p:nvPicPr>
                <p:cNvPr id="13" name="Freihand 12">
                  <a:extLst>
                    <a:ext uri="{FF2B5EF4-FFF2-40B4-BE49-F238E27FC236}">
                      <a16:creationId xmlns:a16="http://schemas.microsoft.com/office/drawing/2014/main" id="{7D696362-935D-47A5-B6F3-8AB20CC10055}"/>
                    </a:ext>
                  </a:extLst>
                </p:cNvPr>
                <p:cNvPicPr/>
                <p:nvPr/>
              </p:nvPicPr>
              <p:blipFill>
                <a:blip r:embed="rId18"/>
                <a:stretch>
                  <a:fillRect/>
                </a:stretch>
              </p:blipFill>
              <p:spPr>
                <a:xfrm>
                  <a:off x="2881467" y="4923960"/>
                  <a:ext cx="15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F9967CD1-4F7D-48F0-A104-E01A05B8C982}"/>
                    </a:ext>
                  </a:extLst>
                </p14:cNvPr>
                <p14:cNvContentPartPr/>
                <p14:nvPr/>
              </p14:nvContentPartPr>
              <p14:xfrm>
                <a:off x="3052827" y="4997400"/>
                <a:ext cx="288720" cy="104760"/>
              </p14:xfrm>
            </p:contentPart>
          </mc:Choice>
          <mc:Fallback xmlns="">
            <p:pic>
              <p:nvPicPr>
                <p:cNvPr id="14" name="Freihand 13">
                  <a:extLst>
                    <a:ext uri="{FF2B5EF4-FFF2-40B4-BE49-F238E27FC236}">
                      <a16:creationId xmlns:a16="http://schemas.microsoft.com/office/drawing/2014/main" id="{F9967CD1-4F7D-48F0-A104-E01A05B8C982}"/>
                    </a:ext>
                  </a:extLst>
                </p:cNvPr>
                <p:cNvPicPr/>
                <p:nvPr/>
              </p:nvPicPr>
              <p:blipFill>
                <a:blip r:embed="rId20"/>
                <a:stretch>
                  <a:fillRect/>
                </a:stretch>
              </p:blipFill>
              <p:spPr>
                <a:xfrm>
                  <a:off x="3048507" y="4993080"/>
                  <a:ext cx="29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AFD1145-B667-4623-9501-E1C9BFBC79C0}"/>
                    </a:ext>
                  </a:extLst>
                </p14:cNvPr>
                <p14:cNvContentPartPr/>
                <p14:nvPr/>
              </p14:nvContentPartPr>
              <p14:xfrm>
                <a:off x="3346587" y="4958160"/>
                <a:ext cx="34920" cy="25200"/>
              </p14:xfrm>
            </p:contentPart>
          </mc:Choice>
          <mc:Fallback xmlns="">
            <p:pic>
              <p:nvPicPr>
                <p:cNvPr id="15" name="Freihand 14">
                  <a:extLst>
                    <a:ext uri="{FF2B5EF4-FFF2-40B4-BE49-F238E27FC236}">
                      <a16:creationId xmlns:a16="http://schemas.microsoft.com/office/drawing/2014/main" id="{0AFD1145-B667-4623-9501-E1C9BFBC79C0}"/>
                    </a:ext>
                  </a:extLst>
                </p:cNvPr>
                <p:cNvPicPr/>
                <p:nvPr/>
              </p:nvPicPr>
              <p:blipFill>
                <a:blip r:embed="rId22"/>
                <a:stretch>
                  <a:fillRect/>
                </a:stretch>
              </p:blipFill>
              <p:spPr>
                <a:xfrm>
                  <a:off x="3342267" y="4953840"/>
                  <a:ext cx="43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55E28D7-6868-44DA-B1A3-85A461AC7F4F}"/>
                    </a:ext>
                  </a:extLst>
                </p14:cNvPr>
                <p14:cNvContentPartPr/>
                <p14:nvPr/>
              </p14:nvContentPartPr>
              <p14:xfrm>
                <a:off x="3391227" y="4993080"/>
                <a:ext cx="92880" cy="105480"/>
              </p14:xfrm>
            </p:contentPart>
          </mc:Choice>
          <mc:Fallback xmlns="">
            <p:pic>
              <p:nvPicPr>
                <p:cNvPr id="16" name="Freihand 15">
                  <a:extLst>
                    <a:ext uri="{FF2B5EF4-FFF2-40B4-BE49-F238E27FC236}">
                      <a16:creationId xmlns:a16="http://schemas.microsoft.com/office/drawing/2014/main" id="{155E28D7-6868-44DA-B1A3-85A461AC7F4F}"/>
                    </a:ext>
                  </a:extLst>
                </p:cNvPr>
                <p:cNvPicPr/>
                <p:nvPr/>
              </p:nvPicPr>
              <p:blipFill>
                <a:blip r:embed="rId24"/>
                <a:stretch>
                  <a:fillRect/>
                </a:stretch>
              </p:blipFill>
              <p:spPr>
                <a:xfrm>
                  <a:off x="3386907" y="4988760"/>
                  <a:ext cx="10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71987C1-28F9-4BDB-8A38-56C854723488}"/>
                    </a:ext>
                  </a:extLst>
                </p14:cNvPr>
                <p14:cNvContentPartPr/>
                <p14:nvPr/>
              </p14:nvContentPartPr>
              <p14:xfrm>
                <a:off x="3614067" y="5004240"/>
                <a:ext cx="225000" cy="78840"/>
              </p14:xfrm>
            </p:contentPart>
          </mc:Choice>
          <mc:Fallback xmlns="">
            <p:pic>
              <p:nvPicPr>
                <p:cNvPr id="17" name="Freihand 16">
                  <a:extLst>
                    <a:ext uri="{FF2B5EF4-FFF2-40B4-BE49-F238E27FC236}">
                      <a16:creationId xmlns:a16="http://schemas.microsoft.com/office/drawing/2014/main" id="{271987C1-28F9-4BDB-8A38-56C854723488}"/>
                    </a:ext>
                  </a:extLst>
                </p:cNvPr>
                <p:cNvPicPr/>
                <p:nvPr/>
              </p:nvPicPr>
              <p:blipFill>
                <a:blip r:embed="rId26"/>
                <a:stretch>
                  <a:fillRect/>
                </a:stretch>
              </p:blipFill>
              <p:spPr>
                <a:xfrm>
                  <a:off x="3609747" y="499992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EA0873E9-099A-47E7-8437-87D6C050A237}"/>
                    </a:ext>
                  </a:extLst>
                </p14:cNvPr>
                <p14:cNvContentPartPr/>
                <p14:nvPr/>
              </p14:nvContentPartPr>
              <p14:xfrm>
                <a:off x="3836547" y="4960320"/>
                <a:ext cx="2520" cy="18360"/>
              </p14:xfrm>
            </p:contentPart>
          </mc:Choice>
          <mc:Fallback xmlns="">
            <p:pic>
              <p:nvPicPr>
                <p:cNvPr id="18" name="Freihand 17">
                  <a:extLst>
                    <a:ext uri="{FF2B5EF4-FFF2-40B4-BE49-F238E27FC236}">
                      <a16:creationId xmlns:a16="http://schemas.microsoft.com/office/drawing/2014/main" id="{EA0873E9-099A-47E7-8437-87D6C050A237}"/>
                    </a:ext>
                  </a:extLst>
                </p:cNvPr>
                <p:cNvPicPr/>
                <p:nvPr/>
              </p:nvPicPr>
              <p:blipFill>
                <a:blip r:embed="rId28"/>
                <a:stretch>
                  <a:fillRect/>
                </a:stretch>
              </p:blipFill>
              <p:spPr>
                <a:xfrm>
                  <a:off x="3832227" y="4956000"/>
                  <a:ext cx="1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82E3743-C478-40BB-89A5-A1CF6CF5336E}"/>
                    </a:ext>
                  </a:extLst>
                </p14:cNvPr>
                <p14:cNvContentPartPr/>
                <p14:nvPr/>
              </p14:nvContentPartPr>
              <p14:xfrm>
                <a:off x="4192587" y="4913160"/>
                <a:ext cx="178560" cy="165960"/>
              </p14:xfrm>
            </p:contentPart>
          </mc:Choice>
          <mc:Fallback xmlns="">
            <p:pic>
              <p:nvPicPr>
                <p:cNvPr id="19" name="Freihand 18">
                  <a:extLst>
                    <a:ext uri="{FF2B5EF4-FFF2-40B4-BE49-F238E27FC236}">
                      <a16:creationId xmlns:a16="http://schemas.microsoft.com/office/drawing/2014/main" id="{C82E3743-C478-40BB-89A5-A1CF6CF5336E}"/>
                    </a:ext>
                  </a:extLst>
                </p:cNvPr>
                <p:cNvPicPr/>
                <p:nvPr/>
              </p:nvPicPr>
              <p:blipFill>
                <a:blip r:embed="rId30"/>
                <a:stretch>
                  <a:fillRect/>
                </a:stretch>
              </p:blipFill>
              <p:spPr>
                <a:xfrm>
                  <a:off x="4188267" y="4908840"/>
                  <a:ext cx="187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C22283B-8784-425C-8D90-67D8C7EE6470}"/>
                    </a:ext>
                  </a:extLst>
                </p14:cNvPr>
                <p14:cNvContentPartPr/>
                <p14:nvPr/>
              </p14:nvContentPartPr>
              <p14:xfrm>
                <a:off x="4142187" y="4980480"/>
                <a:ext cx="217440" cy="54000"/>
              </p14:xfrm>
            </p:contentPart>
          </mc:Choice>
          <mc:Fallback xmlns="">
            <p:pic>
              <p:nvPicPr>
                <p:cNvPr id="20" name="Freihand 19">
                  <a:extLst>
                    <a:ext uri="{FF2B5EF4-FFF2-40B4-BE49-F238E27FC236}">
                      <a16:creationId xmlns:a16="http://schemas.microsoft.com/office/drawing/2014/main" id="{AC22283B-8784-425C-8D90-67D8C7EE6470}"/>
                    </a:ext>
                  </a:extLst>
                </p:cNvPr>
                <p:cNvPicPr/>
                <p:nvPr/>
              </p:nvPicPr>
              <p:blipFill>
                <a:blip r:embed="rId32"/>
                <a:stretch>
                  <a:fillRect/>
                </a:stretch>
              </p:blipFill>
              <p:spPr>
                <a:xfrm>
                  <a:off x="4137867" y="4976160"/>
                  <a:ext cx="226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C60B0E9-6E58-4C7C-9FD2-FBCB6ACFADE0}"/>
                    </a:ext>
                  </a:extLst>
                </p14:cNvPr>
                <p14:cNvContentPartPr/>
                <p14:nvPr/>
              </p14:nvContentPartPr>
              <p14:xfrm>
                <a:off x="4546467" y="4962120"/>
                <a:ext cx="315720" cy="73080"/>
              </p14:xfrm>
            </p:contentPart>
          </mc:Choice>
          <mc:Fallback xmlns="">
            <p:pic>
              <p:nvPicPr>
                <p:cNvPr id="22" name="Freihand 21">
                  <a:extLst>
                    <a:ext uri="{FF2B5EF4-FFF2-40B4-BE49-F238E27FC236}">
                      <a16:creationId xmlns:a16="http://schemas.microsoft.com/office/drawing/2014/main" id="{FC60B0E9-6E58-4C7C-9FD2-FBCB6ACFADE0}"/>
                    </a:ext>
                  </a:extLst>
                </p:cNvPr>
                <p:cNvPicPr/>
                <p:nvPr/>
              </p:nvPicPr>
              <p:blipFill>
                <a:blip r:embed="rId34"/>
                <a:stretch>
                  <a:fillRect/>
                </a:stretch>
              </p:blipFill>
              <p:spPr>
                <a:xfrm>
                  <a:off x="4542147" y="4957800"/>
                  <a:ext cx="324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A59C4D2-C7E4-4959-A7AD-EC161446B621}"/>
                    </a:ext>
                  </a:extLst>
                </p14:cNvPr>
                <p14:cNvContentPartPr/>
                <p14:nvPr/>
              </p14:nvContentPartPr>
              <p14:xfrm>
                <a:off x="4842387" y="4891200"/>
                <a:ext cx="360" cy="360"/>
              </p14:xfrm>
            </p:contentPart>
          </mc:Choice>
          <mc:Fallback xmlns="">
            <p:pic>
              <p:nvPicPr>
                <p:cNvPr id="23" name="Freihand 22">
                  <a:extLst>
                    <a:ext uri="{FF2B5EF4-FFF2-40B4-BE49-F238E27FC236}">
                      <a16:creationId xmlns:a16="http://schemas.microsoft.com/office/drawing/2014/main" id="{0A59C4D2-C7E4-4959-A7AD-EC161446B621}"/>
                    </a:ext>
                  </a:extLst>
                </p:cNvPr>
                <p:cNvPicPr/>
                <p:nvPr/>
              </p:nvPicPr>
              <p:blipFill>
                <a:blip r:embed="rId36"/>
                <a:stretch>
                  <a:fillRect/>
                </a:stretch>
              </p:blipFill>
              <p:spPr>
                <a:xfrm>
                  <a:off x="4838067" y="4886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9F5AD430-A8EB-4E8E-A377-88A600E29371}"/>
                    </a:ext>
                  </a:extLst>
                </p14:cNvPr>
                <p14:cNvContentPartPr/>
                <p14:nvPr/>
              </p14:nvContentPartPr>
              <p14:xfrm>
                <a:off x="5190507" y="4922520"/>
                <a:ext cx="8640" cy="128880"/>
              </p14:xfrm>
            </p:contentPart>
          </mc:Choice>
          <mc:Fallback xmlns="">
            <p:pic>
              <p:nvPicPr>
                <p:cNvPr id="24" name="Freihand 23">
                  <a:extLst>
                    <a:ext uri="{FF2B5EF4-FFF2-40B4-BE49-F238E27FC236}">
                      <a16:creationId xmlns:a16="http://schemas.microsoft.com/office/drawing/2014/main" id="{9F5AD430-A8EB-4E8E-A377-88A600E29371}"/>
                    </a:ext>
                  </a:extLst>
                </p:cNvPr>
                <p:cNvPicPr/>
                <p:nvPr/>
              </p:nvPicPr>
              <p:blipFill>
                <a:blip r:embed="rId38"/>
                <a:stretch>
                  <a:fillRect/>
                </a:stretch>
              </p:blipFill>
              <p:spPr>
                <a:xfrm>
                  <a:off x="5186187" y="4918200"/>
                  <a:ext cx="1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B8E0B88-3575-4011-B650-DE8C890774CC}"/>
                    </a:ext>
                  </a:extLst>
                </p14:cNvPr>
                <p14:cNvContentPartPr/>
                <p14:nvPr/>
              </p14:nvContentPartPr>
              <p14:xfrm>
                <a:off x="5109147" y="4890480"/>
                <a:ext cx="180000" cy="185400"/>
              </p14:xfrm>
            </p:contentPart>
          </mc:Choice>
          <mc:Fallback xmlns="">
            <p:pic>
              <p:nvPicPr>
                <p:cNvPr id="25" name="Freihand 24">
                  <a:extLst>
                    <a:ext uri="{FF2B5EF4-FFF2-40B4-BE49-F238E27FC236}">
                      <a16:creationId xmlns:a16="http://schemas.microsoft.com/office/drawing/2014/main" id="{2B8E0B88-3575-4011-B650-DE8C890774CC}"/>
                    </a:ext>
                  </a:extLst>
                </p:cNvPr>
                <p:cNvPicPr/>
                <p:nvPr/>
              </p:nvPicPr>
              <p:blipFill>
                <a:blip r:embed="rId40"/>
                <a:stretch>
                  <a:fillRect/>
                </a:stretch>
              </p:blipFill>
              <p:spPr>
                <a:xfrm>
                  <a:off x="5104827" y="4886160"/>
                  <a:ext cx="188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D580CA7-CF44-4E1D-82CF-A12A9938A092}"/>
                    </a:ext>
                  </a:extLst>
                </p14:cNvPr>
                <p14:cNvContentPartPr/>
                <p14:nvPr/>
              </p14:nvContentPartPr>
              <p14:xfrm>
                <a:off x="5378427" y="4918200"/>
                <a:ext cx="24840" cy="141120"/>
              </p14:xfrm>
            </p:contentPart>
          </mc:Choice>
          <mc:Fallback xmlns="">
            <p:pic>
              <p:nvPicPr>
                <p:cNvPr id="26" name="Freihand 25">
                  <a:extLst>
                    <a:ext uri="{FF2B5EF4-FFF2-40B4-BE49-F238E27FC236}">
                      <a16:creationId xmlns:a16="http://schemas.microsoft.com/office/drawing/2014/main" id="{9D580CA7-CF44-4E1D-82CF-A12A9938A092}"/>
                    </a:ext>
                  </a:extLst>
                </p:cNvPr>
                <p:cNvPicPr/>
                <p:nvPr/>
              </p:nvPicPr>
              <p:blipFill>
                <a:blip r:embed="rId42"/>
                <a:stretch>
                  <a:fillRect/>
                </a:stretch>
              </p:blipFill>
              <p:spPr>
                <a:xfrm>
                  <a:off x="5374107" y="4913880"/>
                  <a:ext cx="33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7EF7139-8EFE-486E-AE17-7F83D48C7935}"/>
                    </a:ext>
                  </a:extLst>
                </p14:cNvPr>
                <p14:cNvContentPartPr/>
                <p14:nvPr/>
              </p14:nvContentPartPr>
              <p14:xfrm>
                <a:off x="5501187" y="4929360"/>
                <a:ext cx="17280" cy="131400"/>
              </p14:xfrm>
            </p:contentPart>
          </mc:Choice>
          <mc:Fallback xmlns="">
            <p:pic>
              <p:nvPicPr>
                <p:cNvPr id="27" name="Freihand 26">
                  <a:extLst>
                    <a:ext uri="{FF2B5EF4-FFF2-40B4-BE49-F238E27FC236}">
                      <a16:creationId xmlns:a16="http://schemas.microsoft.com/office/drawing/2014/main" id="{07EF7139-8EFE-486E-AE17-7F83D48C7935}"/>
                    </a:ext>
                  </a:extLst>
                </p:cNvPr>
                <p:cNvPicPr/>
                <p:nvPr/>
              </p:nvPicPr>
              <p:blipFill>
                <a:blip r:embed="rId44"/>
                <a:stretch>
                  <a:fillRect/>
                </a:stretch>
              </p:blipFill>
              <p:spPr>
                <a:xfrm>
                  <a:off x="5496867" y="4925040"/>
                  <a:ext cx="25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37471A3-F091-4369-9C15-47A7DD8EF691}"/>
                    </a:ext>
                  </a:extLst>
                </p14:cNvPr>
                <p14:cNvContentPartPr/>
                <p14:nvPr/>
              </p14:nvContentPartPr>
              <p14:xfrm>
                <a:off x="5411187" y="4896960"/>
                <a:ext cx="198000" cy="105120"/>
              </p14:xfrm>
            </p:contentPart>
          </mc:Choice>
          <mc:Fallback xmlns="">
            <p:pic>
              <p:nvPicPr>
                <p:cNvPr id="28" name="Freihand 27">
                  <a:extLst>
                    <a:ext uri="{FF2B5EF4-FFF2-40B4-BE49-F238E27FC236}">
                      <a16:creationId xmlns:a16="http://schemas.microsoft.com/office/drawing/2014/main" id="{337471A3-F091-4369-9C15-47A7DD8EF691}"/>
                    </a:ext>
                  </a:extLst>
                </p:cNvPr>
                <p:cNvPicPr/>
                <p:nvPr/>
              </p:nvPicPr>
              <p:blipFill>
                <a:blip r:embed="rId46"/>
                <a:stretch>
                  <a:fillRect/>
                </a:stretch>
              </p:blipFill>
              <p:spPr>
                <a:xfrm>
                  <a:off x="5406867" y="4892640"/>
                  <a:ext cx="206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ECCCBD4-65F3-46CB-A2A1-5BDA7FE10D88}"/>
                    </a:ext>
                  </a:extLst>
                </p14:cNvPr>
                <p14:cNvContentPartPr/>
                <p14:nvPr/>
              </p14:nvContentPartPr>
              <p14:xfrm>
                <a:off x="5763267" y="4930080"/>
                <a:ext cx="176400" cy="125280"/>
              </p14:xfrm>
            </p:contentPart>
          </mc:Choice>
          <mc:Fallback xmlns="">
            <p:pic>
              <p:nvPicPr>
                <p:cNvPr id="29" name="Freihand 28">
                  <a:extLst>
                    <a:ext uri="{FF2B5EF4-FFF2-40B4-BE49-F238E27FC236}">
                      <a16:creationId xmlns:a16="http://schemas.microsoft.com/office/drawing/2014/main" id="{CECCCBD4-65F3-46CB-A2A1-5BDA7FE10D88}"/>
                    </a:ext>
                  </a:extLst>
                </p:cNvPr>
                <p:cNvPicPr/>
                <p:nvPr/>
              </p:nvPicPr>
              <p:blipFill>
                <a:blip r:embed="rId48"/>
                <a:stretch>
                  <a:fillRect/>
                </a:stretch>
              </p:blipFill>
              <p:spPr>
                <a:xfrm>
                  <a:off x="5758947" y="4925760"/>
                  <a:ext cx="185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712D1CEB-9F76-4997-8654-03F2EB94A0A2}"/>
                    </a:ext>
                  </a:extLst>
                </p14:cNvPr>
                <p14:cNvContentPartPr/>
                <p14:nvPr/>
              </p14:nvContentPartPr>
              <p14:xfrm>
                <a:off x="5848587" y="5011080"/>
                <a:ext cx="45000" cy="41400"/>
              </p14:xfrm>
            </p:contentPart>
          </mc:Choice>
          <mc:Fallback xmlns="">
            <p:pic>
              <p:nvPicPr>
                <p:cNvPr id="30" name="Freihand 29">
                  <a:extLst>
                    <a:ext uri="{FF2B5EF4-FFF2-40B4-BE49-F238E27FC236}">
                      <a16:creationId xmlns:a16="http://schemas.microsoft.com/office/drawing/2014/main" id="{712D1CEB-9F76-4997-8654-03F2EB94A0A2}"/>
                    </a:ext>
                  </a:extLst>
                </p:cNvPr>
                <p:cNvPicPr/>
                <p:nvPr/>
              </p:nvPicPr>
              <p:blipFill>
                <a:blip r:embed="rId50"/>
                <a:stretch>
                  <a:fillRect/>
                </a:stretch>
              </p:blipFill>
              <p:spPr>
                <a:xfrm>
                  <a:off x="5844267" y="5006760"/>
                  <a:ext cx="53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67A7DAA-14C5-4A1A-9471-6099E4CEF9FA}"/>
                    </a:ext>
                  </a:extLst>
                </p14:cNvPr>
                <p14:cNvContentPartPr/>
                <p14:nvPr/>
              </p14:nvContentPartPr>
              <p14:xfrm>
                <a:off x="5952627" y="5013960"/>
                <a:ext cx="261360" cy="48240"/>
              </p14:xfrm>
            </p:contentPart>
          </mc:Choice>
          <mc:Fallback xmlns="">
            <p:pic>
              <p:nvPicPr>
                <p:cNvPr id="31" name="Freihand 30">
                  <a:extLst>
                    <a:ext uri="{FF2B5EF4-FFF2-40B4-BE49-F238E27FC236}">
                      <a16:creationId xmlns:a16="http://schemas.microsoft.com/office/drawing/2014/main" id="{167A7DAA-14C5-4A1A-9471-6099E4CEF9FA}"/>
                    </a:ext>
                  </a:extLst>
                </p:cNvPr>
                <p:cNvPicPr/>
                <p:nvPr/>
              </p:nvPicPr>
              <p:blipFill>
                <a:blip r:embed="rId52"/>
                <a:stretch>
                  <a:fillRect/>
                </a:stretch>
              </p:blipFill>
              <p:spPr>
                <a:xfrm>
                  <a:off x="5948307" y="5009640"/>
                  <a:ext cx="270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C0C033FE-1C1F-4F31-9464-01F6753E2324}"/>
                    </a:ext>
                  </a:extLst>
                </p14:cNvPr>
                <p14:cNvContentPartPr/>
                <p14:nvPr/>
              </p14:nvContentPartPr>
              <p14:xfrm>
                <a:off x="6244587" y="5018640"/>
                <a:ext cx="123480" cy="28800"/>
              </p14:xfrm>
            </p:contentPart>
          </mc:Choice>
          <mc:Fallback xmlns="">
            <p:pic>
              <p:nvPicPr>
                <p:cNvPr id="32" name="Freihand 31">
                  <a:extLst>
                    <a:ext uri="{FF2B5EF4-FFF2-40B4-BE49-F238E27FC236}">
                      <a16:creationId xmlns:a16="http://schemas.microsoft.com/office/drawing/2014/main" id="{C0C033FE-1C1F-4F31-9464-01F6753E2324}"/>
                    </a:ext>
                  </a:extLst>
                </p:cNvPr>
                <p:cNvPicPr/>
                <p:nvPr/>
              </p:nvPicPr>
              <p:blipFill>
                <a:blip r:embed="rId54"/>
                <a:stretch>
                  <a:fillRect/>
                </a:stretch>
              </p:blipFill>
              <p:spPr>
                <a:xfrm>
                  <a:off x="6240267" y="5014320"/>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2AD21B71-F514-40F8-9D4E-457F567E48E6}"/>
                    </a:ext>
                  </a:extLst>
                </p14:cNvPr>
                <p14:cNvContentPartPr/>
                <p14:nvPr/>
              </p14:nvContentPartPr>
              <p14:xfrm>
                <a:off x="6126147" y="4893360"/>
                <a:ext cx="28080" cy="2880"/>
              </p14:xfrm>
            </p:contentPart>
          </mc:Choice>
          <mc:Fallback xmlns="">
            <p:pic>
              <p:nvPicPr>
                <p:cNvPr id="33" name="Freihand 32">
                  <a:extLst>
                    <a:ext uri="{FF2B5EF4-FFF2-40B4-BE49-F238E27FC236}">
                      <a16:creationId xmlns:a16="http://schemas.microsoft.com/office/drawing/2014/main" id="{2AD21B71-F514-40F8-9D4E-457F567E48E6}"/>
                    </a:ext>
                  </a:extLst>
                </p:cNvPr>
                <p:cNvPicPr/>
                <p:nvPr/>
              </p:nvPicPr>
              <p:blipFill>
                <a:blip r:embed="rId56"/>
                <a:stretch>
                  <a:fillRect/>
                </a:stretch>
              </p:blipFill>
              <p:spPr>
                <a:xfrm>
                  <a:off x="6121827" y="4889040"/>
                  <a:ext cx="36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1DA9BEAB-9A72-4CEA-B050-B37F7CACE542}"/>
                    </a:ext>
                  </a:extLst>
                </p14:cNvPr>
                <p14:cNvContentPartPr/>
                <p14:nvPr/>
              </p14:nvContentPartPr>
              <p14:xfrm>
                <a:off x="6438267" y="4995240"/>
                <a:ext cx="290520" cy="54000"/>
              </p14:xfrm>
            </p:contentPart>
          </mc:Choice>
          <mc:Fallback xmlns="">
            <p:pic>
              <p:nvPicPr>
                <p:cNvPr id="34" name="Freihand 33">
                  <a:extLst>
                    <a:ext uri="{FF2B5EF4-FFF2-40B4-BE49-F238E27FC236}">
                      <a16:creationId xmlns:a16="http://schemas.microsoft.com/office/drawing/2014/main" id="{1DA9BEAB-9A72-4CEA-B050-B37F7CACE542}"/>
                    </a:ext>
                  </a:extLst>
                </p:cNvPr>
                <p:cNvPicPr/>
                <p:nvPr/>
              </p:nvPicPr>
              <p:blipFill>
                <a:blip r:embed="rId58"/>
                <a:stretch>
                  <a:fillRect/>
                </a:stretch>
              </p:blipFill>
              <p:spPr>
                <a:xfrm>
                  <a:off x="6433947" y="4990920"/>
                  <a:ext cx="299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45BC013-49F9-4545-BE8E-0B46D568C33A}"/>
                    </a:ext>
                  </a:extLst>
                </p14:cNvPr>
                <p14:cNvContentPartPr/>
                <p14:nvPr/>
              </p14:nvContentPartPr>
              <p14:xfrm>
                <a:off x="6921747" y="4901640"/>
                <a:ext cx="240840" cy="147960"/>
              </p14:xfrm>
            </p:contentPart>
          </mc:Choice>
          <mc:Fallback xmlns="">
            <p:pic>
              <p:nvPicPr>
                <p:cNvPr id="35" name="Freihand 34">
                  <a:extLst>
                    <a:ext uri="{FF2B5EF4-FFF2-40B4-BE49-F238E27FC236}">
                      <a16:creationId xmlns:a16="http://schemas.microsoft.com/office/drawing/2014/main" id="{A45BC013-49F9-4545-BE8E-0B46D568C33A}"/>
                    </a:ext>
                  </a:extLst>
                </p:cNvPr>
                <p:cNvPicPr/>
                <p:nvPr/>
              </p:nvPicPr>
              <p:blipFill>
                <a:blip r:embed="rId60"/>
                <a:stretch>
                  <a:fillRect/>
                </a:stretch>
              </p:blipFill>
              <p:spPr>
                <a:xfrm>
                  <a:off x="6917427" y="4897320"/>
                  <a:ext cx="249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C634A04A-D25F-4CB9-AF31-0C2C7BF53D9D}"/>
                    </a:ext>
                  </a:extLst>
                </p14:cNvPr>
                <p14:cNvContentPartPr/>
                <p14:nvPr/>
              </p14:nvContentPartPr>
              <p14:xfrm>
                <a:off x="7155747" y="4972200"/>
                <a:ext cx="129600" cy="101880"/>
              </p14:xfrm>
            </p:contentPart>
          </mc:Choice>
          <mc:Fallback xmlns="">
            <p:pic>
              <p:nvPicPr>
                <p:cNvPr id="36" name="Freihand 35">
                  <a:extLst>
                    <a:ext uri="{FF2B5EF4-FFF2-40B4-BE49-F238E27FC236}">
                      <a16:creationId xmlns:a16="http://schemas.microsoft.com/office/drawing/2014/main" id="{C634A04A-D25F-4CB9-AF31-0C2C7BF53D9D}"/>
                    </a:ext>
                  </a:extLst>
                </p:cNvPr>
                <p:cNvPicPr/>
                <p:nvPr/>
              </p:nvPicPr>
              <p:blipFill>
                <a:blip r:embed="rId62"/>
                <a:stretch>
                  <a:fillRect/>
                </a:stretch>
              </p:blipFill>
              <p:spPr>
                <a:xfrm>
                  <a:off x="7151427" y="4967880"/>
                  <a:ext cx="138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30EFF0C6-E7D8-49A3-BCBD-685B54B32872}"/>
                    </a:ext>
                  </a:extLst>
                </p14:cNvPr>
                <p14:cNvContentPartPr/>
                <p14:nvPr/>
              </p14:nvContentPartPr>
              <p14:xfrm>
                <a:off x="2909907" y="5318160"/>
                <a:ext cx="231120" cy="219240"/>
              </p14:xfrm>
            </p:contentPart>
          </mc:Choice>
          <mc:Fallback xmlns="">
            <p:pic>
              <p:nvPicPr>
                <p:cNvPr id="37" name="Freihand 36">
                  <a:extLst>
                    <a:ext uri="{FF2B5EF4-FFF2-40B4-BE49-F238E27FC236}">
                      <a16:creationId xmlns:a16="http://schemas.microsoft.com/office/drawing/2014/main" id="{30EFF0C6-E7D8-49A3-BCBD-685B54B32872}"/>
                    </a:ext>
                  </a:extLst>
                </p:cNvPr>
                <p:cNvPicPr/>
                <p:nvPr/>
              </p:nvPicPr>
              <p:blipFill>
                <a:blip r:embed="rId64"/>
                <a:stretch>
                  <a:fillRect/>
                </a:stretch>
              </p:blipFill>
              <p:spPr>
                <a:xfrm>
                  <a:off x="2905587" y="5313840"/>
                  <a:ext cx="239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7E13C79-F6F4-4363-A1CB-FE5EF0AE5396}"/>
                    </a:ext>
                  </a:extLst>
                </p14:cNvPr>
                <p14:cNvContentPartPr/>
                <p14:nvPr/>
              </p14:nvContentPartPr>
              <p14:xfrm>
                <a:off x="3177027" y="5362440"/>
                <a:ext cx="420840" cy="120600"/>
              </p14:xfrm>
            </p:contentPart>
          </mc:Choice>
          <mc:Fallback xmlns="">
            <p:pic>
              <p:nvPicPr>
                <p:cNvPr id="38" name="Freihand 37">
                  <a:extLst>
                    <a:ext uri="{FF2B5EF4-FFF2-40B4-BE49-F238E27FC236}">
                      <a16:creationId xmlns:a16="http://schemas.microsoft.com/office/drawing/2014/main" id="{77E13C79-F6F4-4363-A1CB-FE5EF0AE5396}"/>
                    </a:ext>
                  </a:extLst>
                </p:cNvPr>
                <p:cNvPicPr/>
                <p:nvPr/>
              </p:nvPicPr>
              <p:blipFill>
                <a:blip r:embed="rId66"/>
                <a:stretch>
                  <a:fillRect/>
                </a:stretch>
              </p:blipFill>
              <p:spPr>
                <a:xfrm>
                  <a:off x="3172707" y="5358120"/>
                  <a:ext cx="429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06B1DA8-7C9C-438F-9CB4-BBB8B31CF6AC}"/>
                    </a:ext>
                  </a:extLst>
                </p14:cNvPr>
                <p14:cNvContentPartPr/>
                <p14:nvPr/>
              </p14:nvContentPartPr>
              <p14:xfrm>
                <a:off x="3619107" y="5303760"/>
                <a:ext cx="21960" cy="47880"/>
              </p14:xfrm>
            </p:contentPart>
          </mc:Choice>
          <mc:Fallback xmlns="">
            <p:pic>
              <p:nvPicPr>
                <p:cNvPr id="39" name="Freihand 38">
                  <a:extLst>
                    <a:ext uri="{FF2B5EF4-FFF2-40B4-BE49-F238E27FC236}">
                      <a16:creationId xmlns:a16="http://schemas.microsoft.com/office/drawing/2014/main" id="{A06B1DA8-7C9C-438F-9CB4-BBB8B31CF6AC}"/>
                    </a:ext>
                  </a:extLst>
                </p:cNvPr>
                <p:cNvPicPr/>
                <p:nvPr/>
              </p:nvPicPr>
              <p:blipFill>
                <a:blip r:embed="rId68"/>
                <a:stretch>
                  <a:fillRect/>
                </a:stretch>
              </p:blipFill>
              <p:spPr>
                <a:xfrm>
                  <a:off x="3614787" y="5299440"/>
                  <a:ext cx="30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0161C643-8C19-4D2E-BDD4-948F0DA7022A}"/>
                    </a:ext>
                  </a:extLst>
                </p14:cNvPr>
                <p14:cNvContentPartPr/>
                <p14:nvPr/>
              </p14:nvContentPartPr>
              <p14:xfrm>
                <a:off x="3674547" y="5286840"/>
                <a:ext cx="189360" cy="157680"/>
              </p14:xfrm>
            </p:contentPart>
          </mc:Choice>
          <mc:Fallback xmlns="">
            <p:pic>
              <p:nvPicPr>
                <p:cNvPr id="40" name="Freihand 39">
                  <a:extLst>
                    <a:ext uri="{FF2B5EF4-FFF2-40B4-BE49-F238E27FC236}">
                      <a16:creationId xmlns:a16="http://schemas.microsoft.com/office/drawing/2014/main" id="{0161C643-8C19-4D2E-BDD4-948F0DA7022A}"/>
                    </a:ext>
                  </a:extLst>
                </p:cNvPr>
                <p:cNvPicPr/>
                <p:nvPr/>
              </p:nvPicPr>
              <p:blipFill>
                <a:blip r:embed="rId70"/>
                <a:stretch>
                  <a:fillRect/>
                </a:stretch>
              </p:blipFill>
              <p:spPr>
                <a:xfrm>
                  <a:off x="3670227" y="5282520"/>
                  <a:ext cx="198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C5CE3B74-4D36-4D1E-B31A-020900E64B96}"/>
                    </a:ext>
                  </a:extLst>
                </p14:cNvPr>
                <p14:cNvContentPartPr/>
                <p14:nvPr/>
              </p14:nvContentPartPr>
              <p14:xfrm>
                <a:off x="3906387" y="5249040"/>
                <a:ext cx="288720" cy="325440"/>
              </p14:xfrm>
            </p:contentPart>
          </mc:Choice>
          <mc:Fallback xmlns="">
            <p:pic>
              <p:nvPicPr>
                <p:cNvPr id="41" name="Freihand 40">
                  <a:extLst>
                    <a:ext uri="{FF2B5EF4-FFF2-40B4-BE49-F238E27FC236}">
                      <a16:creationId xmlns:a16="http://schemas.microsoft.com/office/drawing/2014/main" id="{C5CE3B74-4D36-4D1E-B31A-020900E64B96}"/>
                    </a:ext>
                  </a:extLst>
                </p:cNvPr>
                <p:cNvPicPr/>
                <p:nvPr/>
              </p:nvPicPr>
              <p:blipFill>
                <a:blip r:embed="rId72"/>
                <a:stretch>
                  <a:fillRect/>
                </a:stretch>
              </p:blipFill>
              <p:spPr>
                <a:xfrm>
                  <a:off x="3902067" y="5244720"/>
                  <a:ext cx="2973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8AC68C8B-7B0C-43CD-85D5-3DBEC64107AA}"/>
                    </a:ext>
                  </a:extLst>
                </p14:cNvPr>
                <p14:cNvContentPartPr/>
                <p14:nvPr/>
              </p14:nvContentPartPr>
              <p14:xfrm>
                <a:off x="4206267" y="5330400"/>
                <a:ext cx="76680" cy="99000"/>
              </p14:xfrm>
            </p:contentPart>
          </mc:Choice>
          <mc:Fallback xmlns="">
            <p:pic>
              <p:nvPicPr>
                <p:cNvPr id="42" name="Freihand 41">
                  <a:extLst>
                    <a:ext uri="{FF2B5EF4-FFF2-40B4-BE49-F238E27FC236}">
                      <a16:creationId xmlns:a16="http://schemas.microsoft.com/office/drawing/2014/main" id="{8AC68C8B-7B0C-43CD-85D5-3DBEC64107AA}"/>
                    </a:ext>
                  </a:extLst>
                </p:cNvPr>
                <p:cNvPicPr/>
                <p:nvPr/>
              </p:nvPicPr>
              <p:blipFill>
                <a:blip r:embed="rId74"/>
                <a:stretch>
                  <a:fillRect/>
                </a:stretch>
              </p:blipFill>
              <p:spPr>
                <a:xfrm>
                  <a:off x="4201947" y="5326080"/>
                  <a:ext cx="8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A267C39-1BEE-4B7D-80F9-595BDAB5D4FA}"/>
                    </a:ext>
                  </a:extLst>
                </p14:cNvPr>
                <p14:cNvContentPartPr/>
                <p14:nvPr/>
              </p14:nvContentPartPr>
              <p14:xfrm>
                <a:off x="4339467" y="5209800"/>
                <a:ext cx="155160" cy="266760"/>
              </p14:xfrm>
            </p:contentPart>
          </mc:Choice>
          <mc:Fallback xmlns="">
            <p:pic>
              <p:nvPicPr>
                <p:cNvPr id="43" name="Freihand 42">
                  <a:extLst>
                    <a:ext uri="{FF2B5EF4-FFF2-40B4-BE49-F238E27FC236}">
                      <a16:creationId xmlns:a16="http://schemas.microsoft.com/office/drawing/2014/main" id="{9A267C39-1BEE-4B7D-80F9-595BDAB5D4FA}"/>
                    </a:ext>
                  </a:extLst>
                </p:cNvPr>
                <p:cNvPicPr/>
                <p:nvPr/>
              </p:nvPicPr>
              <p:blipFill>
                <a:blip r:embed="rId76"/>
                <a:stretch>
                  <a:fillRect/>
                </a:stretch>
              </p:blipFill>
              <p:spPr>
                <a:xfrm>
                  <a:off x="4335147" y="5205480"/>
                  <a:ext cx="163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BD80FC7B-3272-476A-85C2-69722716FCE3}"/>
                    </a:ext>
                  </a:extLst>
                </p14:cNvPr>
                <p14:cNvContentPartPr/>
                <p14:nvPr/>
              </p14:nvContentPartPr>
              <p14:xfrm>
                <a:off x="4435227" y="5326440"/>
                <a:ext cx="119880" cy="70200"/>
              </p14:xfrm>
            </p:contentPart>
          </mc:Choice>
          <mc:Fallback xmlns="">
            <p:pic>
              <p:nvPicPr>
                <p:cNvPr id="44" name="Freihand 43">
                  <a:extLst>
                    <a:ext uri="{FF2B5EF4-FFF2-40B4-BE49-F238E27FC236}">
                      <a16:creationId xmlns:a16="http://schemas.microsoft.com/office/drawing/2014/main" id="{BD80FC7B-3272-476A-85C2-69722716FCE3}"/>
                    </a:ext>
                  </a:extLst>
                </p:cNvPr>
                <p:cNvPicPr/>
                <p:nvPr/>
              </p:nvPicPr>
              <p:blipFill>
                <a:blip r:embed="rId78"/>
                <a:stretch>
                  <a:fillRect/>
                </a:stretch>
              </p:blipFill>
              <p:spPr>
                <a:xfrm>
                  <a:off x="4430907" y="5322120"/>
                  <a:ext cx="12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CF9870C4-14A1-42D0-BD5E-8BFEF0FAAB70}"/>
                    </a:ext>
                  </a:extLst>
                </p14:cNvPr>
                <p14:cNvContentPartPr/>
                <p14:nvPr/>
              </p14:nvContentPartPr>
              <p14:xfrm>
                <a:off x="4584627" y="5256240"/>
                <a:ext cx="99000" cy="150480"/>
              </p14:xfrm>
            </p:contentPart>
          </mc:Choice>
          <mc:Fallback xmlns="">
            <p:pic>
              <p:nvPicPr>
                <p:cNvPr id="45" name="Freihand 44">
                  <a:extLst>
                    <a:ext uri="{FF2B5EF4-FFF2-40B4-BE49-F238E27FC236}">
                      <a16:creationId xmlns:a16="http://schemas.microsoft.com/office/drawing/2014/main" id="{CF9870C4-14A1-42D0-BD5E-8BFEF0FAAB70}"/>
                    </a:ext>
                  </a:extLst>
                </p:cNvPr>
                <p:cNvPicPr/>
                <p:nvPr/>
              </p:nvPicPr>
              <p:blipFill>
                <a:blip r:embed="rId80"/>
                <a:stretch>
                  <a:fillRect/>
                </a:stretch>
              </p:blipFill>
              <p:spPr>
                <a:xfrm>
                  <a:off x="4580307" y="5251920"/>
                  <a:ext cx="107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F0AFBE6-112C-47DC-83A7-6585C7C52931}"/>
                    </a:ext>
                  </a:extLst>
                </p14:cNvPr>
                <p14:cNvContentPartPr/>
                <p14:nvPr/>
              </p14:nvContentPartPr>
              <p14:xfrm>
                <a:off x="4628187" y="5249040"/>
                <a:ext cx="122400" cy="163800"/>
              </p14:xfrm>
            </p:contentPart>
          </mc:Choice>
          <mc:Fallback xmlns="">
            <p:pic>
              <p:nvPicPr>
                <p:cNvPr id="46" name="Freihand 45">
                  <a:extLst>
                    <a:ext uri="{FF2B5EF4-FFF2-40B4-BE49-F238E27FC236}">
                      <a16:creationId xmlns:a16="http://schemas.microsoft.com/office/drawing/2014/main" id="{0F0AFBE6-112C-47DC-83A7-6585C7C52931}"/>
                    </a:ext>
                  </a:extLst>
                </p:cNvPr>
                <p:cNvPicPr/>
                <p:nvPr/>
              </p:nvPicPr>
              <p:blipFill>
                <a:blip r:embed="rId82"/>
                <a:stretch>
                  <a:fillRect/>
                </a:stretch>
              </p:blipFill>
              <p:spPr>
                <a:xfrm>
                  <a:off x="4623867" y="5244720"/>
                  <a:ext cx="131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9D3566F9-8C57-46EA-B557-4EDDB811EDCD}"/>
                    </a:ext>
                  </a:extLst>
                </p14:cNvPr>
                <p14:cNvContentPartPr/>
                <p14:nvPr/>
              </p14:nvContentPartPr>
              <p14:xfrm>
                <a:off x="4695867" y="5330040"/>
                <a:ext cx="86400" cy="29520"/>
              </p14:xfrm>
            </p:contentPart>
          </mc:Choice>
          <mc:Fallback xmlns="">
            <p:pic>
              <p:nvPicPr>
                <p:cNvPr id="47" name="Freihand 46">
                  <a:extLst>
                    <a:ext uri="{FF2B5EF4-FFF2-40B4-BE49-F238E27FC236}">
                      <a16:creationId xmlns:a16="http://schemas.microsoft.com/office/drawing/2014/main" id="{9D3566F9-8C57-46EA-B557-4EDDB811EDCD}"/>
                    </a:ext>
                  </a:extLst>
                </p:cNvPr>
                <p:cNvPicPr/>
                <p:nvPr/>
              </p:nvPicPr>
              <p:blipFill>
                <a:blip r:embed="rId84"/>
                <a:stretch>
                  <a:fillRect/>
                </a:stretch>
              </p:blipFill>
              <p:spPr>
                <a:xfrm>
                  <a:off x="4691547" y="5325720"/>
                  <a:ext cx="95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D04AEC29-7602-451B-8772-40173FB55D23}"/>
                    </a:ext>
                  </a:extLst>
                </p14:cNvPr>
                <p14:cNvContentPartPr/>
                <p14:nvPr/>
              </p14:nvContentPartPr>
              <p14:xfrm>
                <a:off x="4809987" y="5316360"/>
                <a:ext cx="417240" cy="91440"/>
              </p14:xfrm>
            </p:contentPart>
          </mc:Choice>
          <mc:Fallback xmlns="">
            <p:pic>
              <p:nvPicPr>
                <p:cNvPr id="48" name="Freihand 47">
                  <a:extLst>
                    <a:ext uri="{FF2B5EF4-FFF2-40B4-BE49-F238E27FC236}">
                      <a16:creationId xmlns:a16="http://schemas.microsoft.com/office/drawing/2014/main" id="{D04AEC29-7602-451B-8772-40173FB55D23}"/>
                    </a:ext>
                  </a:extLst>
                </p:cNvPr>
                <p:cNvPicPr/>
                <p:nvPr/>
              </p:nvPicPr>
              <p:blipFill>
                <a:blip r:embed="rId86"/>
                <a:stretch>
                  <a:fillRect/>
                </a:stretch>
              </p:blipFill>
              <p:spPr>
                <a:xfrm>
                  <a:off x="4805667" y="5312040"/>
                  <a:ext cx="425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88432C04-F875-4ED2-96B8-541EC0879828}"/>
                    </a:ext>
                  </a:extLst>
                </p14:cNvPr>
                <p14:cNvContentPartPr/>
                <p14:nvPr/>
              </p14:nvContentPartPr>
              <p14:xfrm>
                <a:off x="5397867" y="5293680"/>
                <a:ext cx="308160" cy="98280"/>
              </p14:xfrm>
            </p:contentPart>
          </mc:Choice>
          <mc:Fallback xmlns="">
            <p:pic>
              <p:nvPicPr>
                <p:cNvPr id="49" name="Freihand 48">
                  <a:extLst>
                    <a:ext uri="{FF2B5EF4-FFF2-40B4-BE49-F238E27FC236}">
                      <a16:creationId xmlns:a16="http://schemas.microsoft.com/office/drawing/2014/main" id="{88432C04-F875-4ED2-96B8-541EC0879828}"/>
                    </a:ext>
                  </a:extLst>
                </p:cNvPr>
                <p:cNvPicPr/>
                <p:nvPr/>
              </p:nvPicPr>
              <p:blipFill>
                <a:blip r:embed="rId88"/>
                <a:stretch>
                  <a:fillRect/>
                </a:stretch>
              </p:blipFill>
              <p:spPr>
                <a:xfrm>
                  <a:off x="5393547" y="5289360"/>
                  <a:ext cx="316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8B3345A2-BE02-47F0-B04B-5FF4B7222A71}"/>
                    </a:ext>
                  </a:extLst>
                </p14:cNvPr>
                <p14:cNvContentPartPr/>
                <p14:nvPr/>
              </p14:nvContentPartPr>
              <p14:xfrm>
                <a:off x="5868387" y="5312040"/>
                <a:ext cx="347400" cy="106560"/>
              </p14:xfrm>
            </p:contentPart>
          </mc:Choice>
          <mc:Fallback xmlns="">
            <p:pic>
              <p:nvPicPr>
                <p:cNvPr id="51" name="Freihand 50">
                  <a:extLst>
                    <a:ext uri="{FF2B5EF4-FFF2-40B4-BE49-F238E27FC236}">
                      <a16:creationId xmlns:a16="http://schemas.microsoft.com/office/drawing/2014/main" id="{8B3345A2-BE02-47F0-B04B-5FF4B7222A71}"/>
                    </a:ext>
                  </a:extLst>
                </p:cNvPr>
                <p:cNvPicPr/>
                <p:nvPr/>
              </p:nvPicPr>
              <p:blipFill>
                <a:blip r:embed="rId90"/>
                <a:stretch>
                  <a:fillRect/>
                </a:stretch>
              </p:blipFill>
              <p:spPr>
                <a:xfrm>
                  <a:off x="5864067" y="5307720"/>
                  <a:ext cx="356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95405C16-CCA7-497F-ACEF-ED5D12FE5753}"/>
                    </a:ext>
                  </a:extLst>
                </p14:cNvPr>
                <p14:cNvContentPartPr/>
                <p14:nvPr/>
              </p14:nvContentPartPr>
              <p14:xfrm>
                <a:off x="6205347" y="5304120"/>
                <a:ext cx="41040" cy="8640"/>
              </p14:xfrm>
            </p:contentPart>
          </mc:Choice>
          <mc:Fallback xmlns="">
            <p:pic>
              <p:nvPicPr>
                <p:cNvPr id="52" name="Freihand 51">
                  <a:extLst>
                    <a:ext uri="{FF2B5EF4-FFF2-40B4-BE49-F238E27FC236}">
                      <a16:creationId xmlns:a16="http://schemas.microsoft.com/office/drawing/2014/main" id="{95405C16-CCA7-497F-ACEF-ED5D12FE5753}"/>
                    </a:ext>
                  </a:extLst>
                </p:cNvPr>
                <p:cNvPicPr/>
                <p:nvPr/>
              </p:nvPicPr>
              <p:blipFill>
                <a:blip r:embed="rId92"/>
                <a:stretch>
                  <a:fillRect/>
                </a:stretch>
              </p:blipFill>
              <p:spPr>
                <a:xfrm>
                  <a:off x="6201027" y="5299800"/>
                  <a:ext cx="49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060BF00-B358-4D09-B97B-3EB8024004FD}"/>
                    </a:ext>
                  </a:extLst>
                </p14:cNvPr>
                <p14:cNvContentPartPr/>
                <p14:nvPr/>
              </p14:nvContentPartPr>
              <p14:xfrm>
                <a:off x="6282027" y="5353800"/>
                <a:ext cx="117720" cy="75600"/>
              </p14:xfrm>
            </p:contentPart>
          </mc:Choice>
          <mc:Fallback xmlns="">
            <p:pic>
              <p:nvPicPr>
                <p:cNvPr id="53" name="Freihand 52">
                  <a:extLst>
                    <a:ext uri="{FF2B5EF4-FFF2-40B4-BE49-F238E27FC236}">
                      <a16:creationId xmlns:a16="http://schemas.microsoft.com/office/drawing/2014/main" id="{9060BF00-B358-4D09-B97B-3EB8024004FD}"/>
                    </a:ext>
                  </a:extLst>
                </p:cNvPr>
                <p:cNvPicPr/>
                <p:nvPr/>
              </p:nvPicPr>
              <p:blipFill>
                <a:blip r:embed="rId94"/>
                <a:stretch>
                  <a:fillRect/>
                </a:stretch>
              </p:blipFill>
              <p:spPr>
                <a:xfrm>
                  <a:off x="6277707" y="5349480"/>
                  <a:ext cx="126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59027248-6CD7-4A88-BB98-219FBBA50430}"/>
                    </a:ext>
                  </a:extLst>
                </p14:cNvPr>
                <p14:cNvContentPartPr/>
                <p14:nvPr/>
              </p14:nvContentPartPr>
              <p14:xfrm>
                <a:off x="6392187" y="5250120"/>
                <a:ext cx="379440" cy="153000"/>
              </p14:xfrm>
            </p:contentPart>
          </mc:Choice>
          <mc:Fallback xmlns="">
            <p:pic>
              <p:nvPicPr>
                <p:cNvPr id="54" name="Freihand 53">
                  <a:extLst>
                    <a:ext uri="{FF2B5EF4-FFF2-40B4-BE49-F238E27FC236}">
                      <a16:creationId xmlns:a16="http://schemas.microsoft.com/office/drawing/2014/main" id="{59027248-6CD7-4A88-BB98-219FBBA50430}"/>
                    </a:ext>
                  </a:extLst>
                </p:cNvPr>
                <p:cNvPicPr/>
                <p:nvPr/>
              </p:nvPicPr>
              <p:blipFill>
                <a:blip r:embed="rId96"/>
                <a:stretch>
                  <a:fillRect/>
                </a:stretch>
              </p:blipFill>
              <p:spPr>
                <a:xfrm>
                  <a:off x="6387867" y="5245800"/>
                  <a:ext cx="388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B9C6AAC6-7215-4F37-AEE8-730B1F5DE5B6}"/>
                    </a:ext>
                  </a:extLst>
                </p14:cNvPr>
                <p14:cNvContentPartPr/>
                <p14:nvPr/>
              </p14:nvContentPartPr>
              <p14:xfrm>
                <a:off x="6824187" y="5318880"/>
                <a:ext cx="303120" cy="91800"/>
              </p14:xfrm>
            </p:contentPart>
          </mc:Choice>
          <mc:Fallback xmlns="">
            <p:pic>
              <p:nvPicPr>
                <p:cNvPr id="55" name="Freihand 54">
                  <a:extLst>
                    <a:ext uri="{FF2B5EF4-FFF2-40B4-BE49-F238E27FC236}">
                      <a16:creationId xmlns:a16="http://schemas.microsoft.com/office/drawing/2014/main" id="{B9C6AAC6-7215-4F37-AEE8-730B1F5DE5B6}"/>
                    </a:ext>
                  </a:extLst>
                </p:cNvPr>
                <p:cNvPicPr/>
                <p:nvPr/>
              </p:nvPicPr>
              <p:blipFill>
                <a:blip r:embed="rId98"/>
                <a:stretch>
                  <a:fillRect/>
                </a:stretch>
              </p:blipFill>
              <p:spPr>
                <a:xfrm>
                  <a:off x="6819867" y="5314560"/>
                  <a:ext cx="31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B9E49099-78C0-431A-A6E8-C6BDCE3FB153}"/>
                    </a:ext>
                  </a:extLst>
                </p14:cNvPr>
                <p14:cNvContentPartPr/>
                <p14:nvPr/>
              </p14:nvContentPartPr>
              <p14:xfrm>
                <a:off x="2975067" y="5644680"/>
                <a:ext cx="229320" cy="183240"/>
              </p14:xfrm>
            </p:contentPart>
          </mc:Choice>
          <mc:Fallback xmlns="">
            <p:pic>
              <p:nvPicPr>
                <p:cNvPr id="56" name="Freihand 55">
                  <a:extLst>
                    <a:ext uri="{FF2B5EF4-FFF2-40B4-BE49-F238E27FC236}">
                      <a16:creationId xmlns:a16="http://schemas.microsoft.com/office/drawing/2014/main" id="{B9E49099-78C0-431A-A6E8-C6BDCE3FB153}"/>
                    </a:ext>
                  </a:extLst>
                </p:cNvPr>
                <p:cNvPicPr/>
                <p:nvPr/>
              </p:nvPicPr>
              <p:blipFill>
                <a:blip r:embed="rId100"/>
                <a:stretch>
                  <a:fillRect/>
                </a:stretch>
              </p:blipFill>
              <p:spPr>
                <a:xfrm>
                  <a:off x="2970747" y="5640360"/>
                  <a:ext cx="237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AE43DD04-5089-41AE-B8FB-B422B4BF8F1B}"/>
                    </a:ext>
                  </a:extLst>
                </p14:cNvPr>
                <p14:cNvContentPartPr/>
                <p14:nvPr/>
              </p14:nvContentPartPr>
              <p14:xfrm>
                <a:off x="3080547" y="5750160"/>
                <a:ext cx="96840" cy="44280"/>
              </p14:xfrm>
            </p:contentPart>
          </mc:Choice>
          <mc:Fallback xmlns="">
            <p:pic>
              <p:nvPicPr>
                <p:cNvPr id="57" name="Freihand 56">
                  <a:extLst>
                    <a:ext uri="{FF2B5EF4-FFF2-40B4-BE49-F238E27FC236}">
                      <a16:creationId xmlns:a16="http://schemas.microsoft.com/office/drawing/2014/main" id="{AE43DD04-5089-41AE-B8FB-B422B4BF8F1B}"/>
                    </a:ext>
                  </a:extLst>
                </p:cNvPr>
                <p:cNvPicPr/>
                <p:nvPr/>
              </p:nvPicPr>
              <p:blipFill>
                <a:blip r:embed="rId102"/>
                <a:stretch>
                  <a:fillRect/>
                </a:stretch>
              </p:blipFill>
              <p:spPr>
                <a:xfrm>
                  <a:off x="3076227" y="5745840"/>
                  <a:ext cx="10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6F4AE99F-263D-4703-BC64-08DABBB9FA14}"/>
                    </a:ext>
                  </a:extLst>
                </p14:cNvPr>
                <p14:cNvContentPartPr/>
                <p14:nvPr/>
              </p14:nvContentPartPr>
              <p14:xfrm>
                <a:off x="3208347" y="5754840"/>
                <a:ext cx="353160" cy="70920"/>
              </p14:xfrm>
            </p:contentPart>
          </mc:Choice>
          <mc:Fallback xmlns="">
            <p:pic>
              <p:nvPicPr>
                <p:cNvPr id="58" name="Freihand 57">
                  <a:extLst>
                    <a:ext uri="{FF2B5EF4-FFF2-40B4-BE49-F238E27FC236}">
                      <a16:creationId xmlns:a16="http://schemas.microsoft.com/office/drawing/2014/main" id="{6F4AE99F-263D-4703-BC64-08DABBB9FA14}"/>
                    </a:ext>
                  </a:extLst>
                </p:cNvPr>
                <p:cNvPicPr/>
                <p:nvPr/>
              </p:nvPicPr>
              <p:blipFill>
                <a:blip r:embed="rId104"/>
                <a:stretch>
                  <a:fillRect/>
                </a:stretch>
              </p:blipFill>
              <p:spPr>
                <a:xfrm>
                  <a:off x="3204027" y="5750520"/>
                  <a:ext cx="36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4E90E352-75DB-44B6-BDA8-6FBDE1595B6F}"/>
                    </a:ext>
                  </a:extLst>
                </p14:cNvPr>
                <p14:cNvContentPartPr/>
                <p14:nvPr/>
              </p14:nvContentPartPr>
              <p14:xfrm>
                <a:off x="3597867" y="5736480"/>
                <a:ext cx="140040" cy="186120"/>
              </p14:xfrm>
            </p:contentPart>
          </mc:Choice>
          <mc:Fallback xmlns="">
            <p:pic>
              <p:nvPicPr>
                <p:cNvPr id="59" name="Freihand 58">
                  <a:extLst>
                    <a:ext uri="{FF2B5EF4-FFF2-40B4-BE49-F238E27FC236}">
                      <a16:creationId xmlns:a16="http://schemas.microsoft.com/office/drawing/2014/main" id="{4E90E352-75DB-44B6-BDA8-6FBDE1595B6F}"/>
                    </a:ext>
                  </a:extLst>
                </p:cNvPr>
                <p:cNvPicPr/>
                <p:nvPr/>
              </p:nvPicPr>
              <p:blipFill>
                <a:blip r:embed="rId106"/>
                <a:stretch>
                  <a:fillRect/>
                </a:stretch>
              </p:blipFill>
              <p:spPr>
                <a:xfrm>
                  <a:off x="3593547" y="5732160"/>
                  <a:ext cx="148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1B02DE22-B468-4C5F-9B13-741AA1CD69BF}"/>
                    </a:ext>
                  </a:extLst>
                </p14:cNvPr>
                <p14:cNvContentPartPr/>
                <p14:nvPr/>
              </p14:nvContentPartPr>
              <p14:xfrm>
                <a:off x="3758427" y="5750880"/>
                <a:ext cx="221400" cy="52560"/>
              </p14:xfrm>
            </p:contentPart>
          </mc:Choice>
          <mc:Fallback xmlns="">
            <p:pic>
              <p:nvPicPr>
                <p:cNvPr id="60" name="Freihand 59">
                  <a:extLst>
                    <a:ext uri="{FF2B5EF4-FFF2-40B4-BE49-F238E27FC236}">
                      <a16:creationId xmlns:a16="http://schemas.microsoft.com/office/drawing/2014/main" id="{1B02DE22-B468-4C5F-9B13-741AA1CD69BF}"/>
                    </a:ext>
                  </a:extLst>
                </p:cNvPr>
                <p:cNvPicPr/>
                <p:nvPr/>
              </p:nvPicPr>
              <p:blipFill>
                <a:blip r:embed="rId108"/>
                <a:stretch>
                  <a:fillRect/>
                </a:stretch>
              </p:blipFill>
              <p:spPr>
                <a:xfrm>
                  <a:off x="3754107" y="5746560"/>
                  <a:ext cx="230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74303B3D-A4CC-4D7E-ADC4-BB64FDA7268B}"/>
                    </a:ext>
                  </a:extLst>
                </p14:cNvPr>
                <p14:cNvContentPartPr/>
                <p14:nvPr/>
              </p14:nvContentPartPr>
              <p14:xfrm>
                <a:off x="4065507" y="5707320"/>
                <a:ext cx="139320" cy="101520"/>
              </p14:xfrm>
            </p:contentPart>
          </mc:Choice>
          <mc:Fallback xmlns="">
            <p:pic>
              <p:nvPicPr>
                <p:cNvPr id="61" name="Freihand 60">
                  <a:extLst>
                    <a:ext uri="{FF2B5EF4-FFF2-40B4-BE49-F238E27FC236}">
                      <a16:creationId xmlns:a16="http://schemas.microsoft.com/office/drawing/2014/main" id="{74303B3D-A4CC-4D7E-ADC4-BB64FDA7268B}"/>
                    </a:ext>
                  </a:extLst>
                </p:cNvPr>
                <p:cNvPicPr/>
                <p:nvPr/>
              </p:nvPicPr>
              <p:blipFill>
                <a:blip r:embed="rId110"/>
                <a:stretch>
                  <a:fillRect/>
                </a:stretch>
              </p:blipFill>
              <p:spPr>
                <a:xfrm>
                  <a:off x="4061187" y="5703000"/>
                  <a:ext cx="14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B74081BD-1212-414B-86D4-D324D301C115}"/>
                    </a:ext>
                  </a:extLst>
                </p14:cNvPr>
                <p14:cNvContentPartPr/>
                <p14:nvPr/>
              </p14:nvContentPartPr>
              <p14:xfrm>
                <a:off x="4228947" y="5591400"/>
                <a:ext cx="371520" cy="193320"/>
              </p14:xfrm>
            </p:contentPart>
          </mc:Choice>
          <mc:Fallback xmlns="">
            <p:pic>
              <p:nvPicPr>
                <p:cNvPr id="62" name="Freihand 61">
                  <a:extLst>
                    <a:ext uri="{FF2B5EF4-FFF2-40B4-BE49-F238E27FC236}">
                      <a16:creationId xmlns:a16="http://schemas.microsoft.com/office/drawing/2014/main" id="{B74081BD-1212-414B-86D4-D324D301C115}"/>
                    </a:ext>
                  </a:extLst>
                </p:cNvPr>
                <p:cNvPicPr/>
                <p:nvPr/>
              </p:nvPicPr>
              <p:blipFill>
                <a:blip r:embed="rId112"/>
                <a:stretch>
                  <a:fillRect/>
                </a:stretch>
              </p:blipFill>
              <p:spPr>
                <a:xfrm>
                  <a:off x="4224627" y="5587080"/>
                  <a:ext cx="380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3975D0DD-7CF2-4EB9-8D05-CF927DD8A695}"/>
                    </a:ext>
                  </a:extLst>
                </p14:cNvPr>
                <p14:cNvContentPartPr/>
                <p14:nvPr/>
              </p14:nvContentPartPr>
              <p14:xfrm>
                <a:off x="4770027" y="5680320"/>
                <a:ext cx="214560" cy="68400"/>
              </p14:xfrm>
            </p:contentPart>
          </mc:Choice>
          <mc:Fallback xmlns="">
            <p:pic>
              <p:nvPicPr>
                <p:cNvPr id="63" name="Freihand 62">
                  <a:extLst>
                    <a:ext uri="{FF2B5EF4-FFF2-40B4-BE49-F238E27FC236}">
                      <a16:creationId xmlns:a16="http://schemas.microsoft.com/office/drawing/2014/main" id="{3975D0DD-7CF2-4EB9-8D05-CF927DD8A695}"/>
                    </a:ext>
                  </a:extLst>
                </p:cNvPr>
                <p:cNvPicPr/>
                <p:nvPr/>
              </p:nvPicPr>
              <p:blipFill>
                <a:blip r:embed="rId114"/>
                <a:stretch>
                  <a:fillRect/>
                </a:stretch>
              </p:blipFill>
              <p:spPr>
                <a:xfrm>
                  <a:off x="4765707" y="5676000"/>
                  <a:ext cx="223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364CE224-F01F-49D1-A564-1280BA0CA113}"/>
                    </a:ext>
                  </a:extLst>
                </p14:cNvPr>
                <p14:cNvContentPartPr/>
                <p14:nvPr/>
              </p14:nvContentPartPr>
              <p14:xfrm>
                <a:off x="5002227" y="5687880"/>
                <a:ext cx="172800" cy="213480"/>
              </p14:xfrm>
            </p:contentPart>
          </mc:Choice>
          <mc:Fallback xmlns="">
            <p:pic>
              <p:nvPicPr>
                <p:cNvPr id="64" name="Freihand 63">
                  <a:extLst>
                    <a:ext uri="{FF2B5EF4-FFF2-40B4-BE49-F238E27FC236}">
                      <a16:creationId xmlns:a16="http://schemas.microsoft.com/office/drawing/2014/main" id="{364CE224-F01F-49D1-A564-1280BA0CA113}"/>
                    </a:ext>
                  </a:extLst>
                </p:cNvPr>
                <p:cNvPicPr/>
                <p:nvPr/>
              </p:nvPicPr>
              <p:blipFill>
                <a:blip r:embed="rId116"/>
                <a:stretch>
                  <a:fillRect/>
                </a:stretch>
              </p:blipFill>
              <p:spPr>
                <a:xfrm>
                  <a:off x="4997907" y="5683560"/>
                  <a:ext cx="181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736F3CAB-D322-4D93-B963-51E53F4E24ED}"/>
                    </a:ext>
                  </a:extLst>
                </p14:cNvPr>
                <p14:cNvContentPartPr/>
                <p14:nvPr/>
              </p14:nvContentPartPr>
              <p14:xfrm>
                <a:off x="5182227" y="5670240"/>
                <a:ext cx="86760" cy="94680"/>
              </p14:xfrm>
            </p:contentPart>
          </mc:Choice>
          <mc:Fallback xmlns="">
            <p:pic>
              <p:nvPicPr>
                <p:cNvPr id="65" name="Freihand 64">
                  <a:extLst>
                    <a:ext uri="{FF2B5EF4-FFF2-40B4-BE49-F238E27FC236}">
                      <a16:creationId xmlns:a16="http://schemas.microsoft.com/office/drawing/2014/main" id="{736F3CAB-D322-4D93-B963-51E53F4E24ED}"/>
                    </a:ext>
                  </a:extLst>
                </p:cNvPr>
                <p:cNvPicPr/>
                <p:nvPr/>
              </p:nvPicPr>
              <p:blipFill>
                <a:blip r:embed="rId118"/>
                <a:stretch>
                  <a:fillRect/>
                </a:stretch>
              </p:blipFill>
              <p:spPr>
                <a:xfrm>
                  <a:off x="5177907" y="5665920"/>
                  <a:ext cx="9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57EA2C67-E3F4-4BD5-9BFA-684AA65DA574}"/>
                    </a:ext>
                  </a:extLst>
                </p14:cNvPr>
                <p14:cNvContentPartPr/>
                <p14:nvPr/>
              </p14:nvContentPartPr>
              <p14:xfrm>
                <a:off x="5335587" y="5654760"/>
                <a:ext cx="112320" cy="114120"/>
              </p14:xfrm>
            </p:contentPart>
          </mc:Choice>
          <mc:Fallback xmlns="">
            <p:pic>
              <p:nvPicPr>
                <p:cNvPr id="66" name="Freihand 65">
                  <a:extLst>
                    <a:ext uri="{FF2B5EF4-FFF2-40B4-BE49-F238E27FC236}">
                      <a16:creationId xmlns:a16="http://schemas.microsoft.com/office/drawing/2014/main" id="{57EA2C67-E3F4-4BD5-9BFA-684AA65DA574}"/>
                    </a:ext>
                  </a:extLst>
                </p:cNvPr>
                <p:cNvPicPr/>
                <p:nvPr/>
              </p:nvPicPr>
              <p:blipFill>
                <a:blip r:embed="rId120"/>
                <a:stretch>
                  <a:fillRect/>
                </a:stretch>
              </p:blipFill>
              <p:spPr>
                <a:xfrm>
                  <a:off x="5331267" y="5650440"/>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C3AFF514-693A-4832-8C2F-CB892EE00AC3}"/>
                    </a:ext>
                  </a:extLst>
                </p14:cNvPr>
                <p14:cNvContentPartPr/>
                <p14:nvPr/>
              </p14:nvContentPartPr>
              <p14:xfrm>
                <a:off x="5427027" y="5599680"/>
                <a:ext cx="144360" cy="131760"/>
              </p14:xfrm>
            </p:contentPart>
          </mc:Choice>
          <mc:Fallback xmlns="">
            <p:pic>
              <p:nvPicPr>
                <p:cNvPr id="67" name="Freihand 66">
                  <a:extLst>
                    <a:ext uri="{FF2B5EF4-FFF2-40B4-BE49-F238E27FC236}">
                      <a16:creationId xmlns:a16="http://schemas.microsoft.com/office/drawing/2014/main" id="{C3AFF514-693A-4832-8C2F-CB892EE00AC3}"/>
                    </a:ext>
                  </a:extLst>
                </p:cNvPr>
                <p:cNvPicPr/>
                <p:nvPr/>
              </p:nvPicPr>
              <p:blipFill>
                <a:blip r:embed="rId122"/>
                <a:stretch>
                  <a:fillRect/>
                </a:stretch>
              </p:blipFill>
              <p:spPr>
                <a:xfrm>
                  <a:off x="5422707" y="5595360"/>
                  <a:ext cx="153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7A7F0B6C-BA75-4724-8D10-E38D00438076}"/>
                    </a:ext>
                  </a:extLst>
                </p14:cNvPr>
                <p14:cNvContentPartPr/>
                <p14:nvPr/>
              </p14:nvContentPartPr>
              <p14:xfrm>
                <a:off x="5609907" y="5670960"/>
                <a:ext cx="219240" cy="73440"/>
              </p14:xfrm>
            </p:contentPart>
          </mc:Choice>
          <mc:Fallback xmlns="">
            <p:pic>
              <p:nvPicPr>
                <p:cNvPr id="69" name="Freihand 68">
                  <a:extLst>
                    <a:ext uri="{FF2B5EF4-FFF2-40B4-BE49-F238E27FC236}">
                      <a16:creationId xmlns:a16="http://schemas.microsoft.com/office/drawing/2014/main" id="{7A7F0B6C-BA75-4724-8D10-E38D00438076}"/>
                    </a:ext>
                  </a:extLst>
                </p:cNvPr>
                <p:cNvPicPr/>
                <p:nvPr/>
              </p:nvPicPr>
              <p:blipFill>
                <a:blip r:embed="rId124"/>
                <a:stretch>
                  <a:fillRect/>
                </a:stretch>
              </p:blipFill>
              <p:spPr>
                <a:xfrm>
                  <a:off x="5605587" y="5666640"/>
                  <a:ext cx="227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F81578B3-73CF-481C-9B28-A1FF42FDD62C}"/>
                    </a:ext>
                  </a:extLst>
                </p14:cNvPr>
                <p14:cNvContentPartPr/>
                <p14:nvPr/>
              </p14:nvContentPartPr>
              <p14:xfrm>
                <a:off x="6018147" y="5660880"/>
                <a:ext cx="325800" cy="92880"/>
              </p14:xfrm>
            </p:contentPart>
          </mc:Choice>
          <mc:Fallback xmlns="">
            <p:pic>
              <p:nvPicPr>
                <p:cNvPr id="70" name="Freihand 69">
                  <a:extLst>
                    <a:ext uri="{FF2B5EF4-FFF2-40B4-BE49-F238E27FC236}">
                      <a16:creationId xmlns:a16="http://schemas.microsoft.com/office/drawing/2014/main" id="{F81578B3-73CF-481C-9B28-A1FF42FDD62C}"/>
                    </a:ext>
                  </a:extLst>
                </p:cNvPr>
                <p:cNvPicPr/>
                <p:nvPr/>
              </p:nvPicPr>
              <p:blipFill>
                <a:blip r:embed="rId126"/>
                <a:stretch>
                  <a:fillRect/>
                </a:stretch>
              </p:blipFill>
              <p:spPr>
                <a:xfrm>
                  <a:off x="6013827" y="5656560"/>
                  <a:ext cx="334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92BC2767-0C63-4DF6-9535-029CC3588E14}"/>
                    </a:ext>
                  </a:extLst>
                </p14:cNvPr>
                <p14:cNvContentPartPr/>
                <p14:nvPr/>
              </p14:nvContentPartPr>
              <p14:xfrm>
                <a:off x="6389307" y="5588520"/>
                <a:ext cx="209520" cy="138600"/>
              </p14:xfrm>
            </p:contentPart>
          </mc:Choice>
          <mc:Fallback xmlns="">
            <p:pic>
              <p:nvPicPr>
                <p:cNvPr id="71" name="Freihand 70">
                  <a:extLst>
                    <a:ext uri="{FF2B5EF4-FFF2-40B4-BE49-F238E27FC236}">
                      <a16:creationId xmlns:a16="http://schemas.microsoft.com/office/drawing/2014/main" id="{92BC2767-0C63-4DF6-9535-029CC3588E14}"/>
                    </a:ext>
                  </a:extLst>
                </p:cNvPr>
                <p:cNvPicPr/>
                <p:nvPr/>
              </p:nvPicPr>
              <p:blipFill>
                <a:blip r:embed="rId128"/>
                <a:stretch>
                  <a:fillRect/>
                </a:stretch>
              </p:blipFill>
              <p:spPr>
                <a:xfrm>
                  <a:off x="6384987" y="5584200"/>
                  <a:ext cx="21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1E19BF1E-FCCD-4227-BF29-AF5C73B52A99}"/>
                    </a:ext>
                  </a:extLst>
                </p14:cNvPr>
                <p14:cNvContentPartPr/>
                <p14:nvPr/>
              </p14:nvContentPartPr>
              <p14:xfrm>
                <a:off x="6593067" y="5634240"/>
                <a:ext cx="307080" cy="118800"/>
              </p14:xfrm>
            </p:contentPart>
          </mc:Choice>
          <mc:Fallback xmlns="">
            <p:pic>
              <p:nvPicPr>
                <p:cNvPr id="72" name="Freihand 71">
                  <a:extLst>
                    <a:ext uri="{FF2B5EF4-FFF2-40B4-BE49-F238E27FC236}">
                      <a16:creationId xmlns:a16="http://schemas.microsoft.com/office/drawing/2014/main" id="{1E19BF1E-FCCD-4227-BF29-AF5C73B52A99}"/>
                    </a:ext>
                  </a:extLst>
                </p:cNvPr>
                <p:cNvPicPr/>
                <p:nvPr/>
              </p:nvPicPr>
              <p:blipFill>
                <a:blip r:embed="rId130"/>
                <a:stretch>
                  <a:fillRect/>
                </a:stretch>
              </p:blipFill>
              <p:spPr>
                <a:xfrm>
                  <a:off x="6588747" y="5629920"/>
                  <a:ext cx="31572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11" name="Freihand 10">
                <a:extLst>
                  <a:ext uri="{FF2B5EF4-FFF2-40B4-BE49-F238E27FC236}">
                    <a16:creationId xmlns:a16="http://schemas.microsoft.com/office/drawing/2014/main" id="{F5334005-6796-4880-932D-A3365AD17579}"/>
                  </a:ext>
                </a:extLst>
              </p14:cNvPr>
              <p14:cNvContentPartPr/>
              <p14:nvPr/>
            </p14:nvContentPartPr>
            <p14:xfrm>
              <a:off x="5045734" y="5130307"/>
              <a:ext cx="1888560" cy="56160"/>
            </p14:xfrm>
          </p:contentPart>
        </mc:Choice>
        <mc:Fallback xmlns="">
          <p:pic>
            <p:nvPicPr>
              <p:cNvPr id="11" name="Freihand 10">
                <a:extLst>
                  <a:ext uri="{FF2B5EF4-FFF2-40B4-BE49-F238E27FC236}">
                    <a16:creationId xmlns:a16="http://schemas.microsoft.com/office/drawing/2014/main" id="{F5334005-6796-4880-932D-A3365AD17579}"/>
                  </a:ext>
                </a:extLst>
              </p:cNvPr>
              <p:cNvPicPr/>
              <p:nvPr/>
            </p:nvPicPr>
            <p:blipFill>
              <a:blip r:embed="rId132"/>
              <a:stretch>
                <a:fillRect/>
              </a:stretch>
            </p:blipFill>
            <p:spPr>
              <a:xfrm>
                <a:off x="5041414" y="5125987"/>
                <a:ext cx="1897200" cy="64800"/>
              </a:xfrm>
              <a:prstGeom prst="rect">
                <a:avLst/>
              </a:prstGeom>
            </p:spPr>
          </p:pic>
        </mc:Fallback>
      </mc:AlternateContent>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0123B7-FEB5-422C-B4F1-52A23AF7E24F}"/>
                  </a:ext>
                </a:extLst>
              </p14:cNvPr>
              <p14:cNvContentPartPr/>
              <p14:nvPr/>
            </p14:nvContentPartPr>
            <p14:xfrm>
              <a:off x="88947" y="205427"/>
              <a:ext cx="1824840" cy="871200"/>
            </p14:xfrm>
          </p:contentPart>
        </mc:Choice>
        <mc:Fallback xmlns="">
          <p:pic>
            <p:nvPicPr>
              <p:cNvPr id="2" name="Freihand 1">
                <a:extLst>
                  <a:ext uri="{FF2B5EF4-FFF2-40B4-BE49-F238E27FC236}">
                    <a16:creationId xmlns:a16="http://schemas.microsoft.com/office/drawing/2014/main" id="{170123B7-FEB5-422C-B4F1-52A23AF7E24F}"/>
                  </a:ext>
                </a:extLst>
              </p:cNvPr>
              <p:cNvPicPr/>
              <p:nvPr/>
            </p:nvPicPr>
            <p:blipFill>
              <a:blip r:embed="rId4"/>
              <a:stretch>
                <a:fillRect/>
              </a:stretch>
            </p:blipFill>
            <p:spPr>
              <a:xfrm>
                <a:off x="84627" y="201107"/>
                <a:ext cx="1833480" cy="879840"/>
              </a:xfrm>
              <a:prstGeom prst="rect">
                <a:avLst/>
              </a:prstGeom>
            </p:spPr>
          </p:pic>
        </mc:Fallback>
      </mc:AlternateContent>
      <p:grpSp>
        <p:nvGrpSpPr>
          <p:cNvPr id="7" name="Gruppieren 6">
            <a:extLst>
              <a:ext uri="{FF2B5EF4-FFF2-40B4-BE49-F238E27FC236}">
                <a16:creationId xmlns:a16="http://schemas.microsoft.com/office/drawing/2014/main" id="{0F8DAE92-B30B-4369-A3BB-DF2143D29227}"/>
              </a:ext>
            </a:extLst>
          </p:cNvPr>
          <p:cNvGrpSpPr/>
          <p:nvPr/>
        </p:nvGrpSpPr>
        <p:grpSpPr>
          <a:xfrm>
            <a:off x="3900267" y="1016507"/>
            <a:ext cx="7641360" cy="79200"/>
            <a:chOff x="3900267" y="1016507"/>
            <a:chExt cx="7641360" cy="792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8E054ED-124F-48CC-B569-DCBB1831A2C1}"/>
                    </a:ext>
                  </a:extLst>
                </p14:cNvPr>
                <p14:cNvContentPartPr/>
                <p14:nvPr/>
              </p14:nvContentPartPr>
              <p14:xfrm>
                <a:off x="3900267" y="1016507"/>
                <a:ext cx="3821760" cy="57600"/>
              </p14:xfrm>
            </p:contentPart>
          </mc:Choice>
          <mc:Fallback xmlns="">
            <p:pic>
              <p:nvPicPr>
                <p:cNvPr id="5" name="Freihand 4">
                  <a:extLst>
                    <a:ext uri="{FF2B5EF4-FFF2-40B4-BE49-F238E27FC236}">
                      <a16:creationId xmlns:a16="http://schemas.microsoft.com/office/drawing/2014/main" id="{48E054ED-124F-48CC-B569-DCBB1831A2C1}"/>
                    </a:ext>
                  </a:extLst>
                </p:cNvPr>
                <p:cNvPicPr/>
                <p:nvPr/>
              </p:nvPicPr>
              <p:blipFill>
                <a:blip r:embed="rId6"/>
                <a:stretch>
                  <a:fillRect/>
                </a:stretch>
              </p:blipFill>
              <p:spPr>
                <a:xfrm>
                  <a:off x="3895947" y="1012187"/>
                  <a:ext cx="383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EB16A19-9E44-4010-BE8A-BF45B1F34D75}"/>
                    </a:ext>
                  </a:extLst>
                </p14:cNvPr>
                <p14:cNvContentPartPr/>
                <p14:nvPr/>
              </p14:nvContentPartPr>
              <p14:xfrm>
                <a:off x="8374347" y="1049267"/>
                <a:ext cx="3167280" cy="46440"/>
              </p14:xfrm>
            </p:contentPart>
          </mc:Choice>
          <mc:Fallback xmlns="">
            <p:pic>
              <p:nvPicPr>
                <p:cNvPr id="6" name="Freihand 5">
                  <a:extLst>
                    <a:ext uri="{FF2B5EF4-FFF2-40B4-BE49-F238E27FC236}">
                      <a16:creationId xmlns:a16="http://schemas.microsoft.com/office/drawing/2014/main" id="{0EB16A19-9E44-4010-BE8A-BF45B1F34D75}"/>
                    </a:ext>
                  </a:extLst>
                </p:cNvPr>
                <p:cNvPicPr/>
                <p:nvPr/>
              </p:nvPicPr>
              <p:blipFill>
                <a:blip r:embed="rId8"/>
                <a:stretch>
                  <a:fillRect/>
                </a:stretch>
              </p:blipFill>
              <p:spPr>
                <a:xfrm>
                  <a:off x="8370027" y="1044947"/>
                  <a:ext cx="317592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B72DFB8-2F2B-4A6F-9248-9D42151542F6}"/>
                  </a:ext>
                </a:extLst>
              </p14:cNvPr>
              <p14:cNvContentPartPr/>
              <p14:nvPr/>
            </p14:nvContentPartPr>
            <p14:xfrm>
              <a:off x="57267" y="1741547"/>
              <a:ext cx="2183400" cy="903960"/>
            </p14:xfrm>
          </p:contentPart>
        </mc:Choice>
        <mc:Fallback xmlns="">
          <p:pic>
            <p:nvPicPr>
              <p:cNvPr id="10" name="Freihand 9">
                <a:extLst>
                  <a:ext uri="{FF2B5EF4-FFF2-40B4-BE49-F238E27FC236}">
                    <a16:creationId xmlns:a16="http://schemas.microsoft.com/office/drawing/2014/main" id="{2B72DFB8-2F2B-4A6F-9248-9D42151542F6}"/>
                  </a:ext>
                </a:extLst>
              </p:cNvPr>
              <p:cNvPicPr/>
              <p:nvPr/>
            </p:nvPicPr>
            <p:blipFill>
              <a:blip r:embed="rId10"/>
              <a:stretch>
                <a:fillRect/>
              </a:stretch>
            </p:blipFill>
            <p:spPr>
              <a:xfrm>
                <a:off x="52947" y="1737227"/>
                <a:ext cx="219204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7B1239D-A9EB-4E6B-8F3C-6BEA2992A713}"/>
                  </a:ext>
                </a:extLst>
              </p14:cNvPr>
              <p14:cNvContentPartPr/>
              <p14:nvPr/>
            </p14:nvContentPartPr>
            <p14:xfrm>
              <a:off x="194427" y="1701587"/>
              <a:ext cx="2082960" cy="808920"/>
            </p14:xfrm>
          </p:contentPart>
        </mc:Choice>
        <mc:Fallback xmlns="">
          <p:pic>
            <p:nvPicPr>
              <p:cNvPr id="11" name="Freihand 10">
                <a:extLst>
                  <a:ext uri="{FF2B5EF4-FFF2-40B4-BE49-F238E27FC236}">
                    <a16:creationId xmlns:a16="http://schemas.microsoft.com/office/drawing/2014/main" id="{17B1239D-A9EB-4E6B-8F3C-6BEA2992A713}"/>
                  </a:ext>
                </a:extLst>
              </p:cNvPr>
              <p:cNvPicPr/>
              <p:nvPr/>
            </p:nvPicPr>
            <p:blipFill>
              <a:blip r:embed="rId12"/>
              <a:stretch>
                <a:fillRect/>
              </a:stretch>
            </p:blipFill>
            <p:spPr>
              <a:xfrm>
                <a:off x="190107" y="1697267"/>
                <a:ext cx="209160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CD235A2-E5C8-4706-A178-E4C01BC53208}"/>
                  </a:ext>
                </a:extLst>
              </p14:cNvPr>
              <p14:cNvContentPartPr/>
              <p14:nvPr/>
            </p14:nvContentPartPr>
            <p14:xfrm>
              <a:off x="-38493" y="3408347"/>
              <a:ext cx="2404800" cy="716040"/>
            </p14:xfrm>
          </p:contentPart>
        </mc:Choice>
        <mc:Fallback xmlns="">
          <p:pic>
            <p:nvPicPr>
              <p:cNvPr id="12" name="Freihand 11">
                <a:extLst>
                  <a:ext uri="{FF2B5EF4-FFF2-40B4-BE49-F238E27FC236}">
                    <a16:creationId xmlns:a16="http://schemas.microsoft.com/office/drawing/2014/main" id="{CCD235A2-E5C8-4706-A178-E4C01BC53208}"/>
                  </a:ext>
                </a:extLst>
              </p:cNvPr>
              <p:cNvPicPr/>
              <p:nvPr/>
            </p:nvPicPr>
            <p:blipFill>
              <a:blip r:embed="rId14"/>
              <a:stretch>
                <a:fillRect/>
              </a:stretch>
            </p:blipFill>
            <p:spPr>
              <a:xfrm>
                <a:off x="-42813" y="3404027"/>
                <a:ext cx="241344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A91D3C99-BA8B-4932-A916-FA7522AA4CD2}"/>
                  </a:ext>
                </a:extLst>
              </p14:cNvPr>
              <p14:cNvContentPartPr/>
              <p14:nvPr/>
            </p14:nvContentPartPr>
            <p14:xfrm>
              <a:off x="4387347" y="4348307"/>
              <a:ext cx="1761480" cy="66600"/>
            </p14:xfrm>
          </p:contentPart>
        </mc:Choice>
        <mc:Fallback xmlns="">
          <p:pic>
            <p:nvPicPr>
              <p:cNvPr id="13" name="Freihand 12">
                <a:extLst>
                  <a:ext uri="{FF2B5EF4-FFF2-40B4-BE49-F238E27FC236}">
                    <a16:creationId xmlns:a16="http://schemas.microsoft.com/office/drawing/2014/main" id="{A91D3C99-BA8B-4932-A916-FA7522AA4CD2}"/>
                  </a:ext>
                </a:extLst>
              </p:cNvPr>
              <p:cNvPicPr/>
              <p:nvPr/>
            </p:nvPicPr>
            <p:blipFill>
              <a:blip r:embed="rId16"/>
              <a:stretch>
                <a:fillRect/>
              </a:stretch>
            </p:blipFill>
            <p:spPr>
              <a:xfrm>
                <a:off x="4383027" y="4343987"/>
                <a:ext cx="1770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A789163-8784-484F-A184-9499A102C23E}"/>
                  </a:ext>
                </a:extLst>
              </p14:cNvPr>
              <p14:cNvContentPartPr/>
              <p14:nvPr/>
            </p14:nvContentPartPr>
            <p14:xfrm>
              <a:off x="59427" y="5507867"/>
              <a:ext cx="2266200" cy="65160"/>
            </p14:xfrm>
          </p:contentPart>
        </mc:Choice>
        <mc:Fallback xmlns="">
          <p:pic>
            <p:nvPicPr>
              <p:cNvPr id="14" name="Freihand 13">
                <a:extLst>
                  <a:ext uri="{FF2B5EF4-FFF2-40B4-BE49-F238E27FC236}">
                    <a16:creationId xmlns:a16="http://schemas.microsoft.com/office/drawing/2014/main" id="{0A789163-8784-484F-A184-9499A102C23E}"/>
                  </a:ext>
                </a:extLst>
              </p:cNvPr>
              <p:cNvPicPr/>
              <p:nvPr/>
            </p:nvPicPr>
            <p:blipFill>
              <a:blip r:embed="rId18"/>
              <a:stretch>
                <a:fillRect/>
              </a:stretch>
            </p:blipFill>
            <p:spPr>
              <a:xfrm>
                <a:off x="55107" y="5503547"/>
                <a:ext cx="2274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C907339-586F-4F2A-9157-4BE05A2FA122}"/>
                  </a:ext>
                </a:extLst>
              </p14:cNvPr>
              <p14:cNvContentPartPr/>
              <p14:nvPr/>
            </p14:nvContentPartPr>
            <p14:xfrm>
              <a:off x="-46053" y="3311507"/>
              <a:ext cx="2255040" cy="662760"/>
            </p14:xfrm>
          </p:contentPart>
        </mc:Choice>
        <mc:Fallback xmlns="">
          <p:pic>
            <p:nvPicPr>
              <p:cNvPr id="15" name="Freihand 14">
                <a:extLst>
                  <a:ext uri="{FF2B5EF4-FFF2-40B4-BE49-F238E27FC236}">
                    <a16:creationId xmlns:a16="http://schemas.microsoft.com/office/drawing/2014/main" id="{DC907339-586F-4F2A-9157-4BE05A2FA122}"/>
                  </a:ext>
                </a:extLst>
              </p:cNvPr>
              <p:cNvPicPr/>
              <p:nvPr/>
            </p:nvPicPr>
            <p:blipFill>
              <a:blip r:embed="rId20"/>
              <a:stretch>
                <a:fillRect/>
              </a:stretch>
            </p:blipFill>
            <p:spPr>
              <a:xfrm>
                <a:off x="-50373" y="3307187"/>
                <a:ext cx="2263680" cy="671400"/>
              </a:xfrm>
              <a:prstGeom prst="rect">
                <a:avLst/>
              </a:prstGeom>
            </p:spPr>
          </p:pic>
        </mc:Fallback>
      </mc:AlternateContent>
      <p:grpSp>
        <p:nvGrpSpPr>
          <p:cNvPr id="22" name="Gruppieren 21">
            <a:extLst>
              <a:ext uri="{FF2B5EF4-FFF2-40B4-BE49-F238E27FC236}">
                <a16:creationId xmlns:a16="http://schemas.microsoft.com/office/drawing/2014/main" id="{949D48FB-A17F-4356-9BC1-2557DBD8FEFD}"/>
              </a:ext>
            </a:extLst>
          </p:cNvPr>
          <p:cNvGrpSpPr/>
          <p:nvPr/>
        </p:nvGrpSpPr>
        <p:grpSpPr>
          <a:xfrm>
            <a:off x="-255213" y="4412387"/>
            <a:ext cx="7902720" cy="1287000"/>
            <a:chOff x="-255213" y="4412387"/>
            <a:chExt cx="7902720" cy="128700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E65B01E0-586B-4A4A-B362-3075337B9FA6}"/>
                    </a:ext>
                  </a:extLst>
                </p14:cNvPr>
                <p14:cNvContentPartPr/>
                <p14:nvPr/>
              </p14:nvContentPartPr>
              <p14:xfrm>
                <a:off x="336987" y="4412387"/>
                <a:ext cx="6375600" cy="97920"/>
              </p14:xfrm>
            </p:contentPart>
          </mc:Choice>
          <mc:Fallback xmlns="">
            <p:pic>
              <p:nvPicPr>
                <p:cNvPr id="16" name="Freihand 15">
                  <a:extLst>
                    <a:ext uri="{FF2B5EF4-FFF2-40B4-BE49-F238E27FC236}">
                      <a16:creationId xmlns:a16="http://schemas.microsoft.com/office/drawing/2014/main" id="{E65B01E0-586B-4A4A-B362-3075337B9FA6}"/>
                    </a:ext>
                  </a:extLst>
                </p:cNvPr>
                <p:cNvPicPr/>
                <p:nvPr/>
              </p:nvPicPr>
              <p:blipFill>
                <a:blip r:embed="rId22"/>
                <a:stretch>
                  <a:fillRect/>
                </a:stretch>
              </p:blipFill>
              <p:spPr>
                <a:xfrm>
                  <a:off x="332667" y="4408067"/>
                  <a:ext cx="638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2DB3477-D02E-4DDC-9C44-DA72A2CF60A2}"/>
                    </a:ext>
                  </a:extLst>
                </p14:cNvPr>
                <p14:cNvContentPartPr/>
                <p14:nvPr/>
              </p14:nvContentPartPr>
              <p14:xfrm>
                <a:off x="186147" y="4650707"/>
                <a:ext cx="7461360" cy="132120"/>
              </p14:xfrm>
            </p:contentPart>
          </mc:Choice>
          <mc:Fallback xmlns="">
            <p:pic>
              <p:nvPicPr>
                <p:cNvPr id="17" name="Freihand 16">
                  <a:extLst>
                    <a:ext uri="{FF2B5EF4-FFF2-40B4-BE49-F238E27FC236}">
                      <a16:creationId xmlns:a16="http://schemas.microsoft.com/office/drawing/2014/main" id="{02DB3477-D02E-4DDC-9C44-DA72A2CF60A2}"/>
                    </a:ext>
                  </a:extLst>
                </p:cNvPr>
                <p:cNvPicPr/>
                <p:nvPr/>
              </p:nvPicPr>
              <p:blipFill>
                <a:blip r:embed="rId24"/>
                <a:stretch>
                  <a:fillRect/>
                </a:stretch>
              </p:blipFill>
              <p:spPr>
                <a:xfrm>
                  <a:off x="181827" y="4646387"/>
                  <a:ext cx="7470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9480ABD-3EE9-46EB-BC64-2F1D35B7108A}"/>
                    </a:ext>
                  </a:extLst>
                </p14:cNvPr>
                <p14:cNvContentPartPr/>
                <p14:nvPr/>
              </p14:nvContentPartPr>
              <p14:xfrm>
                <a:off x="185067" y="4895507"/>
                <a:ext cx="4467240" cy="61200"/>
              </p14:xfrm>
            </p:contentPart>
          </mc:Choice>
          <mc:Fallback xmlns="">
            <p:pic>
              <p:nvPicPr>
                <p:cNvPr id="18" name="Freihand 17">
                  <a:extLst>
                    <a:ext uri="{FF2B5EF4-FFF2-40B4-BE49-F238E27FC236}">
                      <a16:creationId xmlns:a16="http://schemas.microsoft.com/office/drawing/2014/main" id="{E9480ABD-3EE9-46EB-BC64-2F1D35B7108A}"/>
                    </a:ext>
                  </a:extLst>
                </p:cNvPr>
                <p:cNvPicPr/>
                <p:nvPr/>
              </p:nvPicPr>
              <p:blipFill>
                <a:blip r:embed="rId26"/>
                <a:stretch>
                  <a:fillRect/>
                </a:stretch>
              </p:blipFill>
              <p:spPr>
                <a:xfrm>
                  <a:off x="180747" y="4891187"/>
                  <a:ext cx="4475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18E6193F-BE08-42B9-91EC-512AB3A0025C}"/>
                    </a:ext>
                  </a:extLst>
                </p14:cNvPr>
                <p14:cNvContentPartPr/>
                <p14:nvPr/>
              </p14:nvContentPartPr>
              <p14:xfrm>
                <a:off x="2432187" y="4522547"/>
                <a:ext cx="2176560" cy="558720"/>
              </p14:xfrm>
            </p:contentPart>
          </mc:Choice>
          <mc:Fallback xmlns="">
            <p:pic>
              <p:nvPicPr>
                <p:cNvPr id="19" name="Freihand 18">
                  <a:extLst>
                    <a:ext uri="{FF2B5EF4-FFF2-40B4-BE49-F238E27FC236}">
                      <a16:creationId xmlns:a16="http://schemas.microsoft.com/office/drawing/2014/main" id="{18E6193F-BE08-42B9-91EC-512AB3A0025C}"/>
                    </a:ext>
                  </a:extLst>
                </p:cNvPr>
                <p:cNvPicPr/>
                <p:nvPr/>
              </p:nvPicPr>
              <p:blipFill>
                <a:blip r:embed="rId28"/>
                <a:stretch>
                  <a:fillRect/>
                </a:stretch>
              </p:blipFill>
              <p:spPr>
                <a:xfrm>
                  <a:off x="2427867" y="4518227"/>
                  <a:ext cx="2185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27215BA-6776-44B6-85CC-8F3A25DA1B2B}"/>
                    </a:ext>
                  </a:extLst>
                </p14:cNvPr>
                <p14:cNvContentPartPr/>
                <p14:nvPr/>
              </p14:nvContentPartPr>
              <p14:xfrm>
                <a:off x="-255213" y="5094227"/>
                <a:ext cx="2457360" cy="605160"/>
              </p14:xfrm>
            </p:contentPart>
          </mc:Choice>
          <mc:Fallback xmlns="">
            <p:pic>
              <p:nvPicPr>
                <p:cNvPr id="21" name="Freihand 20">
                  <a:extLst>
                    <a:ext uri="{FF2B5EF4-FFF2-40B4-BE49-F238E27FC236}">
                      <a16:creationId xmlns:a16="http://schemas.microsoft.com/office/drawing/2014/main" id="{327215BA-6776-44B6-85CC-8F3A25DA1B2B}"/>
                    </a:ext>
                  </a:extLst>
                </p:cNvPr>
                <p:cNvPicPr/>
                <p:nvPr/>
              </p:nvPicPr>
              <p:blipFill>
                <a:blip r:embed="rId30"/>
                <a:stretch>
                  <a:fillRect/>
                </a:stretch>
              </p:blipFill>
              <p:spPr>
                <a:xfrm>
                  <a:off x="-259533" y="5089907"/>
                  <a:ext cx="2466000" cy="61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751FDED-4D4A-428E-BE96-A785C7F0F095}"/>
                  </a:ext>
                </a:extLst>
              </p14:cNvPr>
              <p14:cNvContentPartPr/>
              <p14:nvPr/>
            </p14:nvContentPartPr>
            <p14:xfrm>
              <a:off x="187894" y="195100"/>
              <a:ext cx="1620720" cy="829440"/>
            </p14:xfrm>
          </p:contentPart>
        </mc:Choice>
        <mc:Fallback xmlns="">
          <p:pic>
            <p:nvPicPr>
              <p:cNvPr id="20" name="Freihand 19">
                <a:extLst>
                  <a:ext uri="{FF2B5EF4-FFF2-40B4-BE49-F238E27FC236}">
                    <a16:creationId xmlns:a16="http://schemas.microsoft.com/office/drawing/2014/main" id="{3751FDED-4D4A-428E-BE96-A785C7F0F095}"/>
                  </a:ext>
                </a:extLst>
              </p:cNvPr>
              <p:cNvPicPr/>
              <p:nvPr/>
            </p:nvPicPr>
            <p:blipFill>
              <a:blip r:embed="rId32"/>
              <a:stretch>
                <a:fillRect/>
              </a:stretch>
            </p:blipFill>
            <p:spPr>
              <a:xfrm>
                <a:off x="183574" y="190780"/>
                <a:ext cx="162936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2DB4214-6873-4B66-87D2-ACDDF5A85647}"/>
                  </a:ext>
                </a:extLst>
              </p14:cNvPr>
              <p14:cNvContentPartPr/>
              <p14:nvPr/>
            </p14:nvContentPartPr>
            <p14:xfrm>
              <a:off x="155854" y="1728340"/>
              <a:ext cx="1872360" cy="759600"/>
            </p14:xfrm>
          </p:contentPart>
        </mc:Choice>
        <mc:Fallback xmlns="">
          <p:pic>
            <p:nvPicPr>
              <p:cNvPr id="23" name="Freihand 22">
                <a:extLst>
                  <a:ext uri="{FF2B5EF4-FFF2-40B4-BE49-F238E27FC236}">
                    <a16:creationId xmlns:a16="http://schemas.microsoft.com/office/drawing/2014/main" id="{82DB4214-6873-4B66-87D2-ACDDF5A85647}"/>
                  </a:ext>
                </a:extLst>
              </p:cNvPr>
              <p:cNvPicPr/>
              <p:nvPr/>
            </p:nvPicPr>
            <p:blipFill>
              <a:blip r:embed="rId34"/>
              <a:stretch>
                <a:fillRect/>
              </a:stretch>
            </p:blipFill>
            <p:spPr>
              <a:xfrm>
                <a:off x="151534" y="1724020"/>
                <a:ext cx="188100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6AAD6DD4-BD21-4A66-B8F5-30B750ACBD2E}"/>
                  </a:ext>
                </a:extLst>
              </p14:cNvPr>
              <p14:cNvContentPartPr/>
              <p14:nvPr/>
            </p14:nvContentPartPr>
            <p14:xfrm>
              <a:off x="41374" y="5464780"/>
              <a:ext cx="2207520" cy="52560"/>
            </p14:xfrm>
          </p:contentPart>
        </mc:Choice>
        <mc:Fallback xmlns="">
          <p:pic>
            <p:nvPicPr>
              <p:cNvPr id="24" name="Freihand 23">
                <a:extLst>
                  <a:ext uri="{FF2B5EF4-FFF2-40B4-BE49-F238E27FC236}">
                    <a16:creationId xmlns:a16="http://schemas.microsoft.com/office/drawing/2014/main" id="{6AAD6DD4-BD21-4A66-B8F5-30B750ACBD2E}"/>
                  </a:ext>
                </a:extLst>
              </p:cNvPr>
              <p:cNvPicPr/>
              <p:nvPr/>
            </p:nvPicPr>
            <p:blipFill>
              <a:blip r:embed="rId36"/>
              <a:stretch>
                <a:fillRect/>
              </a:stretch>
            </p:blipFill>
            <p:spPr>
              <a:xfrm>
                <a:off x="37054" y="5460460"/>
                <a:ext cx="2216160" cy="61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CADC051-4E31-44E7-8F20-59AF95528B45}"/>
                  </a:ext>
                </a:extLst>
              </p14:cNvPr>
              <p14:cNvContentPartPr/>
              <p14:nvPr/>
            </p14:nvContentPartPr>
            <p14:xfrm>
              <a:off x="3619827" y="1263840"/>
              <a:ext cx="4671360" cy="69480"/>
            </p14:xfrm>
          </p:contentPart>
        </mc:Choice>
        <mc:Fallback xmlns="">
          <p:pic>
            <p:nvPicPr>
              <p:cNvPr id="3" name="Freihand 2">
                <a:extLst>
                  <a:ext uri="{FF2B5EF4-FFF2-40B4-BE49-F238E27FC236}">
                    <a16:creationId xmlns:a16="http://schemas.microsoft.com/office/drawing/2014/main" id="{CCADC051-4E31-44E7-8F20-59AF95528B45}"/>
                  </a:ext>
                </a:extLst>
              </p:cNvPr>
              <p:cNvPicPr/>
              <p:nvPr/>
            </p:nvPicPr>
            <p:blipFill>
              <a:blip r:embed="rId5"/>
              <a:stretch>
                <a:fillRect/>
              </a:stretch>
            </p:blipFill>
            <p:spPr>
              <a:xfrm>
                <a:off x="3615507" y="1259520"/>
                <a:ext cx="4680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5026447-9168-4BB8-8675-0280F337D9A7}"/>
                  </a:ext>
                </a:extLst>
              </p14:cNvPr>
              <p14:cNvContentPartPr/>
              <p14:nvPr/>
            </p14:nvContentPartPr>
            <p14:xfrm>
              <a:off x="1041147" y="2673960"/>
              <a:ext cx="4453560" cy="88560"/>
            </p14:xfrm>
          </p:contentPart>
        </mc:Choice>
        <mc:Fallback xmlns="">
          <p:pic>
            <p:nvPicPr>
              <p:cNvPr id="4" name="Freihand 3">
                <a:extLst>
                  <a:ext uri="{FF2B5EF4-FFF2-40B4-BE49-F238E27FC236}">
                    <a16:creationId xmlns:a16="http://schemas.microsoft.com/office/drawing/2014/main" id="{A5026447-9168-4BB8-8675-0280F337D9A7}"/>
                  </a:ext>
                </a:extLst>
              </p:cNvPr>
              <p:cNvPicPr/>
              <p:nvPr/>
            </p:nvPicPr>
            <p:blipFill>
              <a:blip r:embed="rId7"/>
              <a:stretch>
                <a:fillRect/>
              </a:stretch>
            </p:blipFill>
            <p:spPr>
              <a:xfrm>
                <a:off x="1036827" y="2669640"/>
                <a:ext cx="4462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A1A0F5-32E8-469D-BBED-CA67E2D59374}"/>
                  </a:ext>
                </a:extLst>
              </p14:cNvPr>
              <p14:cNvContentPartPr/>
              <p14:nvPr/>
            </p14:nvContentPartPr>
            <p14:xfrm>
              <a:off x="9043587" y="656520"/>
              <a:ext cx="393840" cy="2462400"/>
            </p14:xfrm>
          </p:contentPart>
        </mc:Choice>
        <mc:Fallback xmlns="">
          <p:pic>
            <p:nvPicPr>
              <p:cNvPr id="5" name="Freihand 4">
                <a:extLst>
                  <a:ext uri="{FF2B5EF4-FFF2-40B4-BE49-F238E27FC236}">
                    <a16:creationId xmlns:a16="http://schemas.microsoft.com/office/drawing/2014/main" id="{33A1A0F5-32E8-469D-BBED-CA67E2D59374}"/>
                  </a:ext>
                </a:extLst>
              </p:cNvPr>
              <p:cNvPicPr/>
              <p:nvPr/>
            </p:nvPicPr>
            <p:blipFill>
              <a:blip r:embed="rId9"/>
              <a:stretch>
                <a:fillRect/>
              </a:stretch>
            </p:blipFill>
            <p:spPr>
              <a:xfrm>
                <a:off x="9039267" y="652200"/>
                <a:ext cx="402480" cy="247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A1410F9-EF4A-4D94-B2D1-F7F221F7F16D}"/>
                  </a:ext>
                </a:extLst>
              </p14:cNvPr>
              <p14:cNvContentPartPr/>
              <p14:nvPr/>
            </p14:nvContentPartPr>
            <p14:xfrm>
              <a:off x="9766827" y="1496760"/>
              <a:ext cx="7200" cy="16200"/>
            </p14:xfrm>
          </p:contentPart>
        </mc:Choice>
        <mc:Fallback xmlns="">
          <p:pic>
            <p:nvPicPr>
              <p:cNvPr id="9" name="Freihand 8">
                <a:extLst>
                  <a:ext uri="{FF2B5EF4-FFF2-40B4-BE49-F238E27FC236}">
                    <a16:creationId xmlns:a16="http://schemas.microsoft.com/office/drawing/2014/main" id="{0A1410F9-EF4A-4D94-B2D1-F7F221F7F16D}"/>
                  </a:ext>
                </a:extLst>
              </p:cNvPr>
              <p:cNvPicPr/>
              <p:nvPr/>
            </p:nvPicPr>
            <p:blipFill>
              <a:blip r:embed="rId11"/>
              <a:stretch>
                <a:fillRect/>
              </a:stretch>
            </p:blipFill>
            <p:spPr>
              <a:xfrm>
                <a:off x="9762507" y="1492440"/>
                <a:ext cx="15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F5ADFAF-3356-47B9-9AD0-8DEF2108A5D2}"/>
                  </a:ext>
                </a:extLst>
              </p14:cNvPr>
              <p14:cNvContentPartPr/>
              <p14:nvPr/>
            </p14:nvContentPartPr>
            <p14:xfrm>
              <a:off x="9627507" y="1503240"/>
              <a:ext cx="136800" cy="15120"/>
            </p14:xfrm>
          </p:contentPart>
        </mc:Choice>
        <mc:Fallback xmlns="">
          <p:pic>
            <p:nvPicPr>
              <p:cNvPr id="10" name="Freihand 9">
                <a:extLst>
                  <a:ext uri="{FF2B5EF4-FFF2-40B4-BE49-F238E27FC236}">
                    <a16:creationId xmlns:a16="http://schemas.microsoft.com/office/drawing/2014/main" id="{FF5ADFAF-3356-47B9-9AD0-8DEF2108A5D2}"/>
                  </a:ext>
                </a:extLst>
              </p:cNvPr>
              <p:cNvPicPr/>
              <p:nvPr/>
            </p:nvPicPr>
            <p:blipFill>
              <a:blip r:embed="rId13"/>
              <a:stretch>
                <a:fillRect/>
              </a:stretch>
            </p:blipFill>
            <p:spPr>
              <a:xfrm>
                <a:off x="9623187" y="1498920"/>
                <a:ext cx="145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BA883C7-6741-4D88-9BD8-3718FA3C41F2}"/>
                  </a:ext>
                </a:extLst>
              </p14:cNvPr>
              <p14:cNvContentPartPr/>
              <p14:nvPr/>
            </p14:nvContentPartPr>
            <p14:xfrm>
              <a:off x="9635787" y="1525920"/>
              <a:ext cx="135360" cy="7560"/>
            </p14:xfrm>
          </p:contentPart>
        </mc:Choice>
        <mc:Fallback xmlns="">
          <p:pic>
            <p:nvPicPr>
              <p:cNvPr id="11" name="Freihand 10">
                <a:extLst>
                  <a:ext uri="{FF2B5EF4-FFF2-40B4-BE49-F238E27FC236}">
                    <a16:creationId xmlns:a16="http://schemas.microsoft.com/office/drawing/2014/main" id="{ABA883C7-6741-4D88-9BD8-3718FA3C41F2}"/>
                  </a:ext>
                </a:extLst>
              </p:cNvPr>
              <p:cNvPicPr/>
              <p:nvPr/>
            </p:nvPicPr>
            <p:blipFill>
              <a:blip r:embed="rId15"/>
              <a:stretch>
                <a:fillRect/>
              </a:stretch>
            </p:blipFill>
            <p:spPr>
              <a:xfrm>
                <a:off x="9631467" y="1521600"/>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F64E04F-CFA1-43F5-9ECA-43E11DB69034}"/>
                  </a:ext>
                </a:extLst>
              </p14:cNvPr>
              <p14:cNvContentPartPr/>
              <p14:nvPr/>
            </p14:nvContentPartPr>
            <p14:xfrm>
              <a:off x="9792027" y="1438800"/>
              <a:ext cx="91800" cy="138600"/>
            </p14:xfrm>
          </p:contentPart>
        </mc:Choice>
        <mc:Fallback xmlns="">
          <p:pic>
            <p:nvPicPr>
              <p:cNvPr id="12" name="Freihand 11">
                <a:extLst>
                  <a:ext uri="{FF2B5EF4-FFF2-40B4-BE49-F238E27FC236}">
                    <a16:creationId xmlns:a16="http://schemas.microsoft.com/office/drawing/2014/main" id="{9F64E04F-CFA1-43F5-9ECA-43E11DB69034}"/>
                  </a:ext>
                </a:extLst>
              </p:cNvPr>
              <p:cNvPicPr/>
              <p:nvPr/>
            </p:nvPicPr>
            <p:blipFill>
              <a:blip r:embed="rId17"/>
              <a:stretch>
                <a:fillRect/>
              </a:stretch>
            </p:blipFill>
            <p:spPr>
              <a:xfrm>
                <a:off x="9787707" y="1434480"/>
                <a:ext cx="100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72A5BC6-3425-42EF-8C5A-F91D9CCCD8E8}"/>
                  </a:ext>
                </a:extLst>
              </p14:cNvPr>
              <p14:cNvContentPartPr/>
              <p14:nvPr/>
            </p14:nvContentPartPr>
            <p14:xfrm>
              <a:off x="10137267" y="1432680"/>
              <a:ext cx="243720" cy="81720"/>
            </p14:xfrm>
          </p:contentPart>
        </mc:Choice>
        <mc:Fallback xmlns="">
          <p:pic>
            <p:nvPicPr>
              <p:cNvPr id="13" name="Freihand 12">
                <a:extLst>
                  <a:ext uri="{FF2B5EF4-FFF2-40B4-BE49-F238E27FC236}">
                    <a16:creationId xmlns:a16="http://schemas.microsoft.com/office/drawing/2014/main" id="{072A5BC6-3425-42EF-8C5A-F91D9CCCD8E8}"/>
                  </a:ext>
                </a:extLst>
              </p:cNvPr>
              <p:cNvPicPr/>
              <p:nvPr/>
            </p:nvPicPr>
            <p:blipFill>
              <a:blip r:embed="rId19"/>
              <a:stretch>
                <a:fillRect/>
              </a:stretch>
            </p:blipFill>
            <p:spPr>
              <a:xfrm>
                <a:off x="10132947" y="1428360"/>
                <a:ext cx="252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F8EC19B5-FE6D-43B4-A5EA-364D0310B9EB}"/>
                  </a:ext>
                </a:extLst>
              </p14:cNvPr>
              <p14:cNvContentPartPr/>
              <p14:nvPr/>
            </p14:nvContentPartPr>
            <p14:xfrm>
              <a:off x="10388187" y="1320360"/>
              <a:ext cx="50760" cy="260640"/>
            </p14:xfrm>
          </p:contentPart>
        </mc:Choice>
        <mc:Fallback xmlns="">
          <p:pic>
            <p:nvPicPr>
              <p:cNvPr id="15" name="Freihand 14">
                <a:extLst>
                  <a:ext uri="{FF2B5EF4-FFF2-40B4-BE49-F238E27FC236}">
                    <a16:creationId xmlns:a16="http://schemas.microsoft.com/office/drawing/2014/main" id="{F8EC19B5-FE6D-43B4-A5EA-364D0310B9EB}"/>
                  </a:ext>
                </a:extLst>
              </p:cNvPr>
              <p:cNvPicPr/>
              <p:nvPr/>
            </p:nvPicPr>
            <p:blipFill>
              <a:blip r:embed="rId21"/>
              <a:stretch>
                <a:fillRect/>
              </a:stretch>
            </p:blipFill>
            <p:spPr>
              <a:xfrm>
                <a:off x="10383867" y="1316040"/>
                <a:ext cx="59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7806AC4-E2BB-4817-A69F-97175781F429}"/>
                  </a:ext>
                </a:extLst>
              </p14:cNvPr>
              <p14:cNvContentPartPr/>
              <p14:nvPr/>
            </p14:nvContentPartPr>
            <p14:xfrm>
              <a:off x="10478547" y="1404600"/>
              <a:ext cx="201960" cy="132480"/>
            </p14:xfrm>
          </p:contentPart>
        </mc:Choice>
        <mc:Fallback xmlns="">
          <p:pic>
            <p:nvPicPr>
              <p:cNvPr id="16" name="Freihand 15">
                <a:extLst>
                  <a:ext uri="{FF2B5EF4-FFF2-40B4-BE49-F238E27FC236}">
                    <a16:creationId xmlns:a16="http://schemas.microsoft.com/office/drawing/2014/main" id="{17806AC4-E2BB-4817-A69F-97175781F429}"/>
                  </a:ext>
                </a:extLst>
              </p:cNvPr>
              <p:cNvPicPr/>
              <p:nvPr/>
            </p:nvPicPr>
            <p:blipFill>
              <a:blip r:embed="rId23"/>
              <a:stretch>
                <a:fillRect/>
              </a:stretch>
            </p:blipFill>
            <p:spPr>
              <a:xfrm>
                <a:off x="10474227" y="1400280"/>
                <a:ext cx="210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6146932D-F81F-421E-9A7B-18E3071FF065}"/>
                  </a:ext>
                </a:extLst>
              </p14:cNvPr>
              <p14:cNvContentPartPr/>
              <p14:nvPr/>
            </p14:nvContentPartPr>
            <p14:xfrm>
              <a:off x="10692747" y="1347000"/>
              <a:ext cx="234360" cy="128520"/>
            </p14:xfrm>
          </p:contentPart>
        </mc:Choice>
        <mc:Fallback xmlns="">
          <p:pic>
            <p:nvPicPr>
              <p:cNvPr id="17" name="Freihand 16">
                <a:extLst>
                  <a:ext uri="{FF2B5EF4-FFF2-40B4-BE49-F238E27FC236}">
                    <a16:creationId xmlns:a16="http://schemas.microsoft.com/office/drawing/2014/main" id="{6146932D-F81F-421E-9A7B-18E3071FF065}"/>
                  </a:ext>
                </a:extLst>
              </p:cNvPr>
              <p:cNvPicPr/>
              <p:nvPr/>
            </p:nvPicPr>
            <p:blipFill>
              <a:blip r:embed="rId25"/>
              <a:stretch>
                <a:fillRect/>
              </a:stretch>
            </p:blipFill>
            <p:spPr>
              <a:xfrm>
                <a:off x="10688427" y="1342680"/>
                <a:ext cx="243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9FDFBA19-8C0D-43C3-8CCC-5BE8E7713DD6}"/>
                  </a:ext>
                </a:extLst>
              </p14:cNvPr>
              <p14:cNvContentPartPr/>
              <p14:nvPr/>
            </p14:nvContentPartPr>
            <p14:xfrm>
              <a:off x="11080107" y="1354920"/>
              <a:ext cx="223200" cy="97200"/>
            </p14:xfrm>
          </p:contentPart>
        </mc:Choice>
        <mc:Fallback xmlns="">
          <p:pic>
            <p:nvPicPr>
              <p:cNvPr id="18" name="Freihand 17">
                <a:extLst>
                  <a:ext uri="{FF2B5EF4-FFF2-40B4-BE49-F238E27FC236}">
                    <a16:creationId xmlns:a16="http://schemas.microsoft.com/office/drawing/2014/main" id="{9FDFBA19-8C0D-43C3-8CCC-5BE8E7713DD6}"/>
                  </a:ext>
                </a:extLst>
              </p:cNvPr>
              <p:cNvPicPr/>
              <p:nvPr/>
            </p:nvPicPr>
            <p:blipFill>
              <a:blip r:embed="rId27"/>
              <a:stretch>
                <a:fillRect/>
              </a:stretch>
            </p:blipFill>
            <p:spPr>
              <a:xfrm>
                <a:off x="11075787" y="1350600"/>
                <a:ext cx="231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F6B225A9-721B-4BB0-A663-CF58682B8501}"/>
                  </a:ext>
                </a:extLst>
              </p14:cNvPr>
              <p14:cNvContentPartPr/>
              <p14:nvPr/>
            </p14:nvContentPartPr>
            <p14:xfrm>
              <a:off x="11356947" y="1360680"/>
              <a:ext cx="103320" cy="78480"/>
            </p14:xfrm>
          </p:contentPart>
        </mc:Choice>
        <mc:Fallback xmlns="">
          <p:pic>
            <p:nvPicPr>
              <p:cNvPr id="19" name="Freihand 18">
                <a:extLst>
                  <a:ext uri="{FF2B5EF4-FFF2-40B4-BE49-F238E27FC236}">
                    <a16:creationId xmlns:a16="http://schemas.microsoft.com/office/drawing/2014/main" id="{F6B225A9-721B-4BB0-A663-CF58682B8501}"/>
                  </a:ext>
                </a:extLst>
              </p:cNvPr>
              <p:cNvPicPr/>
              <p:nvPr/>
            </p:nvPicPr>
            <p:blipFill>
              <a:blip r:embed="rId29"/>
              <a:stretch>
                <a:fillRect/>
              </a:stretch>
            </p:blipFill>
            <p:spPr>
              <a:xfrm>
                <a:off x="11352627" y="1356360"/>
                <a:ext cx="111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6AC71E7-D197-4DD2-B005-F525C3CFBC14}"/>
                  </a:ext>
                </a:extLst>
              </p14:cNvPr>
              <p14:cNvContentPartPr/>
              <p14:nvPr/>
            </p14:nvContentPartPr>
            <p14:xfrm>
              <a:off x="9686547" y="1761360"/>
              <a:ext cx="18720" cy="128880"/>
            </p14:xfrm>
          </p:contentPart>
        </mc:Choice>
        <mc:Fallback xmlns="">
          <p:pic>
            <p:nvPicPr>
              <p:cNvPr id="20" name="Freihand 19">
                <a:extLst>
                  <a:ext uri="{FF2B5EF4-FFF2-40B4-BE49-F238E27FC236}">
                    <a16:creationId xmlns:a16="http://schemas.microsoft.com/office/drawing/2014/main" id="{96AC71E7-D197-4DD2-B005-F525C3CFBC14}"/>
                  </a:ext>
                </a:extLst>
              </p:cNvPr>
              <p:cNvPicPr/>
              <p:nvPr/>
            </p:nvPicPr>
            <p:blipFill>
              <a:blip r:embed="rId31"/>
              <a:stretch>
                <a:fillRect/>
              </a:stretch>
            </p:blipFill>
            <p:spPr>
              <a:xfrm>
                <a:off x="9682227" y="1757040"/>
                <a:ext cx="27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56D67A0F-89B5-4A3E-B593-4D4751E78D44}"/>
                  </a:ext>
                </a:extLst>
              </p14:cNvPr>
              <p14:cNvContentPartPr/>
              <p14:nvPr/>
            </p14:nvContentPartPr>
            <p14:xfrm>
              <a:off x="9609147" y="1698000"/>
              <a:ext cx="190440" cy="33120"/>
            </p14:xfrm>
          </p:contentPart>
        </mc:Choice>
        <mc:Fallback xmlns="">
          <p:pic>
            <p:nvPicPr>
              <p:cNvPr id="21" name="Freihand 20">
                <a:extLst>
                  <a:ext uri="{FF2B5EF4-FFF2-40B4-BE49-F238E27FC236}">
                    <a16:creationId xmlns:a16="http://schemas.microsoft.com/office/drawing/2014/main" id="{56D67A0F-89B5-4A3E-B593-4D4751E78D44}"/>
                  </a:ext>
                </a:extLst>
              </p:cNvPr>
              <p:cNvPicPr/>
              <p:nvPr/>
            </p:nvPicPr>
            <p:blipFill>
              <a:blip r:embed="rId33"/>
              <a:stretch>
                <a:fillRect/>
              </a:stretch>
            </p:blipFill>
            <p:spPr>
              <a:xfrm>
                <a:off x="9604827" y="1693680"/>
                <a:ext cx="199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1430ACD9-D250-4CD6-8E45-65A0510E5061}"/>
                  </a:ext>
                </a:extLst>
              </p14:cNvPr>
              <p14:cNvContentPartPr/>
              <p14:nvPr/>
            </p14:nvContentPartPr>
            <p14:xfrm>
              <a:off x="9789867" y="1774320"/>
              <a:ext cx="316440" cy="83520"/>
            </p14:xfrm>
          </p:contentPart>
        </mc:Choice>
        <mc:Fallback xmlns="">
          <p:pic>
            <p:nvPicPr>
              <p:cNvPr id="22" name="Freihand 21">
                <a:extLst>
                  <a:ext uri="{FF2B5EF4-FFF2-40B4-BE49-F238E27FC236}">
                    <a16:creationId xmlns:a16="http://schemas.microsoft.com/office/drawing/2014/main" id="{1430ACD9-D250-4CD6-8E45-65A0510E5061}"/>
                  </a:ext>
                </a:extLst>
              </p:cNvPr>
              <p:cNvPicPr/>
              <p:nvPr/>
            </p:nvPicPr>
            <p:blipFill>
              <a:blip r:embed="rId35"/>
              <a:stretch>
                <a:fillRect/>
              </a:stretch>
            </p:blipFill>
            <p:spPr>
              <a:xfrm>
                <a:off x="9785547" y="1770000"/>
                <a:ext cx="325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5446009-41EF-4D9E-B46B-F1C97DC68B36}"/>
                  </a:ext>
                </a:extLst>
              </p14:cNvPr>
              <p14:cNvContentPartPr/>
              <p14:nvPr/>
            </p14:nvContentPartPr>
            <p14:xfrm>
              <a:off x="10118187" y="1752720"/>
              <a:ext cx="54000" cy="97200"/>
            </p14:xfrm>
          </p:contentPart>
        </mc:Choice>
        <mc:Fallback xmlns="">
          <p:pic>
            <p:nvPicPr>
              <p:cNvPr id="23" name="Freihand 22">
                <a:extLst>
                  <a:ext uri="{FF2B5EF4-FFF2-40B4-BE49-F238E27FC236}">
                    <a16:creationId xmlns:a16="http://schemas.microsoft.com/office/drawing/2014/main" id="{D5446009-41EF-4D9E-B46B-F1C97DC68B36}"/>
                  </a:ext>
                </a:extLst>
              </p:cNvPr>
              <p:cNvPicPr/>
              <p:nvPr/>
            </p:nvPicPr>
            <p:blipFill>
              <a:blip r:embed="rId37"/>
              <a:stretch>
                <a:fillRect/>
              </a:stretch>
            </p:blipFill>
            <p:spPr>
              <a:xfrm>
                <a:off x="10113867" y="1748400"/>
                <a:ext cx="62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7A348F99-8367-4B92-956F-811DEB5C9DFA}"/>
                  </a:ext>
                </a:extLst>
              </p14:cNvPr>
              <p14:cNvContentPartPr/>
              <p14:nvPr/>
            </p14:nvContentPartPr>
            <p14:xfrm>
              <a:off x="10208907" y="1699080"/>
              <a:ext cx="130680" cy="141120"/>
            </p14:xfrm>
          </p:contentPart>
        </mc:Choice>
        <mc:Fallback xmlns="">
          <p:pic>
            <p:nvPicPr>
              <p:cNvPr id="24" name="Freihand 23">
                <a:extLst>
                  <a:ext uri="{FF2B5EF4-FFF2-40B4-BE49-F238E27FC236}">
                    <a16:creationId xmlns:a16="http://schemas.microsoft.com/office/drawing/2014/main" id="{7A348F99-8367-4B92-956F-811DEB5C9DFA}"/>
                  </a:ext>
                </a:extLst>
              </p:cNvPr>
              <p:cNvPicPr/>
              <p:nvPr/>
            </p:nvPicPr>
            <p:blipFill>
              <a:blip r:embed="rId39"/>
              <a:stretch>
                <a:fillRect/>
              </a:stretch>
            </p:blipFill>
            <p:spPr>
              <a:xfrm>
                <a:off x="10204587" y="1694760"/>
                <a:ext cx="139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1A316838-EBBE-463B-B983-1241F5419089}"/>
                  </a:ext>
                </a:extLst>
              </p14:cNvPr>
              <p14:cNvContentPartPr/>
              <p14:nvPr/>
            </p14:nvContentPartPr>
            <p14:xfrm>
              <a:off x="10487187" y="1778280"/>
              <a:ext cx="28800" cy="92520"/>
            </p14:xfrm>
          </p:contentPart>
        </mc:Choice>
        <mc:Fallback xmlns="">
          <p:pic>
            <p:nvPicPr>
              <p:cNvPr id="25" name="Freihand 24">
                <a:extLst>
                  <a:ext uri="{FF2B5EF4-FFF2-40B4-BE49-F238E27FC236}">
                    <a16:creationId xmlns:a16="http://schemas.microsoft.com/office/drawing/2014/main" id="{1A316838-EBBE-463B-B983-1241F5419089}"/>
                  </a:ext>
                </a:extLst>
              </p:cNvPr>
              <p:cNvPicPr/>
              <p:nvPr/>
            </p:nvPicPr>
            <p:blipFill>
              <a:blip r:embed="rId41"/>
              <a:stretch>
                <a:fillRect/>
              </a:stretch>
            </p:blipFill>
            <p:spPr>
              <a:xfrm>
                <a:off x="10482867" y="1773960"/>
                <a:ext cx="37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D4D87617-0A52-4B9C-BE07-9E9E559A3692}"/>
                  </a:ext>
                </a:extLst>
              </p14:cNvPr>
              <p14:cNvContentPartPr/>
              <p14:nvPr/>
            </p14:nvContentPartPr>
            <p14:xfrm>
              <a:off x="10432107" y="1800240"/>
              <a:ext cx="138600" cy="11160"/>
            </p14:xfrm>
          </p:contentPart>
        </mc:Choice>
        <mc:Fallback xmlns="">
          <p:pic>
            <p:nvPicPr>
              <p:cNvPr id="26" name="Freihand 25">
                <a:extLst>
                  <a:ext uri="{FF2B5EF4-FFF2-40B4-BE49-F238E27FC236}">
                    <a16:creationId xmlns:a16="http://schemas.microsoft.com/office/drawing/2014/main" id="{D4D87617-0A52-4B9C-BE07-9E9E559A3692}"/>
                  </a:ext>
                </a:extLst>
              </p:cNvPr>
              <p:cNvPicPr/>
              <p:nvPr/>
            </p:nvPicPr>
            <p:blipFill>
              <a:blip r:embed="rId43"/>
              <a:stretch>
                <a:fillRect/>
              </a:stretch>
            </p:blipFill>
            <p:spPr>
              <a:xfrm>
                <a:off x="10427787" y="1795920"/>
                <a:ext cx="147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23033572-2AA2-404D-B286-A36C07C1024C}"/>
                  </a:ext>
                </a:extLst>
              </p14:cNvPr>
              <p14:cNvContentPartPr/>
              <p14:nvPr/>
            </p14:nvContentPartPr>
            <p14:xfrm>
              <a:off x="10743507" y="1652640"/>
              <a:ext cx="172800" cy="139680"/>
            </p14:xfrm>
          </p:contentPart>
        </mc:Choice>
        <mc:Fallback xmlns="">
          <p:pic>
            <p:nvPicPr>
              <p:cNvPr id="27" name="Freihand 26">
                <a:extLst>
                  <a:ext uri="{FF2B5EF4-FFF2-40B4-BE49-F238E27FC236}">
                    <a16:creationId xmlns:a16="http://schemas.microsoft.com/office/drawing/2014/main" id="{23033572-2AA2-404D-B286-A36C07C1024C}"/>
                  </a:ext>
                </a:extLst>
              </p:cNvPr>
              <p:cNvPicPr/>
              <p:nvPr/>
            </p:nvPicPr>
            <p:blipFill>
              <a:blip r:embed="rId45"/>
              <a:stretch>
                <a:fillRect/>
              </a:stretch>
            </p:blipFill>
            <p:spPr>
              <a:xfrm>
                <a:off x="10739187" y="1648320"/>
                <a:ext cx="181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D69C716-AEF0-4D6B-AC47-F63D1A4C0470}"/>
                  </a:ext>
                </a:extLst>
              </p14:cNvPr>
              <p14:cNvContentPartPr/>
              <p14:nvPr/>
            </p14:nvContentPartPr>
            <p14:xfrm>
              <a:off x="10879947" y="1708800"/>
              <a:ext cx="137520" cy="67680"/>
            </p14:xfrm>
          </p:contentPart>
        </mc:Choice>
        <mc:Fallback xmlns="">
          <p:pic>
            <p:nvPicPr>
              <p:cNvPr id="28" name="Freihand 27">
                <a:extLst>
                  <a:ext uri="{FF2B5EF4-FFF2-40B4-BE49-F238E27FC236}">
                    <a16:creationId xmlns:a16="http://schemas.microsoft.com/office/drawing/2014/main" id="{3D69C716-AEF0-4D6B-AC47-F63D1A4C0470}"/>
                  </a:ext>
                </a:extLst>
              </p:cNvPr>
              <p:cNvPicPr/>
              <p:nvPr/>
            </p:nvPicPr>
            <p:blipFill>
              <a:blip r:embed="rId47"/>
              <a:stretch>
                <a:fillRect/>
              </a:stretch>
            </p:blipFill>
            <p:spPr>
              <a:xfrm>
                <a:off x="10875627" y="1704480"/>
                <a:ext cx="146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1ED256B3-3632-40F3-9DAB-52E6A81D34D9}"/>
                  </a:ext>
                </a:extLst>
              </p14:cNvPr>
              <p14:cNvContentPartPr/>
              <p14:nvPr/>
            </p14:nvContentPartPr>
            <p14:xfrm>
              <a:off x="11032587" y="1677120"/>
              <a:ext cx="142200" cy="122400"/>
            </p14:xfrm>
          </p:contentPart>
        </mc:Choice>
        <mc:Fallback xmlns="">
          <p:pic>
            <p:nvPicPr>
              <p:cNvPr id="29" name="Freihand 28">
                <a:extLst>
                  <a:ext uri="{FF2B5EF4-FFF2-40B4-BE49-F238E27FC236}">
                    <a16:creationId xmlns:a16="http://schemas.microsoft.com/office/drawing/2014/main" id="{1ED256B3-3632-40F3-9DAB-52E6A81D34D9}"/>
                  </a:ext>
                </a:extLst>
              </p:cNvPr>
              <p:cNvPicPr/>
              <p:nvPr/>
            </p:nvPicPr>
            <p:blipFill>
              <a:blip r:embed="rId49"/>
              <a:stretch>
                <a:fillRect/>
              </a:stretch>
            </p:blipFill>
            <p:spPr>
              <a:xfrm>
                <a:off x="11028267" y="1672800"/>
                <a:ext cx="150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756AA758-3D28-45DB-847C-1B32A1A7258D}"/>
                  </a:ext>
                </a:extLst>
              </p14:cNvPr>
              <p14:cNvContentPartPr/>
              <p14:nvPr/>
            </p14:nvContentPartPr>
            <p14:xfrm>
              <a:off x="11162907" y="1623120"/>
              <a:ext cx="45000" cy="39960"/>
            </p14:xfrm>
          </p:contentPart>
        </mc:Choice>
        <mc:Fallback xmlns="">
          <p:pic>
            <p:nvPicPr>
              <p:cNvPr id="30" name="Freihand 29">
                <a:extLst>
                  <a:ext uri="{FF2B5EF4-FFF2-40B4-BE49-F238E27FC236}">
                    <a16:creationId xmlns:a16="http://schemas.microsoft.com/office/drawing/2014/main" id="{756AA758-3D28-45DB-847C-1B32A1A7258D}"/>
                  </a:ext>
                </a:extLst>
              </p:cNvPr>
              <p:cNvPicPr/>
              <p:nvPr/>
            </p:nvPicPr>
            <p:blipFill>
              <a:blip r:embed="rId51"/>
              <a:stretch>
                <a:fillRect/>
              </a:stretch>
            </p:blipFill>
            <p:spPr>
              <a:xfrm>
                <a:off x="11158587" y="1618800"/>
                <a:ext cx="53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DE8B6B5-E0F3-4446-99F8-443D9E48255B}"/>
                  </a:ext>
                </a:extLst>
              </p14:cNvPr>
              <p14:cNvContentPartPr/>
              <p14:nvPr/>
            </p14:nvContentPartPr>
            <p14:xfrm>
              <a:off x="11201067" y="1605840"/>
              <a:ext cx="232920" cy="153720"/>
            </p14:xfrm>
          </p:contentPart>
        </mc:Choice>
        <mc:Fallback xmlns="">
          <p:pic>
            <p:nvPicPr>
              <p:cNvPr id="31" name="Freihand 30">
                <a:extLst>
                  <a:ext uri="{FF2B5EF4-FFF2-40B4-BE49-F238E27FC236}">
                    <a16:creationId xmlns:a16="http://schemas.microsoft.com/office/drawing/2014/main" id="{2DE8B6B5-E0F3-4446-99F8-443D9E48255B}"/>
                  </a:ext>
                </a:extLst>
              </p:cNvPr>
              <p:cNvPicPr/>
              <p:nvPr/>
            </p:nvPicPr>
            <p:blipFill>
              <a:blip r:embed="rId53"/>
              <a:stretch>
                <a:fillRect/>
              </a:stretch>
            </p:blipFill>
            <p:spPr>
              <a:xfrm>
                <a:off x="11196747" y="1601520"/>
                <a:ext cx="24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32DFE7DE-8042-4873-A5F4-24B78A41F551}"/>
                  </a:ext>
                </a:extLst>
              </p14:cNvPr>
              <p14:cNvContentPartPr/>
              <p14:nvPr/>
            </p14:nvContentPartPr>
            <p14:xfrm>
              <a:off x="11432907" y="1668480"/>
              <a:ext cx="58680" cy="99720"/>
            </p14:xfrm>
          </p:contentPart>
        </mc:Choice>
        <mc:Fallback xmlns="">
          <p:pic>
            <p:nvPicPr>
              <p:cNvPr id="32" name="Freihand 31">
                <a:extLst>
                  <a:ext uri="{FF2B5EF4-FFF2-40B4-BE49-F238E27FC236}">
                    <a16:creationId xmlns:a16="http://schemas.microsoft.com/office/drawing/2014/main" id="{32DFE7DE-8042-4873-A5F4-24B78A41F551}"/>
                  </a:ext>
                </a:extLst>
              </p:cNvPr>
              <p:cNvPicPr/>
              <p:nvPr/>
            </p:nvPicPr>
            <p:blipFill>
              <a:blip r:embed="rId55"/>
              <a:stretch>
                <a:fillRect/>
              </a:stretch>
            </p:blipFill>
            <p:spPr>
              <a:xfrm>
                <a:off x="11428587" y="1664160"/>
                <a:ext cx="6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BB2F25C1-FAA1-4CBF-935E-B10F9E426115}"/>
                  </a:ext>
                </a:extLst>
              </p14:cNvPr>
              <p14:cNvContentPartPr/>
              <p14:nvPr/>
            </p14:nvContentPartPr>
            <p14:xfrm>
              <a:off x="11511747" y="1665960"/>
              <a:ext cx="145080" cy="79920"/>
            </p14:xfrm>
          </p:contentPart>
        </mc:Choice>
        <mc:Fallback xmlns="">
          <p:pic>
            <p:nvPicPr>
              <p:cNvPr id="36" name="Freihand 35">
                <a:extLst>
                  <a:ext uri="{FF2B5EF4-FFF2-40B4-BE49-F238E27FC236}">
                    <a16:creationId xmlns:a16="http://schemas.microsoft.com/office/drawing/2014/main" id="{BB2F25C1-FAA1-4CBF-935E-B10F9E426115}"/>
                  </a:ext>
                </a:extLst>
              </p:cNvPr>
              <p:cNvPicPr/>
              <p:nvPr/>
            </p:nvPicPr>
            <p:blipFill>
              <a:blip r:embed="rId57"/>
              <a:stretch>
                <a:fillRect/>
              </a:stretch>
            </p:blipFill>
            <p:spPr>
              <a:xfrm>
                <a:off x="11507427" y="1661640"/>
                <a:ext cx="153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DEF49255-C5C7-4360-881E-60F4EC6A423A}"/>
                  </a:ext>
                </a:extLst>
              </p14:cNvPr>
              <p14:cNvContentPartPr/>
              <p14:nvPr/>
            </p14:nvContentPartPr>
            <p14:xfrm>
              <a:off x="11644587" y="1660920"/>
              <a:ext cx="74880" cy="82080"/>
            </p14:xfrm>
          </p:contentPart>
        </mc:Choice>
        <mc:Fallback xmlns="">
          <p:pic>
            <p:nvPicPr>
              <p:cNvPr id="37" name="Freihand 36">
                <a:extLst>
                  <a:ext uri="{FF2B5EF4-FFF2-40B4-BE49-F238E27FC236}">
                    <a16:creationId xmlns:a16="http://schemas.microsoft.com/office/drawing/2014/main" id="{DEF49255-C5C7-4360-881E-60F4EC6A423A}"/>
                  </a:ext>
                </a:extLst>
              </p:cNvPr>
              <p:cNvPicPr/>
              <p:nvPr/>
            </p:nvPicPr>
            <p:blipFill>
              <a:blip r:embed="rId59"/>
              <a:stretch>
                <a:fillRect/>
              </a:stretch>
            </p:blipFill>
            <p:spPr>
              <a:xfrm>
                <a:off x="11640267" y="1656600"/>
                <a:ext cx="83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0A8786C2-31D5-4423-87B9-1664B9D4880C}"/>
                  </a:ext>
                </a:extLst>
              </p14:cNvPr>
              <p14:cNvContentPartPr/>
              <p14:nvPr/>
            </p14:nvContentPartPr>
            <p14:xfrm>
              <a:off x="11718387" y="1579920"/>
              <a:ext cx="76680" cy="168480"/>
            </p14:xfrm>
          </p:contentPart>
        </mc:Choice>
        <mc:Fallback xmlns="">
          <p:pic>
            <p:nvPicPr>
              <p:cNvPr id="38" name="Freihand 37">
                <a:extLst>
                  <a:ext uri="{FF2B5EF4-FFF2-40B4-BE49-F238E27FC236}">
                    <a16:creationId xmlns:a16="http://schemas.microsoft.com/office/drawing/2014/main" id="{0A8786C2-31D5-4423-87B9-1664B9D4880C}"/>
                  </a:ext>
                </a:extLst>
              </p:cNvPr>
              <p:cNvPicPr/>
              <p:nvPr/>
            </p:nvPicPr>
            <p:blipFill>
              <a:blip r:embed="rId61"/>
              <a:stretch>
                <a:fillRect/>
              </a:stretch>
            </p:blipFill>
            <p:spPr>
              <a:xfrm>
                <a:off x="11714067" y="1575600"/>
                <a:ext cx="8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A62E840-0215-41EE-BB80-BAE0D56EA7BB}"/>
                  </a:ext>
                </a:extLst>
              </p14:cNvPr>
              <p14:cNvContentPartPr/>
              <p14:nvPr/>
            </p14:nvContentPartPr>
            <p14:xfrm>
              <a:off x="11794707" y="1601160"/>
              <a:ext cx="35640" cy="14760"/>
            </p14:xfrm>
          </p:contentPart>
        </mc:Choice>
        <mc:Fallback xmlns="">
          <p:pic>
            <p:nvPicPr>
              <p:cNvPr id="39" name="Freihand 38">
                <a:extLst>
                  <a:ext uri="{FF2B5EF4-FFF2-40B4-BE49-F238E27FC236}">
                    <a16:creationId xmlns:a16="http://schemas.microsoft.com/office/drawing/2014/main" id="{3A62E840-0215-41EE-BB80-BAE0D56EA7BB}"/>
                  </a:ext>
                </a:extLst>
              </p:cNvPr>
              <p:cNvPicPr/>
              <p:nvPr/>
            </p:nvPicPr>
            <p:blipFill>
              <a:blip r:embed="rId63"/>
              <a:stretch>
                <a:fillRect/>
              </a:stretch>
            </p:blipFill>
            <p:spPr>
              <a:xfrm>
                <a:off x="11790387" y="1596840"/>
                <a:ext cx="44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D84CFC7B-B3FC-4E30-B4E3-E00E871EA5A7}"/>
                  </a:ext>
                </a:extLst>
              </p14:cNvPr>
              <p14:cNvContentPartPr/>
              <p14:nvPr/>
            </p14:nvContentPartPr>
            <p14:xfrm>
              <a:off x="11828187" y="1626000"/>
              <a:ext cx="109800" cy="91440"/>
            </p14:xfrm>
          </p:contentPart>
        </mc:Choice>
        <mc:Fallback xmlns="">
          <p:pic>
            <p:nvPicPr>
              <p:cNvPr id="40" name="Freihand 39">
                <a:extLst>
                  <a:ext uri="{FF2B5EF4-FFF2-40B4-BE49-F238E27FC236}">
                    <a16:creationId xmlns:a16="http://schemas.microsoft.com/office/drawing/2014/main" id="{D84CFC7B-B3FC-4E30-B4E3-E00E871EA5A7}"/>
                  </a:ext>
                </a:extLst>
              </p:cNvPr>
              <p:cNvPicPr/>
              <p:nvPr/>
            </p:nvPicPr>
            <p:blipFill>
              <a:blip r:embed="rId65"/>
              <a:stretch>
                <a:fillRect/>
              </a:stretch>
            </p:blipFill>
            <p:spPr>
              <a:xfrm>
                <a:off x="11823867" y="1621680"/>
                <a:ext cx="118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0E8E85CA-9627-4410-8A7B-D473C1FD0FDA}"/>
                  </a:ext>
                </a:extLst>
              </p14:cNvPr>
              <p14:cNvContentPartPr/>
              <p14:nvPr/>
            </p14:nvContentPartPr>
            <p14:xfrm>
              <a:off x="11908467" y="1620600"/>
              <a:ext cx="118440" cy="107280"/>
            </p14:xfrm>
          </p:contentPart>
        </mc:Choice>
        <mc:Fallback xmlns="">
          <p:pic>
            <p:nvPicPr>
              <p:cNvPr id="41" name="Freihand 40">
                <a:extLst>
                  <a:ext uri="{FF2B5EF4-FFF2-40B4-BE49-F238E27FC236}">
                    <a16:creationId xmlns:a16="http://schemas.microsoft.com/office/drawing/2014/main" id="{0E8E85CA-9627-4410-8A7B-D473C1FD0FDA}"/>
                  </a:ext>
                </a:extLst>
              </p:cNvPr>
              <p:cNvPicPr/>
              <p:nvPr/>
            </p:nvPicPr>
            <p:blipFill>
              <a:blip r:embed="rId67"/>
              <a:stretch>
                <a:fillRect/>
              </a:stretch>
            </p:blipFill>
            <p:spPr>
              <a:xfrm>
                <a:off x="11904147" y="1616280"/>
                <a:ext cx="127080" cy="115920"/>
              </a:xfrm>
              <a:prstGeom prst="rect">
                <a:avLst/>
              </a:prstGeom>
            </p:spPr>
          </p:pic>
        </mc:Fallback>
      </mc:AlternateContent>
      <p:grpSp>
        <p:nvGrpSpPr>
          <p:cNvPr id="89" name="Gruppieren 88">
            <a:extLst>
              <a:ext uri="{FF2B5EF4-FFF2-40B4-BE49-F238E27FC236}">
                <a16:creationId xmlns:a16="http://schemas.microsoft.com/office/drawing/2014/main" id="{6C1AEC4E-8C1C-40B8-AF3F-4650E19E6AFC}"/>
              </a:ext>
            </a:extLst>
          </p:cNvPr>
          <p:cNvGrpSpPr/>
          <p:nvPr/>
        </p:nvGrpSpPr>
        <p:grpSpPr>
          <a:xfrm>
            <a:off x="9651987" y="1952880"/>
            <a:ext cx="2175120" cy="1053720"/>
            <a:chOff x="9651987" y="1952880"/>
            <a:chExt cx="2175120" cy="1053720"/>
          </a:xfrm>
        </p:grpSpPr>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EC684441-4BE8-40DE-9C25-DC5A423733A6}"/>
                    </a:ext>
                  </a:extLst>
                </p14:cNvPr>
                <p14:cNvContentPartPr/>
                <p14:nvPr/>
              </p14:nvContentPartPr>
              <p14:xfrm>
                <a:off x="9651987" y="2006880"/>
                <a:ext cx="282600" cy="182880"/>
              </p14:xfrm>
            </p:contentPart>
          </mc:Choice>
          <mc:Fallback xmlns="">
            <p:pic>
              <p:nvPicPr>
                <p:cNvPr id="42" name="Freihand 41">
                  <a:extLst>
                    <a:ext uri="{FF2B5EF4-FFF2-40B4-BE49-F238E27FC236}">
                      <a16:creationId xmlns:a16="http://schemas.microsoft.com/office/drawing/2014/main" id="{EC684441-4BE8-40DE-9C25-DC5A423733A6}"/>
                    </a:ext>
                  </a:extLst>
                </p:cNvPr>
                <p:cNvPicPr/>
                <p:nvPr/>
              </p:nvPicPr>
              <p:blipFill>
                <a:blip r:embed="rId69"/>
                <a:stretch>
                  <a:fillRect/>
                </a:stretch>
              </p:blipFill>
              <p:spPr>
                <a:xfrm>
                  <a:off x="9647667" y="2002560"/>
                  <a:ext cx="29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C9FCC83A-3AA7-4A30-A39A-F6CEA0FFD39A}"/>
                    </a:ext>
                  </a:extLst>
                </p14:cNvPr>
                <p14:cNvContentPartPr/>
                <p14:nvPr/>
              </p14:nvContentPartPr>
              <p14:xfrm>
                <a:off x="9929187" y="2011920"/>
                <a:ext cx="436680" cy="152280"/>
              </p14:xfrm>
            </p:contentPart>
          </mc:Choice>
          <mc:Fallback xmlns="">
            <p:pic>
              <p:nvPicPr>
                <p:cNvPr id="44" name="Freihand 43">
                  <a:extLst>
                    <a:ext uri="{FF2B5EF4-FFF2-40B4-BE49-F238E27FC236}">
                      <a16:creationId xmlns:a16="http://schemas.microsoft.com/office/drawing/2014/main" id="{C9FCC83A-3AA7-4A30-A39A-F6CEA0FFD39A}"/>
                    </a:ext>
                  </a:extLst>
                </p:cNvPr>
                <p:cNvPicPr/>
                <p:nvPr/>
              </p:nvPicPr>
              <p:blipFill>
                <a:blip r:embed="rId71"/>
                <a:stretch>
                  <a:fillRect/>
                </a:stretch>
              </p:blipFill>
              <p:spPr>
                <a:xfrm>
                  <a:off x="9924867" y="2007600"/>
                  <a:ext cx="44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3FEFF1B-5377-4A50-89DB-3E3B2A6C0F75}"/>
                    </a:ext>
                  </a:extLst>
                </p14:cNvPr>
                <p14:cNvContentPartPr/>
                <p14:nvPr/>
              </p14:nvContentPartPr>
              <p14:xfrm>
                <a:off x="10524267" y="2051520"/>
                <a:ext cx="418680" cy="102960"/>
              </p14:xfrm>
            </p:contentPart>
          </mc:Choice>
          <mc:Fallback xmlns="">
            <p:pic>
              <p:nvPicPr>
                <p:cNvPr id="45" name="Freihand 44">
                  <a:extLst>
                    <a:ext uri="{FF2B5EF4-FFF2-40B4-BE49-F238E27FC236}">
                      <a16:creationId xmlns:a16="http://schemas.microsoft.com/office/drawing/2014/main" id="{D3FEFF1B-5377-4A50-89DB-3E3B2A6C0F75}"/>
                    </a:ext>
                  </a:extLst>
                </p:cNvPr>
                <p:cNvPicPr/>
                <p:nvPr/>
              </p:nvPicPr>
              <p:blipFill>
                <a:blip r:embed="rId73"/>
                <a:stretch>
                  <a:fillRect/>
                </a:stretch>
              </p:blipFill>
              <p:spPr>
                <a:xfrm>
                  <a:off x="10519947" y="2047200"/>
                  <a:ext cx="427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3916E2A-F12B-46A8-BB10-DE66BB749EE8}"/>
                    </a:ext>
                  </a:extLst>
                </p14:cNvPr>
                <p14:cNvContentPartPr/>
                <p14:nvPr/>
              </p14:nvContentPartPr>
              <p14:xfrm>
                <a:off x="10935747" y="1964040"/>
                <a:ext cx="360" cy="360"/>
              </p14:xfrm>
            </p:contentPart>
          </mc:Choice>
          <mc:Fallback xmlns="">
            <p:pic>
              <p:nvPicPr>
                <p:cNvPr id="46" name="Freihand 45">
                  <a:extLst>
                    <a:ext uri="{FF2B5EF4-FFF2-40B4-BE49-F238E27FC236}">
                      <a16:creationId xmlns:a16="http://schemas.microsoft.com/office/drawing/2014/main" id="{D3916E2A-F12B-46A8-BB10-DE66BB749EE8}"/>
                    </a:ext>
                  </a:extLst>
                </p:cNvPr>
                <p:cNvPicPr/>
                <p:nvPr/>
              </p:nvPicPr>
              <p:blipFill>
                <a:blip r:embed="rId75"/>
                <a:stretch>
                  <a:fillRect/>
                </a:stretch>
              </p:blipFill>
              <p:spPr>
                <a:xfrm>
                  <a:off x="10931427" y="1959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083BACAC-C9BF-4D8C-9009-89DBB22C8E9B}"/>
                    </a:ext>
                  </a:extLst>
                </p14:cNvPr>
                <p14:cNvContentPartPr/>
                <p14:nvPr/>
              </p14:nvContentPartPr>
              <p14:xfrm>
                <a:off x="11085507" y="2018760"/>
                <a:ext cx="399240" cy="101160"/>
              </p14:xfrm>
            </p:contentPart>
          </mc:Choice>
          <mc:Fallback xmlns="">
            <p:pic>
              <p:nvPicPr>
                <p:cNvPr id="47" name="Freihand 46">
                  <a:extLst>
                    <a:ext uri="{FF2B5EF4-FFF2-40B4-BE49-F238E27FC236}">
                      <a16:creationId xmlns:a16="http://schemas.microsoft.com/office/drawing/2014/main" id="{083BACAC-C9BF-4D8C-9009-89DBB22C8E9B}"/>
                    </a:ext>
                  </a:extLst>
                </p:cNvPr>
                <p:cNvPicPr/>
                <p:nvPr/>
              </p:nvPicPr>
              <p:blipFill>
                <a:blip r:embed="rId77"/>
                <a:stretch>
                  <a:fillRect/>
                </a:stretch>
              </p:blipFill>
              <p:spPr>
                <a:xfrm>
                  <a:off x="11081187" y="2014440"/>
                  <a:ext cx="40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7091F86E-7C95-4C14-8B69-45C54218C1B1}"/>
                    </a:ext>
                  </a:extLst>
                </p14:cNvPr>
                <p14:cNvContentPartPr/>
                <p14:nvPr/>
              </p14:nvContentPartPr>
              <p14:xfrm>
                <a:off x="11476467" y="1952880"/>
                <a:ext cx="360" cy="360"/>
              </p14:xfrm>
            </p:contentPart>
          </mc:Choice>
          <mc:Fallback xmlns="">
            <p:pic>
              <p:nvPicPr>
                <p:cNvPr id="48" name="Freihand 47">
                  <a:extLst>
                    <a:ext uri="{FF2B5EF4-FFF2-40B4-BE49-F238E27FC236}">
                      <a16:creationId xmlns:a16="http://schemas.microsoft.com/office/drawing/2014/main" id="{7091F86E-7C95-4C14-8B69-45C54218C1B1}"/>
                    </a:ext>
                  </a:extLst>
                </p:cNvPr>
                <p:cNvPicPr/>
                <p:nvPr/>
              </p:nvPicPr>
              <p:blipFill>
                <a:blip r:embed="rId75"/>
                <a:stretch>
                  <a:fillRect/>
                </a:stretch>
              </p:blipFill>
              <p:spPr>
                <a:xfrm>
                  <a:off x="11472147" y="1948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2D3771D3-3F6E-4E99-BECD-F2767350667C}"/>
                    </a:ext>
                  </a:extLst>
                </p14:cNvPr>
                <p14:cNvContentPartPr/>
                <p14:nvPr/>
              </p14:nvContentPartPr>
              <p14:xfrm>
                <a:off x="11464227" y="2022360"/>
                <a:ext cx="205200" cy="104400"/>
              </p14:xfrm>
            </p:contentPart>
          </mc:Choice>
          <mc:Fallback xmlns="">
            <p:pic>
              <p:nvPicPr>
                <p:cNvPr id="50" name="Freihand 49">
                  <a:extLst>
                    <a:ext uri="{FF2B5EF4-FFF2-40B4-BE49-F238E27FC236}">
                      <a16:creationId xmlns:a16="http://schemas.microsoft.com/office/drawing/2014/main" id="{2D3771D3-3F6E-4E99-BECD-F2767350667C}"/>
                    </a:ext>
                  </a:extLst>
                </p:cNvPr>
                <p:cNvPicPr/>
                <p:nvPr/>
              </p:nvPicPr>
              <p:blipFill>
                <a:blip r:embed="rId80"/>
                <a:stretch>
                  <a:fillRect/>
                </a:stretch>
              </p:blipFill>
              <p:spPr>
                <a:xfrm>
                  <a:off x="11459907" y="2018040"/>
                  <a:ext cx="213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CEBFB450-A440-44F1-94AE-90D229B65158}"/>
                    </a:ext>
                  </a:extLst>
                </p14:cNvPr>
                <p14:cNvContentPartPr/>
                <p14:nvPr/>
              </p14:nvContentPartPr>
              <p14:xfrm>
                <a:off x="9659547" y="2385600"/>
                <a:ext cx="87480" cy="158400"/>
              </p14:xfrm>
            </p:contentPart>
          </mc:Choice>
          <mc:Fallback xmlns="">
            <p:pic>
              <p:nvPicPr>
                <p:cNvPr id="52" name="Freihand 51">
                  <a:extLst>
                    <a:ext uri="{FF2B5EF4-FFF2-40B4-BE49-F238E27FC236}">
                      <a16:creationId xmlns:a16="http://schemas.microsoft.com/office/drawing/2014/main" id="{CEBFB450-A440-44F1-94AE-90D229B65158}"/>
                    </a:ext>
                  </a:extLst>
                </p:cNvPr>
                <p:cNvPicPr/>
                <p:nvPr/>
              </p:nvPicPr>
              <p:blipFill>
                <a:blip r:embed="rId82"/>
                <a:stretch>
                  <a:fillRect/>
                </a:stretch>
              </p:blipFill>
              <p:spPr>
                <a:xfrm>
                  <a:off x="9655227" y="2381280"/>
                  <a:ext cx="96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D09A236-6D4B-48BD-BCCB-032AA402EB1E}"/>
                    </a:ext>
                  </a:extLst>
                </p14:cNvPr>
                <p14:cNvContentPartPr/>
                <p14:nvPr/>
              </p14:nvContentPartPr>
              <p14:xfrm>
                <a:off x="9766467" y="2386320"/>
                <a:ext cx="68400" cy="78120"/>
              </p14:xfrm>
            </p:contentPart>
          </mc:Choice>
          <mc:Fallback xmlns="">
            <p:pic>
              <p:nvPicPr>
                <p:cNvPr id="53" name="Freihand 52">
                  <a:extLst>
                    <a:ext uri="{FF2B5EF4-FFF2-40B4-BE49-F238E27FC236}">
                      <a16:creationId xmlns:a16="http://schemas.microsoft.com/office/drawing/2014/main" id="{AD09A236-6D4B-48BD-BCCB-032AA402EB1E}"/>
                    </a:ext>
                  </a:extLst>
                </p:cNvPr>
                <p:cNvPicPr/>
                <p:nvPr/>
              </p:nvPicPr>
              <p:blipFill>
                <a:blip r:embed="rId84"/>
                <a:stretch>
                  <a:fillRect/>
                </a:stretch>
              </p:blipFill>
              <p:spPr>
                <a:xfrm>
                  <a:off x="9762147" y="2382000"/>
                  <a:ext cx="7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AEB8B416-FD65-46EC-836A-9E9269B87467}"/>
                    </a:ext>
                  </a:extLst>
                </p14:cNvPr>
                <p14:cNvContentPartPr/>
                <p14:nvPr/>
              </p14:nvContentPartPr>
              <p14:xfrm>
                <a:off x="9854307" y="2383800"/>
                <a:ext cx="88560" cy="90000"/>
              </p14:xfrm>
            </p:contentPart>
          </mc:Choice>
          <mc:Fallback xmlns="">
            <p:pic>
              <p:nvPicPr>
                <p:cNvPr id="54" name="Freihand 53">
                  <a:extLst>
                    <a:ext uri="{FF2B5EF4-FFF2-40B4-BE49-F238E27FC236}">
                      <a16:creationId xmlns:a16="http://schemas.microsoft.com/office/drawing/2014/main" id="{AEB8B416-FD65-46EC-836A-9E9269B87467}"/>
                    </a:ext>
                  </a:extLst>
                </p:cNvPr>
                <p:cNvPicPr/>
                <p:nvPr/>
              </p:nvPicPr>
              <p:blipFill>
                <a:blip r:embed="rId86"/>
                <a:stretch>
                  <a:fillRect/>
                </a:stretch>
              </p:blipFill>
              <p:spPr>
                <a:xfrm>
                  <a:off x="9849987" y="2379480"/>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4F6DDD9E-3B64-4371-8E7C-34958884168D}"/>
                    </a:ext>
                  </a:extLst>
                </p14:cNvPr>
                <p14:cNvContentPartPr/>
                <p14:nvPr/>
              </p14:nvContentPartPr>
              <p14:xfrm>
                <a:off x="9963387" y="2374440"/>
                <a:ext cx="24120" cy="93960"/>
              </p14:xfrm>
            </p:contentPart>
          </mc:Choice>
          <mc:Fallback xmlns="">
            <p:pic>
              <p:nvPicPr>
                <p:cNvPr id="55" name="Freihand 54">
                  <a:extLst>
                    <a:ext uri="{FF2B5EF4-FFF2-40B4-BE49-F238E27FC236}">
                      <a16:creationId xmlns:a16="http://schemas.microsoft.com/office/drawing/2014/main" id="{4F6DDD9E-3B64-4371-8E7C-34958884168D}"/>
                    </a:ext>
                  </a:extLst>
                </p:cNvPr>
                <p:cNvPicPr/>
                <p:nvPr/>
              </p:nvPicPr>
              <p:blipFill>
                <a:blip r:embed="rId88"/>
                <a:stretch>
                  <a:fillRect/>
                </a:stretch>
              </p:blipFill>
              <p:spPr>
                <a:xfrm>
                  <a:off x="9959067" y="2370120"/>
                  <a:ext cx="32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A0D2107-8956-4AD8-8AA2-5D37DAA0898E}"/>
                    </a:ext>
                  </a:extLst>
                </p14:cNvPr>
                <p14:cNvContentPartPr/>
                <p14:nvPr/>
              </p14:nvContentPartPr>
              <p14:xfrm>
                <a:off x="10019547" y="2288400"/>
                <a:ext cx="267480" cy="177120"/>
              </p14:xfrm>
            </p:contentPart>
          </mc:Choice>
          <mc:Fallback xmlns="">
            <p:pic>
              <p:nvPicPr>
                <p:cNvPr id="56" name="Freihand 55">
                  <a:extLst>
                    <a:ext uri="{FF2B5EF4-FFF2-40B4-BE49-F238E27FC236}">
                      <a16:creationId xmlns:a16="http://schemas.microsoft.com/office/drawing/2014/main" id="{5A0D2107-8956-4AD8-8AA2-5D37DAA0898E}"/>
                    </a:ext>
                  </a:extLst>
                </p:cNvPr>
                <p:cNvPicPr/>
                <p:nvPr/>
              </p:nvPicPr>
              <p:blipFill>
                <a:blip r:embed="rId90"/>
                <a:stretch>
                  <a:fillRect/>
                </a:stretch>
              </p:blipFill>
              <p:spPr>
                <a:xfrm>
                  <a:off x="10015227" y="2284080"/>
                  <a:ext cx="27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556C24C7-4D5D-4826-A5B9-408540BAF42F}"/>
                    </a:ext>
                  </a:extLst>
                </p14:cNvPr>
                <p14:cNvContentPartPr/>
                <p14:nvPr/>
              </p14:nvContentPartPr>
              <p14:xfrm>
                <a:off x="9959427" y="2237640"/>
                <a:ext cx="279720" cy="62640"/>
              </p14:xfrm>
            </p:contentPart>
          </mc:Choice>
          <mc:Fallback xmlns="">
            <p:pic>
              <p:nvPicPr>
                <p:cNvPr id="57" name="Freihand 56">
                  <a:extLst>
                    <a:ext uri="{FF2B5EF4-FFF2-40B4-BE49-F238E27FC236}">
                      <a16:creationId xmlns:a16="http://schemas.microsoft.com/office/drawing/2014/main" id="{556C24C7-4D5D-4826-A5B9-408540BAF42F}"/>
                    </a:ext>
                  </a:extLst>
                </p:cNvPr>
                <p:cNvPicPr/>
                <p:nvPr/>
              </p:nvPicPr>
              <p:blipFill>
                <a:blip r:embed="rId92"/>
                <a:stretch>
                  <a:fillRect/>
                </a:stretch>
              </p:blipFill>
              <p:spPr>
                <a:xfrm>
                  <a:off x="9955107" y="2233320"/>
                  <a:ext cx="288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4B8F286A-1B14-4951-9F31-F5D07E8131F4}"/>
                    </a:ext>
                  </a:extLst>
                </p14:cNvPr>
                <p14:cNvContentPartPr/>
                <p14:nvPr/>
              </p14:nvContentPartPr>
              <p14:xfrm>
                <a:off x="10421307" y="2300640"/>
                <a:ext cx="93960" cy="125280"/>
              </p14:xfrm>
            </p:contentPart>
          </mc:Choice>
          <mc:Fallback xmlns="">
            <p:pic>
              <p:nvPicPr>
                <p:cNvPr id="58" name="Freihand 57">
                  <a:extLst>
                    <a:ext uri="{FF2B5EF4-FFF2-40B4-BE49-F238E27FC236}">
                      <a16:creationId xmlns:a16="http://schemas.microsoft.com/office/drawing/2014/main" id="{4B8F286A-1B14-4951-9F31-F5D07E8131F4}"/>
                    </a:ext>
                  </a:extLst>
                </p:cNvPr>
                <p:cNvPicPr/>
                <p:nvPr/>
              </p:nvPicPr>
              <p:blipFill>
                <a:blip r:embed="rId94"/>
                <a:stretch>
                  <a:fillRect/>
                </a:stretch>
              </p:blipFill>
              <p:spPr>
                <a:xfrm>
                  <a:off x="10416987" y="2296320"/>
                  <a:ext cx="102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29BA7C86-EFF4-42FA-A67E-77FA886C7F6A}"/>
                    </a:ext>
                  </a:extLst>
                </p14:cNvPr>
                <p14:cNvContentPartPr/>
                <p14:nvPr/>
              </p14:nvContentPartPr>
              <p14:xfrm>
                <a:off x="10455507" y="2317560"/>
                <a:ext cx="67320" cy="127440"/>
              </p14:xfrm>
            </p:contentPart>
          </mc:Choice>
          <mc:Fallback xmlns="">
            <p:pic>
              <p:nvPicPr>
                <p:cNvPr id="59" name="Freihand 58">
                  <a:extLst>
                    <a:ext uri="{FF2B5EF4-FFF2-40B4-BE49-F238E27FC236}">
                      <a16:creationId xmlns:a16="http://schemas.microsoft.com/office/drawing/2014/main" id="{29BA7C86-EFF4-42FA-A67E-77FA886C7F6A}"/>
                    </a:ext>
                  </a:extLst>
                </p:cNvPr>
                <p:cNvPicPr/>
                <p:nvPr/>
              </p:nvPicPr>
              <p:blipFill>
                <a:blip r:embed="rId96"/>
                <a:stretch>
                  <a:fillRect/>
                </a:stretch>
              </p:blipFill>
              <p:spPr>
                <a:xfrm>
                  <a:off x="10451187" y="2313240"/>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19BA2671-4A15-4113-B2C3-8825B6A3D4E6}"/>
                    </a:ext>
                  </a:extLst>
                </p14:cNvPr>
                <p14:cNvContentPartPr/>
                <p14:nvPr/>
              </p14:nvContentPartPr>
              <p14:xfrm>
                <a:off x="10530747" y="2293440"/>
                <a:ext cx="80280" cy="112680"/>
              </p14:xfrm>
            </p:contentPart>
          </mc:Choice>
          <mc:Fallback xmlns="">
            <p:pic>
              <p:nvPicPr>
                <p:cNvPr id="60" name="Freihand 59">
                  <a:extLst>
                    <a:ext uri="{FF2B5EF4-FFF2-40B4-BE49-F238E27FC236}">
                      <a16:creationId xmlns:a16="http://schemas.microsoft.com/office/drawing/2014/main" id="{19BA2671-4A15-4113-B2C3-8825B6A3D4E6}"/>
                    </a:ext>
                  </a:extLst>
                </p:cNvPr>
                <p:cNvPicPr/>
                <p:nvPr/>
              </p:nvPicPr>
              <p:blipFill>
                <a:blip r:embed="rId98"/>
                <a:stretch>
                  <a:fillRect/>
                </a:stretch>
              </p:blipFill>
              <p:spPr>
                <a:xfrm>
                  <a:off x="10526427" y="2289120"/>
                  <a:ext cx="8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EC1EF89-9EE6-48EC-99C3-6A657175F424}"/>
                    </a:ext>
                  </a:extLst>
                </p14:cNvPr>
                <p14:cNvContentPartPr/>
                <p14:nvPr/>
              </p14:nvContentPartPr>
              <p14:xfrm>
                <a:off x="10628667" y="2279040"/>
                <a:ext cx="327240" cy="219960"/>
              </p14:xfrm>
            </p:contentPart>
          </mc:Choice>
          <mc:Fallback xmlns="">
            <p:pic>
              <p:nvPicPr>
                <p:cNvPr id="61" name="Freihand 60">
                  <a:extLst>
                    <a:ext uri="{FF2B5EF4-FFF2-40B4-BE49-F238E27FC236}">
                      <a16:creationId xmlns:a16="http://schemas.microsoft.com/office/drawing/2014/main" id="{2EC1EF89-9EE6-48EC-99C3-6A657175F424}"/>
                    </a:ext>
                  </a:extLst>
                </p:cNvPr>
                <p:cNvPicPr/>
                <p:nvPr/>
              </p:nvPicPr>
              <p:blipFill>
                <a:blip r:embed="rId100"/>
                <a:stretch>
                  <a:fillRect/>
                </a:stretch>
              </p:blipFill>
              <p:spPr>
                <a:xfrm>
                  <a:off x="10624347" y="2274720"/>
                  <a:ext cx="335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6926CA21-4B1A-4538-A184-761DF5A3F2C0}"/>
                    </a:ext>
                  </a:extLst>
                </p14:cNvPr>
                <p14:cNvContentPartPr/>
                <p14:nvPr/>
              </p14:nvContentPartPr>
              <p14:xfrm>
                <a:off x="10971747" y="2308920"/>
                <a:ext cx="11880" cy="37080"/>
              </p14:xfrm>
            </p:contentPart>
          </mc:Choice>
          <mc:Fallback xmlns="">
            <p:pic>
              <p:nvPicPr>
                <p:cNvPr id="62" name="Freihand 61">
                  <a:extLst>
                    <a:ext uri="{FF2B5EF4-FFF2-40B4-BE49-F238E27FC236}">
                      <a16:creationId xmlns:a16="http://schemas.microsoft.com/office/drawing/2014/main" id="{6926CA21-4B1A-4538-A184-761DF5A3F2C0}"/>
                    </a:ext>
                  </a:extLst>
                </p:cNvPr>
                <p:cNvPicPr/>
                <p:nvPr/>
              </p:nvPicPr>
              <p:blipFill>
                <a:blip r:embed="rId102"/>
                <a:stretch>
                  <a:fillRect/>
                </a:stretch>
              </p:blipFill>
              <p:spPr>
                <a:xfrm>
                  <a:off x="10967427" y="2304600"/>
                  <a:ext cx="20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1026FE93-DEF0-4923-8C0D-0963C8303D90}"/>
                    </a:ext>
                  </a:extLst>
                </p14:cNvPr>
                <p14:cNvContentPartPr/>
                <p14:nvPr/>
              </p14:nvContentPartPr>
              <p14:xfrm>
                <a:off x="10952667" y="2257440"/>
                <a:ext cx="216360" cy="218880"/>
              </p14:xfrm>
            </p:contentPart>
          </mc:Choice>
          <mc:Fallback xmlns="">
            <p:pic>
              <p:nvPicPr>
                <p:cNvPr id="63" name="Freihand 62">
                  <a:extLst>
                    <a:ext uri="{FF2B5EF4-FFF2-40B4-BE49-F238E27FC236}">
                      <a16:creationId xmlns:a16="http://schemas.microsoft.com/office/drawing/2014/main" id="{1026FE93-DEF0-4923-8C0D-0963C8303D90}"/>
                    </a:ext>
                  </a:extLst>
                </p:cNvPr>
                <p:cNvPicPr/>
                <p:nvPr/>
              </p:nvPicPr>
              <p:blipFill>
                <a:blip r:embed="rId104"/>
                <a:stretch>
                  <a:fillRect/>
                </a:stretch>
              </p:blipFill>
              <p:spPr>
                <a:xfrm>
                  <a:off x="10948347" y="2253120"/>
                  <a:ext cx="225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56F68FB3-B0BC-4191-BEE4-0F400D96F4EC}"/>
                    </a:ext>
                  </a:extLst>
                </p14:cNvPr>
                <p14:cNvContentPartPr/>
                <p14:nvPr/>
              </p14:nvContentPartPr>
              <p14:xfrm>
                <a:off x="11098467" y="2380200"/>
                <a:ext cx="59400" cy="28800"/>
              </p14:xfrm>
            </p:contentPart>
          </mc:Choice>
          <mc:Fallback xmlns="">
            <p:pic>
              <p:nvPicPr>
                <p:cNvPr id="64" name="Freihand 63">
                  <a:extLst>
                    <a:ext uri="{FF2B5EF4-FFF2-40B4-BE49-F238E27FC236}">
                      <a16:creationId xmlns:a16="http://schemas.microsoft.com/office/drawing/2014/main" id="{56F68FB3-B0BC-4191-BEE4-0F400D96F4EC}"/>
                    </a:ext>
                  </a:extLst>
                </p:cNvPr>
                <p:cNvPicPr/>
                <p:nvPr/>
              </p:nvPicPr>
              <p:blipFill>
                <a:blip r:embed="rId106"/>
                <a:stretch>
                  <a:fillRect/>
                </a:stretch>
              </p:blipFill>
              <p:spPr>
                <a:xfrm>
                  <a:off x="11094147" y="2375880"/>
                  <a:ext cx="68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4172FAF8-2A52-4F49-B53D-CC90A281AE27}"/>
                    </a:ext>
                  </a:extLst>
                </p14:cNvPr>
                <p14:cNvContentPartPr/>
                <p14:nvPr/>
              </p14:nvContentPartPr>
              <p14:xfrm>
                <a:off x="11157507" y="2251680"/>
                <a:ext cx="259560" cy="157320"/>
              </p14:xfrm>
            </p:contentPart>
          </mc:Choice>
          <mc:Fallback xmlns="">
            <p:pic>
              <p:nvPicPr>
                <p:cNvPr id="65" name="Freihand 64">
                  <a:extLst>
                    <a:ext uri="{FF2B5EF4-FFF2-40B4-BE49-F238E27FC236}">
                      <a16:creationId xmlns:a16="http://schemas.microsoft.com/office/drawing/2014/main" id="{4172FAF8-2A52-4F49-B53D-CC90A281AE27}"/>
                    </a:ext>
                  </a:extLst>
                </p:cNvPr>
                <p:cNvPicPr/>
                <p:nvPr/>
              </p:nvPicPr>
              <p:blipFill>
                <a:blip r:embed="rId108"/>
                <a:stretch>
                  <a:fillRect/>
                </a:stretch>
              </p:blipFill>
              <p:spPr>
                <a:xfrm>
                  <a:off x="11153187" y="2247360"/>
                  <a:ext cx="268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7D58509D-C587-4E95-9221-D2831FC94EB0}"/>
                    </a:ext>
                  </a:extLst>
                </p14:cNvPr>
                <p14:cNvContentPartPr/>
                <p14:nvPr/>
              </p14:nvContentPartPr>
              <p14:xfrm>
                <a:off x="11363067" y="2196240"/>
                <a:ext cx="360" cy="360"/>
              </p14:xfrm>
            </p:contentPart>
          </mc:Choice>
          <mc:Fallback xmlns="">
            <p:pic>
              <p:nvPicPr>
                <p:cNvPr id="66" name="Freihand 65">
                  <a:extLst>
                    <a:ext uri="{FF2B5EF4-FFF2-40B4-BE49-F238E27FC236}">
                      <a16:creationId xmlns:a16="http://schemas.microsoft.com/office/drawing/2014/main" id="{7D58509D-C587-4E95-9221-D2831FC94EB0}"/>
                    </a:ext>
                  </a:extLst>
                </p:cNvPr>
                <p:cNvPicPr/>
                <p:nvPr/>
              </p:nvPicPr>
              <p:blipFill>
                <a:blip r:embed="rId75"/>
                <a:stretch>
                  <a:fillRect/>
                </a:stretch>
              </p:blipFill>
              <p:spPr>
                <a:xfrm>
                  <a:off x="11358747" y="2191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AEC7489A-0FB4-4427-B3A4-8837BEBBA3ED}"/>
                    </a:ext>
                  </a:extLst>
                </p14:cNvPr>
                <p14:cNvContentPartPr/>
                <p14:nvPr/>
              </p14:nvContentPartPr>
              <p14:xfrm>
                <a:off x="9701307" y="2625360"/>
                <a:ext cx="293760" cy="119520"/>
              </p14:xfrm>
            </p:contentPart>
          </mc:Choice>
          <mc:Fallback xmlns="">
            <p:pic>
              <p:nvPicPr>
                <p:cNvPr id="67" name="Freihand 66">
                  <a:extLst>
                    <a:ext uri="{FF2B5EF4-FFF2-40B4-BE49-F238E27FC236}">
                      <a16:creationId xmlns:a16="http://schemas.microsoft.com/office/drawing/2014/main" id="{AEC7489A-0FB4-4427-B3A4-8837BEBBA3ED}"/>
                    </a:ext>
                  </a:extLst>
                </p:cNvPr>
                <p:cNvPicPr/>
                <p:nvPr/>
              </p:nvPicPr>
              <p:blipFill>
                <a:blip r:embed="rId111"/>
                <a:stretch>
                  <a:fillRect/>
                </a:stretch>
              </p:blipFill>
              <p:spPr>
                <a:xfrm>
                  <a:off x="9696987" y="2621040"/>
                  <a:ext cx="30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5C3F2957-0926-4D7A-AB1B-58264FDB6C86}"/>
                    </a:ext>
                  </a:extLst>
                </p14:cNvPr>
                <p14:cNvContentPartPr/>
                <p14:nvPr/>
              </p14:nvContentPartPr>
              <p14:xfrm>
                <a:off x="10108827" y="2604480"/>
                <a:ext cx="176040" cy="156600"/>
              </p14:xfrm>
            </p:contentPart>
          </mc:Choice>
          <mc:Fallback xmlns="">
            <p:pic>
              <p:nvPicPr>
                <p:cNvPr id="68" name="Freihand 67">
                  <a:extLst>
                    <a:ext uri="{FF2B5EF4-FFF2-40B4-BE49-F238E27FC236}">
                      <a16:creationId xmlns:a16="http://schemas.microsoft.com/office/drawing/2014/main" id="{5C3F2957-0926-4D7A-AB1B-58264FDB6C86}"/>
                    </a:ext>
                  </a:extLst>
                </p:cNvPr>
                <p:cNvPicPr/>
                <p:nvPr/>
              </p:nvPicPr>
              <p:blipFill>
                <a:blip r:embed="rId113"/>
                <a:stretch>
                  <a:fillRect/>
                </a:stretch>
              </p:blipFill>
              <p:spPr>
                <a:xfrm>
                  <a:off x="10104507" y="2600160"/>
                  <a:ext cx="184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720EE672-DDCF-4122-9655-57FD06359314}"/>
                    </a:ext>
                  </a:extLst>
                </p14:cNvPr>
                <p14:cNvContentPartPr/>
                <p14:nvPr/>
              </p14:nvContentPartPr>
              <p14:xfrm>
                <a:off x="10322307" y="2590080"/>
                <a:ext cx="159840" cy="142560"/>
              </p14:xfrm>
            </p:contentPart>
          </mc:Choice>
          <mc:Fallback xmlns="">
            <p:pic>
              <p:nvPicPr>
                <p:cNvPr id="69" name="Freihand 68">
                  <a:extLst>
                    <a:ext uri="{FF2B5EF4-FFF2-40B4-BE49-F238E27FC236}">
                      <a16:creationId xmlns:a16="http://schemas.microsoft.com/office/drawing/2014/main" id="{720EE672-DDCF-4122-9655-57FD06359314}"/>
                    </a:ext>
                  </a:extLst>
                </p:cNvPr>
                <p:cNvPicPr/>
                <p:nvPr/>
              </p:nvPicPr>
              <p:blipFill>
                <a:blip r:embed="rId115"/>
                <a:stretch>
                  <a:fillRect/>
                </a:stretch>
              </p:blipFill>
              <p:spPr>
                <a:xfrm>
                  <a:off x="10317987" y="2585760"/>
                  <a:ext cx="168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A20E92E1-868B-4268-B9AB-48016DEC6E0D}"/>
                    </a:ext>
                  </a:extLst>
                </p14:cNvPr>
                <p14:cNvContentPartPr/>
                <p14:nvPr/>
              </p14:nvContentPartPr>
              <p14:xfrm>
                <a:off x="10463427" y="2576400"/>
                <a:ext cx="141840" cy="149760"/>
              </p14:xfrm>
            </p:contentPart>
          </mc:Choice>
          <mc:Fallback xmlns="">
            <p:pic>
              <p:nvPicPr>
                <p:cNvPr id="70" name="Freihand 69">
                  <a:extLst>
                    <a:ext uri="{FF2B5EF4-FFF2-40B4-BE49-F238E27FC236}">
                      <a16:creationId xmlns:a16="http://schemas.microsoft.com/office/drawing/2014/main" id="{A20E92E1-868B-4268-B9AB-48016DEC6E0D}"/>
                    </a:ext>
                  </a:extLst>
                </p:cNvPr>
                <p:cNvPicPr/>
                <p:nvPr/>
              </p:nvPicPr>
              <p:blipFill>
                <a:blip r:embed="rId117"/>
                <a:stretch>
                  <a:fillRect/>
                </a:stretch>
              </p:blipFill>
              <p:spPr>
                <a:xfrm>
                  <a:off x="10459107" y="2572080"/>
                  <a:ext cx="15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6B5D992D-F3AB-4F85-8849-FEC179764736}"/>
                    </a:ext>
                  </a:extLst>
                </p14:cNvPr>
                <p14:cNvContentPartPr/>
                <p14:nvPr/>
              </p14:nvContentPartPr>
              <p14:xfrm>
                <a:off x="10587627" y="2661720"/>
                <a:ext cx="114480" cy="56520"/>
              </p14:xfrm>
            </p:contentPart>
          </mc:Choice>
          <mc:Fallback xmlns="">
            <p:pic>
              <p:nvPicPr>
                <p:cNvPr id="71" name="Freihand 70">
                  <a:extLst>
                    <a:ext uri="{FF2B5EF4-FFF2-40B4-BE49-F238E27FC236}">
                      <a16:creationId xmlns:a16="http://schemas.microsoft.com/office/drawing/2014/main" id="{6B5D992D-F3AB-4F85-8849-FEC179764736}"/>
                    </a:ext>
                  </a:extLst>
                </p:cNvPr>
                <p:cNvPicPr/>
                <p:nvPr/>
              </p:nvPicPr>
              <p:blipFill>
                <a:blip r:embed="rId119"/>
                <a:stretch>
                  <a:fillRect/>
                </a:stretch>
              </p:blipFill>
              <p:spPr>
                <a:xfrm>
                  <a:off x="10583307" y="2657400"/>
                  <a:ext cx="123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5ED489C-EAB6-4957-A830-7A8E7D9796CC}"/>
                    </a:ext>
                  </a:extLst>
                </p14:cNvPr>
                <p14:cNvContentPartPr/>
                <p14:nvPr/>
              </p14:nvContentPartPr>
              <p14:xfrm>
                <a:off x="10717587" y="2654160"/>
                <a:ext cx="121680" cy="59400"/>
              </p14:xfrm>
            </p:contentPart>
          </mc:Choice>
          <mc:Fallback xmlns="">
            <p:pic>
              <p:nvPicPr>
                <p:cNvPr id="72" name="Freihand 71">
                  <a:extLst>
                    <a:ext uri="{FF2B5EF4-FFF2-40B4-BE49-F238E27FC236}">
                      <a16:creationId xmlns:a16="http://schemas.microsoft.com/office/drawing/2014/main" id="{C5ED489C-EAB6-4957-A830-7A8E7D9796CC}"/>
                    </a:ext>
                  </a:extLst>
                </p:cNvPr>
                <p:cNvPicPr/>
                <p:nvPr/>
              </p:nvPicPr>
              <p:blipFill>
                <a:blip r:embed="rId121"/>
                <a:stretch>
                  <a:fillRect/>
                </a:stretch>
              </p:blipFill>
              <p:spPr>
                <a:xfrm>
                  <a:off x="10713267" y="2649840"/>
                  <a:ext cx="130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3567D4C4-0BDD-4EC1-9482-327CF6C51EC7}"/>
                    </a:ext>
                  </a:extLst>
                </p14:cNvPr>
                <p14:cNvContentPartPr/>
                <p14:nvPr/>
              </p14:nvContentPartPr>
              <p14:xfrm>
                <a:off x="10854387" y="2555520"/>
                <a:ext cx="112320" cy="161640"/>
              </p14:xfrm>
            </p:contentPart>
          </mc:Choice>
          <mc:Fallback xmlns="">
            <p:pic>
              <p:nvPicPr>
                <p:cNvPr id="73" name="Freihand 72">
                  <a:extLst>
                    <a:ext uri="{FF2B5EF4-FFF2-40B4-BE49-F238E27FC236}">
                      <a16:creationId xmlns:a16="http://schemas.microsoft.com/office/drawing/2014/main" id="{3567D4C4-0BDD-4EC1-9482-327CF6C51EC7}"/>
                    </a:ext>
                  </a:extLst>
                </p:cNvPr>
                <p:cNvPicPr/>
                <p:nvPr/>
              </p:nvPicPr>
              <p:blipFill>
                <a:blip r:embed="rId123"/>
                <a:stretch>
                  <a:fillRect/>
                </a:stretch>
              </p:blipFill>
              <p:spPr>
                <a:xfrm>
                  <a:off x="10850067" y="2551200"/>
                  <a:ext cx="12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E6E0EB8C-2962-46C1-90D4-77E9A059B4AE}"/>
                    </a:ext>
                  </a:extLst>
                </p14:cNvPr>
                <p14:cNvContentPartPr/>
                <p14:nvPr/>
              </p14:nvContentPartPr>
              <p14:xfrm>
                <a:off x="10949067" y="2517360"/>
                <a:ext cx="221760" cy="275760"/>
              </p14:xfrm>
            </p:contentPart>
          </mc:Choice>
          <mc:Fallback xmlns="">
            <p:pic>
              <p:nvPicPr>
                <p:cNvPr id="74" name="Freihand 73">
                  <a:extLst>
                    <a:ext uri="{FF2B5EF4-FFF2-40B4-BE49-F238E27FC236}">
                      <a16:creationId xmlns:a16="http://schemas.microsoft.com/office/drawing/2014/main" id="{E6E0EB8C-2962-46C1-90D4-77E9A059B4AE}"/>
                    </a:ext>
                  </a:extLst>
                </p:cNvPr>
                <p:cNvPicPr/>
                <p:nvPr/>
              </p:nvPicPr>
              <p:blipFill>
                <a:blip r:embed="rId125"/>
                <a:stretch>
                  <a:fillRect/>
                </a:stretch>
              </p:blipFill>
              <p:spPr>
                <a:xfrm>
                  <a:off x="10944747" y="2513040"/>
                  <a:ext cx="2304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6CBBB56-7FC6-46C6-B50E-D588B6E25338}"/>
                    </a:ext>
                  </a:extLst>
                </p14:cNvPr>
                <p14:cNvContentPartPr/>
                <p14:nvPr/>
              </p14:nvContentPartPr>
              <p14:xfrm>
                <a:off x="11156787" y="2580000"/>
                <a:ext cx="298800" cy="210600"/>
              </p14:xfrm>
            </p:contentPart>
          </mc:Choice>
          <mc:Fallback xmlns="">
            <p:pic>
              <p:nvPicPr>
                <p:cNvPr id="75" name="Freihand 74">
                  <a:extLst>
                    <a:ext uri="{FF2B5EF4-FFF2-40B4-BE49-F238E27FC236}">
                      <a16:creationId xmlns:a16="http://schemas.microsoft.com/office/drawing/2014/main" id="{C6CBBB56-7FC6-46C6-B50E-D588B6E25338}"/>
                    </a:ext>
                  </a:extLst>
                </p:cNvPr>
                <p:cNvPicPr/>
                <p:nvPr/>
              </p:nvPicPr>
              <p:blipFill>
                <a:blip r:embed="rId127"/>
                <a:stretch>
                  <a:fillRect/>
                </a:stretch>
              </p:blipFill>
              <p:spPr>
                <a:xfrm>
                  <a:off x="11152467" y="2575680"/>
                  <a:ext cx="307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D5AA8990-F832-4755-A133-75335C76AA15}"/>
                    </a:ext>
                  </a:extLst>
                </p14:cNvPr>
                <p14:cNvContentPartPr/>
                <p14:nvPr/>
              </p14:nvContentPartPr>
              <p14:xfrm>
                <a:off x="9933507" y="2907960"/>
                <a:ext cx="128160" cy="98640"/>
              </p14:xfrm>
            </p:contentPart>
          </mc:Choice>
          <mc:Fallback xmlns="">
            <p:pic>
              <p:nvPicPr>
                <p:cNvPr id="77" name="Freihand 76">
                  <a:extLst>
                    <a:ext uri="{FF2B5EF4-FFF2-40B4-BE49-F238E27FC236}">
                      <a16:creationId xmlns:a16="http://schemas.microsoft.com/office/drawing/2014/main" id="{D5AA8990-F832-4755-A133-75335C76AA15}"/>
                    </a:ext>
                  </a:extLst>
                </p:cNvPr>
                <p:cNvPicPr/>
                <p:nvPr/>
              </p:nvPicPr>
              <p:blipFill>
                <a:blip r:embed="rId129"/>
                <a:stretch>
                  <a:fillRect/>
                </a:stretch>
              </p:blipFill>
              <p:spPr>
                <a:xfrm>
                  <a:off x="9929187" y="2903640"/>
                  <a:ext cx="136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D5448D94-DD13-4CA0-A292-4CAB0E335025}"/>
                    </a:ext>
                  </a:extLst>
                </p14:cNvPr>
                <p14:cNvContentPartPr/>
                <p14:nvPr/>
              </p14:nvContentPartPr>
              <p14:xfrm>
                <a:off x="10105227" y="2929200"/>
                <a:ext cx="266760" cy="61920"/>
              </p14:xfrm>
            </p:contentPart>
          </mc:Choice>
          <mc:Fallback xmlns="">
            <p:pic>
              <p:nvPicPr>
                <p:cNvPr id="78" name="Freihand 77">
                  <a:extLst>
                    <a:ext uri="{FF2B5EF4-FFF2-40B4-BE49-F238E27FC236}">
                      <a16:creationId xmlns:a16="http://schemas.microsoft.com/office/drawing/2014/main" id="{D5448D94-DD13-4CA0-A292-4CAB0E335025}"/>
                    </a:ext>
                  </a:extLst>
                </p:cNvPr>
                <p:cNvPicPr/>
                <p:nvPr/>
              </p:nvPicPr>
              <p:blipFill>
                <a:blip r:embed="rId131"/>
                <a:stretch>
                  <a:fillRect/>
                </a:stretch>
              </p:blipFill>
              <p:spPr>
                <a:xfrm>
                  <a:off x="10100907" y="2924880"/>
                  <a:ext cx="275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7C44A6D3-6651-49F9-B608-DBE94B9555AC}"/>
                    </a:ext>
                  </a:extLst>
                </p14:cNvPr>
                <p14:cNvContentPartPr/>
                <p14:nvPr/>
              </p14:nvContentPartPr>
              <p14:xfrm>
                <a:off x="10513827" y="2862600"/>
                <a:ext cx="20880" cy="117000"/>
              </p14:xfrm>
            </p:contentPart>
          </mc:Choice>
          <mc:Fallback xmlns="">
            <p:pic>
              <p:nvPicPr>
                <p:cNvPr id="79" name="Freihand 78">
                  <a:extLst>
                    <a:ext uri="{FF2B5EF4-FFF2-40B4-BE49-F238E27FC236}">
                      <a16:creationId xmlns:a16="http://schemas.microsoft.com/office/drawing/2014/main" id="{7C44A6D3-6651-49F9-B608-DBE94B9555AC}"/>
                    </a:ext>
                  </a:extLst>
                </p:cNvPr>
                <p:cNvPicPr/>
                <p:nvPr/>
              </p:nvPicPr>
              <p:blipFill>
                <a:blip r:embed="rId133"/>
                <a:stretch>
                  <a:fillRect/>
                </a:stretch>
              </p:blipFill>
              <p:spPr>
                <a:xfrm>
                  <a:off x="10509507" y="2858280"/>
                  <a:ext cx="29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7CD2259-4FB4-4590-B187-2165F6EAEE88}"/>
                    </a:ext>
                  </a:extLst>
                </p14:cNvPr>
                <p14:cNvContentPartPr/>
                <p14:nvPr/>
              </p14:nvContentPartPr>
              <p14:xfrm>
                <a:off x="10509507" y="2847480"/>
                <a:ext cx="114840" cy="5400"/>
              </p14:xfrm>
            </p:contentPart>
          </mc:Choice>
          <mc:Fallback xmlns="">
            <p:pic>
              <p:nvPicPr>
                <p:cNvPr id="80" name="Freihand 79">
                  <a:extLst>
                    <a:ext uri="{FF2B5EF4-FFF2-40B4-BE49-F238E27FC236}">
                      <a16:creationId xmlns:a16="http://schemas.microsoft.com/office/drawing/2014/main" id="{77CD2259-4FB4-4590-B187-2165F6EAEE88}"/>
                    </a:ext>
                  </a:extLst>
                </p:cNvPr>
                <p:cNvPicPr/>
                <p:nvPr/>
              </p:nvPicPr>
              <p:blipFill>
                <a:blip r:embed="rId135"/>
                <a:stretch>
                  <a:fillRect/>
                </a:stretch>
              </p:blipFill>
              <p:spPr>
                <a:xfrm>
                  <a:off x="10505187" y="2843160"/>
                  <a:ext cx="123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D486BAE5-A8DE-489C-85B3-0EFC7935330F}"/>
                    </a:ext>
                  </a:extLst>
                </p14:cNvPr>
                <p14:cNvContentPartPr/>
                <p14:nvPr/>
              </p14:nvContentPartPr>
              <p14:xfrm>
                <a:off x="10508067" y="2901840"/>
                <a:ext cx="118440" cy="69480"/>
              </p14:xfrm>
            </p:contentPart>
          </mc:Choice>
          <mc:Fallback xmlns="">
            <p:pic>
              <p:nvPicPr>
                <p:cNvPr id="81" name="Freihand 80">
                  <a:extLst>
                    <a:ext uri="{FF2B5EF4-FFF2-40B4-BE49-F238E27FC236}">
                      <a16:creationId xmlns:a16="http://schemas.microsoft.com/office/drawing/2014/main" id="{D486BAE5-A8DE-489C-85B3-0EFC7935330F}"/>
                    </a:ext>
                  </a:extLst>
                </p:cNvPr>
                <p:cNvPicPr/>
                <p:nvPr/>
              </p:nvPicPr>
              <p:blipFill>
                <a:blip r:embed="rId137"/>
                <a:stretch>
                  <a:fillRect/>
                </a:stretch>
              </p:blipFill>
              <p:spPr>
                <a:xfrm>
                  <a:off x="10503747" y="2897520"/>
                  <a:ext cx="127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523C8EDD-1D49-45A1-91EC-1DB3F763192D}"/>
                    </a:ext>
                  </a:extLst>
                </p14:cNvPr>
                <p14:cNvContentPartPr/>
                <p14:nvPr/>
              </p14:nvContentPartPr>
              <p14:xfrm>
                <a:off x="10626147" y="2839560"/>
                <a:ext cx="149040" cy="122040"/>
              </p14:xfrm>
            </p:contentPart>
          </mc:Choice>
          <mc:Fallback xmlns="">
            <p:pic>
              <p:nvPicPr>
                <p:cNvPr id="82" name="Freihand 81">
                  <a:extLst>
                    <a:ext uri="{FF2B5EF4-FFF2-40B4-BE49-F238E27FC236}">
                      <a16:creationId xmlns:a16="http://schemas.microsoft.com/office/drawing/2014/main" id="{523C8EDD-1D49-45A1-91EC-1DB3F763192D}"/>
                    </a:ext>
                  </a:extLst>
                </p:cNvPr>
                <p:cNvPicPr/>
                <p:nvPr/>
              </p:nvPicPr>
              <p:blipFill>
                <a:blip r:embed="rId139"/>
                <a:stretch>
                  <a:fillRect/>
                </a:stretch>
              </p:blipFill>
              <p:spPr>
                <a:xfrm>
                  <a:off x="10621827" y="2835240"/>
                  <a:ext cx="157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E9E2DDBE-25F2-440A-BFE5-4BF6D3DB8FF8}"/>
                    </a:ext>
                  </a:extLst>
                </p14:cNvPr>
                <p14:cNvContentPartPr/>
                <p14:nvPr/>
              </p14:nvContentPartPr>
              <p14:xfrm>
                <a:off x="10805787" y="2812920"/>
                <a:ext cx="135000" cy="151560"/>
              </p14:xfrm>
            </p:contentPart>
          </mc:Choice>
          <mc:Fallback xmlns="">
            <p:pic>
              <p:nvPicPr>
                <p:cNvPr id="83" name="Freihand 82">
                  <a:extLst>
                    <a:ext uri="{FF2B5EF4-FFF2-40B4-BE49-F238E27FC236}">
                      <a16:creationId xmlns:a16="http://schemas.microsoft.com/office/drawing/2014/main" id="{E9E2DDBE-25F2-440A-BFE5-4BF6D3DB8FF8}"/>
                    </a:ext>
                  </a:extLst>
                </p:cNvPr>
                <p:cNvPicPr/>
                <p:nvPr/>
              </p:nvPicPr>
              <p:blipFill>
                <a:blip r:embed="rId141"/>
                <a:stretch>
                  <a:fillRect/>
                </a:stretch>
              </p:blipFill>
              <p:spPr>
                <a:xfrm>
                  <a:off x="10801467" y="2808600"/>
                  <a:ext cx="143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A88F2A56-B31C-4805-AEE4-D896B714E010}"/>
                    </a:ext>
                  </a:extLst>
                </p14:cNvPr>
                <p14:cNvContentPartPr/>
                <p14:nvPr/>
              </p14:nvContentPartPr>
              <p14:xfrm>
                <a:off x="10877427" y="2911560"/>
                <a:ext cx="81720" cy="21240"/>
              </p14:xfrm>
            </p:contentPart>
          </mc:Choice>
          <mc:Fallback xmlns="">
            <p:pic>
              <p:nvPicPr>
                <p:cNvPr id="84" name="Freihand 83">
                  <a:extLst>
                    <a:ext uri="{FF2B5EF4-FFF2-40B4-BE49-F238E27FC236}">
                      <a16:creationId xmlns:a16="http://schemas.microsoft.com/office/drawing/2014/main" id="{A88F2A56-B31C-4805-AEE4-D896B714E010}"/>
                    </a:ext>
                  </a:extLst>
                </p:cNvPr>
                <p:cNvPicPr/>
                <p:nvPr/>
              </p:nvPicPr>
              <p:blipFill>
                <a:blip r:embed="rId143"/>
                <a:stretch>
                  <a:fillRect/>
                </a:stretch>
              </p:blipFill>
              <p:spPr>
                <a:xfrm>
                  <a:off x="10873107" y="2907240"/>
                  <a:ext cx="90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6F57F555-A529-4F77-9F0A-71196B226C49}"/>
                    </a:ext>
                  </a:extLst>
                </p14:cNvPr>
                <p14:cNvContentPartPr/>
                <p14:nvPr/>
              </p14:nvContentPartPr>
              <p14:xfrm>
                <a:off x="10937547" y="2881680"/>
                <a:ext cx="309960" cy="52200"/>
              </p14:xfrm>
            </p:contentPart>
          </mc:Choice>
          <mc:Fallback xmlns="">
            <p:pic>
              <p:nvPicPr>
                <p:cNvPr id="85" name="Freihand 84">
                  <a:extLst>
                    <a:ext uri="{FF2B5EF4-FFF2-40B4-BE49-F238E27FC236}">
                      <a16:creationId xmlns:a16="http://schemas.microsoft.com/office/drawing/2014/main" id="{6F57F555-A529-4F77-9F0A-71196B226C49}"/>
                    </a:ext>
                  </a:extLst>
                </p:cNvPr>
                <p:cNvPicPr/>
                <p:nvPr/>
              </p:nvPicPr>
              <p:blipFill>
                <a:blip r:embed="rId145"/>
                <a:stretch>
                  <a:fillRect/>
                </a:stretch>
              </p:blipFill>
              <p:spPr>
                <a:xfrm>
                  <a:off x="10933227" y="2877360"/>
                  <a:ext cx="318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1EBE95CC-AF51-4A26-A901-D41EB8DC3D51}"/>
                    </a:ext>
                  </a:extLst>
                </p14:cNvPr>
                <p14:cNvContentPartPr/>
                <p14:nvPr/>
              </p14:nvContentPartPr>
              <p14:xfrm>
                <a:off x="11275587" y="2860440"/>
                <a:ext cx="171000" cy="51120"/>
              </p14:xfrm>
            </p:contentPart>
          </mc:Choice>
          <mc:Fallback xmlns="">
            <p:pic>
              <p:nvPicPr>
                <p:cNvPr id="86" name="Freihand 85">
                  <a:extLst>
                    <a:ext uri="{FF2B5EF4-FFF2-40B4-BE49-F238E27FC236}">
                      <a16:creationId xmlns:a16="http://schemas.microsoft.com/office/drawing/2014/main" id="{1EBE95CC-AF51-4A26-A901-D41EB8DC3D51}"/>
                    </a:ext>
                  </a:extLst>
                </p:cNvPr>
                <p:cNvPicPr/>
                <p:nvPr/>
              </p:nvPicPr>
              <p:blipFill>
                <a:blip r:embed="rId147"/>
                <a:stretch>
                  <a:fillRect/>
                </a:stretch>
              </p:blipFill>
              <p:spPr>
                <a:xfrm>
                  <a:off x="11271267" y="2856120"/>
                  <a:ext cx="179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504F9603-8DA5-4B2D-ACC9-ADD7B54ECE95}"/>
                    </a:ext>
                  </a:extLst>
                </p14:cNvPr>
                <p14:cNvContentPartPr/>
                <p14:nvPr/>
              </p14:nvContentPartPr>
              <p14:xfrm>
                <a:off x="11466387" y="2827680"/>
                <a:ext cx="236160" cy="78480"/>
              </p14:xfrm>
            </p:contentPart>
          </mc:Choice>
          <mc:Fallback xmlns="">
            <p:pic>
              <p:nvPicPr>
                <p:cNvPr id="87" name="Freihand 86">
                  <a:extLst>
                    <a:ext uri="{FF2B5EF4-FFF2-40B4-BE49-F238E27FC236}">
                      <a16:creationId xmlns:a16="http://schemas.microsoft.com/office/drawing/2014/main" id="{504F9603-8DA5-4B2D-ACC9-ADD7B54ECE95}"/>
                    </a:ext>
                  </a:extLst>
                </p:cNvPr>
                <p:cNvPicPr/>
                <p:nvPr/>
              </p:nvPicPr>
              <p:blipFill>
                <a:blip r:embed="rId149"/>
                <a:stretch>
                  <a:fillRect/>
                </a:stretch>
              </p:blipFill>
              <p:spPr>
                <a:xfrm>
                  <a:off x="11462067" y="2823360"/>
                  <a:ext cx="244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4EF245D6-0224-4B21-950F-AB0A8C4AC433}"/>
                    </a:ext>
                  </a:extLst>
                </p14:cNvPr>
                <p14:cNvContentPartPr/>
                <p14:nvPr/>
              </p14:nvContentPartPr>
              <p14:xfrm>
                <a:off x="11742507" y="2692680"/>
                <a:ext cx="84600" cy="220680"/>
              </p14:xfrm>
            </p:contentPart>
          </mc:Choice>
          <mc:Fallback xmlns="">
            <p:pic>
              <p:nvPicPr>
                <p:cNvPr id="88" name="Freihand 87">
                  <a:extLst>
                    <a:ext uri="{FF2B5EF4-FFF2-40B4-BE49-F238E27FC236}">
                      <a16:creationId xmlns:a16="http://schemas.microsoft.com/office/drawing/2014/main" id="{4EF245D6-0224-4B21-950F-AB0A8C4AC433}"/>
                    </a:ext>
                  </a:extLst>
                </p:cNvPr>
                <p:cNvPicPr/>
                <p:nvPr/>
              </p:nvPicPr>
              <p:blipFill>
                <a:blip r:embed="rId151"/>
                <a:stretch>
                  <a:fillRect/>
                </a:stretch>
              </p:blipFill>
              <p:spPr>
                <a:xfrm>
                  <a:off x="11738187" y="2688360"/>
                  <a:ext cx="93240" cy="22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D6C94E8D-242C-4932-AF34-0234AE671331}"/>
                  </a:ext>
                </a:extLst>
              </p14:cNvPr>
              <p14:cNvContentPartPr/>
              <p14:nvPr/>
            </p14:nvContentPartPr>
            <p14:xfrm>
              <a:off x="1361907" y="4037280"/>
              <a:ext cx="2460960" cy="129960"/>
            </p14:xfrm>
          </p:contentPart>
        </mc:Choice>
        <mc:Fallback xmlns="">
          <p:pic>
            <p:nvPicPr>
              <p:cNvPr id="90" name="Freihand 89">
                <a:extLst>
                  <a:ext uri="{FF2B5EF4-FFF2-40B4-BE49-F238E27FC236}">
                    <a16:creationId xmlns:a16="http://schemas.microsoft.com/office/drawing/2014/main" id="{D6C94E8D-242C-4932-AF34-0234AE671331}"/>
                  </a:ext>
                </a:extLst>
              </p:cNvPr>
              <p:cNvPicPr/>
              <p:nvPr/>
            </p:nvPicPr>
            <p:blipFill>
              <a:blip r:embed="rId153"/>
              <a:stretch>
                <a:fillRect/>
              </a:stretch>
            </p:blipFill>
            <p:spPr>
              <a:xfrm>
                <a:off x="1357587" y="4032960"/>
                <a:ext cx="2469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42C8A594-CE38-45B5-B74E-6046B29A7FB3}"/>
                  </a:ext>
                </a:extLst>
              </p14:cNvPr>
              <p14:cNvContentPartPr/>
              <p14:nvPr/>
            </p14:nvContentPartPr>
            <p14:xfrm>
              <a:off x="1166067" y="4476120"/>
              <a:ext cx="2309760" cy="21960"/>
            </p14:xfrm>
          </p:contentPart>
        </mc:Choice>
        <mc:Fallback xmlns="">
          <p:pic>
            <p:nvPicPr>
              <p:cNvPr id="91" name="Freihand 90">
                <a:extLst>
                  <a:ext uri="{FF2B5EF4-FFF2-40B4-BE49-F238E27FC236}">
                    <a16:creationId xmlns:a16="http://schemas.microsoft.com/office/drawing/2014/main" id="{42C8A594-CE38-45B5-B74E-6046B29A7FB3}"/>
                  </a:ext>
                </a:extLst>
              </p:cNvPr>
              <p:cNvPicPr/>
              <p:nvPr/>
            </p:nvPicPr>
            <p:blipFill>
              <a:blip r:embed="rId155"/>
              <a:stretch>
                <a:fillRect/>
              </a:stretch>
            </p:blipFill>
            <p:spPr>
              <a:xfrm>
                <a:off x="1161747" y="4471800"/>
                <a:ext cx="2318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D0A92CE-52F1-4106-A3D5-A2EBE2D208B8}"/>
                  </a:ext>
                </a:extLst>
              </p14:cNvPr>
              <p14:cNvContentPartPr/>
              <p14:nvPr/>
            </p14:nvContentPartPr>
            <p14:xfrm>
              <a:off x="4352787" y="4495200"/>
              <a:ext cx="4049640" cy="85320"/>
            </p14:xfrm>
          </p:contentPart>
        </mc:Choice>
        <mc:Fallback xmlns="">
          <p:pic>
            <p:nvPicPr>
              <p:cNvPr id="92" name="Freihand 91">
                <a:extLst>
                  <a:ext uri="{FF2B5EF4-FFF2-40B4-BE49-F238E27FC236}">
                    <a16:creationId xmlns:a16="http://schemas.microsoft.com/office/drawing/2014/main" id="{2D0A92CE-52F1-4106-A3D5-A2EBE2D208B8}"/>
                  </a:ext>
                </a:extLst>
              </p:cNvPr>
              <p:cNvPicPr/>
              <p:nvPr/>
            </p:nvPicPr>
            <p:blipFill>
              <a:blip r:embed="rId157"/>
              <a:stretch>
                <a:fillRect/>
              </a:stretch>
            </p:blipFill>
            <p:spPr>
              <a:xfrm>
                <a:off x="4348467" y="4490880"/>
                <a:ext cx="4058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D622A909-3EB6-4583-AD4C-466F79B9EC09}"/>
                  </a:ext>
                </a:extLst>
              </p14:cNvPr>
              <p14:cNvContentPartPr/>
              <p14:nvPr/>
            </p14:nvContentPartPr>
            <p14:xfrm>
              <a:off x="3422907" y="5304840"/>
              <a:ext cx="2057040" cy="63720"/>
            </p14:xfrm>
          </p:contentPart>
        </mc:Choice>
        <mc:Fallback xmlns="">
          <p:pic>
            <p:nvPicPr>
              <p:cNvPr id="93" name="Freihand 92">
                <a:extLst>
                  <a:ext uri="{FF2B5EF4-FFF2-40B4-BE49-F238E27FC236}">
                    <a16:creationId xmlns:a16="http://schemas.microsoft.com/office/drawing/2014/main" id="{D622A909-3EB6-4583-AD4C-466F79B9EC09}"/>
                  </a:ext>
                </a:extLst>
              </p:cNvPr>
              <p:cNvPicPr/>
              <p:nvPr/>
            </p:nvPicPr>
            <p:blipFill>
              <a:blip r:embed="rId159"/>
              <a:stretch>
                <a:fillRect/>
              </a:stretch>
            </p:blipFill>
            <p:spPr>
              <a:xfrm>
                <a:off x="3418587" y="5300520"/>
                <a:ext cx="2065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0CD024DD-56F0-469F-B331-B6FB3D9CF16E}"/>
                  </a:ext>
                </a:extLst>
              </p14:cNvPr>
              <p14:cNvContentPartPr/>
              <p14:nvPr/>
            </p14:nvContentPartPr>
            <p14:xfrm>
              <a:off x="6080067" y="4772040"/>
              <a:ext cx="341640" cy="267840"/>
            </p14:xfrm>
          </p:contentPart>
        </mc:Choice>
        <mc:Fallback xmlns="">
          <p:pic>
            <p:nvPicPr>
              <p:cNvPr id="94" name="Freihand 93">
                <a:extLst>
                  <a:ext uri="{FF2B5EF4-FFF2-40B4-BE49-F238E27FC236}">
                    <a16:creationId xmlns:a16="http://schemas.microsoft.com/office/drawing/2014/main" id="{0CD024DD-56F0-469F-B331-B6FB3D9CF16E}"/>
                  </a:ext>
                </a:extLst>
              </p:cNvPr>
              <p:cNvPicPr/>
              <p:nvPr/>
            </p:nvPicPr>
            <p:blipFill>
              <a:blip r:embed="rId161"/>
              <a:stretch>
                <a:fillRect/>
              </a:stretch>
            </p:blipFill>
            <p:spPr>
              <a:xfrm>
                <a:off x="6075747" y="4767720"/>
                <a:ext cx="350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461F06D0-D372-4E0B-8B5A-B174C371D011}"/>
                  </a:ext>
                </a:extLst>
              </p14:cNvPr>
              <p14:cNvContentPartPr/>
              <p14:nvPr/>
            </p14:nvContentPartPr>
            <p14:xfrm>
              <a:off x="6377067" y="4812720"/>
              <a:ext cx="297360" cy="202680"/>
            </p14:xfrm>
          </p:contentPart>
        </mc:Choice>
        <mc:Fallback xmlns="">
          <p:pic>
            <p:nvPicPr>
              <p:cNvPr id="108" name="Freihand 107">
                <a:extLst>
                  <a:ext uri="{FF2B5EF4-FFF2-40B4-BE49-F238E27FC236}">
                    <a16:creationId xmlns:a16="http://schemas.microsoft.com/office/drawing/2014/main" id="{461F06D0-D372-4E0B-8B5A-B174C371D011}"/>
                  </a:ext>
                </a:extLst>
              </p:cNvPr>
              <p:cNvPicPr/>
              <p:nvPr/>
            </p:nvPicPr>
            <p:blipFill>
              <a:blip r:embed="rId163"/>
              <a:stretch>
                <a:fillRect/>
              </a:stretch>
            </p:blipFill>
            <p:spPr>
              <a:xfrm>
                <a:off x="6372747" y="4808400"/>
                <a:ext cx="306000" cy="211320"/>
              </a:xfrm>
              <a:prstGeom prst="rect">
                <a:avLst/>
              </a:prstGeom>
            </p:spPr>
          </p:pic>
        </mc:Fallback>
      </mc:AlternateContent>
      <p:grpSp>
        <p:nvGrpSpPr>
          <p:cNvPr id="195" name="Gruppieren 194">
            <a:extLst>
              <a:ext uri="{FF2B5EF4-FFF2-40B4-BE49-F238E27FC236}">
                <a16:creationId xmlns:a16="http://schemas.microsoft.com/office/drawing/2014/main" id="{294CDFD3-16C4-43C0-88E2-AB41AE407195}"/>
              </a:ext>
            </a:extLst>
          </p:cNvPr>
          <p:cNvGrpSpPr/>
          <p:nvPr/>
        </p:nvGrpSpPr>
        <p:grpSpPr>
          <a:xfrm>
            <a:off x="264987" y="5206200"/>
            <a:ext cx="7879320" cy="1160640"/>
            <a:chOff x="264987" y="5206200"/>
            <a:chExt cx="7879320" cy="1160640"/>
          </a:xfrm>
        </p:grpSpPr>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BBA1B00E-884F-437F-A8D2-CCCDD4B0F8AA}"/>
                    </a:ext>
                  </a:extLst>
                </p14:cNvPr>
                <p14:cNvContentPartPr/>
                <p14:nvPr/>
              </p14:nvContentPartPr>
              <p14:xfrm>
                <a:off x="6041187" y="5372520"/>
                <a:ext cx="54720" cy="231840"/>
              </p14:xfrm>
            </p:contentPart>
          </mc:Choice>
          <mc:Fallback xmlns="">
            <p:pic>
              <p:nvPicPr>
                <p:cNvPr id="95" name="Freihand 94">
                  <a:extLst>
                    <a:ext uri="{FF2B5EF4-FFF2-40B4-BE49-F238E27FC236}">
                      <a16:creationId xmlns:a16="http://schemas.microsoft.com/office/drawing/2014/main" id="{BBA1B00E-884F-437F-A8D2-CCCDD4B0F8AA}"/>
                    </a:ext>
                  </a:extLst>
                </p:cNvPr>
                <p:cNvPicPr/>
                <p:nvPr/>
              </p:nvPicPr>
              <p:blipFill>
                <a:blip r:embed="rId165"/>
                <a:stretch>
                  <a:fillRect/>
                </a:stretch>
              </p:blipFill>
              <p:spPr>
                <a:xfrm>
                  <a:off x="6036867" y="5368200"/>
                  <a:ext cx="63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8286EB38-EDE3-4480-8DEC-CFA0EFA5D878}"/>
                    </a:ext>
                  </a:extLst>
                </p14:cNvPr>
                <p14:cNvContentPartPr/>
                <p14:nvPr/>
              </p14:nvContentPartPr>
              <p14:xfrm>
                <a:off x="5969187" y="5276040"/>
                <a:ext cx="195480" cy="158040"/>
              </p14:xfrm>
            </p:contentPart>
          </mc:Choice>
          <mc:Fallback xmlns="">
            <p:pic>
              <p:nvPicPr>
                <p:cNvPr id="96" name="Freihand 95">
                  <a:extLst>
                    <a:ext uri="{FF2B5EF4-FFF2-40B4-BE49-F238E27FC236}">
                      <a16:creationId xmlns:a16="http://schemas.microsoft.com/office/drawing/2014/main" id="{8286EB38-EDE3-4480-8DEC-CFA0EFA5D878}"/>
                    </a:ext>
                  </a:extLst>
                </p:cNvPr>
                <p:cNvPicPr/>
                <p:nvPr/>
              </p:nvPicPr>
              <p:blipFill>
                <a:blip r:embed="rId167"/>
                <a:stretch>
                  <a:fillRect/>
                </a:stretch>
              </p:blipFill>
              <p:spPr>
                <a:xfrm>
                  <a:off x="5964867" y="5271720"/>
                  <a:ext cx="204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8BD09CAC-4C03-4220-8189-6DB79EDCB50D}"/>
                    </a:ext>
                  </a:extLst>
                </p14:cNvPr>
                <p14:cNvContentPartPr/>
                <p14:nvPr/>
              </p14:nvContentPartPr>
              <p14:xfrm>
                <a:off x="6605667" y="5285760"/>
                <a:ext cx="351360" cy="132120"/>
              </p14:xfrm>
            </p:contentPart>
          </mc:Choice>
          <mc:Fallback xmlns="">
            <p:pic>
              <p:nvPicPr>
                <p:cNvPr id="106" name="Freihand 105">
                  <a:extLst>
                    <a:ext uri="{FF2B5EF4-FFF2-40B4-BE49-F238E27FC236}">
                      <a16:creationId xmlns:a16="http://schemas.microsoft.com/office/drawing/2014/main" id="{8BD09CAC-4C03-4220-8189-6DB79EDCB50D}"/>
                    </a:ext>
                  </a:extLst>
                </p:cNvPr>
                <p:cNvPicPr/>
                <p:nvPr/>
              </p:nvPicPr>
              <p:blipFill>
                <a:blip r:embed="rId169"/>
                <a:stretch>
                  <a:fillRect/>
                </a:stretch>
              </p:blipFill>
              <p:spPr>
                <a:xfrm>
                  <a:off x="6601347" y="5281440"/>
                  <a:ext cx="360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9897A110-78EC-4690-92EC-3C6DAC964147}"/>
                    </a:ext>
                  </a:extLst>
                </p14:cNvPr>
                <p14:cNvContentPartPr/>
                <p14:nvPr/>
              </p14:nvContentPartPr>
              <p14:xfrm>
                <a:off x="6467067" y="5206200"/>
                <a:ext cx="224640" cy="150120"/>
              </p14:xfrm>
            </p:contentPart>
          </mc:Choice>
          <mc:Fallback xmlns="">
            <p:pic>
              <p:nvPicPr>
                <p:cNvPr id="107" name="Freihand 106">
                  <a:extLst>
                    <a:ext uri="{FF2B5EF4-FFF2-40B4-BE49-F238E27FC236}">
                      <a16:creationId xmlns:a16="http://schemas.microsoft.com/office/drawing/2014/main" id="{9897A110-78EC-4690-92EC-3C6DAC964147}"/>
                    </a:ext>
                  </a:extLst>
                </p:cNvPr>
                <p:cNvPicPr/>
                <p:nvPr/>
              </p:nvPicPr>
              <p:blipFill>
                <a:blip r:embed="rId171"/>
                <a:stretch>
                  <a:fillRect/>
                </a:stretch>
              </p:blipFill>
              <p:spPr>
                <a:xfrm>
                  <a:off x="6462747" y="5201880"/>
                  <a:ext cx="23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D5FCBAD7-4F2E-43AE-81BE-194AEC33D3B8}"/>
                    </a:ext>
                  </a:extLst>
                </p14:cNvPr>
                <p14:cNvContentPartPr/>
                <p14:nvPr/>
              </p14:nvContentPartPr>
              <p14:xfrm>
                <a:off x="7022187" y="5426160"/>
                <a:ext cx="114480" cy="186120"/>
              </p14:xfrm>
            </p:contentPart>
          </mc:Choice>
          <mc:Fallback xmlns="">
            <p:pic>
              <p:nvPicPr>
                <p:cNvPr id="112" name="Freihand 111">
                  <a:extLst>
                    <a:ext uri="{FF2B5EF4-FFF2-40B4-BE49-F238E27FC236}">
                      <a16:creationId xmlns:a16="http://schemas.microsoft.com/office/drawing/2014/main" id="{D5FCBAD7-4F2E-43AE-81BE-194AEC33D3B8}"/>
                    </a:ext>
                  </a:extLst>
                </p:cNvPr>
                <p:cNvPicPr/>
                <p:nvPr/>
              </p:nvPicPr>
              <p:blipFill>
                <a:blip r:embed="rId173"/>
                <a:stretch>
                  <a:fillRect/>
                </a:stretch>
              </p:blipFill>
              <p:spPr>
                <a:xfrm>
                  <a:off x="7017867" y="5421840"/>
                  <a:ext cx="123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48B37B2F-4CD6-4319-BB69-DAEBC33D7064}"/>
                    </a:ext>
                  </a:extLst>
                </p14:cNvPr>
                <p14:cNvContentPartPr/>
                <p14:nvPr/>
              </p14:nvContentPartPr>
              <p14:xfrm>
                <a:off x="7036587" y="5501400"/>
                <a:ext cx="96120" cy="12960"/>
              </p14:xfrm>
            </p:contentPart>
          </mc:Choice>
          <mc:Fallback xmlns="">
            <p:pic>
              <p:nvPicPr>
                <p:cNvPr id="113" name="Freihand 112">
                  <a:extLst>
                    <a:ext uri="{FF2B5EF4-FFF2-40B4-BE49-F238E27FC236}">
                      <a16:creationId xmlns:a16="http://schemas.microsoft.com/office/drawing/2014/main" id="{48B37B2F-4CD6-4319-BB69-DAEBC33D7064}"/>
                    </a:ext>
                  </a:extLst>
                </p:cNvPr>
                <p:cNvPicPr/>
                <p:nvPr/>
              </p:nvPicPr>
              <p:blipFill>
                <a:blip r:embed="rId175"/>
                <a:stretch>
                  <a:fillRect/>
                </a:stretch>
              </p:blipFill>
              <p:spPr>
                <a:xfrm>
                  <a:off x="7032267" y="5497080"/>
                  <a:ext cx="104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0409BD3D-25AB-44E7-B6D1-73AECF0B000B}"/>
                    </a:ext>
                  </a:extLst>
                </p14:cNvPr>
                <p14:cNvContentPartPr/>
                <p14:nvPr/>
              </p14:nvContentPartPr>
              <p14:xfrm>
                <a:off x="7166187" y="5514720"/>
                <a:ext cx="160200" cy="52200"/>
              </p14:xfrm>
            </p:contentPart>
          </mc:Choice>
          <mc:Fallback xmlns="">
            <p:pic>
              <p:nvPicPr>
                <p:cNvPr id="114" name="Freihand 113">
                  <a:extLst>
                    <a:ext uri="{FF2B5EF4-FFF2-40B4-BE49-F238E27FC236}">
                      <a16:creationId xmlns:a16="http://schemas.microsoft.com/office/drawing/2014/main" id="{0409BD3D-25AB-44E7-B6D1-73AECF0B000B}"/>
                    </a:ext>
                  </a:extLst>
                </p:cNvPr>
                <p:cNvPicPr/>
                <p:nvPr/>
              </p:nvPicPr>
              <p:blipFill>
                <a:blip r:embed="rId177"/>
                <a:stretch>
                  <a:fillRect/>
                </a:stretch>
              </p:blipFill>
              <p:spPr>
                <a:xfrm>
                  <a:off x="7161867" y="5510400"/>
                  <a:ext cx="16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32ACCA65-24D3-4468-8EB6-52C1D71054F4}"/>
                    </a:ext>
                  </a:extLst>
                </p14:cNvPr>
                <p14:cNvContentPartPr/>
                <p14:nvPr/>
              </p14:nvContentPartPr>
              <p14:xfrm>
                <a:off x="7322067" y="5430480"/>
                <a:ext cx="142200" cy="160920"/>
              </p14:xfrm>
            </p:contentPart>
          </mc:Choice>
          <mc:Fallback xmlns="">
            <p:pic>
              <p:nvPicPr>
                <p:cNvPr id="115" name="Freihand 114">
                  <a:extLst>
                    <a:ext uri="{FF2B5EF4-FFF2-40B4-BE49-F238E27FC236}">
                      <a16:creationId xmlns:a16="http://schemas.microsoft.com/office/drawing/2014/main" id="{32ACCA65-24D3-4468-8EB6-52C1D71054F4}"/>
                    </a:ext>
                  </a:extLst>
                </p:cNvPr>
                <p:cNvPicPr/>
                <p:nvPr/>
              </p:nvPicPr>
              <p:blipFill>
                <a:blip r:embed="rId179"/>
                <a:stretch>
                  <a:fillRect/>
                </a:stretch>
              </p:blipFill>
              <p:spPr>
                <a:xfrm>
                  <a:off x="7317747" y="5426160"/>
                  <a:ext cx="15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D95B92E3-897E-485C-8467-2A40A0799711}"/>
                    </a:ext>
                  </a:extLst>
                </p14:cNvPr>
                <p14:cNvContentPartPr/>
                <p14:nvPr/>
              </p14:nvContentPartPr>
              <p14:xfrm>
                <a:off x="7489827" y="5496720"/>
                <a:ext cx="114480" cy="87840"/>
              </p14:xfrm>
            </p:contentPart>
          </mc:Choice>
          <mc:Fallback xmlns="">
            <p:pic>
              <p:nvPicPr>
                <p:cNvPr id="117" name="Freihand 116">
                  <a:extLst>
                    <a:ext uri="{FF2B5EF4-FFF2-40B4-BE49-F238E27FC236}">
                      <a16:creationId xmlns:a16="http://schemas.microsoft.com/office/drawing/2014/main" id="{D95B92E3-897E-485C-8467-2A40A0799711}"/>
                    </a:ext>
                  </a:extLst>
                </p:cNvPr>
                <p:cNvPicPr/>
                <p:nvPr/>
              </p:nvPicPr>
              <p:blipFill>
                <a:blip r:embed="rId181"/>
                <a:stretch>
                  <a:fillRect/>
                </a:stretch>
              </p:blipFill>
              <p:spPr>
                <a:xfrm>
                  <a:off x="7485507" y="5492400"/>
                  <a:ext cx="123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Freihand 117">
                  <a:extLst>
                    <a:ext uri="{FF2B5EF4-FFF2-40B4-BE49-F238E27FC236}">
                      <a16:creationId xmlns:a16="http://schemas.microsoft.com/office/drawing/2014/main" id="{A3CA142F-CC8A-47E9-ADAA-0DB64BA1D0A1}"/>
                    </a:ext>
                  </a:extLst>
                </p14:cNvPr>
                <p14:cNvContentPartPr/>
                <p14:nvPr/>
              </p14:nvContentPartPr>
              <p14:xfrm>
                <a:off x="7603227" y="5498520"/>
                <a:ext cx="129240" cy="78840"/>
              </p14:xfrm>
            </p:contentPart>
          </mc:Choice>
          <mc:Fallback xmlns="">
            <p:pic>
              <p:nvPicPr>
                <p:cNvPr id="118" name="Freihand 117">
                  <a:extLst>
                    <a:ext uri="{FF2B5EF4-FFF2-40B4-BE49-F238E27FC236}">
                      <a16:creationId xmlns:a16="http://schemas.microsoft.com/office/drawing/2014/main" id="{A3CA142F-CC8A-47E9-ADAA-0DB64BA1D0A1}"/>
                    </a:ext>
                  </a:extLst>
                </p:cNvPr>
                <p:cNvPicPr/>
                <p:nvPr/>
              </p:nvPicPr>
              <p:blipFill>
                <a:blip r:embed="rId183"/>
                <a:stretch>
                  <a:fillRect/>
                </a:stretch>
              </p:blipFill>
              <p:spPr>
                <a:xfrm>
                  <a:off x="7598907" y="5494200"/>
                  <a:ext cx="137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0F06B044-CC10-441E-8731-8472133329CC}"/>
                    </a:ext>
                  </a:extLst>
                </p14:cNvPr>
                <p14:cNvContentPartPr/>
                <p14:nvPr/>
              </p14:nvContentPartPr>
              <p14:xfrm>
                <a:off x="7755147" y="5370720"/>
                <a:ext cx="195120" cy="212400"/>
              </p14:xfrm>
            </p:contentPart>
          </mc:Choice>
          <mc:Fallback xmlns="">
            <p:pic>
              <p:nvPicPr>
                <p:cNvPr id="119" name="Freihand 118">
                  <a:extLst>
                    <a:ext uri="{FF2B5EF4-FFF2-40B4-BE49-F238E27FC236}">
                      <a16:creationId xmlns:a16="http://schemas.microsoft.com/office/drawing/2014/main" id="{0F06B044-CC10-441E-8731-8472133329CC}"/>
                    </a:ext>
                  </a:extLst>
                </p:cNvPr>
                <p:cNvPicPr/>
                <p:nvPr/>
              </p:nvPicPr>
              <p:blipFill>
                <a:blip r:embed="rId185"/>
                <a:stretch>
                  <a:fillRect/>
                </a:stretch>
              </p:blipFill>
              <p:spPr>
                <a:xfrm>
                  <a:off x="7750827" y="5366400"/>
                  <a:ext cx="203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EC3A751D-EC92-4DDD-B8A8-ED3959BEC69A}"/>
                    </a:ext>
                  </a:extLst>
                </p14:cNvPr>
                <p14:cNvContentPartPr/>
                <p14:nvPr/>
              </p14:nvContentPartPr>
              <p14:xfrm>
                <a:off x="7708347" y="5417520"/>
                <a:ext cx="183600" cy="26280"/>
              </p14:xfrm>
            </p:contentPart>
          </mc:Choice>
          <mc:Fallback xmlns="">
            <p:pic>
              <p:nvPicPr>
                <p:cNvPr id="120" name="Freihand 119">
                  <a:extLst>
                    <a:ext uri="{FF2B5EF4-FFF2-40B4-BE49-F238E27FC236}">
                      <a16:creationId xmlns:a16="http://schemas.microsoft.com/office/drawing/2014/main" id="{EC3A751D-EC92-4DDD-B8A8-ED3959BEC69A}"/>
                    </a:ext>
                  </a:extLst>
                </p:cNvPr>
                <p:cNvPicPr/>
                <p:nvPr/>
              </p:nvPicPr>
              <p:blipFill>
                <a:blip r:embed="rId187"/>
                <a:stretch>
                  <a:fillRect/>
                </a:stretch>
              </p:blipFill>
              <p:spPr>
                <a:xfrm>
                  <a:off x="7704027" y="5413200"/>
                  <a:ext cx="192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7" name="Freihand 96">
                  <a:extLst>
                    <a:ext uri="{FF2B5EF4-FFF2-40B4-BE49-F238E27FC236}">
                      <a16:creationId xmlns:a16="http://schemas.microsoft.com/office/drawing/2014/main" id="{38339E44-0251-4AD4-928F-83DAEFE74FC5}"/>
                    </a:ext>
                  </a:extLst>
                </p14:cNvPr>
                <p14:cNvContentPartPr/>
                <p14:nvPr/>
              </p14:nvContentPartPr>
              <p14:xfrm>
                <a:off x="5629347" y="5755200"/>
                <a:ext cx="24120" cy="137520"/>
              </p14:xfrm>
            </p:contentPart>
          </mc:Choice>
          <mc:Fallback xmlns="">
            <p:pic>
              <p:nvPicPr>
                <p:cNvPr id="97" name="Freihand 96">
                  <a:extLst>
                    <a:ext uri="{FF2B5EF4-FFF2-40B4-BE49-F238E27FC236}">
                      <a16:creationId xmlns:a16="http://schemas.microsoft.com/office/drawing/2014/main" id="{38339E44-0251-4AD4-928F-83DAEFE74FC5}"/>
                    </a:ext>
                  </a:extLst>
                </p:cNvPr>
                <p:cNvPicPr/>
                <p:nvPr/>
              </p:nvPicPr>
              <p:blipFill>
                <a:blip r:embed="rId189"/>
                <a:stretch>
                  <a:fillRect/>
                </a:stretch>
              </p:blipFill>
              <p:spPr>
                <a:xfrm>
                  <a:off x="5625027" y="5750880"/>
                  <a:ext cx="32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Freihand 97">
                  <a:extLst>
                    <a:ext uri="{FF2B5EF4-FFF2-40B4-BE49-F238E27FC236}">
                      <a16:creationId xmlns:a16="http://schemas.microsoft.com/office/drawing/2014/main" id="{E3F229A0-97BF-49BC-B8AA-608F85C8CC3F}"/>
                    </a:ext>
                  </a:extLst>
                </p14:cNvPr>
                <p14:cNvContentPartPr/>
                <p14:nvPr/>
              </p14:nvContentPartPr>
              <p14:xfrm>
                <a:off x="5652027" y="5747280"/>
                <a:ext cx="104040" cy="9360"/>
              </p14:xfrm>
            </p:contentPart>
          </mc:Choice>
          <mc:Fallback xmlns="">
            <p:pic>
              <p:nvPicPr>
                <p:cNvPr id="98" name="Freihand 97">
                  <a:extLst>
                    <a:ext uri="{FF2B5EF4-FFF2-40B4-BE49-F238E27FC236}">
                      <a16:creationId xmlns:a16="http://schemas.microsoft.com/office/drawing/2014/main" id="{E3F229A0-97BF-49BC-B8AA-608F85C8CC3F}"/>
                    </a:ext>
                  </a:extLst>
                </p:cNvPr>
                <p:cNvPicPr/>
                <p:nvPr/>
              </p:nvPicPr>
              <p:blipFill>
                <a:blip r:embed="rId191"/>
                <a:stretch>
                  <a:fillRect/>
                </a:stretch>
              </p:blipFill>
              <p:spPr>
                <a:xfrm>
                  <a:off x="5647707" y="5742960"/>
                  <a:ext cx="11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Freihand 98">
                  <a:extLst>
                    <a:ext uri="{FF2B5EF4-FFF2-40B4-BE49-F238E27FC236}">
                      <a16:creationId xmlns:a16="http://schemas.microsoft.com/office/drawing/2014/main" id="{9AB9DA38-A74C-4AF6-848B-392972309FD3}"/>
                    </a:ext>
                  </a:extLst>
                </p14:cNvPr>
                <p14:cNvContentPartPr/>
                <p14:nvPr/>
              </p14:nvContentPartPr>
              <p14:xfrm>
                <a:off x="5653107" y="5815320"/>
                <a:ext cx="74880" cy="87840"/>
              </p14:xfrm>
            </p:contentPart>
          </mc:Choice>
          <mc:Fallback xmlns="">
            <p:pic>
              <p:nvPicPr>
                <p:cNvPr id="99" name="Freihand 98">
                  <a:extLst>
                    <a:ext uri="{FF2B5EF4-FFF2-40B4-BE49-F238E27FC236}">
                      <a16:creationId xmlns:a16="http://schemas.microsoft.com/office/drawing/2014/main" id="{9AB9DA38-A74C-4AF6-848B-392972309FD3}"/>
                    </a:ext>
                  </a:extLst>
                </p:cNvPr>
                <p:cNvPicPr/>
                <p:nvPr/>
              </p:nvPicPr>
              <p:blipFill>
                <a:blip r:embed="rId193"/>
                <a:stretch>
                  <a:fillRect/>
                </a:stretch>
              </p:blipFill>
              <p:spPr>
                <a:xfrm>
                  <a:off x="5648787" y="5811000"/>
                  <a:ext cx="83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Freihand 99">
                  <a:extLst>
                    <a:ext uri="{FF2B5EF4-FFF2-40B4-BE49-F238E27FC236}">
                      <a16:creationId xmlns:a16="http://schemas.microsoft.com/office/drawing/2014/main" id="{52F38F85-0568-4F01-BD96-D5CB27047474}"/>
                    </a:ext>
                  </a:extLst>
                </p14:cNvPr>
                <p14:cNvContentPartPr/>
                <p14:nvPr/>
              </p14:nvContentPartPr>
              <p14:xfrm>
                <a:off x="5744187" y="5850960"/>
                <a:ext cx="144000" cy="43200"/>
              </p14:xfrm>
            </p:contentPart>
          </mc:Choice>
          <mc:Fallback xmlns="">
            <p:pic>
              <p:nvPicPr>
                <p:cNvPr id="100" name="Freihand 99">
                  <a:extLst>
                    <a:ext uri="{FF2B5EF4-FFF2-40B4-BE49-F238E27FC236}">
                      <a16:creationId xmlns:a16="http://schemas.microsoft.com/office/drawing/2014/main" id="{52F38F85-0568-4F01-BD96-D5CB27047474}"/>
                    </a:ext>
                  </a:extLst>
                </p:cNvPr>
                <p:cNvPicPr/>
                <p:nvPr/>
              </p:nvPicPr>
              <p:blipFill>
                <a:blip r:embed="rId195"/>
                <a:stretch>
                  <a:fillRect/>
                </a:stretch>
              </p:blipFill>
              <p:spPr>
                <a:xfrm>
                  <a:off x="5739867" y="5846640"/>
                  <a:ext cx="15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Freihand 100">
                  <a:extLst>
                    <a:ext uri="{FF2B5EF4-FFF2-40B4-BE49-F238E27FC236}">
                      <a16:creationId xmlns:a16="http://schemas.microsoft.com/office/drawing/2014/main" id="{CCBD5E7B-B322-482B-978B-84994B3904C7}"/>
                    </a:ext>
                  </a:extLst>
                </p14:cNvPr>
                <p14:cNvContentPartPr/>
                <p14:nvPr/>
              </p14:nvContentPartPr>
              <p14:xfrm>
                <a:off x="5889267" y="5743680"/>
                <a:ext cx="182880" cy="157320"/>
              </p14:xfrm>
            </p:contentPart>
          </mc:Choice>
          <mc:Fallback xmlns="">
            <p:pic>
              <p:nvPicPr>
                <p:cNvPr id="101" name="Freihand 100">
                  <a:extLst>
                    <a:ext uri="{FF2B5EF4-FFF2-40B4-BE49-F238E27FC236}">
                      <a16:creationId xmlns:a16="http://schemas.microsoft.com/office/drawing/2014/main" id="{CCBD5E7B-B322-482B-978B-84994B3904C7}"/>
                    </a:ext>
                  </a:extLst>
                </p:cNvPr>
                <p:cNvPicPr/>
                <p:nvPr/>
              </p:nvPicPr>
              <p:blipFill>
                <a:blip r:embed="rId197"/>
                <a:stretch>
                  <a:fillRect/>
                </a:stretch>
              </p:blipFill>
              <p:spPr>
                <a:xfrm>
                  <a:off x="5884947" y="5739360"/>
                  <a:ext cx="191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Freihand 101">
                  <a:extLst>
                    <a:ext uri="{FF2B5EF4-FFF2-40B4-BE49-F238E27FC236}">
                      <a16:creationId xmlns:a16="http://schemas.microsoft.com/office/drawing/2014/main" id="{4F2FE48E-F0E6-42EB-9A2B-89228C2C12B0}"/>
                    </a:ext>
                  </a:extLst>
                </p14:cNvPr>
                <p14:cNvContentPartPr/>
                <p14:nvPr/>
              </p14:nvContentPartPr>
              <p14:xfrm>
                <a:off x="6009507" y="5867160"/>
                <a:ext cx="21240" cy="40320"/>
              </p14:xfrm>
            </p:contentPart>
          </mc:Choice>
          <mc:Fallback xmlns="">
            <p:pic>
              <p:nvPicPr>
                <p:cNvPr id="102" name="Freihand 101">
                  <a:extLst>
                    <a:ext uri="{FF2B5EF4-FFF2-40B4-BE49-F238E27FC236}">
                      <a16:creationId xmlns:a16="http://schemas.microsoft.com/office/drawing/2014/main" id="{4F2FE48E-F0E6-42EB-9A2B-89228C2C12B0}"/>
                    </a:ext>
                  </a:extLst>
                </p:cNvPr>
                <p:cNvPicPr/>
                <p:nvPr/>
              </p:nvPicPr>
              <p:blipFill>
                <a:blip r:embed="rId199"/>
                <a:stretch>
                  <a:fillRect/>
                </a:stretch>
              </p:blipFill>
              <p:spPr>
                <a:xfrm>
                  <a:off x="6005187" y="5862840"/>
                  <a:ext cx="29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Freihand 102">
                  <a:extLst>
                    <a:ext uri="{FF2B5EF4-FFF2-40B4-BE49-F238E27FC236}">
                      <a16:creationId xmlns:a16="http://schemas.microsoft.com/office/drawing/2014/main" id="{11EB23F0-3E0F-40D1-91F3-EFA1A4466FCA}"/>
                    </a:ext>
                  </a:extLst>
                </p14:cNvPr>
                <p14:cNvContentPartPr/>
                <p14:nvPr/>
              </p14:nvContentPartPr>
              <p14:xfrm>
                <a:off x="6080787" y="5842320"/>
                <a:ext cx="287280" cy="66240"/>
              </p14:xfrm>
            </p:contentPart>
          </mc:Choice>
          <mc:Fallback xmlns="">
            <p:pic>
              <p:nvPicPr>
                <p:cNvPr id="103" name="Freihand 102">
                  <a:extLst>
                    <a:ext uri="{FF2B5EF4-FFF2-40B4-BE49-F238E27FC236}">
                      <a16:creationId xmlns:a16="http://schemas.microsoft.com/office/drawing/2014/main" id="{11EB23F0-3E0F-40D1-91F3-EFA1A4466FCA}"/>
                    </a:ext>
                  </a:extLst>
                </p:cNvPr>
                <p:cNvPicPr/>
                <p:nvPr/>
              </p:nvPicPr>
              <p:blipFill>
                <a:blip r:embed="rId201"/>
                <a:stretch>
                  <a:fillRect/>
                </a:stretch>
              </p:blipFill>
              <p:spPr>
                <a:xfrm>
                  <a:off x="6076467" y="5838000"/>
                  <a:ext cx="295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Freihand 103">
                  <a:extLst>
                    <a:ext uri="{FF2B5EF4-FFF2-40B4-BE49-F238E27FC236}">
                      <a16:creationId xmlns:a16="http://schemas.microsoft.com/office/drawing/2014/main" id="{20DF0450-6F2D-4C67-AAEE-6BF9A05EB95B}"/>
                    </a:ext>
                  </a:extLst>
                </p14:cNvPr>
                <p14:cNvContentPartPr/>
                <p14:nvPr/>
              </p14:nvContentPartPr>
              <p14:xfrm>
                <a:off x="6389307" y="5840880"/>
                <a:ext cx="195120" cy="82080"/>
              </p14:xfrm>
            </p:contentPart>
          </mc:Choice>
          <mc:Fallback xmlns="">
            <p:pic>
              <p:nvPicPr>
                <p:cNvPr id="104" name="Freihand 103">
                  <a:extLst>
                    <a:ext uri="{FF2B5EF4-FFF2-40B4-BE49-F238E27FC236}">
                      <a16:creationId xmlns:a16="http://schemas.microsoft.com/office/drawing/2014/main" id="{20DF0450-6F2D-4C67-AAEE-6BF9A05EB95B}"/>
                    </a:ext>
                  </a:extLst>
                </p:cNvPr>
                <p:cNvPicPr/>
                <p:nvPr/>
              </p:nvPicPr>
              <p:blipFill>
                <a:blip r:embed="rId203"/>
                <a:stretch>
                  <a:fillRect/>
                </a:stretch>
              </p:blipFill>
              <p:spPr>
                <a:xfrm>
                  <a:off x="6384987" y="5836560"/>
                  <a:ext cx="20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Freihand 104">
                  <a:extLst>
                    <a:ext uri="{FF2B5EF4-FFF2-40B4-BE49-F238E27FC236}">
                      <a16:creationId xmlns:a16="http://schemas.microsoft.com/office/drawing/2014/main" id="{086C4669-963A-497A-9EFC-70CB2C9EE559}"/>
                    </a:ext>
                  </a:extLst>
                </p14:cNvPr>
                <p14:cNvContentPartPr/>
                <p14:nvPr/>
              </p14:nvContentPartPr>
              <p14:xfrm>
                <a:off x="6644547" y="5833680"/>
                <a:ext cx="126720" cy="102240"/>
              </p14:xfrm>
            </p:contentPart>
          </mc:Choice>
          <mc:Fallback xmlns="">
            <p:pic>
              <p:nvPicPr>
                <p:cNvPr id="105" name="Freihand 104">
                  <a:extLst>
                    <a:ext uri="{FF2B5EF4-FFF2-40B4-BE49-F238E27FC236}">
                      <a16:creationId xmlns:a16="http://schemas.microsoft.com/office/drawing/2014/main" id="{086C4669-963A-497A-9EFC-70CB2C9EE559}"/>
                    </a:ext>
                  </a:extLst>
                </p:cNvPr>
                <p:cNvPicPr/>
                <p:nvPr/>
              </p:nvPicPr>
              <p:blipFill>
                <a:blip r:embed="rId205"/>
                <a:stretch>
                  <a:fillRect/>
                </a:stretch>
              </p:blipFill>
              <p:spPr>
                <a:xfrm>
                  <a:off x="6640227" y="5829360"/>
                  <a:ext cx="135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D1624E53-3CF1-439B-99A0-A5F4DC26350B}"/>
                    </a:ext>
                  </a:extLst>
                </p14:cNvPr>
                <p14:cNvContentPartPr/>
                <p14:nvPr/>
              </p14:nvContentPartPr>
              <p14:xfrm>
                <a:off x="3119067" y="6279360"/>
                <a:ext cx="279360" cy="10440"/>
              </p14:xfrm>
            </p:contentPart>
          </mc:Choice>
          <mc:Fallback xmlns="">
            <p:pic>
              <p:nvPicPr>
                <p:cNvPr id="122" name="Freihand 121">
                  <a:extLst>
                    <a:ext uri="{FF2B5EF4-FFF2-40B4-BE49-F238E27FC236}">
                      <a16:creationId xmlns:a16="http://schemas.microsoft.com/office/drawing/2014/main" id="{D1624E53-3CF1-439B-99A0-A5F4DC26350B}"/>
                    </a:ext>
                  </a:extLst>
                </p:cNvPr>
                <p:cNvPicPr/>
                <p:nvPr/>
              </p:nvPicPr>
              <p:blipFill>
                <a:blip r:embed="rId207"/>
                <a:stretch>
                  <a:fillRect/>
                </a:stretch>
              </p:blipFill>
              <p:spPr>
                <a:xfrm>
                  <a:off x="3114747" y="6275040"/>
                  <a:ext cx="28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F7E488AD-86E5-41A0-8887-8FB50610F094}"/>
                    </a:ext>
                  </a:extLst>
                </p14:cNvPr>
                <p14:cNvContentPartPr/>
                <p14:nvPr/>
              </p14:nvContentPartPr>
              <p14:xfrm>
                <a:off x="3359547" y="6181080"/>
                <a:ext cx="237600" cy="178560"/>
              </p14:xfrm>
            </p:contentPart>
          </mc:Choice>
          <mc:Fallback xmlns="">
            <p:pic>
              <p:nvPicPr>
                <p:cNvPr id="123" name="Freihand 122">
                  <a:extLst>
                    <a:ext uri="{FF2B5EF4-FFF2-40B4-BE49-F238E27FC236}">
                      <a16:creationId xmlns:a16="http://schemas.microsoft.com/office/drawing/2014/main" id="{F7E488AD-86E5-41A0-8887-8FB50610F094}"/>
                    </a:ext>
                  </a:extLst>
                </p:cNvPr>
                <p:cNvPicPr/>
                <p:nvPr/>
              </p:nvPicPr>
              <p:blipFill>
                <a:blip r:embed="rId209"/>
                <a:stretch>
                  <a:fillRect/>
                </a:stretch>
              </p:blipFill>
              <p:spPr>
                <a:xfrm>
                  <a:off x="3355227" y="6176760"/>
                  <a:ext cx="246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C7D28018-2CEF-44EB-8B06-7A3CEDE961FC}"/>
                    </a:ext>
                  </a:extLst>
                </p14:cNvPr>
                <p14:cNvContentPartPr/>
                <p14:nvPr/>
              </p14:nvContentPartPr>
              <p14:xfrm>
                <a:off x="3835827" y="6060120"/>
                <a:ext cx="195480" cy="202680"/>
              </p14:xfrm>
            </p:contentPart>
          </mc:Choice>
          <mc:Fallback xmlns="">
            <p:pic>
              <p:nvPicPr>
                <p:cNvPr id="125" name="Freihand 124">
                  <a:extLst>
                    <a:ext uri="{FF2B5EF4-FFF2-40B4-BE49-F238E27FC236}">
                      <a16:creationId xmlns:a16="http://schemas.microsoft.com/office/drawing/2014/main" id="{C7D28018-2CEF-44EB-8B06-7A3CEDE961FC}"/>
                    </a:ext>
                  </a:extLst>
                </p:cNvPr>
                <p:cNvPicPr/>
                <p:nvPr/>
              </p:nvPicPr>
              <p:blipFill>
                <a:blip r:embed="rId211"/>
                <a:stretch>
                  <a:fillRect/>
                </a:stretch>
              </p:blipFill>
              <p:spPr>
                <a:xfrm>
                  <a:off x="3831507" y="6055800"/>
                  <a:ext cx="204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7FC3CC2B-CC3C-4010-B9CC-482F866FD4C1}"/>
                    </a:ext>
                  </a:extLst>
                </p14:cNvPr>
                <p14:cNvContentPartPr/>
                <p14:nvPr/>
              </p14:nvContentPartPr>
              <p14:xfrm>
                <a:off x="3951747" y="6183240"/>
                <a:ext cx="41760" cy="97560"/>
              </p14:xfrm>
            </p:contentPart>
          </mc:Choice>
          <mc:Fallback xmlns="">
            <p:pic>
              <p:nvPicPr>
                <p:cNvPr id="126" name="Freihand 125">
                  <a:extLst>
                    <a:ext uri="{FF2B5EF4-FFF2-40B4-BE49-F238E27FC236}">
                      <a16:creationId xmlns:a16="http://schemas.microsoft.com/office/drawing/2014/main" id="{7FC3CC2B-CC3C-4010-B9CC-482F866FD4C1}"/>
                    </a:ext>
                  </a:extLst>
                </p:cNvPr>
                <p:cNvPicPr/>
                <p:nvPr/>
              </p:nvPicPr>
              <p:blipFill>
                <a:blip r:embed="rId213"/>
                <a:stretch>
                  <a:fillRect/>
                </a:stretch>
              </p:blipFill>
              <p:spPr>
                <a:xfrm>
                  <a:off x="3947427" y="6178920"/>
                  <a:ext cx="50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850A3089-ADBE-47D0-A3B1-95B7DDBE9DCF}"/>
                    </a:ext>
                  </a:extLst>
                </p14:cNvPr>
                <p14:cNvContentPartPr/>
                <p14:nvPr/>
              </p14:nvContentPartPr>
              <p14:xfrm>
                <a:off x="4043907" y="6153000"/>
                <a:ext cx="348480" cy="210600"/>
              </p14:xfrm>
            </p:contentPart>
          </mc:Choice>
          <mc:Fallback xmlns="">
            <p:pic>
              <p:nvPicPr>
                <p:cNvPr id="127" name="Freihand 126">
                  <a:extLst>
                    <a:ext uri="{FF2B5EF4-FFF2-40B4-BE49-F238E27FC236}">
                      <a16:creationId xmlns:a16="http://schemas.microsoft.com/office/drawing/2014/main" id="{850A3089-ADBE-47D0-A3B1-95B7DDBE9DCF}"/>
                    </a:ext>
                  </a:extLst>
                </p:cNvPr>
                <p:cNvPicPr/>
                <p:nvPr/>
              </p:nvPicPr>
              <p:blipFill>
                <a:blip r:embed="rId215"/>
                <a:stretch>
                  <a:fillRect/>
                </a:stretch>
              </p:blipFill>
              <p:spPr>
                <a:xfrm>
                  <a:off x="4039587" y="6148680"/>
                  <a:ext cx="357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9B2FB620-A62F-4CA3-9351-0915509F09DE}"/>
                    </a:ext>
                  </a:extLst>
                </p14:cNvPr>
                <p14:cNvContentPartPr/>
                <p14:nvPr/>
              </p14:nvContentPartPr>
              <p14:xfrm>
                <a:off x="4459707" y="6148320"/>
                <a:ext cx="68400" cy="71280"/>
              </p14:xfrm>
            </p:contentPart>
          </mc:Choice>
          <mc:Fallback xmlns="">
            <p:pic>
              <p:nvPicPr>
                <p:cNvPr id="128" name="Freihand 127">
                  <a:extLst>
                    <a:ext uri="{FF2B5EF4-FFF2-40B4-BE49-F238E27FC236}">
                      <a16:creationId xmlns:a16="http://schemas.microsoft.com/office/drawing/2014/main" id="{9B2FB620-A62F-4CA3-9351-0915509F09DE}"/>
                    </a:ext>
                  </a:extLst>
                </p:cNvPr>
                <p:cNvPicPr/>
                <p:nvPr/>
              </p:nvPicPr>
              <p:blipFill>
                <a:blip r:embed="rId217"/>
                <a:stretch>
                  <a:fillRect/>
                </a:stretch>
              </p:blipFill>
              <p:spPr>
                <a:xfrm>
                  <a:off x="4455387" y="6144000"/>
                  <a:ext cx="77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C99867B-83A6-4E15-ADF2-8A2FFAA295EC}"/>
                    </a:ext>
                  </a:extLst>
                </p14:cNvPr>
                <p14:cNvContentPartPr/>
                <p14:nvPr/>
              </p14:nvContentPartPr>
              <p14:xfrm>
                <a:off x="4552227" y="6146520"/>
                <a:ext cx="59400" cy="86040"/>
              </p14:xfrm>
            </p:contentPart>
          </mc:Choice>
          <mc:Fallback xmlns="">
            <p:pic>
              <p:nvPicPr>
                <p:cNvPr id="129" name="Freihand 128">
                  <a:extLst>
                    <a:ext uri="{FF2B5EF4-FFF2-40B4-BE49-F238E27FC236}">
                      <a16:creationId xmlns:a16="http://schemas.microsoft.com/office/drawing/2014/main" id="{0C99867B-83A6-4E15-ADF2-8A2FFAA295EC}"/>
                    </a:ext>
                  </a:extLst>
                </p:cNvPr>
                <p:cNvPicPr/>
                <p:nvPr/>
              </p:nvPicPr>
              <p:blipFill>
                <a:blip r:embed="rId219"/>
                <a:stretch>
                  <a:fillRect/>
                </a:stretch>
              </p:blipFill>
              <p:spPr>
                <a:xfrm>
                  <a:off x="4547907" y="6142200"/>
                  <a:ext cx="68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36E7C1-598F-44DB-85F5-639EB35B1B00}"/>
                    </a:ext>
                  </a:extLst>
                </p14:cNvPr>
                <p14:cNvContentPartPr/>
                <p14:nvPr/>
              </p14:nvContentPartPr>
              <p14:xfrm>
                <a:off x="4710987" y="6153360"/>
                <a:ext cx="38880" cy="89640"/>
              </p14:xfrm>
            </p:contentPart>
          </mc:Choice>
          <mc:Fallback xmlns="">
            <p:pic>
              <p:nvPicPr>
                <p:cNvPr id="130" name="Freihand 129">
                  <a:extLst>
                    <a:ext uri="{FF2B5EF4-FFF2-40B4-BE49-F238E27FC236}">
                      <a16:creationId xmlns:a16="http://schemas.microsoft.com/office/drawing/2014/main" id="{3536E7C1-598F-44DB-85F5-639EB35B1B00}"/>
                    </a:ext>
                  </a:extLst>
                </p:cNvPr>
                <p:cNvPicPr/>
                <p:nvPr/>
              </p:nvPicPr>
              <p:blipFill>
                <a:blip r:embed="rId221"/>
                <a:stretch>
                  <a:fillRect/>
                </a:stretch>
              </p:blipFill>
              <p:spPr>
                <a:xfrm>
                  <a:off x="4706667" y="6149040"/>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24B02B7-21D1-405E-8CE4-EFB403D9A5C7}"/>
                    </a:ext>
                  </a:extLst>
                </p14:cNvPr>
                <p14:cNvContentPartPr/>
                <p14:nvPr/>
              </p14:nvContentPartPr>
              <p14:xfrm>
                <a:off x="4754187" y="6112680"/>
                <a:ext cx="18000" cy="35280"/>
              </p14:xfrm>
            </p:contentPart>
          </mc:Choice>
          <mc:Fallback xmlns="">
            <p:pic>
              <p:nvPicPr>
                <p:cNvPr id="131" name="Freihand 130">
                  <a:extLst>
                    <a:ext uri="{FF2B5EF4-FFF2-40B4-BE49-F238E27FC236}">
                      <a16:creationId xmlns:a16="http://schemas.microsoft.com/office/drawing/2014/main" id="{424B02B7-21D1-405E-8CE4-EFB403D9A5C7}"/>
                    </a:ext>
                  </a:extLst>
                </p:cNvPr>
                <p:cNvPicPr/>
                <p:nvPr/>
              </p:nvPicPr>
              <p:blipFill>
                <a:blip r:embed="rId223"/>
                <a:stretch>
                  <a:fillRect/>
                </a:stretch>
              </p:blipFill>
              <p:spPr>
                <a:xfrm>
                  <a:off x="4749867" y="6108360"/>
                  <a:ext cx="26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E63E797B-0F81-4456-8E84-F9FAC2C0299B}"/>
                    </a:ext>
                  </a:extLst>
                </p14:cNvPr>
                <p14:cNvContentPartPr/>
                <p14:nvPr/>
              </p14:nvContentPartPr>
              <p14:xfrm>
                <a:off x="4779747" y="6163080"/>
                <a:ext cx="318600" cy="66600"/>
              </p14:xfrm>
            </p:contentPart>
          </mc:Choice>
          <mc:Fallback xmlns="">
            <p:pic>
              <p:nvPicPr>
                <p:cNvPr id="132" name="Freihand 131">
                  <a:extLst>
                    <a:ext uri="{FF2B5EF4-FFF2-40B4-BE49-F238E27FC236}">
                      <a16:creationId xmlns:a16="http://schemas.microsoft.com/office/drawing/2014/main" id="{E63E797B-0F81-4456-8E84-F9FAC2C0299B}"/>
                    </a:ext>
                  </a:extLst>
                </p:cNvPr>
                <p:cNvPicPr/>
                <p:nvPr/>
              </p:nvPicPr>
              <p:blipFill>
                <a:blip r:embed="rId225"/>
                <a:stretch>
                  <a:fillRect/>
                </a:stretch>
              </p:blipFill>
              <p:spPr>
                <a:xfrm>
                  <a:off x="4775427" y="6158760"/>
                  <a:ext cx="327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69658365-D7A6-4FE1-A024-853CF74CDA4D}"/>
                    </a:ext>
                  </a:extLst>
                </p14:cNvPr>
                <p14:cNvContentPartPr/>
                <p14:nvPr/>
              </p14:nvContentPartPr>
              <p14:xfrm>
                <a:off x="5118507" y="6075960"/>
                <a:ext cx="161640" cy="141480"/>
              </p14:xfrm>
            </p:contentPart>
          </mc:Choice>
          <mc:Fallback xmlns="">
            <p:pic>
              <p:nvPicPr>
                <p:cNvPr id="133" name="Freihand 132">
                  <a:extLst>
                    <a:ext uri="{FF2B5EF4-FFF2-40B4-BE49-F238E27FC236}">
                      <a16:creationId xmlns:a16="http://schemas.microsoft.com/office/drawing/2014/main" id="{69658365-D7A6-4FE1-A024-853CF74CDA4D}"/>
                    </a:ext>
                  </a:extLst>
                </p:cNvPr>
                <p:cNvPicPr/>
                <p:nvPr/>
              </p:nvPicPr>
              <p:blipFill>
                <a:blip r:embed="rId227"/>
                <a:stretch>
                  <a:fillRect/>
                </a:stretch>
              </p:blipFill>
              <p:spPr>
                <a:xfrm>
                  <a:off x="5114187" y="6071640"/>
                  <a:ext cx="170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8ED3251B-963E-4B4B-955F-B3297F49A5D3}"/>
                    </a:ext>
                  </a:extLst>
                </p14:cNvPr>
                <p14:cNvContentPartPr/>
                <p14:nvPr/>
              </p14:nvContentPartPr>
              <p14:xfrm>
                <a:off x="5350707" y="6025560"/>
                <a:ext cx="168840" cy="169560"/>
              </p14:xfrm>
            </p:contentPart>
          </mc:Choice>
          <mc:Fallback xmlns="">
            <p:pic>
              <p:nvPicPr>
                <p:cNvPr id="134" name="Freihand 133">
                  <a:extLst>
                    <a:ext uri="{FF2B5EF4-FFF2-40B4-BE49-F238E27FC236}">
                      <a16:creationId xmlns:a16="http://schemas.microsoft.com/office/drawing/2014/main" id="{8ED3251B-963E-4B4B-955F-B3297F49A5D3}"/>
                    </a:ext>
                  </a:extLst>
                </p:cNvPr>
                <p:cNvPicPr/>
                <p:nvPr/>
              </p:nvPicPr>
              <p:blipFill>
                <a:blip r:embed="rId229"/>
                <a:stretch>
                  <a:fillRect/>
                </a:stretch>
              </p:blipFill>
              <p:spPr>
                <a:xfrm>
                  <a:off x="5346387" y="6021240"/>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BAEB9B82-5448-4488-8D13-4B556284780C}"/>
                    </a:ext>
                  </a:extLst>
                </p14:cNvPr>
                <p14:cNvContentPartPr/>
                <p14:nvPr/>
              </p14:nvContentPartPr>
              <p14:xfrm>
                <a:off x="5617107" y="6105120"/>
                <a:ext cx="151920" cy="123840"/>
              </p14:xfrm>
            </p:contentPart>
          </mc:Choice>
          <mc:Fallback xmlns="">
            <p:pic>
              <p:nvPicPr>
                <p:cNvPr id="136" name="Freihand 135">
                  <a:extLst>
                    <a:ext uri="{FF2B5EF4-FFF2-40B4-BE49-F238E27FC236}">
                      <a16:creationId xmlns:a16="http://schemas.microsoft.com/office/drawing/2014/main" id="{BAEB9B82-5448-4488-8D13-4B556284780C}"/>
                    </a:ext>
                  </a:extLst>
                </p:cNvPr>
                <p:cNvPicPr/>
                <p:nvPr/>
              </p:nvPicPr>
              <p:blipFill>
                <a:blip r:embed="rId231"/>
                <a:stretch>
                  <a:fillRect/>
                </a:stretch>
              </p:blipFill>
              <p:spPr>
                <a:xfrm>
                  <a:off x="5612787" y="6100800"/>
                  <a:ext cx="160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6B3D0BC4-2782-44E7-BAE2-91B9847470F5}"/>
                    </a:ext>
                  </a:extLst>
                </p14:cNvPr>
                <p14:cNvContentPartPr/>
                <p14:nvPr/>
              </p14:nvContentPartPr>
              <p14:xfrm>
                <a:off x="6108147" y="6025920"/>
                <a:ext cx="186480" cy="181440"/>
              </p14:xfrm>
            </p:contentPart>
          </mc:Choice>
          <mc:Fallback xmlns="">
            <p:pic>
              <p:nvPicPr>
                <p:cNvPr id="138" name="Freihand 137">
                  <a:extLst>
                    <a:ext uri="{FF2B5EF4-FFF2-40B4-BE49-F238E27FC236}">
                      <a16:creationId xmlns:a16="http://schemas.microsoft.com/office/drawing/2014/main" id="{6B3D0BC4-2782-44E7-BAE2-91B9847470F5}"/>
                    </a:ext>
                  </a:extLst>
                </p:cNvPr>
                <p:cNvPicPr/>
                <p:nvPr/>
              </p:nvPicPr>
              <p:blipFill>
                <a:blip r:embed="rId233"/>
                <a:stretch>
                  <a:fillRect/>
                </a:stretch>
              </p:blipFill>
              <p:spPr>
                <a:xfrm>
                  <a:off x="6103827" y="6021600"/>
                  <a:ext cx="195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7F3A5B72-988D-4914-AB3B-063F97E3946B}"/>
                    </a:ext>
                  </a:extLst>
                </p14:cNvPr>
                <p14:cNvContentPartPr/>
                <p14:nvPr/>
              </p14:nvContentPartPr>
              <p14:xfrm>
                <a:off x="6364107" y="6003960"/>
                <a:ext cx="232920" cy="161640"/>
              </p14:xfrm>
            </p:contentPart>
          </mc:Choice>
          <mc:Fallback xmlns="">
            <p:pic>
              <p:nvPicPr>
                <p:cNvPr id="139" name="Freihand 138">
                  <a:extLst>
                    <a:ext uri="{FF2B5EF4-FFF2-40B4-BE49-F238E27FC236}">
                      <a16:creationId xmlns:a16="http://schemas.microsoft.com/office/drawing/2014/main" id="{7F3A5B72-988D-4914-AB3B-063F97E3946B}"/>
                    </a:ext>
                  </a:extLst>
                </p:cNvPr>
                <p:cNvPicPr/>
                <p:nvPr/>
              </p:nvPicPr>
              <p:blipFill>
                <a:blip r:embed="rId235"/>
                <a:stretch>
                  <a:fillRect/>
                </a:stretch>
              </p:blipFill>
              <p:spPr>
                <a:xfrm>
                  <a:off x="6359787" y="5999640"/>
                  <a:ext cx="241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A8A2E3DA-4B55-40E7-89CD-B2ADE0ACD1FB}"/>
                    </a:ext>
                  </a:extLst>
                </p14:cNvPr>
                <p14:cNvContentPartPr/>
                <p14:nvPr/>
              </p14:nvContentPartPr>
              <p14:xfrm>
                <a:off x="6607467" y="6019440"/>
                <a:ext cx="200520" cy="148320"/>
              </p14:xfrm>
            </p:contentPart>
          </mc:Choice>
          <mc:Fallback xmlns="">
            <p:pic>
              <p:nvPicPr>
                <p:cNvPr id="140" name="Freihand 139">
                  <a:extLst>
                    <a:ext uri="{FF2B5EF4-FFF2-40B4-BE49-F238E27FC236}">
                      <a16:creationId xmlns:a16="http://schemas.microsoft.com/office/drawing/2014/main" id="{A8A2E3DA-4B55-40E7-89CD-B2ADE0ACD1FB}"/>
                    </a:ext>
                  </a:extLst>
                </p:cNvPr>
                <p:cNvPicPr/>
                <p:nvPr/>
              </p:nvPicPr>
              <p:blipFill>
                <a:blip r:embed="rId237"/>
                <a:stretch>
                  <a:fillRect/>
                </a:stretch>
              </p:blipFill>
              <p:spPr>
                <a:xfrm>
                  <a:off x="6603147" y="6015120"/>
                  <a:ext cx="209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2" name="Freihand 141">
                  <a:extLst>
                    <a:ext uri="{FF2B5EF4-FFF2-40B4-BE49-F238E27FC236}">
                      <a16:creationId xmlns:a16="http://schemas.microsoft.com/office/drawing/2014/main" id="{63F8B706-90A0-4311-8C8E-E149BAB31590}"/>
                    </a:ext>
                  </a:extLst>
                </p14:cNvPr>
                <p14:cNvContentPartPr/>
                <p14:nvPr/>
              </p14:nvContentPartPr>
              <p14:xfrm>
                <a:off x="6861987" y="6091080"/>
                <a:ext cx="122760" cy="78120"/>
              </p14:xfrm>
            </p:contentPart>
          </mc:Choice>
          <mc:Fallback xmlns="">
            <p:pic>
              <p:nvPicPr>
                <p:cNvPr id="142" name="Freihand 141">
                  <a:extLst>
                    <a:ext uri="{FF2B5EF4-FFF2-40B4-BE49-F238E27FC236}">
                      <a16:creationId xmlns:a16="http://schemas.microsoft.com/office/drawing/2014/main" id="{63F8B706-90A0-4311-8C8E-E149BAB31590}"/>
                    </a:ext>
                  </a:extLst>
                </p:cNvPr>
                <p:cNvPicPr/>
                <p:nvPr/>
              </p:nvPicPr>
              <p:blipFill>
                <a:blip r:embed="rId239"/>
                <a:stretch>
                  <a:fillRect/>
                </a:stretch>
              </p:blipFill>
              <p:spPr>
                <a:xfrm>
                  <a:off x="6857667" y="6086760"/>
                  <a:ext cx="131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 name="Freihand 142">
                  <a:extLst>
                    <a:ext uri="{FF2B5EF4-FFF2-40B4-BE49-F238E27FC236}">
                      <a16:creationId xmlns:a16="http://schemas.microsoft.com/office/drawing/2014/main" id="{E7D3A29C-67B8-4CE9-8EFD-FFD4223C8C34}"/>
                    </a:ext>
                  </a:extLst>
                </p14:cNvPr>
                <p14:cNvContentPartPr/>
                <p14:nvPr/>
              </p14:nvContentPartPr>
              <p14:xfrm>
                <a:off x="7000947" y="6088920"/>
                <a:ext cx="139320" cy="81360"/>
              </p14:xfrm>
            </p:contentPart>
          </mc:Choice>
          <mc:Fallback xmlns="">
            <p:pic>
              <p:nvPicPr>
                <p:cNvPr id="143" name="Freihand 142">
                  <a:extLst>
                    <a:ext uri="{FF2B5EF4-FFF2-40B4-BE49-F238E27FC236}">
                      <a16:creationId xmlns:a16="http://schemas.microsoft.com/office/drawing/2014/main" id="{E7D3A29C-67B8-4CE9-8EFD-FFD4223C8C34}"/>
                    </a:ext>
                  </a:extLst>
                </p:cNvPr>
                <p:cNvPicPr/>
                <p:nvPr/>
              </p:nvPicPr>
              <p:blipFill>
                <a:blip r:embed="rId241"/>
                <a:stretch>
                  <a:fillRect/>
                </a:stretch>
              </p:blipFill>
              <p:spPr>
                <a:xfrm>
                  <a:off x="6996627" y="6084600"/>
                  <a:ext cx="147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29C0826A-E011-4106-A988-C0BAC24F6652}"/>
                    </a:ext>
                  </a:extLst>
                </p14:cNvPr>
                <p14:cNvContentPartPr/>
                <p14:nvPr/>
              </p14:nvContentPartPr>
              <p14:xfrm>
                <a:off x="7155747" y="5961840"/>
                <a:ext cx="182160" cy="175680"/>
              </p14:xfrm>
            </p:contentPart>
          </mc:Choice>
          <mc:Fallback xmlns="">
            <p:pic>
              <p:nvPicPr>
                <p:cNvPr id="144" name="Freihand 143">
                  <a:extLst>
                    <a:ext uri="{FF2B5EF4-FFF2-40B4-BE49-F238E27FC236}">
                      <a16:creationId xmlns:a16="http://schemas.microsoft.com/office/drawing/2014/main" id="{29C0826A-E011-4106-A988-C0BAC24F6652}"/>
                    </a:ext>
                  </a:extLst>
                </p:cNvPr>
                <p:cNvPicPr/>
                <p:nvPr/>
              </p:nvPicPr>
              <p:blipFill>
                <a:blip r:embed="rId243"/>
                <a:stretch>
                  <a:fillRect/>
                </a:stretch>
              </p:blipFill>
              <p:spPr>
                <a:xfrm>
                  <a:off x="7151427" y="5957520"/>
                  <a:ext cx="190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5D9FD23C-7912-49C9-B2D1-CB61764C8C9A}"/>
                    </a:ext>
                  </a:extLst>
                </p14:cNvPr>
                <p14:cNvContentPartPr/>
                <p14:nvPr/>
              </p14:nvContentPartPr>
              <p14:xfrm>
                <a:off x="7378587" y="5943480"/>
                <a:ext cx="225000" cy="272520"/>
              </p14:xfrm>
            </p:contentPart>
          </mc:Choice>
          <mc:Fallback xmlns="">
            <p:pic>
              <p:nvPicPr>
                <p:cNvPr id="145" name="Freihand 144">
                  <a:extLst>
                    <a:ext uri="{FF2B5EF4-FFF2-40B4-BE49-F238E27FC236}">
                      <a16:creationId xmlns:a16="http://schemas.microsoft.com/office/drawing/2014/main" id="{5D9FD23C-7912-49C9-B2D1-CB61764C8C9A}"/>
                    </a:ext>
                  </a:extLst>
                </p:cNvPr>
                <p:cNvPicPr/>
                <p:nvPr/>
              </p:nvPicPr>
              <p:blipFill>
                <a:blip r:embed="rId245"/>
                <a:stretch>
                  <a:fillRect/>
                </a:stretch>
              </p:blipFill>
              <p:spPr>
                <a:xfrm>
                  <a:off x="7374267" y="5939160"/>
                  <a:ext cx="233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Freihand 145">
                  <a:extLst>
                    <a:ext uri="{FF2B5EF4-FFF2-40B4-BE49-F238E27FC236}">
                      <a16:creationId xmlns:a16="http://schemas.microsoft.com/office/drawing/2014/main" id="{08E01E3A-CCE7-4A90-BA6A-878B6D3FDC90}"/>
                    </a:ext>
                  </a:extLst>
                </p14:cNvPr>
                <p14:cNvContentPartPr/>
                <p14:nvPr/>
              </p14:nvContentPartPr>
              <p14:xfrm>
                <a:off x="7608987" y="6048960"/>
                <a:ext cx="127440" cy="65880"/>
              </p14:xfrm>
            </p:contentPart>
          </mc:Choice>
          <mc:Fallback xmlns="">
            <p:pic>
              <p:nvPicPr>
                <p:cNvPr id="146" name="Freihand 145">
                  <a:extLst>
                    <a:ext uri="{FF2B5EF4-FFF2-40B4-BE49-F238E27FC236}">
                      <a16:creationId xmlns:a16="http://schemas.microsoft.com/office/drawing/2014/main" id="{08E01E3A-CCE7-4A90-BA6A-878B6D3FDC90}"/>
                    </a:ext>
                  </a:extLst>
                </p:cNvPr>
                <p:cNvPicPr/>
                <p:nvPr/>
              </p:nvPicPr>
              <p:blipFill>
                <a:blip r:embed="rId247"/>
                <a:stretch>
                  <a:fillRect/>
                </a:stretch>
              </p:blipFill>
              <p:spPr>
                <a:xfrm>
                  <a:off x="7604667" y="6044640"/>
                  <a:ext cx="136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7" name="Freihand 146">
                  <a:extLst>
                    <a:ext uri="{FF2B5EF4-FFF2-40B4-BE49-F238E27FC236}">
                      <a16:creationId xmlns:a16="http://schemas.microsoft.com/office/drawing/2014/main" id="{AAA9691E-57FB-42F5-8EBC-2DC2BD2DF462}"/>
                    </a:ext>
                  </a:extLst>
                </p14:cNvPr>
                <p14:cNvContentPartPr/>
                <p14:nvPr/>
              </p14:nvContentPartPr>
              <p14:xfrm>
                <a:off x="7774947" y="5996400"/>
                <a:ext cx="369360" cy="235800"/>
              </p14:xfrm>
            </p:contentPart>
          </mc:Choice>
          <mc:Fallback xmlns="">
            <p:pic>
              <p:nvPicPr>
                <p:cNvPr id="147" name="Freihand 146">
                  <a:extLst>
                    <a:ext uri="{FF2B5EF4-FFF2-40B4-BE49-F238E27FC236}">
                      <a16:creationId xmlns:a16="http://schemas.microsoft.com/office/drawing/2014/main" id="{AAA9691E-57FB-42F5-8EBC-2DC2BD2DF462}"/>
                    </a:ext>
                  </a:extLst>
                </p:cNvPr>
                <p:cNvPicPr/>
                <p:nvPr/>
              </p:nvPicPr>
              <p:blipFill>
                <a:blip r:embed="rId249"/>
                <a:stretch>
                  <a:fillRect/>
                </a:stretch>
              </p:blipFill>
              <p:spPr>
                <a:xfrm>
                  <a:off x="7770627" y="5992080"/>
                  <a:ext cx="378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Freihand 147">
                  <a:extLst>
                    <a:ext uri="{FF2B5EF4-FFF2-40B4-BE49-F238E27FC236}">
                      <a16:creationId xmlns:a16="http://schemas.microsoft.com/office/drawing/2014/main" id="{209289E4-D7CB-4369-A670-D281561B537D}"/>
                    </a:ext>
                  </a:extLst>
                </p14:cNvPr>
                <p14:cNvContentPartPr/>
                <p14:nvPr/>
              </p14:nvContentPartPr>
              <p14:xfrm>
                <a:off x="3597507" y="6244440"/>
                <a:ext cx="2152080" cy="122400"/>
              </p14:xfrm>
            </p:contentPart>
          </mc:Choice>
          <mc:Fallback xmlns="">
            <p:pic>
              <p:nvPicPr>
                <p:cNvPr id="148" name="Freihand 147">
                  <a:extLst>
                    <a:ext uri="{FF2B5EF4-FFF2-40B4-BE49-F238E27FC236}">
                      <a16:creationId xmlns:a16="http://schemas.microsoft.com/office/drawing/2014/main" id="{209289E4-D7CB-4369-A670-D281561B537D}"/>
                    </a:ext>
                  </a:extLst>
                </p:cNvPr>
                <p:cNvPicPr/>
                <p:nvPr/>
              </p:nvPicPr>
              <p:blipFill>
                <a:blip r:embed="rId251"/>
                <a:stretch>
                  <a:fillRect/>
                </a:stretch>
              </p:blipFill>
              <p:spPr>
                <a:xfrm>
                  <a:off x="3593187" y="6240120"/>
                  <a:ext cx="2160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DA23D488-BD63-4F1D-90A5-FE055D7DA3F8}"/>
                    </a:ext>
                  </a:extLst>
                </p14:cNvPr>
                <p14:cNvContentPartPr/>
                <p14:nvPr/>
              </p14:nvContentPartPr>
              <p14:xfrm>
                <a:off x="2916747" y="5731440"/>
                <a:ext cx="1118880" cy="245880"/>
              </p14:xfrm>
            </p:contentPart>
          </mc:Choice>
          <mc:Fallback xmlns="">
            <p:pic>
              <p:nvPicPr>
                <p:cNvPr id="150" name="Freihand 149">
                  <a:extLst>
                    <a:ext uri="{FF2B5EF4-FFF2-40B4-BE49-F238E27FC236}">
                      <a16:creationId xmlns:a16="http://schemas.microsoft.com/office/drawing/2014/main" id="{DA23D488-BD63-4F1D-90A5-FE055D7DA3F8}"/>
                    </a:ext>
                  </a:extLst>
                </p:cNvPr>
                <p:cNvPicPr/>
                <p:nvPr/>
              </p:nvPicPr>
              <p:blipFill>
                <a:blip r:embed="rId253"/>
                <a:stretch>
                  <a:fillRect/>
                </a:stretch>
              </p:blipFill>
              <p:spPr>
                <a:xfrm>
                  <a:off x="2912427" y="5727120"/>
                  <a:ext cx="1127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Freihand 150">
                  <a:extLst>
                    <a:ext uri="{FF2B5EF4-FFF2-40B4-BE49-F238E27FC236}">
                      <a16:creationId xmlns:a16="http://schemas.microsoft.com/office/drawing/2014/main" id="{E18632F6-9431-42FB-98D4-811F639FF439}"/>
                    </a:ext>
                  </a:extLst>
                </p14:cNvPr>
                <p14:cNvContentPartPr/>
                <p14:nvPr/>
              </p14:nvContentPartPr>
              <p14:xfrm>
                <a:off x="3689667" y="5728560"/>
                <a:ext cx="430560" cy="272160"/>
              </p14:xfrm>
            </p:contentPart>
          </mc:Choice>
          <mc:Fallback xmlns="">
            <p:pic>
              <p:nvPicPr>
                <p:cNvPr id="151" name="Freihand 150">
                  <a:extLst>
                    <a:ext uri="{FF2B5EF4-FFF2-40B4-BE49-F238E27FC236}">
                      <a16:creationId xmlns:a16="http://schemas.microsoft.com/office/drawing/2014/main" id="{E18632F6-9431-42FB-98D4-811F639FF439}"/>
                    </a:ext>
                  </a:extLst>
                </p:cNvPr>
                <p:cNvPicPr/>
                <p:nvPr/>
              </p:nvPicPr>
              <p:blipFill>
                <a:blip r:embed="rId255"/>
                <a:stretch>
                  <a:fillRect/>
                </a:stretch>
              </p:blipFill>
              <p:spPr>
                <a:xfrm>
                  <a:off x="3685347" y="5724240"/>
                  <a:ext cx="439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B9E6EE11-BD3D-4869-AF73-4AB2F13CAC80}"/>
                    </a:ext>
                  </a:extLst>
                </p14:cNvPr>
                <p14:cNvContentPartPr/>
                <p14:nvPr/>
              </p14:nvContentPartPr>
              <p14:xfrm>
                <a:off x="402867" y="5322120"/>
                <a:ext cx="151560" cy="324360"/>
              </p14:xfrm>
            </p:contentPart>
          </mc:Choice>
          <mc:Fallback xmlns="">
            <p:pic>
              <p:nvPicPr>
                <p:cNvPr id="153" name="Freihand 152">
                  <a:extLst>
                    <a:ext uri="{FF2B5EF4-FFF2-40B4-BE49-F238E27FC236}">
                      <a16:creationId xmlns:a16="http://schemas.microsoft.com/office/drawing/2014/main" id="{B9E6EE11-BD3D-4869-AF73-4AB2F13CAC80}"/>
                    </a:ext>
                  </a:extLst>
                </p:cNvPr>
                <p:cNvPicPr/>
                <p:nvPr/>
              </p:nvPicPr>
              <p:blipFill>
                <a:blip r:embed="rId257"/>
                <a:stretch>
                  <a:fillRect/>
                </a:stretch>
              </p:blipFill>
              <p:spPr>
                <a:xfrm>
                  <a:off x="398547" y="5317800"/>
                  <a:ext cx="1602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9BAE61CF-021E-48B1-AC1C-D60DE2910E47}"/>
                    </a:ext>
                  </a:extLst>
                </p14:cNvPr>
                <p14:cNvContentPartPr/>
                <p14:nvPr/>
              </p14:nvContentPartPr>
              <p14:xfrm>
                <a:off x="604827" y="5426160"/>
                <a:ext cx="53640" cy="78480"/>
              </p14:xfrm>
            </p:contentPart>
          </mc:Choice>
          <mc:Fallback xmlns="">
            <p:pic>
              <p:nvPicPr>
                <p:cNvPr id="154" name="Freihand 153">
                  <a:extLst>
                    <a:ext uri="{FF2B5EF4-FFF2-40B4-BE49-F238E27FC236}">
                      <a16:creationId xmlns:a16="http://schemas.microsoft.com/office/drawing/2014/main" id="{9BAE61CF-021E-48B1-AC1C-D60DE2910E47}"/>
                    </a:ext>
                  </a:extLst>
                </p:cNvPr>
                <p:cNvPicPr/>
                <p:nvPr/>
              </p:nvPicPr>
              <p:blipFill>
                <a:blip r:embed="rId259"/>
                <a:stretch>
                  <a:fillRect/>
                </a:stretch>
              </p:blipFill>
              <p:spPr>
                <a:xfrm>
                  <a:off x="600507" y="5421840"/>
                  <a:ext cx="62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5" name="Freihand 154">
                  <a:extLst>
                    <a:ext uri="{FF2B5EF4-FFF2-40B4-BE49-F238E27FC236}">
                      <a16:creationId xmlns:a16="http://schemas.microsoft.com/office/drawing/2014/main" id="{EB7263D0-705A-4942-B20C-2967A9945BA5}"/>
                    </a:ext>
                  </a:extLst>
                </p14:cNvPr>
                <p14:cNvContentPartPr/>
                <p14:nvPr/>
              </p14:nvContentPartPr>
              <p14:xfrm>
                <a:off x="701307" y="5330040"/>
                <a:ext cx="168120" cy="156240"/>
              </p14:xfrm>
            </p:contentPart>
          </mc:Choice>
          <mc:Fallback xmlns="">
            <p:pic>
              <p:nvPicPr>
                <p:cNvPr id="155" name="Freihand 154">
                  <a:extLst>
                    <a:ext uri="{FF2B5EF4-FFF2-40B4-BE49-F238E27FC236}">
                      <a16:creationId xmlns:a16="http://schemas.microsoft.com/office/drawing/2014/main" id="{EB7263D0-705A-4942-B20C-2967A9945BA5}"/>
                    </a:ext>
                  </a:extLst>
                </p:cNvPr>
                <p:cNvPicPr/>
                <p:nvPr/>
              </p:nvPicPr>
              <p:blipFill>
                <a:blip r:embed="rId261"/>
                <a:stretch>
                  <a:fillRect/>
                </a:stretch>
              </p:blipFill>
              <p:spPr>
                <a:xfrm>
                  <a:off x="696987" y="5325720"/>
                  <a:ext cx="17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B7649706-F423-40AB-9AE0-809E1DE6727B}"/>
                    </a:ext>
                  </a:extLst>
                </p14:cNvPr>
                <p14:cNvContentPartPr/>
                <p14:nvPr/>
              </p14:nvContentPartPr>
              <p14:xfrm>
                <a:off x="1040427" y="5330400"/>
                <a:ext cx="142200" cy="154080"/>
              </p14:xfrm>
            </p:contentPart>
          </mc:Choice>
          <mc:Fallback xmlns="">
            <p:pic>
              <p:nvPicPr>
                <p:cNvPr id="157" name="Freihand 156">
                  <a:extLst>
                    <a:ext uri="{FF2B5EF4-FFF2-40B4-BE49-F238E27FC236}">
                      <a16:creationId xmlns:a16="http://schemas.microsoft.com/office/drawing/2014/main" id="{B7649706-F423-40AB-9AE0-809E1DE6727B}"/>
                    </a:ext>
                  </a:extLst>
                </p:cNvPr>
                <p:cNvPicPr/>
                <p:nvPr/>
              </p:nvPicPr>
              <p:blipFill>
                <a:blip r:embed="rId263"/>
                <a:stretch>
                  <a:fillRect/>
                </a:stretch>
              </p:blipFill>
              <p:spPr>
                <a:xfrm>
                  <a:off x="1036107" y="5326080"/>
                  <a:ext cx="150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8" name="Freihand 157">
                  <a:extLst>
                    <a:ext uri="{FF2B5EF4-FFF2-40B4-BE49-F238E27FC236}">
                      <a16:creationId xmlns:a16="http://schemas.microsoft.com/office/drawing/2014/main" id="{8E2F3798-3A14-4753-B9BD-DAEDDCA3F85A}"/>
                    </a:ext>
                  </a:extLst>
                </p14:cNvPr>
                <p14:cNvContentPartPr/>
                <p14:nvPr/>
              </p14:nvContentPartPr>
              <p14:xfrm>
                <a:off x="1206747" y="5409600"/>
                <a:ext cx="87840" cy="64800"/>
              </p14:xfrm>
            </p:contentPart>
          </mc:Choice>
          <mc:Fallback xmlns="">
            <p:pic>
              <p:nvPicPr>
                <p:cNvPr id="158" name="Freihand 157">
                  <a:extLst>
                    <a:ext uri="{FF2B5EF4-FFF2-40B4-BE49-F238E27FC236}">
                      <a16:creationId xmlns:a16="http://schemas.microsoft.com/office/drawing/2014/main" id="{8E2F3798-3A14-4753-B9BD-DAEDDCA3F85A}"/>
                    </a:ext>
                  </a:extLst>
                </p:cNvPr>
                <p:cNvPicPr/>
                <p:nvPr/>
              </p:nvPicPr>
              <p:blipFill>
                <a:blip r:embed="rId265"/>
                <a:stretch>
                  <a:fillRect/>
                </a:stretch>
              </p:blipFill>
              <p:spPr>
                <a:xfrm>
                  <a:off x="1202427" y="5405280"/>
                  <a:ext cx="96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9" name="Freihand 158">
                  <a:extLst>
                    <a:ext uri="{FF2B5EF4-FFF2-40B4-BE49-F238E27FC236}">
                      <a16:creationId xmlns:a16="http://schemas.microsoft.com/office/drawing/2014/main" id="{AE838995-A0F9-48B4-960C-8344B69CCC83}"/>
                    </a:ext>
                  </a:extLst>
                </p14:cNvPr>
                <p14:cNvContentPartPr/>
                <p14:nvPr/>
              </p14:nvContentPartPr>
              <p14:xfrm>
                <a:off x="1303227" y="5403120"/>
                <a:ext cx="245880" cy="253440"/>
              </p14:xfrm>
            </p:contentPart>
          </mc:Choice>
          <mc:Fallback xmlns="">
            <p:pic>
              <p:nvPicPr>
                <p:cNvPr id="159" name="Freihand 158">
                  <a:extLst>
                    <a:ext uri="{FF2B5EF4-FFF2-40B4-BE49-F238E27FC236}">
                      <a16:creationId xmlns:a16="http://schemas.microsoft.com/office/drawing/2014/main" id="{AE838995-A0F9-48B4-960C-8344B69CCC83}"/>
                    </a:ext>
                  </a:extLst>
                </p:cNvPr>
                <p:cNvPicPr/>
                <p:nvPr/>
              </p:nvPicPr>
              <p:blipFill>
                <a:blip r:embed="rId267"/>
                <a:stretch>
                  <a:fillRect/>
                </a:stretch>
              </p:blipFill>
              <p:spPr>
                <a:xfrm>
                  <a:off x="1298907" y="5398800"/>
                  <a:ext cx="254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0" name="Freihand 159">
                  <a:extLst>
                    <a:ext uri="{FF2B5EF4-FFF2-40B4-BE49-F238E27FC236}">
                      <a16:creationId xmlns:a16="http://schemas.microsoft.com/office/drawing/2014/main" id="{C0DA837D-84D8-4638-B0A6-0555606AC609}"/>
                    </a:ext>
                  </a:extLst>
                </p14:cNvPr>
                <p14:cNvContentPartPr/>
                <p14:nvPr/>
              </p14:nvContentPartPr>
              <p14:xfrm>
                <a:off x="1585827" y="5406720"/>
                <a:ext cx="132480" cy="55800"/>
              </p14:xfrm>
            </p:contentPart>
          </mc:Choice>
          <mc:Fallback xmlns="">
            <p:pic>
              <p:nvPicPr>
                <p:cNvPr id="160" name="Freihand 159">
                  <a:extLst>
                    <a:ext uri="{FF2B5EF4-FFF2-40B4-BE49-F238E27FC236}">
                      <a16:creationId xmlns:a16="http://schemas.microsoft.com/office/drawing/2014/main" id="{C0DA837D-84D8-4638-B0A6-0555606AC609}"/>
                    </a:ext>
                  </a:extLst>
                </p:cNvPr>
                <p:cNvPicPr/>
                <p:nvPr/>
              </p:nvPicPr>
              <p:blipFill>
                <a:blip r:embed="rId269"/>
                <a:stretch>
                  <a:fillRect/>
                </a:stretch>
              </p:blipFill>
              <p:spPr>
                <a:xfrm>
                  <a:off x="1581507" y="5402400"/>
                  <a:ext cx="141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1" name="Freihand 160">
                  <a:extLst>
                    <a:ext uri="{FF2B5EF4-FFF2-40B4-BE49-F238E27FC236}">
                      <a16:creationId xmlns:a16="http://schemas.microsoft.com/office/drawing/2014/main" id="{B130303C-11A1-4801-A8BF-A6E5B28EB481}"/>
                    </a:ext>
                  </a:extLst>
                </p14:cNvPr>
                <p14:cNvContentPartPr/>
                <p14:nvPr/>
              </p14:nvContentPartPr>
              <p14:xfrm>
                <a:off x="1750707" y="5338680"/>
                <a:ext cx="168120" cy="102240"/>
              </p14:xfrm>
            </p:contentPart>
          </mc:Choice>
          <mc:Fallback xmlns="">
            <p:pic>
              <p:nvPicPr>
                <p:cNvPr id="161" name="Freihand 160">
                  <a:extLst>
                    <a:ext uri="{FF2B5EF4-FFF2-40B4-BE49-F238E27FC236}">
                      <a16:creationId xmlns:a16="http://schemas.microsoft.com/office/drawing/2014/main" id="{B130303C-11A1-4801-A8BF-A6E5B28EB481}"/>
                    </a:ext>
                  </a:extLst>
                </p:cNvPr>
                <p:cNvPicPr/>
                <p:nvPr/>
              </p:nvPicPr>
              <p:blipFill>
                <a:blip r:embed="rId271"/>
                <a:stretch>
                  <a:fillRect/>
                </a:stretch>
              </p:blipFill>
              <p:spPr>
                <a:xfrm>
                  <a:off x="1746387" y="5334360"/>
                  <a:ext cx="176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CB60EC08-F888-4FB6-80D7-555FD1FF4C82}"/>
                    </a:ext>
                  </a:extLst>
                </p14:cNvPr>
                <p14:cNvContentPartPr/>
                <p14:nvPr/>
              </p14:nvContentPartPr>
              <p14:xfrm>
                <a:off x="2055267" y="5266680"/>
                <a:ext cx="159840" cy="163080"/>
              </p14:xfrm>
            </p:contentPart>
          </mc:Choice>
          <mc:Fallback xmlns="">
            <p:pic>
              <p:nvPicPr>
                <p:cNvPr id="163" name="Freihand 162">
                  <a:extLst>
                    <a:ext uri="{FF2B5EF4-FFF2-40B4-BE49-F238E27FC236}">
                      <a16:creationId xmlns:a16="http://schemas.microsoft.com/office/drawing/2014/main" id="{CB60EC08-F888-4FB6-80D7-555FD1FF4C82}"/>
                    </a:ext>
                  </a:extLst>
                </p:cNvPr>
                <p:cNvPicPr/>
                <p:nvPr/>
              </p:nvPicPr>
              <p:blipFill>
                <a:blip r:embed="rId273"/>
                <a:stretch>
                  <a:fillRect/>
                </a:stretch>
              </p:blipFill>
              <p:spPr>
                <a:xfrm>
                  <a:off x="2050947" y="5262360"/>
                  <a:ext cx="168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4" name="Freihand 163">
                  <a:extLst>
                    <a:ext uri="{FF2B5EF4-FFF2-40B4-BE49-F238E27FC236}">
                      <a16:creationId xmlns:a16="http://schemas.microsoft.com/office/drawing/2014/main" id="{A5900CDB-53F2-4564-AB44-D7DB42999A16}"/>
                    </a:ext>
                  </a:extLst>
                </p14:cNvPr>
                <p14:cNvContentPartPr/>
                <p14:nvPr/>
              </p14:nvContentPartPr>
              <p14:xfrm>
                <a:off x="2125827" y="5390520"/>
                <a:ext cx="77040" cy="55800"/>
              </p14:xfrm>
            </p:contentPart>
          </mc:Choice>
          <mc:Fallback xmlns="">
            <p:pic>
              <p:nvPicPr>
                <p:cNvPr id="164" name="Freihand 163">
                  <a:extLst>
                    <a:ext uri="{FF2B5EF4-FFF2-40B4-BE49-F238E27FC236}">
                      <a16:creationId xmlns:a16="http://schemas.microsoft.com/office/drawing/2014/main" id="{A5900CDB-53F2-4564-AB44-D7DB42999A16}"/>
                    </a:ext>
                  </a:extLst>
                </p:cNvPr>
                <p:cNvPicPr/>
                <p:nvPr/>
              </p:nvPicPr>
              <p:blipFill>
                <a:blip r:embed="rId275"/>
                <a:stretch>
                  <a:fillRect/>
                </a:stretch>
              </p:blipFill>
              <p:spPr>
                <a:xfrm>
                  <a:off x="2121507" y="5386200"/>
                  <a:ext cx="85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C69B522F-A0AF-4AAE-A124-361EE770C104}"/>
                    </a:ext>
                  </a:extLst>
                </p14:cNvPr>
                <p14:cNvContentPartPr/>
                <p14:nvPr/>
              </p14:nvContentPartPr>
              <p14:xfrm>
                <a:off x="2224467" y="5381160"/>
                <a:ext cx="378360" cy="187560"/>
              </p14:xfrm>
            </p:contentPart>
          </mc:Choice>
          <mc:Fallback xmlns="">
            <p:pic>
              <p:nvPicPr>
                <p:cNvPr id="165" name="Freihand 164">
                  <a:extLst>
                    <a:ext uri="{FF2B5EF4-FFF2-40B4-BE49-F238E27FC236}">
                      <a16:creationId xmlns:a16="http://schemas.microsoft.com/office/drawing/2014/main" id="{C69B522F-A0AF-4AAE-A124-361EE770C104}"/>
                    </a:ext>
                  </a:extLst>
                </p:cNvPr>
                <p:cNvPicPr/>
                <p:nvPr/>
              </p:nvPicPr>
              <p:blipFill>
                <a:blip r:embed="rId277"/>
                <a:stretch>
                  <a:fillRect/>
                </a:stretch>
              </p:blipFill>
              <p:spPr>
                <a:xfrm>
                  <a:off x="2220147" y="5376840"/>
                  <a:ext cx="387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05901C37-88CB-4DE4-AE17-73A369707242}"/>
                    </a:ext>
                  </a:extLst>
                </p14:cNvPr>
                <p14:cNvContentPartPr/>
                <p14:nvPr/>
              </p14:nvContentPartPr>
              <p14:xfrm>
                <a:off x="2651067" y="5358120"/>
                <a:ext cx="90360" cy="75240"/>
              </p14:xfrm>
            </p:contentPart>
          </mc:Choice>
          <mc:Fallback xmlns="">
            <p:pic>
              <p:nvPicPr>
                <p:cNvPr id="166" name="Freihand 165">
                  <a:extLst>
                    <a:ext uri="{FF2B5EF4-FFF2-40B4-BE49-F238E27FC236}">
                      <a16:creationId xmlns:a16="http://schemas.microsoft.com/office/drawing/2014/main" id="{05901C37-88CB-4DE4-AE17-73A369707242}"/>
                    </a:ext>
                  </a:extLst>
                </p:cNvPr>
                <p:cNvPicPr/>
                <p:nvPr/>
              </p:nvPicPr>
              <p:blipFill>
                <a:blip r:embed="rId279"/>
                <a:stretch>
                  <a:fillRect/>
                </a:stretch>
              </p:blipFill>
              <p:spPr>
                <a:xfrm>
                  <a:off x="2646747" y="5353800"/>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3E63F0D8-6680-4BD3-B40C-239BE5A94791}"/>
                    </a:ext>
                  </a:extLst>
                </p14:cNvPr>
                <p14:cNvContentPartPr/>
                <p14:nvPr/>
              </p14:nvContentPartPr>
              <p14:xfrm>
                <a:off x="2754747" y="5346240"/>
                <a:ext cx="109800" cy="105480"/>
              </p14:xfrm>
            </p:contentPart>
          </mc:Choice>
          <mc:Fallback xmlns="">
            <p:pic>
              <p:nvPicPr>
                <p:cNvPr id="167" name="Freihand 166">
                  <a:extLst>
                    <a:ext uri="{FF2B5EF4-FFF2-40B4-BE49-F238E27FC236}">
                      <a16:creationId xmlns:a16="http://schemas.microsoft.com/office/drawing/2014/main" id="{3E63F0D8-6680-4BD3-B40C-239BE5A94791}"/>
                    </a:ext>
                  </a:extLst>
                </p:cNvPr>
                <p:cNvPicPr/>
                <p:nvPr/>
              </p:nvPicPr>
              <p:blipFill>
                <a:blip r:embed="rId281"/>
                <a:stretch>
                  <a:fillRect/>
                </a:stretch>
              </p:blipFill>
              <p:spPr>
                <a:xfrm>
                  <a:off x="2750427" y="5341920"/>
                  <a:ext cx="118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AE2BE4C5-9D2F-44F2-99D0-4C883332BB1C}"/>
                    </a:ext>
                  </a:extLst>
                </p14:cNvPr>
                <p14:cNvContentPartPr/>
                <p14:nvPr/>
              </p14:nvContentPartPr>
              <p14:xfrm>
                <a:off x="555507" y="5739000"/>
                <a:ext cx="26640" cy="134280"/>
              </p14:xfrm>
            </p:contentPart>
          </mc:Choice>
          <mc:Fallback xmlns="">
            <p:pic>
              <p:nvPicPr>
                <p:cNvPr id="169" name="Freihand 168">
                  <a:extLst>
                    <a:ext uri="{FF2B5EF4-FFF2-40B4-BE49-F238E27FC236}">
                      <a16:creationId xmlns:a16="http://schemas.microsoft.com/office/drawing/2014/main" id="{AE2BE4C5-9D2F-44F2-99D0-4C883332BB1C}"/>
                    </a:ext>
                  </a:extLst>
                </p:cNvPr>
                <p:cNvPicPr/>
                <p:nvPr/>
              </p:nvPicPr>
              <p:blipFill>
                <a:blip r:embed="rId283"/>
                <a:stretch>
                  <a:fillRect/>
                </a:stretch>
              </p:blipFill>
              <p:spPr>
                <a:xfrm>
                  <a:off x="551187" y="5734680"/>
                  <a:ext cx="3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FEA7E4A1-F6D4-4A38-9C87-B787C9739BE6}"/>
                    </a:ext>
                  </a:extLst>
                </p14:cNvPr>
                <p14:cNvContentPartPr/>
                <p14:nvPr/>
              </p14:nvContentPartPr>
              <p14:xfrm>
                <a:off x="487827" y="5723160"/>
                <a:ext cx="144720" cy="191160"/>
              </p14:xfrm>
            </p:contentPart>
          </mc:Choice>
          <mc:Fallback xmlns="">
            <p:pic>
              <p:nvPicPr>
                <p:cNvPr id="170" name="Freihand 169">
                  <a:extLst>
                    <a:ext uri="{FF2B5EF4-FFF2-40B4-BE49-F238E27FC236}">
                      <a16:creationId xmlns:a16="http://schemas.microsoft.com/office/drawing/2014/main" id="{FEA7E4A1-F6D4-4A38-9C87-B787C9739BE6}"/>
                    </a:ext>
                  </a:extLst>
                </p:cNvPr>
                <p:cNvPicPr/>
                <p:nvPr/>
              </p:nvPicPr>
              <p:blipFill>
                <a:blip r:embed="rId285"/>
                <a:stretch>
                  <a:fillRect/>
                </a:stretch>
              </p:blipFill>
              <p:spPr>
                <a:xfrm>
                  <a:off x="483507" y="5718840"/>
                  <a:ext cx="153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A48C02BC-DE6F-47F1-BC63-AE5F8789F0D1}"/>
                    </a:ext>
                  </a:extLst>
                </p14:cNvPr>
                <p14:cNvContentPartPr/>
                <p14:nvPr/>
              </p14:nvContentPartPr>
              <p14:xfrm>
                <a:off x="686187" y="5735400"/>
                <a:ext cx="113760" cy="154440"/>
              </p14:xfrm>
            </p:contentPart>
          </mc:Choice>
          <mc:Fallback xmlns="">
            <p:pic>
              <p:nvPicPr>
                <p:cNvPr id="171" name="Freihand 170">
                  <a:extLst>
                    <a:ext uri="{FF2B5EF4-FFF2-40B4-BE49-F238E27FC236}">
                      <a16:creationId xmlns:a16="http://schemas.microsoft.com/office/drawing/2014/main" id="{A48C02BC-DE6F-47F1-BC63-AE5F8789F0D1}"/>
                    </a:ext>
                  </a:extLst>
                </p:cNvPr>
                <p:cNvPicPr/>
                <p:nvPr/>
              </p:nvPicPr>
              <p:blipFill>
                <a:blip r:embed="rId287"/>
                <a:stretch>
                  <a:fillRect/>
                </a:stretch>
              </p:blipFill>
              <p:spPr>
                <a:xfrm>
                  <a:off x="681867" y="5731080"/>
                  <a:ext cx="122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E3B37F6-9D8E-433D-8F91-5D61D7C53409}"/>
                    </a:ext>
                  </a:extLst>
                </p14:cNvPr>
                <p14:cNvContentPartPr/>
                <p14:nvPr/>
              </p14:nvContentPartPr>
              <p14:xfrm>
                <a:off x="762867" y="5748720"/>
                <a:ext cx="30960" cy="132120"/>
              </p14:xfrm>
            </p:contentPart>
          </mc:Choice>
          <mc:Fallback xmlns="">
            <p:pic>
              <p:nvPicPr>
                <p:cNvPr id="172" name="Freihand 171">
                  <a:extLst>
                    <a:ext uri="{FF2B5EF4-FFF2-40B4-BE49-F238E27FC236}">
                      <a16:creationId xmlns:a16="http://schemas.microsoft.com/office/drawing/2014/main" id="{9E3B37F6-9D8E-433D-8F91-5D61D7C53409}"/>
                    </a:ext>
                  </a:extLst>
                </p:cNvPr>
                <p:cNvPicPr/>
                <p:nvPr/>
              </p:nvPicPr>
              <p:blipFill>
                <a:blip r:embed="rId289"/>
                <a:stretch>
                  <a:fillRect/>
                </a:stretch>
              </p:blipFill>
              <p:spPr>
                <a:xfrm>
                  <a:off x="758547" y="5744400"/>
                  <a:ext cx="39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2D7C6BFA-6853-436E-82E3-71E4A902B5AD}"/>
                    </a:ext>
                  </a:extLst>
                </p14:cNvPr>
                <p14:cNvContentPartPr/>
                <p14:nvPr/>
              </p14:nvContentPartPr>
              <p14:xfrm>
                <a:off x="843147" y="5644680"/>
                <a:ext cx="136080" cy="210960"/>
              </p14:xfrm>
            </p:contentPart>
          </mc:Choice>
          <mc:Fallback xmlns="">
            <p:pic>
              <p:nvPicPr>
                <p:cNvPr id="173" name="Freihand 172">
                  <a:extLst>
                    <a:ext uri="{FF2B5EF4-FFF2-40B4-BE49-F238E27FC236}">
                      <a16:creationId xmlns:a16="http://schemas.microsoft.com/office/drawing/2014/main" id="{2D7C6BFA-6853-436E-82E3-71E4A902B5AD}"/>
                    </a:ext>
                  </a:extLst>
                </p:cNvPr>
                <p:cNvPicPr/>
                <p:nvPr/>
              </p:nvPicPr>
              <p:blipFill>
                <a:blip r:embed="rId291"/>
                <a:stretch>
                  <a:fillRect/>
                </a:stretch>
              </p:blipFill>
              <p:spPr>
                <a:xfrm>
                  <a:off x="838827" y="5640360"/>
                  <a:ext cx="144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64C1C2A3-5D27-4142-9A6F-AC25E3C1ED9D}"/>
                    </a:ext>
                  </a:extLst>
                </p14:cNvPr>
                <p14:cNvContentPartPr/>
                <p14:nvPr/>
              </p14:nvContentPartPr>
              <p14:xfrm>
                <a:off x="991107" y="5696880"/>
                <a:ext cx="34920" cy="42480"/>
              </p14:xfrm>
            </p:contentPart>
          </mc:Choice>
          <mc:Fallback xmlns="">
            <p:pic>
              <p:nvPicPr>
                <p:cNvPr id="174" name="Freihand 173">
                  <a:extLst>
                    <a:ext uri="{FF2B5EF4-FFF2-40B4-BE49-F238E27FC236}">
                      <a16:creationId xmlns:a16="http://schemas.microsoft.com/office/drawing/2014/main" id="{64C1C2A3-5D27-4142-9A6F-AC25E3C1ED9D}"/>
                    </a:ext>
                  </a:extLst>
                </p:cNvPr>
                <p:cNvPicPr/>
                <p:nvPr/>
              </p:nvPicPr>
              <p:blipFill>
                <a:blip r:embed="rId293"/>
                <a:stretch>
                  <a:fillRect/>
                </a:stretch>
              </p:blipFill>
              <p:spPr>
                <a:xfrm>
                  <a:off x="986787" y="5692560"/>
                  <a:ext cx="43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Freihand 174">
                  <a:extLst>
                    <a:ext uri="{FF2B5EF4-FFF2-40B4-BE49-F238E27FC236}">
                      <a16:creationId xmlns:a16="http://schemas.microsoft.com/office/drawing/2014/main" id="{0CD96AE2-F881-4AC1-AFA4-86A6573AE462}"/>
                    </a:ext>
                  </a:extLst>
                </p14:cNvPr>
                <p14:cNvContentPartPr/>
                <p14:nvPr/>
              </p14:nvContentPartPr>
              <p14:xfrm>
                <a:off x="1038627" y="5755200"/>
                <a:ext cx="83880" cy="96480"/>
              </p14:xfrm>
            </p:contentPart>
          </mc:Choice>
          <mc:Fallback xmlns="">
            <p:pic>
              <p:nvPicPr>
                <p:cNvPr id="175" name="Freihand 174">
                  <a:extLst>
                    <a:ext uri="{FF2B5EF4-FFF2-40B4-BE49-F238E27FC236}">
                      <a16:creationId xmlns:a16="http://schemas.microsoft.com/office/drawing/2014/main" id="{0CD96AE2-F881-4AC1-AFA4-86A6573AE462}"/>
                    </a:ext>
                  </a:extLst>
                </p:cNvPr>
                <p:cNvPicPr/>
                <p:nvPr/>
              </p:nvPicPr>
              <p:blipFill>
                <a:blip r:embed="rId295"/>
                <a:stretch>
                  <a:fillRect/>
                </a:stretch>
              </p:blipFill>
              <p:spPr>
                <a:xfrm>
                  <a:off x="1034307" y="5750880"/>
                  <a:ext cx="92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6" name="Freihand 175">
                  <a:extLst>
                    <a:ext uri="{FF2B5EF4-FFF2-40B4-BE49-F238E27FC236}">
                      <a16:creationId xmlns:a16="http://schemas.microsoft.com/office/drawing/2014/main" id="{4C5AA513-8550-4905-88C8-B1070703C644}"/>
                    </a:ext>
                  </a:extLst>
                </p14:cNvPr>
                <p14:cNvContentPartPr/>
                <p14:nvPr/>
              </p14:nvContentPartPr>
              <p14:xfrm>
                <a:off x="1220787" y="5699400"/>
                <a:ext cx="369000" cy="108360"/>
              </p14:xfrm>
            </p:contentPart>
          </mc:Choice>
          <mc:Fallback xmlns="">
            <p:pic>
              <p:nvPicPr>
                <p:cNvPr id="176" name="Freihand 175">
                  <a:extLst>
                    <a:ext uri="{FF2B5EF4-FFF2-40B4-BE49-F238E27FC236}">
                      <a16:creationId xmlns:a16="http://schemas.microsoft.com/office/drawing/2014/main" id="{4C5AA513-8550-4905-88C8-B1070703C644}"/>
                    </a:ext>
                  </a:extLst>
                </p:cNvPr>
                <p:cNvPicPr/>
                <p:nvPr/>
              </p:nvPicPr>
              <p:blipFill>
                <a:blip r:embed="rId297"/>
                <a:stretch>
                  <a:fillRect/>
                </a:stretch>
              </p:blipFill>
              <p:spPr>
                <a:xfrm>
                  <a:off x="1216467" y="5695080"/>
                  <a:ext cx="37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Freihand 176">
                  <a:extLst>
                    <a:ext uri="{FF2B5EF4-FFF2-40B4-BE49-F238E27FC236}">
                      <a16:creationId xmlns:a16="http://schemas.microsoft.com/office/drawing/2014/main" id="{8CEA9409-3D1D-4EDB-9291-A0B343826399}"/>
                    </a:ext>
                  </a:extLst>
                </p14:cNvPr>
                <p14:cNvContentPartPr/>
                <p14:nvPr/>
              </p14:nvContentPartPr>
              <p14:xfrm>
                <a:off x="1744587" y="5662320"/>
                <a:ext cx="135360" cy="130320"/>
              </p14:xfrm>
            </p:contentPart>
          </mc:Choice>
          <mc:Fallback xmlns="">
            <p:pic>
              <p:nvPicPr>
                <p:cNvPr id="177" name="Freihand 176">
                  <a:extLst>
                    <a:ext uri="{FF2B5EF4-FFF2-40B4-BE49-F238E27FC236}">
                      <a16:creationId xmlns:a16="http://schemas.microsoft.com/office/drawing/2014/main" id="{8CEA9409-3D1D-4EDB-9291-A0B343826399}"/>
                    </a:ext>
                  </a:extLst>
                </p:cNvPr>
                <p:cNvPicPr/>
                <p:nvPr/>
              </p:nvPicPr>
              <p:blipFill>
                <a:blip r:embed="rId299"/>
                <a:stretch>
                  <a:fillRect/>
                </a:stretch>
              </p:blipFill>
              <p:spPr>
                <a:xfrm>
                  <a:off x="1740267" y="5658000"/>
                  <a:ext cx="144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Freihand 177">
                  <a:extLst>
                    <a:ext uri="{FF2B5EF4-FFF2-40B4-BE49-F238E27FC236}">
                      <a16:creationId xmlns:a16="http://schemas.microsoft.com/office/drawing/2014/main" id="{A43CF104-EE37-4C72-BCD9-41B872EF9EDB}"/>
                    </a:ext>
                  </a:extLst>
                </p14:cNvPr>
                <p14:cNvContentPartPr/>
                <p14:nvPr/>
              </p14:nvContentPartPr>
              <p14:xfrm>
                <a:off x="1863387" y="5654040"/>
                <a:ext cx="163080" cy="146520"/>
              </p14:xfrm>
            </p:contentPart>
          </mc:Choice>
          <mc:Fallback xmlns="">
            <p:pic>
              <p:nvPicPr>
                <p:cNvPr id="178" name="Freihand 177">
                  <a:extLst>
                    <a:ext uri="{FF2B5EF4-FFF2-40B4-BE49-F238E27FC236}">
                      <a16:creationId xmlns:a16="http://schemas.microsoft.com/office/drawing/2014/main" id="{A43CF104-EE37-4C72-BCD9-41B872EF9EDB}"/>
                    </a:ext>
                  </a:extLst>
                </p:cNvPr>
                <p:cNvPicPr/>
                <p:nvPr/>
              </p:nvPicPr>
              <p:blipFill>
                <a:blip r:embed="rId301"/>
                <a:stretch>
                  <a:fillRect/>
                </a:stretch>
              </p:blipFill>
              <p:spPr>
                <a:xfrm>
                  <a:off x="1859067" y="5649720"/>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Freihand 178">
                  <a:extLst>
                    <a:ext uri="{FF2B5EF4-FFF2-40B4-BE49-F238E27FC236}">
                      <a16:creationId xmlns:a16="http://schemas.microsoft.com/office/drawing/2014/main" id="{8F601970-E606-4B13-96E1-F1BB85E271DC}"/>
                    </a:ext>
                  </a:extLst>
                </p14:cNvPr>
                <p14:cNvContentPartPr/>
                <p14:nvPr/>
              </p14:nvContentPartPr>
              <p14:xfrm>
                <a:off x="1943667" y="5751240"/>
                <a:ext cx="81720" cy="29520"/>
              </p14:xfrm>
            </p:contentPart>
          </mc:Choice>
          <mc:Fallback xmlns="">
            <p:pic>
              <p:nvPicPr>
                <p:cNvPr id="179" name="Freihand 178">
                  <a:extLst>
                    <a:ext uri="{FF2B5EF4-FFF2-40B4-BE49-F238E27FC236}">
                      <a16:creationId xmlns:a16="http://schemas.microsoft.com/office/drawing/2014/main" id="{8F601970-E606-4B13-96E1-F1BB85E271DC}"/>
                    </a:ext>
                  </a:extLst>
                </p:cNvPr>
                <p:cNvPicPr/>
                <p:nvPr/>
              </p:nvPicPr>
              <p:blipFill>
                <a:blip r:embed="rId303"/>
                <a:stretch>
                  <a:fillRect/>
                </a:stretch>
              </p:blipFill>
              <p:spPr>
                <a:xfrm>
                  <a:off x="1939347" y="5746920"/>
                  <a:ext cx="90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Freihand 179">
                  <a:extLst>
                    <a:ext uri="{FF2B5EF4-FFF2-40B4-BE49-F238E27FC236}">
                      <a16:creationId xmlns:a16="http://schemas.microsoft.com/office/drawing/2014/main" id="{C3EB64B4-F7E2-4ACF-A5ED-0CECE90CC5DA}"/>
                    </a:ext>
                  </a:extLst>
                </p14:cNvPr>
                <p14:cNvContentPartPr/>
                <p14:nvPr/>
              </p14:nvContentPartPr>
              <p14:xfrm>
                <a:off x="2028987" y="5755560"/>
                <a:ext cx="197280" cy="37800"/>
              </p14:xfrm>
            </p:contentPart>
          </mc:Choice>
          <mc:Fallback xmlns="">
            <p:pic>
              <p:nvPicPr>
                <p:cNvPr id="180" name="Freihand 179">
                  <a:extLst>
                    <a:ext uri="{FF2B5EF4-FFF2-40B4-BE49-F238E27FC236}">
                      <a16:creationId xmlns:a16="http://schemas.microsoft.com/office/drawing/2014/main" id="{C3EB64B4-F7E2-4ACF-A5ED-0CECE90CC5DA}"/>
                    </a:ext>
                  </a:extLst>
                </p:cNvPr>
                <p:cNvPicPr/>
                <p:nvPr/>
              </p:nvPicPr>
              <p:blipFill>
                <a:blip r:embed="rId305"/>
                <a:stretch>
                  <a:fillRect/>
                </a:stretch>
              </p:blipFill>
              <p:spPr>
                <a:xfrm>
                  <a:off x="2024667" y="5751240"/>
                  <a:ext cx="20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336CC6DE-2B79-4721-90AE-BE0F41E6C881}"/>
                    </a:ext>
                  </a:extLst>
                </p14:cNvPr>
                <p14:cNvContentPartPr/>
                <p14:nvPr/>
              </p14:nvContentPartPr>
              <p14:xfrm>
                <a:off x="2269827" y="5723160"/>
                <a:ext cx="352440" cy="54360"/>
              </p14:xfrm>
            </p:contentPart>
          </mc:Choice>
          <mc:Fallback xmlns="">
            <p:pic>
              <p:nvPicPr>
                <p:cNvPr id="181" name="Freihand 180">
                  <a:extLst>
                    <a:ext uri="{FF2B5EF4-FFF2-40B4-BE49-F238E27FC236}">
                      <a16:creationId xmlns:a16="http://schemas.microsoft.com/office/drawing/2014/main" id="{336CC6DE-2B79-4721-90AE-BE0F41E6C881}"/>
                    </a:ext>
                  </a:extLst>
                </p:cNvPr>
                <p:cNvPicPr/>
                <p:nvPr/>
              </p:nvPicPr>
              <p:blipFill>
                <a:blip r:embed="rId307"/>
                <a:stretch>
                  <a:fillRect/>
                </a:stretch>
              </p:blipFill>
              <p:spPr>
                <a:xfrm>
                  <a:off x="2265507" y="5718840"/>
                  <a:ext cx="36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Freihand 181">
                  <a:extLst>
                    <a:ext uri="{FF2B5EF4-FFF2-40B4-BE49-F238E27FC236}">
                      <a16:creationId xmlns:a16="http://schemas.microsoft.com/office/drawing/2014/main" id="{2C290B13-3B6E-4EEA-B345-F6646F3F05E9}"/>
                    </a:ext>
                  </a:extLst>
                </p14:cNvPr>
                <p14:cNvContentPartPr/>
                <p14:nvPr/>
              </p14:nvContentPartPr>
              <p14:xfrm>
                <a:off x="1804707" y="5566920"/>
                <a:ext cx="93600" cy="34560"/>
              </p14:xfrm>
            </p:contentPart>
          </mc:Choice>
          <mc:Fallback xmlns="">
            <p:pic>
              <p:nvPicPr>
                <p:cNvPr id="182" name="Freihand 181">
                  <a:extLst>
                    <a:ext uri="{FF2B5EF4-FFF2-40B4-BE49-F238E27FC236}">
                      <a16:creationId xmlns:a16="http://schemas.microsoft.com/office/drawing/2014/main" id="{2C290B13-3B6E-4EEA-B345-F6646F3F05E9}"/>
                    </a:ext>
                  </a:extLst>
                </p:cNvPr>
                <p:cNvPicPr/>
                <p:nvPr/>
              </p:nvPicPr>
              <p:blipFill>
                <a:blip r:embed="rId309"/>
                <a:stretch>
                  <a:fillRect/>
                </a:stretch>
              </p:blipFill>
              <p:spPr>
                <a:xfrm>
                  <a:off x="1800387" y="5562600"/>
                  <a:ext cx="102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D7EAE90E-34DA-45FD-BE40-8C99802F44FD}"/>
                    </a:ext>
                  </a:extLst>
                </p14:cNvPr>
                <p14:cNvContentPartPr/>
                <p14:nvPr/>
              </p14:nvContentPartPr>
              <p14:xfrm>
                <a:off x="430587" y="6012240"/>
                <a:ext cx="266400" cy="162720"/>
              </p14:xfrm>
            </p:contentPart>
          </mc:Choice>
          <mc:Fallback xmlns="">
            <p:pic>
              <p:nvPicPr>
                <p:cNvPr id="184" name="Freihand 183">
                  <a:extLst>
                    <a:ext uri="{FF2B5EF4-FFF2-40B4-BE49-F238E27FC236}">
                      <a16:creationId xmlns:a16="http://schemas.microsoft.com/office/drawing/2014/main" id="{D7EAE90E-34DA-45FD-BE40-8C99802F44FD}"/>
                    </a:ext>
                  </a:extLst>
                </p:cNvPr>
                <p:cNvPicPr/>
                <p:nvPr/>
              </p:nvPicPr>
              <p:blipFill>
                <a:blip r:embed="rId311"/>
                <a:stretch>
                  <a:fillRect/>
                </a:stretch>
              </p:blipFill>
              <p:spPr>
                <a:xfrm>
                  <a:off x="426267" y="6007920"/>
                  <a:ext cx="275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8E030EE8-142F-4A04-9F62-7E251AF65575}"/>
                    </a:ext>
                  </a:extLst>
                </p14:cNvPr>
                <p14:cNvContentPartPr/>
                <p14:nvPr/>
              </p14:nvContentPartPr>
              <p14:xfrm>
                <a:off x="720387" y="6000000"/>
                <a:ext cx="249480" cy="287280"/>
              </p14:xfrm>
            </p:contentPart>
          </mc:Choice>
          <mc:Fallback xmlns="">
            <p:pic>
              <p:nvPicPr>
                <p:cNvPr id="185" name="Freihand 184">
                  <a:extLst>
                    <a:ext uri="{FF2B5EF4-FFF2-40B4-BE49-F238E27FC236}">
                      <a16:creationId xmlns:a16="http://schemas.microsoft.com/office/drawing/2014/main" id="{8E030EE8-142F-4A04-9F62-7E251AF65575}"/>
                    </a:ext>
                  </a:extLst>
                </p:cNvPr>
                <p:cNvPicPr/>
                <p:nvPr/>
              </p:nvPicPr>
              <p:blipFill>
                <a:blip r:embed="rId313"/>
                <a:stretch>
                  <a:fillRect/>
                </a:stretch>
              </p:blipFill>
              <p:spPr>
                <a:xfrm>
                  <a:off x="716067" y="5995680"/>
                  <a:ext cx="2581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04A0B8F6-583D-4514-BFC4-1EBAAD8B8F19}"/>
                    </a:ext>
                  </a:extLst>
                </p14:cNvPr>
                <p14:cNvContentPartPr/>
                <p14:nvPr/>
              </p14:nvContentPartPr>
              <p14:xfrm>
                <a:off x="1128627" y="6033120"/>
                <a:ext cx="184320" cy="124560"/>
              </p14:xfrm>
            </p:contentPart>
          </mc:Choice>
          <mc:Fallback xmlns="">
            <p:pic>
              <p:nvPicPr>
                <p:cNvPr id="186" name="Freihand 185">
                  <a:extLst>
                    <a:ext uri="{FF2B5EF4-FFF2-40B4-BE49-F238E27FC236}">
                      <a16:creationId xmlns:a16="http://schemas.microsoft.com/office/drawing/2014/main" id="{04A0B8F6-583D-4514-BFC4-1EBAAD8B8F19}"/>
                    </a:ext>
                  </a:extLst>
                </p:cNvPr>
                <p:cNvPicPr/>
                <p:nvPr/>
              </p:nvPicPr>
              <p:blipFill>
                <a:blip r:embed="rId315"/>
                <a:stretch>
                  <a:fillRect/>
                </a:stretch>
              </p:blipFill>
              <p:spPr>
                <a:xfrm>
                  <a:off x="1124307" y="6028800"/>
                  <a:ext cx="192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1D2B6A1F-D9D9-4714-844B-EE1E72F3F7C9}"/>
                    </a:ext>
                  </a:extLst>
                </p14:cNvPr>
                <p14:cNvContentPartPr/>
                <p14:nvPr/>
              </p14:nvContentPartPr>
              <p14:xfrm>
                <a:off x="1347147" y="6051840"/>
                <a:ext cx="97920" cy="87480"/>
              </p14:xfrm>
            </p:contentPart>
          </mc:Choice>
          <mc:Fallback xmlns="">
            <p:pic>
              <p:nvPicPr>
                <p:cNvPr id="187" name="Freihand 186">
                  <a:extLst>
                    <a:ext uri="{FF2B5EF4-FFF2-40B4-BE49-F238E27FC236}">
                      <a16:creationId xmlns:a16="http://schemas.microsoft.com/office/drawing/2014/main" id="{1D2B6A1F-D9D9-4714-844B-EE1E72F3F7C9}"/>
                    </a:ext>
                  </a:extLst>
                </p:cNvPr>
                <p:cNvPicPr/>
                <p:nvPr/>
              </p:nvPicPr>
              <p:blipFill>
                <a:blip r:embed="rId317"/>
                <a:stretch>
                  <a:fillRect/>
                </a:stretch>
              </p:blipFill>
              <p:spPr>
                <a:xfrm>
                  <a:off x="1342827" y="6047520"/>
                  <a:ext cx="106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8" name="Freihand 187">
                  <a:extLst>
                    <a:ext uri="{FF2B5EF4-FFF2-40B4-BE49-F238E27FC236}">
                      <a16:creationId xmlns:a16="http://schemas.microsoft.com/office/drawing/2014/main" id="{21EC8AC3-FFE9-4035-928B-7331ECFAB69D}"/>
                    </a:ext>
                  </a:extLst>
                </p14:cNvPr>
                <p14:cNvContentPartPr/>
                <p14:nvPr/>
              </p14:nvContentPartPr>
              <p14:xfrm>
                <a:off x="1607427" y="5987040"/>
                <a:ext cx="113400" cy="108360"/>
              </p14:xfrm>
            </p:contentPart>
          </mc:Choice>
          <mc:Fallback xmlns="">
            <p:pic>
              <p:nvPicPr>
                <p:cNvPr id="188" name="Freihand 187">
                  <a:extLst>
                    <a:ext uri="{FF2B5EF4-FFF2-40B4-BE49-F238E27FC236}">
                      <a16:creationId xmlns:a16="http://schemas.microsoft.com/office/drawing/2014/main" id="{21EC8AC3-FFE9-4035-928B-7331ECFAB69D}"/>
                    </a:ext>
                  </a:extLst>
                </p:cNvPr>
                <p:cNvPicPr/>
                <p:nvPr/>
              </p:nvPicPr>
              <p:blipFill>
                <a:blip r:embed="rId319"/>
                <a:stretch>
                  <a:fillRect/>
                </a:stretch>
              </p:blipFill>
              <p:spPr>
                <a:xfrm>
                  <a:off x="1603107" y="5982720"/>
                  <a:ext cx="12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Freihand 188">
                  <a:extLst>
                    <a:ext uri="{FF2B5EF4-FFF2-40B4-BE49-F238E27FC236}">
                      <a16:creationId xmlns:a16="http://schemas.microsoft.com/office/drawing/2014/main" id="{E26EC5B4-2EF9-4629-9C15-F50042466409}"/>
                    </a:ext>
                  </a:extLst>
                </p14:cNvPr>
                <p14:cNvContentPartPr/>
                <p14:nvPr/>
              </p14:nvContentPartPr>
              <p14:xfrm>
                <a:off x="1739547" y="6008640"/>
                <a:ext cx="98640" cy="82080"/>
              </p14:xfrm>
            </p:contentPart>
          </mc:Choice>
          <mc:Fallback xmlns="">
            <p:pic>
              <p:nvPicPr>
                <p:cNvPr id="189" name="Freihand 188">
                  <a:extLst>
                    <a:ext uri="{FF2B5EF4-FFF2-40B4-BE49-F238E27FC236}">
                      <a16:creationId xmlns:a16="http://schemas.microsoft.com/office/drawing/2014/main" id="{E26EC5B4-2EF9-4629-9C15-F50042466409}"/>
                    </a:ext>
                  </a:extLst>
                </p:cNvPr>
                <p:cNvPicPr/>
                <p:nvPr/>
              </p:nvPicPr>
              <p:blipFill>
                <a:blip r:embed="rId321"/>
                <a:stretch>
                  <a:fillRect/>
                </a:stretch>
              </p:blipFill>
              <p:spPr>
                <a:xfrm>
                  <a:off x="1735227" y="6004320"/>
                  <a:ext cx="107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EC8B977E-2895-43D0-BF4C-D5E98BF562C1}"/>
                    </a:ext>
                  </a:extLst>
                </p14:cNvPr>
                <p14:cNvContentPartPr/>
                <p14:nvPr/>
              </p14:nvContentPartPr>
              <p14:xfrm>
                <a:off x="1870947" y="5979840"/>
                <a:ext cx="103680" cy="210960"/>
              </p14:xfrm>
            </p:contentPart>
          </mc:Choice>
          <mc:Fallback xmlns="">
            <p:pic>
              <p:nvPicPr>
                <p:cNvPr id="190" name="Freihand 189">
                  <a:extLst>
                    <a:ext uri="{FF2B5EF4-FFF2-40B4-BE49-F238E27FC236}">
                      <a16:creationId xmlns:a16="http://schemas.microsoft.com/office/drawing/2014/main" id="{EC8B977E-2895-43D0-BF4C-D5E98BF562C1}"/>
                    </a:ext>
                  </a:extLst>
                </p:cNvPr>
                <p:cNvPicPr/>
                <p:nvPr/>
              </p:nvPicPr>
              <p:blipFill>
                <a:blip r:embed="rId323"/>
                <a:stretch>
                  <a:fillRect/>
                </a:stretch>
              </p:blipFill>
              <p:spPr>
                <a:xfrm>
                  <a:off x="1866627" y="5975520"/>
                  <a:ext cx="112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632EE8A4-52C9-46C0-AB88-85803477E4E8}"/>
                    </a:ext>
                  </a:extLst>
                </p14:cNvPr>
                <p14:cNvContentPartPr/>
                <p14:nvPr/>
              </p14:nvContentPartPr>
              <p14:xfrm>
                <a:off x="2018187" y="5928720"/>
                <a:ext cx="110160" cy="153000"/>
              </p14:xfrm>
            </p:contentPart>
          </mc:Choice>
          <mc:Fallback xmlns="">
            <p:pic>
              <p:nvPicPr>
                <p:cNvPr id="191" name="Freihand 190">
                  <a:extLst>
                    <a:ext uri="{FF2B5EF4-FFF2-40B4-BE49-F238E27FC236}">
                      <a16:creationId xmlns:a16="http://schemas.microsoft.com/office/drawing/2014/main" id="{632EE8A4-52C9-46C0-AB88-85803477E4E8}"/>
                    </a:ext>
                  </a:extLst>
                </p:cNvPr>
                <p:cNvPicPr/>
                <p:nvPr/>
              </p:nvPicPr>
              <p:blipFill>
                <a:blip r:embed="rId325"/>
                <a:stretch>
                  <a:fillRect/>
                </a:stretch>
              </p:blipFill>
              <p:spPr>
                <a:xfrm>
                  <a:off x="2013867" y="5924400"/>
                  <a:ext cx="11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07554C65-5351-4B0D-BB72-E4CD56ABE6D2}"/>
                    </a:ext>
                  </a:extLst>
                </p14:cNvPr>
                <p14:cNvContentPartPr/>
                <p14:nvPr/>
              </p14:nvContentPartPr>
              <p14:xfrm>
                <a:off x="2189907" y="6042840"/>
                <a:ext cx="27360" cy="32400"/>
              </p14:xfrm>
            </p:contentPart>
          </mc:Choice>
          <mc:Fallback xmlns="">
            <p:pic>
              <p:nvPicPr>
                <p:cNvPr id="192" name="Freihand 191">
                  <a:extLst>
                    <a:ext uri="{FF2B5EF4-FFF2-40B4-BE49-F238E27FC236}">
                      <a16:creationId xmlns:a16="http://schemas.microsoft.com/office/drawing/2014/main" id="{07554C65-5351-4B0D-BB72-E4CD56ABE6D2}"/>
                    </a:ext>
                  </a:extLst>
                </p:cNvPr>
                <p:cNvPicPr/>
                <p:nvPr/>
              </p:nvPicPr>
              <p:blipFill>
                <a:blip r:embed="rId327"/>
                <a:stretch>
                  <a:fillRect/>
                </a:stretch>
              </p:blipFill>
              <p:spPr>
                <a:xfrm>
                  <a:off x="2185587" y="6038520"/>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5C69950D-6CDC-40BA-914E-6991D93886B6}"/>
                    </a:ext>
                  </a:extLst>
                </p14:cNvPr>
                <p14:cNvContentPartPr/>
                <p14:nvPr/>
              </p14:nvContentPartPr>
              <p14:xfrm>
                <a:off x="1700667" y="6226080"/>
                <a:ext cx="573480" cy="11160"/>
              </p14:xfrm>
            </p:contentPart>
          </mc:Choice>
          <mc:Fallback xmlns="">
            <p:pic>
              <p:nvPicPr>
                <p:cNvPr id="193" name="Freihand 192">
                  <a:extLst>
                    <a:ext uri="{FF2B5EF4-FFF2-40B4-BE49-F238E27FC236}">
                      <a16:creationId xmlns:a16="http://schemas.microsoft.com/office/drawing/2014/main" id="{5C69950D-6CDC-40BA-914E-6991D93886B6}"/>
                    </a:ext>
                  </a:extLst>
                </p:cNvPr>
                <p:cNvPicPr/>
                <p:nvPr/>
              </p:nvPicPr>
              <p:blipFill>
                <a:blip r:embed="rId329"/>
                <a:stretch>
                  <a:fillRect/>
                </a:stretch>
              </p:blipFill>
              <p:spPr>
                <a:xfrm>
                  <a:off x="1696347" y="6221760"/>
                  <a:ext cx="58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4" name="Freihand 193">
                  <a:extLst>
                    <a:ext uri="{FF2B5EF4-FFF2-40B4-BE49-F238E27FC236}">
                      <a16:creationId xmlns:a16="http://schemas.microsoft.com/office/drawing/2014/main" id="{8D15D54F-AA2B-479D-8EB7-0F914BEF0745}"/>
                    </a:ext>
                  </a:extLst>
                </p14:cNvPr>
                <p14:cNvContentPartPr/>
                <p14:nvPr/>
              </p14:nvContentPartPr>
              <p14:xfrm>
                <a:off x="264987" y="5503200"/>
                <a:ext cx="2839680" cy="95040"/>
              </p14:xfrm>
            </p:contentPart>
          </mc:Choice>
          <mc:Fallback xmlns="">
            <p:pic>
              <p:nvPicPr>
                <p:cNvPr id="194" name="Freihand 193">
                  <a:extLst>
                    <a:ext uri="{FF2B5EF4-FFF2-40B4-BE49-F238E27FC236}">
                      <a16:creationId xmlns:a16="http://schemas.microsoft.com/office/drawing/2014/main" id="{8D15D54F-AA2B-479D-8EB7-0F914BEF0745}"/>
                    </a:ext>
                  </a:extLst>
                </p:cNvPr>
                <p:cNvPicPr/>
                <p:nvPr/>
              </p:nvPicPr>
              <p:blipFill>
                <a:blip r:embed="rId331"/>
                <a:stretch>
                  <a:fillRect/>
                </a:stretch>
              </p:blipFill>
              <p:spPr>
                <a:xfrm>
                  <a:off x="260667" y="5498880"/>
                  <a:ext cx="284832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23F0C837-D0E2-4543-B4AF-C52B48BBB0EF}"/>
                  </a:ext>
                </a:extLst>
              </p14:cNvPr>
              <p14:cNvContentPartPr/>
              <p14:nvPr/>
            </p14:nvContentPartPr>
            <p14:xfrm>
              <a:off x="6376654" y="4802707"/>
              <a:ext cx="340200" cy="668880"/>
            </p14:xfrm>
          </p:contentPart>
        </mc:Choice>
        <mc:Fallback xmlns="">
          <p:pic>
            <p:nvPicPr>
              <p:cNvPr id="33" name="Freihand 32">
                <a:extLst>
                  <a:ext uri="{FF2B5EF4-FFF2-40B4-BE49-F238E27FC236}">
                    <a16:creationId xmlns:a16="http://schemas.microsoft.com/office/drawing/2014/main" id="{23F0C837-D0E2-4543-B4AF-C52B48BBB0EF}"/>
                  </a:ext>
                </a:extLst>
              </p:cNvPr>
              <p:cNvPicPr/>
              <p:nvPr/>
            </p:nvPicPr>
            <p:blipFill>
              <a:blip r:embed="rId333"/>
              <a:stretch>
                <a:fillRect/>
              </a:stretch>
            </p:blipFill>
            <p:spPr>
              <a:xfrm>
                <a:off x="6372334" y="4798387"/>
                <a:ext cx="34884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4" name="Freihand 33">
                <a:extLst>
                  <a:ext uri="{FF2B5EF4-FFF2-40B4-BE49-F238E27FC236}">
                    <a16:creationId xmlns:a16="http://schemas.microsoft.com/office/drawing/2014/main" id="{846B90A1-D258-4590-9085-A63B115487FE}"/>
                  </a:ext>
                </a:extLst>
              </p14:cNvPr>
              <p14:cNvContentPartPr/>
              <p14:nvPr/>
            </p14:nvContentPartPr>
            <p14:xfrm>
              <a:off x="6066694" y="4727107"/>
              <a:ext cx="269640" cy="650160"/>
            </p14:xfrm>
          </p:contentPart>
        </mc:Choice>
        <mc:Fallback xmlns="">
          <p:pic>
            <p:nvPicPr>
              <p:cNvPr id="34" name="Freihand 33">
                <a:extLst>
                  <a:ext uri="{FF2B5EF4-FFF2-40B4-BE49-F238E27FC236}">
                    <a16:creationId xmlns:a16="http://schemas.microsoft.com/office/drawing/2014/main" id="{846B90A1-D258-4590-9085-A63B115487FE}"/>
                  </a:ext>
                </a:extLst>
              </p:cNvPr>
              <p:cNvPicPr/>
              <p:nvPr/>
            </p:nvPicPr>
            <p:blipFill>
              <a:blip r:embed="rId335"/>
              <a:stretch>
                <a:fillRect/>
              </a:stretch>
            </p:blipFill>
            <p:spPr>
              <a:xfrm>
                <a:off x="6062374" y="4722787"/>
                <a:ext cx="27828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 name="Freihand 34">
                <a:extLst>
                  <a:ext uri="{FF2B5EF4-FFF2-40B4-BE49-F238E27FC236}">
                    <a16:creationId xmlns:a16="http://schemas.microsoft.com/office/drawing/2014/main" id="{01792C14-018D-40AA-A044-E809D98B9F64}"/>
                  </a:ext>
                </a:extLst>
              </p14:cNvPr>
              <p14:cNvContentPartPr/>
              <p14:nvPr/>
            </p14:nvContentPartPr>
            <p14:xfrm>
              <a:off x="5531734" y="4679587"/>
              <a:ext cx="1728360" cy="882000"/>
            </p14:xfrm>
          </p:contentPart>
        </mc:Choice>
        <mc:Fallback xmlns="">
          <p:pic>
            <p:nvPicPr>
              <p:cNvPr id="35" name="Freihand 34">
                <a:extLst>
                  <a:ext uri="{FF2B5EF4-FFF2-40B4-BE49-F238E27FC236}">
                    <a16:creationId xmlns:a16="http://schemas.microsoft.com/office/drawing/2014/main" id="{01792C14-018D-40AA-A044-E809D98B9F64}"/>
                  </a:ext>
                </a:extLst>
              </p:cNvPr>
              <p:cNvPicPr/>
              <p:nvPr/>
            </p:nvPicPr>
            <p:blipFill>
              <a:blip r:embed="rId337"/>
              <a:stretch>
                <a:fillRect/>
              </a:stretch>
            </p:blipFill>
            <p:spPr>
              <a:xfrm>
                <a:off x="5527414" y="4675267"/>
                <a:ext cx="1737000" cy="890640"/>
              </a:xfrm>
              <a:prstGeom prst="rect">
                <a:avLst/>
              </a:prstGeom>
            </p:spPr>
          </p:pic>
        </mc:Fallback>
      </mc:AlternateContent>
      <p:grpSp>
        <p:nvGrpSpPr>
          <p:cNvPr id="51" name="Gruppieren 50">
            <a:extLst>
              <a:ext uri="{FF2B5EF4-FFF2-40B4-BE49-F238E27FC236}">
                <a16:creationId xmlns:a16="http://schemas.microsoft.com/office/drawing/2014/main" id="{EDB15352-C6BD-4EAF-9B43-41D8EF24D27E}"/>
              </a:ext>
            </a:extLst>
          </p:cNvPr>
          <p:cNvGrpSpPr/>
          <p:nvPr/>
        </p:nvGrpSpPr>
        <p:grpSpPr>
          <a:xfrm>
            <a:off x="201934" y="5049667"/>
            <a:ext cx="3030840" cy="645120"/>
            <a:chOff x="201934" y="5049667"/>
            <a:chExt cx="3030840" cy="645120"/>
          </a:xfrm>
        </p:grpSpPr>
        <mc:AlternateContent xmlns:mc="http://schemas.openxmlformats.org/markup-compatibility/2006" xmlns:p14="http://schemas.microsoft.com/office/powerpoint/2010/main">
          <mc:Choice Requires="p14">
            <p:contentPart p14:bwMode="auto" r:id="rId338">
              <p14:nvContentPartPr>
                <p14:cNvPr id="43" name="Freihand 42">
                  <a:extLst>
                    <a:ext uri="{FF2B5EF4-FFF2-40B4-BE49-F238E27FC236}">
                      <a16:creationId xmlns:a16="http://schemas.microsoft.com/office/drawing/2014/main" id="{87DFABF6-6859-4608-B2DD-67B97D3D8CD5}"/>
                    </a:ext>
                  </a:extLst>
                </p14:cNvPr>
                <p14:cNvContentPartPr/>
                <p14:nvPr/>
              </p14:nvContentPartPr>
              <p14:xfrm>
                <a:off x="299134" y="5071627"/>
                <a:ext cx="161640" cy="81720"/>
              </p14:xfrm>
            </p:contentPart>
          </mc:Choice>
          <mc:Fallback xmlns="">
            <p:pic>
              <p:nvPicPr>
                <p:cNvPr id="43" name="Freihand 42">
                  <a:extLst>
                    <a:ext uri="{FF2B5EF4-FFF2-40B4-BE49-F238E27FC236}">
                      <a16:creationId xmlns:a16="http://schemas.microsoft.com/office/drawing/2014/main" id="{87DFABF6-6859-4608-B2DD-67B97D3D8CD5}"/>
                    </a:ext>
                  </a:extLst>
                </p:cNvPr>
                <p:cNvPicPr/>
                <p:nvPr/>
              </p:nvPicPr>
              <p:blipFill>
                <a:blip r:embed="rId339"/>
                <a:stretch>
                  <a:fillRect/>
                </a:stretch>
              </p:blipFill>
              <p:spPr>
                <a:xfrm>
                  <a:off x="294814" y="5067307"/>
                  <a:ext cx="170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9" name="Freihand 48">
                  <a:extLst>
                    <a:ext uri="{FF2B5EF4-FFF2-40B4-BE49-F238E27FC236}">
                      <a16:creationId xmlns:a16="http://schemas.microsoft.com/office/drawing/2014/main" id="{43C4DD4B-3D11-4A85-9F33-E6C834D7B172}"/>
                    </a:ext>
                  </a:extLst>
                </p14:cNvPr>
                <p14:cNvContentPartPr/>
                <p14:nvPr/>
              </p14:nvContentPartPr>
              <p14:xfrm>
                <a:off x="201934" y="5049667"/>
                <a:ext cx="3030840" cy="645120"/>
              </p14:xfrm>
            </p:contentPart>
          </mc:Choice>
          <mc:Fallback xmlns="">
            <p:pic>
              <p:nvPicPr>
                <p:cNvPr id="49" name="Freihand 48">
                  <a:extLst>
                    <a:ext uri="{FF2B5EF4-FFF2-40B4-BE49-F238E27FC236}">
                      <a16:creationId xmlns:a16="http://schemas.microsoft.com/office/drawing/2014/main" id="{43C4DD4B-3D11-4A85-9F33-E6C834D7B172}"/>
                    </a:ext>
                  </a:extLst>
                </p:cNvPr>
                <p:cNvPicPr/>
                <p:nvPr/>
              </p:nvPicPr>
              <p:blipFill>
                <a:blip r:embed="rId341"/>
                <a:stretch>
                  <a:fillRect/>
                </a:stretch>
              </p:blipFill>
              <p:spPr>
                <a:xfrm>
                  <a:off x="197614" y="5045347"/>
                  <a:ext cx="3039480" cy="65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2">
            <p14:nvContentPartPr>
              <p14:cNvPr id="76" name="Freihand 75">
                <a:extLst>
                  <a:ext uri="{FF2B5EF4-FFF2-40B4-BE49-F238E27FC236}">
                    <a16:creationId xmlns:a16="http://schemas.microsoft.com/office/drawing/2014/main" id="{C63FE98D-8142-42CD-972A-4BB613AADED1}"/>
                  </a:ext>
                </a:extLst>
              </p14:cNvPr>
              <p14:cNvContentPartPr/>
              <p14:nvPr/>
            </p14:nvContentPartPr>
            <p14:xfrm>
              <a:off x="3121174" y="4562227"/>
              <a:ext cx="4192920" cy="1201320"/>
            </p14:xfrm>
          </p:contentPart>
        </mc:Choice>
        <mc:Fallback xmlns="">
          <p:pic>
            <p:nvPicPr>
              <p:cNvPr id="76" name="Freihand 75">
                <a:extLst>
                  <a:ext uri="{FF2B5EF4-FFF2-40B4-BE49-F238E27FC236}">
                    <a16:creationId xmlns:a16="http://schemas.microsoft.com/office/drawing/2014/main" id="{C63FE98D-8142-42CD-972A-4BB613AADED1}"/>
                  </a:ext>
                </a:extLst>
              </p:cNvPr>
              <p:cNvPicPr/>
              <p:nvPr/>
            </p:nvPicPr>
            <p:blipFill>
              <a:blip r:embed="rId343"/>
              <a:stretch>
                <a:fillRect/>
              </a:stretch>
            </p:blipFill>
            <p:spPr>
              <a:xfrm>
                <a:off x="3116854" y="4557907"/>
                <a:ext cx="4201560" cy="1209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9" name="Freihand 108">
                <a:extLst>
                  <a:ext uri="{FF2B5EF4-FFF2-40B4-BE49-F238E27FC236}">
                    <a16:creationId xmlns:a16="http://schemas.microsoft.com/office/drawing/2014/main" id="{42ECFE46-A093-4C60-872E-85DFA938DC42}"/>
                  </a:ext>
                </a:extLst>
              </p14:cNvPr>
              <p14:cNvContentPartPr/>
              <p14:nvPr/>
            </p14:nvContentPartPr>
            <p14:xfrm>
              <a:off x="3594934" y="5852827"/>
              <a:ext cx="4975200" cy="733680"/>
            </p14:xfrm>
          </p:contentPart>
        </mc:Choice>
        <mc:Fallback xmlns="">
          <p:pic>
            <p:nvPicPr>
              <p:cNvPr id="109" name="Freihand 108">
                <a:extLst>
                  <a:ext uri="{FF2B5EF4-FFF2-40B4-BE49-F238E27FC236}">
                    <a16:creationId xmlns:a16="http://schemas.microsoft.com/office/drawing/2014/main" id="{42ECFE46-A093-4C60-872E-85DFA938DC42}"/>
                  </a:ext>
                </a:extLst>
              </p:cNvPr>
              <p:cNvPicPr/>
              <p:nvPr/>
            </p:nvPicPr>
            <p:blipFill>
              <a:blip r:embed="rId345"/>
              <a:stretch>
                <a:fillRect/>
              </a:stretch>
            </p:blipFill>
            <p:spPr>
              <a:xfrm>
                <a:off x="3590614" y="5848507"/>
                <a:ext cx="498384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0" name="Freihand 109">
                <a:extLst>
                  <a:ext uri="{FF2B5EF4-FFF2-40B4-BE49-F238E27FC236}">
                    <a16:creationId xmlns:a16="http://schemas.microsoft.com/office/drawing/2014/main" id="{1EEE4AEA-A1BC-4060-BFF1-12C2981A8CA3}"/>
                  </a:ext>
                </a:extLst>
              </p14:cNvPr>
              <p14:cNvContentPartPr/>
              <p14:nvPr/>
            </p14:nvContentPartPr>
            <p14:xfrm>
              <a:off x="3164734" y="4585987"/>
              <a:ext cx="4099320" cy="1088280"/>
            </p14:xfrm>
          </p:contentPart>
        </mc:Choice>
        <mc:Fallback xmlns="">
          <p:pic>
            <p:nvPicPr>
              <p:cNvPr id="110" name="Freihand 109">
                <a:extLst>
                  <a:ext uri="{FF2B5EF4-FFF2-40B4-BE49-F238E27FC236}">
                    <a16:creationId xmlns:a16="http://schemas.microsoft.com/office/drawing/2014/main" id="{1EEE4AEA-A1BC-4060-BFF1-12C2981A8CA3}"/>
                  </a:ext>
                </a:extLst>
              </p:cNvPr>
              <p:cNvPicPr/>
              <p:nvPr/>
            </p:nvPicPr>
            <p:blipFill>
              <a:blip r:embed="rId347"/>
              <a:stretch>
                <a:fillRect/>
              </a:stretch>
            </p:blipFill>
            <p:spPr>
              <a:xfrm>
                <a:off x="3160414" y="4581667"/>
                <a:ext cx="4107960" cy="1096920"/>
              </a:xfrm>
              <a:prstGeom prst="rect">
                <a:avLst/>
              </a:prstGeom>
            </p:spPr>
          </p:pic>
        </mc:Fallback>
      </mc:AlternateContent>
      <p:grpSp>
        <p:nvGrpSpPr>
          <p:cNvPr id="121" name="Gruppieren 120">
            <a:extLst>
              <a:ext uri="{FF2B5EF4-FFF2-40B4-BE49-F238E27FC236}">
                <a16:creationId xmlns:a16="http://schemas.microsoft.com/office/drawing/2014/main" id="{2654E075-079F-4D64-BB66-15A25E80E804}"/>
              </a:ext>
            </a:extLst>
          </p:cNvPr>
          <p:cNvGrpSpPr/>
          <p:nvPr/>
        </p:nvGrpSpPr>
        <p:grpSpPr>
          <a:xfrm>
            <a:off x="6139608" y="4801376"/>
            <a:ext cx="471240" cy="211680"/>
            <a:chOff x="6139608" y="4801376"/>
            <a:chExt cx="471240" cy="211680"/>
          </a:xfrm>
        </p:grpSpPr>
        <mc:AlternateContent xmlns:mc="http://schemas.openxmlformats.org/markup-compatibility/2006">
          <mc:Choice xmlns:p14="http://schemas.microsoft.com/office/powerpoint/2010/main" Requires="p14">
            <p:contentPart p14:bwMode="auto" r:id="rId348">
              <p14:nvContentPartPr>
                <p14:cNvPr id="111" name="Freihand 110">
                  <a:extLst>
                    <a:ext uri="{FF2B5EF4-FFF2-40B4-BE49-F238E27FC236}">
                      <a16:creationId xmlns:a16="http://schemas.microsoft.com/office/drawing/2014/main" id="{D9A1F3AD-237F-41BC-A2EB-B6E81ED33239}"/>
                    </a:ext>
                  </a:extLst>
                </p14:cNvPr>
                <p14:cNvContentPartPr/>
                <p14:nvPr/>
              </p14:nvContentPartPr>
              <p14:xfrm>
                <a:off x="6139608" y="4801376"/>
                <a:ext cx="173520" cy="211680"/>
              </p14:xfrm>
            </p:contentPart>
          </mc:Choice>
          <mc:Fallback>
            <p:pic>
              <p:nvPicPr>
                <p:cNvPr id="111" name="Freihand 110">
                  <a:extLst>
                    <a:ext uri="{FF2B5EF4-FFF2-40B4-BE49-F238E27FC236}">
                      <a16:creationId xmlns:a16="http://schemas.microsoft.com/office/drawing/2014/main" id="{D9A1F3AD-237F-41BC-A2EB-B6E81ED33239}"/>
                    </a:ext>
                  </a:extLst>
                </p:cNvPr>
                <p:cNvPicPr/>
                <p:nvPr/>
              </p:nvPicPr>
              <p:blipFill>
                <a:blip r:embed="rId349"/>
                <a:stretch>
                  <a:fillRect/>
                </a:stretch>
              </p:blipFill>
              <p:spPr>
                <a:xfrm>
                  <a:off x="6135288" y="4797056"/>
                  <a:ext cx="182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16" name="Freihand 115">
                  <a:extLst>
                    <a:ext uri="{FF2B5EF4-FFF2-40B4-BE49-F238E27FC236}">
                      <a16:creationId xmlns:a16="http://schemas.microsoft.com/office/drawing/2014/main" id="{356AD525-E2B7-4236-A2DF-B7D8E894F1CB}"/>
                    </a:ext>
                  </a:extLst>
                </p14:cNvPr>
                <p14:cNvContentPartPr/>
                <p14:nvPr/>
              </p14:nvContentPartPr>
              <p14:xfrm>
                <a:off x="6434808" y="4825496"/>
                <a:ext cx="176040" cy="166680"/>
              </p14:xfrm>
            </p:contentPart>
          </mc:Choice>
          <mc:Fallback>
            <p:pic>
              <p:nvPicPr>
                <p:cNvPr id="116" name="Freihand 115">
                  <a:extLst>
                    <a:ext uri="{FF2B5EF4-FFF2-40B4-BE49-F238E27FC236}">
                      <a16:creationId xmlns:a16="http://schemas.microsoft.com/office/drawing/2014/main" id="{356AD525-E2B7-4236-A2DF-B7D8E894F1CB}"/>
                    </a:ext>
                  </a:extLst>
                </p:cNvPr>
                <p:cNvPicPr/>
                <p:nvPr/>
              </p:nvPicPr>
              <p:blipFill>
                <a:blip r:embed="rId351"/>
                <a:stretch>
                  <a:fillRect/>
                </a:stretch>
              </p:blipFill>
              <p:spPr>
                <a:xfrm>
                  <a:off x="6430488" y="4821176"/>
                  <a:ext cx="184680" cy="17532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K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375E70AE-A8A2-446B-8FF7-51E6A311D4CE}"/>
                  </a:ext>
                </a:extLst>
              </p14:cNvPr>
              <p14:cNvContentPartPr/>
              <p14:nvPr/>
            </p14:nvContentPartPr>
            <p14:xfrm>
              <a:off x="7420654" y="718867"/>
              <a:ext cx="14400" cy="1440"/>
            </p14:xfrm>
          </p:contentPart>
        </mc:Choice>
        <mc:Fallback xmlns="">
          <p:pic>
            <p:nvPicPr>
              <p:cNvPr id="8" name="Freihand 7">
                <a:extLst>
                  <a:ext uri="{FF2B5EF4-FFF2-40B4-BE49-F238E27FC236}">
                    <a16:creationId xmlns:a16="http://schemas.microsoft.com/office/drawing/2014/main" id="{375E70AE-A8A2-446B-8FF7-51E6A311D4CE}"/>
                  </a:ext>
                </a:extLst>
              </p:cNvPr>
              <p:cNvPicPr/>
              <p:nvPr/>
            </p:nvPicPr>
            <p:blipFill>
              <a:blip r:embed="rId5"/>
              <a:stretch>
                <a:fillRect/>
              </a:stretch>
            </p:blipFill>
            <p:spPr>
              <a:xfrm>
                <a:off x="7416334" y="714547"/>
                <a:ext cx="230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4" name="Freihand 163">
                <a:extLst>
                  <a:ext uri="{FF2B5EF4-FFF2-40B4-BE49-F238E27FC236}">
                    <a16:creationId xmlns:a16="http://schemas.microsoft.com/office/drawing/2014/main" id="{9BA8A199-9430-4041-BEBD-1F9720CA1B09}"/>
                  </a:ext>
                </a:extLst>
              </p14:cNvPr>
              <p14:cNvContentPartPr/>
              <p14:nvPr/>
            </p14:nvContentPartPr>
            <p14:xfrm>
              <a:off x="10028494" y="1745227"/>
              <a:ext cx="457920" cy="143280"/>
            </p14:xfrm>
          </p:contentPart>
        </mc:Choice>
        <mc:Fallback xmlns="">
          <p:pic>
            <p:nvPicPr>
              <p:cNvPr id="164" name="Freihand 163">
                <a:extLst>
                  <a:ext uri="{FF2B5EF4-FFF2-40B4-BE49-F238E27FC236}">
                    <a16:creationId xmlns:a16="http://schemas.microsoft.com/office/drawing/2014/main" id="{9BA8A199-9430-4041-BEBD-1F9720CA1B09}"/>
                  </a:ext>
                </a:extLst>
              </p:cNvPr>
              <p:cNvPicPr/>
              <p:nvPr/>
            </p:nvPicPr>
            <p:blipFill>
              <a:blip r:embed="rId7"/>
              <a:stretch>
                <a:fillRect/>
              </a:stretch>
            </p:blipFill>
            <p:spPr>
              <a:xfrm>
                <a:off x="10024174" y="1740907"/>
                <a:ext cx="466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5" name="Freihand 164">
                <a:extLst>
                  <a:ext uri="{FF2B5EF4-FFF2-40B4-BE49-F238E27FC236}">
                    <a16:creationId xmlns:a16="http://schemas.microsoft.com/office/drawing/2014/main" id="{073597A8-A504-4B45-927F-563DEE3E2F61}"/>
                  </a:ext>
                </a:extLst>
              </p14:cNvPr>
              <p14:cNvContentPartPr/>
              <p14:nvPr/>
            </p14:nvContentPartPr>
            <p14:xfrm>
              <a:off x="9311734" y="1693027"/>
              <a:ext cx="1446840" cy="25200"/>
            </p14:xfrm>
          </p:contentPart>
        </mc:Choice>
        <mc:Fallback xmlns="">
          <p:pic>
            <p:nvPicPr>
              <p:cNvPr id="165" name="Freihand 164">
                <a:extLst>
                  <a:ext uri="{FF2B5EF4-FFF2-40B4-BE49-F238E27FC236}">
                    <a16:creationId xmlns:a16="http://schemas.microsoft.com/office/drawing/2014/main" id="{073597A8-A504-4B45-927F-563DEE3E2F61}"/>
                  </a:ext>
                </a:extLst>
              </p:cNvPr>
              <p:cNvPicPr/>
              <p:nvPr/>
            </p:nvPicPr>
            <p:blipFill>
              <a:blip r:embed="rId9"/>
              <a:stretch>
                <a:fillRect/>
              </a:stretch>
            </p:blipFill>
            <p:spPr>
              <a:xfrm>
                <a:off x="9307414" y="1688707"/>
                <a:ext cx="1455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9" name="Freihand 468">
                <a:extLst>
                  <a:ext uri="{FF2B5EF4-FFF2-40B4-BE49-F238E27FC236}">
                    <a16:creationId xmlns:a16="http://schemas.microsoft.com/office/drawing/2014/main" id="{E3FCC9D8-E672-48AF-9025-627DEBE9E269}"/>
                  </a:ext>
                </a:extLst>
              </p14:cNvPr>
              <p14:cNvContentPartPr/>
              <p14:nvPr/>
            </p14:nvContentPartPr>
            <p14:xfrm>
              <a:off x="1819054" y="4080547"/>
              <a:ext cx="1625760" cy="566640"/>
            </p14:xfrm>
          </p:contentPart>
        </mc:Choice>
        <mc:Fallback xmlns="">
          <p:pic>
            <p:nvPicPr>
              <p:cNvPr id="469" name="Freihand 468">
                <a:extLst>
                  <a:ext uri="{FF2B5EF4-FFF2-40B4-BE49-F238E27FC236}">
                    <a16:creationId xmlns:a16="http://schemas.microsoft.com/office/drawing/2014/main" id="{E3FCC9D8-E672-48AF-9025-627DEBE9E269}"/>
                  </a:ext>
                </a:extLst>
              </p:cNvPr>
              <p:cNvPicPr/>
              <p:nvPr/>
            </p:nvPicPr>
            <p:blipFill>
              <a:blip r:embed="rId11"/>
              <a:stretch>
                <a:fillRect/>
              </a:stretch>
            </p:blipFill>
            <p:spPr>
              <a:xfrm>
                <a:off x="1814734" y="4076227"/>
                <a:ext cx="163440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0" name="Freihand 509">
                <a:extLst>
                  <a:ext uri="{FF2B5EF4-FFF2-40B4-BE49-F238E27FC236}">
                    <a16:creationId xmlns:a16="http://schemas.microsoft.com/office/drawing/2014/main" id="{FB14B1CA-69B1-47ED-9B04-DBD2FCBE17F4}"/>
                  </a:ext>
                </a:extLst>
              </p14:cNvPr>
              <p14:cNvContentPartPr/>
              <p14:nvPr/>
            </p14:nvContentPartPr>
            <p14:xfrm>
              <a:off x="8963974" y="3366667"/>
              <a:ext cx="632880" cy="412560"/>
            </p14:xfrm>
          </p:contentPart>
        </mc:Choice>
        <mc:Fallback xmlns="">
          <p:pic>
            <p:nvPicPr>
              <p:cNvPr id="510" name="Freihand 509">
                <a:extLst>
                  <a:ext uri="{FF2B5EF4-FFF2-40B4-BE49-F238E27FC236}">
                    <a16:creationId xmlns:a16="http://schemas.microsoft.com/office/drawing/2014/main" id="{FB14B1CA-69B1-47ED-9B04-DBD2FCBE17F4}"/>
                  </a:ext>
                </a:extLst>
              </p:cNvPr>
              <p:cNvPicPr/>
              <p:nvPr/>
            </p:nvPicPr>
            <p:blipFill>
              <a:blip r:embed="rId13"/>
              <a:stretch>
                <a:fillRect/>
              </a:stretch>
            </p:blipFill>
            <p:spPr>
              <a:xfrm>
                <a:off x="8959654" y="3362347"/>
                <a:ext cx="6415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 name="Freihand 511">
                <a:extLst>
                  <a:ext uri="{FF2B5EF4-FFF2-40B4-BE49-F238E27FC236}">
                    <a16:creationId xmlns:a16="http://schemas.microsoft.com/office/drawing/2014/main" id="{52B2924D-ECBC-41FF-B0A8-3C62166CF9CA}"/>
                  </a:ext>
                </a:extLst>
              </p14:cNvPr>
              <p14:cNvContentPartPr/>
              <p14:nvPr/>
            </p14:nvContentPartPr>
            <p14:xfrm>
              <a:off x="2797174" y="4827187"/>
              <a:ext cx="1258920" cy="357840"/>
            </p14:xfrm>
          </p:contentPart>
        </mc:Choice>
        <mc:Fallback xmlns="">
          <p:pic>
            <p:nvPicPr>
              <p:cNvPr id="512" name="Freihand 511">
                <a:extLst>
                  <a:ext uri="{FF2B5EF4-FFF2-40B4-BE49-F238E27FC236}">
                    <a16:creationId xmlns:a16="http://schemas.microsoft.com/office/drawing/2014/main" id="{52B2924D-ECBC-41FF-B0A8-3C62166CF9CA}"/>
                  </a:ext>
                </a:extLst>
              </p:cNvPr>
              <p:cNvPicPr/>
              <p:nvPr/>
            </p:nvPicPr>
            <p:blipFill>
              <a:blip r:embed="rId15"/>
              <a:stretch>
                <a:fillRect/>
              </a:stretch>
            </p:blipFill>
            <p:spPr>
              <a:xfrm>
                <a:off x="2792854" y="4822867"/>
                <a:ext cx="12675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4" name="Freihand 473">
                <a:extLst>
                  <a:ext uri="{FF2B5EF4-FFF2-40B4-BE49-F238E27FC236}">
                    <a16:creationId xmlns:a16="http://schemas.microsoft.com/office/drawing/2014/main" id="{F7D78304-5ADB-4EB1-9490-DD4D7A1E2886}"/>
                  </a:ext>
                </a:extLst>
              </p14:cNvPr>
              <p14:cNvContentPartPr/>
              <p14:nvPr/>
            </p14:nvContentPartPr>
            <p14:xfrm>
              <a:off x="9709534" y="92827"/>
              <a:ext cx="21960" cy="130320"/>
            </p14:xfrm>
          </p:contentPart>
        </mc:Choice>
        <mc:Fallback xmlns="">
          <p:pic>
            <p:nvPicPr>
              <p:cNvPr id="474" name="Freihand 473">
                <a:extLst>
                  <a:ext uri="{FF2B5EF4-FFF2-40B4-BE49-F238E27FC236}">
                    <a16:creationId xmlns:a16="http://schemas.microsoft.com/office/drawing/2014/main" id="{F7D78304-5ADB-4EB1-9490-DD4D7A1E2886}"/>
                  </a:ext>
                </a:extLst>
              </p:cNvPr>
              <p:cNvPicPr/>
              <p:nvPr/>
            </p:nvPicPr>
            <p:blipFill>
              <a:blip r:embed="rId17"/>
              <a:stretch>
                <a:fillRect/>
              </a:stretch>
            </p:blipFill>
            <p:spPr>
              <a:xfrm>
                <a:off x="9705214" y="88507"/>
                <a:ext cx="30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5" name="Freihand 474">
                <a:extLst>
                  <a:ext uri="{FF2B5EF4-FFF2-40B4-BE49-F238E27FC236}">
                    <a16:creationId xmlns:a16="http://schemas.microsoft.com/office/drawing/2014/main" id="{4AD9E551-75B0-463B-9CA1-3A333B039D18}"/>
                  </a:ext>
                </a:extLst>
              </p14:cNvPr>
              <p14:cNvContentPartPr/>
              <p14:nvPr/>
            </p14:nvContentPartPr>
            <p14:xfrm>
              <a:off x="9730414" y="74467"/>
              <a:ext cx="113400" cy="129960"/>
            </p14:xfrm>
          </p:contentPart>
        </mc:Choice>
        <mc:Fallback xmlns="">
          <p:pic>
            <p:nvPicPr>
              <p:cNvPr id="475" name="Freihand 474">
                <a:extLst>
                  <a:ext uri="{FF2B5EF4-FFF2-40B4-BE49-F238E27FC236}">
                    <a16:creationId xmlns:a16="http://schemas.microsoft.com/office/drawing/2014/main" id="{4AD9E551-75B0-463B-9CA1-3A333B039D18}"/>
                  </a:ext>
                </a:extLst>
              </p:cNvPr>
              <p:cNvPicPr/>
              <p:nvPr/>
            </p:nvPicPr>
            <p:blipFill>
              <a:blip r:embed="rId19"/>
              <a:stretch>
                <a:fillRect/>
              </a:stretch>
            </p:blipFill>
            <p:spPr>
              <a:xfrm>
                <a:off x="9726094" y="70147"/>
                <a:ext cx="122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6" name="Freihand 475">
                <a:extLst>
                  <a:ext uri="{FF2B5EF4-FFF2-40B4-BE49-F238E27FC236}">
                    <a16:creationId xmlns:a16="http://schemas.microsoft.com/office/drawing/2014/main" id="{CEE11187-0B02-4A9F-B176-783E1311D83C}"/>
                  </a:ext>
                </a:extLst>
              </p14:cNvPr>
              <p14:cNvContentPartPr/>
              <p14:nvPr/>
            </p14:nvContentPartPr>
            <p14:xfrm>
              <a:off x="9875854" y="125947"/>
              <a:ext cx="101880" cy="72360"/>
            </p14:xfrm>
          </p:contentPart>
        </mc:Choice>
        <mc:Fallback xmlns="">
          <p:pic>
            <p:nvPicPr>
              <p:cNvPr id="476" name="Freihand 475">
                <a:extLst>
                  <a:ext uri="{FF2B5EF4-FFF2-40B4-BE49-F238E27FC236}">
                    <a16:creationId xmlns:a16="http://schemas.microsoft.com/office/drawing/2014/main" id="{CEE11187-0B02-4A9F-B176-783E1311D83C}"/>
                  </a:ext>
                </a:extLst>
              </p:cNvPr>
              <p:cNvPicPr/>
              <p:nvPr/>
            </p:nvPicPr>
            <p:blipFill>
              <a:blip r:embed="rId21"/>
              <a:stretch>
                <a:fillRect/>
              </a:stretch>
            </p:blipFill>
            <p:spPr>
              <a:xfrm>
                <a:off x="9871534" y="121627"/>
                <a:ext cx="110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7" name="Freihand 476">
                <a:extLst>
                  <a:ext uri="{FF2B5EF4-FFF2-40B4-BE49-F238E27FC236}">
                    <a16:creationId xmlns:a16="http://schemas.microsoft.com/office/drawing/2014/main" id="{C1DD59B7-D5C7-42CC-84FA-C63D92DA0D0C}"/>
                  </a:ext>
                </a:extLst>
              </p14:cNvPr>
              <p14:cNvContentPartPr/>
              <p14:nvPr/>
            </p14:nvContentPartPr>
            <p14:xfrm>
              <a:off x="9992494" y="93907"/>
              <a:ext cx="115200" cy="96480"/>
            </p14:xfrm>
          </p:contentPart>
        </mc:Choice>
        <mc:Fallback xmlns="">
          <p:pic>
            <p:nvPicPr>
              <p:cNvPr id="477" name="Freihand 476">
                <a:extLst>
                  <a:ext uri="{FF2B5EF4-FFF2-40B4-BE49-F238E27FC236}">
                    <a16:creationId xmlns:a16="http://schemas.microsoft.com/office/drawing/2014/main" id="{C1DD59B7-D5C7-42CC-84FA-C63D92DA0D0C}"/>
                  </a:ext>
                </a:extLst>
              </p:cNvPr>
              <p:cNvPicPr/>
              <p:nvPr/>
            </p:nvPicPr>
            <p:blipFill>
              <a:blip r:embed="rId23"/>
              <a:stretch>
                <a:fillRect/>
              </a:stretch>
            </p:blipFill>
            <p:spPr>
              <a:xfrm>
                <a:off x="9988174" y="89587"/>
                <a:ext cx="123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8" name="Freihand 477">
                <a:extLst>
                  <a:ext uri="{FF2B5EF4-FFF2-40B4-BE49-F238E27FC236}">
                    <a16:creationId xmlns:a16="http://schemas.microsoft.com/office/drawing/2014/main" id="{8D0C01B3-1E3A-4DA6-90DB-86E61ABA5014}"/>
                  </a:ext>
                </a:extLst>
              </p14:cNvPr>
              <p14:cNvContentPartPr/>
              <p14:nvPr/>
            </p14:nvContentPartPr>
            <p14:xfrm>
              <a:off x="10356814" y="70147"/>
              <a:ext cx="6120" cy="108360"/>
            </p14:xfrm>
          </p:contentPart>
        </mc:Choice>
        <mc:Fallback xmlns="">
          <p:pic>
            <p:nvPicPr>
              <p:cNvPr id="478" name="Freihand 477">
                <a:extLst>
                  <a:ext uri="{FF2B5EF4-FFF2-40B4-BE49-F238E27FC236}">
                    <a16:creationId xmlns:a16="http://schemas.microsoft.com/office/drawing/2014/main" id="{8D0C01B3-1E3A-4DA6-90DB-86E61ABA5014}"/>
                  </a:ext>
                </a:extLst>
              </p:cNvPr>
              <p:cNvPicPr/>
              <p:nvPr/>
            </p:nvPicPr>
            <p:blipFill>
              <a:blip r:embed="rId25"/>
              <a:stretch>
                <a:fillRect/>
              </a:stretch>
            </p:blipFill>
            <p:spPr>
              <a:xfrm>
                <a:off x="10352494" y="65827"/>
                <a:ext cx="14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9" name="Freihand 478">
                <a:extLst>
                  <a:ext uri="{FF2B5EF4-FFF2-40B4-BE49-F238E27FC236}">
                    <a16:creationId xmlns:a16="http://schemas.microsoft.com/office/drawing/2014/main" id="{6BFA004F-AC25-4EF5-8603-EE63627866C4}"/>
                  </a:ext>
                </a:extLst>
              </p14:cNvPr>
              <p14:cNvContentPartPr/>
              <p14:nvPr/>
            </p14:nvContentPartPr>
            <p14:xfrm>
              <a:off x="10281574" y="128467"/>
              <a:ext cx="122040" cy="69120"/>
            </p14:xfrm>
          </p:contentPart>
        </mc:Choice>
        <mc:Fallback xmlns="">
          <p:pic>
            <p:nvPicPr>
              <p:cNvPr id="479" name="Freihand 478">
                <a:extLst>
                  <a:ext uri="{FF2B5EF4-FFF2-40B4-BE49-F238E27FC236}">
                    <a16:creationId xmlns:a16="http://schemas.microsoft.com/office/drawing/2014/main" id="{6BFA004F-AC25-4EF5-8603-EE63627866C4}"/>
                  </a:ext>
                </a:extLst>
              </p:cNvPr>
              <p:cNvPicPr/>
              <p:nvPr/>
            </p:nvPicPr>
            <p:blipFill>
              <a:blip r:embed="rId27"/>
              <a:stretch>
                <a:fillRect/>
              </a:stretch>
            </p:blipFill>
            <p:spPr>
              <a:xfrm>
                <a:off x="10277254" y="124147"/>
                <a:ext cx="130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0" name="Freihand 479">
                <a:extLst>
                  <a:ext uri="{FF2B5EF4-FFF2-40B4-BE49-F238E27FC236}">
                    <a16:creationId xmlns:a16="http://schemas.microsoft.com/office/drawing/2014/main" id="{3725ABA5-EBD1-4430-AB42-B6CE892CBF17}"/>
                  </a:ext>
                </a:extLst>
              </p14:cNvPr>
              <p14:cNvContentPartPr/>
              <p14:nvPr/>
            </p14:nvContentPartPr>
            <p14:xfrm>
              <a:off x="10253494" y="47107"/>
              <a:ext cx="169200" cy="42480"/>
            </p14:xfrm>
          </p:contentPart>
        </mc:Choice>
        <mc:Fallback xmlns="">
          <p:pic>
            <p:nvPicPr>
              <p:cNvPr id="480" name="Freihand 479">
                <a:extLst>
                  <a:ext uri="{FF2B5EF4-FFF2-40B4-BE49-F238E27FC236}">
                    <a16:creationId xmlns:a16="http://schemas.microsoft.com/office/drawing/2014/main" id="{3725ABA5-EBD1-4430-AB42-B6CE892CBF17}"/>
                  </a:ext>
                </a:extLst>
              </p:cNvPr>
              <p:cNvPicPr/>
              <p:nvPr/>
            </p:nvPicPr>
            <p:blipFill>
              <a:blip r:embed="rId29"/>
              <a:stretch>
                <a:fillRect/>
              </a:stretch>
            </p:blipFill>
            <p:spPr>
              <a:xfrm>
                <a:off x="10249174" y="42787"/>
                <a:ext cx="177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1" name="Freihand 480">
                <a:extLst>
                  <a:ext uri="{FF2B5EF4-FFF2-40B4-BE49-F238E27FC236}">
                    <a16:creationId xmlns:a16="http://schemas.microsoft.com/office/drawing/2014/main" id="{4D3673CA-4281-4C27-A265-DEBA5A8438E5}"/>
                  </a:ext>
                </a:extLst>
              </p14:cNvPr>
              <p14:cNvContentPartPr/>
              <p14:nvPr/>
            </p14:nvContentPartPr>
            <p14:xfrm>
              <a:off x="10428094" y="123067"/>
              <a:ext cx="328320" cy="55080"/>
            </p14:xfrm>
          </p:contentPart>
        </mc:Choice>
        <mc:Fallback xmlns="">
          <p:pic>
            <p:nvPicPr>
              <p:cNvPr id="481" name="Freihand 480">
                <a:extLst>
                  <a:ext uri="{FF2B5EF4-FFF2-40B4-BE49-F238E27FC236}">
                    <a16:creationId xmlns:a16="http://schemas.microsoft.com/office/drawing/2014/main" id="{4D3673CA-4281-4C27-A265-DEBA5A8438E5}"/>
                  </a:ext>
                </a:extLst>
              </p:cNvPr>
              <p:cNvPicPr/>
              <p:nvPr/>
            </p:nvPicPr>
            <p:blipFill>
              <a:blip r:embed="rId31"/>
              <a:stretch>
                <a:fillRect/>
              </a:stretch>
            </p:blipFill>
            <p:spPr>
              <a:xfrm>
                <a:off x="10423774" y="118747"/>
                <a:ext cx="336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2" name="Freihand 481">
                <a:extLst>
                  <a:ext uri="{FF2B5EF4-FFF2-40B4-BE49-F238E27FC236}">
                    <a16:creationId xmlns:a16="http://schemas.microsoft.com/office/drawing/2014/main" id="{E219256C-E5D6-4055-BC2F-8167F5A77472}"/>
                  </a:ext>
                </a:extLst>
              </p14:cNvPr>
              <p14:cNvContentPartPr/>
              <p14:nvPr/>
            </p14:nvContentPartPr>
            <p14:xfrm>
              <a:off x="10751014" y="107587"/>
              <a:ext cx="21960" cy="3600"/>
            </p14:xfrm>
          </p:contentPart>
        </mc:Choice>
        <mc:Fallback xmlns="">
          <p:pic>
            <p:nvPicPr>
              <p:cNvPr id="482" name="Freihand 481">
                <a:extLst>
                  <a:ext uri="{FF2B5EF4-FFF2-40B4-BE49-F238E27FC236}">
                    <a16:creationId xmlns:a16="http://schemas.microsoft.com/office/drawing/2014/main" id="{E219256C-E5D6-4055-BC2F-8167F5A77472}"/>
                  </a:ext>
                </a:extLst>
              </p:cNvPr>
              <p:cNvPicPr/>
              <p:nvPr/>
            </p:nvPicPr>
            <p:blipFill>
              <a:blip r:embed="rId33"/>
              <a:stretch>
                <a:fillRect/>
              </a:stretch>
            </p:blipFill>
            <p:spPr>
              <a:xfrm>
                <a:off x="10746694" y="103267"/>
                <a:ext cx="30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3" name="Freihand 482">
                <a:extLst>
                  <a:ext uri="{FF2B5EF4-FFF2-40B4-BE49-F238E27FC236}">
                    <a16:creationId xmlns:a16="http://schemas.microsoft.com/office/drawing/2014/main" id="{4823B4DF-00EB-4697-A59A-5E2483CFA674}"/>
                  </a:ext>
                </a:extLst>
              </p14:cNvPr>
              <p14:cNvContentPartPr/>
              <p14:nvPr/>
            </p14:nvContentPartPr>
            <p14:xfrm>
              <a:off x="10765774" y="121627"/>
              <a:ext cx="77760" cy="177840"/>
            </p14:xfrm>
          </p:contentPart>
        </mc:Choice>
        <mc:Fallback xmlns="">
          <p:pic>
            <p:nvPicPr>
              <p:cNvPr id="483" name="Freihand 482">
                <a:extLst>
                  <a:ext uri="{FF2B5EF4-FFF2-40B4-BE49-F238E27FC236}">
                    <a16:creationId xmlns:a16="http://schemas.microsoft.com/office/drawing/2014/main" id="{4823B4DF-00EB-4697-A59A-5E2483CFA674}"/>
                  </a:ext>
                </a:extLst>
              </p:cNvPr>
              <p:cNvPicPr/>
              <p:nvPr/>
            </p:nvPicPr>
            <p:blipFill>
              <a:blip r:embed="rId35"/>
              <a:stretch>
                <a:fillRect/>
              </a:stretch>
            </p:blipFill>
            <p:spPr>
              <a:xfrm>
                <a:off x="10761454" y="117307"/>
                <a:ext cx="86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4" name="Freihand 483">
                <a:extLst>
                  <a:ext uri="{FF2B5EF4-FFF2-40B4-BE49-F238E27FC236}">
                    <a16:creationId xmlns:a16="http://schemas.microsoft.com/office/drawing/2014/main" id="{4D136E80-700C-4E91-AB1B-C4C83642EFF3}"/>
                  </a:ext>
                </a:extLst>
              </p14:cNvPr>
              <p14:cNvContentPartPr/>
              <p14:nvPr/>
            </p14:nvContentPartPr>
            <p14:xfrm>
              <a:off x="11063494" y="98947"/>
              <a:ext cx="7200" cy="60480"/>
            </p14:xfrm>
          </p:contentPart>
        </mc:Choice>
        <mc:Fallback xmlns="">
          <p:pic>
            <p:nvPicPr>
              <p:cNvPr id="484" name="Freihand 483">
                <a:extLst>
                  <a:ext uri="{FF2B5EF4-FFF2-40B4-BE49-F238E27FC236}">
                    <a16:creationId xmlns:a16="http://schemas.microsoft.com/office/drawing/2014/main" id="{4D136E80-700C-4E91-AB1B-C4C83642EFF3}"/>
                  </a:ext>
                </a:extLst>
              </p:cNvPr>
              <p:cNvPicPr/>
              <p:nvPr/>
            </p:nvPicPr>
            <p:blipFill>
              <a:blip r:embed="rId37"/>
              <a:stretch>
                <a:fillRect/>
              </a:stretch>
            </p:blipFill>
            <p:spPr>
              <a:xfrm>
                <a:off x="11059174" y="94627"/>
                <a:ext cx="15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5" name="Freihand 484">
                <a:extLst>
                  <a:ext uri="{FF2B5EF4-FFF2-40B4-BE49-F238E27FC236}">
                    <a16:creationId xmlns:a16="http://schemas.microsoft.com/office/drawing/2014/main" id="{C03D4B46-91D3-422B-B12A-9DC9FA34ABB7}"/>
                  </a:ext>
                </a:extLst>
              </p14:cNvPr>
              <p14:cNvContentPartPr/>
              <p14:nvPr/>
            </p14:nvContentPartPr>
            <p14:xfrm>
              <a:off x="11006974" y="62947"/>
              <a:ext cx="123480" cy="10800"/>
            </p14:xfrm>
          </p:contentPart>
        </mc:Choice>
        <mc:Fallback xmlns="">
          <p:pic>
            <p:nvPicPr>
              <p:cNvPr id="485" name="Freihand 484">
                <a:extLst>
                  <a:ext uri="{FF2B5EF4-FFF2-40B4-BE49-F238E27FC236}">
                    <a16:creationId xmlns:a16="http://schemas.microsoft.com/office/drawing/2014/main" id="{C03D4B46-91D3-422B-B12A-9DC9FA34ABB7}"/>
                  </a:ext>
                </a:extLst>
              </p:cNvPr>
              <p:cNvPicPr/>
              <p:nvPr/>
            </p:nvPicPr>
            <p:blipFill>
              <a:blip r:embed="rId39"/>
              <a:stretch>
                <a:fillRect/>
              </a:stretch>
            </p:blipFill>
            <p:spPr>
              <a:xfrm>
                <a:off x="11002654" y="58627"/>
                <a:ext cx="132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6" name="Freihand 485">
                <a:extLst>
                  <a:ext uri="{FF2B5EF4-FFF2-40B4-BE49-F238E27FC236}">
                    <a16:creationId xmlns:a16="http://schemas.microsoft.com/office/drawing/2014/main" id="{B4208140-B02E-45C2-B50F-941E4B37BA01}"/>
                  </a:ext>
                </a:extLst>
              </p14:cNvPr>
              <p14:cNvContentPartPr/>
              <p14:nvPr/>
            </p14:nvContentPartPr>
            <p14:xfrm>
              <a:off x="11030374" y="87067"/>
              <a:ext cx="182520" cy="86760"/>
            </p14:xfrm>
          </p:contentPart>
        </mc:Choice>
        <mc:Fallback xmlns="">
          <p:pic>
            <p:nvPicPr>
              <p:cNvPr id="486" name="Freihand 485">
                <a:extLst>
                  <a:ext uri="{FF2B5EF4-FFF2-40B4-BE49-F238E27FC236}">
                    <a16:creationId xmlns:a16="http://schemas.microsoft.com/office/drawing/2014/main" id="{B4208140-B02E-45C2-B50F-941E4B37BA01}"/>
                  </a:ext>
                </a:extLst>
              </p:cNvPr>
              <p:cNvPicPr/>
              <p:nvPr/>
            </p:nvPicPr>
            <p:blipFill>
              <a:blip r:embed="rId41"/>
              <a:stretch>
                <a:fillRect/>
              </a:stretch>
            </p:blipFill>
            <p:spPr>
              <a:xfrm>
                <a:off x="11026054" y="82747"/>
                <a:ext cx="19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7" name="Freihand 486">
                <a:extLst>
                  <a:ext uri="{FF2B5EF4-FFF2-40B4-BE49-F238E27FC236}">
                    <a16:creationId xmlns:a16="http://schemas.microsoft.com/office/drawing/2014/main" id="{607D4AB2-D04A-4E19-97BA-414F10DCD844}"/>
                  </a:ext>
                </a:extLst>
              </p14:cNvPr>
              <p14:cNvContentPartPr/>
              <p14:nvPr/>
            </p14:nvContentPartPr>
            <p14:xfrm>
              <a:off x="11220094" y="112627"/>
              <a:ext cx="71280" cy="81000"/>
            </p14:xfrm>
          </p:contentPart>
        </mc:Choice>
        <mc:Fallback xmlns="">
          <p:pic>
            <p:nvPicPr>
              <p:cNvPr id="487" name="Freihand 486">
                <a:extLst>
                  <a:ext uri="{FF2B5EF4-FFF2-40B4-BE49-F238E27FC236}">
                    <a16:creationId xmlns:a16="http://schemas.microsoft.com/office/drawing/2014/main" id="{607D4AB2-D04A-4E19-97BA-414F10DCD844}"/>
                  </a:ext>
                </a:extLst>
              </p:cNvPr>
              <p:cNvPicPr/>
              <p:nvPr/>
            </p:nvPicPr>
            <p:blipFill>
              <a:blip r:embed="rId43"/>
              <a:stretch>
                <a:fillRect/>
              </a:stretch>
            </p:blipFill>
            <p:spPr>
              <a:xfrm>
                <a:off x="11215774" y="108307"/>
                <a:ext cx="79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8" name="Freihand 487">
                <a:extLst>
                  <a:ext uri="{FF2B5EF4-FFF2-40B4-BE49-F238E27FC236}">
                    <a16:creationId xmlns:a16="http://schemas.microsoft.com/office/drawing/2014/main" id="{62BAEBAF-1C8F-4C76-BD65-5C6500FBEC49}"/>
                  </a:ext>
                </a:extLst>
              </p14:cNvPr>
              <p14:cNvContentPartPr/>
              <p14:nvPr/>
            </p14:nvContentPartPr>
            <p14:xfrm>
              <a:off x="11289934" y="80227"/>
              <a:ext cx="93600" cy="99000"/>
            </p14:xfrm>
          </p:contentPart>
        </mc:Choice>
        <mc:Fallback xmlns="">
          <p:pic>
            <p:nvPicPr>
              <p:cNvPr id="488" name="Freihand 487">
                <a:extLst>
                  <a:ext uri="{FF2B5EF4-FFF2-40B4-BE49-F238E27FC236}">
                    <a16:creationId xmlns:a16="http://schemas.microsoft.com/office/drawing/2014/main" id="{62BAEBAF-1C8F-4C76-BD65-5C6500FBEC49}"/>
                  </a:ext>
                </a:extLst>
              </p:cNvPr>
              <p:cNvPicPr/>
              <p:nvPr/>
            </p:nvPicPr>
            <p:blipFill>
              <a:blip r:embed="rId45"/>
              <a:stretch>
                <a:fillRect/>
              </a:stretch>
            </p:blipFill>
            <p:spPr>
              <a:xfrm>
                <a:off x="11285614" y="75907"/>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9" name="Freihand 488">
                <a:extLst>
                  <a:ext uri="{FF2B5EF4-FFF2-40B4-BE49-F238E27FC236}">
                    <a16:creationId xmlns:a16="http://schemas.microsoft.com/office/drawing/2014/main" id="{EFD7801B-A66D-4AAF-8D02-EE86CBE1B904}"/>
                  </a:ext>
                </a:extLst>
              </p14:cNvPr>
              <p14:cNvContentPartPr/>
              <p14:nvPr/>
            </p14:nvContentPartPr>
            <p14:xfrm>
              <a:off x="11408734" y="85987"/>
              <a:ext cx="167040" cy="90360"/>
            </p14:xfrm>
          </p:contentPart>
        </mc:Choice>
        <mc:Fallback xmlns="">
          <p:pic>
            <p:nvPicPr>
              <p:cNvPr id="489" name="Freihand 488">
                <a:extLst>
                  <a:ext uri="{FF2B5EF4-FFF2-40B4-BE49-F238E27FC236}">
                    <a16:creationId xmlns:a16="http://schemas.microsoft.com/office/drawing/2014/main" id="{EFD7801B-A66D-4AAF-8D02-EE86CBE1B904}"/>
                  </a:ext>
                </a:extLst>
              </p:cNvPr>
              <p:cNvPicPr/>
              <p:nvPr/>
            </p:nvPicPr>
            <p:blipFill>
              <a:blip r:embed="rId47"/>
              <a:stretch>
                <a:fillRect/>
              </a:stretch>
            </p:blipFill>
            <p:spPr>
              <a:xfrm>
                <a:off x="11404414" y="81667"/>
                <a:ext cx="175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0" name="Freihand 489">
                <a:extLst>
                  <a:ext uri="{FF2B5EF4-FFF2-40B4-BE49-F238E27FC236}">
                    <a16:creationId xmlns:a16="http://schemas.microsoft.com/office/drawing/2014/main" id="{BC071A19-0899-4937-8DEE-EEB1AE791A1D}"/>
                  </a:ext>
                </a:extLst>
              </p14:cNvPr>
              <p14:cNvContentPartPr/>
              <p14:nvPr/>
            </p14:nvContentPartPr>
            <p14:xfrm>
              <a:off x="9642574" y="339787"/>
              <a:ext cx="276840" cy="84240"/>
            </p14:xfrm>
          </p:contentPart>
        </mc:Choice>
        <mc:Fallback xmlns="">
          <p:pic>
            <p:nvPicPr>
              <p:cNvPr id="490" name="Freihand 489">
                <a:extLst>
                  <a:ext uri="{FF2B5EF4-FFF2-40B4-BE49-F238E27FC236}">
                    <a16:creationId xmlns:a16="http://schemas.microsoft.com/office/drawing/2014/main" id="{BC071A19-0899-4937-8DEE-EEB1AE791A1D}"/>
                  </a:ext>
                </a:extLst>
              </p:cNvPr>
              <p:cNvPicPr/>
              <p:nvPr/>
            </p:nvPicPr>
            <p:blipFill>
              <a:blip r:embed="rId49"/>
              <a:stretch>
                <a:fillRect/>
              </a:stretch>
            </p:blipFill>
            <p:spPr>
              <a:xfrm>
                <a:off x="9638254" y="335467"/>
                <a:ext cx="285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1" name="Freihand 490">
                <a:extLst>
                  <a:ext uri="{FF2B5EF4-FFF2-40B4-BE49-F238E27FC236}">
                    <a16:creationId xmlns:a16="http://schemas.microsoft.com/office/drawing/2014/main" id="{358841F0-DD60-4EF9-8918-153E097C1228}"/>
                  </a:ext>
                </a:extLst>
              </p14:cNvPr>
              <p14:cNvContentPartPr/>
              <p14:nvPr/>
            </p14:nvContentPartPr>
            <p14:xfrm>
              <a:off x="9941014" y="355987"/>
              <a:ext cx="117360" cy="54000"/>
            </p14:xfrm>
          </p:contentPart>
        </mc:Choice>
        <mc:Fallback xmlns="">
          <p:pic>
            <p:nvPicPr>
              <p:cNvPr id="491" name="Freihand 490">
                <a:extLst>
                  <a:ext uri="{FF2B5EF4-FFF2-40B4-BE49-F238E27FC236}">
                    <a16:creationId xmlns:a16="http://schemas.microsoft.com/office/drawing/2014/main" id="{358841F0-DD60-4EF9-8918-153E097C1228}"/>
                  </a:ext>
                </a:extLst>
              </p:cNvPr>
              <p:cNvPicPr/>
              <p:nvPr/>
            </p:nvPicPr>
            <p:blipFill>
              <a:blip r:embed="rId51"/>
              <a:stretch>
                <a:fillRect/>
              </a:stretch>
            </p:blipFill>
            <p:spPr>
              <a:xfrm>
                <a:off x="9936694" y="351667"/>
                <a:ext cx="126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2" name="Freihand 491">
                <a:extLst>
                  <a:ext uri="{FF2B5EF4-FFF2-40B4-BE49-F238E27FC236}">
                    <a16:creationId xmlns:a16="http://schemas.microsoft.com/office/drawing/2014/main" id="{D97DA581-A23B-45BD-8714-09DEB10BD1B0}"/>
                  </a:ext>
                </a:extLst>
              </p14:cNvPr>
              <p14:cNvContentPartPr/>
              <p14:nvPr/>
            </p14:nvContentPartPr>
            <p14:xfrm>
              <a:off x="10097974" y="333667"/>
              <a:ext cx="3600" cy="48600"/>
            </p14:xfrm>
          </p:contentPart>
        </mc:Choice>
        <mc:Fallback xmlns="">
          <p:pic>
            <p:nvPicPr>
              <p:cNvPr id="492" name="Freihand 491">
                <a:extLst>
                  <a:ext uri="{FF2B5EF4-FFF2-40B4-BE49-F238E27FC236}">
                    <a16:creationId xmlns:a16="http://schemas.microsoft.com/office/drawing/2014/main" id="{D97DA581-A23B-45BD-8714-09DEB10BD1B0}"/>
                  </a:ext>
                </a:extLst>
              </p:cNvPr>
              <p:cNvPicPr/>
              <p:nvPr/>
            </p:nvPicPr>
            <p:blipFill>
              <a:blip r:embed="rId53"/>
              <a:stretch>
                <a:fillRect/>
              </a:stretch>
            </p:blipFill>
            <p:spPr>
              <a:xfrm>
                <a:off x="10093654" y="329347"/>
                <a:ext cx="12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3" name="Freihand 492">
                <a:extLst>
                  <a:ext uri="{FF2B5EF4-FFF2-40B4-BE49-F238E27FC236}">
                    <a16:creationId xmlns:a16="http://schemas.microsoft.com/office/drawing/2014/main" id="{68B05204-5D6A-4F87-B38B-231F6CCF1EBD}"/>
                  </a:ext>
                </a:extLst>
              </p14:cNvPr>
              <p14:cNvContentPartPr/>
              <p14:nvPr/>
            </p14:nvContentPartPr>
            <p14:xfrm>
              <a:off x="10128934" y="268507"/>
              <a:ext cx="117360" cy="101160"/>
            </p14:xfrm>
          </p:contentPart>
        </mc:Choice>
        <mc:Fallback xmlns="">
          <p:pic>
            <p:nvPicPr>
              <p:cNvPr id="493" name="Freihand 492">
                <a:extLst>
                  <a:ext uri="{FF2B5EF4-FFF2-40B4-BE49-F238E27FC236}">
                    <a16:creationId xmlns:a16="http://schemas.microsoft.com/office/drawing/2014/main" id="{68B05204-5D6A-4F87-B38B-231F6CCF1EBD}"/>
                  </a:ext>
                </a:extLst>
              </p:cNvPr>
              <p:cNvPicPr/>
              <p:nvPr/>
            </p:nvPicPr>
            <p:blipFill>
              <a:blip r:embed="rId55"/>
              <a:stretch>
                <a:fillRect/>
              </a:stretch>
            </p:blipFill>
            <p:spPr>
              <a:xfrm>
                <a:off x="10124614" y="264187"/>
                <a:ext cx="126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4" name="Freihand 493">
                <a:extLst>
                  <a:ext uri="{FF2B5EF4-FFF2-40B4-BE49-F238E27FC236}">
                    <a16:creationId xmlns:a16="http://schemas.microsoft.com/office/drawing/2014/main" id="{B17018BD-2AFB-44F1-A714-0D2AF36728A6}"/>
                  </a:ext>
                </a:extLst>
              </p14:cNvPr>
              <p14:cNvContentPartPr/>
              <p14:nvPr/>
            </p14:nvContentPartPr>
            <p14:xfrm>
              <a:off x="10181494" y="323587"/>
              <a:ext cx="51480" cy="38160"/>
            </p14:xfrm>
          </p:contentPart>
        </mc:Choice>
        <mc:Fallback xmlns="">
          <p:pic>
            <p:nvPicPr>
              <p:cNvPr id="494" name="Freihand 493">
                <a:extLst>
                  <a:ext uri="{FF2B5EF4-FFF2-40B4-BE49-F238E27FC236}">
                    <a16:creationId xmlns:a16="http://schemas.microsoft.com/office/drawing/2014/main" id="{B17018BD-2AFB-44F1-A714-0D2AF36728A6}"/>
                  </a:ext>
                </a:extLst>
              </p:cNvPr>
              <p:cNvPicPr/>
              <p:nvPr/>
            </p:nvPicPr>
            <p:blipFill>
              <a:blip r:embed="rId57"/>
              <a:stretch>
                <a:fillRect/>
              </a:stretch>
            </p:blipFill>
            <p:spPr>
              <a:xfrm>
                <a:off x="10177174" y="319267"/>
                <a:ext cx="60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5" name="Freihand 494">
                <a:extLst>
                  <a:ext uri="{FF2B5EF4-FFF2-40B4-BE49-F238E27FC236}">
                    <a16:creationId xmlns:a16="http://schemas.microsoft.com/office/drawing/2014/main" id="{7E5E094A-B96B-429C-A612-53233226D81D}"/>
                  </a:ext>
                </a:extLst>
              </p14:cNvPr>
              <p14:cNvContentPartPr/>
              <p14:nvPr/>
            </p14:nvContentPartPr>
            <p14:xfrm>
              <a:off x="10073134" y="219547"/>
              <a:ext cx="10440" cy="10800"/>
            </p14:xfrm>
          </p:contentPart>
        </mc:Choice>
        <mc:Fallback xmlns="">
          <p:pic>
            <p:nvPicPr>
              <p:cNvPr id="495" name="Freihand 494">
                <a:extLst>
                  <a:ext uri="{FF2B5EF4-FFF2-40B4-BE49-F238E27FC236}">
                    <a16:creationId xmlns:a16="http://schemas.microsoft.com/office/drawing/2014/main" id="{7E5E094A-B96B-429C-A612-53233226D81D}"/>
                  </a:ext>
                </a:extLst>
              </p:cNvPr>
              <p:cNvPicPr/>
              <p:nvPr/>
            </p:nvPicPr>
            <p:blipFill>
              <a:blip r:embed="rId59"/>
              <a:stretch>
                <a:fillRect/>
              </a:stretch>
            </p:blipFill>
            <p:spPr>
              <a:xfrm>
                <a:off x="10068814" y="215227"/>
                <a:ext cx="19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6" name="Freihand 495">
                <a:extLst>
                  <a:ext uri="{FF2B5EF4-FFF2-40B4-BE49-F238E27FC236}">
                    <a16:creationId xmlns:a16="http://schemas.microsoft.com/office/drawing/2014/main" id="{DFDA6077-4698-4162-A169-A883867BDD6E}"/>
                  </a:ext>
                </a:extLst>
              </p14:cNvPr>
              <p14:cNvContentPartPr/>
              <p14:nvPr/>
            </p14:nvContentPartPr>
            <p14:xfrm>
              <a:off x="10279054" y="298747"/>
              <a:ext cx="260280" cy="56160"/>
            </p14:xfrm>
          </p:contentPart>
        </mc:Choice>
        <mc:Fallback xmlns="">
          <p:pic>
            <p:nvPicPr>
              <p:cNvPr id="496" name="Freihand 495">
                <a:extLst>
                  <a:ext uri="{FF2B5EF4-FFF2-40B4-BE49-F238E27FC236}">
                    <a16:creationId xmlns:a16="http://schemas.microsoft.com/office/drawing/2014/main" id="{DFDA6077-4698-4162-A169-A883867BDD6E}"/>
                  </a:ext>
                </a:extLst>
              </p:cNvPr>
              <p:cNvPicPr/>
              <p:nvPr/>
            </p:nvPicPr>
            <p:blipFill>
              <a:blip r:embed="rId61"/>
              <a:stretch>
                <a:fillRect/>
              </a:stretch>
            </p:blipFill>
            <p:spPr>
              <a:xfrm>
                <a:off x="10274734" y="294427"/>
                <a:ext cx="268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7" name="Freihand 496">
                <a:extLst>
                  <a:ext uri="{FF2B5EF4-FFF2-40B4-BE49-F238E27FC236}">
                    <a16:creationId xmlns:a16="http://schemas.microsoft.com/office/drawing/2014/main" id="{11312638-D4D9-439B-BCFF-4BEA97588EB6}"/>
                  </a:ext>
                </a:extLst>
              </p14:cNvPr>
              <p14:cNvContentPartPr/>
              <p14:nvPr/>
            </p14:nvContentPartPr>
            <p14:xfrm>
              <a:off x="10507654" y="252307"/>
              <a:ext cx="360" cy="360"/>
            </p14:xfrm>
          </p:contentPart>
        </mc:Choice>
        <mc:Fallback xmlns="">
          <p:pic>
            <p:nvPicPr>
              <p:cNvPr id="497" name="Freihand 496">
                <a:extLst>
                  <a:ext uri="{FF2B5EF4-FFF2-40B4-BE49-F238E27FC236}">
                    <a16:creationId xmlns:a16="http://schemas.microsoft.com/office/drawing/2014/main" id="{11312638-D4D9-439B-BCFF-4BEA97588EB6}"/>
                  </a:ext>
                </a:extLst>
              </p:cNvPr>
              <p:cNvPicPr/>
              <p:nvPr/>
            </p:nvPicPr>
            <p:blipFill>
              <a:blip r:embed="rId63"/>
              <a:stretch>
                <a:fillRect/>
              </a:stretch>
            </p:blipFill>
            <p:spPr>
              <a:xfrm>
                <a:off x="10503334" y="24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8" name="Freihand 497">
                <a:extLst>
                  <a:ext uri="{FF2B5EF4-FFF2-40B4-BE49-F238E27FC236}">
                    <a16:creationId xmlns:a16="http://schemas.microsoft.com/office/drawing/2014/main" id="{2DDD7FDC-D30B-470D-A6F5-DC72D8E56104}"/>
                  </a:ext>
                </a:extLst>
              </p14:cNvPr>
              <p14:cNvContentPartPr/>
              <p14:nvPr/>
            </p14:nvContentPartPr>
            <p14:xfrm>
              <a:off x="10528534" y="298747"/>
              <a:ext cx="14400" cy="53640"/>
            </p14:xfrm>
          </p:contentPart>
        </mc:Choice>
        <mc:Fallback xmlns="">
          <p:pic>
            <p:nvPicPr>
              <p:cNvPr id="498" name="Freihand 497">
                <a:extLst>
                  <a:ext uri="{FF2B5EF4-FFF2-40B4-BE49-F238E27FC236}">
                    <a16:creationId xmlns:a16="http://schemas.microsoft.com/office/drawing/2014/main" id="{2DDD7FDC-D30B-470D-A6F5-DC72D8E56104}"/>
                  </a:ext>
                </a:extLst>
              </p:cNvPr>
              <p:cNvPicPr/>
              <p:nvPr/>
            </p:nvPicPr>
            <p:blipFill>
              <a:blip r:embed="rId65"/>
              <a:stretch>
                <a:fillRect/>
              </a:stretch>
            </p:blipFill>
            <p:spPr>
              <a:xfrm>
                <a:off x="10524214" y="294427"/>
                <a:ext cx="23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9" name="Freihand 498">
                <a:extLst>
                  <a:ext uri="{FF2B5EF4-FFF2-40B4-BE49-F238E27FC236}">
                    <a16:creationId xmlns:a16="http://schemas.microsoft.com/office/drawing/2014/main" id="{96AAF7D2-DBB7-49FF-A7F9-92B0E047D2C5}"/>
                  </a:ext>
                </a:extLst>
              </p14:cNvPr>
              <p14:cNvContentPartPr/>
              <p14:nvPr/>
            </p14:nvContentPartPr>
            <p14:xfrm>
              <a:off x="10558774" y="292627"/>
              <a:ext cx="81720" cy="65160"/>
            </p14:xfrm>
          </p:contentPart>
        </mc:Choice>
        <mc:Fallback xmlns="">
          <p:pic>
            <p:nvPicPr>
              <p:cNvPr id="499" name="Freihand 498">
                <a:extLst>
                  <a:ext uri="{FF2B5EF4-FFF2-40B4-BE49-F238E27FC236}">
                    <a16:creationId xmlns:a16="http://schemas.microsoft.com/office/drawing/2014/main" id="{96AAF7D2-DBB7-49FF-A7F9-92B0E047D2C5}"/>
                  </a:ext>
                </a:extLst>
              </p:cNvPr>
              <p:cNvPicPr/>
              <p:nvPr/>
            </p:nvPicPr>
            <p:blipFill>
              <a:blip r:embed="rId67"/>
              <a:stretch>
                <a:fillRect/>
              </a:stretch>
            </p:blipFill>
            <p:spPr>
              <a:xfrm>
                <a:off x="10554454" y="288307"/>
                <a:ext cx="90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0" name="Freihand 499">
                <a:extLst>
                  <a:ext uri="{FF2B5EF4-FFF2-40B4-BE49-F238E27FC236}">
                    <a16:creationId xmlns:a16="http://schemas.microsoft.com/office/drawing/2014/main" id="{04C8EB6C-76A6-486C-BF0E-6737C2ACD125}"/>
                  </a:ext>
                </a:extLst>
              </p14:cNvPr>
              <p14:cNvContentPartPr/>
              <p14:nvPr/>
            </p14:nvContentPartPr>
            <p14:xfrm>
              <a:off x="10662814" y="262747"/>
              <a:ext cx="237600" cy="97200"/>
            </p14:xfrm>
          </p:contentPart>
        </mc:Choice>
        <mc:Fallback xmlns="">
          <p:pic>
            <p:nvPicPr>
              <p:cNvPr id="500" name="Freihand 499">
                <a:extLst>
                  <a:ext uri="{FF2B5EF4-FFF2-40B4-BE49-F238E27FC236}">
                    <a16:creationId xmlns:a16="http://schemas.microsoft.com/office/drawing/2014/main" id="{04C8EB6C-76A6-486C-BF0E-6737C2ACD125}"/>
                  </a:ext>
                </a:extLst>
              </p:cNvPr>
              <p:cNvPicPr/>
              <p:nvPr/>
            </p:nvPicPr>
            <p:blipFill>
              <a:blip r:embed="rId69"/>
              <a:stretch>
                <a:fillRect/>
              </a:stretch>
            </p:blipFill>
            <p:spPr>
              <a:xfrm>
                <a:off x="10658494" y="258427"/>
                <a:ext cx="246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1" name="Freihand 500">
                <a:extLst>
                  <a:ext uri="{FF2B5EF4-FFF2-40B4-BE49-F238E27FC236}">
                    <a16:creationId xmlns:a16="http://schemas.microsoft.com/office/drawing/2014/main" id="{DE0E6307-D43E-4D9E-84A1-FE3F21BDA55F}"/>
                  </a:ext>
                </a:extLst>
              </p14:cNvPr>
              <p14:cNvContentPartPr/>
              <p14:nvPr/>
            </p14:nvContentPartPr>
            <p14:xfrm>
              <a:off x="11000854" y="290827"/>
              <a:ext cx="110160" cy="110160"/>
            </p14:xfrm>
          </p:contentPart>
        </mc:Choice>
        <mc:Fallback xmlns="">
          <p:pic>
            <p:nvPicPr>
              <p:cNvPr id="501" name="Freihand 500">
                <a:extLst>
                  <a:ext uri="{FF2B5EF4-FFF2-40B4-BE49-F238E27FC236}">
                    <a16:creationId xmlns:a16="http://schemas.microsoft.com/office/drawing/2014/main" id="{DE0E6307-D43E-4D9E-84A1-FE3F21BDA55F}"/>
                  </a:ext>
                </a:extLst>
              </p:cNvPr>
              <p:cNvPicPr/>
              <p:nvPr/>
            </p:nvPicPr>
            <p:blipFill>
              <a:blip r:embed="rId71"/>
              <a:stretch>
                <a:fillRect/>
              </a:stretch>
            </p:blipFill>
            <p:spPr>
              <a:xfrm>
                <a:off x="10996534" y="286507"/>
                <a:ext cx="11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2" name="Freihand 501">
                <a:extLst>
                  <a:ext uri="{FF2B5EF4-FFF2-40B4-BE49-F238E27FC236}">
                    <a16:creationId xmlns:a16="http://schemas.microsoft.com/office/drawing/2014/main" id="{6895DA8C-E34E-4FBC-85E3-1860F740F4BC}"/>
                  </a:ext>
                </a:extLst>
              </p14:cNvPr>
              <p14:cNvContentPartPr/>
              <p14:nvPr/>
            </p14:nvContentPartPr>
            <p14:xfrm>
              <a:off x="11109214" y="282187"/>
              <a:ext cx="111960" cy="93240"/>
            </p14:xfrm>
          </p:contentPart>
        </mc:Choice>
        <mc:Fallback xmlns="">
          <p:pic>
            <p:nvPicPr>
              <p:cNvPr id="502" name="Freihand 501">
                <a:extLst>
                  <a:ext uri="{FF2B5EF4-FFF2-40B4-BE49-F238E27FC236}">
                    <a16:creationId xmlns:a16="http://schemas.microsoft.com/office/drawing/2014/main" id="{6895DA8C-E34E-4FBC-85E3-1860F740F4BC}"/>
                  </a:ext>
                </a:extLst>
              </p:cNvPr>
              <p:cNvPicPr/>
              <p:nvPr/>
            </p:nvPicPr>
            <p:blipFill>
              <a:blip r:embed="rId73"/>
              <a:stretch>
                <a:fillRect/>
              </a:stretch>
            </p:blipFill>
            <p:spPr>
              <a:xfrm>
                <a:off x="11104894" y="277867"/>
                <a:ext cx="12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3" name="Freihand 502">
                <a:extLst>
                  <a:ext uri="{FF2B5EF4-FFF2-40B4-BE49-F238E27FC236}">
                    <a16:creationId xmlns:a16="http://schemas.microsoft.com/office/drawing/2014/main" id="{F28E1CC6-6CD2-4D2F-880F-E61C76B22F8C}"/>
                  </a:ext>
                </a:extLst>
              </p14:cNvPr>
              <p14:cNvContentPartPr/>
              <p14:nvPr/>
            </p14:nvContentPartPr>
            <p14:xfrm>
              <a:off x="11150974" y="351667"/>
              <a:ext cx="60120" cy="17640"/>
            </p14:xfrm>
          </p:contentPart>
        </mc:Choice>
        <mc:Fallback xmlns="">
          <p:pic>
            <p:nvPicPr>
              <p:cNvPr id="503" name="Freihand 502">
                <a:extLst>
                  <a:ext uri="{FF2B5EF4-FFF2-40B4-BE49-F238E27FC236}">
                    <a16:creationId xmlns:a16="http://schemas.microsoft.com/office/drawing/2014/main" id="{F28E1CC6-6CD2-4D2F-880F-E61C76B22F8C}"/>
                  </a:ext>
                </a:extLst>
              </p:cNvPr>
              <p:cNvPicPr/>
              <p:nvPr/>
            </p:nvPicPr>
            <p:blipFill>
              <a:blip r:embed="rId75"/>
              <a:stretch>
                <a:fillRect/>
              </a:stretch>
            </p:blipFill>
            <p:spPr>
              <a:xfrm>
                <a:off x="11146654" y="347347"/>
                <a:ext cx="68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4" name="Freihand 503">
                <a:extLst>
                  <a:ext uri="{FF2B5EF4-FFF2-40B4-BE49-F238E27FC236}">
                    <a16:creationId xmlns:a16="http://schemas.microsoft.com/office/drawing/2014/main" id="{E5CCF3D7-1A1D-45D3-AA8B-539236A49B94}"/>
                  </a:ext>
                </a:extLst>
              </p14:cNvPr>
              <p14:cNvContentPartPr/>
              <p14:nvPr/>
            </p14:nvContentPartPr>
            <p14:xfrm>
              <a:off x="11232694" y="339427"/>
              <a:ext cx="171360" cy="30960"/>
            </p14:xfrm>
          </p:contentPart>
        </mc:Choice>
        <mc:Fallback xmlns="">
          <p:pic>
            <p:nvPicPr>
              <p:cNvPr id="504" name="Freihand 503">
                <a:extLst>
                  <a:ext uri="{FF2B5EF4-FFF2-40B4-BE49-F238E27FC236}">
                    <a16:creationId xmlns:a16="http://schemas.microsoft.com/office/drawing/2014/main" id="{E5CCF3D7-1A1D-45D3-AA8B-539236A49B94}"/>
                  </a:ext>
                </a:extLst>
              </p:cNvPr>
              <p:cNvPicPr/>
              <p:nvPr/>
            </p:nvPicPr>
            <p:blipFill>
              <a:blip r:embed="rId77"/>
              <a:stretch>
                <a:fillRect/>
              </a:stretch>
            </p:blipFill>
            <p:spPr>
              <a:xfrm>
                <a:off x="11228374" y="335107"/>
                <a:ext cx="180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5" name="Freihand 504">
                <a:extLst>
                  <a:ext uri="{FF2B5EF4-FFF2-40B4-BE49-F238E27FC236}">
                    <a16:creationId xmlns:a16="http://schemas.microsoft.com/office/drawing/2014/main" id="{EC973006-9221-4CBA-BE8F-D7D559F5C1CE}"/>
                  </a:ext>
                </a:extLst>
              </p14:cNvPr>
              <p14:cNvContentPartPr/>
              <p14:nvPr/>
            </p14:nvContentPartPr>
            <p14:xfrm>
              <a:off x="11442574" y="337987"/>
              <a:ext cx="291600" cy="30960"/>
            </p14:xfrm>
          </p:contentPart>
        </mc:Choice>
        <mc:Fallback xmlns="">
          <p:pic>
            <p:nvPicPr>
              <p:cNvPr id="505" name="Freihand 504">
                <a:extLst>
                  <a:ext uri="{FF2B5EF4-FFF2-40B4-BE49-F238E27FC236}">
                    <a16:creationId xmlns:a16="http://schemas.microsoft.com/office/drawing/2014/main" id="{EC973006-9221-4CBA-BE8F-D7D559F5C1CE}"/>
                  </a:ext>
                </a:extLst>
              </p:cNvPr>
              <p:cNvPicPr/>
              <p:nvPr/>
            </p:nvPicPr>
            <p:blipFill>
              <a:blip r:embed="rId79"/>
              <a:stretch>
                <a:fillRect/>
              </a:stretch>
            </p:blipFill>
            <p:spPr>
              <a:xfrm>
                <a:off x="11438254" y="333667"/>
                <a:ext cx="300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7" name="Freihand 506">
                <a:extLst>
                  <a:ext uri="{FF2B5EF4-FFF2-40B4-BE49-F238E27FC236}">
                    <a16:creationId xmlns:a16="http://schemas.microsoft.com/office/drawing/2014/main" id="{B555B947-C3CB-4B00-B7B0-2255DC3F3452}"/>
                  </a:ext>
                </a:extLst>
              </p14:cNvPr>
              <p14:cNvContentPartPr/>
              <p14:nvPr/>
            </p14:nvContentPartPr>
            <p14:xfrm>
              <a:off x="11063134" y="208747"/>
              <a:ext cx="55440" cy="28440"/>
            </p14:xfrm>
          </p:contentPart>
        </mc:Choice>
        <mc:Fallback xmlns="">
          <p:pic>
            <p:nvPicPr>
              <p:cNvPr id="507" name="Freihand 506">
                <a:extLst>
                  <a:ext uri="{FF2B5EF4-FFF2-40B4-BE49-F238E27FC236}">
                    <a16:creationId xmlns:a16="http://schemas.microsoft.com/office/drawing/2014/main" id="{B555B947-C3CB-4B00-B7B0-2255DC3F3452}"/>
                  </a:ext>
                </a:extLst>
              </p:cNvPr>
              <p:cNvPicPr/>
              <p:nvPr/>
            </p:nvPicPr>
            <p:blipFill>
              <a:blip r:embed="rId81"/>
              <a:stretch>
                <a:fillRect/>
              </a:stretch>
            </p:blipFill>
            <p:spPr>
              <a:xfrm>
                <a:off x="11058814" y="204427"/>
                <a:ext cx="64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8" name="Freihand 507">
                <a:extLst>
                  <a:ext uri="{FF2B5EF4-FFF2-40B4-BE49-F238E27FC236}">
                    <a16:creationId xmlns:a16="http://schemas.microsoft.com/office/drawing/2014/main" id="{3E757699-43DA-4912-BE8E-F5B746525DCA}"/>
                  </a:ext>
                </a:extLst>
              </p14:cNvPr>
              <p14:cNvContentPartPr/>
              <p14:nvPr/>
            </p14:nvContentPartPr>
            <p14:xfrm>
              <a:off x="10896814" y="464707"/>
              <a:ext cx="991800" cy="40320"/>
            </p14:xfrm>
          </p:contentPart>
        </mc:Choice>
        <mc:Fallback xmlns="">
          <p:pic>
            <p:nvPicPr>
              <p:cNvPr id="508" name="Freihand 507">
                <a:extLst>
                  <a:ext uri="{FF2B5EF4-FFF2-40B4-BE49-F238E27FC236}">
                    <a16:creationId xmlns:a16="http://schemas.microsoft.com/office/drawing/2014/main" id="{3E757699-43DA-4912-BE8E-F5B746525DCA}"/>
                  </a:ext>
                </a:extLst>
              </p:cNvPr>
              <p:cNvPicPr/>
              <p:nvPr/>
            </p:nvPicPr>
            <p:blipFill>
              <a:blip r:embed="rId83"/>
              <a:stretch>
                <a:fillRect/>
              </a:stretch>
            </p:blipFill>
            <p:spPr>
              <a:xfrm>
                <a:off x="10892494" y="460387"/>
                <a:ext cx="1000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4" name="Freihand 563">
                <a:extLst>
                  <a:ext uri="{FF2B5EF4-FFF2-40B4-BE49-F238E27FC236}">
                    <a16:creationId xmlns:a16="http://schemas.microsoft.com/office/drawing/2014/main" id="{F3C33C14-F0F7-4EC2-B219-1EC08CF80D67}"/>
                  </a:ext>
                </a:extLst>
              </p14:cNvPr>
              <p14:cNvContentPartPr/>
              <p14:nvPr/>
            </p14:nvContentPartPr>
            <p14:xfrm>
              <a:off x="7432894" y="4969747"/>
              <a:ext cx="275400" cy="347760"/>
            </p14:xfrm>
          </p:contentPart>
        </mc:Choice>
        <mc:Fallback xmlns="">
          <p:pic>
            <p:nvPicPr>
              <p:cNvPr id="564" name="Freihand 563">
                <a:extLst>
                  <a:ext uri="{FF2B5EF4-FFF2-40B4-BE49-F238E27FC236}">
                    <a16:creationId xmlns:a16="http://schemas.microsoft.com/office/drawing/2014/main" id="{F3C33C14-F0F7-4EC2-B219-1EC08CF80D67}"/>
                  </a:ext>
                </a:extLst>
              </p:cNvPr>
              <p:cNvPicPr/>
              <p:nvPr/>
            </p:nvPicPr>
            <p:blipFill>
              <a:blip r:embed="rId85"/>
              <a:stretch>
                <a:fillRect/>
              </a:stretch>
            </p:blipFill>
            <p:spPr>
              <a:xfrm>
                <a:off x="7428574" y="4965427"/>
                <a:ext cx="284040" cy="356400"/>
              </a:xfrm>
              <a:prstGeom prst="rect">
                <a:avLst/>
              </a:prstGeom>
            </p:spPr>
          </p:pic>
        </mc:Fallback>
      </mc:AlternateContent>
      <p:grpSp>
        <p:nvGrpSpPr>
          <p:cNvPr id="610" name="Gruppieren 609">
            <a:extLst>
              <a:ext uri="{FF2B5EF4-FFF2-40B4-BE49-F238E27FC236}">
                <a16:creationId xmlns:a16="http://schemas.microsoft.com/office/drawing/2014/main" id="{DA732597-A233-462D-A111-93930C83A2CD}"/>
              </a:ext>
            </a:extLst>
          </p:cNvPr>
          <p:cNvGrpSpPr/>
          <p:nvPr/>
        </p:nvGrpSpPr>
        <p:grpSpPr>
          <a:xfrm>
            <a:off x="2226214" y="519427"/>
            <a:ext cx="9934920" cy="5986440"/>
            <a:chOff x="2226214" y="519427"/>
            <a:chExt cx="9934920" cy="5986440"/>
          </a:xfrm>
        </p:grpSpPr>
        <mc:AlternateContent xmlns:mc="http://schemas.openxmlformats.org/markup-compatibility/2006" xmlns:p14="http://schemas.microsoft.com/office/powerpoint/2010/main">
          <mc:Choice Requires="p14">
            <p:contentPart p14:bwMode="auto" r:id="rId86">
              <p14:nvContentPartPr>
                <p14:cNvPr id="2" name="Freihand 1">
                  <a:extLst>
                    <a:ext uri="{FF2B5EF4-FFF2-40B4-BE49-F238E27FC236}">
                      <a16:creationId xmlns:a16="http://schemas.microsoft.com/office/drawing/2014/main" id="{178A15B2-85D7-4F36-8F2B-9B05EF2857B5}"/>
                    </a:ext>
                  </a:extLst>
                </p14:cNvPr>
                <p14:cNvContentPartPr/>
                <p14:nvPr/>
              </p14:nvContentPartPr>
              <p14:xfrm>
                <a:off x="6526054" y="647947"/>
                <a:ext cx="2808360" cy="32400"/>
              </p14:xfrm>
            </p:contentPart>
          </mc:Choice>
          <mc:Fallback xmlns="">
            <p:pic>
              <p:nvPicPr>
                <p:cNvPr id="2" name="Freihand 1">
                  <a:extLst>
                    <a:ext uri="{FF2B5EF4-FFF2-40B4-BE49-F238E27FC236}">
                      <a16:creationId xmlns:a16="http://schemas.microsoft.com/office/drawing/2014/main" id="{178A15B2-85D7-4F36-8F2B-9B05EF2857B5}"/>
                    </a:ext>
                  </a:extLst>
                </p:cNvPr>
                <p:cNvPicPr/>
                <p:nvPr/>
              </p:nvPicPr>
              <p:blipFill>
                <a:blip r:embed="rId87"/>
                <a:stretch>
                  <a:fillRect/>
                </a:stretch>
              </p:blipFill>
              <p:spPr>
                <a:xfrm>
                  <a:off x="6521734" y="643627"/>
                  <a:ext cx="2817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 name="Freihand 2">
                  <a:extLst>
                    <a:ext uri="{FF2B5EF4-FFF2-40B4-BE49-F238E27FC236}">
                      <a16:creationId xmlns:a16="http://schemas.microsoft.com/office/drawing/2014/main" id="{AA464A9E-C5E4-4D53-894A-AC9676FF6FF9}"/>
                    </a:ext>
                  </a:extLst>
                </p14:cNvPr>
                <p14:cNvContentPartPr/>
                <p14:nvPr/>
              </p14:nvContentPartPr>
              <p14:xfrm>
                <a:off x="2226214" y="519427"/>
                <a:ext cx="3901320" cy="136080"/>
              </p14:xfrm>
            </p:contentPart>
          </mc:Choice>
          <mc:Fallback xmlns="">
            <p:pic>
              <p:nvPicPr>
                <p:cNvPr id="3" name="Freihand 2">
                  <a:extLst>
                    <a:ext uri="{FF2B5EF4-FFF2-40B4-BE49-F238E27FC236}">
                      <a16:creationId xmlns:a16="http://schemas.microsoft.com/office/drawing/2014/main" id="{AA464A9E-C5E4-4D53-894A-AC9676FF6FF9}"/>
                    </a:ext>
                  </a:extLst>
                </p:cNvPr>
                <p:cNvPicPr/>
                <p:nvPr/>
              </p:nvPicPr>
              <p:blipFill>
                <a:blip r:embed="rId89"/>
                <a:stretch>
                  <a:fillRect/>
                </a:stretch>
              </p:blipFill>
              <p:spPr>
                <a:xfrm>
                  <a:off x="2221894" y="515107"/>
                  <a:ext cx="3909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6" name="Freihand 465">
                  <a:extLst>
                    <a:ext uri="{FF2B5EF4-FFF2-40B4-BE49-F238E27FC236}">
                      <a16:creationId xmlns:a16="http://schemas.microsoft.com/office/drawing/2014/main" id="{B097A165-3C74-4BFA-8A90-58E20C50F856}"/>
                    </a:ext>
                  </a:extLst>
                </p14:cNvPr>
                <p14:cNvContentPartPr/>
                <p14:nvPr/>
              </p14:nvContentPartPr>
              <p14:xfrm>
                <a:off x="3270934" y="3955987"/>
                <a:ext cx="6392520" cy="519840"/>
              </p14:xfrm>
            </p:contentPart>
          </mc:Choice>
          <mc:Fallback xmlns="">
            <p:pic>
              <p:nvPicPr>
                <p:cNvPr id="466" name="Freihand 465">
                  <a:extLst>
                    <a:ext uri="{FF2B5EF4-FFF2-40B4-BE49-F238E27FC236}">
                      <a16:creationId xmlns:a16="http://schemas.microsoft.com/office/drawing/2014/main" id="{B097A165-3C74-4BFA-8A90-58E20C50F856}"/>
                    </a:ext>
                  </a:extLst>
                </p:cNvPr>
                <p:cNvPicPr/>
                <p:nvPr/>
              </p:nvPicPr>
              <p:blipFill>
                <a:blip r:embed="rId91"/>
                <a:stretch>
                  <a:fillRect/>
                </a:stretch>
              </p:blipFill>
              <p:spPr>
                <a:xfrm>
                  <a:off x="3266614" y="3951667"/>
                  <a:ext cx="640116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67" name="Freihand 466">
                  <a:extLst>
                    <a:ext uri="{FF2B5EF4-FFF2-40B4-BE49-F238E27FC236}">
                      <a16:creationId xmlns:a16="http://schemas.microsoft.com/office/drawing/2014/main" id="{54DF680C-8173-434B-B458-4D9CFC5E33E5}"/>
                    </a:ext>
                  </a:extLst>
                </p14:cNvPr>
                <p14:cNvContentPartPr/>
                <p14:nvPr/>
              </p14:nvContentPartPr>
              <p14:xfrm>
                <a:off x="3225574" y="4056427"/>
                <a:ext cx="279720" cy="224640"/>
              </p14:xfrm>
            </p:contentPart>
          </mc:Choice>
          <mc:Fallback xmlns="">
            <p:pic>
              <p:nvPicPr>
                <p:cNvPr id="467" name="Freihand 466">
                  <a:extLst>
                    <a:ext uri="{FF2B5EF4-FFF2-40B4-BE49-F238E27FC236}">
                      <a16:creationId xmlns:a16="http://schemas.microsoft.com/office/drawing/2014/main" id="{54DF680C-8173-434B-B458-4D9CFC5E33E5}"/>
                    </a:ext>
                  </a:extLst>
                </p:cNvPr>
                <p:cNvPicPr/>
                <p:nvPr/>
              </p:nvPicPr>
              <p:blipFill>
                <a:blip r:embed="rId93"/>
                <a:stretch>
                  <a:fillRect/>
                </a:stretch>
              </p:blipFill>
              <p:spPr>
                <a:xfrm>
                  <a:off x="3221254" y="4052107"/>
                  <a:ext cx="288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71" name="Freihand 470">
                  <a:extLst>
                    <a:ext uri="{FF2B5EF4-FFF2-40B4-BE49-F238E27FC236}">
                      <a16:creationId xmlns:a16="http://schemas.microsoft.com/office/drawing/2014/main" id="{0C6308A9-A991-4E5F-B3EC-01BBBCAC42A4}"/>
                    </a:ext>
                  </a:extLst>
                </p14:cNvPr>
                <p14:cNvContentPartPr/>
                <p14:nvPr/>
              </p14:nvContentPartPr>
              <p14:xfrm>
                <a:off x="2766214" y="821827"/>
                <a:ext cx="4133520" cy="3256200"/>
              </p14:xfrm>
            </p:contentPart>
          </mc:Choice>
          <mc:Fallback xmlns="">
            <p:pic>
              <p:nvPicPr>
                <p:cNvPr id="471" name="Freihand 470">
                  <a:extLst>
                    <a:ext uri="{FF2B5EF4-FFF2-40B4-BE49-F238E27FC236}">
                      <a16:creationId xmlns:a16="http://schemas.microsoft.com/office/drawing/2014/main" id="{0C6308A9-A991-4E5F-B3EC-01BBBCAC42A4}"/>
                    </a:ext>
                  </a:extLst>
                </p:cNvPr>
                <p:cNvPicPr/>
                <p:nvPr/>
              </p:nvPicPr>
              <p:blipFill>
                <a:blip r:embed="rId95"/>
                <a:stretch>
                  <a:fillRect/>
                </a:stretch>
              </p:blipFill>
              <p:spPr>
                <a:xfrm>
                  <a:off x="2761894" y="817507"/>
                  <a:ext cx="4142160" cy="3264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72" name="Freihand 471">
                  <a:extLst>
                    <a:ext uri="{FF2B5EF4-FFF2-40B4-BE49-F238E27FC236}">
                      <a16:creationId xmlns:a16="http://schemas.microsoft.com/office/drawing/2014/main" id="{10BD8921-B254-4095-B5E1-C4AEA4F7BAE1}"/>
                    </a:ext>
                  </a:extLst>
                </p14:cNvPr>
                <p14:cNvContentPartPr/>
                <p14:nvPr/>
              </p14:nvContentPartPr>
              <p14:xfrm>
                <a:off x="6820534" y="672067"/>
                <a:ext cx="187200" cy="159480"/>
              </p14:xfrm>
            </p:contentPart>
          </mc:Choice>
          <mc:Fallback xmlns="">
            <p:pic>
              <p:nvPicPr>
                <p:cNvPr id="472" name="Freihand 471">
                  <a:extLst>
                    <a:ext uri="{FF2B5EF4-FFF2-40B4-BE49-F238E27FC236}">
                      <a16:creationId xmlns:a16="http://schemas.microsoft.com/office/drawing/2014/main" id="{10BD8921-B254-4095-B5E1-C4AEA4F7BAE1}"/>
                    </a:ext>
                  </a:extLst>
                </p:cNvPr>
                <p:cNvPicPr/>
                <p:nvPr/>
              </p:nvPicPr>
              <p:blipFill>
                <a:blip r:embed="rId97"/>
                <a:stretch>
                  <a:fillRect/>
                </a:stretch>
              </p:blipFill>
              <p:spPr>
                <a:xfrm>
                  <a:off x="6816214" y="667747"/>
                  <a:ext cx="195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 name="Freihand 22">
                  <a:extLst>
                    <a:ext uri="{FF2B5EF4-FFF2-40B4-BE49-F238E27FC236}">
                      <a16:creationId xmlns:a16="http://schemas.microsoft.com/office/drawing/2014/main" id="{2057CDAC-5B59-4120-BA41-86A34B6FC40D}"/>
                    </a:ext>
                  </a:extLst>
                </p14:cNvPr>
                <p14:cNvContentPartPr/>
                <p14:nvPr/>
              </p14:nvContentPartPr>
              <p14:xfrm>
                <a:off x="7126894" y="733987"/>
                <a:ext cx="14400" cy="118080"/>
              </p14:xfrm>
            </p:contentPart>
          </mc:Choice>
          <mc:Fallback xmlns="">
            <p:pic>
              <p:nvPicPr>
                <p:cNvPr id="23" name="Freihand 22">
                  <a:extLst>
                    <a:ext uri="{FF2B5EF4-FFF2-40B4-BE49-F238E27FC236}">
                      <a16:creationId xmlns:a16="http://schemas.microsoft.com/office/drawing/2014/main" id="{2057CDAC-5B59-4120-BA41-86A34B6FC40D}"/>
                    </a:ext>
                  </a:extLst>
                </p:cNvPr>
                <p:cNvPicPr/>
                <p:nvPr/>
              </p:nvPicPr>
              <p:blipFill>
                <a:blip r:embed="rId99"/>
                <a:stretch>
                  <a:fillRect/>
                </a:stretch>
              </p:blipFill>
              <p:spPr>
                <a:xfrm>
                  <a:off x="7122574" y="729667"/>
                  <a:ext cx="2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 name="Freihand 23">
                  <a:extLst>
                    <a:ext uri="{FF2B5EF4-FFF2-40B4-BE49-F238E27FC236}">
                      <a16:creationId xmlns:a16="http://schemas.microsoft.com/office/drawing/2014/main" id="{40CF6B2C-EE41-4EB1-9DAB-B81E12C84754}"/>
                    </a:ext>
                  </a:extLst>
                </p14:cNvPr>
                <p14:cNvContentPartPr/>
                <p14:nvPr/>
              </p14:nvContentPartPr>
              <p14:xfrm>
                <a:off x="7096654" y="692587"/>
                <a:ext cx="99360" cy="160560"/>
              </p14:xfrm>
            </p:contentPart>
          </mc:Choice>
          <mc:Fallback xmlns="">
            <p:pic>
              <p:nvPicPr>
                <p:cNvPr id="24" name="Freihand 23">
                  <a:extLst>
                    <a:ext uri="{FF2B5EF4-FFF2-40B4-BE49-F238E27FC236}">
                      <a16:creationId xmlns:a16="http://schemas.microsoft.com/office/drawing/2014/main" id="{40CF6B2C-EE41-4EB1-9DAB-B81E12C84754}"/>
                    </a:ext>
                  </a:extLst>
                </p:cNvPr>
                <p:cNvPicPr/>
                <p:nvPr/>
              </p:nvPicPr>
              <p:blipFill>
                <a:blip r:embed="rId101"/>
                <a:stretch>
                  <a:fillRect/>
                </a:stretch>
              </p:blipFill>
              <p:spPr>
                <a:xfrm>
                  <a:off x="7092334" y="688267"/>
                  <a:ext cx="108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 name="Freihand 24">
                  <a:extLst>
                    <a:ext uri="{FF2B5EF4-FFF2-40B4-BE49-F238E27FC236}">
                      <a16:creationId xmlns:a16="http://schemas.microsoft.com/office/drawing/2014/main" id="{C2C9FC88-CF75-4E9F-BB17-EC8F5C2A9388}"/>
                    </a:ext>
                  </a:extLst>
                </p14:cNvPr>
                <p14:cNvContentPartPr/>
                <p14:nvPr/>
              </p14:nvContentPartPr>
              <p14:xfrm>
                <a:off x="7188454" y="766747"/>
                <a:ext cx="69840" cy="73800"/>
              </p14:xfrm>
            </p:contentPart>
          </mc:Choice>
          <mc:Fallback xmlns="">
            <p:pic>
              <p:nvPicPr>
                <p:cNvPr id="25" name="Freihand 24">
                  <a:extLst>
                    <a:ext uri="{FF2B5EF4-FFF2-40B4-BE49-F238E27FC236}">
                      <a16:creationId xmlns:a16="http://schemas.microsoft.com/office/drawing/2014/main" id="{C2C9FC88-CF75-4E9F-BB17-EC8F5C2A9388}"/>
                    </a:ext>
                  </a:extLst>
                </p:cNvPr>
                <p:cNvPicPr/>
                <p:nvPr/>
              </p:nvPicPr>
              <p:blipFill>
                <a:blip r:embed="rId103"/>
                <a:stretch>
                  <a:fillRect/>
                </a:stretch>
              </p:blipFill>
              <p:spPr>
                <a:xfrm>
                  <a:off x="7184134" y="762427"/>
                  <a:ext cx="78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 name="Freihand 25">
                  <a:extLst>
                    <a:ext uri="{FF2B5EF4-FFF2-40B4-BE49-F238E27FC236}">
                      <a16:creationId xmlns:a16="http://schemas.microsoft.com/office/drawing/2014/main" id="{AC7B0B12-A2E9-44C5-A778-C23505DBA543}"/>
                    </a:ext>
                  </a:extLst>
                </p14:cNvPr>
                <p14:cNvContentPartPr/>
                <p14:nvPr/>
              </p14:nvContentPartPr>
              <p14:xfrm>
                <a:off x="7270894" y="760987"/>
                <a:ext cx="72720" cy="168480"/>
              </p14:xfrm>
            </p:contentPart>
          </mc:Choice>
          <mc:Fallback xmlns="">
            <p:pic>
              <p:nvPicPr>
                <p:cNvPr id="26" name="Freihand 25">
                  <a:extLst>
                    <a:ext uri="{FF2B5EF4-FFF2-40B4-BE49-F238E27FC236}">
                      <a16:creationId xmlns:a16="http://schemas.microsoft.com/office/drawing/2014/main" id="{AC7B0B12-A2E9-44C5-A778-C23505DBA543}"/>
                    </a:ext>
                  </a:extLst>
                </p:cNvPr>
                <p:cNvPicPr/>
                <p:nvPr/>
              </p:nvPicPr>
              <p:blipFill>
                <a:blip r:embed="rId105"/>
                <a:stretch>
                  <a:fillRect/>
                </a:stretch>
              </p:blipFill>
              <p:spPr>
                <a:xfrm>
                  <a:off x="7266574" y="756667"/>
                  <a:ext cx="81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7" name="Freihand 26">
                  <a:extLst>
                    <a:ext uri="{FF2B5EF4-FFF2-40B4-BE49-F238E27FC236}">
                      <a16:creationId xmlns:a16="http://schemas.microsoft.com/office/drawing/2014/main" id="{CCF260E4-D097-4E75-BA5B-43DA0A6AB26E}"/>
                    </a:ext>
                  </a:extLst>
                </p14:cNvPr>
                <p14:cNvContentPartPr/>
                <p14:nvPr/>
              </p14:nvContentPartPr>
              <p14:xfrm>
                <a:off x="7409854" y="812467"/>
                <a:ext cx="360" cy="360"/>
              </p14:xfrm>
            </p:contentPart>
          </mc:Choice>
          <mc:Fallback xmlns="">
            <p:pic>
              <p:nvPicPr>
                <p:cNvPr id="27" name="Freihand 26">
                  <a:extLst>
                    <a:ext uri="{FF2B5EF4-FFF2-40B4-BE49-F238E27FC236}">
                      <a16:creationId xmlns:a16="http://schemas.microsoft.com/office/drawing/2014/main" id="{CCF260E4-D097-4E75-BA5B-43DA0A6AB26E}"/>
                    </a:ext>
                  </a:extLst>
                </p:cNvPr>
                <p:cNvPicPr/>
                <p:nvPr/>
              </p:nvPicPr>
              <p:blipFill>
                <a:blip r:embed="rId63"/>
                <a:stretch>
                  <a:fillRect/>
                </a:stretch>
              </p:blipFill>
              <p:spPr>
                <a:xfrm>
                  <a:off x="7405534" y="808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Freihand 20">
                  <a:extLst>
                    <a:ext uri="{FF2B5EF4-FFF2-40B4-BE49-F238E27FC236}">
                      <a16:creationId xmlns:a16="http://schemas.microsoft.com/office/drawing/2014/main" id="{E20C01DD-071A-4618-8697-E68873C97548}"/>
                    </a:ext>
                  </a:extLst>
                </p14:cNvPr>
                <p14:cNvContentPartPr/>
                <p14:nvPr/>
              </p14:nvContentPartPr>
              <p14:xfrm>
                <a:off x="9626734" y="711307"/>
                <a:ext cx="65880" cy="82440"/>
              </p14:xfrm>
            </p:contentPart>
          </mc:Choice>
          <mc:Fallback xmlns="">
            <p:pic>
              <p:nvPicPr>
                <p:cNvPr id="21" name="Freihand 20">
                  <a:extLst>
                    <a:ext uri="{FF2B5EF4-FFF2-40B4-BE49-F238E27FC236}">
                      <a16:creationId xmlns:a16="http://schemas.microsoft.com/office/drawing/2014/main" id="{E20C01DD-071A-4618-8697-E68873C97548}"/>
                    </a:ext>
                  </a:extLst>
                </p:cNvPr>
                <p:cNvPicPr/>
                <p:nvPr/>
              </p:nvPicPr>
              <p:blipFill>
                <a:blip r:embed="rId108"/>
                <a:stretch>
                  <a:fillRect/>
                </a:stretch>
              </p:blipFill>
              <p:spPr>
                <a:xfrm>
                  <a:off x="9622414" y="706987"/>
                  <a:ext cx="74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Freihand 21">
                  <a:extLst>
                    <a:ext uri="{FF2B5EF4-FFF2-40B4-BE49-F238E27FC236}">
                      <a16:creationId xmlns:a16="http://schemas.microsoft.com/office/drawing/2014/main" id="{9E2D75B2-0B73-45B8-8AC7-C34BA5112657}"/>
                    </a:ext>
                  </a:extLst>
                </p14:cNvPr>
                <p14:cNvContentPartPr/>
                <p14:nvPr/>
              </p14:nvContentPartPr>
              <p14:xfrm>
                <a:off x="9648334" y="630667"/>
                <a:ext cx="28080" cy="5760"/>
              </p14:xfrm>
            </p:contentPart>
          </mc:Choice>
          <mc:Fallback xmlns="">
            <p:pic>
              <p:nvPicPr>
                <p:cNvPr id="22" name="Freihand 21">
                  <a:extLst>
                    <a:ext uri="{FF2B5EF4-FFF2-40B4-BE49-F238E27FC236}">
                      <a16:creationId xmlns:a16="http://schemas.microsoft.com/office/drawing/2014/main" id="{9E2D75B2-0B73-45B8-8AC7-C34BA5112657}"/>
                    </a:ext>
                  </a:extLst>
                </p:cNvPr>
                <p:cNvPicPr/>
                <p:nvPr/>
              </p:nvPicPr>
              <p:blipFill>
                <a:blip r:embed="rId110"/>
                <a:stretch>
                  <a:fillRect/>
                </a:stretch>
              </p:blipFill>
              <p:spPr>
                <a:xfrm>
                  <a:off x="9644014" y="626347"/>
                  <a:ext cx="36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8" name="Freihand 27">
                  <a:extLst>
                    <a:ext uri="{FF2B5EF4-FFF2-40B4-BE49-F238E27FC236}">
                      <a16:creationId xmlns:a16="http://schemas.microsoft.com/office/drawing/2014/main" id="{62BCE50D-7DD7-4E14-8B7D-385A8524A64D}"/>
                    </a:ext>
                  </a:extLst>
                </p14:cNvPr>
                <p14:cNvContentPartPr/>
                <p14:nvPr/>
              </p14:nvContentPartPr>
              <p14:xfrm>
                <a:off x="9813934" y="725707"/>
                <a:ext cx="115920" cy="10080"/>
              </p14:xfrm>
            </p:contentPart>
          </mc:Choice>
          <mc:Fallback xmlns="">
            <p:pic>
              <p:nvPicPr>
                <p:cNvPr id="28" name="Freihand 27">
                  <a:extLst>
                    <a:ext uri="{FF2B5EF4-FFF2-40B4-BE49-F238E27FC236}">
                      <a16:creationId xmlns:a16="http://schemas.microsoft.com/office/drawing/2014/main" id="{62BCE50D-7DD7-4E14-8B7D-385A8524A64D}"/>
                    </a:ext>
                  </a:extLst>
                </p:cNvPr>
                <p:cNvPicPr/>
                <p:nvPr/>
              </p:nvPicPr>
              <p:blipFill>
                <a:blip r:embed="rId112"/>
                <a:stretch>
                  <a:fillRect/>
                </a:stretch>
              </p:blipFill>
              <p:spPr>
                <a:xfrm>
                  <a:off x="9809614" y="721387"/>
                  <a:ext cx="124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9" name="Freihand 28">
                  <a:extLst>
                    <a:ext uri="{FF2B5EF4-FFF2-40B4-BE49-F238E27FC236}">
                      <a16:creationId xmlns:a16="http://schemas.microsoft.com/office/drawing/2014/main" id="{5AF9DFE4-8C94-4E27-A906-3E71C36D0E23}"/>
                    </a:ext>
                  </a:extLst>
                </p14:cNvPr>
                <p14:cNvContentPartPr/>
                <p14:nvPr/>
              </p14:nvContentPartPr>
              <p14:xfrm>
                <a:off x="9789094" y="761347"/>
                <a:ext cx="153000" cy="23040"/>
              </p14:xfrm>
            </p:contentPart>
          </mc:Choice>
          <mc:Fallback xmlns="">
            <p:pic>
              <p:nvPicPr>
                <p:cNvPr id="29" name="Freihand 28">
                  <a:extLst>
                    <a:ext uri="{FF2B5EF4-FFF2-40B4-BE49-F238E27FC236}">
                      <a16:creationId xmlns:a16="http://schemas.microsoft.com/office/drawing/2014/main" id="{5AF9DFE4-8C94-4E27-A906-3E71C36D0E23}"/>
                    </a:ext>
                  </a:extLst>
                </p:cNvPr>
                <p:cNvPicPr/>
                <p:nvPr/>
              </p:nvPicPr>
              <p:blipFill>
                <a:blip r:embed="rId114"/>
                <a:stretch>
                  <a:fillRect/>
                </a:stretch>
              </p:blipFill>
              <p:spPr>
                <a:xfrm>
                  <a:off x="9784774" y="757027"/>
                  <a:ext cx="161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 name="Freihand 29">
                  <a:extLst>
                    <a:ext uri="{FF2B5EF4-FFF2-40B4-BE49-F238E27FC236}">
                      <a16:creationId xmlns:a16="http://schemas.microsoft.com/office/drawing/2014/main" id="{C6408793-9B2A-40DD-AD3C-DD962EDB5450}"/>
                    </a:ext>
                  </a:extLst>
                </p14:cNvPr>
                <p14:cNvContentPartPr/>
                <p14:nvPr/>
              </p14:nvContentPartPr>
              <p14:xfrm>
                <a:off x="10094734" y="659107"/>
                <a:ext cx="113400" cy="114120"/>
              </p14:xfrm>
            </p:contentPart>
          </mc:Choice>
          <mc:Fallback xmlns="">
            <p:pic>
              <p:nvPicPr>
                <p:cNvPr id="30" name="Freihand 29">
                  <a:extLst>
                    <a:ext uri="{FF2B5EF4-FFF2-40B4-BE49-F238E27FC236}">
                      <a16:creationId xmlns:a16="http://schemas.microsoft.com/office/drawing/2014/main" id="{C6408793-9B2A-40DD-AD3C-DD962EDB5450}"/>
                    </a:ext>
                  </a:extLst>
                </p:cNvPr>
                <p:cNvPicPr/>
                <p:nvPr/>
              </p:nvPicPr>
              <p:blipFill>
                <a:blip r:embed="rId116"/>
                <a:stretch>
                  <a:fillRect/>
                </a:stretch>
              </p:blipFill>
              <p:spPr>
                <a:xfrm>
                  <a:off x="10090414" y="654787"/>
                  <a:ext cx="122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 name="Freihand 30">
                  <a:extLst>
                    <a:ext uri="{FF2B5EF4-FFF2-40B4-BE49-F238E27FC236}">
                      <a16:creationId xmlns:a16="http://schemas.microsoft.com/office/drawing/2014/main" id="{14E640E1-26A3-4340-BE61-FF5C911A7F8F}"/>
                    </a:ext>
                  </a:extLst>
                </p14:cNvPr>
                <p14:cNvContentPartPr/>
                <p14:nvPr/>
              </p14:nvContentPartPr>
              <p14:xfrm>
                <a:off x="10118134" y="629227"/>
                <a:ext cx="138240" cy="23400"/>
              </p14:xfrm>
            </p:contentPart>
          </mc:Choice>
          <mc:Fallback xmlns="">
            <p:pic>
              <p:nvPicPr>
                <p:cNvPr id="31" name="Freihand 30">
                  <a:extLst>
                    <a:ext uri="{FF2B5EF4-FFF2-40B4-BE49-F238E27FC236}">
                      <a16:creationId xmlns:a16="http://schemas.microsoft.com/office/drawing/2014/main" id="{14E640E1-26A3-4340-BE61-FF5C911A7F8F}"/>
                    </a:ext>
                  </a:extLst>
                </p:cNvPr>
                <p:cNvPicPr/>
                <p:nvPr/>
              </p:nvPicPr>
              <p:blipFill>
                <a:blip r:embed="rId118"/>
                <a:stretch>
                  <a:fillRect/>
                </a:stretch>
              </p:blipFill>
              <p:spPr>
                <a:xfrm>
                  <a:off x="10113814" y="624907"/>
                  <a:ext cx="146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2" name="Freihand 31">
                  <a:extLst>
                    <a:ext uri="{FF2B5EF4-FFF2-40B4-BE49-F238E27FC236}">
                      <a16:creationId xmlns:a16="http://schemas.microsoft.com/office/drawing/2014/main" id="{540377FB-7E47-45E2-8350-3850115A2642}"/>
                    </a:ext>
                  </a:extLst>
                </p14:cNvPr>
                <p14:cNvContentPartPr/>
                <p14:nvPr/>
              </p14:nvContentPartPr>
              <p14:xfrm>
                <a:off x="10411534" y="657667"/>
                <a:ext cx="91080" cy="89280"/>
              </p14:xfrm>
            </p:contentPart>
          </mc:Choice>
          <mc:Fallback xmlns="">
            <p:pic>
              <p:nvPicPr>
                <p:cNvPr id="32" name="Freihand 31">
                  <a:extLst>
                    <a:ext uri="{FF2B5EF4-FFF2-40B4-BE49-F238E27FC236}">
                      <a16:creationId xmlns:a16="http://schemas.microsoft.com/office/drawing/2014/main" id="{540377FB-7E47-45E2-8350-3850115A2642}"/>
                    </a:ext>
                  </a:extLst>
                </p:cNvPr>
                <p:cNvPicPr/>
                <p:nvPr/>
              </p:nvPicPr>
              <p:blipFill>
                <a:blip r:embed="rId120"/>
                <a:stretch>
                  <a:fillRect/>
                </a:stretch>
              </p:blipFill>
              <p:spPr>
                <a:xfrm>
                  <a:off x="10407214" y="653347"/>
                  <a:ext cx="99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3" name="Freihand 32">
                  <a:extLst>
                    <a:ext uri="{FF2B5EF4-FFF2-40B4-BE49-F238E27FC236}">
                      <a16:creationId xmlns:a16="http://schemas.microsoft.com/office/drawing/2014/main" id="{519055C1-028C-4A87-AE81-F31D60349839}"/>
                    </a:ext>
                  </a:extLst>
                </p14:cNvPr>
                <p14:cNvContentPartPr/>
                <p14:nvPr/>
              </p14:nvContentPartPr>
              <p14:xfrm>
                <a:off x="10348174" y="598627"/>
                <a:ext cx="84240" cy="61200"/>
              </p14:xfrm>
            </p:contentPart>
          </mc:Choice>
          <mc:Fallback xmlns="">
            <p:pic>
              <p:nvPicPr>
                <p:cNvPr id="33" name="Freihand 32">
                  <a:extLst>
                    <a:ext uri="{FF2B5EF4-FFF2-40B4-BE49-F238E27FC236}">
                      <a16:creationId xmlns:a16="http://schemas.microsoft.com/office/drawing/2014/main" id="{519055C1-028C-4A87-AE81-F31D60349839}"/>
                    </a:ext>
                  </a:extLst>
                </p:cNvPr>
                <p:cNvPicPr/>
                <p:nvPr/>
              </p:nvPicPr>
              <p:blipFill>
                <a:blip r:embed="rId122"/>
                <a:stretch>
                  <a:fillRect/>
                </a:stretch>
              </p:blipFill>
              <p:spPr>
                <a:xfrm>
                  <a:off x="10343854" y="594307"/>
                  <a:ext cx="92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4" name="Freihand 33">
                  <a:extLst>
                    <a:ext uri="{FF2B5EF4-FFF2-40B4-BE49-F238E27FC236}">
                      <a16:creationId xmlns:a16="http://schemas.microsoft.com/office/drawing/2014/main" id="{5E893C54-F31D-4EA5-A0DA-099145B14BF7}"/>
                    </a:ext>
                  </a:extLst>
                </p14:cNvPr>
                <p14:cNvContentPartPr/>
                <p14:nvPr/>
              </p14:nvContentPartPr>
              <p14:xfrm>
                <a:off x="10495414" y="734347"/>
                <a:ext cx="67320" cy="54000"/>
              </p14:xfrm>
            </p:contentPart>
          </mc:Choice>
          <mc:Fallback xmlns="">
            <p:pic>
              <p:nvPicPr>
                <p:cNvPr id="34" name="Freihand 33">
                  <a:extLst>
                    <a:ext uri="{FF2B5EF4-FFF2-40B4-BE49-F238E27FC236}">
                      <a16:creationId xmlns:a16="http://schemas.microsoft.com/office/drawing/2014/main" id="{5E893C54-F31D-4EA5-A0DA-099145B14BF7}"/>
                    </a:ext>
                  </a:extLst>
                </p:cNvPr>
                <p:cNvPicPr/>
                <p:nvPr/>
              </p:nvPicPr>
              <p:blipFill>
                <a:blip r:embed="rId124"/>
                <a:stretch>
                  <a:fillRect/>
                </a:stretch>
              </p:blipFill>
              <p:spPr>
                <a:xfrm>
                  <a:off x="10491094" y="730027"/>
                  <a:ext cx="75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7" name="Freihand 36">
                  <a:extLst>
                    <a:ext uri="{FF2B5EF4-FFF2-40B4-BE49-F238E27FC236}">
                      <a16:creationId xmlns:a16="http://schemas.microsoft.com/office/drawing/2014/main" id="{F22B1486-EB20-460C-ACC2-6ACD5B663D62}"/>
                    </a:ext>
                  </a:extLst>
                </p14:cNvPr>
                <p14:cNvContentPartPr/>
                <p14:nvPr/>
              </p14:nvContentPartPr>
              <p14:xfrm>
                <a:off x="10736254" y="628507"/>
                <a:ext cx="113760" cy="160920"/>
              </p14:xfrm>
            </p:contentPart>
          </mc:Choice>
          <mc:Fallback xmlns="">
            <p:pic>
              <p:nvPicPr>
                <p:cNvPr id="37" name="Freihand 36">
                  <a:extLst>
                    <a:ext uri="{FF2B5EF4-FFF2-40B4-BE49-F238E27FC236}">
                      <a16:creationId xmlns:a16="http://schemas.microsoft.com/office/drawing/2014/main" id="{F22B1486-EB20-460C-ACC2-6ACD5B663D62}"/>
                    </a:ext>
                  </a:extLst>
                </p:cNvPr>
                <p:cNvPicPr/>
                <p:nvPr/>
              </p:nvPicPr>
              <p:blipFill>
                <a:blip r:embed="rId126"/>
                <a:stretch>
                  <a:fillRect/>
                </a:stretch>
              </p:blipFill>
              <p:spPr>
                <a:xfrm>
                  <a:off x="10731934" y="624187"/>
                  <a:ext cx="122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 name="Freihand 37">
                  <a:extLst>
                    <a:ext uri="{FF2B5EF4-FFF2-40B4-BE49-F238E27FC236}">
                      <a16:creationId xmlns:a16="http://schemas.microsoft.com/office/drawing/2014/main" id="{F1A61884-57C2-4F01-82A5-0623CB9BE9DD}"/>
                    </a:ext>
                  </a:extLst>
                </p14:cNvPr>
                <p14:cNvContentPartPr/>
                <p14:nvPr/>
              </p14:nvContentPartPr>
              <p14:xfrm>
                <a:off x="10871254" y="700147"/>
                <a:ext cx="8280" cy="12960"/>
              </p14:xfrm>
            </p:contentPart>
          </mc:Choice>
          <mc:Fallback xmlns="">
            <p:pic>
              <p:nvPicPr>
                <p:cNvPr id="38" name="Freihand 37">
                  <a:extLst>
                    <a:ext uri="{FF2B5EF4-FFF2-40B4-BE49-F238E27FC236}">
                      <a16:creationId xmlns:a16="http://schemas.microsoft.com/office/drawing/2014/main" id="{F1A61884-57C2-4F01-82A5-0623CB9BE9DD}"/>
                    </a:ext>
                  </a:extLst>
                </p:cNvPr>
                <p:cNvPicPr/>
                <p:nvPr/>
              </p:nvPicPr>
              <p:blipFill>
                <a:blip r:embed="rId128"/>
                <a:stretch>
                  <a:fillRect/>
                </a:stretch>
              </p:blipFill>
              <p:spPr>
                <a:xfrm>
                  <a:off x="10866934" y="695827"/>
                  <a:ext cx="16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 name="Freihand 38">
                  <a:extLst>
                    <a:ext uri="{FF2B5EF4-FFF2-40B4-BE49-F238E27FC236}">
                      <a16:creationId xmlns:a16="http://schemas.microsoft.com/office/drawing/2014/main" id="{7B102BBF-D4AA-46F4-9F0A-DA0FDBAFA914}"/>
                    </a:ext>
                  </a:extLst>
                </p14:cNvPr>
                <p14:cNvContentPartPr/>
                <p14:nvPr/>
              </p14:nvContentPartPr>
              <p14:xfrm>
                <a:off x="10965934" y="647227"/>
                <a:ext cx="119160" cy="80640"/>
              </p14:xfrm>
            </p:contentPart>
          </mc:Choice>
          <mc:Fallback xmlns="">
            <p:pic>
              <p:nvPicPr>
                <p:cNvPr id="39" name="Freihand 38">
                  <a:extLst>
                    <a:ext uri="{FF2B5EF4-FFF2-40B4-BE49-F238E27FC236}">
                      <a16:creationId xmlns:a16="http://schemas.microsoft.com/office/drawing/2014/main" id="{7B102BBF-D4AA-46F4-9F0A-DA0FDBAFA914}"/>
                    </a:ext>
                  </a:extLst>
                </p:cNvPr>
                <p:cNvPicPr/>
                <p:nvPr/>
              </p:nvPicPr>
              <p:blipFill>
                <a:blip r:embed="rId130"/>
                <a:stretch>
                  <a:fillRect/>
                </a:stretch>
              </p:blipFill>
              <p:spPr>
                <a:xfrm>
                  <a:off x="10961614" y="642907"/>
                  <a:ext cx="127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 name="Freihand 8">
                  <a:extLst>
                    <a:ext uri="{FF2B5EF4-FFF2-40B4-BE49-F238E27FC236}">
                      <a16:creationId xmlns:a16="http://schemas.microsoft.com/office/drawing/2014/main" id="{C324E6F6-0B1E-41FD-B247-234A456C55CC}"/>
                    </a:ext>
                  </a:extLst>
                </p14:cNvPr>
                <p14:cNvContentPartPr/>
                <p14:nvPr/>
              </p14:nvContentPartPr>
              <p14:xfrm>
                <a:off x="7643854" y="704107"/>
                <a:ext cx="93240" cy="155160"/>
              </p14:xfrm>
            </p:contentPart>
          </mc:Choice>
          <mc:Fallback xmlns="">
            <p:pic>
              <p:nvPicPr>
                <p:cNvPr id="9" name="Freihand 8">
                  <a:extLst>
                    <a:ext uri="{FF2B5EF4-FFF2-40B4-BE49-F238E27FC236}">
                      <a16:creationId xmlns:a16="http://schemas.microsoft.com/office/drawing/2014/main" id="{C324E6F6-0B1E-41FD-B247-234A456C55CC}"/>
                    </a:ext>
                  </a:extLst>
                </p:cNvPr>
                <p:cNvPicPr/>
                <p:nvPr/>
              </p:nvPicPr>
              <p:blipFill>
                <a:blip r:embed="rId132"/>
                <a:stretch>
                  <a:fillRect/>
                </a:stretch>
              </p:blipFill>
              <p:spPr>
                <a:xfrm>
                  <a:off x="7639534" y="699787"/>
                  <a:ext cx="101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 name="Freihand 9">
                  <a:extLst>
                    <a:ext uri="{FF2B5EF4-FFF2-40B4-BE49-F238E27FC236}">
                      <a16:creationId xmlns:a16="http://schemas.microsoft.com/office/drawing/2014/main" id="{C829FB3E-81C1-46F6-9497-684E930457F2}"/>
                    </a:ext>
                  </a:extLst>
                </p14:cNvPr>
                <p14:cNvContentPartPr/>
                <p14:nvPr/>
              </p14:nvContentPartPr>
              <p14:xfrm>
                <a:off x="7694974" y="792667"/>
                <a:ext cx="46080" cy="63720"/>
              </p14:xfrm>
            </p:contentPart>
          </mc:Choice>
          <mc:Fallback xmlns="">
            <p:pic>
              <p:nvPicPr>
                <p:cNvPr id="10" name="Freihand 9">
                  <a:extLst>
                    <a:ext uri="{FF2B5EF4-FFF2-40B4-BE49-F238E27FC236}">
                      <a16:creationId xmlns:a16="http://schemas.microsoft.com/office/drawing/2014/main" id="{C829FB3E-81C1-46F6-9497-684E930457F2}"/>
                    </a:ext>
                  </a:extLst>
                </p:cNvPr>
                <p:cNvPicPr/>
                <p:nvPr/>
              </p:nvPicPr>
              <p:blipFill>
                <a:blip r:embed="rId134"/>
                <a:stretch>
                  <a:fillRect/>
                </a:stretch>
              </p:blipFill>
              <p:spPr>
                <a:xfrm>
                  <a:off x="7690654" y="788347"/>
                  <a:ext cx="54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 name="Freihand 10">
                  <a:extLst>
                    <a:ext uri="{FF2B5EF4-FFF2-40B4-BE49-F238E27FC236}">
                      <a16:creationId xmlns:a16="http://schemas.microsoft.com/office/drawing/2014/main" id="{7273F771-98EF-48EE-86A4-1768AC3BCB8A}"/>
                    </a:ext>
                  </a:extLst>
                </p14:cNvPr>
                <p14:cNvContentPartPr/>
                <p14:nvPr/>
              </p14:nvContentPartPr>
              <p14:xfrm>
                <a:off x="7841494" y="791587"/>
                <a:ext cx="78840" cy="8640"/>
              </p14:xfrm>
            </p:contentPart>
          </mc:Choice>
          <mc:Fallback xmlns="">
            <p:pic>
              <p:nvPicPr>
                <p:cNvPr id="11" name="Freihand 10">
                  <a:extLst>
                    <a:ext uri="{FF2B5EF4-FFF2-40B4-BE49-F238E27FC236}">
                      <a16:creationId xmlns:a16="http://schemas.microsoft.com/office/drawing/2014/main" id="{7273F771-98EF-48EE-86A4-1768AC3BCB8A}"/>
                    </a:ext>
                  </a:extLst>
                </p:cNvPr>
                <p:cNvPicPr/>
                <p:nvPr/>
              </p:nvPicPr>
              <p:blipFill>
                <a:blip r:embed="rId136"/>
                <a:stretch>
                  <a:fillRect/>
                </a:stretch>
              </p:blipFill>
              <p:spPr>
                <a:xfrm>
                  <a:off x="7837174" y="787267"/>
                  <a:ext cx="87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 name="Freihand 11">
                  <a:extLst>
                    <a:ext uri="{FF2B5EF4-FFF2-40B4-BE49-F238E27FC236}">
                      <a16:creationId xmlns:a16="http://schemas.microsoft.com/office/drawing/2014/main" id="{95DE638A-BBA2-4752-AB43-BBDDB56B24D7}"/>
                    </a:ext>
                  </a:extLst>
                </p14:cNvPr>
                <p14:cNvContentPartPr/>
                <p14:nvPr/>
              </p14:nvContentPartPr>
              <p14:xfrm>
                <a:off x="7828534" y="829027"/>
                <a:ext cx="118800" cy="7560"/>
              </p14:xfrm>
            </p:contentPart>
          </mc:Choice>
          <mc:Fallback xmlns="">
            <p:pic>
              <p:nvPicPr>
                <p:cNvPr id="12" name="Freihand 11">
                  <a:extLst>
                    <a:ext uri="{FF2B5EF4-FFF2-40B4-BE49-F238E27FC236}">
                      <a16:creationId xmlns:a16="http://schemas.microsoft.com/office/drawing/2014/main" id="{95DE638A-BBA2-4752-AB43-BBDDB56B24D7}"/>
                    </a:ext>
                  </a:extLst>
                </p:cNvPr>
                <p:cNvPicPr/>
                <p:nvPr/>
              </p:nvPicPr>
              <p:blipFill>
                <a:blip r:embed="rId138"/>
                <a:stretch>
                  <a:fillRect/>
                </a:stretch>
              </p:blipFill>
              <p:spPr>
                <a:xfrm>
                  <a:off x="7824214" y="824707"/>
                  <a:ext cx="127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 name="Freihand 12">
                  <a:extLst>
                    <a:ext uri="{FF2B5EF4-FFF2-40B4-BE49-F238E27FC236}">
                      <a16:creationId xmlns:a16="http://schemas.microsoft.com/office/drawing/2014/main" id="{CB75437A-8CC9-40E8-B56B-AF679335C714}"/>
                    </a:ext>
                  </a:extLst>
                </p14:cNvPr>
                <p14:cNvContentPartPr/>
                <p14:nvPr/>
              </p14:nvContentPartPr>
              <p14:xfrm>
                <a:off x="8027614" y="757027"/>
                <a:ext cx="83880" cy="65880"/>
              </p14:xfrm>
            </p:contentPart>
          </mc:Choice>
          <mc:Fallback xmlns="">
            <p:pic>
              <p:nvPicPr>
                <p:cNvPr id="13" name="Freihand 12">
                  <a:extLst>
                    <a:ext uri="{FF2B5EF4-FFF2-40B4-BE49-F238E27FC236}">
                      <a16:creationId xmlns:a16="http://schemas.microsoft.com/office/drawing/2014/main" id="{CB75437A-8CC9-40E8-B56B-AF679335C714}"/>
                    </a:ext>
                  </a:extLst>
                </p:cNvPr>
                <p:cNvPicPr/>
                <p:nvPr/>
              </p:nvPicPr>
              <p:blipFill>
                <a:blip r:embed="rId140"/>
                <a:stretch>
                  <a:fillRect/>
                </a:stretch>
              </p:blipFill>
              <p:spPr>
                <a:xfrm>
                  <a:off x="8023294" y="752707"/>
                  <a:ext cx="92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 name="Freihand 13">
                  <a:extLst>
                    <a:ext uri="{FF2B5EF4-FFF2-40B4-BE49-F238E27FC236}">
                      <a16:creationId xmlns:a16="http://schemas.microsoft.com/office/drawing/2014/main" id="{FE526985-EAF8-4221-85E9-495C0138A73D}"/>
                    </a:ext>
                  </a:extLst>
                </p14:cNvPr>
                <p14:cNvContentPartPr/>
                <p14:nvPr/>
              </p14:nvContentPartPr>
              <p14:xfrm>
                <a:off x="8150374" y="754147"/>
                <a:ext cx="219960" cy="76320"/>
              </p14:xfrm>
            </p:contentPart>
          </mc:Choice>
          <mc:Fallback xmlns="">
            <p:pic>
              <p:nvPicPr>
                <p:cNvPr id="14" name="Freihand 13">
                  <a:extLst>
                    <a:ext uri="{FF2B5EF4-FFF2-40B4-BE49-F238E27FC236}">
                      <a16:creationId xmlns:a16="http://schemas.microsoft.com/office/drawing/2014/main" id="{FE526985-EAF8-4221-85E9-495C0138A73D}"/>
                    </a:ext>
                  </a:extLst>
                </p:cNvPr>
                <p:cNvPicPr/>
                <p:nvPr/>
              </p:nvPicPr>
              <p:blipFill>
                <a:blip r:embed="rId142"/>
                <a:stretch>
                  <a:fillRect/>
                </a:stretch>
              </p:blipFill>
              <p:spPr>
                <a:xfrm>
                  <a:off x="8146054" y="749827"/>
                  <a:ext cx="228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 name="Freihand 14">
                  <a:extLst>
                    <a:ext uri="{FF2B5EF4-FFF2-40B4-BE49-F238E27FC236}">
                      <a16:creationId xmlns:a16="http://schemas.microsoft.com/office/drawing/2014/main" id="{4C30D5BA-6DB8-42BC-A7E9-43E0C0973C64}"/>
                    </a:ext>
                  </a:extLst>
                </p14:cNvPr>
                <p14:cNvContentPartPr/>
                <p14:nvPr/>
              </p14:nvContentPartPr>
              <p14:xfrm>
                <a:off x="8404534" y="754147"/>
                <a:ext cx="89640" cy="66600"/>
              </p14:xfrm>
            </p:contentPart>
          </mc:Choice>
          <mc:Fallback xmlns="">
            <p:pic>
              <p:nvPicPr>
                <p:cNvPr id="15" name="Freihand 14">
                  <a:extLst>
                    <a:ext uri="{FF2B5EF4-FFF2-40B4-BE49-F238E27FC236}">
                      <a16:creationId xmlns:a16="http://schemas.microsoft.com/office/drawing/2014/main" id="{4C30D5BA-6DB8-42BC-A7E9-43E0C0973C64}"/>
                    </a:ext>
                  </a:extLst>
                </p:cNvPr>
                <p:cNvPicPr/>
                <p:nvPr/>
              </p:nvPicPr>
              <p:blipFill>
                <a:blip r:embed="rId144"/>
                <a:stretch>
                  <a:fillRect/>
                </a:stretch>
              </p:blipFill>
              <p:spPr>
                <a:xfrm>
                  <a:off x="8400214" y="749827"/>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 name="Freihand 15">
                  <a:extLst>
                    <a:ext uri="{FF2B5EF4-FFF2-40B4-BE49-F238E27FC236}">
                      <a16:creationId xmlns:a16="http://schemas.microsoft.com/office/drawing/2014/main" id="{624E9935-CDC1-400B-8297-72889A7169F4}"/>
                    </a:ext>
                  </a:extLst>
                </p14:cNvPr>
                <p14:cNvContentPartPr/>
                <p14:nvPr/>
              </p14:nvContentPartPr>
              <p14:xfrm>
                <a:off x="8619094" y="732187"/>
                <a:ext cx="134280" cy="72360"/>
              </p14:xfrm>
            </p:contentPart>
          </mc:Choice>
          <mc:Fallback xmlns="">
            <p:pic>
              <p:nvPicPr>
                <p:cNvPr id="16" name="Freihand 15">
                  <a:extLst>
                    <a:ext uri="{FF2B5EF4-FFF2-40B4-BE49-F238E27FC236}">
                      <a16:creationId xmlns:a16="http://schemas.microsoft.com/office/drawing/2014/main" id="{624E9935-CDC1-400B-8297-72889A7169F4}"/>
                    </a:ext>
                  </a:extLst>
                </p:cNvPr>
                <p:cNvPicPr/>
                <p:nvPr/>
              </p:nvPicPr>
              <p:blipFill>
                <a:blip r:embed="rId146"/>
                <a:stretch>
                  <a:fillRect/>
                </a:stretch>
              </p:blipFill>
              <p:spPr>
                <a:xfrm>
                  <a:off x="8614774" y="727867"/>
                  <a:ext cx="142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 name="Freihand 17">
                  <a:extLst>
                    <a:ext uri="{FF2B5EF4-FFF2-40B4-BE49-F238E27FC236}">
                      <a16:creationId xmlns:a16="http://schemas.microsoft.com/office/drawing/2014/main" id="{B1424088-7E6B-43CF-8C8C-53083FDE2895}"/>
                    </a:ext>
                  </a:extLst>
                </p14:cNvPr>
                <p14:cNvContentPartPr/>
                <p14:nvPr/>
              </p14:nvContentPartPr>
              <p14:xfrm>
                <a:off x="8574094" y="748747"/>
                <a:ext cx="173160" cy="11160"/>
              </p14:xfrm>
            </p:contentPart>
          </mc:Choice>
          <mc:Fallback xmlns="">
            <p:pic>
              <p:nvPicPr>
                <p:cNvPr id="18" name="Freihand 17">
                  <a:extLst>
                    <a:ext uri="{FF2B5EF4-FFF2-40B4-BE49-F238E27FC236}">
                      <a16:creationId xmlns:a16="http://schemas.microsoft.com/office/drawing/2014/main" id="{B1424088-7E6B-43CF-8C8C-53083FDE2895}"/>
                    </a:ext>
                  </a:extLst>
                </p:cNvPr>
                <p:cNvPicPr/>
                <p:nvPr/>
              </p:nvPicPr>
              <p:blipFill>
                <a:blip r:embed="rId148"/>
                <a:stretch>
                  <a:fillRect/>
                </a:stretch>
              </p:blipFill>
              <p:spPr>
                <a:xfrm>
                  <a:off x="8569774" y="744427"/>
                  <a:ext cx="181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 name="Freihand 18">
                  <a:extLst>
                    <a:ext uri="{FF2B5EF4-FFF2-40B4-BE49-F238E27FC236}">
                      <a16:creationId xmlns:a16="http://schemas.microsoft.com/office/drawing/2014/main" id="{64714E93-9BE2-4416-A28B-35C1AE3CD53F}"/>
                    </a:ext>
                  </a:extLst>
                </p14:cNvPr>
                <p14:cNvContentPartPr/>
                <p14:nvPr/>
              </p14:nvContentPartPr>
              <p14:xfrm>
                <a:off x="8581654" y="763867"/>
                <a:ext cx="169200" cy="17280"/>
              </p14:xfrm>
            </p:contentPart>
          </mc:Choice>
          <mc:Fallback xmlns="">
            <p:pic>
              <p:nvPicPr>
                <p:cNvPr id="19" name="Freihand 18">
                  <a:extLst>
                    <a:ext uri="{FF2B5EF4-FFF2-40B4-BE49-F238E27FC236}">
                      <a16:creationId xmlns:a16="http://schemas.microsoft.com/office/drawing/2014/main" id="{64714E93-9BE2-4416-A28B-35C1AE3CD53F}"/>
                    </a:ext>
                  </a:extLst>
                </p:cNvPr>
                <p:cNvPicPr/>
                <p:nvPr/>
              </p:nvPicPr>
              <p:blipFill>
                <a:blip r:embed="rId150"/>
                <a:stretch>
                  <a:fillRect/>
                </a:stretch>
              </p:blipFill>
              <p:spPr>
                <a:xfrm>
                  <a:off x="8577334" y="759547"/>
                  <a:ext cx="177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1" name="Freihand 40">
                  <a:extLst>
                    <a:ext uri="{FF2B5EF4-FFF2-40B4-BE49-F238E27FC236}">
                      <a16:creationId xmlns:a16="http://schemas.microsoft.com/office/drawing/2014/main" id="{DC97F9AE-F127-4C14-B049-68FCF1CCF7BF}"/>
                    </a:ext>
                  </a:extLst>
                </p14:cNvPr>
                <p14:cNvContentPartPr/>
                <p14:nvPr/>
              </p14:nvContentPartPr>
              <p14:xfrm>
                <a:off x="7739614" y="850267"/>
                <a:ext cx="48960" cy="50040"/>
              </p14:xfrm>
            </p:contentPart>
          </mc:Choice>
          <mc:Fallback xmlns="">
            <p:pic>
              <p:nvPicPr>
                <p:cNvPr id="41" name="Freihand 40">
                  <a:extLst>
                    <a:ext uri="{FF2B5EF4-FFF2-40B4-BE49-F238E27FC236}">
                      <a16:creationId xmlns:a16="http://schemas.microsoft.com/office/drawing/2014/main" id="{DC97F9AE-F127-4C14-B049-68FCF1CCF7BF}"/>
                    </a:ext>
                  </a:extLst>
                </p:cNvPr>
                <p:cNvPicPr/>
                <p:nvPr/>
              </p:nvPicPr>
              <p:blipFill>
                <a:blip r:embed="rId152"/>
                <a:stretch>
                  <a:fillRect/>
                </a:stretch>
              </p:blipFill>
              <p:spPr>
                <a:xfrm>
                  <a:off x="7735294" y="845947"/>
                  <a:ext cx="57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3" name="Freihand 42">
                  <a:extLst>
                    <a:ext uri="{FF2B5EF4-FFF2-40B4-BE49-F238E27FC236}">
                      <a16:creationId xmlns:a16="http://schemas.microsoft.com/office/drawing/2014/main" id="{56836181-78ED-42A4-878F-D84C0C6D78B2}"/>
                    </a:ext>
                  </a:extLst>
                </p14:cNvPr>
                <p14:cNvContentPartPr/>
                <p14:nvPr/>
              </p14:nvContentPartPr>
              <p14:xfrm>
                <a:off x="7647094" y="1059427"/>
                <a:ext cx="124560" cy="11160"/>
              </p14:xfrm>
            </p:contentPart>
          </mc:Choice>
          <mc:Fallback xmlns="">
            <p:pic>
              <p:nvPicPr>
                <p:cNvPr id="43" name="Freihand 42">
                  <a:extLst>
                    <a:ext uri="{FF2B5EF4-FFF2-40B4-BE49-F238E27FC236}">
                      <a16:creationId xmlns:a16="http://schemas.microsoft.com/office/drawing/2014/main" id="{56836181-78ED-42A4-878F-D84C0C6D78B2}"/>
                    </a:ext>
                  </a:extLst>
                </p:cNvPr>
                <p:cNvPicPr/>
                <p:nvPr/>
              </p:nvPicPr>
              <p:blipFill>
                <a:blip r:embed="rId154"/>
                <a:stretch>
                  <a:fillRect/>
                </a:stretch>
              </p:blipFill>
              <p:spPr>
                <a:xfrm>
                  <a:off x="7642774" y="1055107"/>
                  <a:ext cx="133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4" name="Freihand 43">
                  <a:extLst>
                    <a:ext uri="{FF2B5EF4-FFF2-40B4-BE49-F238E27FC236}">
                      <a16:creationId xmlns:a16="http://schemas.microsoft.com/office/drawing/2014/main" id="{0EE2BB9D-3D49-4886-91C6-4BF9DBF11CC4}"/>
                    </a:ext>
                  </a:extLst>
                </p14:cNvPr>
                <p14:cNvContentPartPr/>
                <p14:nvPr/>
              </p14:nvContentPartPr>
              <p14:xfrm>
                <a:off x="7678054" y="1097947"/>
                <a:ext cx="106560" cy="7920"/>
              </p14:xfrm>
            </p:contentPart>
          </mc:Choice>
          <mc:Fallback xmlns="">
            <p:pic>
              <p:nvPicPr>
                <p:cNvPr id="44" name="Freihand 43">
                  <a:extLst>
                    <a:ext uri="{FF2B5EF4-FFF2-40B4-BE49-F238E27FC236}">
                      <a16:creationId xmlns:a16="http://schemas.microsoft.com/office/drawing/2014/main" id="{0EE2BB9D-3D49-4886-91C6-4BF9DBF11CC4}"/>
                    </a:ext>
                  </a:extLst>
                </p:cNvPr>
                <p:cNvPicPr/>
                <p:nvPr/>
              </p:nvPicPr>
              <p:blipFill>
                <a:blip r:embed="rId156"/>
                <a:stretch>
                  <a:fillRect/>
                </a:stretch>
              </p:blipFill>
              <p:spPr>
                <a:xfrm>
                  <a:off x="7673734" y="1093627"/>
                  <a:ext cx="115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5" name="Freihand 44">
                  <a:extLst>
                    <a:ext uri="{FF2B5EF4-FFF2-40B4-BE49-F238E27FC236}">
                      <a16:creationId xmlns:a16="http://schemas.microsoft.com/office/drawing/2014/main" id="{84C86B70-2BC6-4AE1-BA1D-5CE707694713}"/>
                    </a:ext>
                  </a:extLst>
                </p14:cNvPr>
                <p14:cNvContentPartPr/>
                <p14:nvPr/>
              </p14:nvContentPartPr>
              <p14:xfrm>
                <a:off x="7795054" y="1027027"/>
                <a:ext cx="58680" cy="100440"/>
              </p14:xfrm>
            </p:contentPart>
          </mc:Choice>
          <mc:Fallback xmlns="">
            <p:pic>
              <p:nvPicPr>
                <p:cNvPr id="45" name="Freihand 44">
                  <a:extLst>
                    <a:ext uri="{FF2B5EF4-FFF2-40B4-BE49-F238E27FC236}">
                      <a16:creationId xmlns:a16="http://schemas.microsoft.com/office/drawing/2014/main" id="{84C86B70-2BC6-4AE1-BA1D-5CE707694713}"/>
                    </a:ext>
                  </a:extLst>
                </p:cNvPr>
                <p:cNvPicPr/>
                <p:nvPr/>
              </p:nvPicPr>
              <p:blipFill>
                <a:blip r:embed="rId158"/>
                <a:stretch>
                  <a:fillRect/>
                </a:stretch>
              </p:blipFill>
              <p:spPr>
                <a:xfrm>
                  <a:off x="7790734" y="1022707"/>
                  <a:ext cx="67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6" name="Freihand 45">
                  <a:extLst>
                    <a:ext uri="{FF2B5EF4-FFF2-40B4-BE49-F238E27FC236}">
                      <a16:creationId xmlns:a16="http://schemas.microsoft.com/office/drawing/2014/main" id="{6B63DEB6-DDCD-409C-A63C-FB9A05F0C4D8}"/>
                    </a:ext>
                  </a:extLst>
                </p14:cNvPr>
                <p14:cNvContentPartPr/>
                <p14:nvPr/>
              </p14:nvContentPartPr>
              <p14:xfrm>
                <a:off x="8088094" y="1016947"/>
                <a:ext cx="125640" cy="109440"/>
              </p14:xfrm>
            </p:contentPart>
          </mc:Choice>
          <mc:Fallback xmlns="">
            <p:pic>
              <p:nvPicPr>
                <p:cNvPr id="46" name="Freihand 45">
                  <a:extLst>
                    <a:ext uri="{FF2B5EF4-FFF2-40B4-BE49-F238E27FC236}">
                      <a16:creationId xmlns:a16="http://schemas.microsoft.com/office/drawing/2014/main" id="{6B63DEB6-DDCD-409C-A63C-FB9A05F0C4D8}"/>
                    </a:ext>
                  </a:extLst>
                </p:cNvPr>
                <p:cNvPicPr/>
                <p:nvPr/>
              </p:nvPicPr>
              <p:blipFill>
                <a:blip r:embed="rId160"/>
                <a:stretch>
                  <a:fillRect/>
                </a:stretch>
              </p:blipFill>
              <p:spPr>
                <a:xfrm>
                  <a:off x="8083774" y="1012627"/>
                  <a:ext cx="134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 name="Freihand 46">
                  <a:extLst>
                    <a:ext uri="{FF2B5EF4-FFF2-40B4-BE49-F238E27FC236}">
                      <a16:creationId xmlns:a16="http://schemas.microsoft.com/office/drawing/2014/main" id="{69ABB206-CBBC-4678-9CB5-374401B5E702}"/>
                    </a:ext>
                  </a:extLst>
                </p14:cNvPr>
                <p14:cNvContentPartPr/>
                <p14:nvPr/>
              </p14:nvContentPartPr>
              <p14:xfrm>
                <a:off x="8156134" y="1082827"/>
                <a:ext cx="48600" cy="49680"/>
              </p14:xfrm>
            </p:contentPart>
          </mc:Choice>
          <mc:Fallback xmlns="">
            <p:pic>
              <p:nvPicPr>
                <p:cNvPr id="47" name="Freihand 46">
                  <a:extLst>
                    <a:ext uri="{FF2B5EF4-FFF2-40B4-BE49-F238E27FC236}">
                      <a16:creationId xmlns:a16="http://schemas.microsoft.com/office/drawing/2014/main" id="{69ABB206-CBBC-4678-9CB5-374401B5E702}"/>
                    </a:ext>
                  </a:extLst>
                </p:cNvPr>
                <p:cNvPicPr/>
                <p:nvPr/>
              </p:nvPicPr>
              <p:blipFill>
                <a:blip r:embed="rId162"/>
                <a:stretch>
                  <a:fillRect/>
                </a:stretch>
              </p:blipFill>
              <p:spPr>
                <a:xfrm>
                  <a:off x="8151814" y="1078507"/>
                  <a:ext cx="57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 name="Freihand 47">
                  <a:extLst>
                    <a:ext uri="{FF2B5EF4-FFF2-40B4-BE49-F238E27FC236}">
                      <a16:creationId xmlns:a16="http://schemas.microsoft.com/office/drawing/2014/main" id="{5778C303-2E04-413C-AF6E-F48476C79176}"/>
                    </a:ext>
                  </a:extLst>
                </p14:cNvPr>
                <p14:cNvContentPartPr/>
                <p14:nvPr/>
              </p14:nvContentPartPr>
              <p14:xfrm>
                <a:off x="8245414" y="1114867"/>
                <a:ext cx="55440" cy="50400"/>
              </p14:xfrm>
            </p:contentPart>
          </mc:Choice>
          <mc:Fallback xmlns="">
            <p:pic>
              <p:nvPicPr>
                <p:cNvPr id="48" name="Freihand 47">
                  <a:extLst>
                    <a:ext uri="{FF2B5EF4-FFF2-40B4-BE49-F238E27FC236}">
                      <a16:creationId xmlns:a16="http://schemas.microsoft.com/office/drawing/2014/main" id="{5778C303-2E04-413C-AF6E-F48476C79176}"/>
                    </a:ext>
                  </a:extLst>
                </p:cNvPr>
                <p:cNvPicPr/>
                <p:nvPr/>
              </p:nvPicPr>
              <p:blipFill>
                <a:blip r:embed="rId164"/>
                <a:stretch>
                  <a:fillRect/>
                </a:stretch>
              </p:blipFill>
              <p:spPr>
                <a:xfrm>
                  <a:off x="8241094" y="1110547"/>
                  <a:ext cx="64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 name="Freihand 48">
                  <a:extLst>
                    <a:ext uri="{FF2B5EF4-FFF2-40B4-BE49-F238E27FC236}">
                      <a16:creationId xmlns:a16="http://schemas.microsoft.com/office/drawing/2014/main" id="{85F59A88-D75C-4E44-B729-B8F9B49BABA7}"/>
                    </a:ext>
                  </a:extLst>
                </p14:cNvPr>
                <p14:cNvContentPartPr/>
                <p14:nvPr/>
              </p14:nvContentPartPr>
              <p14:xfrm>
                <a:off x="8387974" y="1060867"/>
                <a:ext cx="124560" cy="6120"/>
              </p14:xfrm>
            </p:contentPart>
          </mc:Choice>
          <mc:Fallback xmlns="">
            <p:pic>
              <p:nvPicPr>
                <p:cNvPr id="49" name="Freihand 48">
                  <a:extLst>
                    <a:ext uri="{FF2B5EF4-FFF2-40B4-BE49-F238E27FC236}">
                      <a16:creationId xmlns:a16="http://schemas.microsoft.com/office/drawing/2014/main" id="{85F59A88-D75C-4E44-B729-B8F9B49BABA7}"/>
                    </a:ext>
                  </a:extLst>
                </p:cNvPr>
                <p:cNvPicPr/>
                <p:nvPr/>
              </p:nvPicPr>
              <p:blipFill>
                <a:blip r:embed="rId166"/>
                <a:stretch>
                  <a:fillRect/>
                </a:stretch>
              </p:blipFill>
              <p:spPr>
                <a:xfrm>
                  <a:off x="8383654" y="1056547"/>
                  <a:ext cx="133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0" name="Freihand 49">
                  <a:extLst>
                    <a:ext uri="{FF2B5EF4-FFF2-40B4-BE49-F238E27FC236}">
                      <a16:creationId xmlns:a16="http://schemas.microsoft.com/office/drawing/2014/main" id="{01887C05-EEA8-4667-9A2F-8C44094E261A}"/>
                    </a:ext>
                  </a:extLst>
                </p14:cNvPr>
                <p14:cNvContentPartPr/>
                <p14:nvPr/>
              </p14:nvContentPartPr>
              <p14:xfrm>
                <a:off x="8413534" y="1096867"/>
                <a:ext cx="108720" cy="11160"/>
              </p14:xfrm>
            </p:contentPart>
          </mc:Choice>
          <mc:Fallback xmlns="">
            <p:pic>
              <p:nvPicPr>
                <p:cNvPr id="50" name="Freihand 49">
                  <a:extLst>
                    <a:ext uri="{FF2B5EF4-FFF2-40B4-BE49-F238E27FC236}">
                      <a16:creationId xmlns:a16="http://schemas.microsoft.com/office/drawing/2014/main" id="{01887C05-EEA8-4667-9A2F-8C44094E261A}"/>
                    </a:ext>
                  </a:extLst>
                </p:cNvPr>
                <p:cNvPicPr/>
                <p:nvPr/>
              </p:nvPicPr>
              <p:blipFill>
                <a:blip r:embed="rId168"/>
                <a:stretch>
                  <a:fillRect/>
                </a:stretch>
              </p:blipFill>
              <p:spPr>
                <a:xfrm>
                  <a:off x="8409214" y="1092547"/>
                  <a:ext cx="117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3" name="Freihand 52">
                  <a:extLst>
                    <a:ext uri="{FF2B5EF4-FFF2-40B4-BE49-F238E27FC236}">
                      <a16:creationId xmlns:a16="http://schemas.microsoft.com/office/drawing/2014/main" id="{9E83BDFA-763E-4EDB-B57C-92A2DCE6C0E0}"/>
                    </a:ext>
                  </a:extLst>
                </p14:cNvPr>
                <p14:cNvContentPartPr/>
                <p14:nvPr/>
              </p14:nvContentPartPr>
              <p14:xfrm>
                <a:off x="8636734" y="990307"/>
                <a:ext cx="99000" cy="122400"/>
              </p14:xfrm>
            </p:contentPart>
          </mc:Choice>
          <mc:Fallback xmlns="">
            <p:pic>
              <p:nvPicPr>
                <p:cNvPr id="53" name="Freihand 52">
                  <a:extLst>
                    <a:ext uri="{FF2B5EF4-FFF2-40B4-BE49-F238E27FC236}">
                      <a16:creationId xmlns:a16="http://schemas.microsoft.com/office/drawing/2014/main" id="{9E83BDFA-763E-4EDB-B57C-92A2DCE6C0E0}"/>
                    </a:ext>
                  </a:extLst>
                </p:cNvPr>
                <p:cNvPicPr/>
                <p:nvPr/>
              </p:nvPicPr>
              <p:blipFill>
                <a:blip r:embed="rId170"/>
                <a:stretch>
                  <a:fillRect/>
                </a:stretch>
              </p:blipFill>
              <p:spPr>
                <a:xfrm>
                  <a:off x="8632414" y="985987"/>
                  <a:ext cx="10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4" name="Freihand 53">
                  <a:extLst>
                    <a:ext uri="{FF2B5EF4-FFF2-40B4-BE49-F238E27FC236}">
                      <a16:creationId xmlns:a16="http://schemas.microsoft.com/office/drawing/2014/main" id="{1FCA04D6-0D3E-436B-9377-B8463E656983}"/>
                    </a:ext>
                  </a:extLst>
                </p14:cNvPr>
                <p14:cNvContentPartPr/>
                <p14:nvPr/>
              </p14:nvContentPartPr>
              <p14:xfrm>
                <a:off x="8775694" y="1020547"/>
                <a:ext cx="73080" cy="96840"/>
              </p14:xfrm>
            </p:contentPart>
          </mc:Choice>
          <mc:Fallback xmlns="">
            <p:pic>
              <p:nvPicPr>
                <p:cNvPr id="54" name="Freihand 53">
                  <a:extLst>
                    <a:ext uri="{FF2B5EF4-FFF2-40B4-BE49-F238E27FC236}">
                      <a16:creationId xmlns:a16="http://schemas.microsoft.com/office/drawing/2014/main" id="{1FCA04D6-0D3E-436B-9377-B8463E656983}"/>
                    </a:ext>
                  </a:extLst>
                </p:cNvPr>
                <p:cNvPicPr/>
                <p:nvPr/>
              </p:nvPicPr>
              <p:blipFill>
                <a:blip r:embed="rId172"/>
                <a:stretch>
                  <a:fillRect/>
                </a:stretch>
              </p:blipFill>
              <p:spPr>
                <a:xfrm>
                  <a:off x="8771374" y="1016227"/>
                  <a:ext cx="81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5" name="Freihand 54">
                  <a:extLst>
                    <a:ext uri="{FF2B5EF4-FFF2-40B4-BE49-F238E27FC236}">
                      <a16:creationId xmlns:a16="http://schemas.microsoft.com/office/drawing/2014/main" id="{0839B0EE-200B-4EC7-A835-F66B212F75B2}"/>
                    </a:ext>
                  </a:extLst>
                </p14:cNvPr>
                <p14:cNvContentPartPr/>
                <p14:nvPr/>
              </p14:nvContentPartPr>
              <p14:xfrm>
                <a:off x="8872894" y="1027387"/>
                <a:ext cx="76320" cy="84600"/>
              </p14:xfrm>
            </p:contentPart>
          </mc:Choice>
          <mc:Fallback xmlns="">
            <p:pic>
              <p:nvPicPr>
                <p:cNvPr id="55" name="Freihand 54">
                  <a:extLst>
                    <a:ext uri="{FF2B5EF4-FFF2-40B4-BE49-F238E27FC236}">
                      <a16:creationId xmlns:a16="http://schemas.microsoft.com/office/drawing/2014/main" id="{0839B0EE-200B-4EC7-A835-F66B212F75B2}"/>
                    </a:ext>
                  </a:extLst>
                </p:cNvPr>
                <p:cNvPicPr/>
                <p:nvPr/>
              </p:nvPicPr>
              <p:blipFill>
                <a:blip r:embed="rId174"/>
                <a:stretch>
                  <a:fillRect/>
                </a:stretch>
              </p:blipFill>
              <p:spPr>
                <a:xfrm>
                  <a:off x="8868574" y="1023067"/>
                  <a:ext cx="8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6" name="Freihand 55">
                  <a:extLst>
                    <a:ext uri="{FF2B5EF4-FFF2-40B4-BE49-F238E27FC236}">
                      <a16:creationId xmlns:a16="http://schemas.microsoft.com/office/drawing/2014/main" id="{24380C42-9D64-4D4C-8AC4-BA67C84194AB}"/>
                    </a:ext>
                  </a:extLst>
                </p14:cNvPr>
                <p14:cNvContentPartPr/>
                <p14:nvPr/>
              </p14:nvContentPartPr>
              <p14:xfrm>
                <a:off x="8989534" y="1012627"/>
                <a:ext cx="55800" cy="83520"/>
              </p14:xfrm>
            </p:contentPart>
          </mc:Choice>
          <mc:Fallback xmlns="">
            <p:pic>
              <p:nvPicPr>
                <p:cNvPr id="56" name="Freihand 55">
                  <a:extLst>
                    <a:ext uri="{FF2B5EF4-FFF2-40B4-BE49-F238E27FC236}">
                      <a16:creationId xmlns:a16="http://schemas.microsoft.com/office/drawing/2014/main" id="{24380C42-9D64-4D4C-8AC4-BA67C84194AB}"/>
                    </a:ext>
                  </a:extLst>
                </p:cNvPr>
                <p:cNvPicPr/>
                <p:nvPr/>
              </p:nvPicPr>
              <p:blipFill>
                <a:blip r:embed="rId176"/>
                <a:stretch>
                  <a:fillRect/>
                </a:stretch>
              </p:blipFill>
              <p:spPr>
                <a:xfrm>
                  <a:off x="8985214" y="1008307"/>
                  <a:ext cx="6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7" name="Freihand 56">
                  <a:extLst>
                    <a:ext uri="{FF2B5EF4-FFF2-40B4-BE49-F238E27FC236}">
                      <a16:creationId xmlns:a16="http://schemas.microsoft.com/office/drawing/2014/main" id="{55E3D21B-0F9D-4745-AB2B-BCBD6F8D330C}"/>
                    </a:ext>
                  </a:extLst>
                </p14:cNvPr>
                <p14:cNvContentPartPr/>
                <p14:nvPr/>
              </p14:nvContentPartPr>
              <p14:xfrm>
                <a:off x="9168094" y="1012987"/>
                <a:ext cx="110880" cy="72360"/>
              </p14:xfrm>
            </p:contentPart>
          </mc:Choice>
          <mc:Fallback xmlns="">
            <p:pic>
              <p:nvPicPr>
                <p:cNvPr id="57" name="Freihand 56">
                  <a:extLst>
                    <a:ext uri="{FF2B5EF4-FFF2-40B4-BE49-F238E27FC236}">
                      <a16:creationId xmlns:a16="http://schemas.microsoft.com/office/drawing/2014/main" id="{55E3D21B-0F9D-4745-AB2B-BCBD6F8D330C}"/>
                    </a:ext>
                  </a:extLst>
                </p:cNvPr>
                <p:cNvPicPr/>
                <p:nvPr/>
              </p:nvPicPr>
              <p:blipFill>
                <a:blip r:embed="rId178"/>
                <a:stretch>
                  <a:fillRect/>
                </a:stretch>
              </p:blipFill>
              <p:spPr>
                <a:xfrm>
                  <a:off x="9163774" y="1008667"/>
                  <a:ext cx="11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8" name="Freihand 57">
                  <a:extLst>
                    <a:ext uri="{FF2B5EF4-FFF2-40B4-BE49-F238E27FC236}">
                      <a16:creationId xmlns:a16="http://schemas.microsoft.com/office/drawing/2014/main" id="{52BD7C53-D05D-45B4-94B8-7290721409D5}"/>
                    </a:ext>
                  </a:extLst>
                </p14:cNvPr>
                <p14:cNvContentPartPr/>
                <p14:nvPr/>
              </p14:nvContentPartPr>
              <p14:xfrm>
                <a:off x="9126694" y="1050427"/>
                <a:ext cx="126000" cy="10440"/>
              </p14:xfrm>
            </p:contentPart>
          </mc:Choice>
          <mc:Fallback xmlns="">
            <p:pic>
              <p:nvPicPr>
                <p:cNvPr id="58" name="Freihand 57">
                  <a:extLst>
                    <a:ext uri="{FF2B5EF4-FFF2-40B4-BE49-F238E27FC236}">
                      <a16:creationId xmlns:a16="http://schemas.microsoft.com/office/drawing/2014/main" id="{52BD7C53-D05D-45B4-94B8-7290721409D5}"/>
                    </a:ext>
                  </a:extLst>
                </p:cNvPr>
                <p:cNvPicPr/>
                <p:nvPr/>
              </p:nvPicPr>
              <p:blipFill>
                <a:blip r:embed="rId180"/>
                <a:stretch>
                  <a:fillRect/>
                </a:stretch>
              </p:blipFill>
              <p:spPr>
                <a:xfrm>
                  <a:off x="9122374" y="1046107"/>
                  <a:ext cx="134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9" name="Freihand 58">
                  <a:extLst>
                    <a:ext uri="{FF2B5EF4-FFF2-40B4-BE49-F238E27FC236}">
                      <a16:creationId xmlns:a16="http://schemas.microsoft.com/office/drawing/2014/main" id="{23B0229F-BD46-4D98-89F8-17234CA2C64C}"/>
                    </a:ext>
                  </a:extLst>
                </p14:cNvPr>
                <p14:cNvContentPartPr/>
                <p14:nvPr/>
              </p14:nvContentPartPr>
              <p14:xfrm>
                <a:off x="9115894" y="1064467"/>
                <a:ext cx="118800" cy="16920"/>
              </p14:xfrm>
            </p:contentPart>
          </mc:Choice>
          <mc:Fallback xmlns="">
            <p:pic>
              <p:nvPicPr>
                <p:cNvPr id="59" name="Freihand 58">
                  <a:extLst>
                    <a:ext uri="{FF2B5EF4-FFF2-40B4-BE49-F238E27FC236}">
                      <a16:creationId xmlns:a16="http://schemas.microsoft.com/office/drawing/2014/main" id="{23B0229F-BD46-4D98-89F8-17234CA2C64C}"/>
                    </a:ext>
                  </a:extLst>
                </p:cNvPr>
                <p:cNvPicPr/>
                <p:nvPr/>
              </p:nvPicPr>
              <p:blipFill>
                <a:blip r:embed="rId182"/>
                <a:stretch>
                  <a:fillRect/>
                </a:stretch>
              </p:blipFill>
              <p:spPr>
                <a:xfrm>
                  <a:off x="9111574" y="1060147"/>
                  <a:ext cx="12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0" name="Freihand 59">
                  <a:extLst>
                    <a:ext uri="{FF2B5EF4-FFF2-40B4-BE49-F238E27FC236}">
                      <a16:creationId xmlns:a16="http://schemas.microsoft.com/office/drawing/2014/main" id="{AE1730A8-6120-4E5B-99E0-417A88780494}"/>
                    </a:ext>
                  </a:extLst>
                </p14:cNvPr>
                <p14:cNvContentPartPr/>
                <p14:nvPr/>
              </p14:nvContentPartPr>
              <p14:xfrm>
                <a:off x="9325054" y="954307"/>
                <a:ext cx="87840" cy="151920"/>
              </p14:xfrm>
            </p:contentPart>
          </mc:Choice>
          <mc:Fallback xmlns="">
            <p:pic>
              <p:nvPicPr>
                <p:cNvPr id="60" name="Freihand 59">
                  <a:extLst>
                    <a:ext uri="{FF2B5EF4-FFF2-40B4-BE49-F238E27FC236}">
                      <a16:creationId xmlns:a16="http://schemas.microsoft.com/office/drawing/2014/main" id="{AE1730A8-6120-4E5B-99E0-417A88780494}"/>
                    </a:ext>
                  </a:extLst>
                </p:cNvPr>
                <p:cNvPicPr/>
                <p:nvPr/>
              </p:nvPicPr>
              <p:blipFill>
                <a:blip r:embed="rId184"/>
                <a:stretch>
                  <a:fillRect/>
                </a:stretch>
              </p:blipFill>
              <p:spPr>
                <a:xfrm>
                  <a:off x="9320734" y="949987"/>
                  <a:ext cx="96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1" name="Freihand 60">
                  <a:extLst>
                    <a:ext uri="{FF2B5EF4-FFF2-40B4-BE49-F238E27FC236}">
                      <a16:creationId xmlns:a16="http://schemas.microsoft.com/office/drawing/2014/main" id="{6D01A6B4-3694-4F80-BE1D-B6DE207B0369}"/>
                    </a:ext>
                  </a:extLst>
                </p14:cNvPr>
                <p14:cNvContentPartPr/>
                <p14:nvPr/>
              </p14:nvContentPartPr>
              <p14:xfrm>
                <a:off x="9423334" y="977707"/>
                <a:ext cx="112680" cy="87120"/>
              </p14:xfrm>
            </p:contentPart>
          </mc:Choice>
          <mc:Fallback xmlns="">
            <p:pic>
              <p:nvPicPr>
                <p:cNvPr id="61" name="Freihand 60">
                  <a:extLst>
                    <a:ext uri="{FF2B5EF4-FFF2-40B4-BE49-F238E27FC236}">
                      <a16:creationId xmlns:a16="http://schemas.microsoft.com/office/drawing/2014/main" id="{6D01A6B4-3694-4F80-BE1D-B6DE207B0369}"/>
                    </a:ext>
                  </a:extLst>
                </p:cNvPr>
                <p:cNvPicPr/>
                <p:nvPr/>
              </p:nvPicPr>
              <p:blipFill>
                <a:blip r:embed="rId186"/>
                <a:stretch>
                  <a:fillRect/>
                </a:stretch>
              </p:blipFill>
              <p:spPr>
                <a:xfrm>
                  <a:off x="9419014" y="973387"/>
                  <a:ext cx="121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2" name="Freihand 61">
                  <a:extLst>
                    <a:ext uri="{FF2B5EF4-FFF2-40B4-BE49-F238E27FC236}">
                      <a16:creationId xmlns:a16="http://schemas.microsoft.com/office/drawing/2014/main" id="{ADFC03C4-5773-4A91-8C95-ACFBCC9AFD71}"/>
                    </a:ext>
                  </a:extLst>
                </p14:cNvPr>
                <p14:cNvContentPartPr/>
                <p14:nvPr/>
              </p14:nvContentPartPr>
              <p14:xfrm>
                <a:off x="9626374" y="997867"/>
                <a:ext cx="360" cy="75600"/>
              </p14:xfrm>
            </p:contentPart>
          </mc:Choice>
          <mc:Fallback xmlns="">
            <p:pic>
              <p:nvPicPr>
                <p:cNvPr id="62" name="Freihand 61">
                  <a:extLst>
                    <a:ext uri="{FF2B5EF4-FFF2-40B4-BE49-F238E27FC236}">
                      <a16:creationId xmlns:a16="http://schemas.microsoft.com/office/drawing/2014/main" id="{ADFC03C4-5773-4A91-8C95-ACFBCC9AFD71}"/>
                    </a:ext>
                  </a:extLst>
                </p:cNvPr>
                <p:cNvPicPr/>
                <p:nvPr/>
              </p:nvPicPr>
              <p:blipFill>
                <a:blip r:embed="rId188"/>
                <a:stretch>
                  <a:fillRect/>
                </a:stretch>
              </p:blipFill>
              <p:spPr>
                <a:xfrm>
                  <a:off x="9622054" y="993547"/>
                  <a:ext cx="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3" name="Freihand 62">
                  <a:extLst>
                    <a:ext uri="{FF2B5EF4-FFF2-40B4-BE49-F238E27FC236}">
                      <a16:creationId xmlns:a16="http://schemas.microsoft.com/office/drawing/2014/main" id="{CD4CA5FC-6903-4410-9899-F8416F28789C}"/>
                    </a:ext>
                  </a:extLst>
                </p14:cNvPr>
                <p14:cNvContentPartPr/>
                <p14:nvPr/>
              </p14:nvContentPartPr>
              <p14:xfrm>
                <a:off x="9579934" y="1024867"/>
                <a:ext cx="90360" cy="7920"/>
              </p14:xfrm>
            </p:contentPart>
          </mc:Choice>
          <mc:Fallback xmlns="">
            <p:pic>
              <p:nvPicPr>
                <p:cNvPr id="63" name="Freihand 62">
                  <a:extLst>
                    <a:ext uri="{FF2B5EF4-FFF2-40B4-BE49-F238E27FC236}">
                      <a16:creationId xmlns:a16="http://schemas.microsoft.com/office/drawing/2014/main" id="{CD4CA5FC-6903-4410-9899-F8416F28789C}"/>
                    </a:ext>
                  </a:extLst>
                </p:cNvPr>
                <p:cNvPicPr/>
                <p:nvPr/>
              </p:nvPicPr>
              <p:blipFill>
                <a:blip r:embed="rId190"/>
                <a:stretch>
                  <a:fillRect/>
                </a:stretch>
              </p:blipFill>
              <p:spPr>
                <a:xfrm>
                  <a:off x="9575614" y="1020547"/>
                  <a:ext cx="9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4" name="Freihand 63">
                  <a:extLst>
                    <a:ext uri="{FF2B5EF4-FFF2-40B4-BE49-F238E27FC236}">
                      <a16:creationId xmlns:a16="http://schemas.microsoft.com/office/drawing/2014/main" id="{E785D05E-877F-4AF2-8EB9-4FEDF2EB13F8}"/>
                    </a:ext>
                  </a:extLst>
                </p14:cNvPr>
                <p14:cNvContentPartPr/>
                <p14:nvPr/>
              </p14:nvContentPartPr>
              <p14:xfrm>
                <a:off x="9713494" y="966187"/>
                <a:ext cx="118080" cy="101160"/>
              </p14:xfrm>
            </p:contentPart>
          </mc:Choice>
          <mc:Fallback xmlns="">
            <p:pic>
              <p:nvPicPr>
                <p:cNvPr id="64" name="Freihand 63">
                  <a:extLst>
                    <a:ext uri="{FF2B5EF4-FFF2-40B4-BE49-F238E27FC236}">
                      <a16:creationId xmlns:a16="http://schemas.microsoft.com/office/drawing/2014/main" id="{E785D05E-877F-4AF2-8EB9-4FEDF2EB13F8}"/>
                    </a:ext>
                  </a:extLst>
                </p:cNvPr>
                <p:cNvPicPr/>
                <p:nvPr/>
              </p:nvPicPr>
              <p:blipFill>
                <a:blip r:embed="rId192"/>
                <a:stretch>
                  <a:fillRect/>
                </a:stretch>
              </p:blipFill>
              <p:spPr>
                <a:xfrm>
                  <a:off x="9709174" y="961867"/>
                  <a:ext cx="126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5" name="Freihand 64">
                  <a:extLst>
                    <a:ext uri="{FF2B5EF4-FFF2-40B4-BE49-F238E27FC236}">
                      <a16:creationId xmlns:a16="http://schemas.microsoft.com/office/drawing/2014/main" id="{D59F157F-AF0D-4532-9AA7-7C31C46E4D7D}"/>
                    </a:ext>
                  </a:extLst>
                </p14:cNvPr>
                <p14:cNvContentPartPr/>
                <p14:nvPr/>
              </p14:nvContentPartPr>
              <p14:xfrm>
                <a:off x="9901054" y="974827"/>
                <a:ext cx="57600" cy="88200"/>
              </p14:xfrm>
            </p:contentPart>
          </mc:Choice>
          <mc:Fallback xmlns="">
            <p:pic>
              <p:nvPicPr>
                <p:cNvPr id="65" name="Freihand 64">
                  <a:extLst>
                    <a:ext uri="{FF2B5EF4-FFF2-40B4-BE49-F238E27FC236}">
                      <a16:creationId xmlns:a16="http://schemas.microsoft.com/office/drawing/2014/main" id="{D59F157F-AF0D-4532-9AA7-7C31C46E4D7D}"/>
                    </a:ext>
                  </a:extLst>
                </p:cNvPr>
                <p:cNvPicPr/>
                <p:nvPr/>
              </p:nvPicPr>
              <p:blipFill>
                <a:blip r:embed="rId194"/>
                <a:stretch>
                  <a:fillRect/>
                </a:stretch>
              </p:blipFill>
              <p:spPr>
                <a:xfrm>
                  <a:off x="9896734" y="970507"/>
                  <a:ext cx="66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6" name="Freihand 65">
                  <a:extLst>
                    <a:ext uri="{FF2B5EF4-FFF2-40B4-BE49-F238E27FC236}">
                      <a16:creationId xmlns:a16="http://schemas.microsoft.com/office/drawing/2014/main" id="{D0ADF1EB-B8CE-431B-9D9F-893F38E7BDDC}"/>
                    </a:ext>
                  </a:extLst>
                </p14:cNvPr>
                <p14:cNvContentPartPr/>
                <p14:nvPr/>
              </p14:nvContentPartPr>
              <p14:xfrm>
                <a:off x="9845974" y="942787"/>
                <a:ext cx="60120" cy="35280"/>
              </p14:xfrm>
            </p:contentPart>
          </mc:Choice>
          <mc:Fallback xmlns="">
            <p:pic>
              <p:nvPicPr>
                <p:cNvPr id="66" name="Freihand 65">
                  <a:extLst>
                    <a:ext uri="{FF2B5EF4-FFF2-40B4-BE49-F238E27FC236}">
                      <a16:creationId xmlns:a16="http://schemas.microsoft.com/office/drawing/2014/main" id="{D0ADF1EB-B8CE-431B-9D9F-893F38E7BDDC}"/>
                    </a:ext>
                  </a:extLst>
                </p:cNvPr>
                <p:cNvPicPr/>
                <p:nvPr/>
              </p:nvPicPr>
              <p:blipFill>
                <a:blip r:embed="rId196"/>
                <a:stretch>
                  <a:fillRect/>
                </a:stretch>
              </p:blipFill>
              <p:spPr>
                <a:xfrm>
                  <a:off x="9841654" y="938467"/>
                  <a:ext cx="68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7" name="Freihand 66">
                  <a:extLst>
                    <a:ext uri="{FF2B5EF4-FFF2-40B4-BE49-F238E27FC236}">
                      <a16:creationId xmlns:a16="http://schemas.microsoft.com/office/drawing/2014/main" id="{FE5F828C-35A4-45FE-AC30-E9966F1E119B}"/>
                    </a:ext>
                  </a:extLst>
                </p14:cNvPr>
                <p14:cNvContentPartPr/>
                <p14:nvPr/>
              </p14:nvContentPartPr>
              <p14:xfrm>
                <a:off x="9959014" y="922987"/>
                <a:ext cx="123120" cy="187200"/>
              </p14:xfrm>
            </p:contentPart>
          </mc:Choice>
          <mc:Fallback xmlns="">
            <p:pic>
              <p:nvPicPr>
                <p:cNvPr id="67" name="Freihand 66">
                  <a:extLst>
                    <a:ext uri="{FF2B5EF4-FFF2-40B4-BE49-F238E27FC236}">
                      <a16:creationId xmlns:a16="http://schemas.microsoft.com/office/drawing/2014/main" id="{FE5F828C-35A4-45FE-AC30-E9966F1E119B}"/>
                    </a:ext>
                  </a:extLst>
                </p:cNvPr>
                <p:cNvPicPr/>
                <p:nvPr/>
              </p:nvPicPr>
              <p:blipFill>
                <a:blip r:embed="rId198"/>
                <a:stretch>
                  <a:fillRect/>
                </a:stretch>
              </p:blipFill>
              <p:spPr>
                <a:xfrm>
                  <a:off x="9954694" y="918667"/>
                  <a:ext cx="131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8" name="Freihand 67">
                  <a:extLst>
                    <a:ext uri="{FF2B5EF4-FFF2-40B4-BE49-F238E27FC236}">
                      <a16:creationId xmlns:a16="http://schemas.microsoft.com/office/drawing/2014/main" id="{5D73014E-9FFC-4985-A6E1-B418FEE03F4F}"/>
                    </a:ext>
                  </a:extLst>
                </p14:cNvPr>
                <p14:cNvContentPartPr/>
                <p14:nvPr/>
              </p14:nvContentPartPr>
              <p14:xfrm>
                <a:off x="10188334" y="997147"/>
                <a:ext cx="149040" cy="11880"/>
              </p14:xfrm>
            </p:contentPart>
          </mc:Choice>
          <mc:Fallback xmlns="">
            <p:pic>
              <p:nvPicPr>
                <p:cNvPr id="68" name="Freihand 67">
                  <a:extLst>
                    <a:ext uri="{FF2B5EF4-FFF2-40B4-BE49-F238E27FC236}">
                      <a16:creationId xmlns:a16="http://schemas.microsoft.com/office/drawing/2014/main" id="{5D73014E-9FFC-4985-A6E1-B418FEE03F4F}"/>
                    </a:ext>
                  </a:extLst>
                </p:cNvPr>
                <p:cNvPicPr/>
                <p:nvPr/>
              </p:nvPicPr>
              <p:blipFill>
                <a:blip r:embed="rId200"/>
                <a:stretch>
                  <a:fillRect/>
                </a:stretch>
              </p:blipFill>
              <p:spPr>
                <a:xfrm>
                  <a:off x="10184014" y="992827"/>
                  <a:ext cx="157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9" name="Freihand 68">
                  <a:extLst>
                    <a:ext uri="{FF2B5EF4-FFF2-40B4-BE49-F238E27FC236}">
                      <a16:creationId xmlns:a16="http://schemas.microsoft.com/office/drawing/2014/main" id="{438C860C-C454-4E43-9157-5F734E4A949D}"/>
                    </a:ext>
                  </a:extLst>
                </p14:cNvPr>
                <p14:cNvContentPartPr/>
                <p14:nvPr/>
              </p14:nvContentPartPr>
              <p14:xfrm>
                <a:off x="10216414" y="1027387"/>
                <a:ext cx="149040" cy="8640"/>
              </p14:xfrm>
            </p:contentPart>
          </mc:Choice>
          <mc:Fallback xmlns="">
            <p:pic>
              <p:nvPicPr>
                <p:cNvPr id="69" name="Freihand 68">
                  <a:extLst>
                    <a:ext uri="{FF2B5EF4-FFF2-40B4-BE49-F238E27FC236}">
                      <a16:creationId xmlns:a16="http://schemas.microsoft.com/office/drawing/2014/main" id="{438C860C-C454-4E43-9157-5F734E4A949D}"/>
                    </a:ext>
                  </a:extLst>
                </p:cNvPr>
                <p:cNvPicPr/>
                <p:nvPr/>
              </p:nvPicPr>
              <p:blipFill>
                <a:blip r:embed="rId202"/>
                <a:stretch>
                  <a:fillRect/>
                </a:stretch>
              </p:blipFill>
              <p:spPr>
                <a:xfrm>
                  <a:off x="10212094" y="1023067"/>
                  <a:ext cx="157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0" name="Freihand 69">
                  <a:extLst>
                    <a:ext uri="{FF2B5EF4-FFF2-40B4-BE49-F238E27FC236}">
                      <a16:creationId xmlns:a16="http://schemas.microsoft.com/office/drawing/2014/main" id="{F6622453-128D-44A3-AA3D-310D2F5A0C10}"/>
                    </a:ext>
                  </a:extLst>
                </p14:cNvPr>
                <p14:cNvContentPartPr/>
                <p14:nvPr/>
              </p14:nvContentPartPr>
              <p14:xfrm>
                <a:off x="10463734" y="936307"/>
                <a:ext cx="136440" cy="98640"/>
              </p14:xfrm>
            </p:contentPart>
          </mc:Choice>
          <mc:Fallback xmlns="">
            <p:pic>
              <p:nvPicPr>
                <p:cNvPr id="70" name="Freihand 69">
                  <a:extLst>
                    <a:ext uri="{FF2B5EF4-FFF2-40B4-BE49-F238E27FC236}">
                      <a16:creationId xmlns:a16="http://schemas.microsoft.com/office/drawing/2014/main" id="{F6622453-128D-44A3-AA3D-310D2F5A0C10}"/>
                    </a:ext>
                  </a:extLst>
                </p:cNvPr>
                <p:cNvPicPr/>
                <p:nvPr/>
              </p:nvPicPr>
              <p:blipFill>
                <a:blip r:embed="rId204"/>
                <a:stretch>
                  <a:fillRect/>
                </a:stretch>
              </p:blipFill>
              <p:spPr>
                <a:xfrm>
                  <a:off x="10459414" y="931987"/>
                  <a:ext cx="145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1" name="Freihand 70">
                  <a:extLst>
                    <a:ext uri="{FF2B5EF4-FFF2-40B4-BE49-F238E27FC236}">
                      <a16:creationId xmlns:a16="http://schemas.microsoft.com/office/drawing/2014/main" id="{1C0C6A6C-001F-4274-83A3-CFAEE984F7F4}"/>
                    </a:ext>
                  </a:extLst>
                </p14:cNvPr>
                <p14:cNvContentPartPr/>
                <p14:nvPr/>
              </p14:nvContentPartPr>
              <p14:xfrm>
                <a:off x="10692694" y="935947"/>
                <a:ext cx="87480" cy="83160"/>
              </p14:xfrm>
            </p:contentPart>
          </mc:Choice>
          <mc:Fallback xmlns="">
            <p:pic>
              <p:nvPicPr>
                <p:cNvPr id="71" name="Freihand 70">
                  <a:extLst>
                    <a:ext uri="{FF2B5EF4-FFF2-40B4-BE49-F238E27FC236}">
                      <a16:creationId xmlns:a16="http://schemas.microsoft.com/office/drawing/2014/main" id="{1C0C6A6C-001F-4274-83A3-CFAEE984F7F4}"/>
                    </a:ext>
                  </a:extLst>
                </p:cNvPr>
                <p:cNvPicPr/>
                <p:nvPr/>
              </p:nvPicPr>
              <p:blipFill>
                <a:blip r:embed="rId206"/>
                <a:stretch>
                  <a:fillRect/>
                </a:stretch>
              </p:blipFill>
              <p:spPr>
                <a:xfrm>
                  <a:off x="10688374" y="931627"/>
                  <a:ext cx="96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2" name="Freihand 71">
                  <a:extLst>
                    <a:ext uri="{FF2B5EF4-FFF2-40B4-BE49-F238E27FC236}">
                      <a16:creationId xmlns:a16="http://schemas.microsoft.com/office/drawing/2014/main" id="{0E195D42-2B66-4CEF-A657-C1638D7A1472}"/>
                    </a:ext>
                  </a:extLst>
                </p14:cNvPr>
                <p14:cNvContentPartPr/>
                <p14:nvPr/>
              </p14:nvContentPartPr>
              <p14:xfrm>
                <a:off x="10834894" y="920827"/>
                <a:ext cx="98640" cy="101520"/>
              </p14:xfrm>
            </p:contentPart>
          </mc:Choice>
          <mc:Fallback xmlns="">
            <p:pic>
              <p:nvPicPr>
                <p:cNvPr id="72" name="Freihand 71">
                  <a:extLst>
                    <a:ext uri="{FF2B5EF4-FFF2-40B4-BE49-F238E27FC236}">
                      <a16:creationId xmlns:a16="http://schemas.microsoft.com/office/drawing/2014/main" id="{0E195D42-2B66-4CEF-A657-C1638D7A1472}"/>
                    </a:ext>
                  </a:extLst>
                </p:cNvPr>
                <p:cNvPicPr/>
                <p:nvPr/>
              </p:nvPicPr>
              <p:blipFill>
                <a:blip r:embed="rId208"/>
                <a:stretch>
                  <a:fillRect/>
                </a:stretch>
              </p:blipFill>
              <p:spPr>
                <a:xfrm>
                  <a:off x="10830574" y="916507"/>
                  <a:ext cx="107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3" name="Freihand 72">
                  <a:extLst>
                    <a:ext uri="{FF2B5EF4-FFF2-40B4-BE49-F238E27FC236}">
                      <a16:creationId xmlns:a16="http://schemas.microsoft.com/office/drawing/2014/main" id="{473E4215-BF3D-4944-9573-7B6D34D228D3}"/>
                    </a:ext>
                  </a:extLst>
                </p14:cNvPr>
                <p14:cNvContentPartPr/>
                <p14:nvPr/>
              </p14:nvContentPartPr>
              <p14:xfrm>
                <a:off x="10900774" y="892387"/>
                <a:ext cx="102600" cy="16560"/>
              </p14:xfrm>
            </p:contentPart>
          </mc:Choice>
          <mc:Fallback xmlns="">
            <p:pic>
              <p:nvPicPr>
                <p:cNvPr id="73" name="Freihand 72">
                  <a:extLst>
                    <a:ext uri="{FF2B5EF4-FFF2-40B4-BE49-F238E27FC236}">
                      <a16:creationId xmlns:a16="http://schemas.microsoft.com/office/drawing/2014/main" id="{473E4215-BF3D-4944-9573-7B6D34D228D3}"/>
                    </a:ext>
                  </a:extLst>
                </p:cNvPr>
                <p:cNvPicPr/>
                <p:nvPr/>
              </p:nvPicPr>
              <p:blipFill>
                <a:blip r:embed="rId210"/>
                <a:stretch>
                  <a:fillRect/>
                </a:stretch>
              </p:blipFill>
              <p:spPr>
                <a:xfrm>
                  <a:off x="10896454" y="888067"/>
                  <a:ext cx="111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4" name="Freihand 73">
                  <a:extLst>
                    <a:ext uri="{FF2B5EF4-FFF2-40B4-BE49-F238E27FC236}">
                      <a16:creationId xmlns:a16="http://schemas.microsoft.com/office/drawing/2014/main" id="{9B0EE6AD-04DD-4641-9B9D-F55DD9A6B000}"/>
                    </a:ext>
                  </a:extLst>
                </p14:cNvPr>
                <p14:cNvContentPartPr/>
                <p14:nvPr/>
              </p14:nvContentPartPr>
              <p14:xfrm>
                <a:off x="11040454" y="916507"/>
                <a:ext cx="79920" cy="73800"/>
              </p14:xfrm>
            </p:contentPart>
          </mc:Choice>
          <mc:Fallback xmlns="">
            <p:pic>
              <p:nvPicPr>
                <p:cNvPr id="74" name="Freihand 73">
                  <a:extLst>
                    <a:ext uri="{FF2B5EF4-FFF2-40B4-BE49-F238E27FC236}">
                      <a16:creationId xmlns:a16="http://schemas.microsoft.com/office/drawing/2014/main" id="{9B0EE6AD-04DD-4641-9B9D-F55DD9A6B000}"/>
                    </a:ext>
                  </a:extLst>
                </p:cNvPr>
                <p:cNvPicPr/>
                <p:nvPr/>
              </p:nvPicPr>
              <p:blipFill>
                <a:blip r:embed="rId212"/>
                <a:stretch>
                  <a:fillRect/>
                </a:stretch>
              </p:blipFill>
              <p:spPr>
                <a:xfrm>
                  <a:off x="11036134" y="912187"/>
                  <a:ext cx="88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5" name="Freihand 74">
                  <a:extLst>
                    <a:ext uri="{FF2B5EF4-FFF2-40B4-BE49-F238E27FC236}">
                      <a16:creationId xmlns:a16="http://schemas.microsoft.com/office/drawing/2014/main" id="{93D4713F-B3EA-4CE4-8E9B-826DF9BF1B9C}"/>
                    </a:ext>
                  </a:extLst>
                </p14:cNvPr>
                <p14:cNvContentPartPr/>
                <p14:nvPr/>
              </p14:nvContentPartPr>
              <p14:xfrm>
                <a:off x="11213254" y="905347"/>
                <a:ext cx="125280" cy="74520"/>
              </p14:xfrm>
            </p:contentPart>
          </mc:Choice>
          <mc:Fallback xmlns="">
            <p:pic>
              <p:nvPicPr>
                <p:cNvPr id="75" name="Freihand 74">
                  <a:extLst>
                    <a:ext uri="{FF2B5EF4-FFF2-40B4-BE49-F238E27FC236}">
                      <a16:creationId xmlns:a16="http://schemas.microsoft.com/office/drawing/2014/main" id="{93D4713F-B3EA-4CE4-8E9B-826DF9BF1B9C}"/>
                    </a:ext>
                  </a:extLst>
                </p:cNvPr>
                <p:cNvPicPr/>
                <p:nvPr/>
              </p:nvPicPr>
              <p:blipFill>
                <a:blip r:embed="rId214"/>
                <a:stretch>
                  <a:fillRect/>
                </a:stretch>
              </p:blipFill>
              <p:spPr>
                <a:xfrm>
                  <a:off x="11208934" y="901027"/>
                  <a:ext cx="133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6" name="Freihand 75">
                  <a:extLst>
                    <a:ext uri="{FF2B5EF4-FFF2-40B4-BE49-F238E27FC236}">
                      <a16:creationId xmlns:a16="http://schemas.microsoft.com/office/drawing/2014/main" id="{F718E698-17FF-41DA-9B18-2A1D3DEF11AB}"/>
                    </a:ext>
                  </a:extLst>
                </p14:cNvPr>
                <p14:cNvContentPartPr/>
                <p14:nvPr/>
              </p14:nvContentPartPr>
              <p14:xfrm>
                <a:off x="11166454" y="952507"/>
                <a:ext cx="179280" cy="3600"/>
              </p14:xfrm>
            </p:contentPart>
          </mc:Choice>
          <mc:Fallback xmlns="">
            <p:pic>
              <p:nvPicPr>
                <p:cNvPr id="76" name="Freihand 75">
                  <a:extLst>
                    <a:ext uri="{FF2B5EF4-FFF2-40B4-BE49-F238E27FC236}">
                      <a16:creationId xmlns:a16="http://schemas.microsoft.com/office/drawing/2014/main" id="{F718E698-17FF-41DA-9B18-2A1D3DEF11AB}"/>
                    </a:ext>
                  </a:extLst>
                </p:cNvPr>
                <p:cNvPicPr/>
                <p:nvPr/>
              </p:nvPicPr>
              <p:blipFill>
                <a:blip r:embed="rId216"/>
                <a:stretch>
                  <a:fillRect/>
                </a:stretch>
              </p:blipFill>
              <p:spPr>
                <a:xfrm>
                  <a:off x="11162134" y="948187"/>
                  <a:ext cx="187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8" name="Freihand 77">
                  <a:extLst>
                    <a:ext uri="{FF2B5EF4-FFF2-40B4-BE49-F238E27FC236}">
                      <a16:creationId xmlns:a16="http://schemas.microsoft.com/office/drawing/2014/main" id="{82FCAC14-B9AE-4695-BBB9-19C2CE3AA77F}"/>
                    </a:ext>
                  </a:extLst>
                </p14:cNvPr>
                <p14:cNvContentPartPr/>
                <p14:nvPr/>
              </p14:nvContentPartPr>
              <p14:xfrm>
                <a:off x="7565014" y="1264627"/>
                <a:ext cx="121320" cy="154800"/>
              </p14:xfrm>
            </p:contentPart>
          </mc:Choice>
          <mc:Fallback xmlns="">
            <p:pic>
              <p:nvPicPr>
                <p:cNvPr id="78" name="Freihand 77">
                  <a:extLst>
                    <a:ext uri="{FF2B5EF4-FFF2-40B4-BE49-F238E27FC236}">
                      <a16:creationId xmlns:a16="http://schemas.microsoft.com/office/drawing/2014/main" id="{82FCAC14-B9AE-4695-BBB9-19C2CE3AA77F}"/>
                    </a:ext>
                  </a:extLst>
                </p:cNvPr>
                <p:cNvPicPr/>
                <p:nvPr/>
              </p:nvPicPr>
              <p:blipFill>
                <a:blip r:embed="rId218"/>
                <a:stretch>
                  <a:fillRect/>
                </a:stretch>
              </p:blipFill>
              <p:spPr>
                <a:xfrm>
                  <a:off x="7560694" y="1260307"/>
                  <a:ext cx="129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9" name="Freihand 78">
                  <a:extLst>
                    <a:ext uri="{FF2B5EF4-FFF2-40B4-BE49-F238E27FC236}">
                      <a16:creationId xmlns:a16="http://schemas.microsoft.com/office/drawing/2014/main" id="{C19CB854-42FF-4BAA-AFB9-D2FA04AAFBB5}"/>
                    </a:ext>
                  </a:extLst>
                </p14:cNvPr>
                <p14:cNvContentPartPr/>
                <p14:nvPr/>
              </p14:nvContentPartPr>
              <p14:xfrm>
                <a:off x="7615054" y="1270027"/>
                <a:ext cx="202680" cy="135720"/>
              </p14:xfrm>
            </p:contentPart>
          </mc:Choice>
          <mc:Fallback xmlns="">
            <p:pic>
              <p:nvPicPr>
                <p:cNvPr id="79" name="Freihand 78">
                  <a:extLst>
                    <a:ext uri="{FF2B5EF4-FFF2-40B4-BE49-F238E27FC236}">
                      <a16:creationId xmlns:a16="http://schemas.microsoft.com/office/drawing/2014/main" id="{C19CB854-42FF-4BAA-AFB9-D2FA04AAFBB5}"/>
                    </a:ext>
                  </a:extLst>
                </p:cNvPr>
                <p:cNvPicPr/>
                <p:nvPr/>
              </p:nvPicPr>
              <p:blipFill>
                <a:blip r:embed="rId220"/>
                <a:stretch>
                  <a:fillRect/>
                </a:stretch>
              </p:blipFill>
              <p:spPr>
                <a:xfrm>
                  <a:off x="7610734" y="1265707"/>
                  <a:ext cx="21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0" name="Freihand 79">
                  <a:extLst>
                    <a:ext uri="{FF2B5EF4-FFF2-40B4-BE49-F238E27FC236}">
                      <a16:creationId xmlns:a16="http://schemas.microsoft.com/office/drawing/2014/main" id="{8F176118-A951-44D6-85C4-C09C10AA1CA1}"/>
                    </a:ext>
                  </a:extLst>
                </p14:cNvPr>
                <p14:cNvContentPartPr/>
                <p14:nvPr/>
              </p14:nvContentPartPr>
              <p14:xfrm>
                <a:off x="7828534" y="1303867"/>
                <a:ext cx="304560" cy="207360"/>
              </p14:xfrm>
            </p:contentPart>
          </mc:Choice>
          <mc:Fallback xmlns="">
            <p:pic>
              <p:nvPicPr>
                <p:cNvPr id="80" name="Freihand 79">
                  <a:extLst>
                    <a:ext uri="{FF2B5EF4-FFF2-40B4-BE49-F238E27FC236}">
                      <a16:creationId xmlns:a16="http://schemas.microsoft.com/office/drawing/2014/main" id="{8F176118-A951-44D6-85C4-C09C10AA1CA1}"/>
                    </a:ext>
                  </a:extLst>
                </p:cNvPr>
                <p:cNvPicPr/>
                <p:nvPr/>
              </p:nvPicPr>
              <p:blipFill>
                <a:blip r:embed="rId222"/>
                <a:stretch>
                  <a:fillRect/>
                </a:stretch>
              </p:blipFill>
              <p:spPr>
                <a:xfrm>
                  <a:off x="7824214" y="1299547"/>
                  <a:ext cx="313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1" name="Freihand 80">
                  <a:extLst>
                    <a:ext uri="{FF2B5EF4-FFF2-40B4-BE49-F238E27FC236}">
                      <a16:creationId xmlns:a16="http://schemas.microsoft.com/office/drawing/2014/main" id="{D9E07A15-1880-406F-938D-2A741180526A}"/>
                    </a:ext>
                  </a:extLst>
                </p14:cNvPr>
                <p14:cNvContentPartPr/>
                <p14:nvPr/>
              </p14:nvContentPartPr>
              <p14:xfrm>
                <a:off x="8152174" y="1320067"/>
                <a:ext cx="312120" cy="47880"/>
              </p14:xfrm>
            </p:contentPart>
          </mc:Choice>
          <mc:Fallback xmlns="">
            <p:pic>
              <p:nvPicPr>
                <p:cNvPr id="81" name="Freihand 80">
                  <a:extLst>
                    <a:ext uri="{FF2B5EF4-FFF2-40B4-BE49-F238E27FC236}">
                      <a16:creationId xmlns:a16="http://schemas.microsoft.com/office/drawing/2014/main" id="{D9E07A15-1880-406F-938D-2A741180526A}"/>
                    </a:ext>
                  </a:extLst>
                </p:cNvPr>
                <p:cNvPicPr/>
                <p:nvPr/>
              </p:nvPicPr>
              <p:blipFill>
                <a:blip r:embed="rId224"/>
                <a:stretch>
                  <a:fillRect/>
                </a:stretch>
              </p:blipFill>
              <p:spPr>
                <a:xfrm>
                  <a:off x="8147854" y="1315747"/>
                  <a:ext cx="320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2" name="Freihand 81">
                  <a:extLst>
                    <a:ext uri="{FF2B5EF4-FFF2-40B4-BE49-F238E27FC236}">
                      <a16:creationId xmlns:a16="http://schemas.microsoft.com/office/drawing/2014/main" id="{0317A60C-FDA8-4530-8890-210385512256}"/>
                    </a:ext>
                  </a:extLst>
                </p14:cNvPr>
                <p14:cNvContentPartPr/>
                <p14:nvPr/>
              </p14:nvContentPartPr>
              <p14:xfrm>
                <a:off x="8466814" y="1332307"/>
                <a:ext cx="124200" cy="26280"/>
              </p14:xfrm>
            </p:contentPart>
          </mc:Choice>
          <mc:Fallback xmlns="">
            <p:pic>
              <p:nvPicPr>
                <p:cNvPr id="82" name="Freihand 81">
                  <a:extLst>
                    <a:ext uri="{FF2B5EF4-FFF2-40B4-BE49-F238E27FC236}">
                      <a16:creationId xmlns:a16="http://schemas.microsoft.com/office/drawing/2014/main" id="{0317A60C-FDA8-4530-8890-210385512256}"/>
                    </a:ext>
                  </a:extLst>
                </p:cNvPr>
                <p:cNvPicPr/>
                <p:nvPr/>
              </p:nvPicPr>
              <p:blipFill>
                <a:blip r:embed="rId226"/>
                <a:stretch>
                  <a:fillRect/>
                </a:stretch>
              </p:blipFill>
              <p:spPr>
                <a:xfrm>
                  <a:off x="8462494" y="1327987"/>
                  <a:ext cx="132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3" name="Freihand 82">
                  <a:extLst>
                    <a:ext uri="{FF2B5EF4-FFF2-40B4-BE49-F238E27FC236}">
                      <a16:creationId xmlns:a16="http://schemas.microsoft.com/office/drawing/2014/main" id="{EA74E72C-D1C1-47FA-9893-09C7BBBA2ADC}"/>
                    </a:ext>
                  </a:extLst>
                </p14:cNvPr>
                <p14:cNvContentPartPr/>
                <p14:nvPr/>
              </p14:nvContentPartPr>
              <p14:xfrm>
                <a:off x="8660134" y="1321507"/>
                <a:ext cx="154800" cy="61200"/>
              </p14:xfrm>
            </p:contentPart>
          </mc:Choice>
          <mc:Fallback xmlns="">
            <p:pic>
              <p:nvPicPr>
                <p:cNvPr id="83" name="Freihand 82">
                  <a:extLst>
                    <a:ext uri="{FF2B5EF4-FFF2-40B4-BE49-F238E27FC236}">
                      <a16:creationId xmlns:a16="http://schemas.microsoft.com/office/drawing/2014/main" id="{EA74E72C-D1C1-47FA-9893-09C7BBBA2ADC}"/>
                    </a:ext>
                  </a:extLst>
                </p:cNvPr>
                <p:cNvPicPr/>
                <p:nvPr/>
              </p:nvPicPr>
              <p:blipFill>
                <a:blip r:embed="rId228"/>
                <a:stretch>
                  <a:fillRect/>
                </a:stretch>
              </p:blipFill>
              <p:spPr>
                <a:xfrm>
                  <a:off x="8655814" y="1317187"/>
                  <a:ext cx="163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5" name="Freihand 84">
                  <a:extLst>
                    <a:ext uri="{FF2B5EF4-FFF2-40B4-BE49-F238E27FC236}">
                      <a16:creationId xmlns:a16="http://schemas.microsoft.com/office/drawing/2014/main" id="{B52B00A9-A552-4797-90D8-184745AB250E}"/>
                    </a:ext>
                  </a:extLst>
                </p14:cNvPr>
                <p14:cNvContentPartPr/>
                <p14:nvPr/>
              </p14:nvContentPartPr>
              <p14:xfrm>
                <a:off x="8969374" y="1289467"/>
                <a:ext cx="255960" cy="106200"/>
              </p14:xfrm>
            </p:contentPart>
          </mc:Choice>
          <mc:Fallback xmlns="">
            <p:pic>
              <p:nvPicPr>
                <p:cNvPr id="85" name="Freihand 84">
                  <a:extLst>
                    <a:ext uri="{FF2B5EF4-FFF2-40B4-BE49-F238E27FC236}">
                      <a16:creationId xmlns:a16="http://schemas.microsoft.com/office/drawing/2014/main" id="{B52B00A9-A552-4797-90D8-184745AB250E}"/>
                    </a:ext>
                  </a:extLst>
                </p:cNvPr>
                <p:cNvPicPr/>
                <p:nvPr/>
              </p:nvPicPr>
              <p:blipFill>
                <a:blip r:embed="rId230"/>
                <a:stretch>
                  <a:fillRect/>
                </a:stretch>
              </p:blipFill>
              <p:spPr>
                <a:xfrm>
                  <a:off x="8965054" y="1285147"/>
                  <a:ext cx="264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6" name="Freihand 85">
                  <a:extLst>
                    <a:ext uri="{FF2B5EF4-FFF2-40B4-BE49-F238E27FC236}">
                      <a16:creationId xmlns:a16="http://schemas.microsoft.com/office/drawing/2014/main" id="{36573716-3281-4BC7-BE26-3F2422D135B2}"/>
                    </a:ext>
                  </a:extLst>
                </p14:cNvPr>
                <p14:cNvContentPartPr/>
                <p14:nvPr/>
              </p14:nvContentPartPr>
              <p14:xfrm>
                <a:off x="9203374" y="1272187"/>
                <a:ext cx="360" cy="360"/>
              </p14:xfrm>
            </p:contentPart>
          </mc:Choice>
          <mc:Fallback xmlns="">
            <p:pic>
              <p:nvPicPr>
                <p:cNvPr id="86" name="Freihand 85">
                  <a:extLst>
                    <a:ext uri="{FF2B5EF4-FFF2-40B4-BE49-F238E27FC236}">
                      <a16:creationId xmlns:a16="http://schemas.microsoft.com/office/drawing/2014/main" id="{36573716-3281-4BC7-BE26-3F2422D135B2}"/>
                    </a:ext>
                  </a:extLst>
                </p:cNvPr>
                <p:cNvPicPr/>
                <p:nvPr/>
              </p:nvPicPr>
              <p:blipFill>
                <a:blip r:embed="rId63"/>
                <a:stretch>
                  <a:fillRect/>
                </a:stretch>
              </p:blipFill>
              <p:spPr>
                <a:xfrm>
                  <a:off x="9199054" y="126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8" name="Freihand 87">
                  <a:extLst>
                    <a:ext uri="{FF2B5EF4-FFF2-40B4-BE49-F238E27FC236}">
                      <a16:creationId xmlns:a16="http://schemas.microsoft.com/office/drawing/2014/main" id="{350CF978-4A65-452B-86F9-B06C0E5D10DA}"/>
                    </a:ext>
                  </a:extLst>
                </p14:cNvPr>
                <p14:cNvContentPartPr/>
                <p14:nvPr/>
              </p14:nvContentPartPr>
              <p14:xfrm>
                <a:off x="9435934" y="1316107"/>
                <a:ext cx="14760" cy="92880"/>
              </p14:xfrm>
            </p:contentPart>
          </mc:Choice>
          <mc:Fallback xmlns="">
            <p:pic>
              <p:nvPicPr>
                <p:cNvPr id="88" name="Freihand 87">
                  <a:extLst>
                    <a:ext uri="{FF2B5EF4-FFF2-40B4-BE49-F238E27FC236}">
                      <a16:creationId xmlns:a16="http://schemas.microsoft.com/office/drawing/2014/main" id="{350CF978-4A65-452B-86F9-B06C0E5D10DA}"/>
                    </a:ext>
                  </a:extLst>
                </p:cNvPr>
                <p:cNvPicPr/>
                <p:nvPr/>
              </p:nvPicPr>
              <p:blipFill>
                <a:blip r:embed="rId233"/>
                <a:stretch>
                  <a:fillRect/>
                </a:stretch>
              </p:blipFill>
              <p:spPr>
                <a:xfrm>
                  <a:off x="9431614" y="1311787"/>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9" name="Freihand 88">
                  <a:extLst>
                    <a:ext uri="{FF2B5EF4-FFF2-40B4-BE49-F238E27FC236}">
                      <a16:creationId xmlns:a16="http://schemas.microsoft.com/office/drawing/2014/main" id="{2B9C7B95-0321-45D8-BED4-57F4B97E0578}"/>
                    </a:ext>
                  </a:extLst>
                </p14:cNvPr>
                <p14:cNvContentPartPr/>
                <p14:nvPr/>
              </p14:nvContentPartPr>
              <p14:xfrm>
                <a:off x="9383014" y="1377667"/>
                <a:ext cx="99000" cy="24840"/>
              </p14:xfrm>
            </p:contentPart>
          </mc:Choice>
          <mc:Fallback xmlns="">
            <p:pic>
              <p:nvPicPr>
                <p:cNvPr id="89" name="Freihand 88">
                  <a:extLst>
                    <a:ext uri="{FF2B5EF4-FFF2-40B4-BE49-F238E27FC236}">
                      <a16:creationId xmlns:a16="http://schemas.microsoft.com/office/drawing/2014/main" id="{2B9C7B95-0321-45D8-BED4-57F4B97E0578}"/>
                    </a:ext>
                  </a:extLst>
                </p:cNvPr>
                <p:cNvPicPr/>
                <p:nvPr/>
              </p:nvPicPr>
              <p:blipFill>
                <a:blip r:embed="rId235"/>
                <a:stretch>
                  <a:fillRect/>
                </a:stretch>
              </p:blipFill>
              <p:spPr>
                <a:xfrm>
                  <a:off x="9378694" y="1373347"/>
                  <a:ext cx="107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0" name="Freihand 89">
                  <a:extLst>
                    <a:ext uri="{FF2B5EF4-FFF2-40B4-BE49-F238E27FC236}">
                      <a16:creationId xmlns:a16="http://schemas.microsoft.com/office/drawing/2014/main" id="{6C1B7DB6-1064-446F-AD0E-60E44782F0A3}"/>
                    </a:ext>
                  </a:extLst>
                </p14:cNvPr>
                <p14:cNvContentPartPr/>
                <p14:nvPr/>
              </p14:nvContentPartPr>
              <p14:xfrm>
                <a:off x="9391654" y="1284427"/>
                <a:ext cx="188280" cy="104040"/>
              </p14:xfrm>
            </p:contentPart>
          </mc:Choice>
          <mc:Fallback xmlns="">
            <p:pic>
              <p:nvPicPr>
                <p:cNvPr id="90" name="Freihand 89">
                  <a:extLst>
                    <a:ext uri="{FF2B5EF4-FFF2-40B4-BE49-F238E27FC236}">
                      <a16:creationId xmlns:a16="http://schemas.microsoft.com/office/drawing/2014/main" id="{6C1B7DB6-1064-446F-AD0E-60E44782F0A3}"/>
                    </a:ext>
                  </a:extLst>
                </p:cNvPr>
                <p:cNvPicPr/>
                <p:nvPr/>
              </p:nvPicPr>
              <p:blipFill>
                <a:blip r:embed="rId237"/>
                <a:stretch>
                  <a:fillRect/>
                </a:stretch>
              </p:blipFill>
              <p:spPr>
                <a:xfrm>
                  <a:off x="9387334" y="1280107"/>
                  <a:ext cx="196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1" name="Freihand 90">
                  <a:extLst>
                    <a:ext uri="{FF2B5EF4-FFF2-40B4-BE49-F238E27FC236}">
                      <a16:creationId xmlns:a16="http://schemas.microsoft.com/office/drawing/2014/main" id="{244EABA5-6DEA-4226-A940-DFF254E8346E}"/>
                    </a:ext>
                  </a:extLst>
                </p14:cNvPr>
                <p14:cNvContentPartPr/>
                <p14:nvPr/>
              </p14:nvContentPartPr>
              <p14:xfrm>
                <a:off x="9622054" y="1254187"/>
                <a:ext cx="117360" cy="164880"/>
              </p14:xfrm>
            </p:contentPart>
          </mc:Choice>
          <mc:Fallback xmlns="">
            <p:pic>
              <p:nvPicPr>
                <p:cNvPr id="91" name="Freihand 90">
                  <a:extLst>
                    <a:ext uri="{FF2B5EF4-FFF2-40B4-BE49-F238E27FC236}">
                      <a16:creationId xmlns:a16="http://schemas.microsoft.com/office/drawing/2014/main" id="{244EABA5-6DEA-4226-A940-DFF254E8346E}"/>
                    </a:ext>
                  </a:extLst>
                </p:cNvPr>
                <p:cNvPicPr/>
                <p:nvPr/>
              </p:nvPicPr>
              <p:blipFill>
                <a:blip r:embed="rId239"/>
                <a:stretch>
                  <a:fillRect/>
                </a:stretch>
              </p:blipFill>
              <p:spPr>
                <a:xfrm>
                  <a:off x="9617734" y="1249867"/>
                  <a:ext cx="126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2" name="Freihand 91">
                  <a:extLst>
                    <a:ext uri="{FF2B5EF4-FFF2-40B4-BE49-F238E27FC236}">
                      <a16:creationId xmlns:a16="http://schemas.microsoft.com/office/drawing/2014/main" id="{6E66598C-A880-495E-ADBD-7C5E3A2987F5}"/>
                    </a:ext>
                  </a:extLst>
                </p14:cNvPr>
                <p14:cNvContentPartPr/>
                <p14:nvPr/>
              </p14:nvContentPartPr>
              <p14:xfrm>
                <a:off x="9747334" y="1312147"/>
                <a:ext cx="70560" cy="41400"/>
              </p14:xfrm>
            </p:contentPart>
          </mc:Choice>
          <mc:Fallback xmlns="">
            <p:pic>
              <p:nvPicPr>
                <p:cNvPr id="92" name="Freihand 91">
                  <a:extLst>
                    <a:ext uri="{FF2B5EF4-FFF2-40B4-BE49-F238E27FC236}">
                      <a16:creationId xmlns:a16="http://schemas.microsoft.com/office/drawing/2014/main" id="{6E66598C-A880-495E-ADBD-7C5E3A2987F5}"/>
                    </a:ext>
                  </a:extLst>
                </p:cNvPr>
                <p:cNvPicPr/>
                <p:nvPr/>
              </p:nvPicPr>
              <p:blipFill>
                <a:blip r:embed="rId241"/>
                <a:stretch>
                  <a:fillRect/>
                </a:stretch>
              </p:blipFill>
              <p:spPr>
                <a:xfrm>
                  <a:off x="9743014" y="1307827"/>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 name="Freihand 92">
                  <a:extLst>
                    <a:ext uri="{FF2B5EF4-FFF2-40B4-BE49-F238E27FC236}">
                      <a16:creationId xmlns:a16="http://schemas.microsoft.com/office/drawing/2014/main" id="{B71747B5-6677-4710-B0E5-D640092AA837}"/>
                    </a:ext>
                  </a:extLst>
                </p14:cNvPr>
                <p14:cNvContentPartPr/>
                <p14:nvPr/>
              </p14:nvContentPartPr>
              <p14:xfrm>
                <a:off x="9880174" y="1232587"/>
                <a:ext cx="104040" cy="124920"/>
              </p14:xfrm>
            </p:contentPart>
          </mc:Choice>
          <mc:Fallback xmlns="">
            <p:pic>
              <p:nvPicPr>
                <p:cNvPr id="93" name="Freihand 92">
                  <a:extLst>
                    <a:ext uri="{FF2B5EF4-FFF2-40B4-BE49-F238E27FC236}">
                      <a16:creationId xmlns:a16="http://schemas.microsoft.com/office/drawing/2014/main" id="{B71747B5-6677-4710-B0E5-D640092AA837}"/>
                    </a:ext>
                  </a:extLst>
                </p:cNvPr>
                <p:cNvPicPr/>
                <p:nvPr/>
              </p:nvPicPr>
              <p:blipFill>
                <a:blip r:embed="rId243"/>
                <a:stretch>
                  <a:fillRect/>
                </a:stretch>
              </p:blipFill>
              <p:spPr>
                <a:xfrm>
                  <a:off x="9875854" y="1228267"/>
                  <a:ext cx="112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4" name="Freihand 93">
                  <a:extLst>
                    <a:ext uri="{FF2B5EF4-FFF2-40B4-BE49-F238E27FC236}">
                      <a16:creationId xmlns:a16="http://schemas.microsoft.com/office/drawing/2014/main" id="{EB8F74BF-01B8-44DB-BD44-6BE25B17C4E4}"/>
                    </a:ext>
                  </a:extLst>
                </p14:cNvPr>
                <p14:cNvContentPartPr/>
                <p14:nvPr/>
              </p14:nvContentPartPr>
              <p14:xfrm>
                <a:off x="9996814" y="1240147"/>
                <a:ext cx="2880" cy="25200"/>
              </p14:xfrm>
            </p:contentPart>
          </mc:Choice>
          <mc:Fallback xmlns="">
            <p:pic>
              <p:nvPicPr>
                <p:cNvPr id="94" name="Freihand 93">
                  <a:extLst>
                    <a:ext uri="{FF2B5EF4-FFF2-40B4-BE49-F238E27FC236}">
                      <a16:creationId xmlns:a16="http://schemas.microsoft.com/office/drawing/2014/main" id="{EB8F74BF-01B8-44DB-BD44-6BE25B17C4E4}"/>
                    </a:ext>
                  </a:extLst>
                </p:cNvPr>
                <p:cNvPicPr/>
                <p:nvPr/>
              </p:nvPicPr>
              <p:blipFill>
                <a:blip r:embed="rId245"/>
                <a:stretch>
                  <a:fillRect/>
                </a:stretch>
              </p:blipFill>
              <p:spPr>
                <a:xfrm>
                  <a:off x="9992494" y="1235827"/>
                  <a:ext cx="11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5" name="Freihand 94">
                  <a:extLst>
                    <a:ext uri="{FF2B5EF4-FFF2-40B4-BE49-F238E27FC236}">
                      <a16:creationId xmlns:a16="http://schemas.microsoft.com/office/drawing/2014/main" id="{FEE33694-8A58-4F6C-B7CC-74F76AB7496B}"/>
                    </a:ext>
                  </a:extLst>
                </p14:cNvPr>
                <p14:cNvContentPartPr/>
                <p14:nvPr/>
              </p14:nvContentPartPr>
              <p14:xfrm>
                <a:off x="10024174" y="1296667"/>
                <a:ext cx="171000" cy="50400"/>
              </p14:xfrm>
            </p:contentPart>
          </mc:Choice>
          <mc:Fallback xmlns="">
            <p:pic>
              <p:nvPicPr>
                <p:cNvPr id="95" name="Freihand 94">
                  <a:extLst>
                    <a:ext uri="{FF2B5EF4-FFF2-40B4-BE49-F238E27FC236}">
                      <a16:creationId xmlns:a16="http://schemas.microsoft.com/office/drawing/2014/main" id="{FEE33694-8A58-4F6C-B7CC-74F76AB7496B}"/>
                    </a:ext>
                  </a:extLst>
                </p:cNvPr>
                <p:cNvPicPr/>
                <p:nvPr/>
              </p:nvPicPr>
              <p:blipFill>
                <a:blip r:embed="rId247"/>
                <a:stretch>
                  <a:fillRect/>
                </a:stretch>
              </p:blipFill>
              <p:spPr>
                <a:xfrm>
                  <a:off x="10019854" y="1292347"/>
                  <a:ext cx="179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5" name="Freihand 114">
                  <a:extLst>
                    <a:ext uri="{FF2B5EF4-FFF2-40B4-BE49-F238E27FC236}">
                      <a16:creationId xmlns:a16="http://schemas.microsoft.com/office/drawing/2014/main" id="{AAAC9031-2916-40B7-A1E8-FC9469C94269}"/>
                    </a:ext>
                  </a:extLst>
                </p14:cNvPr>
                <p14:cNvContentPartPr/>
                <p14:nvPr/>
              </p14:nvContentPartPr>
              <p14:xfrm>
                <a:off x="7166494" y="1532107"/>
                <a:ext cx="14400" cy="134640"/>
              </p14:xfrm>
            </p:contentPart>
          </mc:Choice>
          <mc:Fallback xmlns="">
            <p:pic>
              <p:nvPicPr>
                <p:cNvPr id="115" name="Freihand 114">
                  <a:extLst>
                    <a:ext uri="{FF2B5EF4-FFF2-40B4-BE49-F238E27FC236}">
                      <a16:creationId xmlns:a16="http://schemas.microsoft.com/office/drawing/2014/main" id="{AAAC9031-2916-40B7-A1E8-FC9469C94269}"/>
                    </a:ext>
                  </a:extLst>
                </p:cNvPr>
                <p:cNvPicPr/>
                <p:nvPr/>
              </p:nvPicPr>
              <p:blipFill>
                <a:blip r:embed="rId249"/>
                <a:stretch>
                  <a:fillRect/>
                </a:stretch>
              </p:blipFill>
              <p:spPr>
                <a:xfrm>
                  <a:off x="7162174" y="1527787"/>
                  <a:ext cx="23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6" name="Freihand 115">
                  <a:extLst>
                    <a:ext uri="{FF2B5EF4-FFF2-40B4-BE49-F238E27FC236}">
                      <a16:creationId xmlns:a16="http://schemas.microsoft.com/office/drawing/2014/main" id="{28F01DA5-9916-4BBD-93EF-0930FE49DD62}"/>
                    </a:ext>
                  </a:extLst>
                </p14:cNvPr>
                <p14:cNvContentPartPr/>
                <p14:nvPr/>
              </p14:nvContentPartPr>
              <p14:xfrm>
                <a:off x="7093414" y="1496467"/>
                <a:ext cx="133560" cy="31320"/>
              </p14:xfrm>
            </p:contentPart>
          </mc:Choice>
          <mc:Fallback xmlns="">
            <p:pic>
              <p:nvPicPr>
                <p:cNvPr id="116" name="Freihand 115">
                  <a:extLst>
                    <a:ext uri="{FF2B5EF4-FFF2-40B4-BE49-F238E27FC236}">
                      <a16:creationId xmlns:a16="http://schemas.microsoft.com/office/drawing/2014/main" id="{28F01DA5-9916-4BBD-93EF-0930FE49DD62}"/>
                    </a:ext>
                  </a:extLst>
                </p:cNvPr>
                <p:cNvPicPr/>
                <p:nvPr/>
              </p:nvPicPr>
              <p:blipFill>
                <a:blip r:embed="rId251"/>
                <a:stretch>
                  <a:fillRect/>
                </a:stretch>
              </p:blipFill>
              <p:spPr>
                <a:xfrm>
                  <a:off x="7089094" y="1492147"/>
                  <a:ext cx="142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7" name="Freihand 116">
                  <a:extLst>
                    <a:ext uri="{FF2B5EF4-FFF2-40B4-BE49-F238E27FC236}">
                      <a16:creationId xmlns:a16="http://schemas.microsoft.com/office/drawing/2014/main" id="{50CBD93B-3E85-472E-8D4B-BF7043645BC2}"/>
                    </a:ext>
                  </a:extLst>
                </p14:cNvPr>
                <p14:cNvContentPartPr/>
                <p14:nvPr/>
              </p14:nvContentPartPr>
              <p14:xfrm>
                <a:off x="7093414" y="1578907"/>
                <a:ext cx="122760" cy="7920"/>
              </p14:xfrm>
            </p:contentPart>
          </mc:Choice>
          <mc:Fallback xmlns="">
            <p:pic>
              <p:nvPicPr>
                <p:cNvPr id="117" name="Freihand 116">
                  <a:extLst>
                    <a:ext uri="{FF2B5EF4-FFF2-40B4-BE49-F238E27FC236}">
                      <a16:creationId xmlns:a16="http://schemas.microsoft.com/office/drawing/2014/main" id="{50CBD93B-3E85-472E-8D4B-BF7043645BC2}"/>
                    </a:ext>
                  </a:extLst>
                </p:cNvPr>
                <p:cNvPicPr/>
                <p:nvPr/>
              </p:nvPicPr>
              <p:blipFill>
                <a:blip r:embed="rId253"/>
                <a:stretch>
                  <a:fillRect/>
                </a:stretch>
              </p:blipFill>
              <p:spPr>
                <a:xfrm>
                  <a:off x="7089094" y="1574587"/>
                  <a:ext cx="131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8" name="Freihand 117">
                  <a:extLst>
                    <a:ext uri="{FF2B5EF4-FFF2-40B4-BE49-F238E27FC236}">
                      <a16:creationId xmlns:a16="http://schemas.microsoft.com/office/drawing/2014/main" id="{7342411B-09F2-4AEE-9240-A5879CC2A552}"/>
                    </a:ext>
                  </a:extLst>
                </p14:cNvPr>
                <p14:cNvContentPartPr/>
                <p14:nvPr/>
              </p14:nvContentPartPr>
              <p14:xfrm>
                <a:off x="7219054" y="1573147"/>
                <a:ext cx="275760" cy="203760"/>
              </p14:xfrm>
            </p:contentPart>
          </mc:Choice>
          <mc:Fallback xmlns="">
            <p:pic>
              <p:nvPicPr>
                <p:cNvPr id="118" name="Freihand 117">
                  <a:extLst>
                    <a:ext uri="{FF2B5EF4-FFF2-40B4-BE49-F238E27FC236}">
                      <a16:creationId xmlns:a16="http://schemas.microsoft.com/office/drawing/2014/main" id="{7342411B-09F2-4AEE-9240-A5879CC2A552}"/>
                    </a:ext>
                  </a:extLst>
                </p:cNvPr>
                <p:cNvPicPr/>
                <p:nvPr/>
              </p:nvPicPr>
              <p:blipFill>
                <a:blip r:embed="rId255"/>
                <a:stretch>
                  <a:fillRect/>
                </a:stretch>
              </p:blipFill>
              <p:spPr>
                <a:xfrm>
                  <a:off x="7214734" y="1568827"/>
                  <a:ext cx="284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9" name="Freihand 118">
                  <a:extLst>
                    <a:ext uri="{FF2B5EF4-FFF2-40B4-BE49-F238E27FC236}">
                      <a16:creationId xmlns:a16="http://schemas.microsoft.com/office/drawing/2014/main" id="{82142644-4BFF-49B8-9019-853642A6A498}"/>
                    </a:ext>
                  </a:extLst>
                </p14:cNvPr>
                <p14:cNvContentPartPr/>
                <p14:nvPr/>
              </p14:nvContentPartPr>
              <p14:xfrm>
                <a:off x="7604974" y="1564147"/>
                <a:ext cx="33120" cy="6840"/>
              </p14:xfrm>
            </p:contentPart>
          </mc:Choice>
          <mc:Fallback xmlns="">
            <p:pic>
              <p:nvPicPr>
                <p:cNvPr id="119" name="Freihand 118">
                  <a:extLst>
                    <a:ext uri="{FF2B5EF4-FFF2-40B4-BE49-F238E27FC236}">
                      <a16:creationId xmlns:a16="http://schemas.microsoft.com/office/drawing/2014/main" id="{82142644-4BFF-49B8-9019-853642A6A498}"/>
                    </a:ext>
                  </a:extLst>
                </p:cNvPr>
                <p:cNvPicPr/>
                <p:nvPr/>
              </p:nvPicPr>
              <p:blipFill>
                <a:blip r:embed="rId257"/>
                <a:stretch>
                  <a:fillRect/>
                </a:stretch>
              </p:blipFill>
              <p:spPr>
                <a:xfrm>
                  <a:off x="7600654" y="1559827"/>
                  <a:ext cx="41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0" name="Freihand 119">
                  <a:extLst>
                    <a:ext uri="{FF2B5EF4-FFF2-40B4-BE49-F238E27FC236}">
                      <a16:creationId xmlns:a16="http://schemas.microsoft.com/office/drawing/2014/main" id="{D0864DEE-62C6-4B3E-9860-0F8AF75DB4E6}"/>
                    </a:ext>
                  </a:extLst>
                </p14:cNvPr>
                <p14:cNvContentPartPr/>
                <p14:nvPr/>
              </p14:nvContentPartPr>
              <p14:xfrm>
                <a:off x="7631254" y="1624987"/>
                <a:ext cx="15120" cy="7560"/>
              </p14:xfrm>
            </p:contentPart>
          </mc:Choice>
          <mc:Fallback xmlns="">
            <p:pic>
              <p:nvPicPr>
                <p:cNvPr id="120" name="Freihand 119">
                  <a:extLst>
                    <a:ext uri="{FF2B5EF4-FFF2-40B4-BE49-F238E27FC236}">
                      <a16:creationId xmlns:a16="http://schemas.microsoft.com/office/drawing/2014/main" id="{D0864DEE-62C6-4B3E-9860-0F8AF75DB4E6}"/>
                    </a:ext>
                  </a:extLst>
                </p:cNvPr>
                <p:cNvPicPr/>
                <p:nvPr/>
              </p:nvPicPr>
              <p:blipFill>
                <a:blip r:embed="rId259"/>
                <a:stretch>
                  <a:fillRect/>
                </a:stretch>
              </p:blipFill>
              <p:spPr>
                <a:xfrm>
                  <a:off x="7626934" y="1620667"/>
                  <a:ext cx="23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B8C28BB4-79B8-473E-A2D6-D39C76D7C7F0}"/>
                    </a:ext>
                  </a:extLst>
                </p14:cNvPr>
                <p14:cNvContentPartPr/>
                <p14:nvPr/>
              </p14:nvContentPartPr>
              <p14:xfrm>
                <a:off x="7805494" y="1524547"/>
                <a:ext cx="180360" cy="124560"/>
              </p14:xfrm>
            </p:contentPart>
          </mc:Choice>
          <mc:Fallback xmlns="">
            <p:pic>
              <p:nvPicPr>
                <p:cNvPr id="121" name="Freihand 120">
                  <a:extLst>
                    <a:ext uri="{FF2B5EF4-FFF2-40B4-BE49-F238E27FC236}">
                      <a16:creationId xmlns:a16="http://schemas.microsoft.com/office/drawing/2014/main" id="{B8C28BB4-79B8-473E-A2D6-D39C76D7C7F0}"/>
                    </a:ext>
                  </a:extLst>
                </p:cNvPr>
                <p:cNvPicPr/>
                <p:nvPr/>
              </p:nvPicPr>
              <p:blipFill>
                <a:blip r:embed="rId261"/>
                <a:stretch>
                  <a:fillRect/>
                </a:stretch>
              </p:blipFill>
              <p:spPr>
                <a:xfrm>
                  <a:off x="7801174" y="1520227"/>
                  <a:ext cx="189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3A93C3D3-EA72-48C9-932B-A5746F89AB2C}"/>
                    </a:ext>
                  </a:extLst>
                </p14:cNvPr>
                <p14:cNvContentPartPr/>
                <p14:nvPr/>
              </p14:nvContentPartPr>
              <p14:xfrm>
                <a:off x="8007454" y="1576027"/>
                <a:ext cx="75600" cy="46440"/>
              </p14:xfrm>
            </p:contentPart>
          </mc:Choice>
          <mc:Fallback xmlns="">
            <p:pic>
              <p:nvPicPr>
                <p:cNvPr id="122" name="Freihand 121">
                  <a:extLst>
                    <a:ext uri="{FF2B5EF4-FFF2-40B4-BE49-F238E27FC236}">
                      <a16:creationId xmlns:a16="http://schemas.microsoft.com/office/drawing/2014/main" id="{3A93C3D3-EA72-48C9-932B-A5746F89AB2C}"/>
                    </a:ext>
                  </a:extLst>
                </p:cNvPr>
                <p:cNvPicPr/>
                <p:nvPr/>
              </p:nvPicPr>
              <p:blipFill>
                <a:blip r:embed="rId263"/>
                <a:stretch>
                  <a:fillRect/>
                </a:stretch>
              </p:blipFill>
              <p:spPr>
                <a:xfrm>
                  <a:off x="8003134" y="1571707"/>
                  <a:ext cx="84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3" name="Freihand 122">
                  <a:extLst>
                    <a:ext uri="{FF2B5EF4-FFF2-40B4-BE49-F238E27FC236}">
                      <a16:creationId xmlns:a16="http://schemas.microsoft.com/office/drawing/2014/main" id="{E1611542-FEE5-47FA-8A75-912FAD632DC3}"/>
                    </a:ext>
                  </a:extLst>
                </p14:cNvPr>
                <p14:cNvContentPartPr/>
                <p14:nvPr/>
              </p14:nvContentPartPr>
              <p14:xfrm>
                <a:off x="8098174" y="1556947"/>
                <a:ext cx="70200" cy="81720"/>
              </p14:xfrm>
            </p:contentPart>
          </mc:Choice>
          <mc:Fallback xmlns="">
            <p:pic>
              <p:nvPicPr>
                <p:cNvPr id="123" name="Freihand 122">
                  <a:extLst>
                    <a:ext uri="{FF2B5EF4-FFF2-40B4-BE49-F238E27FC236}">
                      <a16:creationId xmlns:a16="http://schemas.microsoft.com/office/drawing/2014/main" id="{E1611542-FEE5-47FA-8A75-912FAD632DC3}"/>
                    </a:ext>
                  </a:extLst>
                </p:cNvPr>
                <p:cNvPicPr/>
                <p:nvPr/>
              </p:nvPicPr>
              <p:blipFill>
                <a:blip r:embed="rId265"/>
                <a:stretch>
                  <a:fillRect/>
                </a:stretch>
              </p:blipFill>
              <p:spPr>
                <a:xfrm>
                  <a:off x="8093854" y="1552627"/>
                  <a:ext cx="78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4" name="Freihand 123">
                  <a:extLst>
                    <a:ext uri="{FF2B5EF4-FFF2-40B4-BE49-F238E27FC236}">
                      <a16:creationId xmlns:a16="http://schemas.microsoft.com/office/drawing/2014/main" id="{94F96DF8-1283-4F69-A29C-96F0CF023978}"/>
                    </a:ext>
                  </a:extLst>
                </p14:cNvPr>
                <p14:cNvContentPartPr/>
                <p14:nvPr/>
              </p14:nvContentPartPr>
              <p14:xfrm>
                <a:off x="8317774" y="1560907"/>
                <a:ext cx="88560" cy="79200"/>
              </p14:xfrm>
            </p:contentPart>
          </mc:Choice>
          <mc:Fallback xmlns="">
            <p:pic>
              <p:nvPicPr>
                <p:cNvPr id="124" name="Freihand 123">
                  <a:extLst>
                    <a:ext uri="{FF2B5EF4-FFF2-40B4-BE49-F238E27FC236}">
                      <a16:creationId xmlns:a16="http://schemas.microsoft.com/office/drawing/2014/main" id="{94F96DF8-1283-4F69-A29C-96F0CF023978}"/>
                    </a:ext>
                  </a:extLst>
                </p:cNvPr>
                <p:cNvPicPr/>
                <p:nvPr/>
              </p:nvPicPr>
              <p:blipFill>
                <a:blip r:embed="rId267"/>
                <a:stretch>
                  <a:fillRect/>
                </a:stretch>
              </p:blipFill>
              <p:spPr>
                <a:xfrm>
                  <a:off x="8313454" y="1556587"/>
                  <a:ext cx="9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5" name="Freihand 124">
                  <a:extLst>
                    <a:ext uri="{FF2B5EF4-FFF2-40B4-BE49-F238E27FC236}">
                      <a16:creationId xmlns:a16="http://schemas.microsoft.com/office/drawing/2014/main" id="{E483E049-7454-47E1-8F36-F9C45B2172E8}"/>
                    </a:ext>
                  </a:extLst>
                </p14:cNvPr>
                <p14:cNvContentPartPr/>
                <p14:nvPr/>
              </p14:nvContentPartPr>
              <p14:xfrm>
                <a:off x="8441254" y="1573507"/>
                <a:ext cx="117000" cy="55800"/>
              </p14:xfrm>
            </p:contentPart>
          </mc:Choice>
          <mc:Fallback xmlns="">
            <p:pic>
              <p:nvPicPr>
                <p:cNvPr id="125" name="Freihand 124">
                  <a:extLst>
                    <a:ext uri="{FF2B5EF4-FFF2-40B4-BE49-F238E27FC236}">
                      <a16:creationId xmlns:a16="http://schemas.microsoft.com/office/drawing/2014/main" id="{E483E049-7454-47E1-8F36-F9C45B2172E8}"/>
                    </a:ext>
                  </a:extLst>
                </p:cNvPr>
                <p:cNvPicPr/>
                <p:nvPr/>
              </p:nvPicPr>
              <p:blipFill>
                <a:blip r:embed="rId269"/>
                <a:stretch>
                  <a:fillRect/>
                </a:stretch>
              </p:blipFill>
              <p:spPr>
                <a:xfrm>
                  <a:off x="8436934" y="1569187"/>
                  <a:ext cx="125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6" name="Freihand 125">
                  <a:extLst>
                    <a:ext uri="{FF2B5EF4-FFF2-40B4-BE49-F238E27FC236}">
                      <a16:creationId xmlns:a16="http://schemas.microsoft.com/office/drawing/2014/main" id="{69585DE2-C206-49C9-B1C2-74F5ACCBD66B}"/>
                    </a:ext>
                  </a:extLst>
                </p14:cNvPr>
                <p14:cNvContentPartPr/>
                <p14:nvPr/>
              </p14:nvContentPartPr>
              <p14:xfrm>
                <a:off x="8535934" y="1528867"/>
                <a:ext cx="18360" cy="13320"/>
              </p14:xfrm>
            </p:contentPart>
          </mc:Choice>
          <mc:Fallback xmlns="">
            <p:pic>
              <p:nvPicPr>
                <p:cNvPr id="126" name="Freihand 125">
                  <a:extLst>
                    <a:ext uri="{FF2B5EF4-FFF2-40B4-BE49-F238E27FC236}">
                      <a16:creationId xmlns:a16="http://schemas.microsoft.com/office/drawing/2014/main" id="{69585DE2-C206-49C9-B1C2-74F5ACCBD66B}"/>
                    </a:ext>
                  </a:extLst>
                </p:cNvPr>
                <p:cNvPicPr/>
                <p:nvPr/>
              </p:nvPicPr>
              <p:blipFill>
                <a:blip r:embed="rId271"/>
                <a:stretch>
                  <a:fillRect/>
                </a:stretch>
              </p:blipFill>
              <p:spPr>
                <a:xfrm>
                  <a:off x="8531614" y="1524547"/>
                  <a:ext cx="27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7" name="Freihand 126">
                  <a:extLst>
                    <a:ext uri="{FF2B5EF4-FFF2-40B4-BE49-F238E27FC236}">
                      <a16:creationId xmlns:a16="http://schemas.microsoft.com/office/drawing/2014/main" id="{314D18D4-0158-49F5-A603-BDC0DA2BDE22}"/>
                    </a:ext>
                  </a:extLst>
                </p14:cNvPr>
                <p14:cNvContentPartPr/>
                <p14:nvPr/>
              </p14:nvContentPartPr>
              <p14:xfrm>
                <a:off x="8618374" y="1551187"/>
                <a:ext cx="112320" cy="85680"/>
              </p14:xfrm>
            </p:contentPart>
          </mc:Choice>
          <mc:Fallback xmlns="">
            <p:pic>
              <p:nvPicPr>
                <p:cNvPr id="127" name="Freihand 126">
                  <a:extLst>
                    <a:ext uri="{FF2B5EF4-FFF2-40B4-BE49-F238E27FC236}">
                      <a16:creationId xmlns:a16="http://schemas.microsoft.com/office/drawing/2014/main" id="{314D18D4-0158-49F5-A603-BDC0DA2BDE22}"/>
                    </a:ext>
                  </a:extLst>
                </p:cNvPr>
                <p:cNvPicPr/>
                <p:nvPr/>
              </p:nvPicPr>
              <p:blipFill>
                <a:blip r:embed="rId273"/>
                <a:stretch>
                  <a:fillRect/>
                </a:stretch>
              </p:blipFill>
              <p:spPr>
                <a:xfrm>
                  <a:off x="8614054" y="1546867"/>
                  <a:ext cx="120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8" name="Freihand 127">
                  <a:extLst>
                    <a:ext uri="{FF2B5EF4-FFF2-40B4-BE49-F238E27FC236}">
                      <a16:creationId xmlns:a16="http://schemas.microsoft.com/office/drawing/2014/main" id="{FF35FE09-FBB7-4B7D-A7CC-C0F922BD30A3}"/>
                    </a:ext>
                  </a:extLst>
                </p14:cNvPr>
                <p14:cNvContentPartPr/>
                <p14:nvPr/>
              </p14:nvContentPartPr>
              <p14:xfrm>
                <a:off x="8911054" y="1559107"/>
                <a:ext cx="228960" cy="87120"/>
              </p14:xfrm>
            </p:contentPart>
          </mc:Choice>
          <mc:Fallback xmlns="">
            <p:pic>
              <p:nvPicPr>
                <p:cNvPr id="128" name="Freihand 127">
                  <a:extLst>
                    <a:ext uri="{FF2B5EF4-FFF2-40B4-BE49-F238E27FC236}">
                      <a16:creationId xmlns:a16="http://schemas.microsoft.com/office/drawing/2014/main" id="{FF35FE09-FBB7-4B7D-A7CC-C0F922BD30A3}"/>
                    </a:ext>
                  </a:extLst>
                </p:cNvPr>
                <p:cNvPicPr/>
                <p:nvPr/>
              </p:nvPicPr>
              <p:blipFill>
                <a:blip r:embed="rId275"/>
                <a:stretch>
                  <a:fillRect/>
                </a:stretch>
              </p:blipFill>
              <p:spPr>
                <a:xfrm>
                  <a:off x="8906734" y="1554787"/>
                  <a:ext cx="237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9" name="Freihand 128">
                  <a:extLst>
                    <a:ext uri="{FF2B5EF4-FFF2-40B4-BE49-F238E27FC236}">
                      <a16:creationId xmlns:a16="http://schemas.microsoft.com/office/drawing/2014/main" id="{DC5C2047-1186-4309-ADA0-148D9CD717FB}"/>
                    </a:ext>
                  </a:extLst>
                </p14:cNvPr>
                <p14:cNvContentPartPr/>
                <p14:nvPr/>
              </p14:nvContentPartPr>
              <p14:xfrm>
                <a:off x="9130294" y="1516987"/>
                <a:ext cx="360" cy="360"/>
              </p14:xfrm>
            </p:contentPart>
          </mc:Choice>
          <mc:Fallback xmlns="">
            <p:pic>
              <p:nvPicPr>
                <p:cNvPr id="129" name="Freihand 128">
                  <a:extLst>
                    <a:ext uri="{FF2B5EF4-FFF2-40B4-BE49-F238E27FC236}">
                      <a16:creationId xmlns:a16="http://schemas.microsoft.com/office/drawing/2014/main" id="{DC5C2047-1186-4309-ADA0-148D9CD717FB}"/>
                    </a:ext>
                  </a:extLst>
                </p:cNvPr>
                <p:cNvPicPr/>
                <p:nvPr/>
              </p:nvPicPr>
              <p:blipFill>
                <a:blip r:embed="rId63"/>
                <a:stretch>
                  <a:fillRect/>
                </a:stretch>
              </p:blipFill>
              <p:spPr>
                <a:xfrm>
                  <a:off x="9125974" y="1512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0" name="Freihand 129">
                  <a:extLst>
                    <a:ext uri="{FF2B5EF4-FFF2-40B4-BE49-F238E27FC236}">
                      <a16:creationId xmlns:a16="http://schemas.microsoft.com/office/drawing/2014/main" id="{4FD2EC5B-7EDA-4CA4-A0EF-71B6A360B325}"/>
                    </a:ext>
                  </a:extLst>
                </p14:cNvPr>
                <p14:cNvContentPartPr/>
                <p14:nvPr/>
              </p14:nvContentPartPr>
              <p14:xfrm>
                <a:off x="9317134" y="1521667"/>
                <a:ext cx="129960" cy="115920"/>
              </p14:xfrm>
            </p:contentPart>
          </mc:Choice>
          <mc:Fallback xmlns="">
            <p:pic>
              <p:nvPicPr>
                <p:cNvPr id="130" name="Freihand 129">
                  <a:extLst>
                    <a:ext uri="{FF2B5EF4-FFF2-40B4-BE49-F238E27FC236}">
                      <a16:creationId xmlns:a16="http://schemas.microsoft.com/office/drawing/2014/main" id="{4FD2EC5B-7EDA-4CA4-A0EF-71B6A360B325}"/>
                    </a:ext>
                  </a:extLst>
                </p:cNvPr>
                <p:cNvPicPr/>
                <p:nvPr/>
              </p:nvPicPr>
              <p:blipFill>
                <a:blip r:embed="rId278"/>
                <a:stretch>
                  <a:fillRect/>
                </a:stretch>
              </p:blipFill>
              <p:spPr>
                <a:xfrm>
                  <a:off x="9312814" y="1517347"/>
                  <a:ext cx="138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1" name="Freihand 130">
                  <a:extLst>
                    <a:ext uri="{FF2B5EF4-FFF2-40B4-BE49-F238E27FC236}">
                      <a16:creationId xmlns:a16="http://schemas.microsoft.com/office/drawing/2014/main" id="{282867A4-4F50-43BC-835F-A4F12F728D9B}"/>
                    </a:ext>
                  </a:extLst>
                </p14:cNvPr>
                <p14:cNvContentPartPr/>
                <p14:nvPr/>
              </p14:nvContentPartPr>
              <p14:xfrm>
                <a:off x="9460414" y="1537147"/>
                <a:ext cx="84600" cy="100440"/>
              </p14:xfrm>
            </p:contentPart>
          </mc:Choice>
          <mc:Fallback xmlns="">
            <p:pic>
              <p:nvPicPr>
                <p:cNvPr id="131" name="Freihand 130">
                  <a:extLst>
                    <a:ext uri="{FF2B5EF4-FFF2-40B4-BE49-F238E27FC236}">
                      <a16:creationId xmlns:a16="http://schemas.microsoft.com/office/drawing/2014/main" id="{282867A4-4F50-43BC-835F-A4F12F728D9B}"/>
                    </a:ext>
                  </a:extLst>
                </p:cNvPr>
                <p:cNvPicPr/>
                <p:nvPr/>
              </p:nvPicPr>
              <p:blipFill>
                <a:blip r:embed="rId280"/>
                <a:stretch>
                  <a:fillRect/>
                </a:stretch>
              </p:blipFill>
              <p:spPr>
                <a:xfrm>
                  <a:off x="9456094" y="1532827"/>
                  <a:ext cx="93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2" name="Freihand 131">
                  <a:extLst>
                    <a:ext uri="{FF2B5EF4-FFF2-40B4-BE49-F238E27FC236}">
                      <a16:creationId xmlns:a16="http://schemas.microsoft.com/office/drawing/2014/main" id="{B589C76A-28C4-4ABD-9989-28E27F6BCD1B}"/>
                    </a:ext>
                  </a:extLst>
                </p14:cNvPr>
                <p14:cNvContentPartPr/>
                <p14:nvPr/>
              </p14:nvContentPartPr>
              <p14:xfrm>
                <a:off x="9608014" y="1540027"/>
                <a:ext cx="88560" cy="100440"/>
              </p14:xfrm>
            </p:contentPart>
          </mc:Choice>
          <mc:Fallback xmlns="">
            <p:pic>
              <p:nvPicPr>
                <p:cNvPr id="132" name="Freihand 131">
                  <a:extLst>
                    <a:ext uri="{FF2B5EF4-FFF2-40B4-BE49-F238E27FC236}">
                      <a16:creationId xmlns:a16="http://schemas.microsoft.com/office/drawing/2014/main" id="{B589C76A-28C4-4ABD-9989-28E27F6BCD1B}"/>
                    </a:ext>
                  </a:extLst>
                </p:cNvPr>
                <p:cNvPicPr/>
                <p:nvPr/>
              </p:nvPicPr>
              <p:blipFill>
                <a:blip r:embed="rId282"/>
                <a:stretch>
                  <a:fillRect/>
                </a:stretch>
              </p:blipFill>
              <p:spPr>
                <a:xfrm>
                  <a:off x="9603694" y="1535707"/>
                  <a:ext cx="97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3" name="Freihand 132">
                  <a:extLst>
                    <a:ext uri="{FF2B5EF4-FFF2-40B4-BE49-F238E27FC236}">
                      <a16:creationId xmlns:a16="http://schemas.microsoft.com/office/drawing/2014/main" id="{061ACE23-075D-44FB-8EE3-02B952AAD79B}"/>
                    </a:ext>
                  </a:extLst>
                </p14:cNvPr>
                <p14:cNvContentPartPr/>
                <p14:nvPr/>
              </p14:nvContentPartPr>
              <p14:xfrm>
                <a:off x="9656614" y="1512667"/>
                <a:ext cx="195840" cy="126000"/>
              </p14:xfrm>
            </p:contentPart>
          </mc:Choice>
          <mc:Fallback xmlns="">
            <p:pic>
              <p:nvPicPr>
                <p:cNvPr id="133" name="Freihand 132">
                  <a:extLst>
                    <a:ext uri="{FF2B5EF4-FFF2-40B4-BE49-F238E27FC236}">
                      <a16:creationId xmlns:a16="http://schemas.microsoft.com/office/drawing/2014/main" id="{061ACE23-075D-44FB-8EE3-02B952AAD79B}"/>
                    </a:ext>
                  </a:extLst>
                </p:cNvPr>
                <p:cNvPicPr/>
                <p:nvPr/>
              </p:nvPicPr>
              <p:blipFill>
                <a:blip r:embed="rId284"/>
                <a:stretch>
                  <a:fillRect/>
                </a:stretch>
              </p:blipFill>
              <p:spPr>
                <a:xfrm>
                  <a:off x="9652294" y="1508347"/>
                  <a:ext cx="20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6" name="Freihand 135">
                  <a:extLst>
                    <a:ext uri="{FF2B5EF4-FFF2-40B4-BE49-F238E27FC236}">
                      <a16:creationId xmlns:a16="http://schemas.microsoft.com/office/drawing/2014/main" id="{12D96D16-AD27-4971-BE1C-6514F61A862F}"/>
                    </a:ext>
                  </a:extLst>
                </p14:cNvPr>
                <p14:cNvContentPartPr/>
                <p14:nvPr/>
              </p14:nvContentPartPr>
              <p14:xfrm>
                <a:off x="9941014" y="1512307"/>
                <a:ext cx="111600" cy="105120"/>
              </p14:xfrm>
            </p:contentPart>
          </mc:Choice>
          <mc:Fallback xmlns="">
            <p:pic>
              <p:nvPicPr>
                <p:cNvPr id="136" name="Freihand 135">
                  <a:extLst>
                    <a:ext uri="{FF2B5EF4-FFF2-40B4-BE49-F238E27FC236}">
                      <a16:creationId xmlns:a16="http://schemas.microsoft.com/office/drawing/2014/main" id="{12D96D16-AD27-4971-BE1C-6514F61A862F}"/>
                    </a:ext>
                  </a:extLst>
                </p:cNvPr>
                <p:cNvPicPr/>
                <p:nvPr/>
              </p:nvPicPr>
              <p:blipFill>
                <a:blip r:embed="rId286"/>
                <a:stretch>
                  <a:fillRect/>
                </a:stretch>
              </p:blipFill>
              <p:spPr>
                <a:xfrm>
                  <a:off x="9936694" y="1507987"/>
                  <a:ext cx="12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7" name="Freihand 136">
                  <a:extLst>
                    <a:ext uri="{FF2B5EF4-FFF2-40B4-BE49-F238E27FC236}">
                      <a16:creationId xmlns:a16="http://schemas.microsoft.com/office/drawing/2014/main" id="{3A8ED85A-5D54-4285-AD88-BF08102AF9ED}"/>
                    </a:ext>
                  </a:extLst>
                </p14:cNvPr>
                <p14:cNvContentPartPr/>
                <p14:nvPr/>
              </p14:nvContentPartPr>
              <p14:xfrm>
                <a:off x="9950374" y="1539667"/>
                <a:ext cx="102600" cy="3240"/>
              </p14:xfrm>
            </p:contentPart>
          </mc:Choice>
          <mc:Fallback xmlns="">
            <p:pic>
              <p:nvPicPr>
                <p:cNvPr id="137" name="Freihand 136">
                  <a:extLst>
                    <a:ext uri="{FF2B5EF4-FFF2-40B4-BE49-F238E27FC236}">
                      <a16:creationId xmlns:a16="http://schemas.microsoft.com/office/drawing/2014/main" id="{3A8ED85A-5D54-4285-AD88-BF08102AF9ED}"/>
                    </a:ext>
                  </a:extLst>
                </p:cNvPr>
                <p:cNvPicPr/>
                <p:nvPr/>
              </p:nvPicPr>
              <p:blipFill>
                <a:blip r:embed="rId288"/>
                <a:stretch>
                  <a:fillRect/>
                </a:stretch>
              </p:blipFill>
              <p:spPr>
                <a:xfrm>
                  <a:off x="9946054" y="1535347"/>
                  <a:ext cx="11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8" name="Freihand 137">
                  <a:extLst>
                    <a:ext uri="{FF2B5EF4-FFF2-40B4-BE49-F238E27FC236}">
                      <a16:creationId xmlns:a16="http://schemas.microsoft.com/office/drawing/2014/main" id="{9866DDE0-A9BD-4650-8A7F-340EBBB2B5AF}"/>
                    </a:ext>
                  </a:extLst>
                </p14:cNvPr>
                <p14:cNvContentPartPr/>
                <p14:nvPr/>
              </p14:nvContentPartPr>
              <p14:xfrm>
                <a:off x="9897094" y="1564867"/>
                <a:ext cx="150840" cy="23760"/>
              </p14:xfrm>
            </p:contentPart>
          </mc:Choice>
          <mc:Fallback xmlns="">
            <p:pic>
              <p:nvPicPr>
                <p:cNvPr id="138" name="Freihand 137">
                  <a:extLst>
                    <a:ext uri="{FF2B5EF4-FFF2-40B4-BE49-F238E27FC236}">
                      <a16:creationId xmlns:a16="http://schemas.microsoft.com/office/drawing/2014/main" id="{9866DDE0-A9BD-4650-8A7F-340EBBB2B5AF}"/>
                    </a:ext>
                  </a:extLst>
                </p:cNvPr>
                <p:cNvPicPr/>
                <p:nvPr/>
              </p:nvPicPr>
              <p:blipFill>
                <a:blip r:embed="rId290"/>
                <a:stretch>
                  <a:fillRect/>
                </a:stretch>
              </p:blipFill>
              <p:spPr>
                <a:xfrm>
                  <a:off x="9892774" y="1560547"/>
                  <a:ext cx="15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9" name="Freihand 138">
                  <a:extLst>
                    <a:ext uri="{FF2B5EF4-FFF2-40B4-BE49-F238E27FC236}">
                      <a16:creationId xmlns:a16="http://schemas.microsoft.com/office/drawing/2014/main" id="{F31AE34A-BDB4-4825-B193-2FF3CF04DFD2}"/>
                    </a:ext>
                  </a:extLst>
                </p14:cNvPr>
                <p14:cNvContentPartPr/>
                <p14:nvPr/>
              </p14:nvContentPartPr>
              <p14:xfrm>
                <a:off x="10239454" y="1543627"/>
                <a:ext cx="136080" cy="72720"/>
              </p14:xfrm>
            </p:contentPart>
          </mc:Choice>
          <mc:Fallback xmlns="">
            <p:pic>
              <p:nvPicPr>
                <p:cNvPr id="139" name="Freihand 138">
                  <a:extLst>
                    <a:ext uri="{FF2B5EF4-FFF2-40B4-BE49-F238E27FC236}">
                      <a16:creationId xmlns:a16="http://schemas.microsoft.com/office/drawing/2014/main" id="{F31AE34A-BDB4-4825-B193-2FF3CF04DFD2}"/>
                    </a:ext>
                  </a:extLst>
                </p:cNvPr>
                <p:cNvPicPr/>
                <p:nvPr/>
              </p:nvPicPr>
              <p:blipFill>
                <a:blip r:embed="rId292"/>
                <a:stretch>
                  <a:fillRect/>
                </a:stretch>
              </p:blipFill>
              <p:spPr>
                <a:xfrm>
                  <a:off x="10235134" y="1539307"/>
                  <a:ext cx="144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0" name="Freihand 139">
                  <a:extLst>
                    <a:ext uri="{FF2B5EF4-FFF2-40B4-BE49-F238E27FC236}">
                      <a16:creationId xmlns:a16="http://schemas.microsoft.com/office/drawing/2014/main" id="{3235970D-63FA-404D-902F-F9BF5C77B5E4}"/>
                    </a:ext>
                  </a:extLst>
                </p14:cNvPr>
                <p14:cNvContentPartPr/>
                <p14:nvPr/>
              </p14:nvContentPartPr>
              <p14:xfrm>
                <a:off x="10388494" y="1563067"/>
                <a:ext cx="181080" cy="56880"/>
              </p14:xfrm>
            </p:contentPart>
          </mc:Choice>
          <mc:Fallback xmlns="">
            <p:pic>
              <p:nvPicPr>
                <p:cNvPr id="140" name="Freihand 139">
                  <a:extLst>
                    <a:ext uri="{FF2B5EF4-FFF2-40B4-BE49-F238E27FC236}">
                      <a16:creationId xmlns:a16="http://schemas.microsoft.com/office/drawing/2014/main" id="{3235970D-63FA-404D-902F-F9BF5C77B5E4}"/>
                    </a:ext>
                  </a:extLst>
                </p:cNvPr>
                <p:cNvPicPr/>
                <p:nvPr/>
              </p:nvPicPr>
              <p:blipFill>
                <a:blip r:embed="rId294"/>
                <a:stretch>
                  <a:fillRect/>
                </a:stretch>
              </p:blipFill>
              <p:spPr>
                <a:xfrm>
                  <a:off x="10384174" y="1558747"/>
                  <a:ext cx="189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 name="Freihand 140">
                  <a:extLst>
                    <a:ext uri="{FF2B5EF4-FFF2-40B4-BE49-F238E27FC236}">
                      <a16:creationId xmlns:a16="http://schemas.microsoft.com/office/drawing/2014/main" id="{5491A8DD-0A58-49B1-992B-10B1F6D42180}"/>
                    </a:ext>
                  </a:extLst>
                </p14:cNvPr>
                <p14:cNvContentPartPr/>
                <p14:nvPr/>
              </p14:nvContentPartPr>
              <p14:xfrm>
                <a:off x="10576774" y="1534627"/>
                <a:ext cx="218160" cy="138960"/>
              </p14:xfrm>
            </p:contentPart>
          </mc:Choice>
          <mc:Fallback xmlns="">
            <p:pic>
              <p:nvPicPr>
                <p:cNvPr id="141" name="Freihand 140">
                  <a:extLst>
                    <a:ext uri="{FF2B5EF4-FFF2-40B4-BE49-F238E27FC236}">
                      <a16:creationId xmlns:a16="http://schemas.microsoft.com/office/drawing/2014/main" id="{5491A8DD-0A58-49B1-992B-10B1F6D42180}"/>
                    </a:ext>
                  </a:extLst>
                </p:cNvPr>
                <p:cNvPicPr/>
                <p:nvPr/>
              </p:nvPicPr>
              <p:blipFill>
                <a:blip r:embed="rId296"/>
                <a:stretch>
                  <a:fillRect/>
                </a:stretch>
              </p:blipFill>
              <p:spPr>
                <a:xfrm>
                  <a:off x="10572454" y="1530307"/>
                  <a:ext cx="226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2" name="Freihand 141">
                  <a:extLst>
                    <a:ext uri="{FF2B5EF4-FFF2-40B4-BE49-F238E27FC236}">
                      <a16:creationId xmlns:a16="http://schemas.microsoft.com/office/drawing/2014/main" id="{27B760AB-FD57-42D9-8781-9486959EA8D3}"/>
                    </a:ext>
                  </a:extLst>
                </p14:cNvPr>
                <p14:cNvContentPartPr/>
                <p14:nvPr/>
              </p14:nvContentPartPr>
              <p14:xfrm>
                <a:off x="10109494" y="1619947"/>
                <a:ext cx="126000" cy="58680"/>
              </p14:xfrm>
            </p:contentPart>
          </mc:Choice>
          <mc:Fallback xmlns="">
            <p:pic>
              <p:nvPicPr>
                <p:cNvPr id="142" name="Freihand 141">
                  <a:extLst>
                    <a:ext uri="{FF2B5EF4-FFF2-40B4-BE49-F238E27FC236}">
                      <a16:creationId xmlns:a16="http://schemas.microsoft.com/office/drawing/2014/main" id="{27B760AB-FD57-42D9-8781-9486959EA8D3}"/>
                    </a:ext>
                  </a:extLst>
                </p:cNvPr>
                <p:cNvPicPr/>
                <p:nvPr/>
              </p:nvPicPr>
              <p:blipFill>
                <a:blip r:embed="rId298"/>
                <a:stretch>
                  <a:fillRect/>
                </a:stretch>
              </p:blipFill>
              <p:spPr>
                <a:xfrm>
                  <a:off x="10105174" y="1615627"/>
                  <a:ext cx="134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3" name="Freihand 142">
                  <a:extLst>
                    <a:ext uri="{FF2B5EF4-FFF2-40B4-BE49-F238E27FC236}">
                      <a16:creationId xmlns:a16="http://schemas.microsoft.com/office/drawing/2014/main" id="{90CB399F-628F-488F-BA2F-19F67DF1FB96}"/>
                    </a:ext>
                  </a:extLst>
                </p14:cNvPr>
                <p14:cNvContentPartPr/>
                <p14:nvPr/>
              </p14:nvContentPartPr>
              <p14:xfrm>
                <a:off x="10856494" y="1425187"/>
                <a:ext cx="88920" cy="65160"/>
              </p14:xfrm>
            </p:contentPart>
          </mc:Choice>
          <mc:Fallback xmlns="">
            <p:pic>
              <p:nvPicPr>
                <p:cNvPr id="143" name="Freihand 142">
                  <a:extLst>
                    <a:ext uri="{FF2B5EF4-FFF2-40B4-BE49-F238E27FC236}">
                      <a16:creationId xmlns:a16="http://schemas.microsoft.com/office/drawing/2014/main" id="{90CB399F-628F-488F-BA2F-19F67DF1FB96}"/>
                    </a:ext>
                  </a:extLst>
                </p:cNvPr>
                <p:cNvPicPr/>
                <p:nvPr/>
              </p:nvPicPr>
              <p:blipFill>
                <a:blip r:embed="rId300"/>
                <a:stretch>
                  <a:fillRect/>
                </a:stretch>
              </p:blipFill>
              <p:spPr>
                <a:xfrm>
                  <a:off x="10852174" y="1420867"/>
                  <a:ext cx="97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5" name="Freihand 144">
                  <a:extLst>
                    <a:ext uri="{FF2B5EF4-FFF2-40B4-BE49-F238E27FC236}">
                      <a16:creationId xmlns:a16="http://schemas.microsoft.com/office/drawing/2014/main" id="{A8717AAB-B987-48E9-9333-076F7623C4B1}"/>
                    </a:ext>
                  </a:extLst>
                </p14:cNvPr>
                <p14:cNvContentPartPr/>
                <p14:nvPr/>
              </p14:nvContentPartPr>
              <p14:xfrm>
                <a:off x="11062414" y="1507627"/>
                <a:ext cx="139680" cy="114840"/>
              </p14:xfrm>
            </p:contentPart>
          </mc:Choice>
          <mc:Fallback xmlns="">
            <p:pic>
              <p:nvPicPr>
                <p:cNvPr id="145" name="Freihand 144">
                  <a:extLst>
                    <a:ext uri="{FF2B5EF4-FFF2-40B4-BE49-F238E27FC236}">
                      <a16:creationId xmlns:a16="http://schemas.microsoft.com/office/drawing/2014/main" id="{A8717AAB-B987-48E9-9333-076F7623C4B1}"/>
                    </a:ext>
                  </a:extLst>
                </p:cNvPr>
                <p:cNvPicPr/>
                <p:nvPr/>
              </p:nvPicPr>
              <p:blipFill>
                <a:blip r:embed="rId302"/>
                <a:stretch>
                  <a:fillRect/>
                </a:stretch>
              </p:blipFill>
              <p:spPr>
                <a:xfrm>
                  <a:off x="11058094" y="1503307"/>
                  <a:ext cx="148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6" name="Freihand 145">
                  <a:extLst>
                    <a:ext uri="{FF2B5EF4-FFF2-40B4-BE49-F238E27FC236}">
                      <a16:creationId xmlns:a16="http://schemas.microsoft.com/office/drawing/2014/main" id="{74F11C87-DDAB-4651-AE47-17FED36D8574}"/>
                    </a:ext>
                  </a:extLst>
                </p14:cNvPr>
                <p14:cNvContentPartPr/>
                <p14:nvPr/>
              </p14:nvContentPartPr>
              <p14:xfrm>
                <a:off x="11206054" y="1544347"/>
                <a:ext cx="152280" cy="63360"/>
              </p14:xfrm>
            </p:contentPart>
          </mc:Choice>
          <mc:Fallback xmlns="">
            <p:pic>
              <p:nvPicPr>
                <p:cNvPr id="146" name="Freihand 145">
                  <a:extLst>
                    <a:ext uri="{FF2B5EF4-FFF2-40B4-BE49-F238E27FC236}">
                      <a16:creationId xmlns:a16="http://schemas.microsoft.com/office/drawing/2014/main" id="{74F11C87-DDAB-4651-AE47-17FED36D8574}"/>
                    </a:ext>
                  </a:extLst>
                </p:cNvPr>
                <p:cNvPicPr/>
                <p:nvPr/>
              </p:nvPicPr>
              <p:blipFill>
                <a:blip r:embed="rId304"/>
                <a:stretch>
                  <a:fillRect/>
                </a:stretch>
              </p:blipFill>
              <p:spPr>
                <a:xfrm>
                  <a:off x="11201734" y="1540027"/>
                  <a:ext cx="160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7" name="Freihand 146">
                  <a:extLst>
                    <a:ext uri="{FF2B5EF4-FFF2-40B4-BE49-F238E27FC236}">
                      <a16:creationId xmlns:a16="http://schemas.microsoft.com/office/drawing/2014/main" id="{ABACC37C-373B-4058-824C-2F680747D792}"/>
                    </a:ext>
                  </a:extLst>
                </p14:cNvPr>
                <p14:cNvContentPartPr/>
                <p14:nvPr/>
              </p14:nvContentPartPr>
              <p14:xfrm>
                <a:off x="11374894" y="1542547"/>
                <a:ext cx="100800" cy="68760"/>
              </p14:xfrm>
            </p:contentPart>
          </mc:Choice>
          <mc:Fallback xmlns="">
            <p:pic>
              <p:nvPicPr>
                <p:cNvPr id="147" name="Freihand 146">
                  <a:extLst>
                    <a:ext uri="{FF2B5EF4-FFF2-40B4-BE49-F238E27FC236}">
                      <a16:creationId xmlns:a16="http://schemas.microsoft.com/office/drawing/2014/main" id="{ABACC37C-373B-4058-824C-2F680747D792}"/>
                    </a:ext>
                  </a:extLst>
                </p:cNvPr>
                <p:cNvPicPr/>
                <p:nvPr/>
              </p:nvPicPr>
              <p:blipFill>
                <a:blip r:embed="rId306"/>
                <a:stretch>
                  <a:fillRect/>
                </a:stretch>
              </p:blipFill>
              <p:spPr>
                <a:xfrm>
                  <a:off x="11370574" y="1538227"/>
                  <a:ext cx="109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9" name="Freihand 148">
                  <a:extLst>
                    <a:ext uri="{FF2B5EF4-FFF2-40B4-BE49-F238E27FC236}">
                      <a16:creationId xmlns:a16="http://schemas.microsoft.com/office/drawing/2014/main" id="{D5329647-7822-4B51-BD96-C31EBBDFFCD2}"/>
                    </a:ext>
                  </a:extLst>
                </p14:cNvPr>
                <p14:cNvContentPartPr/>
                <p14:nvPr/>
              </p14:nvContentPartPr>
              <p14:xfrm>
                <a:off x="7790374" y="1787707"/>
                <a:ext cx="230400" cy="97200"/>
              </p14:xfrm>
            </p:contentPart>
          </mc:Choice>
          <mc:Fallback xmlns="">
            <p:pic>
              <p:nvPicPr>
                <p:cNvPr id="149" name="Freihand 148">
                  <a:extLst>
                    <a:ext uri="{FF2B5EF4-FFF2-40B4-BE49-F238E27FC236}">
                      <a16:creationId xmlns:a16="http://schemas.microsoft.com/office/drawing/2014/main" id="{D5329647-7822-4B51-BD96-C31EBBDFFCD2}"/>
                    </a:ext>
                  </a:extLst>
                </p:cNvPr>
                <p:cNvPicPr/>
                <p:nvPr/>
              </p:nvPicPr>
              <p:blipFill>
                <a:blip r:embed="rId308"/>
                <a:stretch>
                  <a:fillRect/>
                </a:stretch>
              </p:blipFill>
              <p:spPr>
                <a:xfrm>
                  <a:off x="7786054" y="1783387"/>
                  <a:ext cx="23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50" name="Freihand 149">
                  <a:extLst>
                    <a:ext uri="{FF2B5EF4-FFF2-40B4-BE49-F238E27FC236}">
                      <a16:creationId xmlns:a16="http://schemas.microsoft.com/office/drawing/2014/main" id="{B592FC21-6150-47EC-8CB7-BF7F0CEF8A54}"/>
                    </a:ext>
                  </a:extLst>
                </p14:cNvPr>
                <p14:cNvContentPartPr/>
                <p14:nvPr/>
              </p14:nvContentPartPr>
              <p14:xfrm>
                <a:off x="8051374" y="1775827"/>
                <a:ext cx="209160" cy="230400"/>
              </p14:xfrm>
            </p:contentPart>
          </mc:Choice>
          <mc:Fallback xmlns="">
            <p:pic>
              <p:nvPicPr>
                <p:cNvPr id="150" name="Freihand 149">
                  <a:extLst>
                    <a:ext uri="{FF2B5EF4-FFF2-40B4-BE49-F238E27FC236}">
                      <a16:creationId xmlns:a16="http://schemas.microsoft.com/office/drawing/2014/main" id="{B592FC21-6150-47EC-8CB7-BF7F0CEF8A54}"/>
                    </a:ext>
                  </a:extLst>
                </p:cNvPr>
                <p:cNvPicPr/>
                <p:nvPr/>
              </p:nvPicPr>
              <p:blipFill>
                <a:blip r:embed="rId310"/>
                <a:stretch>
                  <a:fillRect/>
                </a:stretch>
              </p:blipFill>
              <p:spPr>
                <a:xfrm>
                  <a:off x="8047054" y="1771507"/>
                  <a:ext cx="2178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51" name="Freihand 150">
                  <a:extLst>
                    <a:ext uri="{FF2B5EF4-FFF2-40B4-BE49-F238E27FC236}">
                      <a16:creationId xmlns:a16="http://schemas.microsoft.com/office/drawing/2014/main" id="{1F3F248E-099C-410A-B229-A239ADAC3C61}"/>
                    </a:ext>
                  </a:extLst>
                </p14:cNvPr>
                <p14:cNvContentPartPr/>
                <p14:nvPr/>
              </p14:nvContentPartPr>
              <p14:xfrm>
                <a:off x="8269174" y="1760707"/>
                <a:ext cx="12960" cy="19080"/>
              </p14:xfrm>
            </p:contentPart>
          </mc:Choice>
          <mc:Fallback xmlns="">
            <p:pic>
              <p:nvPicPr>
                <p:cNvPr id="151" name="Freihand 150">
                  <a:extLst>
                    <a:ext uri="{FF2B5EF4-FFF2-40B4-BE49-F238E27FC236}">
                      <a16:creationId xmlns:a16="http://schemas.microsoft.com/office/drawing/2014/main" id="{1F3F248E-099C-410A-B229-A239ADAC3C61}"/>
                    </a:ext>
                  </a:extLst>
                </p:cNvPr>
                <p:cNvPicPr/>
                <p:nvPr/>
              </p:nvPicPr>
              <p:blipFill>
                <a:blip r:embed="rId312"/>
                <a:stretch>
                  <a:fillRect/>
                </a:stretch>
              </p:blipFill>
              <p:spPr>
                <a:xfrm>
                  <a:off x="8264854" y="1756387"/>
                  <a:ext cx="2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2" name="Freihand 151">
                  <a:extLst>
                    <a:ext uri="{FF2B5EF4-FFF2-40B4-BE49-F238E27FC236}">
                      <a16:creationId xmlns:a16="http://schemas.microsoft.com/office/drawing/2014/main" id="{701B2D68-AF9D-4F85-B01C-798A2A8B04FB}"/>
                    </a:ext>
                  </a:extLst>
                </p14:cNvPr>
                <p14:cNvContentPartPr/>
                <p14:nvPr/>
              </p14:nvContentPartPr>
              <p14:xfrm>
                <a:off x="8322814" y="1725067"/>
                <a:ext cx="109800" cy="134280"/>
              </p14:xfrm>
            </p:contentPart>
          </mc:Choice>
          <mc:Fallback xmlns="">
            <p:pic>
              <p:nvPicPr>
                <p:cNvPr id="152" name="Freihand 151">
                  <a:extLst>
                    <a:ext uri="{FF2B5EF4-FFF2-40B4-BE49-F238E27FC236}">
                      <a16:creationId xmlns:a16="http://schemas.microsoft.com/office/drawing/2014/main" id="{701B2D68-AF9D-4F85-B01C-798A2A8B04FB}"/>
                    </a:ext>
                  </a:extLst>
                </p:cNvPr>
                <p:cNvPicPr/>
                <p:nvPr/>
              </p:nvPicPr>
              <p:blipFill>
                <a:blip r:embed="rId314"/>
                <a:stretch>
                  <a:fillRect/>
                </a:stretch>
              </p:blipFill>
              <p:spPr>
                <a:xfrm>
                  <a:off x="8318494" y="1720747"/>
                  <a:ext cx="118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3" name="Freihand 152">
                  <a:extLst>
                    <a:ext uri="{FF2B5EF4-FFF2-40B4-BE49-F238E27FC236}">
                      <a16:creationId xmlns:a16="http://schemas.microsoft.com/office/drawing/2014/main" id="{F3C8A4F4-0705-428D-A061-3D88C2A814A5}"/>
                    </a:ext>
                  </a:extLst>
                </p14:cNvPr>
                <p14:cNvContentPartPr/>
                <p14:nvPr/>
              </p14:nvContentPartPr>
              <p14:xfrm>
                <a:off x="8453854" y="1785547"/>
                <a:ext cx="183600" cy="59760"/>
              </p14:xfrm>
            </p:contentPart>
          </mc:Choice>
          <mc:Fallback xmlns="">
            <p:pic>
              <p:nvPicPr>
                <p:cNvPr id="153" name="Freihand 152">
                  <a:extLst>
                    <a:ext uri="{FF2B5EF4-FFF2-40B4-BE49-F238E27FC236}">
                      <a16:creationId xmlns:a16="http://schemas.microsoft.com/office/drawing/2014/main" id="{F3C8A4F4-0705-428D-A061-3D88C2A814A5}"/>
                    </a:ext>
                  </a:extLst>
                </p:cNvPr>
                <p:cNvPicPr/>
                <p:nvPr/>
              </p:nvPicPr>
              <p:blipFill>
                <a:blip r:embed="rId316"/>
                <a:stretch>
                  <a:fillRect/>
                </a:stretch>
              </p:blipFill>
              <p:spPr>
                <a:xfrm>
                  <a:off x="8449534" y="1781227"/>
                  <a:ext cx="192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4" name="Freihand 153">
                  <a:extLst>
                    <a:ext uri="{FF2B5EF4-FFF2-40B4-BE49-F238E27FC236}">
                      <a16:creationId xmlns:a16="http://schemas.microsoft.com/office/drawing/2014/main" id="{A775CFBA-BFA6-430E-BE7E-976F3B797BB7}"/>
                    </a:ext>
                  </a:extLst>
                </p14:cNvPr>
                <p14:cNvContentPartPr/>
                <p14:nvPr/>
              </p14:nvContentPartPr>
              <p14:xfrm>
                <a:off x="8819254" y="1733707"/>
                <a:ext cx="308520" cy="147240"/>
              </p14:xfrm>
            </p:contentPart>
          </mc:Choice>
          <mc:Fallback xmlns="">
            <p:pic>
              <p:nvPicPr>
                <p:cNvPr id="154" name="Freihand 153">
                  <a:extLst>
                    <a:ext uri="{FF2B5EF4-FFF2-40B4-BE49-F238E27FC236}">
                      <a16:creationId xmlns:a16="http://schemas.microsoft.com/office/drawing/2014/main" id="{A775CFBA-BFA6-430E-BE7E-976F3B797BB7}"/>
                    </a:ext>
                  </a:extLst>
                </p:cNvPr>
                <p:cNvPicPr/>
                <p:nvPr/>
              </p:nvPicPr>
              <p:blipFill>
                <a:blip r:embed="rId318"/>
                <a:stretch>
                  <a:fillRect/>
                </a:stretch>
              </p:blipFill>
              <p:spPr>
                <a:xfrm>
                  <a:off x="8814934" y="1729387"/>
                  <a:ext cx="317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5" name="Freihand 154">
                  <a:extLst>
                    <a:ext uri="{FF2B5EF4-FFF2-40B4-BE49-F238E27FC236}">
                      <a16:creationId xmlns:a16="http://schemas.microsoft.com/office/drawing/2014/main" id="{D9296AE9-B1C3-48E6-85E5-B3B8DE498AAB}"/>
                    </a:ext>
                  </a:extLst>
                </p14:cNvPr>
                <p14:cNvContentPartPr/>
                <p14:nvPr/>
              </p14:nvContentPartPr>
              <p14:xfrm>
                <a:off x="9029854" y="1716427"/>
                <a:ext cx="15120" cy="720"/>
              </p14:xfrm>
            </p:contentPart>
          </mc:Choice>
          <mc:Fallback xmlns="">
            <p:pic>
              <p:nvPicPr>
                <p:cNvPr id="155" name="Freihand 154">
                  <a:extLst>
                    <a:ext uri="{FF2B5EF4-FFF2-40B4-BE49-F238E27FC236}">
                      <a16:creationId xmlns:a16="http://schemas.microsoft.com/office/drawing/2014/main" id="{D9296AE9-B1C3-48E6-85E5-B3B8DE498AAB}"/>
                    </a:ext>
                  </a:extLst>
                </p:cNvPr>
                <p:cNvPicPr/>
                <p:nvPr/>
              </p:nvPicPr>
              <p:blipFill>
                <a:blip r:embed="rId320"/>
                <a:stretch>
                  <a:fillRect/>
                </a:stretch>
              </p:blipFill>
              <p:spPr>
                <a:xfrm>
                  <a:off x="9025534" y="1712107"/>
                  <a:ext cx="237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56" name="Freihand 155">
                  <a:extLst>
                    <a:ext uri="{FF2B5EF4-FFF2-40B4-BE49-F238E27FC236}">
                      <a16:creationId xmlns:a16="http://schemas.microsoft.com/office/drawing/2014/main" id="{F18DB756-2B1D-4F3E-9E5E-BA062A88B85F}"/>
                    </a:ext>
                  </a:extLst>
                </p14:cNvPr>
                <p14:cNvContentPartPr/>
                <p14:nvPr/>
              </p14:nvContentPartPr>
              <p14:xfrm>
                <a:off x="9291214" y="1736227"/>
                <a:ext cx="105480" cy="129600"/>
              </p14:xfrm>
            </p:contentPart>
          </mc:Choice>
          <mc:Fallback xmlns="">
            <p:pic>
              <p:nvPicPr>
                <p:cNvPr id="156" name="Freihand 155">
                  <a:extLst>
                    <a:ext uri="{FF2B5EF4-FFF2-40B4-BE49-F238E27FC236}">
                      <a16:creationId xmlns:a16="http://schemas.microsoft.com/office/drawing/2014/main" id="{F18DB756-2B1D-4F3E-9E5E-BA062A88B85F}"/>
                    </a:ext>
                  </a:extLst>
                </p:cNvPr>
                <p:cNvPicPr/>
                <p:nvPr/>
              </p:nvPicPr>
              <p:blipFill>
                <a:blip r:embed="rId322"/>
                <a:stretch>
                  <a:fillRect/>
                </a:stretch>
              </p:blipFill>
              <p:spPr>
                <a:xfrm>
                  <a:off x="9286894" y="1731907"/>
                  <a:ext cx="114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57" name="Freihand 156">
                  <a:extLst>
                    <a:ext uri="{FF2B5EF4-FFF2-40B4-BE49-F238E27FC236}">
                      <a16:creationId xmlns:a16="http://schemas.microsoft.com/office/drawing/2014/main" id="{0408B0FD-460E-40B7-AF3E-893413B3ECBD}"/>
                    </a:ext>
                  </a:extLst>
                </p14:cNvPr>
                <p14:cNvContentPartPr/>
                <p14:nvPr/>
              </p14:nvContentPartPr>
              <p14:xfrm>
                <a:off x="9419014" y="1799947"/>
                <a:ext cx="208800" cy="66960"/>
              </p14:xfrm>
            </p:contentPart>
          </mc:Choice>
          <mc:Fallback xmlns="">
            <p:pic>
              <p:nvPicPr>
                <p:cNvPr id="157" name="Freihand 156">
                  <a:extLst>
                    <a:ext uri="{FF2B5EF4-FFF2-40B4-BE49-F238E27FC236}">
                      <a16:creationId xmlns:a16="http://schemas.microsoft.com/office/drawing/2014/main" id="{0408B0FD-460E-40B7-AF3E-893413B3ECBD}"/>
                    </a:ext>
                  </a:extLst>
                </p:cNvPr>
                <p:cNvPicPr/>
                <p:nvPr/>
              </p:nvPicPr>
              <p:blipFill>
                <a:blip r:embed="rId324"/>
                <a:stretch>
                  <a:fillRect/>
                </a:stretch>
              </p:blipFill>
              <p:spPr>
                <a:xfrm>
                  <a:off x="9414694" y="1795627"/>
                  <a:ext cx="217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58" name="Freihand 157">
                  <a:extLst>
                    <a:ext uri="{FF2B5EF4-FFF2-40B4-BE49-F238E27FC236}">
                      <a16:creationId xmlns:a16="http://schemas.microsoft.com/office/drawing/2014/main" id="{71435706-FE66-4894-8B3D-667B9D5A4AD2}"/>
                    </a:ext>
                  </a:extLst>
                </p14:cNvPr>
                <p14:cNvContentPartPr/>
                <p14:nvPr/>
              </p14:nvContentPartPr>
              <p14:xfrm>
                <a:off x="9633574" y="1694827"/>
                <a:ext cx="140760" cy="166320"/>
              </p14:xfrm>
            </p:contentPart>
          </mc:Choice>
          <mc:Fallback xmlns="">
            <p:pic>
              <p:nvPicPr>
                <p:cNvPr id="158" name="Freihand 157">
                  <a:extLst>
                    <a:ext uri="{FF2B5EF4-FFF2-40B4-BE49-F238E27FC236}">
                      <a16:creationId xmlns:a16="http://schemas.microsoft.com/office/drawing/2014/main" id="{71435706-FE66-4894-8B3D-667B9D5A4AD2}"/>
                    </a:ext>
                  </a:extLst>
                </p:cNvPr>
                <p:cNvPicPr/>
                <p:nvPr/>
              </p:nvPicPr>
              <p:blipFill>
                <a:blip r:embed="rId326"/>
                <a:stretch>
                  <a:fillRect/>
                </a:stretch>
              </p:blipFill>
              <p:spPr>
                <a:xfrm>
                  <a:off x="9629254" y="1690507"/>
                  <a:ext cx="14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59" name="Freihand 158">
                  <a:extLst>
                    <a:ext uri="{FF2B5EF4-FFF2-40B4-BE49-F238E27FC236}">
                      <a16:creationId xmlns:a16="http://schemas.microsoft.com/office/drawing/2014/main" id="{7DE4BBC0-F37A-415F-A45C-968DF1153FB1}"/>
                    </a:ext>
                  </a:extLst>
                </p14:cNvPr>
                <p14:cNvContentPartPr/>
                <p14:nvPr/>
              </p14:nvContentPartPr>
              <p14:xfrm>
                <a:off x="9159094" y="1851067"/>
                <a:ext cx="83880" cy="47160"/>
              </p14:xfrm>
            </p:contentPart>
          </mc:Choice>
          <mc:Fallback xmlns="">
            <p:pic>
              <p:nvPicPr>
                <p:cNvPr id="159" name="Freihand 158">
                  <a:extLst>
                    <a:ext uri="{FF2B5EF4-FFF2-40B4-BE49-F238E27FC236}">
                      <a16:creationId xmlns:a16="http://schemas.microsoft.com/office/drawing/2014/main" id="{7DE4BBC0-F37A-415F-A45C-968DF1153FB1}"/>
                    </a:ext>
                  </a:extLst>
                </p:cNvPr>
                <p:cNvPicPr/>
                <p:nvPr/>
              </p:nvPicPr>
              <p:blipFill>
                <a:blip r:embed="rId328"/>
                <a:stretch>
                  <a:fillRect/>
                </a:stretch>
              </p:blipFill>
              <p:spPr>
                <a:xfrm>
                  <a:off x="9154774" y="1846747"/>
                  <a:ext cx="92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0" name="Freihand 159">
                  <a:extLst>
                    <a:ext uri="{FF2B5EF4-FFF2-40B4-BE49-F238E27FC236}">
                      <a16:creationId xmlns:a16="http://schemas.microsoft.com/office/drawing/2014/main" id="{1DB5F50A-8C06-443E-9D1C-5226306C4931}"/>
                    </a:ext>
                  </a:extLst>
                </p14:cNvPr>
                <p14:cNvContentPartPr/>
                <p14:nvPr/>
              </p14:nvContentPartPr>
              <p14:xfrm>
                <a:off x="9812494" y="1690147"/>
                <a:ext cx="90000" cy="64080"/>
              </p14:xfrm>
            </p:contentPart>
          </mc:Choice>
          <mc:Fallback xmlns="">
            <p:pic>
              <p:nvPicPr>
                <p:cNvPr id="160" name="Freihand 159">
                  <a:extLst>
                    <a:ext uri="{FF2B5EF4-FFF2-40B4-BE49-F238E27FC236}">
                      <a16:creationId xmlns:a16="http://schemas.microsoft.com/office/drawing/2014/main" id="{1DB5F50A-8C06-443E-9D1C-5226306C4931}"/>
                    </a:ext>
                  </a:extLst>
                </p:cNvPr>
                <p:cNvPicPr/>
                <p:nvPr/>
              </p:nvPicPr>
              <p:blipFill>
                <a:blip r:embed="rId330"/>
                <a:stretch>
                  <a:fillRect/>
                </a:stretch>
              </p:blipFill>
              <p:spPr>
                <a:xfrm>
                  <a:off x="9808174" y="1685827"/>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7" name="Freihand 96">
                  <a:extLst>
                    <a:ext uri="{FF2B5EF4-FFF2-40B4-BE49-F238E27FC236}">
                      <a16:creationId xmlns:a16="http://schemas.microsoft.com/office/drawing/2014/main" id="{A243DDB4-1DCA-4A6F-AA35-935B5BFF808D}"/>
                    </a:ext>
                  </a:extLst>
                </p14:cNvPr>
                <p14:cNvContentPartPr/>
                <p14:nvPr/>
              </p14:nvContentPartPr>
              <p14:xfrm>
                <a:off x="10401814" y="1214227"/>
                <a:ext cx="167040" cy="122040"/>
              </p14:xfrm>
            </p:contentPart>
          </mc:Choice>
          <mc:Fallback xmlns="">
            <p:pic>
              <p:nvPicPr>
                <p:cNvPr id="97" name="Freihand 96">
                  <a:extLst>
                    <a:ext uri="{FF2B5EF4-FFF2-40B4-BE49-F238E27FC236}">
                      <a16:creationId xmlns:a16="http://schemas.microsoft.com/office/drawing/2014/main" id="{A243DDB4-1DCA-4A6F-AA35-935B5BFF808D}"/>
                    </a:ext>
                  </a:extLst>
                </p:cNvPr>
                <p:cNvPicPr/>
                <p:nvPr/>
              </p:nvPicPr>
              <p:blipFill>
                <a:blip r:embed="rId332"/>
                <a:stretch>
                  <a:fillRect/>
                </a:stretch>
              </p:blipFill>
              <p:spPr>
                <a:xfrm>
                  <a:off x="10397494" y="1209907"/>
                  <a:ext cx="175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8" name="Freihand 97">
                  <a:extLst>
                    <a:ext uri="{FF2B5EF4-FFF2-40B4-BE49-F238E27FC236}">
                      <a16:creationId xmlns:a16="http://schemas.microsoft.com/office/drawing/2014/main" id="{E96A1AE3-0DBD-43AA-B321-F1FD36135FBF}"/>
                    </a:ext>
                  </a:extLst>
                </p14:cNvPr>
                <p14:cNvContentPartPr/>
                <p14:nvPr/>
              </p14:nvContentPartPr>
              <p14:xfrm>
                <a:off x="10560574" y="1214227"/>
                <a:ext cx="25920" cy="43560"/>
              </p14:xfrm>
            </p:contentPart>
          </mc:Choice>
          <mc:Fallback xmlns="">
            <p:pic>
              <p:nvPicPr>
                <p:cNvPr id="98" name="Freihand 97">
                  <a:extLst>
                    <a:ext uri="{FF2B5EF4-FFF2-40B4-BE49-F238E27FC236}">
                      <a16:creationId xmlns:a16="http://schemas.microsoft.com/office/drawing/2014/main" id="{E96A1AE3-0DBD-43AA-B321-F1FD36135FBF}"/>
                    </a:ext>
                  </a:extLst>
                </p:cNvPr>
                <p:cNvPicPr/>
                <p:nvPr/>
              </p:nvPicPr>
              <p:blipFill>
                <a:blip r:embed="rId334"/>
                <a:stretch>
                  <a:fillRect/>
                </a:stretch>
              </p:blipFill>
              <p:spPr>
                <a:xfrm>
                  <a:off x="10556254" y="1209907"/>
                  <a:ext cx="34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9" name="Freihand 98">
                  <a:extLst>
                    <a:ext uri="{FF2B5EF4-FFF2-40B4-BE49-F238E27FC236}">
                      <a16:creationId xmlns:a16="http://schemas.microsoft.com/office/drawing/2014/main" id="{E518012A-2EE8-47AB-84FD-4BEDF80239BE}"/>
                    </a:ext>
                  </a:extLst>
                </p14:cNvPr>
                <p14:cNvContentPartPr/>
                <p14:nvPr/>
              </p14:nvContentPartPr>
              <p14:xfrm>
                <a:off x="10578214" y="1186507"/>
                <a:ext cx="172800" cy="259560"/>
              </p14:xfrm>
            </p:contentPart>
          </mc:Choice>
          <mc:Fallback xmlns="">
            <p:pic>
              <p:nvPicPr>
                <p:cNvPr id="99" name="Freihand 98">
                  <a:extLst>
                    <a:ext uri="{FF2B5EF4-FFF2-40B4-BE49-F238E27FC236}">
                      <a16:creationId xmlns:a16="http://schemas.microsoft.com/office/drawing/2014/main" id="{E518012A-2EE8-47AB-84FD-4BEDF80239BE}"/>
                    </a:ext>
                  </a:extLst>
                </p:cNvPr>
                <p:cNvPicPr/>
                <p:nvPr/>
              </p:nvPicPr>
              <p:blipFill>
                <a:blip r:embed="rId336"/>
                <a:stretch>
                  <a:fillRect/>
                </a:stretch>
              </p:blipFill>
              <p:spPr>
                <a:xfrm>
                  <a:off x="10573894" y="1182187"/>
                  <a:ext cx="181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01" name="Freihand 100">
                  <a:extLst>
                    <a:ext uri="{FF2B5EF4-FFF2-40B4-BE49-F238E27FC236}">
                      <a16:creationId xmlns:a16="http://schemas.microsoft.com/office/drawing/2014/main" id="{D63E4590-FA14-41A4-B23E-DA90235CEFB2}"/>
                    </a:ext>
                  </a:extLst>
                </p14:cNvPr>
                <p14:cNvContentPartPr/>
                <p14:nvPr/>
              </p14:nvContentPartPr>
              <p14:xfrm>
                <a:off x="10878814" y="1196947"/>
                <a:ext cx="99720" cy="104760"/>
              </p14:xfrm>
            </p:contentPart>
          </mc:Choice>
          <mc:Fallback xmlns="">
            <p:pic>
              <p:nvPicPr>
                <p:cNvPr id="101" name="Freihand 100">
                  <a:extLst>
                    <a:ext uri="{FF2B5EF4-FFF2-40B4-BE49-F238E27FC236}">
                      <a16:creationId xmlns:a16="http://schemas.microsoft.com/office/drawing/2014/main" id="{D63E4590-FA14-41A4-B23E-DA90235CEFB2}"/>
                    </a:ext>
                  </a:extLst>
                </p:cNvPr>
                <p:cNvPicPr/>
                <p:nvPr/>
              </p:nvPicPr>
              <p:blipFill>
                <a:blip r:embed="rId338"/>
                <a:stretch>
                  <a:fillRect/>
                </a:stretch>
              </p:blipFill>
              <p:spPr>
                <a:xfrm>
                  <a:off x="10874494" y="1192627"/>
                  <a:ext cx="10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02" name="Freihand 101">
                  <a:extLst>
                    <a:ext uri="{FF2B5EF4-FFF2-40B4-BE49-F238E27FC236}">
                      <a16:creationId xmlns:a16="http://schemas.microsoft.com/office/drawing/2014/main" id="{F04327F4-D9C8-4755-91B2-35302D64E94E}"/>
                    </a:ext>
                  </a:extLst>
                </p14:cNvPr>
                <p14:cNvContentPartPr/>
                <p14:nvPr/>
              </p14:nvContentPartPr>
              <p14:xfrm>
                <a:off x="11004814" y="1218907"/>
                <a:ext cx="144360" cy="77040"/>
              </p14:xfrm>
            </p:contentPart>
          </mc:Choice>
          <mc:Fallback xmlns="">
            <p:pic>
              <p:nvPicPr>
                <p:cNvPr id="102" name="Freihand 101">
                  <a:extLst>
                    <a:ext uri="{FF2B5EF4-FFF2-40B4-BE49-F238E27FC236}">
                      <a16:creationId xmlns:a16="http://schemas.microsoft.com/office/drawing/2014/main" id="{F04327F4-D9C8-4755-91B2-35302D64E94E}"/>
                    </a:ext>
                  </a:extLst>
                </p:cNvPr>
                <p:cNvPicPr/>
                <p:nvPr/>
              </p:nvPicPr>
              <p:blipFill>
                <a:blip r:embed="rId340"/>
                <a:stretch>
                  <a:fillRect/>
                </a:stretch>
              </p:blipFill>
              <p:spPr>
                <a:xfrm>
                  <a:off x="11000494" y="1214587"/>
                  <a:ext cx="153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3" name="Freihand 102">
                  <a:extLst>
                    <a:ext uri="{FF2B5EF4-FFF2-40B4-BE49-F238E27FC236}">
                      <a16:creationId xmlns:a16="http://schemas.microsoft.com/office/drawing/2014/main" id="{D34E31E8-A3EF-4532-9D1B-24178E522358}"/>
                    </a:ext>
                  </a:extLst>
                </p14:cNvPr>
                <p14:cNvContentPartPr/>
                <p14:nvPr/>
              </p14:nvContentPartPr>
              <p14:xfrm>
                <a:off x="11156734" y="1146547"/>
                <a:ext cx="360" cy="360"/>
              </p14:xfrm>
            </p:contentPart>
          </mc:Choice>
          <mc:Fallback xmlns="">
            <p:pic>
              <p:nvPicPr>
                <p:cNvPr id="103" name="Freihand 102">
                  <a:extLst>
                    <a:ext uri="{FF2B5EF4-FFF2-40B4-BE49-F238E27FC236}">
                      <a16:creationId xmlns:a16="http://schemas.microsoft.com/office/drawing/2014/main" id="{D34E31E8-A3EF-4532-9D1B-24178E522358}"/>
                    </a:ext>
                  </a:extLst>
                </p:cNvPr>
                <p:cNvPicPr/>
                <p:nvPr/>
              </p:nvPicPr>
              <p:blipFill>
                <a:blip r:embed="rId63"/>
                <a:stretch>
                  <a:fillRect/>
                </a:stretch>
              </p:blipFill>
              <p:spPr>
                <a:xfrm>
                  <a:off x="11152414" y="1142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4" name="Freihand 103">
                  <a:extLst>
                    <a:ext uri="{FF2B5EF4-FFF2-40B4-BE49-F238E27FC236}">
                      <a16:creationId xmlns:a16="http://schemas.microsoft.com/office/drawing/2014/main" id="{B304FED9-A37A-4EF0-83D9-82D6ED3C6B28}"/>
                    </a:ext>
                  </a:extLst>
                </p14:cNvPr>
                <p14:cNvContentPartPr/>
                <p14:nvPr/>
              </p14:nvContentPartPr>
              <p14:xfrm>
                <a:off x="11325574" y="1181467"/>
                <a:ext cx="88920" cy="115200"/>
              </p14:xfrm>
            </p:contentPart>
          </mc:Choice>
          <mc:Fallback xmlns="">
            <p:pic>
              <p:nvPicPr>
                <p:cNvPr id="104" name="Freihand 103">
                  <a:extLst>
                    <a:ext uri="{FF2B5EF4-FFF2-40B4-BE49-F238E27FC236}">
                      <a16:creationId xmlns:a16="http://schemas.microsoft.com/office/drawing/2014/main" id="{B304FED9-A37A-4EF0-83D9-82D6ED3C6B28}"/>
                    </a:ext>
                  </a:extLst>
                </p:cNvPr>
                <p:cNvPicPr/>
                <p:nvPr/>
              </p:nvPicPr>
              <p:blipFill>
                <a:blip r:embed="rId343"/>
                <a:stretch>
                  <a:fillRect/>
                </a:stretch>
              </p:blipFill>
              <p:spPr>
                <a:xfrm>
                  <a:off x="11321254" y="1177147"/>
                  <a:ext cx="97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5" name="Freihand 104">
                  <a:extLst>
                    <a:ext uri="{FF2B5EF4-FFF2-40B4-BE49-F238E27FC236}">
                      <a16:creationId xmlns:a16="http://schemas.microsoft.com/office/drawing/2014/main" id="{343B7B62-A35D-4777-93C0-6F70911DC5EE}"/>
                    </a:ext>
                  </a:extLst>
                </p14:cNvPr>
                <p14:cNvContentPartPr/>
                <p14:nvPr/>
              </p14:nvContentPartPr>
              <p14:xfrm>
                <a:off x="11484334" y="1197667"/>
                <a:ext cx="91800" cy="80640"/>
              </p14:xfrm>
            </p:contentPart>
          </mc:Choice>
          <mc:Fallback xmlns="">
            <p:pic>
              <p:nvPicPr>
                <p:cNvPr id="105" name="Freihand 104">
                  <a:extLst>
                    <a:ext uri="{FF2B5EF4-FFF2-40B4-BE49-F238E27FC236}">
                      <a16:creationId xmlns:a16="http://schemas.microsoft.com/office/drawing/2014/main" id="{343B7B62-A35D-4777-93C0-6F70911DC5EE}"/>
                    </a:ext>
                  </a:extLst>
                </p:cNvPr>
                <p:cNvPicPr/>
                <p:nvPr/>
              </p:nvPicPr>
              <p:blipFill>
                <a:blip r:embed="rId345"/>
                <a:stretch>
                  <a:fillRect/>
                </a:stretch>
              </p:blipFill>
              <p:spPr>
                <a:xfrm>
                  <a:off x="11480014" y="1193347"/>
                  <a:ext cx="100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06" name="Freihand 105">
                  <a:extLst>
                    <a:ext uri="{FF2B5EF4-FFF2-40B4-BE49-F238E27FC236}">
                      <a16:creationId xmlns:a16="http://schemas.microsoft.com/office/drawing/2014/main" id="{0537009D-7136-4A7E-BA3D-427EEA47111F}"/>
                    </a:ext>
                  </a:extLst>
                </p14:cNvPr>
                <p14:cNvContentPartPr/>
                <p14:nvPr/>
              </p14:nvContentPartPr>
              <p14:xfrm>
                <a:off x="11465614" y="1128907"/>
                <a:ext cx="85320" cy="62280"/>
              </p14:xfrm>
            </p:contentPart>
          </mc:Choice>
          <mc:Fallback xmlns="">
            <p:pic>
              <p:nvPicPr>
                <p:cNvPr id="106" name="Freihand 105">
                  <a:extLst>
                    <a:ext uri="{FF2B5EF4-FFF2-40B4-BE49-F238E27FC236}">
                      <a16:creationId xmlns:a16="http://schemas.microsoft.com/office/drawing/2014/main" id="{0537009D-7136-4A7E-BA3D-427EEA47111F}"/>
                    </a:ext>
                  </a:extLst>
                </p:cNvPr>
                <p:cNvPicPr/>
                <p:nvPr/>
              </p:nvPicPr>
              <p:blipFill>
                <a:blip r:embed="rId347"/>
                <a:stretch>
                  <a:fillRect/>
                </a:stretch>
              </p:blipFill>
              <p:spPr>
                <a:xfrm>
                  <a:off x="11461294" y="1124587"/>
                  <a:ext cx="93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7" name="Freihand 106">
                  <a:extLst>
                    <a:ext uri="{FF2B5EF4-FFF2-40B4-BE49-F238E27FC236}">
                      <a16:creationId xmlns:a16="http://schemas.microsoft.com/office/drawing/2014/main" id="{4047E102-179C-46A2-AF46-87DB39AE35CE}"/>
                    </a:ext>
                  </a:extLst>
                </p14:cNvPr>
                <p14:cNvContentPartPr/>
                <p14:nvPr/>
              </p14:nvContentPartPr>
              <p14:xfrm>
                <a:off x="11576494" y="1241947"/>
                <a:ext cx="45360" cy="52560"/>
              </p14:xfrm>
            </p:contentPart>
          </mc:Choice>
          <mc:Fallback xmlns="">
            <p:pic>
              <p:nvPicPr>
                <p:cNvPr id="107" name="Freihand 106">
                  <a:extLst>
                    <a:ext uri="{FF2B5EF4-FFF2-40B4-BE49-F238E27FC236}">
                      <a16:creationId xmlns:a16="http://schemas.microsoft.com/office/drawing/2014/main" id="{4047E102-179C-46A2-AF46-87DB39AE35CE}"/>
                    </a:ext>
                  </a:extLst>
                </p:cNvPr>
                <p:cNvPicPr/>
                <p:nvPr/>
              </p:nvPicPr>
              <p:blipFill>
                <a:blip r:embed="rId349"/>
                <a:stretch>
                  <a:fillRect/>
                </a:stretch>
              </p:blipFill>
              <p:spPr>
                <a:xfrm>
                  <a:off x="11572174" y="1237627"/>
                  <a:ext cx="54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0" name="Freihand 109">
                  <a:extLst>
                    <a:ext uri="{FF2B5EF4-FFF2-40B4-BE49-F238E27FC236}">
                      <a16:creationId xmlns:a16="http://schemas.microsoft.com/office/drawing/2014/main" id="{2805D8D5-13CC-46A8-9C68-9C0E58BCD420}"/>
                    </a:ext>
                  </a:extLst>
                </p14:cNvPr>
                <p14:cNvContentPartPr/>
                <p14:nvPr/>
              </p14:nvContentPartPr>
              <p14:xfrm>
                <a:off x="11731654" y="1200187"/>
                <a:ext cx="124200" cy="16560"/>
              </p14:xfrm>
            </p:contentPart>
          </mc:Choice>
          <mc:Fallback xmlns="">
            <p:pic>
              <p:nvPicPr>
                <p:cNvPr id="110" name="Freihand 109">
                  <a:extLst>
                    <a:ext uri="{FF2B5EF4-FFF2-40B4-BE49-F238E27FC236}">
                      <a16:creationId xmlns:a16="http://schemas.microsoft.com/office/drawing/2014/main" id="{2805D8D5-13CC-46A8-9C68-9C0E58BCD420}"/>
                    </a:ext>
                  </a:extLst>
                </p:cNvPr>
                <p:cNvPicPr/>
                <p:nvPr/>
              </p:nvPicPr>
              <p:blipFill>
                <a:blip r:embed="rId351"/>
                <a:stretch>
                  <a:fillRect/>
                </a:stretch>
              </p:blipFill>
              <p:spPr>
                <a:xfrm>
                  <a:off x="11727334" y="1195867"/>
                  <a:ext cx="132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1" name="Freihand 110">
                  <a:extLst>
                    <a:ext uri="{FF2B5EF4-FFF2-40B4-BE49-F238E27FC236}">
                      <a16:creationId xmlns:a16="http://schemas.microsoft.com/office/drawing/2014/main" id="{0CC7D863-B3DE-4F95-920C-07CD71987B6A}"/>
                    </a:ext>
                  </a:extLst>
                </p14:cNvPr>
                <p14:cNvContentPartPr/>
                <p14:nvPr/>
              </p14:nvContentPartPr>
              <p14:xfrm>
                <a:off x="11734174" y="1253827"/>
                <a:ext cx="127440" cy="8280"/>
              </p14:xfrm>
            </p:contentPart>
          </mc:Choice>
          <mc:Fallback xmlns="">
            <p:pic>
              <p:nvPicPr>
                <p:cNvPr id="111" name="Freihand 110">
                  <a:extLst>
                    <a:ext uri="{FF2B5EF4-FFF2-40B4-BE49-F238E27FC236}">
                      <a16:creationId xmlns:a16="http://schemas.microsoft.com/office/drawing/2014/main" id="{0CC7D863-B3DE-4F95-920C-07CD71987B6A}"/>
                    </a:ext>
                  </a:extLst>
                </p:cNvPr>
                <p:cNvPicPr/>
                <p:nvPr/>
              </p:nvPicPr>
              <p:blipFill>
                <a:blip r:embed="rId353"/>
                <a:stretch>
                  <a:fillRect/>
                </a:stretch>
              </p:blipFill>
              <p:spPr>
                <a:xfrm>
                  <a:off x="11729854" y="1249507"/>
                  <a:ext cx="13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2" name="Freihand 111">
                  <a:extLst>
                    <a:ext uri="{FF2B5EF4-FFF2-40B4-BE49-F238E27FC236}">
                      <a16:creationId xmlns:a16="http://schemas.microsoft.com/office/drawing/2014/main" id="{1229E7CC-8F7C-4B20-AD97-834E91D09F0A}"/>
                    </a:ext>
                  </a:extLst>
                </p14:cNvPr>
                <p14:cNvContentPartPr/>
                <p14:nvPr/>
              </p14:nvContentPartPr>
              <p14:xfrm>
                <a:off x="11914534" y="1177507"/>
                <a:ext cx="57600" cy="111960"/>
              </p14:xfrm>
            </p:contentPart>
          </mc:Choice>
          <mc:Fallback xmlns="">
            <p:pic>
              <p:nvPicPr>
                <p:cNvPr id="112" name="Freihand 111">
                  <a:extLst>
                    <a:ext uri="{FF2B5EF4-FFF2-40B4-BE49-F238E27FC236}">
                      <a16:creationId xmlns:a16="http://schemas.microsoft.com/office/drawing/2014/main" id="{1229E7CC-8F7C-4B20-AD97-834E91D09F0A}"/>
                    </a:ext>
                  </a:extLst>
                </p:cNvPr>
                <p:cNvPicPr/>
                <p:nvPr/>
              </p:nvPicPr>
              <p:blipFill>
                <a:blip r:embed="rId355"/>
                <a:stretch>
                  <a:fillRect/>
                </a:stretch>
              </p:blipFill>
              <p:spPr>
                <a:xfrm>
                  <a:off x="11910214" y="1173187"/>
                  <a:ext cx="66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3" name="Freihand 112">
                  <a:extLst>
                    <a:ext uri="{FF2B5EF4-FFF2-40B4-BE49-F238E27FC236}">
                      <a16:creationId xmlns:a16="http://schemas.microsoft.com/office/drawing/2014/main" id="{775FA6B8-39D2-4C87-8736-1F3F6E01F3F8}"/>
                    </a:ext>
                  </a:extLst>
                </p14:cNvPr>
                <p14:cNvContentPartPr/>
                <p14:nvPr/>
              </p14:nvContentPartPr>
              <p14:xfrm>
                <a:off x="11844694" y="1116307"/>
                <a:ext cx="219600" cy="18720"/>
              </p14:xfrm>
            </p:contentPart>
          </mc:Choice>
          <mc:Fallback xmlns="">
            <p:pic>
              <p:nvPicPr>
                <p:cNvPr id="113" name="Freihand 112">
                  <a:extLst>
                    <a:ext uri="{FF2B5EF4-FFF2-40B4-BE49-F238E27FC236}">
                      <a16:creationId xmlns:a16="http://schemas.microsoft.com/office/drawing/2014/main" id="{775FA6B8-39D2-4C87-8736-1F3F6E01F3F8}"/>
                    </a:ext>
                  </a:extLst>
                </p:cNvPr>
                <p:cNvPicPr/>
                <p:nvPr/>
              </p:nvPicPr>
              <p:blipFill>
                <a:blip r:embed="rId357"/>
                <a:stretch>
                  <a:fillRect/>
                </a:stretch>
              </p:blipFill>
              <p:spPr>
                <a:xfrm>
                  <a:off x="11840374" y="1111987"/>
                  <a:ext cx="228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1" name="Freihand 160">
                  <a:extLst>
                    <a:ext uri="{FF2B5EF4-FFF2-40B4-BE49-F238E27FC236}">
                      <a16:creationId xmlns:a16="http://schemas.microsoft.com/office/drawing/2014/main" id="{E5F64164-168D-4D1C-B63F-2961505F2B77}"/>
                    </a:ext>
                  </a:extLst>
                </p14:cNvPr>
                <p14:cNvContentPartPr/>
                <p14:nvPr/>
              </p14:nvContentPartPr>
              <p14:xfrm>
                <a:off x="11265814" y="1325107"/>
                <a:ext cx="870120" cy="60120"/>
              </p14:xfrm>
            </p:contentPart>
          </mc:Choice>
          <mc:Fallback xmlns="">
            <p:pic>
              <p:nvPicPr>
                <p:cNvPr id="161" name="Freihand 160">
                  <a:extLst>
                    <a:ext uri="{FF2B5EF4-FFF2-40B4-BE49-F238E27FC236}">
                      <a16:creationId xmlns:a16="http://schemas.microsoft.com/office/drawing/2014/main" id="{E5F64164-168D-4D1C-B63F-2961505F2B77}"/>
                    </a:ext>
                  </a:extLst>
                </p:cNvPr>
                <p:cNvPicPr/>
                <p:nvPr/>
              </p:nvPicPr>
              <p:blipFill>
                <a:blip r:embed="rId359"/>
                <a:stretch>
                  <a:fillRect/>
                </a:stretch>
              </p:blipFill>
              <p:spPr>
                <a:xfrm>
                  <a:off x="11261494" y="1320787"/>
                  <a:ext cx="87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 name="Freihand 166">
                  <a:extLst>
                    <a:ext uri="{FF2B5EF4-FFF2-40B4-BE49-F238E27FC236}">
                      <a16:creationId xmlns:a16="http://schemas.microsoft.com/office/drawing/2014/main" id="{85485B0C-CBEF-42AF-BE60-62EA2F5CFB18}"/>
                    </a:ext>
                  </a:extLst>
                </p14:cNvPr>
                <p14:cNvContentPartPr/>
                <p14:nvPr/>
              </p14:nvContentPartPr>
              <p14:xfrm>
                <a:off x="7838614" y="2083987"/>
                <a:ext cx="153720" cy="7920"/>
              </p14:xfrm>
            </p:contentPart>
          </mc:Choice>
          <mc:Fallback xmlns="">
            <p:pic>
              <p:nvPicPr>
                <p:cNvPr id="167" name="Freihand 166">
                  <a:extLst>
                    <a:ext uri="{FF2B5EF4-FFF2-40B4-BE49-F238E27FC236}">
                      <a16:creationId xmlns:a16="http://schemas.microsoft.com/office/drawing/2014/main" id="{85485B0C-CBEF-42AF-BE60-62EA2F5CFB18}"/>
                    </a:ext>
                  </a:extLst>
                </p:cNvPr>
                <p:cNvPicPr/>
                <p:nvPr/>
              </p:nvPicPr>
              <p:blipFill>
                <a:blip r:embed="rId361"/>
                <a:stretch>
                  <a:fillRect/>
                </a:stretch>
              </p:blipFill>
              <p:spPr>
                <a:xfrm>
                  <a:off x="7834294" y="2079667"/>
                  <a:ext cx="162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8" name="Freihand 167">
                  <a:extLst>
                    <a:ext uri="{FF2B5EF4-FFF2-40B4-BE49-F238E27FC236}">
                      <a16:creationId xmlns:a16="http://schemas.microsoft.com/office/drawing/2014/main" id="{38A32198-744B-4805-A138-3A5CB774191F}"/>
                    </a:ext>
                  </a:extLst>
                </p14:cNvPr>
                <p14:cNvContentPartPr/>
                <p14:nvPr/>
              </p14:nvContentPartPr>
              <p14:xfrm>
                <a:off x="7863094" y="2121427"/>
                <a:ext cx="146160" cy="10080"/>
              </p14:xfrm>
            </p:contentPart>
          </mc:Choice>
          <mc:Fallback xmlns="">
            <p:pic>
              <p:nvPicPr>
                <p:cNvPr id="168" name="Freihand 167">
                  <a:extLst>
                    <a:ext uri="{FF2B5EF4-FFF2-40B4-BE49-F238E27FC236}">
                      <a16:creationId xmlns:a16="http://schemas.microsoft.com/office/drawing/2014/main" id="{38A32198-744B-4805-A138-3A5CB774191F}"/>
                    </a:ext>
                  </a:extLst>
                </p:cNvPr>
                <p:cNvPicPr/>
                <p:nvPr/>
              </p:nvPicPr>
              <p:blipFill>
                <a:blip r:embed="rId363"/>
                <a:stretch>
                  <a:fillRect/>
                </a:stretch>
              </p:blipFill>
              <p:spPr>
                <a:xfrm>
                  <a:off x="7858774" y="2117107"/>
                  <a:ext cx="154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9" name="Freihand 168">
                  <a:extLst>
                    <a:ext uri="{FF2B5EF4-FFF2-40B4-BE49-F238E27FC236}">
                      <a16:creationId xmlns:a16="http://schemas.microsoft.com/office/drawing/2014/main" id="{C47D68B7-9F93-4CA9-B23F-78AE58F542A2}"/>
                    </a:ext>
                  </a:extLst>
                </p14:cNvPr>
                <p14:cNvContentPartPr/>
                <p14:nvPr/>
              </p14:nvContentPartPr>
              <p14:xfrm>
                <a:off x="8016814" y="2050507"/>
                <a:ext cx="97200" cy="114480"/>
              </p14:xfrm>
            </p:contentPart>
          </mc:Choice>
          <mc:Fallback xmlns="">
            <p:pic>
              <p:nvPicPr>
                <p:cNvPr id="169" name="Freihand 168">
                  <a:extLst>
                    <a:ext uri="{FF2B5EF4-FFF2-40B4-BE49-F238E27FC236}">
                      <a16:creationId xmlns:a16="http://schemas.microsoft.com/office/drawing/2014/main" id="{C47D68B7-9F93-4CA9-B23F-78AE58F542A2}"/>
                    </a:ext>
                  </a:extLst>
                </p:cNvPr>
                <p:cNvPicPr/>
                <p:nvPr/>
              </p:nvPicPr>
              <p:blipFill>
                <a:blip r:embed="rId365"/>
                <a:stretch>
                  <a:fillRect/>
                </a:stretch>
              </p:blipFill>
              <p:spPr>
                <a:xfrm>
                  <a:off x="8012494" y="2046187"/>
                  <a:ext cx="105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1" name="Freihand 170">
                  <a:extLst>
                    <a:ext uri="{FF2B5EF4-FFF2-40B4-BE49-F238E27FC236}">
                      <a16:creationId xmlns:a16="http://schemas.microsoft.com/office/drawing/2014/main" id="{40D445CD-8142-4E6E-BF1D-BB2B62CEF9F2}"/>
                    </a:ext>
                  </a:extLst>
                </p14:cNvPr>
                <p14:cNvContentPartPr/>
                <p14:nvPr/>
              </p14:nvContentPartPr>
              <p14:xfrm>
                <a:off x="8319574" y="2015587"/>
                <a:ext cx="104760" cy="99720"/>
              </p14:xfrm>
            </p:contentPart>
          </mc:Choice>
          <mc:Fallback xmlns="">
            <p:pic>
              <p:nvPicPr>
                <p:cNvPr id="171" name="Freihand 170">
                  <a:extLst>
                    <a:ext uri="{FF2B5EF4-FFF2-40B4-BE49-F238E27FC236}">
                      <a16:creationId xmlns:a16="http://schemas.microsoft.com/office/drawing/2014/main" id="{40D445CD-8142-4E6E-BF1D-BB2B62CEF9F2}"/>
                    </a:ext>
                  </a:extLst>
                </p:cNvPr>
                <p:cNvPicPr/>
                <p:nvPr/>
              </p:nvPicPr>
              <p:blipFill>
                <a:blip r:embed="rId367"/>
                <a:stretch>
                  <a:fillRect/>
                </a:stretch>
              </p:blipFill>
              <p:spPr>
                <a:xfrm>
                  <a:off x="8315254" y="2011267"/>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2" name="Freihand 171">
                  <a:extLst>
                    <a:ext uri="{FF2B5EF4-FFF2-40B4-BE49-F238E27FC236}">
                      <a16:creationId xmlns:a16="http://schemas.microsoft.com/office/drawing/2014/main" id="{0583D5F9-E002-4824-B8AA-B588137BF7A0}"/>
                    </a:ext>
                  </a:extLst>
                </p14:cNvPr>
                <p14:cNvContentPartPr/>
                <p14:nvPr/>
              </p14:nvContentPartPr>
              <p14:xfrm>
                <a:off x="8435854" y="2035747"/>
                <a:ext cx="86040" cy="83160"/>
              </p14:xfrm>
            </p:contentPart>
          </mc:Choice>
          <mc:Fallback xmlns="">
            <p:pic>
              <p:nvPicPr>
                <p:cNvPr id="172" name="Freihand 171">
                  <a:extLst>
                    <a:ext uri="{FF2B5EF4-FFF2-40B4-BE49-F238E27FC236}">
                      <a16:creationId xmlns:a16="http://schemas.microsoft.com/office/drawing/2014/main" id="{0583D5F9-E002-4824-B8AA-B588137BF7A0}"/>
                    </a:ext>
                  </a:extLst>
                </p:cNvPr>
                <p:cNvPicPr/>
                <p:nvPr/>
              </p:nvPicPr>
              <p:blipFill>
                <a:blip r:embed="rId369"/>
                <a:stretch>
                  <a:fillRect/>
                </a:stretch>
              </p:blipFill>
              <p:spPr>
                <a:xfrm>
                  <a:off x="8431534" y="2031427"/>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3" name="Freihand 172">
                  <a:extLst>
                    <a:ext uri="{FF2B5EF4-FFF2-40B4-BE49-F238E27FC236}">
                      <a16:creationId xmlns:a16="http://schemas.microsoft.com/office/drawing/2014/main" id="{42F5C470-96A4-41F4-B3F0-EFD6DFFD238A}"/>
                    </a:ext>
                  </a:extLst>
                </p14:cNvPr>
                <p14:cNvContentPartPr/>
                <p14:nvPr/>
              </p14:nvContentPartPr>
              <p14:xfrm>
                <a:off x="8553934" y="1966267"/>
                <a:ext cx="84240" cy="189720"/>
              </p14:xfrm>
            </p:contentPart>
          </mc:Choice>
          <mc:Fallback xmlns="">
            <p:pic>
              <p:nvPicPr>
                <p:cNvPr id="173" name="Freihand 172">
                  <a:extLst>
                    <a:ext uri="{FF2B5EF4-FFF2-40B4-BE49-F238E27FC236}">
                      <a16:creationId xmlns:a16="http://schemas.microsoft.com/office/drawing/2014/main" id="{42F5C470-96A4-41F4-B3F0-EFD6DFFD238A}"/>
                    </a:ext>
                  </a:extLst>
                </p:cNvPr>
                <p:cNvPicPr/>
                <p:nvPr/>
              </p:nvPicPr>
              <p:blipFill>
                <a:blip r:embed="rId371"/>
                <a:stretch>
                  <a:fillRect/>
                </a:stretch>
              </p:blipFill>
              <p:spPr>
                <a:xfrm>
                  <a:off x="8549614" y="1961947"/>
                  <a:ext cx="92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 name="Freihand 173">
                  <a:extLst>
                    <a:ext uri="{FF2B5EF4-FFF2-40B4-BE49-F238E27FC236}">
                      <a16:creationId xmlns:a16="http://schemas.microsoft.com/office/drawing/2014/main" id="{85F9092E-9B83-4F91-AAEC-F5629DE57C3C}"/>
                    </a:ext>
                  </a:extLst>
                </p14:cNvPr>
                <p14:cNvContentPartPr/>
                <p14:nvPr/>
              </p14:nvContentPartPr>
              <p14:xfrm>
                <a:off x="8649334" y="1982827"/>
                <a:ext cx="22680" cy="98280"/>
              </p14:xfrm>
            </p:contentPart>
          </mc:Choice>
          <mc:Fallback xmlns="">
            <p:pic>
              <p:nvPicPr>
                <p:cNvPr id="174" name="Freihand 173">
                  <a:extLst>
                    <a:ext uri="{FF2B5EF4-FFF2-40B4-BE49-F238E27FC236}">
                      <a16:creationId xmlns:a16="http://schemas.microsoft.com/office/drawing/2014/main" id="{85F9092E-9B83-4F91-AAEC-F5629DE57C3C}"/>
                    </a:ext>
                  </a:extLst>
                </p:cNvPr>
                <p:cNvPicPr/>
                <p:nvPr/>
              </p:nvPicPr>
              <p:blipFill>
                <a:blip r:embed="rId373"/>
                <a:stretch>
                  <a:fillRect/>
                </a:stretch>
              </p:blipFill>
              <p:spPr>
                <a:xfrm>
                  <a:off x="8645014" y="1978507"/>
                  <a:ext cx="3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5" name="Freihand 174">
                  <a:extLst>
                    <a:ext uri="{FF2B5EF4-FFF2-40B4-BE49-F238E27FC236}">
                      <a16:creationId xmlns:a16="http://schemas.microsoft.com/office/drawing/2014/main" id="{0889AC57-6A1B-4525-9BD7-33378B2F054F}"/>
                    </a:ext>
                  </a:extLst>
                </p14:cNvPr>
                <p14:cNvContentPartPr/>
                <p14:nvPr/>
              </p14:nvContentPartPr>
              <p14:xfrm>
                <a:off x="8685694" y="2037907"/>
                <a:ext cx="90360" cy="59760"/>
              </p14:xfrm>
            </p:contentPart>
          </mc:Choice>
          <mc:Fallback xmlns="">
            <p:pic>
              <p:nvPicPr>
                <p:cNvPr id="175" name="Freihand 174">
                  <a:extLst>
                    <a:ext uri="{FF2B5EF4-FFF2-40B4-BE49-F238E27FC236}">
                      <a16:creationId xmlns:a16="http://schemas.microsoft.com/office/drawing/2014/main" id="{0889AC57-6A1B-4525-9BD7-33378B2F054F}"/>
                    </a:ext>
                  </a:extLst>
                </p:cNvPr>
                <p:cNvPicPr/>
                <p:nvPr/>
              </p:nvPicPr>
              <p:blipFill>
                <a:blip r:embed="rId375"/>
                <a:stretch>
                  <a:fillRect/>
                </a:stretch>
              </p:blipFill>
              <p:spPr>
                <a:xfrm>
                  <a:off x="8681374" y="2033587"/>
                  <a:ext cx="99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6" name="Freihand 175">
                  <a:extLst>
                    <a:ext uri="{FF2B5EF4-FFF2-40B4-BE49-F238E27FC236}">
                      <a16:creationId xmlns:a16="http://schemas.microsoft.com/office/drawing/2014/main" id="{709C74C8-3F38-41E9-BFA5-64273BFCE451}"/>
                    </a:ext>
                  </a:extLst>
                </p14:cNvPr>
                <p14:cNvContentPartPr/>
                <p14:nvPr/>
              </p14:nvContentPartPr>
              <p14:xfrm>
                <a:off x="8817454" y="1988227"/>
                <a:ext cx="81000" cy="107640"/>
              </p14:xfrm>
            </p:contentPart>
          </mc:Choice>
          <mc:Fallback xmlns="">
            <p:pic>
              <p:nvPicPr>
                <p:cNvPr id="176" name="Freihand 175">
                  <a:extLst>
                    <a:ext uri="{FF2B5EF4-FFF2-40B4-BE49-F238E27FC236}">
                      <a16:creationId xmlns:a16="http://schemas.microsoft.com/office/drawing/2014/main" id="{709C74C8-3F38-41E9-BFA5-64273BFCE451}"/>
                    </a:ext>
                  </a:extLst>
                </p:cNvPr>
                <p:cNvPicPr/>
                <p:nvPr/>
              </p:nvPicPr>
              <p:blipFill>
                <a:blip r:embed="rId377"/>
                <a:stretch>
                  <a:fillRect/>
                </a:stretch>
              </p:blipFill>
              <p:spPr>
                <a:xfrm>
                  <a:off x="8813134" y="1983907"/>
                  <a:ext cx="89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7" name="Freihand 176">
                  <a:extLst>
                    <a:ext uri="{FF2B5EF4-FFF2-40B4-BE49-F238E27FC236}">
                      <a16:creationId xmlns:a16="http://schemas.microsoft.com/office/drawing/2014/main" id="{2E2F353B-1439-4E8E-A837-6FA0368E3891}"/>
                    </a:ext>
                  </a:extLst>
                </p14:cNvPr>
                <p14:cNvContentPartPr/>
                <p14:nvPr/>
              </p14:nvContentPartPr>
              <p14:xfrm>
                <a:off x="8910334" y="2004067"/>
                <a:ext cx="18000" cy="26280"/>
              </p14:xfrm>
            </p:contentPart>
          </mc:Choice>
          <mc:Fallback xmlns="">
            <p:pic>
              <p:nvPicPr>
                <p:cNvPr id="177" name="Freihand 176">
                  <a:extLst>
                    <a:ext uri="{FF2B5EF4-FFF2-40B4-BE49-F238E27FC236}">
                      <a16:creationId xmlns:a16="http://schemas.microsoft.com/office/drawing/2014/main" id="{2E2F353B-1439-4E8E-A837-6FA0368E3891}"/>
                    </a:ext>
                  </a:extLst>
                </p:cNvPr>
                <p:cNvPicPr/>
                <p:nvPr/>
              </p:nvPicPr>
              <p:blipFill>
                <a:blip r:embed="rId379"/>
                <a:stretch>
                  <a:fillRect/>
                </a:stretch>
              </p:blipFill>
              <p:spPr>
                <a:xfrm>
                  <a:off x="8906014" y="1999747"/>
                  <a:ext cx="26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8" name="Freihand 177">
                  <a:extLst>
                    <a:ext uri="{FF2B5EF4-FFF2-40B4-BE49-F238E27FC236}">
                      <a16:creationId xmlns:a16="http://schemas.microsoft.com/office/drawing/2014/main" id="{3CA38C67-8ACC-477D-AAE3-623838E2A521}"/>
                    </a:ext>
                  </a:extLst>
                </p14:cNvPr>
                <p14:cNvContentPartPr/>
                <p14:nvPr/>
              </p14:nvContentPartPr>
              <p14:xfrm>
                <a:off x="8930854" y="2029987"/>
                <a:ext cx="140400" cy="67680"/>
              </p14:xfrm>
            </p:contentPart>
          </mc:Choice>
          <mc:Fallback xmlns="">
            <p:pic>
              <p:nvPicPr>
                <p:cNvPr id="178" name="Freihand 177">
                  <a:extLst>
                    <a:ext uri="{FF2B5EF4-FFF2-40B4-BE49-F238E27FC236}">
                      <a16:creationId xmlns:a16="http://schemas.microsoft.com/office/drawing/2014/main" id="{3CA38C67-8ACC-477D-AAE3-623838E2A521}"/>
                    </a:ext>
                  </a:extLst>
                </p:cNvPr>
                <p:cNvPicPr/>
                <p:nvPr/>
              </p:nvPicPr>
              <p:blipFill>
                <a:blip r:embed="rId381"/>
                <a:stretch>
                  <a:fillRect/>
                </a:stretch>
              </p:blipFill>
              <p:spPr>
                <a:xfrm>
                  <a:off x="8926534" y="2025667"/>
                  <a:ext cx="149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9" name="Freihand 178">
                  <a:extLst>
                    <a:ext uri="{FF2B5EF4-FFF2-40B4-BE49-F238E27FC236}">
                      <a16:creationId xmlns:a16="http://schemas.microsoft.com/office/drawing/2014/main" id="{6A74D27A-7D42-4925-8E02-9A0B5CBD701B}"/>
                    </a:ext>
                  </a:extLst>
                </p14:cNvPr>
                <p14:cNvContentPartPr/>
                <p14:nvPr/>
              </p14:nvContentPartPr>
              <p14:xfrm>
                <a:off x="9139654" y="2038267"/>
                <a:ext cx="15120" cy="72720"/>
              </p14:xfrm>
            </p:contentPart>
          </mc:Choice>
          <mc:Fallback xmlns="">
            <p:pic>
              <p:nvPicPr>
                <p:cNvPr id="179" name="Freihand 178">
                  <a:extLst>
                    <a:ext uri="{FF2B5EF4-FFF2-40B4-BE49-F238E27FC236}">
                      <a16:creationId xmlns:a16="http://schemas.microsoft.com/office/drawing/2014/main" id="{6A74D27A-7D42-4925-8E02-9A0B5CBD701B}"/>
                    </a:ext>
                  </a:extLst>
                </p:cNvPr>
                <p:cNvPicPr/>
                <p:nvPr/>
              </p:nvPicPr>
              <p:blipFill>
                <a:blip r:embed="rId383"/>
                <a:stretch>
                  <a:fillRect/>
                </a:stretch>
              </p:blipFill>
              <p:spPr>
                <a:xfrm>
                  <a:off x="9135334" y="2033947"/>
                  <a:ext cx="23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0" name="Freihand 179">
                  <a:extLst>
                    <a:ext uri="{FF2B5EF4-FFF2-40B4-BE49-F238E27FC236}">
                      <a16:creationId xmlns:a16="http://schemas.microsoft.com/office/drawing/2014/main" id="{E25FB8E5-7992-4B29-9556-068BB6B7F4AA}"/>
                    </a:ext>
                  </a:extLst>
                </p14:cNvPr>
                <p14:cNvContentPartPr/>
                <p14:nvPr/>
              </p14:nvContentPartPr>
              <p14:xfrm>
                <a:off x="9179974" y="2036827"/>
                <a:ext cx="199440" cy="62640"/>
              </p14:xfrm>
            </p:contentPart>
          </mc:Choice>
          <mc:Fallback xmlns="">
            <p:pic>
              <p:nvPicPr>
                <p:cNvPr id="180" name="Freihand 179">
                  <a:extLst>
                    <a:ext uri="{FF2B5EF4-FFF2-40B4-BE49-F238E27FC236}">
                      <a16:creationId xmlns:a16="http://schemas.microsoft.com/office/drawing/2014/main" id="{E25FB8E5-7992-4B29-9556-068BB6B7F4AA}"/>
                    </a:ext>
                  </a:extLst>
                </p:cNvPr>
                <p:cNvPicPr/>
                <p:nvPr/>
              </p:nvPicPr>
              <p:blipFill>
                <a:blip r:embed="rId385"/>
                <a:stretch>
                  <a:fillRect/>
                </a:stretch>
              </p:blipFill>
              <p:spPr>
                <a:xfrm>
                  <a:off x="9175654" y="2032507"/>
                  <a:ext cx="208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1" name="Freihand 180">
                  <a:extLst>
                    <a:ext uri="{FF2B5EF4-FFF2-40B4-BE49-F238E27FC236}">
                      <a16:creationId xmlns:a16="http://schemas.microsoft.com/office/drawing/2014/main" id="{686CFCE2-A12A-4222-AF14-61FBA181617A}"/>
                    </a:ext>
                  </a:extLst>
                </p14:cNvPr>
                <p14:cNvContentPartPr/>
                <p14:nvPr/>
              </p14:nvContentPartPr>
              <p14:xfrm>
                <a:off x="9325774" y="1968427"/>
                <a:ext cx="360" cy="360"/>
              </p14:xfrm>
            </p:contentPart>
          </mc:Choice>
          <mc:Fallback xmlns="">
            <p:pic>
              <p:nvPicPr>
                <p:cNvPr id="181" name="Freihand 180">
                  <a:extLst>
                    <a:ext uri="{FF2B5EF4-FFF2-40B4-BE49-F238E27FC236}">
                      <a16:creationId xmlns:a16="http://schemas.microsoft.com/office/drawing/2014/main" id="{686CFCE2-A12A-4222-AF14-61FBA181617A}"/>
                    </a:ext>
                  </a:extLst>
                </p:cNvPr>
                <p:cNvPicPr/>
                <p:nvPr/>
              </p:nvPicPr>
              <p:blipFill>
                <a:blip r:embed="rId63"/>
                <a:stretch>
                  <a:fillRect/>
                </a:stretch>
              </p:blipFill>
              <p:spPr>
                <a:xfrm>
                  <a:off x="9321454" y="196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2" name="Freihand 181">
                  <a:extLst>
                    <a:ext uri="{FF2B5EF4-FFF2-40B4-BE49-F238E27FC236}">
                      <a16:creationId xmlns:a16="http://schemas.microsoft.com/office/drawing/2014/main" id="{8DAFF1C5-7CC8-487B-82EC-F4EBEE0175F8}"/>
                    </a:ext>
                  </a:extLst>
                </p14:cNvPr>
                <p14:cNvContentPartPr/>
                <p14:nvPr/>
              </p14:nvContentPartPr>
              <p14:xfrm>
                <a:off x="9655534" y="1964107"/>
                <a:ext cx="53280" cy="130680"/>
              </p14:xfrm>
            </p:contentPart>
          </mc:Choice>
          <mc:Fallback xmlns="">
            <p:pic>
              <p:nvPicPr>
                <p:cNvPr id="182" name="Freihand 181">
                  <a:extLst>
                    <a:ext uri="{FF2B5EF4-FFF2-40B4-BE49-F238E27FC236}">
                      <a16:creationId xmlns:a16="http://schemas.microsoft.com/office/drawing/2014/main" id="{8DAFF1C5-7CC8-487B-82EC-F4EBEE0175F8}"/>
                    </a:ext>
                  </a:extLst>
                </p:cNvPr>
                <p:cNvPicPr/>
                <p:nvPr/>
              </p:nvPicPr>
              <p:blipFill>
                <a:blip r:embed="rId388"/>
                <a:stretch>
                  <a:fillRect/>
                </a:stretch>
              </p:blipFill>
              <p:spPr>
                <a:xfrm>
                  <a:off x="9651214" y="1959787"/>
                  <a:ext cx="61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3" name="Freihand 182">
                  <a:extLst>
                    <a:ext uri="{FF2B5EF4-FFF2-40B4-BE49-F238E27FC236}">
                      <a16:creationId xmlns:a16="http://schemas.microsoft.com/office/drawing/2014/main" id="{9869E200-8A4A-409A-92D3-4CEA7FB506A0}"/>
                    </a:ext>
                  </a:extLst>
                </p14:cNvPr>
                <p14:cNvContentPartPr/>
                <p14:nvPr/>
              </p14:nvContentPartPr>
              <p14:xfrm>
                <a:off x="9799534" y="2016667"/>
                <a:ext cx="82800" cy="68400"/>
              </p14:xfrm>
            </p:contentPart>
          </mc:Choice>
          <mc:Fallback xmlns="">
            <p:pic>
              <p:nvPicPr>
                <p:cNvPr id="183" name="Freihand 182">
                  <a:extLst>
                    <a:ext uri="{FF2B5EF4-FFF2-40B4-BE49-F238E27FC236}">
                      <a16:creationId xmlns:a16="http://schemas.microsoft.com/office/drawing/2014/main" id="{9869E200-8A4A-409A-92D3-4CEA7FB506A0}"/>
                    </a:ext>
                  </a:extLst>
                </p:cNvPr>
                <p:cNvPicPr/>
                <p:nvPr/>
              </p:nvPicPr>
              <p:blipFill>
                <a:blip r:embed="rId390"/>
                <a:stretch>
                  <a:fillRect/>
                </a:stretch>
              </p:blipFill>
              <p:spPr>
                <a:xfrm>
                  <a:off x="9795214" y="2012347"/>
                  <a:ext cx="91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4" name="Freihand 183">
                  <a:extLst>
                    <a:ext uri="{FF2B5EF4-FFF2-40B4-BE49-F238E27FC236}">
                      <a16:creationId xmlns:a16="http://schemas.microsoft.com/office/drawing/2014/main" id="{B590BFC0-ADC2-4E84-8BE7-7F75A3F9D603}"/>
                    </a:ext>
                  </a:extLst>
                </p14:cNvPr>
                <p14:cNvContentPartPr/>
                <p14:nvPr/>
              </p14:nvContentPartPr>
              <p14:xfrm>
                <a:off x="9910054" y="1972747"/>
                <a:ext cx="87480" cy="96120"/>
              </p14:xfrm>
            </p:contentPart>
          </mc:Choice>
          <mc:Fallback xmlns="">
            <p:pic>
              <p:nvPicPr>
                <p:cNvPr id="184" name="Freihand 183">
                  <a:extLst>
                    <a:ext uri="{FF2B5EF4-FFF2-40B4-BE49-F238E27FC236}">
                      <a16:creationId xmlns:a16="http://schemas.microsoft.com/office/drawing/2014/main" id="{B590BFC0-ADC2-4E84-8BE7-7F75A3F9D603}"/>
                    </a:ext>
                  </a:extLst>
                </p:cNvPr>
                <p:cNvPicPr/>
                <p:nvPr/>
              </p:nvPicPr>
              <p:blipFill>
                <a:blip r:embed="rId392"/>
                <a:stretch>
                  <a:fillRect/>
                </a:stretch>
              </p:blipFill>
              <p:spPr>
                <a:xfrm>
                  <a:off x="9905734" y="1968427"/>
                  <a:ext cx="96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5" name="Freihand 184">
                  <a:extLst>
                    <a:ext uri="{FF2B5EF4-FFF2-40B4-BE49-F238E27FC236}">
                      <a16:creationId xmlns:a16="http://schemas.microsoft.com/office/drawing/2014/main" id="{F654644B-C9CD-495A-8C0B-54B052FC4AF6}"/>
                    </a:ext>
                  </a:extLst>
                </p14:cNvPr>
                <p14:cNvContentPartPr/>
                <p14:nvPr/>
              </p14:nvContentPartPr>
              <p14:xfrm>
                <a:off x="10017694" y="1993627"/>
                <a:ext cx="90360" cy="86760"/>
              </p14:xfrm>
            </p:contentPart>
          </mc:Choice>
          <mc:Fallback xmlns="">
            <p:pic>
              <p:nvPicPr>
                <p:cNvPr id="185" name="Freihand 184">
                  <a:extLst>
                    <a:ext uri="{FF2B5EF4-FFF2-40B4-BE49-F238E27FC236}">
                      <a16:creationId xmlns:a16="http://schemas.microsoft.com/office/drawing/2014/main" id="{F654644B-C9CD-495A-8C0B-54B052FC4AF6}"/>
                    </a:ext>
                  </a:extLst>
                </p:cNvPr>
                <p:cNvPicPr/>
                <p:nvPr/>
              </p:nvPicPr>
              <p:blipFill>
                <a:blip r:embed="rId394"/>
                <a:stretch>
                  <a:fillRect/>
                </a:stretch>
              </p:blipFill>
              <p:spPr>
                <a:xfrm>
                  <a:off x="10013374" y="1989307"/>
                  <a:ext cx="99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6" name="Freihand 185">
                  <a:extLst>
                    <a:ext uri="{FF2B5EF4-FFF2-40B4-BE49-F238E27FC236}">
                      <a16:creationId xmlns:a16="http://schemas.microsoft.com/office/drawing/2014/main" id="{115F956F-75F2-41D5-88D0-A1624FA7C427}"/>
                    </a:ext>
                  </a:extLst>
                </p14:cNvPr>
                <p14:cNvContentPartPr/>
                <p14:nvPr/>
              </p14:nvContentPartPr>
              <p14:xfrm>
                <a:off x="9997174" y="2022787"/>
                <a:ext cx="87840" cy="2880"/>
              </p14:xfrm>
            </p:contentPart>
          </mc:Choice>
          <mc:Fallback xmlns="">
            <p:pic>
              <p:nvPicPr>
                <p:cNvPr id="186" name="Freihand 185">
                  <a:extLst>
                    <a:ext uri="{FF2B5EF4-FFF2-40B4-BE49-F238E27FC236}">
                      <a16:creationId xmlns:a16="http://schemas.microsoft.com/office/drawing/2014/main" id="{115F956F-75F2-41D5-88D0-A1624FA7C427}"/>
                    </a:ext>
                  </a:extLst>
                </p:cNvPr>
                <p:cNvPicPr/>
                <p:nvPr/>
              </p:nvPicPr>
              <p:blipFill>
                <a:blip r:embed="rId396"/>
                <a:stretch>
                  <a:fillRect/>
                </a:stretch>
              </p:blipFill>
              <p:spPr>
                <a:xfrm>
                  <a:off x="9992854" y="2018467"/>
                  <a:ext cx="964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7" name="Freihand 186">
                  <a:extLst>
                    <a:ext uri="{FF2B5EF4-FFF2-40B4-BE49-F238E27FC236}">
                      <a16:creationId xmlns:a16="http://schemas.microsoft.com/office/drawing/2014/main" id="{2D7E2EA4-C9CD-41A7-B779-B2BE0D9FC4DE}"/>
                    </a:ext>
                  </a:extLst>
                </p14:cNvPr>
                <p14:cNvContentPartPr/>
                <p14:nvPr/>
              </p14:nvContentPartPr>
              <p14:xfrm>
                <a:off x="10159894" y="2004427"/>
                <a:ext cx="151560" cy="57600"/>
              </p14:xfrm>
            </p:contentPart>
          </mc:Choice>
          <mc:Fallback xmlns="">
            <p:pic>
              <p:nvPicPr>
                <p:cNvPr id="187" name="Freihand 186">
                  <a:extLst>
                    <a:ext uri="{FF2B5EF4-FFF2-40B4-BE49-F238E27FC236}">
                      <a16:creationId xmlns:a16="http://schemas.microsoft.com/office/drawing/2014/main" id="{2D7E2EA4-C9CD-41A7-B779-B2BE0D9FC4DE}"/>
                    </a:ext>
                  </a:extLst>
                </p:cNvPr>
                <p:cNvPicPr/>
                <p:nvPr/>
              </p:nvPicPr>
              <p:blipFill>
                <a:blip r:embed="rId398"/>
                <a:stretch>
                  <a:fillRect/>
                </a:stretch>
              </p:blipFill>
              <p:spPr>
                <a:xfrm>
                  <a:off x="10155574" y="2000107"/>
                  <a:ext cx="160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8" name="Freihand 187">
                  <a:extLst>
                    <a:ext uri="{FF2B5EF4-FFF2-40B4-BE49-F238E27FC236}">
                      <a16:creationId xmlns:a16="http://schemas.microsoft.com/office/drawing/2014/main" id="{5801A5A1-6929-48D5-BD98-84C0330D795F}"/>
                    </a:ext>
                  </a:extLst>
                </p14:cNvPr>
                <p14:cNvContentPartPr/>
                <p14:nvPr/>
              </p14:nvContentPartPr>
              <p14:xfrm>
                <a:off x="10291654" y="1988227"/>
                <a:ext cx="28080" cy="3600"/>
              </p14:xfrm>
            </p:contentPart>
          </mc:Choice>
          <mc:Fallback xmlns="">
            <p:pic>
              <p:nvPicPr>
                <p:cNvPr id="188" name="Freihand 187">
                  <a:extLst>
                    <a:ext uri="{FF2B5EF4-FFF2-40B4-BE49-F238E27FC236}">
                      <a16:creationId xmlns:a16="http://schemas.microsoft.com/office/drawing/2014/main" id="{5801A5A1-6929-48D5-BD98-84C0330D795F}"/>
                    </a:ext>
                  </a:extLst>
                </p:cNvPr>
                <p:cNvPicPr/>
                <p:nvPr/>
              </p:nvPicPr>
              <p:blipFill>
                <a:blip r:embed="rId400"/>
                <a:stretch>
                  <a:fillRect/>
                </a:stretch>
              </p:blipFill>
              <p:spPr>
                <a:xfrm>
                  <a:off x="10287334" y="1983907"/>
                  <a:ext cx="36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89" name="Freihand 188">
                  <a:extLst>
                    <a:ext uri="{FF2B5EF4-FFF2-40B4-BE49-F238E27FC236}">
                      <a16:creationId xmlns:a16="http://schemas.microsoft.com/office/drawing/2014/main" id="{4A7DDA19-1CFF-476F-A291-15A757A94B85}"/>
                    </a:ext>
                  </a:extLst>
                </p14:cNvPr>
                <p14:cNvContentPartPr/>
                <p14:nvPr/>
              </p14:nvContentPartPr>
              <p14:xfrm>
                <a:off x="10342774" y="1996867"/>
                <a:ext cx="65160" cy="68760"/>
              </p14:xfrm>
            </p:contentPart>
          </mc:Choice>
          <mc:Fallback xmlns="">
            <p:pic>
              <p:nvPicPr>
                <p:cNvPr id="189" name="Freihand 188">
                  <a:extLst>
                    <a:ext uri="{FF2B5EF4-FFF2-40B4-BE49-F238E27FC236}">
                      <a16:creationId xmlns:a16="http://schemas.microsoft.com/office/drawing/2014/main" id="{4A7DDA19-1CFF-476F-A291-15A757A94B85}"/>
                    </a:ext>
                  </a:extLst>
                </p:cNvPr>
                <p:cNvPicPr/>
                <p:nvPr/>
              </p:nvPicPr>
              <p:blipFill>
                <a:blip r:embed="rId402"/>
                <a:stretch>
                  <a:fillRect/>
                </a:stretch>
              </p:blipFill>
              <p:spPr>
                <a:xfrm>
                  <a:off x="10338454" y="1992547"/>
                  <a:ext cx="73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0" name="Freihand 189">
                  <a:extLst>
                    <a:ext uri="{FF2B5EF4-FFF2-40B4-BE49-F238E27FC236}">
                      <a16:creationId xmlns:a16="http://schemas.microsoft.com/office/drawing/2014/main" id="{DD319F2B-38D9-435A-8B91-02F7DB0BAC8B}"/>
                    </a:ext>
                  </a:extLst>
                </p14:cNvPr>
                <p14:cNvContentPartPr/>
                <p14:nvPr/>
              </p14:nvContentPartPr>
              <p14:xfrm>
                <a:off x="10437094" y="2003347"/>
                <a:ext cx="186480" cy="40320"/>
              </p14:xfrm>
            </p:contentPart>
          </mc:Choice>
          <mc:Fallback xmlns="">
            <p:pic>
              <p:nvPicPr>
                <p:cNvPr id="190" name="Freihand 189">
                  <a:extLst>
                    <a:ext uri="{FF2B5EF4-FFF2-40B4-BE49-F238E27FC236}">
                      <a16:creationId xmlns:a16="http://schemas.microsoft.com/office/drawing/2014/main" id="{DD319F2B-38D9-435A-8B91-02F7DB0BAC8B}"/>
                    </a:ext>
                  </a:extLst>
                </p:cNvPr>
                <p:cNvPicPr/>
                <p:nvPr/>
              </p:nvPicPr>
              <p:blipFill>
                <a:blip r:embed="rId404"/>
                <a:stretch>
                  <a:fillRect/>
                </a:stretch>
              </p:blipFill>
              <p:spPr>
                <a:xfrm>
                  <a:off x="10432774" y="1999027"/>
                  <a:ext cx="195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1" name="Freihand 190">
                  <a:extLst>
                    <a:ext uri="{FF2B5EF4-FFF2-40B4-BE49-F238E27FC236}">
                      <a16:creationId xmlns:a16="http://schemas.microsoft.com/office/drawing/2014/main" id="{7121073A-208F-4DEB-BE03-FB0E33D0FDB4}"/>
                    </a:ext>
                  </a:extLst>
                </p14:cNvPr>
                <p14:cNvContentPartPr/>
                <p14:nvPr/>
              </p14:nvContentPartPr>
              <p14:xfrm>
                <a:off x="10651294" y="1932787"/>
                <a:ext cx="61560" cy="157680"/>
              </p14:xfrm>
            </p:contentPart>
          </mc:Choice>
          <mc:Fallback xmlns="">
            <p:pic>
              <p:nvPicPr>
                <p:cNvPr id="191" name="Freihand 190">
                  <a:extLst>
                    <a:ext uri="{FF2B5EF4-FFF2-40B4-BE49-F238E27FC236}">
                      <a16:creationId xmlns:a16="http://schemas.microsoft.com/office/drawing/2014/main" id="{7121073A-208F-4DEB-BE03-FB0E33D0FDB4}"/>
                    </a:ext>
                  </a:extLst>
                </p:cNvPr>
                <p:cNvPicPr/>
                <p:nvPr/>
              </p:nvPicPr>
              <p:blipFill>
                <a:blip r:embed="rId406"/>
                <a:stretch>
                  <a:fillRect/>
                </a:stretch>
              </p:blipFill>
              <p:spPr>
                <a:xfrm>
                  <a:off x="10646974" y="1928467"/>
                  <a:ext cx="70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4" name="Freihand 193">
                  <a:extLst>
                    <a:ext uri="{FF2B5EF4-FFF2-40B4-BE49-F238E27FC236}">
                      <a16:creationId xmlns:a16="http://schemas.microsoft.com/office/drawing/2014/main" id="{CD589039-31BC-4564-921D-FD2C701A1F12}"/>
                    </a:ext>
                  </a:extLst>
                </p14:cNvPr>
                <p14:cNvContentPartPr/>
                <p14:nvPr/>
              </p14:nvContentPartPr>
              <p14:xfrm>
                <a:off x="10895374" y="1947907"/>
                <a:ext cx="249120" cy="93960"/>
              </p14:xfrm>
            </p:contentPart>
          </mc:Choice>
          <mc:Fallback xmlns="">
            <p:pic>
              <p:nvPicPr>
                <p:cNvPr id="194" name="Freihand 193">
                  <a:extLst>
                    <a:ext uri="{FF2B5EF4-FFF2-40B4-BE49-F238E27FC236}">
                      <a16:creationId xmlns:a16="http://schemas.microsoft.com/office/drawing/2014/main" id="{CD589039-31BC-4564-921D-FD2C701A1F12}"/>
                    </a:ext>
                  </a:extLst>
                </p:cNvPr>
                <p:cNvPicPr/>
                <p:nvPr/>
              </p:nvPicPr>
              <p:blipFill>
                <a:blip r:embed="rId408"/>
                <a:stretch>
                  <a:fillRect/>
                </a:stretch>
              </p:blipFill>
              <p:spPr>
                <a:xfrm>
                  <a:off x="10891054" y="1943587"/>
                  <a:ext cx="257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5" name="Freihand 194">
                  <a:extLst>
                    <a:ext uri="{FF2B5EF4-FFF2-40B4-BE49-F238E27FC236}">
                      <a16:creationId xmlns:a16="http://schemas.microsoft.com/office/drawing/2014/main" id="{B6FC952E-735F-42B6-B8F5-9A949220F020}"/>
                    </a:ext>
                  </a:extLst>
                </p14:cNvPr>
                <p14:cNvContentPartPr/>
                <p14:nvPr/>
              </p14:nvContentPartPr>
              <p14:xfrm>
                <a:off x="11142694" y="1888867"/>
                <a:ext cx="360" cy="360"/>
              </p14:xfrm>
            </p:contentPart>
          </mc:Choice>
          <mc:Fallback xmlns="">
            <p:pic>
              <p:nvPicPr>
                <p:cNvPr id="195" name="Freihand 194">
                  <a:extLst>
                    <a:ext uri="{FF2B5EF4-FFF2-40B4-BE49-F238E27FC236}">
                      <a16:creationId xmlns:a16="http://schemas.microsoft.com/office/drawing/2014/main" id="{B6FC952E-735F-42B6-B8F5-9A949220F020}"/>
                    </a:ext>
                  </a:extLst>
                </p:cNvPr>
                <p:cNvPicPr/>
                <p:nvPr/>
              </p:nvPicPr>
              <p:blipFill>
                <a:blip r:embed="rId63"/>
                <a:stretch>
                  <a:fillRect/>
                </a:stretch>
              </p:blipFill>
              <p:spPr>
                <a:xfrm>
                  <a:off x="11138374" y="1884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587BC758-8B00-4B4A-B540-1B0CE56683D4}"/>
                    </a:ext>
                  </a:extLst>
                </p14:cNvPr>
                <p14:cNvContentPartPr/>
                <p14:nvPr/>
              </p14:nvContentPartPr>
              <p14:xfrm>
                <a:off x="11327014" y="1926307"/>
                <a:ext cx="104400" cy="122040"/>
              </p14:xfrm>
            </p:contentPart>
          </mc:Choice>
          <mc:Fallback xmlns="">
            <p:pic>
              <p:nvPicPr>
                <p:cNvPr id="197" name="Freihand 196">
                  <a:extLst>
                    <a:ext uri="{FF2B5EF4-FFF2-40B4-BE49-F238E27FC236}">
                      <a16:creationId xmlns:a16="http://schemas.microsoft.com/office/drawing/2014/main" id="{587BC758-8B00-4B4A-B540-1B0CE56683D4}"/>
                    </a:ext>
                  </a:extLst>
                </p:cNvPr>
                <p:cNvPicPr/>
                <p:nvPr/>
              </p:nvPicPr>
              <p:blipFill>
                <a:blip r:embed="rId411"/>
                <a:stretch>
                  <a:fillRect/>
                </a:stretch>
              </p:blipFill>
              <p:spPr>
                <a:xfrm>
                  <a:off x="11322694" y="1921987"/>
                  <a:ext cx="113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04" name="Freihand 203">
                  <a:extLst>
                    <a:ext uri="{FF2B5EF4-FFF2-40B4-BE49-F238E27FC236}">
                      <a16:creationId xmlns:a16="http://schemas.microsoft.com/office/drawing/2014/main" id="{6BD9CDE1-1777-45C7-A5FD-885CE74B2063}"/>
                    </a:ext>
                  </a:extLst>
                </p14:cNvPr>
                <p14:cNvContentPartPr/>
                <p14:nvPr/>
              </p14:nvContentPartPr>
              <p14:xfrm>
                <a:off x="11750374" y="1894987"/>
                <a:ext cx="138960" cy="99360"/>
              </p14:xfrm>
            </p:contentPart>
          </mc:Choice>
          <mc:Fallback xmlns="">
            <p:pic>
              <p:nvPicPr>
                <p:cNvPr id="204" name="Freihand 203">
                  <a:extLst>
                    <a:ext uri="{FF2B5EF4-FFF2-40B4-BE49-F238E27FC236}">
                      <a16:creationId xmlns:a16="http://schemas.microsoft.com/office/drawing/2014/main" id="{6BD9CDE1-1777-45C7-A5FD-885CE74B2063}"/>
                    </a:ext>
                  </a:extLst>
                </p:cNvPr>
                <p:cNvPicPr/>
                <p:nvPr/>
              </p:nvPicPr>
              <p:blipFill>
                <a:blip r:embed="rId413"/>
                <a:stretch>
                  <a:fillRect/>
                </a:stretch>
              </p:blipFill>
              <p:spPr>
                <a:xfrm>
                  <a:off x="11746054" y="1890667"/>
                  <a:ext cx="147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5" name="Freihand 204">
                  <a:extLst>
                    <a:ext uri="{FF2B5EF4-FFF2-40B4-BE49-F238E27FC236}">
                      <a16:creationId xmlns:a16="http://schemas.microsoft.com/office/drawing/2014/main" id="{9B1ED0C1-228E-43AC-AB70-ABFF49B1C286}"/>
                    </a:ext>
                  </a:extLst>
                </p14:cNvPr>
                <p14:cNvContentPartPr/>
                <p14:nvPr/>
              </p14:nvContentPartPr>
              <p14:xfrm>
                <a:off x="11761894" y="1958707"/>
                <a:ext cx="123480" cy="14400"/>
              </p14:xfrm>
            </p:contentPart>
          </mc:Choice>
          <mc:Fallback xmlns="">
            <p:pic>
              <p:nvPicPr>
                <p:cNvPr id="205" name="Freihand 204">
                  <a:extLst>
                    <a:ext uri="{FF2B5EF4-FFF2-40B4-BE49-F238E27FC236}">
                      <a16:creationId xmlns:a16="http://schemas.microsoft.com/office/drawing/2014/main" id="{9B1ED0C1-228E-43AC-AB70-ABFF49B1C286}"/>
                    </a:ext>
                  </a:extLst>
                </p:cNvPr>
                <p:cNvPicPr/>
                <p:nvPr/>
              </p:nvPicPr>
              <p:blipFill>
                <a:blip r:embed="rId415"/>
                <a:stretch>
                  <a:fillRect/>
                </a:stretch>
              </p:blipFill>
              <p:spPr>
                <a:xfrm>
                  <a:off x="11757574" y="1954387"/>
                  <a:ext cx="13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7" name="Freihand 206">
                  <a:extLst>
                    <a:ext uri="{FF2B5EF4-FFF2-40B4-BE49-F238E27FC236}">
                      <a16:creationId xmlns:a16="http://schemas.microsoft.com/office/drawing/2014/main" id="{F83DB57D-5A89-4A7B-9A46-783D19D407C2}"/>
                    </a:ext>
                  </a:extLst>
                </p14:cNvPr>
                <p14:cNvContentPartPr/>
                <p14:nvPr/>
              </p14:nvContentPartPr>
              <p14:xfrm>
                <a:off x="11425654" y="1924507"/>
                <a:ext cx="69480" cy="96480"/>
              </p14:xfrm>
            </p:contentPart>
          </mc:Choice>
          <mc:Fallback xmlns="">
            <p:pic>
              <p:nvPicPr>
                <p:cNvPr id="207" name="Freihand 206">
                  <a:extLst>
                    <a:ext uri="{FF2B5EF4-FFF2-40B4-BE49-F238E27FC236}">
                      <a16:creationId xmlns:a16="http://schemas.microsoft.com/office/drawing/2014/main" id="{F83DB57D-5A89-4A7B-9A46-783D19D407C2}"/>
                    </a:ext>
                  </a:extLst>
                </p:cNvPr>
                <p:cNvPicPr/>
                <p:nvPr/>
              </p:nvPicPr>
              <p:blipFill>
                <a:blip r:embed="rId417"/>
                <a:stretch>
                  <a:fillRect/>
                </a:stretch>
              </p:blipFill>
              <p:spPr>
                <a:xfrm>
                  <a:off x="11421334" y="1920187"/>
                  <a:ext cx="78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08" name="Freihand 207">
                  <a:extLst>
                    <a:ext uri="{FF2B5EF4-FFF2-40B4-BE49-F238E27FC236}">
                      <a16:creationId xmlns:a16="http://schemas.microsoft.com/office/drawing/2014/main" id="{3637529D-D3F9-4B23-9465-07E55782A451}"/>
                    </a:ext>
                  </a:extLst>
                </p14:cNvPr>
                <p14:cNvContentPartPr/>
                <p14:nvPr/>
              </p14:nvContentPartPr>
              <p14:xfrm>
                <a:off x="11497654" y="1939627"/>
                <a:ext cx="73800" cy="79200"/>
              </p14:xfrm>
            </p:contentPart>
          </mc:Choice>
          <mc:Fallback xmlns="">
            <p:pic>
              <p:nvPicPr>
                <p:cNvPr id="208" name="Freihand 207">
                  <a:extLst>
                    <a:ext uri="{FF2B5EF4-FFF2-40B4-BE49-F238E27FC236}">
                      <a16:creationId xmlns:a16="http://schemas.microsoft.com/office/drawing/2014/main" id="{3637529D-D3F9-4B23-9465-07E55782A451}"/>
                    </a:ext>
                  </a:extLst>
                </p:cNvPr>
                <p:cNvPicPr/>
                <p:nvPr/>
              </p:nvPicPr>
              <p:blipFill>
                <a:blip r:embed="rId419"/>
                <a:stretch>
                  <a:fillRect/>
                </a:stretch>
              </p:blipFill>
              <p:spPr>
                <a:xfrm>
                  <a:off x="11493334" y="1935307"/>
                  <a:ext cx="82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09" name="Freihand 208">
                  <a:extLst>
                    <a:ext uri="{FF2B5EF4-FFF2-40B4-BE49-F238E27FC236}">
                      <a16:creationId xmlns:a16="http://schemas.microsoft.com/office/drawing/2014/main" id="{CE2A5118-8507-46EA-9F7C-53A38DA2F0D9}"/>
                    </a:ext>
                  </a:extLst>
                </p14:cNvPr>
                <p14:cNvContentPartPr/>
                <p14:nvPr/>
              </p14:nvContentPartPr>
              <p14:xfrm>
                <a:off x="11515294" y="1933507"/>
                <a:ext cx="74880" cy="11880"/>
              </p14:xfrm>
            </p:contentPart>
          </mc:Choice>
          <mc:Fallback xmlns="">
            <p:pic>
              <p:nvPicPr>
                <p:cNvPr id="209" name="Freihand 208">
                  <a:extLst>
                    <a:ext uri="{FF2B5EF4-FFF2-40B4-BE49-F238E27FC236}">
                      <a16:creationId xmlns:a16="http://schemas.microsoft.com/office/drawing/2014/main" id="{CE2A5118-8507-46EA-9F7C-53A38DA2F0D9}"/>
                    </a:ext>
                  </a:extLst>
                </p:cNvPr>
                <p:cNvPicPr/>
                <p:nvPr/>
              </p:nvPicPr>
              <p:blipFill>
                <a:blip r:embed="rId421"/>
                <a:stretch>
                  <a:fillRect/>
                </a:stretch>
              </p:blipFill>
              <p:spPr>
                <a:xfrm>
                  <a:off x="11510974" y="1929187"/>
                  <a:ext cx="83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0" name="Freihand 209">
                  <a:extLst>
                    <a:ext uri="{FF2B5EF4-FFF2-40B4-BE49-F238E27FC236}">
                      <a16:creationId xmlns:a16="http://schemas.microsoft.com/office/drawing/2014/main" id="{7B5FA220-0D62-4F09-86A1-DD28573FAD04}"/>
                    </a:ext>
                  </a:extLst>
                </p14:cNvPr>
                <p14:cNvContentPartPr/>
                <p14:nvPr/>
              </p14:nvContentPartPr>
              <p14:xfrm>
                <a:off x="11606014" y="1923067"/>
                <a:ext cx="82080" cy="85680"/>
              </p14:xfrm>
            </p:contentPart>
          </mc:Choice>
          <mc:Fallback xmlns="">
            <p:pic>
              <p:nvPicPr>
                <p:cNvPr id="210" name="Freihand 209">
                  <a:extLst>
                    <a:ext uri="{FF2B5EF4-FFF2-40B4-BE49-F238E27FC236}">
                      <a16:creationId xmlns:a16="http://schemas.microsoft.com/office/drawing/2014/main" id="{7B5FA220-0D62-4F09-86A1-DD28573FAD04}"/>
                    </a:ext>
                  </a:extLst>
                </p:cNvPr>
                <p:cNvPicPr/>
                <p:nvPr/>
              </p:nvPicPr>
              <p:blipFill>
                <a:blip r:embed="rId423"/>
                <a:stretch>
                  <a:fillRect/>
                </a:stretch>
              </p:blipFill>
              <p:spPr>
                <a:xfrm>
                  <a:off x="11601694" y="1918747"/>
                  <a:ext cx="90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1" name="Freihand 210">
                  <a:extLst>
                    <a:ext uri="{FF2B5EF4-FFF2-40B4-BE49-F238E27FC236}">
                      <a16:creationId xmlns:a16="http://schemas.microsoft.com/office/drawing/2014/main" id="{C7B9CBE0-BEF3-4948-8F22-EE892E0979DC}"/>
                    </a:ext>
                  </a:extLst>
                </p14:cNvPr>
                <p14:cNvContentPartPr/>
                <p14:nvPr/>
              </p14:nvContentPartPr>
              <p14:xfrm>
                <a:off x="8296534" y="2224387"/>
                <a:ext cx="231840" cy="114840"/>
              </p14:xfrm>
            </p:contentPart>
          </mc:Choice>
          <mc:Fallback xmlns="">
            <p:pic>
              <p:nvPicPr>
                <p:cNvPr id="211" name="Freihand 210">
                  <a:extLst>
                    <a:ext uri="{FF2B5EF4-FFF2-40B4-BE49-F238E27FC236}">
                      <a16:creationId xmlns:a16="http://schemas.microsoft.com/office/drawing/2014/main" id="{C7B9CBE0-BEF3-4948-8F22-EE892E0979DC}"/>
                    </a:ext>
                  </a:extLst>
                </p:cNvPr>
                <p:cNvPicPr/>
                <p:nvPr/>
              </p:nvPicPr>
              <p:blipFill>
                <a:blip r:embed="rId425"/>
                <a:stretch>
                  <a:fillRect/>
                </a:stretch>
              </p:blipFill>
              <p:spPr>
                <a:xfrm>
                  <a:off x="8292214" y="2220067"/>
                  <a:ext cx="240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2" name="Freihand 211">
                  <a:extLst>
                    <a:ext uri="{FF2B5EF4-FFF2-40B4-BE49-F238E27FC236}">
                      <a16:creationId xmlns:a16="http://schemas.microsoft.com/office/drawing/2014/main" id="{5D689CEF-0CE5-4EB7-B4FB-4E47C9903F77}"/>
                    </a:ext>
                  </a:extLst>
                </p14:cNvPr>
                <p14:cNvContentPartPr/>
                <p14:nvPr/>
              </p14:nvContentPartPr>
              <p14:xfrm>
                <a:off x="8451334" y="2198467"/>
                <a:ext cx="8280" cy="5760"/>
              </p14:xfrm>
            </p:contentPart>
          </mc:Choice>
          <mc:Fallback xmlns="">
            <p:pic>
              <p:nvPicPr>
                <p:cNvPr id="212" name="Freihand 211">
                  <a:extLst>
                    <a:ext uri="{FF2B5EF4-FFF2-40B4-BE49-F238E27FC236}">
                      <a16:creationId xmlns:a16="http://schemas.microsoft.com/office/drawing/2014/main" id="{5D689CEF-0CE5-4EB7-B4FB-4E47C9903F77}"/>
                    </a:ext>
                  </a:extLst>
                </p:cNvPr>
                <p:cNvPicPr/>
                <p:nvPr/>
              </p:nvPicPr>
              <p:blipFill>
                <a:blip r:embed="rId427"/>
                <a:stretch>
                  <a:fillRect/>
                </a:stretch>
              </p:blipFill>
              <p:spPr>
                <a:xfrm>
                  <a:off x="8447014" y="2194147"/>
                  <a:ext cx="16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3" name="Freihand 212">
                  <a:extLst>
                    <a:ext uri="{FF2B5EF4-FFF2-40B4-BE49-F238E27FC236}">
                      <a16:creationId xmlns:a16="http://schemas.microsoft.com/office/drawing/2014/main" id="{404D7A53-E0BD-453C-BC20-E3518C7DB388}"/>
                    </a:ext>
                  </a:extLst>
                </p14:cNvPr>
                <p14:cNvContentPartPr/>
                <p14:nvPr/>
              </p14:nvContentPartPr>
              <p14:xfrm>
                <a:off x="8695054" y="2250307"/>
                <a:ext cx="255960" cy="87480"/>
              </p14:xfrm>
            </p:contentPart>
          </mc:Choice>
          <mc:Fallback xmlns="">
            <p:pic>
              <p:nvPicPr>
                <p:cNvPr id="213" name="Freihand 212">
                  <a:extLst>
                    <a:ext uri="{FF2B5EF4-FFF2-40B4-BE49-F238E27FC236}">
                      <a16:creationId xmlns:a16="http://schemas.microsoft.com/office/drawing/2014/main" id="{404D7A53-E0BD-453C-BC20-E3518C7DB388}"/>
                    </a:ext>
                  </a:extLst>
                </p:cNvPr>
                <p:cNvPicPr/>
                <p:nvPr/>
              </p:nvPicPr>
              <p:blipFill>
                <a:blip r:embed="rId429"/>
                <a:stretch>
                  <a:fillRect/>
                </a:stretch>
              </p:blipFill>
              <p:spPr>
                <a:xfrm>
                  <a:off x="8690734" y="2245987"/>
                  <a:ext cx="264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4" name="Freihand 213">
                  <a:extLst>
                    <a:ext uri="{FF2B5EF4-FFF2-40B4-BE49-F238E27FC236}">
                      <a16:creationId xmlns:a16="http://schemas.microsoft.com/office/drawing/2014/main" id="{0A2F60EF-040E-4B8F-BD6A-F2A0821F6A00}"/>
                    </a:ext>
                  </a:extLst>
                </p14:cNvPr>
                <p14:cNvContentPartPr/>
                <p14:nvPr/>
              </p14:nvContentPartPr>
              <p14:xfrm>
                <a:off x="9112654" y="2247067"/>
                <a:ext cx="23040" cy="95040"/>
              </p14:xfrm>
            </p:contentPart>
          </mc:Choice>
          <mc:Fallback xmlns="">
            <p:pic>
              <p:nvPicPr>
                <p:cNvPr id="214" name="Freihand 213">
                  <a:extLst>
                    <a:ext uri="{FF2B5EF4-FFF2-40B4-BE49-F238E27FC236}">
                      <a16:creationId xmlns:a16="http://schemas.microsoft.com/office/drawing/2014/main" id="{0A2F60EF-040E-4B8F-BD6A-F2A0821F6A00}"/>
                    </a:ext>
                  </a:extLst>
                </p:cNvPr>
                <p:cNvPicPr/>
                <p:nvPr/>
              </p:nvPicPr>
              <p:blipFill>
                <a:blip r:embed="rId431"/>
                <a:stretch>
                  <a:fillRect/>
                </a:stretch>
              </p:blipFill>
              <p:spPr>
                <a:xfrm>
                  <a:off x="9108334" y="2242747"/>
                  <a:ext cx="31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5" name="Freihand 214">
                  <a:extLst>
                    <a:ext uri="{FF2B5EF4-FFF2-40B4-BE49-F238E27FC236}">
                      <a16:creationId xmlns:a16="http://schemas.microsoft.com/office/drawing/2014/main" id="{5406EF6C-E436-45E2-8634-39F5EB22B33C}"/>
                    </a:ext>
                  </a:extLst>
                </p14:cNvPr>
                <p14:cNvContentPartPr/>
                <p14:nvPr/>
              </p14:nvContentPartPr>
              <p14:xfrm>
                <a:off x="9050014" y="2307907"/>
                <a:ext cx="155520" cy="24480"/>
              </p14:xfrm>
            </p:contentPart>
          </mc:Choice>
          <mc:Fallback xmlns="">
            <p:pic>
              <p:nvPicPr>
                <p:cNvPr id="215" name="Freihand 214">
                  <a:extLst>
                    <a:ext uri="{FF2B5EF4-FFF2-40B4-BE49-F238E27FC236}">
                      <a16:creationId xmlns:a16="http://schemas.microsoft.com/office/drawing/2014/main" id="{5406EF6C-E436-45E2-8634-39F5EB22B33C}"/>
                    </a:ext>
                  </a:extLst>
                </p:cNvPr>
                <p:cNvPicPr/>
                <p:nvPr/>
              </p:nvPicPr>
              <p:blipFill>
                <a:blip r:embed="rId433"/>
                <a:stretch>
                  <a:fillRect/>
                </a:stretch>
              </p:blipFill>
              <p:spPr>
                <a:xfrm>
                  <a:off x="9045694" y="2303587"/>
                  <a:ext cx="164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6" name="Freihand 215">
                  <a:extLst>
                    <a:ext uri="{FF2B5EF4-FFF2-40B4-BE49-F238E27FC236}">
                      <a16:creationId xmlns:a16="http://schemas.microsoft.com/office/drawing/2014/main" id="{2D953E7A-AF0B-46EE-92AC-9F3F6DF38659}"/>
                    </a:ext>
                  </a:extLst>
                </p14:cNvPr>
                <p14:cNvContentPartPr/>
                <p14:nvPr/>
              </p14:nvContentPartPr>
              <p14:xfrm>
                <a:off x="9053614" y="2205667"/>
                <a:ext cx="123480" cy="25560"/>
              </p14:xfrm>
            </p:contentPart>
          </mc:Choice>
          <mc:Fallback xmlns="">
            <p:pic>
              <p:nvPicPr>
                <p:cNvPr id="216" name="Freihand 215">
                  <a:extLst>
                    <a:ext uri="{FF2B5EF4-FFF2-40B4-BE49-F238E27FC236}">
                      <a16:creationId xmlns:a16="http://schemas.microsoft.com/office/drawing/2014/main" id="{2D953E7A-AF0B-46EE-92AC-9F3F6DF38659}"/>
                    </a:ext>
                  </a:extLst>
                </p:cNvPr>
                <p:cNvPicPr/>
                <p:nvPr/>
              </p:nvPicPr>
              <p:blipFill>
                <a:blip r:embed="rId435"/>
                <a:stretch>
                  <a:fillRect/>
                </a:stretch>
              </p:blipFill>
              <p:spPr>
                <a:xfrm>
                  <a:off x="9049294" y="2201347"/>
                  <a:ext cx="132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7" name="Freihand 216">
                  <a:extLst>
                    <a:ext uri="{FF2B5EF4-FFF2-40B4-BE49-F238E27FC236}">
                      <a16:creationId xmlns:a16="http://schemas.microsoft.com/office/drawing/2014/main" id="{95CB3FA2-3887-434E-8A6F-9712E14C39A6}"/>
                    </a:ext>
                  </a:extLst>
                </p14:cNvPr>
                <p14:cNvContentPartPr/>
                <p14:nvPr/>
              </p14:nvContentPartPr>
              <p14:xfrm>
                <a:off x="9222454" y="2271547"/>
                <a:ext cx="65160" cy="47880"/>
              </p14:xfrm>
            </p:contentPart>
          </mc:Choice>
          <mc:Fallback xmlns="">
            <p:pic>
              <p:nvPicPr>
                <p:cNvPr id="217" name="Freihand 216">
                  <a:extLst>
                    <a:ext uri="{FF2B5EF4-FFF2-40B4-BE49-F238E27FC236}">
                      <a16:creationId xmlns:a16="http://schemas.microsoft.com/office/drawing/2014/main" id="{95CB3FA2-3887-434E-8A6F-9712E14C39A6}"/>
                    </a:ext>
                  </a:extLst>
                </p:cNvPr>
                <p:cNvPicPr/>
                <p:nvPr/>
              </p:nvPicPr>
              <p:blipFill>
                <a:blip r:embed="rId437"/>
                <a:stretch>
                  <a:fillRect/>
                </a:stretch>
              </p:blipFill>
              <p:spPr>
                <a:xfrm>
                  <a:off x="9218134" y="2267227"/>
                  <a:ext cx="73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8" name="Freihand 217">
                  <a:extLst>
                    <a:ext uri="{FF2B5EF4-FFF2-40B4-BE49-F238E27FC236}">
                      <a16:creationId xmlns:a16="http://schemas.microsoft.com/office/drawing/2014/main" id="{D46EFC29-A644-4E61-B083-A8FFEFB12C6F}"/>
                    </a:ext>
                  </a:extLst>
                </p14:cNvPr>
                <p14:cNvContentPartPr/>
                <p14:nvPr/>
              </p14:nvContentPartPr>
              <p14:xfrm>
                <a:off x="9357454" y="2202067"/>
                <a:ext cx="120960" cy="158400"/>
              </p14:xfrm>
            </p:contentPart>
          </mc:Choice>
          <mc:Fallback xmlns="">
            <p:pic>
              <p:nvPicPr>
                <p:cNvPr id="218" name="Freihand 217">
                  <a:extLst>
                    <a:ext uri="{FF2B5EF4-FFF2-40B4-BE49-F238E27FC236}">
                      <a16:creationId xmlns:a16="http://schemas.microsoft.com/office/drawing/2014/main" id="{D46EFC29-A644-4E61-B083-A8FFEFB12C6F}"/>
                    </a:ext>
                  </a:extLst>
                </p:cNvPr>
                <p:cNvPicPr/>
                <p:nvPr/>
              </p:nvPicPr>
              <p:blipFill>
                <a:blip r:embed="rId439"/>
                <a:stretch>
                  <a:fillRect/>
                </a:stretch>
              </p:blipFill>
              <p:spPr>
                <a:xfrm>
                  <a:off x="9353134" y="2197747"/>
                  <a:ext cx="129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19" name="Freihand 218">
                  <a:extLst>
                    <a:ext uri="{FF2B5EF4-FFF2-40B4-BE49-F238E27FC236}">
                      <a16:creationId xmlns:a16="http://schemas.microsoft.com/office/drawing/2014/main" id="{5540821D-E609-4034-987E-E88E52FB45B2}"/>
                    </a:ext>
                  </a:extLst>
                </p14:cNvPr>
                <p14:cNvContentPartPr/>
                <p14:nvPr/>
              </p14:nvContentPartPr>
              <p14:xfrm>
                <a:off x="9499654" y="2211067"/>
                <a:ext cx="217800" cy="98640"/>
              </p14:xfrm>
            </p:contentPart>
          </mc:Choice>
          <mc:Fallback xmlns="">
            <p:pic>
              <p:nvPicPr>
                <p:cNvPr id="219" name="Freihand 218">
                  <a:extLst>
                    <a:ext uri="{FF2B5EF4-FFF2-40B4-BE49-F238E27FC236}">
                      <a16:creationId xmlns:a16="http://schemas.microsoft.com/office/drawing/2014/main" id="{5540821D-E609-4034-987E-E88E52FB45B2}"/>
                    </a:ext>
                  </a:extLst>
                </p:cNvPr>
                <p:cNvPicPr/>
                <p:nvPr/>
              </p:nvPicPr>
              <p:blipFill>
                <a:blip r:embed="rId441"/>
                <a:stretch>
                  <a:fillRect/>
                </a:stretch>
              </p:blipFill>
              <p:spPr>
                <a:xfrm>
                  <a:off x="9495334" y="2206747"/>
                  <a:ext cx="226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20" name="Freihand 219">
                  <a:extLst>
                    <a:ext uri="{FF2B5EF4-FFF2-40B4-BE49-F238E27FC236}">
                      <a16:creationId xmlns:a16="http://schemas.microsoft.com/office/drawing/2014/main" id="{BCCA8E76-B8B9-46F8-8366-14F7733ECF6B}"/>
                    </a:ext>
                  </a:extLst>
                </p14:cNvPr>
                <p14:cNvContentPartPr/>
                <p14:nvPr/>
              </p14:nvContentPartPr>
              <p14:xfrm>
                <a:off x="9733654" y="2206387"/>
                <a:ext cx="6480" cy="28800"/>
              </p14:xfrm>
            </p:contentPart>
          </mc:Choice>
          <mc:Fallback xmlns="">
            <p:pic>
              <p:nvPicPr>
                <p:cNvPr id="220" name="Freihand 219">
                  <a:extLst>
                    <a:ext uri="{FF2B5EF4-FFF2-40B4-BE49-F238E27FC236}">
                      <a16:creationId xmlns:a16="http://schemas.microsoft.com/office/drawing/2014/main" id="{BCCA8E76-B8B9-46F8-8366-14F7733ECF6B}"/>
                    </a:ext>
                  </a:extLst>
                </p:cNvPr>
                <p:cNvPicPr/>
                <p:nvPr/>
              </p:nvPicPr>
              <p:blipFill>
                <a:blip r:embed="rId443"/>
                <a:stretch>
                  <a:fillRect/>
                </a:stretch>
              </p:blipFill>
              <p:spPr>
                <a:xfrm>
                  <a:off x="9729334" y="2202067"/>
                  <a:ext cx="15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21" name="Freihand 220">
                  <a:extLst>
                    <a:ext uri="{FF2B5EF4-FFF2-40B4-BE49-F238E27FC236}">
                      <a16:creationId xmlns:a16="http://schemas.microsoft.com/office/drawing/2014/main" id="{5034F2AD-BF51-4C53-B99A-66141BE7894F}"/>
                    </a:ext>
                  </a:extLst>
                </p14:cNvPr>
                <p14:cNvContentPartPr/>
                <p14:nvPr/>
              </p14:nvContentPartPr>
              <p14:xfrm>
                <a:off x="9743014" y="2266867"/>
                <a:ext cx="91800" cy="53640"/>
              </p14:xfrm>
            </p:contentPart>
          </mc:Choice>
          <mc:Fallback xmlns="">
            <p:pic>
              <p:nvPicPr>
                <p:cNvPr id="221" name="Freihand 220">
                  <a:extLst>
                    <a:ext uri="{FF2B5EF4-FFF2-40B4-BE49-F238E27FC236}">
                      <a16:creationId xmlns:a16="http://schemas.microsoft.com/office/drawing/2014/main" id="{5034F2AD-BF51-4C53-B99A-66141BE7894F}"/>
                    </a:ext>
                  </a:extLst>
                </p:cNvPr>
                <p:cNvPicPr/>
                <p:nvPr/>
              </p:nvPicPr>
              <p:blipFill>
                <a:blip r:embed="rId445"/>
                <a:stretch>
                  <a:fillRect/>
                </a:stretch>
              </p:blipFill>
              <p:spPr>
                <a:xfrm>
                  <a:off x="9738694" y="2262547"/>
                  <a:ext cx="1004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2" name="Freihand 221">
                  <a:extLst>
                    <a:ext uri="{FF2B5EF4-FFF2-40B4-BE49-F238E27FC236}">
                      <a16:creationId xmlns:a16="http://schemas.microsoft.com/office/drawing/2014/main" id="{5D5AD1F4-3F57-4F88-B9D8-143C0B23B64B}"/>
                    </a:ext>
                  </a:extLst>
                </p14:cNvPr>
                <p14:cNvContentPartPr/>
                <p14:nvPr/>
              </p14:nvContentPartPr>
              <p14:xfrm>
                <a:off x="9875134" y="2247787"/>
                <a:ext cx="63000" cy="66240"/>
              </p14:xfrm>
            </p:contentPart>
          </mc:Choice>
          <mc:Fallback xmlns="">
            <p:pic>
              <p:nvPicPr>
                <p:cNvPr id="222" name="Freihand 221">
                  <a:extLst>
                    <a:ext uri="{FF2B5EF4-FFF2-40B4-BE49-F238E27FC236}">
                      <a16:creationId xmlns:a16="http://schemas.microsoft.com/office/drawing/2014/main" id="{5D5AD1F4-3F57-4F88-B9D8-143C0B23B64B}"/>
                    </a:ext>
                  </a:extLst>
                </p:cNvPr>
                <p:cNvPicPr/>
                <p:nvPr/>
              </p:nvPicPr>
              <p:blipFill>
                <a:blip r:embed="rId447"/>
                <a:stretch>
                  <a:fillRect/>
                </a:stretch>
              </p:blipFill>
              <p:spPr>
                <a:xfrm>
                  <a:off x="9870814" y="2243467"/>
                  <a:ext cx="71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3" name="Freihand 222">
                  <a:extLst>
                    <a:ext uri="{FF2B5EF4-FFF2-40B4-BE49-F238E27FC236}">
                      <a16:creationId xmlns:a16="http://schemas.microsoft.com/office/drawing/2014/main" id="{A77E7C50-FFA3-4470-8BD2-7BE07EF3A2F9}"/>
                    </a:ext>
                  </a:extLst>
                </p14:cNvPr>
                <p14:cNvContentPartPr/>
                <p14:nvPr/>
              </p14:nvContentPartPr>
              <p14:xfrm>
                <a:off x="9973774" y="2251387"/>
                <a:ext cx="93240" cy="63720"/>
              </p14:xfrm>
            </p:contentPart>
          </mc:Choice>
          <mc:Fallback xmlns="">
            <p:pic>
              <p:nvPicPr>
                <p:cNvPr id="223" name="Freihand 222">
                  <a:extLst>
                    <a:ext uri="{FF2B5EF4-FFF2-40B4-BE49-F238E27FC236}">
                      <a16:creationId xmlns:a16="http://schemas.microsoft.com/office/drawing/2014/main" id="{A77E7C50-FFA3-4470-8BD2-7BE07EF3A2F9}"/>
                    </a:ext>
                  </a:extLst>
                </p:cNvPr>
                <p:cNvPicPr/>
                <p:nvPr/>
              </p:nvPicPr>
              <p:blipFill>
                <a:blip r:embed="rId449"/>
                <a:stretch>
                  <a:fillRect/>
                </a:stretch>
              </p:blipFill>
              <p:spPr>
                <a:xfrm>
                  <a:off x="9969454" y="2247067"/>
                  <a:ext cx="101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4" name="Freihand 223">
                  <a:extLst>
                    <a:ext uri="{FF2B5EF4-FFF2-40B4-BE49-F238E27FC236}">
                      <a16:creationId xmlns:a16="http://schemas.microsoft.com/office/drawing/2014/main" id="{74D407B3-149A-4D2E-B40A-3EE11DAD77DA}"/>
                    </a:ext>
                  </a:extLst>
                </p14:cNvPr>
                <p14:cNvContentPartPr/>
                <p14:nvPr/>
              </p14:nvContentPartPr>
              <p14:xfrm>
                <a:off x="10055854" y="2201347"/>
                <a:ext cx="260280" cy="121680"/>
              </p14:xfrm>
            </p:contentPart>
          </mc:Choice>
          <mc:Fallback xmlns="">
            <p:pic>
              <p:nvPicPr>
                <p:cNvPr id="224" name="Freihand 223">
                  <a:extLst>
                    <a:ext uri="{FF2B5EF4-FFF2-40B4-BE49-F238E27FC236}">
                      <a16:creationId xmlns:a16="http://schemas.microsoft.com/office/drawing/2014/main" id="{74D407B3-149A-4D2E-B40A-3EE11DAD77DA}"/>
                    </a:ext>
                  </a:extLst>
                </p:cNvPr>
                <p:cNvPicPr/>
                <p:nvPr/>
              </p:nvPicPr>
              <p:blipFill>
                <a:blip r:embed="rId451"/>
                <a:stretch>
                  <a:fillRect/>
                </a:stretch>
              </p:blipFill>
              <p:spPr>
                <a:xfrm>
                  <a:off x="10051534" y="2197027"/>
                  <a:ext cx="268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7" name="Freihand 226">
                  <a:extLst>
                    <a:ext uri="{FF2B5EF4-FFF2-40B4-BE49-F238E27FC236}">
                      <a16:creationId xmlns:a16="http://schemas.microsoft.com/office/drawing/2014/main" id="{E48EB006-E701-473D-AB67-8CFDD68B362C}"/>
                    </a:ext>
                  </a:extLst>
                </p14:cNvPr>
                <p14:cNvContentPartPr/>
                <p14:nvPr/>
              </p14:nvContentPartPr>
              <p14:xfrm>
                <a:off x="10506934" y="2216467"/>
                <a:ext cx="17280" cy="89280"/>
              </p14:xfrm>
            </p:contentPart>
          </mc:Choice>
          <mc:Fallback xmlns="">
            <p:pic>
              <p:nvPicPr>
                <p:cNvPr id="227" name="Freihand 226">
                  <a:extLst>
                    <a:ext uri="{FF2B5EF4-FFF2-40B4-BE49-F238E27FC236}">
                      <a16:creationId xmlns:a16="http://schemas.microsoft.com/office/drawing/2014/main" id="{E48EB006-E701-473D-AB67-8CFDD68B362C}"/>
                    </a:ext>
                  </a:extLst>
                </p:cNvPr>
                <p:cNvPicPr/>
                <p:nvPr/>
              </p:nvPicPr>
              <p:blipFill>
                <a:blip r:embed="rId453"/>
                <a:stretch>
                  <a:fillRect/>
                </a:stretch>
              </p:blipFill>
              <p:spPr>
                <a:xfrm>
                  <a:off x="10502614" y="2212147"/>
                  <a:ext cx="25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8" name="Freihand 227">
                  <a:extLst>
                    <a:ext uri="{FF2B5EF4-FFF2-40B4-BE49-F238E27FC236}">
                      <a16:creationId xmlns:a16="http://schemas.microsoft.com/office/drawing/2014/main" id="{4A7B4CCF-7E30-4E8E-9297-2F263C500E66}"/>
                    </a:ext>
                  </a:extLst>
                </p14:cNvPr>
                <p14:cNvContentPartPr/>
                <p14:nvPr/>
              </p14:nvContentPartPr>
              <p14:xfrm>
                <a:off x="10538974" y="2211427"/>
                <a:ext cx="21960" cy="104760"/>
              </p14:xfrm>
            </p:contentPart>
          </mc:Choice>
          <mc:Fallback xmlns="">
            <p:pic>
              <p:nvPicPr>
                <p:cNvPr id="228" name="Freihand 227">
                  <a:extLst>
                    <a:ext uri="{FF2B5EF4-FFF2-40B4-BE49-F238E27FC236}">
                      <a16:creationId xmlns:a16="http://schemas.microsoft.com/office/drawing/2014/main" id="{4A7B4CCF-7E30-4E8E-9297-2F263C500E66}"/>
                    </a:ext>
                  </a:extLst>
                </p:cNvPr>
                <p:cNvPicPr/>
                <p:nvPr/>
              </p:nvPicPr>
              <p:blipFill>
                <a:blip r:embed="rId455"/>
                <a:stretch>
                  <a:fillRect/>
                </a:stretch>
              </p:blipFill>
              <p:spPr>
                <a:xfrm>
                  <a:off x="10534654" y="2207107"/>
                  <a:ext cx="30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9" name="Freihand 228">
                  <a:extLst>
                    <a:ext uri="{FF2B5EF4-FFF2-40B4-BE49-F238E27FC236}">
                      <a16:creationId xmlns:a16="http://schemas.microsoft.com/office/drawing/2014/main" id="{49FF0BF4-75D1-4AA6-9E6C-FA3468A36524}"/>
                    </a:ext>
                  </a:extLst>
                </p14:cNvPr>
                <p14:cNvContentPartPr/>
                <p14:nvPr/>
              </p14:nvContentPartPr>
              <p14:xfrm>
                <a:off x="10460494" y="2157787"/>
                <a:ext cx="319680" cy="36000"/>
              </p14:xfrm>
            </p:contentPart>
          </mc:Choice>
          <mc:Fallback xmlns="">
            <p:pic>
              <p:nvPicPr>
                <p:cNvPr id="229" name="Freihand 228">
                  <a:extLst>
                    <a:ext uri="{FF2B5EF4-FFF2-40B4-BE49-F238E27FC236}">
                      <a16:creationId xmlns:a16="http://schemas.microsoft.com/office/drawing/2014/main" id="{49FF0BF4-75D1-4AA6-9E6C-FA3468A36524}"/>
                    </a:ext>
                  </a:extLst>
                </p:cNvPr>
                <p:cNvPicPr/>
                <p:nvPr/>
              </p:nvPicPr>
              <p:blipFill>
                <a:blip r:embed="rId457"/>
                <a:stretch>
                  <a:fillRect/>
                </a:stretch>
              </p:blipFill>
              <p:spPr>
                <a:xfrm>
                  <a:off x="10456174" y="2153467"/>
                  <a:ext cx="328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0" name="Freihand 229">
                  <a:extLst>
                    <a:ext uri="{FF2B5EF4-FFF2-40B4-BE49-F238E27FC236}">
                      <a16:creationId xmlns:a16="http://schemas.microsoft.com/office/drawing/2014/main" id="{8B00BF9C-C19D-4E8F-8621-B6EADF10EA4E}"/>
                    </a:ext>
                  </a:extLst>
                </p14:cNvPr>
                <p14:cNvContentPartPr/>
                <p14:nvPr/>
              </p14:nvContentPartPr>
              <p14:xfrm>
                <a:off x="10686214" y="2230867"/>
                <a:ext cx="92520" cy="11520"/>
              </p14:xfrm>
            </p:contentPart>
          </mc:Choice>
          <mc:Fallback xmlns="">
            <p:pic>
              <p:nvPicPr>
                <p:cNvPr id="230" name="Freihand 229">
                  <a:extLst>
                    <a:ext uri="{FF2B5EF4-FFF2-40B4-BE49-F238E27FC236}">
                      <a16:creationId xmlns:a16="http://schemas.microsoft.com/office/drawing/2014/main" id="{8B00BF9C-C19D-4E8F-8621-B6EADF10EA4E}"/>
                    </a:ext>
                  </a:extLst>
                </p:cNvPr>
                <p:cNvPicPr/>
                <p:nvPr/>
              </p:nvPicPr>
              <p:blipFill>
                <a:blip r:embed="rId459"/>
                <a:stretch>
                  <a:fillRect/>
                </a:stretch>
              </p:blipFill>
              <p:spPr>
                <a:xfrm>
                  <a:off x="10681894" y="2226547"/>
                  <a:ext cx="101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1" name="Freihand 230">
                  <a:extLst>
                    <a:ext uri="{FF2B5EF4-FFF2-40B4-BE49-F238E27FC236}">
                      <a16:creationId xmlns:a16="http://schemas.microsoft.com/office/drawing/2014/main" id="{1E91E203-843F-4293-9542-AA4DDAAA06DC}"/>
                    </a:ext>
                  </a:extLst>
                </p14:cNvPr>
                <p14:cNvContentPartPr/>
                <p14:nvPr/>
              </p14:nvContentPartPr>
              <p14:xfrm>
                <a:off x="10888174" y="2174347"/>
                <a:ext cx="111960" cy="92160"/>
              </p14:xfrm>
            </p:contentPart>
          </mc:Choice>
          <mc:Fallback xmlns="">
            <p:pic>
              <p:nvPicPr>
                <p:cNvPr id="231" name="Freihand 230">
                  <a:extLst>
                    <a:ext uri="{FF2B5EF4-FFF2-40B4-BE49-F238E27FC236}">
                      <a16:creationId xmlns:a16="http://schemas.microsoft.com/office/drawing/2014/main" id="{1E91E203-843F-4293-9542-AA4DDAAA06DC}"/>
                    </a:ext>
                  </a:extLst>
                </p:cNvPr>
                <p:cNvPicPr/>
                <p:nvPr/>
              </p:nvPicPr>
              <p:blipFill>
                <a:blip r:embed="rId461"/>
                <a:stretch>
                  <a:fillRect/>
                </a:stretch>
              </p:blipFill>
              <p:spPr>
                <a:xfrm>
                  <a:off x="10883854" y="2170027"/>
                  <a:ext cx="120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2" name="Freihand 231">
                  <a:extLst>
                    <a:ext uri="{FF2B5EF4-FFF2-40B4-BE49-F238E27FC236}">
                      <a16:creationId xmlns:a16="http://schemas.microsoft.com/office/drawing/2014/main" id="{B9C93186-69E7-4607-BF18-2C8F5C63C718}"/>
                    </a:ext>
                  </a:extLst>
                </p14:cNvPr>
                <p14:cNvContentPartPr/>
                <p14:nvPr/>
              </p14:nvContentPartPr>
              <p14:xfrm>
                <a:off x="11101654" y="2170027"/>
                <a:ext cx="83880" cy="90720"/>
              </p14:xfrm>
            </p:contentPart>
          </mc:Choice>
          <mc:Fallback xmlns="">
            <p:pic>
              <p:nvPicPr>
                <p:cNvPr id="232" name="Freihand 231">
                  <a:extLst>
                    <a:ext uri="{FF2B5EF4-FFF2-40B4-BE49-F238E27FC236}">
                      <a16:creationId xmlns:a16="http://schemas.microsoft.com/office/drawing/2014/main" id="{B9C93186-69E7-4607-BF18-2C8F5C63C718}"/>
                    </a:ext>
                  </a:extLst>
                </p:cNvPr>
                <p:cNvPicPr/>
                <p:nvPr/>
              </p:nvPicPr>
              <p:blipFill>
                <a:blip r:embed="rId463"/>
                <a:stretch>
                  <a:fillRect/>
                </a:stretch>
              </p:blipFill>
              <p:spPr>
                <a:xfrm>
                  <a:off x="11097334" y="2165707"/>
                  <a:ext cx="92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3" name="Freihand 232">
                  <a:extLst>
                    <a:ext uri="{FF2B5EF4-FFF2-40B4-BE49-F238E27FC236}">
                      <a16:creationId xmlns:a16="http://schemas.microsoft.com/office/drawing/2014/main" id="{0B002792-BBB1-4959-9537-565DD8118B91}"/>
                    </a:ext>
                  </a:extLst>
                </p14:cNvPr>
                <p14:cNvContentPartPr/>
                <p14:nvPr/>
              </p14:nvContentPartPr>
              <p14:xfrm>
                <a:off x="11065654" y="2124667"/>
                <a:ext cx="70560" cy="50400"/>
              </p14:xfrm>
            </p:contentPart>
          </mc:Choice>
          <mc:Fallback xmlns="">
            <p:pic>
              <p:nvPicPr>
                <p:cNvPr id="233" name="Freihand 232">
                  <a:extLst>
                    <a:ext uri="{FF2B5EF4-FFF2-40B4-BE49-F238E27FC236}">
                      <a16:creationId xmlns:a16="http://schemas.microsoft.com/office/drawing/2014/main" id="{0B002792-BBB1-4959-9537-565DD8118B91}"/>
                    </a:ext>
                  </a:extLst>
                </p:cNvPr>
                <p:cNvPicPr/>
                <p:nvPr/>
              </p:nvPicPr>
              <p:blipFill>
                <a:blip r:embed="rId465"/>
                <a:stretch>
                  <a:fillRect/>
                </a:stretch>
              </p:blipFill>
              <p:spPr>
                <a:xfrm>
                  <a:off x="11061334" y="2120347"/>
                  <a:ext cx="79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4" name="Freihand 233">
                  <a:extLst>
                    <a:ext uri="{FF2B5EF4-FFF2-40B4-BE49-F238E27FC236}">
                      <a16:creationId xmlns:a16="http://schemas.microsoft.com/office/drawing/2014/main" id="{CA394114-238A-437C-A867-34246391A18E}"/>
                    </a:ext>
                  </a:extLst>
                </p14:cNvPr>
                <p14:cNvContentPartPr/>
                <p14:nvPr/>
              </p14:nvContentPartPr>
              <p14:xfrm>
                <a:off x="11161774" y="2229427"/>
                <a:ext cx="68760" cy="41760"/>
              </p14:xfrm>
            </p:contentPart>
          </mc:Choice>
          <mc:Fallback xmlns="">
            <p:pic>
              <p:nvPicPr>
                <p:cNvPr id="234" name="Freihand 233">
                  <a:extLst>
                    <a:ext uri="{FF2B5EF4-FFF2-40B4-BE49-F238E27FC236}">
                      <a16:creationId xmlns:a16="http://schemas.microsoft.com/office/drawing/2014/main" id="{CA394114-238A-437C-A867-34246391A18E}"/>
                    </a:ext>
                  </a:extLst>
                </p:cNvPr>
                <p:cNvPicPr/>
                <p:nvPr/>
              </p:nvPicPr>
              <p:blipFill>
                <a:blip r:embed="rId467"/>
                <a:stretch>
                  <a:fillRect/>
                </a:stretch>
              </p:blipFill>
              <p:spPr>
                <a:xfrm>
                  <a:off x="11157454" y="2225107"/>
                  <a:ext cx="77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6" name="Freihand 235">
                  <a:extLst>
                    <a:ext uri="{FF2B5EF4-FFF2-40B4-BE49-F238E27FC236}">
                      <a16:creationId xmlns:a16="http://schemas.microsoft.com/office/drawing/2014/main" id="{EE37FB9D-B5EE-4EDD-B1E0-D37E499E7395}"/>
                    </a:ext>
                  </a:extLst>
                </p14:cNvPr>
                <p14:cNvContentPartPr/>
                <p14:nvPr/>
              </p14:nvContentPartPr>
              <p14:xfrm>
                <a:off x="8267014" y="2520307"/>
                <a:ext cx="134280" cy="3600"/>
              </p14:xfrm>
            </p:contentPart>
          </mc:Choice>
          <mc:Fallback xmlns="">
            <p:pic>
              <p:nvPicPr>
                <p:cNvPr id="236" name="Freihand 235">
                  <a:extLst>
                    <a:ext uri="{FF2B5EF4-FFF2-40B4-BE49-F238E27FC236}">
                      <a16:creationId xmlns:a16="http://schemas.microsoft.com/office/drawing/2014/main" id="{EE37FB9D-B5EE-4EDD-B1E0-D37E499E7395}"/>
                    </a:ext>
                  </a:extLst>
                </p:cNvPr>
                <p:cNvPicPr/>
                <p:nvPr/>
              </p:nvPicPr>
              <p:blipFill>
                <a:blip r:embed="rId469"/>
                <a:stretch>
                  <a:fillRect/>
                </a:stretch>
              </p:blipFill>
              <p:spPr>
                <a:xfrm>
                  <a:off x="8262694" y="2515987"/>
                  <a:ext cx="142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7" name="Freihand 236">
                  <a:extLst>
                    <a:ext uri="{FF2B5EF4-FFF2-40B4-BE49-F238E27FC236}">
                      <a16:creationId xmlns:a16="http://schemas.microsoft.com/office/drawing/2014/main" id="{CF549FA5-88B4-42EE-AE4C-0B0981F32CF2}"/>
                    </a:ext>
                  </a:extLst>
                </p14:cNvPr>
                <p14:cNvContentPartPr/>
                <p14:nvPr/>
              </p14:nvContentPartPr>
              <p14:xfrm>
                <a:off x="8279614" y="2550907"/>
                <a:ext cx="144720" cy="13320"/>
              </p14:xfrm>
            </p:contentPart>
          </mc:Choice>
          <mc:Fallback xmlns="">
            <p:pic>
              <p:nvPicPr>
                <p:cNvPr id="237" name="Freihand 236">
                  <a:extLst>
                    <a:ext uri="{FF2B5EF4-FFF2-40B4-BE49-F238E27FC236}">
                      <a16:creationId xmlns:a16="http://schemas.microsoft.com/office/drawing/2014/main" id="{CF549FA5-88B4-42EE-AE4C-0B0981F32CF2}"/>
                    </a:ext>
                  </a:extLst>
                </p:cNvPr>
                <p:cNvPicPr/>
                <p:nvPr/>
              </p:nvPicPr>
              <p:blipFill>
                <a:blip r:embed="rId471"/>
                <a:stretch>
                  <a:fillRect/>
                </a:stretch>
              </p:blipFill>
              <p:spPr>
                <a:xfrm>
                  <a:off x="8275294" y="2546587"/>
                  <a:ext cx="153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8" name="Freihand 237">
                  <a:extLst>
                    <a:ext uri="{FF2B5EF4-FFF2-40B4-BE49-F238E27FC236}">
                      <a16:creationId xmlns:a16="http://schemas.microsoft.com/office/drawing/2014/main" id="{9B2A7D32-10E0-4CFB-928C-2598E9D77CFD}"/>
                    </a:ext>
                  </a:extLst>
                </p14:cNvPr>
                <p14:cNvContentPartPr/>
                <p14:nvPr/>
              </p14:nvContentPartPr>
              <p14:xfrm>
                <a:off x="8439094" y="2497627"/>
                <a:ext cx="66600" cy="93960"/>
              </p14:xfrm>
            </p:contentPart>
          </mc:Choice>
          <mc:Fallback xmlns="">
            <p:pic>
              <p:nvPicPr>
                <p:cNvPr id="238" name="Freihand 237">
                  <a:extLst>
                    <a:ext uri="{FF2B5EF4-FFF2-40B4-BE49-F238E27FC236}">
                      <a16:creationId xmlns:a16="http://schemas.microsoft.com/office/drawing/2014/main" id="{9B2A7D32-10E0-4CFB-928C-2598E9D77CFD}"/>
                    </a:ext>
                  </a:extLst>
                </p:cNvPr>
                <p:cNvPicPr/>
                <p:nvPr/>
              </p:nvPicPr>
              <p:blipFill>
                <a:blip r:embed="rId473"/>
                <a:stretch>
                  <a:fillRect/>
                </a:stretch>
              </p:blipFill>
              <p:spPr>
                <a:xfrm>
                  <a:off x="8434774" y="2493307"/>
                  <a:ext cx="75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0" name="Freihand 239">
                  <a:extLst>
                    <a:ext uri="{FF2B5EF4-FFF2-40B4-BE49-F238E27FC236}">
                      <a16:creationId xmlns:a16="http://schemas.microsoft.com/office/drawing/2014/main" id="{C0EAB9AE-1311-4D2D-920D-82178BA19C7A}"/>
                    </a:ext>
                  </a:extLst>
                </p14:cNvPr>
                <p14:cNvContentPartPr/>
                <p14:nvPr/>
              </p14:nvContentPartPr>
              <p14:xfrm>
                <a:off x="8601814" y="2489707"/>
                <a:ext cx="90360" cy="87120"/>
              </p14:xfrm>
            </p:contentPart>
          </mc:Choice>
          <mc:Fallback xmlns="">
            <p:pic>
              <p:nvPicPr>
                <p:cNvPr id="240" name="Freihand 239">
                  <a:extLst>
                    <a:ext uri="{FF2B5EF4-FFF2-40B4-BE49-F238E27FC236}">
                      <a16:creationId xmlns:a16="http://schemas.microsoft.com/office/drawing/2014/main" id="{C0EAB9AE-1311-4D2D-920D-82178BA19C7A}"/>
                    </a:ext>
                  </a:extLst>
                </p:cNvPr>
                <p:cNvPicPr/>
                <p:nvPr/>
              </p:nvPicPr>
              <p:blipFill>
                <a:blip r:embed="rId475"/>
                <a:stretch>
                  <a:fillRect/>
                </a:stretch>
              </p:blipFill>
              <p:spPr>
                <a:xfrm>
                  <a:off x="8597494" y="2485387"/>
                  <a:ext cx="9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41" name="Freihand 240">
                  <a:extLst>
                    <a:ext uri="{FF2B5EF4-FFF2-40B4-BE49-F238E27FC236}">
                      <a16:creationId xmlns:a16="http://schemas.microsoft.com/office/drawing/2014/main" id="{BC5A9FAB-532A-4800-8322-C26D01BDFA10}"/>
                    </a:ext>
                  </a:extLst>
                </p14:cNvPr>
                <p14:cNvContentPartPr/>
                <p14:nvPr/>
              </p14:nvContentPartPr>
              <p14:xfrm>
                <a:off x="8714854" y="2490787"/>
                <a:ext cx="81360" cy="87120"/>
              </p14:xfrm>
            </p:contentPart>
          </mc:Choice>
          <mc:Fallback xmlns="">
            <p:pic>
              <p:nvPicPr>
                <p:cNvPr id="241" name="Freihand 240">
                  <a:extLst>
                    <a:ext uri="{FF2B5EF4-FFF2-40B4-BE49-F238E27FC236}">
                      <a16:creationId xmlns:a16="http://schemas.microsoft.com/office/drawing/2014/main" id="{BC5A9FAB-532A-4800-8322-C26D01BDFA10}"/>
                    </a:ext>
                  </a:extLst>
                </p:cNvPr>
                <p:cNvPicPr/>
                <p:nvPr/>
              </p:nvPicPr>
              <p:blipFill>
                <a:blip r:embed="rId477"/>
                <a:stretch>
                  <a:fillRect/>
                </a:stretch>
              </p:blipFill>
              <p:spPr>
                <a:xfrm>
                  <a:off x="8710534" y="2486467"/>
                  <a:ext cx="90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42" name="Freihand 241">
                  <a:extLst>
                    <a:ext uri="{FF2B5EF4-FFF2-40B4-BE49-F238E27FC236}">
                      <a16:creationId xmlns:a16="http://schemas.microsoft.com/office/drawing/2014/main" id="{E67611A2-F478-44EF-846A-5E9EC6BDEA27}"/>
                    </a:ext>
                  </a:extLst>
                </p14:cNvPr>
                <p14:cNvContentPartPr/>
                <p14:nvPr/>
              </p14:nvContentPartPr>
              <p14:xfrm>
                <a:off x="8808814" y="2473867"/>
                <a:ext cx="72000" cy="109080"/>
              </p14:xfrm>
            </p:contentPart>
          </mc:Choice>
          <mc:Fallback xmlns="">
            <p:pic>
              <p:nvPicPr>
                <p:cNvPr id="242" name="Freihand 241">
                  <a:extLst>
                    <a:ext uri="{FF2B5EF4-FFF2-40B4-BE49-F238E27FC236}">
                      <a16:creationId xmlns:a16="http://schemas.microsoft.com/office/drawing/2014/main" id="{E67611A2-F478-44EF-846A-5E9EC6BDEA27}"/>
                    </a:ext>
                  </a:extLst>
                </p:cNvPr>
                <p:cNvPicPr/>
                <p:nvPr/>
              </p:nvPicPr>
              <p:blipFill>
                <a:blip r:embed="rId479"/>
                <a:stretch>
                  <a:fillRect/>
                </a:stretch>
              </p:blipFill>
              <p:spPr>
                <a:xfrm>
                  <a:off x="8804494" y="2469547"/>
                  <a:ext cx="80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43" name="Freihand 242">
                  <a:extLst>
                    <a:ext uri="{FF2B5EF4-FFF2-40B4-BE49-F238E27FC236}">
                      <a16:creationId xmlns:a16="http://schemas.microsoft.com/office/drawing/2014/main" id="{E092F758-9CE6-49B6-B412-07BA2131BAA6}"/>
                    </a:ext>
                  </a:extLst>
                </p14:cNvPr>
                <p14:cNvContentPartPr/>
                <p14:nvPr/>
              </p14:nvContentPartPr>
              <p14:xfrm>
                <a:off x="8843014" y="2468467"/>
                <a:ext cx="77760" cy="3240"/>
              </p14:xfrm>
            </p:contentPart>
          </mc:Choice>
          <mc:Fallback xmlns="">
            <p:pic>
              <p:nvPicPr>
                <p:cNvPr id="243" name="Freihand 242">
                  <a:extLst>
                    <a:ext uri="{FF2B5EF4-FFF2-40B4-BE49-F238E27FC236}">
                      <a16:creationId xmlns:a16="http://schemas.microsoft.com/office/drawing/2014/main" id="{E092F758-9CE6-49B6-B412-07BA2131BAA6}"/>
                    </a:ext>
                  </a:extLst>
                </p:cNvPr>
                <p:cNvPicPr/>
                <p:nvPr/>
              </p:nvPicPr>
              <p:blipFill>
                <a:blip r:embed="rId481"/>
                <a:stretch>
                  <a:fillRect/>
                </a:stretch>
              </p:blipFill>
              <p:spPr>
                <a:xfrm>
                  <a:off x="8838694" y="2464147"/>
                  <a:ext cx="86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4" name="Freihand 243">
                  <a:extLst>
                    <a:ext uri="{FF2B5EF4-FFF2-40B4-BE49-F238E27FC236}">
                      <a16:creationId xmlns:a16="http://schemas.microsoft.com/office/drawing/2014/main" id="{DA367125-988A-4F8A-A837-B3B8DFF10DE7}"/>
                    </a:ext>
                  </a:extLst>
                </p14:cNvPr>
                <p14:cNvContentPartPr/>
                <p14:nvPr/>
              </p14:nvContentPartPr>
              <p14:xfrm>
                <a:off x="8953534" y="2475667"/>
                <a:ext cx="59400" cy="86400"/>
              </p14:xfrm>
            </p:contentPart>
          </mc:Choice>
          <mc:Fallback xmlns="">
            <p:pic>
              <p:nvPicPr>
                <p:cNvPr id="244" name="Freihand 243">
                  <a:extLst>
                    <a:ext uri="{FF2B5EF4-FFF2-40B4-BE49-F238E27FC236}">
                      <a16:creationId xmlns:a16="http://schemas.microsoft.com/office/drawing/2014/main" id="{DA367125-988A-4F8A-A837-B3B8DFF10DE7}"/>
                    </a:ext>
                  </a:extLst>
                </p:cNvPr>
                <p:cNvPicPr/>
                <p:nvPr/>
              </p:nvPicPr>
              <p:blipFill>
                <a:blip r:embed="rId483"/>
                <a:stretch>
                  <a:fillRect/>
                </a:stretch>
              </p:blipFill>
              <p:spPr>
                <a:xfrm>
                  <a:off x="8949214" y="2471347"/>
                  <a:ext cx="68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5" name="Freihand 244">
                  <a:extLst>
                    <a:ext uri="{FF2B5EF4-FFF2-40B4-BE49-F238E27FC236}">
                      <a16:creationId xmlns:a16="http://schemas.microsoft.com/office/drawing/2014/main" id="{90B931D6-3EF9-4EAA-94D1-91CD54CAA851}"/>
                    </a:ext>
                  </a:extLst>
                </p14:cNvPr>
                <p14:cNvContentPartPr/>
                <p14:nvPr/>
              </p14:nvContentPartPr>
              <p14:xfrm>
                <a:off x="9114814" y="2456227"/>
                <a:ext cx="109440" cy="105840"/>
              </p14:xfrm>
            </p:contentPart>
          </mc:Choice>
          <mc:Fallback xmlns="">
            <p:pic>
              <p:nvPicPr>
                <p:cNvPr id="245" name="Freihand 244">
                  <a:extLst>
                    <a:ext uri="{FF2B5EF4-FFF2-40B4-BE49-F238E27FC236}">
                      <a16:creationId xmlns:a16="http://schemas.microsoft.com/office/drawing/2014/main" id="{90B931D6-3EF9-4EAA-94D1-91CD54CAA851}"/>
                    </a:ext>
                  </a:extLst>
                </p:cNvPr>
                <p:cNvPicPr/>
                <p:nvPr/>
              </p:nvPicPr>
              <p:blipFill>
                <a:blip r:embed="rId485"/>
                <a:stretch>
                  <a:fillRect/>
                </a:stretch>
              </p:blipFill>
              <p:spPr>
                <a:xfrm>
                  <a:off x="9110494" y="2451907"/>
                  <a:ext cx="118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6" name="Freihand 245">
                  <a:extLst>
                    <a:ext uri="{FF2B5EF4-FFF2-40B4-BE49-F238E27FC236}">
                      <a16:creationId xmlns:a16="http://schemas.microsoft.com/office/drawing/2014/main" id="{F299E0D4-2D09-444F-B5C0-F9EA09945716}"/>
                    </a:ext>
                  </a:extLst>
                </p14:cNvPr>
                <p14:cNvContentPartPr/>
                <p14:nvPr/>
              </p14:nvContentPartPr>
              <p14:xfrm>
                <a:off x="9076294" y="2495107"/>
                <a:ext cx="131400" cy="11520"/>
              </p14:xfrm>
            </p:contentPart>
          </mc:Choice>
          <mc:Fallback xmlns="">
            <p:pic>
              <p:nvPicPr>
                <p:cNvPr id="246" name="Freihand 245">
                  <a:extLst>
                    <a:ext uri="{FF2B5EF4-FFF2-40B4-BE49-F238E27FC236}">
                      <a16:creationId xmlns:a16="http://schemas.microsoft.com/office/drawing/2014/main" id="{F299E0D4-2D09-444F-B5C0-F9EA09945716}"/>
                    </a:ext>
                  </a:extLst>
                </p:cNvPr>
                <p:cNvPicPr/>
                <p:nvPr/>
              </p:nvPicPr>
              <p:blipFill>
                <a:blip r:embed="rId487"/>
                <a:stretch>
                  <a:fillRect/>
                </a:stretch>
              </p:blipFill>
              <p:spPr>
                <a:xfrm>
                  <a:off x="9071974" y="2490787"/>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47" name="Freihand 246">
                  <a:extLst>
                    <a:ext uri="{FF2B5EF4-FFF2-40B4-BE49-F238E27FC236}">
                      <a16:creationId xmlns:a16="http://schemas.microsoft.com/office/drawing/2014/main" id="{EC5E3FDF-4048-4F3F-8357-13BACD7D3BB4}"/>
                    </a:ext>
                  </a:extLst>
                </p14:cNvPr>
                <p14:cNvContentPartPr/>
                <p14:nvPr/>
              </p14:nvContentPartPr>
              <p14:xfrm>
                <a:off x="9059014" y="2519587"/>
                <a:ext cx="137520" cy="22320"/>
              </p14:xfrm>
            </p:contentPart>
          </mc:Choice>
          <mc:Fallback xmlns="">
            <p:pic>
              <p:nvPicPr>
                <p:cNvPr id="247" name="Freihand 246">
                  <a:extLst>
                    <a:ext uri="{FF2B5EF4-FFF2-40B4-BE49-F238E27FC236}">
                      <a16:creationId xmlns:a16="http://schemas.microsoft.com/office/drawing/2014/main" id="{EC5E3FDF-4048-4F3F-8357-13BACD7D3BB4}"/>
                    </a:ext>
                  </a:extLst>
                </p:cNvPr>
                <p:cNvPicPr/>
                <p:nvPr/>
              </p:nvPicPr>
              <p:blipFill>
                <a:blip r:embed="rId489"/>
                <a:stretch>
                  <a:fillRect/>
                </a:stretch>
              </p:blipFill>
              <p:spPr>
                <a:xfrm>
                  <a:off x="9054694" y="2515267"/>
                  <a:ext cx="146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8" name="Freihand 247">
                  <a:extLst>
                    <a:ext uri="{FF2B5EF4-FFF2-40B4-BE49-F238E27FC236}">
                      <a16:creationId xmlns:a16="http://schemas.microsoft.com/office/drawing/2014/main" id="{E4C3D841-A41E-40C5-A777-113AA44982A8}"/>
                    </a:ext>
                  </a:extLst>
                </p14:cNvPr>
                <p14:cNvContentPartPr/>
                <p14:nvPr/>
              </p14:nvContentPartPr>
              <p14:xfrm>
                <a:off x="9339094" y="2471347"/>
                <a:ext cx="159480" cy="88200"/>
              </p14:xfrm>
            </p:contentPart>
          </mc:Choice>
          <mc:Fallback xmlns="">
            <p:pic>
              <p:nvPicPr>
                <p:cNvPr id="248" name="Freihand 247">
                  <a:extLst>
                    <a:ext uri="{FF2B5EF4-FFF2-40B4-BE49-F238E27FC236}">
                      <a16:creationId xmlns:a16="http://schemas.microsoft.com/office/drawing/2014/main" id="{E4C3D841-A41E-40C5-A777-113AA44982A8}"/>
                    </a:ext>
                  </a:extLst>
                </p:cNvPr>
                <p:cNvPicPr/>
                <p:nvPr/>
              </p:nvPicPr>
              <p:blipFill>
                <a:blip r:embed="rId491"/>
                <a:stretch>
                  <a:fillRect/>
                </a:stretch>
              </p:blipFill>
              <p:spPr>
                <a:xfrm>
                  <a:off x="9334774" y="2467027"/>
                  <a:ext cx="168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49" name="Freihand 248">
                  <a:extLst>
                    <a:ext uri="{FF2B5EF4-FFF2-40B4-BE49-F238E27FC236}">
                      <a16:creationId xmlns:a16="http://schemas.microsoft.com/office/drawing/2014/main" id="{452E8C0E-6A8C-4841-9FE4-3A374A4E5989}"/>
                    </a:ext>
                  </a:extLst>
                </p14:cNvPr>
                <p14:cNvContentPartPr/>
                <p14:nvPr/>
              </p14:nvContentPartPr>
              <p14:xfrm>
                <a:off x="9497134" y="2477107"/>
                <a:ext cx="185400" cy="84600"/>
              </p14:xfrm>
            </p:contentPart>
          </mc:Choice>
          <mc:Fallback xmlns="">
            <p:pic>
              <p:nvPicPr>
                <p:cNvPr id="249" name="Freihand 248">
                  <a:extLst>
                    <a:ext uri="{FF2B5EF4-FFF2-40B4-BE49-F238E27FC236}">
                      <a16:creationId xmlns:a16="http://schemas.microsoft.com/office/drawing/2014/main" id="{452E8C0E-6A8C-4841-9FE4-3A374A4E5989}"/>
                    </a:ext>
                  </a:extLst>
                </p:cNvPr>
                <p:cNvPicPr/>
                <p:nvPr/>
              </p:nvPicPr>
              <p:blipFill>
                <a:blip r:embed="rId493"/>
                <a:stretch>
                  <a:fillRect/>
                </a:stretch>
              </p:blipFill>
              <p:spPr>
                <a:xfrm>
                  <a:off x="9492814" y="2472787"/>
                  <a:ext cx="194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0" name="Freihand 249">
                  <a:extLst>
                    <a:ext uri="{FF2B5EF4-FFF2-40B4-BE49-F238E27FC236}">
                      <a16:creationId xmlns:a16="http://schemas.microsoft.com/office/drawing/2014/main" id="{E9129F45-EFD7-4416-AF42-BE5B421D2E86}"/>
                    </a:ext>
                  </a:extLst>
                </p14:cNvPr>
                <p14:cNvContentPartPr/>
                <p14:nvPr/>
              </p14:nvContentPartPr>
              <p14:xfrm>
                <a:off x="9671734" y="2481067"/>
                <a:ext cx="280800" cy="171000"/>
              </p14:xfrm>
            </p:contentPart>
          </mc:Choice>
          <mc:Fallback xmlns="">
            <p:pic>
              <p:nvPicPr>
                <p:cNvPr id="250" name="Freihand 249">
                  <a:extLst>
                    <a:ext uri="{FF2B5EF4-FFF2-40B4-BE49-F238E27FC236}">
                      <a16:creationId xmlns:a16="http://schemas.microsoft.com/office/drawing/2014/main" id="{E9129F45-EFD7-4416-AF42-BE5B421D2E86}"/>
                    </a:ext>
                  </a:extLst>
                </p:cNvPr>
                <p:cNvPicPr/>
                <p:nvPr/>
              </p:nvPicPr>
              <p:blipFill>
                <a:blip r:embed="rId495"/>
                <a:stretch>
                  <a:fillRect/>
                </a:stretch>
              </p:blipFill>
              <p:spPr>
                <a:xfrm>
                  <a:off x="9667414" y="2476747"/>
                  <a:ext cx="289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52" name="Freihand 251">
                  <a:extLst>
                    <a:ext uri="{FF2B5EF4-FFF2-40B4-BE49-F238E27FC236}">
                      <a16:creationId xmlns:a16="http://schemas.microsoft.com/office/drawing/2014/main" id="{27771647-5499-45F1-A25A-013DC3BA9745}"/>
                    </a:ext>
                  </a:extLst>
                </p14:cNvPr>
                <p14:cNvContentPartPr/>
                <p14:nvPr/>
              </p14:nvContentPartPr>
              <p14:xfrm>
                <a:off x="10143334" y="2473147"/>
                <a:ext cx="73800" cy="80280"/>
              </p14:xfrm>
            </p:contentPart>
          </mc:Choice>
          <mc:Fallback xmlns="">
            <p:pic>
              <p:nvPicPr>
                <p:cNvPr id="252" name="Freihand 251">
                  <a:extLst>
                    <a:ext uri="{FF2B5EF4-FFF2-40B4-BE49-F238E27FC236}">
                      <a16:creationId xmlns:a16="http://schemas.microsoft.com/office/drawing/2014/main" id="{27771647-5499-45F1-A25A-013DC3BA9745}"/>
                    </a:ext>
                  </a:extLst>
                </p:cNvPr>
                <p:cNvPicPr/>
                <p:nvPr/>
              </p:nvPicPr>
              <p:blipFill>
                <a:blip r:embed="rId497"/>
                <a:stretch>
                  <a:fillRect/>
                </a:stretch>
              </p:blipFill>
              <p:spPr>
                <a:xfrm>
                  <a:off x="10139014" y="2468827"/>
                  <a:ext cx="82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3" name="Freihand 252">
                  <a:extLst>
                    <a:ext uri="{FF2B5EF4-FFF2-40B4-BE49-F238E27FC236}">
                      <a16:creationId xmlns:a16="http://schemas.microsoft.com/office/drawing/2014/main" id="{CC86D06B-516E-4CE8-8003-B72D923EEF7E}"/>
                    </a:ext>
                  </a:extLst>
                </p14:cNvPr>
                <p14:cNvContentPartPr/>
                <p14:nvPr/>
              </p14:nvContentPartPr>
              <p14:xfrm>
                <a:off x="10268254" y="2482507"/>
                <a:ext cx="146160" cy="50040"/>
              </p14:xfrm>
            </p:contentPart>
          </mc:Choice>
          <mc:Fallback xmlns="">
            <p:pic>
              <p:nvPicPr>
                <p:cNvPr id="253" name="Freihand 252">
                  <a:extLst>
                    <a:ext uri="{FF2B5EF4-FFF2-40B4-BE49-F238E27FC236}">
                      <a16:creationId xmlns:a16="http://schemas.microsoft.com/office/drawing/2014/main" id="{CC86D06B-516E-4CE8-8003-B72D923EEF7E}"/>
                    </a:ext>
                  </a:extLst>
                </p:cNvPr>
                <p:cNvPicPr/>
                <p:nvPr/>
              </p:nvPicPr>
              <p:blipFill>
                <a:blip r:embed="rId499"/>
                <a:stretch>
                  <a:fillRect/>
                </a:stretch>
              </p:blipFill>
              <p:spPr>
                <a:xfrm>
                  <a:off x="10263934" y="2478187"/>
                  <a:ext cx="154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4" name="Freihand 253">
                  <a:extLst>
                    <a:ext uri="{FF2B5EF4-FFF2-40B4-BE49-F238E27FC236}">
                      <a16:creationId xmlns:a16="http://schemas.microsoft.com/office/drawing/2014/main" id="{F078AC46-2365-4F48-8607-A40DBE5C6E02}"/>
                    </a:ext>
                  </a:extLst>
                </p14:cNvPr>
                <p14:cNvContentPartPr/>
                <p14:nvPr/>
              </p14:nvContentPartPr>
              <p14:xfrm>
                <a:off x="10381654" y="2429227"/>
                <a:ext cx="360" cy="360"/>
              </p14:xfrm>
            </p:contentPart>
          </mc:Choice>
          <mc:Fallback xmlns="">
            <p:pic>
              <p:nvPicPr>
                <p:cNvPr id="254" name="Freihand 253">
                  <a:extLst>
                    <a:ext uri="{FF2B5EF4-FFF2-40B4-BE49-F238E27FC236}">
                      <a16:creationId xmlns:a16="http://schemas.microsoft.com/office/drawing/2014/main" id="{F078AC46-2365-4F48-8607-A40DBE5C6E02}"/>
                    </a:ext>
                  </a:extLst>
                </p:cNvPr>
                <p:cNvPicPr/>
                <p:nvPr/>
              </p:nvPicPr>
              <p:blipFill>
                <a:blip r:embed="rId63"/>
                <a:stretch>
                  <a:fillRect/>
                </a:stretch>
              </p:blipFill>
              <p:spPr>
                <a:xfrm>
                  <a:off x="10377334" y="242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5" name="Freihand 254">
                  <a:extLst>
                    <a:ext uri="{FF2B5EF4-FFF2-40B4-BE49-F238E27FC236}">
                      <a16:creationId xmlns:a16="http://schemas.microsoft.com/office/drawing/2014/main" id="{99615E33-8215-42ED-97A3-D2EFA18850AC}"/>
                    </a:ext>
                  </a:extLst>
                </p14:cNvPr>
                <p14:cNvContentPartPr/>
                <p14:nvPr/>
              </p14:nvContentPartPr>
              <p14:xfrm>
                <a:off x="10677574" y="2404747"/>
                <a:ext cx="125280" cy="115560"/>
              </p14:xfrm>
            </p:contentPart>
          </mc:Choice>
          <mc:Fallback xmlns="">
            <p:pic>
              <p:nvPicPr>
                <p:cNvPr id="255" name="Freihand 254">
                  <a:extLst>
                    <a:ext uri="{FF2B5EF4-FFF2-40B4-BE49-F238E27FC236}">
                      <a16:creationId xmlns:a16="http://schemas.microsoft.com/office/drawing/2014/main" id="{99615E33-8215-42ED-97A3-D2EFA18850AC}"/>
                    </a:ext>
                  </a:extLst>
                </p:cNvPr>
                <p:cNvPicPr/>
                <p:nvPr/>
              </p:nvPicPr>
              <p:blipFill>
                <a:blip r:embed="rId502"/>
                <a:stretch>
                  <a:fillRect/>
                </a:stretch>
              </p:blipFill>
              <p:spPr>
                <a:xfrm>
                  <a:off x="10673254" y="2400427"/>
                  <a:ext cx="133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6" name="Freihand 255">
                  <a:extLst>
                    <a:ext uri="{FF2B5EF4-FFF2-40B4-BE49-F238E27FC236}">
                      <a16:creationId xmlns:a16="http://schemas.microsoft.com/office/drawing/2014/main" id="{3EC65C62-1B2D-4FCF-A684-C216B1EAA7DB}"/>
                    </a:ext>
                  </a:extLst>
                </p14:cNvPr>
                <p14:cNvContentPartPr/>
                <p14:nvPr/>
              </p14:nvContentPartPr>
              <p14:xfrm>
                <a:off x="10467334" y="2422387"/>
                <a:ext cx="126360" cy="111960"/>
              </p14:xfrm>
            </p:contentPart>
          </mc:Choice>
          <mc:Fallback xmlns="">
            <p:pic>
              <p:nvPicPr>
                <p:cNvPr id="256" name="Freihand 255">
                  <a:extLst>
                    <a:ext uri="{FF2B5EF4-FFF2-40B4-BE49-F238E27FC236}">
                      <a16:creationId xmlns:a16="http://schemas.microsoft.com/office/drawing/2014/main" id="{3EC65C62-1B2D-4FCF-A684-C216B1EAA7DB}"/>
                    </a:ext>
                  </a:extLst>
                </p:cNvPr>
                <p:cNvPicPr/>
                <p:nvPr/>
              </p:nvPicPr>
              <p:blipFill>
                <a:blip r:embed="rId504"/>
                <a:stretch>
                  <a:fillRect/>
                </a:stretch>
              </p:blipFill>
              <p:spPr>
                <a:xfrm>
                  <a:off x="10463014" y="2418067"/>
                  <a:ext cx="135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57" name="Freihand 256">
                  <a:extLst>
                    <a:ext uri="{FF2B5EF4-FFF2-40B4-BE49-F238E27FC236}">
                      <a16:creationId xmlns:a16="http://schemas.microsoft.com/office/drawing/2014/main" id="{EC30C749-00F0-4E83-9F4B-93C05BAB2CF2}"/>
                    </a:ext>
                  </a:extLst>
                </p14:cNvPr>
                <p14:cNvContentPartPr/>
                <p14:nvPr/>
              </p14:nvContentPartPr>
              <p14:xfrm>
                <a:off x="10878454" y="2414827"/>
                <a:ext cx="79200" cy="78120"/>
              </p14:xfrm>
            </p:contentPart>
          </mc:Choice>
          <mc:Fallback xmlns="">
            <p:pic>
              <p:nvPicPr>
                <p:cNvPr id="257" name="Freihand 256">
                  <a:extLst>
                    <a:ext uri="{FF2B5EF4-FFF2-40B4-BE49-F238E27FC236}">
                      <a16:creationId xmlns:a16="http://schemas.microsoft.com/office/drawing/2014/main" id="{EC30C749-00F0-4E83-9F4B-93C05BAB2CF2}"/>
                    </a:ext>
                  </a:extLst>
                </p:cNvPr>
                <p:cNvPicPr/>
                <p:nvPr/>
              </p:nvPicPr>
              <p:blipFill>
                <a:blip r:embed="rId506"/>
                <a:stretch>
                  <a:fillRect/>
                </a:stretch>
              </p:blipFill>
              <p:spPr>
                <a:xfrm>
                  <a:off x="10874134" y="2410507"/>
                  <a:ext cx="87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58" name="Freihand 257">
                  <a:extLst>
                    <a:ext uri="{FF2B5EF4-FFF2-40B4-BE49-F238E27FC236}">
                      <a16:creationId xmlns:a16="http://schemas.microsoft.com/office/drawing/2014/main" id="{1617177B-F5C3-492D-9FFB-809032C8BB76}"/>
                    </a:ext>
                  </a:extLst>
                </p14:cNvPr>
                <p14:cNvContentPartPr/>
                <p14:nvPr/>
              </p14:nvContentPartPr>
              <p14:xfrm>
                <a:off x="10981414" y="2403307"/>
                <a:ext cx="75600" cy="85320"/>
              </p14:xfrm>
            </p:contentPart>
          </mc:Choice>
          <mc:Fallback xmlns="">
            <p:pic>
              <p:nvPicPr>
                <p:cNvPr id="258" name="Freihand 257">
                  <a:extLst>
                    <a:ext uri="{FF2B5EF4-FFF2-40B4-BE49-F238E27FC236}">
                      <a16:creationId xmlns:a16="http://schemas.microsoft.com/office/drawing/2014/main" id="{1617177B-F5C3-492D-9FFB-809032C8BB76}"/>
                    </a:ext>
                  </a:extLst>
                </p:cNvPr>
                <p:cNvPicPr/>
                <p:nvPr/>
              </p:nvPicPr>
              <p:blipFill>
                <a:blip r:embed="rId508"/>
                <a:stretch>
                  <a:fillRect/>
                </a:stretch>
              </p:blipFill>
              <p:spPr>
                <a:xfrm>
                  <a:off x="10977094" y="2398987"/>
                  <a:ext cx="84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59" name="Freihand 258">
                  <a:extLst>
                    <a:ext uri="{FF2B5EF4-FFF2-40B4-BE49-F238E27FC236}">
                      <a16:creationId xmlns:a16="http://schemas.microsoft.com/office/drawing/2014/main" id="{15D56869-7FE9-474D-8F43-32E94AA479A5}"/>
                    </a:ext>
                  </a:extLst>
                </p14:cNvPr>
                <p14:cNvContentPartPr/>
                <p14:nvPr/>
              </p14:nvContentPartPr>
              <p14:xfrm>
                <a:off x="11013814" y="2382787"/>
                <a:ext cx="93960" cy="10800"/>
              </p14:xfrm>
            </p:contentPart>
          </mc:Choice>
          <mc:Fallback xmlns="">
            <p:pic>
              <p:nvPicPr>
                <p:cNvPr id="259" name="Freihand 258">
                  <a:extLst>
                    <a:ext uri="{FF2B5EF4-FFF2-40B4-BE49-F238E27FC236}">
                      <a16:creationId xmlns:a16="http://schemas.microsoft.com/office/drawing/2014/main" id="{15D56869-7FE9-474D-8F43-32E94AA479A5}"/>
                    </a:ext>
                  </a:extLst>
                </p:cNvPr>
                <p:cNvPicPr/>
                <p:nvPr/>
              </p:nvPicPr>
              <p:blipFill>
                <a:blip r:embed="rId510"/>
                <a:stretch>
                  <a:fillRect/>
                </a:stretch>
              </p:blipFill>
              <p:spPr>
                <a:xfrm>
                  <a:off x="11009494" y="2378467"/>
                  <a:ext cx="10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60" name="Freihand 259">
                  <a:extLst>
                    <a:ext uri="{FF2B5EF4-FFF2-40B4-BE49-F238E27FC236}">
                      <a16:creationId xmlns:a16="http://schemas.microsoft.com/office/drawing/2014/main" id="{0CD1FE78-4948-463C-A8BB-B4727D87474D}"/>
                    </a:ext>
                  </a:extLst>
                </p14:cNvPr>
                <p14:cNvContentPartPr/>
                <p14:nvPr/>
              </p14:nvContentPartPr>
              <p14:xfrm>
                <a:off x="11111734" y="2385307"/>
                <a:ext cx="98640" cy="81720"/>
              </p14:xfrm>
            </p:contentPart>
          </mc:Choice>
          <mc:Fallback xmlns="">
            <p:pic>
              <p:nvPicPr>
                <p:cNvPr id="260" name="Freihand 259">
                  <a:extLst>
                    <a:ext uri="{FF2B5EF4-FFF2-40B4-BE49-F238E27FC236}">
                      <a16:creationId xmlns:a16="http://schemas.microsoft.com/office/drawing/2014/main" id="{0CD1FE78-4948-463C-A8BB-B4727D87474D}"/>
                    </a:ext>
                  </a:extLst>
                </p:cNvPr>
                <p:cNvPicPr/>
                <p:nvPr/>
              </p:nvPicPr>
              <p:blipFill>
                <a:blip r:embed="rId512"/>
                <a:stretch>
                  <a:fillRect/>
                </a:stretch>
              </p:blipFill>
              <p:spPr>
                <a:xfrm>
                  <a:off x="11107414" y="2380987"/>
                  <a:ext cx="107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1" name="Freihand 260">
                  <a:extLst>
                    <a:ext uri="{FF2B5EF4-FFF2-40B4-BE49-F238E27FC236}">
                      <a16:creationId xmlns:a16="http://schemas.microsoft.com/office/drawing/2014/main" id="{40DC43D0-4FA5-442E-AFFD-713A673283F6}"/>
                    </a:ext>
                  </a:extLst>
                </p14:cNvPr>
                <p14:cNvContentPartPr/>
                <p14:nvPr/>
              </p14:nvContentPartPr>
              <p14:xfrm>
                <a:off x="11216854" y="2371987"/>
                <a:ext cx="128160" cy="72360"/>
              </p14:xfrm>
            </p:contentPart>
          </mc:Choice>
          <mc:Fallback xmlns="">
            <p:pic>
              <p:nvPicPr>
                <p:cNvPr id="261" name="Freihand 260">
                  <a:extLst>
                    <a:ext uri="{FF2B5EF4-FFF2-40B4-BE49-F238E27FC236}">
                      <a16:creationId xmlns:a16="http://schemas.microsoft.com/office/drawing/2014/main" id="{40DC43D0-4FA5-442E-AFFD-713A673283F6}"/>
                    </a:ext>
                  </a:extLst>
                </p:cNvPr>
                <p:cNvPicPr/>
                <p:nvPr/>
              </p:nvPicPr>
              <p:blipFill>
                <a:blip r:embed="rId514"/>
                <a:stretch>
                  <a:fillRect/>
                </a:stretch>
              </p:blipFill>
              <p:spPr>
                <a:xfrm>
                  <a:off x="11212534" y="2367667"/>
                  <a:ext cx="136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2" name="Freihand 261">
                  <a:extLst>
                    <a:ext uri="{FF2B5EF4-FFF2-40B4-BE49-F238E27FC236}">
                      <a16:creationId xmlns:a16="http://schemas.microsoft.com/office/drawing/2014/main" id="{72F227D2-9130-4978-A0BC-0203E2F0B8F1}"/>
                    </a:ext>
                  </a:extLst>
                </p14:cNvPr>
                <p14:cNvContentPartPr/>
                <p14:nvPr/>
              </p14:nvContentPartPr>
              <p14:xfrm>
                <a:off x="11210014" y="2427067"/>
                <a:ext cx="150120" cy="2520"/>
              </p14:xfrm>
            </p:contentPart>
          </mc:Choice>
          <mc:Fallback xmlns="">
            <p:pic>
              <p:nvPicPr>
                <p:cNvPr id="262" name="Freihand 261">
                  <a:extLst>
                    <a:ext uri="{FF2B5EF4-FFF2-40B4-BE49-F238E27FC236}">
                      <a16:creationId xmlns:a16="http://schemas.microsoft.com/office/drawing/2014/main" id="{72F227D2-9130-4978-A0BC-0203E2F0B8F1}"/>
                    </a:ext>
                  </a:extLst>
                </p:cNvPr>
                <p:cNvPicPr/>
                <p:nvPr/>
              </p:nvPicPr>
              <p:blipFill>
                <a:blip r:embed="rId516"/>
                <a:stretch>
                  <a:fillRect/>
                </a:stretch>
              </p:blipFill>
              <p:spPr>
                <a:xfrm>
                  <a:off x="11205694" y="2422747"/>
                  <a:ext cx="158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3" name="Freihand 262">
                  <a:extLst>
                    <a:ext uri="{FF2B5EF4-FFF2-40B4-BE49-F238E27FC236}">
                      <a16:creationId xmlns:a16="http://schemas.microsoft.com/office/drawing/2014/main" id="{62C6B1B0-CA71-401B-A5D0-B22817040EC7}"/>
                    </a:ext>
                  </a:extLst>
                </p14:cNvPr>
                <p14:cNvContentPartPr/>
                <p14:nvPr/>
              </p14:nvContentPartPr>
              <p14:xfrm>
                <a:off x="10559854" y="2515267"/>
                <a:ext cx="891000" cy="90360"/>
              </p14:xfrm>
            </p:contentPart>
          </mc:Choice>
          <mc:Fallback xmlns="">
            <p:pic>
              <p:nvPicPr>
                <p:cNvPr id="263" name="Freihand 262">
                  <a:extLst>
                    <a:ext uri="{FF2B5EF4-FFF2-40B4-BE49-F238E27FC236}">
                      <a16:creationId xmlns:a16="http://schemas.microsoft.com/office/drawing/2014/main" id="{62C6B1B0-CA71-401B-A5D0-B22817040EC7}"/>
                    </a:ext>
                  </a:extLst>
                </p:cNvPr>
                <p:cNvPicPr/>
                <p:nvPr/>
              </p:nvPicPr>
              <p:blipFill>
                <a:blip r:embed="rId518"/>
                <a:stretch>
                  <a:fillRect/>
                </a:stretch>
              </p:blipFill>
              <p:spPr>
                <a:xfrm>
                  <a:off x="10555534" y="2510947"/>
                  <a:ext cx="899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64" name="Freihand 263">
                  <a:extLst>
                    <a:ext uri="{FF2B5EF4-FFF2-40B4-BE49-F238E27FC236}">
                      <a16:creationId xmlns:a16="http://schemas.microsoft.com/office/drawing/2014/main" id="{5111554B-128B-492F-A059-03A9DB3E386E}"/>
                    </a:ext>
                  </a:extLst>
                </p14:cNvPr>
                <p14:cNvContentPartPr/>
                <p14:nvPr/>
              </p14:nvContentPartPr>
              <p14:xfrm>
                <a:off x="10693774" y="2608867"/>
                <a:ext cx="139680" cy="106560"/>
              </p14:xfrm>
            </p:contentPart>
          </mc:Choice>
          <mc:Fallback xmlns="">
            <p:pic>
              <p:nvPicPr>
                <p:cNvPr id="264" name="Freihand 263">
                  <a:extLst>
                    <a:ext uri="{FF2B5EF4-FFF2-40B4-BE49-F238E27FC236}">
                      <a16:creationId xmlns:a16="http://schemas.microsoft.com/office/drawing/2014/main" id="{5111554B-128B-492F-A059-03A9DB3E386E}"/>
                    </a:ext>
                  </a:extLst>
                </p:cNvPr>
                <p:cNvPicPr/>
                <p:nvPr/>
              </p:nvPicPr>
              <p:blipFill>
                <a:blip r:embed="rId520"/>
                <a:stretch>
                  <a:fillRect/>
                </a:stretch>
              </p:blipFill>
              <p:spPr>
                <a:xfrm>
                  <a:off x="10689454" y="2604547"/>
                  <a:ext cx="148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65" name="Freihand 264">
                  <a:extLst>
                    <a:ext uri="{FF2B5EF4-FFF2-40B4-BE49-F238E27FC236}">
                      <a16:creationId xmlns:a16="http://schemas.microsoft.com/office/drawing/2014/main" id="{A8988601-50F7-4B87-95ED-592C6095C348}"/>
                    </a:ext>
                  </a:extLst>
                </p14:cNvPr>
                <p14:cNvContentPartPr/>
                <p14:nvPr/>
              </p14:nvContentPartPr>
              <p14:xfrm>
                <a:off x="10879174" y="2632987"/>
                <a:ext cx="30600" cy="81000"/>
              </p14:xfrm>
            </p:contentPart>
          </mc:Choice>
          <mc:Fallback xmlns="">
            <p:pic>
              <p:nvPicPr>
                <p:cNvPr id="265" name="Freihand 264">
                  <a:extLst>
                    <a:ext uri="{FF2B5EF4-FFF2-40B4-BE49-F238E27FC236}">
                      <a16:creationId xmlns:a16="http://schemas.microsoft.com/office/drawing/2014/main" id="{A8988601-50F7-4B87-95ED-592C6095C348}"/>
                    </a:ext>
                  </a:extLst>
                </p:cNvPr>
                <p:cNvPicPr/>
                <p:nvPr/>
              </p:nvPicPr>
              <p:blipFill>
                <a:blip r:embed="rId522"/>
                <a:stretch>
                  <a:fillRect/>
                </a:stretch>
              </p:blipFill>
              <p:spPr>
                <a:xfrm>
                  <a:off x="10874854" y="2628667"/>
                  <a:ext cx="39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66" name="Freihand 265">
                  <a:extLst>
                    <a:ext uri="{FF2B5EF4-FFF2-40B4-BE49-F238E27FC236}">
                      <a16:creationId xmlns:a16="http://schemas.microsoft.com/office/drawing/2014/main" id="{74E39371-FA6B-41FB-AEC2-92E6C615D65E}"/>
                    </a:ext>
                  </a:extLst>
                </p14:cNvPr>
                <p14:cNvContentPartPr/>
                <p14:nvPr/>
              </p14:nvContentPartPr>
              <p14:xfrm>
                <a:off x="10837054" y="2652427"/>
                <a:ext cx="129960" cy="6840"/>
              </p14:xfrm>
            </p:contentPart>
          </mc:Choice>
          <mc:Fallback xmlns="">
            <p:pic>
              <p:nvPicPr>
                <p:cNvPr id="266" name="Freihand 265">
                  <a:extLst>
                    <a:ext uri="{FF2B5EF4-FFF2-40B4-BE49-F238E27FC236}">
                      <a16:creationId xmlns:a16="http://schemas.microsoft.com/office/drawing/2014/main" id="{74E39371-FA6B-41FB-AEC2-92E6C615D65E}"/>
                    </a:ext>
                  </a:extLst>
                </p:cNvPr>
                <p:cNvPicPr/>
                <p:nvPr/>
              </p:nvPicPr>
              <p:blipFill>
                <a:blip r:embed="rId524"/>
                <a:stretch>
                  <a:fillRect/>
                </a:stretch>
              </p:blipFill>
              <p:spPr>
                <a:xfrm>
                  <a:off x="10832734" y="2648107"/>
                  <a:ext cx="138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67" name="Freihand 266">
                  <a:extLst>
                    <a:ext uri="{FF2B5EF4-FFF2-40B4-BE49-F238E27FC236}">
                      <a16:creationId xmlns:a16="http://schemas.microsoft.com/office/drawing/2014/main" id="{5D38AC7C-241B-429F-88AC-A30378D8F0FE}"/>
                    </a:ext>
                  </a:extLst>
                </p14:cNvPr>
                <p14:cNvContentPartPr/>
                <p14:nvPr/>
              </p14:nvContentPartPr>
              <p14:xfrm>
                <a:off x="11009134" y="2623267"/>
                <a:ext cx="82440" cy="79200"/>
              </p14:xfrm>
            </p:contentPart>
          </mc:Choice>
          <mc:Fallback xmlns="">
            <p:pic>
              <p:nvPicPr>
                <p:cNvPr id="267" name="Freihand 266">
                  <a:extLst>
                    <a:ext uri="{FF2B5EF4-FFF2-40B4-BE49-F238E27FC236}">
                      <a16:creationId xmlns:a16="http://schemas.microsoft.com/office/drawing/2014/main" id="{5D38AC7C-241B-429F-88AC-A30378D8F0FE}"/>
                    </a:ext>
                  </a:extLst>
                </p:cNvPr>
                <p:cNvPicPr/>
                <p:nvPr/>
              </p:nvPicPr>
              <p:blipFill>
                <a:blip r:embed="rId526"/>
                <a:stretch>
                  <a:fillRect/>
                </a:stretch>
              </p:blipFill>
              <p:spPr>
                <a:xfrm>
                  <a:off x="11004814" y="2618947"/>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68" name="Freihand 267">
                  <a:extLst>
                    <a:ext uri="{FF2B5EF4-FFF2-40B4-BE49-F238E27FC236}">
                      <a16:creationId xmlns:a16="http://schemas.microsoft.com/office/drawing/2014/main" id="{80714810-D464-40DA-981B-84E9455B6AC7}"/>
                    </a:ext>
                  </a:extLst>
                </p14:cNvPr>
                <p14:cNvContentPartPr/>
                <p14:nvPr/>
              </p14:nvContentPartPr>
              <p14:xfrm>
                <a:off x="11131894" y="2618587"/>
                <a:ext cx="66960" cy="70200"/>
              </p14:xfrm>
            </p:contentPart>
          </mc:Choice>
          <mc:Fallback xmlns="">
            <p:pic>
              <p:nvPicPr>
                <p:cNvPr id="268" name="Freihand 267">
                  <a:extLst>
                    <a:ext uri="{FF2B5EF4-FFF2-40B4-BE49-F238E27FC236}">
                      <a16:creationId xmlns:a16="http://schemas.microsoft.com/office/drawing/2014/main" id="{80714810-D464-40DA-981B-84E9455B6AC7}"/>
                    </a:ext>
                  </a:extLst>
                </p:cNvPr>
                <p:cNvPicPr/>
                <p:nvPr/>
              </p:nvPicPr>
              <p:blipFill>
                <a:blip r:embed="rId528"/>
                <a:stretch>
                  <a:fillRect/>
                </a:stretch>
              </p:blipFill>
              <p:spPr>
                <a:xfrm>
                  <a:off x="11127574" y="2614267"/>
                  <a:ext cx="75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69" name="Freihand 268">
                  <a:extLst>
                    <a:ext uri="{FF2B5EF4-FFF2-40B4-BE49-F238E27FC236}">
                      <a16:creationId xmlns:a16="http://schemas.microsoft.com/office/drawing/2014/main" id="{7ABF1249-1EDE-4B67-A05B-E5FD27F6AAD8}"/>
                    </a:ext>
                  </a:extLst>
                </p14:cNvPr>
                <p14:cNvContentPartPr/>
                <p14:nvPr/>
              </p14:nvContentPartPr>
              <p14:xfrm>
                <a:off x="11081494" y="2568547"/>
                <a:ext cx="77040" cy="52200"/>
              </p14:xfrm>
            </p:contentPart>
          </mc:Choice>
          <mc:Fallback xmlns="">
            <p:pic>
              <p:nvPicPr>
                <p:cNvPr id="269" name="Freihand 268">
                  <a:extLst>
                    <a:ext uri="{FF2B5EF4-FFF2-40B4-BE49-F238E27FC236}">
                      <a16:creationId xmlns:a16="http://schemas.microsoft.com/office/drawing/2014/main" id="{7ABF1249-1EDE-4B67-A05B-E5FD27F6AAD8}"/>
                    </a:ext>
                  </a:extLst>
                </p:cNvPr>
                <p:cNvPicPr/>
                <p:nvPr/>
              </p:nvPicPr>
              <p:blipFill>
                <a:blip r:embed="rId530"/>
                <a:stretch>
                  <a:fillRect/>
                </a:stretch>
              </p:blipFill>
              <p:spPr>
                <a:xfrm>
                  <a:off x="11077174" y="2564227"/>
                  <a:ext cx="85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0" name="Freihand 269">
                  <a:extLst>
                    <a:ext uri="{FF2B5EF4-FFF2-40B4-BE49-F238E27FC236}">
                      <a16:creationId xmlns:a16="http://schemas.microsoft.com/office/drawing/2014/main" id="{F43F5C33-91B6-416B-90F8-52F9E9784257}"/>
                    </a:ext>
                  </a:extLst>
                </p14:cNvPr>
                <p14:cNvContentPartPr/>
                <p14:nvPr/>
              </p14:nvContentPartPr>
              <p14:xfrm>
                <a:off x="11210014" y="2649547"/>
                <a:ext cx="67680" cy="57960"/>
              </p14:xfrm>
            </p:contentPart>
          </mc:Choice>
          <mc:Fallback xmlns="">
            <p:pic>
              <p:nvPicPr>
                <p:cNvPr id="270" name="Freihand 269">
                  <a:extLst>
                    <a:ext uri="{FF2B5EF4-FFF2-40B4-BE49-F238E27FC236}">
                      <a16:creationId xmlns:a16="http://schemas.microsoft.com/office/drawing/2014/main" id="{F43F5C33-91B6-416B-90F8-52F9E9784257}"/>
                    </a:ext>
                  </a:extLst>
                </p:cNvPr>
                <p:cNvPicPr/>
                <p:nvPr/>
              </p:nvPicPr>
              <p:blipFill>
                <a:blip r:embed="rId532"/>
                <a:stretch>
                  <a:fillRect/>
                </a:stretch>
              </p:blipFill>
              <p:spPr>
                <a:xfrm>
                  <a:off x="11205694" y="2645227"/>
                  <a:ext cx="76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2" name="Freihand 271">
                  <a:extLst>
                    <a:ext uri="{FF2B5EF4-FFF2-40B4-BE49-F238E27FC236}">
                      <a16:creationId xmlns:a16="http://schemas.microsoft.com/office/drawing/2014/main" id="{234C623F-948B-4A3D-83CD-137A1B5A8A19}"/>
                    </a:ext>
                  </a:extLst>
                </p14:cNvPr>
                <p14:cNvContentPartPr/>
                <p14:nvPr/>
              </p14:nvContentPartPr>
              <p14:xfrm>
                <a:off x="11523214" y="2405467"/>
                <a:ext cx="70920" cy="178560"/>
              </p14:xfrm>
            </p:contentPart>
          </mc:Choice>
          <mc:Fallback xmlns="">
            <p:pic>
              <p:nvPicPr>
                <p:cNvPr id="272" name="Freihand 271">
                  <a:extLst>
                    <a:ext uri="{FF2B5EF4-FFF2-40B4-BE49-F238E27FC236}">
                      <a16:creationId xmlns:a16="http://schemas.microsoft.com/office/drawing/2014/main" id="{234C623F-948B-4A3D-83CD-137A1B5A8A19}"/>
                    </a:ext>
                  </a:extLst>
                </p:cNvPr>
                <p:cNvPicPr/>
                <p:nvPr/>
              </p:nvPicPr>
              <p:blipFill>
                <a:blip r:embed="rId534"/>
                <a:stretch>
                  <a:fillRect/>
                </a:stretch>
              </p:blipFill>
              <p:spPr>
                <a:xfrm>
                  <a:off x="11518894" y="2401147"/>
                  <a:ext cx="79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73" name="Freihand 272">
                  <a:extLst>
                    <a:ext uri="{FF2B5EF4-FFF2-40B4-BE49-F238E27FC236}">
                      <a16:creationId xmlns:a16="http://schemas.microsoft.com/office/drawing/2014/main" id="{83F2ECC1-4403-49C2-8D33-EEA0A6A60999}"/>
                    </a:ext>
                  </a:extLst>
                </p14:cNvPr>
                <p14:cNvContentPartPr/>
                <p14:nvPr/>
              </p14:nvContentPartPr>
              <p14:xfrm>
                <a:off x="11626534" y="2402947"/>
                <a:ext cx="229320" cy="153360"/>
              </p14:xfrm>
            </p:contentPart>
          </mc:Choice>
          <mc:Fallback xmlns="">
            <p:pic>
              <p:nvPicPr>
                <p:cNvPr id="273" name="Freihand 272">
                  <a:extLst>
                    <a:ext uri="{FF2B5EF4-FFF2-40B4-BE49-F238E27FC236}">
                      <a16:creationId xmlns:a16="http://schemas.microsoft.com/office/drawing/2014/main" id="{83F2ECC1-4403-49C2-8D33-EEA0A6A60999}"/>
                    </a:ext>
                  </a:extLst>
                </p:cNvPr>
                <p:cNvPicPr/>
                <p:nvPr/>
              </p:nvPicPr>
              <p:blipFill>
                <a:blip r:embed="rId536"/>
                <a:stretch>
                  <a:fillRect/>
                </a:stretch>
              </p:blipFill>
              <p:spPr>
                <a:xfrm>
                  <a:off x="11622214" y="2398627"/>
                  <a:ext cx="237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74" name="Freihand 273">
                  <a:extLst>
                    <a:ext uri="{FF2B5EF4-FFF2-40B4-BE49-F238E27FC236}">
                      <a16:creationId xmlns:a16="http://schemas.microsoft.com/office/drawing/2014/main" id="{F380E6E7-7D04-422F-828D-76EABE8D1773}"/>
                    </a:ext>
                  </a:extLst>
                </p14:cNvPr>
                <p14:cNvContentPartPr/>
                <p14:nvPr/>
              </p14:nvContentPartPr>
              <p14:xfrm>
                <a:off x="11902654" y="2454427"/>
                <a:ext cx="219960" cy="113400"/>
              </p14:xfrm>
            </p:contentPart>
          </mc:Choice>
          <mc:Fallback xmlns="">
            <p:pic>
              <p:nvPicPr>
                <p:cNvPr id="274" name="Freihand 273">
                  <a:extLst>
                    <a:ext uri="{FF2B5EF4-FFF2-40B4-BE49-F238E27FC236}">
                      <a16:creationId xmlns:a16="http://schemas.microsoft.com/office/drawing/2014/main" id="{F380E6E7-7D04-422F-828D-76EABE8D1773}"/>
                    </a:ext>
                  </a:extLst>
                </p:cNvPr>
                <p:cNvPicPr/>
                <p:nvPr/>
              </p:nvPicPr>
              <p:blipFill>
                <a:blip r:embed="rId538"/>
                <a:stretch>
                  <a:fillRect/>
                </a:stretch>
              </p:blipFill>
              <p:spPr>
                <a:xfrm>
                  <a:off x="11898334" y="2450107"/>
                  <a:ext cx="22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75" name="Freihand 274">
                  <a:extLst>
                    <a:ext uri="{FF2B5EF4-FFF2-40B4-BE49-F238E27FC236}">
                      <a16:creationId xmlns:a16="http://schemas.microsoft.com/office/drawing/2014/main" id="{D12FDCF2-A946-4AB8-96BE-AC41122BAE2E}"/>
                    </a:ext>
                  </a:extLst>
                </p14:cNvPr>
                <p14:cNvContentPartPr/>
                <p14:nvPr/>
              </p14:nvContentPartPr>
              <p14:xfrm>
                <a:off x="12104254" y="2379187"/>
                <a:ext cx="56880" cy="152640"/>
              </p14:xfrm>
            </p:contentPart>
          </mc:Choice>
          <mc:Fallback xmlns="">
            <p:pic>
              <p:nvPicPr>
                <p:cNvPr id="275" name="Freihand 274">
                  <a:extLst>
                    <a:ext uri="{FF2B5EF4-FFF2-40B4-BE49-F238E27FC236}">
                      <a16:creationId xmlns:a16="http://schemas.microsoft.com/office/drawing/2014/main" id="{D12FDCF2-A946-4AB8-96BE-AC41122BAE2E}"/>
                    </a:ext>
                  </a:extLst>
                </p:cNvPr>
                <p:cNvPicPr/>
                <p:nvPr/>
              </p:nvPicPr>
              <p:blipFill>
                <a:blip r:embed="rId540"/>
                <a:stretch>
                  <a:fillRect/>
                </a:stretch>
              </p:blipFill>
              <p:spPr>
                <a:xfrm>
                  <a:off x="12099934" y="2374867"/>
                  <a:ext cx="65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76" name="Freihand 275">
                  <a:extLst>
                    <a:ext uri="{FF2B5EF4-FFF2-40B4-BE49-F238E27FC236}">
                      <a16:creationId xmlns:a16="http://schemas.microsoft.com/office/drawing/2014/main" id="{6D484D88-A82C-43AB-8D89-A0167172C7F9}"/>
                    </a:ext>
                  </a:extLst>
                </p14:cNvPr>
                <p14:cNvContentPartPr/>
                <p14:nvPr/>
              </p14:nvContentPartPr>
              <p14:xfrm>
                <a:off x="11502334" y="2596987"/>
                <a:ext cx="306360" cy="29520"/>
              </p14:xfrm>
            </p:contentPart>
          </mc:Choice>
          <mc:Fallback xmlns="">
            <p:pic>
              <p:nvPicPr>
                <p:cNvPr id="276" name="Freihand 275">
                  <a:extLst>
                    <a:ext uri="{FF2B5EF4-FFF2-40B4-BE49-F238E27FC236}">
                      <a16:creationId xmlns:a16="http://schemas.microsoft.com/office/drawing/2014/main" id="{6D484D88-A82C-43AB-8D89-A0167172C7F9}"/>
                    </a:ext>
                  </a:extLst>
                </p:cNvPr>
                <p:cNvPicPr/>
                <p:nvPr/>
              </p:nvPicPr>
              <p:blipFill>
                <a:blip r:embed="rId542"/>
                <a:stretch>
                  <a:fillRect/>
                </a:stretch>
              </p:blipFill>
              <p:spPr>
                <a:xfrm>
                  <a:off x="11498014" y="2592667"/>
                  <a:ext cx="315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78" name="Freihand 277">
                  <a:extLst>
                    <a:ext uri="{FF2B5EF4-FFF2-40B4-BE49-F238E27FC236}">
                      <a16:creationId xmlns:a16="http://schemas.microsoft.com/office/drawing/2014/main" id="{312610C9-F527-4539-B5A3-0F4707F84085}"/>
                    </a:ext>
                  </a:extLst>
                </p14:cNvPr>
                <p14:cNvContentPartPr/>
                <p14:nvPr/>
              </p14:nvContentPartPr>
              <p14:xfrm>
                <a:off x="9325054" y="2599867"/>
                <a:ext cx="679680" cy="84960"/>
              </p14:xfrm>
            </p:contentPart>
          </mc:Choice>
          <mc:Fallback xmlns="">
            <p:pic>
              <p:nvPicPr>
                <p:cNvPr id="278" name="Freihand 277">
                  <a:extLst>
                    <a:ext uri="{FF2B5EF4-FFF2-40B4-BE49-F238E27FC236}">
                      <a16:creationId xmlns:a16="http://schemas.microsoft.com/office/drawing/2014/main" id="{312610C9-F527-4539-B5A3-0F4707F84085}"/>
                    </a:ext>
                  </a:extLst>
                </p:cNvPr>
                <p:cNvPicPr/>
                <p:nvPr/>
              </p:nvPicPr>
              <p:blipFill>
                <a:blip r:embed="rId544"/>
                <a:stretch>
                  <a:fillRect/>
                </a:stretch>
              </p:blipFill>
              <p:spPr>
                <a:xfrm>
                  <a:off x="9320734" y="2595547"/>
                  <a:ext cx="68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80" name="Freihand 279">
                  <a:extLst>
                    <a:ext uri="{FF2B5EF4-FFF2-40B4-BE49-F238E27FC236}">
                      <a16:creationId xmlns:a16="http://schemas.microsoft.com/office/drawing/2014/main" id="{895A17FC-F473-4AAB-8EF7-483257BD99A4}"/>
                    </a:ext>
                  </a:extLst>
                </p14:cNvPr>
                <p14:cNvContentPartPr/>
                <p14:nvPr/>
              </p14:nvContentPartPr>
              <p14:xfrm>
                <a:off x="11420974" y="2771227"/>
                <a:ext cx="95760" cy="135000"/>
              </p14:xfrm>
            </p:contentPart>
          </mc:Choice>
          <mc:Fallback xmlns="">
            <p:pic>
              <p:nvPicPr>
                <p:cNvPr id="280" name="Freihand 279">
                  <a:extLst>
                    <a:ext uri="{FF2B5EF4-FFF2-40B4-BE49-F238E27FC236}">
                      <a16:creationId xmlns:a16="http://schemas.microsoft.com/office/drawing/2014/main" id="{895A17FC-F473-4AAB-8EF7-483257BD99A4}"/>
                    </a:ext>
                  </a:extLst>
                </p:cNvPr>
                <p:cNvPicPr/>
                <p:nvPr/>
              </p:nvPicPr>
              <p:blipFill>
                <a:blip r:embed="rId546"/>
                <a:stretch>
                  <a:fillRect/>
                </a:stretch>
              </p:blipFill>
              <p:spPr>
                <a:xfrm>
                  <a:off x="11416654" y="2766907"/>
                  <a:ext cx="104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81" name="Freihand 280">
                  <a:extLst>
                    <a:ext uri="{FF2B5EF4-FFF2-40B4-BE49-F238E27FC236}">
                      <a16:creationId xmlns:a16="http://schemas.microsoft.com/office/drawing/2014/main" id="{10207DC0-0003-4801-A6EF-56C94E35A28F}"/>
                    </a:ext>
                  </a:extLst>
                </p14:cNvPr>
                <p14:cNvContentPartPr/>
                <p14:nvPr/>
              </p14:nvContentPartPr>
              <p14:xfrm>
                <a:off x="11544814" y="2738827"/>
                <a:ext cx="156240" cy="306720"/>
              </p14:xfrm>
            </p:contentPart>
          </mc:Choice>
          <mc:Fallback xmlns="">
            <p:pic>
              <p:nvPicPr>
                <p:cNvPr id="281" name="Freihand 280">
                  <a:extLst>
                    <a:ext uri="{FF2B5EF4-FFF2-40B4-BE49-F238E27FC236}">
                      <a16:creationId xmlns:a16="http://schemas.microsoft.com/office/drawing/2014/main" id="{10207DC0-0003-4801-A6EF-56C94E35A28F}"/>
                    </a:ext>
                  </a:extLst>
                </p:cNvPr>
                <p:cNvPicPr/>
                <p:nvPr/>
              </p:nvPicPr>
              <p:blipFill>
                <a:blip r:embed="rId548"/>
                <a:stretch>
                  <a:fillRect/>
                </a:stretch>
              </p:blipFill>
              <p:spPr>
                <a:xfrm>
                  <a:off x="11540494" y="2734507"/>
                  <a:ext cx="164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82" name="Freihand 281">
                  <a:extLst>
                    <a:ext uri="{FF2B5EF4-FFF2-40B4-BE49-F238E27FC236}">
                      <a16:creationId xmlns:a16="http://schemas.microsoft.com/office/drawing/2014/main" id="{08CBA279-EF25-4F0A-A8CE-8700A0C30846}"/>
                    </a:ext>
                  </a:extLst>
                </p14:cNvPr>
                <p14:cNvContentPartPr/>
                <p14:nvPr/>
              </p14:nvContentPartPr>
              <p14:xfrm>
                <a:off x="11723734" y="2870227"/>
                <a:ext cx="360" cy="360"/>
              </p14:xfrm>
            </p:contentPart>
          </mc:Choice>
          <mc:Fallback xmlns="">
            <p:pic>
              <p:nvPicPr>
                <p:cNvPr id="282" name="Freihand 281">
                  <a:extLst>
                    <a:ext uri="{FF2B5EF4-FFF2-40B4-BE49-F238E27FC236}">
                      <a16:creationId xmlns:a16="http://schemas.microsoft.com/office/drawing/2014/main" id="{08CBA279-EF25-4F0A-A8CE-8700A0C30846}"/>
                    </a:ext>
                  </a:extLst>
                </p:cNvPr>
                <p:cNvPicPr/>
                <p:nvPr/>
              </p:nvPicPr>
              <p:blipFill>
                <a:blip r:embed="rId63"/>
                <a:stretch>
                  <a:fillRect/>
                </a:stretch>
              </p:blipFill>
              <p:spPr>
                <a:xfrm>
                  <a:off x="11719414" y="2865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84" name="Freihand 283">
                  <a:extLst>
                    <a:ext uri="{FF2B5EF4-FFF2-40B4-BE49-F238E27FC236}">
                      <a16:creationId xmlns:a16="http://schemas.microsoft.com/office/drawing/2014/main" id="{FC30D3F3-B7B0-464B-A350-375223C8F062}"/>
                    </a:ext>
                  </a:extLst>
                </p14:cNvPr>
                <p14:cNvContentPartPr/>
                <p14:nvPr/>
              </p14:nvContentPartPr>
              <p14:xfrm>
                <a:off x="11268334" y="3073627"/>
                <a:ext cx="10440" cy="156600"/>
              </p14:xfrm>
            </p:contentPart>
          </mc:Choice>
          <mc:Fallback xmlns="">
            <p:pic>
              <p:nvPicPr>
                <p:cNvPr id="284" name="Freihand 283">
                  <a:extLst>
                    <a:ext uri="{FF2B5EF4-FFF2-40B4-BE49-F238E27FC236}">
                      <a16:creationId xmlns:a16="http://schemas.microsoft.com/office/drawing/2014/main" id="{FC30D3F3-B7B0-464B-A350-375223C8F062}"/>
                    </a:ext>
                  </a:extLst>
                </p:cNvPr>
                <p:cNvPicPr/>
                <p:nvPr/>
              </p:nvPicPr>
              <p:blipFill>
                <a:blip r:embed="rId551"/>
                <a:stretch>
                  <a:fillRect/>
                </a:stretch>
              </p:blipFill>
              <p:spPr>
                <a:xfrm>
                  <a:off x="11264014" y="3069307"/>
                  <a:ext cx="19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85" name="Freihand 284">
                  <a:extLst>
                    <a:ext uri="{FF2B5EF4-FFF2-40B4-BE49-F238E27FC236}">
                      <a16:creationId xmlns:a16="http://schemas.microsoft.com/office/drawing/2014/main" id="{FD00FF31-0511-425A-A5F5-B1F86BEC07E1}"/>
                    </a:ext>
                  </a:extLst>
                </p14:cNvPr>
                <p14:cNvContentPartPr/>
                <p14:nvPr/>
              </p14:nvContentPartPr>
              <p14:xfrm>
                <a:off x="11202454" y="3032947"/>
                <a:ext cx="129960" cy="199440"/>
              </p14:xfrm>
            </p:contentPart>
          </mc:Choice>
          <mc:Fallback xmlns="">
            <p:pic>
              <p:nvPicPr>
                <p:cNvPr id="285" name="Freihand 284">
                  <a:extLst>
                    <a:ext uri="{FF2B5EF4-FFF2-40B4-BE49-F238E27FC236}">
                      <a16:creationId xmlns:a16="http://schemas.microsoft.com/office/drawing/2014/main" id="{FD00FF31-0511-425A-A5F5-B1F86BEC07E1}"/>
                    </a:ext>
                  </a:extLst>
                </p:cNvPr>
                <p:cNvPicPr/>
                <p:nvPr/>
              </p:nvPicPr>
              <p:blipFill>
                <a:blip r:embed="rId553"/>
                <a:stretch>
                  <a:fillRect/>
                </a:stretch>
              </p:blipFill>
              <p:spPr>
                <a:xfrm>
                  <a:off x="11198134" y="3028627"/>
                  <a:ext cx="138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86" name="Freihand 285">
                  <a:extLst>
                    <a:ext uri="{FF2B5EF4-FFF2-40B4-BE49-F238E27FC236}">
                      <a16:creationId xmlns:a16="http://schemas.microsoft.com/office/drawing/2014/main" id="{69272EDD-6870-4B26-A89E-ECFFA1E23254}"/>
                    </a:ext>
                  </a:extLst>
                </p14:cNvPr>
                <p14:cNvContentPartPr/>
                <p14:nvPr/>
              </p14:nvContentPartPr>
              <p14:xfrm>
                <a:off x="11344294" y="3050947"/>
                <a:ext cx="491760" cy="173160"/>
              </p14:xfrm>
            </p:contentPart>
          </mc:Choice>
          <mc:Fallback xmlns="">
            <p:pic>
              <p:nvPicPr>
                <p:cNvPr id="286" name="Freihand 285">
                  <a:extLst>
                    <a:ext uri="{FF2B5EF4-FFF2-40B4-BE49-F238E27FC236}">
                      <a16:creationId xmlns:a16="http://schemas.microsoft.com/office/drawing/2014/main" id="{69272EDD-6870-4B26-A89E-ECFFA1E23254}"/>
                    </a:ext>
                  </a:extLst>
                </p:cNvPr>
                <p:cNvPicPr/>
                <p:nvPr/>
              </p:nvPicPr>
              <p:blipFill>
                <a:blip r:embed="rId555"/>
                <a:stretch>
                  <a:fillRect/>
                </a:stretch>
              </p:blipFill>
              <p:spPr>
                <a:xfrm>
                  <a:off x="11339974" y="3046627"/>
                  <a:ext cx="500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87" name="Freihand 286">
                  <a:extLst>
                    <a:ext uri="{FF2B5EF4-FFF2-40B4-BE49-F238E27FC236}">
                      <a16:creationId xmlns:a16="http://schemas.microsoft.com/office/drawing/2014/main" id="{63DF33B8-8FC5-4FDA-8E30-36D742FE6127}"/>
                    </a:ext>
                  </a:extLst>
                </p14:cNvPr>
                <p14:cNvContentPartPr/>
                <p14:nvPr/>
              </p14:nvContentPartPr>
              <p14:xfrm>
                <a:off x="11865934" y="3124027"/>
                <a:ext cx="88920" cy="9360"/>
              </p14:xfrm>
            </p:contentPart>
          </mc:Choice>
          <mc:Fallback xmlns="">
            <p:pic>
              <p:nvPicPr>
                <p:cNvPr id="287" name="Freihand 286">
                  <a:extLst>
                    <a:ext uri="{FF2B5EF4-FFF2-40B4-BE49-F238E27FC236}">
                      <a16:creationId xmlns:a16="http://schemas.microsoft.com/office/drawing/2014/main" id="{63DF33B8-8FC5-4FDA-8E30-36D742FE6127}"/>
                    </a:ext>
                  </a:extLst>
                </p:cNvPr>
                <p:cNvPicPr/>
                <p:nvPr/>
              </p:nvPicPr>
              <p:blipFill>
                <a:blip r:embed="rId557"/>
                <a:stretch>
                  <a:fillRect/>
                </a:stretch>
              </p:blipFill>
              <p:spPr>
                <a:xfrm>
                  <a:off x="11861614" y="3119707"/>
                  <a:ext cx="97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88" name="Freihand 287">
                  <a:extLst>
                    <a:ext uri="{FF2B5EF4-FFF2-40B4-BE49-F238E27FC236}">
                      <a16:creationId xmlns:a16="http://schemas.microsoft.com/office/drawing/2014/main" id="{EC4A2C6F-603C-41D6-919B-6A2C742AE5FA}"/>
                    </a:ext>
                  </a:extLst>
                </p14:cNvPr>
                <p14:cNvContentPartPr/>
                <p14:nvPr/>
              </p14:nvContentPartPr>
              <p14:xfrm>
                <a:off x="11198134" y="3340027"/>
                <a:ext cx="103680" cy="147600"/>
              </p14:xfrm>
            </p:contentPart>
          </mc:Choice>
          <mc:Fallback xmlns="">
            <p:pic>
              <p:nvPicPr>
                <p:cNvPr id="288" name="Freihand 287">
                  <a:extLst>
                    <a:ext uri="{FF2B5EF4-FFF2-40B4-BE49-F238E27FC236}">
                      <a16:creationId xmlns:a16="http://schemas.microsoft.com/office/drawing/2014/main" id="{EC4A2C6F-603C-41D6-919B-6A2C742AE5FA}"/>
                    </a:ext>
                  </a:extLst>
                </p:cNvPr>
                <p:cNvPicPr/>
                <p:nvPr/>
              </p:nvPicPr>
              <p:blipFill>
                <a:blip r:embed="rId559"/>
                <a:stretch>
                  <a:fillRect/>
                </a:stretch>
              </p:blipFill>
              <p:spPr>
                <a:xfrm>
                  <a:off x="11193814" y="3335707"/>
                  <a:ext cx="112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89" name="Freihand 288">
                  <a:extLst>
                    <a:ext uri="{FF2B5EF4-FFF2-40B4-BE49-F238E27FC236}">
                      <a16:creationId xmlns:a16="http://schemas.microsoft.com/office/drawing/2014/main" id="{7BE1E316-1E07-47CD-8EB0-F1E7AC9E3849}"/>
                    </a:ext>
                  </a:extLst>
                </p14:cNvPr>
                <p14:cNvContentPartPr/>
                <p14:nvPr/>
              </p14:nvContentPartPr>
              <p14:xfrm>
                <a:off x="11301454" y="3387907"/>
                <a:ext cx="233280" cy="80280"/>
              </p14:xfrm>
            </p:contentPart>
          </mc:Choice>
          <mc:Fallback xmlns="">
            <p:pic>
              <p:nvPicPr>
                <p:cNvPr id="289" name="Freihand 288">
                  <a:extLst>
                    <a:ext uri="{FF2B5EF4-FFF2-40B4-BE49-F238E27FC236}">
                      <a16:creationId xmlns:a16="http://schemas.microsoft.com/office/drawing/2014/main" id="{7BE1E316-1E07-47CD-8EB0-F1E7AC9E3849}"/>
                    </a:ext>
                  </a:extLst>
                </p:cNvPr>
                <p:cNvPicPr/>
                <p:nvPr/>
              </p:nvPicPr>
              <p:blipFill>
                <a:blip r:embed="rId561"/>
                <a:stretch>
                  <a:fillRect/>
                </a:stretch>
              </p:blipFill>
              <p:spPr>
                <a:xfrm>
                  <a:off x="11297134" y="3383587"/>
                  <a:ext cx="241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90" name="Freihand 289">
                  <a:extLst>
                    <a:ext uri="{FF2B5EF4-FFF2-40B4-BE49-F238E27FC236}">
                      <a16:creationId xmlns:a16="http://schemas.microsoft.com/office/drawing/2014/main" id="{7AB1C0B8-7A14-4EB4-B941-B6836C7DC278}"/>
                    </a:ext>
                  </a:extLst>
                </p14:cNvPr>
                <p14:cNvContentPartPr/>
                <p14:nvPr/>
              </p14:nvContentPartPr>
              <p14:xfrm>
                <a:off x="11546614" y="3389347"/>
                <a:ext cx="66240" cy="66960"/>
              </p14:xfrm>
            </p:contentPart>
          </mc:Choice>
          <mc:Fallback xmlns="">
            <p:pic>
              <p:nvPicPr>
                <p:cNvPr id="290" name="Freihand 289">
                  <a:extLst>
                    <a:ext uri="{FF2B5EF4-FFF2-40B4-BE49-F238E27FC236}">
                      <a16:creationId xmlns:a16="http://schemas.microsoft.com/office/drawing/2014/main" id="{7AB1C0B8-7A14-4EB4-B941-B6836C7DC278}"/>
                    </a:ext>
                  </a:extLst>
                </p:cNvPr>
                <p:cNvPicPr/>
                <p:nvPr/>
              </p:nvPicPr>
              <p:blipFill>
                <a:blip r:embed="rId563"/>
                <a:stretch>
                  <a:fillRect/>
                </a:stretch>
              </p:blipFill>
              <p:spPr>
                <a:xfrm>
                  <a:off x="11542294" y="3385027"/>
                  <a:ext cx="74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91" name="Freihand 290">
                  <a:extLst>
                    <a:ext uri="{FF2B5EF4-FFF2-40B4-BE49-F238E27FC236}">
                      <a16:creationId xmlns:a16="http://schemas.microsoft.com/office/drawing/2014/main" id="{DBD2E11D-7CBF-47DA-92AA-CB354AFF14F4}"/>
                    </a:ext>
                  </a:extLst>
                </p14:cNvPr>
                <p14:cNvContentPartPr/>
                <p14:nvPr/>
              </p14:nvContentPartPr>
              <p14:xfrm>
                <a:off x="11604934" y="3300427"/>
                <a:ext cx="187200" cy="139680"/>
              </p14:xfrm>
            </p:contentPart>
          </mc:Choice>
          <mc:Fallback xmlns="">
            <p:pic>
              <p:nvPicPr>
                <p:cNvPr id="291" name="Freihand 290">
                  <a:extLst>
                    <a:ext uri="{FF2B5EF4-FFF2-40B4-BE49-F238E27FC236}">
                      <a16:creationId xmlns:a16="http://schemas.microsoft.com/office/drawing/2014/main" id="{DBD2E11D-7CBF-47DA-92AA-CB354AFF14F4}"/>
                    </a:ext>
                  </a:extLst>
                </p:cNvPr>
                <p:cNvPicPr/>
                <p:nvPr/>
              </p:nvPicPr>
              <p:blipFill>
                <a:blip r:embed="rId565"/>
                <a:stretch>
                  <a:fillRect/>
                </a:stretch>
              </p:blipFill>
              <p:spPr>
                <a:xfrm>
                  <a:off x="11600614" y="3296107"/>
                  <a:ext cx="19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92" name="Freihand 291">
                  <a:extLst>
                    <a:ext uri="{FF2B5EF4-FFF2-40B4-BE49-F238E27FC236}">
                      <a16:creationId xmlns:a16="http://schemas.microsoft.com/office/drawing/2014/main" id="{D7AAEB91-E442-4CEE-9C29-E5F8B5BF554C}"/>
                    </a:ext>
                  </a:extLst>
                </p14:cNvPr>
                <p14:cNvContentPartPr/>
                <p14:nvPr/>
              </p14:nvContentPartPr>
              <p14:xfrm>
                <a:off x="11814454" y="3359107"/>
                <a:ext cx="228240" cy="206280"/>
              </p14:xfrm>
            </p:contentPart>
          </mc:Choice>
          <mc:Fallback xmlns="">
            <p:pic>
              <p:nvPicPr>
                <p:cNvPr id="292" name="Freihand 291">
                  <a:extLst>
                    <a:ext uri="{FF2B5EF4-FFF2-40B4-BE49-F238E27FC236}">
                      <a16:creationId xmlns:a16="http://schemas.microsoft.com/office/drawing/2014/main" id="{D7AAEB91-E442-4CEE-9C29-E5F8B5BF554C}"/>
                    </a:ext>
                  </a:extLst>
                </p:cNvPr>
                <p:cNvPicPr/>
                <p:nvPr/>
              </p:nvPicPr>
              <p:blipFill>
                <a:blip r:embed="rId567"/>
                <a:stretch>
                  <a:fillRect/>
                </a:stretch>
              </p:blipFill>
              <p:spPr>
                <a:xfrm>
                  <a:off x="11810134" y="3354787"/>
                  <a:ext cx="236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95" name="Freihand 294">
                  <a:extLst>
                    <a:ext uri="{FF2B5EF4-FFF2-40B4-BE49-F238E27FC236}">
                      <a16:creationId xmlns:a16="http://schemas.microsoft.com/office/drawing/2014/main" id="{2C7356E9-6F7D-4D4F-A9A4-E1B031B524AC}"/>
                    </a:ext>
                  </a:extLst>
                </p14:cNvPr>
                <p14:cNvContentPartPr/>
                <p14:nvPr/>
              </p14:nvContentPartPr>
              <p14:xfrm>
                <a:off x="11206054" y="3626227"/>
                <a:ext cx="190440" cy="87840"/>
              </p14:xfrm>
            </p:contentPart>
          </mc:Choice>
          <mc:Fallback xmlns="">
            <p:pic>
              <p:nvPicPr>
                <p:cNvPr id="295" name="Freihand 294">
                  <a:extLst>
                    <a:ext uri="{FF2B5EF4-FFF2-40B4-BE49-F238E27FC236}">
                      <a16:creationId xmlns:a16="http://schemas.microsoft.com/office/drawing/2014/main" id="{2C7356E9-6F7D-4D4F-A9A4-E1B031B524AC}"/>
                    </a:ext>
                  </a:extLst>
                </p:cNvPr>
                <p:cNvPicPr/>
                <p:nvPr/>
              </p:nvPicPr>
              <p:blipFill>
                <a:blip r:embed="rId569"/>
                <a:stretch>
                  <a:fillRect/>
                </a:stretch>
              </p:blipFill>
              <p:spPr>
                <a:xfrm>
                  <a:off x="11201734" y="3621907"/>
                  <a:ext cx="19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96" name="Freihand 295">
                  <a:extLst>
                    <a:ext uri="{FF2B5EF4-FFF2-40B4-BE49-F238E27FC236}">
                      <a16:creationId xmlns:a16="http://schemas.microsoft.com/office/drawing/2014/main" id="{B9D893DD-604E-4F72-8566-9DAA7583A322}"/>
                    </a:ext>
                  </a:extLst>
                </p14:cNvPr>
                <p14:cNvContentPartPr/>
                <p14:nvPr/>
              </p14:nvContentPartPr>
              <p14:xfrm>
                <a:off x="11423134" y="3628747"/>
                <a:ext cx="63000" cy="73800"/>
              </p14:xfrm>
            </p:contentPart>
          </mc:Choice>
          <mc:Fallback xmlns="">
            <p:pic>
              <p:nvPicPr>
                <p:cNvPr id="296" name="Freihand 295">
                  <a:extLst>
                    <a:ext uri="{FF2B5EF4-FFF2-40B4-BE49-F238E27FC236}">
                      <a16:creationId xmlns:a16="http://schemas.microsoft.com/office/drawing/2014/main" id="{B9D893DD-604E-4F72-8566-9DAA7583A322}"/>
                    </a:ext>
                  </a:extLst>
                </p:cNvPr>
                <p:cNvPicPr/>
                <p:nvPr/>
              </p:nvPicPr>
              <p:blipFill>
                <a:blip r:embed="rId571"/>
                <a:stretch>
                  <a:fillRect/>
                </a:stretch>
              </p:blipFill>
              <p:spPr>
                <a:xfrm>
                  <a:off x="11418814" y="3624427"/>
                  <a:ext cx="71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97" name="Freihand 296">
                  <a:extLst>
                    <a:ext uri="{FF2B5EF4-FFF2-40B4-BE49-F238E27FC236}">
                      <a16:creationId xmlns:a16="http://schemas.microsoft.com/office/drawing/2014/main" id="{2A7ECDB5-F1C3-447D-AE7E-061034C3B8E8}"/>
                    </a:ext>
                  </a:extLst>
                </p14:cNvPr>
                <p14:cNvContentPartPr/>
                <p14:nvPr/>
              </p14:nvContentPartPr>
              <p14:xfrm>
                <a:off x="11604574" y="3593107"/>
                <a:ext cx="4320" cy="123480"/>
              </p14:xfrm>
            </p:contentPart>
          </mc:Choice>
          <mc:Fallback xmlns="">
            <p:pic>
              <p:nvPicPr>
                <p:cNvPr id="297" name="Freihand 296">
                  <a:extLst>
                    <a:ext uri="{FF2B5EF4-FFF2-40B4-BE49-F238E27FC236}">
                      <a16:creationId xmlns:a16="http://schemas.microsoft.com/office/drawing/2014/main" id="{2A7ECDB5-F1C3-447D-AE7E-061034C3B8E8}"/>
                    </a:ext>
                  </a:extLst>
                </p:cNvPr>
                <p:cNvPicPr/>
                <p:nvPr/>
              </p:nvPicPr>
              <p:blipFill>
                <a:blip r:embed="rId573"/>
                <a:stretch>
                  <a:fillRect/>
                </a:stretch>
              </p:blipFill>
              <p:spPr>
                <a:xfrm>
                  <a:off x="11600254" y="3588787"/>
                  <a:ext cx="12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98" name="Freihand 297">
                  <a:extLst>
                    <a:ext uri="{FF2B5EF4-FFF2-40B4-BE49-F238E27FC236}">
                      <a16:creationId xmlns:a16="http://schemas.microsoft.com/office/drawing/2014/main" id="{87B9D836-680C-481C-B7F6-47086BABEFF2}"/>
                    </a:ext>
                  </a:extLst>
                </p14:cNvPr>
                <p14:cNvContentPartPr/>
                <p14:nvPr/>
              </p14:nvContentPartPr>
              <p14:xfrm>
                <a:off x="11553454" y="3661507"/>
                <a:ext cx="125280" cy="43200"/>
              </p14:xfrm>
            </p:contentPart>
          </mc:Choice>
          <mc:Fallback xmlns="">
            <p:pic>
              <p:nvPicPr>
                <p:cNvPr id="298" name="Freihand 297">
                  <a:extLst>
                    <a:ext uri="{FF2B5EF4-FFF2-40B4-BE49-F238E27FC236}">
                      <a16:creationId xmlns:a16="http://schemas.microsoft.com/office/drawing/2014/main" id="{87B9D836-680C-481C-B7F6-47086BABEFF2}"/>
                    </a:ext>
                  </a:extLst>
                </p:cNvPr>
                <p:cNvPicPr/>
                <p:nvPr/>
              </p:nvPicPr>
              <p:blipFill>
                <a:blip r:embed="rId575"/>
                <a:stretch>
                  <a:fillRect/>
                </a:stretch>
              </p:blipFill>
              <p:spPr>
                <a:xfrm>
                  <a:off x="11549134" y="3657187"/>
                  <a:ext cx="13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99" name="Freihand 298">
                  <a:extLst>
                    <a:ext uri="{FF2B5EF4-FFF2-40B4-BE49-F238E27FC236}">
                      <a16:creationId xmlns:a16="http://schemas.microsoft.com/office/drawing/2014/main" id="{A3477E84-D3C3-4C1A-BEE0-8306ED7F3F9F}"/>
                    </a:ext>
                  </a:extLst>
                </p14:cNvPr>
                <p14:cNvContentPartPr/>
                <p14:nvPr/>
              </p14:nvContentPartPr>
              <p14:xfrm>
                <a:off x="11534014" y="3569347"/>
                <a:ext cx="126000" cy="8640"/>
              </p14:xfrm>
            </p:contentPart>
          </mc:Choice>
          <mc:Fallback xmlns="">
            <p:pic>
              <p:nvPicPr>
                <p:cNvPr id="299" name="Freihand 298">
                  <a:extLst>
                    <a:ext uri="{FF2B5EF4-FFF2-40B4-BE49-F238E27FC236}">
                      <a16:creationId xmlns:a16="http://schemas.microsoft.com/office/drawing/2014/main" id="{A3477E84-D3C3-4C1A-BEE0-8306ED7F3F9F}"/>
                    </a:ext>
                  </a:extLst>
                </p:cNvPr>
                <p:cNvPicPr/>
                <p:nvPr/>
              </p:nvPicPr>
              <p:blipFill>
                <a:blip r:embed="rId577"/>
                <a:stretch>
                  <a:fillRect/>
                </a:stretch>
              </p:blipFill>
              <p:spPr>
                <a:xfrm>
                  <a:off x="11529694" y="3565027"/>
                  <a:ext cx="134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00" name="Freihand 299">
                  <a:extLst>
                    <a:ext uri="{FF2B5EF4-FFF2-40B4-BE49-F238E27FC236}">
                      <a16:creationId xmlns:a16="http://schemas.microsoft.com/office/drawing/2014/main" id="{036AA628-AC58-45D9-8F0C-6AC8745812F9}"/>
                    </a:ext>
                  </a:extLst>
                </p14:cNvPr>
                <p14:cNvContentPartPr/>
                <p14:nvPr/>
              </p14:nvContentPartPr>
              <p14:xfrm>
                <a:off x="11714014" y="3540907"/>
                <a:ext cx="111960" cy="158400"/>
              </p14:xfrm>
            </p:contentPart>
          </mc:Choice>
          <mc:Fallback xmlns="">
            <p:pic>
              <p:nvPicPr>
                <p:cNvPr id="300" name="Freihand 299">
                  <a:extLst>
                    <a:ext uri="{FF2B5EF4-FFF2-40B4-BE49-F238E27FC236}">
                      <a16:creationId xmlns:a16="http://schemas.microsoft.com/office/drawing/2014/main" id="{036AA628-AC58-45D9-8F0C-6AC8745812F9}"/>
                    </a:ext>
                  </a:extLst>
                </p:cNvPr>
                <p:cNvPicPr/>
                <p:nvPr/>
              </p:nvPicPr>
              <p:blipFill>
                <a:blip r:embed="rId579"/>
                <a:stretch>
                  <a:fillRect/>
                </a:stretch>
              </p:blipFill>
              <p:spPr>
                <a:xfrm>
                  <a:off x="11709694" y="3536587"/>
                  <a:ext cx="120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01" name="Freihand 300">
                  <a:extLst>
                    <a:ext uri="{FF2B5EF4-FFF2-40B4-BE49-F238E27FC236}">
                      <a16:creationId xmlns:a16="http://schemas.microsoft.com/office/drawing/2014/main" id="{2518690A-7525-46F4-BE8B-19BF0EEE3C5E}"/>
                    </a:ext>
                  </a:extLst>
                </p14:cNvPr>
                <p14:cNvContentPartPr/>
                <p14:nvPr/>
              </p14:nvContentPartPr>
              <p14:xfrm>
                <a:off x="11880694" y="3575467"/>
                <a:ext cx="15120" cy="106200"/>
              </p14:xfrm>
            </p:contentPart>
          </mc:Choice>
          <mc:Fallback xmlns="">
            <p:pic>
              <p:nvPicPr>
                <p:cNvPr id="301" name="Freihand 300">
                  <a:extLst>
                    <a:ext uri="{FF2B5EF4-FFF2-40B4-BE49-F238E27FC236}">
                      <a16:creationId xmlns:a16="http://schemas.microsoft.com/office/drawing/2014/main" id="{2518690A-7525-46F4-BE8B-19BF0EEE3C5E}"/>
                    </a:ext>
                  </a:extLst>
                </p:cNvPr>
                <p:cNvPicPr/>
                <p:nvPr/>
              </p:nvPicPr>
              <p:blipFill>
                <a:blip r:embed="rId581"/>
                <a:stretch>
                  <a:fillRect/>
                </a:stretch>
              </p:blipFill>
              <p:spPr>
                <a:xfrm>
                  <a:off x="11876374" y="3571147"/>
                  <a:ext cx="23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02" name="Freihand 301">
                  <a:extLst>
                    <a:ext uri="{FF2B5EF4-FFF2-40B4-BE49-F238E27FC236}">
                      <a16:creationId xmlns:a16="http://schemas.microsoft.com/office/drawing/2014/main" id="{3DC966CD-1EBB-403E-B0C1-FC78CE904815}"/>
                    </a:ext>
                  </a:extLst>
                </p14:cNvPr>
                <p14:cNvContentPartPr/>
                <p14:nvPr/>
              </p14:nvContentPartPr>
              <p14:xfrm>
                <a:off x="11837854" y="3545227"/>
                <a:ext cx="140040" cy="17280"/>
              </p14:xfrm>
            </p:contentPart>
          </mc:Choice>
          <mc:Fallback xmlns="">
            <p:pic>
              <p:nvPicPr>
                <p:cNvPr id="302" name="Freihand 301">
                  <a:extLst>
                    <a:ext uri="{FF2B5EF4-FFF2-40B4-BE49-F238E27FC236}">
                      <a16:creationId xmlns:a16="http://schemas.microsoft.com/office/drawing/2014/main" id="{3DC966CD-1EBB-403E-B0C1-FC78CE904815}"/>
                    </a:ext>
                  </a:extLst>
                </p:cNvPr>
                <p:cNvPicPr/>
                <p:nvPr/>
              </p:nvPicPr>
              <p:blipFill>
                <a:blip r:embed="rId583"/>
                <a:stretch>
                  <a:fillRect/>
                </a:stretch>
              </p:blipFill>
              <p:spPr>
                <a:xfrm>
                  <a:off x="11833534" y="3540907"/>
                  <a:ext cx="148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03" name="Freihand 302">
                  <a:extLst>
                    <a:ext uri="{FF2B5EF4-FFF2-40B4-BE49-F238E27FC236}">
                      <a16:creationId xmlns:a16="http://schemas.microsoft.com/office/drawing/2014/main" id="{6A858136-49AB-45C1-9217-161A2EAD0CB8}"/>
                    </a:ext>
                  </a:extLst>
                </p14:cNvPr>
                <p14:cNvContentPartPr/>
                <p14:nvPr/>
              </p14:nvContentPartPr>
              <p14:xfrm>
                <a:off x="11825614" y="3594187"/>
                <a:ext cx="172440" cy="29880"/>
              </p14:xfrm>
            </p:contentPart>
          </mc:Choice>
          <mc:Fallback xmlns="">
            <p:pic>
              <p:nvPicPr>
                <p:cNvPr id="303" name="Freihand 302">
                  <a:extLst>
                    <a:ext uri="{FF2B5EF4-FFF2-40B4-BE49-F238E27FC236}">
                      <a16:creationId xmlns:a16="http://schemas.microsoft.com/office/drawing/2014/main" id="{6A858136-49AB-45C1-9217-161A2EAD0CB8}"/>
                    </a:ext>
                  </a:extLst>
                </p:cNvPr>
                <p:cNvPicPr/>
                <p:nvPr/>
              </p:nvPicPr>
              <p:blipFill>
                <a:blip r:embed="rId585"/>
                <a:stretch>
                  <a:fillRect/>
                </a:stretch>
              </p:blipFill>
              <p:spPr>
                <a:xfrm>
                  <a:off x="11821294" y="3589867"/>
                  <a:ext cx="181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04" name="Freihand 303">
                  <a:extLst>
                    <a:ext uri="{FF2B5EF4-FFF2-40B4-BE49-F238E27FC236}">
                      <a16:creationId xmlns:a16="http://schemas.microsoft.com/office/drawing/2014/main" id="{0D2C8066-257E-4749-9003-6B7F085F491A}"/>
                    </a:ext>
                  </a:extLst>
                </p14:cNvPr>
                <p14:cNvContentPartPr/>
                <p14:nvPr/>
              </p14:nvContentPartPr>
              <p14:xfrm>
                <a:off x="11482894" y="3732787"/>
                <a:ext cx="566280" cy="49680"/>
              </p14:xfrm>
            </p:contentPart>
          </mc:Choice>
          <mc:Fallback xmlns="">
            <p:pic>
              <p:nvPicPr>
                <p:cNvPr id="304" name="Freihand 303">
                  <a:extLst>
                    <a:ext uri="{FF2B5EF4-FFF2-40B4-BE49-F238E27FC236}">
                      <a16:creationId xmlns:a16="http://schemas.microsoft.com/office/drawing/2014/main" id="{0D2C8066-257E-4749-9003-6B7F085F491A}"/>
                    </a:ext>
                  </a:extLst>
                </p:cNvPr>
                <p:cNvPicPr/>
                <p:nvPr/>
              </p:nvPicPr>
              <p:blipFill>
                <a:blip r:embed="rId587"/>
                <a:stretch>
                  <a:fillRect/>
                </a:stretch>
              </p:blipFill>
              <p:spPr>
                <a:xfrm>
                  <a:off x="11478574" y="3728467"/>
                  <a:ext cx="574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06" name="Freihand 305">
                  <a:extLst>
                    <a:ext uri="{FF2B5EF4-FFF2-40B4-BE49-F238E27FC236}">
                      <a16:creationId xmlns:a16="http://schemas.microsoft.com/office/drawing/2014/main" id="{810911A5-FD20-42E8-A224-E4D74B623C46}"/>
                    </a:ext>
                  </a:extLst>
                </p14:cNvPr>
                <p14:cNvContentPartPr/>
                <p14:nvPr/>
              </p14:nvContentPartPr>
              <p14:xfrm>
                <a:off x="10300654" y="2672587"/>
                <a:ext cx="225720" cy="167400"/>
              </p14:xfrm>
            </p:contentPart>
          </mc:Choice>
          <mc:Fallback xmlns="">
            <p:pic>
              <p:nvPicPr>
                <p:cNvPr id="306" name="Freihand 305">
                  <a:extLst>
                    <a:ext uri="{FF2B5EF4-FFF2-40B4-BE49-F238E27FC236}">
                      <a16:creationId xmlns:a16="http://schemas.microsoft.com/office/drawing/2014/main" id="{810911A5-FD20-42E8-A224-E4D74B623C46}"/>
                    </a:ext>
                  </a:extLst>
                </p:cNvPr>
                <p:cNvPicPr/>
                <p:nvPr/>
              </p:nvPicPr>
              <p:blipFill>
                <a:blip r:embed="rId589"/>
                <a:stretch>
                  <a:fillRect/>
                </a:stretch>
              </p:blipFill>
              <p:spPr>
                <a:xfrm>
                  <a:off x="10296334" y="2668267"/>
                  <a:ext cx="234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07" name="Freihand 306">
                  <a:extLst>
                    <a:ext uri="{FF2B5EF4-FFF2-40B4-BE49-F238E27FC236}">
                      <a16:creationId xmlns:a16="http://schemas.microsoft.com/office/drawing/2014/main" id="{419B8987-7376-4A77-A1E0-545D53F72247}"/>
                    </a:ext>
                  </a:extLst>
                </p14:cNvPr>
                <p14:cNvContentPartPr/>
                <p14:nvPr/>
              </p14:nvContentPartPr>
              <p14:xfrm>
                <a:off x="10404694" y="2697067"/>
                <a:ext cx="138600" cy="115200"/>
              </p14:xfrm>
            </p:contentPart>
          </mc:Choice>
          <mc:Fallback xmlns="">
            <p:pic>
              <p:nvPicPr>
                <p:cNvPr id="307" name="Freihand 306">
                  <a:extLst>
                    <a:ext uri="{FF2B5EF4-FFF2-40B4-BE49-F238E27FC236}">
                      <a16:creationId xmlns:a16="http://schemas.microsoft.com/office/drawing/2014/main" id="{419B8987-7376-4A77-A1E0-545D53F72247}"/>
                    </a:ext>
                  </a:extLst>
                </p:cNvPr>
                <p:cNvPicPr/>
                <p:nvPr/>
              </p:nvPicPr>
              <p:blipFill>
                <a:blip r:embed="rId591"/>
                <a:stretch>
                  <a:fillRect/>
                </a:stretch>
              </p:blipFill>
              <p:spPr>
                <a:xfrm>
                  <a:off x="10400374" y="2692747"/>
                  <a:ext cx="147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09" name="Freihand 308">
                  <a:extLst>
                    <a:ext uri="{FF2B5EF4-FFF2-40B4-BE49-F238E27FC236}">
                      <a16:creationId xmlns:a16="http://schemas.microsoft.com/office/drawing/2014/main" id="{830DD38E-9C2A-49E9-9E1C-791697C888E6}"/>
                    </a:ext>
                  </a:extLst>
                </p14:cNvPr>
                <p14:cNvContentPartPr/>
                <p14:nvPr/>
              </p14:nvContentPartPr>
              <p14:xfrm>
                <a:off x="10164934" y="2766547"/>
                <a:ext cx="249480" cy="165600"/>
              </p14:xfrm>
            </p:contentPart>
          </mc:Choice>
          <mc:Fallback xmlns="">
            <p:pic>
              <p:nvPicPr>
                <p:cNvPr id="309" name="Freihand 308">
                  <a:extLst>
                    <a:ext uri="{FF2B5EF4-FFF2-40B4-BE49-F238E27FC236}">
                      <a16:creationId xmlns:a16="http://schemas.microsoft.com/office/drawing/2014/main" id="{830DD38E-9C2A-49E9-9E1C-791697C888E6}"/>
                    </a:ext>
                  </a:extLst>
                </p:cNvPr>
                <p:cNvPicPr/>
                <p:nvPr/>
              </p:nvPicPr>
              <p:blipFill>
                <a:blip r:embed="rId593"/>
                <a:stretch>
                  <a:fillRect/>
                </a:stretch>
              </p:blipFill>
              <p:spPr>
                <a:xfrm>
                  <a:off x="10160614" y="2762227"/>
                  <a:ext cx="258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1" name="Freihand 310">
                  <a:extLst>
                    <a:ext uri="{FF2B5EF4-FFF2-40B4-BE49-F238E27FC236}">
                      <a16:creationId xmlns:a16="http://schemas.microsoft.com/office/drawing/2014/main" id="{5C23E6A3-9D69-4C28-9432-2C3636A95351}"/>
                    </a:ext>
                  </a:extLst>
                </p14:cNvPr>
                <p14:cNvContentPartPr/>
                <p14:nvPr/>
              </p14:nvContentPartPr>
              <p14:xfrm>
                <a:off x="9378334" y="2909827"/>
                <a:ext cx="155160" cy="87840"/>
              </p14:xfrm>
            </p:contentPart>
          </mc:Choice>
          <mc:Fallback xmlns="">
            <p:pic>
              <p:nvPicPr>
                <p:cNvPr id="311" name="Freihand 310">
                  <a:extLst>
                    <a:ext uri="{FF2B5EF4-FFF2-40B4-BE49-F238E27FC236}">
                      <a16:creationId xmlns:a16="http://schemas.microsoft.com/office/drawing/2014/main" id="{5C23E6A3-9D69-4C28-9432-2C3636A95351}"/>
                    </a:ext>
                  </a:extLst>
                </p:cNvPr>
                <p:cNvPicPr/>
                <p:nvPr/>
              </p:nvPicPr>
              <p:blipFill>
                <a:blip r:embed="rId595"/>
                <a:stretch>
                  <a:fillRect/>
                </a:stretch>
              </p:blipFill>
              <p:spPr>
                <a:xfrm>
                  <a:off x="9374014" y="2905507"/>
                  <a:ext cx="163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2" name="Freihand 311">
                  <a:extLst>
                    <a:ext uri="{FF2B5EF4-FFF2-40B4-BE49-F238E27FC236}">
                      <a16:creationId xmlns:a16="http://schemas.microsoft.com/office/drawing/2014/main" id="{4862A500-BC03-4FAE-A72D-416830AD7012}"/>
                    </a:ext>
                  </a:extLst>
                </p14:cNvPr>
                <p14:cNvContentPartPr/>
                <p14:nvPr/>
              </p14:nvContentPartPr>
              <p14:xfrm>
                <a:off x="9386254" y="3001987"/>
                <a:ext cx="173160" cy="86040"/>
              </p14:xfrm>
            </p:contentPart>
          </mc:Choice>
          <mc:Fallback xmlns="">
            <p:pic>
              <p:nvPicPr>
                <p:cNvPr id="312" name="Freihand 311">
                  <a:extLst>
                    <a:ext uri="{FF2B5EF4-FFF2-40B4-BE49-F238E27FC236}">
                      <a16:creationId xmlns:a16="http://schemas.microsoft.com/office/drawing/2014/main" id="{4862A500-BC03-4FAE-A72D-416830AD7012}"/>
                    </a:ext>
                  </a:extLst>
                </p:cNvPr>
                <p:cNvPicPr/>
                <p:nvPr/>
              </p:nvPicPr>
              <p:blipFill>
                <a:blip r:embed="rId597"/>
                <a:stretch>
                  <a:fillRect/>
                </a:stretch>
              </p:blipFill>
              <p:spPr>
                <a:xfrm>
                  <a:off x="9381934" y="2997667"/>
                  <a:ext cx="181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3" name="Freihand 312">
                  <a:extLst>
                    <a:ext uri="{FF2B5EF4-FFF2-40B4-BE49-F238E27FC236}">
                      <a16:creationId xmlns:a16="http://schemas.microsoft.com/office/drawing/2014/main" id="{AF55890E-B766-4FE2-B87E-D4E4A922B5CC}"/>
                    </a:ext>
                  </a:extLst>
                </p14:cNvPr>
                <p14:cNvContentPartPr/>
                <p14:nvPr/>
              </p14:nvContentPartPr>
              <p14:xfrm>
                <a:off x="9595414" y="2938267"/>
                <a:ext cx="119520" cy="110880"/>
              </p14:xfrm>
            </p:contentPart>
          </mc:Choice>
          <mc:Fallback xmlns="">
            <p:pic>
              <p:nvPicPr>
                <p:cNvPr id="313" name="Freihand 312">
                  <a:extLst>
                    <a:ext uri="{FF2B5EF4-FFF2-40B4-BE49-F238E27FC236}">
                      <a16:creationId xmlns:a16="http://schemas.microsoft.com/office/drawing/2014/main" id="{AF55890E-B766-4FE2-B87E-D4E4A922B5CC}"/>
                    </a:ext>
                  </a:extLst>
                </p:cNvPr>
                <p:cNvPicPr/>
                <p:nvPr/>
              </p:nvPicPr>
              <p:blipFill>
                <a:blip r:embed="rId599"/>
                <a:stretch>
                  <a:fillRect/>
                </a:stretch>
              </p:blipFill>
              <p:spPr>
                <a:xfrm>
                  <a:off x="9591094" y="2933947"/>
                  <a:ext cx="12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14" name="Freihand 313">
                  <a:extLst>
                    <a:ext uri="{FF2B5EF4-FFF2-40B4-BE49-F238E27FC236}">
                      <a16:creationId xmlns:a16="http://schemas.microsoft.com/office/drawing/2014/main" id="{93E021A5-7475-429C-92C8-2D03881F4905}"/>
                    </a:ext>
                  </a:extLst>
                </p14:cNvPr>
                <p14:cNvContentPartPr/>
                <p14:nvPr/>
              </p14:nvContentPartPr>
              <p14:xfrm>
                <a:off x="9752734" y="2938267"/>
                <a:ext cx="123840" cy="127080"/>
              </p14:xfrm>
            </p:contentPart>
          </mc:Choice>
          <mc:Fallback xmlns="">
            <p:pic>
              <p:nvPicPr>
                <p:cNvPr id="314" name="Freihand 313">
                  <a:extLst>
                    <a:ext uri="{FF2B5EF4-FFF2-40B4-BE49-F238E27FC236}">
                      <a16:creationId xmlns:a16="http://schemas.microsoft.com/office/drawing/2014/main" id="{93E021A5-7475-429C-92C8-2D03881F4905}"/>
                    </a:ext>
                  </a:extLst>
                </p:cNvPr>
                <p:cNvPicPr/>
                <p:nvPr/>
              </p:nvPicPr>
              <p:blipFill>
                <a:blip r:embed="rId601"/>
                <a:stretch>
                  <a:fillRect/>
                </a:stretch>
              </p:blipFill>
              <p:spPr>
                <a:xfrm>
                  <a:off x="9748414" y="2933947"/>
                  <a:ext cx="132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15" name="Freihand 314">
                  <a:extLst>
                    <a:ext uri="{FF2B5EF4-FFF2-40B4-BE49-F238E27FC236}">
                      <a16:creationId xmlns:a16="http://schemas.microsoft.com/office/drawing/2014/main" id="{5D6134AD-BE14-452E-86BC-C2C9FA3D2712}"/>
                    </a:ext>
                  </a:extLst>
                </p14:cNvPr>
                <p14:cNvContentPartPr/>
                <p14:nvPr/>
              </p14:nvContentPartPr>
              <p14:xfrm>
                <a:off x="9878374" y="2953747"/>
                <a:ext cx="120960" cy="103320"/>
              </p14:xfrm>
            </p:contentPart>
          </mc:Choice>
          <mc:Fallback xmlns="">
            <p:pic>
              <p:nvPicPr>
                <p:cNvPr id="315" name="Freihand 314">
                  <a:extLst>
                    <a:ext uri="{FF2B5EF4-FFF2-40B4-BE49-F238E27FC236}">
                      <a16:creationId xmlns:a16="http://schemas.microsoft.com/office/drawing/2014/main" id="{5D6134AD-BE14-452E-86BC-C2C9FA3D2712}"/>
                    </a:ext>
                  </a:extLst>
                </p:cNvPr>
                <p:cNvPicPr/>
                <p:nvPr/>
              </p:nvPicPr>
              <p:blipFill>
                <a:blip r:embed="rId603"/>
                <a:stretch>
                  <a:fillRect/>
                </a:stretch>
              </p:blipFill>
              <p:spPr>
                <a:xfrm>
                  <a:off x="9874054" y="2949427"/>
                  <a:ext cx="129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16" name="Freihand 315">
                  <a:extLst>
                    <a:ext uri="{FF2B5EF4-FFF2-40B4-BE49-F238E27FC236}">
                      <a16:creationId xmlns:a16="http://schemas.microsoft.com/office/drawing/2014/main" id="{F857D1C9-9587-46C2-BFC3-8BDB431D9CE3}"/>
                    </a:ext>
                  </a:extLst>
                </p14:cNvPr>
                <p14:cNvContentPartPr/>
                <p14:nvPr/>
              </p14:nvContentPartPr>
              <p14:xfrm>
                <a:off x="10015894" y="2946187"/>
                <a:ext cx="137160" cy="131040"/>
              </p14:xfrm>
            </p:contentPart>
          </mc:Choice>
          <mc:Fallback xmlns="">
            <p:pic>
              <p:nvPicPr>
                <p:cNvPr id="316" name="Freihand 315">
                  <a:extLst>
                    <a:ext uri="{FF2B5EF4-FFF2-40B4-BE49-F238E27FC236}">
                      <a16:creationId xmlns:a16="http://schemas.microsoft.com/office/drawing/2014/main" id="{F857D1C9-9587-46C2-BFC3-8BDB431D9CE3}"/>
                    </a:ext>
                  </a:extLst>
                </p:cNvPr>
                <p:cNvPicPr/>
                <p:nvPr/>
              </p:nvPicPr>
              <p:blipFill>
                <a:blip r:embed="rId605"/>
                <a:stretch>
                  <a:fillRect/>
                </a:stretch>
              </p:blipFill>
              <p:spPr>
                <a:xfrm>
                  <a:off x="10011574" y="2941867"/>
                  <a:ext cx="145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17" name="Freihand 316">
                  <a:extLst>
                    <a:ext uri="{FF2B5EF4-FFF2-40B4-BE49-F238E27FC236}">
                      <a16:creationId xmlns:a16="http://schemas.microsoft.com/office/drawing/2014/main" id="{306B9608-E525-4231-AAE7-C1CC3870B81D}"/>
                    </a:ext>
                  </a:extLst>
                </p14:cNvPr>
                <p14:cNvContentPartPr/>
                <p14:nvPr/>
              </p14:nvContentPartPr>
              <p14:xfrm>
                <a:off x="10265014" y="2941507"/>
                <a:ext cx="193320" cy="86400"/>
              </p14:xfrm>
            </p:contentPart>
          </mc:Choice>
          <mc:Fallback xmlns="">
            <p:pic>
              <p:nvPicPr>
                <p:cNvPr id="317" name="Freihand 316">
                  <a:extLst>
                    <a:ext uri="{FF2B5EF4-FFF2-40B4-BE49-F238E27FC236}">
                      <a16:creationId xmlns:a16="http://schemas.microsoft.com/office/drawing/2014/main" id="{306B9608-E525-4231-AAE7-C1CC3870B81D}"/>
                    </a:ext>
                  </a:extLst>
                </p:cNvPr>
                <p:cNvPicPr/>
                <p:nvPr/>
              </p:nvPicPr>
              <p:blipFill>
                <a:blip r:embed="rId607"/>
                <a:stretch>
                  <a:fillRect/>
                </a:stretch>
              </p:blipFill>
              <p:spPr>
                <a:xfrm>
                  <a:off x="10260694" y="2937187"/>
                  <a:ext cx="201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18" name="Freihand 317">
                  <a:extLst>
                    <a:ext uri="{FF2B5EF4-FFF2-40B4-BE49-F238E27FC236}">
                      <a16:creationId xmlns:a16="http://schemas.microsoft.com/office/drawing/2014/main" id="{F3792C2C-7335-484D-B9A9-E909A86CBD37}"/>
                    </a:ext>
                  </a:extLst>
                </p14:cNvPr>
                <p14:cNvContentPartPr/>
                <p14:nvPr/>
              </p14:nvContentPartPr>
              <p14:xfrm>
                <a:off x="10217854" y="2967787"/>
                <a:ext cx="198720" cy="14760"/>
              </p14:xfrm>
            </p:contentPart>
          </mc:Choice>
          <mc:Fallback xmlns="">
            <p:pic>
              <p:nvPicPr>
                <p:cNvPr id="318" name="Freihand 317">
                  <a:extLst>
                    <a:ext uri="{FF2B5EF4-FFF2-40B4-BE49-F238E27FC236}">
                      <a16:creationId xmlns:a16="http://schemas.microsoft.com/office/drawing/2014/main" id="{F3792C2C-7335-484D-B9A9-E909A86CBD37}"/>
                    </a:ext>
                  </a:extLst>
                </p:cNvPr>
                <p:cNvPicPr/>
                <p:nvPr/>
              </p:nvPicPr>
              <p:blipFill>
                <a:blip r:embed="rId609"/>
                <a:stretch>
                  <a:fillRect/>
                </a:stretch>
              </p:blipFill>
              <p:spPr>
                <a:xfrm>
                  <a:off x="10213534" y="2963467"/>
                  <a:ext cx="207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19" name="Freihand 318">
                  <a:extLst>
                    <a:ext uri="{FF2B5EF4-FFF2-40B4-BE49-F238E27FC236}">
                      <a16:creationId xmlns:a16="http://schemas.microsoft.com/office/drawing/2014/main" id="{A4D33EE4-54F7-42EE-8A5A-22CD7EA0EBB4}"/>
                    </a:ext>
                  </a:extLst>
                </p14:cNvPr>
                <p14:cNvContentPartPr/>
                <p14:nvPr/>
              </p14:nvContentPartPr>
              <p14:xfrm>
                <a:off x="10190854" y="2976427"/>
                <a:ext cx="273240" cy="39960"/>
              </p14:xfrm>
            </p:contentPart>
          </mc:Choice>
          <mc:Fallback xmlns="">
            <p:pic>
              <p:nvPicPr>
                <p:cNvPr id="319" name="Freihand 318">
                  <a:extLst>
                    <a:ext uri="{FF2B5EF4-FFF2-40B4-BE49-F238E27FC236}">
                      <a16:creationId xmlns:a16="http://schemas.microsoft.com/office/drawing/2014/main" id="{A4D33EE4-54F7-42EE-8A5A-22CD7EA0EBB4}"/>
                    </a:ext>
                  </a:extLst>
                </p:cNvPr>
                <p:cNvPicPr/>
                <p:nvPr/>
              </p:nvPicPr>
              <p:blipFill>
                <a:blip r:embed="rId611"/>
                <a:stretch>
                  <a:fillRect/>
                </a:stretch>
              </p:blipFill>
              <p:spPr>
                <a:xfrm>
                  <a:off x="10186534" y="2972107"/>
                  <a:ext cx="281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1" name="Freihand 320">
                  <a:extLst>
                    <a:ext uri="{FF2B5EF4-FFF2-40B4-BE49-F238E27FC236}">
                      <a16:creationId xmlns:a16="http://schemas.microsoft.com/office/drawing/2014/main" id="{6D686965-80DD-4F96-8D84-AA48A7423F8D}"/>
                    </a:ext>
                  </a:extLst>
                </p14:cNvPr>
                <p14:cNvContentPartPr/>
                <p14:nvPr/>
              </p14:nvContentPartPr>
              <p14:xfrm>
                <a:off x="7396534" y="3498427"/>
                <a:ext cx="150120" cy="9720"/>
              </p14:xfrm>
            </p:contentPart>
          </mc:Choice>
          <mc:Fallback xmlns="">
            <p:pic>
              <p:nvPicPr>
                <p:cNvPr id="321" name="Freihand 320">
                  <a:extLst>
                    <a:ext uri="{FF2B5EF4-FFF2-40B4-BE49-F238E27FC236}">
                      <a16:creationId xmlns:a16="http://schemas.microsoft.com/office/drawing/2014/main" id="{6D686965-80DD-4F96-8D84-AA48A7423F8D}"/>
                    </a:ext>
                  </a:extLst>
                </p:cNvPr>
                <p:cNvPicPr/>
                <p:nvPr/>
              </p:nvPicPr>
              <p:blipFill>
                <a:blip r:embed="rId613"/>
                <a:stretch>
                  <a:fillRect/>
                </a:stretch>
              </p:blipFill>
              <p:spPr>
                <a:xfrm>
                  <a:off x="7392214" y="3494107"/>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2" name="Freihand 321">
                  <a:extLst>
                    <a:ext uri="{FF2B5EF4-FFF2-40B4-BE49-F238E27FC236}">
                      <a16:creationId xmlns:a16="http://schemas.microsoft.com/office/drawing/2014/main" id="{04B6B80B-8FD4-4B38-A94E-E1C0DB28944F}"/>
                    </a:ext>
                  </a:extLst>
                </p14:cNvPr>
                <p14:cNvContentPartPr/>
                <p14:nvPr/>
              </p14:nvContentPartPr>
              <p14:xfrm>
                <a:off x="7358014" y="3574027"/>
                <a:ext cx="188640" cy="12600"/>
              </p14:xfrm>
            </p:contentPart>
          </mc:Choice>
          <mc:Fallback xmlns="">
            <p:pic>
              <p:nvPicPr>
                <p:cNvPr id="322" name="Freihand 321">
                  <a:extLst>
                    <a:ext uri="{FF2B5EF4-FFF2-40B4-BE49-F238E27FC236}">
                      <a16:creationId xmlns:a16="http://schemas.microsoft.com/office/drawing/2014/main" id="{04B6B80B-8FD4-4B38-A94E-E1C0DB28944F}"/>
                    </a:ext>
                  </a:extLst>
                </p:cNvPr>
                <p:cNvPicPr/>
                <p:nvPr/>
              </p:nvPicPr>
              <p:blipFill>
                <a:blip r:embed="rId615"/>
                <a:stretch>
                  <a:fillRect/>
                </a:stretch>
              </p:blipFill>
              <p:spPr>
                <a:xfrm>
                  <a:off x="7353694" y="3569707"/>
                  <a:ext cx="197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23" name="Freihand 322">
                  <a:extLst>
                    <a:ext uri="{FF2B5EF4-FFF2-40B4-BE49-F238E27FC236}">
                      <a16:creationId xmlns:a16="http://schemas.microsoft.com/office/drawing/2014/main" id="{11DF4B50-1DD8-45E5-A3A7-E7AE0063BEB8}"/>
                    </a:ext>
                  </a:extLst>
                </p14:cNvPr>
                <p14:cNvContentPartPr/>
                <p14:nvPr/>
              </p14:nvContentPartPr>
              <p14:xfrm>
                <a:off x="7549894" y="3396907"/>
                <a:ext cx="121680" cy="193320"/>
              </p14:xfrm>
            </p:contentPart>
          </mc:Choice>
          <mc:Fallback xmlns="">
            <p:pic>
              <p:nvPicPr>
                <p:cNvPr id="323" name="Freihand 322">
                  <a:extLst>
                    <a:ext uri="{FF2B5EF4-FFF2-40B4-BE49-F238E27FC236}">
                      <a16:creationId xmlns:a16="http://schemas.microsoft.com/office/drawing/2014/main" id="{11DF4B50-1DD8-45E5-A3A7-E7AE0063BEB8}"/>
                    </a:ext>
                  </a:extLst>
                </p:cNvPr>
                <p:cNvPicPr/>
                <p:nvPr/>
              </p:nvPicPr>
              <p:blipFill>
                <a:blip r:embed="rId617"/>
                <a:stretch>
                  <a:fillRect/>
                </a:stretch>
              </p:blipFill>
              <p:spPr>
                <a:xfrm>
                  <a:off x="7545574" y="3392587"/>
                  <a:ext cx="130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25" name="Freihand 324">
                  <a:extLst>
                    <a:ext uri="{FF2B5EF4-FFF2-40B4-BE49-F238E27FC236}">
                      <a16:creationId xmlns:a16="http://schemas.microsoft.com/office/drawing/2014/main" id="{63282AB0-2689-40BF-8F85-B5AB4C89BE4F}"/>
                    </a:ext>
                  </a:extLst>
                </p14:cNvPr>
                <p14:cNvContentPartPr/>
                <p14:nvPr/>
              </p14:nvContentPartPr>
              <p14:xfrm>
                <a:off x="7899814" y="3379987"/>
                <a:ext cx="9000" cy="169200"/>
              </p14:xfrm>
            </p:contentPart>
          </mc:Choice>
          <mc:Fallback xmlns="">
            <p:pic>
              <p:nvPicPr>
                <p:cNvPr id="325" name="Freihand 324">
                  <a:extLst>
                    <a:ext uri="{FF2B5EF4-FFF2-40B4-BE49-F238E27FC236}">
                      <a16:creationId xmlns:a16="http://schemas.microsoft.com/office/drawing/2014/main" id="{63282AB0-2689-40BF-8F85-B5AB4C89BE4F}"/>
                    </a:ext>
                  </a:extLst>
                </p:cNvPr>
                <p:cNvPicPr/>
                <p:nvPr/>
              </p:nvPicPr>
              <p:blipFill>
                <a:blip r:embed="rId619"/>
                <a:stretch>
                  <a:fillRect/>
                </a:stretch>
              </p:blipFill>
              <p:spPr>
                <a:xfrm>
                  <a:off x="7895494" y="3375667"/>
                  <a:ext cx="17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26" name="Freihand 325">
                  <a:extLst>
                    <a:ext uri="{FF2B5EF4-FFF2-40B4-BE49-F238E27FC236}">
                      <a16:creationId xmlns:a16="http://schemas.microsoft.com/office/drawing/2014/main" id="{0E68D1BD-B872-47C7-99C8-BCBF65DBA679}"/>
                    </a:ext>
                  </a:extLst>
                </p14:cNvPr>
                <p14:cNvContentPartPr/>
                <p14:nvPr/>
              </p14:nvContentPartPr>
              <p14:xfrm>
                <a:off x="7843654" y="3335707"/>
                <a:ext cx="182520" cy="184320"/>
              </p14:xfrm>
            </p:contentPart>
          </mc:Choice>
          <mc:Fallback xmlns="">
            <p:pic>
              <p:nvPicPr>
                <p:cNvPr id="326" name="Freihand 325">
                  <a:extLst>
                    <a:ext uri="{FF2B5EF4-FFF2-40B4-BE49-F238E27FC236}">
                      <a16:creationId xmlns:a16="http://schemas.microsoft.com/office/drawing/2014/main" id="{0E68D1BD-B872-47C7-99C8-BCBF65DBA679}"/>
                    </a:ext>
                  </a:extLst>
                </p:cNvPr>
                <p:cNvPicPr/>
                <p:nvPr/>
              </p:nvPicPr>
              <p:blipFill>
                <a:blip r:embed="rId621"/>
                <a:stretch>
                  <a:fillRect/>
                </a:stretch>
              </p:blipFill>
              <p:spPr>
                <a:xfrm>
                  <a:off x="7839334" y="3331387"/>
                  <a:ext cx="191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27" name="Freihand 326">
                  <a:extLst>
                    <a:ext uri="{FF2B5EF4-FFF2-40B4-BE49-F238E27FC236}">
                      <a16:creationId xmlns:a16="http://schemas.microsoft.com/office/drawing/2014/main" id="{8476E6E9-F51C-4DA7-8F14-26551E9CFF86}"/>
                    </a:ext>
                  </a:extLst>
                </p14:cNvPr>
                <p14:cNvContentPartPr/>
                <p14:nvPr/>
              </p14:nvContentPartPr>
              <p14:xfrm>
                <a:off x="8039134" y="3410587"/>
                <a:ext cx="92160" cy="93240"/>
              </p14:xfrm>
            </p:contentPart>
          </mc:Choice>
          <mc:Fallback xmlns="">
            <p:pic>
              <p:nvPicPr>
                <p:cNvPr id="327" name="Freihand 326">
                  <a:extLst>
                    <a:ext uri="{FF2B5EF4-FFF2-40B4-BE49-F238E27FC236}">
                      <a16:creationId xmlns:a16="http://schemas.microsoft.com/office/drawing/2014/main" id="{8476E6E9-F51C-4DA7-8F14-26551E9CFF86}"/>
                    </a:ext>
                  </a:extLst>
                </p:cNvPr>
                <p:cNvPicPr/>
                <p:nvPr/>
              </p:nvPicPr>
              <p:blipFill>
                <a:blip r:embed="rId623"/>
                <a:stretch>
                  <a:fillRect/>
                </a:stretch>
              </p:blipFill>
              <p:spPr>
                <a:xfrm>
                  <a:off x="8034814" y="3406267"/>
                  <a:ext cx="100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28" name="Freihand 327">
                  <a:extLst>
                    <a:ext uri="{FF2B5EF4-FFF2-40B4-BE49-F238E27FC236}">
                      <a16:creationId xmlns:a16="http://schemas.microsoft.com/office/drawing/2014/main" id="{2B9C2C7F-216F-4A40-9462-D68F9C048516}"/>
                    </a:ext>
                  </a:extLst>
                </p14:cNvPr>
                <p14:cNvContentPartPr/>
                <p14:nvPr/>
              </p14:nvContentPartPr>
              <p14:xfrm>
                <a:off x="8152534" y="3417427"/>
                <a:ext cx="95400" cy="76680"/>
              </p14:xfrm>
            </p:contentPart>
          </mc:Choice>
          <mc:Fallback xmlns="">
            <p:pic>
              <p:nvPicPr>
                <p:cNvPr id="328" name="Freihand 327">
                  <a:extLst>
                    <a:ext uri="{FF2B5EF4-FFF2-40B4-BE49-F238E27FC236}">
                      <a16:creationId xmlns:a16="http://schemas.microsoft.com/office/drawing/2014/main" id="{2B9C2C7F-216F-4A40-9462-D68F9C048516}"/>
                    </a:ext>
                  </a:extLst>
                </p:cNvPr>
                <p:cNvPicPr/>
                <p:nvPr/>
              </p:nvPicPr>
              <p:blipFill>
                <a:blip r:embed="rId625"/>
                <a:stretch>
                  <a:fillRect/>
                </a:stretch>
              </p:blipFill>
              <p:spPr>
                <a:xfrm>
                  <a:off x="8148214" y="3413107"/>
                  <a:ext cx="104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29" name="Freihand 328">
                  <a:extLst>
                    <a:ext uri="{FF2B5EF4-FFF2-40B4-BE49-F238E27FC236}">
                      <a16:creationId xmlns:a16="http://schemas.microsoft.com/office/drawing/2014/main" id="{72415B2C-EB45-4073-89F4-CE7508933FF6}"/>
                    </a:ext>
                  </a:extLst>
                </p14:cNvPr>
                <p14:cNvContentPartPr/>
                <p14:nvPr/>
              </p14:nvContentPartPr>
              <p14:xfrm>
                <a:off x="8295814" y="3274867"/>
                <a:ext cx="54000" cy="212040"/>
              </p14:xfrm>
            </p:contentPart>
          </mc:Choice>
          <mc:Fallback xmlns="">
            <p:pic>
              <p:nvPicPr>
                <p:cNvPr id="329" name="Freihand 328">
                  <a:extLst>
                    <a:ext uri="{FF2B5EF4-FFF2-40B4-BE49-F238E27FC236}">
                      <a16:creationId xmlns:a16="http://schemas.microsoft.com/office/drawing/2014/main" id="{72415B2C-EB45-4073-89F4-CE7508933FF6}"/>
                    </a:ext>
                  </a:extLst>
                </p:cNvPr>
                <p:cNvPicPr/>
                <p:nvPr/>
              </p:nvPicPr>
              <p:blipFill>
                <a:blip r:embed="rId627"/>
                <a:stretch>
                  <a:fillRect/>
                </a:stretch>
              </p:blipFill>
              <p:spPr>
                <a:xfrm>
                  <a:off x="8291494" y="3270547"/>
                  <a:ext cx="62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31" name="Freihand 330">
                  <a:extLst>
                    <a:ext uri="{FF2B5EF4-FFF2-40B4-BE49-F238E27FC236}">
                      <a16:creationId xmlns:a16="http://schemas.microsoft.com/office/drawing/2014/main" id="{A297188D-4852-40F3-9FF8-D6B2CD15F38C}"/>
                    </a:ext>
                  </a:extLst>
                </p14:cNvPr>
                <p14:cNvContentPartPr/>
                <p14:nvPr/>
              </p14:nvContentPartPr>
              <p14:xfrm>
                <a:off x="7888654" y="3498427"/>
                <a:ext cx="454680" cy="74160"/>
              </p14:xfrm>
            </p:contentPart>
          </mc:Choice>
          <mc:Fallback xmlns="">
            <p:pic>
              <p:nvPicPr>
                <p:cNvPr id="331" name="Freihand 330">
                  <a:extLst>
                    <a:ext uri="{FF2B5EF4-FFF2-40B4-BE49-F238E27FC236}">
                      <a16:creationId xmlns:a16="http://schemas.microsoft.com/office/drawing/2014/main" id="{A297188D-4852-40F3-9FF8-D6B2CD15F38C}"/>
                    </a:ext>
                  </a:extLst>
                </p:cNvPr>
                <p:cNvPicPr/>
                <p:nvPr/>
              </p:nvPicPr>
              <p:blipFill>
                <a:blip r:embed="rId629"/>
                <a:stretch>
                  <a:fillRect/>
                </a:stretch>
              </p:blipFill>
              <p:spPr>
                <a:xfrm>
                  <a:off x="7884334" y="3494107"/>
                  <a:ext cx="46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32" name="Freihand 331">
                  <a:extLst>
                    <a:ext uri="{FF2B5EF4-FFF2-40B4-BE49-F238E27FC236}">
                      <a16:creationId xmlns:a16="http://schemas.microsoft.com/office/drawing/2014/main" id="{DACC3C5E-B06A-4C65-8DF1-1E377E58B841}"/>
                    </a:ext>
                  </a:extLst>
                </p14:cNvPr>
                <p14:cNvContentPartPr/>
                <p14:nvPr/>
              </p14:nvContentPartPr>
              <p14:xfrm>
                <a:off x="8694694" y="3317707"/>
                <a:ext cx="405000" cy="132480"/>
              </p14:xfrm>
            </p:contentPart>
          </mc:Choice>
          <mc:Fallback xmlns="">
            <p:pic>
              <p:nvPicPr>
                <p:cNvPr id="332" name="Freihand 331">
                  <a:extLst>
                    <a:ext uri="{FF2B5EF4-FFF2-40B4-BE49-F238E27FC236}">
                      <a16:creationId xmlns:a16="http://schemas.microsoft.com/office/drawing/2014/main" id="{DACC3C5E-B06A-4C65-8DF1-1E377E58B841}"/>
                    </a:ext>
                  </a:extLst>
                </p:cNvPr>
                <p:cNvPicPr/>
                <p:nvPr/>
              </p:nvPicPr>
              <p:blipFill>
                <a:blip r:embed="rId631"/>
                <a:stretch>
                  <a:fillRect/>
                </a:stretch>
              </p:blipFill>
              <p:spPr>
                <a:xfrm>
                  <a:off x="8690374" y="3313387"/>
                  <a:ext cx="413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33" name="Freihand 332">
                  <a:extLst>
                    <a:ext uri="{FF2B5EF4-FFF2-40B4-BE49-F238E27FC236}">
                      <a16:creationId xmlns:a16="http://schemas.microsoft.com/office/drawing/2014/main" id="{CE267BBC-28B4-46D3-8B6D-F3AAAB556ABE}"/>
                    </a:ext>
                  </a:extLst>
                </p14:cNvPr>
                <p14:cNvContentPartPr/>
                <p14:nvPr/>
              </p14:nvContentPartPr>
              <p14:xfrm>
                <a:off x="9101494" y="3284947"/>
                <a:ext cx="113760" cy="106920"/>
              </p14:xfrm>
            </p:contentPart>
          </mc:Choice>
          <mc:Fallback xmlns="">
            <p:pic>
              <p:nvPicPr>
                <p:cNvPr id="333" name="Freihand 332">
                  <a:extLst>
                    <a:ext uri="{FF2B5EF4-FFF2-40B4-BE49-F238E27FC236}">
                      <a16:creationId xmlns:a16="http://schemas.microsoft.com/office/drawing/2014/main" id="{CE267BBC-28B4-46D3-8B6D-F3AAAB556ABE}"/>
                    </a:ext>
                  </a:extLst>
                </p:cNvPr>
                <p:cNvPicPr/>
                <p:nvPr/>
              </p:nvPicPr>
              <p:blipFill>
                <a:blip r:embed="rId633"/>
                <a:stretch>
                  <a:fillRect/>
                </a:stretch>
              </p:blipFill>
              <p:spPr>
                <a:xfrm>
                  <a:off x="9097174" y="3280627"/>
                  <a:ext cx="122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34" name="Freihand 333">
                  <a:extLst>
                    <a:ext uri="{FF2B5EF4-FFF2-40B4-BE49-F238E27FC236}">
                      <a16:creationId xmlns:a16="http://schemas.microsoft.com/office/drawing/2014/main" id="{B0B82491-EE83-4B54-BA67-00FC164E8D6D}"/>
                    </a:ext>
                  </a:extLst>
                </p14:cNvPr>
                <p14:cNvContentPartPr/>
                <p14:nvPr/>
              </p14:nvContentPartPr>
              <p14:xfrm>
                <a:off x="9259174" y="3319867"/>
                <a:ext cx="195480" cy="67680"/>
              </p14:xfrm>
            </p:contentPart>
          </mc:Choice>
          <mc:Fallback xmlns="">
            <p:pic>
              <p:nvPicPr>
                <p:cNvPr id="334" name="Freihand 333">
                  <a:extLst>
                    <a:ext uri="{FF2B5EF4-FFF2-40B4-BE49-F238E27FC236}">
                      <a16:creationId xmlns:a16="http://schemas.microsoft.com/office/drawing/2014/main" id="{B0B82491-EE83-4B54-BA67-00FC164E8D6D}"/>
                    </a:ext>
                  </a:extLst>
                </p:cNvPr>
                <p:cNvPicPr/>
                <p:nvPr/>
              </p:nvPicPr>
              <p:blipFill>
                <a:blip r:embed="rId635"/>
                <a:stretch>
                  <a:fillRect/>
                </a:stretch>
              </p:blipFill>
              <p:spPr>
                <a:xfrm>
                  <a:off x="9254854" y="3315547"/>
                  <a:ext cx="204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35" name="Freihand 334">
                  <a:extLst>
                    <a:ext uri="{FF2B5EF4-FFF2-40B4-BE49-F238E27FC236}">
                      <a16:creationId xmlns:a16="http://schemas.microsoft.com/office/drawing/2014/main" id="{7851C9CD-8C8C-4791-99E0-197CB097E6B1}"/>
                    </a:ext>
                  </a:extLst>
                </p14:cNvPr>
                <p14:cNvContentPartPr/>
                <p14:nvPr/>
              </p14:nvContentPartPr>
              <p14:xfrm>
                <a:off x="9631414" y="3306187"/>
                <a:ext cx="248760" cy="87840"/>
              </p14:xfrm>
            </p:contentPart>
          </mc:Choice>
          <mc:Fallback xmlns="">
            <p:pic>
              <p:nvPicPr>
                <p:cNvPr id="335" name="Freihand 334">
                  <a:extLst>
                    <a:ext uri="{FF2B5EF4-FFF2-40B4-BE49-F238E27FC236}">
                      <a16:creationId xmlns:a16="http://schemas.microsoft.com/office/drawing/2014/main" id="{7851C9CD-8C8C-4791-99E0-197CB097E6B1}"/>
                    </a:ext>
                  </a:extLst>
                </p:cNvPr>
                <p:cNvPicPr/>
                <p:nvPr/>
              </p:nvPicPr>
              <p:blipFill>
                <a:blip r:embed="rId637"/>
                <a:stretch>
                  <a:fillRect/>
                </a:stretch>
              </p:blipFill>
              <p:spPr>
                <a:xfrm>
                  <a:off x="9627094" y="3301867"/>
                  <a:ext cx="257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36" name="Freihand 335">
                  <a:extLst>
                    <a:ext uri="{FF2B5EF4-FFF2-40B4-BE49-F238E27FC236}">
                      <a16:creationId xmlns:a16="http://schemas.microsoft.com/office/drawing/2014/main" id="{CC2D1D09-EFFA-4C66-8C56-4DBEBC9CB689}"/>
                    </a:ext>
                  </a:extLst>
                </p14:cNvPr>
                <p14:cNvContentPartPr/>
                <p14:nvPr/>
              </p14:nvContentPartPr>
              <p14:xfrm>
                <a:off x="9907174" y="3291787"/>
                <a:ext cx="91440" cy="90720"/>
              </p14:xfrm>
            </p:contentPart>
          </mc:Choice>
          <mc:Fallback xmlns="">
            <p:pic>
              <p:nvPicPr>
                <p:cNvPr id="336" name="Freihand 335">
                  <a:extLst>
                    <a:ext uri="{FF2B5EF4-FFF2-40B4-BE49-F238E27FC236}">
                      <a16:creationId xmlns:a16="http://schemas.microsoft.com/office/drawing/2014/main" id="{CC2D1D09-EFFA-4C66-8C56-4DBEBC9CB689}"/>
                    </a:ext>
                  </a:extLst>
                </p:cNvPr>
                <p:cNvPicPr/>
                <p:nvPr/>
              </p:nvPicPr>
              <p:blipFill>
                <a:blip r:embed="rId639"/>
                <a:stretch>
                  <a:fillRect/>
                </a:stretch>
              </p:blipFill>
              <p:spPr>
                <a:xfrm>
                  <a:off x="9902854" y="3287467"/>
                  <a:ext cx="100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39" name="Freihand 338">
                  <a:extLst>
                    <a:ext uri="{FF2B5EF4-FFF2-40B4-BE49-F238E27FC236}">
                      <a16:creationId xmlns:a16="http://schemas.microsoft.com/office/drawing/2014/main" id="{EC23FEE2-5D50-4843-B116-3F31EC1236C0}"/>
                    </a:ext>
                  </a:extLst>
                </p14:cNvPr>
                <p14:cNvContentPartPr/>
                <p14:nvPr/>
              </p14:nvContentPartPr>
              <p14:xfrm>
                <a:off x="7934374" y="3619387"/>
                <a:ext cx="136800" cy="138600"/>
              </p14:xfrm>
            </p:contentPart>
          </mc:Choice>
          <mc:Fallback xmlns="">
            <p:pic>
              <p:nvPicPr>
                <p:cNvPr id="339" name="Freihand 338">
                  <a:extLst>
                    <a:ext uri="{FF2B5EF4-FFF2-40B4-BE49-F238E27FC236}">
                      <a16:creationId xmlns:a16="http://schemas.microsoft.com/office/drawing/2014/main" id="{EC23FEE2-5D50-4843-B116-3F31EC1236C0}"/>
                    </a:ext>
                  </a:extLst>
                </p:cNvPr>
                <p:cNvPicPr/>
                <p:nvPr/>
              </p:nvPicPr>
              <p:blipFill>
                <a:blip r:embed="rId641"/>
                <a:stretch>
                  <a:fillRect/>
                </a:stretch>
              </p:blipFill>
              <p:spPr>
                <a:xfrm>
                  <a:off x="7930054" y="3615067"/>
                  <a:ext cx="145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40" name="Freihand 339">
                  <a:extLst>
                    <a:ext uri="{FF2B5EF4-FFF2-40B4-BE49-F238E27FC236}">
                      <a16:creationId xmlns:a16="http://schemas.microsoft.com/office/drawing/2014/main" id="{120F60F7-B608-432E-A21F-ED5B8C64227C}"/>
                    </a:ext>
                  </a:extLst>
                </p14:cNvPr>
                <p14:cNvContentPartPr/>
                <p14:nvPr/>
              </p14:nvContentPartPr>
              <p14:xfrm>
                <a:off x="8113654" y="3642067"/>
                <a:ext cx="106560" cy="91800"/>
              </p14:xfrm>
            </p:contentPart>
          </mc:Choice>
          <mc:Fallback xmlns="">
            <p:pic>
              <p:nvPicPr>
                <p:cNvPr id="340" name="Freihand 339">
                  <a:extLst>
                    <a:ext uri="{FF2B5EF4-FFF2-40B4-BE49-F238E27FC236}">
                      <a16:creationId xmlns:a16="http://schemas.microsoft.com/office/drawing/2014/main" id="{120F60F7-B608-432E-A21F-ED5B8C64227C}"/>
                    </a:ext>
                  </a:extLst>
                </p:cNvPr>
                <p:cNvPicPr/>
                <p:nvPr/>
              </p:nvPicPr>
              <p:blipFill>
                <a:blip r:embed="rId643"/>
                <a:stretch>
                  <a:fillRect/>
                </a:stretch>
              </p:blipFill>
              <p:spPr>
                <a:xfrm>
                  <a:off x="8109334" y="3637747"/>
                  <a:ext cx="115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41" name="Freihand 340">
                  <a:extLst>
                    <a:ext uri="{FF2B5EF4-FFF2-40B4-BE49-F238E27FC236}">
                      <a16:creationId xmlns:a16="http://schemas.microsoft.com/office/drawing/2014/main" id="{A603AD30-0F99-475E-8C7C-709D788BFEC0}"/>
                    </a:ext>
                  </a:extLst>
                </p14:cNvPr>
                <p14:cNvContentPartPr/>
                <p14:nvPr/>
              </p14:nvContentPartPr>
              <p14:xfrm>
                <a:off x="8279254" y="3600307"/>
                <a:ext cx="89640" cy="91080"/>
              </p14:xfrm>
            </p:contentPart>
          </mc:Choice>
          <mc:Fallback xmlns="">
            <p:pic>
              <p:nvPicPr>
                <p:cNvPr id="341" name="Freihand 340">
                  <a:extLst>
                    <a:ext uri="{FF2B5EF4-FFF2-40B4-BE49-F238E27FC236}">
                      <a16:creationId xmlns:a16="http://schemas.microsoft.com/office/drawing/2014/main" id="{A603AD30-0F99-475E-8C7C-709D788BFEC0}"/>
                    </a:ext>
                  </a:extLst>
                </p:cNvPr>
                <p:cNvPicPr/>
                <p:nvPr/>
              </p:nvPicPr>
              <p:blipFill>
                <a:blip r:embed="rId645"/>
                <a:stretch>
                  <a:fillRect/>
                </a:stretch>
              </p:blipFill>
              <p:spPr>
                <a:xfrm>
                  <a:off x="8274934" y="3595987"/>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42" name="Freihand 341">
                  <a:extLst>
                    <a:ext uri="{FF2B5EF4-FFF2-40B4-BE49-F238E27FC236}">
                      <a16:creationId xmlns:a16="http://schemas.microsoft.com/office/drawing/2014/main" id="{7427FF0C-D673-402A-85B1-B9DCA364C69E}"/>
                    </a:ext>
                  </a:extLst>
                </p14:cNvPr>
                <p14:cNvContentPartPr/>
                <p14:nvPr/>
              </p14:nvContentPartPr>
              <p14:xfrm>
                <a:off x="8425774" y="3608587"/>
                <a:ext cx="93600" cy="73800"/>
              </p14:xfrm>
            </p:contentPart>
          </mc:Choice>
          <mc:Fallback xmlns="">
            <p:pic>
              <p:nvPicPr>
                <p:cNvPr id="342" name="Freihand 341">
                  <a:extLst>
                    <a:ext uri="{FF2B5EF4-FFF2-40B4-BE49-F238E27FC236}">
                      <a16:creationId xmlns:a16="http://schemas.microsoft.com/office/drawing/2014/main" id="{7427FF0C-D673-402A-85B1-B9DCA364C69E}"/>
                    </a:ext>
                  </a:extLst>
                </p:cNvPr>
                <p:cNvPicPr/>
                <p:nvPr/>
              </p:nvPicPr>
              <p:blipFill>
                <a:blip r:embed="rId647"/>
                <a:stretch>
                  <a:fillRect/>
                </a:stretch>
              </p:blipFill>
              <p:spPr>
                <a:xfrm>
                  <a:off x="8421454" y="3604267"/>
                  <a:ext cx="102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4" name="Freihand 343">
                  <a:extLst>
                    <a:ext uri="{FF2B5EF4-FFF2-40B4-BE49-F238E27FC236}">
                      <a16:creationId xmlns:a16="http://schemas.microsoft.com/office/drawing/2014/main" id="{3461A967-E94F-4A8A-A89D-E1025E98454A}"/>
                    </a:ext>
                  </a:extLst>
                </p14:cNvPr>
                <p14:cNvContentPartPr/>
                <p14:nvPr/>
              </p14:nvContentPartPr>
              <p14:xfrm>
                <a:off x="8638174" y="3562867"/>
                <a:ext cx="141120" cy="92520"/>
              </p14:xfrm>
            </p:contentPart>
          </mc:Choice>
          <mc:Fallback xmlns="">
            <p:pic>
              <p:nvPicPr>
                <p:cNvPr id="344" name="Freihand 343">
                  <a:extLst>
                    <a:ext uri="{FF2B5EF4-FFF2-40B4-BE49-F238E27FC236}">
                      <a16:creationId xmlns:a16="http://schemas.microsoft.com/office/drawing/2014/main" id="{3461A967-E94F-4A8A-A89D-E1025E98454A}"/>
                    </a:ext>
                  </a:extLst>
                </p:cNvPr>
                <p:cNvPicPr/>
                <p:nvPr/>
              </p:nvPicPr>
              <p:blipFill>
                <a:blip r:embed="rId649"/>
                <a:stretch>
                  <a:fillRect/>
                </a:stretch>
              </p:blipFill>
              <p:spPr>
                <a:xfrm>
                  <a:off x="8633854" y="3558547"/>
                  <a:ext cx="149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5" name="Freihand 344">
                  <a:extLst>
                    <a:ext uri="{FF2B5EF4-FFF2-40B4-BE49-F238E27FC236}">
                      <a16:creationId xmlns:a16="http://schemas.microsoft.com/office/drawing/2014/main" id="{A949EA2F-18C9-4B98-8A31-FE8126AD3646}"/>
                    </a:ext>
                  </a:extLst>
                </p14:cNvPr>
                <p14:cNvContentPartPr/>
                <p14:nvPr/>
              </p14:nvContentPartPr>
              <p14:xfrm>
                <a:off x="8611174" y="3594547"/>
                <a:ext cx="146160" cy="19080"/>
              </p14:xfrm>
            </p:contentPart>
          </mc:Choice>
          <mc:Fallback xmlns="">
            <p:pic>
              <p:nvPicPr>
                <p:cNvPr id="345" name="Freihand 344">
                  <a:extLst>
                    <a:ext uri="{FF2B5EF4-FFF2-40B4-BE49-F238E27FC236}">
                      <a16:creationId xmlns:a16="http://schemas.microsoft.com/office/drawing/2014/main" id="{A949EA2F-18C9-4B98-8A31-FE8126AD3646}"/>
                    </a:ext>
                  </a:extLst>
                </p:cNvPr>
                <p:cNvPicPr/>
                <p:nvPr/>
              </p:nvPicPr>
              <p:blipFill>
                <a:blip r:embed="rId651"/>
                <a:stretch>
                  <a:fillRect/>
                </a:stretch>
              </p:blipFill>
              <p:spPr>
                <a:xfrm>
                  <a:off x="8606854" y="3590227"/>
                  <a:ext cx="154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46" name="Freihand 345">
                  <a:extLst>
                    <a:ext uri="{FF2B5EF4-FFF2-40B4-BE49-F238E27FC236}">
                      <a16:creationId xmlns:a16="http://schemas.microsoft.com/office/drawing/2014/main" id="{292F7B00-E948-4B58-A9D4-099AA20F5941}"/>
                    </a:ext>
                  </a:extLst>
                </p14:cNvPr>
                <p14:cNvContentPartPr/>
                <p14:nvPr/>
              </p14:nvContentPartPr>
              <p14:xfrm>
                <a:off x="8600374" y="3598147"/>
                <a:ext cx="173880" cy="22680"/>
              </p14:xfrm>
            </p:contentPart>
          </mc:Choice>
          <mc:Fallback xmlns="">
            <p:pic>
              <p:nvPicPr>
                <p:cNvPr id="346" name="Freihand 345">
                  <a:extLst>
                    <a:ext uri="{FF2B5EF4-FFF2-40B4-BE49-F238E27FC236}">
                      <a16:creationId xmlns:a16="http://schemas.microsoft.com/office/drawing/2014/main" id="{292F7B00-E948-4B58-A9D4-099AA20F5941}"/>
                    </a:ext>
                  </a:extLst>
                </p:cNvPr>
                <p:cNvPicPr/>
                <p:nvPr/>
              </p:nvPicPr>
              <p:blipFill>
                <a:blip r:embed="rId653"/>
                <a:stretch>
                  <a:fillRect/>
                </a:stretch>
              </p:blipFill>
              <p:spPr>
                <a:xfrm>
                  <a:off x="8596054" y="3593827"/>
                  <a:ext cx="182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47" name="Freihand 346">
                  <a:extLst>
                    <a:ext uri="{FF2B5EF4-FFF2-40B4-BE49-F238E27FC236}">
                      <a16:creationId xmlns:a16="http://schemas.microsoft.com/office/drawing/2014/main" id="{325A56FC-E8C4-4FC9-8C81-22C74EF13CFE}"/>
                    </a:ext>
                  </a:extLst>
                </p14:cNvPr>
                <p14:cNvContentPartPr/>
                <p14:nvPr/>
              </p14:nvContentPartPr>
              <p14:xfrm>
                <a:off x="9007894" y="3514267"/>
                <a:ext cx="129600" cy="127080"/>
              </p14:xfrm>
            </p:contentPart>
          </mc:Choice>
          <mc:Fallback xmlns="">
            <p:pic>
              <p:nvPicPr>
                <p:cNvPr id="347" name="Freihand 346">
                  <a:extLst>
                    <a:ext uri="{FF2B5EF4-FFF2-40B4-BE49-F238E27FC236}">
                      <a16:creationId xmlns:a16="http://schemas.microsoft.com/office/drawing/2014/main" id="{325A56FC-E8C4-4FC9-8C81-22C74EF13CFE}"/>
                    </a:ext>
                  </a:extLst>
                </p:cNvPr>
                <p:cNvPicPr/>
                <p:nvPr/>
              </p:nvPicPr>
              <p:blipFill>
                <a:blip r:embed="rId655"/>
                <a:stretch>
                  <a:fillRect/>
                </a:stretch>
              </p:blipFill>
              <p:spPr>
                <a:xfrm>
                  <a:off x="9003574" y="3509947"/>
                  <a:ext cx="138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8" name="Freihand 347">
                  <a:extLst>
                    <a:ext uri="{FF2B5EF4-FFF2-40B4-BE49-F238E27FC236}">
                      <a16:creationId xmlns:a16="http://schemas.microsoft.com/office/drawing/2014/main" id="{2C94B722-AC8C-4EC0-8CD6-CFE2DF62DE7E}"/>
                    </a:ext>
                  </a:extLst>
                </p14:cNvPr>
                <p14:cNvContentPartPr/>
                <p14:nvPr/>
              </p14:nvContentPartPr>
              <p14:xfrm>
                <a:off x="9186814" y="3524347"/>
                <a:ext cx="81720" cy="113400"/>
              </p14:xfrm>
            </p:contentPart>
          </mc:Choice>
          <mc:Fallback xmlns="">
            <p:pic>
              <p:nvPicPr>
                <p:cNvPr id="348" name="Freihand 347">
                  <a:extLst>
                    <a:ext uri="{FF2B5EF4-FFF2-40B4-BE49-F238E27FC236}">
                      <a16:creationId xmlns:a16="http://schemas.microsoft.com/office/drawing/2014/main" id="{2C94B722-AC8C-4EC0-8CD6-CFE2DF62DE7E}"/>
                    </a:ext>
                  </a:extLst>
                </p:cNvPr>
                <p:cNvPicPr/>
                <p:nvPr/>
              </p:nvPicPr>
              <p:blipFill>
                <a:blip r:embed="rId657"/>
                <a:stretch>
                  <a:fillRect/>
                </a:stretch>
              </p:blipFill>
              <p:spPr>
                <a:xfrm>
                  <a:off x="9182494" y="3520027"/>
                  <a:ext cx="90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52" name="Freihand 351">
                  <a:extLst>
                    <a:ext uri="{FF2B5EF4-FFF2-40B4-BE49-F238E27FC236}">
                      <a16:creationId xmlns:a16="http://schemas.microsoft.com/office/drawing/2014/main" id="{44D5EB6A-5D2E-4775-A072-6E757C48F594}"/>
                    </a:ext>
                  </a:extLst>
                </p14:cNvPr>
                <p14:cNvContentPartPr/>
                <p14:nvPr/>
              </p14:nvContentPartPr>
              <p14:xfrm>
                <a:off x="8829694" y="3575827"/>
                <a:ext cx="68400" cy="12240"/>
              </p14:xfrm>
            </p:contentPart>
          </mc:Choice>
          <mc:Fallback xmlns="">
            <p:pic>
              <p:nvPicPr>
                <p:cNvPr id="352" name="Freihand 351">
                  <a:extLst>
                    <a:ext uri="{FF2B5EF4-FFF2-40B4-BE49-F238E27FC236}">
                      <a16:creationId xmlns:a16="http://schemas.microsoft.com/office/drawing/2014/main" id="{44D5EB6A-5D2E-4775-A072-6E757C48F594}"/>
                    </a:ext>
                  </a:extLst>
                </p:cNvPr>
                <p:cNvPicPr/>
                <p:nvPr/>
              </p:nvPicPr>
              <p:blipFill>
                <a:blip r:embed="rId659"/>
                <a:stretch>
                  <a:fillRect/>
                </a:stretch>
              </p:blipFill>
              <p:spPr>
                <a:xfrm>
                  <a:off x="8825374" y="3571507"/>
                  <a:ext cx="77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53" name="Freihand 352">
                  <a:extLst>
                    <a:ext uri="{FF2B5EF4-FFF2-40B4-BE49-F238E27FC236}">
                      <a16:creationId xmlns:a16="http://schemas.microsoft.com/office/drawing/2014/main" id="{71ADBE44-50CF-46A7-97DE-C7331B7635AF}"/>
                    </a:ext>
                  </a:extLst>
                </p14:cNvPr>
                <p14:cNvContentPartPr/>
                <p14:nvPr/>
              </p14:nvContentPartPr>
              <p14:xfrm>
                <a:off x="8870014" y="3539107"/>
                <a:ext cx="75960" cy="81000"/>
              </p14:xfrm>
            </p:contentPart>
          </mc:Choice>
          <mc:Fallback xmlns="">
            <p:pic>
              <p:nvPicPr>
                <p:cNvPr id="353" name="Freihand 352">
                  <a:extLst>
                    <a:ext uri="{FF2B5EF4-FFF2-40B4-BE49-F238E27FC236}">
                      <a16:creationId xmlns:a16="http://schemas.microsoft.com/office/drawing/2014/main" id="{71ADBE44-50CF-46A7-97DE-C7331B7635AF}"/>
                    </a:ext>
                  </a:extLst>
                </p:cNvPr>
                <p:cNvPicPr/>
                <p:nvPr/>
              </p:nvPicPr>
              <p:blipFill>
                <a:blip r:embed="rId661"/>
                <a:stretch>
                  <a:fillRect/>
                </a:stretch>
              </p:blipFill>
              <p:spPr>
                <a:xfrm>
                  <a:off x="8865694" y="3534787"/>
                  <a:ext cx="84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55" name="Freihand 354">
                  <a:extLst>
                    <a:ext uri="{FF2B5EF4-FFF2-40B4-BE49-F238E27FC236}">
                      <a16:creationId xmlns:a16="http://schemas.microsoft.com/office/drawing/2014/main" id="{A042D488-1EB4-4666-AA3C-0BDD6FE0E709}"/>
                    </a:ext>
                  </a:extLst>
                </p14:cNvPr>
                <p14:cNvContentPartPr/>
                <p14:nvPr/>
              </p14:nvContentPartPr>
              <p14:xfrm>
                <a:off x="9352774" y="3488347"/>
                <a:ext cx="84960" cy="95040"/>
              </p14:xfrm>
            </p:contentPart>
          </mc:Choice>
          <mc:Fallback xmlns="">
            <p:pic>
              <p:nvPicPr>
                <p:cNvPr id="355" name="Freihand 354">
                  <a:extLst>
                    <a:ext uri="{FF2B5EF4-FFF2-40B4-BE49-F238E27FC236}">
                      <a16:creationId xmlns:a16="http://schemas.microsoft.com/office/drawing/2014/main" id="{A042D488-1EB4-4666-AA3C-0BDD6FE0E709}"/>
                    </a:ext>
                  </a:extLst>
                </p:cNvPr>
                <p:cNvPicPr/>
                <p:nvPr/>
              </p:nvPicPr>
              <p:blipFill>
                <a:blip r:embed="rId663"/>
                <a:stretch>
                  <a:fillRect/>
                </a:stretch>
              </p:blipFill>
              <p:spPr>
                <a:xfrm>
                  <a:off x="9348454" y="3484027"/>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56" name="Freihand 355">
                  <a:extLst>
                    <a:ext uri="{FF2B5EF4-FFF2-40B4-BE49-F238E27FC236}">
                      <a16:creationId xmlns:a16="http://schemas.microsoft.com/office/drawing/2014/main" id="{FDD9E85D-F012-4CF5-ADC7-A7A2E362F200}"/>
                    </a:ext>
                  </a:extLst>
                </p14:cNvPr>
                <p14:cNvContentPartPr/>
                <p14:nvPr/>
              </p14:nvContentPartPr>
              <p14:xfrm>
                <a:off x="9470854" y="3465307"/>
                <a:ext cx="59040" cy="116280"/>
              </p14:xfrm>
            </p:contentPart>
          </mc:Choice>
          <mc:Fallback xmlns="">
            <p:pic>
              <p:nvPicPr>
                <p:cNvPr id="356" name="Freihand 355">
                  <a:extLst>
                    <a:ext uri="{FF2B5EF4-FFF2-40B4-BE49-F238E27FC236}">
                      <a16:creationId xmlns:a16="http://schemas.microsoft.com/office/drawing/2014/main" id="{FDD9E85D-F012-4CF5-ADC7-A7A2E362F200}"/>
                    </a:ext>
                  </a:extLst>
                </p:cNvPr>
                <p:cNvPicPr/>
                <p:nvPr/>
              </p:nvPicPr>
              <p:blipFill>
                <a:blip r:embed="rId665"/>
                <a:stretch>
                  <a:fillRect/>
                </a:stretch>
              </p:blipFill>
              <p:spPr>
                <a:xfrm>
                  <a:off x="9466534" y="3460987"/>
                  <a:ext cx="67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57" name="Freihand 356">
                  <a:extLst>
                    <a:ext uri="{FF2B5EF4-FFF2-40B4-BE49-F238E27FC236}">
                      <a16:creationId xmlns:a16="http://schemas.microsoft.com/office/drawing/2014/main" id="{DABCFE4B-282C-43D0-8830-CD96DD50A105}"/>
                    </a:ext>
                  </a:extLst>
                </p14:cNvPr>
                <p14:cNvContentPartPr/>
                <p14:nvPr/>
              </p14:nvContentPartPr>
              <p14:xfrm>
                <a:off x="9629614" y="3472147"/>
                <a:ext cx="88200" cy="86760"/>
              </p14:xfrm>
            </p:contentPart>
          </mc:Choice>
          <mc:Fallback xmlns="">
            <p:pic>
              <p:nvPicPr>
                <p:cNvPr id="357" name="Freihand 356">
                  <a:extLst>
                    <a:ext uri="{FF2B5EF4-FFF2-40B4-BE49-F238E27FC236}">
                      <a16:creationId xmlns:a16="http://schemas.microsoft.com/office/drawing/2014/main" id="{DABCFE4B-282C-43D0-8830-CD96DD50A105}"/>
                    </a:ext>
                  </a:extLst>
                </p:cNvPr>
                <p:cNvPicPr/>
                <p:nvPr/>
              </p:nvPicPr>
              <p:blipFill>
                <a:blip r:embed="rId667"/>
                <a:stretch>
                  <a:fillRect/>
                </a:stretch>
              </p:blipFill>
              <p:spPr>
                <a:xfrm>
                  <a:off x="9625294" y="3467827"/>
                  <a:ext cx="96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58" name="Freihand 357">
                  <a:extLst>
                    <a:ext uri="{FF2B5EF4-FFF2-40B4-BE49-F238E27FC236}">
                      <a16:creationId xmlns:a16="http://schemas.microsoft.com/office/drawing/2014/main" id="{D5800F27-7FFB-41D5-A6AB-B5C9E1847F20}"/>
                    </a:ext>
                  </a:extLst>
                </p14:cNvPr>
                <p14:cNvContentPartPr/>
                <p14:nvPr/>
              </p14:nvContentPartPr>
              <p14:xfrm>
                <a:off x="9586054" y="3509227"/>
                <a:ext cx="117360" cy="37800"/>
              </p14:xfrm>
            </p:contentPart>
          </mc:Choice>
          <mc:Fallback xmlns="">
            <p:pic>
              <p:nvPicPr>
                <p:cNvPr id="358" name="Freihand 357">
                  <a:extLst>
                    <a:ext uri="{FF2B5EF4-FFF2-40B4-BE49-F238E27FC236}">
                      <a16:creationId xmlns:a16="http://schemas.microsoft.com/office/drawing/2014/main" id="{D5800F27-7FFB-41D5-A6AB-B5C9E1847F20}"/>
                    </a:ext>
                  </a:extLst>
                </p:cNvPr>
                <p:cNvPicPr/>
                <p:nvPr/>
              </p:nvPicPr>
              <p:blipFill>
                <a:blip r:embed="rId669"/>
                <a:stretch>
                  <a:fillRect/>
                </a:stretch>
              </p:blipFill>
              <p:spPr>
                <a:xfrm>
                  <a:off x="9581734" y="3504907"/>
                  <a:ext cx="126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60" name="Freihand 359">
                  <a:extLst>
                    <a:ext uri="{FF2B5EF4-FFF2-40B4-BE49-F238E27FC236}">
                      <a16:creationId xmlns:a16="http://schemas.microsoft.com/office/drawing/2014/main" id="{DDC4BC48-491F-44B4-B926-98EE56F6536F}"/>
                    </a:ext>
                  </a:extLst>
                </p14:cNvPr>
                <p14:cNvContentPartPr/>
                <p14:nvPr/>
              </p14:nvContentPartPr>
              <p14:xfrm>
                <a:off x="7159294" y="4007827"/>
                <a:ext cx="198000" cy="17640"/>
              </p14:xfrm>
            </p:contentPart>
          </mc:Choice>
          <mc:Fallback xmlns="">
            <p:pic>
              <p:nvPicPr>
                <p:cNvPr id="360" name="Freihand 359">
                  <a:extLst>
                    <a:ext uri="{FF2B5EF4-FFF2-40B4-BE49-F238E27FC236}">
                      <a16:creationId xmlns:a16="http://schemas.microsoft.com/office/drawing/2014/main" id="{DDC4BC48-491F-44B4-B926-98EE56F6536F}"/>
                    </a:ext>
                  </a:extLst>
                </p:cNvPr>
                <p:cNvPicPr/>
                <p:nvPr/>
              </p:nvPicPr>
              <p:blipFill>
                <a:blip r:embed="rId671"/>
                <a:stretch>
                  <a:fillRect/>
                </a:stretch>
              </p:blipFill>
              <p:spPr>
                <a:xfrm>
                  <a:off x="7154974" y="4003507"/>
                  <a:ext cx="20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61" name="Freihand 360">
                  <a:extLst>
                    <a:ext uri="{FF2B5EF4-FFF2-40B4-BE49-F238E27FC236}">
                      <a16:creationId xmlns:a16="http://schemas.microsoft.com/office/drawing/2014/main" id="{95312164-E9F5-42F7-B381-B7E8221CB370}"/>
                    </a:ext>
                  </a:extLst>
                </p14:cNvPr>
                <p14:cNvContentPartPr/>
                <p14:nvPr/>
              </p14:nvContentPartPr>
              <p14:xfrm>
                <a:off x="7146334" y="4062907"/>
                <a:ext cx="156960" cy="12960"/>
              </p14:xfrm>
            </p:contentPart>
          </mc:Choice>
          <mc:Fallback xmlns="">
            <p:pic>
              <p:nvPicPr>
                <p:cNvPr id="361" name="Freihand 360">
                  <a:extLst>
                    <a:ext uri="{FF2B5EF4-FFF2-40B4-BE49-F238E27FC236}">
                      <a16:creationId xmlns:a16="http://schemas.microsoft.com/office/drawing/2014/main" id="{95312164-E9F5-42F7-B381-B7E8221CB370}"/>
                    </a:ext>
                  </a:extLst>
                </p:cNvPr>
                <p:cNvPicPr/>
                <p:nvPr/>
              </p:nvPicPr>
              <p:blipFill>
                <a:blip r:embed="rId673"/>
                <a:stretch>
                  <a:fillRect/>
                </a:stretch>
              </p:blipFill>
              <p:spPr>
                <a:xfrm>
                  <a:off x="7142014" y="4058587"/>
                  <a:ext cx="165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62" name="Freihand 361">
                  <a:extLst>
                    <a:ext uri="{FF2B5EF4-FFF2-40B4-BE49-F238E27FC236}">
                      <a16:creationId xmlns:a16="http://schemas.microsoft.com/office/drawing/2014/main" id="{4C90F624-E81C-437D-8F8A-AA2D06835E86}"/>
                    </a:ext>
                  </a:extLst>
                </p14:cNvPr>
                <p14:cNvContentPartPr/>
                <p14:nvPr/>
              </p14:nvContentPartPr>
              <p14:xfrm>
                <a:off x="7376374" y="3950227"/>
                <a:ext cx="90720" cy="164520"/>
              </p14:xfrm>
            </p:contentPart>
          </mc:Choice>
          <mc:Fallback xmlns="">
            <p:pic>
              <p:nvPicPr>
                <p:cNvPr id="362" name="Freihand 361">
                  <a:extLst>
                    <a:ext uri="{FF2B5EF4-FFF2-40B4-BE49-F238E27FC236}">
                      <a16:creationId xmlns:a16="http://schemas.microsoft.com/office/drawing/2014/main" id="{4C90F624-E81C-437D-8F8A-AA2D06835E86}"/>
                    </a:ext>
                  </a:extLst>
                </p:cNvPr>
                <p:cNvPicPr/>
                <p:nvPr/>
              </p:nvPicPr>
              <p:blipFill>
                <a:blip r:embed="rId675"/>
                <a:stretch>
                  <a:fillRect/>
                </a:stretch>
              </p:blipFill>
              <p:spPr>
                <a:xfrm>
                  <a:off x="7372054" y="3945907"/>
                  <a:ext cx="99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63" name="Freihand 362">
                  <a:extLst>
                    <a:ext uri="{FF2B5EF4-FFF2-40B4-BE49-F238E27FC236}">
                      <a16:creationId xmlns:a16="http://schemas.microsoft.com/office/drawing/2014/main" id="{FF83F1CE-C4FD-473C-8633-CC6FF9281A4D}"/>
                    </a:ext>
                  </a:extLst>
                </p14:cNvPr>
                <p14:cNvContentPartPr/>
                <p14:nvPr/>
              </p14:nvContentPartPr>
              <p14:xfrm>
                <a:off x="7721974" y="3916027"/>
                <a:ext cx="113400" cy="129240"/>
              </p14:xfrm>
            </p:contentPart>
          </mc:Choice>
          <mc:Fallback xmlns="">
            <p:pic>
              <p:nvPicPr>
                <p:cNvPr id="363" name="Freihand 362">
                  <a:extLst>
                    <a:ext uri="{FF2B5EF4-FFF2-40B4-BE49-F238E27FC236}">
                      <a16:creationId xmlns:a16="http://schemas.microsoft.com/office/drawing/2014/main" id="{FF83F1CE-C4FD-473C-8633-CC6FF9281A4D}"/>
                    </a:ext>
                  </a:extLst>
                </p:cNvPr>
                <p:cNvPicPr/>
                <p:nvPr/>
              </p:nvPicPr>
              <p:blipFill>
                <a:blip r:embed="rId677"/>
                <a:stretch>
                  <a:fillRect/>
                </a:stretch>
              </p:blipFill>
              <p:spPr>
                <a:xfrm>
                  <a:off x="7717654" y="3911707"/>
                  <a:ext cx="122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64" name="Freihand 363">
                  <a:extLst>
                    <a:ext uri="{FF2B5EF4-FFF2-40B4-BE49-F238E27FC236}">
                      <a16:creationId xmlns:a16="http://schemas.microsoft.com/office/drawing/2014/main" id="{C1EB8789-FB2C-427E-89D2-69FB71A548B4}"/>
                    </a:ext>
                  </a:extLst>
                </p14:cNvPr>
                <p14:cNvContentPartPr/>
                <p14:nvPr/>
              </p14:nvContentPartPr>
              <p14:xfrm>
                <a:off x="7889734" y="3911707"/>
                <a:ext cx="95040" cy="113760"/>
              </p14:xfrm>
            </p:contentPart>
          </mc:Choice>
          <mc:Fallback xmlns="">
            <p:pic>
              <p:nvPicPr>
                <p:cNvPr id="364" name="Freihand 363">
                  <a:extLst>
                    <a:ext uri="{FF2B5EF4-FFF2-40B4-BE49-F238E27FC236}">
                      <a16:creationId xmlns:a16="http://schemas.microsoft.com/office/drawing/2014/main" id="{C1EB8789-FB2C-427E-89D2-69FB71A548B4}"/>
                    </a:ext>
                  </a:extLst>
                </p:cNvPr>
                <p:cNvPicPr/>
                <p:nvPr/>
              </p:nvPicPr>
              <p:blipFill>
                <a:blip r:embed="rId679"/>
                <a:stretch>
                  <a:fillRect/>
                </a:stretch>
              </p:blipFill>
              <p:spPr>
                <a:xfrm>
                  <a:off x="7885414" y="3907387"/>
                  <a:ext cx="103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65" name="Freihand 364">
                  <a:extLst>
                    <a:ext uri="{FF2B5EF4-FFF2-40B4-BE49-F238E27FC236}">
                      <a16:creationId xmlns:a16="http://schemas.microsoft.com/office/drawing/2014/main" id="{C01C14E4-DC34-436A-9AF8-D456837E3D4F}"/>
                    </a:ext>
                  </a:extLst>
                </p14:cNvPr>
                <p14:cNvContentPartPr/>
                <p14:nvPr/>
              </p14:nvContentPartPr>
              <p14:xfrm>
                <a:off x="8023294" y="3899827"/>
                <a:ext cx="74880" cy="88920"/>
              </p14:xfrm>
            </p:contentPart>
          </mc:Choice>
          <mc:Fallback xmlns="">
            <p:pic>
              <p:nvPicPr>
                <p:cNvPr id="365" name="Freihand 364">
                  <a:extLst>
                    <a:ext uri="{FF2B5EF4-FFF2-40B4-BE49-F238E27FC236}">
                      <a16:creationId xmlns:a16="http://schemas.microsoft.com/office/drawing/2014/main" id="{C01C14E4-DC34-436A-9AF8-D456837E3D4F}"/>
                    </a:ext>
                  </a:extLst>
                </p:cNvPr>
                <p:cNvPicPr/>
                <p:nvPr/>
              </p:nvPicPr>
              <p:blipFill>
                <a:blip r:embed="rId681"/>
                <a:stretch>
                  <a:fillRect/>
                </a:stretch>
              </p:blipFill>
              <p:spPr>
                <a:xfrm>
                  <a:off x="8018974" y="3895507"/>
                  <a:ext cx="83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66" name="Freihand 365">
                  <a:extLst>
                    <a:ext uri="{FF2B5EF4-FFF2-40B4-BE49-F238E27FC236}">
                      <a16:creationId xmlns:a16="http://schemas.microsoft.com/office/drawing/2014/main" id="{48650CD6-2EA5-4349-8403-CC095F7B4BB7}"/>
                    </a:ext>
                  </a:extLst>
                </p14:cNvPr>
                <p14:cNvContentPartPr/>
                <p14:nvPr/>
              </p14:nvContentPartPr>
              <p14:xfrm>
                <a:off x="8128414" y="3884707"/>
                <a:ext cx="104400" cy="102240"/>
              </p14:xfrm>
            </p:contentPart>
          </mc:Choice>
          <mc:Fallback xmlns="">
            <p:pic>
              <p:nvPicPr>
                <p:cNvPr id="366" name="Freihand 365">
                  <a:extLst>
                    <a:ext uri="{FF2B5EF4-FFF2-40B4-BE49-F238E27FC236}">
                      <a16:creationId xmlns:a16="http://schemas.microsoft.com/office/drawing/2014/main" id="{48650CD6-2EA5-4349-8403-CC095F7B4BB7}"/>
                    </a:ext>
                  </a:extLst>
                </p:cNvPr>
                <p:cNvPicPr/>
                <p:nvPr/>
              </p:nvPicPr>
              <p:blipFill>
                <a:blip r:embed="rId683"/>
                <a:stretch>
                  <a:fillRect/>
                </a:stretch>
              </p:blipFill>
              <p:spPr>
                <a:xfrm>
                  <a:off x="8124094" y="3880387"/>
                  <a:ext cx="11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67" name="Freihand 366">
                  <a:extLst>
                    <a:ext uri="{FF2B5EF4-FFF2-40B4-BE49-F238E27FC236}">
                      <a16:creationId xmlns:a16="http://schemas.microsoft.com/office/drawing/2014/main" id="{DD97C8D2-6F9A-4DC7-8474-D03B49389D73}"/>
                    </a:ext>
                  </a:extLst>
                </p14:cNvPr>
                <p14:cNvContentPartPr/>
                <p14:nvPr/>
              </p14:nvContentPartPr>
              <p14:xfrm>
                <a:off x="8299414" y="3850147"/>
                <a:ext cx="120600" cy="109080"/>
              </p14:xfrm>
            </p:contentPart>
          </mc:Choice>
          <mc:Fallback xmlns="">
            <p:pic>
              <p:nvPicPr>
                <p:cNvPr id="367" name="Freihand 366">
                  <a:extLst>
                    <a:ext uri="{FF2B5EF4-FFF2-40B4-BE49-F238E27FC236}">
                      <a16:creationId xmlns:a16="http://schemas.microsoft.com/office/drawing/2014/main" id="{DD97C8D2-6F9A-4DC7-8474-D03B49389D73}"/>
                    </a:ext>
                  </a:extLst>
                </p:cNvPr>
                <p:cNvPicPr/>
                <p:nvPr/>
              </p:nvPicPr>
              <p:blipFill>
                <a:blip r:embed="rId685"/>
                <a:stretch>
                  <a:fillRect/>
                </a:stretch>
              </p:blipFill>
              <p:spPr>
                <a:xfrm>
                  <a:off x="8295094" y="3845827"/>
                  <a:ext cx="129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68" name="Freihand 367">
                  <a:extLst>
                    <a:ext uri="{FF2B5EF4-FFF2-40B4-BE49-F238E27FC236}">
                      <a16:creationId xmlns:a16="http://schemas.microsoft.com/office/drawing/2014/main" id="{AF1B0571-D377-40A4-800E-3AA134099A76}"/>
                    </a:ext>
                  </a:extLst>
                </p14:cNvPr>
                <p14:cNvContentPartPr/>
                <p14:nvPr/>
              </p14:nvContentPartPr>
              <p14:xfrm>
                <a:off x="8283214" y="3881827"/>
                <a:ext cx="132120" cy="16560"/>
              </p14:xfrm>
            </p:contentPart>
          </mc:Choice>
          <mc:Fallback xmlns="">
            <p:pic>
              <p:nvPicPr>
                <p:cNvPr id="368" name="Freihand 367">
                  <a:extLst>
                    <a:ext uri="{FF2B5EF4-FFF2-40B4-BE49-F238E27FC236}">
                      <a16:creationId xmlns:a16="http://schemas.microsoft.com/office/drawing/2014/main" id="{AF1B0571-D377-40A4-800E-3AA134099A76}"/>
                    </a:ext>
                  </a:extLst>
                </p:cNvPr>
                <p:cNvPicPr/>
                <p:nvPr/>
              </p:nvPicPr>
              <p:blipFill>
                <a:blip r:embed="rId687"/>
                <a:stretch>
                  <a:fillRect/>
                </a:stretch>
              </p:blipFill>
              <p:spPr>
                <a:xfrm>
                  <a:off x="8278894" y="3877507"/>
                  <a:ext cx="14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69" name="Freihand 368">
                  <a:extLst>
                    <a:ext uri="{FF2B5EF4-FFF2-40B4-BE49-F238E27FC236}">
                      <a16:creationId xmlns:a16="http://schemas.microsoft.com/office/drawing/2014/main" id="{A2FDF6CF-CCF4-420B-8199-E847C01D1333}"/>
                    </a:ext>
                  </a:extLst>
                </p14:cNvPr>
                <p14:cNvContentPartPr/>
                <p14:nvPr/>
              </p14:nvContentPartPr>
              <p14:xfrm>
                <a:off x="8265574" y="3901987"/>
                <a:ext cx="145440" cy="23400"/>
              </p14:xfrm>
            </p:contentPart>
          </mc:Choice>
          <mc:Fallback xmlns="">
            <p:pic>
              <p:nvPicPr>
                <p:cNvPr id="369" name="Freihand 368">
                  <a:extLst>
                    <a:ext uri="{FF2B5EF4-FFF2-40B4-BE49-F238E27FC236}">
                      <a16:creationId xmlns:a16="http://schemas.microsoft.com/office/drawing/2014/main" id="{A2FDF6CF-CCF4-420B-8199-E847C01D1333}"/>
                    </a:ext>
                  </a:extLst>
                </p:cNvPr>
                <p:cNvPicPr/>
                <p:nvPr/>
              </p:nvPicPr>
              <p:blipFill>
                <a:blip r:embed="rId689"/>
                <a:stretch>
                  <a:fillRect/>
                </a:stretch>
              </p:blipFill>
              <p:spPr>
                <a:xfrm>
                  <a:off x="8261254" y="3897667"/>
                  <a:ext cx="154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70" name="Freihand 369">
                  <a:extLst>
                    <a:ext uri="{FF2B5EF4-FFF2-40B4-BE49-F238E27FC236}">
                      <a16:creationId xmlns:a16="http://schemas.microsoft.com/office/drawing/2014/main" id="{CEA2660F-45E7-4DC4-BEAD-8268BF20CC65}"/>
                    </a:ext>
                  </a:extLst>
                </p14:cNvPr>
                <p14:cNvContentPartPr/>
                <p14:nvPr/>
              </p14:nvContentPartPr>
              <p14:xfrm>
                <a:off x="8546734" y="3784267"/>
                <a:ext cx="64800" cy="181080"/>
              </p14:xfrm>
            </p:contentPart>
          </mc:Choice>
          <mc:Fallback xmlns="">
            <p:pic>
              <p:nvPicPr>
                <p:cNvPr id="370" name="Freihand 369">
                  <a:extLst>
                    <a:ext uri="{FF2B5EF4-FFF2-40B4-BE49-F238E27FC236}">
                      <a16:creationId xmlns:a16="http://schemas.microsoft.com/office/drawing/2014/main" id="{CEA2660F-45E7-4DC4-BEAD-8268BF20CC65}"/>
                    </a:ext>
                  </a:extLst>
                </p:cNvPr>
                <p:cNvPicPr/>
                <p:nvPr/>
              </p:nvPicPr>
              <p:blipFill>
                <a:blip r:embed="rId691"/>
                <a:stretch>
                  <a:fillRect/>
                </a:stretch>
              </p:blipFill>
              <p:spPr>
                <a:xfrm>
                  <a:off x="8542414" y="3779947"/>
                  <a:ext cx="73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71" name="Freihand 370">
                  <a:extLst>
                    <a:ext uri="{FF2B5EF4-FFF2-40B4-BE49-F238E27FC236}">
                      <a16:creationId xmlns:a16="http://schemas.microsoft.com/office/drawing/2014/main" id="{3940AB0E-E66D-4ADE-8AAE-45A8E814FAC6}"/>
                    </a:ext>
                  </a:extLst>
                </p14:cNvPr>
                <p14:cNvContentPartPr/>
                <p14:nvPr/>
              </p14:nvContentPartPr>
              <p14:xfrm>
                <a:off x="8661574" y="3794707"/>
                <a:ext cx="121320" cy="114840"/>
              </p14:xfrm>
            </p:contentPart>
          </mc:Choice>
          <mc:Fallback xmlns="">
            <p:pic>
              <p:nvPicPr>
                <p:cNvPr id="371" name="Freihand 370">
                  <a:extLst>
                    <a:ext uri="{FF2B5EF4-FFF2-40B4-BE49-F238E27FC236}">
                      <a16:creationId xmlns:a16="http://schemas.microsoft.com/office/drawing/2014/main" id="{3940AB0E-E66D-4ADE-8AAE-45A8E814FAC6}"/>
                    </a:ext>
                  </a:extLst>
                </p:cNvPr>
                <p:cNvPicPr/>
                <p:nvPr/>
              </p:nvPicPr>
              <p:blipFill>
                <a:blip r:embed="rId693"/>
                <a:stretch>
                  <a:fillRect/>
                </a:stretch>
              </p:blipFill>
              <p:spPr>
                <a:xfrm>
                  <a:off x="8657254" y="3790387"/>
                  <a:ext cx="129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72" name="Freihand 371">
                  <a:extLst>
                    <a:ext uri="{FF2B5EF4-FFF2-40B4-BE49-F238E27FC236}">
                      <a16:creationId xmlns:a16="http://schemas.microsoft.com/office/drawing/2014/main" id="{0F0A55F6-0D4F-4325-AB4C-CA5358295183}"/>
                    </a:ext>
                  </a:extLst>
                </p14:cNvPr>
                <p14:cNvContentPartPr/>
                <p14:nvPr/>
              </p14:nvContentPartPr>
              <p14:xfrm>
                <a:off x="8872534" y="3797947"/>
                <a:ext cx="10440" cy="116640"/>
              </p14:xfrm>
            </p:contentPart>
          </mc:Choice>
          <mc:Fallback xmlns="">
            <p:pic>
              <p:nvPicPr>
                <p:cNvPr id="372" name="Freihand 371">
                  <a:extLst>
                    <a:ext uri="{FF2B5EF4-FFF2-40B4-BE49-F238E27FC236}">
                      <a16:creationId xmlns:a16="http://schemas.microsoft.com/office/drawing/2014/main" id="{0F0A55F6-0D4F-4325-AB4C-CA5358295183}"/>
                    </a:ext>
                  </a:extLst>
                </p:cNvPr>
                <p:cNvPicPr/>
                <p:nvPr/>
              </p:nvPicPr>
              <p:blipFill>
                <a:blip r:embed="rId695"/>
                <a:stretch>
                  <a:fillRect/>
                </a:stretch>
              </p:blipFill>
              <p:spPr>
                <a:xfrm>
                  <a:off x="8868214" y="3793627"/>
                  <a:ext cx="1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73" name="Freihand 372">
                  <a:extLst>
                    <a:ext uri="{FF2B5EF4-FFF2-40B4-BE49-F238E27FC236}">
                      <a16:creationId xmlns:a16="http://schemas.microsoft.com/office/drawing/2014/main" id="{3845A59E-EE20-42DC-BD30-2409DBB99D1D}"/>
                    </a:ext>
                  </a:extLst>
                </p14:cNvPr>
                <p14:cNvContentPartPr/>
                <p14:nvPr/>
              </p14:nvContentPartPr>
              <p14:xfrm>
                <a:off x="8818894" y="3834307"/>
                <a:ext cx="106560" cy="12600"/>
              </p14:xfrm>
            </p:contentPart>
          </mc:Choice>
          <mc:Fallback xmlns="">
            <p:pic>
              <p:nvPicPr>
                <p:cNvPr id="373" name="Freihand 372">
                  <a:extLst>
                    <a:ext uri="{FF2B5EF4-FFF2-40B4-BE49-F238E27FC236}">
                      <a16:creationId xmlns:a16="http://schemas.microsoft.com/office/drawing/2014/main" id="{3845A59E-EE20-42DC-BD30-2409DBB99D1D}"/>
                    </a:ext>
                  </a:extLst>
                </p:cNvPr>
                <p:cNvPicPr/>
                <p:nvPr/>
              </p:nvPicPr>
              <p:blipFill>
                <a:blip r:embed="rId697"/>
                <a:stretch>
                  <a:fillRect/>
                </a:stretch>
              </p:blipFill>
              <p:spPr>
                <a:xfrm>
                  <a:off x="8814574" y="3829987"/>
                  <a:ext cx="11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74" name="Freihand 373">
                  <a:extLst>
                    <a:ext uri="{FF2B5EF4-FFF2-40B4-BE49-F238E27FC236}">
                      <a16:creationId xmlns:a16="http://schemas.microsoft.com/office/drawing/2014/main" id="{06D9777D-432B-46F5-9F51-28641FD66442}"/>
                    </a:ext>
                  </a:extLst>
                </p14:cNvPr>
                <p14:cNvContentPartPr/>
                <p14:nvPr/>
              </p14:nvContentPartPr>
              <p14:xfrm>
                <a:off x="9025894" y="3784987"/>
                <a:ext cx="182520" cy="130320"/>
              </p14:xfrm>
            </p:contentPart>
          </mc:Choice>
          <mc:Fallback xmlns="">
            <p:pic>
              <p:nvPicPr>
                <p:cNvPr id="374" name="Freihand 373">
                  <a:extLst>
                    <a:ext uri="{FF2B5EF4-FFF2-40B4-BE49-F238E27FC236}">
                      <a16:creationId xmlns:a16="http://schemas.microsoft.com/office/drawing/2014/main" id="{06D9777D-432B-46F5-9F51-28641FD66442}"/>
                    </a:ext>
                  </a:extLst>
                </p:cNvPr>
                <p:cNvPicPr/>
                <p:nvPr/>
              </p:nvPicPr>
              <p:blipFill>
                <a:blip r:embed="rId699"/>
                <a:stretch>
                  <a:fillRect/>
                </a:stretch>
              </p:blipFill>
              <p:spPr>
                <a:xfrm>
                  <a:off x="9021574" y="3780667"/>
                  <a:ext cx="191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75" name="Freihand 374">
                  <a:extLst>
                    <a:ext uri="{FF2B5EF4-FFF2-40B4-BE49-F238E27FC236}">
                      <a16:creationId xmlns:a16="http://schemas.microsoft.com/office/drawing/2014/main" id="{8CCF04F4-49A0-4385-9E2F-40E8AA2B824C}"/>
                    </a:ext>
                  </a:extLst>
                </p14:cNvPr>
                <p14:cNvContentPartPr/>
                <p14:nvPr/>
              </p14:nvContentPartPr>
              <p14:xfrm>
                <a:off x="9174574" y="3706147"/>
                <a:ext cx="114840" cy="244800"/>
              </p14:xfrm>
            </p:contentPart>
          </mc:Choice>
          <mc:Fallback xmlns="">
            <p:pic>
              <p:nvPicPr>
                <p:cNvPr id="375" name="Freihand 374">
                  <a:extLst>
                    <a:ext uri="{FF2B5EF4-FFF2-40B4-BE49-F238E27FC236}">
                      <a16:creationId xmlns:a16="http://schemas.microsoft.com/office/drawing/2014/main" id="{8CCF04F4-49A0-4385-9E2F-40E8AA2B824C}"/>
                    </a:ext>
                  </a:extLst>
                </p:cNvPr>
                <p:cNvPicPr/>
                <p:nvPr/>
              </p:nvPicPr>
              <p:blipFill>
                <a:blip r:embed="rId701"/>
                <a:stretch>
                  <a:fillRect/>
                </a:stretch>
              </p:blipFill>
              <p:spPr>
                <a:xfrm>
                  <a:off x="9170254" y="3701827"/>
                  <a:ext cx="123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76" name="Freihand 375">
                  <a:extLst>
                    <a:ext uri="{FF2B5EF4-FFF2-40B4-BE49-F238E27FC236}">
                      <a16:creationId xmlns:a16="http://schemas.microsoft.com/office/drawing/2014/main" id="{B4A53688-4058-43C1-9075-8AEF87E26C33}"/>
                    </a:ext>
                  </a:extLst>
                </p14:cNvPr>
                <p14:cNvContentPartPr/>
                <p14:nvPr/>
              </p14:nvContentPartPr>
              <p14:xfrm>
                <a:off x="8821414" y="3978307"/>
                <a:ext cx="145080" cy="121320"/>
              </p14:xfrm>
            </p:contentPart>
          </mc:Choice>
          <mc:Fallback xmlns="">
            <p:pic>
              <p:nvPicPr>
                <p:cNvPr id="376" name="Freihand 375">
                  <a:extLst>
                    <a:ext uri="{FF2B5EF4-FFF2-40B4-BE49-F238E27FC236}">
                      <a16:creationId xmlns:a16="http://schemas.microsoft.com/office/drawing/2014/main" id="{B4A53688-4058-43C1-9075-8AEF87E26C33}"/>
                    </a:ext>
                  </a:extLst>
                </p:cNvPr>
                <p:cNvPicPr/>
                <p:nvPr/>
              </p:nvPicPr>
              <p:blipFill>
                <a:blip r:embed="rId703"/>
                <a:stretch>
                  <a:fillRect/>
                </a:stretch>
              </p:blipFill>
              <p:spPr>
                <a:xfrm>
                  <a:off x="8817094" y="3973987"/>
                  <a:ext cx="153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77" name="Freihand 376">
                  <a:extLst>
                    <a:ext uri="{FF2B5EF4-FFF2-40B4-BE49-F238E27FC236}">
                      <a16:creationId xmlns:a16="http://schemas.microsoft.com/office/drawing/2014/main" id="{3060A8F5-A0A2-46FA-A794-24CA40A934B2}"/>
                    </a:ext>
                  </a:extLst>
                </p14:cNvPr>
                <p14:cNvContentPartPr/>
                <p14:nvPr/>
              </p14:nvContentPartPr>
              <p14:xfrm>
                <a:off x="8859214" y="3946987"/>
                <a:ext cx="172800" cy="78120"/>
              </p14:xfrm>
            </p:contentPart>
          </mc:Choice>
          <mc:Fallback xmlns="">
            <p:pic>
              <p:nvPicPr>
                <p:cNvPr id="377" name="Freihand 376">
                  <a:extLst>
                    <a:ext uri="{FF2B5EF4-FFF2-40B4-BE49-F238E27FC236}">
                      <a16:creationId xmlns:a16="http://schemas.microsoft.com/office/drawing/2014/main" id="{3060A8F5-A0A2-46FA-A794-24CA40A934B2}"/>
                    </a:ext>
                  </a:extLst>
                </p:cNvPr>
                <p:cNvPicPr/>
                <p:nvPr/>
              </p:nvPicPr>
              <p:blipFill>
                <a:blip r:embed="rId705"/>
                <a:stretch>
                  <a:fillRect/>
                </a:stretch>
              </p:blipFill>
              <p:spPr>
                <a:xfrm>
                  <a:off x="8854894" y="3942667"/>
                  <a:ext cx="18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79" name="Freihand 378">
                  <a:extLst>
                    <a:ext uri="{FF2B5EF4-FFF2-40B4-BE49-F238E27FC236}">
                      <a16:creationId xmlns:a16="http://schemas.microsoft.com/office/drawing/2014/main" id="{976CC8BD-5787-4C76-8E5B-FEEAFC5A7CF8}"/>
                    </a:ext>
                  </a:extLst>
                </p14:cNvPr>
                <p14:cNvContentPartPr/>
                <p14:nvPr/>
              </p14:nvContentPartPr>
              <p14:xfrm>
                <a:off x="7851574" y="4202587"/>
                <a:ext cx="9000" cy="146520"/>
              </p14:xfrm>
            </p:contentPart>
          </mc:Choice>
          <mc:Fallback xmlns="">
            <p:pic>
              <p:nvPicPr>
                <p:cNvPr id="379" name="Freihand 378">
                  <a:extLst>
                    <a:ext uri="{FF2B5EF4-FFF2-40B4-BE49-F238E27FC236}">
                      <a16:creationId xmlns:a16="http://schemas.microsoft.com/office/drawing/2014/main" id="{976CC8BD-5787-4C76-8E5B-FEEAFC5A7CF8}"/>
                    </a:ext>
                  </a:extLst>
                </p:cNvPr>
                <p:cNvPicPr/>
                <p:nvPr/>
              </p:nvPicPr>
              <p:blipFill>
                <a:blip r:embed="rId707"/>
                <a:stretch>
                  <a:fillRect/>
                </a:stretch>
              </p:blipFill>
              <p:spPr>
                <a:xfrm>
                  <a:off x="7847254" y="4198267"/>
                  <a:ext cx="17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80" name="Freihand 379">
                  <a:extLst>
                    <a:ext uri="{FF2B5EF4-FFF2-40B4-BE49-F238E27FC236}">
                      <a16:creationId xmlns:a16="http://schemas.microsoft.com/office/drawing/2014/main" id="{F78294FE-D517-42BE-BC10-EFF1EA23929D}"/>
                    </a:ext>
                  </a:extLst>
                </p14:cNvPr>
                <p14:cNvContentPartPr/>
                <p14:nvPr/>
              </p14:nvContentPartPr>
              <p14:xfrm>
                <a:off x="7813774" y="4162267"/>
                <a:ext cx="137520" cy="155160"/>
              </p14:xfrm>
            </p:contentPart>
          </mc:Choice>
          <mc:Fallback xmlns="">
            <p:pic>
              <p:nvPicPr>
                <p:cNvPr id="380" name="Freihand 379">
                  <a:extLst>
                    <a:ext uri="{FF2B5EF4-FFF2-40B4-BE49-F238E27FC236}">
                      <a16:creationId xmlns:a16="http://schemas.microsoft.com/office/drawing/2014/main" id="{F78294FE-D517-42BE-BC10-EFF1EA23929D}"/>
                    </a:ext>
                  </a:extLst>
                </p:cNvPr>
                <p:cNvPicPr/>
                <p:nvPr/>
              </p:nvPicPr>
              <p:blipFill>
                <a:blip r:embed="rId709"/>
                <a:stretch>
                  <a:fillRect/>
                </a:stretch>
              </p:blipFill>
              <p:spPr>
                <a:xfrm>
                  <a:off x="7809454" y="4157947"/>
                  <a:ext cx="146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81" name="Freihand 380">
                  <a:extLst>
                    <a:ext uri="{FF2B5EF4-FFF2-40B4-BE49-F238E27FC236}">
                      <a16:creationId xmlns:a16="http://schemas.microsoft.com/office/drawing/2014/main" id="{01F7C814-194D-4780-BDB3-059CCD3888B1}"/>
                    </a:ext>
                  </a:extLst>
                </p14:cNvPr>
                <p14:cNvContentPartPr/>
                <p14:nvPr/>
              </p14:nvContentPartPr>
              <p14:xfrm>
                <a:off x="7930414" y="4204387"/>
                <a:ext cx="92160" cy="90000"/>
              </p14:xfrm>
            </p:contentPart>
          </mc:Choice>
          <mc:Fallback xmlns="">
            <p:pic>
              <p:nvPicPr>
                <p:cNvPr id="381" name="Freihand 380">
                  <a:extLst>
                    <a:ext uri="{FF2B5EF4-FFF2-40B4-BE49-F238E27FC236}">
                      <a16:creationId xmlns:a16="http://schemas.microsoft.com/office/drawing/2014/main" id="{01F7C814-194D-4780-BDB3-059CCD3888B1}"/>
                    </a:ext>
                  </a:extLst>
                </p:cNvPr>
                <p:cNvPicPr/>
                <p:nvPr/>
              </p:nvPicPr>
              <p:blipFill>
                <a:blip r:embed="rId711"/>
                <a:stretch>
                  <a:fillRect/>
                </a:stretch>
              </p:blipFill>
              <p:spPr>
                <a:xfrm>
                  <a:off x="7926094" y="4200067"/>
                  <a:ext cx="100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82" name="Freihand 381">
                  <a:extLst>
                    <a:ext uri="{FF2B5EF4-FFF2-40B4-BE49-F238E27FC236}">
                      <a16:creationId xmlns:a16="http://schemas.microsoft.com/office/drawing/2014/main" id="{F684A2B3-AD00-4DB3-B644-86BA9C77D29B}"/>
                    </a:ext>
                  </a:extLst>
                </p14:cNvPr>
                <p14:cNvContentPartPr/>
                <p14:nvPr/>
              </p14:nvContentPartPr>
              <p14:xfrm>
                <a:off x="8015374" y="4213747"/>
                <a:ext cx="100080" cy="78480"/>
              </p14:xfrm>
            </p:contentPart>
          </mc:Choice>
          <mc:Fallback xmlns="">
            <p:pic>
              <p:nvPicPr>
                <p:cNvPr id="382" name="Freihand 381">
                  <a:extLst>
                    <a:ext uri="{FF2B5EF4-FFF2-40B4-BE49-F238E27FC236}">
                      <a16:creationId xmlns:a16="http://schemas.microsoft.com/office/drawing/2014/main" id="{F684A2B3-AD00-4DB3-B644-86BA9C77D29B}"/>
                    </a:ext>
                  </a:extLst>
                </p:cNvPr>
                <p:cNvPicPr/>
                <p:nvPr/>
              </p:nvPicPr>
              <p:blipFill>
                <a:blip r:embed="rId713"/>
                <a:stretch>
                  <a:fillRect/>
                </a:stretch>
              </p:blipFill>
              <p:spPr>
                <a:xfrm>
                  <a:off x="8011054" y="4209427"/>
                  <a:ext cx="108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83" name="Freihand 382">
                  <a:extLst>
                    <a:ext uri="{FF2B5EF4-FFF2-40B4-BE49-F238E27FC236}">
                      <a16:creationId xmlns:a16="http://schemas.microsoft.com/office/drawing/2014/main" id="{2FD8469E-71EA-444E-9C58-ED37247525AA}"/>
                    </a:ext>
                  </a:extLst>
                </p14:cNvPr>
                <p14:cNvContentPartPr/>
                <p14:nvPr/>
              </p14:nvContentPartPr>
              <p14:xfrm>
                <a:off x="8129854" y="4111507"/>
                <a:ext cx="13680" cy="168840"/>
              </p14:xfrm>
            </p:contentPart>
          </mc:Choice>
          <mc:Fallback xmlns="">
            <p:pic>
              <p:nvPicPr>
                <p:cNvPr id="383" name="Freihand 382">
                  <a:extLst>
                    <a:ext uri="{FF2B5EF4-FFF2-40B4-BE49-F238E27FC236}">
                      <a16:creationId xmlns:a16="http://schemas.microsoft.com/office/drawing/2014/main" id="{2FD8469E-71EA-444E-9C58-ED37247525AA}"/>
                    </a:ext>
                  </a:extLst>
                </p:cNvPr>
                <p:cNvPicPr/>
                <p:nvPr/>
              </p:nvPicPr>
              <p:blipFill>
                <a:blip r:embed="rId715"/>
                <a:stretch>
                  <a:fillRect/>
                </a:stretch>
              </p:blipFill>
              <p:spPr>
                <a:xfrm>
                  <a:off x="8125534" y="4107187"/>
                  <a:ext cx="2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84" name="Freihand 383">
                  <a:extLst>
                    <a:ext uri="{FF2B5EF4-FFF2-40B4-BE49-F238E27FC236}">
                      <a16:creationId xmlns:a16="http://schemas.microsoft.com/office/drawing/2014/main" id="{9281AAB3-BD91-4394-86EA-624DDA976DFC}"/>
                    </a:ext>
                  </a:extLst>
                </p14:cNvPr>
                <p14:cNvContentPartPr/>
                <p14:nvPr/>
              </p14:nvContentPartPr>
              <p14:xfrm>
                <a:off x="8201134" y="4147147"/>
                <a:ext cx="104400" cy="114120"/>
              </p14:xfrm>
            </p:contentPart>
          </mc:Choice>
          <mc:Fallback xmlns="">
            <p:pic>
              <p:nvPicPr>
                <p:cNvPr id="384" name="Freihand 383">
                  <a:extLst>
                    <a:ext uri="{FF2B5EF4-FFF2-40B4-BE49-F238E27FC236}">
                      <a16:creationId xmlns:a16="http://schemas.microsoft.com/office/drawing/2014/main" id="{9281AAB3-BD91-4394-86EA-624DDA976DFC}"/>
                    </a:ext>
                  </a:extLst>
                </p:cNvPr>
                <p:cNvPicPr/>
                <p:nvPr/>
              </p:nvPicPr>
              <p:blipFill>
                <a:blip r:embed="rId717"/>
                <a:stretch>
                  <a:fillRect/>
                </a:stretch>
              </p:blipFill>
              <p:spPr>
                <a:xfrm>
                  <a:off x="8196814" y="4142827"/>
                  <a:ext cx="113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85" name="Freihand 384">
                  <a:extLst>
                    <a:ext uri="{FF2B5EF4-FFF2-40B4-BE49-F238E27FC236}">
                      <a16:creationId xmlns:a16="http://schemas.microsoft.com/office/drawing/2014/main" id="{35682831-82A1-4862-813D-9AEFF6E072F8}"/>
                    </a:ext>
                  </a:extLst>
                </p14:cNvPr>
                <p14:cNvContentPartPr/>
                <p14:nvPr/>
              </p14:nvContentPartPr>
              <p14:xfrm>
                <a:off x="8207254" y="4174507"/>
                <a:ext cx="95760" cy="21240"/>
              </p14:xfrm>
            </p:contentPart>
          </mc:Choice>
          <mc:Fallback xmlns="">
            <p:pic>
              <p:nvPicPr>
                <p:cNvPr id="385" name="Freihand 384">
                  <a:extLst>
                    <a:ext uri="{FF2B5EF4-FFF2-40B4-BE49-F238E27FC236}">
                      <a16:creationId xmlns:a16="http://schemas.microsoft.com/office/drawing/2014/main" id="{35682831-82A1-4862-813D-9AEFF6E072F8}"/>
                    </a:ext>
                  </a:extLst>
                </p:cNvPr>
                <p:cNvPicPr/>
                <p:nvPr/>
              </p:nvPicPr>
              <p:blipFill>
                <a:blip r:embed="rId719"/>
                <a:stretch>
                  <a:fillRect/>
                </a:stretch>
              </p:blipFill>
              <p:spPr>
                <a:xfrm>
                  <a:off x="8202934" y="4170187"/>
                  <a:ext cx="10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86" name="Freihand 385">
                  <a:extLst>
                    <a:ext uri="{FF2B5EF4-FFF2-40B4-BE49-F238E27FC236}">
                      <a16:creationId xmlns:a16="http://schemas.microsoft.com/office/drawing/2014/main" id="{D23277E0-1FE2-41B2-AE47-EF34B60B9AF7}"/>
                    </a:ext>
                  </a:extLst>
                </p14:cNvPr>
                <p14:cNvContentPartPr/>
                <p14:nvPr/>
              </p14:nvContentPartPr>
              <p14:xfrm>
                <a:off x="8291134" y="4092787"/>
                <a:ext cx="171360" cy="111240"/>
              </p14:xfrm>
            </p:contentPart>
          </mc:Choice>
          <mc:Fallback xmlns="">
            <p:pic>
              <p:nvPicPr>
                <p:cNvPr id="386" name="Freihand 385">
                  <a:extLst>
                    <a:ext uri="{FF2B5EF4-FFF2-40B4-BE49-F238E27FC236}">
                      <a16:creationId xmlns:a16="http://schemas.microsoft.com/office/drawing/2014/main" id="{D23277E0-1FE2-41B2-AE47-EF34B60B9AF7}"/>
                    </a:ext>
                  </a:extLst>
                </p:cNvPr>
                <p:cNvPicPr/>
                <p:nvPr/>
              </p:nvPicPr>
              <p:blipFill>
                <a:blip r:embed="rId721"/>
                <a:stretch>
                  <a:fillRect/>
                </a:stretch>
              </p:blipFill>
              <p:spPr>
                <a:xfrm>
                  <a:off x="8286814" y="4088467"/>
                  <a:ext cx="180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87" name="Freihand 386">
                  <a:extLst>
                    <a:ext uri="{FF2B5EF4-FFF2-40B4-BE49-F238E27FC236}">
                      <a16:creationId xmlns:a16="http://schemas.microsoft.com/office/drawing/2014/main" id="{466D93E9-6AC6-4A2F-8125-8D6DCE2DF4F5}"/>
                    </a:ext>
                  </a:extLst>
                </p14:cNvPr>
                <p14:cNvContentPartPr/>
                <p14:nvPr/>
              </p14:nvContentPartPr>
              <p14:xfrm>
                <a:off x="8507134" y="4109707"/>
                <a:ext cx="117360" cy="94680"/>
              </p14:xfrm>
            </p:contentPart>
          </mc:Choice>
          <mc:Fallback xmlns="">
            <p:pic>
              <p:nvPicPr>
                <p:cNvPr id="387" name="Freihand 386">
                  <a:extLst>
                    <a:ext uri="{FF2B5EF4-FFF2-40B4-BE49-F238E27FC236}">
                      <a16:creationId xmlns:a16="http://schemas.microsoft.com/office/drawing/2014/main" id="{466D93E9-6AC6-4A2F-8125-8D6DCE2DF4F5}"/>
                    </a:ext>
                  </a:extLst>
                </p:cNvPr>
                <p:cNvPicPr/>
                <p:nvPr/>
              </p:nvPicPr>
              <p:blipFill>
                <a:blip r:embed="rId723"/>
                <a:stretch>
                  <a:fillRect/>
                </a:stretch>
              </p:blipFill>
              <p:spPr>
                <a:xfrm>
                  <a:off x="8502814" y="41053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88" name="Freihand 387">
                  <a:extLst>
                    <a:ext uri="{FF2B5EF4-FFF2-40B4-BE49-F238E27FC236}">
                      <a16:creationId xmlns:a16="http://schemas.microsoft.com/office/drawing/2014/main" id="{495742D2-0778-4AAF-B2AA-D1664DDC361B}"/>
                    </a:ext>
                  </a:extLst>
                </p14:cNvPr>
                <p14:cNvContentPartPr/>
                <p14:nvPr/>
              </p14:nvContentPartPr>
              <p14:xfrm>
                <a:off x="9371494" y="3787507"/>
                <a:ext cx="168480" cy="11520"/>
              </p14:xfrm>
            </p:contentPart>
          </mc:Choice>
          <mc:Fallback xmlns="">
            <p:pic>
              <p:nvPicPr>
                <p:cNvPr id="388" name="Freihand 387">
                  <a:extLst>
                    <a:ext uri="{FF2B5EF4-FFF2-40B4-BE49-F238E27FC236}">
                      <a16:creationId xmlns:a16="http://schemas.microsoft.com/office/drawing/2014/main" id="{495742D2-0778-4AAF-B2AA-D1664DDC361B}"/>
                    </a:ext>
                  </a:extLst>
                </p:cNvPr>
                <p:cNvPicPr/>
                <p:nvPr/>
              </p:nvPicPr>
              <p:blipFill>
                <a:blip r:embed="rId725"/>
                <a:stretch>
                  <a:fillRect/>
                </a:stretch>
              </p:blipFill>
              <p:spPr>
                <a:xfrm>
                  <a:off x="9367174" y="3783187"/>
                  <a:ext cx="177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89" name="Freihand 388">
                  <a:extLst>
                    <a:ext uri="{FF2B5EF4-FFF2-40B4-BE49-F238E27FC236}">
                      <a16:creationId xmlns:a16="http://schemas.microsoft.com/office/drawing/2014/main" id="{5A011C54-A2AE-458E-8EA6-947D5FD595BF}"/>
                    </a:ext>
                  </a:extLst>
                </p14:cNvPr>
                <p14:cNvContentPartPr/>
                <p14:nvPr/>
              </p14:nvContentPartPr>
              <p14:xfrm>
                <a:off x="9390214" y="3817027"/>
                <a:ext cx="126720" cy="11160"/>
              </p14:xfrm>
            </p:contentPart>
          </mc:Choice>
          <mc:Fallback xmlns="">
            <p:pic>
              <p:nvPicPr>
                <p:cNvPr id="389" name="Freihand 388">
                  <a:extLst>
                    <a:ext uri="{FF2B5EF4-FFF2-40B4-BE49-F238E27FC236}">
                      <a16:creationId xmlns:a16="http://schemas.microsoft.com/office/drawing/2014/main" id="{5A011C54-A2AE-458E-8EA6-947D5FD595BF}"/>
                    </a:ext>
                  </a:extLst>
                </p:cNvPr>
                <p:cNvPicPr/>
                <p:nvPr/>
              </p:nvPicPr>
              <p:blipFill>
                <a:blip r:embed="rId727"/>
                <a:stretch>
                  <a:fillRect/>
                </a:stretch>
              </p:blipFill>
              <p:spPr>
                <a:xfrm>
                  <a:off x="9385894" y="3812707"/>
                  <a:ext cx="135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91" name="Freihand 390">
                  <a:extLst>
                    <a:ext uri="{FF2B5EF4-FFF2-40B4-BE49-F238E27FC236}">
                      <a16:creationId xmlns:a16="http://schemas.microsoft.com/office/drawing/2014/main" id="{66B00EF3-36A6-4C99-BCDD-C0E8026EF6C2}"/>
                    </a:ext>
                  </a:extLst>
                </p14:cNvPr>
                <p14:cNvContentPartPr/>
                <p14:nvPr/>
              </p14:nvContentPartPr>
              <p14:xfrm>
                <a:off x="8974054" y="3634147"/>
                <a:ext cx="606600" cy="50760"/>
              </p14:xfrm>
            </p:contentPart>
          </mc:Choice>
          <mc:Fallback xmlns="">
            <p:pic>
              <p:nvPicPr>
                <p:cNvPr id="391" name="Freihand 390">
                  <a:extLst>
                    <a:ext uri="{FF2B5EF4-FFF2-40B4-BE49-F238E27FC236}">
                      <a16:creationId xmlns:a16="http://schemas.microsoft.com/office/drawing/2014/main" id="{66B00EF3-36A6-4C99-BCDD-C0E8026EF6C2}"/>
                    </a:ext>
                  </a:extLst>
                </p:cNvPr>
                <p:cNvPicPr/>
                <p:nvPr/>
              </p:nvPicPr>
              <p:blipFill>
                <a:blip r:embed="rId729"/>
                <a:stretch>
                  <a:fillRect/>
                </a:stretch>
              </p:blipFill>
              <p:spPr>
                <a:xfrm>
                  <a:off x="8969734" y="3629827"/>
                  <a:ext cx="615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93" name="Freihand 392">
                  <a:extLst>
                    <a:ext uri="{FF2B5EF4-FFF2-40B4-BE49-F238E27FC236}">
                      <a16:creationId xmlns:a16="http://schemas.microsoft.com/office/drawing/2014/main" id="{8CA40A9C-384B-4AA0-BDD5-A3F8E6967D3A}"/>
                    </a:ext>
                  </a:extLst>
                </p14:cNvPr>
                <p14:cNvContentPartPr/>
                <p14:nvPr/>
              </p14:nvContentPartPr>
              <p14:xfrm>
                <a:off x="9618094" y="3671587"/>
                <a:ext cx="115920" cy="129600"/>
              </p14:xfrm>
            </p:contentPart>
          </mc:Choice>
          <mc:Fallback xmlns="">
            <p:pic>
              <p:nvPicPr>
                <p:cNvPr id="393" name="Freihand 392">
                  <a:extLst>
                    <a:ext uri="{FF2B5EF4-FFF2-40B4-BE49-F238E27FC236}">
                      <a16:creationId xmlns:a16="http://schemas.microsoft.com/office/drawing/2014/main" id="{8CA40A9C-384B-4AA0-BDD5-A3F8E6967D3A}"/>
                    </a:ext>
                  </a:extLst>
                </p:cNvPr>
                <p:cNvPicPr/>
                <p:nvPr/>
              </p:nvPicPr>
              <p:blipFill>
                <a:blip r:embed="rId731"/>
                <a:stretch>
                  <a:fillRect/>
                </a:stretch>
              </p:blipFill>
              <p:spPr>
                <a:xfrm>
                  <a:off x="9613774" y="3667267"/>
                  <a:ext cx="124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95" name="Freihand 394">
                  <a:extLst>
                    <a:ext uri="{FF2B5EF4-FFF2-40B4-BE49-F238E27FC236}">
                      <a16:creationId xmlns:a16="http://schemas.microsoft.com/office/drawing/2014/main" id="{A6DF8B64-5C23-4EAD-9075-058D252553C8}"/>
                    </a:ext>
                  </a:extLst>
                </p14:cNvPr>
                <p14:cNvContentPartPr/>
                <p14:nvPr/>
              </p14:nvContentPartPr>
              <p14:xfrm>
                <a:off x="9786214" y="3674827"/>
                <a:ext cx="95760" cy="91440"/>
              </p14:xfrm>
            </p:contentPart>
          </mc:Choice>
          <mc:Fallback xmlns="">
            <p:pic>
              <p:nvPicPr>
                <p:cNvPr id="395" name="Freihand 394">
                  <a:extLst>
                    <a:ext uri="{FF2B5EF4-FFF2-40B4-BE49-F238E27FC236}">
                      <a16:creationId xmlns:a16="http://schemas.microsoft.com/office/drawing/2014/main" id="{A6DF8B64-5C23-4EAD-9075-058D252553C8}"/>
                    </a:ext>
                  </a:extLst>
                </p:cNvPr>
                <p:cNvPicPr/>
                <p:nvPr/>
              </p:nvPicPr>
              <p:blipFill>
                <a:blip r:embed="rId733"/>
                <a:stretch>
                  <a:fillRect/>
                </a:stretch>
              </p:blipFill>
              <p:spPr>
                <a:xfrm>
                  <a:off x="9781894" y="3670507"/>
                  <a:ext cx="104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96" name="Freihand 395">
                  <a:extLst>
                    <a:ext uri="{FF2B5EF4-FFF2-40B4-BE49-F238E27FC236}">
                      <a16:creationId xmlns:a16="http://schemas.microsoft.com/office/drawing/2014/main" id="{2722A78D-EF1C-4508-8F47-18F5CBE6DD21}"/>
                    </a:ext>
                  </a:extLst>
                </p14:cNvPr>
                <p14:cNvContentPartPr/>
                <p14:nvPr/>
              </p14:nvContentPartPr>
              <p14:xfrm>
                <a:off x="9875494" y="3647827"/>
                <a:ext cx="96840" cy="110160"/>
              </p14:xfrm>
            </p:contentPart>
          </mc:Choice>
          <mc:Fallback xmlns="">
            <p:pic>
              <p:nvPicPr>
                <p:cNvPr id="396" name="Freihand 395">
                  <a:extLst>
                    <a:ext uri="{FF2B5EF4-FFF2-40B4-BE49-F238E27FC236}">
                      <a16:creationId xmlns:a16="http://schemas.microsoft.com/office/drawing/2014/main" id="{2722A78D-EF1C-4508-8F47-18F5CBE6DD21}"/>
                    </a:ext>
                  </a:extLst>
                </p:cNvPr>
                <p:cNvPicPr/>
                <p:nvPr/>
              </p:nvPicPr>
              <p:blipFill>
                <a:blip r:embed="rId735"/>
                <a:stretch>
                  <a:fillRect/>
                </a:stretch>
              </p:blipFill>
              <p:spPr>
                <a:xfrm>
                  <a:off x="9871174" y="3643507"/>
                  <a:ext cx="10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97" name="Freihand 396">
                  <a:extLst>
                    <a:ext uri="{FF2B5EF4-FFF2-40B4-BE49-F238E27FC236}">
                      <a16:creationId xmlns:a16="http://schemas.microsoft.com/office/drawing/2014/main" id="{D3051007-93EE-4DCA-903C-B937DFC5F15C}"/>
                    </a:ext>
                  </a:extLst>
                </p14:cNvPr>
                <p14:cNvContentPartPr/>
                <p14:nvPr/>
              </p14:nvContentPartPr>
              <p14:xfrm>
                <a:off x="9991774" y="3641707"/>
                <a:ext cx="89640" cy="96120"/>
              </p14:xfrm>
            </p:contentPart>
          </mc:Choice>
          <mc:Fallback xmlns="">
            <p:pic>
              <p:nvPicPr>
                <p:cNvPr id="397" name="Freihand 396">
                  <a:extLst>
                    <a:ext uri="{FF2B5EF4-FFF2-40B4-BE49-F238E27FC236}">
                      <a16:creationId xmlns:a16="http://schemas.microsoft.com/office/drawing/2014/main" id="{D3051007-93EE-4DCA-903C-B937DFC5F15C}"/>
                    </a:ext>
                  </a:extLst>
                </p:cNvPr>
                <p:cNvPicPr/>
                <p:nvPr/>
              </p:nvPicPr>
              <p:blipFill>
                <a:blip r:embed="rId737"/>
                <a:stretch>
                  <a:fillRect/>
                </a:stretch>
              </p:blipFill>
              <p:spPr>
                <a:xfrm>
                  <a:off x="9987454" y="3637387"/>
                  <a:ext cx="98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98" name="Freihand 397">
                  <a:extLst>
                    <a:ext uri="{FF2B5EF4-FFF2-40B4-BE49-F238E27FC236}">
                      <a16:creationId xmlns:a16="http://schemas.microsoft.com/office/drawing/2014/main" id="{04D9383F-55D0-47B5-9B7B-A8E81683684A}"/>
                    </a:ext>
                  </a:extLst>
                </p14:cNvPr>
                <p14:cNvContentPartPr/>
                <p14:nvPr/>
              </p14:nvContentPartPr>
              <p14:xfrm>
                <a:off x="10130734" y="3625147"/>
                <a:ext cx="105120" cy="87480"/>
              </p14:xfrm>
            </p:contentPart>
          </mc:Choice>
          <mc:Fallback xmlns="">
            <p:pic>
              <p:nvPicPr>
                <p:cNvPr id="398" name="Freihand 397">
                  <a:extLst>
                    <a:ext uri="{FF2B5EF4-FFF2-40B4-BE49-F238E27FC236}">
                      <a16:creationId xmlns:a16="http://schemas.microsoft.com/office/drawing/2014/main" id="{04D9383F-55D0-47B5-9B7B-A8E81683684A}"/>
                    </a:ext>
                  </a:extLst>
                </p:cNvPr>
                <p:cNvPicPr/>
                <p:nvPr/>
              </p:nvPicPr>
              <p:blipFill>
                <a:blip r:embed="rId739"/>
                <a:stretch>
                  <a:fillRect/>
                </a:stretch>
              </p:blipFill>
              <p:spPr>
                <a:xfrm>
                  <a:off x="10126414" y="3620827"/>
                  <a:ext cx="11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99" name="Freihand 398">
                  <a:extLst>
                    <a:ext uri="{FF2B5EF4-FFF2-40B4-BE49-F238E27FC236}">
                      <a16:creationId xmlns:a16="http://schemas.microsoft.com/office/drawing/2014/main" id="{B2C75F86-7BCC-4451-86C5-99F69983E228}"/>
                    </a:ext>
                  </a:extLst>
                </p14:cNvPr>
                <p14:cNvContentPartPr/>
                <p14:nvPr/>
              </p14:nvContentPartPr>
              <p14:xfrm>
                <a:off x="10086094" y="3671587"/>
                <a:ext cx="129600" cy="4680"/>
              </p14:xfrm>
            </p:contentPart>
          </mc:Choice>
          <mc:Fallback xmlns="">
            <p:pic>
              <p:nvPicPr>
                <p:cNvPr id="399" name="Freihand 398">
                  <a:extLst>
                    <a:ext uri="{FF2B5EF4-FFF2-40B4-BE49-F238E27FC236}">
                      <a16:creationId xmlns:a16="http://schemas.microsoft.com/office/drawing/2014/main" id="{B2C75F86-7BCC-4451-86C5-99F69983E228}"/>
                    </a:ext>
                  </a:extLst>
                </p:cNvPr>
                <p:cNvPicPr/>
                <p:nvPr/>
              </p:nvPicPr>
              <p:blipFill>
                <a:blip r:embed="rId741"/>
                <a:stretch>
                  <a:fillRect/>
                </a:stretch>
              </p:blipFill>
              <p:spPr>
                <a:xfrm>
                  <a:off x="10081774" y="3667267"/>
                  <a:ext cx="138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00" name="Freihand 399">
                  <a:extLst>
                    <a:ext uri="{FF2B5EF4-FFF2-40B4-BE49-F238E27FC236}">
                      <a16:creationId xmlns:a16="http://schemas.microsoft.com/office/drawing/2014/main" id="{FCEF3484-0A5D-4CDA-B8FD-8FA95484C535}"/>
                    </a:ext>
                  </a:extLst>
                </p14:cNvPr>
                <p14:cNvContentPartPr/>
                <p14:nvPr/>
              </p14:nvContentPartPr>
              <p14:xfrm>
                <a:off x="10079974" y="3679147"/>
                <a:ext cx="131400" cy="21960"/>
              </p14:xfrm>
            </p:contentPart>
          </mc:Choice>
          <mc:Fallback xmlns="">
            <p:pic>
              <p:nvPicPr>
                <p:cNvPr id="400" name="Freihand 399">
                  <a:extLst>
                    <a:ext uri="{FF2B5EF4-FFF2-40B4-BE49-F238E27FC236}">
                      <a16:creationId xmlns:a16="http://schemas.microsoft.com/office/drawing/2014/main" id="{FCEF3484-0A5D-4CDA-B8FD-8FA95484C535}"/>
                    </a:ext>
                  </a:extLst>
                </p:cNvPr>
                <p:cNvPicPr/>
                <p:nvPr/>
              </p:nvPicPr>
              <p:blipFill>
                <a:blip r:embed="rId743"/>
                <a:stretch>
                  <a:fillRect/>
                </a:stretch>
              </p:blipFill>
              <p:spPr>
                <a:xfrm>
                  <a:off x="10075654" y="3674827"/>
                  <a:ext cx="140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01" name="Freihand 400">
                  <a:extLst>
                    <a:ext uri="{FF2B5EF4-FFF2-40B4-BE49-F238E27FC236}">
                      <a16:creationId xmlns:a16="http://schemas.microsoft.com/office/drawing/2014/main" id="{1FC1DE8D-1089-4FBF-8EE4-105CEA7631D5}"/>
                    </a:ext>
                  </a:extLst>
                </p14:cNvPr>
                <p14:cNvContentPartPr/>
                <p14:nvPr/>
              </p14:nvContentPartPr>
              <p14:xfrm>
                <a:off x="10283734" y="3519667"/>
                <a:ext cx="76320" cy="211320"/>
              </p14:xfrm>
            </p:contentPart>
          </mc:Choice>
          <mc:Fallback xmlns="">
            <p:pic>
              <p:nvPicPr>
                <p:cNvPr id="401" name="Freihand 400">
                  <a:extLst>
                    <a:ext uri="{FF2B5EF4-FFF2-40B4-BE49-F238E27FC236}">
                      <a16:creationId xmlns:a16="http://schemas.microsoft.com/office/drawing/2014/main" id="{1FC1DE8D-1089-4FBF-8EE4-105CEA7631D5}"/>
                    </a:ext>
                  </a:extLst>
                </p:cNvPr>
                <p:cNvPicPr/>
                <p:nvPr/>
              </p:nvPicPr>
              <p:blipFill>
                <a:blip r:embed="rId745"/>
                <a:stretch>
                  <a:fillRect/>
                </a:stretch>
              </p:blipFill>
              <p:spPr>
                <a:xfrm>
                  <a:off x="10279414" y="3515347"/>
                  <a:ext cx="84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03" name="Freihand 402">
                  <a:extLst>
                    <a:ext uri="{FF2B5EF4-FFF2-40B4-BE49-F238E27FC236}">
                      <a16:creationId xmlns:a16="http://schemas.microsoft.com/office/drawing/2014/main" id="{12CF9729-3CD1-436A-B995-D14728EF3EA7}"/>
                    </a:ext>
                  </a:extLst>
                </p14:cNvPr>
                <p14:cNvContentPartPr/>
                <p14:nvPr/>
              </p14:nvContentPartPr>
              <p14:xfrm>
                <a:off x="10375894" y="3520747"/>
                <a:ext cx="109440" cy="118800"/>
              </p14:xfrm>
            </p:contentPart>
          </mc:Choice>
          <mc:Fallback xmlns="">
            <p:pic>
              <p:nvPicPr>
                <p:cNvPr id="403" name="Freihand 402">
                  <a:extLst>
                    <a:ext uri="{FF2B5EF4-FFF2-40B4-BE49-F238E27FC236}">
                      <a16:creationId xmlns:a16="http://schemas.microsoft.com/office/drawing/2014/main" id="{12CF9729-3CD1-436A-B995-D14728EF3EA7}"/>
                    </a:ext>
                  </a:extLst>
                </p:cNvPr>
                <p:cNvPicPr/>
                <p:nvPr/>
              </p:nvPicPr>
              <p:blipFill>
                <a:blip r:embed="rId747"/>
                <a:stretch>
                  <a:fillRect/>
                </a:stretch>
              </p:blipFill>
              <p:spPr>
                <a:xfrm>
                  <a:off x="10371574" y="3516427"/>
                  <a:ext cx="118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04" name="Freihand 403">
                  <a:extLst>
                    <a:ext uri="{FF2B5EF4-FFF2-40B4-BE49-F238E27FC236}">
                      <a16:creationId xmlns:a16="http://schemas.microsoft.com/office/drawing/2014/main" id="{1586BB96-C52B-4BD1-BB49-7D047A5A45E0}"/>
                    </a:ext>
                  </a:extLst>
                </p14:cNvPr>
                <p14:cNvContentPartPr/>
                <p14:nvPr/>
              </p14:nvContentPartPr>
              <p14:xfrm>
                <a:off x="10564534" y="3516067"/>
                <a:ext cx="16560" cy="132120"/>
              </p14:xfrm>
            </p:contentPart>
          </mc:Choice>
          <mc:Fallback xmlns="">
            <p:pic>
              <p:nvPicPr>
                <p:cNvPr id="404" name="Freihand 403">
                  <a:extLst>
                    <a:ext uri="{FF2B5EF4-FFF2-40B4-BE49-F238E27FC236}">
                      <a16:creationId xmlns:a16="http://schemas.microsoft.com/office/drawing/2014/main" id="{1586BB96-C52B-4BD1-BB49-7D047A5A45E0}"/>
                    </a:ext>
                  </a:extLst>
                </p:cNvPr>
                <p:cNvPicPr/>
                <p:nvPr/>
              </p:nvPicPr>
              <p:blipFill>
                <a:blip r:embed="rId749"/>
                <a:stretch>
                  <a:fillRect/>
                </a:stretch>
              </p:blipFill>
              <p:spPr>
                <a:xfrm>
                  <a:off x="10560214" y="3511747"/>
                  <a:ext cx="2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05" name="Freihand 404">
                  <a:extLst>
                    <a:ext uri="{FF2B5EF4-FFF2-40B4-BE49-F238E27FC236}">
                      <a16:creationId xmlns:a16="http://schemas.microsoft.com/office/drawing/2014/main" id="{54A516E5-3F81-49E4-8C37-EA61EC88776B}"/>
                    </a:ext>
                  </a:extLst>
                </p14:cNvPr>
                <p14:cNvContentPartPr/>
                <p14:nvPr/>
              </p14:nvContentPartPr>
              <p14:xfrm>
                <a:off x="10506934" y="3557467"/>
                <a:ext cx="130680" cy="19800"/>
              </p14:xfrm>
            </p:contentPart>
          </mc:Choice>
          <mc:Fallback xmlns="">
            <p:pic>
              <p:nvPicPr>
                <p:cNvPr id="405" name="Freihand 404">
                  <a:extLst>
                    <a:ext uri="{FF2B5EF4-FFF2-40B4-BE49-F238E27FC236}">
                      <a16:creationId xmlns:a16="http://schemas.microsoft.com/office/drawing/2014/main" id="{54A516E5-3F81-49E4-8C37-EA61EC88776B}"/>
                    </a:ext>
                  </a:extLst>
                </p:cNvPr>
                <p:cNvPicPr/>
                <p:nvPr/>
              </p:nvPicPr>
              <p:blipFill>
                <a:blip r:embed="rId751"/>
                <a:stretch>
                  <a:fillRect/>
                </a:stretch>
              </p:blipFill>
              <p:spPr>
                <a:xfrm>
                  <a:off x="10502614" y="3553147"/>
                  <a:ext cx="139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07" name="Freihand 406">
                  <a:extLst>
                    <a:ext uri="{FF2B5EF4-FFF2-40B4-BE49-F238E27FC236}">
                      <a16:creationId xmlns:a16="http://schemas.microsoft.com/office/drawing/2014/main" id="{1F1489C5-9DAA-44AB-8CB0-669835EC96B7}"/>
                    </a:ext>
                  </a:extLst>
                </p14:cNvPr>
                <p14:cNvContentPartPr/>
                <p14:nvPr/>
              </p14:nvContentPartPr>
              <p14:xfrm>
                <a:off x="10675414" y="3430027"/>
                <a:ext cx="58680" cy="91800"/>
              </p14:xfrm>
            </p:contentPart>
          </mc:Choice>
          <mc:Fallback xmlns="">
            <p:pic>
              <p:nvPicPr>
                <p:cNvPr id="407" name="Freihand 406">
                  <a:extLst>
                    <a:ext uri="{FF2B5EF4-FFF2-40B4-BE49-F238E27FC236}">
                      <a16:creationId xmlns:a16="http://schemas.microsoft.com/office/drawing/2014/main" id="{1F1489C5-9DAA-44AB-8CB0-669835EC96B7}"/>
                    </a:ext>
                  </a:extLst>
                </p:cNvPr>
                <p:cNvPicPr/>
                <p:nvPr/>
              </p:nvPicPr>
              <p:blipFill>
                <a:blip r:embed="rId753"/>
                <a:stretch>
                  <a:fillRect/>
                </a:stretch>
              </p:blipFill>
              <p:spPr>
                <a:xfrm>
                  <a:off x="10671094" y="3425707"/>
                  <a:ext cx="67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08" name="Freihand 407">
                  <a:extLst>
                    <a:ext uri="{FF2B5EF4-FFF2-40B4-BE49-F238E27FC236}">
                      <a16:creationId xmlns:a16="http://schemas.microsoft.com/office/drawing/2014/main" id="{342830BE-47F6-40B6-BDD1-115782E23958}"/>
                    </a:ext>
                  </a:extLst>
                </p14:cNvPr>
                <p14:cNvContentPartPr/>
                <p14:nvPr/>
              </p14:nvContentPartPr>
              <p14:xfrm>
                <a:off x="10681534" y="3380347"/>
                <a:ext cx="21960" cy="4680"/>
              </p14:xfrm>
            </p:contentPart>
          </mc:Choice>
          <mc:Fallback xmlns="">
            <p:pic>
              <p:nvPicPr>
                <p:cNvPr id="408" name="Freihand 407">
                  <a:extLst>
                    <a:ext uri="{FF2B5EF4-FFF2-40B4-BE49-F238E27FC236}">
                      <a16:creationId xmlns:a16="http://schemas.microsoft.com/office/drawing/2014/main" id="{342830BE-47F6-40B6-BDD1-115782E23958}"/>
                    </a:ext>
                  </a:extLst>
                </p:cNvPr>
                <p:cNvPicPr/>
                <p:nvPr/>
              </p:nvPicPr>
              <p:blipFill>
                <a:blip r:embed="rId755"/>
                <a:stretch>
                  <a:fillRect/>
                </a:stretch>
              </p:blipFill>
              <p:spPr>
                <a:xfrm>
                  <a:off x="10677214" y="3376027"/>
                  <a:ext cx="30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09" name="Freihand 408">
                  <a:extLst>
                    <a:ext uri="{FF2B5EF4-FFF2-40B4-BE49-F238E27FC236}">
                      <a16:creationId xmlns:a16="http://schemas.microsoft.com/office/drawing/2014/main" id="{4B0A1452-F8E3-4482-B7FE-5B5FB57C6351}"/>
                    </a:ext>
                  </a:extLst>
                </p14:cNvPr>
                <p14:cNvContentPartPr/>
                <p14:nvPr/>
              </p14:nvContentPartPr>
              <p14:xfrm>
                <a:off x="10745614" y="3441907"/>
                <a:ext cx="56880" cy="32760"/>
              </p14:xfrm>
            </p:contentPart>
          </mc:Choice>
          <mc:Fallback xmlns="">
            <p:pic>
              <p:nvPicPr>
                <p:cNvPr id="409" name="Freihand 408">
                  <a:extLst>
                    <a:ext uri="{FF2B5EF4-FFF2-40B4-BE49-F238E27FC236}">
                      <a16:creationId xmlns:a16="http://schemas.microsoft.com/office/drawing/2014/main" id="{4B0A1452-F8E3-4482-B7FE-5B5FB57C6351}"/>
                    </a:ext>
                  </a:extLst>
                </p:cNvPr>
                <p:cNvPicPr/>
                <p:nvPr/>
              </p:nvPicPr>
              <p:blipFill>
                <a:blip r:embed="rId757"/>
                <a:stretch>
                  <a:fillRect/>
                </a:stretch>
              </p:blipFill>
              <p:spPr>
                <a:xfrm>
                  <a:off x="10741294" y="3437587"/>
                  <a:ext cx="65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0" name="Freihand 409">
                  <a:extLst>
                    <a:ext uri="{FF2B5EF4-FFF2-40B4-BE49-F238E27FC236}">
                      <a16:creationId xmlns:a16="http://schemas.microsoft.com/office/drawing/2014/main" id="{1D1219D7-81AB-4DE7-8C38-61DC73B483CA}"/>
                    </a:ext>
                  </a:extLst>
                </p14:cNvPr>
                <p14:cNvContentPartPr/>
                <p14:nvPr/>
              </p14:nvContentPartPr>
              <p14:xfrm>
                <a:off x="10820134" y="3380707"/>
                <a:ext cx="67320" cy="101880"/>
              </p14:xfrm>
            </p:contentPart>
          </mc:Choice>
          <mc:Fallback xmlns="">
            <p:pic>
              <p:nvPicPr>
                <p:cNvPr id="410" name="Freihand 409">
                  <a:extLst>
                    <a:ext uri="{FF2B5EF4-FFF2-40B4-BE49-F238E27FC236}">
                      <a16:creationId xmlns:a16="http://schemas.microsoft.com/office/drawing/2014/main" id="{1D1219D7-81AB-4DE7-8C38-61DC73B483CA}"/>
                    </a:ext>
                  </a:extLst>
                </p:cNvPr>
                <p:cNvPicPr/>
                <p:nvPr/>
              </p:nvPicPr>
              <p:blipFill>
                <a:blip r:embed="rId759"/>
                <a:stretch>
                  <a:fillRect/>
                </a:stretch>
              </p:blipFill>
              <p:spPr>
                <a:xfrm>
                  <a:off x="10815814" y="3376387"/>
                  <a:ext cx="75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1" name="Freihand 410">
                  <a:extLst>
                    <a:ext uri="{FF2B5EF4-FFF2-40B4-BE49-F238E27FC236}">
                      <a16:creationId xmlns:a16="http://schemas.microsoft.com/office/drawing/2014/main" id="{20ACD9CC-0ECB-4CEA-84C9-89F98DB0D40B}"/>
                    </a:ext>
                  </a:extLst>
                </p14:cNvPr>
                <p14:cNvContentPartPr/>
                <p14:nvPr/>
              </p14:nvContentPartPr>
              <p14:xfrm>
                <a:off x="10832374" y="3363787"/>
                <a:ext cx="200520" cy="77400"/>
              </p14:xfrm>
            </p:contentPart>
          </mc:Choice>
          <mc:Fallback xmlns="">
            <p:pic>
              <p:nvPicPr>
                <p:cNvPr id="411" name="Freihand 410">
                  <a:extLst>
                    <a:ext uri="{FF2B5EF4-FFF2-40B4-BE49-F238E27FC236}">
                      <a16:creationId xmlns:a16="http://schemas.microsoft.com/office/drawing/2014/main" id="{20ACD9CC-0ECB-4CEA-84C9-89F98DB0D40B}"/>
                    </a:ext>
                  </a:extLst>
                </p:cNvPr>
                <p:cNvPicPr/>
                <p:nvPr/>
              </p:nvPicPr>
              <p:blipFill>
                <a:blip r:embed="rId761"/>
                <a:stretch>
                  <a:fillRect/>
                </a:stretch>
              </p:blipFill>
              <p:spPr>
                <a:xfrm>
                  <a:off x="10828054" y="3359467"/>
                  <a:ext cx="209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12" name="Freihand 411">
                  <a:extLst>
                    <a:ext uri="{FF2B5EF4-FFF2-40B4-BE49-F238E27FC236}">
                      <a16:creationId xmlns:a16="http://schemas.microsoft.com/office/drawing/2014/main" id="{EFC844CC-47BD-422A-BB6D-000AE94A09D6}"/>
                    </a:ext>
                  </a:extLst>
                </p14:cNvPr>
                <p14:cNvContentPartPr/>
                <p14:nvPr/>
              </p14:nvContentPartPr>
              <p14:xfrm>
                <a:off x="10926334" y="3323827"/>
                <a:ext cx="62280" cy="45360"/>
              </p14:xfrm>
            </p:contentPart>
          </mc:Choice>
          <mc:Fallback xmlns="">
            <p:pic>
              <p:nvPicPr>
                <p:cNvPr id="412" name="Freihand 411">
                  <a:extLst>
                    <a:ext uri="{FF2B5EF4-FFF2-40B4-BE49-F238E27FC236}">
                      <a16:creationId xmlns:a16="http://schemas.microsoft.com/office/drawing/2014/main" id="{EFC844CC-47BD-422A-BB6D-000AE94A09D6}"/>
                    </a:ext>
                  </a:extLst>
                </p:cNvPr>
                <p:cNvPicPr/>
                <p:nvPr/>
              </p:nvPicPr>
              <p:blipFill>
                <a:blip r:embed="rId763"/>
                <a:stretch>
                  <a:fillRect/>
                </a:stretch>
              </p:blipFill>
              <p:spPr>
                <a:xfrm>
                  <a:off x="10922014" y="3319507"/>
                  <a:ext cx="70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13" name="Freihand 412">
                  <a:extLst>
                    <a:ext uri="{FF2B5EF4-FFF2-40B4-BE49-F238E27FC236}">
                      <a16:creationId xmlns:a16="http://schemas.microsoft.com/office/drawing/2014/main" id="{5C81394F-7852-4084-979D-E5CEC1696B75}"/>
                    </a:ext>
                  </a:extLst>
                </p14:cNvPr>
                <p14:cNvContentPartPr/>
                <p14:nvPr/>
              </p14:nvContentPartPr>
              <p14:xfrm>
                <a:off x="10999774" y="3396907"/>
                <a:ext cx="43920" cy="57240"/>
              </p14:xfrm>
            </p:contentPart>
          </mc:Choice>
          <mc:Fallback xmlns="">
            <p:pic>
              <p:nvPicPr>
                <p:cNvPr id="413" name="Freihand 412">
                  <a:extLst>
                    <a:ext uri="{FF2B5EF4-FFF2-40B4-BE49-F238E27FC236}">
                      <a16:creationId xmlns:a16="http://schemas.microsoft.com/office/drawing/2014/main" id="{5C81394F-7852-4084-979D-E5CEC1696B75}"/>
                    </a:ext>
                  </a:extLst>
                </p:cNvPr>
                <p:cNvPicPr/>
                <p:nvPr/>
              </p:nvPicPr>
              <p:blipFill>
                <a:blip r:embed="rId765"/>
                <a:stretch>
                  <a:fillRect/>
                </a:stretch>
              </p:blipFill>
              <p:spPr>
                <a:xfrm>
                  <a:off x="10995454" y="3392587"/>
                  <a:ext cx="52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14" name="Freihand 413">
                  <a:extLst>
                    <a:ext uri="{FF2B5EF4-FFF2-40B4-BE49-F238E27FC236}">
                      <a16:creationId xmlns:a16="http://schemas.microsoft.com/office/drawing/2014/main" id="{D7E2FBE6-5C31-485A-ACBF-236CBE4955DB}"/>
                    </a:ext>
                  </a:extLst>
                </p14:cNvPr>
                <p14:cNvContentPartPr/>
                <p14:nvPr/>
              </p14:nvContentPartPr>
              <p14:xfrm>
                <a:off x="11033974" y="3306187"/>
                <a:ext cx="52920" cy="160200"/>
              </p14:xfrm>
            </p:contentPart>
          </mc:Choice>
          <mc:Fallback xmlns="">
            <p:pic>
              <p:nvPicPr>
                <p:cNvPr id="414" name="Freihand 413">
                  <a:extLst>
                    <a:ext uri="{FF2B5EF4-FFF2-40B4-BE49-F238E27FC236}">
                      <a16:creationId xmlns:a16="http://schemas.microsoft.com/office/drawing/2014/main" id="{D7E2FBE6-5C31-485A-ACBF-236CBE4955DB}"/>
                    </a:ext>
                  </a:extLst>
                </p:cNvPr>
                <p:cNvPicPr/>
                <p:nvPr/>
              </p:nvPicPr>
              <p:blipFill>
                <a:blip r:embed="rId767"/>
                <a:stretch>
                  <a:fillRect/>
                </a:stretch>
              </p:blipFill>
              <p:spPr>
                <a:xfrm>
                  <a:off x="11029654" y="3301867"/>
                  <a:ext cx="61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16" name="Freihand 415">
                  <a:extLst>
                    <a:ext uri="{FF2B5EF4-FFF2-40B4-BE49-F238E27FC236}">
                      <a16:creationId xmlns:a16="http://schemas.microsoft.com/office/drawing/2014/main" id="{9F6A8267-455A-49C9-A685-35DC2A26336F}"/>
                    </a:ext>
                  </a:extLst>
                </p14:cNvPr>
                <p14:cNvContentPartPr/>
                <p14:nvPr/>
              </p14:nvContentPartPr>
              <p14:xfrm>
                <a:off x="11010934" y="3323827"/>
                <a:ext cx="130680" cy="380880"/>
              </p14:xfrm>
            </p:contentPart>
          </mc:Choice>
          <mc:Fallback xmlns="">
            <p:pic>
              <p:nvPicPr>
                <p:cNvPr id="416" name="Freihand 415">
                  <a:extLst>
                    <a:ext uri="{FF2B5EF4-FFF2-40B4-BE49-F238E27FC236}">
                      <a16:creationId xmlns:a16="http://schemas.microsoft.com/office/drawing/2014/main" id="{9F6A8267-455A-49C9-A685-35DC2A26336F}"/>
                    </a:ext>
                  </a:extLst>
                </p:cNvPr>
                <p:cNvPicPr/>
                <p:nvPr/>
              </p:nvPicPr>
              <p:blipFill>
                <a:blip r:embed="rId769"/>
                <a:stretch>
                  <a:fillRect/>
                </a:stretch>
              </p:blipFill>
              <p:spPr>
                <a:xfrm>
                  <a:off x="11006614" y="3319507"/>
                  <a:ext cx="1393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18" name="Freihand 417">
                  <a:extLst>
                    <a:ext uri="{FF2B5EF4-FFF2-40B4-BE49-F238E27FC236}">
                      <a16:creationId xmlns:a16="http://schemas.microsoft.com/office/drawing/2014/main" id="{3E128BA1-C3B7-4D64-9BC6-D2CB64299EA7}"/>
                    </a:ext>
                  </a:extLst>
                </p14:cNvPr>
                <p14:cNvContentPartPr/>
                <p14:nvPr/>
              </p14:nvContentPartPr>
              <p14:xfrm>
                <a:off x="10159534" y="3751147"/>
                <a:ext cx="1077480" cy="61920"/>
              </p14:xfrm>
            </p:contentPart>
          </mc:Choice>
          <mc:Fallback xmlns="">
            <p:pic>
              <p:nvPicPr>
                <p:cNvPr id="418" name="Freihand 417">
                  <a:extLst>
                    <a:ext uri="{FF2B5EF4-FFF2-40B4-BE49-F238E27FC236}">
                      <a16:creationId xmlns:a16="http://schemas.microsoft.com/office/drawing/2014/main" id="{3E128BA1-C3B7-4D64-9BC6-D2CB64299EA7}"/>
                    </a:ext>
                  </a:extLst>
                </p:cNvPr>
                <p:cNvPicPr/>
                <p:nvPr/>
              </p:nvPicPr>
              <p:blipFill>
                <a:blip r:embed="rId771"/>
                <a:stretch>
                  <a:fillRect/>
                </a:stretch>
              </p:blipFill>
              <p:spPr>
                <a:xfrm>
                  <a:off x="10155214" y="3746827"/>
                  <a:ext cx="1086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19" name="Freihand 418">
                  <a:extLst>
                    <a:ext uri="{FF2B5EF4-FFF2-40B4-BE49-F238E27FC236}">
                      <a16:creationId xmlns:a16="http://schemas.microsoft.com/office/drawing/2014/main" id="{17A46618-755F-472E-9936-DD0CA5C7377E}"/>
                    </a:ext>
                  </a:extLst>
                </p14:cNvPr>
                <p14:cNvContentPartPr/>
                <p14:nvPr/>
              </p14:nvContentPartPr>
              <p14:xfrm>
                <a:off x="10294174" y="3889387"/>
                <a:ext cx="151560" cy="140400"/>
              </p14:xfrm>
            </p:contentPart>
          </mc:Choice>
          <mc:Fallback xmlns="">
            <p:pic>
              <p:nvPicPr>
                <p:cNvPr id="419" name="Freihand 418">
                  <a:extLst>
                    <a:ext uri="{FF2B5EF4-FFF2-40B4-BE49-F238E27FC236}">
                      <a16:creationId xmlns:a16="http://schemas.microsoft.com/office/drawing/2014/main" id="{17A46618-755F-472E-9936-DD0CA5C7377E}"/>
                    </a:ext>
                  </a:extLst>
                </p:cNvPr>
                <p:cNvPicPr/>
                <p:nvPr/>
              </p:nvPicPr>
              <p:blipFill>
                <a:blip r:embed="rId773"/>
                <a:stretch>
                  <a:fillRect/>
                </a:stretch>
              </p:blipFill>
              <p:spPr>
                <a:xfrm>
                  <a:off x="10289854" y="3885067"/>
                  <a:ext cx="160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20" name="Freihand 419">
                  <a:extLst>
                    <a:ext uri="{FF2B5EF4-FFF2-40B4-BE49-F238E27FC236}">
                      <a16:creationId xmlns:a16="http://schemas.microsoft.com/office/drawing/2014/main" id="{F5FC53C9-A010-4CFC-B17B-70556CF78766}"/>
                    </a:ext>
                  </a:extLst>
                </p14:cNvPr>
                <p14:cNvContentPartPr/>
                <p14:nvPr/>
              </p14:nvContentPartPr>
              <p14:xfrm>
                <a:off x="10560934" y="3912427"/>
                <a:ext cx="12600" cy="106560"/>
              </p14:xfrm>
            </p:contentPart>
          </mc:Choice>
          <mc:Fallback xmlns="">
            <p:pic>
              <p:nvPicPr>
                <p:cNvPr id="420" name="Freihand 419">
                  <a:extLst>
                    <a:ext uri="{FF2B5EF4-FFF2-40B4-BE49-F238E27FC236}">
                      <a16:creationId xmlns:a16="http://schemas.microsoft.com/office/drawing/2014/main" id="{F5FC53C9-A010-4CFC-B17B-70556CF78766}"/>
                    </a:ext>
                  </a:extLst>
                </p:cNvPr>
                <p:cNvPicPr/>
                <p:nvPr/>
              </p:nvPicPr>
              <p:blipFill>
                <a:blip r:embed="rId775"/>
                <a:stretch>
                  <a:fillRect/>
                </a:stretch>
              </p:blipFill>
              <p:spPr>
                <a:xfrm>
                  <a:off x="10556614" y="3908107"/>
                  <a:ext cx="21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21" name="Freihand 420">
                  <a:extLst>
                    <a:ext uri="{FF2B5EF4-FFF2-40B4-BE49-F238E27FC236}">
                      <a16:creationId xmlns:a16="http://schemas.microsoft.com/office/drawing/2014/main" id="{DEC0747A-368B-4B52-8E94-115AEE2C9E10}"/>
                    </a:ext>
                  </a:extLst>
                </p14:cNvPr>
                <p14:cNvContentPartPr/>
                <p14:nvPr/>
              </p14:nvContentPartPr>
              <p14:xfrm>
                <a:off x="10511614" y="3941947"/>
                <a:ext cx="100440" cy="7560"/>
              </p14:xfrm>
            </p:contentPart>
          </mc:Choice>
          <mc:Fallback xmlns="">
            <p:pic>
              <p:nvPicPr>
                <p:cNvPr id="421" name="Freihand 420">
                  <a:extLst>
                    <a:ext uri="{FF2B5EF4-FFF2-40B4-BE49-F238E27FC236}">
                      <a16:creationId xmlns:a16="http://schemas.microsoft.com/office/drawing/2014/main" id="{DEC0747A-368B-4B52-8E94-115AEE2C9E10}"/>
                    </a:ext>
                  </a:extLst>
                </p:cNvPr>
                <p:cNvPicPr/>
                <p:nvPr/>
              </p:nvPicPr>
              <p:blipFill>
                <a:blip r:embed="rId777"/>
                <a:stretch>
                  <a:fillRect/>
                </a:stretch>
              </p:blipFill>
              <p:spPr>
                <a:xfrm>
                  <a:off x="10507294" y="3937627"/>
                  <a:ext cx="109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24" name="Freihand 423">
                  <a:extLst>
                    <a:ext uri="{FF2B5EF4-FFF2-40B4-BE49-F238E27FC236}">
                      <a16:creationId xmlns:a16="http://schemas.microsoft.com/office/drawing/2014/main" id="{092BE120-C522-42D6-BF7C-DBC8659A3209}"/>
                    </a:ext>
                  </a:extLst>
                </p14:cNvPr>
                <p14:cNvContentPartPr/>
                <p14:nvPr/>
              </p14:nvContentPartPr>
              <p14:xfrm>
                <a:off x="10725454" y="3904507"/>
                <a:ext cx="9000" cy="88920"/>
              </p14:xfrm>
            </p:contentPart>
          </mc:Choice>
          <mc:Fallback xmlns="">
            <p:pic>
              <p:nvPicPr>
                <p:cNvPr id="424" name="Freihand 423">
                  <a:extLst>
                    <a:ext uri="{FF2B5EF4-FFF2-40B4-BE49-F238E27FC236}">
                      <a16:creationId xmlns:a16="http://schemas.microsoft.com/office/drawing/2014/main" id="{092BE120-C522-42D6-BF7C-DBC8659A3209}"/>
                    </a:ext>
                  </a:extLst>
                </p:cNvPr>
                <p:cNvPicPr/>
                <p:nvPr/>
              </p:nvPicPr>
              <p:blipFill>
                <a:blip r:embed="rId779"/>
                <a:stretch>
                  <a:fillRect/>
                </a:stretch>
              </p:blipFill>
              <p:spPr>
                <a:xfrm>
                  <a:off x="10721134" y="3900187"/>
                  <a:ext cx="17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25" name="Freihand 424">
                  <a:extLst>
                    <a:ext uri="{FF2B5EF4-FFF2-40B4-BE49-F238E27FC236}">
                      <a16:creationId xmlns:a16="http://schemas.microsoft.com/office/drawing/2014/main" id="{4E300DED-13BF-4B10-AE96-544758C2B9CC}"/>
                    </a:ext>
                  </a:extLst>
                </p14:cNvPr>
                <p14:cNvContentPartPr/>
                <p14:nvPr/>
              </p14:nvContentPartPr>
              <p14:xfrm>
                <a:off x="10760374" y="3899827"/>
                <a:ext cx="4320" cy="69480"/>
              </p14:xfrm>
            </p:contentPart>
          </mc:Choice>
          <mc:Fallback xmlns="">
            <p:pic>
              <p:nvPicPr>
                <p:cNvPr id="425" name="Freihand 424">
                  <a:extLst>
                    <a:ext uri="{FF2B5EF4-FFF2-40B4-BE49-F238E27FC236}">
                      <a16:creationId xmlns:a16="http://schemas.microsoft.com/office/drawing/2014/main" id="{4E300DED-13BF-4B10-AE96-544758C2B9CC}"/>
                    </a:ext>
                  </a:extLst>
                </p:cNvPr>
                <p:cNvPicPr/>
                <p:nvPr/>
              </p:nvPicPr>
              <p:blipFill>
                <a:blip r:embed="rId781"/>
                <a:stretch>
                  <a:fillRect/>
                </a:stretch>
              </p:blipFill>
              <p:spPr>
                <a:xfrm>
                  <a:off x="10756054" y="3895507"/>
                  <a:ext cx="12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26" name="Freihand 425">
                  <a:extLst>
                    <a:ext uri="{FF2B5EF4-FFF2-40B4-BE49-F238E27FC236}">
                      <a16:creationId xmlns:a16="http://schemas.microsoft.com/office/drawing/2014/main" id="{CFD4C950-5EDC-47FD-BA54-CFD67D52B0F5}"/>
                    </a:ext>
                  </a:extLst>
                </p14:cNvPr>
                <p14:cNvContentPartPr/>
                <p14:nvPr/>
              </p14:nvContentPartPr>
              <p14:xfrm>
                <a:off x="10634014" y="3850867"/>
                <a:ext cx="160200" cy="23760"/>
              </p14:xfrm>
            </p:contentPart>
          </mc:Choice>
          <mc:Fallback xmlns="">
            <p:pic>
              <p:nvPicPr>
                <p:cNvPr id="426" name="Freihand 425">
                  <a:extLst>
                    <a:ext uri="{FF2B5EF4-FFF2-40B4-BE49-F238E27FC236}">
                      <a16:creationId xmlns:a16="http://schemas.microsoft.com/office/drawing/2014/main" id="{CFD4C950-5EDC-47FD-BA54-CFD67D52B0F5}"/>
                    </a:ext>
                  </a:extLst>
                </p:cNvPr>
                <p:cNvPicPr/>
                <p:nvPr/>
              </p:nvPicPr>
              <p:blipFill>
                <a:blip r:embed="rId783"/>
                <a:stretch>
                  <a:fillRect/>
                </a:stretch>
              </p:blipFill>
              <p:spPr>
                <a:xfrm>
                  <a:off x="10629694" y="3846547"/>
                  <a:ext cx="168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28" name="Freihand 427">
                  <a:extLst>
                    <a:ext uri="{FF2B5EF4-FFF2-40B4-BE49-F238E27FC236}">
                      <a16:creationId xmlns:a16="http://schemas.microsoft.com/office/drawing/2014/main" id="{3C4F4ADF-63DE-4D04-940A-C627157ED2A7}"/>
                    </a:ext>
                  </a:extLst>
                </p14:cNvPr>
                <p14:cNvContentPartPr/>
                <p14:nvPr/>
              </p14:nvContentPartPr>
              <p14:xfrm>
                <a:off x="10804654" y="3908467"/>
                <a:ext cx="57600" cy="2160"/>
              </p14:xfrm>
            </p:contentPart>
          </mc:Choice>
          <mc:Fallback xmlns="">
            <p:pic>
              <p:nvPicPr>
                <p:cNvPr id="428" name="Freihand 427">
                  <a:extLst>
                    <a:ext uri="{FF2B5EF4-FFF2-40B4-BE49-F238E27FC236}">
                      <a16:creationId xmlns:a16="http://schemas.microsoft.com/office/drawing/2014/main" id="{3C4F4ADF-63DE-4D04-940A-C627157ED2A7}"/>
                    </a:ext>
                  </a:extLst>
                </p:cNvPr>
                <p:cNvPicPr/>
                <p:nvPr/>
              </p:nvPicPr>
              <p:blipFill>
                <a:blip r:embed="rId785"/>
                <a:stretch>
                  <a:fillRect/>
                </a:stretch>
              </p:blipFill>
              <p:spPr>
                <a:xfrm>
                  <a:off x="10800334" y="3904147"/>
                  <a:ext cx="66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29" name="Freihand 428">
                  <a:extLst>
                    <a:ext uri="{FF2B5EF4-FFF2-40B4-BE49-F238E27FC236}">
                      <a16:creationId xmlns:a16="http://schemas.microsoft.com/office/drawing/2014/main" id="{8DAEC236-73E2-4ECF-AF5C-AC14F4230CE5}"/>
                    </a:ext>
                  </a:extLst>
                </p14:cNvPr>
                <p14:cNvContentPartPr/>
                <p14:nvPr/>
              </p14:nvContentPartPr>
              <p14:xfrm>
                <a:off x="10806814" y="3932227"/>
                <a:ext cx="58320" cy="6120"/>
              </p14:xfrm>
            </p:contentPart>
          </mc:Choice>
          <mc:Fallback xmlns="">
            <p:pic>
              <p:nvPicPr>
                <p:cNvPr id="429" name="Freihand 428">
                  <a:extLst>
                    <a:ext uri="{FF2B5EF4-FFF2-40B4-BE49-F238E27FC236}">
                      <a16:creationId xmlns:a16="http://schemas.microsoft.com/office/drawing/2014/main" id="{8DAEC236-73E2-4ECF-AF5C-AC14F4230CE5}"/>
                    </a:ext>
                  </a:extLst>
                </p:cNvPr>
                <p:cNvPicPr/>
                <p:nvPr/>
              </p:nvPicPr>
              <p:blipFill>
                <a:blip r:embed="rId787"/>
                <a:stretch>
                  <a:fillRect/>
                </a:stretch>
              </p:blipFill>
              <p:spPr>
                <a:xfrm>
                  <a:off x="10802494" y="3927907"/>
                  <a:ext cx="66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31" name="Freihand 430">
                  <a:extLst>
                    <a:ext uri="{FF2B5EF4-FFF2-40B4-BE49-F238E27FC236}">
                      <a16:creationId xmlns:a16="http://schemas.microsoft.com/office/drawing/2014/main" id="{E9ABDFDB-08E4-40B6-953B-E2EBC5E8D889}"/>
                    </a:ext>
                  </a:extLst>
                </p14:cNvPr>
                <p14:cNvContentPartPr/>
                <p14:nvPr/>
              </p14:nvContentPartPr>
              <p14:xfrm>
                <a:off x="10900414" y="3859867"/>
                <a:ext cx="57960" cy="93600"/>
              </p14:xfrm>
            </p:contentPart>
          </mc:Choice>
          <mc:Fallback xmlns="">
            <p:pic>
              <p:nvPicPr>
                <p:cNvPr id="431" name="Freihand 430">
                  <a:extLst>
                    <a:ext uri="{FF2B5EF4-FFF2-40B4-BE49-F238E27FC236}">
                      <a16:creationId xmlns:a16="http://schemas.microsoft.com/office/drawing/2014/main" id="{E9ABDFDB-08E4-40B6-953B-E2EBC5E8D889}"/>
                    </a:ext>
                  </a:extLst>
                </p:cNvPr>
                <p:cNvPicPr/>
                <p:nvPr/>
              </p:nvPicPr>
              <p:blipFill>
                <a:blip r:embed="rId789"/>
                <a:stretch>
                  <a:fillRect/>
                </a:stretch>
              </p:blipFill>
              <p:spPr>
                <a:xfrm>
                  <a:off x="10896094" y="3855547"/>
                  <a:ext cx="66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32" name="Freihand 431">
                  <a:extLst>
                    <a:ext uri="{FF2B5EF4-FFF2-40B4-BE49-F238E27FC236}">
                      <a16:creationId xmlns:a16="http://schemas.microsoft.com/office/drawing/2014/main" id="{045FFADD-EA3A-491E-8ADE-1CB1CCA89BCF}"/>
                    </a:ext>
                  </a:extLst>
                </p14:cNvPr>
                <p14:cNvContentPartPr/>
                <p14:nvPr/>
              </p14:nvContentPartPr>
              <p14:xfrm>
                <a:off x="11012374" y="3881107"/>
                <a:ext cx="40680" cy="58320"/>
              </p14:xfrm>
            </p:contentPart>
          </mc:Choice>
          <mc:Fallback xmlns="">
            <p:pic>
              <p:nvPicPr>
                <p:cNvPr id="432" name="Freihand 431">
                  <a:extLst>
                    <a:ext uri="{FF2B5EF4-FFF2-40B4-BE49-F238E27FC236}">
                      <a16:creationId xmlns:a16="http://schemas.microsoft.com/office/drawing/2014/main" id="{045FFADD-EA3A-491E-8ADE-1CB1CCA89BCF}"/>
                    </a:ext>
                  </a:extLst>
                </p:cNvPr>
                <p:cNvPicPr/>
                <p:nvPr/>
              </p:nvPicPr>
              <p:blipFill>
                <a:blip r:embed="rId791"/>
                <a:stretch>
                  <a:fillRect/>
                </a:stretch>
              </p:blipFill>
              <p:spPr>
                <a:xfrm>
                  <a:off x="11008054" y="3876787"/>
                  <a:ext cx="49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33" name="Freihand 432">
                  <a:extLst>
                    <a:ext uri="{FF2B5EF4-FFF2-40B4-BE49-F238E27FC236}">
                      <a16:creationId xmlns:a16="http://schemas.microsoft.com/office/drawing/2014/main" id="{BD9F2D7F-5E1A-4B9A-9B26-37FFEE186FBE}"/>
                    </a:ext>
                  </a:extLst>
                </p14:cNvPr>
                <p14:cNvContentPartPr/>
                <p14:nvPr/>
              </p14:nvContentPartPr>
              <p14:xfrm>
                <a:off x="10970974" y="3828907"/>
                <a:ext cx="55440" cy="43560"/>
              </p14:xfrm>
            </p:contentPart>
          </mc:Choice>
          <mc:Fallback xmlns="">
            <p:pic>
              <p:nvPicPr>
                <p:cNvPr id="433" name="Freihand 432">
                  <a:extLst>
                    <a:ext uri="{FF2B5EF4-FFF2-40B4-BE49-F238E27FC236}">
                      <a16:creationId xmlns:a16="http://schemas.microsoft.com/office/drawing/2014/main" id="{BD9F2D7F-5E1A-4B9A-9B26-37FFEE186FBE}"/>
                    </a:ext>
                  </a:extLst>
                </p:cNvPr>
                <p:cNvPicPr/>
                <p:nvPr/>
              </p:nvPicPr>
              <p:blipFill>
                <a:blip r:embed="rId793"/>
                <a:stretch>
                  <a:fillRect/>
                </a:stretch>
              </p:blipFill>
              <p:spPr>
                <a:xfrm>
                  <a:off x="10966654" y="3824587"/>
                  <a:ext cx="64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34" name="Freihand 433">
                  <a:extLst>
                    <a:ext uri="{FF2B5EF4-FFF2-40B4-BE49-F238E27FC236}">
                      <a16:creationId xmlns:a16="http://schemas.microsoft.com/office/drawing/2014/main" id="{8447418D-71BA-4831-AC2D-E78A09E030A7}"/>
                    </a:ext>
                  </a:extLst>
                </p14:cNvPr>
                <p14:cNvContentPartPr/>
                <p14:nvPr/>
              </p14:nvContentPartPr>
              <p14:xfrm>
                <a:off x="11046934" y="3903067"/>
                <a:ext cx="37800" cy="66600"/>
              </p14:xfrm>
            </p:contentPart>
          </mc:Choice>
          <mc:Fallback xmlns="">
            <p:pic>
              <p:nvPicPr>
                <p:cNvPr id="434" name="Freihand 433">
                  <a:extLst>
                    <a:ext uri="{FF2B5EF4-FFF2-40B4-BE49-F238E27FC236}">
                      <a16:creationId xmlns:a16="http://schemas.microsoft.com/office/drawing/2014/main" id="{8447418D-71BA-4831-AC2D-E78A09E030A7}"/>
                    </a:ext>
                  </a:extLst>
                </p:cNvPr>
                <p:cNvPicPr/>
                <p:nvPr/>
              </p:nvPicPr>
              <p:blipFill>
                <a:blip r:embed="rId795"/>
                <a:stretch>
                  <a:fillRect/>
                </a:stretch>
              </p:blipFill>
              <p:spPr>
                <a:xfrm>
                  <a:off x="11042614" y="3898747"/>
                  <a:ext cx="46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35" name="Freihand 434">
                  <a:extLst>
                    <a:ext uri="{FF2B5EF4-FFF2-40B4-BE49-F238E27FC236}">
                      <a16:creationId xmlns:a16="http://schemas.microsoft.com/office/drawing/2014/main" id="{2C6D8FEA-B0B7-4AE5-9C16-3377EFF28B27}"/>
                    </a:ext>
                  </a:extLst>
                </p14:cNvPr>
                <p14:cNvContentPartPr/>
                <p14:nvPr/>
              </p14:nvContentPartPr>
              <p14:xfrm>
                <a:off x="11045134" y="3800827"/>
                <a:ext cx="131760" cy="223920"/>
              </p14:xfrm>
            </p:contentPart>
          </mc:Choice>
          <mc:Fallback xmlns="">
            <p:pic>
              <p:nvPicPr>
                <p:cNvPr id="435" name="Freihand 434">
                  <a:extLst>
                    <a:ext uri="{FF2B5EF4-FFF2-40B4-BE49-F238E27FC236}">
                      <a16:creationId xmlns:a16="http://schemas.microsoft.com/office/drawing/2014/main" id="{2C6D8FEA-B0B7-4AE5-9C16-3377EFF28B27}"/>
                    </a:ext>
                  </a:extLst>
                </p:cNvPr>
                <p:cNvPicPr/>
                <p:nvPr/>
              </p:nvPicPr>
              <p:blipFill>
                <a:blip r:embed="rId797"/>
                <a:stretch>
                  <a:fillRect/>
                </a:stretch>
              </p:blipFill>
              <p:spPr>
                <a:xfrm>
                  <a:off x="11040814" y="3796507"/>
                  <a:ext cx="140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36" name="Freihand 435">
                  <a:extLst>
                    <a:ext uri="{FF2B5EF4-FFF2-40B4-BE49-F238E27FC236}">
                      <a16:creationId xmlns:a16="http://schemas.microsoft.com/office/drawing/2014/main" id="{BF404158-22C6-406A-ADBD-52431070A9CF}"/>
                    </a:ext>
                  </a:extLst>
                </p14:cNvPr>
                <p14:cNvContentPartPr/>
                <p14:nvPr/>
              </p14:nvContentPartPr>
              <p14:xfrm>
                <a:off x="10230454" y="3824587"/>
                <a:ext cx="138960" cy="290880"/>
              </p14:xfrm>
            </p:contentPart>
          </mc:Choice>
          <mc:Fallback xmlns="">
            <p:pic>
              <p:nvPicPr>
                <p:cNvPr id="436" name="Freihand 435">
                  <a:extLst>
                    <a:ext uri="{FF2B5EF4-FFF2-40B4-BE49-F238E27FC236}">
                      <a16:creationId xmlns:a16="http://schemas.microsoft.com/office/drawing/2014/main" id="{BF404158-22C6-406A-ADBD-52431070A9CF}"/>
                    </a:ext>
                  </a:extLst>
                </p:cNvPr>
                <p:cNvPicPr/>
                <p:nvPr/>
              </p:nvPicPr>
              <p:blipFill>
                <a:blip r:embed="rId799"/>
                <a:stretch>
                  <a:fillRect/>
                </a:stretch>
              </p:blipFill>
              <p:spPr>
                <a:xfrm>
                  <a:off x="10226134" y="3820267"/>
                  <a:ext cx="147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38" name="Freihand 437">
                  <a:extLst>
                    <a:ext uri="{FF2B5EF4-FFF2-40B4-BE49-F238E27FC236}">
                      <a16:creationId xmlns:a16="http://schemas.microsoft.com/office/drawing/2014/main" id="{128FEA8E-CCA5-46A3-A75B-0651AD6B0AF7}"/>
                    </a:ext>
                  </a:extLst>
                </p14:cNvPr>
                <p14:cNvContentPartPr/>
                <p14:nvPr/>
              </p14:nvContentPartPr>
              <p14:xfrm>
                <a:off x="9698734" y="3438667"/>
                <a:ext cx="570960" cy="491040"/>
              </p14:xfrm>
            </p:contentPart>
          </mc:Choice>
          <mc:Fallback xmlns="">
            <p:pic>
              <p:nvPicPr>
                <p:cNvPr id="438" name="Freihand 437">
                  <a:extLst>
                    <a:ext uri="{FF2B5EF4-FFF2-40B4-BE49-F238E27FC236}">
                      <a16:creationId xmlns:a16="http://schemas.microsoft.com/office/drawing/2014/main" id="{128FEA8E-CCA5-46A3-A75B-0651AD6B0AF7}"/>
                    </a:ext>
                  </a:extLst>
                </p:cNvPr>
                <p:cNvPicPr/>
                <p:nvPr/>
              </p:nvPicPr>
              <p:blipFill>
                <a:blip r:embed="rId801"/>
                <a:stretch>
                  <a:fillRect/>
                </a:stretch>
              </p:blipFill>
              <p:spPr>
                <a:xfrm>
                  <a:off x="9694414" y="3434347"/>
                  <a:ext cx="57960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39" name="Freihand 438">
                  <a:extLst>
                    <a:ext uri="{FF2B5EF4-FFF2-40B4-BE49-F238E27FC236}">
                      <a16:creationId xmlns:a16="http://schemas.microsoft.com/office/drawing/2014/main" id="{AE321A55-83A7-4607-BF4E-C477846F6A59}"/>
                    </a:ext>
                  </a:extLst>
                </p14:cNvPr>
                <p14:cNvContentPartPr/>
                <p14:nvPr/>
              </p14:nvContentPartPr>
              <p14:xfrm>
                <a:off x="7863094" y="3638107"/>
                <a:ext cx="666000" cy="488520"/>
              </p14:xfrm>
            </p:contentPart>
          </mc:Choice>
          <mc:Fallback xmlns="">
            <p:pic>
              <p:nvPicPr>
                <p:cNvPr id="439" name="Freihand 438">
                  <a:extLst>
                    <a:ext uri="{FF2B5EF4-FFF2-40B4-BE49-F238E27FC236}">
                      <a16:creationId xmlns:a16="http://schemas.microsoft.com/office/drawing/2014/main" id="{AE321A55-83A7-4607-BF4E-C477846F6A59}"/>
                    </a:ext>
                  </a:extLst>
                </p:cNvPr>
                <p:cNvPicPr/>
                <p:nvPr/>
              </p:nvPicPr>
              <p:blipFill>
                <a:blip r:embed="rId803"/>
                <a:stretch>
                  <a:fillRect/>
                </a:stretch>
              </p:blipFill>
              <p:spPr>
                <a:xfrm>
                  <a:off x="7858774" y="3633787"/>
                  <a:ext cx="67464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41" name="Freihand 440">
                  <a:extLst>
                    <a:ext uri="{FF2B5EF4-FFF2-40B4-BE49-F238E27FC236}">
                      <a16:creationId xmlns:a16="http://schemas.microsoft.com/office/drawing/2014/main" id="{42279568-B4C5-49DF-960C-78F51160841D}"/>
                    </a:ext>
                  </a:extLst>
                </p14:cNvPr>
                <p14:cNvContentPartPr/>
                <p14:nvPr/>
              </p14:nvContentPartPr>
              <p14:xfrm>
                <a:off x="10680814" y="3144187"/>
                <a:ext cx="13680" cy="106920"/>
              </p14:xfrm>
            </p:contentPart>
          </mc:Choice>
          <mc:Fallback xmlns="">
            <p:pic>
              <p:nvPicPr>
                <p:cNvPr id="441" name="Freihand 440">
                  <a:extLst>
                    <a:ext uri="{FF2B5EF4-FFF2-40B4-BE49-F238E27FC236}">
                      <a16:creationId xmlns:a16="http://schemas.microsoft.com/office/drawing/2014/main" id="{42279568-B4C5-49DF-960C-78F51160841D}"/>
                    </a:ext>
                  </a:extLst>
                </p:cNvPr>
                <p:cNvPicPr/>
                <p:nvPr/>
              </p:nvPicPr>
              <p:blipFill>
                <a:blip r:embed="rId805"/>
                <a:stretch>
                  <a:fillRect/>
                </a:stretch>
              </p:blipFill>
              <p:spPr>
                <a:xfrm>
                  <a:off x="10676494" y="3139867"/>
                  <a:ext cx="22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42" name="Freihand 441">
                  <a:extLst>
                    <a:ext uri="{FF2B5EF4-FFF2-40B4-BE49-F238E27FC236}">
                      <a16:creationId xmlns:a16="http://schemas.microsoft.com/office/drawing/2014/main" id="{73104858-A9B2-4ABD-9F20-49DABE9C3E98}"/>
                    </a:ext>
                  </a:extLst>
                </p14:cNvPr>
                <p14:cNvContentPartPr/>
                <p14:nvPr/>
              </p14:nvContentPartPr>
              <p14:xfrm>
                <a:off x="10639054" y="3210067"/>
                <a:ext cx="99360" cy="82080"/>
              </p14:xfrm>
            </p:contentPart>
          </mc:Choice>
          <mc:Fallback xmlns="">
            <p:pic>
              <p:nvPicPr>
                <p:cNvPr id="442" name="Freihand 441">
                  <a:extLst>
                    <a:ext uri="{FF2B5EF4-FFF2-40B4-BE49-F238E27FC236}">
                      <a16:creationId xmlns:a16="http://schemas.microsoft.com/office/drawing/2014/main" id="{73104858-A9B2-4ABD-9F20-49DABE9C3E98}"/>
                    </a:ext>
                  </a:extLst>
                </p:cNvPr>
                <p:cNvPicPr/>
                <p:nvPr/>
              </p:nvPicPr>
              <p:blipFill>
                <a:blip r:embed="rId807"/>
                <a:stretch>
                  <a:fillRect/>
                </a:stretch>
              </p:blipFill>
              <p:spPr>
                <a:xfrm>
                  <a:off x="10634734" y="3205747"/>
                  <a:ext cx="108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44" name="Freihand 443">
                  <a:extLst>
                    <a:ext uri="{FF2B5EF4-FFF2-40B4-BE49-F238E27FC236}">
                      <a16:creationId xmlns:a16="http://schemas.microsoft.com/office/drawing/2014/main" id="{C102AE5C-F7D2-490B-A9D1-3CA357B78785}"/>
                    </a:ext>
                  </a:extLst>
                </p14:cNvPr>
                <p14:cNvContentPartPr/>
                <p14:nvPr/>
              </p14:nvContentPartPr>
              <p14:xfrm>
                <a:off x="10558774" y="2913067"/>
                <a:ext cx="11160" cy="117720"/>
              </p14:xfrm>
            </p:contentPart>
          </mc:Choice>
          <mc:Fallback xmlns="">
            <p:pic>
              <p:nvPicPr>
                <p:cNvPr id="444" name="Freihand 443">
                  <a:extLst>
                    <a:ext uri="{FF2B5EF4-FFF2-40B4-BE49-F238E27FC236}">
                      <a16:creationId xmlns:a16="http://schemas.microsoft.com/office/drawing/2014/main" id="{C102AE5C-F7D2-490B-A9D1-3CA357B78785}"/>
                    </a:ext>
                  </a:extLst>
                </p:cNvPr>
                <p:cNvPicPr/>
                <p:nvPr/>
              </p:nvPicPr>
              <p:blipFill>
                <a:blip r:embed="rId809"/>
                <a:stretch>
                  <a:fillRect/>
                </a:stretch>
              </p:blipFill>
              <p:spPr>
                <a:xfrm>
                  <a:off x="10554454" y="2908747"/>
                  <a:ext cx="19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45" name="Freihand 444">
                  <a:extLst>
                    <a:ext uri="{FF2B5EF4-FFF2-40B4-BE49-F238E27FC236}">
                      <a16:creationId xmlns:a16="http://schemas.microsoft.com/office/drawing/2014/main" id="{525F770C-F168-46BA-B3E9-FAD93A6F17C3}"/>
                    </a:ext>
                  </a:extLst>
                </p14:cNvPr>
                <p14:cNvContentPartPr/>
                <p14:nvPr/>
              </p14:nvContentPartPr>
              <p14:xfrm>
                <a:off x="10555174" y="2890027"/>
                <a:ext cx="73800" cy="107280"/>
              </p14:xfrm>
            </p:contentPart>
          </mc:Choice>
          <mc:Fallback xmlns="">
            <p:pic>
              <p:nvPicPr>
                <p:cNvPr id="445" name="Freihand 444">
                  <a:extLst>
                    <a:ext uri="{FF2B5EF4-FFF2-40B4-BE49-F238E27FC236}">
                      <a16:creationId xmlns:a16="http://schemas.microsoft.com/office/drawing/2014/main" id="{525F770C-F168-46BA-B3E9-FAD93A6F17C3}"/>
                    </a:ext>
                  </a:extLst>
                </p:cNvPr>
                <p:cNvPicPr/>
                <p:nvPr/>
              </p:nvPicPr>
              <p:blipFill>
                <a:blip r:embed="rId811"/>
                <a:stretch>
                  <a:fillRect/>
                </a:stretch>
              </p:blipFill>
              <p:spPr>
                <a:xfrm>
                  <a:off x="10550854" y="2885707"/>
                  <a:ext cx="8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46" name="Freihand 445">
                  <a:extLst>
                    <a:ext uri="{FF2B5EF4-FFF2-40B4-BE49-F238E27FC236}">
                      <a16:creationId xmlns:a16="http://schemas.microsoft.com/office/drawing/2014/main" id="{74BB4D35-5FD6-43A4-9EC8-E4CD866EBB6F}"/>
                    </a:ext>
                  </a:extLst>
                </p14:cNvPr>
                <p14:cNvContentPartPr/>
                <p14:nvPr/>
              </p14:nvContentPartPr>
              <p14:xfrm>
                <a:off x="10639414" y="2919547"/>
                <a:ext cx="172440" cy="57600"/>
              </p14:xfrm>
            </p:contentPart>
          </mc:Choice>
          <mc:Fallback xmlns="">
            <p:pic>
              <p:nvPicPr>
                <p:cNvPr id="446" name="Freihand 445">
                  <a:extLst>
                    <a:ext uri="{FF2B5EF4-FFF2-40B4-BE49-F238E27FC236}">
                      <a16:creationId xmlns:a16="http://schemas.microsoft.com/office/drawing/2014/main" id="{74BB4D35-5FD6-43A4-9EC8-E4CD866EBB6F}"/>
                    </a:ext>
                  </a:extLst>
                </p:cNvPr>
                <p:cNvPicPr/>
                <p:nvPr/>
              </p:nvPicPr>
              <p:blipFill>
                <a:blip r:embed="rId813"/>
                <a:stretch>
                  <a:fillRect/>
                </a:stretch>
              </p:blipFill>
              <p:spPr>
                <a:xfrm>
                  <a:off x="10635094" y="2915227"/>
                  <a:ext cx="181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47" name="Freihand 446">
                  <a:extLst>
                    <a:ext uri="{FF2B5EF4-FFF2-40B4-BE49-F238E27FC236}">
                      <a16:creationId xmlns:a16="http://schemas.microsoft.com/office/drawing/2014/main" id="{A55C6953-DD5C-4CA4-A51A-0A64B9DC1326}"/>
                    </a:ext>
                  </a:extLst>
                </p14:cNvPr>
                <p14:cNvContentPartPr/>
                <p14:nvPr/>
              </p14:nvContentPartPr>
              <p14:xfrm>
                <a:off x="10826254" y="2905867"/>
                <a:ext cx="60120" cy="27720"/>
              </p14:xfrm>
            </p:contentPart>
          </mc:Choice>
          <mc:Fallback xmlns="">
            <p:pic>
              <p:nvPicPr>
                <p:cNvPr id="447" name="Freihand 446">
                  <a:extLst>
                    <a:ext uri="{FF2B5EF4-FFF2-40B4-BE49-F238E27FC236}">
                      <a16:creationId xmlns:a16="http://schemas.microsoft.com/office/drawing/2014/main" id="{A55C6953-DD5C-4CA4-A51A-0A64B9DC1326}"/>
                    </a:ext>
                  </a:extLst>
                </p:cNvPr>
                <p:cNvPicPr/>
                <p:nvPr/>
              </p:nvPicPr>
              <p:blipFill>
                <a:blip r:embed="rId815"/>
                <a:stretch>
                  <a:fillRect/>
                </a:stretch>
              </p:blipFill>
              <p:spPr>
                <a:xfrm>
                  <a:off x="10821934" y="2901547"/>
                  <a:ext cx="68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48" name="Freihand 447">
                  <a:extLst>
                    <a:ext uri="{FF2B5EF4-FFF2-40B4-BE49-F238E27FC236}">
                      <a16:creationId xmlns:a16="http://schemas.microsoft.com/office/drawing/2014/main" id="{48C0C7A6-9037-49C2-BB64-7FD8612F163C}"/>
                    </a:ext>
                  </a:extLst>
                </p14:cNvPr>
                <p14:cNvContentPartPr/>
                <p14:nvPr/>
              </p14:nvContentPartPr>
              <p14:xfrm>
                <a:off x="10875214" y="2868427"/>
                <a:ext cx="15120" cy="18000"/>
              </p14:xfrm>
            </p:contentPart>
          </mc:Choice>
          <mc:Fallback xmlns="">
            <p:pic>
              <p:nvPicPr>
                <p:cNvPr id="448" name="Freihand 447">
                  <a:extLst>
                    <a:ext uri="{FF2B5EF4-FFF2-40B4-BE49-F238E27FC236}">
                      <a16:creationId xmlns:a16="http://schemas.microsoft.com/office/drawing/2014/main" id="{48C0C7A6-9037-49C2-BB64-7FD8612F163C}"/>
                    </a:ext>
                  </a:extLst>
                </p:cNvPr>
                <p:cNvPicPr/>
                <p:nvPr/>
              </p:nvPicPr>
              <p:blipFill>
                <a:blip r:embed="rId817"/>
                <a:stretch>
                  <a:fillRect/>
                </a:stretch>
              </p:blipFill>
              <p:spPr>
                <a:xfrm>
                  <a:off x="10870894" y="2864107"/>
                  <a:ext cx="2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49" name="Freihand 448">
                  <a:extLst>
                    <a:ext uri="{FF2B5EF4-FFF2-40B4-BE49-F238E27FC236}">
                      <a16:creationId xmlns:a16="http://schemas.microsoft.com/office/drawing/2014/main" id="{B250B701-6C98-4139-BFB6-A4F86FCC2905}"/>
                    </a:ext>
                  </a:extLst>
                </p14:cNvPr>
                <p14:cNvContentPartPr/>
                <p14:nvPr/>
              </p14:nvContentPartPr>
              <p14:xfrm>
                <a:off x="10895374" y="2829907"/>
                <a:ext cx="104760" cy="97920"/>
              </p14:xfrm>
            </p:contentPart>
          </mc:Choice>
          <mc:Fallback xmlns="">
            <p:pic>
              <p:nvPicPr>
                <p:cNvPr id="449" name="Freihand 448">
                  <a:extLst>
                    <a:ext uri="{FF2B5EF4-FFF2-40B4-BE49-F238E27FC236}">
                      <a16:creationId xmlns:a16="http://schemas.microsoft.com/office/drawing/2014/main" id="{B250B701-6C98-4139-BFB6-A4F86FCC2905}"/>
                    </a:ext>
                  </a:extLst>
                </p:cNvPr>
                <p:cNvPicPr/>
                <p:nvPr/>
              </p:nvPicPr>
              <p:blipFill>
                <a:blip r:embed="rId819"/>
                <a:stretch>
                  <a:fillRect/>
                </a:stretch>
              </p:blipFill>
              <p:spPr>
                <a:xfrm>
                  <a:off x="10891054" y="2825587"/>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50" name="Freihand 449">
                  <a:extLst>
                    <a:ext uri="{FF2B5EF4-FFF2-40B4-BE49-F238E27FC236}">
                      <a16:creationId xmlns:a16="http://schemas.microsoft.com/office/drawing/2014/main" id="{23AB27F5-EB43-4E87-8FBC-362194BD8963}"/>
                    </a:ext>
                  </a:extLst>
                </p14:cNvPr>
                <p14:cNvContentPartPr/>
                <p14:nvPr/>
              </p14:nvContentPartPr>
              <p14:xfrm>
                <a:off x="11019934" y="2862307"/>
                <a:ext cx="61200" cy="16200"/>
              </p14:xfrm>
            </p:contentPart>
          </mc:Choice>
          <mc:Fallback xmlns="">
            <p:pic>
              <p:nvPicPr>
                <p:cNvPr id="450" name="Freihand 449">
                  <a:extLst>
                    <a:ext uri="{FF2B5EF4-FFF2-40B4-BE49-F238E27FC236}">
                      <a16:creationId xmlns:a16="http://schemas.microsoft.com/office/drawing/2014/main" id="{23AB27F5-EB43-4E87-8FBC-362194BD8963}"/>
                    </a:ext>
                  </a:extLst>
                </p:cNvPr>
                <p:cNvPicPr/>
                <p:nvPr/>
              </p:nvPicPr>
              <p:blipFill>
                <a:blip r:embed="rId821"/>
                <a:stretch>
                  <a:fillRect/>
                </a:stretch>
              </p:blipFill>
              <p:spPr>
                <a:xfrm>
                  <a:off x="11015614" y="2857987"/>
                  <a:ext cx="69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51" name="Freihand 450">
                  <a:extLst>
                    <a:ext uri="{FF2B5EF4-FFF2-40B4-BE49-F238E27FC236}">
                      <a16:creationId xmlns:a16="http://schemas.microsoft.com/office/drawing/2014/main" id="{DADD1444-1FDD-4700-BFDA-82593D8F1C14}"/>
                    </a:ext>
                  </a:extLst>
                </p14:cNvPr>
                <p14:cNvContentPartPr/>
                <p14:nvPr/>
              </p14:nvContentPartPr>
              <p14:xfrm>
                <a:off x="10748854" y="2989747"/>
                <a:ext cx="82440" cy="68760"/>
              </p14:xfrm>
            </p:contentPart>
          </mc:Choice>
          <mc:Fallback xmlns="">
            <p:pic>
              <p:nvPicPr>
                <p:cNvPr id="451" name="Freihand 450">
                  <a:extLst>
                    <a:ext uri="{FF2B5EF4-FFF2-40B4-BE49-F238E27FC236}">
                      <a16:creationId xmlns:a16="http://schemas.microsoft.com/office/drawing/2014/main" id="{DADD1444-1FDD-4700-BFDA-82593D8F1C14}"/>
                    </a:ext>
                  </a:extLst>
                </p:cNvPr>
                <p:cNvPicPr/>
                <p:nvPr/>
              </p:nvPicPr>
              <p:blipFill>
                <a:blip r:embed="rId823"/>
                <a:stretch>
                  <a:fillRect/>
                </a:stretch>
              </p:blipFill>
              <p:spPr>
                <a:xfrm>
                  <a:off x="10744534" y="2985427"/>
                  <a:ext cx="91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52" name="Freihand 451">
                  <a:extLst>
                    <a:ext uri="{FF2B5EF4-FFF2-40B4-BE49-F238E27FC236}">
                      <a16:creationId xmlns:a16="http://schemas.microsoft.com/office/drawing/2014/main" id="{367F7F2B-B1AA-4442-A021-41852AFD8947}"/>
                    </a:ext>
                  </a:extLst>
                </p14:cNvPr>
                <p14:cNvContentPartPr/>
                <p14:nvPr/>
              </p14:nvContentPartPr>
              <p14:xfrm>
                <a:off x="10732654" y="3005947"/>
                <a:ext cx="93960" cy="20520"/>
              </p14:xfrm>
            </p:contentPart>
          </mc:Choice>
          <mc:Fallback xmlns="">
            <p:pic>
              <p:nvPicPr>
                <p:cNvPr id="452" name="Freihand 451">
                  <a:extLst>
                    <a:ext uri="{FF2B5EF4-FFF2-40B4-BE49-F238E27FC236}">
                      <a16:creationId xmlns:a16="http://schemas.microsoft.com/office/drawing/2014/main" id="{367F7F2B-B1AA-4442-A021-41852AFD8947}"/>
                    </a:ext>
                  </a:extLst>
                </p:cNvPr>
                <p:cNvPicPr/>
                <p:nvPr/>
              </p:nvPicPr>
              <p:blipFill>
                <a:blip r:embed="rId825"/>
                <a:stretch>
                  <a:fillRect/>
                </a:stretch>
              </p:blipFill>
              <p:spPr>
                <a:xfrm>
                  <a:off x="10728334" y="3001627"/>
                  <a:ext cx="102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53" name="Freihand 452">
                  <a:extLst>
                    <a:ext uri="{FF2B5EF4-FFF2-40B4-BE49-F238E27FC236}">
                      <a16:creationId xmlns:a16="http://schemas.microsoft.com/office/drawing/2014/main" id="{62CC2F22-D68A-4FC7-B0AE-6208E3987F18}"/>
                    </a:ext>
                  </a:extLst>
                </p14:cNvPr>
                <p14:cNvContentPartPr/>
                <p14:nvPr/>
              </p14:nvContentPartPr>
              <p14:xfrm>
                <a:off x="10832734" y="2977147"/>
                <a:ext cx="121320" cy="54360"/>
              </p14:xfrm>
            </p:contentPart>
          </mc:Choice>
          <mc:Fallback xmlns="">
            <p:pic>
              <p:nvPicPr>
                <p:cNvPr id="453" name="Freihand 452">
                  <a:extLst>
                    <a:ext uri="{FF2B5EF4-FFF2-40B4-BE49-F238E27FC236}">
                      <a16:creationId xmlns:a16="http://schemas.microsoft.com/office/drawing/2014/main" id="{62CC2F22-D68A-4FC7-B0AE-6208E3987F18}"/>
                    </a:ext>
                  </a:extLst>
                </p:cNvPr>
                <p:cNvPicPr/>
                <p:nvPr/>
              </p:nvPicPr>
              <p:blipFill>
                <a:blip r:embed="rId827"/>
                <a:stretch>
                  <a:fillRect/>
                </a:stretch>
              </p:blipFill>
              <p:spPr>
                <a:xfrm>
                  <a:off x="10828414" y="2972827"/>
                  <a:ext cx="129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54" name="Freihand 453">
                  <a:extLst>
                    <a:ext uri="{FF2B5EF4-FFF2-40B4-BE49-F238E27FC236}">
                      <a16:creationId xmlns:a16="http://schemas.microsoft.com/office/drawing/2014/main" id="{77479DDC-6A56-407B-BDF2-50598D7DC3B8}"/>
                    </a:ext>
                  </a:extLst>
                </p14:cNvPr>
                <p14:cNvContentPartPr/>
                <p14:nvPr/>
              </p14:nvContentPartPr>
              <p14:xfrm>
                <a:off x="10949014" y="2967067"/>
                <a:ext cx="55080" cy="78120"/>
              </p14:xfrm>
            </p:contentPart>
          </mc:Choice>
          <mc:Fallback xmlns="">
            <p:pic>
              <p:nvPicPr>
                <p:cNvPr id="454" name="Freihand 453">
                  <a:extLst>
                    <a:ext uri="{FF2B5EF4-FFF2-40B4-BE49-F238E27FC236}">
                      <a16:creationId xmlns:a16="http://schemas.microsoft.com/office/drawing/2014/main" id="{77479DDC-6A56-407B-BDF2-50598D7DC3B8}"/>
                    </a:ext>
                  </a:extLst>
                </p:cNvPr>
                <p:cNvPicPr/>
                <p:nvPr/>
              </p:nvPicPr>
              <p:blipFill>
                <a:blip r:embed="rId829"/>
                <a:stretch>
                  <a:fillRect/>
                </a:stretch>
              </p:blipFill>
              <p:spPr>
                <a:xfrm>
                  <a:off x="10944694" y="2962747"/>
                  <a:ext cx="6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55" name="Freihand 454">
                  <a:extLst>
                    <a:ext uri="{FF2B5EF4-FFF2-40B4-BE49-F238E27FC236}">
                      <a16:creationId xmlns:a16="http://schemas.microsoft.com/office/drawing/2014/main" id="{34D17F45-D64D-4F4E-B55A-61F0281B5F17}"/>
                    </a:ext>
                  </a:extLst>
                </p14:cNvPr>
                <p14:cNvContentPartPr/>
                <p14:nvPr/>
              </p14:nvContentPartPr>
              <p14:xfrm>
                <a:off x="10833814" y="4024027"/>
                <a:ext cx="348120" cy="119880"/>
              </p14:xfrm>
            </p:contentPart>
          </mc:Choice>
          <mc:Fallback xmlns="">
            <p:pic>
              <p:nvPicPr>
                <p:cNvPr id="455" name="Freihand 454">
                  <a:extLst>
                    <a:ext uri="{FF2B5EF4-FFF2-40B4-BE49-F238E27FC236}">
                      <a16:creationId xmlns:a16="http://schemas.microsoft.com/office/drawing/2014/main" id="{34D17F45-D64D-4F4E-B55A-61F0281B5F17}"/>
                    </a:ext>
                  </a:extLst>
                </p:cNvPr>
                <p:cNvPicPr/>
                <p:nvPr/>
              </p:nvPicPr>
              <p:blipFill>
                <a:blip r:embed="rId831"/>
                <a:stretch>
                  <a:fillRect/>
                </a:stretch>
              </p:blipFill>
              <p:spPr>
                <a:xfrm>
                  <a:off x="10829494" y="4019707"/>
                  <a:ext cx="356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6" name="Freihand 455">
                  <a:extLst>
                    <a:ext uri="{FF2B5EF4-FFF2-40B4-BE49-F238E27FC236}">
                      <a16:creationId xmlns:a16="http://schemas.microsoft.com/office/drawing/2014/main" id="{4E7BC227-3C2E-49A6-A217-C8B5AE936BC8}"/>
                    </a:ext>
                  </a:extLst>
                </p14:cNvPr>
                <p14:cNvContentPartPr/>
                <p14:nvPr/>
              </p14:nvContentPartPr>
              <p14:xfrm>
                <a:off x="10753174" y="3990547"/>
                <a:ext cx="140760" cy="127080"/>
              </p14:xfrm>
            </p:contentPart>
          </mc:Choice>
          <mc:Fallback xmlns="">
            <p:pic>
              <p:nvPicPr>
                <p:cNvPr id="456" name="Freihand 455">
                  <a:extLst>
                    <a:ext uri="{FF2B5EF4-FFF2-40B4-BE49-F238E27FC236}">
                      <a16:creationId xmlns:a16="http://schemas.microsoft.com/office/drawing/2014/main" id="{4E7BC227-3C2E-49A6-A217-C8B5AE936BC8}"/>
                    </a:ext>
                  </a:extLst>
                </p:cNvPr>
                <p:cNvPicPr/>
                <p:nvPr/>
              </p:nvPicPr>
              <p:blipFill>
                <a:blip r:embed="rId833"/>
                <a:stretch>
                  <a:fillRect/>
                </a:stretch>
              </p:blipFill>
              <p:spPr>
                <a:xfrm>
                  <a:off x="10748854" y="3986227"/>
                  <a:ext cx="149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7" name="Freihand 456">
                  <a:extLst>
                    <a:ext uri="{FF2B5EF4-FFF2-40B4-BE49-F238E27FC236}">
                      <a16:creationId xmlns:a16="http://schemas.microsoft.com/office/drawing/2014/main" id="{FD62B073-263E-4B4E-9C49-DC87ED21B9AF}"/>
                    </a:ext>
                  </a:extLst>
                </p14:cNvPr>
                <p14:cNvContentPartPr/>
                <p14:nvPr/>
              </p14:nvContentPartPr>
              <p14:xfrm>
                <a:off x="11287414" y="4024747"/>
                <a:ext cx="28440" cy="90360"/>
              </p14:xfrm>
            </p:contentPart>
          </mc:Choice>
          <mc:Fallback xmlns="">
            <p:pic>
              <p:nvPicPr>
                <p:cNvPr id="457" name="Freihand 456">
                  <a:extLst>
                    <a:ext uri="{FF2B5EF4-FFF2-40B4-BE49-F238E27FC236}">
                      <a16:creationId xmlns:a16="http://schemas.microsoft.com/office/drawing/2014/main" id="{FD62B073-263E-4B4E-9C49-DC87ED21B9AF}"/>
                    </a:ext>
                  </a:extLst>
                </p:cNvPr>
                <p:cNvPicPr/>
                <p:nvPr/>
              </p:nvPicPr>
              <p:blipFill>
                <a:blip r:embed="rId835"/>
                <a:stretch>
                  <a:fillRect/>
                </a:stretch>
              </p:blipFill>
              <p:spPr>
                <a:xfrm>
                  <a:off x="11283094" y="4020427"/>
                  <a:ext cx="37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58" name="Freihand 457">
                  <a:extLst>
                    <a:ext uri="{FF2B5EF4-FFF2-40B4-BE49-F238E27FC236}">
                      <a16:creationId xmlns:a16="http://schemas.microsoft.com/office/drawing/2014/main" id="{18CA7014-21AD-4E01-938B-B5705637AF1A}"/>
                    </a:ext>
                  </a:extLst>
                </p14:cNvPr>
                <p14:cNvContentPartPr/>
                <p14:nvPr/>
              </p14:nvContentPartPr>
              <p14:xfrm>
                <a:off x="11261854" y="4098547"/>
                <a:ext cx="99720" cy="23400"/>
              </p14:xfrm>
            </p:contentPart>
          </mc:Choice>
          <mc:Fallback xmlns="">
            <p:pic>
              <p:nvPicPr>
                <p:cNvPr id="458" name="Freihand 457">
                  <a:extLst>
                    <a:ext uri="{FF2B5EF4-FFF2-40B4-BE49-F238E27FC236}">
                      <a16:creationId xmlns:a16="http://schemas.microsoft.com/office/drawing/2014/main" id="{18CA7014-21AD-4E01-938B-B5705637AF1A}"/>
                    </a:ext>
                  </a:extLst>
                </p:cNvPr>
                <p:cNvPicPr/>
                <p:nvPr/>
              </p:nvPicPr>
              <p:blipFill>
                <a:blip r:embed="rId837"/>
                <a:stretch>
                  <a:fillRect/>
                </a:stretch>
              </p:blipFill>
              <p:spPr>
                <a:xfrm>
                  <a:off x="11257534" y="4094227"/>
                  <a:ext cx="108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59" name="Freihand 458">
                  <a:extLst>
                    <a:ext uri="{FF2B5EF4-FFF2-40B4-BE49-F238E27FC236}">
                      <a16:creationId xmlns:a16="http://schemas.microsoft.com/office/drawing/2014/main" id="{7FDC8FBE-1EF2-40D1-9D96-1E8CE35B1CEC}"/>
                    </a:ext>
                  </a:extLst>
                </p14:cNvPr>
                <p14:cNvContentPartPr/>
                <p14:nvPr/>
              </p14:nvContentPartPr>
              <p14:xfrm>
                <a:off x="11238814" y="3999187"/>
                <a:ext cx="183240" cy="110160"/>
              </p14:xfrm>
            </p:contentPart>
          </mc:Choice>
          <mc:Fallback xmlns="">
            <p:pic>
              <p:nvPicPr>
                <p:cNvPr id="459" name="Freihand 458">
                  <a:extLst>
                    <a:ext uri="{FF2B5EF4-FFF2-40B4-BE49-F238E27FC236}">
                      <a16:creationId xmlns:a16="http://schemas.microsoft.com/office/drawing/2014/main" id="{7FDC8FBE-1EF2-40D1-9D96-1E8CE35B1CEC}"/>
                    </a:ext>
                  </a:extLst>
                </p:cNvPr>
                <p:cNvPicPr/>
                <p:nvPr/>
              </p:nvPicPr>
              <p:blipFill>
                <a:blip r:embed="rId839"/>
                <a:stretch>
                  <a:fillRect/>
                </a:stretch>
              </p:blipFill>
              <p:spPr>
                <a:xfrm>
                  <a:off x="11234494" y="3994867"/>
                  <a:ext cx="19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0" name="Freihand 459">
                  <a:extLst>
                    <a:ext uri="{FF2B5EF4-FFF2-40B4-BE49-F238E27FC236}">
                      <a16:creationId xmlns:a16="http://schemas.microsoft.com/office/drawing/2014/main" id="{B7477A68-9C4C-4797-9383-F285B4AE36B4}"/>
                    </a:ext>
                  </a:extLst>
                </p14:cNvPr>
                <p14:cNvContentPartPr/>
                <p14:nvPr/>
              </p14:nvContentPartPr>
              <p14:xfrm>
                <a:off x="11433214" y="3951667"/>
                <a:ext cx="113760" cy="166320"/>
              </p14:xfrm>
            </p:contentPart>
          </mc:Choice>
          <mc:Fallback xmlns="">
            <p:pic>
              <p:nvPicPr>
                <p:cNvPr id="460" name="Freihand 459">
                  <a:extLst>
                    <a:ext uri="{FF2B5EF4-FFF2-40B4-BE49-F238E27FC236}">
                      <a16:creationId xmlns:a16="http://schemas.microsoft.com/office/drawing/2014/main" id="{B7477A68-9C4C-4797-9383-F285B4AE36B4}"/>
                    </a:ext>
                  </a:extLst>
                </p:cNvPr>
                <p:cNvPicPr/>
                <p:nvPr/>
              </p:nvPicPr>
              <p:blipFill>
                <a:blip r:embed="rId841"/>
                <a:stretch>
                  <a:fillRect/>
                </a:stretch>
              </p:blipFill>
              <p:spPr>
                <a:xfrm>
                  <a:off x="11428894" y="3947347"/>
                  <a:ext cx="122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1" name="Freihand 460">
                  <a:extLst>
                    <a:ext uri="{FF2B5EF4-FFF2-40B4-BE49-F238E27FC236}">
                      <a16:creationId xmlns:a16="http://schemas.microsoft.com/office/drawing/2014/main" id="{C900914F-DCBE-43EF-879A-493AAFBDB87D}"/>
                    </a:ext>
                  </a:extLst>
                </p14:cNvPr>
                <p14:cNvContentPartPr/>
                <p14:nvPr/>
              </p14:nvContentPartPr>
              <p14:xfrm>
                <a:off x="11550574" y="3882547"/>
                <a:ext cx="176760" cy="191520"/>
              </p14:xfrm>
            </p:contentPart>
          </mc:Choice>
          <mc:Fallback xmlns="">
            <p:pic>
              <p:nvPicPr>
                <p:cNvPr id="461" name="Freihand 460">
                  <a:extLst>
                    <a:ext uri="{FF2B5EF4-FFF2-40B4-BE49-F238E27FC236}">
                      <a16:creationId xmlns:a16="http://schemas.microsoft.com/office/drawing/2014/main" id="{C900914F-DCBE-43EF-879A-493AAFBDB87D}"/>
                    </a:ext>
                  </a:extLst>
                </p:cNvPr>
                <p:cNvPicPr/>
                <p:nvPr/>
              </p:nvPicPr>
              <p:blipFill>
                <a:blip r:embed="rId843"/>
                <a:stretch>
                  <a:fillRect/>
                </a:stretch>
              </p:blipFill>
              <p:spPr>
                <a:xfrm>
                  <a:off x="11546254" y="3878227"/>
                  <a:ext cx="185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2" name="Freihand 461">
                  <a:extLst>
                    <a:ext uri="{FF2B5EF4-FFF2-40B4-BE49-F238E27FC236}">
                      <a16:creationId xmlns:a16="http://schemas.microsoft.com/office/drawing/2014/main" id="{DE2167D1-B7B8-4C3D-9B40-D9D2C14994E2}"/>
                    </a:ext>
                  </a:extLst>
                </p14:cNvPr>
                <p14:cNvContentPartPr/>
                <p14:nvPr/>
              </p14:nvContentPartPr>
              <p14:xfrm>
                <a:off x="11721574" y="3909547"/>
                <a:ext cx="4320" cy="24840"/>
              </p14:xfrm>
            </p:contentPart>
          </mc:Choice>
          <mc:Fallback xmlns="">
            <p:pic>
              <p:nvPicPr>
                <p:cNvPr id="462" name="Freihand 461">
                  <a:extLst>
                    <a:ext uri="{FF2B5EF4-FFF2-40B4-BE49-F238E27FC236}">
                      <a16:creationId xmlns:a16="http://schemas.microsoft.com/office/drawing/2014/main" id="{DE2167D1-B7B8-4C3D-9B40-D9D2C14994E2}"/>
                    </a:ext>
                  </a:extLst>
                </p:cNvPr>
                <p:cNvPicPr/>
                <p:nvPr/>
              </p:nvPicPr>
              <p:blipFill>
                <a:blip r:embed="rId845"/>
                <a:stretch>
                  <a:fillRect/>
                </a:stretch>
              </p:blipFill>
              <p:spPr>
                <a:xfrm>
                  <a:off x="11717254" y="3905227"/>
                  <a:ext cx="1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3" name="Freihand 462">
                  <a:extLst>
                    <a:ext uri="{FF2B5EF4-FFF2-40B4-BE49-F238E27FC236}">
                      <a16:creationId xmlns:a16="http://schemas.microsoft.com/office/drawing/2014/main" id="{5C46D21A-0669-4737-8635-2A36A3A3AA59}"/>
                    </a:ext>
                  </a:extLst>
                </p14:cNvPr>
                <p14:cNvContentPartPr/>
                <p14:nvPr/>
              </p14:nvContentPartPr>
              <p14:xfrm>
                <a:off x="11761894" y="3951667"/>
                <a:ext cx="151200" cy="72720"/>
              </p14:xfrm>
            </p:contentPart>
          </mc:Choice>
          <mc:Fallback xmlns="">
            <p:pic>
              <p:nvPicPr>
                <p:cNvPr id="463" name="Freihand 462">
                  <a:extLst>
                    <a:ext uri="{FF2B5EF4-FFF2-40B4-BE49-F238E27FC236}">
                      <a16:creationId xmlns:a16="http://schemas.microsoft.com/office/drawing/2014/main" id="{5C46D21A-0669-4737-8635-2A36A3A3AA59}"/>
                    </a:ext>
                  </a:extLst>
                </p:cNvPr>
                <p:cNvPicPr/>
                <p:nvPr/>
              </p:nvPicPr>
              <p:blipFill>
                <a:blip r:embed="rId847"/>
                <a:stretch>
                  <a:fillRect/>
                </a:stretch>
              </p:blipFill>
              <p:spPr>
                <a:xfrm>
                  <a:off x="11757574" y="3947347"/>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4" name="Freihand 463">
                  <a:extLst>
                    <a:ext uri="{FF2B5EF4-FFF2-40B4-BE49-F238E27FC236}">
                      <a16:creationId xmlns:a16="http://schemas.microsoft.com/office/drawing/2014/main" id="{335D4EAE-2629-4C0F-A95F-0FBC58EE6E73}"/>
                    </a:ext>
                  </a:extLst>
                </p14:cNvPr>
                <p14:cNvContentPartPr/>
                <p14:nvPr/>
              </p14:nvContentPartPr>
              <p14:xfrm>
                <a:off x="11310814" y="4034827"/>
                <a:ext cx="655200" cy="141480"/>
              </p14:xfrm>
            </p:contentPart>
          </mc:Choice>
          <mc:Fallback xmlns="">
            <p:pic>
              <p:nvPicPr>
                <p:cNvPr id="464" name="Freihand 463">
                  <a:extLst>
                    <a:ext uri="{FF2B5EF4-FFF2-40B4-BE49-F238E27FC236}">
                      <a16:creationId xmlns:a16="http://schemas.microsoft.com/office/drawing/2014/main" id="{335D4EAE-2629-4C0F-A95F-0FBC58EE6E73}"/>
                    </a:ext>
                  </a:extLst>
                </p:cNvPr>
                <p:cNvPicPr/>
                <p:nvPr/>
              </p:nvPicPr>
              <p:blipFill>
                <a:blip r:embed="rId849"/>
                <a:stretch>
                  <a:fillRect/>
                </a:stretch>
              </p:blipFill>
              <p:spPr>
                <a:xfrm>
                  <a:off x="11306494" y="4030507"/>
                  <a:ext cx="663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13" name="Freihand 512">
                  <a:extLst>
                    <a:ext uri="{FF2B5EF4-FFF2-40B4-BE49-F238E27FC236}">
                      <a16:creationId xmlns:a16="http://schemas.microsoft.com/office/drawing/2014/main" id="{946EB21D-D8CB-4F66-BA8C-DF7A948F4AFD}"/>
                    </a:ext>
                  </a:extLst>
                </p14:cNvPr>
                <p14:cNvContentPartPr/>
                <p14:nvPr/>
              </p14:nvContentPartPr>
              <p14:xfrm>
                <a:off x="3344374" y="4254067"/>
                <a:ext cx="3115440" cy="729720"/>
              </p14:xfrm>
            </p:contentPart>
          </mc:Choice>
          <mc:Fallback xmlns="">
            <p:pic>
              <p:nvPicPr>
                <p:cNvPr id="513" name="Freihand 512">
                  <a:extLst>
                    <a:ext uri="{FF2B5EF4-FFF2-40B4-BE49-F238E27FC236}">
                      <a16:creationId xmlns:a16="http://schemas.microsoft.com/office/drawing/2014/main" id="{946EB21D-D8CB-4F66-BA8C-DF7A948F4AFD}"/>
                    </a:ext>
                  </a:extLst>
                </p:cNvPr>
                <p:cNvPicPr/>
                <p:nvPr/>
              </p:nvPicPr>
              <p:blipFill>
                <a:blip r:embed="rId851"/>
                <a:stretch>
                  <a:fillRect/>
                </a:stretch>
              </p:blipFill>
              <p:spPr>
                <a:xfrm>
                  <a:off x="3340054" y="4249747"/>
                  <a:ext cx="312408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4" name="Freihand 513">
                  <a:extLst>
                    <a:ext uri="{FF2B5EF4-FFF2-40B4-BE49-F238E27FC236}">
                      <a16:creationId xmlns:a16="http://schemas.microsoft.com/office/drawing/2014/main" id="{6324323B-7E46-491D-B9F6-300FF70CAE09}"/>
                    </a:ext>
                  </a:extLst>
                </p14:cNvPr>
                <p14:cNvContentPartPr/>
                <p14:nvPr/>
              </p14:nvContentPartPr>
              <p14:xfrm>
                <a:off x="6413014" y="4869667"/>
                <a:ext cx="285120" cy="218520"/>
              </p14:xfrm>
            </p:contentPart>
          </mc:Choice>
          <mc:Fallback xmlns="">
            <p:pic>
              <p:nvPicPr>
                <p:cNvPr id="514" name="Freihand 513">
                  <a:extLst>
                    <a:ext uri="{FF2B5EF4-FFF2-40B4-BE49-F238E27FC236}">
                      <a16:creationId xmlns:a16="http://schemas.microsoft.com/office/drawing/2014/main" id="{6324323B-7E46-491D-B9F6-300FF70CAE09}"/>
                    </a:ext>
                  </a:extLst>
                </p:cNvPr>
                <p:cNvPicPr/>
                <p:nvPr/>
              </p:nvPicPr>
              <p:blipFill>
                <a:blip r:embed="rId853"/>
                <a:stretch>
                  <a:fillRect/>
                </a:stretch>
              </p:blipFill>
              <p:spPr>
                <a:xfrm>
                  <a:off x="6408694" y="4865347"/>
                  <a:ext cx="293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6" name="Freihand 515">
                  <a:extLst>
                    <a:ext uri="{FF2B5EF4-FFF2-40B4-BE49-F238E27FC236}">
                      <a16:creationId xmlns:a16="http://schemas.microsoft.com/office/drawing/2014/main" id="{9CF43120-6C69-414B-97E9-DE9E9147058B}"/>
                    </a:ext>
                  </a:extLst>
                </p14:cNvPr>
                <p14:cNvContentPartPr/>
                <p14:nvPr/>
              </p14:nvContentPartPr>
              <p14:xfrm>
                <a:off x="2700334" y="4323547"/>
                <a:ext cx="655200" cy="316800"/>
              </p14:xfrm>
            </p:contentPart>
          </mc:Choice>
          <mc:Fallback xmlns="">
            <p:pic>
              <p:nvPicPr>
                <p:cNvPr id="516" name="Freihand 515">
                  <a:extLst>
                    <a:ext uri="{FF2B5EF4-FFF2-40B4-BE49-F238E27FC236}">
                      <a16:creationId xmlns:a16="http://schemas.microsoft.com/office/drawing/2014/main" id="{9CF43120-6C69-414B-97E9-DE9E9147058B}"/>
                    </a:ext>
                  </a:extLst>
                </p:cNvPr>
                <p:cNvPicPr/>
                <p:nvPr/>
              </p:nvPicPr>
              <p:blipFill>
                <a:blip r:embed="rId855"/>
                <a:stretch>
                  <a:fillRect/>
                </a:stretch>
              </p:blipFill>
              <p:spPr>
                <a:xfrm>
                  <a:off x="2696014" y="4319227"/>
                  <a:ext cx="6638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18" name="Freihand 517">
                  <a:extLst>
                    <a:ext uri="{FF2B5EF4-FFF2-40B4-BE49-F238E27FC236}">
                      <a16:creationId xmlns:a16="http://schemas.microsoft.com/office/drawing/2014/main" id="{091574DD-A458-4B6E-9AED-E16DBB2E4010}"/>
                    </a:ext>
                  </a:extLst>
                </p14:cNvPr>
                <p14:cNvContentPartPr/>
                <p14:nvPr/>
              </p14:nvContentPartPr>
              <p14:xfrm>
                <a:off x="6786694" y="4921867"/>
                <a:ext cx="91080" cy="122040"/>
              </p14:xfrm>
            </p:contentPart>
          </mc:Choice>
          <mc:Fallback xmlns="">
            <p:pic>
              <p:nvPicPr>
                <p:cNvPr id="518" name="Freihand 517">
                  <a:extLst>
                    <a:ext uri="{FF2B5EF4-FFF2-40B4-BE49-F238E27FC236}">
                      <a16:creationId xmlns:a16="http://schemas.microsoft.com/office/drawing/2014/main" id="{091574DD-A458-4B6E-9AED-E16DBB2E4010}"/>
                    </a:ext>
                  </a:extLst>
                </p:cNvPr>
                <p:cNvPicPr/>
                <p:nvPr/>
              </p:nvPicPr>
              <p:blipFill>
                <a:blip r:embed="rId857"/>
                <a:stretch>
                  <a:fillRect/>
                </a:stretch>
              </p:blipFill>
              <p:spPr>
                <a:xfrm>
                  <a:off x="6782374" y="4917547"/>
                  <a:ext cx="99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9" name="Freihand 518">
                  <a:extLst>
                    <a:ext uri="{FF2B5EF4-FFF2-40B4-BE49-F238E27FC236}">
                      <a16:creationId xmlns:a16="http://schemas.microsoft.com/office/drawing/2014/main" id="{FDB02A6A-11C5-46EC-9D04-8A7B7B422D30}"/>
                    </a:ext>
                  </a:extLst>
                </p14:cNvPr>
                <p14:cNvContentPartPr/>
                <p14:nvPr/>
              </p14:nvContentPartPr>
              <p14:xfrm>
                <a:off x="6952654" y="4910347"/>
                <a:ext cx="5040" cy="124560"/>
              </p14:xfrm>
            </p:contentPart>
          </mc:Choice>
          <mc:Fallback xmlns="">
            <p:pic>
              <p:nvPicPr>
                <p:cNvPr id="519" name="Freihand 518">
                  <a:extLst>
                    <a:ext uri="{FF2B5EF4-FFF2-40B4-BE49-F238E27FC236}">
                      <a16:creationId xmlns:a16="http://schemas.microsoft.com/office/drawing/2014/main" id="{FDB02A6A-11C5-46EC-9D04-8A7B7B422D30}"/>
                    </a:ext>
                  </a:extLst>
                </p:cNvPr>
                <p:cNvPicPr/>
                <p:nvPr/>
              </p:nvPicPr>
              <p:blipFill>
                <a:blip r:embed="rId859"/>
                <a:stretch>
                  <a:fillRect/>
                </a:stretch>
              </p:blipFill>
              <p:spPr>
                <a:xfrm>
                  <a:off x="6948334" y="4906027"/>
                  <a:ext cx="13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0" name="Freihand 519">
                  <a:extLst>
                    <a:ext uri="{FF2B5EF4-FFF2-40B4-BE49-F238E27FC236}">
                      <a16:creationId xmlns:a16="http://schemas.microsoft.com/office/drawing/2014/main" id="{C845AB51-983F-4775-8DEF-FF5CFA3CE3C3}"/>
                    </a:ext>
                  </a:extLst>
                </p14:cNvPr>
                <p14:cNvContentPartPr/>
                <p14:nvPr/>
              </p14:nvContentPartPr>
              <p14:xfrm>
                <a:off x="6910534" y="4956067"/>
                <a:ext cx="62280" cy="19440"/>
              </p14:xfrm>
            </p:contentPart>
          </mc:Choice>
          <mc:Fallback xmlns="">
            <p:pic>
              <p:nvPicPr>
                <p:cNvPr id="520" name="Freihand 519">
                  <a:extLst>
                    <a:ext uri="{FF2B5EF4-FFF2-40B4-BE49-F238E27FC236}">
                      <a16:creationId xmlns:a16="http://schemas.microsoft.com/office/drawing/2014/main" id="{C845AB51-983F-4775-8DEF-FF5CFA3CE3C3}"/>
                    </a:ext>
                  </a:extLst>
                </p:cNvPr>
                <p:cNvPicPr/>
                <p:nvPr/>
              </p:nvPicPr>
              <p:blipFill>
                <a:blip r:embed="rId861"/>
                <a:stretch>
                  <a:fillRect/>
                </a:stretch>
              </p:blipFill>
              <p:spPr>
                <a:xfrm>
                  <a:off x="6906214" y="4951747"/>
                  <a:ext cx="70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1" name="Freihand 520">
                  <a:extLst>
                    <a:ext uri="{FF2B5EF4-FFF2-40B4-BE49-F238E27FC236}">
                      <a16:creationId xmlns:a16="http://schemas.microsoft.com/office/drawing/2014/main" id="{F48C5308-1F69-4107-BAEA-12B554FA3B6C}"/>
                    </a:ext>
                  </a:extLst>
                </p14:cNvPr>
                <p14:cNvContentPartPr/>
                <p14:nvPr/>
              </p14:nvContentPartPr>
              <p14:xfrm>
                <a:off x="6980374" y="4839427"/>
                <a:ext cx="160920" cy="190080"/>
              </p14:xfrm>
            </p:contentPart>
          </mc:Choice>
          <mc:Fallback xmlns="">
            <p:pic>
              <p:nvPicPr>
                <p:cNvPr id="521" name="Freihand 520">
                  <a:extLst>
                    <a:ext uri="{FF2B5EF4-FFF2-40B4-BE49-F238E27FC236}">
                      <a16:creationId xmlns:a16="http://schemas.microsoft.com/office/drawing/2014/main" id="{F48C5308-1F69-4107-BAEA-12B554FA3B6C}"/>
                    </a:ext>
                  </a:extLst>
                </p:cNvPr>
                <p:cNvPicPr/>
                <p:nvPr/>
              </p:nvPicPr>
              <p:blipFill>
                <a:blip r:embed="rId863"/>
                <a:stretch>
                  <a:fillRect/>
                </a:stretch>
              </p:blipFill>
              <p:spPr>
                <a:xfrm>
                  <a:off x="6976054" y="4835107"/>
                  <a:ext cx="169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2" name="Freihand 521">
                  <a:extLst>
                    <a:ext uri="{FF2B5EF4-FFF2-40B4-BE49-F238E27FC236}">
                      <a16:creationId xmlns:a16="http://schemas.microsoft.com/office/drawing/2014/main" id="{E8281316-36AE-437C-9999-62C02051233C}"/>
                    </a:ext>
                  </a:extLst>
                </p14:cNvPr>
                <p14:cNvContentPartPr/>
                <p14:nvPr/>
              </p14:nvContentPartPr>
              <p14:xfrm>
                <a:off x="6712534" y="4823227"/>
                <a:ext cx="82800" cy="248760"/>
              </p14:xfrm>
            </p:contentPart>
          </mc:Choice>
          <mc:Fallback xmlns="">
            <p:pic>
              <p:nvPicPr>
                <p:cNvPr id="522" name="Freihand 521">
                  <a:extLst>
                    <a:ext uri="{FF2B5EF4-FFF2-40B4-BE49-F238E27FC236}">
                      <a16:creationId xmlns:a16="http://schemas.microsoft.com/office/drawing/2014/main" id="{E8281316-36AE-437C-9999-62C02051233C}"/>
                    </a:ext>
                  </a:extLst>
                </p:cNvPr>
                <p:cNvPicPr/>
                <p:nvPr/>
              </p:nvPicPr>
              <p:blipFill>
                <a:blip r:embed="rId865"/>
                <a:stretch>
                  <a:fillRect/>
                </a:stretch>
              </p:blipFill>
              <p:spPr>
                <a:xfrm>
                  <a:off x="6708214" y="4818907"/>
                  <a:ext cx="91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4D2F6D05-045E-418A-B4BF-CF4D0A87ADC3}"/>
                    </a:ext>
                  </a:extLst>
                </p14:cNvPr>
                <p14:cNvContentPartPr/>
                <p14:nvPr/>
              </p14:nvContentPartPr>
              <p14:xfrm>
                <a:off x="7187014" y="4803787"/>
                <a:ext cx="33840" cy="163080"/>
              </p14:xfrm>
            </p:contentPart>
          </mc:Choice>
          <mc:Fallback xmlns="">
            <p:pic>
              <p:nvPicPr>
                <p:cNvPr id="523" name="Freihand 522">
                  <a:extLst>
                    <a:ext uri="{FF2B5EF4-FFF2-40B4-BE49-F238E27FC236}">
                      <a16:creationId xmlns:a16="http://schemas.microsoft.com/office/drawing/2014/main" id="{4D2F6D05-045E-418A-B4BF-CF4D0A87ADC3}"/>
                    </a:ext>
                  </a:extLst>
                </p:cNvPr>
                <p:cNvPicPr/>
                <p:nvPr/>
              </p:nvPicPr>
              <p:blipFill>
                <a:blip r:embed="rId867"/>
                <a:stretch>
                  <a:fillRect/>
                </a:stretch>
              </p:blipFill>
              <p:spPr>
                <a:xfrm>
                  <a:off x="7182694" y="4799467"/>
                  <a:ext cx="42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93198314-2FD5-48ED-AA9E-07F5421F3B4E}"/>
                    </a:ext>
                  </a:extLst>
                </p14:cNvPr>
                <p14:cNvContentPartPr/>
                <p14:nvPr/>
              </p14:nvContentPartPr>
              <p14:xfrm>
                <a:off x="7235974" y="4843747"/>
                <a:ext cx="78840" cy="79920"/>
              </p14:xfrm>
            </p:contentPart>
          </mc:Choice>
          <mc:Fallback xmlns="">
            <p:pic>
              <p:nvPicPr>
                <p:cNvPr id="524" name="Freihand 523">
                  <a:extLst>
                    <a:ext uri="{FF2B5EF4-FFF2-40B4-BE49-F238E27FC236}">
                      <a16:creationId xmlns:a16="http://schemas.microsoft.com/office/drawing/2014/main" id="{93198314-2FD5-48ED-AA9E-07F5421F3B4E}"/>
                    </a:ext>
                  </a:extLst>
                </p:cNvPr>
                <p:cNvPicPr/>
                <p:nvPr/>
              </p:nvPicPr>
              <p:blipFill>
                <a:blip r:embed="rId869"/>
                <a:stretch>
                  <a:fillRect/>
                </a:stretch>
              </p:blipFill>
              <p:spPr>
                <a:xfrm>
                  <a:off x="7231654" y="4839427"/>
                  <a:ext cx="87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F9E1CBAA-B575-4153-BC8F-858D54D3B3C5}"/>
                    </a:ext>
                  </a:extLst>
                </p14:cNvPr>
                <p14:cNvContentPartPr/>
                <p14:nvPr/>
              </p14:nvContentPartPr>
              <p14:xfrm>
                <a:off x="7397254" y="4828987"/>
                <a:ext cx="3600" cy="92880"/>
              </p14:xfrm>
            </p:contentPart>
          </mc:Choice>
          <mc:Fallback xmlns="">
            <p:pic>
              <p:nvPicPr>
                <p:cNvPr id="525" name="Freihand 524">
                  <a:extLst>
                    <a:ext uri="{FF2B5EF4-FFF2-40B4-BE49-F238E27FC236}">
                      <a16:creationId xmlns:a16="http://schemas.microsoft.com/office/drawing/2014/main" id="{F9E1CBAA-B575-4153-BC8F-858D54D3B3C5}"/>
                    </a:ext>
                  </a:extLst>
                </p:cNvPr>
                <p:cNvPicPr/>
                <p:nvPr/>
              </p:nvPicPr>
              <p:blipFill>
                <a:blip r:embed="rId871"/>
                <a:stretch>
                  <a:fillRect/>
                </a:stretch>
              </p:blipFill>
              <p:spPr>
                <a:xfrm>
                  <a:off x="7392934" y="4824667"/>
                  <a:ext cx="12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4D6CF4EE-BF85-42C6-8CD4-1ED676A8CD23}"/>
                    </a:ext>
                  </a:extLst>
                </p14:cNvPr>
                <p14:cNvContentPartPr/>
                <p14:nvPr/>
              </p14:nvContentPartPr>
              <p14:xfrm>
                <a:off x="7365574" y="4832587"/>
                <a:ext cx="144720" cy="63360"/>
              </p14:xfrm>
            </p:contentPart>
          </mc:Choice>
          <mc:Fallback xmlns="">
            <p:pic>
              <p:nvPicPr>
                <p:cNvPr id="526" name="Freihand 525">
                  <a:extLst>
                    <a:ext uri="{FF2B5EF4-FFF2-40B4-BE49-F238E27FC236}">
                      <a16:creationId xmlns:a16="http://schemas.microsoft.com/office/drawing/2014/main" id="{4D6CF4EE-BF85-42C6-8CD4-1ED676A8CD23}"/>
                    </a:ext>
                  </a:extLst>
                </p:cNvPr>
                <p:cNvPicPr/>
                <p:nvPr/>
              </p:nvPicPr>
              <p:blipFill>
                <a:blip r:embed="rId873"/>
                <a:stretch>
                  <a:fillRect/>
                </a:stretch>
              </p:blipFill>
              <p:spPr>
                <a:xfrm>
                  <a:off x="7361254" y="4828267"/>
                  <a:ext cx="153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22FCF16B-8CE5-47B9-AA16-8C33A67B7C92}"/>
                    </a:ext>
                  </a:extLst>
                </p14:cNvPr>
                <p14:cNvContentPartPr/>
                <p14:nvPr/>
              </p14:nvContentPartPr>
              <p14:xfrm>
                <a:off x="7447654" y="4796587"/>
                <a:ext cx="114120" cy="109440"/>
              </p14:xfrm>
            </p:contentPart>
          </mc:Choice>
          <mc:Fallback xmlns="">
            <p:pic>
              <p:nvPicPr>
                <p:cNvPr id="527" name="Freihand 526">
                  <a:extLst>
                    <a:ext uri="{FF2B5EF4-FFF2-40B4-BE49-F238E27FC236}">
                      <a16:creationId xmlns:a16="http://schemas.microsoft.com/office/drawing/2014/main" id="{22FCF16B-8CE5-47B9-AA16-8C33A67B7C92}"/>
                    </a:ext>
                  </a:extLst>
                </p:cNvPr>
                <p:cNvPicPr/>
                <p:nvPr/>
              </p:nvPicPr>
              <p:blipFill>
                <a:blip r:embed="rId875"/>
                <a:stretch>
                  <a:fillRect/>
                </a:stretch>
              </p:blipFill>
              <p:spPr>
                <a:xfrm>
                  <a:off x="7443334" y="4792267"/>
                  <a:ext cx="122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9C49A293-D785-4B2D-9795-9FDB595D2465}"/>
                    </a:ext>
                  </a:extLst>
                </p14:cNvPr>
                <p14:cNvContentPartPr/>
                <p14:nvPr/>
              </p14:nvContentPartPr>
              <p14:xfrm>
                <a:off x="7543774" y="4733227"/>
                <a:ext cx="94680" cy="221400"/>
              </p14:xfrm>
            </p:contentPart>
          </mc:Choice>
          <mc:Fallback xmlns="">
            <p:pic>
              <p:nvPicPr>
                <p:cNvPr id="528" name="Freihand 527">
                  <a:extLst>
                    <a:ext uri="{FF2B5EF4-FFF2-40B4-BE49-F238E27FC236}">
                      <a16:creationId xmlns:a16="http://schemas.microsoft.com/office/drawing/2014/main" id="{9C49A293-D785-4B2D-9795-9FDB595D2465}"/>
                    </a:ext>
                  </a:extLst>
                </p:cNvPr>
                <p:cNvPicPr/>
                <p:nvPr/>
              </p:nvPicPr>
              <p:blipFill>
                <a:blip r:embed="rId877"/>
                <a:stretch>
                  <a:fillRect/>
                </a:stretch>
              </p:blipFill>
              <p:spPr>
                <a:xfrm>
                  <a:off x="7539454" y="4728907"/>
                  <a:ext cx="103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9" name="Freihand 528">
                  <a:extLst>
                    <a:ext uri="{FF2B5EF4-FFF2-40B4-BE49-F238E27FC236}">
                      <a16:creationId xmlns:a16="http://schemas.microsoft.com/office/drawing/2014/main" id="{E9D7F1A5-2B37-4A92-A7C4-F25D6F3BB098}"/>
                    </a:ext>
                  </a:extLst>
                </p14:cNvPr>
                <p14:cNvContentPartPr/>
                <p14:nvPr/>
              </p14:nvContentPartPr>
              <p14:xfrm>
                <a:off x="7639894" y="4814587"/>
                <a:ext cx="144720" cy="28800"/>
              </p14:xfrm>
            </p:contentPart>
          </mc:Choice>
          <mc:Fallback xmlns="">
            <p:pic>
              <p:nvPicPr>
                <p:cNvPr id="529" name="Freihand 528">
                  <a:extLst>
                    <a:ext uri="{FF2B5EF4-FFF2-40B4-BE49-F238E27FC236}">
                      <a16:creationId xmlns:a16="http://schemas.microsoft.com/office/drawing/2014/main" id="{E9D7F1A5-2B37-4A92-A7C4-F25D6F3BB098}"/>
                    </a:ext>
                  </a:extLst>
                </p:cNvPr>
                <p:cNvPicPr/>
                <p:nvPr/>
              </p:nvPicPr>
              <p:blipFill>
                <a:blip r:embed="rId879"/>
                <a:stretch>
                  <a:fillRect/>
                </a:stretch>
              </p:blipFill>
              <p:spPr>
                <a:xfrm>
                  <a:off x="7635574" y="4810267"/>
                  <a:ext cx="153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0" name="Freihand 529">
                  <a:extLst>
                    <a:ext uri="{FF2B5EF4-FFF2-40B4-BE49-F238E27FC236}">
                      <a16:creationId xmlns:a16="http://schemas.microsoft.com/office/drawing/2014/main" id="{C1D8F51D-330F-42C4-9182-DF5BECA85294}"/>
                    </a:ext>
                  </a:extLst>
                </p14:cNvPr>
                <p14:cNvContentPartPr/>
                <p14:nvPr/>
              </p14:nvContentPartPr>
              <p14:xfrm>
                <a:off x="7890454" y="4766347"/>
                <a:ext cx="117360" cy="92160"/>
              </p14:xfrm>
            </p:contentPart>
          </mc:Choice>
          <mc:Fallback xmlns="">
            <p:pic>
              <p:nvPicPr>
                <p:cNvPr id="530" name="Freihand 529">
                  <a:extLst>
                    <a:ext uri="{FF2B5EF4-FFF2-40B4-BE49-F238E27FC236}">
                      <a16:creationId xmlns:a16="http://schemas.microsoft.com/office/drawing/2014/main" id="{C1D8F51D-330F-42C4-9182-DF5BECA85294}"/>
                    </a:ext>
                  </a:extLst>
                </p:cNvPr>
                <p:cNvPicPr/>
                <p:nvPr/>
              </p:nvPicPr>
              <p:blipFill>
                <a:blip r:embed="rId881"/>
                <a:stretch>
                  <a:fillRect/>
                </a:stretch>
              </p:blipFill>
              <p:spPr>
                <a:xfrm>
                  <a:off x="7886134" y="4762027"/>
                  <a:ext cx="126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1" name="Freihand 530">
                  <a:extLst>
                    <a:ext uri="{FF2B5EF4-FFF2-40B4-BE49-F238E27FC236}">
                      <a16:creationId xmlns:a16="http://schemas.microsoft.com/office/drawing/2014/main" id="{BB9DA891-9D41-4F84-AE72-FDF7E2957F25}"/>
                    </a:ext>
                  </a:extLst>
                </p14:cNvPr>
                <p14:cNvContentPartPr/>
                <p14:nvPr/>
              </p14:nvContentPartPr>
              <p14:xfrm>
                <a:off x="8079454" y="4758067"/>
                <a:ext cx="21960" cy="106560"/>
              </p14:xfrm>
            </p:contentPart>
          </mc:Choice>
          <mc:Fallback xmlns="">
            <p:pic>
              <p:nvPicPr>
                <p:cNvPr id="531" name="Freihand 530">
                  <a:extLst>
                    <a:ext uri="{FF2B5EF4-FFF2-40B4-BE49-F238E27FC236}">
                      <a16:creationId xmlns:a16="http://schemas.microsoft.com/office/drawing/2014/main" id="{BB9DA891-9D41-4F84-AE72-FDF7E2957F25}"/>
                    </a:ext>
                  </a:extLst>
                </p:cNvPr>
                <p:cNvPicPr/>
                <p:nvPr/>
              </p:nvPicPr>
              <p:blipFill>
                <a:blip r:embed="rId883"/>
                <a:stretch>
                  <a:fillRect/>
                </a:stretch>
              </p:blipFill>
              <p:spPr>
                <a:xfrm>
                  <a:off x="8075134" y="4753747"/>
                  <a:ext cx="30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2" name="Freihand 531">
                  <a:extLst>
                    <a:ext uri="{FF2B5EF4-FFF2-40B4-BE49-F238E27FC236}">
                      <a16:creationId xmlns:a16="http://schemas.microsoft.com/office/drawing/2014/main" id="{A18B5F52-004A-4254-9D97-17CD6A0E0D0C}"/>
                    </a:ext>
                  </a:extLst>
                </p14:cNvPr>
                <p14:cNvContentPartPr/>
                <p14:nvPr/>
              </p14:nvContentPartPr>
              <p14:xfrm>
                <a:off x="8039134" y="4762387"/>
                <a:ext cx="227520" cy="71280"/>
              </p14:xfrm>
            </p:contentPart>
          </mc:Choice>
          <mc:Fallback xmlns="">
            <p:pic>
              <p:nvPicPr>
                <p:cNvPr id="532" name="Freihand 531">
                  <a:extLst>
                    <a:ext uri="{FF2B5EF4-FFF2-40B4-BE49-F238E27FC236}">
                      <a16:creationId xmlns:a16="http://schemas.microsoft.com/office/drawing/2014/main" id="{A18B5F52-004A-4254-9D97-17CD6A0E0D0C}"/>
                    </a:ext>
                  </a:extLst>
                </p:cNvPr>
                <p:cNvPicPr/>
                <p:nvPr/>
              </p:nvPicPr>
              <p:blipFill>
                <a:blip r:embed="rId885"/>
                <a:stretch>
                  <a:fillRect/>
                </a:stretch>
              </p:blipFill>
              <p:spPr>
                <a:xfrm>
                  <a:off x="8034814" y="4758067"/>
                  <a:ext cx="23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3" name="Freihand 532">
                  <a:extLst>
                    <a:ext uri="{FF2B5EF4-FFF2-40B4-BE49-F238E27FC236}">
                      <a16:creationId xmlns:a16="http://schemas.microsoft.com/office/drawing/2014/main" id="{488A206E-F6CB-425E-94B0-25B890F21518}"/>
                    </a:ext>
                  </a:extLst>
                </p14:cNvPr>
                <p14:cNvContentPartPr/>
                <p14:nvPr/>
              </p14:nvContentPartPr>
              <p14:xfrm>
                <a:off x="8225254" y="4666987"/>
                <a:ext cx="3600" cy="360"/>
              </p14:xfrm>
            </p:contentPart>
          </mc:Choice>
          <mc:Fallback xmlns="">
            <p:pic>
              <p:nvPicPr>
                <p:cNvPr id="533" name="Freihand 532">
                  <a:extLst>
                    <a:ext uri="{FF2B5EF4-FFF2-40B4-BE49-F238E27FC236}">
                      <a16:creationId xmlns:a16="http://schemas.microsoft.com/office/drawing/2014/main" id="{488A206E-F6CB-425E-94B0-25B890F21518}"/>
                    </a:ext>
                  </a:extLst>
                </p:cNvPr>
                <p:cNvPicPr/>
                <p:nvPr/>
              </p:nvPicPr>
              <p:blipFill>
                <a:blip r:embed="rId887"/>
                <a:stretch>
                  <a:fillRect/>
                </a:stretch>
              </p:blipFill>
              <p:spPr>
                <a:xfrm>
                  <a:off x="8220934" y="4662667"/>
                  <a:ext cx="12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1379272D-D6D8-4A3A-9811-AFC29B55C0C2}"/>
                    </a:ext>
                  </a:extLst>
                </p14:cNvPr>
                <p14:cNvContentPartPr/>
                <p14:nvPr/>
              </p14:nvContentPartPr>
              <p14:xfrm>
                <a:off x="6518494" y="5242267"/>
                <a:ext cx="104760" cy="110880"/>
              </p14:xfrm>
            </p:contentPart>
          </mc:Choice>
          <mc:Fallback xmlns="">
            <p:pic>
              <p:nvPicPr>
                <p:cNvPr id="535" name="Freihand 534">
                  <a:extLst>
                    <a:ext uri="{FF2B5EF4-FFF2-40B4-BE49-F238E27FC236}">
                      <a16:creationId xmlns:a16="http://schemas.microsoft.com/office/drawing/2014/main" id="{1379272D-D6D8-4A3A-9811-AFC29B55C0C2}"/>
                    </a:ext>
                  </a:extLst>
                </p:cNvPr>
                <p:cNvPicPr/>
                <p:nvPr/>
              </p:nvPicPr>
              <p:blipFill>
                <a:blip r:embed="rId889"/>
                <a:stretch>
                  <a:fillRect/>
                </a:stretch>
              </p:blipFill>
              <p:spPr>
                <a:xfrm>
                  <a:off x="6514174" y="5237947"/>
                  <a:ext cx="113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34D7DC5D-CDFB-409C-A0CA-AE20C8C69E82}"/>
                    </a:ext>
                  </a:extLst>
                </p14:cNvPr>
                <p14:cNvContentPartPr/>
                <p14:nvPr/>
              </p14:nvContentPartPr>
              <p14:xfrm>
                <a:off x="6751054" y="5225707"/>
                <a:ext cx="4320" cy="98280"/>
              </p14:xfrm>
            </p:contentPart>
          </mc:Choice>
          <mc:Fallback xmlns="">
            <p:pic>
              <p:nvPicPr>
                <p:cNvPr id="536" name="Freihand 535">
                  <a:extLst>
                    <a:ext uri="{FF2B5EF4-FFF2-40B4-BE49-F238E27FC236}">
                      <a16:creationId xmlns:a16="http://schemas.microsoft.com/office/drawing/2014/main" id="{34D7DC5D-CDFB-409C-A0CA-AE20C8C69E82}"/>
                    </a:ext>
                  </a:extLst>
                </p:cNvPr>
                <p:cNvPicPr/>
                <p:nvPr/>
              </p:nvPicPr>
              <p:blipFill>
                <a:blip r:embed="rId891"/>
                <a:stretch>
                  <a:fillRect/>
                </a:stretch>
              </p:blipFill>
              <p:spPr>
                <a:xfrm>
                  <a:off x="6746734" y="5221387"/>
                  <a:ext cx="12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5F1E7920-3205-4233-BC3E-6983A1CF2BB2}"/>
                    </a:ext>
                  </a:extLst>
                </p14:cNvPr>
                <p14:cNvContentPartPr/>
                <p14:nvPr/>
              </p14:nvContentPartPr>
              <p14:xfrm>
                <a:off x="6714694" y="5266027"/>
                <a:ext cx="84960" cy="5760"/>
              </p14:xfrm>
            </p:contentPart>
          </mc:Choice>
          <mc:Fallback xmlns="">
            <p:pic>
              <p:nvPicPr>
                <p:cNvPr id="537" name="Freihand 536">
                  <a:extLst>
                    <a:ext uri="{FF2B5EF4-FFF2-40B4-BE49-F238E27FC236}">
                      <a16:creationId xmlns:a16="http://schemas.microsoft.com/office/drawing/2014/main" id="{5F1E7920-3205-4233-BC3E-6983A1CF2BB2}"/>
                    </a:ext>
                  </a:extLst>
                </p:cNvPr>
                <p:cNvPicPr/>
                <p:nvPr/>
              </p:nvPicPr>
              <p:blipFill>
                <a:blip r:embed="rId893"/>
                <a:stretch>
                  <a:fillRect/>
                </a:stretch>
              </p:blipFill>
              <p:spPr>
                <a:xfrm>
                  <a:off x="6710374" y="5261707"/>
                  <a:ext cx="93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9" name="Freihand 538">
                  <a:extLst>
                    <a:ext uri="{FF2B5EF4-FFF2-40B4-BE49-F238E27FC236}">
                      <a16:creationId xmlns:a16="http://schemas.microsoft.com/office/drawing/2014/main" id="{55990605-BBA0-4F9B-8235-B1B8DCC963E9}"/>
                    </a:ext>
                  </a:extLst>
                </p14:cNvPr>
                <p14:cNvContentPartPr/>
                <p14:nvPr/>
              </p14:nvContentPartPr>
              <p14:xfrm>
                <a:off x="6071014" y="5309587"/>
                <a:ext cx="117360" cy="10080"/>
              </p14:xfrm>
            </p:contentPart>
          </mc:Choice>
          <mc:Fallback xmlns="">
            <p:pic>
              <p:nvPicPr>
                <p:cNvPr id="539" name="Freihand 538">
                  <a:extLst>
                    <a:ext uri="{FF2B5EF4-FFF2-40B4-BE49-F238E27FC236}">
                      <a16:creationId xmlns:a16="http://schemas.microsoft.com/office/drawing/2014/main" id="{55990605-BBA0-4F9B-8235-B1B8DCC963E9}"/>
                    </a:ext>
                  </a:extLst>
                </p:cNvPr>
                <p:cNvPicPr/>
                <p:nvPr/>
              </p:nvPicPr>
              <p:blipFill>
                <a:blip r:embed="rId895"/>
                <a:stretch>
                  <a:fillRect/>
                </a:stretch>
              </p:blipFill>
              <p:spPr>
                <a:xfrm>
                  <a:off x="6066694" y="5305267"/>
                  <a:ext cx="126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0" name="Freihand 539">
                  <a:extLst>
                    <a:ext uri="{FF2B5EF4-FFF2-40B4-BE49-F238E27FC236}">
                      <a16:creationId xmlns:a16="http://schemas.microsoft.com/office/drawing/2014/main" id="{7DA106D7-2346-40C1-8589-550E3A034B43}"/>
                    </a:ext>
                  </a:extLst>
                </p14:cNvPr>
                <p14:cNvContentPartPr/>
                <p14:nvPr/>
              </p14:nvContentPartPr>
              <p14:xfrm>
                <a:off x="6087574" y="5341627"/>
                <a:ext cx="105840" cy="12960"/>
              </p14:xfrm>
            </p:contentPart>
          </mc:Choice>
          <mc:Fallback xmlns="">
            <p:pic>
              <p:nvPicPr>
                <p:cNvPr id="540" name="Freihand 539">
                  <a:extLst>
                    <a:ext uri="{FF2B5EF4-FFF2-40B4-BE49-F238E27FC236}">
                      <a16:creationId xmlns:a16="http://schemas.microsoft.com/office/drawing/2014/main" id="{7DA106D7-2346-40C1-8589-550E3A034B43}"/>
                    </a:ext>
                  </a:extLst>
                </p:cNvPr>
                <p:cNvPicPr/>
                <p:nvPr/>
              </p:nvPicPr>
              <p:blipFill>
                <a:blip r:embed="rId897"/>
                <a:stretch>
                  <a:fillRect/>
                </a:stretch>
              </p:blipFill>
              <p:spPr>
                <a:xfrm>
                  <a:off x="6083254" y="5337307"/>
                  <a:ext cx="114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1" name="Freihand 540">
                  <a:extLst>
                    <a:ext uri="{FF2B5EF4-FFF2-40B4-BE49-F238E27FC236}">
                      <a16:creationId xmlns:a16="http://schemas.microsoft.com/office/drawing/2014/main" id="{CC521D06-B453-4A39-9A25-414BADEDB354}"/>
                    </a:ext>
                  </a:extLst>
                </p14:cNvPr>
                <p14:cNvContentPartPr/>
                <p14:nvPr/>
              </p14:nvContentPartPr>
              <p14:xfrm>
                <a:off x="6202774" y="5273587"/>
                <a:ext cx="61560" cy="110880"/>
              </p14:xfrm>
            </p:contentPart>
          </mc:Choice>
          <mc:Fallback xmlns="">
            <p:pic>
              <p:nvPicPr>
                <p:cNvPr id="541" name="Freihand 540">
                  <a:extLst>
                    <a:ext uri="{FF2B5EF4-FFF2-40B4-BE49-F238E27FC236}">
                      <a16:creationId xmlns:a16="http://schemas.microsoft.com/office/drawing/2014/main" id="{CC521D06-B453-4A39-9A25-414BADEDB354}"/>
                    </a:ext>
                  </a:extLst>
                </p:cNvPr>
                <p:cNvPicPr/>
                <p:nvPr/>
              </p:nvPicPr>
              <p:blipFill>
                <a:blip r:embed="rId899"/>
                <a:stretch>
                  <a:fillRect/>
                </a:stretch>
              </p:blipFill>
              <p:spPr>
                <a:xfrm>
                  <a:off x="6198454" y="5269267"/>
                  <a:ext cx="70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2" name="Freihand 541">
                  <a:extLst>
                    <a:ext uri="{FF2B5EF4-FFF2-40B4-BE49-F238E27FC236}">
                      <a16:creationId xmlns:a16="http://schemas.microsoft.com/office/drawing/2014/main" id="{EBDA44F8-1F3E-4C88-A673-A132E598CFBB}"/>
                    </a:ext>
                  </a:extLst>
                </p14:cNvPr>
                <p14:cNvContentPartPr/>
                <p14:nvPr/>
              </p14:nvContentPartPr>
              <p14:xfrm>
                <a:off x="6895054" y="5202307"/>
                <a:ext cx="104400" cy="89280"/>
              </p14:xfrm>
            </p:contentPart>
          </mc:Choice>
          <mc:Fallback xmlns="">
            <p:pic>
              <p:nvPicPr>
                <p:cNvPr id="542" name="Freihand 541">
                  <a:extLst>
                    <a:ext uri="{FF2B5EF4-FFF2-40B4-BE49-F238E27FC236}">
                      <a16:creationId xmlns:a16="http://schemas.microsoft.com/office/drawing/2014/main" id="{EBDA44F8-1F3E-4C88-A673-A132E598CFBB}"/>
                    </a:ext>
                  </a:extLst>
                </p:cNvPr>
                <p:cNvPicPr/>
                <p:nvPr/>
              </p:nvPicPr>
              <p:blipFill>
                <a:blip r:embed="rId901"/>
                <a:stretch>
                  <a:fillRect/>
                </a:stretch>
              </p:blipFill>
              <p:spPr>
                <a:xfrm>
                  <a:off x="6890734" y="5197987"/>
                  <a:ext cx="11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3" name="Freihand 542">
                  <a:extLst>
                    <a:ext uri="{FF2B5EF4-FFF2-40B4-BE49-F238E27FC236}">
                      <a16:creationId xmlns:a16="http://schemas.microsoft.com/office/drawing/2014/main" id="{CC580704-F685-4384-ACA5-A939296933EB}"/>
                    </a:ext>
                  </a:extLst>
                </p14:cNvPr>
                <p14:cNvContentPartPr/>
                <p14:nvPr/>
              </p14:nvContentPartPr>
              <p14:xfrm>
                <a:off x="7078654" y="5184307"/>
                <a:ext cx="2520" cy="95760"/>
              </p14:xfrm>
            </p:contentPart>
          </mc:Choice>
          <mc:Fallback xmlns="">
            <p:pic>
              <p:nvPicPr>
                <p:cNvPr id="543" name="Freihand 542">
                  <a:extLst>
                    <a:ext uri="{FF2B5EF4-FFF2-40B4-BE49-F238E27FC236}">
                      <a16:creationId xmlns:a16="http://schemas.microsoft.com/office/drawing/2014/main" id="{CC580704-F685-4384-ACA5-A939296933EB}"/>
                    </a:ext>
                  </a:extLst>
                </p:cNvPr>
                <p:cNvPicPr/>
                <p:nvPr/>
              </p:nvPicPr>
              <p:blipFill>
                <a:blip r:embed="rId903"/>
                <a:stretch>
                  <a:fillRect/>
                </a:stretch>
              </p:blipFill>
              <p:spPr>
                <a:xfrm>
                  <a:off x="7074334" y="5179987"/>
                  <a:ext cx="11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4" name="Freihand 543">
                  <a:extLst>
                    <a:ext uri="{FF2B5EF4-FFF2-40B4-BE49-F238E27FC236}">
                      <a16:creationId xmlns:a16="http://schemas.microsoft.com/office/drawing/2014/main" id="{0A9E0909-EAF0-4931-A40D-55D548B5A9C5}"/>
                    </a:ext>
                  </a:extLst>
                </p14:cNvPr>
                <p14:cNvContentPartPr/>
                <p14:nvPr/>
              </p14:nvContentPartPr>
              <p14:xfrm>
                <a:off x="7046254" y="5170267"/>
                <a:ext cx="169920" cy="61200"/>
              </p14:xfrm>
            </p:contentPart>
          </mc:Choice>
          <mc:Fallback xmlns="">
            <p:pic>
              <p:nvPicPr>
                <p:cNvPr id="544" name="Freihand 543">
                  <a:extLst>
                    <a:ext uri="{FF2B5EF4-FFF2-40B4-BE49-F238E27FC236}">
                      <a16:creationId xmlns:a16="http://schemas.microsoft.com/office/drawing/2014/main" id="{0A9E0909-EAF0-4931-A40D-55D548B5A9C5}"/>
                    </a:ext>
                  </a:extLst>
                </p:cNvPr>
                <p:cNvPicPr/>
                <p:nvPr/>
              </p:nvPicPr>
              <p:blipFill>
                <a:blip r:embed="rId905"/>
                <a:stretch>
                  <a:fillRect/>
                </a:stretch>
              </p:blipFill>
              <p:spPr>
                <a:xfrm>
                  <a:off x="7041934" y="5165947"/>
                  <a:ext cx="178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5" name="Freihand 544">
                  <a:extLst>
                    <a:ext uri="{FF2B5EF4-FFF2-40B4-BE49-F238E27FC236}">
                      <a16:creationId xmlns:a16="http://schemas.microsoft.com/office/drawing/2014/main" id="{1EC24FD8-2871-4689-B6BC-48E5BA6D461A}"/>
                    </a:ext>
                  </a:extLst>
                </p14:cNvPr>
                <p14:cNvContentPartPr/>
                <p14:nvPr/>
              </p14:nvContentPartPr>
              <p14:xfrm>
                <a:off x="7245334" y="5162347"/>
                <a:ext cx="5760" cy="65160"/>
              </p14:xfrm>
            </p:contentPart>
          </mc:Choice>
          <mc:Fallback xmlns="">
            <p:pic>
              <p:nvPicPr>
                <p:cNvPr id="545" name="Freihand 544">
                  <a:extLst>
                    <a:ext uri="{FF2B5EF4-FFF2-40B4-BE49-F238E27FC236}">
                      <a16:creationId xmlns:a16="http://schemas.microsoft.com/office/drawing/2014/main" id="{1EC24FD8-2871-4689-B6BC-48E5BA6D461A}"/>
                    </a:ext>
                  </a:extLst>
                </p:cNvPr>
                <p:cNvPicPr/>
                <p:nvPr/>
              </p:nvPicPr>
              <p:blipFill>
                <a:blip r:embed="rId907"/>
                <a:stretch>
                  <a:fillRect/>
                </a:stretch>
              </p:blipFill>
              <p:spPr>
                <a:xfrm>
                  <a:off x="7241014" y="5158027"/>
                  <a:ext cx="14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6" name="Freihand 545">
                  <a:extLst>
                    <a:ext uri="{FF2B5EF4-FFF2-40B4-BE49-F238E27FC236}">
                      <a16:creationId xmlns:a16="http://schemas.microsoft.com/office/drawing/2014/main" id="{1B03BF05-773A-4070-873A-9C697B477202}"/>
                    </a:ext>
                  </a:extLst>
                </p14:cNvPr>
                <p14:cNvContentPartPr/>
                <p14:nvPr/>
              </p14:nvContentPartPr>
              <p14:xfrm>
                <a:off x="7171174" y="5112307"/>
                <a:ext cx="108720" cy="10440"/>
              </p14:xfrm>
            </p:contentPart>
          </mc:Choice>
          <mc:Fallback xmlns="">
            <p:pic>
              <p:nvPicPr>
                <p:cNvPr id="546" name="Freihand 545">
                  <a:extLst>
                    <a:ext uri="{FF2B5EF4-FFF2-40B4-BE49-F238E27FC236}">
                      <a16:creationId xmlns:a16="http://schemas.microsoft.com/office/drawing/2014/main" id="{1B03BF05-773A-4070-873A-9C697B477202}"/>
                    </a:ext>
                  </a:extLst>
                </p:cNvPr>
                <p:cNvPicPr/>
                <p:nvPr/>
              </p:nvPicPr>
              <p:blipFill>
                <a:blip r:embed="rId909"/>
                <a:stretch>
                  <a:fillRect/>
                </a:stretch>
              </p:blipFill>
              <p:spPr>
                <a:xfrm>
                  <a:off x="7166854" y="5107987"/>
                  <a:ext cx="117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7" name="Freihand 546">
                  <a:extLst>
                    <a:ext uri="{FF2B5EF4-FFF2-40B4-BE49-F238E27FC236}">
                      <a16:creationId xmlns:a16="http://schemas.microsoft.com/office/drawing/2014/main" id="{42A5857F-0996-4565-8126-33602CF89FED}"/>
                    </a:ext>
                  </a:extLst>
                </p14:cNvPr>
                <p14:cNvContentPartPr/>
                <p14:nvPr/>
              </p14:nvContentPartPr>
              <p14:xfrm>
                <a:off x="7337854" y="5134987"/>
                <a:ext cx="91080" cy="79200"/>
              </p14:xfrm>
            </p:contentPart>
          </mc:Choice>
          <mc:Fallback xmlns="">
            <p:pic>
              <p:nvPicPr>
                <p:cNvPr id="547" name="Freihand 546">
                  <a:extLst>
                    <a:ext uri="{FF2B5EF4-FFF2-40B4-BE49-F238E27FC236}">
                      <a16:creationId xmlns:a16="http://schemas.microsoft.com/office/drawing/2014/main" id="{42A5857F-0996-4565-8126-33602CF89FED}"/>
                    </a:ext>
                  </a:extLst>
                </p:cNvPr>
                <p:cNvPicPr/>
                <p:nvPr/>
              </p:nvPicPr>
              <p:blipFill>
                <a:blip r:embed="rId911"/>
                <a:stretch>
                  <a:fillRect/>
                </a:stretch>
              </p:blipFill>
              <p:spPr>
                <a:xfrm>
                  <a:off x="7333534" y="5130667"/>
                  <a:ext cx="99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8" name="Freihand 547">
                  <a:extLst>
                    <a:ext uri="{FF2B5EF4-FFF2-40B4-BE49-F238E27FC236}">
                      <a16:creationId xmlns:a16="http://schemas.microsoft.com/office/drawing/2014/main" id="{1A9ADFA7-E56D-4861-84CF-ABCBEA0766CC}"/>
                    </a:ext>
                  </a:extLst>
                </p14:cNvPr>
                <p14:cNvContentPartPr/>
                <p14:nvPr/>
              </p14:nvContentPartPr>
              <p14:xfrm>
                <a:off x="7484374" y="5097547"/>
                <a:ext cx="63720" cy="88560"/>
              </p14:xfrm>
            </p:contentPart>
          </mc:Choice>
          <mc:Fallback xmlns="">
            <p:pic>
              <p:nvPicPr>
                <p:cNvPr id="548" name="Freihand 547">
                  <a:extLst>
                    <a:ext uri="{FF2B5EF4-FFF2-40B4-BE49-F238E27FC236}">
                      <a16:creationId xmlns:a16="http://schemas.microsoft.com/office/drawing/2014/main" id="{1A9ADFA7-E56D-4861-84CF-ABCBEA0766CC}"/>
                    </a:ext>
                  </a:extLst>
                </p:cNvPr>
                <p:cNvPicPr/>
                <p:nvPr/>
              </p:nvPicPr>
              <p:blipFill>
                <a:blip r:embed="rId913"/>
                <a:stretch>
                  <a:fillRect/>
                </a:stretch>
              </p:blipFill>
              <p:spPr>
                <a:xfrm>
                  <a:off x="7480054" y="5093227"/>
                  <a:ext cx="72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9" name="Freihand 548">
                  <a:extLst>
                    <a:ext uri="{FF2B5EF4-FFF2-40B4-BE49-F238E27FC236}">
                      <a16:creationId xmlns:a16="http://schemas.microsoft.com/office/drawing/2014/main" id="{1C068FA5-7148-4D61-9DB8-EBDF99A2CEDD}"/>
                    </a:ext>
                  </a:extLst>
                </p14:cNvPr>
                <p14:cNvContentPartPr/>
                <p14:nvPr/>
              </p14:nvContentPartPr>
              <p14:xfrm>
                <a:off x="7583374" y="5127067"/>
                <a:ext cx="3600" cy="2520"/>
              </p14:xfrm>
            </p:contentPart>
          </mc:Choice>
          <mc:Fallback xmlns="">
            <p:pic>
              <p:nvPicPr>
                <p:cNvPr id="549" name="Freihand 548">
                  <a:extLst>
                    <a:ext uri="{FF2B5EF4-FFF2-40B4-BE49-F238E27FC236}">
                      <a16:creationId xmlns:a16="http://schemas.microsoft.com/office/drawing/2014/main" id="{1C068FA5-7148-4D61-9DB8-EBDF99A2CEDD}"/>
                    </a:ext>
                  </a:extLst>
                </p:cNvPr>
                <p:cNvPicPr/>
                <p:nvPr/>
              </p:nvPicPr>
              <p:blipFill>
                <a:blip r:embed="rId915"/>
                <a:stretch>
                  <a:fillRect/>
                </a:stretch>
              </p:blipFill>
              <p:spPr>
                <a:xfrm>
                  <a:off x="7579054" y="5122747"/>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0" name="Freihand 549">
                  <a:extLst>
                    <a:ext uri="{FF2B5EF4-FFF2-40B4-BE49-F238E27FC236}">
                      <a16:creationId xmlns:a16="http://schemas.microsoft.com/office/drawing/2014/main" id="{7C387428-563C-4782-9047-844149332612}"/>
                    </a:ext>
                  </a:extLst>
                </p14:cNvPr>
                <p14:cNvContentPartPr/>
                <p14:nvPr/>
              </p14:nvContentPartPr>
              <p14:xfrm>
                <a:off x="7631254" y="5100427"/>
                <a:ext cx="5760" cy="62640"/>
              </p14:xfrm>
            </p:contentPart>
          </mc:Choice>
          <mc:Fallback xmlns="">
            <p:pic>
              <p:nvPicPr>
                <p:cNvPr id="550" name="Freihand 549">
                  <a:extLst>
                    <a:ext uri="{FF2B5EF4-FFF2-40B4-BE49-F238E27FC236}">
                      <a16:creationId xmlns:a16="http://schemas.microsoft.com/office/drawing/2014/main" id="{7C387428-563C-4782-9047-844149332612}"/>
                    </a:ext>
                  </a:extLst>
                </p:cNvPr>
                <p:cNvPicPr/>
                <p:nvPr/>
              </p:nvPicPr>
              <p:blipFill>
                <a:blip r:embed="rId917"/>
                <a:stretch>
                  <a:fillRect/>
                </a:stretch>
              </p:blipFill>
              <p:spPr>
                <a:xfrm>
                  <a:off x="7626934" y="5096107"/>
                  <a:ext cx="14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1" name="Freihand 550">
                  <a:extLst>
                    <a:ext uri="{FF2B5EF4-FFF2-40B4-BE49-F238E27FC236}">
                      <a16:creationId xmlns:a16="http://schemas.microsoft.com/office/drawing/2014/main" id="{D1385FFC-41D8-43D7-B246-AB4B4A64069B}"/>
                    </a:ext>
                  </a:extLst>
                </p14:cNvPr>
                <p14:cNvContentPartPr/>
                <p14:nvPr/>
              </p14:nvContentPartPr>
              <p14:xfrm>
                <a:off x="7669414" y="5098987"/>
                <a:ext cx="2520" cy="70200"/>
              </p14:xfrm>
            </p:contentPart>
          </mc:Choice>
          <mc:Fallback xmlns="">
            <p:pic>
              <p:nvPicPr>
                <p:cNvPr id="551" name="Freihand 550">
                  <a:extLst>
                    <a:ext uri="{FF2B5EF4-FFF2-40B4-BE49-F238E27FC236}">
                      <a16:creationId xmlns:a16="http://schemas.microsoft.com/office/drawing/2014/main" id="{D1385FFC-41D8-43D7-B246-AB4B4A64069B}"/>
                    </a:ext>
                  </a:extLst>
                </p:cNvPr>
                <p:cNvPicPr/>
                <p:nvPr/>
              </p:nvPicPr>
              <p:blipFill>
                <a:blip r:embed="rId919"/>
                <a:stretch>
                  <a:fillRect/>
                </a:stretch>
              </p:blipFill>
              <p:spPr>
                <a:xfrm>
                  <a:off x="7665094" y="5094667"/>
                  <a:ext cx="11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2" name="Freihand 551">
                  <a:extLst>
                    <a:ext uri="{FF2B5EF4-FFF2-40B4-BE49-F238E27FC236}">
                      <a16:creationId xmlns:a16="http://schemas.microsoft.com/office/drawing/2014/main" id="{7D7B6F5F-A756-42C4-86DF-C9D0E780A3C8}"/>
                    </a:ext>
                  </a:extLst>
                </p14:cNvPr>
                <p14:cNvContentPartPr/>
                <p14:nvPr/>
              </p14:nvContentPartPr>
              <p14:xfrm>
                <a:off x="7590574" y="5066227"/>
                <a:ext cx="272520" cy="33120"/>
              </p14:xfrm>
            </p:contentPart>
          </mc:Choice>
          <mc:Fallback xmlns="">
            <p:pic>
              <p:nvPicPr>
                <p:cNvPr id="552" name="Freihand 551">
                  <a:extLst>
                    <a:ext uri="{FF2B5EF4-FFF2-40B4-BE49-F238E27FC236}">
                      <a16:creationId xmlns:a16="http://schemas.microsoft.com/office/drawing/2014/main" id="{7D7B6F5F-A756-42C4-86DF-C9D0E780A3C8}"/>
                    </a:ext>
                  </a:extLst>
                </p:cNvPr>
                <p:cNvPicPr/>
                <p:nvPr/>
              </p:nvPicPr>
              <p:blipFill>
                <a:blip r:embed="rId921"/>
                <a:stretch>
                  <a:fillRect/>
                </a:stretch>
              </p:blipFill>
              <p:spPr>
                <a:xfrm>
                  <a:off x="7586254" y="5061907"/>
                  <a:ext cx="281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3A57C555-E741-4C4B-975E-7531FD652EF9}"/>
                    </a:ext>
                  </a:extLst>
                </p14:cNvPr>
                <p14:cNvContentPartPr/>
                <p14:nvPr/>
              </p14:nvContentPartPr>
              <p14:xfrm>
                <a:off x="7760854" y="5125987"/>
                <a:ext cx="113400" cy="15120"/>
              </p14:xfrm>
            </p:contentPart>
          </mc:Choice>
          <mc:Fallback xmlns="">
            <p:pic>
              <p:nvPicPr>
                <p:cNvPr id="553" name="Freihand 552">
                  <a:extLst>
                    <a:ext uri="{FF2B5EF4-FFF2-40B4-BE49-F238E27FC236}">
                      <a16:creationId xmlns:a16="http://schemas.microsoft.com/office/drawing/2014/main" id="{3A57C555-E741-4C4B-975E-7531FD652EF9}"/>
                    </a:ext>
                  </a:extLst>
                </p:cNvPr>
                <p:cNvPicPr/>
                <p:nvPr/>
              </p:nvPicPr>
              <p:blipFill>
                <a:blip r:embed="rId923"/>
                <a:stretch>
                  <a:fillRect/>
                </a:stretch>
              </p:blipFill>
              <p:spPr>
                <a:xfrm>
                  <a:off x="7756534" y="5121667"/>
                  <a:ext cx="122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88F050B6-48A6-49D4-9D41-7679A679416C}"/>
                    </a:ext>
                  </a:extLst>
                </p14:cNvPr>
                <p14:cNvContentPartPr/>
                <p14:nvPr/>
              </p14:nvContentPartPr>
              <p14:xfrm>
                <a:off x="7917454" y="5029867"/>
                <a:ext cx="138960" cy="120960"/>
              </p14:xfrm>
            </p:contentPart>
          </mc:Choice>
          <mc:Fallback xmlns="">
            <p:pic>
              <p:nvPicPr>
                <p:cNvPr id="554" name="Freihand 553">
                  <a:extLst>
                    <a:ext uri="{FF2B5EF4-FFF2-40B4-BE49-F238E27FC236}">
                      <a16:creationId xmlns:a16="http://schemas.microsoft.com/office/drawing/2014/main" id="{88F050B6-48A6-49D4-9D41-7679A679416C}"/>
                    </a:ext>
                  </a:extLst>
                </p:cNvPr>
                <p:cNvPicPr/>
                <p:nvPr/>
              </p:nvPicPr>
              <p:blipFill>
                <a:blip r:embed="rId925"/>
                <a:stretch>
                  <a:fillRect/>
                </a:stretch>
              </p:blipFill>
              <p:spPr>
                <a:xfrm>
                  <a:off x="7913134" y="5025547"/>
                  <a:ext cx="147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5" name="Freihand 554">
                  <a:extLst>
                    <a:ext uri="{FF2B5EF4-FFF2-40B4-BE49-F238E27FC236}">
                      <a16:creationId xmlns:a16="http://schemas.microsoft.com/office/drawing/2014/main" id="{066FB7A4-8CCC-4CE6-9737-0EC9E56635AA}"/>
                    </a:ext>
                  </a:extLst>
                </p14:cNvPr>
                <p14:cNvContentPartPr/>
                <p14:nvPr/>
              </p14:nvContentPartPr>
              <p14:xfrm>
                <a:off x="8137414" y="5035987"/>
                <a:ext cx="2520" cy="83160"/>
              </p14:xfrm>
            </p:contentPart>
          </mc:Choice>
          <mc:Fallback xmlns="">
            <p:pic>
              <p:nvPicPr>
                <p:cNvPr id="555" name="Freihand 554">
                  <a:extLst>
                    <a:ext uri="{FF2B5EF4-FFF2-40B4-BE49-F238E27FC236}">
                      <a16:creationId xmlns:a16="http://schemas.microsoft.com/office/drawing/2014/main" id="{066FB7A4-8CCC-4CE6-9737-0EC9E56635AA}"/>
                    </a:ext>
                  </a:extLst>
                </p:cNvPr>
                <p:cNvPicPr/>
                <p:nvPr/>
              </p:nvPicPr>
              <p:blipFill>
                <a:blip r:embed="rId927"/>
                <a:stretch>
                  <a:fillRect/>
                </a:stretch>
              </p:blipFill>
              <p:spPr>
                <a:xfrm>
                  <a:off x="8133094" y="5031667"/>
                  <a:ext cx="11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6" name="Freihand 555">
                  <a:extLst>
                    <a:ext uri="{FF2B5EF4-FFF2-40B4-BE49-F238E27FC236}">
                      <a16:creationId xmlns:a16="http://schemas.microsoft.com/office/drawing/2014/main" id="{0D96EC1F-2319-4DC2-805C-0987FFFD2F8C}"/>
                    </a:ext>
                  </a:extLst>
                </p14:cNvPr>
                <p14:cNvContentPartPr/>
                <p14:nvPr/>
              </p14:nvContentPartPr>
              <p14:xfrm>
                <a:off x="8092054" y="5025547"/>
                <a:ext cx="259920" cy="79920"/>
              </p14:xfrm>
            </p:contentPart>
          </mc:Choice>
          <mc:Fallback xmlns="">
            <p:pic>
              <p:nvPicPr>
                <p:cNvPr id="556" name="Freihand 555">
                  <a:extLst>
                    <a:ext uri="{FF2B5EF4-FFF2-40B4-BE49-F238E27FC236}">
                      <a16:creationId xmlns:a16="http://schemas.microsoft.com/office/drawing/2014/main" id="{0D96EC1F-2319-4DC2-805C-0987FFFD2F8C}"/>
                    </a:ext>
                  </a:extLst>
                </p:cNvPr>
                <p:cNvPicPr/>
                <p:nvPr/>
              </p:nvPicPr>
              <p:blipFill>
                <a:blip r:embed="rId929"/>
                <a:stretch>
                  <a:fillRect/>
                </a:stretch>
              </p:blipFill>
              <p:spPr>
                <a:xfrm>
                  <a:off x="8087734" y="5021227"/>
                  <a:ext cx="268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7" name="Freihand 556">
                  <a:extLst>
                    <a:ext uri="{FF2B5EF4-FFF2-40B4-BE49-F238E27FC236}">
                      <a16:creationId xmlns:a16="http://schemas.microsoft.com/office/drawing/2014/main" id="{E9905B66-0704-44BD-8FC9-0403FA2789F6}"/>
                    </a:ext>
                  </a:extLst>
                </p14:cNvPr>
                <p14:cNvContentPartPr/>
                <p14:nvPr/>
              </p14:nvContentPartPr>
              <p14:xfrm>
                <a:off x="8309494" y="4940947"/>
                <a:ext cx="12960" cy="22320"/>
              </p14:xfrm>
            </p:contentPart>
          </mc:Choice>
          <mc:Fallback xmlns="">
            <p:pic>
              <p:nvPicPr>
                <p:cNvPr id="557" name="Freihand 556">
                  <a:extLst>
                    <a:ext uri="{FF2B5EF4-FFF2-40B4-BE49-F238E27FC236}">
                      <a16:creationId xmlns:a16="http://schemas.microsoft.com/office/drawing/2014/main" id="{E9905B66-0704-44BD-8FC9-0403FA2789F6}"/>
                    </a:ext>
                  </a:extLst>
                </p:cNvPr>
                <p:cNvPicPr/>
                <p:nvPr/>
              </p:nvPicPr>
              <p:blipFill>
                <a:blip r:embed="rId931"/>
                <a:stretch>
                  <a:fillRect/>
                </a:stretch>
              </p:blipFill>
              <p:spPr>
                <a:xfrm>
                  <a:off x="8305174" y="4936627"/>
                  <a:ext cx="21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8" name="Freihand 557">
                  <a:extLst>
                    <a:ext uri="{FF2B5EF4-FFF2-40B4-BE49-F238E27FC236}">
                      <a16:creationId xmlns:a16="http://schemas.microsoft.com/office/drawing/2014/main" id="{0BF32E68-1815-45E7-BCEE-37AC66E3D066}"/>
                    </a:ext>
                  </a:extLst>
                </p14:cNvPr>
                <p14:cNvContentPartPr/>
                <p14:nvPr/>
              </p14:nvContentPartPr>
              <p14:xfrm>
                <a:off x="7872454" y="4961467"/>
                <a:ext cx="250560" cy="232560"/>
              </p14:xfrm>
            </p:contentPart>
          </mc:Choice>
          <mc:Fallback xmlns="">
            <p:pic>
              <p:nvPicPr>
                <p:cNvPr id="558" name="Freihand 557">
                  <a:extLst>
                    <a:ext uri="{FF2B5EF4-FFF2-40B4-BE49-F238E27FC236}">
                      <a16:creationId xmlns:a16="http://schemas.microsoft.com/office/drawing/2014/main" id="{0BF32E68-1815-45E7-BCEE-37AC66E3D066}"/>
                    </a:ext>
                  </a:extLst>
                </p:cNvPr>
                <p:cNvPicPr/>
                <p:nvPr/>
              </p:nvPicPr>
              <p:blipFill>
                <a:blip r:embed="rId933"/>
                <a:stretch>
                  <a:fillRect/>
                </a:stretch>
              </p:blipFill>
              <p:spPr>
                <a:xfrm>
                  <a:off x="7868134" y="4957147"/>
                  <a:ext cx="259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0C0C1023-6A84-46B7-90C0-FF5A662CFD4C}"/>
                    </a:ext>
                  </a:extLst>
                </p14:cNvPr>
                <p14:cNvContentPartPr/>
                <p14:nvPr/>
              </p14:nvContentPartPr>
              <p14:xfrm>
                <a:off x="7877854" y="4976947"/>
                <a:ext cx="226800" cy="180000"/>
              </p14:xfrm>
            </p:contentPart>
          </mc:Choice>
          <mc:Fallback xmlns="">
            <p:pic>
              <p:nvPicPr>
                <p:cNvPr id="560" name="Freihand 559">
                  <a:extLst>
                    <a:ext uri="{FF2B5EF4-FFF2-40B4-BE49-F238E27FC236}">
                      <a16:creationId xmlns:a16="http://schemas.microsoft.com/office/drawing/2014/main" id="{0C0C1023-6A84-46B7-90C0-FF5A662CFD4C}"/>
                    </a:ext>
                  </a:extLst>
                </p:cNvPr>
                <p:cNvPicPr/>
                <p:nvPr/>
              </p:nvPicPr>
              <p:blipFill>
                <a:blip r:embed="rId935"/>
                <a:stretch>
                  <a:fillRect/>
                </a:stretch>
              </p:blipFill>
              <p:spPr>
                <a:xfrm>
                  <a:off x="7873534" y="4972627"/>
                  <a:ext cx="235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1" name="Freihand 560">
                  <a:extLst>
                    <a:ext uri="{FF2B5EF4-FFF2-40B4-BE49-F238E27FC236}">
                      <a16:creationId xmlns:a16="http://schemas.microsoft.com/office/drawing/2014/main" id="{1906BB59-B74F-43EC-B448-547A97FCC286}"/>
                    </a:ext>
                  </a:extLst>
                </p14:cNvPr>
                <p14:cNvContentPartPr/>
                <p14:nvPr/>
              </p14:nvContentPartPr>
              <p14:xfrm>
                <a:off x="6434614" y="5213467"/>
                <a:ext cx="216000" cy="120600"/>
              </p14:xfrm>
            </p:contentPart>
          </mc:Choice>
          <mc:Fallback xmlns="">
            <p:pic>
              <p:nvPicPr>
                <p:cNvPr id="561" name="Freihand 560">
                  <a:extLst>
                    <a:ext uri="{FF2B5EF4-FFF2-40B4-BE49-F238E27FC236}">
                      <a16:creationId xmlns:a16="http://schemas.microsoft.com/office/drawing/2014/main" id="{1906BB59-B74F-43EC-B448-547A97FCC286}"/>
                    </a:ext>
                  </a:extLst>
                </p:cNvPr>
                <p:cNvPicPr/>
                <p:nvPr/>
              </p:nvPicPr>
              <p:blipFill>
                <a:blip r:embed="rId937"/>
                <a:stretch>
                  <a:fillRect/>
                </a:stretch>
              </p:blipFill>
              <p:spPr>
                <a:xfrm>
                  <a:off x="6430294" y="5209147"/>
                  <a:ext cx="224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2" name="Freihand 561">
                  <a:extLst>
                    <a:ext uri="{FF2B5EF4-FFF2-40B4-BE49-F238E27FC236}">
                      <a16:creationId xmlns:a16="http://schemas.microsoft.com/office/drawing/2014/main" id="{670748E4-53CA-4066-B34A-101718654D87}"/>
                    </a:ext>
                  </a:extLst>
                </p14:cNvPr>
                <p14:cNvContentPartPr/>
                <p14:nvPr/>
              </p14:nvContentPartPr>
              <p14:xfrm>
                <a:off x="6418414" y="5189707"/>
                <a:ext cx="298080" cy="183960"/>
              </p14:xfrm>
            </p:contentPart>
          </mc:Choice>
          <mc:Fallback xmlns="">
            <p:pic>
              <p:nvPicPr>
                <p:cNvPr id="562" name="Freihand 561">
                  <a:extLst>
                    <a:ext uri="{FF2B5EF4-FFF2-40B4-BE49-F238E27FC236}">
                      <a16:creationId xmlns:a16="http://schemas.microsoft.com/office/drawing/2014/main" id="{670748E4-53CA-4066-B34A-101718654D87}"/>
                    </a:ext>
                  </a:extLst>
                </p:cNvPr>
                <p:cNvPicPr/>
                <p:nvPr/>
              </p:nvPicPr>
              <p:blipFill>
                <a:blip r:embed="rId939"/>
                <a:stretch>
                  <a:fillRect/>
                </a:stretch>
              </p:blipFill>
              <p:spPr>
                <a:xfrm>
                  <a:off x="6414094" y="5185387"/>
                  <a:ext cx="306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6" name="Freihand 565">
                  <a:extLst>
                    <a:ext uri="{FF2B5EF4-FFF2-40B4-BE49-F238E27FC236}">
                      <a16:creationId xmlns:a16="http://schemas.microsoft.com/office/drawing/2014/main" id="{157E2E41-BDD0-44D9-94B1-FE7780697CD6}"/>
                    </a:ext>
                  </a:extLst>
                </p14:cNvPr>
                <p14:cNvContentPartPr/>
                <p14:nvPr/>
              </p14:nvContentPartPr>
              <p14:xfrm>
                <a:off x="7405174" y="4976947"/>
                <a:ext cx="291960" cy="221760"/>
              </p14:xfrm>
            </p:contentPart>
          </mc:Choice>
          <mc:Fallback xmlns="">
            <p:pic>
              <p:nvPicPr>
                <p:cNvPr id="566" name="Freihand 565">
                  <a:extLst>
                    <a:ext uri="{FF2B5EF4-FFF2-40B4-BE49-F238E27FC236}">
                      <a16:creationId xmlns:a16="http://schemas.microsoft.com/office/drawing/2014/main" id="{157E2E41-BDD0-44D9-94B1-FE7780697CD6}"/>
                    </a:ext>
                  </a:extLst>
                </p:cNvPr>
                <p:cNvPicPr/>
                <p:nvPr/>
              </p:nvPicPr>
              <p:blipFill>
                <a:blip r:embed="rId941"/>
                <a:stretch>
                  <a:fillRect/>
                </a:stretch>
              </p:blipFill>
              <p:spPr>
                <a:xfrm>
                  <a:off x="7400854" y="4972627"/>
                  <a:ext cx="300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7" name="Freihand 566">
                  <a:extLst>
                    <a:ext uri="{FF2B5EF4-FFF2-40B4-BE49-F238E27FC236}">
                      <a16:creationId xmlns:a16="http://schemas.microsoft.com/office/drawing/2014/main" id="{B7C0709B-660C-4612-8F39-7A4CF2623712}"/>
                    </a:ext>
                  </a:extLst>
                </p14:cNvPr>
                <p14:cNvContentPartPr/>
                <p14:nvPr/>
              </p14:nvContentPartPr>
              <p14:xfrm>
                <a:off x="7429294" y="4947067"/>
                <a:ext cx="293400" cy="396000"/>
              </p14:xfrm>
            </p:contentPart>
          </mc:Choice>
          <mc:Fallback xmlns="">
            <p:pic>
              <p:nvPicPr>
                <p:cNvPr id="567" name="Freihand 566">
                  <a:extLst>
                    <a:ext uri="{FF2B5EF4-FFF2-40B4-BE49-F238E27FC236}">
                      <a16:creationId xmlns:a16="http://schemas.microsoft.com/office/drawing/2014/main" id="{B7C0709B-660C-4612-8F39-7A4CF2623712}"/>
                    </a:ext>
                  </a:extLst>
                </p:cNvPr>
                <p:cNvPicPr/>
                <p:nvPr/>
              </p:nvPicPr>
              <p:blipFill>
                <a:blip r:embed="rId943"/>
                <a:stretch>
                  <a:fillRect/>
                </a:stretch>
              </p:blipFill>
              <p:spPr>
                <a:xfrm>
                  <a:off x="7424974" y="4942747"/>
                  <a:ext cx="302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9" name="Freihand 568">
                  <a:extLst>
                    <a:ext uri="{FF2B5EF4-FFF2-40B4-BE49-F238E27FC236}">
                      <a16:creationId xmlns:a16="http://schemas.microsoft.com/office/drawing/2014/main" id="{25B07F0D-7D18-4502-8311-D95C4282B544}"/>
                    </a:ext>
                  </a:extLst>
                </p14:cNvPr>
                <p14:cNvContentPartPr/>
                <p14:nvPr/>
              </p14:nvContentPartPr>
              <p14:xfrm>
                <a:off x="7577974" y="5386267"/>
                <a:ext cx="18360" cy="189720"/>
              </p14:xfrm>
            </p:contentPart>
          </mc:Choice>
          <mc:Fallback xmlns="">
            <p:pic>
              <p:nvPicPr>
                <p:cNvPr id="569" name="Freihand 568">
                  <a:extLst>
                    <a:ext uri="{FF2B5EF4-FFF2-40B4-BE49-F238E27FC236}">
                      <a16:creationId xmlns:a16="http://schemas.microsoft.com/office/drawing/2014/main" id="{25B07F0D-7D18-4502-8311-D95C4282B544}"/>
                    </a:ext>
                  </a:extLst>
                </p:cNvPr>
                <p:cNvPicPr/>
                <p:nvPr/>
              </p:nvPicPr>
              <p:blipFill>
                <a:blip r:embed="rId945"/>
                <a:stretch>
                  <a:fillRect/>
                </a:stretch>
              </p:blipFill>
              <p:spPr>
                <a:xfrm>
                  <a:off x="7573654" y="5381947"/>
                  <a:ext cx="27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70" name="Freihand 569">
                  <a:extLst>
                    <a:ext uri="{FF2B5EF4-FFF2-40B4-BE49-F238E27FC236}">
                      <a16:creationId xmlns:a16="http://schemas.microsoft.com/office/drawing/2014/main" id="{AD55B042-234D-49A4-BEFF-2A686858569D}"/>
                    </a:ext>
                  </a:extLst>
                </p14:cNvPr>
                <p14:cNvContentPartPr/>
                <p14:nvPr/>
              </p14:nvContentPartPr>
              <p14:xfrm>
                <a:off x="7495174" y="5292307"/>
                <a:ext cx="167760" cy="119880"/>
              </p14:xfrm>
            </p:contentPart>
          </mc:Choice>
          <mc:Fallback xmlns="">
            <p:pic>
              <p:nvPicPr>
                <p:cNvPr id="570" name="Freihand 569">
                  <a:extLst>
                    <a:ext uri="{FF2B5EF4-FFF2-40B4-BE49-F238E27FC236}">
                      <a16:creationId xmlns:a16="http://schemas.microsoft.com/office/drawing/2014/main" id="{AD55B042-234D-49A4-BEFF-2A686858569D}"/>
                    </a:ext>
                  </a:extLst>
                </p:cNvPr>
                <p:cNvPicPr/>
                <p:nvPr/>
              </p:nvPicPr>
              <p:blipFill>
                <a:blip r:embed="rId947"/>
                <a:stretch>
                  <a:fillRect/>
                </a:stretch>
              </p:blipFill>
              <p:spPr>
                <a:xfrm>
                  <a:off x="7490854" y="5287987"/>
                  <a:ext cx="176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71" name="Freihand 570">
                  <a:extLst>
                    <a:ext uri="{FF2B5EF4-FFF2-40B4-BE49-F238E27FC236}">
                      <a16:creationId xmlns:a16="http://schemas.microsoft.com/office/drawing/2014/main" id="{FA10DCD7-2AAB-40E6-9DD3-1424E14D48F1}"/>
                    </a:ext>
                  </a:extLst>
                </p14:cNvPr>
                <p14:cNvContentPartPr/>
                <p14:nvPr/>
              </p14:nvContentPartPr>
              <p14:xfrm>
                <a:off x="7360174" y="5665627"/>
                <a:ext cx="108720" cy="154080"/>
              </p14:xfrm>
            </p:contentPart>
          </mc:Choice>
          <mc:Fallback xmlns="">
            <p:pic>
              <p:nvPicPr>
                <p:cNvPr id="571" name="Freihand 570">
                  <a:extLst>
                    <a:ext uri="{FF2B5EF4-FFF2-40B4-BE49-F238E27FC236}">
                      <a16:creationId xmlns:a16="http://schemas.microsoft.com/office/drawing/2014/main" id="{FA10DCD7-2AAB-40E6-9DD3-1424E14D48F1}"/>
                    </a:ext>
                  </a:extLst>
                </p:cNvPr>
                <p:cNvPicPr/>
                <p:nvPr/>
              </p:nvPicPr>
              <p:blipFill>
                <a:blip r:embed="rId949"/>
                <a:stretch>
                  <a:fillRect/>
                </a:stretch>
              </p:blipFill>
              <p:spPr>
                <a:xfrm>
                  <a:off x="7355854" y="5661307"/>
                  <a:ext cx="117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72" name="Freihand 571">
                  <a:extLst>
                    <a:ext uri="{FF2B5EF4-FFF2-40B4-BE49-F238E27FC236}">
                      <a16:creationId xmlns:a16="http://schemas.microsoft.com/office/drawing/2014/main" id="{DB3F0502-C887-446F-820D-362570952936}"/>
                    </a:ext>
                  </a:extLst>
                </p14:cNvPr>
                <p14:cNvContentPartPr/>
                <p14:nvPr/>
              </p14:nvContentPartPr>
              <p14:xfrm>
                <a:off x="7497334" y="5726467"/>
                <a:ext cx="68400" cy="77040"/>
              </p14:xfrm>
            </p:contentPart>
          </mc:Choice>
          <mc:Fallback xmlns="">
            <p:pic>
              <p:nvPicPr>
                <p:cNvPr id="572" name="Freihand 571">
                  <a:extLst>
                    <a:ext uri="{FF2B5EF4-FFF2-40B4-BE49-F238E27FC236}">
                      <a16:creationId xmlns:a16="http://schemas.microsoft.com/office/drawing/2014/main" id="{DB3F0502-C887-446F-820D-362570952936}"/>
                    </a:ext>
                  </a:extLst>
                </p:cNvPr>
                <p:cNvPicPr/>
                <p:nvPr/>
              </p:nvPicPr>
              <p:blipFill>
                <a:blip r:embed="rId951"/>
                <a:stretch>
                  <a:fillRect/>
                </a:stretch>
              </p:blipFill>
              <p:spPr>
                <a:xfrm>
                  <a:off x="7493014" y="5722147"/>
                  <a:ext cx="77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73" name="Freihand 572">
                  <a:extLst>
                    <a:ext uri="{FF2B5EF4-FFF2-40B4-BE49-F238E27FC236}">
                      <a16:creationId xmlns:a16="http://schemas.microsoft.com/office/drawing/2014/main" id="{993B64F7-7A6C-41E5-BE2E-4EE3AF392316}"/>
                    </a:ext>
                  </a:extLst>
                </p14:cNvPr>
                <p14:cNvContentPartPr/>
                <p14:nvPr/>
              </p14:nvContentPartPr>
              <p14:xfrm>
                <a:off x="7563574" y="5632147"/>
                <a:ext cx="293040" cy="189000"/>
              </p14:xfrm>
            </p:contentPart>
          </mc:Choice>
          <mc:Fallback xmlns="">
            <p:pic>
              <p:nvPicPr>
                <p:cNvPr id="573" name="Freihand 572">
                  <a:extLst>
                    <a:ext uri="{FF2B5EF4-FFF2-40B4-BE49-F238E27FC236}">
                      <a16:creationId xmlns:a16="http://schemas.microsoft.com/office/drawing/2014/main" id="{993B64F7-7A6C-41E5-BE2E-4EE3AF392316}"/>
                    </a:ext>
                  </a:extLst>
                </p:cNvPr>
                <p:cNvPicPr/>
                <p:nvPr/>
              </p:nvPicPr>
              <p:blipFill>
                <a:blip r:embed="rId953"/>
                <a:stretch>
                  <a:fillRect/>
                </a:stretch>
              </p:blipFill>
              <p:spPr>
                <a:xfrm>
                  <a:off x="7559254" y="5627827"/>
                  <a:ext cx="301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4" name="Freihand 573">
                  <a:extLst>
                    <a:ext uri="{FF2B5EF4-FFF2-40B4-BE49-F238E27FC236}">
                      <a16:creationId xmlns:a16="http://schemas.microsoft.com/office/drawing/2014/main" id="{29A89A8A-D9C1-4DEA-950B-535940CF3A6F}"/>
                    </a:ext>
                  </a:extLst>
                </p14:cNvPr>
                <p14:cNvContentPartPr/>
                <p14:nvPr/>
              </p14:nvContentPartPr>
              <p14:xfrm>
                <a:off x="7892614" y="5649067"/>
                <a:ext cx="53640" cy="55800"/>
              </p14:xfrm>
            </p:contentPart>
          </mc:Choice>
          <mc:Fallback xmlns="">
            <p:pic>
              <p:nvPicPr>
                <p:cNvPr id="574" name="Freihand 573">
                  <a:extLst>
                    <a:ext uri="{FF2B5EF4-FFF2-40B4-BE49-F238E27FC236}">
                      <a16:creationId xmlns:a16="http://schemas.microsoft.com/office/drawing/2014/main" id="{29A89A8A-D9C1-4DEA-950B-535940CF3A6F}"/>
                    </a:ext>
                  </a:extLst>
                </p:cNvPr>
                <p:cNvPicPr/>
                <p:nvPr/>
              </p:nvPicPr>
              <p:blipFill>
                <a:blip r:embed="rId955"/>
                <a:stretch>
                  <a:fillRect/>
                </a:stretch>
              </p:blipFill>
              <p:spPr>
                <a:xfrm>
                  <a:off x="7888294" y="5644747"/>
                  <a:ext cx="62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5" name="Freihand 574">
                  <a:extLst>
                    <a:ext uri="{FF2B5EF4-FFF2-40B4-BE49-F238E27FC236}">
                      <a16:creationId xmlns:a16="http://schemas.microsoft.com/office/drawing/2014/main" id="{7A4DE237-88E8-4572-9284-FCDACB63EACF}"/>
                    </a:ext>
                  </a:extLst>
                </p14:cNvPr>
                <p14:cNvContentPartPr/>
                <p14:nvPr/>
              </p14:nvContentPartPr>
              <p14:xfrm>
                <a:off x="8007094" y="5565547"/>
                <a:ext cx="252720" cy="119880"/>
              </p14:xfrm>
            </p:contentPart>
          </mc:Choice>
          <mc:Fallback xmlns="">
            <p:pic>
              <p:nvPicPr>
                <p:cNvPr id="575" name="Freihand 574">
                  <a:extLst>
                    <a:ext uri="{FF2B5EF4-FFF2-40B4-BE49-F238E27FC236}">
                      <a16:creationId xmlns:a16="http://schemas.microsoft.com/office/drawing/2014/main" id="{7A4DE237-88E8-4572-9284-FCDACB63EACF}"/>
                    </a:ext>
                  </a:extLst>
                </p:cNvPr>
                <p:cNvPicPr/>
                <p:nvPr/>
              </p:nvPicPr>
              <p:blipFill>
                <a:blip r:embed="rId957"/>
                <a:stretch>
                  <a:fillRect/>
                </a:stretch>
              </p:blipFill>
              <p:spPr>
                <a:xfrm>
                  <a:off x="8002774" y="5561227"/>
                  <a:ext cx="261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6" name="Freihand 575">
                  <a:extLst>
                    <a:ext uri="{FF2B5EF4-FFF2-40B4-BE49-F238E27FC236}">
                      <a16:creationId xmlns:a16="http://schemas.microsoft.com/office/drawing/2014/main" id="{3124A7E0-0767-4977-87BD-D183DCB1CEF6}"/>
                    </a:ext>
                  </a:extLst>
                </p14:cNvPr>
                <p14:cNvContentPartPr/>
                <p14:nvPr/>
              </p14:nvContentPartPr>
              <p14:xfrm>
                <a:off x="8265574" y="5523427"/>
                <a:ext cx="28440" cy="21600"/>
              </p14:xfrm>
            </p:contentPart>
          </mc:Choice>
          <mc:Fallback xmlns="">
            <p:pic>
              <p:nvPicPr>
                <p:cNvPr id="576" name="Freihand 575">
                  <a:extLst>
                    <a:ext uri="{FF2B5EF4-FFF2-40B4-BE49-F238E27FC236}">
                      <a16:creationId xmlns:a16="http://schemas.microsoft.com/office/drawing/2014/main" id="{3124A7E0-0767-4977-87BD-D183DCB1CEF6}"/>
                    </a:ext>
                  </a:extLst>
                </p:cNvPr>
                <p:cNvPicPr/>
                <p:nvPr/>
              </p:nvPicPr>
              <p:blipFill>
                <a:blip r:embed="rId959"/>
                <a:stretch>
                  <a:fillRect/>
                </a:stretch>
              </p:blipFill>
              <p:spPr>
                <a:xfrm>
                  <a:off x="8261254" y="5519107"/>
                  <a:ext cx="3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7" name="Freihand 576">
                  <a:extLst>
                    <a:ext uri="{FF2B5EF4-FFF2-40B4-BE49-F238E27FC236}">
                      <a16:creationId xmlns:a16="http://schemas.microsoft.com/office/drawing/2014/main" id="{1498DF8F-6CE7-4C75-A9B2-5D77505720E3}"/>
                    </a:ext>
                  </a:extLst>
                </p14:cNvPr>
                <p14:cNvContentPartPr/>
                <p14:nvPr/>
              </p14:nvContentPartPr>
              <p14:xfrm>
                <a:off x="8272414" y="5525947"/>
                <a:ext cx="144720" cy="114120"/>
              </p14:xfrm>
            </p:contentPart>
          </mc:Choice>
          <mc:Fallback xmlns="">
            <p:pic>
              <p:nvPicPr>
                <p:cNvPr id="577" name="Freihand 576">
                  <a:extLst>
                    <a:ext uri="{FF2B5EF4-FFF2-40B4-BE49-F238E27FC236}">
                      <a16:creationId xmlns:a16="http://schemas.microsoft.com/office/drawing/2014/main" id="{1498DF8F-6CE7-4C75-A9B2-5D77505720E3}"/>
                    </a:ext>
                  </a:extLst>
                </p:cNvPr>
                <p:cNvPicPr/>
                <p:nvPr/>
              </p:nvPicPr>
              <p:blipFill>
                <a:blip r:embed="rId961"/>
                <a:stretch>
                  <a:fillRect/>
                </a:stretch>
              </p:blipFill>
              <p:spPr>
                <a:xfrm>
                  <a:off x="8268094" y="5521627"/>
                  <a:ext cx="153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8" name="Freihand 577">
                  <a:extLst>
                    <a:ext uri="{FF2B5EF4-FFF2-40B4-BE49-F238E27FC236}">
                      <a16:creationId xmlns:a16="http://schemas.microsoft.com/office/drawing/2014/main" id="{E46A972E-929F-4377-AD8D-A0CC2EAA04DF}"/>
                    </a:ext>
                  </a:extLst>
                </p14:cNvPr>
                <p14:cNvContentPartPr/>
                <p14:nvPr/>
              </p14:nvContentPartPr>
              <p14:xfrm>
                <a:off x="7331734" y="5930587"/>
                <a:ext cx="216720" cy="103320"/>
              </p14:xfrm>
            </p:contentPart>
          </mc:Choice>
          <mc:Fallback xmlns="">
            <p:pic>
              <p:nvPicPr>
                <p:cNvPr id="578" name="Freihand 577">
                  <a:extLst>
                    <a:ext uri="{FF2B5EF4-FFF2-40B4-BE49-F238E27FC236}">
                      <a16:creationId xmlns:a16="http://schemas.microsoft.com/office/drawing/2014/main" id="{E46A972E-929F-4377-AD8D-A0CC2EAA04DF}"/>
                    </a:ext>
                  </a:extLst>
                </p:cNvPr>
                <p:cNvPicPr/>
                <p:nvPr/>
              </p:nvPicPr>
              <p:blipFill>
                <a:blip r:embed="rId963"/>
                <a:stretch>
                  <a:fillRect/>
                </a:stretch>
              </p:blipFill>
              <p:spPr>
                <a:xfrm>
                  <a:off x="7327414" y="5926267"/>
                  <a:ext cx="225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9" name="Freihand 578">
                  <a:extLst>
                    <a:ext uri="{FF2B5EF4-FFF2-40B4-BE49-F238E27FC236}">
                      <a16:creationId xmlns:a16="http://schemas.microsoft.com/office/drawing/2014/main" id="{CE6A0602-69EC-4D43-AEE9-E170EDB1FC1A}"/>
                    </a:ext>
                  </a:extLst>
                </p14:cNvPr>
                <p14:cNvContentPartPr/>
                <p14:nvPr/>
              </p14:nvContentPartPr>
              <p14:xfrm>
                <a:off x="7574014" y="5873707"/>
                <a:ext cx="156240" cy="230760"/>
              </p14:xfrm>
            </p:contentPart>
          </mc:Choice>
          <mc:Fallback xmlns="">
            <p:pic>
              <p:nvPicPr>
                <p:cNvPr id="579" name="Freihand 578">
                  <a:extLst>
                    <a:ext uri="{FF2B5EF4-FFF2-40B4-BE49-F238E27FC236}">
                      <a16:creationId xmlns:a16="http://schemas.microsoft.com/office/drawing/2014/main" id="{CE6A0602-69EC-4D43-AEE9-E170EDB1FC1A}"/>
                    </a:ext>
                  </a:extLst>
                </p:cNvPr>
                <p:cNvPicPr/>
                <p:nvPr/>
              </p:nvPicPr>
              <p:blipFill>
                <a:blip r:embed="rId965"/>
                <a:stretch>
                  <a:fillRect/>
                </a:stretch>
              </p:blipFill>
              <p:spPr>
                <a:xfrm>
                  <a:off x="7569694" y="5869387"/>
                  <a:ext cx="164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80" name="Freihand 579">
                  <a:extLst>
                    <a:ext uri="{FF2B5EF4-FFF2-40B4-BE49-F238E27FC236}">
                      <a16:creationId xmlns:a16="http://schemas.microsoft.com/office/drawing/2014/main" id="{A09BD904-03CF-4E8E-905D-2BDD42C85A3A}"/>
                    </a:ext>
                  </a:extLst>
                </p14:cNvPr>
                <p14:cNvContentPartPr/>
                <p14:nvPr/>
              </p14:nvContentPartPr>
              <p14:xfrm>
                <a:off x="7720534" y="5909707"/>
                <a:ext cx="40680" cy="63720"/>
              </p14:xfrm>
            </p:contentPart>
          </mc:Choice>
          <mc:Fallback xmlns="">
            <p:pic>
              <p:nvPicPr>
                <p:cNvPr id="580" name="Freihand 579">
                  <a:extLst>
                    <a:ext uri="{FF2B5EF4-FFF2-40B4-BE49-F238E27FC236}">
                      <a16:creationId xmlns:a16="http://schemas.microsoft.com/office/drawing/2014/main" id="{A09BD904-03CF-4E8E-905D-2BDD42C85A3A}"/>
                    </a:ext>
                  </a:extLst>
                </p:cNvPr>
                <p:cNvPicPr/>
                <p:nvPr/>
              </p:nvPicPr>
              <p:blipFill>
                <a:blip r:embed="rId967"/>
                <a:stretch>
                  <a:fillRect/>
                </a:stretch>
              </p:blipFill>
              <p:spPr>
                <a:xfrm>
                  <a:off x="7716214" y="5905387"/>
                  <a:ext cx="49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1" name="Freihand 580">
                  <a:extLst>
                    <a:ext uri="{FF2B5EF4-FFF2-40B4-BE49-F238E27FC236}">
                      <a16:creationId xmlns:a16="http://schemas.microsoft.com/office/drawing/2014/main" id="{4F0BAD50-8908-4605-BDA4-B58F145C5346}"/>
                    </a:ext>
                  </a:extLst>
                </p14:cNvPr>
                <p14:cNvContentPartPr/>
                <p14:nvPr/>
              </p14:nvContentPartPr>
              <p14:xfrm>
                <a:off x="7795414" y="5893867"/>
                <a:ext cx="78480" cy="61200"/>
              </p14:xfrm>
            </p:contentPart>
          </mc:Choice>
          <mc:Fallback xmlns="">
            <p:pic>
              <p:nvPicPr>
                <p:cNvPr id="581" name="Freihand 580">
                  <a:extLst>
                    <a:ext uri="{FF2B5EF4-FFF2-40B4-BE49-F238E27FC236}">
                      <a16:creationId xmlns:a16="http://schemas.microsoft.com/office/drawing/2014/main" id="{4F0BAD50-8908-4605-BDA4-B58F145C5346}"/>
                    </a:ext>
                  </a:extLst>
                </p:cNvPr>
                <p:cNvPicPr/>
                <p:nvPr/>
              </p:nvPicPr>
              <p:blipFill>
                <a:blip r:embed="rId969"/>
                <a:stretch>
                  <a:fillRect/>
                </a:stretch>
              </p:blipFill>
              <p:spPr>
                <a:xfrm>
                  <a:off x="7791094" y="5889547"/>
                  <a:ext cx="87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82" name="Freihand 581">
                  <a:extLst>
                    <a:ext uri="{FF2B5EF4-FFF2-40B4-BE49-F238E27FC236}">
                      <a16:creationId xmlns:a16="http://schemas.microsoft.com/office/drawing/2014/main" id="{67DC359B-1F44-401D-8265-5DB8FCDF688C}"/>
                    </a:ext>
                  </a:extLst>
                </p14:cNvPr>
                <p14:cNvContentPartPr/>
                <p14:nvPr/>
              </p14:nvContentPartPr>
              <p14:xfrm>
                <a:off x="7881094" y="5865067"/>
                <a:ext cx="61560" cy="75960"/>
              </p14:xfrm>
            </p:contentPart>
          </mc:Choice>
          <mc:Fallback xmlns="">
            <p:pic>
              <p:nvPicPr>
                <p:cNvPr id="582" name="Freihand 581">
                  <a:extLst>
                    <a:ext uri="{FF2B5EF4-FFF2-40B4-BE49-F238E27FC236}">
                      <a16:creationId xmlns:a16="http://schemas.microsoft.com/office/drawing/2014/main" id="{67DC359B-1F44-401D-8265-5DB8FCDF688C}"/>
                    </a:ext>
                  </a:extLst>
                </p:cNvPr>
                <p:cNvPicPr/>
                <p:nvPr/>
              </p:nvPicPr>
              <p:blipFill>
                <a:blip r:embed="rId971"/>
                <a:stretch>
                  <a:fillRect/>
                </a:stretch>
              </p:blipFill>
              <p:spPr>
                <a:xfrm>
                  <a:off x="7876774" y="5860747"/>
                  <a:ext cx="70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3" name="Freihand 582">
                  <a:extLst>
                    <a:ext uri="{FF2B5EF4-FFF2-40B4-BE49-F238E27FC236}">
                      <a16:creationId xmlns:a16="http://schemas.microsoft.com/office/drawing/2014/main" id="{0D64BDCC-6954-48D4-BA8B-9853F53674D5}"/>
                    </a:ext>
                  </a:extLst>
                </p14:cNvPr>
                <p14:cNvContentPartPr/>
                <p14:nvPr/>
              </p14:nvContentPartPr>
              <p14:xfrm>
                <a:off x="7952374" y="5858587"/>
                <a:ext cx="196920" cy="49320"/>
              </p14:xfrm>
            </p:contentPart>
          </mc:Choice>
          <mc:Fallback xmlns="">
            <p:pic>
              <p:nvPicPr>
                <p:cNvPr id="583" name="Freihand 582">
                  <a:extLst>
                    <a:ext uri="{FF2B5EF4-FFF2-40B4-BE49-F238E27FC236}">
                      <a16:creationId xmlns:a16="http://schemas.microsoft.com/office/drawing/2014/main" id="{0D64BDCC-6954-48D4-BA8B-9853F53674D5}"/>
                    </a:ext>
                  </a:extLst>
                </p:cNvPr>
                <p:cNvPicPr/>
                <p:nvPr/>
              </p:nvPicPr>
              <p:blipFill>
                <a:blip r:embed="rId973"/>
                <a:stretch>
                  <a:fillRect/>
                </a:stretch>
              </p:blipFill>
              <p:spPr>
                <a:xfrm>
                  <a:off x="7948054" y="5854267"/>
                  <a:ext cx="205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5" name="Freihand 584">
                  <a:extLst>
                    <a:ext uri="{FF2B5EF4-FFF2-40B4-BE49-F238E27FC236}">
                      <a16:creationId xmlns:a16="http://schemas.microsoft.com/office/drawing/2014/main" id="{3F3AF7A9-930C-4481-BAED-F25D4F52690C}"/>
                    </a:ext>
                  </a:extLst>
                </p14:cNvPr>
                <p14:cNvContentPartPr/>
                <p14:nvPr/>
              </p14:nvContentPartPr>
              <p14:xfrm>
                <a:off x="7300774" y="6126787"/>
                <a:ext cx="45360" cy="191880"/>
              </p14:xfrm>
            </p:contentPart>
          </mc:Choice>
          <mc:Fallback xmlns="">
            <p:pic>
              <p:nvPicPr>
                <p:cNvPr id="585" name="Freihand 584">
                  <a:extLst>
                    <a:ext uri="{FF2B5EF4-FFF2-40B4-BE49-F238E27FC236}">
                      <a16:creationId xmlns:a16="http://schemas.microsoft.com/office/drawing/2014/main" id="{3F3AF7A9-930C-4481-BAED-F25D4F52690C}"/>
                    </a:ext>
                  </a:extLst>
                </p:cNvPr>
                <p:cNvPicPr/>
                <p:nvPr/>
              </p:nvPicPr>
              <p:blipFill>
                <a:blip r:embed="rId975"/>
                <a:stretch>
                  <a:fillRect/>
                </a:stretch>
              </p:blipFill>
              <p:spPr>
                <a:xfrm>
                  <a:off x="7296454" y="6122467"/>
                  <a:ext cx="54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6" name="Freihand 585">
                  <a:extLst>
                    <a:ext uri="{FF2B5EF4-FFF2-40B4-BE49-F238E27FC236}">
                      <a16:creationId xmlns:a16="http://schemas.microsoft.com/office/drawing/2014/main" id="{5FB72561-6879-4C11-AAC8-15ACD5DCAC65}"/>
                    </a:ext>
                  </a:extLst>
                </p14:cNvPr>
                <p14:cNvContentPartPr/>
                <p14:nvPr/>
              </p14:nvContentPartPr>
              <p14:xfrm>
                <a:off x="7370254" y="6186547"/>
                <a:ext cx="73800" cy="61920"/>
              </p14:xfrm>
            </p:contentPart>
          </mc:Choice>
          <mc:Fallback xmlns="">
            <p:pic>
              <p:nvPicPr>
                <p:cNvPr id="586" name="Freihand 585">
                  <a:extLst>
                    <a:ext uri="{FF2B5EF4-FFF2-40B4-BE49-F238E27FC236}">
                      <a16:creationId xmlns:a16="http://schemas.microsoft.com/office/drawing/2014/main" id="{5FB72561-6879-4C11-AAC8-15ACD5DCAC65}"/>
                    </a:ext>
                  </a:extLst>
                </p:cNvPr>
                <p:cNvPicPr/>
                <p:nvPr/>
              </p:nvPicPr>
              <p:blipFill>
                <a:blip r:embed="rId977"/>
                <a:stretch>
                  <a:fillRect/>
                </a:stretch>
              </p:blipFill>
              <p:spPr>
                <a:xfrm>
                  <a:off x="7365934" y="6182227"/>
                  <a:ext cx="82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7" name="Freihand 586">
                  <a:extLst>
                    <a:ext uri="{FF2B5EF4-FFF2-40B4-BE49-F238E27FC236}">
                      <a16:creationId xmlns:a16="http://schemas.microsoft.com/office/drawing/2014/main" id="{63EE9E4F-C555-4D36-8D5F-DC4F3C9E2B1B}"/>
                    </a:ext>
                  </a:extLst>
                </p14:cNvPr>
                <p14:cNvContentPartPr/>
                <p14:nvPr/>
              </p14:nvContentPartPr>
              <p14:xfrm>
                <a:off x="7455934" y="6116707"/>
                <a:ext cx="58680" cy="91800"/>
              </p14:xfrm>
            </p:contentPart>
          </mc:Choice>
          <mc:Fallback xmlns="">
            <p:pic>
              <p:nvPicPr>
                <p:cNvPr id="587" name="Freihand 586">
                  <a:extLst>
                    <a:ext uri="{FF2B5EF4-FFF2-40B4-BE49-F238E27FC236}">
                      <a16:creationId xmlns:a16="http://schemas.microsoft.com/office/drawing/2014/main" id="{63EE9E4F-C555-4D36-8D5F-DC4F3C9E2B1B}"/>
                    </a:ext>
                  </a:extLst>
                </p:cNvPr>
                <p:cNvPicPr/>
                <p:nvPr/>
              </p:nvPicPr>
              <p:blipFill>
                <a:blip r:embed="rId979"/>
                <a:stretch>
                  <a:fillRect/>
                </a:stretch>
              </p:blipFill>
              <p:spPr>
                <a:xfrm>
                  <a:off x="7451614" y="6112387"/>
                  <a:ext cx="67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88" name="Freihand 587">
                  <a:extLst>
                    <a:ext uri="{FF2B5EF4-FFF2-40B4-BE49-F238E27FC236}">
                      <a16:creationId xmlns:a16="http://schemas.microsoft.com/office/drawing/2014/main" id="{82789FD6-7963-4219-BE07-DCD9E7BEA082}"/>
                    </a:ext>
                  </a:extLst>
                </p14:cNvPr>
                <p14:cNvContentPartPr/>
                <p14:nvPr/>
              </p14:nvContentPartPr>
              <p14:xfrm>
                <a:off x="7554574" y="6133627"/>
                <a:ext cx="68400" cy="76680"/>
              </p14:xfrm>
            </p:contentPart>
          </mc:Choice>
          <mc:Fallback xmlns="">
            <p:pic>
              <p:nvPicPr>
                <p:cNvPr id="588" name="Freihand 587">
                  <a:extLst>
                    <a:ext uri="{FF2B5EF4-FFF2-40B4-BE49-F238E27FC236}">
                      <a16:creationId xmlns:a16="http://schemas.microsoft.com/office/drawing/2014/main" id="{82789FD6-7963-4219-BE07-DCD9E7BEA082}"/>
                    </a:ext>
                  </a:extLst>
                </p:cNvPr>
                <p:cNvPicPr/>
                <p:nvPr/>
              </p:nvPicPr>
              <p:blipFill>
                <a:blip r:embed="rId981"/>
                <a:stretch>
                  <a:fillRect/>
                </a:stretch>
              </p:blipFill>
              <p:spPr>
                <a:xfrm>
                  <a:off x="7550254" y="612930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89" name="Freihand 588">
                  <a:extLst>
                    <a:ext uri="{FF2B5EF4-FFF2-40B4-BE49-F238E27FC236}">
                      <a16:creationId xmlns:a16="http://schemas.microsoft.com/office/drawing/2014/main" id="{9B19D404-7BEA-482D-813D-9173D8C7DD88}"/>
                    </a:ext>
                  </a:extLst>
                </p14:cNvPr>
                <p14:cNvContentPartPr/>
                <p14:nvPr/>
              </p14:nvContentPartPr>
              <p14:xfrm>
                <a:off x="7723774" y="6049027"/>
                <a:ext cx="126720" cy="135360"/>
              </p14:xfrm>
            </p:contentPart>
          </mc:Choice>
          <mc:Fallback xmlns="">
            <p:pic>
              <p:nvPicPr>
                <p:cNvPr id="589" name="Freihand 588">
                  <a:extLst>
                    <a:ext uri="{FF2B5EF4-FFF2-40B4-BE49-F238E27FC236}">
                      <a16:creationId xmlns:a16="http://schemas.microsoft.com/office/drawing/2014/main" id="{9B19D404-7BEA-482D-813D-9173D8C7DD88}"/>
                    </a:ext>
                  </a:extLst>
                </p:cNvPr>
                <p:cNvPicPr/>
                <p:nvPr/>
              </p:nvPicPr>
              <p:blipFill>
                <a:blip r:embed="rId983"/>
                <a:stretch>
                  <a:fillRect/>
                </a:stretch>
              </p:blipFill>
              <p:spPr>
                <a:xfrm>
                  <a:off x="7719454" y="6044707"/>
                  <a:ext cx="135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90" name="Freihand 589">
                  <a:extLst>
                    <a:ext uri="{FF2B5EF4-FFF2-40B4-BE49-F238E27FC236}">
                      <a16:creationId xmlns:a16="http://schemas.microsoft.com/office/drawing/2014/main" id="{69F48DE2-3E2D-4308-BF46-5956E13B28A3}"/>
                    </a:ext>
                  </a:extLst>
                </p14:cNvPr>
                <p14:cNvContentPartPr/>
                <p14:nvPr/>
              </p14:nvContentPartPr>
              <p14:xfrm>
                <a:off x="7736734" y="6091867"/>
                <a:ext cx="232200" cy="30240"/>
              </p14:xfrm>
            </p:contentPart>
          </mc:Choice>
          <mc:Fallback xmlns="">
            <p:pic>
              <p:nvPicPr>
                <p:cNvPr id="590" name="Freihand 589">
                  <a:extLst>
                    <a:ext uri="{FF2B5EF4-FFF2-40B4-BE49-F238E27FC236}">
                      <a16:creationId xmlns:a16="http://schemas.microsoft.com/office/drawing/2014/main" id="{69F48DE2-3E2D-4308-BF46-5956E13B28A3}"/>
                    </a:ext>
                  </a:extLst>
                </p:cNvPr>
                <p:cNvPicPr/>
                <p:nvPr/>
              </p:nvPicPr>
              <p:blipFill>
                <a:blip r:embed="rId985"/>
                <a:stretch>
                  <a:fillRect/>
                </a:stretch>
              </p:blipFill>
              <p:spPr>
                <a:xfrm>
                  <a:off x="7732414" y="6087547"/>
                  <a:ext cx="240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1" name="Freihand 590">
                  <a:extLst>
                    <a:ext uri="{FF2B5EF4-FFF2-40B4-BE49-F238E27FC236}">
                      <a16:creationId xmlns:a16="http://schemas.microsoft.com/office/drawing/2014/main" id="{47FD029D-FF37-4643-9AC7-E81760E4C955}"/>
                    </a:ext>
                  </a:extLst>
                </p14:cNvPr>
                <p14:cNvContentPartPr/>
                <p14:nvPr/>
              </p14:nvContentPartPr>
              <p14:xfrm>
                <a:off x="7943734" y="6030307"/>
                <a:ext cx="32040" cy="360"/>
              </p14:xfrm>
            </p:contentPart>
          </mc:Choice>
          <mc:Fallback xmlns="">
            <p:pic>
              <p:nvPicPr>
                <p:cNvPr id="591" name="Freihand 590">
                  <a:extLst>
                    <a:ext uri="{FF2B5EF4-FFF2-40B4-BE49-F238E27FC236}">
                      <a16:creationId xmlns:a16="http://schemas.microsoft.com/office/drawing/2014/main" id="{47FD029D-FF37-4643-9AC7-E81760E4C955}"/>
                    </a:ext>
                  </a:extLst>
                </p:cNvPr>
                <p:cNvPicPr/>
                <p:nvPr/>
              </p:nvPicPr>
              <p:blipFill>
                <a:blip r:embed="rId987"/>
                <a:stretch>
                  <a:fillRect/>
                </a:stretch>
              </p:blipFill>
              <p:spPr>
                <a:xfrm>
                  <a:off x="7939414" y="6025987"/>
                  <a:ext cx="40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2" name="Freihand 591">
                  <a:extLst>
                    <a:ext uri="{FF2B5EF4-FFF2-40B4-BE49-F238E27FC236}">
                      <a16:creationId xmlns:a16="http://schemas.microsoft.com/office/drawing/2014/main" id="{C0B12058-F6E7-4AE0-8D71-ADD7659C4B71}"/>
                    </a:ext>
                  </a:extLst>
                </p14:cNvPr>
                <p14:cNvContentPartPr/>
                <p14:nvPr/>
              </p14:nvContentPartPr>
              <p14:xfrm>
                <a:off x="7995934" y="6047227"/>
                <a:ext cx="61920" cy="78120"/>
              </p14:xfrm>
            </p:contentPart>
          </mc:Choice>
          <mc:Fallback xmlns="">
            <p:pic>
              <p:nvPicPr>
                <p:cNvPr id="592" name="Freihand 591">
                  <a:extLst>
                    <a:ext uri="{FF2B5EF4-FFF2-40B4-BE49-F238E27FC236}">
                      <a16:creationId xmlns:a16="http://schemas.microsoft.com/office/drawing/2014/main" id="{C0B12058-F6E7-4AE0-8D71-ADD7659C4B71}"/>
                    </a:ext>
                  </a:extLst>
                </p:cNvPr>
                <p:cNvPicPr/>
                <p:nvPr/>
              </p:nvPicPr>
              <p:blipFill>
                <a:blip r:embed="rId989"/>
                <a:stretch>
                  <a:fillRect/>
                </a:stretch>
              </p:blipFill>
              <p:spPr>
                <a:xfrm>
                  <a:off x="7991614" y="6042907"/>
                  <a:ext cx="70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3" name="Freihand 592">
                  <a:extLst>
                    <a:ext uri="{FF2B5EF4-FFF2-40B4-BE49-F238E27FC236}">
                      <a16:creationId xmlns:a16="http://schemas.microsoft.com/office/drawing/2014/main" id="{DF7E8B64-E811-4869-8793-B505278B5496}"/>
                    </a:ext>
                  </a:extLst>
                </p14:cNvPr>
                <p14:cNvContentPartPr/>
                <p14:nvPr/>
              </p14:nvContentPartPr>
              <p14:xfrm>
                <a:off x="8125894" y="6055507"/>
                <a:ext cx="123480" cy="28440"/>
              </p14:xfrm>
            </p:contentPart>
          </mc:Choice>
          <mc:Fallback xmlns="">
            <p:pic>
              <p:nvPicPr>
                <p:cNvPr id="593" name="Freihand 592">
                  <a:extLst>
                    <a:ext uri="{FF2B5EF4-FFF2-40B4-BE49-F238E27FC236}">
                      <a16:creationId xmlns:a16="http://schemas.microsoft.com/office/drawing/2014/main" id="{DF7E8B64-E811-4869-8793-B505278B5496}"/>
                    </a:ext>
                  </a:extLst>
                </p:cNvPr>
                <p:cNvPicPr/>
                <p:nvPr/>
              </p:nvPicPr>
              <p:blipFill>
                <a:blip r:embed="rId991"/>
                <a:stretch>
                  <a:fillRect/>
                </a:stretch>
              </p:blipFill>
              <p:spPr>
                <a:xfrm>
                  <a:off x="8121574" y="6051187"/>
                  <a:ext cx="132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4" name="Freihand 593">
                  <a:extLst>
                    <a:ext uri="{FF2B5EF4-FFF2-40B4-BE49-F238E27FC236}">
                      <a16:creationId xmlns:a16="http://schemas.microsoft.com/office/drawing/2014/main" id="{5A57703D-B691-45FD-BDBF-4BBCDF549E26}"/>
                    </a:ext>
                  </a:extLst>
                </p14:cNvPr>
                <p14:cNvContentPartPr/>
                <p14:nvPr/>
              </p14:nvContentPartPr>
              <p14:xfrm>
                <a:off x="8294734" y="5967667"/>
                <a:ext cx="91800" cy="86760"/>
              </p14:xfrm>
            </p:contentPart>
          </mc:Choice>
          <mc:Fallback xmlns="">
            <p:pic>
              <p:nvPicPr>
                <p:cNvPr id="594" name="Freihand 593">
                  <a:extLst>
                    <a:ext uri="{FF2B5EF4-FFF2-40B4-BE49-F238E27FC236}">
                      <a16:creationId xmlns:a16="http://schemas.microsoft.com/office/drawing/2014/main" id="{5A57703D-B691-45FD-BDBF-4BBCDF549E26}"/>
                    </a:ext>
                  </a:extLst>
                </p:cNvPr>
                <p:cNvPicPr/>
                <p:nvPr/>
              </p:nvPicPr>
              <p:blipFill>
                <a:blip r:embed="rId993"/>
                <a:stretch>
                  <a:fillRect/>
                </a:stretch>
              </p:blipFill>
              <p:spPr>
                <a:xfrm>
                  <a:off x="8290414" y="5963347"/>
                  <a:ext cx="100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95" name="Freihand 594">
                  <a:extLst>
                    <a:ext uri="{FF2B5EF4-FFF2-40B4-BE49-F238E27FC236}">
                      <a16:creationId xmlns:a16="http://schemas.microsoft.com/office/drawing/2014/main" id="{2EA3A6A9-E4CD-4B32-94D0-8DE01F9F543D}"/>
                    </a:ext>
                  </a:extLst>
                </p14:cNvPr>
                <p14:cNvContentPartPr/>
                <p14:nvPr/>
              </p14:nvContentPartPr>
              <p14:xfrm>
                <a:off x="7456294" y="6395707"/>
                <a:ext cx="23040" cy="97560"/>
              </p14:xfrm>
            </p:contentPart>
          </mc:Choice>
          <mc:Fallback xmlns="">
            <p:pic>
              <p:nvPicPr>
                <p:cNvPr id="595" name="Freihand 594">
                  <a:extLst>
                    <a:ext uri="{FF2B5EF4-FFF2-40B4-BE49-F238E27FC236}">
                      <a16:creationId xmlns:a16="http://schemas.microsoft.com/office/drawing/2014/main" id="{2EA3A6A9-E4CD-4B32-94D0-8DE01F9F543D}"/>
                    </a:ext>
                  </a:extLst>
                </p:cNvPr>
                <p:cNvPicPr/>
                <p:nvPr/>
              </p:nvPicPr>
              <p:blipFill>
                <a:blip r:embed="rId995"/>
                <a:stretch>
                  <a:fillRect/>
                </a:stretch>
              </p:blipFill>
              <p:spPr>
                <a:xfrm>
                  <a:off x="7451974" y="6391387"/>
                  <a:ext cx="3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96" name="Freihand 595">
                  <a:extLst>
                    <a:ext uri="{FF2B5EF4-FFF2-40B4-BE49-F238E27FC236}">
                      <a16:creationId xmlns:a16="http://schemas.microsoft.com/office/drawing/2014/main" id="{0A7E2D45-95E6-4B68-A701-C54C75ABD132}"/>
                    </a:ext>
                  </a:extLst>
                </p14:cNvPr>
                <p14:cNvContentPartPr/>
                <p14:nvPr/>
              </p14:nvContentPartPr>
              <p14:xfrm>
                <a:off x="7391134" y="6424867"/>
                <a:ext cx="164880" cy="81000"/>
              </p14:xfrm>
            </p:contentPart>
          </mc:Choice>
          <mc:Fallback xmlns="">
            <p:pic>
              <p:nvPicPr>
                <p:cNvPr id="596" name="Freihand 595">
                  <a:extLst>
                    <a:ext uri="{FF2B5EF4-FFF2-40B4-BE49-F238E27FC236}">
                      <a16:creationId xmlns:a16="http://schemas.microsoft.com/office/drawing/2014/main" id="{0A7E2D45-95E6-4B68-A701-C54C75ABD132}"/>
                    </a:ext>
                  </a:extLst>
                </p:cNvPr>
                <p:cNvPicPr/>
                <p:nvPr/>
              </p:nvPicPr>
              <p:blipFill>
                <a:blip r:embed="rId997"/>
                <a:stretch>
                  <a:fillRect/>
                </a:stretch>
              </p:blipFill>
              <p:spPr>
                <a:xfrm>
                  <a:off x="7386814" y="6420547"/>
                  <a:ext cx="173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97" name="Freihand 596">
                  <a:extLst>
                    <a:ext uri="{FF2B5EF4-FFF2-40B4-BE49-F238E27FC236}">
                      <a16:creationId xmlns:a16="http://schemas.microsoft.com/office/drawing/2014/main" id="{DB63247A-A2A0-4D2D-9D8B-C09A9F3F6C3E}"/>
                    </a:ext>
                  </a:extLst>
                </p14:cNvPr>
                <p14:cNvContentPartPr/>
                <p14:nvPr/>
              </p14:nvContentPartPr>
              <p14:xfrm>
                <a:off x="7374934" y="6342787"/>
                <a:ext cx="270720" cy="100440"/>
              </p14:xfrm>
            </p:contentPart>
          </mc:Choice>
          <mc:Fallback xmlns="">
            <p:pic>
              <p:nvPicPr>
                <p:cNvPr id="597" name="Freihand 596">
                  <a:extLst>
                    <a:ext uri="{FF2B5EF4-FFF2-40B4-BE49-F238E27FC236}">
                      <a16:creationId xmlns:a16="http://schemas.microsoft.com/office/drawing/2014/main" id="{DB63247A-A2A0-4D2D-9D8B-C09A9F3F6C3E}"/>
                    </a:ext>
                  </a:extLst>
                </p:cNvPr>
                <p:cNvPicPr/>
                <p:nvPr/>
              </p:nvPicPr>
              <p:blipFill>
                <a:blip r:embed="rId999"/>
                <a:stretch>
                  <a:fillRect/>
                </a:stretch>
              </p:blipFill>
              <p:spPr>
                <a:xfrm>
                  <a:off x="7370614" y="6338467"/>
                  <a:ext cx="279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0" name="Freihand 599">
                  <a:extLst>
                    <a:ext uri="{FF2B5EF4-FFF2-40B4-BE49-F238E27FC236}">
                      <a16:creationId xmlns:a16="http://schemas.microsoft.com/office/drawing/2014/main" id="{72445740-ECDC-47EF-803D-E93C43926117}"/>
                    </a:ext>
                  </a:extLst>
                </p14:cNvPr>
                <p14:cNvContentPartPr/>
                <p14:nvPr/>
              </p14:nvContentPartPr>
              <p14:xfrm>
                <a:off x="7652494" y="6279427"/>
                <a:ext cx="97920" cy="175680"/>
              </p14:xfrm>
            </p:contentPart>
          </mc:Choice>
          <mc:Fallback xmlns="">
            <p:pic>
              <p:nvPicPr>
                <p:cNvPr id="600" name="Freihand 599">
                  <a:extLst>
                    <a:ext uri="{FF2B5EF4-FFF2-40B4-BE49-F238E27FC236}">
                      <a16:creationId xmlns:a16="http://schemas.microsoft.com/office/drawing/2014/main" id="{72445740-ECDC-47EF-803D-E93C43926117}"/>
                    </a:ext>
                  </a:extLst>
                </p:cNvPr>
                <p:cNvPicPr/>
                <p:nvPr/>
              </p:nvPicPr>
              <p:blipFill>
                <a:blip r:embed="rId1001"/>
                <a:stretch>
                  <a:fillRect/>
                </a:stretch>
              </p:blipFill>
              <p:spPr>
                <a:xfrm>
                  <a:off x="7648174" y="6275107"/>
                  <a:ext cx="106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1" name="Freihand 600">
                  <a:extLst>
                    <a:ext uri="{FF2B5EF4-FFF2-40B4-BE49-F238E27FC236}">
                      <a16:creationId xmlns:a16="http://schemas.microsoft.com/office/drawing/2014/main" id="{5B68C250-639D-40E5-8DB3-C159AC7D2EC6}"/>
                    </a:ext>
                  </a:extLst>
                </p14:cNvPr>
                <p14:cNvContentPartPr/>
                <p14:nvPr/>
              </p14:nvContentPartPr>
              <p14:xfrm>
                <a:off x="7755094" y="6280507"/>
                <a:ext cx="192240" cy="110880"/>
              </p14:xfrm>
            </p:contentPart>
          </mc:Choice>
          <mc:Fallback xmlns="">
            <p:pic>
              <p:nvPicPr>
                <p:cNvPr id="601" name="Freihand 600">
                  <a:extLst>
                    <a:ext uri="{FF2B5EF4-FFF2-40B4-BE49-F238E27FC236}">
                      <a16:creationId xmlns:a16="http://schemas.microsoft.com/office/drawing/2014/main" id="{5B68C250-639D-40E5-8DB3-C159AC7D2EC6}"/>
                    </a:ext>
                  </a:extLst>
                </p:cNvPr>
                <p:cNvPicPr/>
                <p:nvPr/>
              </p:nvPicPr>
              <p:blipFill>
                <a:blip r:embed="rId1003"/>
                <a:stretch>
                  <a:fillRect/>
                </a:stretch>
              </p:blipFill>
              <p:spPr>
                <a:xfrm>
                  <a:off x="7750774" y="6276187"/>
                  <a:ext cx="200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2" name="Freihand 601">
                  <a:extLst>
                    <a:ext uri="{FF2B5EF4-FFF2-40B4-BE49-F238E27FC236}">
                      <a16:creationId xmlns:a16="http://schemas.microsoft.com/office/drawing/2014/main" id="{179580EC-6479-4E24-8ABE-C3981E367724}"/>
                    </a:ext>
                  </a:extLst>
                </p14:cNvPr>
                <p14:cNvContentPartPr/>
                <p14:nvPr/>
              </p14:nvContentPartPr>
              <p14:xfrm>
                <a:off x="7930774" y="6270427"/>
                <a:ext cx="17280" cy="29160"/>
              </p14:xfrm>
            </p:contentPart>
          </mc:Choice>
          <mc:Fallback xmlns="">
            <p:pic>
              <p:nvPicPr>
                <p:cNvPr id="602" name="Freihand 601">
                  <a:extLst>
                    <a:ext uri="{FF2B5EF4-FFF2-40B4-BE49-F238E27FC236}">
                      <a16:creationId xmlns:a16="http://schemas.microsoft.com/office/drawing/2014/main" id="{179580EC-6479-4E24-8ABE-C3981E367724}"/>
                    </a:ext>
                  </a:extLst>
                </p:cNvPr>
                <p:cNvPicPr/>
                <p:nvPr/>
              </p:nvPicPr>
              <p:blipFill>
                <a:blip r:embed="rId1005"/>
                <a:stretch>
                  <a:fillRect/>
                </a:stretch>
              </p:blipFill>
              <p:spPr>
                <a:xfrm>
                  <a:off x="7926454" y="6266107"/>
                  <a:ext cx="25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3" name="Freihand 602">
                  <a:extLst>
                    <a:ext uri="{FF2B5EF4-FFF2-40B4-BE49-F238E27FC236}">
                      <a16:creationId xmlns:a16="http://schemas.microsoft.com/office/drawing/2014/main" id="{7394CDB3-53E4-47A4-9BDE-7C6DF0BFF131}"/>
                    </a:ext>
                  </a:extLst>
                </p14:cNvPr>
                <p14:cNvContentPartPr/>
                <p14:nvPr/>
              </p14:nvContentPartPr>
              <p14:xfrm>
                <a:off x="7994854" y="6314347"/>
                <a:ext cx="99000" cy="34560"/>
              </p14:xfrm>
            </p:contentPart>
          </mc:Choice>
          <mc:Fallback xmlns="">
            <p:pic>
              <p:nvPicPr>
                <p:cNvPr id="603" name="Freihand 602">
                  <a:extLst>
                    <a:ext uri="{FF2B5EF4-FFF2-40B4-BE49-F238E27FC236}">
                      <a16:creationId xmlns:a16="http://schemas.microsoft.com/office/drawing/2014/main" id="{7394CDB3-53E4-47A4-9BDE-7C6DF0BFF131}"/>
                    </a:ext>
                  </a:extLst>
                </p:cNvPr>
                <p:cNvPicPr/>
                <p:nvPr/>
              </p:nvPicPr>
              <p:blipFill>
                <a:blip r:embed="rId1007"/>
                <a:stretch>
                  <a:fillRect/>
                </a:stretch>
              </p:blipFill>
              <p:spPr>
                <a:xfrm>
                  <a:off x="7990534" y="6310027"/>
                  <a:ext cx="107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04" name="Freihand 603">
                  <a:extLst>
                    <a:ext uri="{FF2B5EF4-FFF2-40B4-BE49-F238E27FC236}">
                      <a16:creationId xmlns:a16="http://schemas.microsoft.com/office/drawing/2014/main" id="{A8928E36-8BE7-4BCF-999A-8FBAF5142016}"/>
                    </a:ext>
                  </a:extLst>
                </p14:cNvPr>
                <p14:cNvContentPartPr/>
                <p14:nvPr/>
              </p14:nvContentPartPr>
              <p14:xfrm>
                <a:off x="8198254" y="6250987"/>
                <a:ext cx="100800" cy="78120"/>
              </p14:xfrm>
            </p:contentPart>
          </mc:Choice>
          <mc:Fallback xmlns="">
            <p:pic>
              <p:nvPicPr>
                <p:cNvPr id="604" name="Freihand 603">
                  <a:extLst>
                    <a:ext uri="{FF2B5EF4-FFF2-40B4-BE49-F238E27FC236}">
                      <a16:creationId xmlns:a16="http://schemas.microsoft.com/office/drawing/2014/main" id="{A8928E36-8BE7-4BCF-999A-8FBAF5142016}"/>
                    </a:ext>
                  </a:extLst>
                </p:cNvPr>
                <p:cNvPicPr/>
                <p:nvPr/>
              </p:nvPicPr>
              <p:blipFill>
                <a:blip r:embed="rId1009"/>
                <a:stretch>
                  <a:fillRect/>
                </a:stretch>
              </p:blipFill>
              <p:spPr>
                <a:xfrm>
                  <a:off x="8193934" y="6246667"/>
                  <a:ext cx="109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05" name="Freihand 604">
                  <a:extLst>
                    <a:ext uri="{FF2B5EF4-FFF2-40B4-BE49-F238E27FC236}">
                      <a16:creationId xmlns:a16="http://schemas.microsoft.com/office/drawing/2014/main" id="{7701A4F0-C6E4-4F29-BFCA-A0B427098BA9}"/>
                    </a:ext>
                  </a:extLst>
                </p14:cNvPr>
                <p14:cNvContentPartPr/>
                <p14:nvPr/>
              </p14:nvContentPartPr>
              <p14:xfrm>
                <a:off x="8338294" y="6192667"/>
                <a:ext cx="128520" cy="110160"/>
              </p14:xfrm>
            </p:contentPart>
          </mc:Choice>
          <mc:Fallback xmlns="">
            <p:pic>
              <p:nvPicPr>
                <p:cNvPr id="605" name="Freihand 604">
                  <a:extLst>
                    <a:ext uri="{FF2B5EF4-FFF2-40B4-BE49-F238E27FC236}">
                      <a16:creationId xmlns:a16="http://schemas.microsoft.com/office/drawing/2014/main" id="{7701A4F0-C6E4-4F29-BFCA-A0B427098BA9}"/>
                    </a:ext>
                  </a:extLst>
                </p:cNvPr>
                <p:cNvPicPr/>
                <p:nvPr/>
              </p:nvPicPr>
              <p:blipFill>
                <a:blip r:embed="rId1011"/>
                <a:stretch>
                  <a:fillRect/>
                </a:stretch>
              </p:blipFill>
              <p:spPr>
                <a:xfrm>
                  <a:off x="8333974" y="6188347"/>
                  <a:ext cx="13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06" name="Freihand 605">
                  <a:extLst>
                    <a:ext uri="{FF2B5EF4-FFF2-40B4-BE49-F238E27FC236}">
                      <a16:creationId xmlns:a16="http://schemas.microsoft.com/office/drawing/2014/main" id="{DB897BE9-B55A-462E-9AA9-F426A8B7CF87}"/>
                    </a:ext>
                  </a:extLst>
                </p14:cNvPr>
                <p14:cNvContentPartPr/>
                <p14:nvPr/>
              </p14:nvContentPartPr>
              <p14:xfrm>
                <a:off x="8469694" y="6207787"/>
                <a:ext cx="60480" cy="84240"/>
              </p14:xfrm>
            </p:contentPart>
          </mc:Choice>
          <mc:Fallback xmlns="">
            <p:pic>
              <p:nvPicPr>
                <p:cNvPr id="606" name="Freihand 605">
                  <a:extLst>
                    <a:ext uri="{FF2B5EF4-FFF2-40B4-BE49-F238E27FC236}">
                      <a16:creationId xmlns:a16="http://schemas.microsoft.com/office/drawing/2014/main" id="{DB897BE9-B55A-462E-9AA9-F426A8B7CF87}"/>
                    </a:ext>
                  </a:extLst>
                </p:cNvPr>
                <p:cNvPicPr/>
                <p:nvPr/>
              </p:nvPicPr>
              <p:blipFill>
                <a:blip r:embed="rId1013"/>
                <a:stretch>
                  <a:fillRect/>
                </a:stretch>
              </p:blipFill>
              <p:spPr>
                <a:xfrm>
                  <a:off x="8465374" y="6203467"/>
                  <a:ext cx="69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07" name="Freihand 606">
                  <a:extLst>
                    <a:ext uri="{FF2B5EF4-FFF2-40B4-BE49-F238E27FC236}">
                      <a16:creationId xmlns:a16="http://schemas.microsoft.com/office/drawing/2014/main" id="{444DB32D-986B-4C8B-BC07-277B4DDD220A}"/>
                    </a:ext>
                  </a:extLst>
                </p14:cNvPr>
                <p14:cNvContentPartPr/>
                <p14:nvPr/>
              </p14:nvContentPartPr>
              <p14:xfrm>
                <a:off x="8566894" y="6182227"/>
                <a:ext cx="40680" cy="86760"/>
              </p14:xfrm>
            </p:contentPart>
          </mc:Choice>
          <mc:Fallback xmlns="">
            <p:pic>
              <p:nvPicPr>
                <p:cNvPr id="607" name="Freihand 606">
                  <a:extLst>
                    <a:ext uri="{FF2B5EF4-FFF2-40B4-BE49-F238E27FC236}">
                      <a16:creationId xmlns:a16="http://schemas.microsoft.com/office/drawing/2014/main" id="{444DB32D-986B-4C8B-BC07-277B4DDD220A}"/>
                    </a:ext>
                  </a:extLst>
                </p:cNvPr>
                <p:cNvPicPr/>
                <p:nvPr/>
              </p:nvPicPr>
              <p:blipFill>
                <a:blip r:embed="rId1015"/>
                <a:stretch>
                  <a:fillRect/>
                </a:stretch>
              </p:blipFill>
              <p:spPr>
                <a:xfrm>
                  <a:off x="8562574" y="6177907"/>
                  <a:ext cx="49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08" name="Freihand 607">
                  <a:extLst>
                    <a:ext uri="{FF2B5EF4-FFF2-40B4-BE49-F238E27FC236}">
                      <a16:creationId xmlns:a16="http://schemas.microsoft.com/office/drawing/2014/main" id="{C24DB540-9B90-4662-9990-28B9731E7B00}"/>
                    </a:ext>
                  </a:extLst>
                </p14:cNvPr>
                <p14:cNvContentPartPr/>
                <p14:nvPr/>
              </p14:nvContentPartPr>
              <p14:xfrm>
                <a:off x="8527654" y="6122827"/>
                <a:ext cx="67680" cy="80280"/>
              </p14:xfrm>
            </p:contentPart>
          </mc:Choice>
          <mc:Fallback xmlns="">
            <p:pic>
              <p:nvPicPr>
                <p:cNvPr id="608" name="Freihand 607">
                  <a:extLst>
                    <a:ext uri="{FF2B5EF4-FFF2-40B4-BE49-F238E27FC236}">
                      <a16:creationId xmlns:a16="http://schemas.microsoft.com/office/drawing/2014/main" id="{C24DB540-9B90-4662-9990-28B9731E7B00}"/>
                    </a:ext>
                  </a:extLst>
                </p:cNvPr>
                <p:cNvPicPr/>
                <p:nvPr/>
              </p:nvPicPr>
              <p:blipFill>
                <a:blip r:embed="rId1017"/>
                <a:stretch>
                  <a:fillRect/>
                </a:stretch>
              </p:blipFill>
              <p:spPr>
                <a:xfrm>
                  <a:off x="8523334" y="6118507"/>
                  <a:ext cx="76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09" name="Freihand 608">
                  <a:extLst>
                    <a:ext uri="{FF2B5EF4-FFF2-40B4-BE49-F238E27FC236}">
                      <a16:creationId xmlns:a16="http://schemas.microsoft.com/office/drawing/2014/main" id="{83A146D8-17C3-4361-BE99-0FD09EB2ECA9}"/>
                    </a:ext>
                  </a:extLst>
                </p14:cNvPr>
                <p14:cNvContentPartPr/>
                <p14:nvPr/>
              </p14:nvContentPartPr>
              <p14:xfrm>
                <a:off x="8598214" y="6238387"/>
                <a:ext cx="42840" cy="49680"/>
              </p14:xfrm>
            </p:contentPart>
          </mc:Choice>
          <mc:Fallback xmlns="">
            <p:pic>
              <p:nvPicPr>
                <p:cNvPr id="609" name="Freihand 608">
                  <a:extLst>
                    <a:ext uri="{FF2B5EF4-FFF2-40B4-BE49-F238E27FC236}">
                      <a16:creationId xmlns:a16="http://schemas.microsoft.com/office/drawing/2014/main" id="{83A146D8-17C3-4361-BE99-0FD09EB2ECA9}"/>
                    </a:ext>
                  </a:extLst>
                </p:cNvPr>
                <p:cNvPicPr/>
                <p:nvPr/>
              </p:nvPicPr>
              <p:blipFill>
                <a:blip r:embed="rId1019"/>
                <a:stretch>
                  <a:fillRect/>
                </a:stretch>
              </p:blipFill>
              <p:spPr>
                <a:xfrm>
                  <a:off x="8593894" y="6234067"/>
                  <a:ext cx="5148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0">
            <p14:nvContentPartPr>
              <p14:cNvPr id="611" name="Freihand 610">
                <a:extLst>
                  <a:ext uri="{FF2B5EF4-FFF2-40B4-BE49-F238E27FC236}">
                    <a16:creationId xmlns:a16="http://schemas.microsoft.com/office/drawing/2014/main" id="{261ADC95-DACB-424C-AD49-087A37B406D6}"/>
                  </a:ext>
                </a:extLst>
              </p14:cNvPr>
              <p14:cNvContentPartPr/>
              <p14:nvPr/>
            </p14:nvContentPartPr>
            <p14:xfrm>
              <a:off x="2324494" y="5718907"/>
              <a:ext cx="1419840" cy="423720"/>
            </p14:xfrm>
          </p:contentPart>
        </mc:Choice>
        <mc:Fallback xmlns="">
          <p:pic>
            <p:nvPicPr>
              <p:cNvPr id="611" name="Freihand 610">
                <a:extLst>
                  <a:ext uri="{FF2B5EF4-FFF2-40B4-BE49-F238E27FC236}">
                    <a16:creationId xmlns:a16="http://schemas.microsoft.com/office/drawing/2014/main" id="{261ADC95-DACB-424C-AD49-087A37B406D6}"/>
                  </a:ext>
                </a:extLst>
              </p:cNvPr>
              <p:cNvPicPr/>
              <p:nvPr/>
            </p:nvPicPr>
            <p:blipFill>
              <a:blip r:embed="rId1021"/>
              <a:stretch>
                <a:fillRect/>
              </a:stretch>
            </p:blipFill>
            <p:spPr>
              <a:xfrm>
                <a:off x="2320174" y="5714587"/>
                <a:ext cx="14284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12" name="Freihand 611">
                <a:extLst>
                  <a:ext uri="{FF2B5EF4-FFF2-40B4-BE49-F238E27FC236}">
                    <a16:creationId xmlns:a16="http://schemas.microsoft.com/office/drawing/2014/main" id="{C7484290-0C97-4337-AD53-B77C5BC21462}"/>
                  </a:ext>
                </a:extLst>
              </p14:cNvPr>
              <p14:cNvContentPartPr/>
              <p14:nvPr/>
            </p14:nvContentPartPr>
            <p14:xfrm>
              <a:off x="3167974" y="5657707"/>
              <a:ext cx="467280" cy="575280"/>
            </p14:xfrm>
          </p:contentPart>
        </mc:Choice>
        <mc:Fallback xmlns="">
          <p:pic>
            <p:nvPicPr>
              <p:cNvPr id="612" name="Freihand 611">
                <a:extLst>
                  <a:ext uri="{FF2B5EF4-FFF2-40B4-BE49-F238E27FC236}">
                    <a16:creationId xmlns:a16="http://schemas.microsoft.com/office/drawing/2014/main" id="{C7484290-0C97-4337-AD53-B77C5BC21462}"/>
                  </a:ext>
                </a:extLst>
              </p:cNvPr>
              <p:cNvPicPr/>
              <p:nvPr/>
            </p:nvPicPr>
            <p:blipFill>
              <a:blip r:embed="rId1023"/>
              <a:stretch>
                <a:fillRect/>
              </a:stretch>
            </p:blipFill>
            <p:spPr>
              <a:xfrm>
                <a:off x="3163654" y="5653387"/>
                <a:ext cx="475920" cy="583920"/>
              </a:xfrm>
              <a:prstGeom prst="rect">
                <a:avLst/>
              </a:prstGeom>
            </p:spPr>
          </p:pic>
        </mc:Fallback>
      </mc:AlternateContent>
      <p:grpSp>
        <p:nvGrpSpPr>
          <p:cNvPr id="618" name="Gruppieren 617">
            <a:extLst>
              <a:ext uri="{FF2B5EF4-FFF2-40B4-BE49-F238E27FC236}">
                <a16:creationId xmlns:a16="http://schemas.microsoft.com/office/drawing/2014/main" id="{CD983BAC-4BAD-4484-93C1-1F25BA90CE6F}"/>
              </a:ext>
            </a:extLst>
          </p:cNvPr>
          <p:cNvGrpSpPr/>
          <p:nvPr/>
        </p:nvGrpSpPr>
        <p:grpSpPr>
          <a:xfrm>
            <a:off x="560854" y="6255667"/>
            <a:ext cx="1200600" cy="354600"/>
            <a:chOff x="560854" y="6255667"/>
            <a:chExt cx="1200600" cy="354600"/>
          </a:xfrm>
        </p:grpSpPr>
        <mc:AlternateContent xmlns:mc="http://schemas.openxmlformats.org/markup-compatibility/2006" xmlns:p14="http://schemas.microsoft.com/office/powerpoint/2010/main">
          <mc:Choice Requires="p14">
            <p:contentPart p14:bwMode="auto" r:id="rId1024">
              <p14:nvContentPartPr>
                <p14:cNvPr id="613" name="Freihand 612">
                  <a:extLst>
                    <a:ext uri="{FF2B5EF4-FFF2-40B4-BE49-F238E27FC236}">
                      <a16:creationId xmlns:a16="http://schemas.microsoft.com/office/drawing/2014/main" id="{8772754E-F819-4039-9B26-F45D5C9FB29A}"/>
                    </a:ext>
                  </a:extLst>
                </p14:cNvPr>
                <p14:cNvContentPartPr/>
                <p14:nvPr/>
              </p14:nvContentPartPr>
              <p14:xfrm>
                <a:off x="560854" y="6436027"/>
                <a:ext cx="324360" cy="29880"/>
              </p14:xfrm>
            </p:contentPart>
          </mc:Choice>
          <mc:Fallback xmlns="">
            <p:pic>
              <p:nvPicPr>
                <p:cNvPr id="613" name="Freihand 612">
                  <a:extLst>
                    <a:ext uri="{FF2B5EF4-FFF2-40B4-BE49-F238E27FC236}">
                      <a16:creationId xmlns:a16="http://schemas.microsoft.com/office/drawing/2014/main" id="{8772754E-F819-4039-9B26-F45D5C9FB29A}"/>
                    </a:ext>
                  </a:extLst>
                </p:cNvPr>
                <p:cNvPicPr/>
                <p:nvPr/>
              </p:nvPicPr>
              <p:blipFill>
                <a:blip r:embed="rId1025"/>
                <a:stretch>
                  <a:fillRect/>
                </a:stretch>
              </p:blipFill>
              <p:spPr>
                <a:xfrm>
                  <a:off x="556534" y="6431707"/>
                  <a:ext cx="333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14" name="Freihand 613">
                  <a:extLst>
                    <a:ext uri="{FF2B5EF4-FFF2-40B4-BE49-F238E27FC236}">
                      <a16:creationId xmlns:a16="http://schemas.microsoft.com/office/drawing/2014/main" id="{42713FA4-C864-49C5-95CD-B1AC08CA1930}"/>
                    </a:ext>
                  </a:extLst>
                </p14:cNvPr>
                <p14:cNvContentPartPr/>
                <p14:nvPr/>
              </p14:nvContentPartPr>
              <p14:xfrm>
                <a:off x="827974" y="6370147"/>
                <a:ext cx="216000" cy="186480"/>
              </p14:xfrm>
            </p:contentPart>
          </mc:Choice>
          <mc:Fallback xmlns="">
            <p:pic>
              <p:nvPicPr>
                <p:cNvPr id="614" name="Freihand 613">
                  <a:extLst>
                    <a:ext uri="{FF2B5EF4-FFF2-40B4-BE49-F238E27FC236}">
                      <a16:creationId xmlns:a16="http://schemas.microsoft.com/office/drawing/2014/main" id="{42713FA4-C864-49C5-95CD-B1AC08CA1930}"/>
                    </a:ext>
                  </a:extLst>
                </p:cNvPr>
                <p:cNvPicPr/>
                <p:nvPr/>
              </p:nvPicPr>
              <p:blipFill>
                <a:blip r:embed="rId1027"/>
                <a:stretch>
                  <a:fillRect/>
                </a:stretch>
              </p:blipFill>
              <p:spPr>
                <a:xfrm>
                  <a:off x="823654" y="6365827"/>
                  <a:ext cx="22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15" name="Freihand 614">
                  <a:extLst>
                    <a:ext uri="{FF2B5EF4-FFF2-40B4-BE49-F238E27FC236}">
                      <a16:creationId xmlns:a16="http://schemas.microsoft.com/office/drawing/2014/main" id="{CF689794-AE99-4260-BF00-4C59301E959E}"/>
                    </a:ext>
                  </a:extLst>
                </p14:cNvPr>
                <p14:cNvContentPartPr/>
                <p14:nvPr/>
              </p14:nvContentPartPr>
              <p14:xfrm>
                <a:off x="1214974" y="6344587"/>
                <a:ext cx="161280" cy="160560"/>
              </p14:xfrm>
            </p:contentPart>
          </mc:Choice>
          <mc:Fallback xmlns="">
            <p:pic>
              <p:nvPicPr>
                <p:cNvPr id="615" name="Freihand 614">
                  <a:extLst>
                    <a:ext uri="{FF2B5EF4-FFF2-40B4-BE49-F238E27FC236}">
                      <a16:creationId xmlns:a16="http://schemas.microsoft.com/office/drawing/2014/main" id="{CF689794-AE99-4260-BF00-4C59301E959E}"/>
                    </a:ext>
                  </a:extLst>
                </p:cNvPr>
                <p:cNvPicPr/>
                <p:nvPr/>
              </p:nvPicPr>
              <p:blipFill>
                <a:blip r:embed="rId1029"/>
                <a:stretch>
                  <a:fillRect/>
                </a:stretch>
              </p:blipFill>
              <p:spPr>
                <a:xfrm>
                  <a:off x="1210654" y="6340267"/>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16" name="Freihand 615">
                  <a:extLst>
                    <a:ext uri="{FF2B5EF4-FFF2-40B4-BE49-F238E27FC236}">
                      <a16:creationId xmlns:a16="http://schemas.microsoft.com/office/drawing/2014/main" id="{18D67ED4-1EFB-400D-A965-7A1EA067326A}"/>
                    </a:ext>
                  </a:extLst>
                </p14:cNvPr>
                <p14:cNvContentPartPr/>
                <p14:nvPr/>
              </p14:nvContentPartPr>
              <p14:xfrm>
                <a:off x="1396414" y="6255667"/>
                <a:ext cx="293040" cy="354600"/>
              </p14:xfrm>
            </p:contentPart>
          </mc:Choice>
          <mc:Fallback xmlns="">
            <p:pic>
              <p:nvPicPr>
                <p:cNvPr id="616" name="Freihand 615">
                  <a:extLst>
                    <a:ext uri="{FF2B5EF4-FFF2-40B4-BE49-F238E27FC236}">
                      <a16:creationId xmlns:a16="http://schemas.microsoft.com/office/drawing/2014/main" id="{18D67ED4-1EFB-400D-A965-7A1EA067326A}"/>
                    </a:ext>
                  </a:extLst>
                </p:cNvPr>
                <p:cNvPicPr/>
                <p:nvPr/>
              </p:nvPicPr>
              <p:blipFill>
                <a:blip r:embed="rId1031"/>
                <a:stretch>
                  <a:fillRect/>
                </a:stretch>
              </p:blipFill>
              <p:spPr>
                <a:xfrm>
                  <a:off x="1392094" y="6251347"/>
                  <a:ext cx="3016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17" name="Freihand 616">
                  <a:extLst>
                    <a:ext uri="{FF2B5EF4-FFF2-40B4-BE49-F238E27FC236}">
                      <a16:creationId xmlns:a16="http://schemas.microsoft.com/office/drawing/2014/main" id="{82F71086-F2DA-40C3-8D59-CC763B9A9738}"/>
                    </a:ext>
                  </a:extLst>
                </p14:cNvPr>
                <p14:cNvContentPartPr/>
                <p14:nvPr/>
              </p14:nvContentPartPr>
              <p14:xfrm>
                <a:off x="1761094" y="6431347"/>
                <a:ext cx="360" cy="360"/>
              </p14:xfrm>
            </p:contentPart>
          </mc:Choice>
          <mc:Fallback xmlns="">
            <p:pic>
              <p:nvPicPr>
                <p:cNvPr id="617" name="Freihand 616">
                  <a:extLst>
                    <a:ext uri="{FF2B5EF4-FFF2-40B4-BE49-F238E27FC236}">
                      <a16:creationId xmlns:a16="http://schemas.microsoft.com/office/drawing/2014/main" id="{82F71086-F2DA-40C3-8D59-CC763B9A9738}"/>
                    </a:ext>
                  </a:extLst>
                </p:cNvPr>
                <p:cNvPicPr/>
                <p:nvPr/>
              </p:nvPicPr>
              <p:blipFill>
                <a:blip r:embed="rId63"/>
                <a:stretch>
                  <a:fillRect/>
                </a:stretch>
              </p:blipFill>
              <p:spPr>
                <a:xfrm>
                  <a:off x="1756774" y="6427027"/>
                  <a:ext cx="9000" cy="9000"/>
                </a:xfrm>
                <a:prstGeom prst="rect">
                  <a:avLst/>
                </a:prstGeom>
              </p:spPr>
            </p:pic>
          </mc:Fallback>
        </mc:AlternateContent>
      </p:grpSp>
      <p:grpSp>
        <p:nvGrpSpPr>
          <p:cNvPr id="650" name="Gruppieren 649">
            <a:extLst>
              <a:ext uri="{FF2B5EF4-FFF2-40B4-BE49-F238E27FC236}">
                <a16:creationId xmlns:a16="http://schemas.microsoft.com/office/drawing/2014/main" id="{F538C2B0-F201-4B3E-B982-EFF050DC3B94}"/>
              </a:ext>
            </a:extLst>
          </p:cNvPr>
          <p:cNvGrpSpPr/>
          <p:nvPr/>
        </p:nvGrpSpPr>
        <p:grpSpPr>
          <a:xfrm>
            <a:off x="1923094" y="6184387"/>
            <a:ext cx="4804200" cy="460440"/>
            <a:chOff x="1923094" y="6184387"/>
            <a:chExt cx="4804200" cy="460440"/>
          </a:xfrm>
        </p:grpSpPr>
        <mc:AlternateContent xmlns:mc="http://schemas.openxmlformats.org/markup-compatibility/2006" xmlns:p14="http://schemas.microsoft.com/office/powerpoint/2010/main">
          <mc:Choice Requires="p14">
            <p:contentPart p14:bwMode="auto" r:id="rId1033">
              <p14:nvContentPartPr>
                <p14:cNvPr id="619" name="Freihand 618">
                  <a:extLst>
                    <a:ext uri="{FF2B5EF4-FFF2-40B4-BE49-F238E27FC236}">
                      <a16:creationId xmlns:a16="http://schemas.microsoft.com/office/drawing/2014/main" id="{8A881808-D6F1-44E2-9D6E-D29C6E0AE526}"/>
                    </a:ext>
                  </a:extLst>
                </p14:cNvPr>
                <p14:cNvContentPartPr/>
                <p14:nvPr/>
              </p14:nvContentPartPr>
              <p14:xfrm>
                <a:off x="1923094" y="6269347"/>
                <a:ext cx="292680" cy="132840"/>
              </p14:xfrm>
            </p:contentPart>
          </mc:Choice>
          <mc:Fallback xmlns="">
            <p:pic>
              <p:nvPicPr>
                <p:cNvPr id="619" name="Freihand 618">
                  <a:extLst>
                    <a:ext uri="{FF2B5EF4-FFF2-40B4-BE49-F238E27FC236}">
                      <a16:creationId xmlns:a16="http://schemas.microsoft.com/office/drawing/2014/main" id="{8A881808-D6F1-44E2-9D6E-D29C6E0AE526}"/>
                    </a:ext>
                  </a:extLst>
                </p:cNvPr>
                <p:cNvPicPr/>
                <p:nvPr/>
              </p:nvPicPr>
              <p:blipFill>
                <a:blip r:embed="rId1034"/>
                <a:stretch>
                  <a:fillRect/>
                </a:stretch>
              </p:blipFill>
              <p:spPr>
                <a:xfrm>
                  <a:off x="1918774" y="6265027"/>
                  <a:ext cx="301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0" name="Freihand 619">
                  <a:extLst>
                    <a:ext uri="{FF2B5EF4-FFF2-40B4-BE49-F238E27FC236}">
                      <a16:creationId xmlns:a16="http://schemas.microsoft.com/office/drawing/2014/main" id="{6CAB35EF-66E4-4CBA-ACB3-91907D7B7AAC}"/>
                    </a:ext>
                  </a:extLst>
                </p14:cNvPr>
                <p14:cNvContentPartPr/>
                <p14:nvPr/>
              </p14:nvContentPartPr>
              <p14:xfrm>
                <a:off x="2111374" y="6255667"/>
                <a:ext cx="47520" cy="1800"/>
              </p14:xfrm>
            </p:contentPart>
          </mc:Choice>
          <mc:Fallback xmlns="">
            <p:pic>
              <p:nvPicPr>
                <p:cNvPr id="620" name="Freihand 619">
                  <a:extLst>
                    <a:ext uri="{FF2B5EF4-FFF2-40B4-BE49-F238E27FC236}">
                      <a16:creationId xmlns:a16="http://schemas.microsoft.com/office/drawing/2014/main" id="{6CAB35EF-66E4-4CBA-ACB3-91907D7B7AAC}"/>
                    </a:ext>
                  </a:extLst>
                </p:cNvPr>
                <p:cNvPicPr/>
                <p:nvPr/>
              </p:nvPicPr>
              <p:blipFill>
                <a:blip r:embed="rId1036"/>
                <a:stretch>
                  <a:fillRect/>
                </a:stretch>
              </p:blipFill>
              <p:spPr>
                <a:xfrm>
                  <a:off x="2107054" y="6251347"/>
                  <a:ext cx="56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1" name="Freihand 620">
                  <a:extLst>
                    <a:ext uri="{FF2B5EF4-FFF2-40B4-BE49-F238E27FC236}">
                      <a16:creationId xmlns:a16="http://schemas.microsoft.com/office/drawing/2014/main" id="{A31FACC4-FD28-41F3-A333-1767432ED1DE}"/>
                    </a:ext>
                  </a:extLst>
                </p14:cNvPr>
                <p14:cNvContentPartPr/>
                <p14:nvPr/>
              </p14:nvContentPartPr>
              <p14:xfrm>
                <a:off x="2328814" y="6275467"/>
                <a:ext cx="385200" cy="108000"/>
              </p14:xfrm>
            </p:contentPart>
          </mc:Choice>
          <mc:Fallback xmlns="">
            <p:pic>
              <p:nvPicPr>
                <p:cNvPr id="621" name="Freihand 620">
                  <a:extLst>
                    <a:ext uri="{FF2B5EF4-FFF2-40B4-BE49-F238E27FC236}">
                      <a16:creationId xmlns:a16="http://schemas.microsoft.com/office/drawing/2014/main" id="{A31FACC4-FD28-41F3-A333-1767432ED1DE}"/>
                    </a:ext>
                  </a:extLst>
                </p:cNvPr>
                <p:cNvPicPr/>
                <p:nvPr/>
              </p:nvPicPr>
              <p:blipFill>
                <a:blip r:embed="rId1038"/>
                <a:stretch>
                  <a:fillRect/>
                </a:stretch>
              </p:blipFill>
              <p:spPr>
                <a:xfrm>
                  <a:off x="2324494" y="6271147"/>
                  <a:ext cx="393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2" name="Freihand 621">
                  <a:extLst>
                    <a:ext uri="{FF2B5EF4-FFF2-40B4-BE49-F238E27FC236}">
                      <a16:creationId xmlns:a16="http://schemas.microsoft.com/office/drawing/2014/main" id="{D021BB01-DEDC-45D5-BF71-7A2DD4A642C9}"/>
                    </a:ext>
                  </a:extLst>
                </p14:cNvPr>
                <p14:cNvContentPartPr/>
                <p14:nvPr/>
              </p14:nvContentPartPr>
              <p14:xfrm>
                <a:off x="2887894" y="6258547"/>
                <a:ext cx="291960" cy="120960"/>
              </p14:xfrm>
            </p:contentPart>
          </mc:Choice>
          <mc:Fallback xmlns="">
            <p:pic>
              <p:nvPicPr>
                <p:cNvPr id="622" name="Freihand 621">
                  <a:extLst>
                    <a:ext uri="{FF2B5EF4-FFF2-40B4-BE49-F238E27FC236}">
                      <a16:creationId xmlns:a16="http://schemas.microsoft.com/office/drawing/2014/main" id="{D021BB01-DEDC-45D5-BF71-7A2DD4A642C9}"/>
                    </a:ext>
                  </a:extLst>
                </p:cNvPr>
                <p:cNvPicPr/>
                <p:nvPr/>
              </p:nvPicPr>
              <p:blipFill>
                <a:blip r:embed="rId1040"/>
                <a:stretch>
                  <a:fillRect/>
                </a:stretch>
              </p:blipFill>
              <p:spPr>
                <a:xfrm>
                  <a:off x="2883574" y="6254227"/>
                  <a:ext cx="300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23" name="Freihand 622">
                  <a:extLst>
                    <a:ext uri="{FF2B5EF4-FFF2-40B4-BE49-F238E27FC236}">
                      <a16:creationId xmlns:a16="http://schemas.microsoft.com/office/drawing/2014/main" id="{74C5F499-E2F2-4E22-891B-B9A5AB8C75B4}"/>
                    </a:ext>
                  </a:extLst>
                </p14:cNvPr>
                <p14:cNvContentPartPr/>
                <p14:nvPr/>
              </p14:nvContentPartPr>
              <p14:xfrm>
                <a:off x="3179494" y="6270427"/>
                <a:ext cx="222840" cy="114840"/>
              </p14:xfrm>
            </p:contentPart>
          </mc:Choice>
          <mc:Fallback xmlns="">
            <p:pic>
              <p:nvPicPr>
                <p:cNvPr id="623" name="Freihand 622">
                  <a:extLst>
                    <a:ext uri="{FF2B5EF4-FFF2-40B4-BE49-F238E27FC236}">
                      <a16:creationId xmlns:a16="http://schemas.microsoft.com/office/drawing/2014/main" id="{74C5F499-E2F2-4E22-891B-B9A5AB8C75B4}"/>
                    </a:ext>
                  </a:extLst>
                </p:cNvPr>
                <p:cNvPicPr/>
                <p:nvPr/>
              </p:nvPicPr>
              <p:blipFill>
                <a:blip r:embed="rId1042"/>
                <a:stretch>
                  <a:fillRect/>
                </a:stretch>
              </p:blipFill>
              <p:spPr>
                <a:xfrm>
                  <a:off x="3175174" y="6266107"/>
                  <a:ext cx="231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24" name="Freihand 623">
                  <a:extLst>
                    <a:ext uri="{FF2B5EF4-FFF2-40B4-BE49-F238E27FC236}">
                      <a16:creationId xmlns:a16="http://schemas.microsoft.com/office/drawing/2014/main" id="{40C5FC0D-AE56-4C29-BE07-5E7FE9C02AC7}"/>
                    </a:ext>
                  </a:extLst>
                </p14:cNvPr>
                <p14:cNvContentPartPr/>
                <p14:nvPr/>
              </p14:nvContentPartPr>
              <p14:xfrm>
                <a:off x="3413494" y="6305347"/>
                <a:ext cx="101520" cy="69840"/>
              </p14:xfrm>
            </p:contentPart>
          </mc:Choice>
          <mc:Fallback xmlns="">
            <p:pic>
              <p:nvPicPr>
                <p:cNvPr id="624" name="Freihand 623">
                  <a:extLst>
                    <a:ext uri="{FF2B5EF4-FFF2-40B4-BE49-F238E27FC236}">
                      <a16:creationId xmlns:a16="http://schemas.microsoft.com/office/drawing/2014/main" id="{40C5FC0D-AE56-4C29-BE07-5E7FE9C02AC7}"/>
                    </a:ext>
                  </a:extLst>
                </p:cNvPr>
                <p:cNvPicPr/>
                <p:nvPr/>
              </p:nvPicPr>
              <p:blipFill>
                <a:blip r:embed="rId1044"/>
                <a:stretch>
                  <a:fillRect/>
                </a:stretch>
              </p:blipFill>
              <p:spPr>
                <a:xfrm>
                  <a:off x="3409174" y="6301027"/>
                  <a:ext cx="110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25" name="Freihand 624">
                  <a:extLst>
                    <a:ext uri="{FF2B5EF4-FFF2-40B4-BE49-F238E27FC236}">
                      <a16:creationId xmlns:a16="http://schemas.microsoft.com/office/drawing/2014/main" id="{020A5812-AAE1-403F-8E84-211C17ACA3B1}"/>
                    </a:ext>
                  </a:extLst>
                </p14:cNvPr>
                <p14:cNvContentPartPr/>
                <p14:nvPr/>
              </p14:nvContentPartPr>
              <p14:xfrm>
                <a:off x="3515374" y="6226507"/>
                <a:ext cx="132480" cy="140400"/>
              </p14:xfrm>
            </p:contentPart>
          </mc:Choice>
          <mc:Fallback xmlns="">
            <p:pic>
              <p:nvPicPr>
                <p:cNvPr id="625" name="Freihand 624">
                  <a:extLst>
                    <a:ext uri="{FF2B5EF4-FFF2-40B4-BE49-F238E27FC236}">
                      <a16:creationId xmlns:a16="http://schemas.microsoft.com/office/drawing/2014/main" id="{020A5812-AAE1-403F-8E84-211C17ACA3B1}"/>
                    </a:ext>
                  </a:extLst>
                </p:cNvPr>
                <p:cNvPicPr/>
                <p:nvPr/>
              </p:nvPicPr>
              <p:blipFill>
                <a:blip r:embed="rId1046"/>
                <a:stretch>
                  <a:fillRect/>
                </a:stretch>
              </p:blipFill>
              <p:spPr>
                <a:xfrm>
                  <a:off x="3511054" y="6222187"/>
                  <a:ext cx="141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26" name="Freihand 625">
                  <a:extLst>
                    <a:ext uri="{FF2B5EF4-FFF2-40B4-BE49-F238E27FC236}">
                      <a16:creationId xmlns:a16="http://schemas.microsoft.com/office/drawing/2014/main" id="{2D6333C8-E933-47A8-8B03-647D44184452}"/>
                    </a:ext>
                  </a:extLst>
                </p14:cNvPr>
                <p14:cNvContentPartPr/>
                <p14:nvPr/>
              </p14:nvContentPartPr>
              <p14:xfrm>
                <a:off x="3711934" y="6303907"/>
                <a:ext cx="18360" cy="45360"/>
              </p14:xfrm>
            </p:contentPart>
          </mc:Choice>
          <mc:Fallback xmlns="">
            <p:pic>
              <p:nvPicPr>
                <p:cNvPr id="626" name="Freihand 625">
                  <a:extLst>
                    <a:ext uri="{FF2B5EF4-FFF2-40B4-BE49-F238E27FC236}">
                      <a16:creationId xmlns:a16="http://schemas.microsoft.com/office/drawing/2014/main" id="{2D6333C8-E933-47A8-8B03-647D44184452}"/>
                    </a:ext>
                  </a:extLst>
                </p:cNvPr>
                <p:cNvPicPr/>
                <p:nvPr/>
              </p:nvPicPr>
              <p:blipFill>
                <a:blip r:embed="rId1048"/>
                <a:stretch>
                  <a:fillRect/>
                </a:stretch>
              </p:blipFill>
              <p:spPr>
                <a:xfrm>
                  <a:off x="3707614" y="6299587"/>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27" name="Freihand 626">
                  <a:extLst>
                    <a:ext uri="{FF2B5EF4-FFF2-40B4-BE49-F238E27FC236}">
                      <a16:creationId xmlns:a16="http://schemas.microsoft.com/office/drawing/2014/main" id="{E3ECD8E8-86FD-45D7-99D1-F6F822D740A8}"/>
                    </a:ext>
                  </a:extLst>
                </p14:cNvPr>
                <p14:cNvContentPartPr/>
                <p14:nvPr/>
              </p14:nvContentPartPr>
              <p14:xfrm>
                <a:off x="3773854" y="6197347"/>
                <a:ext cx="119520" cy="169200"/>
              </p14:xfrm>
            </p:contentPart>
          </mc:Choice>
          <mc:Fallback xmlns="">
            <p:pic>
              <p:nvPicPr>
                <p:cNvPr id="627" name="Freihand 626">
                  <a:extLst>
                    <a:ext uri="{FF2B5EF4-FFF2-40B4-BE49-F238E27FC236}">
                      <a16:creationId xmlns:a16="http://schemas.microsoft.com/office/drawing/2014/main" id="{E3ECD8E8-86FD-45D7-99D1-F6F822D740A8}"/>
                    </a:ext>
                  </a:extLst>
                </p:cNvPr>
                <p:cNvPicPr/>
                <p:nvPr/>
              </p:nvPicPr>
              <p:blipFill>
                <a:blip r:embed="rId1050"/>
                <a:stretch>
                  <a:fillRect/>
                </a:stretch>
              </p:blipFill>
              <p:spPr>
                <a:xfrm>
                  <a:off x="3769534" y="6193027"/>
                  <a:ext cx="128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8" name="Freihand 627">
                  <a:extLst>
                    <a:ext uri="{FF2B5EF4-FFF2-40B4-BE49-F238E27FC236}">
                      <a16:creationId xmlns:a16="http://schemas.microsoft.com/office/drawing/2014/main" id="{C3CE52EB-B65A-4466-B857-BFE6498A7E66}"/>
                    </a:ext>
                  </a:extLst>
                </p14:cNvPr>
                <p14:cNvContentPartPr/>
                <p14:nvPr/>
              </p14:nvContentPartPr>
              <p14:xfrm>
                <a:off x="3930094" y="6231907"/>
                <a:ext cx="153360" cy="110880"/>
              </p14:xfrm>
            </p:contentPart>
          </mc:Choice>
          <mc:Fallback xmlns="">
            <p:pic>
              <p:nvPicPr>
                <p:cNvPr id="628" name="Freihand 627">
                  <a:extLst>
                    <a:ext uri="{FF2B5EF4-FFF2-40B4-BE49-F238E27FC236}">
                      <a16:creationId xmlns:a16="http://schemas.microsoft.com/office/drawing/2014/main" id="{C3CE52EB-B65A-4466-B857-BFE6498A7E66}"/>
                    </a:ext>
                  </a:extLst>
                </p:cNvPr>
                <p:cNvPicPr/>
                <p:nvPr/>
              </p:nvPicPr>
              <p:blipFill>
                <a:blip r:embed="rId1052"/>
                <a:stretch>
                  <a:fillRect/>
                </a:stretch>
              </p:blipFill>
              <p:spPr>
                <a:xfrm>
                  <a:off x="3925774" y="6227587"/>
                  <a:ext cx="162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9" name="Freihand 628">
                  <a:extLst>
                    <a:ext uri="{FF2B5EF4-FFF2-40B4-BE49-F238E27FC236}">
                      <a16:creationId xmlns:a16="http://schemas.microsoft.com/office/drawing/2014/main" id="{693F76D7-E3A6-4607-B4AD-957A42A01FF7}"/>
                    </a:ext>
                  </a:extLst>
                </p14:cNvPr>
                <p14:cNvContentPartPr/>
                <p14:nvPr/>
              </p14:nvContentPartPr>
              <p14:xfrm>
                <a:off x="4215214" y="6247387"/>
                <a:ext cx="124560" cy="88560"/>
              </p14:xfrm>
            </p:contentPart>
          </mc:Choice>
          <mc:Fallback xmlns="">
            <p:pic>
              <p:nvPicPr>
                <p:cNvPr id="629" name="Freihand 628">
                  <a:extLst>
                    <a:ext uri="{FF2B5EF4-FFF2-40B4-BE49-F238E27FC236}">
                      <a16:creationId xmlns:a16="http://schemas.microsoft.com/office/drawing/2014/main" id="{693F76D7-E3A6-4607-B4AD-957A42A01FF7}"/>
                    </a:ext>
                  </a:extLst>
                </p:cNvPr>
                <p:cNvPicPr/>
                <p:nvPr/>
              </p:nvPicPr>
              <p:blipFill>
                <a:blip r:embed="rId1054"/>
                <a:stretch>
                  <a:fillRect/>
                </a:stretch>
              </p:blipFill>
              <p:spPr>
                <a:xfrm>
                  <a:off x="4210894" y="6243067"/>
                  <a:ext cx="133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30" name="Freihand 629">
                  <a:extLst>
                    <a:ext uri="{FF2B5EF4-FFF2-40B4-BE49-F238E27FC236}">
                      <a16:creationId xmlns:a16="http://schemas.microsoft.com/office/drawing/2014/main" id="{548D2AC6-9F30-4382-B771-5ACFE0C7E03A}"/>
                    </a:ext>
                  </a:extLst>
                </p14:cNvPr>
                <p14:cNvContentPartPr/>
                <p14:nvPr/>
              </p14:nvContentPartPr>
              <p14:xfrm>
                <a:off x="4373614" y="6257467"/>
                <a:ext cx="533880" cy="72720"/>
              </p14:xfrm>
            </p:contentPart>
          </mc:Choice>
          <mc:Fallback xmlns="">
            <p:pic>
              <p:nvPicPr>
                <p:cNvPr id="630" name="Freihand 629">
                  <a:extLst>
                    <a:ext uri="{FF2B5EF4-FFF2-40B4-BE49-F238E27FC236}">
                      <a16:creationId xmlns:a16="http://schemas.microsoft.com/office/drawing/2014/main" id="{548D2AC6-9F30-4382-B771-5ACFE0C7E03A}"/>
                    </a:ext>
                  </a:extLst>
                </p:cNvPr>
                <p:cNvPicPr/>
                <p:nvPr/>
              </p:nvPicPr>
              <p:blipFill>
                <a:blip r:embed="rId1056"/>
                <a:stretch>
                  <a:fillRect/>
                </a:stretch>
              </p:blipFill>
              <p:spPr>
                <a:xfrm>
                  <a:off x="4369294" y="6253147"/>
                  <a:ext cx="542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31" name="Freihand 630">
                  <a:extLst>
                    <a:ext uri="{FF2B5EF4-FFF2-40B4-BE49-F238E27FC236}">
                      <a16:creationId xmlns:a16="http://schemas.microsoft.com/office/drawing/2014/main" id="{23E7A7D1-8CEA-499C-B4D8-7CF999EA2656}"/>
                    </a:ext>
                  </a:extLst>
                </p14:cNvPr>
                <p14:cNvContentPartPr/>
                <p14:nvPr/>
              </p14:nvContentPartPr>
              <p14:xfrm>
                <a:off x="4884454" y="6228667"/>
                <a:ext cx="32760" cy="30240"/>
              </p14:xfrm>
            </p:contentPart>
          </mc:Choice>
          <mc:Fallback xmlns="">
            <p:pic>
              <p:nvPicPr>
                <p:cNvPr id="631" name="Freihand 630">
                  <a:extLst>
                    <a:ext uri="{FF2B5EF4-FFF2-40B4-BE49-F238E27FC236}">
                      <a16:creationId xmlns:a16="http://schemas.microsoft.com/office/drawing/2014/main" id="{23E7A7D1-8CEA-499C-B4D8-7CF999EA2656}"/>
                    </a:ext>
                  </a:extLst>
                </p:cNvPr>
                <p:cNvPicPr/>
                <p:nvPr/>
              </p:nvPicPr>
              <p:blipFill>
                <a:blip r:embed="rId1058"/>
                <a:stretch>
                  <a:fillRect/>
                </a:stretch>
              </p:blipFill>
              <p:spPr>
                <a:xfrm>
                  <a:off x="4880134" y="6224347"/>
                  <a:ext cx="4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32" name="Freihand 631">
                  <a:extLst>
                    <a:ext uri="{FF2B5EF4-FFF2-40B4-BE49-F238E27FC236}">
                      <a16:creationId xmlns:a16="http://schemas.microsoft.com/office/drawing/2014/main" id="{D8A0B14D-DE27-4E74-BB58-4273F405012B}"/>
                    </a:ext>
                  </a:extLst>
                </p14:cNvPr>
                <p14:cNvContentPartPr/>
                <p14:nvPr/>
              </p14:nvContentPartPr>
              <p14:xfrm>
                <a:off x="4943134" y="6218227"/>
                <a:ext cx="212400" cy="108720"/>
              </p14:xfrm>
            </p:contentPart>
          </mc:Choice>
          <mc:Fallback xmlns="">
            <p:pic>
              <p:nvPicPr>
                <p:cNvPr id="632" name="Freihand 631">
                  <a:extLst>
                    <a:ext uri="{FF2B5EF4-FFF2-40B4-BE49-F238E27FC236}">
                      <a16:creationId xmlns:a16="http://schemas.microsoft.com/office/drawing/2014/main" id="{D8A0B14D-DE27-4E74-BB58-4273F405012B}"/>
                    </a:ext>
                  </a:extLst>
                </p:cNvPr>
                <p:cNvPicPr/>
                <p:nvPr/>
              </p:nvPicPr>
              <p:blipFill>
                <a:blip r:embed="rId1060"/>
                <a:stretch>
                  <a:fillRect/>
                </a:stretch>
              </p:blipFill>
              <p:spPr>
                <a:xfrm>
                  <a:off x="4938814" y="6213907"/>
                  <a:ext cx="221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33" name="Freihand 632">
                  <a:extLst>
                    <a:ext uri="{FF2B5EF4-FFF2-40B4-BE49-F238E27FC236}">
                      <a16:creationId xmlns:a16="http://schemas.microsoft.com/office/drawing/2014/main" id="{8B80A085-2F65-466C-9AB6-381B6C4C96BA}"/>
                    </a:ext>
                  </a:extLst>
                </p14:cNvPr>
                <p14:cNvContentPartPr/>
                <p14:nvPr/>
              </p14:nvContentPartPr>
              <p14:xfrm>
                <a:off x="5158774" y="6262147"/>
                <a:ext cx="120600" cy="91440"/>
              </p14:xfrm>
            </p:contentPart>
          </mc:Choice>
          <mc:Fallback xmlns="">
            <p:pic>
              <p:nvPicPr>
                <p:cNvPr id="633" name="Freihand 632">
                  <a:extLst>
                    <a:ext uri="{FF2B5EF4-FFF2-40B4-BE49-F238E27FC236}">
                      <a16:creationId xmlns:a16="http://schemas.microsoft.com/office/drawing/2014/main" id="{8B80A085-2F65-466C-9AB6-381B6C4C96BA}"/>
                    </a:ext>
                  </a:extLst>
                </p:cNvPr>
                <p:cNvPicPr/>
                <p:nvPr/>
              </p:nvPicPr>
              <p:blipFill>
                <a:blip r:embed="rId1062"/>
                <a:stretch>
                  <a:fillRect/>
                </a:stretch>
              </p:blipFill>
              <p:spPr>
                <a:xfrm>
                  <a:off x="5154454" y="625782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35" name="Freihand 634">
                  <a:extLst>
                    <a:ext uri="{FF2B5EF4-FFF2-40B4-BE49-F238E27FC236}">
                      <a16:creationId xmlns:a16="http://schemas.microsoft.com/office/drawing/2014/main" id="{53F25457-4738-4696-B2E8-C5A0D827E3DE}"/>
                    </a:ext>
                  </a:extLst>
                </p14:cNvPr>
                <p14:cNvContentPartPr/>
                <p14:nvPr/>
              </p14:nvContentPartPr>
              <p14:xfrm>
                <a:off x="5086774" y="6279427"/>
                <a:ext cx="99000" cy="43560"/>
              </p14:xfrm>
            </p:contentPart>
          </mc:Choice>
          <mc:Fallback xmlns="">
            <p:pic>
              <p:nvPicPr>
                <p:cNvPr id="635" name="Freihand 634">
                  <a:extLst>
                    <a:ext uri="{FF2B5EF4-FFF2-40B4-BE49-F238E27FC236}">
                      <a16:creationId xmlns:a16="http://schemas.microsoft.com/office/drawing/2014/main" id="{53F25457-4738-4696-B2E8-C5A0D827E3DE}"/>
                    </a:ext>
                  </a:extLst>
                </p:cNvPr>
                <p:cNvPicPr/>
                <p:nvPr/>
              </p:nvPicPr>
              <p:blipFill>
                <a:blip r:embed="rId1064"/>
                <a:stretch>
                  <a:fillRect/>
                </a:stretch>
              </p:blipFill>
              <p:spPr>
                <a:xfrm>
                  <a:off x="5082454" y="6275107"/>
                  <a:ext cx="107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36" name="Freihand 635">
                  <a:extLst>
                    <a:ext uri="{FF2B5EF4-FFF2-40B4-BE49-F238E27FC236}">
                      <a16:creationId xmlns:a16="http://schemas.microsoft.com/office/drawing/2014/main" id="{66485CDD-5E87-4032-9E0D-4DA8FE0E51FF}"/>
                    </a:ext>
                  </a:extLst>
                </p14:cNvPr>
                <p14:cNvContentPartPr/>
                <p14:nvPr/>
              </p14:nvContentPartPr>
              <p14:xfrm>
                <a:off x="5349574" y="6266107"/>
                <a:ext cx="196560" cy="61560"/>
              </p14:xfrm>
            </p:contentPart>
          </mc:Choice>
          <mc:Fallback xmlns="">
            <p:pic>
              <p:nvPicPr>
                <p:cNvPr id="636" name="Freihand 635">
                  <a:extLst>
                    <a:ext uri="{FF2B5EF4-FFF2-40B4-BE49-F238E27FC236}">
                      <a16:creationId xmlns:a16="http://schemas.microsoft.com/office/drawing/2014/main" id="{66485CDD-5E87-4032-9E0D-4DA8FE0E51FF}"/>
                    </a:ext>
                  </a:extLst>
                </p:cNvPr>
                <p:cNvPicPr/>
                <p:nvPr/>
              </p:nvPicPr>
              <p:blipFill>
                <a:blip r:embed="rId1066"/>
                <a:stretch>
                  <a:fillRect/>
                </a:stretch>
              </p:blipFill>
              <p:spPr>
                <a:xfrm>
                  <a:off x="5345254" y="6261787"/>
                  <a:ext cx="205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37" name="Freihand 636">
                  <a:extLst>
                    <a:ext uri="{FF2B5EF4-FFF2-40B4-BE49-F238E27FC236}">
                      <a16:creationId xmlns:a16="http://schemas.microsoft.com/office/drawing/2014/main" id="{C2202E78-46D0-4B4F-9840-8F015AC968F3}"/>
                    </a:ext>
                  </a:extLst>
                </p14:cNvPr>
                <p14:cNvContentPartPr/>
                <p14:nvPr/>
              </p14:nvContentPartPr>
              <p14:xfrm>
                <a:off x="5568094" y="6234787"/>
                <a:ext cx="146880" cy="81720"/>
              </p14:xfrm>
            </p:contentPart>
          </mc:Choice>
          <mc:Fallback xmlns="">
            <p:pic>
              <p:nvPicPr>
                <p:cNvPr id="637" name="Freihand 636">
                  <a:extLst>
                    <a:ext uri="{FF2B5EF4-FFF2-40B4-BE49-F238E27FC236}">
                      <a16:creationId xmlns:a16="http://schemas.microsoft.com/office/drawing/2014/main" id="{C2202E78-46D0-4B4F-9840-8F015AC968F3}"/>
                    </a:ext>
                  </a:extLst>
                </p:cNvPr>
                <p:cNvPicPr/>
                <p:nvPr/>
              </p:nvPicPr>
              <p:blipFill>
                <a:blip r:embed="rId1068"/>
                <a:stretch>
                  <a:fillRect/>
                </a:stretch>
              </p:blipFill>
              <p:spPr>
                <a:xfrm>
                  <a:off x="5563774" y="6230467"/>
                  <a:ext cx="155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38" name="Freihand 637">
                  <a:extLst>
                    <a:ext uri="{FF2B5EF4-FFF2-40B4-BE49-F238E27FC236}">
                      <a16:creationId xmlns:a16="http://schemas.microsoft.com/office/drawing/2014/main" id="{5169709B-2374-43CA-8558-659CBE34BE01}"/>
                    </a:ext>
                  </a:extLst>
                </p14:cNvPr>
                <p14:cNvContentPartPr/>
                <p14:nvPr/>
              </p14:nvContentPartPr>
              <p14:xfrm>
                <a:off x="5863654" y="6256027"/>
                <a:ext cx="152280" cy="76680"/>
              </p14:xfrm>
            </p:contentPart>
          </mc:Choice>
          <mc:Fallback xmlns="">
            <p:pic>
              <p:nvPicPr>
                <p:cNvPr id="638" name="Freihand 637">
                  <a:extLst>
                    <a:ext uri="{FF2B5EF4-FFF2-40B4-BE49-F238E27FC236}">
                      <a16:creationId xmlns:a16="http://schemas.microsoft.com/office/drawing/2014/main" id="{5169709B-2374-43CA-8558-659CBE34BE01}"/>
                    </a:ext>
                  </a:extLst>
                </p:cNvPr>
                <p:cNvPicPr/>
                <p:nvPr/>
              </p:nvPicPr>
              <p:blipFill>
                <a:blip r:embed="rId1070"/>
                <a:stretch>
                  <a:fillRect/>
                </a:stretch>
              </p:blipFill>
              <p:spPr>
                <a:xfrm>
                  <a:off x="5859334" y="6251707"/>
                  <a:ext cx="160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39" name="Freihand 638">
                  <a:extLst>
                    <a:ext uri="{FF2B5EF4-FFF2-40B4-BE49-F238E27FC236}">
                      <a16:creationId xmlns:a16="http://schemas.microsoft.com/office/drawing/2014/main" id="{8896E900-F42F-4093-9742-9CCE66AFB2E8}"/>
                    </a:ext>
                  </a:extLst>
                </p14:cNvPr>
                <p14:cNvContentPartPr/>
                <p14:nvPr/>
              </p14:nvContentPartPr>
              <p14:xfrm>
                <a:off x="6029974" y="6184387"/>
                <a:ext cx="385560" cy="165240"/>
              </p14:xfrm>
            </p:contentPart>
          </mc:Choice>
          <mc:Fallback xmlns="">
            <p:pic>
              <p:nvPicPr>
                <p:cNvPr id="639" name="Freihand 638">
                  <a:extLst>
                    <a:ext uri="{FF2B5EF4-FFF2-40B4-BE49-F238E27FC236}">
                      <a16:creationId xmlns:a16="http://schemas.microsoft.com/office/drawing/2014/main" id="{8896E900-F42F-4093-9742-9CCE66AFB2E8}"/>
                    </a:ext>
                  </a:extLst>
                </p:cNvPr>
                <p:cNvPicPr/>
                <p:nvPr/>
              </p:nvPicPr>
              <p:blipFill>
                <a:blip r:embed="rId1072"/>
                <a:stretch>
                  <a:fillRect/>
                </a:stretch>
              </p:blipFill>
              <p:spPr>
                <a:xfrm>
                  <a:off x="6025654" y="6180067"/>
                  <a:ext cx="39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40" name="Freihand 639">
                  <a:extLst>
                    <a:ext uri="{FF2B5EF4-FFF2-40B4-BE49-F238E27FC236}">
                      <a16:creationId xmlns:a16="http://schemas.microsoft.com/office/drawing/2014/main" id="{861F6773-9CC1-4979-867A-49BCDD5EB95A}"/>
                    </a:ext>
                  </a:extLst>
                </p14:cNvPr>
                <p14:cNvContentPartPr/>
                <p14:nvPr/>
              </p14:nvContentPartPr>
              <p14:xfrm>
                <a:off x="4586734" y="6515947"/>
                <a:ext cx="2520" cy="90360"/>
              </p14:xfrm>
            </p:contentPart>
          </mc:Choice>
          <mc:Fallback xmlns="">
            <p:pic>
              <p:nvPicPr>
                <p:cNvPr id="640" name="Freihand 639">
                  <a:extLst>
                    <a:ext uri="{FF2B5EF4-FFF2-40B4-BE49-F238E27FC236}">
                      <a16:creationId xmlns:a16="http://schemas.microsoft.com/office/drawing/2014/main" id="{861F6773-9CC1-4979-867A-49BCDD5EB95A}"/>
                    </a:ext>
                  </a:extLst>
                </p:cNvPr>
                <p:cNvPicPr/>
                <p:nvPr/>
              </p:nvPicPr>
              <p:blipFill>
                <a:blip r:embed="rId903"/>
                <a:stretch>
                  <a:fillRect/>
                </a:stretch>
              </p:blipFill>
              <p:spPr>
                <a:xfrm>
                  <a:off x="4582414" y="6511627"/>
                  <a:ext cx="11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41" name="Freihand 640">
                  <a:extLst>
                    <a:ext uri="{FF2B5EF4-FFF2-40B4-BE49-F238E27FC236}">
                      <a16:creationId xmlns:a16="http://schemas.microsoft.com/office/drawing/2014/main" id="{997D6508-69A0-4AE8-9700-71CA9C99B9AA}"/>
                    </a:ext>
                  </a:extLst>
                </p14:cNvPr>
                <p14:cNvContentPartPr/>
                <p14:nvPr/>
              </p14:nvContentPartPr>
              <p14:xfrm>
                <a:off x="4486294" y="6469507"/>
                <a:ext cx="218880" cy="175320"/>
              </p14:xfrm>
            </p:contentPart>
          </mc:Choice>
          <mc:Fallback xmlns="">
            <p:pic>
              <p:nvPicPr>
                <p:cNvPr id="641" name="Freihand 640">
                  <a:extLst>
                    <a:ext uri="{FF2B5EF4-FFF2-40B4-BE49-F238E27FC236}">
                      <a16:creationId xmlns:a16="http://schemas.microsoft.com/office/drawing/2014/main" id="{997D6508-69A0-4AE8-9700-71CA9C99B9AA}"/>
                    </a:ext>
                  </a:extLst>
                </p:cNvPr>
                <p:cNvPicPr/>
                <p:nvPr/>
              </p:nvPicPr>
              <p:blipFill>
                <a:blip r:embed="rId1075"/>
                <a:stretch>
                  <a:fillRect/>
                </a:stretch>
              </p:blipFill>
              <p:spPr>
                <a:xfrm>
                  <a:off x="4481974" y="6465187"/>
                  <a:ext cx="227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42" name="Freihand 641">
                  <a:extLst>
                    <a:ext uri="{FF2B5EF4-FFF2-40B4-BE49-F238E27FC236}">
                      <a16:creationId xmlns:a16="http://schemas.microsoft.com/office/drawing/2014/main" id="{E282E241-48DE-429D-9166-B4B374425C02}"/>
                    </a:ext>
                  </a:extLst>
                </p14:cNvPr>
                <p14:cNvContentPartPr/>
                <p14:nvPr/>
              </p14:nvContentPartPr>
              <p14:xfrm>
                <a:off x="4838014" y="6493627"/>
                <a:ext cx="17280" cy="127080"/>
              </p14:xfrm>
            </p:contentPart>
          </mc:Choice>
          <mc:Fallback xmlns="">
            <p:pic>
              <p:nvPicPr>
                <p:cNvPr id="642" name="Freihand 641">
                  <a:extLst>
                    <a:ext uri="{FF2B5EF4-FFF2-40B4-BE49-F238E27FC236}">
                      <a16:creationId xmlns:a16="http://schemas.microsoft.com/office/drawing/2014/main" id="{E282E241-48DE-429D-9166-B4B374425C02}"/>
                    </a:ext>
                  </a:extLst>
                </p:cNvPr>
                <p:cNvPicPr/>
                <p:nvPr/>
              </p:nvPicPr>
              <p:blipFill>
                <a:blip r:embed="rId1077"/>
                <a:stretch>
                  <a:fillRect/>
                </a:stretch>
              </p:blipFill>
              <p:spPr>
                <a:xfrm>
                  <a:off x="4833694" y="6489307"/>
                  <a:ext cx="25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43" name="Freihand 642">
                  <a:extLst>
                    <a:ext uri="{FF2B5EF4-FFF2-40B4-BE49-F238E27FC236}">
                      <a16:creationId xmlns:a16="http://schemas.microsoft.com/office/drawing/2014/main" id="{0376A7B3-4850-47B2-87A2-BD1760F499E4}"/>
                    </a:ext>
                  </a:extLst>
                </p14:cNvPr>
                <p14:cNvContentPartPr/>
                <p14:nvPr/>
              </p14:nvContentPartPr>
              <p14:xfrm>
                <a:off x="4953574" y="6491107"/>
                <a:ext cx="12960" cy="130680"/>
              </p14:xfrm>
            </p:contentPart>
          </mc:Choice>
          <mc:Fallback xmlns="">
            <p:pic>
              <p:nvPicPr>
                <p:cNvPr id="643" name="Freihand 642">
                  <a:extLst>
                    <a:ext uri="{FF2B5EF4-FFF2-40B4-BE49-F238E27FC236}">
                      <a16:creationId xmlns:a16="http://schemas.microsoft.com/office/drawing/2014/main" id="{0376A7B3-4850-47B2-87A2-BD1760F499E4}"/>
                    </a:ext>
                  </a:extLst>
                </p:cNvPr>
                <p:cNvPicPr/>
                <p:nvPr/>
              </p:nvPicPr>
              <p:blipFill>
                <a:blip r:embed="rId1079"/>
                <a:stretch>
                  <a:fillRect/>
                </a:stretch>
              </p:blipFill>
              <p:spPr>
                <a:xfrm>
                  <a:off x="4949254" y="6486787"/>
                  <a:ext cx="21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44" name="Freihand 643">
                  <a:extLst>
                    <a:ext uri="{FF2B5EF4-FFF2-40B4-BE49-F238E27FC236}">
                      <a16:creationId xmlns:a16="http://schemas.microsoft.com/office/drawing/2014/main" id="{35C9D1AB-4BEB-4061-9934-4D5987F98FBD}"/>
                    </a:ext>
                  </a:extLst>
                </p14:cNvPr>
                <p14:cNvContentPartPr/>
                <p14:nvPr/>
              </p14:nvContentPartPr>
              <p14:xfrm>
                <a:off x="4836574" y="6438907"/>
                <a:ext cx="239400" cy="82080"/>
              </p14:xfrm>
            </p:contentPart>
          </mc:Choice>
          <mc:Fallback xmlns="">
            <p:pic>
              <p:nvPicPr>
                <p:cNvPr id="644" name="Freihand 643">
                  <a:extLst>
                    <a:ext uri="{FF2B5EF4-FFF2-40B4-BE49-F238E27FC236}">
                      <a16:creationId xmlns:a16="http://schemas.microsoft.com/office/drawing/2014/main" id="{35C9D1AB-4BEB-4061-9934-4D5987F98FBD}"/>
                    </a:ext>
                  </a:extLst>
                </p:cNvPr>
                <p:cNvPicPr/>
                <p:nvPr/>
              </p:nvPicPr>
              <p:blipFill>
                <a:blip r:embed="rId1081"/>
                <a:stretch>
                  <a:fillRect/>
                </a:stretch>
              </p:blipFill>
              <p:spPr>
                <a:xfrm>
                  <a:off x="4832254" y="6434587"/>
                  <a:ext cx="248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45" name="Freihand 644">
                  <a:extLst>
                    <a:ext uri="{FF2B5EF4-FFF2-40B4-BE49-F238E27FC236}">
                      <a16:creationId xmlns:a16="http://schemas.microsoft.com/office/drawing/2014/main" id="{672A0AAF-F0A7-4D11-B060-64DC6B76FAD0}"/>
                    </a:ext>
                  </a:extLst>
                </p14:cNvPr>
                <p14:cNvContentPartPr/>
                <p14:nvPr/>
              </p14:nvContentPartPr>
              <p14:xfrm>
                <a:off x="5269654" y="6407947"/>
                <a:ext cx="160920" cy="129960"/>
              </p14:xfrm>
            </p:contentPart>
          </mc:Choice>
          <mc:Fallback xmlns="">
            <p:pic>
              <p:nvPicPr>
                <p:cNvPr id="645" name="Freihand 644">
                  <a:extLst>
                    <a:ext uri="{FF2B5EF4-FFF2-40B4-BE49-F238E27FC236}">
                      <a16:creationId xmlns:a16="http://schemas.microsoft.com/office/drawing/2014/main" id="{672A0AAF-F0A7-4D11-B060-64DC6B76FAD0}"/>
                    </a:ext>
                  </a:extLst>
                </p:cNvPr>
                <p:cNvPicPr/>
                <p:nvPr/>
              </p:nvPicPr>
              <p:blipFill>
                <a:blip r:embed="rId1083"/>
                <a:stretch>
                  <a:fillRect/>
                </a:stretch>
              </p:blipFill>
              <p:spPr>
                <a:xfrm>
                  <a:off x="5265334" y="6403627"/>
                  <a:ext cx="169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46" name="Freihand 645">
                  <a:extLst>
                    <a:ext uri="{FF2B5EF4-FFF2-40B4-BE49-F238E27FC236}">
                      <a16:creationId xmlns:a16="http://schemas.microsoft.com/office/drawing/2014/main" id="{ADB746E0-B9B2-465D-AA4E-E7E21D015B1A}"/>
                    </a:ext>
                  </a:extLst>
                </p14:cNvPr>
                <p14:cNvContentPartPr/>
                <p14:nvPr/>
              </p14:nvContentPartPr>
              <p14:xfrm>
                <a:off x="5251294" y="6374107"/>
                <a:ext cx="159840" cy="12960"/>
              </p14:xfrm>
            </p:contentPart>
          </mc:Choice>
          <mc:Fallback xmlns="">
            <p:pic>
              <p:nvPicPr>
                <p:cNvPr id="646" name="Freihand 645">
                  <a:extLst>
                    <a:ext uri="{FF2B5EF4-FFF2-40B4-BE49-F238E27FC236}">
                      <a16:creationId xmlns:a16="http://schemas.microsoft.com/office/drawing/2014/main" id="{ADB746E0-B9B2-465D-AA4E-E7E21D015B1A}"/>
                    </a:ext>
                  </a:extLst>
                </p:cNvPr>
                <p:cNvPicPr/>
                <p:nvPr/>
              </p:nvPicPr>
              <p:blipFill>
                <a:blip r:embed="rId1085"/>
                <a:stretch>
                  <a:fillRect/>
                </a:stretch>
              </p:blipFill>
              <p:spPr>
                <a:xfrm>
                  <a:off x="5246974" y="6369787"/>
                  <a:ext cx="168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47" name="Freihand 646">
                  <a:extLst>
                    <a:ext uri="{FF2B5EF4-FFF2-40B4-BE49-F238E27FC236}">
                      <a16:creationId xmlns:a16="http://schemas.microsoft.com/office/drawing/2014/main" id="{D52E87B3-0330-4066-B3C0-4EBCE256246B}"/>
                    </a:ext>
                  </a:extLst>
                </p14:cNvPr>
                <p14:cNvContentPartPr/>
                <p14:nvPr/>
              </p14:nvContentPartPr>
              <p14:xfrm>
                <a:off x="5257054" y="6544747"/>
                <a:ext cx="184680" cy="96480"/>
              </p14:xfrm>
            </p:contentPart>
          </mc:Choice>
          <mc:Fallback xmlns="">
            <p:pic>
              <p:nvPicPr>
                <p:cNvPr id="647" name="Freihand 646">
                  <a:extLst>
                    <a:ext uri="{FF2B5EF4-FFF2-40B4-BE49-F238E27FC236}">
                      <a16:creationId xmlns:a16="http://schemas.microsoft.com/office/drawing/2014/main" id="{D52E87B3-0330-4066-B3C0-4EBCE256246B}"/>
                    </a:ext>
                  </a:extLst>
                </p:cNvPr>
                <p:cNvPicPr/>
                <p:nvPr/>
              </p:nvPicPr>
              <p:blipFill>
                <a:blip r:embed="rId1087"/>
                <a:stretch>
                  <a:fillRect/>
                </a:stretch>
              </p:blipFill>
              <p:spPr>
                <a:xfrm>
                  <a:off x="5252734" y="6540427"/>
                  <a:ext cx="193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49" name="Freihand 648">
                  <a:extLst>
                    <a:ext uri="{FF2B5EF4-FFF2-40B4-BE49-F238E27FC236}">
                      <a16:creationId xmlns:a16="http://schemas.microsoft.com/office/drawing/2014/main" id="{045A6208-BC00-4C04-B118-AB49CAC77264}"/>
                    </a:ext>
                  </a:extLst>
                </p14:cNvPr>
                <p14:cNvContentPartPr/>
                <p14:nvPr/>
              </p14:nvContentPartPr>
              <p14:xfrm>
                <a:off x="3625894" y="6473467"/>
                <a:ext cx="3101400" cy="132840"/>
              </p14:xfrm>
            </p:contentPart>
          </mc:Choice>
          <mc:Fallback xmlns="">
            <p:pic>
              <p:nvPicPr>
                <p:cNvPr id="649" name="Freihand 648">
                  <a:extLst>
                    <a:ext uri="{FF2B5EF4-FFF2-40B4-BE49-F238E27FC236}">
                      <a16:creationId xmlns:a16="http://schemas.microsoft.com/office/drawing/2014/main" id="{045A6208-BC00-4C04-B118-AB49CAC77264}"/>
                    </a:ext>
                  </a:extLst>
                </p:cNvPr>
                <p:cNvPicPr/>
                <p:nvPr/>
              </p:nvPicPr>
              <p:blipFill>
                <a:blip r:embed="rId1089"/>
                <a:stretch>
                  <a:fillRect/>
                </a:stretch>
              </p:blipFill>
              <p:spPr>
                <a:xfrm>
                  <a:off x="3621574" y="6469147"/>
                  <a:ext cx="3110040" cy="14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0">
            <p14:nvContentPartPr>
              <p14:cNvPr id="4" name="Freihand 3">
                <a:extLst>
                  <a:ext uri="{FF2B5EF4-FFF2-40B4-BE49-F238E27FC236}">
                    <a16:creationId xmlns:a16="http://schemas.microsoft.com/office/drawing/2014/main" id="{2B1469C7-D8CF-4555-879A-3E54E3D5F822}"/>
                  </a:ext>
                </a:extLst>
              </p14:cNvPr>
              <p14:cNvContentPartPr/>
              <p14:nvPr/>
            </p14:nvContentPartPr>
            <p14:xfrm>
              <a:off x="10097088" y="3297296"/>
              <a:ext cx="1167840" cy="894600"/>
            </p14:xfrm>
          </p:contentPart>
        </mc:Choice>
        <mc:Fallback>
          <p:pic>
            <p:nvPicPr>
              <p:cNvPr id="4" name="Freihand 3">
                <a:extLst>
                  <a:ext uri="{FF2B5EF4-FFF2-40B4-BE49-F238E27FC236}">
                    <a16:creationId xmlns:a16="http://schemas.microsoft.com/office/drawing/2014/main" id="{2B1469C7-D8CF-4555-879A-3E54E3D5F822}"/>
                  </a:ext>
                </a:extLst>
              </p:cNvPr>
              <p:cNvPicPr/>
              <p:nvPr/>
            </p:nvPicPr>
            <p:blipFill>
              <a:blip r:embed="rId1091"/>
              <a:stretch>
                <a:fillRect/>
              </a:stretch>
            </p:blipFill>
            <p:spPr>
              <a:xfrm>
                <a:off x="10092768" y="3292976"/>
                <a:ext cx="117648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20" name="Freihand 19">
                <a:extLst>
                  <a:ext uri="{FF2B5EF4-FFF2-40B4-BE49-F238E27FC236}">
                    <a16:creationId xmlns:a16="http://schemas.microsoft.com/office/drawing/2014/main" id="{9DE2A1FC-A11B-4A33-8FE5-686E2ED336A4}"/>
                  </a:ext>
                </a:extLst>
              </p14:cNvPr>
              <p14:cNvContentPartPr/>
              <p14:nvPr/>
            </p14:nvContentPartPr>
            <p14:xfrm>
              <a:off x="1605408" y="4055456"/>
              <a:ext cx="1971360" cy="663840"/>
            </p14:xfrm>
          </p:contentPart>
        </mc:Choice>
        <mc:Fallback>
          <p:pic>
            <p:nvPicPr>
              <p:cNvPr id="20" name="Freihand 19">
                <a:extLst>
                  <a:ext uri="{FF2B5EF4-FFF2-40B4-BE49-F238E27FC236}">
                    <a16:creationId xmlns:a16="http://schemas.microsoft.com/office/drawing/2014/main" id="{9DE2A1FC-A11B-4A33-8FE5-686E2ED336A4}"/>
                  </a:ext>
                </a:extLst>
              </p:cNvPr>
              <p:cNvPicPr/>
              <p:nvPr/>
            </p:nvPicPr>
            <p:blipFill>
              <a:blip r:embed="rId1093"/>
              <a:stretch>
                <a:fillRect/>
              </a:stretch>
            </p:blipFill>
            <p:spPr>
              <a:xfrm>
                <a:off x="1601088" y="4051136"/>
                <a:ext cx="198000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35" name="Freihand 34">
                <a:extLst>
                  <a:ext uri="{FF2B5EF4-FFF2-40B4-BE49-F238E27FC236}">
                    <a16:creationId xmlns:a16="http://schemas.microsoft.com/office/drawing/2014/main" id="{7B1D05CB-4F8F-4B33-BA9E-E3B26D53DEE9}"/>
                  </a:ext>
                </a:extLst>
              </p14:cNvPr>
              <p14:cNvContentPartPr/>
              <p14:nvPr/>
            </p14:nvContentPartPr>
            <p14:xfrm>
              <a:off x="2667408" y="4806416"/>
              <a:ext cx="1605240" cy="408960"/>
            </p14:xfrm>
          </p:contentPart>
        </mc:Choice>
        <mc:Fallback>
          <p:pic>
            <p:nvPicPr>
              <p:cNvPr id="35" name="Freihand 34">
                <a:extLst>
                  <a:ext uri="{FF2B5EF4-FFF2-40B4-BE49-F238E27FC236}">
                    <a16:creationId xmlns:a16="http://schemas.microsoft.com/office/drawing/2014/main" id="{7B1D05CB-4F8F-4B33-BA9E-E3B26D53DEE9}"/>
                  </a:ext>
                </a:extLst>
              </p:cNvPr>
              <p:cNvPicPr/>
              <p:nvPr/>
            </p:nvPicPr>
            <p:blipFill>
              <a:blip r:embed="rId1095"/>
              <a:stretch>
                <a:fillRect/>
              </a:stretch>
            </p:blipFill>
            <p:spPr>
              <a:xfrm>
                <a:off x="2663088" y="4802096"/>
                <a:ext cx="16138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36" name="Freihand 35">
                <a:extLst>
                  <a:ext uri="{FF2B5EF4-FFF2-40B4-BE49-F238E27FC236}">
                    <a16:creationId xmlns:a16="http://schemas.microsoft.com/office/drawing/2014/main" id="{81E3D07C-BC95-4EA9-9AB6-6E972F787A63}"/>
                  </a:ext>
                </a:extLst>
              </p14:cNvPr>
              <p14:cNvContentPartPr/>
              <p14:nvPr/>
            </p14:nvContentPartPr>
            <p14:xfrm>
              <a:off x="2847048" y="5740256"/>
              <a:ext cx="1002600" cy="364320"/>
            </p14:xfrm>
          </p:contentPart>
        </mc:Choice>
        <mc:Fallback>
          <p:pic>
            <p:nvPicPr>
              <p:cNvPr id="36" name="Freihand 35">
                <a:extLst>
                  <a:ext uri="{FF2B5EF4-FFF2-40B4-BE49-F238E27FC236}">
                    <a16:creationId xmlns:a16="http://schemas.microsoft.com/office/drawing/2014/main" id="{81E3D07C-BC95-4EA9-9AB6-6E972F787A63}"/>
                  </a:ext>
                </a:extLst>
              </p:cNvPr>
              <p:cNvPicPr/>
              <p:nvPr/>
            </p:nvPicPr>
            <p:blipFill>
              <a:blip r:embed="rId1097"/>
              <a:stretch>
                <a:fillRect/>
              </a:stretch>
            </p:blipFill>
            <p:spPr>
              <a:xfrm>
                <a:off x="2842728" y="5735936"/>
                <a:ext cx="1011240" cy="37296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2918</Words>
  <Application>Microsoft Office PowerPoint</Application>
  <PresentationFormat>Breitbild</PresentationFormat>
  <Paragraphs>413</Paragraphs>
  <Slides>41</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257</cp:revision>
  <cp:lastPrinted>2022-03-02T20:18:27Z</cp:lastPrinted>
  <dcterms:created xsi:type="dcterms:W3CDTF">2022-03-01T20:52:11Z</dcterms:created>
  <dcterms:modified xsi:type="dcterms:W3CDTF">2023-04-13T07:44:37Z</dcterms:modified>
</cp:coreProperties>
</file>